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58" r:id="rId6"/>
    <p:sldId id="266" r:id="rId7"/>
    <p:sldId id="260" r:id="rId8"/>
    <p:sldId id="261" r:id="rId9"/>
    <p:sldId id="262" r:id="rId10"/>
    <p:sldId id="286" r:id="rId11"/>
    <p:sldId id="269" r:id="rId12"/>
    <p:sldId id="270" r:id="rId13"/>
    <p:sldId id="268" r:id="rId14"/>
    <p:sldId id="284" r:id="rId15"/>
    <p:sldId id="267" r:id="rId16"/>
    <p:sldId id="285" r:id="rId17"/>
    <p:sldId id="271" r:id="rId18"/>
    <p:sldId id="274" r:id="rId19"/>
    <p:sldId id="287" r:id="rId20"/>
    <p:sldId id="275" r:id="rId21"/>
    <p:sldId id="276" r:id="rId22"/>
    <p:sldId id="277" r:id="rId23"/>
    <p:sldId id="273" r:id="rId24"/>
    <p:sldId id="278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12" autoAdjust="0"/>
    <p:restoredTop sz="95226" autoAdjust="0"/>
  </p:normalViewPr>
  <p:slideViewPr>
    <p:cSldViewPr snapToGrid="0">
      <p:cViewPr varScale="1">
        <p:scale>
          <a:sx n="114" d="100"/>
          <a:sy n="114" d="100"/>
        </p:scale>
        <p:origin x="64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43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274 150 404 0 0,'1'-2'448'0'0,"1"0"-1"0"0,0-1 0 0 0,-1 1 1 0 0,0 0-1 0 0,1-1 1 0 0,-1 1-1 0 0,0-1 1 0 0,0 1-1 0 0,0-1 1 0 0,-1 1-1 0 0,1-1 1 0 0,-1 0-1 0 0,1 1 1 0 0,-1-1-1 0 0,0 0 1 0 0,0 1-1 0 0,0-1 1 0 0,0 0-1 0 0,-1 1 1 0 0,1-1-1 0 0,-1 0 1 0 0,1 1-1 0 0,-1-1 0 0 0,0 1 1 0 0,0-1-1 0 0,0 1 1 0 0,0-1-1 0 0,-1 1 1 0 0,1 0-1 0 0,-1-1 1 0 0,-2-2-1 0 0,0 0-44 0 0,-1-1 0 0 0,0 1 0 0 0,0 0 0 0 0,0 1 0 0 0,0-1 1 0 0,-1 1-1 0 0,1 0 0 0 0,-1 0 0 0 0,0 1 0 0 0,-1 0 0 0 0,-7-3 0 0 0,3 3-58 0 0,1 0 0 0 0,-1 1 0 0 0,0 0 0 0 0,0 1 0 0 0,0 0 0 0 0,0 1 0 0 0,0 0 0 0 0,0 1 1 0 0,-16 2-1 0 0,23-2-255 0 0,1 0 1 0 0,-1-1 0 0 0,1 1-1 0 0,-1 0 1 0 0,1 1 0 0 0,-1-1 0 0 0,1 1-1 0 0,0-1 1 0 0,0 1 0 0 0,0 0 0 0 0,0 0-1 0 0,0 1 1 0 0,0-1 0 0 0,0 0-1 0 0,1 1 1 0 0,-1 0 0 0 0,1 0 0 0 0,0-1-1 0 0,0 1 1 0 0,0 1 0 0 0,0-1-1 0 0,0 0 1 0 0,1 0 0 0 0,-1 1 0 0 0,1-1-1 0 0,0 1 1 0 0,0-1 0 0 0,0 1 0 0 0,0-1-1 0 0,1 1 1 0 0,0 6 0 0 0,0-7-42 0 0,0 0 0 0 0,1 0 0 0 0,0 0 0 0 0,-1 0 1 0 0,1 0-1 0 0,1-1 0 0 0,-1 1 0 0 0,0 0 0 0 0,1 0 0 0 0,-1-1 1 0 0,1 1-1 0 0,0-1 0 0 0,0 0 0 0 0,-1 1 0 0 0,2-1 0 0 0,-1 0 1 0 0,0 0-1 0 0,0 0 0 0 0,1-1 0 0 0,-1 1 0 0 0,1 0 1 0 0,0-1-1 0 0,-1 0 0 0 0,1 1 0 0 0,0-1 0 0 0,0 0 0 0 0,0-1 1 0 0,3 2-1 0 0,2 0 20 0 0,1 0 1 0 0,0 0-1 0 0,-1-1 0 0 0,1 0 1 0 0,0 0-1 0 0,0-1 1 0 0,-1-1-1 0 0,13-1 1 0 0,-16 1-56 0 0,0 0 0 0 0,1-1 1 0 0,-1 0-1 0 0,0 0 1 0 0,0-1-1 0 0,0 0 1 0 0,0 1-1 0 0,0-2 0 0 0,-1 1 1 0 0,1 0-1 0 0,-1-1 1 0 0,0 0-1 0 0,0 0 0 0 0,0 0 1 0 0,-1-1-1 0 0,1 1 1 0 0,-1-1-1 0 0,0 0 1 0 0,0 1-1 0 0,-1-1 0 0 0,0-1 1 0 0,0 1-1 0 0,0 0 1 0 0,0-1-1 0 0,-1 1 1 0 0,0-1-1 0 0,0 1 0 0 0,0-1 1 0 0,-1-10-1 0 0,9 33 139 0 0,-1-4-56 0 0,-5-6-48 0 0,0 0 1 0 0,1 0-1 0 0,0-1 0 0 0,0 1 1 0 0,1-1-1 0 0,0 0 1 0 0,0 0-1 0 0,0-1 1 0 0,1 1-1 0 0,-1-1 1 0 0,1 0-1 0 0,1-1 1 0 0,-1 1-1 0 0,1-1 1 0 0,-1-1-1 0 0,1 1 1 0 0,1-1-1 0 0,7 3 1 0 0,0-2-294 0 0,0 0 1 0 0,0 0 0 0 0,0-2 0 0 0,0 0 0 0 0,1 0-1 0 0,-1-2 1 0 0,0 0 0 0 0,17-2 0 0 0,-28 2-788 0 0,4-1-144 0 0,12 5-9952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29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 60 0 0,'-2'-14'17894'0'0,"6"22"-17322"0"0,-2 0 1 0 0,1 1 0 0 0,-1-1-1 0 0,0 1 1 0 0,-1-1 0 0 0,1 14-1 0 0,-2 61 1674 0 0,-1-12-963 0 0,1-26-715 0 0,1 21 62 0 0,-1-62-1026 0 0,1 1-1 0 0,0 0 1 0 0,1-1 0 0 0,-1 1-1 0 0,1-1 1 0 0,3 7 0 0 0,14 6-9790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50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481 346 28 0 0,'3'-4'1017'0'0,"0"0"0"0"0,1 0 0 0 0,0 0-1 0 0,0 0 1 0 0,0 0 0 0 0,8-4 0 0 0,22-22 5725 0 0,-33 28-6403 0 0,1 0 1 0 0,-1 0 0 0 0,0 0 0 0 0,0 0-1 0 0,0 0 1 0 0,0-1 0 0 0,0 1 0 0 0,0 0-1 0 0,-1 0 1 0 0,1-1 0 0 0,-1 1 0 0 0,1 0-1 0 0,-1-1 1 0 0,0 1 0 0 0,0-1 0 0 0,0 1-1 0 0,-1-3 1 0 0,0-4-34 0 0,-1 0 0 0 0,0 0 1 0 0,-1 0-1 0 0,0 0 0 0 0,-1 0 0 0 0,1 1 0 0 0,-1-1 0 0 0,-1 1 0 0 0,0 0 0 0 0,0 1 0 0 0,-8-10 1 0 0,3 6-91 0 0,0 1 0 0 0,0 1 0 0 0,-1 0 0 0 0,-1 0 0 0 0,1 1 0 0 0,-26-13 0 0 0,17 12-111 0 0,-1 0 0 0 0,1 1 0 0 0,-2 2 0 0 0,1 0 0 0 0,-1 1 0 0 0,0 1 1 0 0,0 1-1 0 0,0 1 0 0 0,-33 1 0 0 0,46 2-43 0 0,1 0-1 0 0,1 1 1 0 0,-1 0 0 0 0,0 0 0 0 0,0 0-1 0 0,1 1 1 0 0,-1 0 0 0 0,1 1 0 0 0,0 0-1 0 0,0 0 1 0 0,0 0 0 0 0,1 1 0 0 0,-1 0-1 0 0,1 0 1 0 0,0 1 0 0 0,1 0 0 0 0,-8 9 0 0 0,10-11-11 0 0,0 0 0 0 0,0 0 1 0 0,1 0-1 0 0,-1 1 1 0 0,1-1-1 0 0,0 1 1 0 0,0 0-1 0 0,0 0 1 0 0,1 0-1 0 0,0 0 1 0 0,0 0-1 0 0,0 0 1 0 0,0 0-1 0 0,1 0 1 0 0,0 0-1 0 0,0 0 1 0 0,0 0-1 0 0,1 0 1 0 0,0 0-1 0 0,0 0 1 0 0,0 0-1 0 0,0 0 1 0 0,1 0-1 0 0,0 0 1 0 0,0 0-1 0 0,0-1 1 0 0,6 9-1 0 0,-1-4-10 0 0,1-1 0 0 0,0 1 0 0 0,1-1 0 0 0,-1-1-1 0 0,2 1 1 0 0,-1-2 0 0 0,1 1 0 0 0,0-1 0 0 0,0-1 0 0 0,1 0-1 0 0,-1 0 1 0 0,1-1 0 0 0,0 0 0 0 0,1-1 0 0 0,-1 0 0 0 0,1-1-1 0 0,-1-1 1 0 0,1 0 0 0 0,-1 0 0 0 0,17-1 0 0 0,-23-1-59 0 0,0 0 1 0 0,1 0-1 0 0,-1-1 1 0 0,0 0-1 0 0,1 0 1 0 0,-1 0 0 0 0,0 0-1 0 0,-1-1 1 0 0,1 1-1 0 0,0-1 1 0 0,-1-1-1 0 0,1 1 1 0 0,-1-1-1 0 0,6-6 1 0 0,-3 2 14 0 0,-1 0 1 0 0,0 0-1 0 0,-1 0 1 0 0,0-1-1 0 0,0 0 0 0 0,-1 0 1 0 0,4-11-1 0 0,-11 32 361 0 0,2 1 0 0 0,-1-1 0 0 0,1 0 0 0 0,1 0 1 0 0,1 1-1 0 0,-1-1 0 0 0,5 18 0 0 0,21 103 176 0 0,-26-131-670 0 0,1 1 0 0 0,0-1 1 0 0,0 1-1 0 0,0-1 0 0 0,1 0 0 0 0,-1 0 1 0 0,0 1-1 0 0,1-1 0 0 0,0 0 0 0 0,-1 0 1 0 0,1 0-1 0 0,0 0 0 0 0,0-1 0 0 0,0 1 1 0 0,3 1-1 0 0,8 4-4359 0 0,2-5-4159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42.2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77 143 712 0 0,'-7'-1'597'0'0,"-35"-4"3586"0"0,18-4 1465 0 0,24 9-5527 0 0,-1-1 0 0 0,1 1 0 0 0,0 0 0 0 0,0 0 0 0 0,-1 0 0 0 0,1-1 0 0 0,0 1 0 0 0,0 0 0 0 0,0 0 0 0 0,0-1 0 0 0,-1 1 0 0 0,1 0 0 0 0,0 0 0 0 0,0-1 0 0 0,0 1 0 0 0,0 0 0 0 0,0-1 0 0 0,0 1 0 0 0,0 0 0 0 0,0-1 0 0 0,0 1 0 0 0,0 0 0 0 0,0 0 0 0 0,0-1 0 0 0,0 1 0 0 0,0 0 0 0 0,0-1 0 0 0,0 1 0 0 0,0 0 0 0 0,0-1 0 0 0,0 1 0 0 0,0 0 0 0 0,1 0 0 0 0,-1-1 0 0 0,0 1 0 0 0,0 0 0 0 0,0 0 0 0 0,0-1 0 0 0,1 1 0 0 0,-1 0 0 0 0,0 0 0 0 0,0 0 0 0 0,0-1 0 0 0,1 1 0 0 0,-1 0 0 0 0,0 0 0 0 0,1 0 0 0 0,-1 0 0 0 0,0-1 0 0 0,0 1 0 0 0,1 0 0 0 0,-1 0 0 0 0,17-9 1051 0 0,-16 8-905 0 0,51-18 1555 0 0,1 1 1 0 0,1 3 0 0 0,63-10-1 0 0,-17 4 555 0 0,-88 19-2205 0 0,1 0-1 0 0,0 0 0 0 0,0 1 1 0 0,23 1-1 0 0,6 5-3138 0 0,1 2-3291 0 0,-24-3 2399 0 0,7-1 1040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42.7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17 346 852 0 0,'-14'46'6453'0'0,"14"-45"-6072"0"0,-1 0 0 0 0,1 0 1 0 0,-1 0-1 0 0,1 1 0 0 0,0-1 0 0 0,0 0 1 0 0,0 0-1 0 0,0 0 0 0 0,0 1 1 0 0,0-1-1 0 0,0 0 0 0 0,0 0 0 0 0,0 1 1 0 0,1-1-1 0 0,-1 0 0 0 0,0 0 1 0 0,1 0-1 0 0,-1 1 0 0 0,1-1 0 0 0,-1 0 1 0 0,1 0-1 0 0,0 0 0 0 0,-1 0 1 0 0,1 0-1 0 0,0 0 0 0 0,0 0 0 0 0,0 0 1 0 0,0-1-1 0 0,0 1 0 0 0,0 0 1 0 0,0 0-1 0 0,2 0 0 0 0,-1-1-71 0 0,0 1 0 0 0,1-2 0 0 0,-1 1 0 0 0,1 0 0 0 0,-1 0 0 0 0,0-1-1 0 0,1 1 1 0 0,-1-1 0 0 0,0 0 0 0 0,1 0 0 0 0,-1 0 0 0 0,0 0 0 0 0,0 0 0 0 0,0 0 0 0 0,0 0-1 0 0,0-1 1 0 0,0 1 0 0 0,0-1 0 0 0,0 0 0 0 0,-1 1 0 0 0,3-5 0 0 0,2 0-68 0 0,-1 0 1 0 0,-1 0 0 0 0,1-1-1 0 0,-1 0 1 0 0,4-9 0 0 0,-3 2-250 0 0,0 0 1 0 0,-1 0 0 0 0,-1 0-1 0 0,0 0 1 0 0,-1-1 0 0 0,0 0-1 0 0,-1 1 1 0 0,-1-1 0 0 0,0 0-1 0 0,-5-25 1 0 0,4 29-50 0 0,-2 0-1 0 0,1 1 1 0 0,-2-1-1 0 0,1 0 1 0 0,-1 1-1 0 0,-1 0 1 0 0,0 0-1 0 0,0 0 1 0 0,-1 1-1 0 0,0 0 1 0 0,-1 0-1 0 0,0 0 1 0 0,0 1-1 0 0,-16-14 1 0 0,6 13 225 0 0,16 9-142 0 0,1 0 0 0 0,0 0 0 0 0,-1 0 0 0 0,1 0 0 0 0,0 0 0 0 0,-1 0 0 0 0,1 0 0 0 0,0 0 0 0 0,-1 0 0 0 0,1 0 0 0 0,0 0 0 0 0,-1 0 0 0 0,1 0 0 0 0,0 0 0 0 0,-1 1 0 0 0,1-1 0 0 0,0 0 0 0 0,0 0 0 0 0,-1 0 0 0 0,1 0 0 0 0,0 1 0 0 0,0-1 0 0 0,-1 0 0 0 0,1 0 0 0 0,0 1 0 0 0,0-1 0 0 0,-1 0 0 0 0,1 0 0 0 0,0 1 0 0 0,0 0 29 0 0,0 1 0 0 0,0-1-1 0 0,0 1 1 0 0,0-1 0 0 0,0 0 0 0 0,0 1 0 0 0,0-1-1 0 0,0 1 1 0 0,1-1 0 0 0,-1 0 0 0 0,1 1 0 0 0,-1-1-1 0 0,1 0 1 0 0,-1 1 0 0 0,1-1 0 0 0,0 0 0 0 0,0 0-1 0 0,0 0 1 0 0,0 0 0 0 0,-1 0 0 0 0,3 2 0 0 0,8 8 116 0 0,1 0 0 0 0,0-1-1 0 0,0-1 1 0 0,1 0 0 0 0,1 0 0 0 0,-1-1 0 0 0,1-1 0 0 0,18 7 0 0 0,1-2 108 0 0,-1-2-1 0 0,58 12 1 0 0,-79-20-243 0 0,0 0 0 0 0,1-1 0 0 0,-1 0 0 0 0,0-1 0 0 0,1 0 0 0 0,-1 0 1 0 0,1-2-1 0 0,16-3 0 0 0,-23 4-84 0 0,0-1 0 0 0,0 0 0 0 0,-1 0 0 0 0,1 0 0 0 0,-1-1 0 0 0,1 0 0 0 0,-1 0 0 0 0,0 0 1 0 0,0 0-1 0 0,0 0 0 0 0,-1-1 0 0 0,1 0 0 0 0,-1 0 0 0 0,0 0 0 0 0,0 0 0 0 0,0 0 0 0 0,0-1 0 0 0,-1 1 0 0 0,0-1 0 0 0,4-9 1 0 0,-4 7-36 0 0,1 1 0 0 0,-1-1 0 0 0,0 0 0 0 0,0 0 1 0 0,-1-1-1 0 0,0 1 0 0 0,-1 0 0 0 0,1 0 1 0 0,-1-1-1 0 0,-2-9 0 0 0,2 15 362 0 0,-2 5-151 0 0,-1 4-11 0 0,0 0 0 0 0,1 0 0 0 0,-1 0 0 0 0,2 0-1 0 0,-1 0 1 0 0,1 1 0 0 0,0-1 0 0 0,0 1 0 0 0,1-1 0 0 0,0 0 0 0 0,0 1 0 0 0,3 12 0 0 0,-1-3-10 0 0,1-1-1 0 0,1 1 1 0 0,1-1 0 0 0,12 29 0 0 0,-10-32-94 0 0,0-1 0 0 0,1 0 0 0 0,0 0 0 0 0,1 0 1 0 0,1-1-1 0 0,-1-1 0 0 0,2 0 0 0 0,0 0 0 0 0,0-1 0 0 0,0 0 0 0 0,1-1 0 0 0,17 9 1 0 0,-1-3-516 0 0,1-1 1 0 0,0-1 0 0 0,1-1 0 0 0,47 10-1 0 0,-42-16-1602 0 0,-23-4 19 0 0,1-1 0 0 0,0 0-1 0 0,-1-1 1 0 0,19-3 0 0 0,10-5-988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43.1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378 53 92 0 0,'-17'-9'1703'0'0,"-1"1"1"0"0,0 1-1 0 0,0 0 1 0 0,-1 2-1 0 0,1 0 1 0 0,-1 1-1 0 0,-38-3 1 0 0,48 7-1104 0 0,0 0 1 0 0,0 0 0 0 0,0 1-1 0 0,0 0 1 0 0,0 0 0 0 0,0 1-1 0 0,1 1 1 0 0,-1-1 0 0 0,1 1-1 0 0,-1 1 1 0 0,1 0 0 0 0,0 0-1 0 0,0 0 1 0 0,1 1 0 0 0,-1 0-1 0 0,1 1 1 0 0,0 0 0 0 0,0 0-1 0 0,-6 7 1 0 0,11-10-417 0 0,-1 0 1 0 0,1 0-1 0 0,0 0 1 0 0,0 0-1 0 0,0 0 1 0 0,0 1-1 0 0,1-1 0 0 0,-1 0 1 0 0,1 1-1 0 0,0-1 1 0 0,0 1-1 0 0,0 0 1 0 0,0-1-1 0 0,1 1 1 0 0,-1 0-1 0 0,1-1 0 0 0,1 8 1 0 0,0-6-23 0 0,0 0 0 0 0,0 0 0 0 0,1-1 1 0 0,0 1-1 0 0,0-1 0 0 0,0 1 0 0 0,0-1 1 0 0,1 0-1 0 0,-1 0 0 0 0,1 0 0 0 0,7 7 1 0 0,1-1 53 0 0,0 0 0 0 0,0-1 0 0 0,1 0 0 0 0,0-1 0 0 0,0-1 1 0 0,1 0-1 0 0,26 10 0 0 0,-32-14-213 0 0,0-1 0 0 0,1 0 1 0 0,-1-1-1 0 0,1 1 0 0 0,-1-1 0 0 0,1-1 0 0 0,-1 0 0 0 0,1 0 1 0 0,-1 0-1 0 0,1-1 0 0 0,-1 0 0 0 0,14-4 0 0 0,-18 4-3 0 0,0 0 0 0 0,-1 0 0 0 0,1 0 0 0 0,-1-1 0 0 0,1 1 0 0 0,-1-1 0 0 0,0 1 0 0 0,1-1 0 0 0,-1 0-1 0 0,0 0 1 0 0,0 0 0 0 0,0 0 0 0 0,0 0 0 0 0,-1 0 0 0 0,1 0 0 0 0,-1-1 0 0 0,1 1 0 0 0,-1-1 0 0 0,0 1 0 0 0,0-1-1 0 0,0 0 1 0 0,0 1 0 0 0,0-1 0 0 0,-1 0 0 0 0,1 0 0 0 0,-1 1 0 0 0,1-1 0 0 0,-1 0 0 0 0,0 0 0 0 0,-1 0 0 0 0,1 1-1 0 0,0-1 1 0 0,-1 0 0 0 0,1 0 0 0 0,-1 0 0 0 0,-1-3 0 0 0,-1-1 1 0 0,1 0-1 0 0,-1 0 1 0 0,-1 1 0 0 0,1-1-1 0 0,-1 1 1 0 0,0 0 0 0 0,0 0-1 0 0,-1 0 1 0 0,0 0 0 0 0,0 1 0 0 0,-7-6-1 0 0,3 4-14 0 0,1 0-1 0 0,-1 1 0 0 0,-1 0 1 0 0,1 0-1 0 0,-1 1 1 0 0,-19-7-1 0 0,13 7-2679 0 0,52 22-9472 0 0,-13-10 9114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43.4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254 68 7109 0 0,'-3'-2'473'0'0,"-18"-12"3917"0"0,-38-20-1 0 0,54 31-3921 0 0,-1 1 0 0 0,1-1 0 0 0,-1 1 0 0 0,0 0 0 0 0,1 1 0 0 0,-1 0 0 0 0,0-1 0 0 0,0 2 0 0 0,0-1 0 0 0,0 1 0 0 0,1 0 0 0 0,-1 0 0 0 0,-9 2 0 0 0,14-2-377 0 0,-1 0-1 0 0,1 1 0 0 0,-1-1 0 0 0,1 1 1 0 0,0-1-1 0 0,-1 1 0 0 0,1-1 0 0 0,0 1 1 0 0,-1 0-1 0 0,1 0 0 0 0,0 0 0 0 0,0 0 0 0 0,0 0 1 0 0,0 0-1 0 0,0 0 0 0 0,0 0 0 0 0,0 0 1 0 0,0 0-1 0 0,0 0 0 0 0,0 1 0 0 0,1-1 1 0 0,-1 0-1 0 0,0 1 0 0 0,1-1 0 0 0,-1 1 0 0 0,1-1 1 0 0,0 0-1 0 0,-1 1 0 0 0,1-1 0 0 0,0 1 1 0 0,0-1-1 0 0,0 1 0 0 0,0-1 0 0 0,0 1 1 0 0,0-1-1 0 0,1 1 0 0 0,-1-1 0 0 0,0 1 1 0 0,1-1-1 0 0,-1 0 0 0 0,1 1 0 0 0,0 1 0 0 0,3 6 162 0 0,0 0-1 0 0,0-1 0 0 0,1 1 0 0 0,11 14 0 0 0,10 9 260 0 0,1-2-1 0 0,44 38 1 0 0,-46-46-286 0 0,-2 0 0 0 0,0 2 0 0 0,-1 1 1 0 0,33 50-1 0 0,-44-54-370 0 0,-6-7-15 0 0,-4-5 59 0 0,-1-8 84 0 0,0 1 0 0 0,0-1 0 0 0,0 1 0 0 0,0-1 0 0 0,-1 0 0 0 0,1 0 0 0 0,-1 1 0 0 0,1-1-1 0 0,-1 0 1 0 0,1 1 0 0 0,-1-1 0 0 0,1 0 0 0 0,-3 2 0 0 0,2-1 1 0 0,-1 0 1 0 0,0-1 0 0 0,0 1-1 0 0,-1 0 1 0 0,1-1-1 0 0,0 1 1 0 0,0-1-1 0 0,-1 0 1 0 0,1 0-1 0 0,-5 2 1 0 0,-5 0-2 0 0,0 0 0 0 0,0-1 0 0 0,-14 1 0 0 0,15-2-10 0 0,-25 2-429 0 0,0-1-1 0 0,0-2 1 0 0,-37-4-1 0 0,-3-7-7852 0 0,69 9 5031 0 0,0-1 467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44.0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20 212 0 0,'-2'-20'4759'0'0,"8"30"2160"0"0,5 19-877 0 0,-6-14-6387 0 0,11 44 2605 0 0,17 57 583 0 0,-5-41-5058 0 0,-22-57-398 0 0,-1-4-2493 0 0,-2-8 2919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44.3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23 191 6381 0 0,'-3'-4'908'0'0,"0"-1"0"0"0,0 0 1 0 0,1 0-1 0 0,0-1 1 0 0,0 1-1 0 0,0 0 0 0 0,0-1 1 0 0,-1-10-1 0 0,3 14-729 0 0,0-1 0 0 0,0 0 0 0 0,1 0 0 0 0,-1 0 0 0 0,1 1 0 0 0,-1-1 0 0 0,1 0 0 0 0,0 1-1 0 0,0-1 1 0 0,1 0 0 0 0,-1 1 0 0 0,0-1 0 0 0,1 1 0 0 0,-1 0 0 0 0,1 0 0 0 0,0-1 0 0 0,0 1 0 0 0,0 0 0 0 0,0 0 0 0 0,4-3 0 0 0,8-4 122 0 0,0-1 0 0 0,1 2-1 0 0,0-1 1 0 0,0 2 0 0 0,0 0 0 0 0,1 1 0 0 0,0 1 0 0 0,1 0 0 0 0,-1 2 0 0 0,1-1 0 0 0,0 2 0 0 0,25-1 0 0 0,-21 2-57 0 0,0 1 1 0 0,-1 1 0 0 0,1 1-1 0 0,-1 1 1 0 0,0 1 0 0 0,0 1-1 0 0,0 0 1 0 0,0 2 0 0 0,-1 0-1 0 0,20 10 1 0 0,-35-15-173 0 0,0 1 0 0 0,0-1 0 0 0,0 1 1 0 0,0-1-1 0 0,-1 1 0 0 0,1 0 0 0 0,-1 0 0 0 0,0 1 1 0 0,0-1-1 0 0,0 1 0 0 0,0 0 0 0 0,0-1 0 0 0,-1 1 0 0 0,0 0 1 0 0,3 7-1 0 0,-4-7-31 0 0,0-1-1 0 0,-1 1 1 0 0,1 0 0 0 0,-1 0 0 0 0,0-1 0 0 0,0 1-1 0 0,0 0 1 0 0,-1 0 0 0 0,1 0 0 0 0,-1-1 0 0 0,0 1-1 0 0,0 0 1 0 0,0-1 0 0 0,-1 1 0 0 0,1-1 0 0 0,-1 1-1 0 0,0-1 1 0 0,1 0 0 0 0,-4 4 0 0 0,-3 4-51 0 0,0 0 0 0 0,0-1 0 0 0,-2 0-1 0 0,1 0 1 0 0,-1-1 0 0 0,0 0 0 0 0,-1 0 0 0 0,0-1 0 0 0,0-1 0 0 0,-24 12 0 0 0,24-15-686 0 0,0 0 1 0 0,0 0 0 0 0,0-1-1 0 0,-1 0 1 0 0,1-1-1 0 0,-1 0 1 0 0,-20 0-1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45.0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111 213 240 0 0,'-1'6'803'0'0,"1"0"-1"0"0,-1 0 1 0 0,-1-1-1 0 0,1 1 1 0 0,-1-1 0 0 0,0 1-1 0 0,0-1 1 0 0,-1 1-1 0 0,0-1 1 0 0,-4 7 0 0 0,-41 51 5378 0 0,31-41-3207 0 0,0-5 1535 0 0,17-16-4465 0 0,0-1 1 0 0,0 0 0 0 0,0 0 0 0 0,-1 0 0 0 0,1 0-1 0 0,0 0 1 0 0,0 0 0 0 0,0 0 0 0 0,0 0 0 0 0,0 0-1 0 0,0 0 1 0 0,0 0 0 0 0,-1 0 0 0 0,1 0 0 0 0,0 0 0 0 0,0 0-1 0 0,0 0 1 0 0,0 0 0 0 0,0 0 0 0 0,0 0 0 0 0,-1 0-1 0 0,1 0 1 0 0,0 0 0 0 0,0 0 0 0 0,0 0 0 0 0,0 0 0 0 0,0 0-1 0 0,0 0 1 0 0,-1 0 0 0 0,1 0 0 0 0,0 0 0 0 0,0 0-1 0 0,0-1 1 0 0,0 1 0 0 0,0 0 0 0 0,0 0 0 0 0,0 0 0 0 0,0 0-1 0 0,0 0 1 0 0,-1 0 0 0 0,1 0 0 0 0,0 0 0 0 0,0-1-1 0 0,0 1 1 0 0,0 0 0 0 0,0 0 0 0 0,0 0 0 0 0,0 0 0 0 0,0 0-1 0 0,0 0 1 0 0,0-1 0 0 0,0 1 0 0 0,0 0 0 0 0,0 0-1 0 0,0 0 1 0 0,0 0 0 0 0,0 0 0 0 0,0 0 0 0 0,0-1 0 0 0,0 1-1 0 0,0 0 1 0 0,0 0 0 0 0,1 0 0 0 0,9-40 2161 0 0,-4 19-2177 0 0,9-34 275 0 0,-2 0 1 0 0,-3 0-1 0 0,6-90 1 0 0,-17 144-303 0 0,1 1 0 0 0,0 0 0 0 0,0-1 0 0 0,0 1 0 0 0,0 0 0 0 0,0 0 0 0 0,0-1 0 0 0,0 1 0 0 0,0 0 0 0 0,0-1 0 0 0,0 1 0 0 0,0 0 0 0 0,1 0 0 0 0,-1-1 0 0 0,0 1 0 0 0,0 0 0 0 0,0 0 0 0 0,0-1 0 0 0,0 1 0 0 0,0 0 0 0 0,1 0 0 0 0,-1-1 0 0 0,0 1 1 0 0,0 0-1 0 0,0 0 0 0 0,1 0 0 0 0,-1-1 0 0 0,0 1 0 0 0,0 0 0 0 0,0 0 0 0 0,1 0 0 0 0,-1 0 0 0 0,0 0 0 0 0,0-1 0 0 0,1 1 0 0 0,-1 0 0 0 0,0 0 0 0 0,1 0 0 0 0,-1 0 0 0 0,0 0 0 0 0,14 6 51 0 0,11 16 28 0 0,-24-21-74 0 0,118 123 321 0 0,104 97 4 0 0,-194-198-1701 0 0,57 35 1 0 0,-86-58 1364 0 0,1 1-64 0 0,-1-1-1 0 0,1 1 0 0 0,0-1 1 0 0,0 1-1 0 0,0-1 1 0 0,0 1-1 0 0,0-1 0 0 0,0 0 1 0 0,0 1-1 0 0,0-1 1 0 0,0 0-1 0 0,0 0 1 0 0,0 0-1 0 0,0 0 0 0 0,0 0 1 0 0,1 0-1 0 0,-1 0 27 0 0,-1 0-1 0 0,1 0 0 0 0,-1-1 1 0 0,0 1-1 0 0,1 0 1 0 0,-1 0-1 0 0,0-1 1 0 0,1 1-1 0 0,-1 0 0 0 0,0-1 1 0 0,1 1-1 0 0,-1 0 1 0 0,0-1-1 0 0,0 1 0 0 0,0 0 1 0 0,1-1-1 0 0,-1 1 1 0 0,0-1-1 0 0,0 1 0 0 0,0 0 1 0 0,0-1-1 0 0,0 1 1 0 0,0-1-1 0 0,0 1 1 0 0,1 0-1 0 0,-1-2 0 0 0,-1 0-24 0 0,1 0 0 0 0,0-1 0 0 0,0 1 0 0 0,-1 0 0 0 0,0 0 0 0 0,1-1 0 0 0,-1 1 0 0 0,0 0 0 0 0,0 0 0 0 0,0 0 0 0 0,0 0 1 0 0,0 0-1 0 0,-3-3 0 0 0,-4-3-4 0 0,0 1 0 0 0,-1 0 0 0 0,1 1 0 0 0,-1 0 0 0 0,0 1 0 0 0,-1 0 0 0 0,1 0 0 0 0,-1 1 0 0 0,-13-5 0 0 0,-13-2-113 0 0,-46-8-1 0 0,-24 3-533 0 0,51 16-1246 0 0,5 8-3578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45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185 58 696 0 0,'-10'-8'1242'0'0,"0"1"0"0"0,0-1 1 0 0,-1 2-1 0 0,0 0 0 0 0,-23-10 0 0 0,31 15-921 0 0,1 0 1 0 0,-1 0-1 0 0,0 0 1 0 0,-1 0-1 0 0,1 0 1 0 0,0 1-1 0 0,0 0 1 0 0,0-1-1 0 0,0 1 0 0 0,0 0 1 0 0,-1 0-1 0 0,1 1 1 0 0,0-1-1 0 0,0 1 1 0 0,0 0-1 0 0,0-1 1 0 0,0 1-1 0 0,0 1 0 0 0,0-1 1 0 0,0 0-1 0 0,0 1 1 0 0,1-1-1 0 0,-1 1 1 0 0,0 0-1 0 0,1 0 1 0 0,0 0-1 0 0,-1 0 0 0 0,1 0 1 0 0,-3 4-1 0 0,4-3-109 0 0,-1 0 0 0 0,1 0-1 0 0,0 1 1 0 0,0-1-1 0 0,0 0 1 0 0,0 0 0 0 0,0 1-1 0 0,1-1 1 0 0,0 1-1 0 0,0-1 1 0 0,-1 0 0 0 0,2 1-1 0 0,-1-1 1 0 0,0 1-1 0 0,1-1 1 0 0,0 0 0 0 0,-1 1-1 0 0,1-1 1 0 0,1 0-1 0 0,-1 0 1 0 0,3 6 0 0 0,5 8 238 0 0,0 0 0 0 0,19 24 0 0 0,-22-32-220 0 0,64 82 1145 0 0,-41-55-404 0 0,36 56 1 0 0,-64-90-950 0 0,0-1 1 0 0,0 0 0 0 0,-1 1-1 0 0,1-1 1 0 0,0 1-1 0 0,0-1 1 0 0,-1 1-1 0 0,1-1 1 0 0,-1 1 0 0 0,1 0-1 0 0,-1-1 1 0 0,0 1-1 0 0,0 0 1 0 0,0-1-1 0 0,0 1 1 0 0,0 0 0 0 0,0-1-1 0 0,0 1 1 0 0,0-1-1 0 0,-1 1 1 0 0,1 0-1 0 0,-1-1 1 0 0,1 1 0 0 0,-2 1-1 0 0,1-1-3 0 0,-1 0 0 0 0,0 0 0 0 0,0 0 0 0 0,1-1 0 0 0,-1 1 0 0 0,0-1 0 0 0,0 1 0 0 0,-1-1 0 0 0,1 0 0 0 0,0 0-1 0 0,0 0 1 0 0,-1 0 0 0 0,1 0 0 0 0,-4 0 0 0 0,-5 2-344 0 0,-1-1-1 0 0,0-1 0 0 0,0 0 1 0 0,0-1-1 0 0,-19-1 0 0 0,18-1-578 0 0,-28-3-2015 0 0,18-6-4253 0 0,19 6 4560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46.0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0 318 400 0 0,'13'25'17437'0'0,"-13"-25"-17257"0"0,0 0-1 0 0,0 1 1 0 0,0-1 0 0 0,1 0-1 0 0,-1 1 1 0 0,0-1-1 0 0,0 0 1 0 0,1 0 0 0 0,-1 1-1 0 0,0-1 1 0 0,0 0 0 0 0,1 0-1 0 0,-1 1 1 0 0,0-1 0 0 0,1 0-1 0 0,-1 0 1 0 0,0 0 0 0 0,1 0-1 0 0,-1 1 1 0 0,1-1 0 0 0,-1 0-1 0 0,0 0 1 0 0,1 0-1 0 0,-1 0 1 0 0,0 0 0 0 0,1 0-1 0 0,-1 0 1 0 0,1 0 0 0 0,-1 0-1 0 0,0 0 1 0 0,1 0 0 0 0,-1 0-1 0 0,0-1 1 0 0,1 1 0 0 0,-1 0-1 0 0,1 0 1 0 0,14-14 2046 0 0,5-24-883 0 0,-11-1-791 0 0,-2-1-1 0 0,2-74 1 0 0,-2 20-274 0 0,-7 94-276 0 0,0 0 0 0 0,0-1 0 0 0,0 1 0 0 0,0 0 0 0 0,0 0 0 0 0,0-1 0 0 0,0 1 0 0 0,0 0 0 0 0,0-1 0 0 0,0 1 0 0 0,1 0 0 0 0,-1 0 0 0 0,0-1 0 0 0,0 1 0 0 0,0 0 0 0 0,0 0 0 0 0,0-1 0 0 0,1 1 0 0 0,-1 0 0 0 0,0 0 0 0 0,0-1 0 0 0,0 1 0 0 0,1 0 0 0 0,-1 0 0 0 0,0 0 0 0 0,0-1 0 0 0,1 1 0 0 0,-1 0 0 0 0,0 0 0 0 0,0 0 0 0 0,1 0 0 0 0,-1 0 0 0 0,0 0 0 0 0,1 0 0 0 0,-1 0 0 0 0,0-1 0 0 0,0 1 0 0 0,1 0 0 0 0,-1 0 0 0 0,14 8 39 0 0,18 22 12 0 0,-26-24-25 0 0,43 43 79 0 0,2-3 0 0 0,2-3 1 0 0,75 48-1 0 0,-61-46-90 0 0,-12-7-703 0 0,-17-15-979 0 0,-38-23 1321 0 0,-48-10-1862 0 0,-36-15 1385 0 0,-31-7 813 0 0,73 22-33 0 0,17 4-8 0 0,0 0-1 0 0,-1 2 1 0 0,1 1 0 0 0,-1 1 0 0 0,-26 1 0 0 0,43 3 475 0 0,3 2-4206 0 0,6-3 3504 0 0,0-1-1 0 0,0 1 1 0 0,0-1 0 0 0,0 1-1 0 0,0-1 1 0 0,0 1-1 0 0,0-1 1 0 0,1 1 0 0 0,-1-1-1 0 0,0 1 1 0 0,0-1 0 0 0,0 1-1 0 0,0-1 1 0 0,1 1 0 0 0,-1-1-1 0 0,0 0 1 0 0,1 1 0 0 0,-1-1-1 0 0,0 1 1 0 0,1-1-1 0 0,-1 0 1 0 0,0 1 0 0 0,1-1-1 0 0,5 5-2223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46.5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59 347 6981 0 0,'-5'5'2515'0'0,"0"0"-1"0"0,0 0 1 0 0,1 0 0 0 0,0 1 0 0 0,-7 11 0 0 0,-4 18 5263 0 0,11-43-7255 0 0,-1-14-629 0 0,6 7 132 0 0,0 1 0 0 0,1-1 0 0 0,1 0-1 0 0,0 0 1 0 0,1 1 0 0 0,1 0-1 0 0,0 0 1 0 0,1 0 0 0 0,12-21-1 0 0,-7 16-28 0 0,1 1-1 0 0,1 1 1 0 0,0 0 0 0 0,1 1-1 0 0,1 0 1 0 0,18-14-1 0 0,-16 16-6 0 0,0 1 0 0 0,1 1 0 0 0,1 1 0 0 0,-1 0 0 0 0,34-12-1 0 0,-45 20 6 0 0,1 1 0 0 0,0 0 1 0 0,0 0-1 0 0,0 0 0 0 0,0 1 0 0 0,0 1 0 0 0,0-1 0 0 0,9 2 0 0 0,-13-1 1 0 0,1 1 1 0 0,-1 0 0 0 0,1 0-1 0 0,-1 0 1 0 0,0 1 0 0 0,0 0-1 0 0,1-1 1 0 0,-1 1 0 0 0,0 1-1 0 0,-1-1 1 0 0,1 1 0 0 0,0-1-1 0 0,-1 1 1 0 0,1 0 0 0 0,3 5-1 0 0,-4-6 2 0 0,-1 1 0 0 0,0 0 0 0 0,0 0 0 0 0,0 0 0 0 0,0 0 0 0 0,-1 0 0 0 0,1 0 0 0 0,-1 0 0 0 0,0 1 0 0 0,0-1 0 0 0,0 1 0 0 0,0-1 0 0 0,0 1-1 0 0,-1-1 1 0 0,1 1 0 0 0,-1-1 0 0 0,0 4 0 0 0,-1-1-3 0 0,0 0-1 0 0,0-1 1 0 0,-1 1-1 0 0,0 0 1 0 0,0-1-1 0 0,0 0 1 0 0,0 0-1 0 0,-1 1 1 0 0,-5 7-1 0 0,-2 0-13 0 0,0-1 0 0 0,-1 0 0 0 0,0-1 0 0 0,0 0 0 0 0,-1 0 0 0 0,-23 14 0 0 0,19-16-47 0 0,-2 0 0 0 0,0 0 0 0 0,-34 10 0 0 0,-16 7-481 0 0,67-25 451 0 0,4 1-138 0 0,11 8 248 0 0,1 0 0 0 0,0-1 0 0 0,0 0 0 0 0,1-1 0 0 0,23 7 0 0 0,17 10 172 0 0,17 11 129 0 0,99 55-172 0 0,-156-84-2320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50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66 484 0 0,'0'0'1330'0'0,"18"-5"7786"0"0,-16 7-8381 0 0,0 0 1 0 0,0 0-1 0 0,0 0 1 0 0,0 0-1 0 0,-1 0 1 0 0,1 1-1 0 0,-1-1 1 0 0,3 5-1 0 0,12 30 2575 0 0,-2-6-1426 0 0,-2-9-637 0 0,-6-7-491 0 0,2-1 1 0 0,0 0 0 0 0,1 0 0 0 0,0-1-1 0 0,1-1 1 0 0,0 1 0 0 0,18 15-1 0 0,-27-27-680 0 0,1-1-1 0 0,-1 1 0 0 0,0 0 1 0 0,1-1-1 0 0,-1 1 0 0 0,0-1 0 0 0,1 1 1 0 0,-1-1-1 0 0,1 1 0 0 0,-1-1 0 0 0,1 0 1 0 0,-1 0-1 0 0,1 0 0 0 0,-1 0 1 0 0,1 0-1 0 0,-1 0 0 0 0,1 0 0 0 0,-1 0 1 0 0,1-1-1 0 0,-1 1 0 0 0,1-1 0 0 0,-1 1 1 0 0,0-1-1 0 0,1 1 0 0 0,-1-1 1 0 0,0 0-1 0 0,1 0 0 0 0,-1 0 0 0 0,0 1 1 0 0,0-1-1 0 0,0 0 0 0 0,0-1 0 0 0,0 1 1 0 0,0 0-1 0 0,0 0 0 0 0,0 0 1 0 0,1-3-1 0 0,6-7-151 0 0,-1 0 0 0 0,-1 0 0 0 0,8-19 0 0 0,-6 15 243 0 0,3-10-167 0 0,13-36 0 0 0,4-15 0 0 0,-20 52-812 0 0,-1 11-4478 0 0,10 6-5690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47.7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55 720 0 0,'3'-19'1782'0'0,"-2"15"-822"0"0,-1 0 0 0 0,1 1 0 0 0,-1-1 0 0 0,1 0 0 0 0,0 1 0 0 0,1-1 0 0 0,2-5 2536 0 0,6 39-178 0 0,0 11-956 0 0,5 47 0 0 0,6 30-328 0 0,-2-55-2031 0 0,-1-24-6112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48.0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109 209 804 0 0,'-66'-19'6058'0'0,"23"3"6318"0"0,45 15-12134 0 0,0 0-1 0 0,0 0 1 0 0,0 0-1 0 0,0 0 1 0 0,0 0-1 0 0,0 1 0 0 0,0-1 1 0 0,0 1-1 0 0,0-1 1 0 0,5 1-1 0 0,-6-1-64 0 0,392-47 5066 0 0,-221 32-4112 0 0,193-45 1 0 0,-348 57-1132 0 0,0-2 0 0 0,0 1 0 0 0,27-15 0 0 0,-43 19-391 0 0,8-3-5890 0 0,-21 8 1888 0 0,-2 4 1307 0 0,-6 0 441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48.4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34 308 0 0,'-17'14'3525'0'0,"16"-7"1960"0"0,31-8 1575 0 0,-18 0-7953 0 0,231-18 6735 0 0,0 6-3825 0 0,-150 8-2178 0 0,-43 3-539 0 0,44-3-2062 0 0,-33-1-3201 0 0,-36 3 3606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48.9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91 305 556 0 0,'-4'2'1253'0'0,"-2"3"-303"0"0,0 0 0 0 0,0 0 1 0 0,1 1-1 0 0,-1-1 0 0 0,2 1 0 0 0,-1 0 0 0 0,0 0 1 0 0,1 1-1 0 0,0-1 0 0 0,1 1 0 0 0,0 0 1 0 0,0 0-1 0 0,0 0 0 0 0,-2 12 0 0 0,-12 23 3163 0 0,17-41-4063 0 0,0-1 0 0 0,0 0 1 0 0,0 0-1 0 0,-1 1 0 0 0,1-1 1 0 0,0 0-1 0 0,0 1 1 0 0,0-1-1 0 0,0 1 0 0 0,0-1 1 0 0,0 0-1 0 0,0 1 1 0 0,0-1-1 0 0,0 0 0 0 0,0 1 1 0 0,0-1-1 0 0,0 0 1 0 0,0 1-1 0 0,0-1 0 0 0,0 1 1 0 0,0-1-1 0 0,0 0 1 0 0,0 1-1 0 0,0-1 0 0 0,1 0 1 0 0,-1 1-1 0 0,0-1 1 0 0,0 0-1 0 0,0 0 0 0 0,1 1 1 0 0,-1-1-1 0 0,0 0 1 0 0,0 1-1 0 0,1-1 0 0 0,-1 0 1 0 0,0 0-1 0 0,0 0 1 0 0,1 1-1 0 0,-1-1 0 0 0,0 0 1 0 0,1 0-1 0 0,-1 0 0 0 0,0 0 1 0 0,1 1-1 0 0,-1-1 1 0 0,0 0-1 0 0,1 0 0 0 0,-1 0 1 0 0,1 0-1 0 0,-1 0 1 0 0,0 0-1 0 0,1 0 0 0 0,-1 0 1 0 0,0 0-1 0 0,1 0 1 0 0,18-4 1362 0 0,-14 0-1308 0 0,0-1 0 0 0,-1 1-1 0 0,1-1 1 0 0,-1 0 0 0 0,0 0-1 0 0,0 0 1 0 0,-1-1 0 0 0,1 1-1 0 0,-1-1 1 0 0,-1 0 0 0 0,1 0-1 0 0,2-8 1 0 0,2-11 100 0 0,8-42-1 0 0,-13 57-163 0 0,6-41 112 0 0,5-102-1 0 0,-16 79-15 0 0,3 74-131 0 0,-1 0 1 0 0,1 0-1 0 0,0 0 0 0 0,0-1 0 0 0,0 1 0 0 0,0 0 1 0 0,0 0-1 0 0,0 0 0 0 0,0-1 0 0 0,0 1 1 0 0,0 0-1 0 0,0 0 0 0 0,0 0 0 0 0,0 0 0 0 0,0-1 1 0 0,0 1-1 0 0,0 0 0 0 0,0 0 0 0 0,0 0 1 0 0,0-1-1 0 0,0 1 0 0 0,0 0 0 0 0,1 0 0 0 0,-1 0 1 0 0,0 0-1 0 0,0 0 0 0 0,0-1 0 0 0,0 1 1 0 0,0 0-1 0 0,0 0 0 0 0,0 0 0 0 0,1 0 1 0 0,-1 0-1 0 0,0-1 0 0 0,0 1 0 0 0,0 0 0 0 0,0 0 1 0 0,0 0-1 0 0,1 0 0 0 0,-1 0 0 0 0,0 0 1 0 0,0 0-1 0 0,0 0 0 0 0,1 0 0 0 0,6 7 354 0 0,3 10-111 0 0,8 17 32 0 0,1 0 0 0 0,2-1-1 0 0,2-1 1 0 0,27 32 0 0 0,2-7 50 0 0,63 53-1 0 0,-107-103-465 0 0,1 0-1 0 0,-1 0 1 0 0,2-1-1 0 0,10 6 0 0 0,-18-10 34 0 0,2-1-1 0 0,-1 1 1 0 0,0-1-1 0 0,0 0 1 0 0,0 0-1 0 0,0 0 0 0 0,1-1 1 0 0,-1 1-1 0 0,0-1 1 0 0,1 0-1 0 0,-1 0 1 0 0,0 0-1 0 0,1 0 0 0 0,-1 0 1 0 0,0-1-1 0 0,1 0 1 0 0,4-1-1 0 0,-7 2 85 0 0,-1 0 1 0 0,1 0-1 0 0,-1-1 0 0 0,1 1 0 0 0,-1 0 0 0 0,0 0 1 0 0,1 0-1 0 0,-1-1 0 0 0,1 1 0 0 0,-1 0 1 0 0,0-1-1 0 0,1 1 0 0 0,-1 0 0 0 0,0-1 0 0 0,1 1 1 0 0,-1 0-1 0 0,0-1 0 0 0,1 1 0 0 0,-1-1 0 0 0,0 1 1 0 0,0 0-1 0 0,0-1 0 0 0,1 1 0 0 0,-1-1 1 0 0,0 1-1 0 0,0-1 0 0 0,0 1 0 0 0,0-1 0 0 0,0 1 1 0 0,0-1-1 0 0,0 1 0 0 0,0 0 0 0 0,0-1 1 0 0,0 1-1 0 0,0-1 0 0 0,0 1 0 0 0,0-1 0 0 0,0 1 1 0 0,-1-1-1 0 0,1 1 0 0 0,0-1 0 0 0,0 1 0 0 0,0 0 1 0 0,-1-1-1 0 0,1 1 0 0 0,0-1 0 0 0,-1 1 1 0 0,1 0-1 0 0,0-1 0 0 0,-1 1 0 0 0,1 0 0 0 0,0-1 1 0 0,-1 1-1 0 0,1 0 0 0 0,0 0 0 0 0,-1-1 1 0 0,1 1-1 0 0,-1 0 0 0 0,0 0 0 0 0,-25-15-344 0 0,-10 9 205 0 0,1 1 1 0 0,-1 2-1 0 0,-36 2 0 0 0,-108 11 72 0 0,97-4 11 0 0,72-5-86 0 0,0 0 0 0 0,1 1 1 0 0,-20 6-1 0 0,29-8-202 0 0,5 0-1549 0 0,41 2-2736 0 0,55-7-1 0 0,-57 1 2478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49.4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324 32 216 0 0,'-1'-2'503'0'0,"0"0"1"0"0,-1 0-1 0 0,1 0 1 0 0,-1 0-1 0 0,0 0 0 0 0,1 0 1 0 0,-1 1-1 0 0,0-1 1 0 0,0 1-1 0 0,0-1 1 0 0,0 1-1 0 0,0-1 0 0 0,0 1 1 0 0,-1 0-1 0 0,1 0 1 0 0,0 0-1 0 0,-5-1 0 0 0,2 1 115 0 0,-1 0 0 0 0,1 1 0 0 0,-1 0 0 0 0,1-1 0 0 0,0 2 0 0 0,-1-1-1 0 0,-9 2 1 0 0,-1 2 378 0 0,-1 1 1 0 0,1 0-1 0 0,1 1 0 0 0,-22 12 0 0 0,23-11-258 0 0,1 1 0 0 0,0 0 0 0 0,1 1 0 0 0,-23 21 0 0 0,31-26-521 0 0,0 1 1 0 0,0-1 0 0 0,0 1-1 0 0,1 0 1 0 0,-1 0-1 0 0,1 0 1 0 0,0 0-1 0 0,1 0 1 0 0,-1 1-1 0 0,1-1 1 0 0,0 1 0 0 0,0 0-1 0 0,1 0 1 0 0,0-1-1 0 0,-1 12 1 0 0,2-13-131 0 0,1 0 1 0 0,0 1-1 0 0,0-1 1 0 0,0 0-1 0 0,1 1 0 0 0,0-1 1 0 0,0 0-1 0 0,0 0 1 0 0,0 0-1 0 0,0-1 1 0 0,1 1-1 0 0,0 0 1 0 0,0-1-1 0 0,0 0 1 0 0,0 0-1 0 0,0 0 0 0 0,0 0 1 0 0,1 0-1 0 0,0 0 1 0 0,-1-1-1 0 0,1 0 1 0 0,0 0-1 0 0,6 2 1 0 0,9 5 118 0 0,1-1 1 0 0,0 0 0 0 0,29 5-1 0 0,-8-3 218 0 0,1-2-1 0 0,69 4 0 0 0,-91-11-390 0 0,-1-1 0 0 0,1-1 0 0 0,0-1 0 0 0,-1 0 0 0 0,1-2-1 0 0,-1 0 1 0 0,37-13 0 0 0,-49 14-581 0 0,0-1-1 0 0,0 0 1 0 0,-1 0-1 0 0,1-1 1 0 0,-1 0 0 0 0,0 0-1 0 0,8-8 1 0 0,5-12-9612 0 0,-15 20 7370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49.8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77 840 0 0,'1'-26'2364'0'0,"0"-2"2249"0"0,-1 27-3935 0 0,0-1-1 0 0,1 0 1 0 0,-1 0 0 0 0,0 1 0 0 0,1-1 0 0 0,0 0 0 0 0,-1 1-1 0 0,1-1 1 0 0,0 0 0 0 0,0 1 0 0 0,2-3 1444 0 0,-1 4-1806 0 0,0 0 0 0 0,-1 1-1 0 0,1 0 1 0 0,0-1 0 0 0,0 1 0 0 0,-1 0 0 0 0,1 0-1 0 0,0 0 1 0 0,-1 0 0 0 0,1 0 0 0 0,-1 0 0 0 0,1 0 0 0 0,-1 0-1 0 0,0 1 1 0 0,1-1 0 0 0,-1 1 0 0 0,0-1 0 0 0,0 1-1 0 0,1 2 1 0 0,21 38 1928 0 0,-16-27-1385 0 0,7 13-28 0 0,-7-14-828 0 0,1 1 1 0 0,14 19-1 0 0,-20-30-943 0 0,1-1-1 0 0,0 0 1 0 0,0 1 0 0 0,0-1-1 0 0,1 0 1 0 0,-1-1-1 0 0,1 1 1 0 0,4 2 0 0 0,-2-3-2262 0 0,-1 0 461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50.1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318 449 56 0 0,'-17'-43'1223'0'0,"-2"1"0"0"0,-39-61-1 0 0,38 72 795 0 0,-2 1-1 0 0,-1 2 0 0 0,-46-45 0 0 0,45 51-439 0 0,13 13-198 0 0,0 0-1 0 0,1-1 1 0 0,0 0 0 0 0,-13-18-1 0 0,23 28-1325 0 0,0 0 0 0 0,0-1-1 0 0,0 1 1 0 0,0 0 0 0 0,0 0-1 0 0,0-1 1 0 0,0 1 0 0 0,-1 0-1 0 0,1-1 1 0 0,0 1 0 0 0,0 0-1 0 0,0 0 1 0 0,0-1 0 0 0,0 1-1 0 0,0 0 1 0 0,0-1 0 0 0,0 1 0 0 0,0 0-1 0 0,1 0 1 0 0,-1-1 0 0 0,0 1-1 0 0,0 0 1 0 0,0-1 0 0 0,0 1-1 0 0,0 0 1 0 0,0 0 0 0 0,1-1-1 0 0,-1 1 1 0 0,0 0 0 0 0,0 0-1 0 0,0 0 1 0 0,1-1 0 0 0,-1 1 0 0 0,0 0-1 0 0,0 0 1 0 0,1 0 0 0 0,-1 0-1 0 0,0-1 1 0 0,0 1 0 0 0,1 0-1 0 0,-1 0 1 0 0,0 0 0 0 0,0 0-1 0 0,1 0 1 0 0,-1 0 0 0 0,0 0-1 0 0,1 0 1 0 0,-1 0 0 0 0,0 0-1 0 0,0 0 1 0 0,1 0 0 0 0,-1 0 0 0 0,0 0-1 0 0,1 0 1 0 0,-1 0 0 0 0,0 0-1 0 0,0 0 1 0 0,1 0 0 0 0,-1 0-1 0 0,0 0 1 0 0,1 1 0 0 0,-1-1-1 0 0,0 0 1 0 0,19 4-874 0 0,64 34-7294 0 0,-59-29 5593 0 0</inkml:trace>
  <inkml:trace contextRef="#ctx0" brushRef="#br0" timeOffset="1">461 134 440 0 0,'5'2'846'0'0,"0"-1"1"0"0,0 1-1 0 0,0 1 0 0 0,0-1 1 0 0,0 1-1 0 0,0-1 0 0 0,-1 1 1 0 0,1 1-1 0 0,-1-1 0 0 0,0 0 1 0 0,0 1-1 0 0,0 0 0 0 0,5 8 1 0 0,-3-4-85 0 0,-1 0 0 0 0,-1 1 0 0 0,0-1 0 0 0,0 1 0 0 0,0 0 0 0 0,-1 0 0 0 0,2 13 0 0 0,0 5 488 0 0,-2 1 1 0 0,-1 0 0 0 0,-1 0-1 0 0,-4 41 1 0 0,1-44-628 0 0,0-8-92 0 0,1-1 0 0 0,0 1 0 0 0,1 0 0 0 0,1 0 0 0 0,4 18 0 0 0,-4-31-433 0 0,0 0 0 0 0,0 0 0 0 0,0 0 0 0 0,1 0-1 0 0,0 0 1 0 0,0 0 0 0 0,0-1 0 0 0,0 1 0 0 0,0-1 0 0 0,1 1 0 0 0,-1-1-1 0 0,1 0 1 0 0,0 0 0 0 0,0 0 0 0 0,1-1 0 0 0,-1 1 0 0 0,0-1 0 0 0,1 1-1 0 0,-1-1 1 0 0,1 0 0 0 0,0 0 0 0 0,0-1 0 0 0,0 1 0 0 0,0-1 0 0 0,6 1-1 0 0,13 2 82 0 0,1-1 0 0 0,-1-2 0 0 0,1 0 0 0 0,-1-2 0 0 0,43-5 0 0 0,-15 1-4394 0 0,0 2-5666 0 0,-34 3 6801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50.8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130 504 864 0 0,'0'0'381'0'0,"0"0"0"0"0,-1 1 0 0 0,1-1 0 0 0,-1 1-1 0 0,1-1 1 0 0,-1 0 0 0 0,0 0 0 0 0,1 1 0 0 0,-1-1 0 0 0,1 0 0 0 0,-1 0-1 0 0,0 0 1 0 0,1 1 0 0 0,-1-1 0 0 0,1 0 0 0 0,-1 0 0 0 0,0 0 0 0 0,1 0-1 0 0,-1 0 1 0 0,0 0 0 0 0,1 0 0 0 0,-1 0 0 0 0,1-1 0 0 0,-1 1 0 0 0,-1 0-1 0 0,12-13 9118 0 0,-1 2-6708 0 0,-1 0-3432 0 0,-5 3 1039 0 0,0 0 0 0 0,-1-1 1 0 0,1 1-1 0 0,-2-1 0 0 0,1 0 0 0 0,-1 0 0 0 0,0 1 0 0 0,-1-1 0 0 0,-1-16 1 0 0,-3-6 10 0 0,-9-41 0 0 0,12 65-362 0 0,-6-18 21 0 0,-1 0 0 0 0,-1 0 0 0 0,-1 0 0 0 0,-1 1 0 0 0,-2 1-1 0 0,0 0 1 0 0,-1 1 0 0 0,-1 0 0 0 0,-22-24 0 0 0,57 67 365 0 0,1-1-1 0 0,1-2 1 0 0,1 0-1 0 0,29 17 1 0 0,-13-11-265 0 0,1-2 0 0 0,50 19 1 0 0,-70-33-445 0 0,36 8 1 0 0,-48-14-17 0 0,0 0 1 0 0,0-1 0 0 0,0-1-1 0 0,0 1 1 0 0,0-1 0 0 0,1 0 0 0 0,11-3-1 0 0,-17 3 152 0 0,0-1 0 0 0,0 0 0 0 0,0-1 1 0 0,-1 1-1 0 0,1 0 0 0 0,-1-1 0 0 0,1 0 0 0 0,-1 1 0 0 0,1-1 0 0 0,-1 0 0 0 0,0 0 0 0 0,0-1 0 0 0,0 1 1 0 0,0 0-1 0 0,0-1 0 0 0,-1 1 0 0 0,1-1 0 0 0,-1 1 0 0 0,1-1 0 0 0,0-3 0 0 0,3-8-101 0 0,0 0-1 0 0,-2 1 0 0 0,3-17 0 0 0,2-5 670 0 0,-2 17 1639 0 0,-5 28 581 0 0,0 18-2068 0 0,2-8-344 0 0,1 0 1 0 0,0 0-1 0 0,2 0 0 0 0,0 0 1 0 0,1-1-1 0 0,1 0 1 0 0,1-1-1 0 0,1 1 0 0 0,0-2 1 0 0,1 1-1 0 0,1-2 0 0 0,1 0 1 0 0,18 19-1 0 0,-23-28-627 0 0,0-1-1 0 0,0 0 1 0 0,0 0 0 0 0,1-1-1 0 0,0 0 1 0 0,0-1 0 0 0,0 0-1 0 0,11 3 1 0 0,-13-5-1038 0 0,0 0 1 0 0,0-1-1 0 0,0 0 1 0 0,1 0-1 0 0,-1-1 1 0 0,0 0-1 0 0,10-1 1 0 0,4-3-1622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51.1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214 27 796 0 0,'-7'-4'1354'0'0,"0"0"1"0"0,0 0-1 0 0,0 1 1 0 0,0 0-1 0 0,-1 0 0 0 0,-11-2 1 0 0,16 5-857 0 0,0-1 1 0 0,1 1-1 0 0,-1 0 1 0 0,0 0-1 0 0,0 0 0 0 0,0 1 1 0 0,0-1-1 0 0,1 1 1 0 0,-1-1-1 0 0,0 1 1 0 0,1 0-1 0 0,-1 0 1 0 0,0 0-1 0 0,1 1 0 0 0,-1-1 1 0 0,1 0-1 0 0,0 1 1 0 0,-1 0-1 0 0,1-1 1 0 0,0 1-1 0 0,-3 3 1 0 0,-5 7 279 0 0,-1 0 0 0 0,2 1 1 0 0,0 0-1 0 0,1 1 0 0 0,0-1 1 0 0,1 2-1 0 0,0-1 1 0 0,1 1-1 0 0,1 0 0 0 0,-6 27 1 0 0,10-38-665 0 0,1 1 0 0 0,0 0 0 0 0,1 0 0 0 0,-1-1 0 0 0,1 1 0 0 0,0 0 0 0 0,0-1 0 0 0,0 1 0 0 0,1-1 0 0 0,-1 1 0 0 0,1-1 0 0 0,0 0 0 0 0,1 0 0 0 0,-1 1 0 0 0,1-2 0 0 0,-1 1 0 0 0,1 0 0 0 0,1 0 0 0 0,-1-1 0 0 0,0 0 0 0 0,1 0 0 0 0,6 5 0 0 0,1 0-69 0 0,1 1 0 0 0,0-2-1 0 0,1 0 1 0 0,-1 0 0 0 0,1-1 0 0 0,18 5-1 0 0,-11-5-357 0 0,0-1 0 0 0,1-1 0 0 0,0-1 0 0 0,27 1 0 0 0,-34-4-938 0 0,0 0 0 0 0,25-5-1 0 0,-31 3-432 0 0,1 0 0 0 0,-1 0 1 0 0,0-1-1 0 0,0 0 0 0 0,10-6 0 0 0,-9 4-3681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51.5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77 25 464 0 0,'-23'-5'1877'0'0,"-10"-3"2626"0"0,12 6 6434 0 0,163-7-2895 0 0,-119 9-7590 0 0,29 0-731 0 0,-19 0-5158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21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6 132 0 0,'-16'-6'13530'0'0,"36"13"-11894"0"0,0-2 1 0 0,31 5-1 0 0,94 2 1270 0 0,20 4-761 0 0,60 20 1567 0 0,-224-36-3648 0 0,4 2-217 0 0,-14 3 59 0 0,-21 4-288 0 0,-57-4-50 0 0,-1-4 0 0 0,1-3 0 0 0,-89-15-1 0 0,74 2 870 0 0,144 6 932 0 0,226-8-19 0 0,-99 9-927 0 0,-53 3-128 0 0,117-12 610 0 0,-230 16-630 0 0,-7 0-111 0 0,-17-2-65 0 0,-29 0-113 0 0,-369 14-1467 0 0,352-8 1294 0 0,-4-3-23 0 0,-38 4-214 0 0,152-9 487 0 0,229-17 464 0 0,-271 22-539 0 0,1 0 1 0 0,-1 0-1 0 0,1 0 1 0 0,-1 0-1 0 0,1 1 1 0 0,-1-1 0 0 0,0 0-1 0 0,1 1 1 0 0,-1-1-1 0 0,0 1 1 0 0,1-1-1 0 0,-1 1 1 0 0,0 0-1 0 0,1 0 1 0 0,-1 0 0 0 0,0-1-1 0 0,0 1 1 0 0,0 0-1 0 0,1 2 1 0 0,3 6-3393 0 0,-3 3-4827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52.0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266 140 288 0 0,'-174'-75'4711'0'0,"103"47"2142"0"0,69 27-6607 0 0,1 1 18 0 0,0 0-1 0 0,0-1 0 0 0,0 1 1 0 0,0-1-1 0 0,0 1 0 0 0,-1-1 1 0 0,1 1-1 0 0,0-1 0 0 0,0 0 1 0 0,0 1-1 0 0,1-1 0 0 0,-1 0 1 0 0,0 0-1 0 0,0 0 0 0 0,0 0 1 0 0,1 0-1 0 0,-3-3 1454 0 0,6 3-370 0 0,2-2-949 0 0,1 0-1 0 0,0 0 0 0 0,0 1 1 0 0,0 0-1 0 0,0 0 0 0 0,0 1 1 0 0,0 0-1 0 0,0 0 1 0 0,12 0-1 0 0,64 3 1010 0 0,-52-1-868 0 0,170 16 996 0 0,-69 1-3881 0 0,-59-8-887 0 0,-1-7-1289 0 0,-52-3 2818 0 0,0 0-1 0 0,21 4 1 0 0,-39-3 1832 0 0,0-1 0 0 0,0 0-1 0 0,0 1 1 0 0,0-1 0 0 0,0 0 0 0 0,0 1 0 0 0,-1-1 0 0 0,1 1 0 0 0,0-1 0 0 0,0 1 0 0 0,-1 0 0 0 0,1-1 0 0 0,0 1-1 0 0,-1 0 1 0 0,1 0 0 0 0,0-1 0 0 0,-1 1 0 0 0,1 0 0 0 0,-1 0 0 0 0,1 0 0 0 0,-1 0 0 0 0,0 0 0 0 0,1-1 0 0 0,-1 1-1 0 0,0 0 1 0 0,0 0 0 0 0,0 0 0 0 0,0 0 0 0 0,1 0 0 0 0,-1 0 0 0 0,0 0 0 0 0,-1 0 0 0 0,1 0 0 0 0,0 0 0 0 0,0 0-1 0 0,0 0 1 0 0,-1 0 0 0 0,1 0 0 0 0,0 0 0 0 0,-1-1 0 0 0,0 3 0 0 0,-19 40 3211 0 0,17-38-3029 0 0,-81 144 8212 0 0,84-148-8050 0 0,1-6-478 0 0,0 0-12 0 0,0 0-1 0 0,1 0 1 0 0,0 0 0 0 0,0 0 0 0 0,0 0 0 0 0,0 1-1 0 0,1-1 1 0 0,0 1 0 0 0,0 0 0 0 0,0-1 0 0 0,7-5-1 0 0,-8 8 26 0 0,0 0 1 0 0,-1 1-1 0 0,1-1 0 0 0,1 1 0 0 0,-1 0 0 0 0,0 0 0 0 0,0 0 0 0 0,0 0 0 0 0,1 0 0 0 0,-1 0 0 0 0,0 1 0 0 0,1-1 0 0 0,-1 1 1 0 0,0-1-1 0 0,1 1 0 0 0,-1 0 0 0 0,1 0 0 0 0,-1 0 0 0 0,1 0 0 0 0,-1 1 0 0 0,0-1 0 0 0,1 0 0 0 0,-1 1 0 0 0,1 0 0 0 0,-1 0 0 0 0,0 0 1 0 0,0 0-1 0 0,0 0 0 0 0,4 2 0 0 0,217 118 1523 0 0,-196-109-1448 0 0,1-1 0 0 0,0-1 1 0 0,1-1-1 0 0,0-2 1 0 0,0-1-1 0 0,47 4 1 0 0,-74-10-101 0 0,1 1 0 0 0,0-1 0 0 0,-1 0 1 0 0,1 0-1 0 0,0 0 0 0 0,-1 0 1 0 0,1-1-1 0 0,-1 1 0 0 0,1-1 1 0 0,-1 0-1 0 0,1 1 0 0 0,-1-1 0 0 0,1 0 1 0 0,-1 0-1 0 0,0-1 0 0 0,1 1 1 0 0,-1 0-1 0 0,0-1 0 0 0,0 0 1 0 0,0 1-1 0 0,0-1 0 0 0,2-3 0 0 0,-2 1-1 0 0,0 0-1 0 0,-1 0 0 0 0,1 0 0 0 0,-1 0 0 0 0,0 0 0 0 0,0 0 0 0 0,-1 0 0 0 0,1 0 1 0 0,-1-1-1 0 0,0 1 0 0 0,0 0 0 0 0,-1-1 0 0 0,0-5 0 0 0,-5-22-346 0 0,-2 0-1 0 0,0 1 0 0 0,-2 0 1 0 0,-2 1-1 0 0,0 0 1 0 0,-26-44-1 0 0,37 74 257 0 0,1-1 1 0 0,0 1-1 0 0,0 0 1 0 0,0 0 0 0 0,0 0-1 0 0,0-1 1 0 0,0 1-1 0 0,-1 0 1 0 0,1 0-1 0 0,0-1 1 0 0,0 1-1 0 0,0 0 1 0 0,0 0-1 0 0,0-1 1 0 0,0 1-1 0 0,0 0 1 0 0,0 0-1 0 0,0-1 1 0 0,0 1-1 0 0,0 0 1 0 0,0-1-1 0 0,0 1 1 0 0,1 0-1 0 0,-1 0 1 0 0,0 0-1 0 0,0-1 1 0 0,0 1-1 0 0,0 0 1 0 0,0 0-1 0 0,0-1 1 0 0,1 1-1 0 0,-1 0 1 0 0,0 0-1 0 0,0 0 1 0 0,0-1-1 0 0,1 1 1 0 0,-1 0-1 0 0,0 0 1 0 0,0 0-1 0 0,0 0 1 0 0,1 0-1 0 0,-1 0 1 0 0,0-1-1 0 0,14-1-6161 0 0,-11 1 5416 0 0,8-2-2026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52.3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4 540 0 0,'2'-1'301'0'0,"-1"1"-1"0"0,0 0 1 0 0,0-1-1 0 0,0 1 1 0 0,0 0 0 0 0,0-1-1 0 0,1 1 1 0 0,-1 0-1 0 0,0 0 1 0 0,0 0 0 0 0,1 0-1 0 0,-1 0 1 0 0,0 0-1 0 0,0 0 1 0 0,0 1-1 0 0,1-1 1 0 0,-1 0 0 0 0,0 1-1 0 0,0-1 1 0 0,0 1-1 0 0,0-1 1 0 0,0 1 0 0 0,0-1-1 0 0,0 1 1 0 0,0 0-1 0 0,0 0 1 0 0,0 0-1 0 0,0-1 1 0 0,0 1 0 0 0,0 0-1 0 0,-1 0 1 0 0,1 0-1 0 0,1 2 1 0 0,24 35 3424 0 0,-18-22-2561 0 0,0-1 1 0 0,-2 1-1 0 0,0 1 1 0 0,-1-1-1 0 0,0 1 1 0 0,3 25 0 0 0,-4 0 1187 0 0,0 62 0 0 0,0-85-4167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52.7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86 40 668 0 0,'-29'-12'1581'0'0,"-28"-13"10713"0"0,160 22-5300 0 0,208 29-1737 0 0,-102 3-5325 0 0,-162-18-2947 0 0,-1-1-3475 0 0,-21-6 3538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53.0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269 8 40 0 0,'-1'-1'504'0'0,"0"0"1"0"0,0 1-1 0 0,0-1 0 0 0,0 0 1 0 0,0 1-1 0 0,-1-1 0 0 0,1 0 1 0 0,0 1-1 0 0,0 0 1 0 0,0-1-1 0 0,-1 1 0 0 0,1 0 1 0 0,0-1-1 0 0,-1 1 0 0 0,1 0 1 0 0,0 0-1 0 0,-1 0 0 0 0,1 0 1 0 0,0 0-1 0 0,-1 1 0 0 0,-1-1 1 0 0,-1 2 201 0 0,0-1 0 0 0,0 1 1 0 0,0 0-1 0 0,0 0 0 0 0,0 0 0 0 0,-6 5 1 0 0,-5 5 282 0 0,0 1 0 0 0,-15 18 0 0 0,23-23-55 0 0,5-6-858 0 0,-10 10 698 0 0,1 0-1 0 0,0 1 1 0 0,1 0-1 0 0,0 1 1 0 0,-8 14-1 0 0,16-24-593 0 0,0 1 1 0 0,1-1-1 0 0,-1 0 0 0 0,1 0 1 0 0,0 1-1 0 0,0-1 0 0 0,0 1 1 0 0,1-1-1 0 0,-1 1 0 0 0,1-1 0 0 0,0 1 1 0 0,0-1-1 0 0,1 1 0 0 0,0-1 1 0 0,-1 1-1 0 0,1-1 0 0 0,1 1 1 0 0,-1-1-1 0 0,1 0 0 0 0,-1 0 0 0 0,1 0 1 0 0,1 0-1 0 0,4 7 0 0 0,3 2 12 0 0,1-1 0 0 0,0 0-1 0 0,1-1 1 0 0,0 0-1 0 0,1-1 1 0 0,1 0 0 0 0,-1-1-1 0 0,1-1 1 0 0,1 0 0 0 0,-1-1-1 0 0,26 9 1 0 0,1-2-154 0 0,0-3-1 0 0,1 0 1 0 0,55 5 0 0 0,-75-14-626 0 0,0 0 1 0 0,40-3-1 0 0,-7-9-2288 0 0,-48 8 1580 0 0,0 0-1 0 0,-1-1 1 0 0,1 0 0 0 0,-1 0-1 0 0,7-4 1 0 0,-8 3-1882 0 0,0 1 458 0 0</inkml:trace>
  <inkml:trace contextRef="#ctx0" brushRef="#br0" timeOffset="1">94 325 236 0 0,'-28'-2'1291'0'0,"19"2"131"0"0,-1-1 0 0 0,1 0 0 0 0,0 0-1 0 0,0-1 1 0 0,-11-3 4728 0 0,66 0-3056 0 0,-1 3-1 0 0,52 4 1 0 0,-35 3-4019 0 0,-1 1-4272 0 0,-55-5 2204 0 0,1-1 430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53.4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128 113 504 0 0,'-36'-18'1209'0'0,"-13"-9"2186"0"0,44 24-2378 0 0,-1 0 0 0 0,1-1 0 0 0,0 0 0 0 0,1 0 1 0 0,-1 0-1 0 0,-4-5 0 0 0,9 9-813 0 0,0-1 0 0 0,-1 1 0 0 0,1-1 1 0 0,0 1-1 0 0,-1 0 0 0 0,1-1 0 0 0,0 1 1 0 0,0-1-1 0 0,-1 1 0 0 0,1-1 0 0 0,0 1 0 0 0,0-1 1 0 0,0 1-1 0 0,0-1 0 0 0,0 1 0 0 0,-1-1 1 0 0,1 1-1 0 0,0-1 0 0 0,0 1 0 0 0,0-1 0 0 0,0 1 1 0 0,1-1-1 0 0,-1 0 0 0 0,0 1 0 0 0,0-1 1 0 0,0 1-1 0 0,0-1 0 0 0,0 1 0 0 0,1 0 0 0 0,-1-1 1 0 0,0 1-1 0 0,0-1 0 0 0,1 1 0 0 0,-1-1 1 0 0,1 0-1 0 0,21-9 2613 0 0,30 3-1164 0 0,-50 7-1269 0 0,20-1 459 0 0,0 1 0 0 0,0 1 1 0 0,0 0-1 0 0,31 8 0 0 0,-8 3-3706 0 0,0 6-6270 0 0,-36-15 6280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54.0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123 231 496 0 0,'0'0'3988'0'0,"-2"4"-2439"0"0,-112 178 12615 0 0,108-169-11915 0 0,13-13 69 0 0,18-18-758 0 0,-16 8-1381 0 0,-2-1-1 0 0,1 0 0 0 0,-1 0 0 0 0,-1-1 1 0 0,9-22-1 0 0,18-67 44 0 0,-26 76-155 0 0,7-28 164 0 0,13-91 0 0 0,-25 149-170 0 0,-1-1 0 0 0,1 1 0 0 0,1-1 0 0 0,-1 0 0 0 0,1 0 0 0 0,5 8-1 0 0,2 1 53 0 0,39 54 370 0 0,4-3 0 0 0,120 114 1 0 0,-90-96-523 0 0,-72-71-194 0 0,-8-7-19 0 0,1 0 1 0 0,0 0 0 0 0,0 0 0 0 0,0 0-1 0 0,1-1 1 0 0,-1 0 0 0 0,1 0 0 0 0,9 5 0 0 0,-13-8-42 0 0,-2-3-628 0 0,-1 1 891 0 0,0-1-1 0 0,-1 1 1 0 0,1 0 0 0 0,0 0-1 0 0,-1-1 1 0 0,0 2 0 0 0,1-1-1 0 0,-1 0 1 0 0,0 0 0 0 0,0 1-1 0 0,0 0 1 0 0,0-1 0 0 0,0 1-1 0 0,0 0 1 0 0,0 1 0 0 0,-4-2-1 0 0,-62-8-109 0 0,55 9 123 0 0,-86-6-197 0 0,-1 4 1 0 0,-142 14 0 0 0,233-11-1327 0 0,26-12-8718 0 0,-14 11 11134 0 0,20-8-3303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54.4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71 7213 0 0,'11'-27'10103'0'0,"6"-1"-4859"0"0,-16 27-5119 0 0,0 0-1 0 0,0 0 1 0 0,0 0 0 0 0,0 0-1 0 0,0 0 1 0 0,0 0 0 0 0,0 0-1 0 0,0 0 1 0 0,1 0 0 0 0,-1 0 0 0 0,0 0-1 0 0,1 1 1 0 0,-1-1 0 0 0,0 1-1 0 0,1-1 1 0 0,-1 1 0 0 0,0-1-1 0 0,1 1 1 0 0,-1 0 0 0 0,1 0 0 0 0,-1 0-1 0 0,1 0 1 0 0,-1 0 0 0 0,1 0-1 0 0,-1 0 1 0 0,1 0 0 0 0,-1 0-1 0 0,1 1 1 0 0,-1-1 0 0 0,0 1 0 0 0,1-1-1 0 0,-1 1 1 0 0,0-1 0 0 0,1 1-1 0 0,-1 0 1 0 0,0 0 0 0 0,0-1-1 0 0,2 3 1 0 0,2 1 61 0 0,-1 1 1 0 0,0-1-1 0 0,0 1 0 0 0,-1 0 1 0 0,1 0-1 0 0,-1 1 0 0 0,0-1 0 0 0,-1 1 1 0 0,1-1-1 0 0,-1 1 0 0 0,0 0 0 0 0,-1 0 1 0 0,1 0-1 0 0,-1 0 0 0 0,0 12 1 0 0,1 10 426 0 0,-2-1 0 0 0,-5 37 1 0 0,1-13-176 0 0,3-32-427 0 0,1 1 1 0 0,1-1-1 0 0,0 1 1 0 0,2-1 0 0 0,0 0-1 0 0,1 0 1 0 0,7 21-1 0 0,-8-33-11 0 0,0 0 0 0 0,0 0-1 0 0,1 0 1 0 0,0-1 0 0 0,0 1-1 0 0,1-1 1 0 0,0 0 0 0 0,0 0-1 0 0,0 0 1 0 0,1-1 0 0 0,-1 0-1 0 0,1 0 1 0 0,1 0 0 0 0,-1-1-1 0 0,1 0 1 0 0,-1 0-1 0 0,1 0 1 0 0,1-1 0 0 0,-1 0-1 0 0,10 2 1 0 0,0-1 64 0 0,0-1 1 0 0,1 0-1 0 0,-1-1 0 0 0,1-2 1 0 0,34-1-1 0 0,33-11-1190 0 0,-32-1-2534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55.3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121 12 436 0 0,'2'-11'8195'0'0,"-10"22"-4632"0"0,-21 41-2604 0 0,16-29 591 0 0,-4 5-595 0 0,4-7 373 0 0,-15 32 1 0 0,25-48-1061 0 0,1 1-1 0 0,0 1 1 0 0,0-1 0 0 0,0 0-1 0 0,1 1 1 0 0,0-1 0 0 0,0 0-1 0 0,0 1 1 0 0,1-1 0 0 0,1 10-1 0 0,0-12-148 0 0,0 0-1 0 0,0 0 0 0 0,0 0 1 0 0,1 0-1 0 0,0 0 0 0 0,-1-1 1 0 0,1 1-1 0 0,1-1 1 0 0,-1 1-1 0 0,1-1 0 0 0,-1 0 1 0 0,1 0-1 0 0,0 0 0 0 0,0 0 1 0 0,0 0-1 0 0,0-1 1 0 0,1 1-1 0 0,-1-1 0 0 0,1 0 1 0 0,-1 0-1 0 0,1 0 0 0 0,4 1 1 0 0,9 4 144 0 0,1-2 0 0 0,0 0 1 0 0,28 5-1 0 0,-13-5 6 0 0,1-1-1 0 0,-1-2 1 0 0,41-2-1 0 0,-50-1-810 0 0,41-10 0 0 0,-49 7-645 0 0,1 0-1 0 0,-1-2 1 0 0,17-8-1 0 0,-18 6-5914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55.6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 63 460 0 0,'-47'-10'6645'0'0,"47"10"-6562"0"0,0 0 0 0 0,0 0-1 0 0,0 0 1 0 0,0 0 0 0 0,-1-1 0 0 0,1 1 0 0 0,0 0 0 0 0,0 0 0 0 0,0 0 0 0 0,0 0 0 0 0,0 0 0 0 0,-1 0 0 0 0,1 0 0 0 0,0-1 0 0 0,0 1 0 0 0,0 0 0 0 0,0 0 0 0 0,0 0 0 0 0,0 0 0 0 0,0-1 0 0 0,0 1 0 0 0,0 0-1 0 0,0 0 1 0 0,0 0 0 0 0,-1 0 0 0 0,1-1 0 0 0,0 1 0 0 0,0 0 0 0 0,0 0 0 0 0,0 0 0 0 0,0 0 0 0 0,0-1 0 0 0,0 1 0 0 0,1 0 0 0 0,-1 0 0 0 0,0 0 0 0 0,0-1 0 0 0,0 1 0 0 0,0 0 0 0 0,0 0 0 0 0,0 0-1 0 0,0 0 1 0 0,0 0 0 0 0,0-1 0 0 0,0 1 0 0 0,0 0 0 0 0,1 0 0 0 0,-1 0 0 0 0,0 0 0 0 0,0 0 0 0 0,0 0 0 0 0,0-1 0 0 0,0 1 0 0 0,1 0 0 0 0,-1 0 0 0 0,0 0 0 0 0,0 0 0 0 0,0 0 0 0 0,0 0 0 0 0,1 0-1 0 0,-1 0 1 0 0,0 0 0 0 0,0 0 0 0 0,1 0 0 0 0,9-6 1304 0 0,12-2 88 0 0,1 2 0 0 0,0 0 1 0 0,0 1-1 0 0,1 2 1 0 0,36-2-1 0 0,-5 0 301 0 0,-21 5-4914 0 0,-33 0 2168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56.0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91 147 480 0 0,'-15'-6'828'0'0,"8"4"13"0"0,0-1 0 0 0,1 1 1 0 0,-1-1-1 0 0,1 0 0 0 0,0 0 0 0 0,0-1 1 0 0,0 0-1 0 0,0 0 0 0 0,0 0 0 0 0,-5-7 1 0 0,10 10-627 0 0,1 0-1 0 0,0 0 1 0 0,0 0 0 0 0,0 0 0 0 0,0 1 0 0 0,0-1 0 0 0,0 0 0 0 0,0 0 0 0 0,0 0 0 0 0,0 0-1 0 0,1 0 1 0 0,-1 0 0 0 0,0 0 0 0 0,0 0 0 0 0,1 1 0 0 0,-1-1 0 0 0,1 0 0 0 0,-1 0 0 0 0,1 0-1 0 0,-1 1 1 0 0,1-1 0 0 0,-1 0 0 0 0,1 1 0 0 0,0-1 0 0 0,-1 0 0 0 0,1 1 0 0 0,0-1-1 0 0,0 1 1 0 0,-1-1 0 0 0,2 0 0 0 0,27-16 1548 0 0,2 5-912 0 0,1 2 0 0 0,0 1 0 0 0,1 1 0 0 0,0 2 0 0 0,0 1 0 0 0,1 2 0 0 0,35 1 0 0 0,239 22-2862 0 0,-268-16 952 0 0,182 17-7847 0 0,-164-18 6537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24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16 228 0 0,'-13'-15'11191'0'0,"11"17"-10650"0"0,0 1-1 0 0,0 1 1 0 0,0-1 0 0 0,0 0-1 0 0,0 0 1 0 0,0 1-1 0 0,1-1 1 0 0,0 1 0 0 0,0-1-1 0 0,0 1 1 0 0,0 0 0 0 0,-1 6-1 0 0,-2 57 2462 0 0,2-17-1464 0 0,-7 8-299 0 0,3 0 0 0 0,2 0 0 0 0,7 99 0 0 0,0-101-653 0 0,-3 0 0 0 0,-8 58 0 0 0,1-8 83 0 0,-20 232 1033 0 0,14-224-1379 0 0,-1 44 40 0 0,19-66-354 0 0,-5-84-9 0 0,0-8 0 0 0,0 0 0 0 0,0 0 0 0 0,0 0 0 0 0,0 0 0 0 0,0 0 0 0 0,0 0 0 0 0,0 0 0 0 0,0 0 0 0 0,0 0 0 0 0,0 0 0 0 0,0 1 0 0 0,0-1 0 0 0,0 0 0 0 0,0 0 0 0 0,0 0 0 0 0,0 0 0 0 0,0 0 0 0 0,0 0 0 0 0,0 0 0 0 0,0 0 0 0 0,0 0 0 0 0,0 1 0 0 0,0-1 0 0 0,0 0 0 0 0,0 0 0 0 0,0 0 0 0 0,-1 0 0 0 0,1 0 0 0 0,0 0 0 0 0,0 0 0 0 0,0 0 0 0 0,0 0 0 0 0,0 0 0 0 0,0 0 0 0 0,0 0 0 0 0,0 0 0 0 0,0 0 0 0 0,0 0 0 0 0,0 0 0 0 0,-1 0 0 0 0,1 1 0 0 0,0-1 0 0 0,0 0 0 0 0,0 0 0 0 0,0 0 0 0 0,0 0 0 0 0,0 0 0 0 0,0 0 0 0 0,0 0 0 0 0,0 0 0 0 0,-1 0 0 0 0,1-1 0 0 0,0 1 0 0 0,0 0 0 0 0,0 0 0 0 0,0 0 0 0 0,0 0 0 0 0,0 0 0 0 0,0 0 0 0 0,0 0 0 0 0,0 0 0 0 0,0 0 0 0 0,-1 0 0 0 0,-4-15 0 0 0,1 0 0 0 0,2 0 0 0 0,0 0 0 0 0,0 0 0 0 0,2 0 0 0 0,-1 0 0 0 0,2-1 0 0 0,3-15 0 0 0,-1-17 0 0 0,3-89 0 0 0,24-147 0 0 0,-29 275 0 0 0,30-197 0 0 0,-27 161 0 0 0,-1 1 0 0 0,-7-75 0 0 0,3 84 0 0 0,1 0 0 0 0,5-46 0 0 0,1-21 0 0 0,-7 81 0 0 0,7-48 0 0 0,-6 60 0 0 0,0 89 0 0 0,-15 613 0 0 0,15-618 0 0 0,-2 106 0 0 0,4-10 0 0 0,2-41 0 0 0,-2-90 0 0 0,-5-103 0 0 0,7-98 0 0 0,21-70 0 0 0,-2 24 0 0 0,-17 140 0 0 0,3-23 0 0 0,-4-1 0 0 0,-10-149 0 0 0,-10 80 0 0 0,16 156 0 0 0,-5-43 0 0 0,4 39 0 0 0,0 113 0 0 0,-14 442 0 0 0,9-486 0 0 0,-22 330 0 0 0,16-206-3 0 0,11-184-495 0 0,0 10-914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56.3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488 26 384 0 0,'-3'-3'356'0'0,"0"1"-1"0"0,0-1 1 0 0,-1 1-1 0 0,1 0 1 0 0,-1 0-1 0 0,1 0 1 0 0,-1 0 0 0 0,0 0-1 0 0,1 1 1 0 0,-1 0-1 0 0,0 0 1 0 0,0 0-1 0 0,0 0 1 0 0,0 1-1 0 0,0-1 1 0 0,0 1 0 0 0,0 0-1 0 0,0 0 1 0 0,0 1-1 0 0,0-1 1 0 0,0 1-1 0 0,-5 1 1 0 0,-11 2 806 0 0,0 2-1 0 0,-37 15 1 0 0,49-17-876 0 0,-24 9 838 0 0,1 2 0 0 0,0 1-1 0 0,2 2 1 0 0,0 1 0 0 0,1 1-1 0 0,-41 38 1 0 0,64-54-822 0 0,0 1 1 0 0,1 0-1 0 0,0 0 0 0 0,0 0 0 0 0,0 1 1 0 0,1-1-1 0 0,-1 1 0 0 0,-3 10 1 0 0,6-14-210 0 0,1 0 1 0 0,-1 0 0 0 0,1 0-1 0 0,0 0 1 0 0,-1 0 0 0 0,1 0 0 0 0,0 0-1 0 0,0 0 1 0 0,0 0 0 0 0,1 0 0 0 0,-1 0-1 0 0,0 0 1 0 0,1 0 0 0 0,-1 0 0 0 0,1 0-1 0 0,0 0 1 0 0,0 0 0 0 0,0 0 0 0 0,0 0-1 0 0,0-1 1 0 0,0 1 0 0 0,0 0 0 0 0,0-1-1 0 0,1 1 1 0 0,-1-1 0 0 0,1 1-1 0 0,-1-1 1 0 0,1 0 0 0 0,3 3 0 0 0,4 1 65 0 0,0 0 0 0 0,0 0 0 0 0,1 0 0 0 0,0-2 0 0 0,0 1 0 0 0,0-1 1 0 0,0 0-1 0 0,15 1 0 0 0,6 0 205 0 0,48-1-1 0 0,-59-3-252 0 0,-1-1-1 0 0,1-1 1 0 0,0 0-1 0 0,-1-2 1 0 0,1 0-1 0 0,35-13 1 0 0,-49 15-106 0 0,-1-1 1 0 0,1 1-1 0 0,-1-1 0 0 0,1 0 1 0 0,-1 0-1 0 0,0-1 1 0 0,0 1-1 0 0,-1-1 0 0 0,1 0 1 0 0,-1-1-1 0 0,0 1 1 0 0,0-1-1 0 0,0 0 0 0 0,-1 0 1 0 0,1 0-1 0 0,-1 0 1 0 0,0 0-1 0 0,-1-1 0 0 0,1 0 1 0 0,-1 1-1 0 0,0-1 1 0 0,-1 0-1 0 0,0 0 0 0 0,1 0 1 0 0,-2 0-1 0 0,1-9 1 0 0,-1 11-56 0 0,-1 0-1 0 0,0 0 1 0 0,0 0 0 0 0,0 0 0 0 0,0 1 0 0 0,-1-1 0 0 0,1 0 0 0 0,-1 1 0 0 0,0-1 0 0 0,0 1 0 0 0,0 0 0 0 0,-1-1 0 0 0,1 1 0 0 0,-1 0 0 0 0,0 1 0 0 0,0-1-1 0 0,0 0 1 0 0,0 1 0 0 0,0-1 0 0 0,0 1 0 0 0,-1 0 0 0 0,1 0 0 0 0,-1 1 0 0 0,-4-3 0 0 0,-8-3-427 0 0,-1 1 1 0 0,0 1-1 0 0,-33-7 1 0 0,33 9-261 0 0,0 1 1 0 0,0 1-1 0 0,-27 0 0 0 0,-19 11-6720 0 0,44-5 4841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56.7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0 420 0 0,'0'0'2948'0'0,"11"4"6155"0"0,-2 0-6825 0 0,49 41 3900 0 0,29 27-2429 0 0,-16-12-1495 0 0,-39-32-1603 0 0,-11-9 867 0 0,42 29 1 0 0,-58-44-1664 0 0,1-1 1 0 0,0 0-1 0 0,-1 0 1 0 0,1 0 0 0 0,0-1-1 0 0,1 1 1 0 0,-1-1 0 0 0,0-1-1 0 0,1 1 1 0 0,-1-1 0 0 0,1-1-1 0 0,-1 1 1 0 0,9-1 0 0 0,-11-1-1105 0 0,1 0 0 0 0,-1-1 1 0 0,0 1-1 0 0,0-1 0 0 0,0 0 1 0 0,0 0-1 0 0,0 0 0 0 0,-1 0 1 0 0,6-5-1 0 0,0 0-1512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57.0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1 446 516 0 0,'2'-20'18605'0'0,"-1"40"-17000"0"0,-2-13-1206 0 0,1 1 0 0 0,0 0 0 0 0,1 0-1 0 0,-1 0 1 0 0,2-1 0 0 0,-1 1 0 0 0,1 0-1 0 0,0-1 1 0 0,1 1 0 0 0,0-1 0 0 0,0 0-1 0 0,0 0 1 0 0,1 0 0 0 0,0 0 0 0 0,9 11-1 0 0,-7-12-238 0 0,0-1-1 0 0,0 1 1 0 0,0-1-1 0 0,1 0 0 0 0,0 0 1 0 0,0-1-1 0 0,0 0 0 0 0,0 0 1 0 0,1-1-1 0 0,0 0 0 0 0,-1 0 1 0 0,1-1-1 0 0,0 0 0 0 0,0 0 1 0 0,0-1-1 0 0,1 0 0 0 0,-1 0 1 0 0,0-1-1 0 0,0 0 0 0 0,16-2 1 0 0,-12-1-105 0 0,0 0 0 0 0,0 0 0 0 0,0-1 0 0 0,-1-1 0 0 0,1 0 0 0 0,-1 0-1 0 0,0-1 1 0 0,-1-1 0 0 0,0 0 0 0 0,0 0 0 0 0,0-1 0 0 0,-1 0 0 0 0,11-11 0 0 0,38-45 242 0 0,-58 64-295 0 0,0 0 0 0 0,1 0 0 0 0,-1 0 0 0 0,1 0 0 0 0,-1 0 0 0 0,0 0 0 0 0,1 0 0 0 0,-1 0 0 0 0,1 0 0 0 0,-1 0 0 0 0,0 0 0 0 0,1 0 0 0 0,-1 0 0 0 0,1 1 0 0 0,-1-1 0 0 0,0 0 0 0 0,1 0 0 0 0,-1 0 0 0 0,0 1 0 0 0,1-1 0 0 0,-1 0 0 0 0,0 0 0 0 0,0 1 0 0 0,1-1 0 0 0,-1 0 0 0 0,0 1 0 0 0,0-1 0 0 0,1 0 0 0 0,-1 1 0 0 0,0-1 0 0 0,0 1 0 0 0,0-1 0 0 0,1 0 0 0 0,-1 2 0 0 0,5 8-185 0 0,20 21-2463 0 0,-17-24 69 0 0,-1-1 0 0 0,1 1 0 0 0,17 9 0 0 0,-8-9-586 0 0</inkml:trace>
  <inkml:trace contextRef="#ctx0" brushRef="#br0" timeOffset="1">639 468 216 0 0,'-17'-66'2842'0'0,"-29"-70"-1"0"0,-42-56 7431 0 0,82 181-9253 0 0,3 6-349 0 0,0 0 0 0 0,0 0 0 0 0,0 0 0 0 0,1-1-1 0 0,0 0 1 0 0,0 1 0 0 0,-1-9 0 0 0,3 13-232 0 0,1 0-576 0 0,0 0 0 0 0,0 0 0 0 0,0 0 0 0 0,0 0 0 0 0,0 0-1 0 0,0 1 1 0 0,0-1 0 0 0,0 0 0 0 0,0 1 0 0 0,1-1 0 0 0,-1 1-1 0 0,2-1 1 0 0,40 8-7066 0 0,-27-4 4806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57.4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0 516 0 0,'67'129'8697'0'0,"-14"-23"-3791"0"0,-12-42-1806 0 0,3-1 1 0 0,2-2-1 0 0,80 81 1 0 0,-124-140-2907 0 0,1 1-1 0 0,-1 0 1 0 0,1-1-1 0 0,0 0 1 0 0,0 1-1 0 0,0-1 1 0 0,0 0-1 0 0,0-1 1 0 0,0 1-1 0 0,1 0 1 0 0,-1-1-1 0 0,0 0 1 0 0,6 2-1 0 0,-7-3-129 0 0,0 0-1 0 0,-1-1 1 0 0,1 1-1 0 0,-1 0 1 0 0,1 0-1 0 0,0-1 1 0 0,-1 1-1 0 0,1-1 1 0 0,-1 0-1 0 0,1 1 1 0 0,-1-1-1 0 0,0 0 1 0 0,1 0-1 0 0,-1 0 1 0 0,0 0 0 0 0,1 0-1 0 0,-1 0 1 0 0,0 0-1 0 0,0 0 1 0 0,0 0-1 0 0,0-1 1 0 0,0 1-1 0 0,0 0 1 0 0,0-1-1 0 0,0 1 1 0 0,-1-1-1 0 0,1 1 1 0 0,-1-1-1 0 0,1 1 1 0 0,-1-1-1 0 0,1-2 1 0 0,40-151 931 0 0,-14 43-664 0 0,-23 98-341 0 0,1-3-173 0 0,0 0 0 0 0,1 0 0 0 0,10-19 0 0 0,-15 34 47 0 0,1 1-1 0 0,0-1 1 0 0,-1 1-1 0 0,1 0 1 0 0,0-1 0 0 0,-1 1-1 0 0,1 0 1 0 0,0 0-1 0 0,0 0 1 0 0,0 1 0 0 0,0-1-1 0 0,0 0 1 0 0,0 1-1 0 0,0-1 1 0 0,0 1 0 0 0,0 0-1 0 0,0 0 1 0 0,0 0 0 0 0,4 0-1 0 0,39 3-2452 0 0,-45-3 2558 0 0,78 8-9232 0 0,-50-8 6308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57.9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26 189 300 0 0,'10'10'3040'0'0,"-12"25"1155"0"0,-1 0 0 0 0,-9 40 1 0 0,-1 1 1492 0 0,12-72-5185 0 0,-3 17 1191 0 0,4-21-1600 0 0,0 1-1 0 0,0-1 1 0 0,0 0-1 0 0,0 1 1 0 0,0-1-1 0 0,0 1 1 0 0,0-1-1 0 0,0 1 1 0 0,0-1 0 0 0,0 0-1 0 0,0 1 1 0 0,0-1-1 0 0,0 1 1 0 0,0-1-1 0 0,0 1 1 0 0,0-1-1 0 0,0 0 1 0 0,1 1 0 0 0,-1-1-1 0 0,0 1 1 0 0,0-1-1 0 0,1 0 1 0 0,-1 1-1 0 0,0-1 1 0 0,0 0 0 0 0,1 1-1 0 0,-1-1 1 0 0,0 0-1 0 0,1 1 1 0 0,-1-1-1 0 0,0 0 1 0 0,1 0-1 0 0,-1 0 1 0 0,1 1 0 0 0,-1-1-1 0 0,2 0-42 0 0,-1-1 0 0 0,0 1 0 0 0,0-1 0 0 0,1 1-1 0 0,-1-1 1 0 0,0 1 0 0 0,0-1 0 0 0,0 0 0 0 0,0 0 0 0 0,0 0 0 0 0,0 1 0 0 0,0-1-1 0 0,0 0 1 0 0,0 0 0 0 0,0 0 0 0 0,-1 0 0 0 0,1-1 0 0 0,0 1 0 0 0,0-2 0 0 0,14-28 323 0 0,-12 24-289 0 0,60-176 710 0 0,-46 123-538 0 0,36-81 1 0 0,-53 140-243 0 0,1 0-1 0 0,-1 0 1 0 0,0 0 0 0 0,1 0-1 0 0,-1 0 1 0 0,1-1 0 0 0,0 1-1 0 0,-1 0 1 0 0,1 1 0 0 0,0-1-1 0 0,0 0 1 0 0,-1 0-1 0 0,1 0 1 0 0,0 0 0 0 0,0 0-1 0 0,1 0 1 0 0,-1 1-7 0 0,0 1 1 0 0,0-1-1 0 0,0 1 0 0 0,0-1 1 0 0,0 1-1 0 0,0 0 0 0 0,0-1 0 0 0,-1 1 1 0 0,1 0-1 0 0,0 0 0 0 0,0-1 1 0 0,-1 1-1 0 0,1 0 0 0 0,-1 0 1 0 0,1 0-1 0 0,0 2 0 0 0,6 8 54 0 0,-1 2 0 0 0,0-1 0 0 0,-1 1-1 0 0,7 24 1 0 0,0-1 24 0 0,22 65 140 0 0,-14-41-57 0 0,2-1 0 0 0,46 88 0 0 0,-63-138-304 0 0,0 0 1 0 0,1 0 0 0 0,0-1-1 0 0,1 0 1 0 0,0 0 0 0 0,13 12-1 0 0,-18-19 74 0 0,0 1-1 0 0,0-1 1 0 0,0 0-1 0 0,0 0 1 0 0,0 0-1 0 0,0 0 0 0 0,1 0 1 0 0,-1 0-1 0 0,0 0 1 0 0,0 0-1 0 0,1-1 1 0 0,-1 0-1 0 0,0 1 1 0 0,1-1-1 0 0,-1 0 1 0 0,1 0-1 0 0,-1 0 1 0 0,0 0-1 0 0,1-1 0 0 0,-1 1 1 0 0,0-1-1 0 0,1 1 1 0 0,-1-1-1 0 0,0 0 1 0 0,0 0-1 0 0,1 0 1 0 0,-1 0-1 0 0,0 0 1 0 0,0 0-1 0 0,0-1 1 0 0,0 1-1 0 0,-1-1 1 0 0,1 1-1 0 0,0-1 0 0 0,1-2 1 0 0,-3 4 42 0 0,1 0-1 0 0,-1-1 1 0 0,1 1-1 0 0,-1 0 1 0 0,0-1-1 0 0,1 1 1 0 0,-1-1 0 0 0,0 1-1 0 0,1-1 1 0 0,-1 1-1 0 0,0-1 1 0 0,0 1 0 0 0,0-1-1 0 0,1 1 1 0 0,-1-1-1 0 0,0 1 1 0 0,0-1 0 0 0,0 1-1 0 0,0-1 1 0 0,0 0-1 0 0,0 1 1 0 0,0-1 0 0 0,0 1-1 0 0,0-1 1 0 0,0 1-1 0 0,-1-1 1 0 0,1 1 0 0 0,0-1-1 0 0,0 1 1 0 0,0-1-1 0 0,-1 1 1 0 0,1-2-1 0 0,-19-13-186 0 0,-25-3 128 0 0,4 7 118 0 0,-1 2 1 0 0,0 2-1 0 0,-1 1 1 0 0,0 3-1 0 0,-81 2 1 0 0,117 2-92 0 0,-42 4 210 0 0,47-5-235 0 0,-1 0 1 0 0,1 0-1 0 0,-1 0 0 0 0,0 1 1 0 0,1-1-1 0 0,-1 0 0 0 0,1 1 0 0 0,0-1 1 0 0,-1 1-1 0 0,1 0 0 0 0,-1 0 0 0 0,1-1 1 0 0,0 1-1 0 0,-1 0 0 0 0,1 0 0 0 0,0 0 1 0 0,0 0-1 0 0,0 0 0 0 0,0 1 0 0 0,0-1 1 0 0,0 0-1 0 0,0 0 0 0 0,-1 3 0 0 0,2-3-117 0 0,0 0-1 0 0,1 0 0 0 0,-1 0 0 0 0,0 0 0 0 0,0 0 1 0 0,1 0-1 0 0,-1-1 0 0 0,1 1 0 0 0,-1 0 0 0 0,1 0 1 0 0,-1 0-1 0 0,1 0 0 0 0,-1-1 0 0 0,1 1 1 0 0,0 0-1 0 0,0-1 0 0 0,-1 1 0 0 0,1 0 0 0 0,0-1 1 0 0,1 2-1 0 0,19 11-4443 0 0,-18-12 4125 0 0,15 9-2353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58.2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34 9029 0 0,'-1'-2'6986'0'0,"-4"-6"-1574"0"0,6 7-5183 0 0,-1 0 0 0 0,1 0 0 0 0,0-1 0 0 0,0 1 0 0 0,-1 0 0 0 0,1 0 0 0 0,0 0 0 0 0,0 0 0 0 0,0 0-1 0 0,0 0 1 0 0,0 0 0 0 0,0 0 0 0 0,0 0 0 0 0,1 0 0 0 0,-1 0 0 0 0,0 1 0 0 0,0-1 0 0 0,1 0 0 0 0,-1 1 0 0 0,0 0 0 0 0,1-1 0 0 0,-1 1 0 0 0,1 0 0 0 0,-1-1 0 0 0,0 1 0 0 0,1 0 0 0 0,-1 0 0 0 0,3 0 0 0 0,53-3 192 0 0,-45 3 75 0 0,245 7 1974 0 0,-125 0-1188 0 0,-96-2-1101 0 0,0 0-3459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59.2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140 64 548 0 0,'0'-63'16798'0'0,"-3"65"-15959"0"0,-5 6-454 0 0,0 0 0 0 0,1 0 0 0 0,1 1 1 0 0,-1 0-1 0 0,1 0 0 0 0,1 0 0 0 0,-7 15 0 0 0,-29 77 1173 0 0,39-95-1444 0 0,-5 13 293 0 0,0 1 0 0 0,2 0 0 0 0,0 0 0 0 0,1 1 0 0 0,1-1 0 0 0,-1 34 0 0 0,4-48-309 0 0,0 0 1 0 0,1 0 0 0 0,0 0-1 0 0,0 0 1 0 0,0 0 0 0 0,1 0 0 0 0,-1 0-1 0 0,2 0 1 0 0,-1-1 0 0 0,0 1-1 0 0,1-1 1 0 0,0 1 0 0 0,1-1-1 0 0,-1 0 1 0 0,1 0 0 0 0,0-1-1 0 0,0 1 1 0 0,0-1 0 0 0,0 0-1 0 0,1 0 1 0 0,0 0 0 0 0,0-1 0 0 0,0 1-1 0 0,0-1 1 0 0,1 0 0 0 0,9 3-1 0 0,-1-1 22 0 0,0-1 0 0 0,-1 0 0 0 0,1-1 0 0 0,0-1 0 0 0,1-1 0 0 0,-1 1-1 0 0,0-2 1 0 0,0 0 0 0 0,22-3 0 0 0,-16 0-1039 0 0,-1-1 0 0 0,22-7 0 0 0,35-20-9448 0 0,-62 26 7534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59.6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161 35 596 0 0,'0'-1'274'0'0,"-1"-1"1"0"0,1 1-1 0 0,0-1 1 0 0,0 1-1 0 0,-1-1 0 0 0,1 1 1 0 0,-1-1-1 0 0,1 1 0 0 0,-1-1 1 0 0,0 1-1 0 0,0-1 0 0 0,0 1 1 0 0,1 0-1 0 0,-1 0 1 0 0,0-1-1 0 0,-1 1 0 0 0,1 0 1 0 0,0 0-1 0 0,0 0 0 0 0,0 0 1 0 0,-1 0-1 0 0,1 0 0 0 0,0 1 1 0 0,-1-1-1 0 0,1 0 1 0 0,-1 1-1 0 0,1-1 0 0 0,-1 1 1 0 0,1-1-1 0 0,-1 1 0 0 0,-2-1 1 0 0,0 2 140 0 0,0 0 0 0 0,1 0 0 0 0,-1 0 0 0 0,0 1 0 0 0,1-1 0 0 0,-1 1 0 0 0,1 0 1 0 0,0 0-1 0 0,-1 0 0 0 0,1 0 0 0 0,0 0 0 0 0,-5 6 0 0 0,1-2 18 0 0,0 1 1 0 0,1 0-1 0 0,-1 0 0 0 0,1 1 0 0 0,1 0 1 0 0,0 0-1 0 0,0 0 0 0 0,0 1 1 0 0,1 0-1 0 0,0-1 0 0 0,1 2 0 0 0,0-1 1 0 0,0 0-1 0 0,1 0 0 0 0,0 1 0 0 0,-1 18 1 0 0,4-20-248 0 0,-1-1 0 0 0,1 1 0 0 0,0-1 0 0 0,0 0 0 0 0,1 1 0 0 0,0-1 0 0 0,0 0 0 0 0,1 0 1 0 0,0 0-1 0 0,0-1 0 0 0,0 1 0 0 0,1-1 0 0 0,0 0 0 0 0,1 0 0 0 0,-1 0 0 0 0,1 0 0 0 0,0-1 0 0 0,0 1 0 0 0,1-2 0 0 0,0 1 1 0 0,0 0-1 0 0,9 5 0 0 0,-3-4-81 0 0,-1-1 0 0 0,1 0 0 0 0,0-1 0 0 0,0 0 0 0 0,0 0 0 0 0,0-2 0 0 0,1 1 0 0 0,-1-1 0 0 0,1-1 0 0 0,-1-1 0 0 0,1 1 0 0 0,0-2 0 0 0,13-2 0 0 0,-8 1-886 0 0,0-2 1 0 0,0 0 0 0 0,23-9-1 0 0,-25 7-1737 0 0,0-1 0 0 0,-1-1 1 0 0,21-13-1 0 0,-26 14-4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00.0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47 784 0 0,'-12'0'1416'0'0,"-12"0"2155"0"0,9-3 6472 0 0,19 1-8751 0 0,11-4 85 0 0,0 0 1 0 0,0 1-1 0 0,1 1 0 0 0,24-4 0 0 0,5 1-2887 0 0,-23 4-1838 0 0,-16 0-1398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00.3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119 155 172 0 0,'-37'-9'1517'0'0,"-7"-1"2082"0"0,40 8-2462 0 0,-1 1 0 0 0,0-1 0 0 0,1 0 1 0 0,-1 0-1 0 0,1 0 0 0 0,-7-9 5211 0 0,18 2-4266 0 0,11-5-1046 0 0,1 6-193 0 0,0 0 0 0 0,1 0 0 0 0,0 2 0 0 0,1 1 0 0 0,21-4 0 0 0,107-5-929 0 0,-55 7-3674 0 0,-2-8-3570 0 0,-49 4 4680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2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53 24 0 0,'-16'-12'6917'0'0,"37"6"2046"0"0,-1 2-9066 0 0,25-5 3164 0 0,67-5-1 0 0,-55 8-1104 0 0,-53 5-1892 0 0,0 1 0 0 0,0 0 1 0 0,0 0-1 0 0,0 0 0 0 0,0 0 1 0 0,0 1-1 0 0,0-1 1 0 0,4 2-1 0 0,-2 6-1909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00.7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 0 76 0 0,'0'0'4636'0'0,"-2"5"-2975"0"0,-9 25 1377 0 0,1-1 1 0 0,1 2-1 0 0,2-1 0 0 0,1 1 0 0 0,-4 52 0 0 0,10-82-2499 0 0,0 9 1841 0 0,3-16-2362 0 0,-2 0-1 0 0,1 0 0 0 0,1 0 0 0 0,-1 1 0 0 0,1-1 0 0 0,5-6 0 0 0,-7 11-8 0 0,-1 0 0 0 0,1 0 0 0 0,0 0 0 0 0,0 0 0 0 0,0 0 0 0 0,0 0-1 0 0,0 0 1 0 0,0 0 0 0 0,0 0 0 0 0,0 1 0 0 0,1-1 0 0 0,-1 1 0 0 0,0-1 0 0 0,0 1 0 0 0,1-1 0 0 0,-1 1-1 0 0,0-1 1 0 0,0 1 0 0 0,1 0 0 0 0,-1 0 0 0 0,0 0 0 0 0,1 0 0 0 0,-1 0 0 0 0,0 0 0 0 0,1 0 0 0 0,-1 0 0 0 0,0 1-1 0 0,1-1 1 0 0,-1 0 0 0 0,0 1 0 0 0,0-1 0 0 0,1 1 0 0 0,1 0 0 0 0,74 44 673 0 0,-50-28-421 0 0,1-2 0 0 0,35 16 0 0 0,-14-13 97 0 0,0-2 0 0 0,88 16 1 0 0,-104-27-228 0 0,1-1 0 0 0,-1-1 0 0 0,0-2 0 0 0,1-2 1 0 0,44-6-1 0 0,-75 7-131 0 0,0 0 1 0 0,1-1-1 0 0,-1 0 1 0 0,0 0-1 0 0,1 0 1 0 0,-1 0-1 0 0,0 0 1 0 0,0 0-1 0 0,0-1 0 0 0,0 0 1 0 0,0 1-1 0 0,0-1 1 0 0,0 0-1 0 0,-1-1 1 0 0,1 1-1 0 0,4-5 1 0 0,-6 4-9 0 0,0 0 0 0 0,1 0 1 0 0,-1 0-1 0 0,0 0 1 0 0,-1 0-1 0 0,1 0 1 0 0,-1 0-1 0 0,1 0 1 0 0,-1 0-1 0 0,0 0 0 0 0,0 0 1 0 0,0 0-1 0 0,0-1 1 0 0,-1 1-1 0 0,1 0 1 0 0,-1 0-1 0 0,0 0 0 0 0,-2-5 1 0 0,-2-5-26 0 0,0-1 0 0 0,-1 1 1 0 0,0 0-1 0 0,-1 0 0 0 0,-1 1 0 0 0,-9-12 0 0 0,-59-62-937 0 0,58 68 442 0 0,18 17 380 0 0,-1 1 1 0 0,0-1-1 0 0,0 0 0 0 0,0 0 1 0 0,0 1-1 0 0,1-1 1 0 0,-1 0-1 0 0,0 0 0 0 0,1 0 1 0 0,-1 0-1 0 0,1 0 1 0 0,-1 1-1 0 0,1-1 1 0 0,-1 0-1 0 0,1 0 0 0 0,0 0 1 0 0,-1-1-1 0 0,1 1 1 0 0,0 0-1 0 0,0 0 0 0 0,0 0 1 0 0,0 0-1 0 0,0 0 1 0 0,0 0-1 0 0,0 0 1 0 0,0 0-1 0 0,0-2 0 0 0,2 2-464 0 0,0-1 0 0 0,-1 1 0 0 0,1-1 0 0 0,0 1 0 0 0,-1 0 0 0 0,1 0 0 0 0,0-1 0 0 0,0 1 0 0 0,0 0 0 0 0,0 1 0 0 0,1-1 0 0 0,-1 0 0 0 0,2 0 0 0 0,18-6-2253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01.0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5701 0 0,'0'0'13647'0'0,"0"3"-12794"0"0,24 61 2079 0 0,-17-48-2314 0 0,-1 1-1 0 0,0-1 1 0 0,5 32-1 0 0,-5-5 181 0 0,21 120 1534 0 0,-25-157-2363 0 0,0 0 0 0 0,0 0 0 0 0,0 0 0 0 0,1 0 0 0 0,0-1 0 0 0,7 12 0 0 0,-7-14-684 0 0,0 0 0 0 0,-1 1 0 0 0,1-1 0 0 0,1 0 0 0 0,-1-1 0 0 0,6 5 0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01.3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335 248 36 0 0,'-135'-34'2791'0'0,"80"22"2413"0"0,-58-20 0 0 0,111 31-4849 0 0,-1 1 1 0 0,1-1-1 0 0,0 0 0 0 0,0 0 0 0 0,0 0 1 0 0,0 0-1 0 0,0-1 0 0 0,0 1 0 0 0,1 0 1 0 0,-1-1-1 0 0,0 1 0 0 0,1-1 0 0 0,-1 0 1 0 0,-1-1-1 0 0,3 2-207 0 0,0 0 1 0 0,-1 1 0 0 0,1-1-1 0 0,0 1 1 0 0,0-1-1 0 0,0 1 1 0 0,0-1-1 0 0,0 0 1 0 0,0 1 0 0 0,0-1-1 0 0,0 1 1 0 0,0-1-1 0 0,0 1 1 0 0,0-1-1 0 0,0 0 1 0 0,0 1 0 0 0,0-1-1 0 0,1 1 1 0 0,-1-1-1 0 0,0 1 1 0 0,1-2-1 0 0,16-12 1615 0 0,10 1-905 0 0,-1 2-1 0 0,2 1 0 0 0,-1 0 0 0 0,1 3 0 0 0,47-8 0 0 0,151-7 1675 0 0,-165 18-1704 0 0,320-25-1758 0 0,-360 29-2696 0 0,40 5 1 0 0,-14-1-2544 0 0,-19-3 3126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01.7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398 8 164 0 0,'-9'-2'1013'0'0,"-1"0"1"0"0,1 0-1 0 0,-1 1 1 0 0,0 0-1 0 0,1 1 1 0 0,-1 0-1 0 0,-12 2 1 0 0,17 0-478 0 0,-1-1-1 0 0,1 1 1 0 0,0 0 0 0 0,0 0 0 0 0,-1 0 0 0 0,2 1-1 0 0,-1-1 1 0 0,0 1 0 0 0,1 0 0 0 0,-1 1 0 0 0,1-1-1 0 0,0 1 1 0 0,0 0 0 0 0,-4 5 0 0 0,-12 14 1641 0 0,1 1 0 0 0,-25 44 0 0 0,39-60-1793 0 0,1 0 0 0 0,0 0 1 0 0,0 1-1 0 0,1 0 0 0 0,0-1 0 0 0,1 1 1 0 0,0 0-1 0 0,0 0 0 0 0,1 1 0 0 0,0-1 0 0 0,1 0 1 0 0,0 0-1 0 0,1 13 0 0 0,0-18-261 0 0,0 0 0 0 0,0 0 0 0 0,1 1 0 0 0,-1-1 0 0 0,1 0 0 0 0,0 0 0 0 0,0-1 0 0 0,0 1 0 0 0,0 0 0 0 0,1-1 0 0 0,0 1 0 0 0,-1-1 0 0 0,1 0 0 0 0,4 4 0 0 0,-1-2 40 0 0,1-1-1 0 0,-1 0 0 0 0,1 0 1 0 0,0 0-1 0 0,0-1 1 0 0,0 0-1 0 0,11 3 0 0 0,3 0 78 0 0,1-2 0 0 0,0 0-1 0 0,0-2 1 0 0,36 0 0 0 0,-30-3-570 0 0,0-1 1 0 0,0-1 0 0 0,0-1 0 0 0,51-16-1 0 0,-55 12-1527 0 0,-1-1-1 0 0,0-1 1 0 0,25-15-1 0 0,-42 20-1852 0 0</inkml:trace>
  <inkml:trace contextRef="#ctx0" brushRef="#br0" timeOffset="1">105 339 72 0 0,'-51'-1'2895'0'0,"24"0"1419"0"0,1 1 5843 0 0,63-11-6263 0 0,114 2 1852 0 0,-71 6-6212 0 0,-1-4-9907 0 0,-72 6 7587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02.0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118 159 7613 0 0,'-22'-4'3245'0'0,"14"4"-1833"0"0,-1-1-1 0 0,0 0 1 0 0,0-1 0 0 0,0 0-1 0 0,1-1 1 0 0,-1 0 0 0 0,1 0-1 0 0,-16-9 1 0 0,23 12-1322 0 0,1-1 1 0 0,0 0-1 0 0,-1 1 1 0 0,1-1 0 0 0,0 0-1 0 0,0 0 1 0 0,-1 1-1 0 0,1-1 1 0 0,0 0-1 0 0,0 0 1 0 0,0 1-1 0 0,0-1 1 0 0,0 0-1 0 0,0 0 1 0 0,0 0-1 0 0,0 1 1 0 0,1-1 0 0 0,-1 0-1 0 0,0 0 1 0 0,0 1-1 0 0,1-1 1 0 0,-1 0-1 0 0,0 0 1 0 0,1 1-1 0 0,-1-1 1 0 0,1 0-1 0 0,-1 1 1 0 0,0-1-1 0 0,1 1 1 0 0,0-1 0 0 0,-1 1-1 0 0,1-1 1 0 0,-1 1-1 0 0,1-1 1 0 0,0 1-1 0 0,-1-1 1 0 0,1 1-1 0 0,1-1 1 0 0,8-6 170 0 0,0 0 0 0 0,1 1 0 0 0,0 0 0 0 0,0 1 0 0 0,1 0-1 0 0,11-3 1 0 0,76-16 742 0 0,-63 16-614 0 0,-22 5-600 0 0,92-17 1924 0 0,-53 18-3395 0 0,-44 3-96 0 0,-1 0 0 0 0,1 0 1 0 0,16 5-1 0 0,-12-2-2063 0 0,1-2 554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02.6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44 756 0 0,'-10'8'1378'0'0,"-1"1"0"0"0,1 1 0 0 0,0 0-1 0 0,1 0 1 0 0,0 0 0 0 0,1 2 0 0 0,0-1 0 0 0,1 1 0 0 0,-8 15-1 0 0,-28 42 10672 0 0,42-73-11970 0 0,1 1-1 0 0,0-1 1 0 0,0 1-1 0 0,0-1 1 0 0,0 1-1 0 0,0-1 1 0 0,1 1-1 0 0,0-1 1 0 0,-1 1-1 0 0,4-7 1 0 0,-4 9-23 0 0,0-1-39 0 0,0 1 0 0 0,0 0 0 0 0,1 0 0 0 0,-1 0 0 0 0,0 0 0 0 0,0 0 0 0 0,1 0 0 0 0,-1 0 0 0 0,1 0 0 0 0,-1 0 0 0 0,1 0 0 0 0,-1 0 0 0 0,1 0 0 0 0,0 0 0 0 0,0 0 0 0 0,-1 0 1 0 0,1 0-1 0 0,0 0 0 0 0,0 1 0 0 0,0-1 0 0 0,0 0 0 0 0,0 1 0 0 0,0-1 0 0 0,0 1 0 0 0,0-1 0 0 0,0 1 0 0 0,0-1 0 0 0,0 1 0 0 0,0 0 0 0 0,0 0 0 0 0,0-1 0 0 0,0 1 0 0 0,0 0 0 0 0,1 0 1 0 0,-1 0-1 0 0,2 0 0 0 0,2 2 16 0 0,1 0-1 0 0,-1 0 1 0 0,0 1 0 0 0,0 0 0 0 0,0 0 0 0 0,7 5 0 0 0,-7-5-25 0 0,31 21 135 0 0,2-2 0 0 0,0-2 0 0 0,1-1 0 0 0,48 14 0 0 0,-64-25-59 0 0,1-1 1 0 0,0-1-1 0 0,1-2 0 0 0,-1 0 0 0 0,1-1 1 0 0,0-2-1 0 0,0-1 0 0 0,44-4 0 0 0,-66 3-70 0 0,1 0 0 0 0,-1 0 0 0 0,1 0-1 0 0,-1 0 1 0 0,1-1 0 0 0,-1 1 0 0 0,0-1 0 0 0,0 0-1 0 0,0 0 1 0 0,0 0 0 0 0,0 0 0 0 0,0-1-1 0 0,-1 1 1 0 0,1-1 0 0 0,-1 1 0 0 0,1-1-1 0 0,-1 0 1 0 0,0 0 0 0 0,0 0 0 0 0,-1 0 0 0 0,1 0-1 0 0,0-1 1 0 0,-1 1 0 0 0,0-1 0 0 0,0 1-1 0 0,1-6 1 0 0,1-9-7 0 0,0 0 1 0 0,-1 0-1 0 0,-1-1 0 0 0,-2-19 0 0 0,1 15-41 0 0,-2-11-88 0 0,1 21-333 0 0,1 0 1 0 0,0 1-1 0 0,2-16 1 0 0,-2 26 290 0 0,1 1 0 0 0,-1 0 1 0 0,1-1-1 0 0,-1 1 1 0 0,1-1-1 0 0,-1 1 1 0 0,1 0-1 0 0,0 0 0 0 0,0-1 1 0 0,0 1-1 0 0,0 0 1 0 0,0 0-1 0 0,0 0 1 0 0,0 0-1 0 0,0 0 0 0 0,0 0 1 0 0,0 0-1 0 0,1 1 1 0 0,-1-1-1 0 0,0 0 1 0 0,1 1-1 0 0,-1-1 0 0 0,0 1 1 0 0,1-1-1 0 0,-1 1 1 0 0,3-1-1 0 0,41-1-7487 0 0,-19 3 4873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03.0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404 30 44 0 0,'-18'-6'1530'0'0,"0"0"-1"0"0,0 1 1 0 0,-1 1 0 0 0,0 0-1 0 0,0 2 1 0 0,-20-1 0 0 0,26 4-963 0 0,1-1 0 0 0,-1 2 0 0 0,0 0 1 0 0,1 0-1 0 0,0 1 0 0 0,-1 0 0 0 0,1 1 0 0 0,1 1 0 0 0,-23 11 1 0 0,24-10-92 0 0,0-1 1 0 0,1 2 0 0 0,0-1 0 0 0,0 1 0 0 0,1 1 0 0 0,0 0 0 0 0,0 0 0 0 0,1 0 0 0 0,-8 12 0 0 0,13-17-304 0 0,0 1-1 0 0,0-1 0 0 0,0 1 0 0 0,0-1 1 0 0,1 1-1 0 0,0 0 0 0 0,0 0 0 0 0,0 0 1 0 0,0 0-1 0 0,1-1 0 0 0,-1 1 1 0 0,1 0-1 0 0,0 0 0 0 0,0 0 0 0 0,1 0 1 0 0,-1 0-1 0 0,1 0 0 0 0,0 0 1 0 0,0 0-1 0 0,0-1 0 0 0,0 1 0 0 0,1 0 1 0 0,-1-1-1 0 0,1 1 0 0 0,0-1 1 0 0,0 1-1 0 0,1-1 0 0 0,-1 0 0 0 0,4 4 1 0 0,2 1 17 0 0,0-1-1 0 0,0 0 1 0 0,1 0 0 0 0,0-1 0 0 0,0 0 0 0 0,0 0 0 0 0,1-1-1 0 0,0 0 1 0 0,0-1 0 0 0,0 0 0 0 0,0-1 0 0 0,12 3 0 0 0,-10-3-28 0 0,1-1 1 0 0,0 0-1 0 0,0-1 1 0 0,0 0-1 0 0,0-1 1 0 0,0-1-1 0 0,0 0 1 0 0,0 0-1 0 0,22-6 1 0 0,-34 7-162 0 0,0-1 0 0 0,0 1-1 0 0,0 0 1 0 0,0-1 0 0 0,0 1 0 0 0,0 0 0 0 0,0-1 0 0 0,0 1 0 0 0,0-1-1 0 0,-1 0 1 0 0,1 1 0 0 0,0-1 0 0 0,0 0 0 0 0,0 1 0 0 0,-1-1 0 0 0,1 0-1 0 0,0 0 1 0 0,-1 1 0 0 0,1-1 0 0 0,-1 0 0 0 0,1 0 0 0 0,-1 0 0 0 0,1 0-1 0 0,-1 0 1 0 0,0 0 0 0 0,1 0 0 0 0,-1 0 0 0 0,0 0 0 0 0,0 0 0 0 0,0 0-1 0 0,0 0 1 0 0,0 0 0 0 0,0 0 0 0 0,0 0 0 0 0,0 0 0 0 0,0 0 0 0 0,0 0 0 0 0,-1 0-1 0 0,1 0 1 0 0,-1-2 0 0 0,-2-4-35 0 0,0 1-1 0 0,0-1 1 0 0,-1 1-1 0 0,-8-11 1 0 0,6 8 14 0 0,-20-26-883 0 0,-2 3 0 0 0,-1 0-1 0 0,-66-55 1 0 0,94 86 663 0 0,1 1 1 0 0,-1-1-1 0 0,0 1 0 0 0,0-1 0 0 0,0 1 0 0 0,1-1 1 0 0,-1 0-1 0 0,0 1 0 0 0,1-1 0 0 0,-1 0 0 0 0,1 0 1 0 0,-1 1-1 0 0,1-1 0 0 0,-1 0 0 0 0,1 0 0 0 0,-1 0 1 0 0,1 0-1 0 0,0 0 0 0 0,-1 0 0 0 0,1 0 0 0 0,0 1 1 0 0,0-3-1 0 0,1 3-128 0 0,0-1 1 0 0,0 1-1 0 0,0-1 1 0 0,0 1-1 0 0,1-1 1 0 0,-1 1-1 0 0,0 0 1 0 0,0 0-1 0 0,1 0 1 0 0,-1-1-1 0 0,0 1 1 0 0,0 0-1 0 0,1 1 1 0 0,-1-1-1 0 0,0 0 1 0 0,0 0-1 0 0,3 1 1 0 0,18 2-2127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03.4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97 282 48 0 0,'-1'2'443'0'0,"0"-1"0"0"0,0 1 0 0 0,0-1 0 0 0,0 0 0 0 0,0 1 0 0 0,0-1 0 0 0,-1 0 0 0 0,1 0 0 0 0,0 0 0 0 0,-1 0 0 0 0,1 0 0 0 0,-1 0-1 0 0,1-1 1 0 0,-1 1 0 0 0,1 0 0 0 0,-1-1 0 0 0,0 1 0 0 0,1-1 0 0 0,-1 1 0 0 0,0-1 0 0 0,0 0 0 0 0,1 0 0 0 0,-1 0 0 0 0,0 0 0 0 0,1 0 0 0 0,-1 0 0 0 0,0 0 0 0 0,1-1 0 0 0,-1 1 0 0 0,0-1 0 0 0,1 1 0 0 0,-1-1 0 0 0,0 1 0 0 0,-2-3 0 0 0,1 2-55 0 0,0-1 1 0 0,1 1 0 0 0,-1-1-1 0 0,0 0 1 0 0,1 0 0 0 0,0 0 0 0 0,-1 0-1 0 0,1 0 1 0 0,0-1 0 0 0,0 1 0 0 0,0-1-1 0 0,0 1 1 0 0,1-1 0 0 0,-1 0 0 0 0,1 0-1 0 0,-1 1 1 0 0,1-1 0 0 0,-1-5-1 0 0,1-1-85 0 0,1 0 0 0 0,0 0 0 0 0,0 0 0 0 0,1 0 0 0 0,0 1 0 0 0,0-1 0 0 0,1 0 0 0 0,0 0 0 0 0,1 1-1 0 0,0-1 1 0 0,0 1 0 0 0,1 0 0 0 0,0 0 0 0 0,1 0 0 0 0,-1 1 0 0 0,2 0 0 0 0,9-12 0 0 0,-8 11-187 0 0,0 0 0 0 0,0 1 1 0 0,0 0-1 0 0,1 1 0 0 0,1 0 1 0 0,-1 0-1 0 0,1 1 1 0 0,0-1-1 0 0,0 2 0 0 0,0 0 1 0 0,0 0-1 0 0,1 0 0 0 0,0 1 1 0 0,0 1-1 0 0,12-2 0 0 0,-19 3-85 0 0,0 1 0 0 0,0 0 0 0 0,0-1 0 0 0,0 2 0 0 0,0-1 0 0 0,0 0 0 0 0,-1 0 0 0 0,1 1 0 0 0,0 0 0 0 0,0-1 0 0 0,0 1 0 0 0,-1 0 0 0 0,1 1-1 0 0,0-1 1 0 0,-1 0 0 0 0,1 1 0 0 0,-1-1 0 0 0,0 1 0 0 0,1 0 0 0 0,-1 0 0 0 0,0 0 0 0 0,0 0 0 0 0,0 0 0 0 0,0 0 0 0 0,-1 0 0 0 0,3 4 0 0 0,-3-3-8 0 0,1 1 1 0 0,-1 0 0 0 0,0-1 0 0 0,0 1 0 0 0,0 0 0 0 0,-1 0 0 0 0,1 0 0 0 0,-1 0 0 0 0,0 0 0 0 0,0-1 0 0 0,0 1-1 0 0,-1 0 1 0 0,1 0 0 0 0,-1 0 0 0 0,0 0 0 0 0,0-1 0 0 0,0 1 0 0 0,-4 7 0 0 0,-6 8 30 0 0,0 0 0 0 0,-2 0 1 0 0,0-1-1 0 0,-1-1 0 0 0,-21 20 1 0 0,-14 19 186 0 0,48-55-233 0 0,0 0 1 0 0,0 0 0 0 0,0 0 0 0 0,0 0 0 0 0,0 0-1 0 0,0 0 1 0 0,0 0 0 0 0,1 1 0 0 0,-1-1 0 0 0,0 0 0 0 0,1 1-1 0 0,-1-1 1 0 0,1 0 0 0 0,-1 1 0 0 0,1-1 0 0 0,0 0-1 0 0,0 1 1 0 0,0-1 0 0 0,0 1 0 0 0,0-1 0 0 0,0 1-1 0 0,0-1 1 0 0,0 0 0 0 0,0 1 0 0 0,0-1 0 0 0,1 1-1 0 0,-1-1 1 0 0,1 0 0 0 0,-1 1 0 0 0,1-1 0 0 0,0 1 0 0 0,2 1 5 0 0,-1-1 0 0 0,1 0 0 0 0,0 0 0 0 0,-1 0 1 0 0,1 0-1 0 0,0 0 0 0 0,0-1 0 0 0,0 1 0 0 0,0-1 1 0 0,1 0-1 0 0,-1 0 0 0 0,6 1 0 0 0,27 5-194 0 0,0-1-1 0 0,1-2 1 0 0,0-1-1 0 0,0-2 1 0 0,54-6-1 0 0,2-8-4478 0 0,-3-9-5567 0 0,-56 10 7381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03.8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83 100 168 0 0,'-6'-14'1944'0'0,"0"1"0"0"0,-17-25 1 0 0,20 33-482 0 0,-1 0 0 0 0,0 1 1 0 0,0-1-1 0 0,-1 1 1 0 0,-7-7 1433 0 0,11 11-2716 0 0,1 0-1 0 0,-1 0 0 0 0,1 0 0 0 0,-1 0 1 0 0,0 0-1 0 0,1 0 0 0 0,-1 0 0 0 0,1 0 0 0 0,-1 0 1 0 0,1 0-1 0 0,-1 0 0 0 0,1 0 0 0 0,-1 0 0 0 0,1 1 1 0 0,-1-1-1 0 0,1 0 0 0 0,-1 0 0 0 0,1 1 0 0 0,-1-1 1 0 0,1 0-1 0 0,-1 1 0 0 0,1-1 0 0 0,0 0 0 0 0,-1 1 1 0 0,1-1-1 0 0,-1 1 0 0 0,1-1 0 0 0,0 1 1 0 0,0-1-1 0 0,-1 1 0 0 0,1-1 0 0 0,0 1 0 0 0,0-1 1 0 0,-1 1-1 0 0,1 23 1319 0 0,1-1 0 0 0,1 0 0 0 0,1 0-1 0 0,1 0 1 0 0,10 32 0 0 0,-7-25-351 0 0,-5-23-1185 0 0,8 28-87 0 0,4-15-2953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04.1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251 173 1244 0 0,'-36'-17'1369'0'0,"-1"2"-1"0"0,-40-11 0 0 0,-17-6 7101 0 0,94 32-8321 0 0,0 0 1 0 0,-1 0-1 0 0,1 0 1 0 0,0 0-1 0 0,0 0 1 0 0,-1 0-1 0 0,1 0 1 0 0,0 0-1 0 0,-1 0 0 0 0,1-1 1 0 0,0 1-1 0 0,0 0 1 0 0,-1 0-1 0 0,1 0 1 0 0,0 0-1 0 0,0 0 1 0 0,0 0-1 0 0,-1-1 1 0 0,1 1-1 0 0,0 0 1 0 0,0 0-1 0 0,0 0 0 0 0,-1-1 1 0 0,1 1-1 0 0,0 0 1 0 0,0 0-1 0 0,0 0 1 0 0,0-1-1 0 0,0 1 1 0 0,0 0-1 0 0,-1 0 1 0 0,1-1-1 0 0,0 1 0 0 0,0 0 1 0 0,0 0-1 0 0,0-1 1 0 0,0 1-1 0 0,0 0 1 0 0,0 0-1 0 0,0-1 1 0 0,0 1-1 0 0,0 0 1 0 0,0-1-1 0 0,0 1 0 0 0,0 0 1 0 0,1 0-1 0 0,-1-1 1 0 0,0 1-1 0 0,0 0 1 0 0,17-10 2011 0 0,29-2-836 0 0,402-39 6645 0 0,-413 50-9041 0 0,58 7 1 0 0,96 28-12279 0 0,-140-23 10402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2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48 488 0 0,'18'-47'13396'0'0,"-13"53"-11499"0"0,1 8-933 0 0,-3 12 335 0 0,-2 1 0 0 0,0 0 0 0 0,-1-1 0 0 0,-6 35 0 0 0,1 34 566 0 0,0-18-332 0 0,2-53-1588 0 0,2-1 0 0 0,2 43 0 0 0,1-55-1887 0 0,-1 4-1816 0 0,-2-1-3149 0 0,0-5 4530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04.4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365 73 128 0 0,'-19'-5'1753'0'0,"0"0"0"0"0,0 1 1 0 0,-1 1-1 0 0,1 1 0 0 0,-1 0 0 0 0,1 2 0 0 0,-25 2 0 0 0,34-1-1078 0 0,-1 0 0 0 0,1 1 1 0 0,-1 0-1 0 0,1 0 0 0 0,0 1 0 0 0,0 1 0 0 0,0 0 0 0 0,1 0 0 0 0,-1 1 0 0 0,1 0 0 0 0,0 1 0 0 0,0 0 0 0 0,1 0 0 0 0,0 1 0 0 0,-8 8 0 0 0,13-13-423 0 0,1 1-1 0 0,-1 0 1 0 0,1 0 0 0 0,0 0-1 0 0,0 1 1 0 0,0-1-1 0 0,1 0 1 0 0,-1 1-1 0 0,1-1 1 0 0,-1 1 0 0 0,1-1-1 0 0,0 1 1 0 0,1 0-1 0 0,-1 0 1 0 0,0-1 0 0 0,1 1-1 0 0,0 7 1 0 0,1-6-55 0 0,0 0 1 0 0,1-1-1 0 0,-1 1 1 0 0,1-1 0 0 0,0 1-1 0 0,0-1 1 0 0,0 0-1 0 0,0 0 1 0 0,1 0 0 0 0,0 0-1 0 0,0 0 1 0 0,5 5-1 0 0,3 1-117 0 0,0 0-1 0 0,1-1 1 0 0,0 0-1 0 0,1-1 1 0 0,0 0-1 0 0,0-1 1 0 0,1-1-1 0 0,15 5 1 0 0,3 0-80 0 0,64 13 0 0 0,-82-22 0 0 0,0 0 0 0 0,1-1 0 0 0,-1 0 0 0 0,0-1 0 0 0,1-1 0 0 0,-1 0 0 0 0,19-5 0 0 0,-32 6 0 0 0,0 0 0 0 0,1-1 0 0 0,-1 1 0 0 0,0-1 0 0 0,0 1 0 0 0,0-1 0 0 0,0 1 0 0 0,0-1 0 0 0,0 0 0 0 0,0 0 0 0 0,0 1 0 0 0,0-1 0 0 0,0 0 0 0 0,0 0 0 0 0,0 0 0 0 0,-1 0 0 0 0,1 0 0 0 0,0 0 0 0 0,-1 0 0 0 0,1 0 0 0 0,0 0 0 0 0,-1 0 0 0 0,0-1 0 0 0,1 1 0 0 0,-1 0 0 0 0,0 0 0 0 0,1 0 0 0 0,-1-1 0 0 0,0 1 0 0 0,0 0 0 0 0,0 0 0 0 0,0-1 0 0 0,0 1 0 0 0,0 0 0 0 0,0 0 0 0 0,-1 0 0 0 0,1-1 0 0 0,0 1 0 0 0,-1 0 0 0 0,1 0 0 0 0,-2-2 0 0 0,-1-6 0 0 0,-1 1 0 0 0,-1-1 0 0 0,1 1 0 0 0,-8-10 0 0 0,10 15 0 0 0,-21-31-258 0 0,-1 2 0 0 0,-2 0 1 0 0,-1 2-1 0 0,-2 1 0 0 0,0 1 0 0 0,-2 2 1 0 0,-34-23-1 0 0,65 49 207 0 0,0 0 0 0 0,0 0 0 0 0,-1 0 0 0 0,1 0 0 0 0,0 0 0 0 0,0 0 0 0 0,0 0 0 0 0,-1 0 0 0 0,1 0 0 0 0,0 0 0 0 0,0 0 0 0 0,0 0 0 0 0,-1 0 0 0 0,1-1 0 0 0,0 1 0 0 0,0 0 0 0 0,0 0 0 0 0,-1 0 0 0 0,1 0 0 0 0,0 0 0 0 0,0 0 0 0 0,0 0 0 0 0,0-1 0 0 0,0 1 0 0 0,-1 0 0 0 0,1 0 0 0 0,0 0 0 0 0,0 0 0 0 0,0-1 0 0 0,0 1 0 0 0,0 0 0 0 0,0 0 0 0 0,0 0 0 0 0,0-1 0 0 0,0 1 0 0 0,0 0 0 0 0,0 0 0 0 0,0 0 0 0 0,-1-1 0 0 0,1 1 0 0 0,1 0 0 0 0,-1 0 0 0 0,0 0 0 0 0,0-1 0 0 0,0 1 1 0 0,0 0-1 0 0,0 0 0 0 0,0 0 0 0 0,0-1 0 0 0,0 1 0 0 0,0 0 0 0 0,0 0 0 0 0,0 0 0 0 0,0 0 0 0 0,1-1 0 0 0,-1 1 0 0 0,0 0 0 0 0,0 0 0 0 0,0 0 0 0 0,0-1 0 0 0,19 0-2338 0 0,28 8-2784 0 0,-7 2 1834 0 0,5-2 478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04.8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278 89 548 0 0,'-3'2'1445'0'0,"-80"54"8668"0"0,43-25-5011 0 0,-38 38-1 0 0,74-65-4658 0 0,-5 5 1015 0 0,0-1 0 0 0,-1 0 1 0 0,1 0-1 0 0,-17 10 1147 0 0,22-29-1981 0 0,4 11-616 0 0,-1-1 0 0 0,1 1 0 0 0,0-1 0 0 0,-1 1 1 0 0,1-1-1 0 0,0 1 0 0 0,0-1 0 0 0,0 1 1 0 0,0-1-1 0 0,-1 1 0 0 0,1-1 0 0 0,0 1 0 0 0,0-1 1 0 0,0 1-1 0 0,0-1 0 0 0,0 1 0 0 0,0-1 1 0 0,0 1-1 0 0,0-1 0 0 0,0 1 0 0 0,1-1 1 0 0,-1 1-1 0 0,0-1 0 0 0,0 1 0 0 0,0-1 0 0 0,1 1 1 0 0,-1-1-1 0 0,0 1 0 0 0,0-1 0 0 0,1 1 1 0 0,-1 0-1 0 0,0-1 0 0 0,1 1 0 0 0,-1-1 1 0 0,0 1-1 0 0,1 0 0 0 0,-1-1 0 0 0,1 1 0 0 0,-1 0 1 0 0,1-1-1 0 0,2-1-3 0 0,0 0 0 0 0,0-1-1 0 0,0 1 1 0 0,1 0 0 0 0,-1 1 0 0 0,0-1 0 0 0,1 0 0 0 0,0 1-1 0 0,-1 0 1 0 0,1 0 0 0 0,0 0 0 0 0,-1 0 0 0 0,1 1 0 0 0,0-1-1 0 0,0 1 1 0 0,-1 0 0 0 0,1 0 0 0 0,0 1 0 0 0,0-1 0 0 0,0 1-1 0 0,-1-1 1 0 0,1 1 0 0 0,4 2 0 0 0,11 3 21 0 0,-1 2 0 0 0,0 0 0 0 0,23 14 0 0 0,-18-10 37 0 0,40 19-7 0 0,2-3-1 0 0,1-3 1 0 0,0-3-1 0 0,2-3 1 0 0,81 13-1 0 0,-135-30-55 0 0,64 8 0 0 0,-71-9 0 0 0,0-1 0 0 0,0 0 0 0 0,0-1 0 0 0,0 1 0 0 0,0-1 0 0 0,-1-1 0 0 0,1 1 0 0 0,10-4 0 0 0,-15 4 0 0 0,-1 0 0 0 0,0 0 0 0 0,1 0 0 0 0,-1 0 0 0 0,0 0 0 0 0,1 0 0 0 0,-1 0 0 0 0,0-1 0 0 0,0 1 0 0 0,0 0 0 0 0,0 0 0 0 0,0-1 0 0 0,0 1 0 0 0,-1-1 0 0 0,1 1 0 0 0,0-1 0 0 0,-1 1 0 0 0,1-1 0 0 0,-1 0 0 0 0,1 1 0 0 0,-1-1 0 0 0,0 1 0 0 0,0-1 0 0 0,0 0 0 0 0,0 1 0 0 0,0-1 0 0 0,0 0 0 0 0,0 1 0 0 0,0-1 0 0 0,-1 0 0 0 0,1 1 0 0 0,-1-1 0 0 0,1 1 0 0 0,-2-4 0 0 0,-3-6 0 0 0,1 0 0 0 0,-2 0 0 0 0,-10-17 0 0 0,10 18 0 0 0,-126-195-417 0 0,34 75-3187 0 0,94 120 1257 0 0,10 7-2395 0 0,16 7-1235 0 0,-8-1 3290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05.4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135 75 308 0 0,'0'-3'448'0'0,"0"1"0"0"0,1-1 0 0 0,-1 0 0 0 0,0 1 1 0 0,0-1-1 0 0,0 0 0 0 0,-1 1 0 0 0,1-1 0 0 0,0 1 0 0 0,-1-1 0 0 0,0 1 0 0 0,0-1 0 0 0,0 1 0 0 0,0-1 1 0 0,0 1-1 0 0,0 0 0 0 0,-1-1 0 0 0,1 1 0 0 0,-1 0 0 0 0,1 0 0 0 0,-1 0 0 0 0,0 0 0 0 0,0 0 1 0 0,0 0-1 0 0,0 1 0 0 0,0-1 0 0 0,0 1 0 0 0,0-1 0 0 0,-1 1 0 0 0,1 0 0 0 0,-4-2 0 0 0,2 2-70 0 0,1 1-1 0 0,0-1 1 0 0,-1 0 0 0 0,1 1-1 0 0,-1 0 1 0 0,1 0-1 0 0,0 0 1 0 0,-1 0-1 0 0,1 0 1 0 0,-1 1-1 0 0,1-1 1 0 0,0 1 0 0 0,-1 0-1 0 0,1 0 1 0 0,0 0-1 0 0,0 0 1 0 0,0 1-1 0 0,0 0 1 0 0,0-1-1 0 0,0 1 1 0 0,0 0 0 0 0,1 0-1 0 0,-1 0 1 0 0,-3 5-1 0 0,5-6-263 0 0,0-1 0 0 0,0 1 0 0 0,0 0 1 0 0,0 0-1 0 0,0 0 0 0 0,1 0 0 0 0,-1 0 0 0 0,0 0 0 0 0,1 0 0 0 0,-1 1 0 0 0,1-1 0 0 0,-1 0 0 0 0,1 0 0 0 0,0 0 0 0 0,-1 0 1 0 0,1 1-1 0 0,0-1 0 0 0,0 0 0 0 0,0 0 0 0 0,0 1 0 0 0,0-1 0 0 0,0 0 0 0 0,0 0 0 0 0,0 1 0 0 0,1-1 0 0 0,0 2 1 0 0,0-1 13 0 0,0 0 0 0 0,1 0 1 0 0,-1-1-1 0 0,1 1 0 0 0,-1 0 1 0 0,1-1-1 0 0,0 1 1 0 0,-1-1-1 0 0,1 0 0 0 0,0 0 1 0 0,0 1-1 0 0,0-1 1 0 0,4 1-1 0 0,1 1 123 0 0,1 0 0 0 0,0-1 0 0 0,0 0 0 0 0,0-1 0 0 0,0 1 1 0 0,1-1-1 0 0,11-1 0 0 0,-19 0-219 0 0,1 0 0 0 0,-1 0 0 0 0,1 0-1 0 0,-1-1 1 0 0,1 1 0 0 0,-1 0 0 0 0,1-1 0 0 0,-1 1 0 0 0,1-1 0 0 0,-1 0 0 0 0,0 1 0 0 0,1-1-1 0 0,-1 0 1 0 0,0 0 0 0 0,1 0 0 0 0,-1 0 0 0 0,0 0 0 0 0,0 0 0 0 0,0 0 0 0 0,0 0 0 0 0,0-1 0 0 0,0 1-1 0 0,-1 0 1 0 0,1 0 0 0 0,0-1 0 0 0,-1 1 0 0 0,1-1 0 0 0,0 1 0 0 0,-1-1 0 0 0,0 1 0 0 0,1-1-1 0 0,-1 1 1 0 0,0-1 0 0 0,0 1 0 0 0,0-1 0 0 0,0 1 0 0 0,0-3 0 0 0,0 1-199 0 0,-1 1 0 0 0,1 0 0 0 0,-1 0 1 0 0,0 0-1 0 0,1 0 0 0 0,-1 0 0 0 0,0 0 0 0 0,0 1 0 0 0,0-1 1 0 0,0 0-1 0 0,0 0 0 0 0,-1 1 0 0 0,1-1 0 0 0,-1 0 0 0 0,1 1 1 0 0,-1-1-1 0 0,-1 0 0 0 0,-4-1-1138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05.8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109 1 456 0 0,'-34'10'11462'0'0,"26"-8"-9647"0"0,1 0 0 0 0,0 0 1 0 0,0 1-1 0 0,-10 4 0 0 0,15-5-1476 0 0,0-1 0 0 0,-1 1 0 0 0,1 0 0 0 0,0 0 0 0 0,0-1 0 0 0,1 1 0 0 0,-1 0 0 0 0,0 1 0 0 0,1-1 0 0 0,-1 0 0 0 0,1 0 0 0 0,-1 1 0 0 0,1-1 0 0 0,0 1 0 0 0,0-1-1 0 0,-1 5 1 0 0,2-5-223 0 0,0-1 0 0 0,0 1-1 0 0,0 0 1 0 0,0-1 0 0 0,0 1-1 0 0,1 0 1 0 0,-1 0 0 0 0,1-1-1 0 0,-1 1 1 0 0,1-1 0 0 0,-1 1-1 0 0,1 0 1 0 0,0-1 0 0 0,0 1-1 0 0,0-1 1 0 0,0 0-1 0 0,0 1 1 0 0,0-1 0 0 0,0 0-1 0 0,0 1 1 0 0,0-1 0 0 0,1 0-1 0 0,-1 0 1 0 0,1 0 0 0 0,1 1-1 0 0,3 2 148 0 0,0 0-1 0 0,0-1 1 0 0,1 0 0 0 0,10 4-1 0 0,20 0 173 0 0,-36-7-441 0 0,0 0 1 0 0,0 0-1 0 0,-1 0 1 0 0,1 0 0 0 0,0 0-1 0 0,0 0 1 0 0,0 0-1 0 0,0 0 1 0 0,0-1 0 0 0,0 1-1 0 0,-1 0 1 0 0,1 0-1 0 0,0-1 1 0 0,0 1-1 0 0,0-1 1 0 0,0 1 0 0 0,-1 0-1 0 0,1-1 1 0 0,0 0-1 0 0,-1 1 1 0 0,1-1 0 0 0,0 1-1 0 0,-1-1 1 0 0,1 0-1 0 0,-1 1 1 0 0,1-1-1 0 0,-1 0 1 0 0,1 0 0 0 0,-1 1-1 0 0,1-1 1 0 0,-1 0-1 0 0,0 0 1 0 0,1 0 0 0 0,-1 0-1 0 0,0 1 1 0 0,0-1-1 0 0,0-1 1 0 0,0-1-5 0 0,-1 1 1 0 0,1 0-1 0 0,-1 0 1 0 0,0 0-1 0 0,0 0 0 0 0,0 0 1 0 0,0 0-1 0 0,0 0 1 0 0,0 0-1 0 0,-1 0 1 0 0,1 1-1 0 0,-1-1 0 0 0,1 0 1 0 0,-1 1-1 0 0,0-1 1 0 0,1 1-1 0 0,-1 0 1 0 0,0 0-1 0 0,0-1 0 0 0,-3 0 1 0 0,-2-2-21 0 0,1 1 1 0 0,-1 0 0 0 0,0 0-1 0 0,-12-3 1 0 0,15 5-173 0 0,-15-2 67 0 0,10 8-2852 0 0,20 8-2952 0 0,3-5 2319 0 0,7-1 519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09T16:45:12.8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21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47 273 284 0 0,'0'0'2064'0'0,"-13"19"1935"0"0,12 22-1015 0 0,2 0 0 0 0,8 58-1 0 0,-4-57-1106 0 0,-1-1 0 0 0,-3 49 0 0 0,-1-87-1541 0 0,0-3-309 0 0,0 0 0 0 0,0 0 0 0 0,0 0 0 0 0,0 1 0 0 0,0-1 0 0 0,-1 0 1 0 0,1 0-1 0 0,0 0 0 0 0,0 0 0 0 0,0 1 0 0 0,0-1 0 0 0,0 0 0 0 0,0 0 0 0 0,0 0 0 0 0,0 0 0 0 0,0 1 0 0 0,0-1 0 0 0,-1 0 0 0 0,1 0 0 0 0,0 0 0 0 0,0 0 0 0 0,0 0 0 0 0,0 0 0 0 0,0 0 0 0 0,-1 1 0 0 0,1-1 0 0 0,0 0 0 0 0,0 0 0 0 0,0 0 0 0 0,0 0 0 0 0,-1 0 0 0 0,1 0 0 0 0,0 0 0 0 0,0 0 0 0 0,0 0 1 0 0,0 0-1 0 0,-1 0 0 0 0,1 0 0 0 0,0 0 0 0 0,0 0 0 0 0,0 0 0 0 0,0 0 0 0 0,-1 0 0 0 0,1 0 0 0 0,0 0 0 0 0,0 0 0 0 0,0 0 0 0 0,0-1 0 0 0,-1 1 0 0 0,1 0 0 0 0,0 0 0 0 0,0 0 0 0 0,-7-16 81 0 0,0 0 0 0 0,2 0 0 0 0,0 0 0 0 0,1 0 0 0 0,0-1-1 0 0,-1-19 1 0 0,-3-107 137 0 0,8 119-185 0 0,0 0 0 0 0,2 0 0 0 0,1 1 1 0 0,1-1-1 0 0,0 0 0 0 0,2 1 0 0 0,15-38 1 0 0,-17 51-3 0 0,1 1 0 0 0,0 0 0 0 0,0 0 0 0 0,1 0 0 0 0,0 1 1 0 0,0-1-1 0 0,1 2 0 0 0,0-1 0 0 0,1 1 0 0 0,-1 0 0 0 0,1 0 1 0 0,1 1-1 0 0,-1 0 0 0 0,1 1 0 0 0,0 0 0 0 0,0 0 0 0 0,1 1 1 0 0,-1 0-1 0 0,1 0 0 0 0,11-1 0 0 0,-10 3 15 0 0,0 0 0 0 0,-1 1 0 0 0,1 1 0 0 0,0 0 0 0 0,0 0-1 0 0,-1 1 1 0 0,1 0 0 0 0,0 1 0 0 0,-1 0 0 0 0,1 1 0 0 0,-1 0 0 0 0,0 1 0 0 0,11 5 0 0 0,-17-7-53 0 0,-1-1 1 0 0,0 1 0 0 0,1 0 0 0 0,-1 1-1 0 0,0-1 1 0 0,0 0 0 0 0,0 1-1 0 0,0 0 1 0 0,-1-1 0 0 0,1 1 0 0 0,-1 0-1 0 0,0 0 1 0 0,0 1 0 0 0,0-1-1 0 0,0 0 1 0 0,0 1 0 0 0,-1-1 0 0 0,1 1-1 0 0,-1 0 1 0 0,0-1 0 0 0,0 1 0 0 0,-1 0-1 0 0,1 0 1 0 0,-1-1 0 0 0,1 1-1 0 0,-1 0 1 0 0,-1 0 0 0 0,1 0 0 0 0,0 0-1 0 0,-1-1 1 0 0,0 1 0 0 0,0 0-1 0 0,0 0 1 0 0,0-1 0 0 0,-1 1 0 0 0,1-1-1 0 0,-1 1 1 0 0,-4 5 0 0 0,-2 5-1 0 0,0-1 0 0 0,-1 0 0 0 0,-1 0 0 0 0,0-1 0 0 0,-1 0-1 0 0,0-1 1 0 0,-1 0 0 0 0,-25 18 0 0 0,-3-4-263 0 0,-71 33-1 0 0,56-30-174 0 0,54-28 393 0 0,0 1 0 0 0,0-1 0 0 0,0 1-1 0 0,0-1 1 0 0,-1 1 0 0 0,1 0 0 0 0,0-1 0 0 0,1 1-1 0 0,-1 0 1 0 0,0 0 0 0 0,0 0 0 0 0,0 0-1 0 0,0 0 1 0 0,1 0 0 0 0,-1 0 0 0 0,0 0-1 0 0,0 2 1 0 0,1-2 21 0 0,0 0 1 0 0,0 0-1 0 0,0-1 0 0 0,0 1 0 0 0,0 0 1 0 0,0 0-1 0 0,0-1 0 0 0,1 1 0 0 0,-1 0 0 0 0,0 0 1 0 0,0-1-1 0 0,1 1 0 0 0,-1 0 0 0 0,1-1 1 0 0,-1 1-1 0 0,0 0 0 0 0,1-1 0 0 0,-1 1 0 0 0,1-1 1 0 0,0 1-1 0 0,0 0 0 0 0,6 4 64 0 0,0 0-1 0 0,0-1 0 0 0,0 0 1 0 0,12 5-1 0 0,-2-2 2 0 0,9 10 161 0 0,0 0-1 0 0,-1 1 1 0 0,0 2 0 0 0,-2 0 0 0 0,25 29-1 0 0,-43-45-467 0 0,0 0 0 0 0,0-1-1 0 0,0 1 1 0 0,1-1-1 0 0,0 0 1 0 0,-1-1 0 0 0,1 1-1 0 0,0-1 1 0 0,0 0 0 0 0,0 0-1 0 0,12 1 1 0 0,-10-2-1294 0 0,0 0 0 0 0,0-1 0 0 0,0 1 0 0 0,0-2 0 0 0,10 0 0 0 0,-3-2-1110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2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12 496 0 0,'2'-12'13267'0'0,"4"21"-12338"0"0,-1 0 0 0 0,0 0 0 0 0,-1 1 0 0 0,0 0 0 0 0,0 0 0 0 0,-1 0 0 0 0,2 11 0 0 0,11 83 2561 0 0,-4-23-1965 0 0,-12-78-1691 0 0,8 26-1474 0 0,3-15-7647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2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94 111 5509 0 0,'-29'-7'3811'0'0,"18"5"-1806"0"0,1-1-1 0 0,-1 0 1 0 0,1 0-1 0 0,-13-7 1751 0 0,26 8-2992 0 0,16-5-202 0 0,0 1-1 0 0,0 1 1 0 0,1 0-1 0 0,-1 1 1 0 0,1 2 0 0 0,24-1-1 0 0,-6-1-88 0 0,205-15 2545 0 0,-110 10-4716 0 0,1-3-9821 0 0,-106 7 8771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2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5 472 0 0,'-2'-1'571'0'0,"-1"0"-1"0"0,1 0 0 0 0,0 1 1 0 0,-1-1-1 0 0,1 1 1 0 0,0 0-1 0 0,-1 0 1 0 0,1-1-1 0 0,-1 1 1 0 0,1 1-1 0 0,0-1 1 0 0,-1 0-1 0 0,1 1 1 0 0,0-1-1 0 0,-1 1 0 0 0,1 0 1 0 0,0-1-1 0 0,0 1 1 0 0,-1 0-1 0 0,1 1 1 0 0,-2 0-1 0 0,1 1-64 0 0,0 0 0 0 0,1 0 0 0 0,-1 0 0 0 0,0 0 0 0 0,1 0 0 0 0,0 0 0 0 0,0 1 0 0 0,0-1 0 0 0,0 1 0 0 0,1-1 0 0 0,-3 8 0 0 0,-1 8 609 0 0,1 1 1 0 0,1 0 0 0 0,-2 41-1 0 0,5-53-618 0 0,-2 16 119 0 0,0 42-260 0 0,4-24-4442 0 0,2-29-1982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23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20 294 328 0 0,'-8'-4'722'0'0,"7"3"-275"0"0,0 1 0 0 0,1 0 0 0 0,-1-1 1 0 0,0 1-1 0 0,1 0 0 0 0,-1-1 0 0 0,0 1 0 0 0,1-1 0 0 0,-1 1 0 0 0,1-1 0 0 0,-1 1 0 0 0,1-1 0 0 0,-1 0 0 0 0,1 1 0 0 0,-1-1 0 0 0,1 0 0 0 0,0 1 0 0 0,-1-1 0 0 0,1 0 1 0 0,0 1-1 0 0,-1-3 1491 0 0,10 1-1026 0 0,0 0-1 0 0,-1 0 0 0 0,0-1 1 0 0,1 0-1 0 0,9-5 1 0 0,11-3 458 0 0,-5 3-470 0 0,1-1 1 0 0,-2-1-1 0 0,25-14 1 0 0,-39 19-763 0 0,-1-1 0 0 0,1 0 0 0 0,-1 0 1 0 0,-1-1-1 0 0,1 0 0 0 0,-1 0 0 0 0,0-1 1 0 0,0 1-1 0 0,-1-2 0 0 0,9-15 0 0 0,40-73 400 0 0,-55 97-507 0 0,1 0 0 0 0,-1 0 0 0 0,0-1 0 0 0,0 1 0 0 0,0 0 0 0 0,0 0 0 0 0,0-1 0 0 0,0 1 0 0 0,0 0 0 0 0,0 0 0 0 0,0 0 0 0 0,0 0 0 0 0,0-1 0 0 0,1 1 0 0 0,-1 0 0 0 0,0 0 0 0 0,0 0 0 0 0,0 0 0 0 0,0-1 0 0 0,1 1 0 0 0,-1 0 0 0 0,0 0 0 0 0,0 0 0 0 0,0 0 1 0 0,1 0-1 0 0,-1 0 0 0 0,0 0 0 0 0,0 0 0 0 0,0 0 0 0 0,1 0 0 0 0,-1-1 0 0 0,0 1 0 0 0,0 0 0 0 0,0 0 0 0 0,1 0 0 0 0,-1 0 0 0 0,0 0 0 0 0,0 1 0 0 0,0-1 0 0 0,1 0 0 0 0,-1 0 0 0 0,0 0 0 0 0,0 0 0 0 0,0 0 0 0 0,1 0 0 0 0,-1 0 0 0 0,4 14 940 0 0,-3 29 255 0 0,-1-33-754 0 0,3 51 1410 0 0,20 107 0 0 0,-22-163-2006 0 0,1 0 1 0 0,-1 0-1 0 0,1 0 0 0 0,0 0 1 0 0,5 8-1 0 0,1-2-3589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29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7 52 0 0,'-42'2'2580'0'0,"0"0"9248"0"0,46-2-10553 0 0,234-1 5849 0 0,-91-2-4817 0 0,35 0 608 0 0,-4-1-5136 0 0,-162 8-239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15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29 220 0 0,'-8'-28'9727'0'0,"9"33"-8620"0"0,13 67 2650 0 0,8 111-1 0 0,-18-137-3028 0 0,5 169 2197 0 0,-8-128-1197 0 0,17 120 0 0 0,-17-199-1587 0 0,1 1 1 0 0,0-1-1 0 0,1 1 0 0 0,0-1 1 0 0,4 10-1 0 0,-5-15-44 0 0,0 0-1 0 0,0 0 0 0 0,0 0 1 0 0,0 0-1 0 0,0 0 1 0 0,1 0-1 0 0,-1 0 0 0 0,1-1 1 0 0,0 1-1 0 0,0-1 0 0 0,0 0 1 0 0,0 0-1 0 0,0 0 1 0 0,6 2-1 0 0,-8-4-42 0 0,1 1-1 0 0,0-1 1 0 0,-1 0 0 0 0,1 0 0 0 0,-1 0 0 0 0,1 0-1 0 0,0 0 1 0 0,-1-1 0 0 0,1 1 0 0 0,0 0 0 0 0,-1-1-1 0 0,1 1 1 0 0,-1-1 0 0 0,1 1 0 0 0,-1-1 0 0 0,1 0-1 0 0,-1 0 1 0 0,0 0 0 0 0,1 0 0 0 0,-1 0 0 0 0,2-2-1 0 0,-2 2 19 0 0,-1 0-55 0 0,0 0 0 0 0,0 0-1 0 0,0 0 1 0 0,0 0 0 0 0,0 0-1 0 0,0 0 1 0 0,-1 0 0 0 0,1 0-1 0 0,0 0 1 0 0,-1 0 0 0 0,1 0-1 0 0,-1 0 1 0 0,1 0 0 0 0,-1 0-1 0 0,1 0 1 0 0,-1 0 0 0 0,1 1-1 0 0,-2-2 1 0 0,-10-3-4 0 0,0 0 0 0 0,1 1 0 0 0,-1 1 0 0 0,-1 0 0 0 0,1 1 0 0 0,0 0 0 0 0,-1 1 0 0 0,-16 0 0 0 0,-7-2 3 0 0,-11 1-12 0 0,0 2 0 0 0,-69 8 0 0 0,96-7-6 0 0,-1 1 0 0 0,1 2-1 0 0,-1 0 1 0 0,1 1-1 0 0,0 1 1 0 0,1 0 0 0 0,0 2-1 0 0,0 0 1 0 0,0 2 0 0 0,1 0-1 0 0,-28 21 1 0 0,20-10 4 0 0,1 1 0 0 0,0 2-1 0 0,-25 32 1 0 0,44-49 22 0 0,0 1-1 0 0,0 1 1 0 0,0-1-1 0 0,1 1 1 0 0,1-1-1 0 0,-1 1 1 0 0,1 1-1 0 0,1-1 1 0 0,0 1-1 0 0,0-1 1 0 0,1 1-1 0 0,0 0 1 0 0,1 0-1 0 0,0 0 1 0 0,0 14-1 0 0,3-15 22 0 0,0 0 0 0 0,1 0 0 0 0,0 0 0 0 0,0 0-1 0 0,1 0 1 0 0,0-1 0 0 0,1 1 0 0 0,0-1 0 0 0,0 0 0 0 0,1-1 0 0 0,0 1-1 0 0,0-1 1 0 0,0-1 0 0 0,1 1 0 0 0,11 8 0 0 0,5 2 64 0 0,1 0 0 0 0,0-2 0 0 0,39 19 0 0 0,-25-19 47 0 0,1-1 0 0 0,0-2 0 0 0,0-1 0 0 0,1-2 1 0 0,76 6-1 0 0,-26-11 48 0 0,1-3 1 0 0,115-15-1 0 0,68-23-181 0 0,-226 27-24 0 0,0-2 1 0 0,-1-2-1 0 0,72-32 1 0 0,-107 41 0 0 0,-1-1 0 0 0,0 0 0 0 0,0-1 0 0 0,0 0 0 0 0,-1-1 0 0 0,0 0 0 0 0,16-18 0 0 0,-23 23 0 0 0,0-1 0 0 0,-1 1 0 0 0,1-1 0 0 0,-1 0 0 0 0,1 0 0 0 0,-1 0 0 0 0,-1-1 0 0 0,1 1 0 0 0,0 0 0 0 0,-1-1 0 0 0,0 1 0 0 0,0-1 0 0 0,0 1 0 0 0,-1-1 0 0 0,0 0 0 0 0,0 1 0 0 0,0-1 0 0 0,0 0 0 0 0,0 1 0 0 0,-1-1 0 0 0,0 1 0 0 0,0-1 0 0 0,0 1 0 0 0,-1-1 0 0 0,-2-4 0 0 0,-3-4 0 0 0,0 0 0 0 0,-1 1 0 0 0,-1 0 0 0 0,0 1 0 0 0,0 0 0 0 0,-1 0 0 0 0,-1 1 0 0 0,0 0 0 0 0,0 1 0 0 0,-24-15 0 0 0,1 3 0 0 0,-2 2 0 0 0,-65-26 0 0 0,53 28-90 0 0,-1 1 1 0 0,-1 3-1 0 0,0 2 0 0 0,-1 2 0 0 0,0 3 1 0 0,-60-1-1 0 0,104 7-518 0 0,-33 3-337 0 0,38-3 354 0 0,1 1 0 0 0,-1-1 0 0 0,0 1-1 0 0,1-1 1 0 0,-1 1 0 0 0,1 0 0 0 0,-1 0 0 0 0,1 0 0 0 0,-1 0-1 0 0,1 0 1 0 0,-3 2 0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1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12 44 0 0,'-17'-12'9480'0'0,"13"18"-8799"0"0,0 0 1 0 0,1 0 0 0 0,0 0-1 0 0,0 1 1 0 0,1-1 0 0 0,0 1 0 0 0,0-1-1 0 0,0 1 1 0 0,-1 8 0 0 0,-6 65 2340 0 0,9-78-2949 0 0,-2 21 655 0 0,-1 6 11 0 0,2 1 1 0 0,0-1 0 0 0,7 52 0 0 0,0-69-2744 0 0,-2-7 127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1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36 388 0 0,'-73'-14'19188'0'0,"117"7"-16773"0"0,1 2 0 0 0,65 1 0 0 0,-2 0-421 0 0,-55 3-3824 0 0,-45 1-867 0 0,1 1-1 0 0,0 0 1 0 0,15 5-1 0 0,-13-3-76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1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5 149 24 0 0,'0'-1'294'0'0,"-1"1"0"0"0,1-1 1 0 0,-1 0-1 0 0,1 0 0 0 0,-1 0 0 0 0,1 1 1 0 0,0-1-1 0 0,-1 0 0 0 0,1 0 0 0 0,0 0 0 0 0,0 0 1 0 0,0 0-1 0 0,-1 1 0 0 0,1-1 0 0 0,0 0 1 0 0,0 0-1 0 0,0 0 0 0 0,0 0 0 0 0,1 0 1 0 0,-1 0-1 0 0,0 0 0 0 0,0 1 0 0 0,0-1 0 0 0,1 0 1 0 0,0-1-1 0 0,0 1-46 0 0,0 1 1 0 0,0 0-1 0 0,0 0 0 0 0,0 0 1 0 0,0 0-1 0 0,0 0 0 0 0,0 0 1 0 0,0 0-1 0 0,0 0 1 0 0,0 0-1 0 0,0 1 0 0 0,0-1 1 0 0,0 0-1 0 0,-1 1 0 0 0,1-1 1 0 0,0 0-1 0 0,0 1 0 0 0,1 0 1 0 0,43 30 4012 0 0,63 77 916 0 0,-85-81-4097 0 0,1-2-1 0 0,1 0 1 0 0,1-2-1 0 0,1-1 1 0 0,37 23 0 0 0,-61-43-981 0 0,0 0 1 0 0,1 0-1 0 0,-1-1 1 0 0,1 1 0 0 0,-1-1-1 0 0,1 0 1 0 0,0 0-1 0 0,0 0 1 0 0,-1 0 0 0 0,1-1-1 0 0,0 1 1 0 0,0-1-1 0 0,0 0 1 0 0,0 0 0 0 0,-1-1-1 0 0,1 1 1 0 0,0-1-1 0 0,0 0 1 0 0,0 0-1 0 0,-1 0 1 0 0,1 0 0 0 0,-1-1-1 0 0,1 1 1 0 0,-1-1-1 0 0,1 0 1 0 0,-1 0 0 0 0,0 0-1 0 0,0 0 1 0 0,0-1-1 0 0,0 0 1 0 0,0 1 0 0 0,-1-1-1 0 0,1 0 1 0 0,-1 0-1 0 0,0 0 1 0 0,3-4 0 0 0,5-11 8 0 0,1-1 1 0 0,-2 0 0 0 0,-1 0-1 0 0,0-1 1 0 0,5-23 0 0 0,-6 22-118 0 0,1-5-167 0 0,0 0 0 0 0,-1 0 1 0 0,-1-1-1 0 0,-2 1 1 0 0,2-55-1 0 0,-6 80-229 0 0,-4-30-1269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17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0 768 0 0,'0'0'7975'0'0,"11"18"-957"0"0,-10 0-4884 0 0,-1 0 1 0 0,-3 24-1 0 0,-19 75 1084 0 0,15-87-2437 0 0,5-21-944 0 0,-6 43 1516 0 0,8-17-6234 0 0,9-33-2439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17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44 105 312 0 0,'-16'-10'1757'0'0,"-1"0"1133"0"0,6-4 6534 0 0,12 13-9217 0 0,-1 0-1 0 0,1 0 1 0 0,-1 0 0 0 0,1 0-1 0 0,0 0 1 0 0,0 0-1 0 0,-1 1 1 0 0,1-1-1 0 0,0 0 1 0 0,0 0 0 0 0,0 1-1 0 0,0-1 1 0 0,0 0-1 0 0,0 1 1 0 0,0-1-1 0 0,0 1 1 0 0,0-1 0 0 0,0 1-1 0 0,0 0 1 0 0,0-1-1 0 0,2 1 1 0 0,26-7 2188 0 0,144-17 4071 0 0,2 8-4354 0 0,-160 15-2151 0 0,55-4-6920 0 0,-36 4-135 0 0,-20-1 4386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18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8 468 0 0,'9'-7'10504'0'0,"-6"12"-9246"0"0,0 0 1 0 0,0 1 0 0 0,0-1-1 0 0,-1 1 1 0 0,3 8 0 0 0,5 36 2752 0 0,-6 52-407 0 0,-4-91-3102 0 0,-5 41 648 0 0,0-3-2022 0 0,7-19-3944 0 0,-2-29 3938 0 0,1 1-367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18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42 240 5945 0 0,'-9'-3'3095'0'0,"6"2"-2328"0"0,0 1 0 0 0,1-1 0 0 0,-1 0 0 0 0,1 0 0 0 0,0 0 1 0 0,-1 0-1 0 0,1 0 0 0 0,0-1 0 0 0,-1 1 0 0 0,1-1 0 0 0,-3-2 1081 0 0,29-10 642 0 0,44-11-501 0 0,53-20-411 0 0,-104 37-1676 0 0,0 0 0 0 0,-1-1-1 0 0,-1-1 1 0 0,27-20 0 0 0,-14-1-298 0 0,-24 26 468 0 0,0-1-1 0 0,0 1 1 0 0,1 0 0 0 0,0 0-1 0 0,0 1 1 0 0,7-5 0 0 0,-12 9-41 0 0,1-1 0 0 0,-1 1 1 0 0,0 0-1 0 0,0 0 0 0 0,0 0 1 0 0,1 0-1 0 0,-1 0 0 0 0,0 0 0 0 0,0 0 1 0 0,0 0-1 0 0,1 0 0 0 0,-1 0 1 0 0,0 0-1 0 0,0 0 0 0 0,1 0 1 0 0,-1 0-1 0 0,0 0 0 0 0,0 0 1 0 0,0 0-1 0 0,1 0 0 0 0,-1 0 1 0 0,0 0-1 0 0,0 1 0 0 0,0-1 1 0 0,0 0-1 0 0,1 0 0 0 0,-1 0 0 0 0,0 0 1 0 0,0 0-1 0 0,0 0 0 0 0,0 1 1 0 0,1-1-1 0 0,-1 0 0 0 0,0 0 1 0 0,0 0-1 0 0,0 1 0 0 0,0-1 1 0 0,0 0-1 0 0,0 0 0 0 0,5 14 893 0 0,-3 22 265 0 0,-1-28-850 0 0,4 58 982 0 0,4 37 546 0 0,1-37-6016 0 0,-7-60-294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19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1 160 108 0 0,'-1'-1'11001'0'0,"30"-1"-8166"0"0,44-1-1761 0 0,69 2 1174 0 0,336 6 527 0 0,13 2-618 0 0,431-30 1069 0 0,3-45-991 0 0,-424 9-829 0 0,-489 58-1367 0 0,32-9-358 0 0,-43 10-59 0 0,25-4-2478 0 0,-8 6-5760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1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0 696 0 0,'0'0'4574'0'0,"-14"17"523"0"0,-11 158 4311 0 0,-2 88-4999 0 0,16-156-2167 0 0,10-58-1536 0 0,6-19-3019 0 0,-5-30 1953 0 0,1 1 1 0 0,-1-1-1 0 0,1 1 1 0 0,-1-1-1 0 0,1 0 0 0 0,0 1 1 0 0,-1-1-1 0 0,1 0 1 0 0,-1 1-1 0 0,1-1 1 0 0,0 0-1 0 0,-1 0 0 0 0,1 0 1 0 0,-1 0-1 0 0,1 0 1 0 0,0 0-1 0 0,-1 1 0 0 0,1-1 1 0 0,0-1-1 0 0,-1 1 1 0 0,1 0-1 0 0,0 0 1 0 0,-1 0-1 0 0,1 0 0 0 0,-1 0 1 0 0,1-1-1 0 0,1 1 1 0 0,6-6-2171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29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36 532 0 0,'2'-4'1065'0'0,"-1"3"-630"0"0,19-21 2642 0 0,-3 14 10539 0 0,-29 27-12303 0 0,-3 1-708 0 0,-1 0 1 0 0,0-2-1 0 0,-2 1 1 0 0,0-2-1 0 0,-1-1 1 0 0,-36 24-1 0 0,27-19-275 0 0,-21 15 242 0 0,21-17-521 0 0,-27 24 0 0 0,55-43-115 0 0,0 0 0 0 0,0 0 0 0 0,0 0 0 0 0,0 0 0 0 0,0 0 0 0 0,0 1-129 0 0,0-1 129 0 0,0 0 0 0 0,0 0 0 0 0,-1 0 0 0 0,1 0 0 0 0,0 0 0 0 0,0 0-1 0 0,0 0 1 0 0,0 0 0 0 0,0 1 0 0 0,0-1 0 0 0,0 0 0 0 0,0 0 0 0 0,0 0 0 0 0,0 0-1 0 0,0 0 1 0 0,0 0 0 0 0,0 0 0 0 0,0 0 0 0 0,0 1 0 0 0,0-1 0 0 0,0 0 0 0 0,0 0 0 0 0,0 0-1 0 0,0 0 1 0 0,0 0 0 0 0,0 0 0 0 0,0 0 0 0 0,1 0 0 0 0,-1 1 0 0 0,0-1 0 0 0,0 0-1 0 0,0 0 1 0 0,0 0 0 0 0,0 0 0 0 0,0 0 0 0 0,0 0 0 0 0,0 0 0 0 0,0 0 0 0 0,0 0-1 0 0,0 0 1 0 0,1 0 0 0 0,-1 0 0 0 0,0 0 0 0 0,0 0 0 0 0,0 0 0 0 0,0 0 0 0 0,0 1 0 0 0,0-1-1 0 0,0 0 1 0 0,1 0 0 0 0,11 1-2547 0 0,14-2-1979 0 0,-4-4 2151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2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8 188 156 0 0,'-1'-1'247'0'0,"1"0"-1"0"0,-1 0 1 0 0,0 0 0 0 0,1 0-1 0 0,-1 0 1 0 0,0 0-1 0 0,1 0 1 0 0,-1 0 0 0 0,1 0-1 0 0,0 0 1 0 0,-1 0 0 0 0,1 0-1 0 0,0-1 1 0 0,0 1-1 0 0,0 0 1 0 0,-1 0 0 0 0,1 0-1 0 0,0 0 1 0 0,1 0 0 0 0,-1-1-1 0 0,0 1 1 0 0,0 0-1 0 0,0 0 1 0 0,1 0 0 0 0,-1 0-1 0 0,0 0 1 0 0,1 0 0 0 0,1-2-1 0 0,-1 1 165 0 0,1 0 0 0 0,1 0-1 0 0,-1 0 1 0 0,0 1 0 0 0,0-1 0 0 0,1 1-1 0 0,-1-1 1 0 0,1 1 0 0 0,-1 0 0 0 0,1 0-1 0 0,5-1 1 0 0,10-3 1101 0 0,0 2-1 0 0,36-3 1 0 0,-44 6-1335 0 0,463-6 5210 0 0,-358 9-4618 0 0,131 3 500 0 0,325 1 1040 0 0,-3-47-373 0 0,-501 29-1550 0 0,-2-3 0 0 0,112-39 0 0 0,-148 40-180 0 0,-28 12-183 0 0,9 14 92 0 0,-5 28 156 0 0,2 0 1 0 0,20 64 0 0 0,37 82 313 0 0,-26-80-81 0 0,81 266 238 0 0,-107-334-742 0 0,-5-22 0 0 0,-2 0 0 0 0,0 1 0 0 0,3 23 0 0 0,-8-34 0 0 0,0-1 0 0 0,-5-1 0 0 0,3-4 0 0 0,1 0 0 0 0,-1-1 0 0 0,0 1 0 0 0,0-1 0 0 0,0 1 0 0 0,0-1 0 0 0,0 0 0 0 0,0 0 0 0 0,0 0 0 0 0,1 0 0 0 0,-1 0 0 0 0,0 0 0 0 0,0 0 0 0 0,0-1 0 0 0,0 1 0 0 0,0-1 0 0 0,0 1 0 0 0,1-1 0 0 0,-4-1 0 0 0,-4-1 0 0 0,-178-36-967 0 0,-209-33-721 0 0,-449 12-138 0 0,-18 24 951 0 0,749 28 1034 0 0,-61-2 95 0 0,174 10-682 0 0,-7 2-433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2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62 5108 0 0,'-18'0'2068'0'0,"-15"-2"5521"0"0,20 0-1364 0 0,33 0-4178 0 0,326 7 1594 0 0,-246-1-3122 0 0,593 15 1951 0 0,-132-20-1079 0 0,-559 0-1385 0 0,1006-49 1697 0 0,-996 48-1705 0 0,16 0-3 0 0,-1-2 0 0 0,1-1 0 0 0,39-13 0 0 0,-66 18-152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2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30 612 0 0,'-1'-2'605'0'0,"-1"0"0"0"0,0-1 0 0 0,-1 1-1 0 0,1 0 1 0 0,0 0 0 0 0,0 0 0 0 0,-1 0 0 0 0,1 1 0 0 0,-1-1 0 0 0,0 1-1 0 0,1-1 1 0 0,-1 1 0 0 0,0 0 0 0 0,-5-1 0 0 0,3 1 5 0 0,0 0 1 0 0,0 1 0 0 0,0-1-1 0 0,-1 1 1 0 0,1 0 0 0 0,0 1-1 0 0,0-1 1 0 0,-7 2 0 0 0,5 0-89 0 0,-1 0 0 0 0,1 1 0 0 0,0-1 0 0 0,0 1 0 0 0,0 1 0 0 0,0-1 0 0 0,0 1 0 0 0,1 1 0 0 0,-1-1 0 0 0,1 1 0 0 0,-8 8 0 0 0,11-10-316 0 0,1-1 1 0 0,0 1 0 0 0,0 0-1 0 0,0 0 1 0 0,0 0 0 0 0,0 0-1 0 0,1 0 1 0 0,-1 0 0 0 0,1 0-1 0 0,0 0 1 0 0,0 0-1 0 0,0 1 1 0 0,0-1 0 0 0,1 0-1 0 0,-1 6 1 0 0,1-6-90 0 0,1 0-1 0 0,0 0 1 0 0,-1-1-1 0 0,1 1 1 0 0,0 0-1 0 0,0 0 1 0 0,1-1-1 0 0,-1 1 1 0 0,0-1-1 0 0,1 1 1 0 0,0-1 0 0 0,0 1-1 0 0,-1-1 1 0 0,1 0-1 0 0,1 0 1 0 0,-1 0-1 0 0,0 0 1 0 0,0 0-1 0 0,4 1 1 0 0,4 4 146 0 0,1-1 0 0 0,0 0 1 0 0,0 0-1 0 0,0-1 0 0 0,1-1 0 0 0,18 5 1 0 0,-23-7-282 0 0,1 0 1 0 0,-1-1-1 0 0,0 0 1 0 0,1 0 0 0 0,-1-1-1 0 0,1 0 1 0 0,-1 0 0 0 0,1-1-1 0 0,-1 0 1 0 0,0 0-1 0 0,1-1 1 0 0,8-2 0 0 0,-14 3-8 0 0,-1 1 1 0 0,0-1 0 0 0,1 0-1 0 0,-1 1 1 0 0,1-1 0 0 0,-1 0 0 0 0,0 0-1 0 0,1 1 1 0 0,-1-1 0 0 0,0 0-1 0 0,0-1 1 0 0,0 1 0 0 0,0 0-1 0 0,0 0 1 0 0,0 0 0 0 0,0-1 0 0 0,0 1-1 0 0,0 0 1 0 0,-1-1 0 0 0,1 1-1 0 0,0-1 1 0 0,-1 1 0 0 0,1 0-1 0 0,-1-1 1 0 0,0 0 0 0 0,1 1 0 0 0,-1-1-1 0 0,0 1 1 0 0,0-1 0 0 0,0 1-1 0 0,0-1 1 0 0,0 1 0 0 0,-1-1-1 0 0,1 0 1 0 0,0 1 0 0 0,-1-1 0 0 0,1 1-1 0 0,-1 0 1 0 0,1-1 0 0 0,-2-1-1 0 0,0 0 12 0 0,1 0-1 0 0,-1 0 0 0 0,0 0 1 0 0,0 0-1 0 0,-1 1 0 0 0,1-1 1 0 0,-1 1-1 0 0,1-1 0 0 0,-1 1 1 0 0,0 0-1 0 0,0 0 0 0 0,0 0 1 0 0,0 1-1 0 0,0-1 0 0 0,0 1 1 0 0,0-1-1 0 0,-5 0 1 0 0,5 1 29 0 0,0 1 0 0 0,0 0 1 0 0,0-1-1 0 0,0 1 1 0 0,0 0-1 0 0,0 0 1 0 0,0 1-1 0 0,0-1 1 0 0,0 1-1 0 0,0-1 0 0 0,0 1 1 0 0,0 0-1 0 0,0 0 1 0 0,0 0-1 0 0,1 1 1 0 0,-1-1-1 0 0,0 1 1 0 0,1 0-1 0 0,-1-1 0 0 0,1 1 1 0 0,0 0-1 0 0,-1 0 1 0 0,-3 5-1 0 0,5-5 15 0 0,0 0 1 0 0,0 0-1 0 0,0 0 0 0 0,0 0 0 0 0,0 0 1 0 0,0 0-1 0 0,0 0 0 0 0,1 1 0 0 0,-1-1 1 0 0,1 0-1 0 0,0 0 0 0 0,0 1 0 0 0,-1-1 0 0 0,1 0 1 0 0,1 1-1 0 0,-1-1 0 0 0,0 0 0 0 0,1 0 1 0 0,-1 0-1 0 0,1 1 0 0 0,-1-1 0 0 0,1 0 1 0 0,0 0-1 0 0,0 0 0 0 0,0 0 0 0 0,0 0 1 0 0,1 0-1 0 0,-1 0 0 0 0,0 0 0 0 0,1-1 0 0 0,-1 1 1 0 0,4 2-1 0 0,0 1 57 0 0,1 0-1 0 0,-1-1 1 0 0,1 0 0 0 0,0 0-1 0 0,0-1 1 0 0,1 0 0 0 0,-1 0-1 0 0,1 0 1 0 0,10 3 0 0 0,-14-5-142 0 0,0-1 0 0 0,0 1 1 0 0,0 0-1 0 0,0-1 0 0 0,0 0 1 0 0,0 1-1 0 0,0-1 0 0 0,0 0 1 0 0,0-1-1 0 0,0 1 0 0 0,0-1 1 0 0,0 1-1 0 0,0-1 0 0 0,0 0 1 0 0,0 0-1 0 0,0 0 0 0 0,-1 0 1 0 0,1-1-1 0 0,0 1 0 0 0,-1-1 1 0 0,1 1-1 0 0,-1-1 0 0 0,1 0 1 0 0,-1 0-1 0 0,2-3 0 0 0,2-8-946 0 0,-6 12 439 0 0,1-1-1 0 0,-1 1 1 0 0,0-1-1 0 0,0 1 1 0 0,0-1-1 0 0,0 1 0 0 0,-1-1 1 0 0,1 1-1 0 0,0-1 1 0 0,-1 1-1 0 0,1-1 1 0 0,-1 1-1 0 0,1-1 0 0 0,-1 1 1 0 0,1 0-1 0 0,-1-1 1 0 0,0 1-1 0 0,-1-1 1 0 0,-7-4-2300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1 576 0 0,'8'1'5370'0'0,"-1"11"-4568"0"0,-1 0 0 0 0,-1 1 0 0 0,0 0 0 0 0,0 0 0 0 0,-1 0-1 0 0,-1 0 1 0 0,2 15 0 0 0,7 100 1952 0 0,-12-121-2570 0 0,-1 67 1051 0 0,-2 0 0 0 0,-15 76 0 0 0,0-28-100 0 0,0-3 910 0 0,-2 128-1 0 0,19-219-1657 0 0,1-1 0 0 0,2 1 0 0 0,1-1 0 0 0,1 1 0 0 0,11 37 0 0 0,-12-54-267 0 0,1 0 0 0 0,1 0-1 0 0,0 0 1 0 0,0-1 0 0 0,1 0-1 0 0,0 0 1 0 0,1-1-1 0 0,0 1 1 0 0,0-1 0 0 0,1-1-1 0 0,0 0 1 0 0,1 0 0 0 0,0 0-1 0 0,0-1 1 0 0,15 8 0 0 0,-2-3-3 0 0,0-2 0 0 0,1 0 0 0 0,1-1 0 0 0,0-2 0 0 0,44 9 0 0 0,128 6 268 0 0,-164-19-336 0 0,545 18 357 0 0,-551-21-392 0 0,548 6 189 0 0,355 7 347 0 0,-335 11-138 0 0,-342-16-242 0 0,1819 75 833 0 0,-502-48-575 0 0,-1264-33-448 0 0,225 10 20 0 0,-262 1 0 0 0,117 1 0 0 0,-324-14 0 0 0,-2 0-39 0 0,-28-3-1010 0 0,-30 3 980 0 0,21 0-4022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2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57 284 0 0,'-3'-5'1352'0'0,"-1"0"0"0"0,0 0 0 0 0,0 0 0 0 0,0 1 0 0 0,0 0 0 0 0,-1 0 0 0 0,-7-6 0 0 0,8 8-872 0 0,0 0 1 0 0,-1 0-1 0 0,1 0 0 0 0,0 1 1 0 0,-1-1-1 0 0,1 1 1 0 0,0 0-1 0 0,-1 1 1 0 0,0-1-1 0 0,1 1 0 0 0,-6 0 1 0 0,1 0 75 0 0,0 1 1 0 0,1 0 0 0 0,-1 0-1 0 0,0 1 1 0 0,1 0 0 0 0,-1 1-1 0 0,1 0 1 0 0,0 0-1 0 0,-16 9 1 0 0,21-11-411 0 0,1 1 0 0 0,-1-1 1 0 0,1 1-1 0 0,-1 0 0 0 0,1 0 0 0 0,0 0 0 0 0,0 0 1 0 0,0 0-1 0 0,0 1 0 0 0,0-1 0 0 0,0 1 0 0 0,0-1 1 0 0,1 1-1 0 0,-1 0 0 0 0,1-1 0 0 0,0 1 0 0 0,0 0 1 0 0,0 0-1 0 0,0 0 0 0 0,1 0 0 0 0,-1 0 1 0 0,1 0-1 0 0,-1 0 0 0 0,1 0 0 0 0,0 0 0 0 0,1 0 1 0 0,-1 0-1 0 0,0 0 0 0 0,1 0 0 0 0,-1 0 0 0 0,1 0 1 0 0,2 4-1 0 0,0 1 50 0 0,2 0 0 0 0,-1 0 1 0 0,1 0-1 0 0,0 0 0 0 0,0-1 0 0 0,1 0 1 0 0,0 0-1 0 0,1 0 0 0 0,-1-1 1 0 0,1 0-1 0 0,15 10 0 0 0,-18-13-169 0 0,1 0-1 0 0,-1-1 1 0 0,1 1 0 0 0,0-1-1 0 0,0 0 1 0 0,0 0 0 0 0,0 0-1 0 0,1-1 1 0 0,-1 0 0 0 0,0 0-1 0 0,1 0 1 0 0,-1-1 0 0 0,0 1-1 0 0,1-1 1 0 0,-1 0 0 0 0,1-1-1 0 0,-1 0 1 0 0,0 0-1 0 0,1 0 1 0 0,-1 0 0 0 0,8-4-1 0 0,-10 4-43 0 0,0-1-1 0 0,0 0 1 0 0,0 0-1 0 0,0 0 1 0 0,-1 0 0 0 0,1 0-1 0 0,-1-1 1 0 0,0 1-1 0 0,1-1 1 0 0,-1 0-1 0 0,0 1 1 0 0,-1-1-1 0 0,1 0 1 0 0,0 0-1 0 0,-1 0 1 0 0,0 0-1 0 0,1 0 1 0 0,-1-1-1 0 0,0 1 1 0 0,-1 0-1 0 0,1-1 1 0 0,-1 1-1 0 0,1 0 1 0 0,-1-1-1 0 0,0 1 1 0 0,-1-4-1 0 0,1 3 3 0 0,0-1 0 0 0,-1 1 0 0 0,0 0 0 0 0,0 0-1 0 0,0-1 1 0 0,-1 1 0 0 0,1 0 0 0 0,-1 0 0 0 0,0 0-1 0 0,0 0 1 0 0,-1 1 0 0 0,1-1 0 0 0,-1 0 0 0 0,1 1-1 0 0,-1 0 1 0 0,0-1 0 0 0,-1 1 0 0 0,1 1 0 0 0,-5-5-1 0 0,2 4 11 0 0,-1 0-1 0 0,1 0 1 0 0,-1 1-1 0 0,1-1 0 0 0,-1 2 1 0 0,0-1-1 0 0,0 1 1 0 0,0 0-1 0 0,0 0 0 0 0,0 0 1 0 0,-13 2-1 0 0,16-1 11 0 0,0 1-1 0 0,1-1 0 0 0,-1 1 0 0 0,1-1 0 0 0,-1 1 1 0 0,1 0-1 0 0,-1 1 0 0 0,1-1 0 0 0,-1 0 1 0 0,1 1-1 0 0,0 0 0 0 0,0 0 0 0 0,0 0 1 0 0,0 0-1 0 0,0 1 0 0 0,0-1 0 0 0,1 1 0 0 0,-1-1 1 0 0,1 1-1 0 0,0 0 0 0 0,-1 0 0 0 0,1 0 1 0 0,1 0-1 0 0,-3 5 0 0 0,3-6 15 0 0,1 0 0 0 0,0-1 0 0 0,0 1 0 0 0,0 0 0 0 0,0 0 0 0 0,0 0-1 0 0,0 0 1 0 0,0-1 0 0 0,1 1 0 0 0,-1 0 0 0 0,1 0 0 0 0,-1 0 0 0 0,1-1 0 0 0,0 1 0 0 0,0 0 0 0 0,-1-1 0 0 0,1 1-1 0 0,0-1 1 0 0,0 1 0 0 0,1-1 0 0 0,-1 1 0 0 0,0-1 0 0 0,0 0 0 0 0,1 1 0 0 0,-1-1 0 0 0,1 0 0 0 0,-1 0 0 0 0,1 0-1 0 0,0 0 1 0 0,-1 0 0 0 0,3 0 0 0 0,2 2 22 0 0,0 0-1 0 0,0 0 1 0 0,0 0 0 0 0,1-1-1 0 0,-1 0 1 0 0,0-1 0 0 0,11 2-1 0 0,-11-2-73 0 0,-1-1-1 0 0,0-1 1 0 0,1 1-1 0 0,-1-1 1 0 0,0 0-1 0 0,0 0 1 0 0,0 0 0 0 0,0-1-1 0 0,0 1 1 0 0,0-2-1 0 0,0 1 1 0 0,0 0-1 0 0,-1-1 1 0 0,1 0-1 0 0,7-6 1 0 0,-10 7-70 0 0,0 0 0 0 0,-1 0 0 0 0,1 0 0 0 0,-1 0 0 0 0,1 0 0 0 0,-1 0 0 0 0,0 0 0 0 0,0-1 0 0 0,0 1 0 0 0,0 0-1 0 0,0-1 1 0 0,0 1 0 0 0,-1-1 0 0 0,1 1 0 0 0,-1-1 0 0 0,0 1 0 0 0,0-1 0 0 0,0 1 0 0 0,0-1 0 0 0,0 1 0 0 0,0-1 0 0 0,-1 1 0 0 0,1-1 0 0 0,-1 1 0 0 0,0-1 0 0 0,0 1 0 0 0,0-1 0 0 0,0 1 0 0 0,0 0 0 0 0,0 0 0 0 0,0-1 0 0 0,-1 1-1 0 0,1 0 1 0 0,-3-2 0 0 0,-20-24-7063 0 0,19 23 4878 0 0,0-4-593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2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176 239 208 0 0,'-2'2'636'0'0,"-19"19"1107"0"0,1 1-1 0 0,1 1 1 0 0,0 0 0 0 0,-21 40-1 0 0,-1-1 2372 0 0,28-48-326 0 0,17-32-1101 0 0,4-16-2192 0 0,29-230 1173 0 0,-8 123-1243 0 0,-29 141-420 0 0,0 0 1 0 0,0-1-1 0 0,0 1 0 0 0,0-1 1 0 0,0 1-1 0 0,0-1 0 0 0,0 1 0 0 0,0-1 1 0 0,0 1-1 0 0,0 0 0 0 0,0-1 1 0 0,0 1-1 0 0,0-1 0 0 0,0 1 0 0 0,1 0 1 0 0,-1-1-1 0 0,0 1 0 0 0,0 0 0 0 0,0-1 1 0 0,1 1-1 0 0,-1-1 0 0 0,0 1 1 0 0,1 0-1 0 0,-1 0 0 0 0,0-1 0 0 0,1 1 1 0 0,-1 0-1 0 0,0 0 0 0 0,1-1 1 0 0,0 1-1 0 0,6 10 219 0 0,2 21 68 0 0,5 32 75 0 0,0 7 21 0 0,44 122 1 0 0,-51-175-352 0 0,1 0 1 0 0,1 0-1 0 0,0-1 0 0 0,21 26 0 0 0,-25-36-164 0 0,0 1 0 0 0,1-1-1 0 0,0-1 1 0 0,0 1 0 0 0,0-1-1 0 0,1 0 1 0 0,0 0 0 0 0,-1-1 0 0 0,2 0-1 0 0,-1 0 1 0 0,0-1 0 0 0,16 6-1 0 0,-7-9-710 0 0,-14-8 250 0 0,-16-11 373 0 0,9 14 271 0 0,-1 2-1 0 0,0-1 1 0 0,0 1 0 0 0,0-1 0 0 0,0 2-1 0 0,0-1 1 0 0,-1 1 0 0 0,0 0-1 0 0,1 0 1 0 0,-1 1 0 0 0,0 0 0 0 0,-7-1-1 0 0,-12 1 399 0 0,-47 3 1 0 0,53 0-209 0 0,9-2-192 0 0,0 1 0 0 0,0 1-1 0 0,0 0 1 0 0,0 0 0 0 0,0 1-1 0 0,-15 7 1 0 0,25-10-606 0 0,4 3-1071 0 0,0 1 955 0 0,1-1 0 0 0,1 0 0 0 0,-1-1 0 0 0,0 1 0 0 0,1 0 0 0 0,-1-1 0 0 0,1 0 0 0 0,0 0 0 0 0,0-1 0 0 0,6 2 0 0 0,14 1-1763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28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18 324 0 0,'0'-3'-575'0'0,"0"3"790"0"0,-1 0-2 0 0,1-1 2 0 0,0 1 0 0 0,0 0-1 0 0,0-1 1 0 0,0 1 0 0 0,-1-1 0 0 0,1 1-1 0 0,0 0 1 0 0,0-1 0 0 0,0 1-1 0 0,0-1 1 0 0,0 1 0 0 0,0 0 0 0 0,0-1-1 0 0,0 1 1 0 0,0-1 0 0 0,0 1-1 0 0,0 0 1 0 0,0-1 0 0 0,0 1 0 0 0,1-1-1 0 0,-1 1 1 0 0,0 0 0 0 0,0-1-1 0 0,0 1 1 0 0,0 0 0 0 0,1-1 0 0 0,-1 1-1 0 0,0 0 1 0 0,0-1 0 0 0,1 1 0 0 0,-1 0-1 0 0,0-1 1 0 0,1 1 0 0 0,-1 0-1 0 0,0 0 1 0 0,1-1 0 0 0,-1 1 0 0 0,0 0-1 0 0,1 0 1 0 0,-1 0 0 0 0,1 0-1 0 0,2-1 2692 0 0,13 29 40 0 0,-10-13-1976 0 0,-2 0 0 0 0,0 1-1 0 0,0-1 1 0 0,0 19 0 0 0,-1-16-499 0 0,0 1 0 0 0,8 25 0 0 0,0-25-1905 0 0,-3-10-6051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2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16 175 472 0 0,'-2'-3'301'0'0,"0"1"-1"0"0,1-1 1 0 0,-1 1 0 0 0,1-1 0 0 0,-1 1-1 0 0,1-1 1 0 0,0 0 0 0 0,0 0-1 0 0,1 1 1 0 0,-1-1 0 0 0,0 0-1 0 0,1 0 1 0 0,0 0 0 0 0,-1 0-1 0 0,1 0 1 0 0,1 0 0 0 0,-1 0 0 0 0,0 0-1 0 0,1 1 1 0 0,-1-1 0 0 0,1 0-1 0 0,0 0 1 0 0,0 0 0 0 0,0 1-1 0 0,0-1 1 0 0,0 0 0 0 0,1 1-1 0 0,-1-1 1 0 0,4-4 0 0 0,1 0 164 0 0,0 0 1 0 0,1 0-1 0 0,-1 0 1 0 0,1 1-1 0 0,1 0 0 0 0,-1 1 1 0 0,1-1-1 0 0,0 1 1 0 0,0 1-1 0 0,1-1 1 0 0,-1 2-1 0 0,1-1 0 0 0,0 1 1 0 0,0 0-1 0 0,0 1 1 0 0,0 0-1 0 0,15-1 1 0 0,-15 2-301 0 0,-1 0 1 0 0,0 1 0 0 0,0 0 0 0 0,0 1-1 0 0,1-1 1 0 0,-1 2 0 0 0,0-1 0 0 0,0 1 0 0 0,0 0-1 0 0,-1 1 1 0 0,1 0 0 0 0,0 0 0 0 0,-1 1-1 0 0,0 0 1 0 0,0 0 0 0 0,0 1 0 0 0,0-1 0 0 0,-1 1-1 0 0,0 1 1 0 0,10 9 0 0 0,-15-13-177 0 0,1 0 0 0 0,0 0 0 0 0,-1 1-1 0 0,0-1 1 0 0,1 0 0 0 0,-1 0 0 0 0,0 1 0 0 0,0-1 0 0 0,0 0 0 0 0,-1 1-1 0 0,1-1 1 0 0,0 1 0 0 0,-1-1 0 0 0,0 1 0 0 0,0 0 0 0 0,1-1 0 0 0,-2 1-1 0 0,1-1 1 0 0,0 1 0 0 0,0-1 0 0 0,-1 1 0 0 0,1-1 0 0 0,-1 1-1 0 0,0-1 1 0 0,0 1 0 0 0,0-1 0 0 0,0 0 0 0 0,-2 4 0 0 0,-4 3-229 0 0,0 1-1 0 0,-1-1 1 0 0,0-1 0 0 0,0 1-1 0 0,-11 7 1 0 0,-19 22-1019 0 0,37-38 1244 0 0,1 1 0 0 0,-1 0 1 0 0,1-1-1 0 0,0 1 0 0 0,0 0 1 0 0,-1 0-1 0 0,1-1 0 0 0,0 1 0 0 0,0 0 1 0 0,0 0-1 0 0,0-1 0 0 0,0 1 1 0 0,0 0-1 0 0,0 0 0 0 0,0-1 1 0 0,0 1-1 0 0,0 0 0 0 0,0 0 0 0 0,0 0 1 0 0,1-1-1 0 0,-1 1 0 0 0,0 0 1 0 0,1-1-1 0 0,-1 1 0 0 0,0 0 1 0 0,1-1-1 0 0,-1 1 0 0 0,1 0 1 0 0,-1-1-1 0 0,1 1 0 0 0,-1-1 0 0 0,1 1 1 0 0,-1-1-1 0 0,1 1 0 0 0,0-1 1 0 0,-1 1-1 0 0,1-1 0 0 0,0 1 1 0 0,-1-1-1 0 0,1 0 0 0 0,0 0 0 0 0,1 1 1 0 0,34 12 184 0 0,-33-12-184 0 0,34 8 228 0 0,-1 1 202 0 0,55 20-1 0 0,-82-27-327 0 0,-1 1 0 0 0,1 1 0 0 0,-1-1 0 0 0,0 1 0 0 0,0 0 0 0 0,-1 1 0 0 0,1 0 0 0 0,-1 0 0 0 0,-1 1 0 0 0,1 0 0 0 0,8 11 0 0 0,-14-16-59 0 0,1 1 1 0 0,-1-1-1 0 0,0 1 0 0 0,1 0 0 0 0,-1 0 0 0 0,-1-1 1 0 0,1 1-1 0 0,0 0 0 0 0,-1 0 0 0 0,1 0 1 0 0,-1 0-1 0 0,0-1 0 0 0,0 1 0 0 0,0 0 0 0 0,0 0 1 0 0,-1 0-1 0 0,1 0 0 0 0,-2 3 0 0 0,0-1 1 0 0,0 1-1 0 0,0-1 0 0 0,-1 0 0 0 0,1 0 0 0 0,-1 0 1 0 0,-1 0-1 0 0,1-1 0 0 0,-8 9 0 0 0,3-5 5 0 0,-1 0-1 0 0,0 0 1 0 0,-1-1-1 0 0,1 0 0 0 0,-1-1 1 0 0,-1 0-1 0 0,1-1 1 0 0,-18 7-1 0 0,8-6 6 0 0,0-1 1 0 0,-1-1-1 0 0,0 0 0 0 0,0-2 0 0 0,-27 0 1 0 0,37-2-862 0 0,1-1 0 0 0,-1-1 0 0 0,-19-4 0 0 0,25 4-868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5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66 402 572 0 0,'0'0'3873'0'0,"-2"3"-2875"0"0,-10 22 740 0 0,0-1-1 0 0,2 1 1 0 0,1 1-1 0 0,-10 42 1 0 0,19-67-1592 0 0,-1 0 1 0 0,1 0 0 0 0,0 0 0 0 0,0 0-1 0 0,0 0 1 0 0,0-1 0 0 0,0 1 0 0 0,0 0-1 0 0,0 0 1 0 0,0 0 0 0 0,0 0 0 0 0,0 0-1 0 0,0 0 1 0 0,0 0 0 0 0,1 0 0 0 0,-1 0-1 0 0,0-1 1 0 0,1 2 0 0 0,0-1-83 0 0,-1-1 0 0 0,1 0-1 0 0,-1 0 1 0 0,0 0 0 0 0,1 0 0 0 0,-1 0 0 0 0,1 0 0 0 0,-1 0 0 0 0,1 0-1 0 0,-1 0 1 0 0,0 0 0 0 0,1 0 0 0 0,-1 0 0 0 0,1 0 0 0 0,-1 0 0 0 0,1 0-1 0 0,-1 0 1 0 0,0-1 0 0 0,1 1 0 0 0,-1 0 0 0 0,1 0 0 0 0,-1-1 0 0 0,0 1 0 0 0,1 0-1 0 0,-1 0 1 0 0,1-1 0 0 0,26-28 989 0 0,-7-5-640 0 0,-1-1 0 0 0,-1-1 0 0 0,19-60 1 0 0,-14 34-130 0 0,75-191 632 0 0,-96 250-910 0 0,-1-1 13 0 0,0 0 1 0 0,1 0-1 0 0,0 0 1 0 0,0 1 0 0 0,0-1-1 0 0,0 0 1 0 0,1 1 0 0 0,5-6-1 0 0,-7 8-18 0 0,14 20 23 0 0,5 18 55 0 0,30 73 0 0 0,7 18-20 0 0,-37-91-81 0 0,4 7-601 0 0,1 0 0 0 0,58 73 0 0 0,-82-116 591 0 0,1 0 1 0 0,-1 0-1 0 0,0 0 1 0 0,0 0-1 0 0,0 0 1 0 0,1 0-1 0 0,-1 0 1 0 0,0 0-1 0 0,1 0 1 0 0,-1-1-1 0 0,1 1 1 0 0,1 0-1 0 0,-3-1 27 0 0,1 0 0 0 0,0 0 0 0 0,-1 0 0 0 0,1 0 0 0 0,-1 0 0 0 0,1 0 0 0 0,-1 0 0 0 0,1 0 0 0 0,-1 0-1 0 0,1 0 1 0 0,-1 0 0 0 0,1-1 0 0 0,-1 1 0 0 0,1 0 0 0 0,-1 0 0 0 0,1 0 0 0 0,-1-1 0 0 0,1 1 0 0 0,-1 0 0 0 0,0-1 0 0 0,1 1 0 0 0,-1 0-1 0 0,1-1 1 0 0,-1 1 0 0 0,0 0 0 0 0,1-1 0 0 0,-1 1 0 0 0,0-1 0 0 0,0 1 0 0 0,1-1 0 0 0,-1 1 0 0 0,0-1 0 0 0,0 1 0 0 0,0-1-1 0 0,1 1 1 0 0,-1-1 0 0 0,0 0 0 0 0,0 0 24 0 0,-2-2 0 0 0,-5-3-6 0 0,0 1 0 0 0,0 0-1 0 0,0 0 1 0 0,-1 1 0 0 0,1 0-1 0 0,-1 0 1 0 0,0 0 0 0 0,0 1 0 0 0,0 1-1 0 0,-1-1 1 0 0,1 1 0 0 0,-1 1-1 0 0,-10-1 1 0 0,-20-2 131 0 0,-63 2-1 0 0,61 3 12 0 0,-53 9 1 0 0,80-8-187 0 0,1 0 0 0 0,-1 2 1 0 0,1-1-1 0 0,0 2 0 0 0,0 0 0 0 0,0 0 0 0 0,1 2 1 0 0,-12 6-1 0 0,21-11-120 0 0,1 0 1 0 0,0 0-1 0 0,-1 0 0 0 0,1 0 1 0 0,0 0-1 0 0,0 0 0 0 0,0 1 1 0 0,0-1-1 0 0,0 0 1 0 0,1 1-1 0 0,-1 0 0 0 0,1-1 1 0 0,0 1-1 0 0,-2 4 0 0 0,3-4-232 0 0,-1 0-1 0 0,1 0 1 0 0,0 0-1 0 0,0 0 0 0 0,0 0 1 0 0,0-1-1 0 0,0 1 0 0 0,1 0 1 0 0,-1 0-1 0 0,1 0 1 0 0,0 0-1 0 0,0-1 0 0 0,0 1 1 0 0,0 0-1 0 0,3 3 0 0 0,8 14-1781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50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12 288 0 0,'-7'-12'13867'0'0,"2"34"-12569"0"0,1 1 0 0 0,1 0 1 0 0,1-1-1 0 0,1 1 0 0 0,3 39 1 0 0,-1-8-1078 0 0,2-27-3441 0 0,3-11-2612 0 0,-4-11 3583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2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18 88 0 0,'9'-18'15795'0'0,"-19"32"-15118"0"0,-1 0-1 0 0,0 0 1 0 0,-1-1 0 0 0,-1-1 0 0 0,-21 17-1 0 0,-10 10 365 0 0,-117 99 1073 0 0,161-138-2223 0 0,-1 1 1 0 0,1-1-1 0 0,-1 0 1 0 0,1 0-1 0 0,0 1 0 0 0,-1-1 1 0 0,1 0-1 0 0,-1 1 0 0 0,1-1 1 0 0,0 0-1 0 0,-1 1 1 0 0,1-1-1 0 0,0 0 0 0 0,0 1 1 0 0,-1-1-1 0 0,1 1 0 0 0,0-1 1 0 0,0 1-1 0 0,0-1 0 0 0,-1 1 1 0 0,1-1-1 0 0,0 1 1 0 0,0-1-1 0 0,0 1 0 0 0,0-1 1 0 0,0 0-1 0 0,0 1 0 0 0,0-1 1 0 0,0 2-1 0 0,1-2-263 0 0,0 1 0 0 0,0-1 1 0 0,0 0-1 0 0,0 1 0 0 0,0-1 0 0 0,0 0 0 0 0,0 0 0 0 0,0 0 0 0 0,0 1 0 0 0,0-1 1 0 0,0 0-1 0 0,0 0 0 0 0,0-1 0 0 0,0 1 0 0 0,0 0 0 0 0,0 0 0 0 0,0 0 1 0 0,-1-1-1 0 0,3 0 0 0 0,14-3-1757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5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1 249 584 0 0,'0'-5'398'0'0,"0"-1"-1"0"0,1 0 1 0 0,0 1-1 0 0,0-1 1 0 0,0 0 0 0 0,0 1-1 0 0,1-1 1 0 0,0 1-1 0 0,0 0 1 0 0,1 0 0 0 0,0 0-1 0 0,-1 0 1 0 0,2 0-1 0 0,-1 0 1 0 0,0 1-1 0 0,1 0 1 0 0,0-1 0 0 0,0 1-1 0 0,8-6 1 0 0,6-4 644 0 0,1 1 0 0 0,0 1 1 0 0,34-16-1 0 0,-24 15-177 0 0,0 0 1 0 0,1 3-1 0 0,1 0 0 0 0,0 2 0 0 0,0 1 1 0 0,36-2-1 0 0,-40 6-316 0 0,0 2-1 0 0,0 1 1 0 0,-1 1 0 0 0,1 1-1 0 0,0 1 1 0 0,0 2 0 0 0,39 11-1 0 0,-60-14-416 0 0,-1 0 0 0 0,1 0 0 0 0,-1 0 0 0 0,0 1-1 0 0,0 0 1 0 0,0 0 0 0 0,0 0 0 0 0,0 1-1 0 0,-1-1 1 0 0,1 1 0 0 0,-1 0 0 0 0,0 0-1 0 0,5 8 1 0 0,-7-8-48 0 0,0 0 0 0 0,0 0 0 0 0,0 0 0 0 0,-1 0 0 0 0,1 0 0 0 0,-1 0 1 0 0,0 0-1 0 0,-1 1 0 0 0,1-1 0 0 0,-1 0 0 0 0,0 1 0 0 0,0-1 0 0 0,0 0 0 0 0,0 1 0 0 0,-1-1 0 0 0,0 0 0 0 0,0 0 0 0 0,-1 6 0 0 0,-3 3 19 0 0,0-1 1 0 0,-1 1-1 0 0,0-1 0 0 0,-1 0 1 0 0,0 0-1 0 0,-1-1 0 0 0,0 0 1 0 0,-1 0-1 0 0,-13 12 0 0 0,9-11-58 0 0,-1 1-1 0 0,0-2 0 0 0,-1 0 1 0 0,0-1-1 0 0,-1 0 0 0 0,-23 10 1 0 0,38-20-72 0 0,4 3-68 0 0,18 6 57 0 0,0-1 0 0 0,1-1 0 0 0,-1 0-1 0 0,1-2 1 0 0,31 4 0 0 0,46 12-110 0 0,-58-8-26 0 0,1 2 0 0 0,43 22 0 0 0,-69-30 51 0 0,-1 2 0 0 0,1 0 0 0 0,-2 1 0 0 0,1 1 1 0 0,-1 0-1 0 0,-1 1 0 0 0,24 26 0 0 0,-34-35 72 0 0,-1 0-1 0 0,1 0 1 0 0,-1 1 0 0 0,0-1 0 0 0,0 1-1 0 0,0 0 1 0 0,-1 0 0 0 0,1-1-1 0 0,-1 1 1 0 0,0 0 0 0 0,0 0 0 0 0,0 0-1 0 0,0 0 1 0 0,-1 0 0 0 0,0 1-1 0 0,1-1 1 0 0,-2 0 0 0 0,1 0 0 0 0,0 0-1 0 0,-1 0 1 0 0,0 0 0 0 0,0 0-1 0 0,-2 6 1 0 0,0-4 43 0 0,-1 0 0 0 0,1 0 0 0 0,-1-1 1 0 0,0 1-1 0 0,-1-1 0 0 0,1 0 0 0 0,-1-1 0 0 0,0 1 0 0 0,0-1 0 0 0,0 0 0 0 0,-1 0 0 0 0,1 0 0 0 0,-12 4 1 0 0,-2 1 166 0 0,0-2 0 0 0,0 0 0 0 0,-1-1 0 0 0,0-1 0 0 0,0-1 0 0 0,-37 3 1 0 0,24-5-189 0 0,0-2 0 0 0,1-1 0 0 0,-51-9 0 0 0,38-3-2690 0 0,30 3-4765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3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1081 12 552 0 0,'-3'-12'12191'0'0,"18"338"-4217"0"0,-13-291-7431 0 0,3 42 1481 0 0,22 110-1 0 0,-25-175-1789 0 0,1 0 160 0 0,0 0 0 0 0,0 0 0 0 0,7 15-1 0 0,-10-26-236 0 0,0-1-142 0 0,0 0 0 0 0,0 0 1 0 0,0 0-1 0 0,0 0 1 0 0,0 0-1 0 0,0 0 1 0 0,0 0-1 0 0,-1 0 1 0 0,1 0-1 0 0,0 0 1 0 0,0 0-1 0 0,0 0 1 0 0,0 0-1 0 0,0 0 1 0 0,0 0-1 0 0,0 0 1 0 0,-1 0-1 0 0,1 0 1 0 0,0 0-1 0 0,0 0 1 0 0,0 0-1 0 0,0 1 1 0 0,0-1-1 0 0,0 0 1 0 0,0 0-1 0 0,0 0 1 0 0,0 0-1 0 0,0 0 1 0 0,-1 0-1 0 0,1 0 1 0 0,0 0-1 0 0,0 0 1 0 0,0 1-1 0 0,0-1 1 0 0,0 0-1 0 0,0 0 0 0 0,0 0 1 0 0,0 0-1 0 0,0 0 1 0 0,0 0-1 0 0,0 0 1 0 0,0 0-1 0 0,0 1 1 0 0,0-1-1 0 0,0 0 1 0 0,0 0-1 0 0,0 0 1 0 0,0 0-1 0 0,0 0 1 0 0,0 0-1 0 0,0 0 1 0 0,0 1-1 0 0,-21-7 35 0 0,0 1 0 0 0,0 2-1 0 0,-1 0 1 0 0,0 1 0 0 0,1 1-1 0 0,-29 2 1 0 0,-134 20 19 0 0,111-10-53 0 0,2 4 0 0 0,-1 2 0 0 0,-92 37 0 0 0,128-40 15 0 0,1 2 1 0 0,0 2-1 0 0,1 1 0 0 0,1 2 0 0 0,1 1 0 0 0,0 1 0 0 0,2 2 0 0 0,-28 29 1 0 0,50-45-1 0 0,0 1 0 0 0,0-1 0 0 0,1 1 0 0 0,0 1 0 0 0,1-1 0 0 0,0 1 0 0 0,0 0 0 0 0,2 0 0 0 0,-7 21 0 0 0,9-23 9 0 0,0 1-1 0 0,1 0 1 0 0,0 1 0 0 0,1-1 0 0 0,0 0-1 0 0,0 0 1 0 0,1 0 0 0 0,0 0-1 0 0,1 0 1 0 0,0 0 0 0 0,1-1 0 0 0,4 12-1 0 0,-1-8 21 0 0,0 1-1 0 0,1-1 1 0 0,0 0-1 0 0,1-1 1 0 0,1 0-1 0 0,0 0 1 0 0,20 20-1 0 0,-3-9 49 0 0,0-1 0 0 0,37 23 0 0 0,-26-21 11 0 0,2-3 0 0 0,1-1 0 0 0,0-2 0 0 0,1-2-1 0 0,1-1 1 0 0,1-3 0 0 0,0-1 0 0 0,49 5 0 0 0,33-1 319 0 0,199-4 1 0 0,-168-12-270 0 0,156-23-1 0 0,-297 22-168 0 0,287-43 2 0 0,-260 35-2 0 0,-1-1 0 0 0,0-1 0 0 0,-1-3 0 0 0,0-2 0 0 0,41-23 0 0 0,-69 33 0 0 0,0-1 0 0 0,-1 0 0 0 0,0 0 0 0 0,0-1 0 0 0,-1-1 0 0 0,0 0 0 0 0,-1 0 0 0 0,0-1 0 0 0,-1 0 0 0 0,0 0 0 0 0,-1-1 0 0 0,0 0 0 0 0,5-14 0 0 0,-8 16 0 0 0,-1 0 0 0 0,0 0 0 0 0,0-1 0 0 0,-1 1 0 0 0,-1-1 0 0 0,0 1 0 0 0,0-1 0 0 0,-1 1 0 0 0,0-1 0 0 0,-1 1 0 0 0,0-1 0 0 0,-1 1 0 0 0,0-1 0 0 0,-1 1 0 0 0,0 0 0 0 0,0 0 0 0 0,-1 0 0 0 0,-7-12 0 0 0,0 3-4 0 0,-1 0 0 0 0,0 1 0 0 0,-1 0 0 0 0,-1 1 0 0 0,-1 1 0 0 0,-33-29 0 0 0,22 24-13 0 0,-1 2 0 0 0,-1 1 0 0 0,0 1 0 0 0,-36-16 0 0 0,9 11-38 0 0,0 2 1 0 0,-1 3-1 0 0,-1 2 0 0 0,-1 2 1 0 0,-59-4-1 0 0,67 10-804 0 0,-1 3-1 0 0,0 2 1 0 0,-83 6-1 0 0,111 1-1127 0 0,11 3-6539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3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1 424 0 0,'0'0'4161'0'0,"-1"3"-2534"0"0,-2 5-321 0 0,1 0 0 0 0,-1 0 0 0 0,2 0 0 0 0,-2 12 0 0 0,0 72 3810 0 0,2-48-3486 0 0,-12 215 5236 0 0,13-257-6942 0 0,-4 10-393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3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252 147 584 0 0,'0'-1'170'0'0,"0"1"0"0"0,0 0 0 0 0,0-1 0 0 0,-1 1 0 0 0,1-1 0 0 0,0 1 0 0 0,0 0 0 0 0,-1-1 0 0 0,1 1 0 0 0,0 0 0 0 0,-1-1 0 0 0,1 1 0 0 0,0 0 0 0 0,-1 0 1 0 0,1-1-1 0 0,-1 1 0 0 0,1 0 0 0 0,0 0 0 0 0,-1 0 0 0 0,1-1 0 0 0,-1 1 0 0 0,1 0 0 0 0,0 0 0 0 0,-1 0 0 0 0,1 0 0 0 0,-1 0 0 0 0,1 0 0 0 0,-1 0 0 0 0,1 0 0 0 0,-1 0 0 0 0,-17 8 2130 0 0,-18 24-1039 0 0,29-25-476 0 0,-173 163 10954 0 0,189-182-10781 0 0,22-31-809 0 0,-11 7 141 0 0,18-35 503 0 0,75-106 0 0 0,-94 161-234 0 0,-19 15-520 0 0,1 1 0 0 0,0 0 0 0 0,-1 0-1 0 0,1-1 1 0 0,-1 1 0 0 0,1 0-1 0 0,0 0 1 0 0,-1 0 0 0 0,1 0 0 0 0,0 0-1 0 0,-1 0 1 0 0,1 0 0 0 0,0 0-1 0 0,-1 0 1 0 0,1 1 0 0 0,-1-1-1 0 0,1 0 1 0 0,0 0 0 0 0,-1 0 0 0 0,1 1-1 0 0,-1-1 1 0 0,2 1 0 0 0,0 2 71 0 0,1 0 0 0 0,0 0 0 0 0,-1 0 0 0 0,0 0 0 0 0,1 1 0 0 0,-1-1 0 0 0,-1 1 0 0 0,1 0 0 0 0,1 5 0 0 0,27 56 685 0 0,2 0 0 0 0,48 71 0 0 0,-58-108-479 0 0,-21-26-322 0 0,1-1-1 0 0,-1 1 0 0 0,0-1 1 0 0,1 0-1 0 0,-1 1 1 0 0,1-1-1 0 0,0 0 1 0 0,-1 0-1 0 0,1 0 0 0 0,0 0 1 0 0,0 0-1 0 0,-1 0 1 0 0,1 0-1 0 0,3 0 0 0 0,-5-1-11 0 0,0 0-1 0 0,0 0 1 0 0,0 0-1 0 0,0-1 1 0 0,-1 1-1 0 0,1 0 1 0 0,0 0-1 0 0,0 0 1 0 0,0 0-1 0 0,0 0 1 0 0,0-1-1 0 0,-1 1 0 0 0,1 0 1 0 0,0 0-1 0 0,0 0 1 0 0,0-1-1 0 0,0 1 1 0 0,0 0-1 0 0,0 0 1 0 0,0 0-1 0 0,0-1 1 0 0,0 1-1 0 0,0 0 1 0 0,0 0-1 0 0,0 0 1 0 0,0-1-1 0 0,0 1 0 0 0,0 0 1 0 0,0 0-1 0 0,0 0 1 0 0,0-1-1 0 0,0 1 1 0 0,0 0-1 0 0,0 0 1 0 0,0 0-1 0 0,0-1 1 0 0,0 1-1 0 0,0 0 1 0 0,1 0-1 0 0,-1 0 1 0 0,0 0-1 0 0,0-1 0 0 0,0 1 1 0 0,0 0-1 0 0,0 0 1 0 0,1 0-1 0 0,-1 0 1 0 0,0 0-1 0 0,0-1 1 0 0,0 1-1 0 0,0 0 1 0 0,1 0-1 0 0,-1 0 1 0 0,0 0-1 0 0,0 0 0 0 0,0 0 1 0 0,1 0-1 0 0,-1 0 1 0 0,0 0-1 0 0,1 0 1 0 0,-14-10-438 0 0,4 7 285 0 0,0-1-1 0 0,0 1 1 0 0,0 1 0 0 0,0-1 0 0 0,-1 2 0 0 0,1-1 0 0 0,-1 1 0 0 0,1 1 0 0 0,-1 0 0 0 0,1 0 0 0 0,-16 2 0 0 0,-1 0-37 0 0,-223 24-302 0 0,247-26 1256 0 0,6-3-276 0 0,16-5-95 0 0,30-9-85 0 0,49-8-286 0 0,-97 25-140 0 0,-2-2 99 0 0,-1 1 0 0 0,1 0 0 0 0,-1 0 1 0 0,0 0-1 0 0,0 0 0 0 0,1 0 0 0 0,-1 0 0 0 0,0 0 0 0 0,0 0 0 0 0,0 0 0 0 0,0 1 0 0 0,0-1 0 0 0,0 0 0 0 0,0 0 1 0 0,0 1-1 0 0,-1-1 0 0 0,1 1 0 0 0,0-1 0 0 0,0 1 0 0 0,0-1 0 0 0,-1 1 0 0 0,1 0 0 0 0,0 0 0 0 0,-3 0 0 0 0,-46-9 15 0 0,27 6 31 0 0,14 0-974 0 0,33-3-6721 0 0,-12 4 5736 0 0,3-1-779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34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69 572 0 0,'4'1'8313'0'0,"8"-1"-3505"0"0,42 2-1929 0 0,-22-2-1437 0 0,-15 1-839 0 0,16 0 997 0 0,56-5 0 0 0,-82 4-1360 0 0,1-2 0 0 0,0 1 0 0 0,-1-1 0 0 0,1 0 0 0 0,-1 0 0 0 0,0-1 0 0 0,1 0 0 0 0,-1 0 0 0 0,0-1 1 0 0,-1 0-1 0 0,1 0 0 0 0,11-10 0 0 0,-17 13-147 0 0,0 0-1 0 0,0-1 1 0 0,-1 1 0 0 0,1-1 0 0 0,0 1 0 0 0,0 0 0 0 0,-1-1 0 0 0,1 0 0 0 0,-1 1 0 0 0,1-1-1 0 0,-1 1 1 0 0,0-1 0 0 0,0 0 0 0 0,0-2 0 0 0,-7 9-28 0 0,0 0 1 0 0,0 1-1 0 0,1 0 0 0 0,-1 0 0 0 0,1 0 1 0 0,0 1-1 0 0,1 0 0 0 0,0 0 0 0 0,0 1 0 0 0,0-1 1 0 0,1 1-1 0 0,0 0 0 0 0,1 0 0 0 0,0 0 1 0 0,0 1-1 0 0,-2 8 0 0 0,1 1 131 0 0,-1 0-1 0 0,2 0 1 0 0,1 0-1 0 0,0 0 1 0 0,1 1-1 0 0,1-1 1 0 0,3 23-1 0 0,4-9-77 0 0,1 0 0 0 0,2 0-1 0 0,2 0 1 0 0,0-1 0 0 0,19 31 0 0 0,-31-61-192 0 0,0-1 1 0 0,0 1 0 0 0,1 0-1 0 0,-1 0 1 0 0,0-1-1 0 0,0 1 1 0 0,0 0 0 0 0,0-1-1 0 0,0 1 1 0 0,0 0-1 0 0,-1-1 1 0 0,1 1 0 0 0,0 0-1 0 0,0-1 1 0 0,0 1 0 0 0,-1 0-1 0 0,1-1 1 0 0,0 1-1 0 0,-1-1 1 0 0,1 1 0 0 0,0-1-1 0 0,-1 1 1 0 0,1 0-1 0 0,-1-1 1 0 0,1 1 0 0 0,-1-1-1 0 0,1 0 1 0 0,-1 1 0 0 0,1-1-1 0 0,-1 1 1 0 0,1-1-1 0 0,-1 0 1 0 0,0 1 0 0 0,1-1-1 0 0,-1 0 1 0 0,0 0-1 0 0,1 0 1 0 0,-1 1 0 0 0,0-1-1 0 0,1 0 1 0 0,-1 0 0 0 0,0 0-1 0 0,1 0 1 0 0,-2 0-1 0 0,-36 4-762 0 0,35-4 648 0 0,-47 2-560 0 0,-7-1 809 0 0,1 2 0 0 0,-1 3-1 0 0,-57 14 1 0 0,113-20 86 0 0,0 0 1 0 0,0 0-1 0 0,0 0 0 0 0,0 0 1 0 0,0 0-1 0 0,0 0 0 0 0,1 0 1 0 0,-1 1-1 0 0,0-1 0 0 0,0 0 1 0 0,0 1-1 0 0,0-1 0 0 0,0 1 1 0 0,0-1-1 0 0,1 1 0 0 0,-1-1 1 0 0,0 1-1 0 0,0-1 0 0 0,1 1 1 0 0,-1 0-1 0 0,0-1 0 0 0,0 2 1 0 0,23 2 881 0 0,52-5-536 0 0,-69 1-250 0 0,92-1 914 0 0,32-2-2405 0 0,-86 0-3233 0 0,0-3-3373 0 0,-28 3 4836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3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100 220 128 0 0,'0'0'8599'0'0,"-2"3"-6751"0"0,-27 38 3783 0 0,19-25-3123 0 0,-1-1 1 0 0,-20 22-1 0 0,31-37-2481 0 0,0 0-1 0 0,0 1 1 0 0,0-1 0 0 0,-1 0 0 0 0,1 1-1 0 0,0-1 1 0 0,0 0 0 0 0,-1 1 0 0 0,1-1-1 0 0,0 0 1 0 0,0 0 0 0 0,-1 0 0 0 0,1 1-1 0 0,0-1 1 0 0,-1 0 0 0 0,1 0 0 0 0,0 0-1 0 0,-1 0 1 0 0,1 1 0 0 0,0-1 0 0 0,-1 0-1 0 0,1 0 1 0 0,0 0 0 0 0,-1 0 0 0 0,1 0-1 0 0,0 0 1 0 0,-1 0 0 0 0,1 0 0 0 0,-1 0-1 0 0,1 0 1 0 0,0 0 0 0 0,-1 0 0 0 0,1 0-1 0 0,0-1 1 0 0,-1 1 0 0 0,1 0 0 0 0,0 0-1 0 0,-1 0 1 0 0,1 0 0 0 0,0-1 0 0 0,-1 1-1 0 0,1 0 1 0 0,0 0 0 0 0,0-1 0 0 0,-1 1-1 0 0,1 0 1 0 0,0 0 0 0 0,0-1 0 0 0,-1 1-1 0 0,1 0 1 0 0,0-1 0 0 0,0 1 0 0 0,0 0 0 0 0,0-1-1 0 0,0 1 1 0 0,-1 0 0 0 0,1-1 0 0 0,0 1-1 0 0,0 0 1 0 0,0-1 0 0 0,0 1 0 0 0,0 0-1 0 0,0-1 1 0 0,0 0 0 0 0,0 0-17 0 0,0-1 1 0 0,0 0 0 0 0,0 0-1 0 0,0 0 1 0 0,0 0-1 0 0,0 0 1 0 0,0 0-1 0 0,1 1 1 0 0,-1-1-1 0 0,1 0 1 0 0,-1 0-1 0 0,2-2 1 0 0,0 1 49 0 0,0-1 0 0 0,0 1 0 0 0,1 0 0 0 0,-1 0 0 0 0,1 0 0 0 0,0 1 0 0 0,0-1 0 0 0,0 1 0 0 0,0-1 0 0 0,0 1 0 0 0,1 0 0 0 0,-1 0 0 0 0,1 1 0 0 0,-1-1 0 0 0,1 1 0 0 0,6-2 0 0 0,-5 2 72 0 0,1 1-1 0 0,-1-1 1 0 0,0 1 0 0 0,1 1-1 0 0,-1-1 1 0 0,0 1-1 0 0,1 0 1 0 0,-1 0 0 0 0,0 0-1 0 0,0 1 1 0 0,9 4 0 0 0,32 16 559 0 0,-26-12-398 0 0,0 0 0 0 0,23 7 1 0 0,-37-16-282 0 0,-1 1-1 0 0,0-1 1 0 0,1 0 0 0 0,-1 0 0 0 0,1 0-1 0 0,-1-1 1 0 0,1 0 0 0 0,-1 0 0 0 0,1 0 0 0 0,-1-1-1 0 0,1 0 1 0 0,-1 0 0 0 0,8-2 0 0 0,-10 1-18 0 0,1 0 0 0 0,-1-1 0 0 0,0 1 1 0 0,1-1-1 0 0,-2 1 0 0 0,1-1 0 0 0,0 0 1 0 0,0 0-1 0 0,-1 0 0 0 0,1 0 0 0 0,-1-1 0 0 0,0 1 1 0 0,0-1-1 0 0,-1 1 0 0 0,1-1 0 0 0,-1 0 1 0 0,1 0-1 0 0,-1 1 0 0 0,1-9 0 0 0,1-5 1 0 0,0 0 0 0 0,-2 0 0 0 0,1-21 0 0 0,-3 28 59 0 0,1-1-1 0 0,-1 1 0 0 0,-1-1 0 0 0,0 1 0 0 0,0-1 1 0 0,-1 1-1 0 0,-4-11 0 0 0,4 15-402 0 0,0 0 1 0 0,0 0-1 0 0,-1 0 1 0 0,-8-10-1 0 0,9 12-622 0 0,-1 1-1 0 0,0-1 0 0 0,1 1 0 0 0,-1-1 0 0 0,-1 1 1 0 0,1 1-1 0 0,-5-4 0 0 0,2-1-5443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4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2 133 396 0 0,'0'0'146'0'0,"0"0"0"0"0,0-1 0 0 0,-1 1 1 0 0,1 0-1 0 0,0 0 0 0 0,0-1 0 0 0,0 1 0 0 0,0 0 0 0 0,0-1 0 0 0,0 1 0 0 0,0 0 1 0 0,0 0-1 0 0,0-1 0 0 0,0 1 0 0 0,0 0 0 0 0,0-1 0 0 0,0 1 0 0 0,0 0 0 0 0,0 0 1 0 0,0-1-1 0 0,0 1 0 0 0,0 0 0 0 0,0 0 0 0 0,1-1 0 0 0,-1 1 0 0 0,0 0 0 0 0,0-1 0 0 0,0 1 1 0 0,0 0-1 0 0,1 0 0 0 0,-1 0 0 0 0,0-1 0 0 0,0 1 0 0 0,0 0 0 0 0,1 0 0 0 0,-1 0 1 0 0,0 0-1 0 0,1-1 0 0 0,16-5 2317 0 0,26 1-1241 0 0,-36 4-611 0 0,181-11 4059 0 0,93 10-1834 0 0,-29 0-1592 0 0,391-5-32 0 0,-76 6-576 0 0,109-6-66 0 0,758-12 2343 0 0,-1277 17-2728 0 0,159-6 122 0 0,490-3 88 0 0,-314 4-55 0 0,224-13 428 0 0,-681 19-711 0 0,-18 2 39 0 0,0-2 1 0 0,0 0-1 0 0,0-1 0 0 0,22-6 1 0 0,-30 7-594 0 0,0 5-6239 0 0,4 0 950 0 0,-5-2 3388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4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40 416 0 0,'-7'-5'646'0'0,"-1"0"0"0"0,0 0-1 0 0,0 1 1 0 0,-1 0 0 0 0,1 1 0 0 0,-1 0 0 0 0,0 0-1 0 0,0 1 1 0 0,0 0 0 0 0,0 0 0 0 0,0 1-1 0 0,0 0 1 0 0,0 1 0 0 0,0 0 0 0 0,0 1 0 0 0,-1 0-1 0 0,-12 2 1 0 0,10 0-237 0 0,0 0 1 0 0,1 1-1 0 0,-1 0 0 0 0,1 1 0 0 0,0 0 0 0 0,0 1 0 0 0,0 0 1 0 0,1 1-1 0 0,0 0 0 0 0,0 0 0 0 0,0 1 0 0 0,-12 15 1 0 0,19-21-259 0 0,1 1 0 0 0,0 0 1 0 0,0-1-1 0 0,0 1 0 0 0,0 0 1 0 0,0 0-1 0 0,1 1 1 0 0,-1-1-1 0 0,1 0 0 0 0,0 0 1 0 0,0 1-1 0 0,0-1 0 0 0,0 1 1 0 0,1 3-1 0 0,0-5-51 0 0,0 1 0 0 0,0-1-1 0 0,1 1 1 0 0,-1-1 0 0 0,1 1-1 0 0,0-1 1 0 0,0 0 0 0 0,0 1 0 0 0,0-1-1 0 0,0 0 1 0 0,0 0 0 0 0,0 0 0 0 0,1 0-1 0 0,-1 0 1 0 0,1 0 0 0 0,0 0-1 0 0,0 0 1 0 0,-1-1 0 0 0,1 1 0 0 0,0-1-1 0 0,4 3 1 0 0,11 6 161 0 0,2 0 0 0 0,-1-1 1 0 0,1-1-1 0 0,0 0 0 0 0,1-2 0 0 0,0 0 0 0 0,39 5 0 0 0,-27-7 24 0 0,-1-1-1 0 0,0-1 0 0 0,1-2 1 0 0,49-7-1 0 0,-76 7-234 0 0,0-1-1 0 0,0 0 1 0 0,-1 0 0 0 0,1 0-1 0 0,-1-1 1 0 0,1 0 0 0 0,-1 1 0 0 0,1-1-1 0 0,-1-1 1 0 0,0 1 0 0 0,0-1-1 0 0,0 0 1 0 0,0 0 0 0 0,3-3-1 0 0,-6 4-29 0 0,1 0 0 0 0,-1-1 0 0 0,0 1 0 0 0,0 0 0 0 0,0 0 0 0 0,0 0 0 0 0,-1-1 0 0 0,1 1 0 0 0,0 0 0 0 0,-1-1 0 0 0,0 1 0 0 0,0-1 0 0 0,0 1 0 0 0,0 0 0 0 0,0-1 0 0 0,0 1 0 0 0,0 0 0 0 0,-1-1 0 0 0,1 1 0 0 0,-1-1 0 0 0,0 1 0 0 0,1 0 0 0 0,-1 0 0 0 0,0 0 0 0 0,-1-1 0 0 0,1 1 0 0 0,0 0 0 0 0,0 0 0 0 0,-4-3 0 0 0,-3-4 6 0 0,0-1 0 0 0,0 2 0 0 0,-1-1 0 0 0,0 2 0 0 0,0-1 0 0 0,-1 1-1 0 0,0 0 1 0 0,-1 1 0 0 0,1 0 0 0 0,-1 1 0 0 0,-13-5 0 0 0,-16-4-11 0 0,-72-17-1 0 0,111 31-15 0 0,-6-2-182 0 0,0 0-1 0 0,0 1 1 0 0,0 0 0 0 0,0 0 0 0 0,-1 0 0 0 0,1 1 0 0 0,0 0-1 0 0,-14 2 1 0 0,21-2 102 0 0,-1 1-1 0 0,1-1 0 0 0,-1 0 0 0 0,1 0 0 0 0,-1 0 0 0 0,1 0 1 0 0,-1 0-1 0 0,1 1 0 0 0,0-1 0 0 0,-1 0 0 0 0,1 0 0 0 0,-1 0 1 0 0,1 1-1 0 0,0-1 0 0 0,-1 0 0 0 0,1 1 0 0 0,0-1 1 0 0,-1 0-1 0 0,1 1 0 0 0,0-1 0 0 0,0 1 0 0 0,-1-1 0 0 0,1 0 1 0 0,0 1-1 0 0,0-1 0 0 0,0 1 0 0 0,0-1 0 0 0,-1 1 0 0 0,1-1 1 0 0,0 0-1 0 0,0 1 0 0 0,0-1 0 0 0,0 1 0 0 0,0-1 1 0 0,0 1-1 0 0,0-1 0 0 0,0 1 0 0 0,0-1 0 0 0,0 1 0 0 0,1-1 1 0 0,-1 1-1 0 0,0-1 0 0 0,0 0 0 0 0,0 1 0 0 0,1-1 0 0 0,-1 1 1 0 0,0-1-1 0 0,0 0 0 0 0,1 1 0 0 0,-1-1 0 0 0,0 0 1 0 0,1 1-1 0 0,20 19-4621 0 0,9-1 1905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4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32 88 0 0,'-1'-6'1053'0'0,"1"5"-768"0"0,0 0 0 0 0,-1 0 0 0 0,1 0 0 0 0,0 0 0 0 0,0 0 0 0 0,0 0 0 0 0,0 0 0 0 0,0 0 0 0 0,0 0 0 0 0,0-1 0 0 0,0 1 0 0 0,0 0 0 0 0,0 0 0 0 0,0 0 0 0 0,1 0 0 0 0,-1 0 0 0 0,1 0 0 0 0,-1 0 0 0 0,0 0 0 0 0,1 0 0 0 0,1-2 1805 0 0,14 26 411 0 0,-6 37-1170 0 0,-3 0-1 0 0,-3 0 1 0 0,-4 91-1 0 0,-1-68-498 0 0,16 876 5200 0 0,-15-901-5746 0 0,-1 20 487 0 0,3 0 0 0 0,19 126 0 0 0,-19-197-728 0 0,0 0 0 0 0,1 0 0 0 0,-1 0 0 0 0,1-1 0 0 0,1 1-1 0 0,-1-1 1 0 0,1 1 0 0 0,0-1 0 0 0,1 0 0 0 0,0-1 0 0 0,-1 1-1 0 0,2-1 1 0 0,-1 0 0 0 0,1 0 0 0 0,-1 0 0 0 0,1-1 0 0 0,1 0-1 0 0,-1 0 1 0 0,1-1 0 0 0,-1 0 0 0 0,9 3 0 0 0,15 5 3 0 0,0-2 0 0 0,1-1 0 0 0,50 6 1 0 0,-59-10-30 0 0,59 6 42 0 0,109 1 1 0 0,81-15-13 0 0,-199 1-42 0 0,331-9 33 0 0,194 3-7 0 0,1325 52-2 0 0,-1577-31-14 0 0,995 44 70 0 0,-1286-54-76 0 0,767 24 164 0 0,-799-25-154 0 0,-6-1 0 0 0,0 0 0 0 0,-1-1 0 0 0,1 0 0 0 0,17-4 0 0 0,-18 1-957 0 0,16 6-10472 0 0,-19 0 8655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4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67 652 0 0,'-4'-5'673'0'0,"0"1"-1"0"0,-1-1 1 0 0,0 1 0 0 0,1-1-1 0 0,-1 1 1 0 0,-1 1 0 0 0,1-1-1 0 0,0 1 1 0 0,-1 0 0 0 0,0 0-1 0 0,0 0 1 0 0,0 1-1 0 0,0 0 1 0 0,0 0 0 0 0,0 1-1 0 0,-1-1 1 0 0,1 1 0 0 0,-13 0-1 0 0,8 2-73 0 0,-1-1-1 0 0,1 1 0 0 0,0 1 0 0 0,-1 0 0 0 0,1 1 1 0 0,0 0-1 0 0,0 1 0 0 0,0 0 0 0 0,-17 10 0 0 0,25-13-460 0 0,1 0-1 0 0,1 0 1 0 0,-1 0-1 0 0,0 0 1 0 0,0 0-1 0 0,0 0 1 0 0,0 1-1 0 0,1-1 1 0 0,-1 1-1 0 0,1-1 1 0 0,-1 1-1 0 0,1 0 1 0 0,-1-1-1 0 0,1 1 0 0 0,0 0 1 0 0,0 0-1 0 0,0 0 1 0 0,0 0-1 0 0,0 0 1 0 0,1 0-1 0 0,-1 0 1 0 0,0 3-1 0 0,1-3-20 0 0,0 0 0 0 0,1 1 0 0 0,-1-1-1 0 0,1 0 1 0 0,0 0 0 0 0,0 1 0 0 0,-1-1 0 0 0,1 0-1 0 0,1 0 1 0 0,-1 0 0 0 0,0 0 0 0 0,0 0 0 0 0,1 0-1 0 0,-1 0 1 0 0,1-1 0 0 0,3 4 0 0 0,5 3 100 0 0,0 0 0 0 0,0-1 0 0 0,1 0 0 0 0,0-1-1 0 0,0 0 1 0 0,15 5 0 0 0,7 2 286 0 0,49 11 0 0 0,-73-22-396 0 0,1 0 0 0 0,1 0 0 0 0,-1-1 1 0 0,0-1-1 0 0,0 1 0 0 0,0-2 0 0 0,1 1 1 0 0,-1-1-1 0 0,18-5 0 0 0,-27 6-96 0 0,0 0 0 0 0,1 0 0 0 0,-1-1 0 0 0,1 1 0 0 0,-1-1-1 0 0,0 1 1 0 0,0-1 0 0 0,1 0 0 0 0,-1 1 0 0 0,0-1 0 0 0,0 0 0 0 0,0 0 0 0 0,0 0 0 0 0,0 1 0 0 0,0-1 0 0 0,0-1 0 0 0,0 1-1 0 0,0 0 1 0 0,0 0 0 0 0,0 0 0 0 0,-1 0 0 0 0,1 0 0 0 0,0-1 0 0 0,-1 1 0 0 0,1 0 0 0 0,-1-1 0 0 0,0 1 0 0 0,1 0 0 0 0,-1-1-1 0 0,0 1 1 0 0,0-1 0 0 0,0 1 0 0 0,0 0 0 0 0,0-1 0 0 0,0 1 0 0 0,0-1 0 0 0,0 1 0 0 0,-1 0 0 0 0,1-1 0 0 0,0 1 0 0 0,-1 0-1 0 0,0-1 1 0 0,1 1 0 0 0,-1 0 0 0 0,1 0 0 0 0,-1 0 0 0 0,0-1 0 0 0,0 1 0 0 0,-2-2 0 0 0,-2-4 5 0 0,-1 0 1 0 0,0 0 0 0 0,0 1-1 0 0,-1-1 1 0 0,1 1-1 0 0,-11-6 1 0 0,-12-5-457 0 0,-1 2 0 0 0,0 1 0 0 0,-62-20 0 0 0,62 23-2158 0 0,58-1-7443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30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12 672 0 0,'8'-12'12376'0'0,"-22"27"-9700"0"0,-25 25-1236 0 0,-89 59 4185 0 0,125-96-5544 0 0,-19 16-963 0 0,15-5-4288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5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26 344 0 0,'1'-26'5712'0'0,"1"35"202"0"0,0 18-1737 0 0,0 0-3768 0 0,2 153 4384 0 0,-26 262 0 0 0,16-393-4197 0 0,1-12 110 0 0,-1 40 1 0 0,6-76-1039 0 0,0 2-651 0 0,-6 19-10587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5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78 484 0 0,'-19'-2'14677'0'0,"72"-2"-13753"0"0,-9 1 678 0 0,310-25 3150 0 0,12 16-2335 0 0,129-9 744 0 0,-473 17-2559 0 0,-1 1-1799 0 0,-8 3-10488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5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8 412 0 0,'4'-8'4526'0'0,"-2"9"-4285"0"0,-1 0 0 0 0,0-1 0 0 0,1 1 0 0 0,-1 0 0 0 0,0 0 0 0 0,0 0 0 0 0,0 0 1 0 0,1 0-1 0 0,-1 1 0 0 0,0-1 0 0 0,-1 0 0 0 0,1 0 0 0 0,0 1 0 0 0,0-1 0 0 0,0 0 0 0 0,-1 1 0 0 0,1-1 0 0 0,-1 1 0 0 0,1 2 1 0 0,10 37 1579 0 0,-9-32-1231 0 0,47 275 5171 0 0,-2-7-1418 0 0,-36-217-3216 0 0,11 42 871 0 0,-22-101-2125 0 0,1 0-1 0 0,-1 0 0 0 0,0 0 1 0 0,1 0-1 0 0,0-1 0 0 0,-1 1 1 0 0,1 0-1 0 0,-1 0 0 0 0,1 0 1 0 0,0 0-1 0 0,0-1 1 0 0,-1 1-1 0 0,1 0 0 0 0,0-1 1 0 0,0 1-1 0 0,0-1 0 0 0,0 1 1 0 0,0-1-1 0 0,0 1 0 0 0,0-1 1 0 0,0 0-1 0 0,0 1 0 0 0,0-1 1 0 0,0 0-1 0 0,0 0 0 0 0,0 0 1 0 0,0 0-1 0 0,1 0 0 0 0,32-4-6839 0 0,-18 0 4441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5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19 376 0 0,'2'-18'12762'0'0,"3"39"-9416"0"0,2 47-1576 0 0,4 116 2679 0 0,46 246 0 0 0,-51-398-4080 0 0,-4-17-175 0 0,0 0-1 0 0,1 0 1 0 0,1 0 0 0 0,1-1-1 0 0,0 0 1 0 0,10 21 0 0 0,-15-35-294 0 0,1 1 1 0 0,-1 0 0 0 0,0-1 0 0 0,1 1-1 0 0,-1-1 1 0 0,0 0 0 0 0,1 1-1 0 0,-1-1 1 0 0,1 1 0 0 0,-1-1 0 0 0,1 1-1 0 0,-1-1 1 0 0,1 0 0 0 0,-1 0-1 0 0,1 1 1 0 0,-1-1 0 0 0,1 0 0 0 0,-1 0-1 0 0,1 1 1 0 0,0-1 0 0 0,-1 0-1 0 0,1 0 1 0 0,-1 0 0 0 0,1 0 0 0 0,0 0-1 0 0,-1 0 1 0 0,1 0 0 0 0,-1 0-1 0 0,1 0 1 0 0,0 0 0 0 0,0 0 0 0 0,13-7-9652 0 0,-9 4 7015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54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27 424 0 0,'-33'1'5934'0'0,"50"1"2473"0"0,30 1-1502 0 0,-22-2-7974 0 0,99 3 3192 0 0,-1-6 0 0 0,197-28 0 0 0,-315 29-2488 0 0,39-4-1349 0 0,-16 11-8185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5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8 572 0 0,'0'0'203'0'0,"0"-1"0"0"0,0 1 0 0 0,0 0-1 0 0,0-1 1 0 0,0 1 0 0 0,0 0 0 0 0,0-1 0 0 0,0 1 0 0 0,0 0-1 0 0,0 0 1 0 0,0-1 0 0 0,-1 1 0 0 0,1 0 0 0 0,-1-2 1419 0 0,0 2-1419 0 0,1 0 0 0 0,0-1 0 0 0,0 1 0 0 0,-1 0-1 0 0,1 0 1 0 0,0 0 0 0 0,0 0 0 0 0,-1 0 0 0 0,1 0 0 0 0,0-1-1 0 0,-1 1 1 0 0,1 0 0 0 0,0 0 0 0 0,-1 0 0 0 0,-4 12 2402 0 0,1 27-1468 0 0,3-35-247 0 0,-7 88 1897 0 0,-11 167 2141 0 0,17-179-3498 0 0,9 99-1 0 0,3-60-244 0 0,19 136 919 0 0,-20-207-1281 0 0,-9-47-778 0 0,1 5-623 0 0,21-18-13923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5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0 748 0 0,'0'0'7585'0'0,"-1"7"-6412"0"0,1 14-229 0 0,0 0 1 0 0,2 0 0 0 0,0 0 0 0 0,2 0-1 0 0,0 0 1 0 0,11 29 0 0 0,-6-17 479 0 0,10 62 1 0 0,-4-21-1866 0 0,-2-20-7668 0 0,-12-48 6324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5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10 355 192 0 0,'-3'-12'448'0'0,"1"1"0"0"0,0 0 0 0 0,1-1 0 0 0,0 1 0 0 0,0-1 0 0 0,2 1 0 0 0,-1-1 0 0 0,1 1 0 0 0,1-1 0 0 0,0 1-1 0 0,1 0 1 0 0,0-1 0 0 0,0 1 0 0 0,1 1 0 0 0,1-1 0 0 0,0 1 0 0 0,0-1 0 0 0,1 1 0 0 0,1 1 0 0 0,-1-1 0 0 0,1 1 0 0 0,1 1 0 0 0,0-1 0 0 0,0 1 0 0 0,1 0 0 0 0,0 1 0 0 0,0 0 0 0 0,0 1 0 0 0,17-9 0 0 0,-13 7-51 0 0,1 2 1 0 0,0 0 0 0 0,0 0 0 0 0,0 1 0 0 0,0 1 0 0 0,1 0 0 0 0,-1 1 0 0 0,1 1 0 0 0,0 0 0 0 0,28 1-1 0 0,-34 1-241 0 0,-1 1 0 0 0,1 0 0 0 0,-1 1 0 0 0,0 0 0 0 0,0 0 0 0 0,0 0 0 0 0,0 1 0 0 0,0 1 0 0 0,-1-1 0 0 0,1 1 0 0 0,-1 0 0 0 0,0 1 0 0 0,0 0 0 0 0,0 0 0 0 0,-1 0 0 0 0,0 1 0 0 0,0 0 0 0 0,0 0 0 0 0,-1 1 0 0 0,9 13 0 0 0,-10-13-63 0 0,0 0 1 0 0,-1 0 0 0 0,0 0 0 0 0,-1 1 0 0 0,0-1-1 0 0,0 1 1 0 0,0 0 0 0 0,-1 0 0 0 0,0-1-1 0 0,-1 1 1 0 0,1 0 0 0 0,-2 0 0 0 0,1 0-1 0 0,-1 0 1 0 0,0-1 0 0 0,-1 1 0 0 0,0 0 0 0 0,0-1-1 0 0,0 1 1 0 0,-1-1 0 0 0,-1 0 0 0 0,1 0-1 0 0,-1 0 1 0 0,-5 7 0 0 0,-2 4 9 0 0,-2-1-1 0 0,0-1 0 0 0,-1 0 1 0 0,-1 0-1 0 0,0-1 1 0 0,-1-1-1 0 0,-31 20 1 0 0,20-16 2 0 0,-1-1 0 0 0,-34 14 0 0 0,48-25-59 0 0,1-1-1 0 0,-1-1 1 0 0,-1 1-1 0 0,1-2 1 0 0,0 0-1 0 0,-1-1 1 0 0,-17 1-1 0 0,32-3-9 0 0,4-1-26 0 0,25-3 16 0 0,0 1 0 0 0,0 2 1 0 0,0 1-1 0 0,0 1 0 0 0,0 1 0 0 0,-1 2 1 0 0,1 1-1 0 0,-1 1 0 0 0,0 2 1 0 0,36 14-1 0 0,-53-17 52 0 0,0 1-1 0 0,0 1 1 0 0,-1 0-1 0 0,0 0 1 0 0,0 1-1 0 0,0 1 1 0 0,-1-1-1 0 0,-1 1 1 0 0,1 1-1 0 0,-2 0 1 0 0,1 0 0 0 0,11 22-1 0 0,-18-30 10 0 0,4 1-60 0 0,18 11-1580 0 0,-3-12-472 0 0,4 0-467 0 0,-3-5-3628 0 0,3-3 3652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5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85 244 12 0 0,'-1'-1'310'0'0,"1"1"0"0"0,-1-1 0 0 0,0 0-1 0 0,1 1 1 0 0,-1-1 0 0 0,0 0 0 0 0,0 1 0 0 0,0-1 0 0 0,0 1 0 0 0,1-1-1 0 0,-1 1 1 0 0,0 0 0 0 0,0-1 0 0 0,0 1 0 0 0,0 0 0 0 0,0 0 0 0 0,0-1-1 0 0,0 1 1 0 0,0 0 0 0 0,0 0 0 0 0,0 0 0 0 0,0 0 0 0 0,0 0 0 0 0,0 1-1 0 0,-2-1 1 0 0,1 1 217 0 0,-1 0 0 0 0,1 0 0 0 0,0 1 0 0 0,-1-1 0 0 0,1 1 0 0 0,0-1 0 0 0,0 1 0 0 0,0 0 0 0 0,-3 3 0 0 0,0 1 916 0 0,-1 1 0 0 0,2 0 0 0 0,-1-1 0 0 0,1 2 0 0 0,-7 14 2068 0 0,14-24-3269 0 0,3-3-57 0 0,0 0 0 0 0,0 0 1 0 0,1 1-1 0 0,0-1 0 0 0,0 1 0 0 0,10-4 0 0 0,-13 7-103 0 0,1 0 0 0 0,-1 0 0 0 0,0 0 1 0 0,0 0-1 0 0,0 1 0 0 0,0 0 0 0 0,1 0 0 0 0,-1 0 0 0 0,0 0 0 0 0,0 1 0 0 0,0 0 0 0 0,1 0 1 0 0,-1 0-1 0 0,7 3 0 0 0,9 5 165 0 0,0 1 1 0 0,0 1-1 0 0,-2 1 1 0 0,24 19 0 0 0,-27-19-119 0 0,1-1 1 0 0,0 0-1 0 0,0-1 1 0 0,1-1-1 0 0,1-1 1 0 0,23 9 0 0 0,-37-15-114 0 0,0-1 1 0 0,0-1-1 0 0,0 1 1 0 0,0 0-1 0 0,-1-1 1 0 0,1 0-1 0 0,0 0 1 0 0,0 0-1 0 0,0 0 1 0 0,0-1-1 0 0,0 0 0 0 0,0 1 1 0 0,-1-1-1 0 0,1-1 1 0 0,0 1-1 0 0,0 0 1 0 0,3-3-1 0 0,-2 1-7 0 0,-1-1-1 0 0,1 1 0 0 0,-1-1 0 0 0,0 0 0 0 0,0 0 1 0 0,0 0-1 0 0,-1-1 0 0 0,1 1 0 0 0,-1-1 0 0 0,4-8 0 0 0,1-6 0 0 0,-1 1-1 0 0,0-1 0 0 0,-2 0 0 0 0,0-1 0 0 0,3-30 0 0 0,-5 33 3 0 0,1-12 46 0 0,1-42 0 0 0,-5 64-45 0 0,0 0 1 0 0,-1-1-1 0 0,0 1 1 0 0,0 0-1 0 0,0 1 1 0 0,-1-1-1 0 0,0 0 0 0 0,0 0 1 0 0,-1 1-1 0 0,1-1 1 0 0,-7-9-1 0 0,0 7 154 0 0,9 8-432 0 0,-1 1-1 0 0,1 0 1 0 0,-1-1-1 0 0,1 1 1 0 0,-1 0 0 0 0,1-1-1 0 0,-1 1 1 0 0,1 0-1 0 0,-1 0 1 0 0,0 0-1 0 0,1 0 1 0 0,-1-1-1 0 0,1 1 1 0 0,-1 0-1 0 0,0 0 1 0 0,1 0-1 0 0,-1 0 1 0 0,1 0-1 0 0,-1 1 1 0 0,0-1 0 0 0,1 0-1 0 0,-1 0 1 0 0,1 0-1 0 0,-1 0 1 0 0,1 1-1 0 0,-1-1 1 0 0,1 0-1 0 0,-1 0 1 0 0,0 1-1 0 0,1-1 1 0 0,0 0-1 0 0,-2 2 1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5:5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49 96 0 0,'10'-13'2315'0'0,"-8"10"-1522"0"0,0 1 0 0 0,0-1 1 0 0,-1 0-1 0 0,1 1 1 0 0,0-1-1 0 0,-1 0 0 0 0,0 0 1 0 0,1 0-1 0 0,0-7 4972 0 0,-4 12-5376 0 0,-13 11 231 0 0,0 1-1 0 0,1 0 0 0 0,1 2 0 0 0,-12 16 0 0 0,0 0-74 0 0,-20 30 765 0 0,45-62-1135 0 0,-5 5 99 0 0,0 0 2888 0 0,12-21-3075 0 0,1 1 0 0 0,0-1 1 0 0,1 2-1 0 0,1-1 0 0 0,0 1 0 0 0,1 1 1 0 0,15-14-1 0 0,-26 26-814 0 0,11 5-7883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30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7 223 424 0 0,'0'1'159'0'0,"0"-1"1"0"0,0 0-1 0 0,-1 0 1 0 0,1 0-1 0 0,0 0 0 0 0,0 0 1 0 0,-1 0-1 0 0,1 0 1 0 0,0 0-1 0 0,0 0 0 0 0,0-1 1 0 0,-1 1-1 0 0,1 0 0 0 0,-2-1 1913 0 0,2 0-1912 0 0,-1 1-1 0 0,1 0 1 0 0,0 0-1 0 0,0 0 0 0 0,0-1 1 0 0,0 1-1 0 0,0 0 1 0 0,0 0-1 0 0,0-1 0 0 0,0 1 1 0 0,0 0-1 0 0,0 0 1 0 0,0 0-1 0 0,0-1 0 0 0,0 1 1 0 0,0 0-1 0 0,0 0 0 0 0,0-1 1 0 0,0 1-1 0 0,0 0 1 0 0,0 0-1 0 0,0 0 0 0 0,0-1 1 0 0,0 1-1 0 0,15-11 2410 0 0,22-4-452 0 0,12 2 1672 0 0,86-11 0 0 0,-81 16-1850 0 0,64-18 0 0 0,-109 23-2051 0 0,0-1 1 0 0,-1 0 0 0 0,1-1 0 0 0,-1 1-1 0 0,0-1 1 0 0,0-1 0 0 0,-1 0-1 0 0,1 0 1 0 0,-1 0 0 0 0,-1-1 0 0 0,1 0-1 0 0,9-14 1 0 0,3-2-126 0 0,-13 11 3877 0 0,-32 218 738 0 0,25-204-4265 0 0,1 22-210 0 0,0-23-117 0 0,0 0 0 0 0,0 0 0 0 0,0 0 0 0 0,0 0 0 0 0,0 0 0 0 0,0 0 0 0 0,1 0 0 0 0,-1 0 0 0 0,0 0 0 0 0,1 0 0 0 0,-1 0 0 0 0,1-1 0 0 0,-1 1 0 0 0,1 0-1 0 0,-1 0 1 0 0,1 0 0 0 0,0-1 0 0 0,-1 1 0 0 0,2 1 0 0 0,11-5-9070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3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34 684 0 0,'-3'-33'15127'0'0,"2"33"-14979"0"0,0 1-1 0 0,-1 0 1 0 0,1-1 0 0 0,0 1 0 0 0,0 0-1 0 0,-1 0 1 0 0,1 0 0 0 0,0 0 0 0 0,0 0-1 0 0,0 0 1 0 0,0 0 0 0 0,1 1 0 0 0,-1-1-1 0 0,0 0 1 0 0,0 0 0 0 0,1 1 0 0 0,-1-1-1 0 0,0 0 1 0 0,1 1 0 0 0,-1 1 0 0 0,-11 35 1619 0 0,10-32-1505 0 0,-11 34 1020 0 0,-2 6 6 0 0,2 1 0 0 0,1 0 1 0 0,-6 70-1 0 0,16-102-1610 0 0,2-11 130 0 0,-1-1-1 0 0,1 0 1 0 0,0 0-1 0 0,0 1 1 0 0,0-1-1 0 0,0 0 1 0 0,1 0 0 0 0,0 5-1 0 0,0-6-734 0 0,0-1 1 0 0,0 1-1 0 0,-1 0 0 0 0,1-1 1 0 0,1 1-1 0 0,-1-1 0 0 0,0 1 1 0 0,0-1-1 0 0,1 1 0 0 0,-1-1 1 0 0,2 1-1 0 0,1 1-1508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0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30 396 128 0 0,'-1'-1'230'0'0,"0"1"1"0"0,-1 0-1 0 0,1-1 1 0 0,0 1-1 0 0,0-1 0 0 0,-1 1 1 0 0,1-1-1 0 0,0 1 0 0 0,0-1 1 0 0,0 0-1 0 0,0 0 1 0 0,0 0-1 0 0,0 0 0 0 0,0 1 1 0 0,0-1-1 0 0,0 0 1 0 0,0-1-1 0 0,1 1 0 0 0,-1 0 1 0 0,-1-2-1 0 0,1 0 152 0 0,0-1 0 0 0,-1 0 0 0 0,1 1-1 0 0,1-1 1 0 0,-1 0 0 0 0,1 1 0 0 0,-1-6 0 0 0,1-6 462 0 0,1 1 0 0 0,0 0-1 0 0,4-15 1 0 0,-1 11-356 0 0,1 1 0 0 0,0 0 0 0 0,1 0 0 0 0,1 0 0 0 0,0 1 0 0 0,1 0 0 0 0,1 1 0 0 0,14-20 0 0 0,-16 26-254 0 0,0 0 1 0 0,1 1-1 0 0,0-1 1 0 0,0 2-1 0 0,1-1 1 0 0,0 1-1 0 0,1 0 1 0 0,-1 1-1 0 0,1 0 1 0 0,0 1-1 0 0,0 0 1 0 0,1 0-1 0 0,0 1 1 0 0,13-3-1 0 0,-18 6-136 0 0,-1 1 0 0 0,0-1 0 0 0,1 1 0 0 0,-1 0 0 0 0,0 1-1 0 0,1-1 1 0 0,-1 1 0 0 0,0 0 0 0 0,1 0 0 0 0,-1 1 0 0 0,0 0 0 0 0,0 0 0 0 0,0 0 0 0 0,0 0 0 0 0,-1 1-1 0 0,1 0 1 0 0,0 0 0 0 0,-1 0 0 0 0,0 0 0 0 0,0 1 0 0 0,4 4 0 0 0,8 9 191 0 0,0 1 1 0 0,-1 1-1 0 0,17 29 1 0 0,-19-30-20 0 0,0 3 26 0 0,2 0-1 0 0,1-1 1 0 0,0-1-1 0 0,2-1 0 0 0,35 30 1 0 0,-44-42-204 0 0,-1 0 0 0 0,1 0-1 0 0,0-1 1 0 0,1-1 0 0 0,-1 1 0 0 0,1-1 0 0 0,0-1 0 0 0,0 0 0 0 0,0 0 0 0 0,1-1 0 0 0,-1-1 0 0 0,0 1 0 0 0,1-2 0 0 0,-1 1 0 0 0,1-1 0 0 0,-1-1-1 0 0,12-2 1 0 0,-2-1-9 0 0,0-1 0 0 0,-1 0 0 0 0,0-2 0 0 0,0 0 0 0 0,0-1 0 0 0,-1-1 0 0 0,0-1 0 0 0,-1-1 0 0 0,0 0 0 0 0,0-1 0 0 0,-1-1 0 0 0,-1 0 0 0 0,0-1 0 0 0,-1-1 0 0 0,-1 0 0 0 0,0-1 0 0 0,-1-1 0 0 0,-1 0 0 0 0,0 0 0 0 0,13-30 0 0 0,-2-8-1705 0 0,-22 54 947 0 0,4-3-1368 0 0,24 16-8233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0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0 524 0 0,'-1'2'10900'0'0,"0"15"-9970"0"0,12 172 5920 0 0,-3-53-4576 0 0,4 162-18 0 0,-11-290-2788 0 0,-1 0 0 0 0,2 0 0 0 0,-1-1 1 0 0,4 10-1 0 0,10 11-7047 0 0,-11-23 5264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04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16 358 228 0 0,'-4'-10'968'0'0,"1"0"-1"0"0,1-1 1 0 0,-1 0-1 0 0,0-19 1 0 0,3 25-571 0 0,0 0 0 0 0,0 0 0 0 0,1 0 0 0 0,0 0 1 0 0,0 0-1 0 0,0 0 0 0 0,1 0 0 0 0,0 0 0 0 0,0 0 1 0 0,0 1-1 0 0,0-1 0 0 0,1 1 0 0 0,3-5 0 0 0,8-9 255 0 0,1 1 0 0 0,0 0-1 0 0,1 1 1 0 0,1 0 0 0 0,1 2-1 0 0,0 0 1 0 0,1 1 0 0 0,0 1 0 0 0,1 0-1 0 0,0 2 1 0 0,1 0 0 0 0,0 2-1 0 0,0 0 1 0 0,38-8 0 0 0,-39 12-381 0 0,-1 0 0 0 0,1 2 0 0 0,0 0 1 0 0,0 1-1 0 0,0 1 0 0 0,-1 1 0 0 0,1 1 1 0 0,0 1-1 0 0,0 0 0 0 0,-1 1 1 0 0,0 2-1 0 0,0 0 0 0 0,0 0 0 0 0,-1 2 1 0 0,0 1-1 0 0,0 0 0 0 0,22 16 0 0 0,-32-20-156 0 0,0 2-1 0 0,0-1 0 0 0,-1 1 1 0 0,1 1-1 0 0,-2-1 0 0 0,1 1 1 0 0,-1 0-1 0 0,0 1 0 0 0,-1-1 1 0 0,0 1-1 0 0,0 1 0 0 0,5 14 1 0 0,-7-16-43 0 0,-1 1 1 0 0,-1 0 0 0 0,1 0-1 0 0,-1 0 1 0 0,-1 0-1 0 0,0 1 1 0 0,0-1 0 0 0,-1 0-1 0 0,0 0 1 0 0,0 0-1 0 0,-1 0 1 0 0,0 0 0 0 0,-1-1-1 0 0,-5 13 1 0 0,1-5-44 0 0,-2 1 0 0 0,0-2 1 0 0,-1 1-1 0 0,-1-2 0 0 0,0 1 1 0 0,-1-1-1 0 0,0-1 0 0 0,-1 0 1 0 0,0-1-1 0 0,-23 16 0 0 0,16-15-33 0 0,0 0 0 0 0,-1 0 0 0 0,-1-2 0 0 0,0-1 0 0 0,0-1 0 0 0,-1-1 1 0 0,-32 8-1 0 0,47-14 5 0 0,0-1 0 0 0,0 0 0 0 0,0 0 0 0 0,0-1 0 0 0,0 0 0 0 0,0 0 0 0 0,-1-1 0 0 0,-12-2 1 0 0,21 3 1 0 0,0 0 1 0 0,0 0 0 0 0,0 0-1 0 0,-1 0 1 0 0,1 0 0 0 0,0 0-1 0 0,0 0 1 0 0,0-1-1 0 0,0 1 1 0 0,0 0 0 0 0,-1 0-1 0 0,1 0 1 0 0,0 0 0 0 0,0 0-1 0 0,0 0 1 0 0,0 0 0 0 0,0 0-1 0 0,0-1 1 0 0,0 1 0 0 0,0 0-1 0 0,-1 0 1 0 0,1 0 0 0 0,0 0-1 0 0,0 0 1 0 0,0-1 0 0 0,0 1-1 0 0,0 0 1 0 0,0 0 0 0 0,0 0-1 0 0,0 0 1 0 0,0 0 0 0 0,0-1-1 0 0,0 1 1 0 0,0 0 0 0 0,0 0-1 0 0,0 0 1 0 0,0 0 0 0 0,0-1-1 0 0,0 1 1 0 0,0 0-1 0 0,0 0 1 0 0,0 0 0 0 0,0 0-1 0 0,0 0 1 0 0,1-1 0 0 0,-1 1-1 0 0,0 0 1 0 0,0 0 0 0 0,0 0-1 0 0,0 0 1 0 0,0 0 0 0 0,0 0-1 0 0,0 0 1 0 0,0-1 0 0 0,1 1-1 0 0,-1 0 1 0 0,0 0 0 0 0,0 0-1 0 0,0 0 1 0 0,13-3 62 0 0,-1 0-1 0 0,1 1 1 0 0,-1 1-1 0 0,1 0 1 0 0,0 1-1 0 0,-1 0 1 0 0,1 0 0 0 0,0 2-1 0 0,16 3 1 0 0,2 2 92 0 0,0 1 0 0 0,50 20 0 0 0,-56-17 62 0 0,0 1 1 0 0,0 2-1 0 0,-1 0 0 0 0,-1 1 0 0 0,-1 1 1 0 0,0 1-1 0 0,32 33 0 0 0,-41-29-64 0 0,-9-11-2467 0 0,2-1-5192 0 0,4-9 810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05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106 177 424 0 0,'-1'0'260'0'0,"0"0"1"0"0,-1 1-1 0 0,1-1 1 0 0,-1 1-1 0 0,1-1 1 0 0,0 1-1 0 0,-1 0 0 0 0,1-1 1 0 0,0 1-1 0 0,0 0 1 0 0,0 0-1 0 0,0 0 1 0 0,-1 0-1 0 0,1 0 0 0 0,0 0 1 0 0,1 0-1 0 0,-1 1 1 0 0,0-1-1 0 0,0 0 1 0 0,0 0-1 0 0,0 2 0 0 0,-16 36 2513 0 0,12-26-1890 0 0,-6 13 378 0 0,-23 65 2861 0 0,30-80-3149 0 0,1 0 1 0 0,1 1-1 0 0,0-1 1 0 0,1 1-1 0 0,0-1 1 0 0,1 17-1 0 0,0-28-907 0 0,0 0-1 0 0,0 0 1 0 0,0 0 0 0 0,0 0 0 0 0,0 0-1 0 0,1-1 1 0 0,-1 1 0 0 0,0 0-1 0 0,0 0 1 0 0,0 0 0 0 0,0 0 0 0 0,0 0-1 0 0,0 0 1 0 0,0 0 0 0 0,1 0 0 0 0,-1 0-1 0 0,0 0 1 0 0,0 0 0 0 0,0 0-1 0 0,0 0 1 0 0,0 0 0 0 0,0 0 0 0 0,0 0-1 0 0,1 0 1 0 0,-1 0 0 0 0,0 0-1 0 0,0 0 1 0 0,0 0 0 0 0,0 0 0 0 0,0 0-1 0 0,0 0 1 0 0,0 0 0 0 0,1 1 0 0 0,-1-1-1 0 0,0 0 1 0 0,0 0 0 0 0,0 0-1 0 0,0 0 1 0 0,0 0 0 0 0,0 0 0 0 0,0 0-1 0 0,0 0 1 0 0,0 0 0 0 0,0 1-1 0 0,0-1 1 0 0,1 0 0 0 0,-1 0 0 0 0,0 0-1 0 0,0 0 1 0 0,0 0 0 0 0,0 0-1 0 0,0 0 1 0 0,0 1 0 0 0,0-1 0 0 0,0 0-1 0 0,0 0 1 0 0,0 0 0 0 0,0 0 0 0 0,0 0-1 0 0,0 0 1 0 0,0 0 0 0 0,0 1-1 0 0,8-17 952 0 0,7-23-582 0 0,-14 34-365 0 0,0 1 0 0 0,0 0 0 0 0,1-1 0 0 0,0 1 0 0 0,0 0 0 0 0,0 0 0 0 0,0 0 0 0 0,0 0 0 0 0,1 1 0 0 0,4-5 0 0 0,-6 6-36 0 0,0 1 1 0 0,1-1-1 0 0,0 1 1 0 0,-1 0-1 0 0,1 0 0 0 0,0 0 1 0 0,0 0-1 0 0,-1 0 0 0 0,1 0 1 0 0,0 1-1 0 0,0-1 1 0 0,0 1-1 0 0,0-1 0 0 0,0 1 1 0 0,0-1-1 0 0,0 1 1 0 0,0 0-1 0 0,0 0 0 0 0,0 0 1 0 0,0 0-1 0 0,0 1 0 0 0,0-1 1 0 0,0 0-1 0 0,0 1 1 0 0,3 1-1 0 0,241 98 1293 0 0,-227-93-1307 0 0,195 61 570 0 0,-181-60-568 0 0,0-1 0 0 0,1-1 0 0 0,0-2 0 0 0,61 0 1 0 0,-91-4-95 0 0,0 0 0 0 0,0 0 0 0 0,-1-1 0 0 0,1 0 0 0 0,0 0 0 0 0,0 0 0 0 0,0 0 0 0 0,-1 0 0 0 0,1-1 0 0 0,6-3 1 0 0,-9 4 44 0 0,0 0 0 0 0,0 0 0 0 0,0-1 0 0 0,0 1 0 0 0,0 0 0 0 0,0 0 0 0 0,0-1 0 0 0,0 1 0 0 0,-1 0 0 0 0,1-1 1 0 0,0 1-1 0 0,-1-1 0 0 0,0 1 0 0 0,1-1 0 0 0,-1 1 0 0 0,0-1 0 0 0,1 1 0 0 0,-1-1 0 0 0,0 1 0 0 0,0-1 0 0 0,0 1 1 0 0,-1-1-1 0 0,1 1 0 0 0,0-1 0 0 0,0 1 0 0 0,-1-1 0 0 0,1 1 0 0 0,-1-1 0 0 0,1 1 0 0 0,-1-1 0 0 0,-1-1 0 0 0,-6-14-74 0 0,-1-1-1 0 0,-1 1 0 0 0,-1 1 0 0 0,-18-23 0 0 0,-55-54-94 0 0,74 83 165 0 0,-152-143-154 0 0,57 57 276 0 0,101 92-99 0 0,1 2-17 0 0,1-1 0 0 0,-1 1 1 0 0,0-1-1 0 0,1 0 0 0 0,-1 0 0 0 0,-2-5 0 0 0,5 7-35 0 0,0 1-1 0 0,0 0 0 0 0,0-1 0 0 0,0 1 1 0 0,0 0-1 0 0,0-1 0 0 0,0 1 0 0 0,1 0 1 0 0,-1 0-1 0 0,0-1 0 0 0,0 1 0 0 0,0 0 1 0 0,1-1-1 0 0,-1 1 0 0 0,0 0 1 0 0,0 0-1 0 0,1 0 0 0 0,-1-1 0 0 0,0 1 1 0 0,1 0-1 0 0,-1 0 0 0 0,0 0 0 0 0,1 0 1 0 0,-1-1-1 0 0,0 1 0 0 0,1 0 0 0 0,-1 0 1 0 0,0 0-1 0 0,1 0 0 0 0,-1 0 0 0 0,0 0 1 0 0,1 0-1 0 0,-1 0 0 0 0,0 0 1 0 0,1 0-1 0 0,-1 0 0 0 0,0 0 0 0 0,1 0 1 0 0,-1 1-1 0 0,1-1 0 0 0,15 4-1579 0 0,-15-3 1681 0 0,81 30-8667 0 0,-40-18 5897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0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1076 0 0,'-2'0'504'0'0,"-22"7"3631"0"0,24-6-3828 0 0,-1-1-1 0 0,1 0 1 0 0,-1 1 0 0 0,1-1 0 0 0,-1 0 0 0 0,1 1 0 0 0,-1-1 0 0 0,1 0 0 0 0,0 1 0 0 0,-1-1 0 0 0,1 1 0 0 0,0-1 0 0 0,-1 1-1 0 0,1-1 1 0 0,0 1 0 0 0,0-1 0 0 0,-1 1 0 0 0,1-1 0 0 0,0 1 0 0 0,0-1 0 0 0,0 1 0 0 0,0-1 0 0 0,-1 1 0 0 0,3 1 65 0 0,0-1 1 0 0,0 1-1 0 0,-1-1 1 0 0,1 0 0 0 0,0 0-1 0 0,0 0 1 0 0,0 0 0 0 0,0 0-1 0 0,0-1 1 0 0,0 1 0 0 0,1 0-1 0 0,-1-1 1 0 0,3 1 0 0 0,-3-1-47 0 0,48 9 1851 0 0,2-1 0 0 0,55-1 0 0 0,106-6 1087 0 0,-177-2-2722 0 0,218-9 2060 0 0,-145-1-5153 0 0,-106 10 1218 0 0,5 0-817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06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2 740 0 0,'0'0'262'0'0,"-1"0"0"0"0,1 1-1 0 0,-1-1 1 0 0,1 0 0 0 0,-1 0 0 0 0,1 1 0 0 0,-1-1-1 0 0,1 0 1 0 0,0 1 0 0 0,-1-1 0 0 0,1 0-1 0 0,-1 1 1 0 0,1-1 0 0 0,0 1 0 0 0,-1-1 0 0 0,1 0-1 0 0,0 1 1 0 0,-1-1 0 0 0,1 1 0 0 0,0-1 0 0 0,0 1-1 0 0,0-1 1 0 0,-1 1 0 0 0,1-1 0 0 0,0 1-1 0 0,0 0 1 0 0,0-1 0 0 0,0 1 0 0 0,0-1 0 0 0,0 1-1 0 0,0-1 1 0 0,0 1 0 0 0,0-1 0 0 0,0 1 0 0 0,1 0-1 0 0,10 2 4859 0 0,2-3-5435 0 0,120-10 7384 0 0,-2 0-3374 0 0,1 10-3896 0 0,-86 1-8355 0 0,-31-1 5645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06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33 7081 0 0,'-4'-6'2606'0'0,"3"4"-1875"0"0,0 0 0 0 0,0 0-1 0 0,0 0 1 0 0,-1 0-1 0 0,1 0 1 0 0,0 0-1 0 0,-1 1 1 0 0,0-1 0 0 0,1 0-1 0 0,-1 1 1 0 0,0 0-1 0 0,0-1 1 0 0,1 1-1 0 0,-5-2 1 0 0,5 3 277 0 0,-1 2-141 0 0,0 2-653 0 0,0 0 0 0 0,0 0-1 0 0,0 0 1 0 0,0 0 0 0 0,1 0 0 0 0,-1 0 0 0 0,1 1 0 0 0,0-1 0 0 0,1 0 0 0 0,-1 1 0 0 0,1 7 0 0 0,2 60 989 0 0,1-39-665 0 0,0 48 400 0 0,24 144 0 0 0,-24-210-1608 0 0,5 26-4766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06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6 321 260 0 0,'-1'-6'287'0'0,"-1"1"0"0"0,1-1 0 0 0,0 0 0 0 0,1 0 0 0 0,0 1 0 0 0,0-1 0 0 0,0 0 0 0 0,0 0 0 0 0,1 1 0 0 0,0-1 0 0 0,0 0 0 0 0,1 1 0 0 0,1-7 0 0 0,1 5 62 0 0,0-1 1 0 0,1 1-1 0 0,-1 0 1 0 0,1 0-1 0 0,1 1 1 0 0,-1-1-1 0 0,1 1 1 0 0,0 0-1 0 0,8-5 1 0 0,11-9 270 0 0,0 2 0 0 0,2 1 1 0 0,0 1-1 0 0,0 2 0 0 0,2 0 0 0 0,-1 2 1 0 0,2 1-1 0 0,0 1 0 0 0,0 2 0 0 0,0 1 1 0 0,1 1-1 0 0,0 2 0 0 0,0 1 0 0 0,1 1 1 0 0,60 5-1 0 0,-45 1-44 0 0,-1 2 1 0 0,0 2 0 0 0,-1 2-1 0 0,1 2 1 0 0,-2 1-1 0 0,73 34 1 0 0,-107-42-389 0 0,-1 0 0 0 0,0 1 0 0 0,-1 0 0 0 0,1 0 0 0 0,-1 1 0 0 0,0 0 0 0 0,-1 0 0 0 0,0 1 0 0 0,0 0-1 0 0,0 0 1 0 0,6 12 0 0 0,-10-14-88 0 0,0 0 0 0 0,-1-1-1 0 0,0 1 1 0 0,0 0-1 0 0,0 1 1 0 0,-1-1-1 0 0,0 0 1 0 0,0 0-1 0 0,0 1 1 0 0,-1-1-1 0 0,0 0 1 0 0,0 1-1 0 0,-1-1 1 0 0,0 0-1 0 0,0 0 1 0 0,0 1-1 0 0,-1-1 1 0 0,0 0 0 0 0,-3 8-1 0 0,-1-1 15 0 0,-1-1 1 0 0,-1 0-1 0 0,0 0 0 0 0,0 0 0 0 0,-1-1 1 0 0,0 0-1 0 0,-1-1 0 0 0,0 0 0 0 0,-1 0 1 0 0,-17 11-1 0 0,-5 1 73 0 0,-1-1 0 0 0,-52 23 0 0 0,61-32-154 0 0,0-1 0 0 0,-1-1 1 0 0,0-1-1 0 0,0-2 1 0 0,-1 0-1 0 0,0-2 1 0 0,0-1-1 0 0,-1-1 1 0 0,1-1-1 0 0,-1-1 0 0 0,-28-4 1 0 0,54 3-56 0 0,11 2 1 0 0,279 106 513 0 0,74 63 939 0 0,-339-158-1274 0 0,-4-4 109 0 0,-2 0 0 0 0,1 1-1 0 0,-1 2 1 0 0,-1-1 0 0 0,0 2 0 0 0,25 24 0 0 0,-40-36-418 0 0,14-9-10490 0 0,-7 2 7193 0 0,1-1 389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07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1016 0 0,'4'7'2926'0'0,"0"1"-1"0"0,-1-1 1 0 0,0 0-1 0 0,2 10 0 0 0,5 38 4381 0 0,-5 68-4307 0 0,0-18 209 0 0,-2-83-3200 0 0,1 8-821 0 0,-4-20-3483 0 0,-1-1-3544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0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111 110 180 0 0,'-31'-8'999'0'0,"16"5"621"0"0,0 0 1 0 0,1-2-1 0 0,-14-6 0 0 0,21 4 4354 0 0,7 7-5848 0 0,0-1 0 0 0,0 1 0 0 0,1-1 0 0 0,-1 0 0 0 0,0 1-1 0 0,1-1 1 0 0,-1 1 0 0 0,0-1 0 0 0,1 1 0 0 0,-1-1 0 0 0,0 1 0 0 0,1-1 0 0 0,-1 1-1 0 0,1-1 1 0 0,-1 1 0 0 0,1 0 0 0 0,-1-1 0 0 0,1 1 0 0 0,-1 0 0 0 0,1-1 0 0 0,0 1-1 0 0,32-13 1347 0 0,42-1 1465 0 0,81-6 1 0 0,71 4-145 0 0,-224 16-2770 0 0,402 3 4255 0 0,-235 13-5332 0 0,-144-12-884 0 0,25 1-8576 0 0,-36-3 7541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3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13 796 0 0,'-21'-5'600'0'0,"5"0"9686"0"0,25 3-4877 0 0,9 2-4559 0 0,215 9 6763 0 0,-1-1-3023 0 0,-212-8-4855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0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13 120 0 0,'-5'-12'18624'0'0,"15"57"-16019"0"0,-2 0 0 0 0,-1 0 0 0 0,-1 92-1 0 0,-8-93-2240 0 0,-2 29-961 0 0,3-49-3338 0 0,0-1-3328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0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35 255 7125 0 0,'-11'-3'2901'0'0,"10"3"-2309"0"0,-1-1 0 0 0,0 1 1 0 0,1 0-1 0 0,-1-1 0 0 0,0 1 0 0 0,1-1 0 0 0,-1 0 0 0 0,1 1 0 0 0,-1-1 0 0 0,1 0 0 0 0,-1 0 0 0 0,1 0 0 0 0,-3-2 1441 0 0,85-7 1790 0 0,-14 6-2909 0 0,9 0 530 0 0,145-27-1 0 0,-214 29-1555 0 0,1-1 0 0 0,0 0-1 0 0,0-1 1 0 0,-1 1 0 0 0,0-1-1 0 0,0-1 1 0 0,0 0 0 0 0,0 0-1 0 0,-1 0 1 0 0,0-1 0 0 0,0 0-1 0 0,9-12 1 0 0,4-7-146 0 0,-1-1 0 0 0,14-29 0 0 0,-22 39 1530 0 0,-10 19-224 0 0,-5 14 632 0 0,-12 42 439 0 0,0 2-691 0 0,9-29-1433 0 0,1 1 0 0 0,1 1 0 0 0,2-1 0 0 0,2 1 0 0 0,1-1 0 0 0,1 1 0 0 0,10 64 0 0 0,-9-92-624 0 0,1 7-1281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11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56 0 0,'-9'2'601'0'0,"-20"4"1357"0"0,14 3 3947 0 0,37 2-2867 0 0,4-4-2147 0 0,-1-1 1 0 0,1-2 0 0 0,0 0 0 0 0,0-2-1 0 0,33-1 1 0 0,-14 1-44 0 0,178 3 2246 0 0,-168-7-1987 0 0,-1-2 0 0 0,60-12 1 0 0,-110 15-979 0 0,0 0 0 0 0,-1 0 1 0 0,1 0-1 0 0,-1-1 1 0 0,1 1-1 0 0,-1-1 1 0 0,0 0-1 0 0,1 0 1 0 0,-1 0-1 0 0,0 0 0 0 0,0 0 1 0 0,4-5 930 0 0,-12 8-980 0 0,1 2-58 0 0,0-1-1 0 0,0 0 1 0 0,0 1 0 0 0,1 0-1 0 0,-1 0 1 0 0,1 0-1 0 0,-1 0 1 0 0,1 1-1 0 0,0-1 1 0 0,0 1 0 0 0,1 0-1 0 0,-1 0 1 0 0,1 0-1 0 0,0 0 1 0 0,0 0 0 0 0,0 1-1 0 0,-2 6 1 0 0,-6 25 191 0 0,2 0 1 0 0,1 1 0 0 0,1 0-1 0 0,0 47 1 0 0,0-10 213 0 0,2-1 659 0 0,3 0-1 0 0,16 134 0 0 0,-15-206-1117 0 0,0 0 0 0 0,0 1 0 0 0,0-1 1 0 0,0 1-1 0 0,0-1 0 0 0,0 0 0 0 0,-1 1 0 0 0,1-1 1 0 0,0 0-1 0 0,-1 0 0 0 0,0 1 0 0 0,1-1 0 0 0,-1 0 0 0 0,0 0 1 0 0,1 0-1 0 0,-1 0 0 0 0,0 1 0 0 0,0-1 0 0 0,0 0 1 0 0,0-1-1 0 0,0 1 0 0 0,0 0 0 0 0,0 0 0 0 0,0 0 0 0 0,0-1 1 0 0,-1 1-1 0 0,1 0 0 0 0,0-1 0 0 0,0 1 0 0 0,-1-1 1 0 0,1 1-1 0 0,0-1 0 0 0,-1 0 0 0 0,-1 0 0 0 0,-7 2-194 0 0,0 0 0 0 0,0-1-1 0 0,-17-1 1 0 0,13 0 129 0 0,-592 40-820 0 0,576-36 2702 0 0,60-5-1185 0 0,62-4 138 0 0,-13-2-368 0 0,511-34-68 0 0,-182 32-1209 0 0,-374 7-11411 0 0,-27 0 8969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12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302 102 88 0 0,'-8'5'1227'0'0,"-1"0"1"0"0,1 1-1 0 0,0 0 0 0 0,0 0 0 0 0,1 1 0 0 0,0 0 1 0 0,0 1-1 0 0,-8 10 0 0 0,-5 6 469 0 0,-34 37 2618 0 0,38-40-2221 0 0,-1-2-1 0 0,-1 0 1 0 0,-35 29-1 0 0,52-47-1997 0 0,1-1 0 0 0,-1 1 0 0 0,0-1 1 0 0,1 1-1 0 0,-1-1 0 0 0,0 1 0 0 0,0-1 0 0 0,1 0 0 0 0,-1 1 0 0 0,0-1 0 0 0,0 0 1 0 0,0 0-1 0 0,0 0 0 0 0,1 0 0 0 0,-1 1 0 0 0,0-1 0 0 0,0 0 0 0 0,0 0 0 0 0,0-1 1 0 0,0 1-1 0 0,1 0 0 0 0,-1 0 0 0 0,0 0 0 0 0,0-1 0 0 0,0 1 0 0 0,-1-1 1 0 0,1 0-27 0 0,-1 0 1 0 0,1 0 0 0 0,0 0 0 0 0,0-1 0 0 0,0 1 0 0 0,0 0 0 0 0,0-1 0 0 0,0 1 0 0 0,0-1 0 0 0,0 1 0 0 0,0-1 0 0 0,0-2 0 0 0,-1-2 16 0 0,0 0 1 0 0,0-1-1 0 0,1 1 1 0 0,0 0-1 0 0,0-1 1 0 0,1-7-1 0 0,0 9-37 0 0,0-1-1 0 0,1 1 1 0 0,0 0 0 0 0,0 0-1 0 0,0 0 1 0 0,1 0-1 0 0,0 0 1 0 0,0 0 0 0 0,0 0-1 0 0,1 0 1 0 0,4-6 0 0 0,-6 9-11 0 0,1 0 0 0 0,-1 0 0 0 0,1 1 0 0 0,0-1 0 0 0,0 1 0 0 0,0-1 0 0 0,0 1 0 0 0,0 0 0 0 0,0 0 0 0 0,0 0 0 0 0,0 0 0 0 0,0 0 0 0 0,0 0 0 0 0,0 0 0 0 0,1 1 0 0 0,-1-1 0 0 0,0 1 0 0 0,1 0 0 0 0,-1 0 0 0 0,0 0 0 0 0,1 0 0 0 0,-1 0 0 0 0,0 0 0 0 0,1 0 0 0 0,-1 1 0 0 0,0-1 0 0 0,0 1 0 0 0,4 1 0 0 0,120 44 1419 0 0,-43-15-1443 0 0,170 40 0 0 0,-242-69-14 0 0,0 0 0 0 0,0-1 0 0 0,0 0 0 0 0,0-1 0 0 0,16-2 0 0 0,-24 2 0 0 0,0-1 0 0 0,0 1 0 0 0,0-1 0 0 0,0 0 0 0 0,0 0 0 0 0,0 0 0 0 0,0 0 0 0 0,0-1 0 0 0,0 1 0 0 0,-1-1 0 0 0,1 0 0 0 0,0 0 0 0 0,-1 0 0 0 0,0 0 0 0 0,1 0 0 0 0,-1 0 0 0 0,0-1 0 0 0,0 1 0 0 0,0-1 0 0 0,0 1 0 0 0,-1-1 0 0 0,1 0 0 0 0,1-4 0 0 0,2-6 0 0 0,-1 1 0 0 0,0-1 0 0 0,-1 0 0 0 0,-1-1 0 0 0,0 1 0 0 0,0 0 0 0 0,-2-1 0 0 0,1 1 0 0 0,-2 0 0 0 0,0-1 0 0 0,0 1 0 0 0,-1 0 0 0 0,-1-1 0 0 0,0 1 0 0 0,-1 1 0 0 0,-1-1 0 0 0,-8-18 0 0 0,-4-14-1708 0 0,17 44 1584 0 0,0 1 0 0 0,0-1 0 0 0,0 1-1 0 0,0-1 1 0 0,0 1 0 0 0,0-1 0 0 0,1 1 0 0 0,-1 0 0 0 0,0-1 0 0 0,0 1 0 0 0,0-1 0 0 0,1 1 0 0 0,-1-1 0 0 0,0 1-1 0 0,0 0 1 0 0,1-1 0 0 0,-1 1 0 0 0,0 0 0 0 0,1-1 0 0 0,-1 1 0 0 0,0 0 0 0 0,1-1 0 0 0,-1 1 0 0 0,1 0-1 0 0,-1 0 1 0 0,1 0 0 0 0,-1-1 0 0 0,0 1 0 0 0,1 0 0 0 0,-1 0 0 0 0,1 0 0 0 0,-1 0 0 0 0,1 0 0 0 0,-1 0 0 0 0,1 0-1 0 0,17-2-5146 0 0,-2 1 1715 0 0,3 0 513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12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47 504 0 0,'-12'8'16263'0'0,"31"-3"-9897"0"0,0-1-6580 0 0,48 0 4269 0 0,94-7 0 0 0,-108-1-3476 0 0,0-3 1 0 0,67-18-1 0 0,-87 12-492 0 0,4-1-1603 0 0,-24 12-2987 0 0,-2 3-3353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1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3 396 0 0,'3'1'1359'0'0,"2"2"-645"0"0,-1-1 0 0 0,1 1 0 0 0,0-1 0 0 0,0 0 1 0 0,0-1-1 0 0,1 1 0 0 0,-1-1 0 0 0,0 0 0 0 0,11 0 0 0 0,57-2 3869 0 0,-33 0-1996 0 0,255-11 7961 0 0,-280 11-10988 0 0,17-3-9374 0 0,-23 2 7007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1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50 440 0 0,'0'0'4055'0'0,"6"2"-2440"0"0,7 3-919 0 0,-1 1 0 0 0,0 0 0 0 0,0 1 0 0 0,-1 0 0 0 0,0 1-1 0 0,0 1 1 0 0,-1-1 0 0 0,11 13 0 0 0,78 96 3066 0 0,-69-80-2721 0 0,-6-7-614 0 0,118 138 2919 0 0,-103-126-1547 0 0,85 71 0 0 0,-111-102-1454 0 0,-10-8-213 0 0,0 0 1 0 0,0 0-1 0 0,0 0 0 0 0,1 0 1 0 0,-1-1-1 0 0,1 0 1 0 0,0 1-1 0 0,0-1 0 0 0,0-1 1 0 0,0 1-1 0 0,0-1 1 0 0,6 2-1 0 0,-9-3 105 0 0,12-9 126 0 0,-12 8-343 0 0,1 0 0 0 0,-1 0 1 0 0,1 0-1 0 0,-1 0 0 0 0,0 0 0 0 0,0 0 0 0 0,1 0 1 0 0,-1 0-1 0 0,0-1 0 0 0,0 1 0 0 0,0 0 0 0 0,0-1 1 0 0,-1 1-1 0 0,1-1 0 0 0,0 1 0 0 0,-1-1 0 0 0,2-2 1 0 0,7-41 118 0 0,-1-1 1 0 0,-3 1 0 0 0,-1-1 0 0 0,-3-56 0 0 0,1 5-47 0 0,-2 83-108 0 0,2-48-100 0 0,19-112 1 0 0,-21 174 35 0 0,-1-1 0 0 0,1 1 0 0 0,0 0 0 0 0,0-1 0 0 0,0 1 1 0 0,0-1-1 0 0,0 1 0 0 0,0-1 0 0 0,1 1 0 0 0,-1 0 0 0 0,0-1 0 0 0,0 1 0 0 0,0-1 0 0 0,0 1 0 0 0,0-1 0 0 0,1 1 0 0 0,-1 0 0 0 0,0-1 0 0 0,0 1 0 0 0,1 0 0 0 0,-1-1 0 0 0,0 1 0 0 0,0 0 0 0 0,1-1 0 0 0,-1 1 1 0 0,0 0-1 0 0,1 0 0 0 0,-1-1 0 0 0,1 1 0 0 0,-1 0 0 0 0,0 0 0 0 0,1 0 0 0 0,-1-1 0 0 0,1 1 0 0 0,-1 0 0 0 0,0 0 0 0 0,1 0 0 0 0,-1 0 0 0 0,1 0 0 0 0,-1 0 0 0 0,1 0 0 0 0,-1 0 0 0 0,0 0 0 0 0,1 0 0 0 0,-1 0 1 0 0,1 0-1 0 0,0 1 0 0 0,17 14-6575 0 0,-11-6 4270 0 0,10 3-241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16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0 428 0 0,'-17'2'6945'0'0,"-8"76"1534"0"0,6 5-3350 0 0,16-65-5048 0 0,0 2 0 0 0,2-1 0 0 0,0 0 0 0 0,1 0 0 0 0,1 0 0 0 0,6 34 0 0 0,-1-36-6284 0 0,-2-11 3571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1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78 115 192 0 0,'-48'-10'3514'0'0,"18"-2"7364"0"0,32 11-10706 0 0,-1 1 0 0 0,1-1 0 0 0,-1 1 0 0 0,1-1 0 0 0,-1 0 0 0 0,1 0 0 0 0,-1 0 0 0 0,0 0 0 0 0,1 0 0 0 0,-1 0 1 0 0,0 0-1 0 0,1-1 0 0 0,4-3 247 0 0,5 0 109 0 0,1 0 0 0 0,0 1 0 0 0,0 0 0 0 0,0 1 0 0 0,1 1 0 0 0,18-2 0 0 0,-6 0 78 0 0,232-27 4678 0 0,-201 26-7943 0 0,-1 1-3918 0 0,-41 3 3642 0 0,0-3 421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1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1 152 0 0,'-4'5'13653'0'0,"1"20"-8369"0"0,-2 43-4110 0 0,4-51 702 0 0,-12 99 1941 0 0,2-22-4765 0 0,8-31-8251 0 0,3-54 6491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34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72 0 0,'-2'0'191'0'0,"-27"6"12319"0"0,32-6-11246 0 0,122 25 5485 0 0,71-4-2290 0 0,-190-21-4287 0 0,-5 0-213 0 0,1 0 0 0 0,0 0 0 0 0,-1 0 0 0 0,1 1-1 0 0,0-1 1 0 0,-1 0 0 0 0,1 1 0 0 0,-1-1 0 0 0,1 1 0 0 0,-1-1 0 0 0,1 1 0 0 0,-1 0 0 0 0,1-1-1 0 0,-1 1 1 0 0,1 0 0 0 0,-1 0 0 0 0,0 0 0 0 0,0 0 0 0 0,1 0 0 0 0,-1 1 0 0 0,0-1-1 0 0,0 0 1 0 0,1 2 0 0 0,-2-2-662 0 0,0 8-1081 0 0,6 3-7926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17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40 260 696 0 0,'-3'-1'456'0'0,"-20"-6"2135"0"0,9-1 4087 0 0,46-4-2175 0 0,50-5-440 0 0,-50 11-2510 0 0,1-1 0 0 0,45-16 0 0 0,-68 18-1509 0 0,0 1 1 0 0,0-1-1 0 0,0-1 1 0 0,0 0-1 0 0,-1 0 0 0 0,0-1 1 0 0,0 0-1 0 0,-1 0 1 0 0,0-1-1 0 0,0-1 0 0 0,8-11 1 0 0,-6 7-121 0 0,1-2 162 0 0,0 0 0 0 0,12-25 0 0 0,-22 38 131 0 0,1-2 3350 0 0,-8 39-2290 0 0,-1 0-608 0 0,2 1 0 0 0,1 1 0 0 0,2-1 0 0 0,3 57 0 0 0,0-83-557 0 0,5 17-2578 0 0,-6-26 2034 0 0,0-1 0 0 0,1 1 0 0 0,-1 0 0 0 0,1 0 0 0 0,0-1 0 0 0,-1 1-1 0 0,1 0 1 0 0,0-1 0 0 0,-1 1 0 0 0,1 0 0 0 0,0-1 0 0 0,0 1 0 0 0,-1-1-1 0 0,1 1 1 0 0,0-1 0 0 0,0 1 0 0 0,0-1 0 0 0,0 0 0 0 0,0 0 0 0 0,-1 1-1 0 0,1-1 1 0 0,0 0 0 0 0,0 0 0 0 0,0 0 0 0 0,0 0 0 0 0,1 0 0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17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1268 15 332 0 0,'0'-1'346'0'0,"-1"0"0"0"0,1 0 0 0 0,-1 0 0 0 0,1 0 0 0 0,-1 0 0 0 0,0 1 0 0 0,0-1-1 0 0,1 0 1 0 0,-1 0 0 0 0,0 1 0 0 0,0-1 0 0 0,0 0 0 0 0,0 1 0 0 0,0-1 0 0 0,0 1 0 0 0,0-1 0 0 0,0 1 0 0 0,0-1 0 0 0,0 1 0 0 0,0 0 0 0 0,0-1 0 0 0,0 1-1 0 0,-2 0 1 0 0,0 0-59 0 0,1 1-1 0 0,0-1 0 0 0,0 1 1 0 0,-1-1-1 0 0,1 1 0 0 0,0 0 1 0 0,0 0-1 0 0,0 0 0 0 0,0 0 1 0 0,0 0-1 0 0,-2 2 0 0 0,-8 6 78 0 0,1 1 0 0 0,1 0 0 0 0,-12 14 0 0 0,12-12 571 0 0,-82 97 1075 0 0,-5 4-633 0 0,-250 259 2659 0 0,-238 185 1215 0 0,580-553-6003 0 0,-15 14 1705 0 0,14-12-4196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1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146 173 196 0 0,'-8'44'3243'0'0,"-2"-1"-1"0"0,-23 62 1 0 0,-6 24 1242 0 0,30-92-2468 0 0,1 0 0 0 0,2 0 0 0 0,-2 46 0 0 0,5-59-522 0 0,1-19-887 0 0,1 1 1012 0 0,-6-25-1110 0 0,4 7-406 0 0,0-2 0 0 0,1 1 0 0 0,0 0-1 0 0,1 0 1 0 0,1-1 0 0 0,0 1-1 0 0,3-25 1 0 0,27-99 137 0 0,-19 96-180 0 0,1 0 0 0 0,3 1 0 0 0,1 1 0 0 0,39-70 0 0 0,-45 94-30 0 0,0 0-1 0 0,1 1 1 0 0,0 1-1 0 0,1 0 0 0 0,1 0 1 0 0,18-14-1 0 0,-21 20-6 0 0,1 0-1 0 0,-1 1 1 0 0,1 0 0 0 0,0 1-1 0 0,0 0 1 0 0,1 1-1 0 0,0 0 1 0 0,-1 0-1 0 0,1 2 1 0 0,16-3 0 0 0,-24 4-12 0 0,0 1 0 0 0,0 0 1 0 0,-1-1-1 0 0,1 1 0 0 0,0 1 1 0 0,0-1-1 0 0,0 0 0 0 0,0 1 0 0 0,0 0 1 0 0,0 0-1 0 0,0 0 0 0 0,-1 1 1 0 0,1-1-1 0 0,-1 1 0 0 0,1 0 1 0 0,-1-1-1 0 0,1 2 0 0 0,-1-1 1 0 0,0 0-1 0 0,0 1 0 0 0,0-1 1 0 0,0 1-1 0 0,-1 0 0 0 0,1 0 1 0 0,3 5-1 0 0,-4-3-3 0 0,1 1 1 0 0,-1-1-1 0 0,0 1 1 0 0,0 0-1 0 0,-1-1 1 0 0,0 1-1 0 0,0 0 1 0 0,0 0 0 0 0,-1 0-1 0 0,0 0 1 0 0,0-1-1 0 0,0 1 1 0 0,-1 0-1 0 0,0 0 1 0 0,0 0-1 0 0,-3 9 1 0 0,-2 4-111 0 0,-2 0 0 0 0,0-1 1 0 0,-1 0-1 0 0,-1 0 0 0 0,0-1 1 0 0,-1 0-1 0 0,-1-1 0 0 0,-1 0 1 0 0,0-1-1 0 0,-1 0 0 0 0,-24 18 1 0 0,14-14-230 0 0,-1-1 0 0 0,0-1 0 0 0,-1-2 0 0 0,-2 0 0 0 0,1-2 1 0 0,-58 19-1 0 0,76-27 512 0 0,11 0 1 0 0,21 3 170 0 0,42 3 162 0 0,-62-11-487 0 0,69 11 830 0 0,108 31 0 0 0,-139-29-603 0 0,-1 1 0 0 0,-1 2 0 0 0,0 2 0 0 0,37 23 0 0 0,-45-17-295 0 0,-25-19-551 0 0,1 0-1 0 0,-1 0 1 0 0,1 0-1 0 0,-1-1 1 0 0,1 0-1 0 0,11 4 1 0 0,-10-7-1683 0 0,0-1-4189 0 0,1-1 3573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19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0 724 0 0,'0'0'10805'0'0,"1"5"-9081"0"0,-4 96 7153 0 0,-7 4-4413 0 0,13-30-3310 0 0,1-60-2162 0 0,-2-9-1482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1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113 110 256 0 0,'-36'-8'1945'0'0,"-7"-2"2438"0"0,40 9-3609 0 0,0 0-1 0 0,0 0 1 0 0,0 0-1 0 0,0-1 1 0 0,0 1-1 0 0,0-1 1 0 0,0 0-1 0 0,1 0 1 0 0,-4-2-1 0 0,6 4-662 0 0,0-1 0 0 0,0 1-1 0 0,-1 0 1 0 0,1-1 0 0 0,0 1 0 0 0,0 0-1 0 0,0-1 1 0 0,0 1 0 0 0,0 0-1 0 0,0-1 1 0 0,0 1 0 0 0,0-1 0 0 0,0 1-1 0 0,0 0 1 0 0,0-1 0 0 0,0 1-1 0 0,0 0 1 0 0,0-1 0 0 0,0 1 0 0 0,0 0-1 0 0,0-1 1 0 0,1 1 0 0 0,-1 0-1 0 0,0-1 1 0 0,0 1 0 0 0,0 0 0 0 0,1-1-1 0 0,-1 1 1 0 0,0 0 0 0 0,0-1-1 0 0,1 1 1 0 0,-1 0 0 0 0,0 0 0 0 0,0-1-1 0 0,1 1 1 0 0,-1 0 0 0 0,0 0-1 0 0,1 0 1 0 0,-1 0 0 0 0,0-1-1 0 0,1 1 1 0 0,-1 0 0 0 0,1 0 0 0 0,16-7 1386 0 0,36-8 423 0 0,0 2 1 0 0,1 3-1 0 0,106-7 0 0 0,167 18 1296 0 0,-253 1-2387 0 0,-4 4-875 0 0,-31-2-2431 0 0,0-2-6947 0 0,-31-3 6013 0 0,-2 0 488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19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13 928 0 0,'-12'-13'17080'0'0,"13"42"-15094"0"0,-1-1 0 0 0,-2 1 0 0 0,-7 39 1 0 0,-26 87 348 0 0,14-69-3312 0 0,19-70-691 0 0,2-9-2092 0 0,0-1-793 0 0,0 2 1584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2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15 273 724 0 0,'-1'0'457'0'0,"0"0"0"0"0,0-1 0 0 0,0 1 0 0 0,0-1 0 0 0,0 1 0 0 0,0-1 0 0 0,0 1 0 0 0,1-1 0 0 0,-1 1 0 0 0,0-1-1 0 0,0 0 1 0 0,1 1 0 0 0,-1-1 0 0 0,0 0 0 0 0,1 0 0 0 0,-2-1 0 0 0,2 2-330 0 0,0-1 0 0 0,1 1 0 0 0,-1 0-1 0 0,0-1 1 0 0,0 1 0 0 0,0 0 0 0 0,0-1 0 0 0,1 1 0 0 0,-1 0-1 0 0,0-1 1 0 0,0 1 0 0 0,1 0 0 0 0,-1 0 0 0 0,0-1 0 0 0,0 1-1 0 0,1 0 1 0 0,-1 0 0 0 0,0-1 0 0 0,1 1 0 0 0,-1 0 0 0 0,0 0-1 0 0,1 0 1 0 0,-1 0 0 0 0,0-1 0 0 0,1 1 0 0 0,-1 0 0 0 0,1 0-1 0 0,0 0 1 0 0,45-7 1827 0 0,-26 5-339 0 0,10-3-215 0 0,-1-1 0 0 0,0-2 0 0 0,36-13 0 0 0,-53 16-1196 0 0,0-1 1 0 0,-1 0-1 0 0,0-1 0 0 0,0 0 0 0 0,0-1 0 0 0,-1 0 1 0 0,0 0-1 0 0,0-1 0 0 0,-1-1 0 0 0,8-10 0 0 0,11-22 56 0 0,-22 31 22 0 0,1 0-1 0 0,0 1 1 0 0,0 0 0 0 0,16-15 0 0 0,-22 25-235 0 0,-1-1 0 0 0,0 1 0 0 0,0 0 0 0 0,0 0 0 0 0,1 0 0 0 0,-1 0 0 0 0,0-1 0 0 0,0 1 0 0 0,0 0 1 0 0,1 0-1 0 0,-1 0 0 0 0,0 0 0 0 0,0 0 0 0 0,1 0 0 0 0,-1 0 0 0 0,0 0 0 0 0,0 0 0 0 0,1 0 0 0 0,-1 0 0 0 0,0 0 0 0 0,0 0 1 0 0,0 0-1 0 0,1 0 0 0 0,-1 0 0 0 0,0 0 0 0 0,0 0 0 0 0,1 0 0 0 0,-1 0 0 0 0,0 0 0 0 0,0 0 0 0 0,1 0 0 0 0,-1 0 1 0 0,0 1-1 0 0,0-1 0 0 0,0 0 0 0 0,1 0 0 0 0,-1 0 0 0 0,6 12 958 0 0,-2 13 252 0 0,-2 51 1551 0 0,-2-20-2644 0 0,3 0-1 0 0,2 1 1 0 0,18 78-1 0 0,-19-109-361 0 0,-3-17-3451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26.0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9 194 48 0 0,'-9'-15'15466'0'0,"10"15"-15261"0"0,22 2 1078 0 0,39 6-1 0 0,-4 1-520 0 0,391 13 2128 0 0,3-37-1407 0 0,30 1-725 0 0,522-11 333 0 0,-623 10-919 0 0,-278 11-145 0 0,416-4 112 0 0,-67 2-35 0 0,126-2-57 0 0,139-5 98 0 0,-147-5 109 0 0,-311 11-135 0 0,302-11 294 0 0,-227-5-79 0 0,-113-1-81 0 0,-183 20-220 0 0,-24 3-104 0 0,0 0 0 0 0,0-1 0 0 0,0 0 0 0 0,24-9 0 0 0,-37 11-434 0 0,-44 19-10046 0 0,18-14 7827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27.0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244 7 468 0 0,'-1'-7'11352'0'0,"1"15"-11028"0"0,13 253 6424 0 0,-14 136-2897 0 0,-20-119-1938 0 0,-6 131 161 0 0,11-182-1073 0 0,3-78-314 0 0,8-68-208 0 0,0 16-66 0 0,-4-1 1 0 0,-26 116-1 0 0,9-101-88 0 0,5 1 0 0 0,-8 166 0 0 0,0 29 422 0 0,20-227-389 0 0,0 48 217 0 0,8-77-2704 0 0,1-49 1103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28.8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23 104 0 0,'-10'-14'5506'0'0,"10"13"-5348"0"0,0 1-1 0 0,0 0 0 0 0,0 0 1 0 0,0 0-1 0 0,0-1 1 0 0,0 1-1 0 0,0 0 0 0 0,0 0 1 0 0,0-1-1 0 0,0 1 1 0 0,0 0-1 0 0,0 0 0 0 0,0 0 1 0 0,2-3 2045 0 0,-2 3-2045 0 0,1 0-1 0 0,-1 0 0 0 0,0 0 1 0 0,0-1-1 0 0,0 1 1 0 0,1 0-1 0 0,-1 0 0 0 0,13-1 3843 0 0,4 2-3561 0 0,-16-1-559 0 0,456 27 6447 0 0,233-9-4144 0 0,68 1-865 0 0,-313-14-872 0 0,0-34-89 0 0,-204-1-217 0 0,-240 30-137 0 0,2-1 7 0 0,1 0 0 0 0,-1 1 0 0 0,0-1 0 0 0,0 1 0 0 0,0-1-1 0 0,0 1 1 0 0,1 0 0 0 0,-1 0 0 0 0,0 1 0 0 0,0-1-1 0 0,0 1 1 0 0,1-1 0 0 0,-1 1 0 0 0,0 0 0 0 0,0 0 0 0 0,0 1-1 0 0,-1-1 1 0 0,1 0 0 0 0,0 1 0 0 0,4 3 0 0 0,-6-2 35 0 0,1 0 0 0 0,-1 1 0 0 0,-1-1 0 0 0,1 0 0 0 0,0 1 0 0 0,-1-1 0 0 0,0 0 0 0 0,0 1 0 0 0,0-1 0 0 0,0 1 0 0 0,0-1 0 0 0,-1 4 0 0 0,0 14 175 0 0,76 514 2023 0 0,-38-287-1569 0 0,43 224 510 0 0,-15-134-358 0 0,-54-265-611 0 0,23 145 40 0 0,-23-129-255 0 0,-5-29-11 0 0,22 345 11 0 0,-11 76 0 0 0,-13-426 22 0 0,0-19-268 0 0,-2 47 0 0 0,-2-77-981 0 0,0 9-9122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5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15 472 0 0,'-15'-13'11139'0'0,"31"12"-9898"0"0,1 0 0 0 0,-1 1 0 0 0,27 4-1 0 0,8 0 418 0 0,208 19 2180 0 0,-193-15-3397 0 0,251 19 1551 0 0,184 20 511 0 0,-88-26-882 0 0,-370-20-1437 0 0,642-11 1806 0 0,-662 8-1913 0 0,-5 0 31 0 0,-1 1 0 0 0,1 1 1 0 0,-1 0-1 0 0,28 4 1 0 0,-44-3-319 0 0,0-1 0 0 0,0 1 0 0 0,0-1 1 0 0,0 1-1 0 0,0 0 0 0 0,0-1 1 0 0,0 1-1 0 0,0 0 0 0 0,-1 0 1 0 0,1 0-1 0 0,0-1 0 0 0,-1 1 0 0 0,1 0 1 0 0,0 0-1 0 0,-1 0 0 0 0,1 2 1 0 0,0-2-582 0 0,-1 0 1 0 0,1 1-1 0 0,0-1 1 0 0,0 0-1 0 0,0 0 1 0 0,-1 0 0 0 0,1 0-1 0 0,0 0 1 0 0,0 0-1 0 0,1 0 1 0 0,-1 0-1 0 0,2 1 1 0 0,3 0-2224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6:30.6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26 480 0 0,'25'18'12493'0'0,"9"-7"-7028"0"0,39-2-3871 0 0,-46-6-171 0 0,220 20 1628 0 0,391-13 0 0 0,-112-31-1963 0 0,692-3 1034 0 0,-428 1-1610 0 0,-518 12-356 0 0,798 4 280 0 0,-780 12-378 0 0,671 8 293 0 0,315 6 129 0 0,-920-12-473 0 0,21 3-7 0 0,273 2 0 0 0,-403-10 0 0 0,652-23 0 0 0,-361-3 0 0 0,-325 18 0 0 0,117-18 0 0 0,-316 23 0 0 0,-1 0 0 0 0,0 0 0 0 0,0-1 0 0 0,0 2 0 0 0,-6-1-128 0 0,-22 1-992 0 0,13 0 863 0 0,1 0 0 0 0,-1-1 1 0 0,1 1-1 0 0,0 0 0 0 0,-1 0 1 0 0,1 1-1 0 0,0-1 0 0 0,-1 0 1 0 0,1 0-1 0 0,0 1 0 0 0,-1-1 1 0 0,1 0-1 0 0,0 1 0 0 0,-2 0 1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09T16:47:51.0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0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54 580 0 0,'-3'-5'600'0'0,"-1"1"0"0"0,0-1 0 0 0,0 1 0 0 0,0 0 0 0 0,0 0 0 0 0,0 1 0 0 0,-1-1-1 0 0,1 1 1 0 0,-1 0 0 0 0,0 0 0 0 0,0 1 0 0 0,0 0 0 0 0,-9-3 0 0 0,11 4-249 0 0,0 0 0 0 0,-1 1 0 0 0,1 0 1 0 0,0 0-1 0 0,-1 0 0 0 0,1 0 0 0 0,0 0 0 0 0,0 1 0 0 0,0-1 0 0 0,-1 1 0 0 0,1 0 1 0 0,0 0-1 0 0,0 0 0 0 0,0 0 0 0 0,0 1 0 0 0,0-1 0 0 0,0 1 0 0 0,1 0 0 0 0,-1 0 1 0 0,0 0-1 0 0,1 0 0 0 0,0 0 0 0 0,-1 0 0 0 0,1 1 0 0 0,-3 3 0 0 0,4-5-224 0 0,1 0 0 0 0,-1-1-1 0 0,0 1 1 0 0,1 0 0 0 0,-1 0-1 0 0,0 0 1 0 0,1 0 0 0 0,-1 0-1 0 0,1 0 1 0 0,0 0 0 0 0,-1 0-1 0 0,1 0 1 0 0,0 0 0 0 0,-1 0-1 0 0,1 0 1 0 0,0 1 0 0 0,0-1-1 0 0,0 0 1 0 0,0 0 0 0 0,0 0-1 0 0,0 0 1 0 0,0 0 0 0 0,1 0 0 0 0,-1 0-1 0 0,1 2 1 0 0,0-2 11 0 0,0 1-1 0 0,0-1 1 0 0,0 1 0 0 0,1-1-1 0 0,-1 1 1 0 0,0-1 0 0 0,1 0 0 0 0,-1 0-1 0 0,1 0 1 0 0,-1 0 0 0 0,1 0-1 0 0,0 0 1 0 0,2 1 0 0 0,3 0 85 0 0,-1 0 0 0 0,0 0-1 0 0,1 0 1 0 0,0-1 0 0 0,-1 0 0 0 0,1 0 0 0 0,10-1-1 0 0,-13 0-121 0 0,0-1 0 0 0,0 1 0 0 0,-1-1 0 0 0,1 0 0 0 0,0 0 0 0 0,0-1 0 0 0,-1 1 0 0 0,8-5 0 0 0,-10 6-75 0 0,0-1 0 0 0,0 0 0 0 0,0 0 0 0 0,0 1 0 0 0,0-1 0 0 0,0 0 0 0 0,0 0 0 0 0,0 0-1 0 0,-1 0 1 0 0,1 0 0 0 0,0 0 0 0 0,0-1 0 0 0,-1 1 0 0 0,1 0 0 0 0,-1 0 0 0 0,1 0 0 0 0,-1-1 0 0 0,0 1-1 0 0,1 0 1 0 0,-1 0 0 0 0,0-1 0 0 0,0 1 0 0 0,0 0 0 0 0,0-1 0 0 0,0 1 0 0 0,0 0 0 0 0,0-1 0 0 0,-1-1-1 0 0,1 3-77 0 0,0-1-1 0 0,0 0 1 0 0,-1 1-1 0 0,1-1 0 0 0,0 0 1 0 0,-1 1-1 0 0,1-1 0 0 0,-1 0 1 0 0,1 1-1 0 0,0-1 0 0 0,-1 1 1 0 0,0-1-1 0 0,1 0 0 0 0,-1 1 1 0 0,1 0-1 0 0,-1-1 0 0 0,1 1 1 0 0,-1-1-1 0 0,0 1 1 0 0,1 0-1 0 0,-1-1 0 0 0,0 1 1 0 0,0 0-1 0 0,1 0 0 0 0,-1-1 1 0 0,0 1-1 0 0,0 0 0 0 0,1 0 1 0 0,-1 0-1 0 0,0 0 0 0 0,0 0 1 0 0,1 0-1 0 0,-1 0 0 0 0,0 0 1 0 0,1 1-1 0 0,-1-1 1 0 0,-1 0-1 0 0,0 1-419 0 0,1-1 0 0 0,-1 1 1 0 0,1-1-1 0 0,-1 1 0 0 0,1 0 1 0 0,-1-1-1 0 0,1 1 0 0 0,0 0 1 0 0,-1 0-1 0 0,1 0 0 0 0,0 0 1 0 0,0 0-1 0 0,-1 0 0 0 0,1 0 1 0 0,-1 2-1 0 0,-1 4-2400 0 0,-2 2 412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0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1 380 0 0,'-4'4'861'0'0,"0"1"0"0"0,0-1 0 0 0,1 1 0 0 0,0-1 1 0 0,0 1-1 0 0,0 1 0 0 0,0-1 0 0 0,1 0 0 0 0,0 0 0 0 0,0 1 0 0 0,0-1 0 0 0,1 1 0 0 0,0 0 1 0 0,0 0-1 0 0,0-1 0 0 0,1 1 0 0 0,0 0 0 0 0,0 0 0 0 0,0-1 0 0 0,2 10 0 0 0,-2-12-645 0 0,1 1 0 0 0,-1-1 0 0 0,1 0 0 0 0,0 0 1 0 0,0 1-1 0 0,0-1 0 0 0,0 0 0 0 0,0 0 0 0 0,1 0 0 0 0,0 0 0 0 0,-1 0 0 0 0,1 0 0 0 0,0 0 0 0 0,0-1 0 0 0,1 1 0 0 0,-1-1 0 0 0,0 0 0 0 0,1 1 0 0 0,0-1 0 0 0,-1 0 0 0 0,1 0 0 0 0,0-1 0 0 0,0 1 0 0 0,0 0 1 0 0,0-1-1 0 0,0 0 0 0 0,0 0 0 0 0,1 0 0 0 0,-1 0 0 0 0,0 0 0 0 0,1-1 0 0 0,-1 0 0 0 0,0 1 0 0 0,1-1 0 0 0,5-1 0 0 0,-7 1-152 0 0,0 0 0 0 0,-1 0 0 0 0,1-1 0 0 0,0 1 0 0 0,0 0 0 0 0,-1-1 0 0 0,1 1-1 0 0,0-1 1 0 0,-1 0 0 0 0,1 1 0 0 0,-1-1 0 0 0,1 0 0 0 0,-1 0 0 0 0,1 0 0 0 0,-1 0 0 0 0,1 0 0 0 0,-1-1 0 0 0,0 1 0 0 0,0 0 0 0 0,0-1 0 0 0,0 1-1 0 0,0 0 1 0 0,0-1 0 0 0,0 0 0 0 0,0 1 0 0 0,0-1 0 0 0,-1 1 0 0 0,2-4 0 0 0,-2 4-88 0 0,0-1 0 0 0,0 0 0 0 0,0 0 0 0 0,-1 0 0 0 0,1 0 0 0 0,0 0 1 0 0,-1 0-1 0 0,1 0 0 0 0,-1 1 0 0 0,1-1 0 0 0,-1 0 0 0 0,0 0 0 0 0,0 1 0 0 0,0-1 0 0 0,0 0 0 0 0,0 1 0 0 0,0-1 0 0 0,-1 1 1 0 0,1 0-1 0 0,0-1 0 0 0,-1 1 0 0 0,1 0 0 0 0,-1 0 0 0 0,0 0 0 0 0,1 0 0 0 0,-3-1 0 0 0,1 0-323 0 0,0 0-1 0 0,-1 1 1 0 0,1-1 0 0 0,-1 1-1 0 0,1 0 1 0 0,-1 0-1 0 0,-5 0 1 0 0,-25 2-8024 0 0,20 1 5577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0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92 104 0 0,'0'0'732'0'0,"2"3"236"0"0,13 20 522 0 0,-1 1 0 0 0,-1 1-1 0 0,-1 0 1 0 0,-1 1 0 0 0,11 38 0 0 0,4 10 674 0 0,5 8-79 0 0,30 72 1495 0 0,-49-129-2633 0 0,1 1 1 0 0,1-2-1 0 0,30 40 0 0 0,-40-59-712 0 0,-1-1-1 0 0,1 0 1 0 0,0 0-1 0 0,1 0 1 0 0,-1 0-1 0 0,1-1 0 0 0,0 0 1 0 0,-1 1-1 0 0,1-2 1 0 0,10 5-1 0 0,-14-7-187 0 0,0 0-1 0 0,0 1 0 0 0,0-1 0 0 0,0 0 0 0 0,1-1 1 0 0,-1 1-1 0 0,0 0 0 0 0,0 0 0 0 0,0 0 0 0 0,0-1 1 0 0,0 1-1 0 0,0 0 0 0 0,0-1 0 0 0,0 1 1 0 0,-1-1-1 0 0,1 1 0 0 0,0-1 0 0 0,0 1 0 0 0,0-1 1 0 0,0 0-1 0 0,-1 1 0 0 0,1-1 0 0 0,0 0 1 0 0,-1 0-1 0 0,2 0 0 0 0,13-24 583 0 0,-4 2-449 0 0,-2-1-1 0 0,-1-1 0 0 0,0 0 1 0 0,-2 0-1 0 0,-1 0 1 0 0,3-41-1 0 0,-5-160 357 0 0,-3 214-501 0 0,-17-241 175 0 0,17 251-259 0 0,0 1-1 0 0,0-1 1 0 0,0 0-1 0 0,0 1 1 0 0,0-1 0 0 0,0 0-1 0 0,0 1 1 0 0,0-1 0 0 0,1 0-1 0 0,-1 1 1 0 0,1-1-1 0 0,-1 1 1 0 0,1-1 0 0 0,0 1-1 0 0,0-1 1 0 0,-1 1-1 0 0,3-3 1 0 0,-2 3-84 0 0,0 1 0 0 0,0-1 1 0 0,0 1-1 0 0,0-1 0 0 0,0 1 0 0 0,0 0 0 0 0,0-1 1 0 0,0 1-1 0 0,0 0 0 0 0,0 0 0 0 0,0 0 0 0 0,0-1 1 0 0,0 1-1 0 0,0 0 0 0 0,0 0 0 0 0,0 1 0 0 0,0-1 1 0 0,0 0-1 0 0,0 0 0 0 0,0 0 0 0 0,1 1 0 0 0,7 3-1316 0 0,0 0 0 0 0,0 1 0 0 0,0 0 1 0 0,15 11-1 0 0,-7-5-290 0 0,19 9-1006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0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45 256 0 0,'-19'-45'13112'0'0,"17"60"-11522"0"0,-2 0-474 0 0,12 133 4969 0 0,11 0-4829 0 0,-10-106-7254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03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39 141 84 0 0,'-2'-1'197'0'0,"-22"-14"2552"0"0,23 14-2316 0 0,0 1 0 0 0,0-1 0 0 0,0 0 0 0 0,1 0-1 0 0,-1 0 1 0 0,0 0 0 0 0,0 0 0 0 0,0 0 0 0 0,1 0 0 0 0,-1 0-1 0 0,1 0 1 0 0,-1 0 0 0 0,0 0 0 0 0,1 0 0 0 0,0-1-1 0 0,-1 1 1 0 0,1-2 0 0 0,0 1 908 0 0,29-19 3355 0 0,-11 13-3052 0 0,0 0-1 0 0,35-10 1 0 0,92-12 1077 0 0,-94 21-1819 0 0,-2 4-1011 0 0,-1 4-3345 0 0,4 0-4778 0 0,-35-1 5896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0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16 576 0 0,'-2'-2'388'0'0,"1"0"0"0"0,-1 1 0 0 0,0 0 1 0 0,1-1-1 0 0,-1 1 0 0 0,0 0 0 0 0,0 0 0 0 0,0 0 0 0 0,0 0 0 0 0,-3-1 1 0 0,5 2-164 0 0,-1 0 1 0 0,1 0 0 0 0,-1 0 0 0 0,0 0 0 0 0,1 0 0 0 0,-1 0 0 0 0,1 0 0 0 0,-1 0 0 0 0,0 0 0 0 0,1 0-1 0 0,-1 1 1 0 0,1-1 0 0 0,-1 0 0 0 0,1 0 0 0 0,-1 0 0 0 0,1 1 0 0 0,-1-1 0 0 0,1 0 0 0 0,-1 1-1 0 0,1-1 1 0 0,-1 0 0 0 0,1 1 0 0 0,-1-1 0 0 0,0 1 0 0 0,-1 3 637 0 0,0 0 0 0 0,1 0 1 0 0,-1 0-1 0 0,1 1 0 0 0,-1-1 0 0 0,1 0 1 0 0,-1 9-1 0 0,1-4-1330 0 0,-21 179 5827 0 0,16-115-4209 0 0,6-73-1199 0 0,-3 52-973 0 0,7-25-1919 0 0,-4-26 2373 0 0,0 0 1 0 0,1 1-1 0 0,-1-1 0 0 0,1 1 1 0 0,-1-1-1 0 0,1 0 0 0 0,0 1 1 0 0,0-1-1 0 0,-1 0 1 0 0,1 0-1 0 0,0 0 0 0 0,2 2 1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0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7 369 364 0 0,'-7'0'8804'0'0,"87"-16"-3659"0"0,59-13-580 0 0,-121 24-4162 0 0,0-1 0 0 0,0-1 0 0 0,-1-1 0 0 0,1 0 0 0 0,20-14 1 0 0,-32 17-390 0 0,1 0 0 0 0,-1-1 0 0 0,0 1 0 0 0,0-2 1 0 0,-1 1-1 0 0,0-1 0 0 0,0 1 0 0 0,0-2 0 0 0,-1 1 1 0 0,0 0-1 0 0,-1-1 0 0 0,1 0 0 0 0,-1 1 0 0 0,-1-1 1 0 0,3-13-1 0 0,-2 8 75 0 0,-2 0 0 0 0,1 0 1 0 0,-1 0-1 0 0,-1-1 1 0 0,-1 1-1 0 0,0 0 0 0 0,0 0 1 0 0,-1 0-1 0 0,-5-15 1989 0 0,6 32-1460 0 0,-2 11-145 0 0,1 0-1 0 0,0 0 1 0 0,1 0 0 0 0,1 0-1 0 0,0 0 1 0 0,1 0-1 0 0,1 0 1 0 0,4 17-1 0 0,2 7 479 0 0,28 74-1 0 0,32 34 922 0 0,-51-116-6568 0 0,0 0-5247 0 0,-14-27 6785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0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15 316 0 0,'5'-15'14129'0'0,"8"33"-8605"0"0,-5 0-5733 0 0,-1 9 1681 0 0,-1 0-1 0 0,-2 1 0 0 0,-1 0 0 0 0,-1 29 0 0 0,-2-56-1550 0 0,5 4-1373 0 0,-1 2-1732 0 0,7-3-6576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5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15 620 0 0,'-1'-14'14904'0'0,"4"65"-12367"0"0,-1 0-1 0 0,-6 51 1 0 0,-19 107 524 0 0,16-152-2118 0 0,6-56-1031 0 0,0 33 773 0 0,4-16-2673 0 0,-3-18 1676 0 0,1 1 0 0 0,-1-1 0 0 0,0 1 1 0 0,0-1-1 0 0,1 1 0 0 0,-1-1 0 0 0,0 0 0 0 0,0 1 0 0 0,1-1 0 0 0,0 1-623 0 0,-1-1 623 0 0,1 1 0 0 0,-1-1 0 0 0,0 0 0 0 0,1 0 0 0 0,-1 1 0 0 0,1-1 1 0 0,-1 0-1 0 0,1 0 0 0 0,-1 0 0 0 0,1 0 0 0 0,-1 0 0 0 0,2 1 0 0 0,10-12-5153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0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28 324 0 0,'0'0'773'0'0,"2"10"2322"0"0,9-6-2186 0 0,-1-1 0 0 0,1 0 1 0 0,0 0-1 0 0,13 0 0 0 0,84 2 1433 0 0,-81-5-1804 0 0,304 1 2755 0 0,-18-8-1395 0 0,-129 0-701 0 0,352-18 1510 0 0,-264 5-876 0 0,-267 20-1822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0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39 484 0 0,'0'0'108'0'0,"0"0"0"0"0,0 0 0 0 0,-1 0-1 0 0,1 1 433 0 0,0-1-433 0 0,0 0 1 0 0,-1 0 0 0 0,1 0 0 0 0,0 1 0 0 0,0-1 0 0 0,0 0-1 0 0,0 0 1 0 0,0 0 0 0 0,0 0 0 0 0,0 0 0 0 0,0 1 0 0 0,0-1-1 0 0,0 0 1 0 0,0 0 0 0 0,0 0 0 0 0,0 0 0 0 0,0 1 0 0 0,0-1-1 0 0,0 0 1 0 0,0 0 0 0 0,0 0 0 0 0,0 0 0 0 0,0 1 0 0 0,0-1 0 0 0,0 0-1 0 0,0 0 1 0 0,0 0 0 0 0,0 0 0 0 0,0 0 0 0 0,1 1 647 0 0,-1-1-648 0 0,0 1 1 0 0,0-1 0 0 0,1 0 0 0 0,-1 0 0 0 0,0 0 0 0 0,14 4 1726 0 0,19-1-293 0 0,-33-3-1499 0 0,491-5 7047 0 0,-425 3-6606 0 0,438-15 2921 0 0,-488 16-3283 0 0,393-26 2969 0 0,-397 27-3434 0 0,-5 10-6101 0 0,1-8 1211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1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42 596 0 0,'-11'-41'12107'0'0,"12"45"-11305"0"0,35 281 4936 0 0,-19-118-4250 0 0,50 197 1493 0 0,-52-318-680 0 0,-17-49-2267 0 0,-3-1-20 0 0,0-1 0 0 0,0 1-1 0 0,0-1 1 0 0,-1 2 0 0 0,0-1 0 0 0,0 1-1 0 0,0-1 1 0 0,0 2 0 0 0,0-1-1 0 0,0 1 1 0 0,-1 0 0 0 0,1 0 0 0 0,-1 0-1 0 0,0 1 1 0 0,1 0 0 0 0,-1 1 0 0 0,-10 0-1 0 0,-16-1-15 0 0,1 1 0 0 0,0 2 0 0 0,-1 2-1 0 0,1 0 1 0 0,0 3 0 0 0,1 0 0 0 0,0 2-1 0 0,0 1 1 0 0,1 2 0 0 0,0 1 0 0 0,1 1-1 0 0,-45 30 1 0 0,56-32 25 0 0,1 0 0 0 0,0 2-1 0 0,1 0 1 0 0,1 1 0 0 0,0 0-1 0 0,1 2 1 0 0,0-1 0 0 0,2 2-1 0 0,0-1 1 0 0,1 2 0 0 0,0 0 0 0 0,2 0-1 0 0,0 1 1 0 0,2 0 0 0 0,0 0-1 0 0,1 1 1 0 0,1-1 0 0 0,0 1-1 0 0,2 1 1 0 0,0 22 0 0 0,2-19 60 0 0,3 1-1 0 0,0 0 1 0 0,1-1 0 0 0,1 0 0 0 0,2 0 0 0 0,0 0-1 0 0,2-1 1 0 0,1 0 0 0 0,1 0 0 0 0,0-1 0 0 0,22 34-1 0 0,-22-41-33 0 0,1-1-1 0 0,1 0 1 0 0,0 0-1 0 0,0-1 1 0 0,2-1-1 0 0,0 0 0 0 0,0-1 1 0 0,1 0-1 0 0,1-2 1 0 0,0 1-1 0 0,0-2 1 0 0,1 0-1 0 0,0-1 0 0 0,0-1 1 0 0,1-1-1 0 0,21 5 1 0 0,-9-5 7 0 0,0-2 1 0 0,0-2 0 0 0,1 0 0 0 0,-1-2 0 0 0,0-2 0 0 0,32-4 0 0 0,4-6 32 0 0,104-31 0 0 0,41-30 24 0 0,-172 57-99 0 0,-1-2 1 0 0,0-2 0 0 0,43-30 0 0 0,-73 44-13 0 0,0-1 1 0 0,0 1 0 0 0,0-1 0 0 0,-1-1-1 0 0,0 1 1 0 0,0-1 0 0 0,-1 0 0 0 0,0-1-1 0 0,-1 1 1 0 0,1-1 0 0 0,-2-1 0 0 0,1 1 0 0 0,-1 0-1 0 0,-1-1 1 0 0,3-11 0 0 0,-4 9-1 0 0,0 0-1 0 0,-1 0 1 0 0,-1 0 0 0 0,0 0 0 0 0,0-1 0 0 0,-1 1 0 0 0,-1 0-1 0 0,0 0 1 0 0,-1 1 0 0 0,0-1 0 0 0,0 0 0 0 0,-8-15 0 0 0,0 4 0 0 0,-1 0 0 0 0,-1 1-1 0 0,0 1 1 0 0,-2 0 0 0 0,0 1 0 0 0,-2 1 0 0 0,0 0 0 0 0,-1 1 0 0 0,-24-19 0 0 0,1 6-81 0 0,-1 3-1 0 0,-2 1 1 0 0,-73-33-1 0 0,100 52-179 0 0,11 6-218 0 0,0 0 0 0 0,0-1 0 0 0,0 0 0 0 0,0 0 0 0 0,1-1 0 0 0,-10-7 0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1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3 244 0 0,'-2'-1'371'0'0,"1"1"0"0"0,0 0 0 0 0,-1-1 0 0 0,1 1 0 0 0,0 0 0 0 0,-1 0 0 0 0,1 0-1 0 0,-1 0 1 0 0,1 0 0 0 0,0 0 0 0 0,-1 1 0 0 0,1-1 0 0 0,0 0 0 0 0,-1 1 0 0 0,1-1 0 0 0,0 1 0 0 0,-1-1 0 0 0,1 1 0 0 0,0-1 0 0 0,0 1 0 0 0,0 0-1 0 0,-1 0 1 0 0,0 1 0 0 0,0 1 269 0 0,0 0-1 0 0,1 0 0 0 0,-1 0 1 0 0,1 0-1 0 0,-1 0 1 0 0,1 1-1 0 0,-1 5 0 0 0,0-2-441 0 0,-16 73 4492 0 0,-16 159 0 0 0,25-158-2970 0 0,11-59-1413 0 0,3-10-2900 0 0,14-11-8707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1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163 122 140 0 0,'-11'-25'7327'0'0,"10"24"-7140"0"0,0 1-1 0 0,0 0 1 0 0,0 0-1 0 0,0 0 1 0 0,0-1-1 0 0,0 1 1 0 0,0 0-1 0 0,0 0 1 0 0,0 1 0 0 0,0-1-1 0 0,0 0 1 0 0,1 0-1 0 0,-1 0 1 0 0,0 1-1 0 0,0-1 1 0 0,0 0-1 0 0,0 1 1 0 0,0-1-1 0 0,0 1 1 0 0,-1 0-1 0 0,-18 14 868 0 0,17-13-503 0 0,-24 22 2948 0 0,-38 41 0 0 0,65-64-3394 0 0,-1-1 0 0 0,1 1 0 0 0,0-1 0 0 0,0 1 0 0 0,-1-1-1 0 0,1 0 1 0 0,0 1 0 0 0,-1-1 0 0 0,1 1 0 0 0,-1-1 0 0 0,1 0 0 0 0,-1 1-1 0 0,1-1 1 0 0,0 0 0 0 0,-1 1 0 0 0,1-1 0 0 0,-1 0 0 0 0,1 0 0 0 0,-1 1 0 0 0,0-1-1 0 0,1 0 1 0 0,-1 0 0 0 0,1 0 0 0 0,-1 0 0 0 0,1 0 0 0 0,-1 0 0 0 0,0 0-1 0 0,1 0 1 0 0,-1 0 0 0 0,0 0 0 0 0,0-16 852 0 0,12-25-572 0 0,-2 20-172 0 0,1 0 1 0 0,1 1 0 0 0,0 0-1 0 0,2 1 1 0 0,24-29 0 0 0,-36 47-194 0 0,0 0 0 0 0,0 1 1 0 0,0-1-1 0 0,0 0 0 0 0,0 1 0 0 0,0-1 1 0 0,1 1-1 0 0,-1-1 0 0 0,0 1 0 0 0,0-1 1 0 0,0 1-1 0 0,1 0 0 0 0,-1 0 1 0 0,0 0-1 0 0,0 0 0 0 0,1 0 0 0 0,-1 0 1 0 0,0 0-1 0 0,1 0 0 0 0,-1 0 0 0 0,0 0 1 0 0,0 1-1 0 0,0-1 0 0 0,1 1 1 0 0,-1-1-1 0 0,0 1 0 0 0,0-1 0 0 0,0 1 1 0 0,0-1-1 0 0,0 1 0 0 0,0 0 0 0 0,0 0 1 0 0,0 0-1 0 0,0 0 0 0 0,1 1 1 0 0,7 6 124 0 0,0 1 0 0 0,14 16 0 0 0,-14-14-22 0 0,0-1-35 0 0,139 145 972 0 0,-137-145-969 0 0,-8-6-33 0 0,1 0 0 0 0,0 0 0 0 0,0 0 1 0 0,1-1-1 0 0,-1 1 0 0 0,1-1 0 0 0,7 4 1 0 0,-11-7 185 0 0,-5-2-238 0 0,-5-2-15 0 0,0 0-1 0 0,0 1 0 0 0,-1 0 1 0 0,1 1-1 0 0,0 0 1 0 0,-1 0-1 0 0,0 1 0 0 0,-11 0 1 0 0,-89 5-112 0 0,31 0 22 0 0,60-5 69 0 0,6-3 7 0 0,13 4 23 0 0,-1 0 0 0 0,1 0 0 0 0,0 0 0 0 0,0-1 0 0 0,0 1 0 0 0,-1 0 0 0 0,1 0 0 0 0,0 0 0 0 0,0 0 0 0 0,0-1 0 0 0,0 1 0 0 0,0 0 0 0 0,0 0 0 0 0,-1 0 0 0 0,1-1 0 0 0,0 1 0 0 0,0 0 1 0 0,0 0-1 0 0,0 0 0 0 0,0-1 0 0 0,0 1 0 0 0,0 0 0 0 0,0 0 0 0 0,0 0 0 0 0,0-1 0 0 0,0 1 0 0 0,0 0 0 0 0,0 0 0 0 0,0-1 0 0 0,0 1 0 0 0,0 0 0 0 0,0 0 0 0 0,0 0 0 0 0,0-1 0 0 0,0 1 0 0 0,1 0 0 0 0,-1 0 0 0 0,0 0 0 0 0,0-1 0 0 0,0 1 0 0 0,0 0 0 0 0,1 0 0 0 0,6-9 12 0 0,2 1 1 0 0,-1 1-1 0 0,1 0 0 0 0,18-11 0 0 0,-11 7 71 0 0,-15 10 1 0 0,-2 0-110 0 0,1 0 0 0 0,-1 1 0 0 0,0-1 0 0 0,1 0 0 0 0,-1 0 0 0 0,0 0 0 0 0,0 1 0 0 0,0-1 0 0 0,0 0 0 0 0,1 1 0 0 0,-1-1 0 0 0,0 1 0 0 0,0-1 0 0 0,0 1 0 0 0,0-1 0 0 0,0 1 0 0 0,0 0 0 0 0,0-1 0 0 0,0 1-1 0 0,-1 0 1 0 0,1 0 0 0 0,0 0 0 0 0,0 0 0 0 0,-2 0 0 0 0,-30 1-2900 0 0,29 0 2686 0 0,-11 5-9165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14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0 482 292 0 0,'0'0'8779'0'0,"4"-2"-7331"0"0,10-4-33 0 0,-1-2-1 0 0,0 0 1 0 0,0 0-1 0 0,19-18 1 0 0,-18 13-533 0 0,-2 0 0 0 0,1-1 0 0 0,16-24 0 0 0,-16 17-501 0 0,-1 0 1 0 0,-1-1-1 0 0,-1 0 0 0 0,0-1 1 0 0,-2 0-1 0 0,8-37 1 0 0,-5 18 41 0 0,-6 25-68 0 0,-1-1 1 0 0,0 0-1 0 0,1-34 0 0 0,-5 51-90 0 0,-1-5-106 0 0,1 7-140 0 0,0-1 0 0 0,0 0-1 0 0,0 0 1 0 0,0 0 0 0 0,0 0 0 0 0,0 0-1 0 0,0 0 1 0 0,0 0 0 0 0,0 0-1 0 0,0 0 1 0 0,0 0 0 0 0,0 0-1 0 0,-1 0 1 0 0,1 0 0 0 0,0 0 0 0 0,0 0-1 0 0,0 0 1 0 0,0 0 0 0 0,0 0-1 0 0,0 1 1 0 0,0-1 0 0 0,0 0-1 0 0,0 0 1 0 0,0 0 0 0 0,0 0-1 0 0,0 0 1 0 0,0 0 0 0 0,0 0 0 0 0,-1 0-1 0 0,1 0 1 0 0,0 0 0 0 0,0 0-1 0 0,0 0 1 0 0,0 0 0 0 0,0 0-1 0 0,0 0 1 0 0,0 0 0 0 0,0 0 0 0 0,0 0-1 0 0,0-1 1 0 0,0 1 0 0 0,0 0-1 0 0,0 0 1 0 0,-1 0 0 0 0,-2 20 257 0 0,1 0 0 0 0,1 0-1 0 0,1 0 1 0 0,3 33 0 0 0,18 86 569 0 0,-9-69-484 0 0,-8-48-283 0 0,-2-6-148 0 0,0 0 0 0 0,1 1 1 0 0,9 22-1 0 0,-12-37-347 0 0,1 0-133 0 0,-1-1 603 0 0,7 20-2699 0 0,5 1-7793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15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1 131 304 0 0,'0'-6'731'0'0,"1"0"-1"0"0,0 0 1 0 0,1 0 0 0 0,-1 0 0 0 0,1 1-1 0 0,0-1 1 0 0,0 0 0 0 0,1 1 0 0 0,0 0-1 0 0,0-1 1 0 0,0 1 0 0 0,1 0 0 0 0,0 0-1 0 0,0 1 1 0 0,8-9 0 0 0,-8 10-259 0 0,-1-1 0 0 0,1 1 0 0 0,0 0 0 0 0,0 0 0 0 0,1 0 0 0 0,-1 1 0 0 0,0-1 0 0 0,1 1 0 0 0,0 0 0 0 0,-1 1 0 0 0,1-1-1 0 0,0 1 1 0 0,0 0 0 0 0,0 0 0 0 0,0 0 0 0 0,0 1 0 0 0,0-1 0 0 0,0 1 0 0 0,9 1 0 0 0,-13 0-363 0 0,0-1 0 0 0,1 0 0 0 0,-1 0 0 0 0,0 1 0 0 0,0-1 1 0 0,0 1-1 0 0,0-1 0 0 0,0 1 0 0 0,0-1 0 0 0,0 1 0 0 0,0 0 0 0 0,0 0 0 0 0,0-1 0 0 0,0 1 0 0 0,0 0 0 0 0,0 0 0 0 0,-1 0 0 0 0,1 0 0 0 0,0 0 0 0 0,-1 0 0 0 0,1 0 0 0 0,0 0 0 0 0,-1 0 0 0 0,0 0 0 0 0,1 2 0 0 0,0 0 6 0 0,-1 0 0 0 0,0 0-1 0 0,0 0 1 0 0,0 0 0 0 0,0 0-1 0 0,0 0 1 0 0,-1 0 0 0 0,1 0 0 0 0,-1 0-1 0 0,-1 3 1 0 0,-3 7 102 0 0,-1 1 0 0 0,-1-1 0 0 0,-9 15-1 0 0,15-26-153 0 0,-39 55 507 0 0,31-47-482 0 0,0 0 0 0 0,1 1 0 0 0,1 0 0 0 0,0 1 1 0 0,0 0-1 0 0,1 0 0 0 0,1 0 0 0 0,0 0 0 0 0,-4 18 0 0 0,9-29-76 0 0,0 1-1 0 0,-1 0 0 0 0,1 0 0 0 0,0 0 1 0 0,1-1-1 0 0,-1 1 0 0 0,0 0 1 0 0,0 0-1 0 0,1-1 0 0 0,-1 1 0 0 0,1 0 1 0 0,-1-1-1 0 0,1 1 0 0 0,0 0 1 0 0,0-1-1 0 0,0 1 0 0 0,0-1 0 0 0,0 1 1 0 0,0-1-1 0 0,0 0 0 0 0,2 2 1 0 0,0 0 2 0 0,0-1 1 0 0,1 1 0 0 0,-1-1-1 0 0,1 0 1 0 0,0 0 0 0 0,0 0-1 0 0,0-1 1 0 0,6 3 0 0 0,8 0 18 0 0,-1-1-1 0 0,1-1 1 0 0,21 1 0 0 0,-36-3-27 0 0,86-2 801 0 0,-53-1-3887 0 0,0 2-7410 0 0,-27 1 7803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15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42 356 216 0 0,'0'0'2028'0'0,"1"12"173"0"0,-2-4 1229 0 0,-15 39 1318 0 0,-4 10 1479 0 0,15-19 1901 0 0,5-40-8054 0 0,0 0 1 0 0,1 0-1 0 0,0 0 1 0 0,-1 0 0 0 0,1 0-1 0 0,0 0 1 0 0,0 0-1 0 0,0 0 1 0 0,2-3-1 0 0,7-12 260 0 0,14-47 261 0 0,-3-1 0 0 0,17-87-1 0 0,-28 86-306 0 0,-7 39-81 0 0,2 0 0 0 0,13-44-1 0 0,-18 70-203 0 0,0 1-1 0 0,0 0 0 0 0,0-1 0 0 0,0 1 0 0 0,1 0 0 0 0,-1 0 0 0 0,0-1 0 0 0,0 1 0 0 0,0 0 0 0 0,1-1 1 0 0,-1 1-1 0 0,0 0 0 0 0,0 0 0 0 0,1 0 0 0 0,-1-1 0 0 0,0 1 0 0 0,1 0 0 0 0,-1 0 0 0 0,0 0 0 0 0,1 0 1 0 0,-1 0-1 0 0,0-1 0 0 0,1 1 0 0 0,-1 0 0 0 0,0 0 0 0 0,1 0 0 0 0,-1 0 0 0 0,1 0 0 0 0,-1 0 0 0 0,0 0 1 0 0,1 0-1 0 0,-1 0 0 0 0,0 0 0 0 0,1 0 0 0 0,-1 1 0 0 0,0-1 0 0 0,1 0 0 0 0,-1 0 0 0 0,0 0 0 0 0,1 0 0 0 0,-1 1 1 0 0,0-1-1 0 0,0 0 0 0 0,1 0 0 0 0,-1 0 0 0 0,0 1 0 0 0,1-1 0 0 0,-1 0 0 0 0,0 0 0 0 0,0 1 0 0 0,0-1 1 0 0,1 0-1 0 0,-1 1 0 0 0,0-1 0 0 0,0 0 0 0 0,0 1 0 0 0,0-1 0 0 0,0 1 0 0 0,14 19 35 0 0,-14-19-32 0 0,29 48-152 0 0,1 0-1 0 0,3-2 1 0 0,1-2 0 0 0,3-1 0 0 0,1-2-1 0 0,55 47 1 0 0,-89-85 75 0 0,5 3-108 0 0,-1 0 1 0 0,1 0-1 0 0,0-1 1 0 0,1 0-1 0 0,0 0 1 0 0,11 4-1 0 0,-19-9 90 0 0,-2-1 85 0 0,0 0 0 0 0,0 0 0 0 0,0 0 0 0 0,1 0 0 0 0,-1 1 0 0 0,0-1 0 0 0,0 0 0 0 0,0 0 0 0 0,1 0 0 0 0,-1 0 0 0 0,0 0 0 0 0,0 0 0 0 0,1 0 0 0 0,-1 0 0 0 0,0 0 0 0 0,0 0 0 0 0,1 0 0 0 0,-1 0 0 0 0,0 0 0 0 0,0 0 0 0 0,0 0 0 0 0,1 0 0 0 0,-1 0 0 0 0,0 0 0 0 0,0 0 0 0 0,1 0 0 0 0,-1 0 0 0 0,0 0 0 0 0,0 0 0 0 0,1 0 0 0 0,-1 0 0 0 0,0-1 0 0 0,0 1 0 0 0,0 0 0 0 0,1 0 0 0 0,-1 0 0 0 0,0 0 0 0 0,0-1 0 0 0,0 1 0 0 0,0 0 0 0 0,0 0 0 0 0,1-1 0 0 0,-1 1 0 0 0,0 0-1 0 0,0 0 1 0 0,1 0 0 0 0,-1 0-1 0 0,0 0 1 0 0,0-1-1 0 0,0 1 1 0 0,0 0 0 0 0,1 0-1 0 0,-1 0 1 0 0,0 0 0 0 0,0-1-1 0 0,0 1 1 0 0,0 0 0 0 0,0 0-1 0 0,0 0 1 0 0,0-1 0 0 0,1 1-1 0 0,-1 0 1 0 0,0 0 0 0 0,0-1-1 0 0,0 1 1 0 0,0 0 0 0 0,0 0-1 0 0,0-1 1 0 0,0 1 0 0 0,0 0-1 0 0,0 0 1 0 0,0 0 0 0 0,0-1-1 0 0,0 1 1 0 0,0 0 0 0 0,-1 0-1 0 0,1-1 1 0 0,0 1 0 0 0,0 0-1 0 0,0 0 1 0 0,0 0-1 0 0,0-1 1 0 0,0 1 0 0 0,0 0-1 0 0,-1 0 1 0 0,1 0 0 0 0,0-1-1 0 0,0 1 1 0 0,0 0 0 0 0,0 0-1 0 0,-1 0 1 0 0,1 0 0 0 0,0 0-1 0 0,0 0 1 0 0,-1-1 0 0 0,1 1-1 0 0,0 0 1 0 0,0 0 0 0 0,0 0-1 0 0,-1 0 1 0 0,1 0 0 0 0,0 0-1 0 0,-40-12-38 0 0,1 2-1 0 0,-1 2 0 0 0,-1 2 1 0 0,1 1-1 0 0,-1 2 0 0 0,-76 5 1 0 0,107-2-496 0 0,0 1 0 0 0,0 0 0 0 0,0 1 0 0 0,-10 4 1 0 0,18-4-323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17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99 548 0 0,'-4'3'9986'0'0,"27"5"-6382"0"0,33 5-1414 0 0,322 43 2679 0 0,4-26-3051 0 0,-277-22-1240 0 0,646 21 1850 0 0,-443-28-1793 0 0,608-26 625 0 0,-347 5-823 0 0,-214 11-205 0 0,313-10 81 0 0,572-2-47 0 0,-623 15-147 0 0,237-39 316 0 0,-761 37-247 0 0,131-30 1 0 0,-202 29-12 0 0,-22 8-172 0 0,1 1 0 0 0,-1 0 0 0 0,0-1 0 0 0,1 1 0 0 0,-1-1 1 0 0,0 1-1 0 0,1-1 0 0 0,-1 1 0 0 0,0-1 0 0 0,0 1 0 0 0,1 0 0 0 0,-1-1 0 0 0,0 0 0 0 0,0 1 0 0 0,0-1 0 0 0,0 1 0 0 0,0-1 0 0 0,0 1 0 0 0,0-1 0 0 0,0 1 0 0 0,0-1 0 0 0,0 1 0 0 0,0-1 0 0 0,0 1 0 0 0,0-1 0 0 0,0 1 0 0 0,0-1 0 0 0,-1 1 0 0 0,1-1 0 0 0,-1-1 3 0 0,1 0-8 0 0,-1 1-1 0 0,1-1 1 0 0,-1 1 0 0 0,1-1 0 0 0,-1 1 0 0 0,0 0 0 0 0,0 0 0 0 0,1-1-1 0 0,-1 1 1 0 0,0 0 0 0 0,0 0 0 0 0,0 0 0 0 0,0 0 0 0 0,-1 0-1 0 0,1 0 1 0 0,-2-1 0 0 0,-1 0-6 0 0,-1 1 0 0 0,1-1 1 0 0,-1 1-1 0 0,1 1 0 0 0,-1-1 0 0 0,0 1 0 0 0,1-1 1 0 0,-1 1-1 0 0,1 1 0 0 0,-1-1 0 0 0,0 1 0 0 0,1-1 0 0 0,-1 1 1 0 0,1 1-1 0 0,-1-1 0 0 0,1 0 0 0 0,0 1 0 0 0,-5 2 1 0 0,6-2 1 0 0,-1-1 1 0 0,1 1-1 0 0,0-1 1 0 0,0 1 0 0 0,-1 0-1 0 0,1 0 1 0 0,1 1-1 0 0,-1-1 1 0 0,0 1 0 0 0,0-1-1 0 0,1 1 1 0 0,0 0-1 0 0,-1 0 1 0 0,1 0 0 0 0,0 0-1 0 0,1 0 1 0 0,-1 0-1 0 0,0 1 1 0 0,1-1 0 0 0,0 1-1 0 0,0-1 1 0 0,0 1 0 0 0,-1 4-1 0 0,3-5 8 0 0,-1 0 0 0 0,1 0 0 0 0,0-1 0 0 0,0 1-1 0 0,0 0 1 0 0,0 0 0 0 0,0-1 0 0 0,0 1 0 0 0,1 0 0 0 0,0-1 0 0 0,-1 1-1 0 0,1-1 1 0 0,0 0 0 0 0,0 0 0 0 0,0 0 0 0 0,0 0 0 0 0,1 0 0 0 0,-1 0-1 0 0,1 0 1 0 0,-1-1 0 0 0,1 1 0 0 0,-1-1 0 0 0,1 0 0 0 0,0 1 0 0 0,3 0-1 0 0,7 2 14 0 0,0 1-1 0 0,1-2 1 0 0,26 5-1 0 0,-30-7-3 0 0,0-1-1 0 0,0 0 1 0 0,0 0-1 0 0,1-1 0 0 0,-1 0 1 0 0,0-1-1 0 0,9-3 1 0 0,-15 4-10 0 0,-1 0 1 0 0,0 0-1 0 0,-1 0 0 0 0,1-1 0 0 0,0 1 1 0 0,0-1-1 0 0,0 0 0 0 0,-1 1 1 0 0,1-1-1 0 0,-1-1 0 0 0,4-3 1 0 0,-5 4-4 0 0,0 1 0 0 0,0-1 1 0 0,0 1-1 0 0,0-1 1 0 0,-1 0-1 0 0,1 0 0 0 0,0 1 1 0 0,-1-1-1 0 0,0 0 1 0 0,1 0-1 0 0,-1 0 0 0 0,0 0 1 0 0,0 0-1 0 0,0 1 0 0 0,0-1 1 0 0,0 0-1 0 0,0 0 1 0 0,-1 0-1 0 0,1 0 0 0 0,-1 1 1 0 0,-1-4-1 0 0,1 1-1 0 0,-1 1-1 0 0,1 0 1 0 0,-1 0-1 0 0,0 0 1 0 0,0 0-1 0 0,-1 1 1 0 0,1-1-1 0 0,-1 0 1 0 0,1 1-1 0 0,-1 0 1 0 0,0-1-1 0 0,1 1 1 0 0,-1 0-1 0 0,-4-1 1 0 0,0-1-8 0 0,1 1 0 0 0,0 1 0 0 0,-1-1 0 0 0,0 1 1 0 0,1 1-1 0 0,-1-1 0 0 0,-11 0 0 0 0,13 1 3 0 0,0 1 0 0 0,0 0 0 0 0,0 0-1 0 0,0 0 1 0 0,0 1 0 0 0,0 0 0 0 0,0 0 0 0 0,0 0 0 0 0,0 1-1 0 0,-6 2 1 0 0,9-3 5 0 0,-1 1 1 0 0,1-1-1 0 0,0 0 0 0 0,0 1 1 0 0,0-1-1 0 0,0 1 0 0 0,0 0 1 0 0,0 0-1 0 0,1 0 0 0 0,-1 0 1 0 0,0 0-1 0 0,1 0 0 0 0,0 0 1 0 0,-1 0-1 0 0,1 1 0 0 0,0-1 1 0 0,0 0-1 0 0,0 1 0 0 0,1-1 0 0 0,-2 4 1 0 0,2-3 3 0 0,0-1 1 0 0,0 1 0 0 0,1-1-1 0 0,-1 0 1 0 0,0 1-1 0 0,1-1 1 0 0,0 0 0 0 0,-1 0-1 0 0,1 1 1 0 0,0-1-1 0 0,0 0 1 0 0,0 0 0 0 0,0 0-1 0 0,1 0 1 0 0,-1 0 0 0 0,0 0-1 0 0,1 0 1 0 0,0 0-1 0 0,-1-1 1 0 0,1 1 0 0 0,0-1-1 0 0,0 1 1 0 0,0-1-1 0 0,0 1 1 0 0,0-1 0 0 0,0 0-1 0 0,0 0 1 0 0,4 1-1 0 0,1 1 10 0 0,0 0-1 0 0,0 0 1 0 0,1-1-1 0 0,-1 0 1 0 0,1-1-1 0 0,0 1 1 0 0,10-1-1 0 0,-15-1-10 0 0,0 0 0 0 0,0 0 0 0 0,0 0 0 0 0,0-1 0 0 0,0 1 0 0 0,-1-1 0 0 0,1 0-1 0 0,0 0 1 0 0,0 0 0 0 0,-1 0 0 0 0,1-1 0 0 0,-1 1 0 0 0,1-1 0 0 0,-1 1-1 0 0,1-1 1 0 0,-1 0 0 0 0,0 0 0 0 0,0 0 0 0 0,0 0 0 0 0,0 0 0 0 0,0 0-1 0 0,-1-1 1 0 0,1 1 0 0 0,-1-1 0 0 0,1 1 0 0 0,-1-1 0 0 0,0 1 0 0 0,0-1 0 0 0,0 0-1 0 0,0 0 1 0 0,0 0 0 0 0,-1 1 0 0 0,1-4 0 0 0,-1 4-5 0 0,-1 0 0 0 0,1 0 0 0 0,-1 1 0 0 0,0-1 0 0 0,1 0 0 0 0,-1 0 0 0 0,0 1 0 0 0,0-1 0 0 0,0 1 0 0 0,0-1 0 0 0,0 1 0 0 0,0-1 0 0 0,0 1 0 0 0,0 0 0 0 0,-1 0 0 0 0,1-1 0 0 0,-1 1 0 0 0,1 0 0 0 0,-1 0 0 0 0,1 0 0 0 0,-1 1 0 0 0,1-1 0 0 0,-1 0 0 0 0,0 1 0 0 0,1-1 0 0 0,-1 0 0 0 0,0 1 0 0 0,-3-1 0 0 0,-5-1-4 0 0,0 1-1 0 0,0-1 1 0 0,-16 1-1 0 0,-18 5 29 0 0,43-4-179 0 0,0 0 0 0 0,-1 0 0 0 0,1 0 0 0 0,0 0 0 0 0,-1 1 0 0 0,1-1 0 0 0,0 0 0 0 0,-1 1 0 0 0,1-1 1 0 0,0 1-1 0 0,0-1 0 0 0,-1 1 0 0 0,1 0 0 0 0,0 0 0 0 0,0-1 0 0 0,0 1 0 0 0,0 0 0 0 0,0 0 0 0 0,0 0 0 0 0,0 0 0 0 0,0 0 0 0 0,0 0 0 0 0,1 0 0 0 0,-1 0 0 0 0,0 1 0 0 0,1-1 0 0 0,-2 2 0 0 0,4 5-6245 0 0,-1-6 5267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1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6 304 0 0,'0'0'121'0'0,"0"0"1"0"0,0 0-1 0 0,0 0 0 0 0,0-1 0 0 0,0 1 0 0 0,0 0 1 0 0,0 0-1 0 0,0 0 0 0 0,0-1 0 0 0,0 1 1 0 0,0 0-1 0 0,0 0 0 0 0,0 0 0 0 0,0 0 1 0 0,0-1-1 0 0,0 1 0 0 0,0 0 0 0 0,0 0 1 0 0,0 0-1 0 0,0 0 0 0 0,0-1 0 0 0,1 1 486 0 0,-1 0-486 0 0,0-1 0 0 0,0 1 0 0 0,1 0 1 0 0,-1 0-1 0 0,0 0 0 0 0,0 0 0 0 0,0 0 1 0 0,0 0-1 0 0,1 0 0 0 0,-1 0 0 0 0,0 0 0 0 0,0 0 1 0 0,0 0-1 0 0,0 0 0 0 0,1 0 0 0 0,-1 0 1 0 0,0 0-1 0 0,0 0 0 0 0,0 0 0 0 0,1 0 1 0 0,-1 0-1 0 0,0 0 0 0 0,0 0 0 0 0,0 0 1 0 0,0 0-1 0 0,1 0 0 0 0,-1 0 0 0 0,0 0 1 0 0,0 0-1 0 0,0 0 0 0 0,1 1 485 0 0,-1-1-484 0 0,0 1-1 0 0,8 18 2974 0 0,5 36-1185 0 0,-13-53-1595 0 0,29 157 2733 0 0,-7 1 0 0 0,2 213 0 0 0,-35-48-843 0 0,3-142-735 0 0,7-163-1226 0 0,1 1-1 0 0,1-1 0 0 0,0 1 1 0 0,8 32-1 0 0,-8-47-182 0 0,1 0 1 0 0,0 0-1 0 0,0 0 0 0 0,1 0 0 0 0,0-1 0 0 0,0 1 1 0 0,0-1-1 0 0,0 0 0 0 0,1 0 0 0 0,0 0 0 0 0,0 0 1 0 0,0-1-1 0 0,1 1 0 0 0,0-1 0 0 0,-1 0 0 0 0,1-1 1 0 0,1 1-1 0 0,-1-1 0 0 0,8 4 0 0 0,10 2 80 0 0,1-1 0 0 0,1 0 1 0 0,-1-2-1 0 0,47 5 0 0 0,104 0 152 0 0,-153-10-248 0 0,537 0 473 0 0,141 6 215 0 0,-88 13 290 0 0,-343-15-713 0 0,363 10 64 0 0,-145 5-374 0 0,-31-2 0 0 0,-4-6 0 0 0,341 15 0 0 0,765 8 0 0 0,-1342-32 0 0 0,71 3 0 0 0,176 1 0 0 0,-313-9 0 0 0,-137 2 0 0 0,-2 0 0 0 0,0 1 0 0 0,1 0 0 0 0,0-1 0 0 0,0-1 0 0 0,-3 0-21 0 0,-8 1-163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5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0 151 356 0 0,'0'-20'3495'0'0,"0"18"-2076"0"0,10-9 1496 0 0,-2 5-2181 0 0,0 1 1 0 0,1 1-1 0 0,0 0 0 0 0,-1 0 0 0 0,2 0 0 0 0,-1 1 0 0 0,0 1 0 0 0,0-1 0 0 0,19-1 0 0 0,-14 2-239 0 0,99-16 2815 0 0,182-6-1 0 0,115 24-1095 0 0,-228 3-1503 0 0,-22-1-91 0 0,28 2 380 0 0,223-26 1 0 0,-361 12-697 0 0,-39 7-221 0 0,0 0 0 0 0,0 1 0 0 0,1 0 1 0 0,20 0-1 0 0,-31 2-81 0 0,0 1 0 0 0,0-1-1 0 0,0 0 1 0 0,1 1 0 0 0,-1-1 0 0 0,0 1 0 0 0,0-1 0 0 0,0 1-1 0 0,0-1 1 0 0,0 1 0 0 0,0 0 0 0 0,0 0 0 0 0,0-1-1 0 0,0 1 1 0 0,0 0 0 0 0,-1 0 0 0 0,1 0 0 0 0,0 0-1 0 0,0 0 1 0 0,-1 0 0 0 0,1 0 0 0 0,-1 0 0 0 0,1 0 0 0 0,-1 1-1 0 0,1-1 1 0 0,-1 0 0 0 0,0 0 0 0 0,0 0 0 0 0,1 0-1 0 0,-1 1 1 0 0,0-1 0 0 0,0 0 0 0 0,0 0 0 0 0,-1 3 0 0 0,1 6 33 0 0,-1 1 1 0 0,0-1 0 0 0,-3 13 0 0 0,1-9 24 0 0,-5 30 192 0 0,-2-1 0 0 0,-27 73 0 0 0,-2 7 314 0 0,30-90-124 0 0,2 1 1 0 0,1 0-1 0 0,-3 58 0 0 0,18-61-398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21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54 120 0 0,'-9'-31'4968'0'0,"-4"9"8236"0"0,11 37-12433 0 0,5 55 2230 0 0,15 82-1 0 0,2 24-1511 0 0,0 57 746 0 0,-16-214-1399 0 0,-3-26-348 0 0,-6-32-277 0 0,-8-12-101 0 0,-25-103 4 0 0,31 125-135 0 0,-2 0 0 0 0,-1 1-1 0 0,-1 0 1 0 0,-2 1 0 0 0,-18-31 0 0 0,30 58 18 0 0,1-1-1 0 0,0 1 1 0 0,-1-1-1 0 0,1 1 0 0 0,0-1 1 0 0,0 0-1 0 0,-1 1 1 0 0,1-1-1 0 0,0 1 1 0 0,0-1-1 0 0,0 1 1 0 0,0-1-1 0 0,0 0 1 0 0,0 1-1 0 0,0-1 1 0 0,0 1-1 0 0,0-1 0 0 0,0 0 1 0 0,0 1-1 0 0,0-1 1 0 0,0 1-1 0 0,0-1 1 0 0,1 1-1 0 0,-1-1 1 0 0,0 0-1 0 0,0 1 1 0 0,1-1-1 0 0,-1 1 1 0 0,0-1-1 0 0,1 1 1 0 0,-1-1-1 0 0,0 1 0 0 0,1 0 1 0 0,-1-1-1 0 0,1 1 1 0 0,-1-1-1 0 0,1 1 1 0 0,-1 0-1 0 0,1 0 1 0 0,-1-1-1 0 0,1 1 1 0 0,-1 0-1 0 0,1 0 1 0 0,-1-1-1 0 0,1 1 1 0 0,0 0-1 0 0,-1 0 0 0 0,1 0 1 0 0,-1 0-1 0 0,2 0 1 0 0,37-3-1 0 0,-30 3 2 0 0,357-22 129 0 0,319-3 723 0 0,12 13 523 0 0,-527-3-1190 0 0,-160 15-183 0 0,0 0 0 0 0,-2-2 0 0 0,0 2 0 0 0,-1 2 0 0 0,-2 2 0 0 0,-2 1 0 0 0,-1 2 0 0 0,-2 111 0 0 0,8-55 0 0 0,3 1 0 0 0,31 103 0 0 0,-23-99 0 0 0,-16-59 0 0 0,-4 1 0 0 0,-13-6 0 0 0,-11-4 0 0 0,0-1 0 0 0,-40-7 0 0 0,35 4 0 0 0,-34-2 0 0 0,-265-8 0 0 0,111 10 0 0 0,-362-3 0 0 0,210 35 0 0 0,258-16 0 0 0,40-1 0 0 0,-73 5 0 0 0,134-15 0 0 0,-2-1 0 0 0,1-1 0 0 0,2 0-48 0 0,9 1-251 0 0,5 0-1666 0 0,11 2 558 0 0,-10-2 113 0 0,1 0 1 0 0,-1 0-1 0 0,0-1 0 0 0,1 0 1 0 0,-1 0-1 0 0,10-3 1 0 0,17-9-2134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24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42 444 0 0,'-4'-17'2358'0'0,"3"-7"12881"0"0,1 24-15105 0 0,7 21 1522 0 0,21 102 2084 0 0,38 183-563 0 0,-44-112-1825 0 0,-16-116-209 0 0,32 149 0 0 0,-37-223-1079 0 0,3 9 338 0 0,0 1 0 0 0,-2-1 0 0 0,3 24 0 0 0,-5-36-251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24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2 708 0 0,'-20'6'11663'0'0,"31"-4"-7398"0"0,44-1-3668 0 0,-45-1 860 0 0,694-11 8040 0 0,-694 12-8152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2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0 452 0 0,'-5'1'14598'0'0,"12"25"-13422"0"0,-1 1-1 0 0,-2 0 1 0 0,0 0 0 0 0,-2 0 0 0 0,-1 0-1 0 0,-3 29 1 0 0,2 45 349 0 0,3-51-928 0 0,-2-11 172 0 0,12 79 0 0 0,-4-82-417 0 0,-5-22-197 0 0,0 0 1 0 0,-1 0-1 0 0,1 20 0 0 0,-4-33-249 0 0,0-1-1 0 0,0 1 0 0 0,0 0 1 0 0,1-1-1 0 0,-1 1 0 0 0,0 0 1 0 0,0-1-1 0 0,1 1 0 0 0,-1-1 0 0 0,0 1 1 0 0,1 0-1 0 0,-1-1 0 0 0,1 1 1 0 0,-1-1-1 0 0,1 1 0 0 0,-1-1 1 0 0,1 1-1 0 0,-1-1 0 0 0,1 0 1 0 0,-1 1-1 0 0,1-1 0 0 0,-1 1 1 0 0,1-1-1 0 0,0 0 0 0 0,-1 0 1 0 0,1 1-1 0 0,0-1 0 0 0,-1 0 1 0 0,1 0-1 0 0,1 0 0 0 0,20-9-9818 0 0,-16 4 7329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26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34 512 0 0,'-1'-33'17958'0'0,"-1"56"-14835"0"0,2 39-1773 0 0,12 125 1891 0 0,3 37-632 0 0,-8-167-1443 0 0,27 107 1 0 0,-30-149-1000 0 0,-3-10-43 0 0,0 1 0 0 0,1-1 0 0 0,-1 0 1 0 0,1 0-1 0 0,0 0 0 0 0,1 0 1 0 0,-1 0-1 0 0,1-1 0 0 0,0 1 0 0 0,5 6 1 0 0,-7-10-28 0 0,0-1-88 0 0,-8-3-9 0 0,1-1 1 0 0,0 1-1 0 0,-1 0 0 0 0,0 1 0 0 0,1 0 0 0 0,-1 0 0 0 0,-11-2 0 0 0,-59-5 0 0 0,25 4 0 0 0,11 0 0 0 0,-47 0 0 0 0,1 1 0 0 0,66 4 0 0 0,0-2 0 0 0,4 0 0 0 0,0 1 0 0 0,2-1-47 0 0,12 2-214 0 0,-18-2-3197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2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19 468 0 0,'-8'-19'14870'0'0,"8"65"-10949"0"0,10 73 0 0 0,0 23-1288 0 0,-11 7 23 0 0,7 236 1642 0 0,9-130-4298 0 0,-16-243 0 0 0,5 20 0 0 0,-3-25 0 0 0,-1 3 0 0 0,1-4 0 0 0,-1 0-13 0 0,0-5-198 0 0,5-22-14966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28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24 138 580 0 0,'-2'-2'491'0'0,"0"1"0"0"0,1-1 0 0 0,-1 1 0 0 0,0-1 0 0 0,1 0 0 0 0,-1 1 1 0 0,1-1-1 0 0,0 0 0 0 0,-1 0 0 0 0,1 0 0 0 0,0 0 0 0 0,0 0 0 0 0,0 0 0 0 0,0-1 0 0 0,1 1 0 0 0,-1 0 0 0 0,1 0 0 0 0,-1-1 0 0 0,1 1 0 0 0,0 0 0 0 0,0-4 1 0 0,0 3-140 0 0,1 0 1 0 0,0 0 0 0 0,0 1 0 0 0,0-1-1 0 0,0 0 1 0 0,1 0 0 0 0,-1 1 0 0 0,1-1-1 0 0,0 1 1 0 0,-1-1 0 0 0,1 1 0 0 0,0 0-1 0 0,1-1 1 0 0,2-1 0 0 0,2-2 147 0 0,1 0 1 0 0,-1 1-1 0 0,1 0 1 0 0,1 0-1 0 0,-1 1 1 0 0,1 0-1 0 0,-1 1 1 0 0,1 0-1 0 0,15-4 1 0 0,-19 6-332 0 0,0 1 1 0 0,0-1-1 0 0,0 1 0 0 0,0 0 0 0 0,-1 0 1 0 0,1 1-1 0 0,0-1 0 0 0,0 1 0 0 0,0 0 1 0 0,-1 1-1 0 0,1-1 0 0 0,0 1 1 0 0,-1 0-1 0 0,1 0 0 0 0,5 3 0 0 0,-7-3-108 0 0,-1 0-1 0 0,0 0 1 0 0,0 1-1 0 0,0-1 0 0 0,0 0 1 0 0,0 1-1 0 0,0-1 1 0 0,-1 1-1 0 0,1-1 0 0 0,-1 1 1 0 0,0 0-1 0 0,0 0 0 0 0,0 0 1 0 0,0 0-1 0 0,0-1 1 0 0,0 1-1 0 0,-1 0 0 0 0,0 0 1 0 0,1 1-1 0 0,-1-1 1 0 0,0 0-1 0 0,0 0 0 0 0,-1 0 1 0 0,1 0-1 0 0,-1 0 1 0 0,-1 4-1 0 0,-1 6 44 0 0,-1-1-1 0 0,-1 1 1 0 0,0-1-1 0 0,-1 0 1 0 0,-12 19-1 0 0,-45 55 233 0 0,21-30-150 0 0,38-50-170 0 0,1-2 13 0 0,-1 1-1 0 0,1 0 1 0 0,0-1 0 0 0,1 1 0 0 0,-1 1-1 0 0,-2 7 1 0 0,5-12-4 0 0,-1 0-1 0 0,1 1 0 0 0,0-1 1 0 0,0 0-1 0 0,0 1 1 0 0,0-1-1 0 0,1 0 0 0 0,-1 0 1 0 0,0 0-1 0 0,0 1 1 0 0,1-1-1 0 0,-1 0 1 0 0,1 0-1 0 0,-1 0 0 0 0,1 1 1 0 0,-1-1-1 0 0,1 0 1 0 0,0 0-1 0 0,-1 0 0 0 0,1 0 1 0 0,0 0-1 0 0,0 0 1 0 0,0-1-1 0 0,0 1 0 0 0,0 0 1 0 0,0 0-1 0 0,0-1 1 0 0,0 1-1 0 0,0 0 0 0 0,0-1 1 0 0,0 1-1 0 0,0-1 1 0 0,1 1-1 0 0,-1-1 1 0 0,2 1-1 0 0,18 4 335 0 0,0 0 0 0 0,0 0 0 0 0,1-2 0 0 0,41 1 0 0 0,-30-3 26 0 0,37 7 0 0 0,-59-6-1158 0 0,8 2-2919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2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0 362 624 0 0,'0'0'1251'0'0,"34"-11"10099"0"0,-22 11-8789 0 0,0-1 0 0 0,0 2 0 0 0,19 2 0 0 0,14 1 4693 0 0,-56-24-6973 0 0,8 13-250 0 0,0 1 0 0 0,0-2 0 0 0,0 1 0 0 0,1 0 0 0 0,0 0 0 0 0,1-1 0 0 0,0 1 0 0 0,0-1 0 0 0,0 1 0 0 0,1-1 0 0 0,0 1-1 0 0,1-1 1 0 0,0 1 0 0 0,0-1 0 0 0,0 1 0 0 0,1 0 0 0 0,0-1 0 0 0,1 1 0 0 0,-1 0 0 0 0,1 0 0 0 0,1 1 0 0 0,-1-1 0 0 0,1 0 0 0 0,7-7 0 0 0,0-1 76 0 0,1 0 1 0 0,1 1 0 0 0,0 0-1 0 0,1 1 1 0 0,1 0-1 0 0,0 2 1 0 0,0-1 0 0 0,26-12-1 0 0,-32 17-87 0 0,-7 6-20 0 0,0 0 0 0 0,-1-1 0 0 0,1 1 0 0 0,0 0 0 0 0,0 0 0 0 0,1 0 0 0 0,-1 0 0 0 0,0 0 0 0 0,0 1 1 0 0,0-1-1 0 0,0 0 0 0 0,1 1 0 0 0,-1 0 0 0 0,0 0 0 0 0,1-1 0 0 0,3 2 0 0 0,-5-1 0 0 0,0-1 0 0 0,1 1 0 0 0,-1 0 0 0 0,0 0 0 0 0,1 1 0 0 0,-1-1 0 0 0,0 0 0 0 0,1 0 0 0 0,-1 1 0 0 0,0-1 0 0 0,1 1 0 0 0,-1-1 0 0 0,0 1 0 0 0,0-1 0 0 0,0 1 0 0 0,1 0 0 0 0,-1-1 0 0 0,0 1 0 0 0,0 0 0 0 0,0 0 0 0 0,0 0 0 0 0,0 0 0 0 0,-1 0 0 0 0,1 0 0 0 0,0 0 0 0 0,0 0 0 0 0,-1 0 0 0 0,1 1 0 0 0,0-1 0 0 0,-1 0 0 0 0,0 0 0 0 0,1 1 0 0 0,-1-1 0 0 0,0 0 0 0 0,1 1 0 0 0,-1-1 0 0 0,0 0 0 0 0,0 1 0 0 0,0-1 0 0 0,0 0 0 0 0,0 1 0 0 0,0-1 0 0 0,-1 0 0 0 0,1 1 0 0 0,-1 1 0 0 0,1 1 0 0 0,-2 15 0 0 0,-1 1 0 0 0,-7 26 0 0 0,6-32 0 0 0,0-1 0 0 0,2 1 0 0 0,0 0 0 0 0,0 0 0 0 0,1 0 0 0 0,2 17 0 0 0,-1-27 0 0 0,1 0 0 0 0,0 0 0 0 0,0 0 0 0 0,1 0 0 0 0,-1-1 0 0 0,1 1 0 0 0,0 0 0 0 0,-1-1 0 0 0,2 1 0 0 0,-1-1 0 0 0,0 0 0 0 0,1 0 0 0 0,-1 0 0 0 0,1 0 0 0 0,0 0 0 0 0,0 0 0 0 0,0-1 0 0 0,1 1 0 0 0,-1-1 0 0 0,0 0 0 0 0,1 0 0 0 0,0 0 0 0 0,6 2 0 0 0,8 1 0 0 0,0 1 0 0 0,0-2 0 0 0,35 4 0 0 0,-24-4 0 0 0,-19-2 0 0 0,27 4-25 0 0,-35-3-1401 0 0,-6 11-9053 0 0,3-10 9747 0 0,-3 2-2711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3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64 332 0 0,'8'-9'2039'0'0,"-1"0"0"0"0,1 0 1 0 0,12-9-1 0 0,0 0 9458 0 0,-47 61-9512 0 0,-50 36-270 0 0,47-50-1232 0 0,1 2 1 0 0,-29 39-1 0 0,56-67-454 0 0,-5 6 131 0 0,1 0-1 0 0,1 0 1 0 0,-1 0-1 0 0,-6 19 1 0 0,12-26-136 0 0,-1-1 0 0 0,1 0 0 0 0,0 0 0 0 0,1 0 0 0 0,-1 0 0 0 0,0 0 1 0 0,0 1-1 0 0,0-1 0 0 0,1 0 0 0 0,-1 0 0 0 0,1 0 0 0 0,-1 0 0 0 0,1 0 0 0 0,-1 0 0 0 0,1 0 0 0 0,0 0 0 0 0,-1 0 0 0 0,1 0 0 0 0,0 0 0 0 0,0-1 0 0 0,-1 1 0 0 0,1 0 1 0 0,0 0-1 0 0,0-1 0 0 0,0 1 0 0 0,0 0 0 0 0,0-1 0 0 0,0 1 0 0 0,0-1 0 0 0,0 0 0 0 0,2 1 0 0 0,37 13 316 0 0,-38-14-315 0 0,17 4-10 0 0,0-1-1 0 0,0-1 0 0 0,0-1 1 0 0,0-1-1 0 0,1-1 0 0 0,-1 0 1 0 0,0-1-1 0 0,35-9 0 0 0,-49 10-85 0 0,0-1-1 0 0,-1 1 1 0 0,1-1-1 0 0,0 0 1 0 0,-1 0-1 0 0,0-1 1 0 0,1 1-1 0 0,-1-1 1 0 0,0 0-1 0 0,0 0 1 0 0,0 0-1 0 0,5-7 934 0 0,-11 13-598 0 0,-9 17 450 0 0,1 1 0 0 0,0 0 0 0 0,2 1 0 0 0,1 0 0 0 0,-9 42 0 0 0,10-39-256 0 0,5-24-537 0 0,1 0 0 0 0,0 0 0 0 0,-1 0 0 0 0,1 0 0 0 0,0 0 0 0 0,0 0 0 0 0,0 1 0 0 0,0-1 0 0 0,0 0 0 0 0,0 0 0 0 0,0 0 0 0 0,1 0 0 0 0,-1 0 0 0 0,0 0 0 0 0,0 1 0 0 0,1-1 0 0 0,-1 0 0 0 0,1 0 0 0 0,-1 0 1 0 0,1 0-1 0 0,0 0 0 0 0,-1 0 0 0 0,1-1 0 0 0,0 1 0 0 0,-1 0 0 0 0,3 1 0 0 0,6 3-3584 0 0,1-4-3378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3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1 303 164 0 0,'2'-2'927'0'0,"1"1"1"0"0,0 0-1 0 0,0 0 1 0 0,0 0-1 0 0,0 1 1 0 0,0-1-1 0 0,0 1 1 0 0,0-1-1 0 0,0 1 1 0 0,0 0-1 0 0,0 0 0 0 0,0 0 1 0 0,4 2-1 0 0,42 11 7509 0 0,-41-10-7012 0 0,0 0 1 0 0,1-1-1 0 0,-1 0 1 0 0,16 1-1 0 0,-23-3-1007 0 0,11-12 824 0 0,-4-29-671 0 0,-2 7-134 0 0,2 1-1 0 0,18-49 0 0 0,-23 73-399 0 0,1 1-1 0 0,0 0 0 0 0,0 0 0 0 0,1 0 0 0 0,0 0 0 0 0,0 1 0 0 0,0 0 0 0 0,1 0 0 0 0,1 0 0 0 0,-1 1 1 0 0,1 0-1 0 0,0 0 0 0 0,0 1 0 0 0,12-7 0 0 0,-14 9-35 0 0,-4 3 0 0 0,0-1 0 0 0,1 0 0 0 0,0 0 0 0 0,-1 1 0 0 0,1-1 0 0 0,-1 1 0 0 0,1-1 0 0 0,0 1 0 0 0,-1 0 0 0 0,1 0 0 0 0,0-1 0 0 0,2 1 0 0 0,9 3 0 0 0,-9-2 0 0 0,-3-1 0 0 0,1 1 0 0 0,-1-1 0 0 0,0 1 0 0 0,1 0 0 0 0,-1 0 0 0 0,0-1 0 0 0,0 1 0 0 0,0 0 0 0 0,0 0 0 0 0,0 0 0 0 0,1 0 0 0 0,-2 0 0 0 0,1 0 0 0 0,0 0 0 0 0,0 1 0 0 0,0-1 0 0 0,0 0 0 0 0,-1 0 0 0 0,1 1 0 0 0,-1-1 0 0 0,1 0 0 0 0,-1 1 0 0 0,1-1 0 0 0,-1 1 0 0 0,0 1 0 0 0,2 2 0 0 0,-1-1 0 0 0,0 1 0 0 0,-1 0 0 0 0,1-1 0 0 0,-1 1 0 0 0,0 0 0 0 0,0-1 0 0 0,0 1 0 0 0,-1 0 0 0 0,-2 7 0 0 0,-17 51 0 0 0,14-48 0 0 0,1 0 0 0 0,-6 24 0 0 0,11-37 0 0 0,0 0 0 0 0,-1 0 0 0 0,1 0 0 0 0,1 0 0 0 0,-1-1 0 0 0,0 1 0 0 0,0 0 0 0 0,1 0 0 0 0,-1 0 0 0 0,1 0 0 0 0,-1 0 0 0 0,1 0 0 0 0,0-1 0 0 0,0 1 0 0 0,0 0 0 0 0,0-1 0 0 0,0 1 0 0 0,0 0 0 0 0,0-1 0 0 0,0 1 0 0 0,1-1 0 0 0,-1 0 0 0 0,1 1 0 0 0,-1-1 0 0 0,1 0 0 0 0,-1 0 0 0 0,1 0 0 0 0,2 1 0 0 0,2 1 0 0 0,0-1 0 0 0,0 1 0 0 0,0-1 0 0 0,1 0 0 0 0,9 1 0 0 0,18 1 0 0 0,0-1 0 0 0,39-3 0 0 0,-64 0 0 0 0,13 1-211 0 0,-16 4-2864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5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0 576 0 0,'140'1'11485'0'0,"14"1"-6039"0"0,316 12-1424 0 0,665 9 714 0 0,-1029-24-4340 0 0,95-5 96 0 0,-162 6-2593 0 0,-24 3-4113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33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99 468 0 0,'1'-2'569'0'0,"0"0"1"0"0,0-1-1 0 0,0 1 0 0 0,-1 0 1 0 0,1 0-1 0 0,0 0 0 0 0,-1-1 1 0 0,0 1-1 0 0,1 0 0 0 0,-1-1 1 0 0,0 1-1 0 0,0 0 1 0 0,-1-1-1 0 0,1 1 0 0 0,0 0 1 0 0,-1 0-1 0 0,1-1 0 0 0,-1 1 1 0 0,0 0-1 0 0,0 0 0 0 0,-1-3 1 0 0,0 2-112 0 0,0 0 1 0 0,0 1 0 0 0,-1 0 0 0 0,1 0 0 0 0,0 0 0 0 0,-1 0 0 0 0,0 0-1 0 0,1 0 1 0 0,-1 0 0 0 0,0 1 0 0 0,0 0 0 0 0,0-1 0 0 0,-5 0 0 0 0,-1-1 15 0 0,1 1 0 0 0,-1 1 0 0 0,0 0 0 0 0,1 0 0 0 0,-1 0 0 0 0,0 1 0 0 0,1 1 0 0 0,-1 0 0 0 0,0 0 0 0 0,-14 4 0 0 0,19-4-329 0 0,0 0 0 0 0,1 1 0 0 0,-1 0 0 0 0,1 0 0 0 0,-1 0 0 0 0,1 0 0 0 0,-1 1 0 0 0,1-1 0 0 0,0 1 0 0 0,0 0 0 0 0,0 0 0 0 0,1 0 0 0 0,-5 6 0 0 0,6-8-94 0 0,1 0 0 0 0,-1 0 0 0 0,1 1 1 0 0,-1-1-1 0 0,1 0 0 0 0,0 0 1 0 0,-1 0-1 0 0,1 1 0 0 0,0-1 0 0 0,0 0 1 0 0,0 0-1 0 0,0 1 0 0 0,0-1 0 0 0,0 0 1 0 0,0 0-1 0 0,0 0 0 0 0,1 1 0 0 0,-1-1 1 0 0,1 1-1 0 0,0 0-10 0 0,0 0 0 0 0,0 0 0 0 0,1-1 1 0 0,-1 1-1 0 0,0-1 0 0 0,1 1 0 0 0,-1-1 0 0 0,1 1 0 0 0,0-1 0 0 0,-1 0 0 0 0,1 0 1 0 0,0 0-1 0 0,0 0 0 0 0,4 2 0 0 0,2 0 48 0 0,0 0 1 0 0,0-1 0 0 0,0 0-1 0 0,1 0 1 0 0,-1-1-1 0 0,1 0 1 0 0,-1 0-1 0 0,1-1 1 0 0,12-1-1 0 0,-17 0-69 0 0,-1 1 1 0 0,1 0-1 0 0,-1-1 0 0 0,1 0 0 0 0,-1 1 1 0 0,0-1-1 0 0,1-1 0 0 0,-1 1 0 0 0,0 0 1 0 0,0-1-1 0 0,0 0 0 0 0,0 0 0 0 0,0 0 1 0 0,0 0-1 0 0,0 0 0 0 0,-1 0 0 0 0,1-1 0 0 0,-1 1 1 0 0,0-1-1 0 0,1 0 0 0 0,-1 0 0 0 0,-1 1 1 0 0,1-1-1 0 0,0-1 0 0 0,1-3 0 0 0,-2 5-15 0 0,-1 1-1 0 0,0 0 1 0 0,1-1-1 0 0,-1 1 0 0 0,0-1 1 0 0,0 1-1 0 0,0-1 1 0 0,0 0-1 0 0,0 1 1 0 0,0-1-1 0 0,0 1 0 0 0,-1-1 1 0 0,1 1-1 0 0,0 0 1 0 0,-1-1-1 0 0,1 1 0 0 0,-1-1 1 0 0,0 1-1 0 0,1 0 1 0 0,-1-1-1 0 0,-1-1 0 0 0,0 1-1 0 0,-1 0 0 0 0,1 0 0 0 0,0 0 0 0 0,-1 0 0 0 0,1 0 0 0 0,-1 1 0 0 0,0-1 0 0 0,1 1-1 0 0,-1 0 1 0 0,-3-2 0 0 0,-4 0-1 0 0,0 1-1 0 0,1 0 0 0 0,-1 0 1 0 0,0 1-1 0 0,-14-1 1 0 0,17 3-5 0 0,0-1 1 0 0,1 1-1 0 0,-1 0 0 0 0,0 1 1 0 0,1-1-1 0 0,-1 1 1 0 0,1 1-1 0 0,-9 3 1 0 0,12-4 6 0 0,0-1 1 0 0,0 1-1 0 0,0 0 1 0 0,0 0-1 0 0,0 0 1 0 0,0 0-1 0 0,1 1 1 0 0,-1-1-1 0 0,1 1 1 0 0,0-1 0 0 0,-1 1-1 0 0,1 0 1 0 0,0 0-1 0 0,1 0 1 0 0,-1 0-1 0 0,-2 7 1 0 0,4-9 7 0 0,0 1 0 0 0,0-1 0 0 0,0 1 0 0 0,0 0 0 0 0,0-1 0 0 0,0 1 0 0 0,0-1 0 0 0,1 1 0 0 0,-1-1 0 0 0,1 1 0 0 0,-1-1 0 0 0,1 1 0 0 0,0-1 0 0 0,-1 1-1 0 0,1-1 1 0 0,0 0 0 0 0,0 1 0 0 0,0-1 0 0 0,0 0 0 0 0,0 0 0 0 0,0 0 0 0 0,1 1 0 0 0,-1-1 0 0 0,0-1 0 0 0,0 1 0 0 0,1 0 0 0 0,2 1 0 0 0,2 2 31 0 0,0-1 0 0 0,0 0-1 0 0,0-1 1 0 0,12 4-1 0 0,-9-4-13 0 0,1 0-1 0 0,-1-1 1 0 0,0 0-1 0 0,0-1 1 0 0,1 0-1 0 0,16-2 1 0 0,-23 1-30 0 0,1 1 1 0 0,-1-1-1 0 0,0 1 1 0 0,1-1-1 0 0,-1 0 1 0 0,0 0-1 0 0,1-1 1 0 0,-1 1 0 0 0,0-1-1 0 0,0 1 1 0 0,0-1-1 0 0,0 0 1 0 0,-1 0-1 0 0,1 0 1 0 0,0-1-1 0 0,-1 1 1 0 0,0-1-1 0 0,1 1 1 0 0,-1-1-1 0 0,4-6 1 0 0,-6 9-2 0 0,0-1 0 0 0,0 1 0 0 0,0-1 0 0 0,0 1 0 0 0,1-1 0 0 0,-1 1 0 0 0,0-1 0 0 0,0 1 1 0 0,0-1-1 0 0,0 1 0 0 0,0-1 0 0 0,0 1 0 0 0,0-1 0 0 0,0 1 0 0 0,0-1 0 0 0,0 1 0 0 0,-1-1 0 0 0,1 1 0 0 0,0-1 0 0 0,0 1 1 0 0,0-1-1 0 0,-1 1 0 0 0,1 0 0 0 0,0-1 0 0 0,0 1 0 0 0,-1-1 0 0 0,1 1 0 0 0,0-1 0 0 0,-1 1 0 0 0,-17-8-28 0 0,-21 5 5 0 0,38 3 24 0 0,-8 0-6 0 0,1 1-1 0 0,0 0 1 0 0,0 0 0 0 0,0 1 0 0 0,0 0 0 0 0,-9 4 0 0 0,13-5 4 0 0,1 0 1 0 0,0 0 0 0 0,0 1 0 0 0,0-1 0 0 0,0 1 0 0 0,0 0-1 0 0,1 0 1 0 0,-1 0 0 0 0,0 0 0 0 0,1 1 0 0 0,-1-1 0 0 0,1 0-1 0 0,0 1 1 0 0,0 0 0 0 0,0 0 0 0 0,0 0 0 0 0,-2 5-1 0 0,4-7 5 0 0,-1 0-1 0 0,1 0 0 0 0,0 0 1 0 0,0-1-1 0 0,-1 1 0 0 0,1 0 0 0 0,0 0 1 0 0,0 0-1 0 0,0 0 0 0 0,0 0 1 0 0,0 0-1 0 0,0-1 0 0 0,1 1 0 0 0,-1 0 1 0 0,0 0-1 0 0,0 0 0 0 0,0 0 1 0 0,1-1-1 0 0,-1 1 0 0 0,1 0 0 0 0,-1 0 1 0 0,0 0-1 0 0,1-1 0 0 0,0 1 0 0 0,-1 0 1 0 0,1 0-1 0 0,1 0 2 0 0,0 0 0 0 0,-1 0 0 0 0,1 0 1 0 0,0 0-1 0 0,0 0 0 0 0,-1 0 0 0 0,1 0 0 0 0,0-1 0 0 0,0 1 0 0 0,0-1 1 0 0,3 1-1 0 0,1-1 11 0 0,0 1 1 0 0,0-1 0 0 0,0 0 0 0 0,1-1-1 0 0,-1 1 1 0 0,11-4 0 0 0,-16 4-14 0 0,1 0 0 0 0,-1 0 0 0 0,0-1 0 0 0,1 1 0 0 0,-1-1 0 0 0,0 1-1 0 0,0-1 1 0 0,0 1 0 0 0,0-1 0 0 0,0 0 0 0 0,1 0 0 0 0,-1 1 0 0 0,0-1 0 0 0,-1 0 0 0 0,1 0 0 0 0,0 0 0 0 0,0 0 0 0 0,0 0 0 0 0,0 0 0 0 0,-1 0 0 0 0,1 0 0 0 0,0-1 0 0 0,-1 1 0 0 0,1-2 0 0 0,-1 2-28 0 0,0 0-1 0 0,-1 0 1 0 0,1-1 0 0 0,-1 1 0 0 0,1 0 0 0 0,-1 0 0 0 0,0 0 0 0 0,1 0 0 0 0,-1 0 0 0 0,0 0 0 0 0,0 0 0 0 0,0 0 0 0 0,1 0-1 0 0,-1 0 1 0 0,0 0 0 0 0,0 1 0 0 0,0-1 0 0 0,0 0 0 0 0,-1 1 0 0 0,1-1 0 0 0,0 1 0 0 0,0-1 0 0 0,0 1 0 0 0,0-1 0 0 0,-1 1-1 0 0,0-1 1 0 0,-35-6-2418 0 0,13 9-4610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3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66 288 16 0 0,'4'-11'8167'0'0,"-10"35"-7036"0"0,-1 0-1 0 0,-13 31 1 0 0,10-30 268 0 0,1 1-1 0 0,-6 31 1 0 0,13-44 3580 0 0,5-34-3850 0 0,8-43-802 0 0,-4 25-56 0 0,25-177 748 0 0,-30 203-964 0 0,14-116 528 0 0,-16 128-581 0 0,0 0 0 0 0,0 1-1 0 0,0-1 1 0 0,0 0 0 0 0,0 0-1 0 0,0 1 1 0 0,0-1 0 0 0,0 0-1 0 0,1 1 1 0 0,-1-1 0 0 0,0 0 0 0 0,1 1-1 0 0,-1-1 1 0 0,0 0 0 0 0,1 1-1 0 0,-1-1 1 0 0,1 1 0 0 0,-1-1-1 0 0,1 1 1 0 0,-1-1 0 0 0,1 1-1 0 0,-1-1 1 0 0,1 1 0 0 0,-1-1 0 0 0,1 1-1 0 0,0 0 1 0 0,-1-1 0 0 0,1 1-1 0 0,0 0 1 0 0,-1-1 0 0 0,1 1-1 0 0,0 0 1 0 0,-1 0 0 0 0,1 0-1 0 0,0 0 1 0 0,0 0 0 0 0,-1 0 0 0 0,1 0-1 0 0,0 0 1 0 0,-1 0 0 0 0,1 0-1 0 0,0 0 1 0 0,0 0 0 0 0,-1 0-1 0 0,1 1 1 0 0,0-1 0 0 0,-1 0 0 0 0,1 1-1 0 0,0-1 1 0 0,-1 0 0 0 0,1 1-1 0 0,-1-1 1 0 0,1 1 0 0 0,-1-1-1 0 0,1 1 1 0 0,-1-1 0 0 0,2 1-1 0 0,29 32 8 0 0,-30-32-9 0 0,79 109 49 0 0,-56-74-97 0 0,1 0 0 0 0,2-2 0 0 0,1-1 0 0 0,60 53 0 0 0,-83-82-13 0 0,0 1 1 0 0,1-2 0 0 0,-1 1 0 0 0,1 0 0 0 0,0-1 0 0 0,0 0 0 0 0,0-1 0 0 0,0 1 0 0 0,1-1 0 0 0,-1 0 0 0 0,1-1 0 0 0,7 1 0 0 0,-13-2 20 0 0,-1 0 36 0 0,1 1 0 0 0,-1-1 0 0 0,0 0 0 0 0,0 0 0 0 0,0 0 0 0 0,1 0 0 0 0,-1 0 0 0 0,0 0 0 0 0,0 0 0 0 0,1 0 0 0 0,-1 0 0 0 0,0 0 1 0 0,0 0-1 0 0,0-1 0 0 0,1 1 0 0 0,-1 0 0 0 0,0 0 0 0 0,0 0 0 0 0,1 0 0 0 0,-1 0 0 0 0,0 0 0 0 0,0 0 0 0 0,0-1 0 0 0,0 1 0 0 0,1 0 0 0 0,-1 0 0 0 0,0 0 0 0 0,0 0 0 0 0,0-1 1 0 0,0 1-1 0 0,0 0 0 0 0,1 0 0 0 0,-1 0 0 0 0,0-1 0 0 0,0 1 0 0 0,0 0 0 0 0,0 0 0 0 0,0 0 0 0 0,0-1 0 0 0,0 1 0 0 0,0 0 0 0 0,0 0 0 0 0,0-1 0 0 0,0 1 0 0 0,-6-4 2 0 0,0 1 0 0 0,0 0-1 0 0,-1 0 1 0 0,1 1 0 0 0,-1-1-1 0 0,0 2 1 0 0,1-1-1 0 0,-1 1 1 0 0,0 0 0 0 0,0 0-1 0 0,-8 0 1 0 0,-87 4 205 0 0,83-1-142 0 0,-18-1 66 0 0,0 3 1 0 0,0 1-1 0 0,-68 19 1 0 0,97-20-1628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3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0 744 0 0,'-5'6'9417'0'0,"4"-1"-9491"0"0,-3 94 8874 0 0,1-56-6447 0 0,5 72 0 0 0,-2-113-2500 0 0,0-1 0 0 0,1 0 1 0 0,-1 0-1 0 0,0 0 0 0 0,1 0 1 0 0,-1 1-1 0 0,1-1 0 0 0,-1 0 1 0 0,1 0-1 0 0,-1 0 0 0 0,1 0 0 0 0,0 0 1 0 0,0 0-1 0 0,-1-1 0 0 0,3 3 1 0 0,4 2-5026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3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32 282 484 0 0,'-4'-5'680'0'0,"0"0"0"0"0,1 0 0 0 0,0 0 0 0 0,0 0 0 0 0,0 0 0 0 0,0-1 0 0 0,1 0 0 0 0,0 1 0 0 0,0-1 0 0 0,0-7 0 0 0,1 10-333 0 0,1-1 0 0 0,0 1 0 0 0,0 0 0 0 0,1-1 0 0 0,-1 1 0 0 0,1-1 0 0 0,0 1 0 0 0,0 0 0 0 0,0-1 0 0 0,0 1 0 0 0,0 0 0 0 0,1 0 0 0 0,-1 0 0 0 0,1 0 0 0 0,0 0 0 0 0,0 0 0 0 0,0 1-1 0 0,0-1 1 0 0,4-3 0 0 0,12-10 192 0 0,1 1-1 0 0,0 0 0 0 0,1 2 0 0 0,0 0 1 0 0,1 1-1 0 0,0 1 0 0 0,1 1 0 0 0,0 1 1 0 0,1 1-1 0 0,0 1 0 0 0,0 1 0 0 0,0 1 0 0 0,1 1 1 0 0,0 2-1 0 0,0 0 0 0 0,-1 1 0 0 0,1 1 1 0 0,0 1-1 0 0,0 2 0 0 0,31 6 0 0 0,-46-7-421 0 0,0 1 0 0 0,0 0 0 0 0,0 0 0 0 0,-1 1 0 0 0,1 0 0 0 0,-1 0 0 0 0,0 1 0 0 0,-1 0 0 0 0,1 0 0 0 0,-1 1 0 0 0,0 0 0 0 0,7 8 0 0 0,-11-10-86 0 0,0 0-1 0 0,0 1 1 0 0,-1-1 0 0 0,1 1 0 0 0,-1-1-1 0 0,0 1 1 0 0,0 0 0 0 0,-1 0 0 0 0,1 0 0 0 0,-1 0-1 0 0,0 0 1 0 0,-1 0 0 0 0,1 0 0 0 0,-1 0-1 0 0,0 0 1 0 0,0 0 0 0 0,0 0 0 0 0,-1 0-1 0 0,0 1 1 0 0,0-1 0 0 0,0 0 0 0 0,-1-1 0 0 0,-2 7-1 0 0,0 0-100 0 0,-1-1 0 0 0,-1 1 0 0 0,0-1 0 0 0,0 1 0 0 0,-1-2 0 0 0,-1 1 0 0 0,-12 12 0 0 0,-66 54-1309 0 0,83-73 1307 0 0,2-3 63 0 0,1 0-1 0 0,-1 0 0 0 0,1 1 0 0 0,-1-1 0 0 0,1 0 0 0 0,-1 1 0 0 0,1-1 0 0 0,-1 0 0 0 0,1 1 0 0 0,0-1 0 0 0,-1 1 1 0 0,1-1-1 0 0,-1 0 0 0 0,1 1 0 0 0,0-1 0 0 0,0 1 0 0 0,-1-1 0 0 0,1 1 0 0 0,0 0 0 0 0,0-1 0 0 0,0 1 0 0 0,0-1 1 0 0,0 1-1 0 0,-1-1 0 0 0,1 1 0 0 0,0-1 0 0 0,0 1 0 0 0,0 0 0 0 0,0-1 0 0 0,1 1 0 0 0,-1-1 0 0 0,0 1 0 0 0,0-1 1 0 0,0 1-1 0 0,0-1 0 0 0,1 1 0 0 0,-1-1 0 0 0,0 1 0 0 0,0-1 0 0 0,1 1 0 0 0,-1-1 0 0 0,0 1 0 0 0,1-1 0 0 0,-1 1 1 0 0,0-1-1 0 0,1 0 0 0 0,-1 1 0 0 0,1-1 0 0 0,-1 0 0 0 0,1 1 0 0 0,-1-1 0 0 0,1 0 0 0 0,-1 1 0 0 0,1-1 0 0 0,-1 0 1 0 0,1 0-1 0 0,-1 0 0 0 0,1 0 0 0 0,0 0 0 0 0,-1 1 0 0 0,1-1 0 0 0,49 12 166 0 0,-33-9-124 0 0,-12-2-12 0 0,27 7 114 0 0,0 1 0 0 0,43 20-1 0 0,-68-26-110 0 0,0 0-1 0 0,0 1 1 0 0,0 0-1 0 0,0 0 1 0 0,-1 0-1 0 0,0 1 0 0 0,0 0 1 0 0,0 0-1 0 0,0 1 1 0 0,-1-1-1 0 0,0 1 0 0 0,0 0 1 0 0,-1 1-1 0 0,0-1 1 0 0,0 1-1 0 0,5 11 0 0 0,-8-14-13 0 0,-1-1 0 0 0,1 1-1 0 0,-1-1 1 0 0,0 0 0 0 0,0 1-1 0 0,0-1 1 0 0,0 1 0 0 0,-1-1-1 0 0,1 1 1 0 0,-1-1 0 0 0,0 0-1 0 0,0 1 1 0 0,0-1 0 0 0,-1 0-1 0 0,1 0 1 0 0,-1 0 0 0 0,1 0-1 0 0,-1 0 1 0 0,0 0 0 0 0,0 0-1 0 0,-1-1 1 0 0,1 1 0 0 0,0-1-1 0 0,-1 1 1 0 0,-5 3 0 0 0,0 0 9 0 0,-1 0 0 0 0,0 0 1 0 0,0 0-1 0 0,0-1 0 0 0,-1 0 0 0 0,0-1 1 0 0,-12 4-1 0 0,8-5-66 0 0,0 0 0 0 0,0 0 0 0 0,0-2 1 0 0,0 0-1 0 0,-1 0 0 0 0,1-1 0 0 0,0-1 0 0 0,-22-4 1 0 0,26 3-454 0 0,0 0-1 0 0,1-1 1 0 0,-1 0 0 0 0,1-1 0 0 0,0 0 0 0 0,0-1 0 0 0,-16-10 0 0 0,23 14 64 0 0,1 0 0 0 0,0 0 1 0 0,0 0-1 0 0,0 0 1 0 0,0 0-1 0 0,0 0 0 0 0,0-1 1 0 0,1 1-1 0 0,-1 0 0 0 0,0-1 1 0 0,0 1-1 0 0,1 0 1 0 0,-1-1-1 0 0,1 1 0 0 0,0-1 1 0 0,-1 1-1 0 0,1-2 0 0 0,-1-7-2117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3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1 600 0 0,'2'15'765'0'0,"1"0"0"0"0,0 0 0 0 0,1-1 0 0 0,0 1 0 0 0,2-1 0 0 0,-1 0-1 0 0,2 0 1 0 0,9 15 0 0 0,-4-6 118 0 0,38 77 2358 0 0,-5 2-1 0 0,59 192 0 0 0,-94-253-2661 0 0,-1 0-1 0 0,-2 0 1 0 0,-2 0-1 0 0,-1 1 1 0 0,-3-1-1 0 0,-1 1 1 0 0,-2 0-1 0 0,-2-1 1 0 0,-1 1-1 0 0,-21 72 1 0 0,14-80-129 0 0,-1 0-1 0 0,-2 0 1 0 0,-25 39 0 0 0,-65 88 1356 0 0,75-117-1188 0 0,20-34-1706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3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0 880 0 0,'-16'5'10023'0'0,"22"20"-4494"0"0,14 18-1938 0 0,-3-10-1683 0 0,31 125 3583 0 0,-27-79-3227 0 0,-19-73-2315 0 0,0 1 1 0 0,0-1-1 0 0,0 0 0 0 0,1 0 0 0 0,0 0 0 0 0,6 8 1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3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37 172 364 0 0,'-3'-4'353'0'0,"-4"-3"1831"0"0,1-1 1 0 0,0 0-1 0 0,-9-16 0 0 0,15 23-1946 0 0,0 0 0 0 0,1 0-1 0 0,-1 0 1 0 0,0 0 0 0 0,0 0-1 0 0,0 0 1 0 0,1 0 0 0 0,-1 0-1 0 0,0 0 1 0 0,1 0 0 0 0,-1 1-1 0 0,1-1 1 0 0,-1 0 0 0 0,1 0 0 0 0,-1 0-1 0 0,1 0 1 0 0,0 1 0 0 0,-1-1-1 0 0,1 0 1 0 0,0 1 0 0 0,0-1-1 0 0,-1 0 1 0 0,1 1 0 0 0,0-1-1 0 0,1 0 1 0 0,22-14 2611 0 0,4 4-1229 0 0,1 1 0 0 0,-1 1 0 0 0,52-9 1 0 0,93-5 893 0 0,-133 19-1733 0 0,-19 1-412 0 0,-15 1-251 0 0,0 1-1 0 0,0 0 1 0 0,1 0-1 0 0,-1 1 1 0 0,0 0 0 0 0,0 0-1 0 0,1 0 1 0 0,-1 1-1 0 0,0 0 1 0 0,10 2-1 0 0,-15-2-104 0 0,0 0-1 0 0,0 0 1 0 0,0-1-1 0 0,-1 1 1 0 0,1 0-1 0 0,0 0 1 0 0,-1 0-1 0 0,1 0 1 0 0,0 0-1 0 0,-1 0 1 0 0,1 0-1 0 0,-1 0 1 0 0,1 0-1 0 0,-1 0 1 0 0,0 1-1 0 0,0-1 1 0 0,1 0-1 0 0,-1 0 1 0 0,0 0-1 0 0,0 0 1 0 0,0 0-1 0 0,0 1 1 0 0,0-1-1 0 0,0 0 1 0 0,-1 1-1 0 0,-8 36 50 0 0,5-26-31 0 0,-6 18 12 0 0,-2-1-1 0 0,-1-1 0 0 0,-1 1 1 0 0,-1-2-1 0 0,-2 0 0 0 0,-26 33 0 0 0,24-38 39 0 0,0 0 0 0 0,-26 22 0 0 0,44-43-514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4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52 460 0 0,'0'-1'200'0'0,"1"0"0"0"0,0 0 0 0 0,0 0 0 0 0,0 1 0 0 0,0-1 0 0 0,0 0 1 0 0,0 1-1 0 0,0-1 0 0 0,0 1 0 0 0,0-1 0 0 0,0 1 0 0 0,1-1 0 0 0,-1 1 0 0 0,0 0 0 0 0,0 0 0 0 0,0-1 0 0 0,1 1 0 0 0,-1 0 0 0 0,0 0 1 0 0,0 0-1 0 0,0 0 0 0 0,1 1 0 0 0,-1-1 0 0 0,0 0 0 0 0,0 0 0 0 0,0 1 0 0 0,0-1 0 0 0,0 1 0 0 0,1-1 0 0 0,-1 1 0 0 0,0-1 0 0 0,0 1 1 0 0,1 1-1 0 0,36 24 1907 0 0,-11 0-593 0 0,-2 0 0 0 0,0 2-1 0 0,31 46 1 0 0,53 102 2823 0 0,-72-114-2872 0 0,60 94 3588 0 0,-97-155-4980 0 0,0 0 0 0 0,1-1 0 0 0,-1 1 0 0 0,1-1 0 0 0,-1 1 0 0 0,0 0 0 0 0,1-1 0 0 0,-1 1 0 0 0,1-1 0 0 0,-1 1 0 0 0,1-1 0 0 0,0 0 0 0 0,-1 1 0 0 0,1-1 0 0 0,-1 1 0 0 0,1-1 0 0 0,0 0 0 0 0,-1 1 0 0 0,1-1 0 0 0,0 0 0 0 0,-1 0 0 0 0,1 0 0 0 0,0 0 0 0 0,-1 0 0 0 0,1 1 1 0 0,0-1-1 0 0,0 0 0 0 0,-1 0 0 0 0,1-1 0 0 0,1 1 0 0 0,-1-1 8 0 0,1 1 1 0 0,-1-1 0 0 0,0 0 0 0 0,1 0-1 0 0,-1 0 1 0 0,0-1 0 0 0,1 1 0 0 0,-1 0 0 0 0,0 0-1 0 0,0-1 1 0 0,0 1 0 0 0,1-3 0 0 0,20-47 586 0 0,-21 50-644 0 0,31-111 665 0 0,25-158 0 0 0,-44 199-496 0 0,3-38-1553 0 0,-15 108 719 0 0,1 1 101 0 0,1 1 1 0 0,0 0 0 0 0,-1 0-1 0 0,1 0 1 0 0,-1 1 0 0 0,1-1-1 0 0,-1 0 1 0 0,0 1-1 0 0,1 0 1 0 0,-1 0 0 0 0,0-1-1 0 0,0 1 1 0 0,0 0 0 0 0,0 1-1 0 0,-1-1 1 0 0,1 0-1 0 0,2 5 1 0 0,5 3-3546 0 0,0-1 1331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40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98 237 436 0 0,'-50'139'6319'0'0,"6"-20"3259"0"0,41-101-5061 0 0,13-29-1206 0 0,14-27-1442 0 0,56-168 177 0 0,-41 103-1447 0 0,-29 74-284 0 0,0 0 1 0 0,-2-1 0 0 0,4-35 0 0 0,-12 63-152 0 0,10 31-80 0 0,-1-5-57 0 0,1 0 0 0 0,0-1 0 0 0,2 0 1 0 0,1-1-1 0 0,0-1 0 0 0,2 0 0 0 0,0 0 0 0 0,1-2 0 0 0,24 22 0 0 0,-16-18-41 0 0,2-1 0 0 0,0-1 0 0 0,1-1 0 0 0,1-2-1 0 0,1 0 1 0 0,48 20 0 0 0,-48-29-598 0 0,-27-11-69 0 0,-14-6 471 0 0,5 5 177 0 0,-1 0 0 0 0,0 0 0 0 0,1 0 0 0 0,-1 1 0 0 0,0 1 0 0 0,0-1 0 0 0,-9 1 0 0 0,-7-2-18 0 0,-194-25-189 0 0,182 26 184 0 0,1 1-1 0 0,-1 2 0 0 0,0 1 0 0 0,-42 9 1 0 0,74-11-10 0 0,0 1 1 0 0,0 0 0 0 0,0 0 0 0 0,0 1 0 0 0,1-1 0 0 0,-1 1 0 0 0,0 0 0 0 0,1-1 0 0 0,-1 2 0 0 0,-5 3 0 0 0,9-5-348 0 0,14 10-2433 0 0,-1-8 547 0 0,0-1 1 0 0,0 0-1 0 0,23 0 0 0 0,-10-3-247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4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9 896 0 0,'0'0'318'0'0,"1"-1"1"0"0,-1 1-1 0 0,0-1 0 0 0,1 0 1 0 0,-1 1-1 0 0,1-1 0 0 0,-1 1 0 0 0,1 0 1 0 0,-1-1-1 0 0,1 1 0 0 0,-1-1 1 0 0,1 1-1 0 0,-1 0 0 0 0,1-1 1 0 0,-1 1-1 0 0,1 0 0 0 0,0 0 0 0 0,-1-1 1 0 0,1 1-1 0 0,0 0 0 0 0,-1 0 1 0 0,1 0-1 0 0,0 0 0 0 0,-1 0 0 0 0,1 0 1 0 0,0 0-1 0 0,-1 0 0 0 0,1 0 1 0 0,-1 0-1 0 0,1 0 0 0 0,0 0 1 0 0,-1 0-1 0 0,2 1 0 0 0,0 0 129 0 0,-1 1 0 0 0,0-1 0 0 0,0 0 1 0 0,0 1-1 0 0,0-1 0 0 0,0 1 0 0 0,0 0 0 0 0,0-1 0 0 0,-1 1 0 0 0,1-1 0 0 0,-1 1 0 0 0,1 2 0 0 0,2 7 703 0 0,-1-1-1 0 0,-1 1 1 0 0,1 12-1 0 0,-2-6-643 0 0,-1-2 824 0 0,2-1-1 0 0,3 29 1 0 0,8-11-1535 0 0,-10-28-395 0 0,0-1 0 0 0,0 1 0 0 0,1-1-1 0 0,0 0 1 0 0,-1 0 0 0 0,7 5 0 0 0,-2-6-4961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5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4 388 0 0,'-9'-2'1087'0'0,"-11"0"10198"0"0,24 3-10110 0 0,114 17 4221 0 0,72-6-2559 0 0,-111-8-1940 0 0,1592 81 4170 0 0,-1487-78-4215 0 0,200-16-1 0 0,-315-1-340 0 0,-45 6-76 0 0,43-2 0 0 0,-65 6-751 0 0,0 0-1 0 0,0 0 1 0 0,0 1 0 0 0,0-1-1 0 0,-1 1 1 0 0,1 0-1 0 0,0-1 1 0 0,0 1-1 0 0,-1 0 1 0 0,1 0 0 0 0,0 0-1 0 0,-1 0 1 0 0,1 0-1 0 0,-1 0 1 0 0,0 1-1 0 0,3 1 1 0 0,9 8-10240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4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12 168 904 0 0,'-1'-1'242'0'0,"0"0"-1"0"0,0 0 0 0 0,0 1 1 0 0,1-1-1 0 0,-1 0 1 0 0,0 0-1 0 0,0 0 1 0 0,1 0-1 0 0,-1 0 1 0 0,0 0-1 0 0,1 0 1 0 0,-1 0-1 0 0,1 0 1 0 0,0 0-1 0 0,-1 0 1 0 0,1 0-1 0 0,0 0 1 0 0,-1 0-1 0 0,1-1 0 0 0,0 1 1 0 0,0 0-1 0 0,0 0 1 0 0,0 0-1 0 0,0 0 1 0 0,1-2-1 0 0,0 0 90 0 0,0 1 0 0 0,0 0-1 0 0,0 0 1 0 0,0 0 0 0 0,1 0-1 0 0,-1 0 1 0 0,1 0 0 0 0,-1 0-1 0 0,1 0 1 0 0,0 1 0 0 0,3-4-1 0 0,6-2 580 0 0,1-1-1 0 0,0 1 0 0 0,18-7 0 0 0,-27 12-765 0 0,29-12 698 0 0,-1 2 1 0 0,1 1-1 0 0,1 1 0 0 0,0 1 0 0 0,1 2 0 0 0,-1 2 0 0 0,1 1 0 0 0,0 2 0 0 0,35 1 0 0 0,-63 2-655 0 0,-1-1 0 0 0,1 1 0 0 0,0 1-1 0 0,0-1 1 0 0,0 1 0 0 0,-1 0 0 0 0,1 0 0 0 0,-1 1 0 0 0,0-1-1 0 0,0 1 1 0 0,9 6 0 0 0,-13-8-142 0 0,0 0 0 0 0,0 0 0 0 0,0 1 0 0 0,0-1 0 0 0,0 0 0 0 0,0 0-1 0 0,0 1 1 0 0,0-1 0 0 0,0 0 0 0 0,-1 1 0 0 0,1-1 0 0 0,0 1 0 0 0,-1-1 0 0 0,1 1 0 0 0,-1-1 0 0 0,0 1 0 0 0,0 0 0 0 0,1 2 0 0 0,-2-1-58 0 0,1-1 0 0 0,-1 0 0 0 0,0 0 0 0 0,1 1 0 0 0,-1-1 0 0 0,0 0 1 0 0,0 0-1 0 0,-1 0 0 0 0,1 0 0 0 0,0 0 0 0 0,-1 0 0 0 0,1 0 0 0 0,-1 0 1 0 0,0 0-1 0 0,1-1 0 0 0,-4 3 0 0 0,-82 60-2254 0 0,87-64 2257 0 0,-1 0-1 0 0,1 1 1 0 0,-1-1 0 0 0,1 0-1 0 0,0 1 1 0 0,-1-1-1 0 0,1 1 1 0 0,0-1 0 0 0,0 0-1 0 0,-1 1 1 0 0,1-1 0 0 0,0 1-1 0 0,0-1 1 0 0,0 1-1 0 0,0-1 1 0 0,-1 1 0 0 0,1-1-1 0 0,0 1 1 0 0,0-1-1 0 0,0 1 1 0 0,0-1 0 0 0,0 1-1 0 0,0-1 1 0 0,0 1-1 0 0,1-1 1 0 0,-1 1 0 0 0,0-1-1 0 0,0 1 1 0 0,0-1 0 0 0,0 1-1 0 0,1 0 1 0 0,14 12-13 0 0,30 6 284 0 0,-38-17-247 0 0,42 16 210 0 0,86 36 280 0 0,-120-47-420 0 0,-1 1 0 0 0,1 1 1 0 0,-1 0-1 0 0,-1 1 1 0 0,0 0-1 0 0,17 18 1 0 0,-27-26-59 0 0,0 1 0 0 0,-1 0-1 0 0,0-1 1 0 0,0 1 0 0 0,0 0 0 0 0,0 0 0 0 0,0 0 0 0 0,0 1 0 0 0,-1-1-1 0 0,1 0 1 0 0,-1 1 0 0 0,0-1 0 0 0,0 1 0 0 0,0-1 0 0 0,-1 1-1 0 0,1-1 1 0 0,-1 1 0 0 0,0 0 0 0 0,0-1 0 0 0,0 1 0 0 0,0-1-1 0 0,-1 1 1 0 0,0 0 0 0 0,-1 6 0 0 0,-1-4 4 0 0,0-1 0 0 0,-1 1 0 0 0,1-1 0 0 0,-1 0-1 0 0,0 0 1 0 0,0 0 0 0 0,0-1 0 0 0,-1 1 0 0 0,0-1 0 0 0,1 0 0 0 0,-2 0 0 0 0,1-1 0 0 0,-9 5 0 0 0,-2 0-130 0 0,0-1 1 0 0,-1-1-1 0 0,1-1 1 0 0,-1 0 0 0 0,0-2-1 0 0,-1 1 1 0 0,1-2-1 0 0,0 0 1 0 0,-1-2-1 0 0,0 0 1 0 0,1 0-1 0 0,-27-5 1 0 0,-6-10-2787 0 0,32 5-2697 0 0,15 0 472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4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40 0 0,'10'-7'12353'0'0,"-5"5"-10525"0"0,144-25 8399 0 0,76-26-5601 0 0,-223 53-5037 0 0,18-3-1825 0 0,-9 9-7283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42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0 172 0 0,'0'1'267'0'0,"0"0"1"0"0,-1-1-1 0 0,1 1 1 0 0,0 0-1 0 0,0 0 1 0 0,0-1-1 0 0,0 1 1 0 0,-1 0-1 0 0,1 0 1 0 0,0 0-1 0 0,0-1 0 0 0,1 1 1 0 0,-1 0-1 0 0,0 0 1 0 0,0-1-1 0 0,0 1 1 0 0,0 0-1 0 0,1 0 1 0 0,-1-1-1 0 0,0 1 1 0 0,1 0-1 0 0,-1 0 0 0 0,0-1 1 0 0,1 1-1 0 0,-1 0 1 0 0,1-1-1 0 0,-1 1 1 0 0,1-1-1 0 0,-1 1 1 0 0,1-1-1 0 0,0 1 1 0 0,0 0-1 0 0,2 1 341 0 0,0-1 0 0 0,1 1 0 0 0,-1 0 0 0 0,1-1 0 0 0,-1 0 0 0 0,1 0 0 0 0,5 1 1 0 0,8 1 1120 0 0,1-2 1 0 0,18 1-1 0 0,-9-1-751 0 0,-15 1-3496 0 0,-2-1-2230 0 0,1 1 2558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42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4 322 588 0 0,'-3'-2'6985'0'0,"3"7"-2772"0"0,10 19-1264 0 0,18 36-1334 0 0,56 93 2955 0 0,-71-133-3939 0 0,1 0-1 0 0,1-1 1 0 0,1 0-1 0 0,1-1 0 0 0,22 18 1 0 0,-36-33-511 0 0,-1-1-1 0 0,1 0 1 0 0,1 0-1 0 0,-1 0 1 0 0,0 0 0 0 0,0-1-1 0 0,1 1 1 0 0,-1-1 0 0 0,1 0-1 0 0,6 2 1 0 0,-9-3-91 0 0,1 0 1 0 0,-1 0-1 0 0,0 0 0 0 0,1 0 0 0 0,-1-1 1 0 0,0 1-1 0 0,1 0 0 0 0,-1 0 1 0 0,0-1-1 0 0,0 1 0 0 0,1-1 1 0 0,-1 1-1 0 0,0-1 0 0 0,0 0 0 0 0,0 1 1 0 0,0-1-1 0 0,0 0 0 0 0,0 0 1 0 0,0 0-1 0 0,0 1 0 0 0,0-1 1 0 0,0 0-1 0 0,0-1 0 0 0,0 1 0 0 0,-1 0 1 0 0,1 0-1 0 0,0 0 0 0 0,-1 0 1 0 0,1 0-1 0 0,-1-1 0 0 0,1 1 1 0 0,-1 0-1 0 0,0-2 0 0 0,7-26 144 0 0,-2-1-1 0 0,-1 0 1 0 0,-1 0-1 0 0,-2-36 1 0 0,1 11-38 0 0,7-107 178 0 0,4-111-405 0 0,-13 273-10 0 0,-1-1-1 0 0,1 1 1 0 0,0-1-1 0 0,0 1 1 0 0,0-1 0 0 0,0 1-1 0 0,0-1 1 0 0,1 1 0 0 0,-1-1-1 0 0,0 1 1 0 0,0-1 0 0 0,0 1-1 0 0,0-1 1 0 0,0 1 0 0 0,1-1-1 0 0,-1 1 1 0 0,0-1 0 0 0,0 1-1 0 0,1 0 1 0 0,-1-1-1 0 0,0 1 1 0 0,1 0 0 0 0,-1-1-1 0 0,1 1 1 0 0,-1 0 0 0 0,0-1-1 0 0,1 1 1 0 0,-1 0 0 0 0,1 0-1 0 0,-1-1 1 0 0,0 1 0 0 0,1 0-1 0 0,-1 0 1 0 0,1 0-1 0 0,-1 0 1 0 0,1-1 0 0 0,-1 1-1 0 0,1 0 1 0 0,-1 0 0 0 0,1 0-1 0 0,-1 0 1 0 0,1 0 0 0 0,-1 0-1 0 0,1 1 1 0 0,-1-1 0 0 0,1 0-1 0 0,-1 0 1 0 0,1 0-1 0 0,-1 0 1 0 0,1 0 0 0 0,0 1-1 0 0,23 12-6617 0 0,-15-7 3942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4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1 616 0 0,'14'28'9999'0'0,"-12"-16"-7801"0"0,1 1 0 0 0,0 24-1 0 0,-7 61 2350 0 0,0-19-2194 0 0,6-38-1612 0 0,3-14-4377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4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43 124 48 0 0,'-8'-2'881'0'0,"-14"-5"2021"0"0,10 0 5992 0 0,15 6-7300 0 0,43-11 2500 0 0,85-10-1 0 0,-74 14-2775 0 0,43-6 1229 0 0,53-9-3643 0 0,-53 0-9890 0 0,-85 19 8538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44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20 396 0 0,'4'-20'16821'0'0,"-5"35"-14983"0"0,3 191 7606 0 0,3-149-8908 0 0,2-21-6158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44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8 218 64 0 0,'-7'-3'7528'0'0,"13"-1"-2650"0"0,31-4-530 0 0,47-4-1803 0 0,-47 7-1411 0 0,145-22 2838 0 0,-154 21-3475 0 0,0-2 1 0 0,-1 0-1 0 0,1-2 0 0 0,31-15 0 0 0,-52 22-467 0 0,-1-1-1 0 0,0 1 1 0 0,1-1-1 0 0,-1 0 1 0 0,-1 0 0 0 0,1-1-1 0 0,-1 0 1 0 0,1 0-1 0 0,-1 0 1 0 0,-1-1-1 0 0,1 0 1 0 0,-1 0 0 0 0,7-12-1 0 0,-11 17-12 0 0,-1-18 638 0 0,1 19-628 0 0,0 0 1 0 0,0-1-1 0 0,0 1 1 0 0,-1 0-1 0 0,1 0 1 0 0,0 0 0 0 0,0-1-1 0 0,0 1 1 0 0,-1 0-1 0 0,1 0 1 0 0,0 0 0 0 0,0 0-1 0 0,0-1 1 0 0,-1 1-1 0 0,1 0 1 0 0,0 0-1 0 0,0 0 1 0 0,-1 0 0 0 0,1 0-1 0 0,0 0 1 0 0,0 0-1 0 0,-1 0 1 0 0,1 0-1 0 0,0 0 1 0 0,0 0 0 0 0,-1 0-1 0 0,1 0 1 0 0,0 0-1 0 0,-1 0 1 0 0,1 0 0 0 0,0 0-1 0 0,0 0 1 0 0,-1 0-1 0 0,1 0 1 0 0,0 0-1 0 0,-1 1 1 0 0,-7 9 527 0 0,-3 22 140 0 0,11-32-665 0 0,-4 16 231 0 0,0-1 0 0 0,2 1 0 0 0,0 0 0 0 0,0 0 0 0 0,2 0 0 0 0,0 0 1 0 0,1 0-1 0 0,0 0 0 0 0,6 25 0 0 0,5 5-542 0 0,3 0 0 0 0,24 54 1 0 0,-39-98-927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49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1238 18 148 0 0,'21'-18'5449'0'0,"-42"38"-970"0"0,-22 26-3509 0 0,17-17-514 0 0,-276 267 809 0 0,176-177-961 0 0,-104 137 22 0 0,160-172-269 0 0,-21 21 26 0 0,-178 222 245 0 0,241-286-251 0 0,-18 22-494 0 0,46-63 228 0 0,-7 10-822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49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4 532 0 0,'-9'-4'8090'0'0,"16"15"-5910"0"0,22 19-817 0 0,9-4-17 0 0,1-1 0 0 0,79 36 0 0 0,91 24 116 0 0,-125-53-734 0 0,404 129 1606 0 0,8-34-692 0 0,-342-89-1080 0 0,265 70 811 0 0,-284-80-553 0 0,-132-28-778 0 0,27 4-1017 0 0,-25-3 689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35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68 0 0,'10'-50'8914'0'0,"-9"48"-8078"0"0,0 4-196 0 0,0 0 1 0 0,0 1 0 0 0,0-1-1 0 0,0 0 1 0 0,0 0 0 0 0,0 1-1 0 0,-1-1 1 0 0,1 1 0 0 0,-1-1-1 0 0,0 1 1 0 0,1 3 0 0 0,4 49 506 0 0,-4-43-260 0 0,5 49 260 0 0,3 0 0 0 0,24 86 0 0 0,-17-112-4734 0 0,-1-17-4637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58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155 351 228 0 0,'-3'0'745'0'0,"1"-1"0"0"0,0 1 1 0 0,0 0-1 0 0,-1-1 0 0 0,1 1 0 0 0,0-1 0 0 0,0 0 0 0 0,0 0 1 0 0,0 0-1 0 0,0 0 0 0 0,0 0 0 0 0,0 0 0 0 0,0-1 1 0 0,-3-2-1 0 0,1 0 93 0 0,0 0 0 0 0,0 0 1 0 0,0-1-1 0 0,1 0 0 0 0,-5-8 0 0 0,-2-8-187 0 0,1 0 0 0 0,-8-27-1 0 0,10 28 137 0 0,-37-104 860 0 0,43 123-1630 0 0,1 0 1 0 0,-1 1-1 0 0,1-1 0 0 0,-1 0 0 0 0,1 0 1 0 0,0 0-1 0 0,-1 0 0 0 0,1 0 0 0 0,0 1 0 0 0,-1-1 1 0 0,1 0-1 0 0,0 0 0 0 0,0 0 0 0 0,0 0 0 0 0,0 0 1 0 0,0 0-1 0 0,0 0 0 0 0,0 0 0 0 0,0 0 0 0 0,0 0 1 0 0,0 0-1 0 0,0 0 0 0 0,1 1 0 0 0,-1-1 1 0 0,0 0-1 0 0,1 0 0 0 0,-1 0 0 0 0,1 0 0 0 0,-1 0 1 0 0,1 1-1 0 0,-1-1 0 0 0,1 0 0 0 0,0 0 0 0 0,-1 1 1 0 0,1-1-1 0 0,0 1 0 0 0,-1-1 0 0 0,1 0 0 0 0,0 1 1 0 0,0-1-1 0 0,0 1 0 0 0,-1 0 0 0 0,3-1 0 0 0,3 0 59 0 0,0 0 0 0 0,0 0-1 0 0,0 1 1 0 0,1 0 0 0 0,10 2-1 0 0,4-1 47 0 0,351 10 1013 0 0,-269-8-876 0 0,77 1 120 0 0,29 1 54 0 0,14 0 184 0 0,-121-8-153 0 0,179-29 1 0 0,-179 8-172 0 0,-101 24-274 0 0,14-1 19 0 0,-14 1-35 0 0,0 0-1 0 0,0 0 1 0 0,-1 0-1 0 0,1 0 1 0 0,0 0 0 0 0,-1 0-1 0 0,1 0 1 0 0,0 1-1 0 0,0-1 1 0 0,-1 0-1 0 0,1 0 1 0 0,0 0-1 0 0,-1 1 1 0 0,1-1 0 0 0,-1 0-1 0 0,1 1 1 0 0,0-1-1 0 0,-1 1 1 0 0,1-1-1 0 0,-1 1 1 0 0,1-1-1 0 0,-1 1 1 0 0,1-1 0 0 0,-1 1-1 0 0,1-1 1 0 0,-1 1-1 0 0,1 0 1 0 0,19 157 1348 0 0,-10-62-511 0 0,1-47 291 0 0,-11-48-1041 0 0,1-1-15 0 0,1 4-54 0 0,4 2-2190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8:5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1 632 0 0,'0'0'11928'0'0,"1"13"-7255"0"0,24 56 1517 0 0,-20-53-5516 0 0,0 0 0 0 0,1 0 1 0 0,0 0-1 0 0,1-1 0 0 0,1 0 1 0 0,1-1-1 0 0,18 25 0 0 0,-21-33-548 0 0,-4-3-75 0 0,-1-1 1 0 0,1 0 0 0 0,1 0 0 0 0,-1 0 0 0 0,0 0-1 0 0,0 0 1 0 0,1 0 0 0 0,-1-1 0 0 0,1 1 0 0 0,-1-1-1 0 0,1 0 1 0 0,5 2 0 0 0,-7-2-297 0 0,0-3-941 0 0,-1 0 686 0 0,1 0-1 0 0,-1 0 1 0 0,1 0 0 0 0,-1 0 0 0 0,0 0-1 0 0,0 0 1 0 0,0 0 0 0 0,0 0-1 0 0,-1 0 1 0 0,1 0 0 0 0,0 0 0 0 0,-1 0-1 0 0,1 0 1 0 0,-1 0 0 0 0,0 0-1 0 0,0 0 1 0 0,0 0 0 0 0,0 1 0 0 0,0-1-1 0 0,0 0 1 0 0,-3-2 0 0 0,-37-42-7046 0 0,26 32 7046 0 0,-26-22 1521 0 0,-7-8 9712 0 0,65 30-8412 0 0,24 2-930 0 0,1 3 1 0 0,70-7-1 0 0,-44 7-453 0 0,-67 9-921 0 0,32-3 498 0 0,-32 3-492 0 0,0 0-1 0 0,0 0 0 0 0,-1 0 0 0 0,1 0 1 0 0,0 1-1 0 0,0-1 0 0 0,0 0 1 0 0,0 0-1 0 0,0 1 0 0 0,0-1 0 0 0,-1 0 1 0 0,1 1-1 0 0,0-1 0 0 0,0 0 1 0 0,0 1-1 0 0,-1 0 0 0 0,1-1 0 0 0,0 1 1 0 0,-1-1-1 0 0,1 1 0 0 0,0 0 0 0 0,-1-1 1 0 0,1 1-1 0 0,-1 0 0 0 0,1 0 1 0 0,-1-1-1 0 0,0 1 0 0 0,1 0 0 0 0,0 1 1 0 0,-2 1-9 0 0,1 0 1 0 0,-1-1-1 0 0,0 1 1 0 0,0-1-1 0 0,0 1 0 0 0,0-1 1 0 0,-1 1-1 0 0,1-1 1 0 0,-1 0-1 0 0,1 1 1 0 0,-1-1-1 0 0,-3 3 1 0 0,0 2 7 0 0,-25 30 57 0 0,-2 0-1 0 0,-39 34 1 0 0,62-62-128 0 0,-18 20-774 0 0,27-28 148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06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1 247 464 0 0,'0'0'2132'0'0,"2"4"-853"0"0,31 52 1182 0 0,3-2-1 0 0,3-1 1 0 0,46 50 0 0 0,11 15-226 0 0,-56-65-829 0 0,114 138 5318 0 0,-152-190-6577 0 0,-1 0-1 0 0,0 1 1 0 0,0-1 0 0 0,0 0 0 0 0,1 0-1 0 0,-1 0 1 0 0,1 0 0 0 0,-1 0 0 0 0,1 0-1 0 0,-1 0 1 0 0,1 0 0 0 0,-1 0 0 0 0,1-1-1 0 0,0 1 1 0 0,-1-1 0 0 0,1 1 0 0 0,0-1-1 0 0,0 0 1 0 0,-1 0 0 0 0,1 0-1 0 0,0 0 1 0 0,0 0 0 0 0,1 0 0 0 0,0-1-38 0 0,-1 0 0 0 0,0 0 1 0 0,0 0-1 0 0,0 0 0 0 0,0-1 1 0 0,0 1-1 0 0,0-1 1 0 0,0 1-1 0 0,-1-1 0 0 0,1 0 1 0 0,0 0-1 0 0,-1 1 0 0 0,1-1 1 0 0,1-4-1 0 0,5-9 98 0 0,-1-1 0 0 0,-1 1 0 0 0,9-32 0 0 0,-11 33 18 0 0,12-47 240 0 0,16-106 0 0 0,-8-65 56 0 0,-18 164-404 0 0,-5-34 217 0 0,-2 73-881 0 0,1-1 0 0 0,6-38 0 0 0,-6 68 439 0 0,0-1 0 0 0,0 1-1 0 0,0 0 1 0 0,0 0-1 0 0,0 0 1 0 0,0 0-1 0 0,1-1 1 0 0,-1 1-1 0 0,0 0 1 0 0,0 0-1 0 0,0 0 1 0 0,0 0 0 0 0,0-1-1 0 0,0 1 1 0 0,0 0-1 0 0,1 0 1 0 0,-1 0-1 0 0,0 0 1 0 0,0 0-1 0 0,0-1 1 0 0,0 1 0 0 0,1 0-1 0 0,-1 0 1 0 0,0 0-1 0 0,0 0 1 0 0,0 0-1 0 0,1 0 1 0 0,-1 0-1 0 0,0 0 1 0 0,0 0-1 0 0,0 0 1 0 0,1 0 0 0 0,-1 0-1 0 0,0 0 1 0 0,0 0-1 0 0,0 0 1 0 0,1 0-1 0 0,-1 0 1 0 0,0 0-1 0 0,0 0 1 0 0,0 0-1 0 0,0 0 1 0 0,1 0 0 0 0,-1 0-1 0 0,0 1 1 0 0,0-1-1 0 0,0 0 1 0 0,0 0-1 0 0,1 0 1 0 0,-1 0-1 0 0,0 0 1 0 0,0 0 0 0 0,0 1-1 0 0,0-1 1 0 0,0 0-1 0 0,0 0 1 0 0,1 0-1 0 0,-1 0 1 0 0,0 1-1 0 0,15 14-3331 0 0,-7-6-478 0 0,6 4 1057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0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35 684 0 0,'-21'-34'16913'0'0,"15"51"-15718"0"0,1 1 0 0 0,1 0-1 0 0,1 0 1 0 0,0 1 0 0 0,0 24 0 0 0,5 100 1044 0 0,1-92-1465 0 0,3 23-48 0 0,3-28-3504 0 0,-1-36-676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07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71 117 180 0 0,'-4'-2'315'0'0,"-30"-20"3666"0"0,1-2 11575 0 0,54 13-12595 0 0,13 9-1240 0 0,194-20 2748 0 0,-129 7-3722 0 0,-42 6-3885 0 0,0 2-6960 0 0,-42 5 7237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0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3 424 0 0,'-3'-3'3358'0'0,"2"3"-3022"0"0,-8 2 7723 0 0,8-1-7723 0 0,-10 18 3291 0 0,-1 22-1143 0 0,11-34-2204 0 0,-33 188 6468 0 0,25-66-8132 0 0,13-113-2037 0 0,4-2-4865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0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13 310 592 0 0,'-1'0'335'0'0,"1"0"0"0"0,-1 0 0 0 0,1 0 0 0 0,-1 0 0 0 0,1 0 0 0 0,-1 0 0 0 0,1 0 0 0 0,0 0 1 0 0,-1 0-1 0 0,1 0 0 0 0,-1-1 0 0 0,-3-2 3350 0 0,4 3-3350 0 0,-1-1 0 0 0,1 1 0 0 0,0 0 0 0 0,0-1 1 0 0,-1 1-1 0 0,1-1 0 0 0,0 0 0 0 0,9-9 2537 0 0,27-6-1063 0 0,11 1 475 0 0,0-2 0 0 0,55-29 0 0 0,-89 40-2024 0 0,0-2 1 0 0,0 0-1 0 0,-1 0 1 0 0,0-1 0 0 0,-1-1-1 0 0,0 0 1 0 0,0 0-1 0 0,-1-1 1 0 0,-1-1-1 0 0,0 1 1 0 0,0-2 0 0 0,7-13-1 0 0,3-23 741 0 0,-19 48-831 0 0,-1-4 1723 0 0,-6 24-1421 0 0,2 0-1 0 0,0 0 0 0 0,1 0 1 0 0,1 1-1 0 0,1-1 1 0 0,0 31-1 0 0,2-28-421 0 0,2 0 1 0 0,0-1-1 0 0,1 1 1 0 0,2 0-1 0 0,0-1 0 0 0,1 0 1 0 0,1 0-1 0 0,1 0 1 0 0,19 34-1 0 0,-27-53-117 0 0,1-1 1 0 0,0 0-1 0 0,0 1 0 0 0,-1-1 1 0 0,1 0-1 0 0,0 0 0 0 0,0 0 1 0 0,0 0-1 0 0,1 0 1 0 0,-1 0-1 0 0,0 0 0 0 0,0 0 1 0 0,0 0-1 0 0,1 0 0 0 0,-1-1 1 0 0,0 1-1 0 0,1 0 0 0 0,-1-1 1 0 0,1 1-1 0 0,-1-1 0 0 0,1 0 1 0 0,-1 1-1 0 0,1-1 0 0 0,-1 0 1 0 0,3 0-1 0 0,8-3-4033 0 0,1-2-3723 0 0,-4 0 4545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0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44 60 0 0,'-11'-14'23767'0'0,"41"18"-21240"0"0,0-1-1 0 0,35-3 1 0 0,-19-2-2074 0 0,-1-2 1 0 0,60-14-1 0 0,-47 6-458 0 0,-56 12-161 0 0,1 0-998 0 0,9-1-288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08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1 384 0 0,'-16'12'933'0'0,"15"-12"-495"0"0,0 1-1 0 0,1 0 1 0 0,-1 0-1 0 0,0 0 0 0 0,0 0 1 0 0,1 0-1 0 0,-1 0 0 0 0,0 0 1 0 0,1 0-1 0 0,-1 0 1 0 0,1 0-1 0 0,0 0 0 0 0,-1 0 1 0 0,1 0-1 0 0,-1 2 1 0 0,2-3-128 0 0,-1 1 1 0 0,0 0-1 0 0,0-1 1 0 0,0 1-1 0 0,0 0 1 0 0,0-1-1 0 0,1 1 1 0 0,-1-1-1 0 0,0 1 1 0 0,1 0-1 0 0,-1-1 1 0 0,0 1-1 0 0,1-1 1 0 0,-1 1-1 0 0,1-1 1 0 0,-1 1-1 0 0,1-1 1 0 0,-1 1-1 0 0,1-1 1 0 0,-1 1-1 0 0,1-1 1 0 0,-1 0-1 0 0,1 1 1 0 0,1-1-1 0 0,17 6 1846 0 0,115 7 6162 0 0,-58-8-7246 0 0,-61-2-3725 0 0,0 1-5270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1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21 668 0 0,'7'-6'1805'0'0,"20"-9"8076"0"0,-24 18-8436 0 0,-3-3-1378 0 0,0 0-1 0 0,1 0 0 0 0,-1 0 1 0 0,0 0-1 0 0,0 0 0 0 0,1 0 1 0 0,-1 0-1 0 0,0 1 0 0 0,1-1 1 0 0,-1 0-1 0 0,0 0 0 0 0,0 0 1 0 0,1 1-1 0 0,-1-1 0 0 0,0 0 1 0 0,0 0-1 0 0,0 1 0 0 0,1-1 1 0 0,-1 0-1 0 0,0 0 0 0 0,0 1 1 0 0,0-1-1 0 0,0 0 0 0 0,0 1 1 0 0,0-1-1 0 0,1 0 0 0 0,-1 0 1 0 0,0 1-1 0 0,0-1 0 0 0,0 0 1 0 0,0 1-1 0 0,0-1 0 0 0,0 0 1 0 0,0 1-1 0 0,0-1 0 0 0,0 0 1 0 0,-1 1-1 0 0,1-1 0 0 0,0 0 1 0 0,0 1-1 0 0,0-1 0 0 0,0 0 1 0 0,0 0-1 0 0,0 1 0 0 0,-1-1 1 0 0,1 0-1 0 0,0 0 0 0 0,0 1 1 0 0,0-1-1 0 0,-1 0 0 0 0,-5 13 306 0 0,-1 0 1 0 0,-1-1-1 0 0,0 0 0 0 0,-1-1 0 0 0,0 0 0 0 0,0 0 0 0 0,-13 10 0 0 0,-85 67 611 0 0,81-68-695 0 0,-115 79 573 0 0,72-52-297 0 0,-73 64 0 0 0,140-109-546 0 0,1 0 0 0 0,-1-1 0 0 0,0 1 0 0 0,1 0 0 0 0,-1 0 0 0 0,1 0 0 0 0,0 0 0 0 0,0 0 0 0 0,-1 0 0 0 0,0 2 0 0 0,2-3-1 0 0,0 0 1 0 0,0 0-1 0 0,0-1 1 0 0,0 1-1 0 0,0 0 1 0 0,0 0-1 0 0,0 0 1 0 0,0 0-1 0 0,0-1 1 0 0,0 1-1 0 0,0 0 1 0 0,0 0-1 0 0,0 0 1 0 0,1-1 0 0 0,-1 1-1 0 0,0 0 1 0 0,1 0-1 0 0,-1-1 1 0 0,0 1-1 0 0,1 1 1 0 0,2 0 34 0 0,0 0 0 0 0,0 1 0 0 0,-1-1 1 0 0,1 0-1 0 0,0-1 0 0 0,1 1 0 0 0,-1 0 1 0 0,0-1-1 0 0,0 0 0 0 0,1 0 0 0 0,6 2 1 0 0,32 4 293 0 0,0-1 1 0 0,1-2-1 0 0,0-2 1 0 0,78-6-1 0 0,-54 1 38 0 0,-39 2-48 0 0,40-7-1 0 0,-60 7-664 0 0,1-1 0 0 0,-1 0 0 0 0,0 0 0 0 0,0-1 0 0 0,0-1 0 0 0,0 1 0 0 0,-1-1 0 0 0,1 0 0 0 0,7-6 0 0 0,-15 9 305 0 0,1 1 0 0 0,-1 0 1 0 0,0 0-1 0 0,0-1 0 0 0,0 1 0 0 0,1 0 1 0 0,-1 0-1 0 0,0-1 0 0 0,0 1 0 0 0,1 0 1 0 0,-1 0-1 0 0,0 0 0 0 0,1-1 0 0 0,-1 1 1 0 0,0 0-1 0 0,0 0 0 0 0,1 0 0 0 0,-1 0 1 0 0,0 0-1 0 0,1 0 0 0 0,-1 0 0 0 0,1-1 1 0 0,-1 1-1 0 0,0 0 0 0 0,1 0 0 0 0,-1 0 1 0 0,0 0-1 0 0,1 1 0 0 0,-1-1 1 0 0,0 0-1 0 0,1 0 0 0 0,-1 0 0 0 0,0 0 1 0 0,1 0-1 0 0,-1 0 0 0 0,0 0 0 0 0,0 1 1 0 0,1-1-1 0 0,-1 0 0 0 0,1 1 0 0 0,2 15 1441 0 0,-3-16-1431 0 0,2 21 1421 0 0,-2 0 0 0 0,-1 0 0 0 0,-3 29 0 0 0,-3 51 618 0 0,7-100-2406 0 0,-1-1-303 0 0,1 1 650 0 0,0-1 0 0 0,0 0 1 0 0,0 1-1 0 0,0-1 1 0 0,0 0-1 0 0,0 1 1 0 0,-1-1-1 0 0,1 0 0 0 0,0 0 1 0 0,0 1-1 0 0,0-1 1 0 0,0 0-1 0 0,0 1 1 0 0,1-1-1 0 0,-1 0 0 0 0,0 1 1 0 0,0-1-1 0 0,0 0 1 0 0,0 1-1 0 0,0-1 1 0 0,0 0-1 0 0,0 0 1 0 0,1 1-1 0 0,-1-1 0 0 0,0 0 1 0 0,0 0-1 0 0,0 1 1 0 0,1-1-1 0 0,-1 0 1 0 0,0 0-1 0 0,0 1 0 0 0,1-1 1 0 0,-1 0-1 0 0,0 0 1 0 0,6 7-2542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23 416 0 0,'-27'-13'2847'0'0,"12"5"9084"0"0,24 7-7147 0 0,14 2-3625 0 0,298 18 5064 0 0,-312-18-6317 0 0,-1 0 1 0 0,1 0 0 0 0,-1 1-1 0 0,17 5 1 0 0,12 9-7773 0 0,-23-11 4692 0 0,0-3 454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11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0 468 1052 0 0,'138'35'17365'0'0,"-16"-4"-6965"0"0,-121-30-10289 0 0,0-1-1 0 0,0 0 1 0 0,0 0 0 0 0,0 1-1 0 0,0-1 1 0 0,0 0-1 0 0,0 0 1 0 0,0 0 0 0 0,0 0-1 0 0,0 0 1 0 0,0 0-1 0 0,0-1 1 0 0,0 1-1 0 0,0 0 1 0 0,0 0 0 0 0,0-1-1 0 0,0 1 1 0 0,0-1-1 0 0,0 1 1 0 0,-1 0 0 0 0,1-1-1 0 0,0 0 1 0 0,0 1-1 0 0,0-1 1 0 0,0 0-1 0 0,-1 1 1 0 0,1-1 0 0 0,0 0-1 0 0,-1 0 1 0 0,1 0-1 0 0,-1 1 1 0 0,1-1 0 0 0,-1 0-1 0 0,1-1 1 0 0,-1-11-95 0 0,0 0 1 0 0,-1 1 0 0 0,-1-1-1 0 0,-3-13 1 0 0,-1-16-21 0 0,6 29 4 0 0,0-1 0 0 0,1 1 0 0 0,1-1 0 0 0,0 1 0 0 0,1-1 0 0 0,1 1 0 0 0,0 0 0 0 0,0 0 0 0 0,2 1 0 0 0,11-21 0 0 0,-8 17 0 0 0,2 1 0 0 0,0 0 0 0 0,0 1 0 0 0,2 1 0 0 0,0 0 0 0 0,0 0 0 0 0,22-15 0 0 0,-14 14 0 0 0,0 0 0 0 0,1 2 0 0 0,0 0 0 0 0,1 2 0 0 0,0 0 0 0 0,1 2 0 0 0,0 1 0 0 0,0 0 0 0 0,1 2 0 0 0,0 1 0 0 0,49-2 0 0 0,-72 5 0 0 0,1 1 0 0 0,0 0 0 0 0,-1 0 0 0 0,1 0 0 0 0,0 1 0 0 0,-1-1 0 0 0,1 1 0 0 0,0-1 0 0 0,-1 1 0 0 0,1 0 0 0 0,-1 0 0 0 0,1 0 0 0 0,-1 0 0 0 0,1 0 0 0 0,-1 1 0 0 0,0-1 0 0 0,0 1 0 0 0,0 0 0 0 0,0-1 0 0 0,0 1 0 0 0,0 0 0 0 0,0 0 0 0 0,0 0 0 0 0,-1 0 0 0 0,3 4 0 0 0,-3-2 0 0 0,0-1 0 0 0,0 1 0 0 0,-1 0 0 0 0,1 0 0 0 0,-1-1 0 0 0,1 1 0 0 0,-1 0 0 0 0,-1 0 0 0 0,1 0 0 0 0,0 0 0 0 0,-1-1 0 0 0,0 1 0 0 0,0 0 0 0 0,0 0 0 0 0,0-1 0 0 0,-1 1 0 0 0,-1 3 0 0 0,-8 14 0 0 0,-1-1 0 0 0,-19 25 0 0 0,22-34 0 0 0,0 1 0 0 0,1 0 0 0 0,0 0 0 0 0,1 1 0 0 0,1 0 0 0 0,0 0 0 0 0,0 1 0 0 0,1-1 0 0 0,-3 17 0 0 0,8-27 0 0 0,0 1 0 0 0,-1-1 0 0 0,1 0 0 0 0,0 0 0 0 0,1 0 0 0 0,-1 1 0 0 0,1-1 0 0 0,-1 0 0 0 0,1 0 0 0 0,0 0 0 0 0,0 0 0 0 0,0 0 0 0 0,1 0 0 0 0,-1 0 0 0 0,1 0 0 0 0,0-1 0 0 0,-1 1 0 0 0,1 0 0 0 0,0-1 0 0 0,1 0 0 0 0,-1 1 0 0 0,0-1 0 0 0,1 0 0 0 0,-1 0 0 0 0,1 0 0 0 0,0 0 0 0 0,-1-1 0 0 0,1 1 0 0 0,0-1 0 0 0,0 0 0 0 0,5 2 0 0 0,6 1 0 0 0,1 0 0 0 0,-1-1 0 0 0,1 0 0 0 0,29 0 0 0 0,-38-3 0 0 0,40 1-619 0 0,-12-1-2842 0 0,-4-1-4949 0 0,-12 1 4935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1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89 240 0 0,'0'0'7081'0'0,"-9"11"-955"0"0,13-8-5067 0 0,0 0 0 0 0,0 0-1 0 0,0-1 1 0 0,0 0 0 0 0,0 0-1 0 0,1 0 1 0 0,-1 0 0 0 0,6 1-1 0 0,-7-2-694 0 0,0-1-1 0 0,-1 1 0 0 0,1 0 0 0 0,0-1 0 0 0,0 0 0 0 0,0 0 1 0 0,-1 1-1 0 0,1-2 0 0 0,0 1 0 0 0,0 0 0 0 0,0-1 0 0 0,0 1 0 0 0,-1-1 1 0 0,1 0-1 0 0,3-1 0 0 0,-5 1-312 0 0,-1 1-1 0 0,1-1 1 0 0,-1 1-1 0 0,1-1 1 0 0,-1 1 0 0 0,0-1-1 0 0,1 1 1 0 0,-1-1 0 0 0,0 0-1 0 0,0 1 1 0 0,1-1-1 0 0,-1 0 1 0 0,0 1 0 0 0,0-1-1 0 0,0 0 1 0 0,0 1-1 0 0,0-1 1 0 0,0 0 0 0 0,0 1-1 0 0,0-1 1 0 0,0 0 0 0 0,0 0-1 0 0,0 1 1 0 0,0-1-1 0 0,0 0 1 0 0,0 1 0 0 0,-1-1-1 0 0,1 0 1 0 0,0 1-1 0 0,-1-1 1 0 0,1 1 0 0 0,0-1-1 0 0,-1 0 1 0 0,1 1 0 0 0,-1-1-1 0 0,-18-24 66 0 0,18 24-100 0 0,-10-10-804 0 0,1 0 1 0 0,-2 1-1 0 0,1 0 0 0 0,-26-16 0 0 0,33 24-150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1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1 347 280 0 0,'0'0'14065'0'0,"26"-15"-6075"0"0,-19 12-7503 0 0,-1 0 1 0 0,1 0 0 0 0,-1-1 0 0 0,0 0-1 0 0,0 0 1 0 0,-1-1 0 0 0,1 0 0 0 0,-1 0-1 0 0,0 0 1 0 0,0 0 0 0 0,-1-1-1 0 0,1 0 1 0 0,-1 0 0 0 0,-1 0 0 0 0,1 0-1 0 0,3-11 1 0 0,2-8-32 0 0,-1 0-1 0 0,-1 0 0 0 0,4-34 1 0 0,1-1-137 0 0,-6 16-319 0 0,-3 137 0 0 0,20 195 0 0 0,-18-248 0 0 0,-3-34 0 0 0,2 3 0 0 0,0-2 0 0 0,5 0-1107 0 0,2-7-7697 0 0,-9 0 7267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12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3 193 84 0 0,'-2'-13'1536'0'0,"1"0"1"0"0,1 0-1 0 0,1 1 0 0 0,-1-1 1 0 0,2 0-1 0 0,0 1 0 0 0,4-14 0 0 0,-5 21-1026 0 0,1 1 0 0 0,0-1 0 0 0,0 1 1 0 0,0 0-1 0 0,1 0 0 0 0,-1 0 0 0 0,1 1 0 0 0,0-1 0 0 0,0 0 0 0 0,1 1 0 0 0,-1 0 0 0 0,0 0 0 0 0,1 0 0 0 0,0 0 0 0 0,0 0 0 0 0,0 1 0 0 0,0 0 0 0 0,0 0 0 0 0,0 0 0 0 0,1 0 0 0 0,-1 1 0 0 0,8-2 0 0 0,-5 1-77 0 0,1 1-1 0 0,0 0 1 0 0,0 1 0 0 0,0 0-1 0 0,0 0 1 0 0,0 1 0 0 0,0 0-1 0 0,0 0 1 0 0,-1 0 0 0 0,1 1-1 0 0,12 5 1 0 0,-17-6-345 0 0,0 0 0 0 0,-1 0 0 0 0,1 1 0 0 0,-1-1 0 0 0,0 0 0 0 0,1 1 0 0 0,-1-1 0 0 0,0 1 1 0 0,0 0-1 0 0,0 0 0 0 0,0 0 0 0 0,0 0 0 0 0,-1 0 0 0 0,1 0 0 0 0,-1 0 0 0 0,1 0 0 0 0,-1 1 0 0 0,0-1 0 0 0,1 1 0 0 0,-1-1 0 0 0,-1 1 0 0 0,1-1 1 0 0,0 1-1 0 0,-1 0 0 0 0,1-1 0 0 0,-1 1 0 0 0,0 0 0 0 0,0 0 0 0 0,0-1 0 0 0,0 1 0 0 0,0 0 0 0 0,0-1 0 0 0,-1 1 0 0 0,0 0 0 0 0,1-1 0 0 0,-1 1 1 0 0,-2 3-1 0 0,-4 9-74 0 0,-1 0 1 0 0,-1-1-1 0 0,0 0 1 0 0,-1-1-1 0 0,0 0 1 0 0,-1-1-1 0 0,-1 0 1 0 0,-15 13-1 0 0,11-10-16 0 0,0 0 1 0 0,1 2-1 0 0,-24 33 0 0 0,37-47 2 0 0,1-1 0 0 0,-1 1 0 0 0,1-1 0 0 0,0 1 0 0 0,-1 0 0 0 0,1 0 0 0 0,0-1 0 0 0,0 1 0 0 0,1 0 0 0 0,-1 0 0 0 0,1 0 0 0 0,-1 0 0 0 0,1 0 0 0 0,0 0 0 0 0,0 0 0 0 0,0 0 0 0 0,1 0 0 0 0,-1 0 0 0 0,1 0 0 0 0,1 4 0 0 0,0-3 0 0 0,0-1 0 0 0,0 1 0 0 0,1-1 0 0 0,0 0 0 0 0,-1 1 0 0 0,1-2 0 0 0,0 1 0 0 0,1 0 0 0 0,-1 0 0 0 0,0-1 0 0 0,1 0 0 0 0,-1 0 0 0 0,1 0 0 0 0,5 2 0 0 0,11 4 0 0 0,1-1 0 0 0,0-2 0 0 0,0 0 0 0 0,0-1 0 0 0,0-1 0 0 0,1-1 0 0 0,0 0 0 0 0,-1-2 0 0 0,1-1 0 0 0,26-4 0 0 0,-18-1-171 0 0,-20 2-3381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1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164 302 752 0 0,'-15'13'2186'0'0,"2"0"0"0"0,0 1 0 0 0,1 1 0 0 0,0 0-1 0 0,1 1 1 0 0,0 0 0 0 0,2 0 0 0 0,0 1 0 0 0,-8 28 5903 0 0,28-61-6818 0 0,14-30-1168 0 0,-4-14 282 0 0,11-26 255 0 0,39-174 1 0 0,-71 260-638 0 0,0-1 0 0 0,0 1 1 0 0,0-1-1 0 0,0 1 0 0 0,0-1 1 0 0,0 1-1 0 0,0-1 1 0 0,0 1-1 0 0,0-1 0 0 0,0 1 1 0 0,0-1-1 0 0,1 1 0 0 0,-1 0 1 0 0,0-1-1 0 0,0 1 0 0 0,0-1 1 0 0,1 1-1 0 0,-1-1 1 0 0,0 1-1 0 0,1 0 0 0 0,-1-1 1 0 0,0 1-1 0 0,1 0 0 0 0,-1-1 1 0 0,0 1-1 0 0,1 0 1 0 0,-1-1-1 0 0,1 1 0 0 0,-1 0 1 0 0,0 0-1 0 0,1-1 0 0 0,-1 1 1 0 0,2 0-1 0 0,10 13 49 0 0,11 36-17 0 0,-20-43-19 0 0,14 35-26 0 0,67 134 205 0 0,-73-155-311 0 0,2-1 0 0 0,0 0 0 0 0,2-1 0 0 0,0-1 0 0 0,0 0 0 0 0,29 22 0 0 0,-27-25-177 0 0,-11-8 87 0 0,1 0 0 0 0,-1-1 0 0 0,2 0 0 0 0,-1 0 0 0 0,0 0 0 0 0,10 3 0 0 0,-17-8 190 0 0,0 0 0 0 0,0 0 1 0 0,0-1-1 0 0,-1 1 1 0 0,1 0-1 0 0,0 0 0 0 0,0-1 1 0 0,0 1-1 0 0,0 0 0 0 0,0 0 1 0 0,0 0-1 0 0,0-1 1 0 0,0 1-1 0 0,0 0 0 0 0,0 0 1 0 0,-1-1-1 0 0,1 1 0 0 0,0 0 1 0 0,0 0-1 0 0,1-1 1 0 0,-1 1-1 0 0,0 0 0 0 0,0 0 1 0 0,0-1-1 0 0,0 1 0 0 0,0 0 1 0 0,0 0-1 0 0,0-1 1 0 0,0 1-1 0 0,0 0 0 0 0,0 0 1 0 0,1 0-1 0 0,-1-1 1 0 0,0 1-1 0 0,0 0 0 0 0,0 0 1 0 0,0 0-1 0 0,1-1 0 0 0,-1 1 1 0 0,0 0-1 0 0,0 0 1 0 0,0 0-1 0 0,1 0 0 0 0,-1 0 1 0 0,0 0-1 0 0,0 0 0 0 0,1-1 1 0 0,-1 1-1 0 0,0 0 1 0 0,0 0-1 0 0,1 0 0 0 0,-1 0 1 0 0,0 0-1 0 0,0 0 0 0 0,1 0 1 0 0,-1 0-1 0 0,0 0 1 0 0,0 0-1 0 0,1 0 0 0 0,-1 0 1 0 0,0 1-1 0 0,0-1 0 0 0,1 0 1 0 0,-1 0-1 0 0,0 0 1 0 0,-8-15-48 0 0,-1 9 43 0 0,0 1 1 0 0,0 0 0 0 0,0 0 0 0 0,0 0 0 0 0,-1 1 0 0 0,0 1-1 0 0,0 0 1 0 0,0 0 0 0 0,0 1 0 0 0,-13-2 0 0 0,3 0 4 0 0,-32-7 54 0 0,-89-7 0 0 0,122 17-111 0 0,1 1 1 0 0,-1 0-1 0 0,1 1 1 0 0,-1 1-1 0 0,1 1 1 0 0,0 1-1 0 0,-1 0 1 0 0,-24 10-1 0 0,41-13-169 0 0,0 0 1 0 0,0 0-1 0 0,0 0 0 0 0,0 0 0 0 0,0 0 0 0 0,0 1 1 0 0,0-1-1 0 0,0 1 0 0 0,1-1 0 0 0,-1 1 0 0 0,1-1 1 0 0,-3 4-1 0 0,4-4-18 0 0,-1 0 1 0 0,1 0-1 0 0,0 0 1 0 0,0 0-1 0 0,0-1 1 0 0,0 1-1 0 0,0 0 1 0 0,0 0-1 0 0,0 0 1 0 0,0 0-1 0 0,0 0 1 0 0,0-1-1 0 0,0 1 1 0 0,0 0-1 0 0,1 0 1 0 0,-1 0-1 0 0,0 0 1 0 0,1-1-1 0 0,-1 1 1 0 0,0 0-1 0 0,1 0 1 0 0,-1-1-1 0 0,1 1 1 0 0,0 0-1 0 0,-1-1 1 0 0,1 1-1 0 0,-1-1 1 0 0,1 1-1 0 0,0 0 1 0 0,-1-1-1 0 0,1 1 1 0 0,0-1-1 0 0,0 0 1 0 0,0 1-1 0 0,10 6-2373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14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1012 0 0,'-16'5'16780'0'0,"22"-2"-15950"0"0,0 1 0 0 0,0-1 0 0 0,1 0 0 0 0,0 0 0 0 0,-1-1 0 0 0,1 0 0 0 0,0 0 0 0 0,12 1 0 0 0,67 5 2614 0 0,-58-7-2717 0 0,20 1 846 0 0,89-8 0 0 0,-17-12-5124 0 0,-108 18-1295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1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1 548 0 0,'0'0'243'0'0,"0"1"0"0"0,0 0 1 0 0,1 0-1 0 0,-1-1 0 0 0,0 1 0 0 0,0 0 0 0 0,0-1 0 0 0,0 1 0 0 0,1 0 1 0 0,-1-1-1 0 0,0 1 0 0 0,1 0 0 0 0,-1-1 0 0 0,1 1 0 0 0,-1-1 1 0 0,1 1-1 0 0,-1-1 0 0 0,1 1 0 0 0,-1-1 0 0 0,1 1 0 0 0,-1-1 1 0 0,1 1-1 0 0,-1-1 0 0 0,1 0 0 0 0,0 1 0 0 0,-1-1 0 0 0,1 0 1 0 0,0 1-1 0 0,-1-1 0 0 0,1 0 0 0 0,0 0 0 0 0,-1 0 0 0 0,1 0 1 0 0,0 0-1 0 0,0 0 0 0 0,32 6 2613 0 0,-31-6-2279 0 0,59 6 3622 0 0,-1-3 1 0 0,1-2 0 0 0,86-11-1 0 0,-144 9-4785 0 0,13 0-280 0 0,-10 2-2500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16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16 580 0 0,'32'-16'19271'0'0,"-42"29"-19100"0"0,0-3 220 0 0,-1 0 0 0 0,0-1 0 0 0,-18 12 0 0 0,-5 4 74 0 0,-93 69 870 0 0,72-56-695 0 0,3 2 0 0 0,-88 86 0 0 0,137-122-568 0 0,0-1 1 0 0,0 1-1 0 0,0 0 0 0 0,1-1 0 0 0,-1 1 0 0 0,1 0 1 0 0,-3 6-1 0 0,5-9-49 0 0,0 0 1 0 0,0 0 0 0 0,0 0 0 0 0,-1 0-1 0 0,1 0 1 0 0,0 0 0 0 0,0 0-1 0 0,0 0 1 0 0,0 0 0 0 0,1 0-1 0 0,-1 0 1 0 0,0 0 0 0 0,0 0 0 0 0,1 0-1 0 0,-1 0 1 0 0,0 0 0 0 0,1 0-1 0 0,-1 0 1 0 0,1 0 0 0 0,-1 0-1 0 0,1-1 1 0 0,0 1 0 0 0,-1 0 0 0 0,1 0-1 0 0,0-1 1 0 0,0 1 0 0 0,-1 0-1 0 0,1-1 1 0 0,0 1 0 0 0,0-1 0 0 0,0 1-1 0 0,0-1 1 0 0,0 1 0 0 0,0-1-1 0 0,0 1 1 0 0,0-1 0 0 0,1 0-1 0 0,14 6 218 0 0,0-2 0 0 0,0 0 0 0 0,0 0 0 0 0,1-2 0 0 0,26 1 0 0 0,87-7 506 0 0,-66 1-371 0 0,72-11 332 0 0,-79 6-4991 0 0,-47 6 2863 0 0,15-7-7177 0 0,-17 6 5897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1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17 496 0 0,'-1'-1'488'0'0,"0"0"0"0"0,0-1 0 0 0,0 1 0 0 0,0 0 0 0 0,-1 0 0 0 0,1 0 0 0 0,0 0 0 0 0,-1 0 0 0 0,1 0 0 0 0,-1 0 0 0 0,1 0 0 0 0,-1 0 0 0 0,1 1 0 0 0,-1-1 0 0 0,1 0 0 0 0,-1 1 0 0 0,-4-1 1654 0 0,-14 16 3926 0 0,14-3-4899 0 0,1 0-1 0 0,0 0 0 0 0,1 1 0 0 0,1 0 1 0 0,0 0-1 0 0,0 0 0 0 0,1 0 0 0 0,0 14 1 0 0,0-7-173 0 0,0-5-341 0 0,0-6-257 0 0,1-1-1 0 0,0 1 1 0 0,1 0 0 0 0,0 0 0 0 0,2 17-1 0 0,-2-25-633 0 0,2 2-1045 0 0,-2-3 1207 0 0,0 1 0 0 0,0-1 0 0 0,0 1 0 0 0,0-1 0 0 0,1 1 0 0 0,-1-1 0 0 0,0 0 0 0 0,0 1 0 0 0,1-1 0 0 0,-1 1 0 0 0,0-1 0 0 0,0 0 0 0 0,1 1 0 0 0,-1-1 0 0 0,0 1 0 0 0,1-1 1 0 0,-1 0-1 0 0,1 1 0 0 0,-1-1 0 0 0,0 0 0 0 0,1 0 0 0 0,-1 1 0 0 0,1-1 0 0 0,0 0 0 0 0,26-1-10476 0 0,-16-2 7525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1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274 208 684 0 0,'5'-7'1161'0'0,"0"0"0"0"0,0-1-1 0 0,0 0 1 0 0,-1 0 0 0 0,0 0 0 0 0,-1 0 0 0 0,5-15-1 0 0,-8 21-906 0 0,1 0 0 0 0,-1 0-1 0 0,1 0 1 0 0,-1-1-1 0 0,0 1 1 0 0,0 0-1 0 0,0 0 1 0 0,0 0 0 0 0,0-1-1 0 0,0 1 1 0 0,-1 0-1 0 0,1 0 1 0 0,-1 0-1 0 0,0 0 1 0 0,1 0 0 0 0,-1-1-1 0 0,0 1 1 0 0,0 1-1 0 0,0-1 1 0 0,-1 0-1 0 0,1 0 1 0 0,0 0 0 0 0,-1 1-1 0 0,1-1 1 0 0,-1 0-1 0 0,1 1 1 0 0,-1 0-1 0 0,0-1 1 0 0,0 1 0 0 0,0 0-1 0 0,0 0 1 0 0,0 0-1 0 0,0 0 1 0 0,0 0 0 0 0,-4-1-1 0 0,-10-2 200 0 0,0 1-1 0 0,1 1 1 0 0,-2 1-1 0 0,1 0 1 0 0,0 1-1 0 0,0 0 1 0 0,0 1 0 0 0,0 1-1 0 0,0 1 1 0 0,0 0-1 0 0,1 1 1 0 0,-1 1-1 0 0,-26 12 1 0 0,41-17-388 0 0,-1 1 1 0 0,1 0-1 0 0,-1 0 1 0 0,1-1-1 0 0,-1 1 0 0 0,1 1 1 0 0,-1-1-1 0 0,1 0 0 0 0,0 0 1 0 0,-1 0-1 0 0,1 1 1 0 0,0-1-1 0 0,0 0 0 0 0,0 1 1 0 0,0-1-1 0 0,0 1 0 0 0,0-1 1 0 0,1 1-1 0 0,-1 0 1 0 0,0-1-1 0 0,1 1 0 0 0,-1 3 1 0 0,1-3 6 0 0,0 0 0 0 0,1 0 0 0 0,-1 1 0 0 0,1-1 0 0 0,-1 0 0 0 0,1 0 0 0 0,0 1 0 0 0,0-1 0 0 0,0 0 0 0 0,0 0 0 0 0,0 0 0 0 0,0 0 0 0 0,1 0 0 0 0,2 3 0 0 0,6 5 150 0 0,1 0 1 0 0,0-1 0 0 0,0 0 0 0 0,16 9 0 0 0,-26-17-206 0 0,125 68 1125 0 0,-97-56-743 0 0,0 2 0 0 0,-1 1 0 0 0,0 2 0 0 0,47 39 1 0 0,-73-56-408 0 0,0 1 1 0 0,0 0 0 0 0,-1 0 0 0 0,1-1 0 0 0,0 1 0 0 0,-1 1 0 0 0,1-1 0 0 0,-1 0-1 0 0,0 0 1 0 0,0 0 0 0 0,0 1 0 0 0,0-1 0 0 0,0 1 0 0 0,-1-1 0 0 0,1 1-1 0 0,-1-1 1 0 0,1 1 0 0 0,-1-1 0 0 0,0 1 0 0 0,0-1 0 0 0,0 1 0 0 0,-1 4 0 0 0,1-5-80 0 0,-1 0 0 0 0,0 0 1 0 0,-1 1-1 0 0,1-1 0 0 0,0 0 1 0 0,-1 0-1 0 0,1 0 0 0 0,-1 0 1 0 0,1 0-1 0 0,-1-1 0 0 0,0 1 1 0 0,0 0-1 0 0,0-1 1 0 0,0 1-1 0 0,0-1 0 0 0,0 0 1 0 0,0 0-1 0 0,-1 0 0 0 0,1 0 1 0 0,0 0-1 0 0,0 0 0 0 0,-6 1 1 0 0,-2 0-425 0 0,-1 0 1 0 0,0 0-1 0 0,-18 0 1 0 0,26-2 417 0 0,0 1 1 0 0,0-1 0 0 0,1-1 0 0 0,-1 1-1 0 0,0 0 1 0 0,0-1 0 0 0,0 1 0 0 0,1-1-1 0 0,-1 0 1 0 0,0 0 0 0 0,1 0 0 0 0,-1 0-1 0 0,1-1 1 0 0,-1 1 0 0 0,1-1 0 0 0,0 1-1 0 0,0-1 1 0 0,0 0 0 0 0,-4-3 0 0 0,6 3 67 0 0,-1 1 1 0 0,1-1-1 0 0,-1 1 1 0 0,1-1 0 0 0,0 0-1 0 0,0 1 1 0 0,0-1-1 0 0,0 0 1 0 0,0 1-1 0 0,0-1 1 0 0,0 1-1 0 0,0-1 1 0 0,0 0 0 0 0,1 1-1 0 0,-1-1 1 0 0,1 1-1 0 0,-1-1 1 0 0,1 1-1 0 0,0-1 1 0 0,0 1-1 0 0,-1-1 1 0 0,1 1 0 0 0,0 0-1 0 0,0-1 1 0 0,2 0-1 0 0,31-37 127 0 0,-29 34-108 0 0,55-49 288 0 0,-46 44-162 0 0,-1-1 0 0 0,0 0 1 0 0,-1-1-1 0 0,0-1 0 0 0,-1 0 1 0 0,0-1-1 0 0,-1 0 0 0 0,9-17 0 0 0,-17 28-95 0 0,0-1-1 0 0,-1 0 0 0 0,0 0 1 0 0,0 0-1 0 0,0 0 0 0 0,0 0 0 0 0,-1 0 1 0 0,1 0-1 0 0,-1 0 0 0 0,0 0 0 0 0,0 0 1 0 0,0 0-1 0 0,-1 0 0 0 0,0 0 1 0 0,0 0-1 0 0,0 0 0 0 0,0 0 0 0 0,0 0 1 0 0,-1 1-1 0 0,1-1 0 0 0,-1 0 0 0 0,0 1 1 0 0,0-1-1 0 0,-1 1 0 0 0,1 0 1 0 0,-1 0-1 0 0,1 0 0 0 0,-1 0 0 0 0,0 0 1 0 0,-4-3-1 0 0,-4-2-3 0 0,-1 0-1 0 0,1 0 1 0 0,-2 1-1 0 0,1 0 1 0 0,-1 1 0 0 0,0 1-1 0 0,-18-6 1 0 0,-10 0 60 0 0,-58-10 0 0 0,82 18-657 0 0,0 2-1 0 0,0-1 1 0 0,1 2-1 0 0,-1 1 1 0 0,0 0-1 0 0,-25 5 1 0 0,38-5-74 0 0,3-1 226 0 0,0 0-1 0 0,0 0 0 0 0,1 0 1 0 0,-1 0-1 0 0,0 1 1 0 0,0-1-1 0 0,0 0 1 0 0,0 0-1 0 0,0 1 1 0 0,1-1-1 0 0,-1 1 1 0 0,0-1-1 0 0,0 1 1 0 0,1-1-1 0 0,-1 1 1 0 0,0 0-1 0 0,0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31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9 440 0 0,'7'-1'5946'0'0,"31"-6"-4074"0"0,626 15 6796 0 0,-193 4-5856 0 0,-411-12-2394 0 0,519-17 3168 0 0,-566 15-3746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36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5 476 0 0,'17'-3'7623'0'0,"36"2"1098"0"0,-3 0-3776 0 0,56 7 0 0 0,-104-6-5322 0 0,22 4 596 0 0,-13 0-2885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1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0 380 0 0,'17'8'9147'0'0,"-6"10"-5121"0"0,0 0 0 0 0,15 34-1 0 0,11 43 1314 0 0,-27-64-4223 0 0,1-1 1 0 0,2 0-1 0 0,1-1 0 0 0,21 32 0 0 0,-34-59-1110 0 0,1 0-1 0 0,-1 0 1 0 0,0 0 0 0 0,1 0 0 0 0,-1 0 0 0 0,1 0 0 0 0,-1 0 0 0 0,1-1 0 0 0,0 1-1 0 0,0 0 1 0 0,0-1 0 0 0,0 0 0 0 0,0 1 0 0 0,0-1 0 0 0,0 0 0 0 0,1 0 0 0 0,-1 0 0 0 0,0 0-1 0 0,1-1 1 0 0,-1 1 0 0 0,0-1 0 0 0,1 1 0 0 0,-1-1 0 0 0,1 0 0 0 0,-1 0 0 0 0,1 0-1 0 0,-1 0 1 0 0,0 0 0 0 0,1-1 0 0 0,-1 1 0 0 0,1-1 0 0 0,-1 0 0 0 0,0 1 0 0 0,1-1 0 0 0,-1 0-1 0 0,0 0 1 0 0,0 0 0 0 0,0-1 0 0 0,0 1 0 0 0,0-1 0 0 0,0 1 0 0 0,0-1 0 0 0,0 1-1 0 0,2-4 1 0 0,5-5-9 0 0,0 0 0 0 0,0-1 0 0 0,-1 0 0 0 0,0-1 0 0 0,-1 0 0 0 0,9-20 0 0 0,-4 9 3 0 0,-2-1 0 0 0,0-1 0 0 0,-2 0 0 0 0,-1 0 0 0 0,0-1 0 0 0,-3 0 0 0 0,0 0 0 0 0,1-30 0 0 0,-5 45 0 0 0,-2 4-110 0 0,2 5-590 0 0,-5 26-13583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2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10 328 0 0,'-2'-9'11599'0'0,"1"30"-8448"0"0,4 37-1454 0 0,4 28 736 0 0,13 114 1946 0 0,7-69-6035 0 0,-12-101-1555 0 0,-1-13-2604 0 0,-6-12 3603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20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26 454 404 0 0,'-5'-14'975'0'0,"0"0"-1"0"0,0 0 1 0 0,2-1 0 0 0,-4-26-1 0 0,6 32-451 0 0,1 0-1 0 0,1 0 1 0 0,-1 1 0 0 0,1-1-1 0 0,1 0 1 0 0,0 1-1 0 0,0-1 1 0 0,1 1-1 0 0,5-13 1 0 0,2 2 112 0 0,0 1-1 0 0,1 0 1 0 0,1 1 0 0 0,1 0 0 0 0,1 1 0 0 0,0 0-1 0 0,1 1 1 0 0,0 1 0 0 0,1 0 0 0 0,1 1-1 0 0,0 1 1 0 0,1 1 0 0 0,0 0 0 0 0,1 1-1 0 0,0 1 1 0 0,37-12 0 0 0,-51 20-427 0 0,1-1 0 0 0,-1 1 0 0 0,1 1 0 0 0,0-1 0 0 0,0 1 1 0 0,-1 0-1 0 0,1 0 0 0 0,0 1 0 0 0,0-1 0 0 0,-1 1 0 0 0,1 0 0 0 0,-1 1 0 0 0,1 0 0 0 0,-1 0 0 0 0,11 5 0 0 0,-12-5-94 0 0,-1 1-1 0 0,1 0 1 0 0,0 0-1 0 0,-1 0 1 0 0,0 1-1 0 0,1-1 0 0 0,-1 1 1 0 0,-1 0-1 0 0,1 0 1 0 0,-1 0-1 0 0,1 0 0 0 0,-1 0 1 0 0,0 0-1 0 0,0 1 1 0 0,-1-1-1 0 0,0 1 1 0 0,1-1-1 0 0,-2 1 0 0 0,2 7 1 0 0,-1 6 28 0 0,0-1 0 0 0,-2 1 1 0 0,0-1-1 0 0,-1 0 0 0 0,0 0 1 0 0,-2 0-1 0 0,0 0 0 0 0,-1 0 1 0 0,0 0-1 0 0,-1-1 0 0 0,-1 0 1 0 0,-1-1-1 0 0,0 1 0 0 0,-17 22 1 0 0,12-20-218 0 0,-1-1 1 0 0,-1 0 0 0 0,0-1-1 0 0,-1 0 1 0 0,-1-2 0 0 0,-1 0-1 0 0,0 0 1 0 0,0-2 0 0 0,-1 0 0 0 0,-40 17-1 0 0,25-17-520 0 0,32-12 474 0 0,2 1 116 0 0,0-1 1 0 0,0 0 0 0 0,0 0 0 0 0,0 0 0 0 0,0 0-1 0 0,0 0 1 0 0,0 0 0 0 0,0 0 0 0 0,0 0 0 0 0,0 0-1 0 0,1 1 1 0 0,-1-1 0 0 0,0 0 0 0 0,0 0 0 0 0,0 0-1 0 0,0 0 1 0 0,0 0 0 0 0,0 0 0 0 0,0 0 0 0 0,0 0-1 0 0,0 1 1 0 0,0-1 0 0 0,0 0 0 0 0,0 0 0 0 0,0 0-1 0 0,0 0 1 0 0,0 0 0 0 0,0 0 0 0 0,-1 0 0 0 0,1 1-1 0 0,0-1 1 0 0,0 0 0 0 0,0 0 0 0 0,0 0 0 0 0,0 0-1 0 0,0 0 1 0 0,0 0 0 0 0,0 0 0 0 0,0 0 0 0 0,0 0 0 0 0,0 0-1 0 0,0 0 1 0 0,-1 1 0 0 0,1-1 0 0 0,0 0 0 0 0,0 0-1 0 0,0 0 1 0 0,0 0 0 0 0,0 0 0 0 0,0 0 0 0 0,0 0-1 0 0,0 0 1 0 0,-1 0 0 0 0,1 0 0 0 0,0 0 0 0 0,0 0-1 0 0,0 0 1 0 0,36 9 84 0 0,89 25 534 0 0,-109-28-443 0 0,-1 1-1 0 0,0 0 1 0 0,-1 0-1 0 0,1 2 1 0 0,-2 0 0 0 0,14 11-1 0 0,-15-10 54 0 0,-1 1-1 0 0,-1 0 0 0 0,0 1 0 0 0,-1 0 1 0 0,12 18-1 0 0,-20-28-418 0 0,0 0 1 0 0,0-1 0 0 0,1 1 0 0 0,-1 0-1 0 0,1-1 1 0 0,0 1 0 0 0,-1-1-1 0 0,1 0 1 0 0,0 0 0 0 0,0 1-1 0 0,0-1 1 0 0,0 0 0 0 0,0 0-1 0 0,0-1 1 0 0,0 1 0 0 0,0 0-1 0 0,3 0 1 0 0,40 0-9315 0 0,-43-1 8745 0 0,13-2-2101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2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35 628 0 0,'-4'-35'20318'0'0,"6"53"-16081"0"0,4 39-2621 0 0,-6-48-431 0 0,2 10-788 0 0,0-1 0 0 0,1 0 0 0 0,0 0 0 0 0,1 0 0 0 0,2-1 1 0 0,0 1-1 0 0,0-1 0 0 0,2-1 0 0 0,13 25 0 0 0,-20-40-586 0 0,0 0 1 0 0,-1 0-1 0 0,1 0 1 0 0,0 0-1 0 0,0 0 1 0 0,0-1-1 0 0,-1 1 1 0 0,1 0-1 0 0,0-1 1 0 0,0 1-1 0 0,0 0 1 0 0,0-1-1 0 0,0 1 1 0 0,0-1-1 0 0,1 0 0 0 0,-1 1 1 0 0,0-1-1 0 0,1 1 1 0 0,16-7-13180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2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80 163 744 0 0,'-19'-5'1408'0'0,"-21"-5"2924"0"0,20-2 5188 0 0,40-6-4965 0 0,116-20 1350 0 0,73-2-1603 0 0,-79 16-2301 0 0,-54 13-5423 0 0,-24 7-7633 0 0,-36 3 7918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21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11 92 0 0,'-14'-11'17304'0'0,"14"12"-17129"0"0,-7 18 3838 0 0,-3 40-2499 0 0,6-34 561 0 0,-8 35 37 0 0,3 0 0 0 0,-3 85 1 0 0,12-143-2326 0 0,1-1 1 0 0,-1 0-1 0 0,0 1 1 0 0,1-1 0 0 0,-1 1-1 0 0,1-1 1 0 0,-1 0 0 0 0,1 1-1 0 0,0-1 1 0 0,0 0 0 0 0,-1 0-1 0 0,1 0 1 0 0,0 1 0 0 0,0-1-1 0 0,1 1 1 0 0,9 7-7869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21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12 343 680 0 0,'-11'-9'12401'0'0,"15"5"-11732"0"0,0 0-1 0 0,1 0 1 0 0,0 1 0 0 0,0-1-1 0 0,0 1 1 0 0,0 0 0 0 0,0 1-1 0 0,8-4 1 0 0,54-14 1966 0 0,-22 6-1408 0 0,-12 3-470 0 0,-3 1 333 0 0,0-1 0 0 0,46-25 1 0 0,-68 32-957 0 0,-1-1 1 0 0,0 0-1 0 0,0 0 0 0 0,0 0 0 0 0,0-1 1 0 0,-1-1-1 0 0,0 1 0 0 0,0-1 1 0 0,0 0-1 0 0,-1 0 0 0 0,0 0 0 0 0,-1-1 1 0 0,0 0-1 0 0,4-9 0 0 0,-4 7-36 0 0,-1 0 0 0 0,-1-1 0 0 0,0 1 0 0 0,0 0 0 0 0,-1-1 0 0 0,-1-12 0 0 0,0 20 11 0 0,0 2 138 0 0,0 1-226 0 0,0 0 0 0 0,0 0-1 0 0,0 0 1 0 0,0-1 0 0 0,0 1-1 0 0,0 0 1 0 0,0 0 0 0 0,0 0-1 0 0,0-1 1 0 0,0 1 0 0 0,0 0-1 0 0,0 0 1 0 0,0 0 0 0 0,0 0-1 0 0,0-1 1 0 0,0 1 0 0 0,0 0-1 0 0,0 0 1 0 0,0 0 0 0 0,0 0-1 0 0,0-1 1 0 0,0 1 0 0 0,0 0-1 0 0,0 0 1 0 0,-1 0 0 0 0,1 0-1 0 0,0 0 1 0 0,0 0 0 0 0,0-1-1 0 0,0 1 1 0 0,0 0 0 0 0,0 0-1 0 0,-1 0 1 0 0,1 0 0 0 0,0 0-1 0 0,0 0 1 0 0,0 0 0 0 0,0 0-1 0 0,-1 0 1 0 0,1 0 0 0 0,0-1-1 0 0,0 1 1 0 0,0 0 0 0 0,0 0-1 0 0,-1 0 1 0 0,1 0 0 0 0,0 0-1 0 0,0 0 1 0 0,0 0 0 0 0,0 0-1 0 0,-1 1 1 0 0,1-1 0 0 0,0 0-1 0 0,0 0 1 0 0,0 0 0 0 0,0 0-1 0 0,-1 0 1 0 0,1 0 0 0 0,0 0-1 0 0,0 0 1 0 0,0 0 0 0 0,0 0-1 0 0,0 1 1 0 0,-1-1 0 0 0,1 0-1 0 0,0 0 1 0 0,0 0 0 0 0,0 0 0 0 0,-9 21 60 0 0,1-1-1 0 0,2 1 1 0 0,0 0 0 0 0,1 1 0 0 0,1 0 0 0 0,1-1 0 0 0,0 1 0 0 0,2 0 0 0 0,1 0 0 0 0,1 0 0 0 0,0 0 0 0 0,2 0 0 0 0,1 0 0 0 0,0-1 0 0 0,12 34 0 0 0,-12-47-75 0 0,0-1-1 0 0,0 1 1 0 0,1-1-1 0 0,0 0 1 0 0,6 7-1 0 0,4 5-3336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22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67 572 0 0,'-4'0'559'0'0,"-15"3"1813"0"0,6 1 5370 0 0,17-4-5840 0 0,91 3 3442 0 0,57-8-2118 0 0,-57 1-2115 0 0,322-5 2471 0 0,698-29 2775 0 0,-1013 29-6337 0 0,100-3-2892 0 0,-273 24-8801 0 0,44-10 8544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2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21 111 440 0 0,'-20'13'10428'0'0,"39"-10"-9375"0"0,0 0-1 0 0,0-2 0 0 0,0 0 0 0 0,0-1 0 0 0,32-4 1 0 0,-16 2-297 0 0,385-28 4011 0 0,489-23 3035 0 0,-550 31-5542 0 0,-355 22-2336 0 0,-1-1 1 0 0,1 0-1 0 0,0 0 1 0 0,0 0-1 0 0,-1-1 1 0 0,1 0-1 0 0,-1 1 0 0 0,5-4 1 0 0,2-1-3608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2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130 109 232 0 0,'-1'-3'574'0'0,"0"-1"0"0"0,0 1 0 0 0,0-1 0 0 0,0 1 0 0 0,-1 0 0 0 0,1 0 1 0 0,-1 0-1 0 0,0 0 0 0 0,0 0 0 0 0,0 0 0 0 0,0 0 0 0 0,-1 0 0 0 0,1 1 0 0 0,-1 0 0 0 0,0-1 0 0 0,1 1 0 0 0,-1 0 0 0 0,0 0 1 0 0,0 0-1 0 0,-1 1 0 0 0,1-1 0 0 0,0 1 0 0 0,0-1 0 0 0,-1 1 0 0 0,1 0 0 0 0,-1 1 0 0 0,1-1 0 0 0,-7 0 0 0 0,6 1-107 0 0,-1 1-1 0 0,1-1 0 0 0,0 1 1 0 0,0 0-1 0 0,0 0 0 0 0,0 0 0 0 0,0 1 1 0 0,0-1-1 0 0,-7 5 0 0 0,11-6-405 0 0,0 0-1 0 0,0 0 0 0 0,0 0 0 0 0,-1 0 1 0 0,1 0-1 0 0,0 0 0 0 0,0 0 0 0 0,0 0 1 0 0,-1 0-1 0 0,1 0 0 0 0,0 0 0 0 0,0 0 1 0 0,0 0-1 0 0,-1 1 0 0 0,1-1 0 0 0,0 0 1 0 0,0 0-1 0 0,0 0 0 0 0,0 0 0 0 0,0 0 1 0 0,-1 1-1 0 0,1-1 0 0 0,0 0 0 0 0,0 0 1 0 0,0 0-1 0 0,0 0 0 0 0,0 1 1 0 0,0-1-1 0 0,0 0 0 0 0,0 0 0 0 0,0 0 1 0 0,0 1-1 0 0,0-1 0 0 0,-1 0 0 0 0,1 0 1 0 0,0 0-1 0 0,0 1 0 0 0,0-1 0 0 0,0 0 1 0 0,1 0-1 0 0,-1 0 0 0 0,0 1 0 0 0,0-1 1 0 0,0 0-1 0 0,0 0 0 0 0,0 0 0 0 0,0 1 1 0 0,0-1-1 0 0,0 0 0 0 0,0 0 0 0 0,1 0 1 0 0,12 5 1037 0 0,21-3-304 0 0,-27-3-628 0 0,0 0 0 0 0,-1 0-1 0 0,1-1 1 0 0,0 0 0 0 0,7-3 0 0 0,-12 4-112 0 0,0 0 0 0 0,1 0 0 0 0,-1 0 0 0 0,0 0 0 0 0,0 0 0 0 0,0 0 0 0 0,0-1 1 0 0,-1 1-1 0 0,1-1 0 0 0,0 1 0 0 0,-1-1 0 0 0,1 0 0 0 0,-1 0 0 0 0,1 0 0 0 0,-1 0 1 0 0,0 0-1 0 0,0 0 0 0 0,2-4 0 0 0,-3 5 55 0 0,0 0-37 0 0,-1 0-63 0 0,1-1-1 0 0,-1 0 0 0 0,0 0 0 0 0,0 1 0 0 0,0-1 0 0 0,0 1 0 0 0,0-1 1 0 0,0 1-1 0 0,0-1 0 0 0,0 1 0 0 0,0-1 0 0 0,-3-1 0 0 0,-11 2-536 0 0,14 1 183 0 0,1 0-1 0 0,-1 0 1 0 0,0 1 0 0 0,0-1 0 0 0,1 1-1 0 0,-1-1 1 0 0,1 1 0 0 0,-1-1 0 0 0,0 1-1 0 0,1-1 1 0 0,-1 1 0 0 0,1-1-1 0 0,-1 1 1 0 0,1 0 0 0 0,-1-1 0 0 0,1 1-1 0 0,0 0 1 0 0,-1-1 0 0 0,1 1 0 0 0,0 0-1 0 0,-1 0 1 0 0,1-1 0 0 0,0 1 0 0 0,0 0-1 0 0,0 0 1 0 0,0-1 0 0 0,0 1 0 0 0,0 0-1 0 0,0 0 1 0 0,0 0 0 0 0,0-1 0 0 0,0 1-1 0 0,0 0 1 0 0,0 0 0 0 0,1 0-1 0 0,-1 7-2382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37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34 248 0 0,'17'-34'16363'0'0,"-15"42"-15787"0"0,0 0 0 0 0,-1-1 1 0 0,0 1-1 0 0,0 0 0 0 0,-1 0 0 0 0,0 9 0 0 0,2 23 693 0 0,4 26 118 0 0,-3-35-570 0 0,6 35 0 0 0,-6-55-1289 0 0,0 0 0 0 0,0 0 0 0 0,9 17 0 0 0,5-7-3858 0 0,-7-14-2326 0 0,-2-2 4589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23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35 548 0 0,'-1'-2'870'0'0,"0"1"0"0"0,-1 0 0 0 0,1-1 0 0 0,0 1 0 0 0,-1 0 0 0 0,1 0 0 0 0,-1 0 0 0 0,0 0 0 0 0,1 1-1 0 0,-1-1 1 0 0,1 0 0 0 0,-4 0 0 0 0,-18 2 5066 0 0,19 1-5256 0 0,1-1 0 0 0,-1 1-1 0 0,0 0 1 0 0,1 0 0 0 0,-1 1 0 0 0,1-1-1 0 0,-1 1 1 0 0,1 0 0 0 0,-6 6 994 0 0,14-5-1008 0 0,-5-4-632 0 0,0 1 1 0 0,1-1-1 0 0,-1 1 0 0 0,0-1 1 0 0,1 1-1 0 0,-1-1 0 0 0,0 1 0 0 0,1-1 1 0 0,-1 0-1 0 0,1 1 0 0 0,-1-1 1 0 0,1 0-1 0 0,-1 1 0 0 0,1-1 0 0 0,-1 0 1 0 0,1 1-1 0 0,-1-1 0 0 0,1 0 0 0 0,-1 0 1 0 0,1 0-1 0 0,-1 0 0 0 0,1 1 1 0 0,0-1-1 0 0,3 0 118 0 0,0-1 0 0 0,1 1 1 0 0,-1 0-1 0 0,0-1 0 0 0,0 0 1 0 0,0 0-1 0 0,-1 0 0 0 0,7-4 1 0 0,-8 5-123 0 0,-1-1 1 0 0,1 0 0 0 0,-1 0 0 0 0,0 0-1 0 0,0 0 1 0 0,1 0 0 0 0,-1 0 0 0 0,0 0-1 0 0,0 0 1 0 0,0 0 0 0 0,0 0 0 0 0,0-1-1 0 0,0 1 1 0 0,0 0 0 0 0,-1-1 0 0 0,1 1-1 0 0,0-1 1 0 0,-1 1 0 0 0,1-1 0 0 0,-1 1-1 0 0,0-1 1 0 0,1 1 0 0 0,-1-1 0 0 0,0-2-1 0 0,0 3-20 0 0,0 0-1 0 0,-1 0 1 0 0,1 0-1 0 0,0 0 1 0 0,-1 0-1 0 0,1 1 0 0 0,-1-1 1 0 0,1 0-1 0 0,-1 0 1 0 0,1 0-1 0 0,-1 0 1 0 0,0 1-1 0 0,1-1 1 0 0,-1 0-1 0 0,0 0 0 0 0,0 1 1 0 0,0-1-1 0 0,1 1 1 0 0,-1-1-1 0 0,0 1 1 0 0,0-1-1 0 0,0 1 1 0 0,0-1-1 0 0,0 1 1 0 0,0 0-1 0 0,0 0 0 0 0,0-1 1 0 0,0 1-1 0 0,0 0 1 0 0,0 0-1 0 0,-1 0 1 0 0,0 0-195 0 0,-1-1 0 0 0,1 1 1 0 0,0 0-1 0 0,0 0 0 0 0,0 0 1 0 0,-1 0-1 0 0,1 1 0 0 0,0-1 1 0 0,0 0-1 0 0,0 1 0 0 0,0 0 1 0 0,-3 1-1 0 0,1 5-4247 0 0,4 0-1424 0 0,2 3 2970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32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52 336 0 0,'0'-2'529'0'0,"0"-1"0"0"0,-1 1 0 0 0,1-1 0 0 0,-1 1 0 0 0,1 0 0 0 0,-1-1 0 0 0,0 1-1 0 0,0 0 1 0 0,0 0 0 0 0,0-1 0 0 0,-1 1 0 0 0,1 0 0 0 0,0 0 0 0 0,-1 0 0 0 0,0 1 0 0 0,1-1 0 0 0,-1 0 0 0 0,0 0 0 0 0,0 1 0 0 0,0-1 0 0 0,0 1 0 0 0,0 0-1 0 0,-3-2 1 0 0,1 2-176 0 0,1 1 0 0 0,-1-1-1 0 0,1 1 1 0 0,-1 0 0 0 0,1-1-1 0 0,-1 2 1 0 0,1-1-1 0 0,-1 0 1 0 0,1 1 0 0 0,-1-1-1 0 0,1 1 1 0 0,-1 0 0 0 0,1 0-1 0 0,-5 3 1 0 0,0 0-57 0 0,0 0 1 0 0,0 0-1 0 0,0 1 0 0 0,1 0 1 0 0,0 0-1 0 0,0 1 0 0 0,0 0 1 0 0,1 0-1 0 0,0 0 1 0 0,0 1-1 0 0,1 0 0 0 0,-8 12 1 0 0,12-17-209 0 0,0 0 1 0 0,0 0 0 0 0,1 0 0 0 0,-1 0-1 0 0,0-1 1 0 0,1 1 0 0 0,-1 0-1 0 0,1 0 1 0 0,0 0 0 0 0,0 0 0 0 0,0 0-1 0 0,0 0 1 0 0,0 0 0 0 0,0 0-1 0 0,0 0 1 0 0,1 0 0 0 0,-1 0 0 0 0,1 0-1 0 0,-1 0 1 0 0,1 0 0 0 0,0 0-1 0 0,0 0 1 0 0,2 3 0 0 0,-1-3 1 0 0,1 1 0 0 0,-1-1 0 0 0,1 1 1 0 0,0-1-1 0 0,0 0 0 0 0,0 0 0 0 0,0-1 0 0 0,0 1 1 0 0,0-1-1 0 0,0 1 0 0 0,1-1 0 0 0,5 2 1 0 0,0-1 16 0 0,0-1 1 0 0,0 1-1 0 0,0-1 1 0 0,0-1-1 0 0,0 0 1 0 0,0 0-1 0 0,0-1 1 0 0,0 0-1 0 0,0 0 1 0 0,11-4-1 0 0,-18 4-90 0 0,-1 1-1 0 0,1 0 1 0 0,-1-1-1 0 0,1 0 1 0 0,-1 1-1 0 0,1-1 1 0 0,-1 0 0 0 0,1 0-1 0 0,-1 0 1 0 0,0 0-1 0 0,0 0 1 0 0,1 0-1 0 0,-1 0 1 0 0,0-1-1 0 0,0 1 1 0 0,0 0 0 0 0,0 0-1 0 0,0-1 1 0 0,-1 1-1 0 0,1-1 1 0 0,0 1-1 0 0,-1-1 1 0 0,1 1 0 0 0,-1-1-1 0 0,1 1 1 0 0,-1-1-1 0 0,0 0 1 0 0,1 1-1 0 0,-1-1 1 0 0,0 0-1 0 0,0 1 1 0 0,0-1 0 0 0,-1 1-1 0 0,1-1 1 0 0,0 0-1 0 0,-1-2 1 0 0,-1 1-7 0 0,1 0-1 0 0,0 0 1 0 0,-1 0 0 0 0,0 0 0 0 0,0 1 0 0 0,0-1-1 0 0,0 1 1 0 0,0-1 0 0 0,0 1 0 0 0,0 0 0 0 0,-1 0 0 0 0,0 0-1 0 0,1 0 1 0 0,-1 0 0 0 0,0 0 0 0 0,0 1 0 0 0,-3-2 0 0 0,-1 1-3 0 0,1 0 0 0 0,0 1 0 0 0,-1 0 0 0 0,1 0 0 0 0,0 0 0 0 0,-1 1 0 0 0,1 0 0 0 0,-1 0 0 0 0,1 1 0 0 0,-1 0 1 0 0,-6 2-1 0 0,10-3 24 0 0,-1 1 1 0 0,1 0-1 0 0,0 0 1 0 0,0 0 0 0 0,0 1-1 0 0,0-1 1 0 0,0 1-1 0 0,0 0 1 0 0,1-1 0 0 0,-1 1-1 0 0,0 0 1 0 0,1 1-1 0 0,0-1 1 0 0,-1 0 0 0 0,1 1-1 0 0,0-1 1 0 0,0 1-1 0 0,0 0 1 0 0,1 0 0 0 0,-1 0-1 0 0,1 0 1 0 0,-1 0-1 0 0,0 3 1 0 0,2-4-8 0 0,0 0 1 0 0,0 0-1 0 0,0 0 1 0 0,0 0 0 0 0,0 0-1 0 0,0-1 1 0 0,1 1-1 0 0,-1 0 1 0 0,1 0-1 0 0,-1 0 1 0 0,1 0-1 0 0,0-1 1 0 0,0 1-1 0 0,0 0 1 0 0,0-1-1 0 0,0 1 1 0 0,0-1-1 0 0,0 1 1 0 0,0-1-1 0 0,1 0 1 0 0,-1 1-1 0 0,1-1 1 0 0,-1 0-1 0 0,1 0 1 0 0,-1 0-1 0 0,1 0 1 0 0,-1 0 0 0 0,1 0-1 0 0,3 1 1 0 0,2 1 36 0 0,0 1 0 0 0,1-2 1 0 0,-1 1-1 0 0,1-1 1 0 0,13 2-1 0 0,-17-3-35 0 0,1-1 0 0 0,0 1 0 0 0,0-1 0 0 0,0-1 0 0 0,0 1 0 0 0,0-1 0 0 0,0 1 0 0 0,0-1 0 0 0,5-3 0 0 0,-8 4-26 0 0,0-1 1 0 0,0 0-1 0 0,-1 0 1 0 0,1 0-1 0 0,0 0 1 0 0,-1 0-1 0 0,1 0 0 0 0,0-1 1 0 0,-1 1-1 0 0,0 0 1 0 0,1-1-1 0 0,-1 1 1 0 0,0-1-1 0 0,0 0 1 0 0,0 1-1 0 0,0-1 1 0 0,0 0-1 0 0,0 0 1 0 0,0 1-1 0 0,0-1 1 0 0,-1 0-1 0 0,1 0 0 0 0,-1 0 1 0 0,1-4-1 0 0,-1 6-2 0 0,0-1-1 0 0,0 1 0 0 0,0-1 0 0 0,0 0 0 0 0,0 1 0 0 0,0-1 0 0 0,0 0 1 0 0,0 1-1 0 0,-1-1 0 0 0,1 0 0 0 0,0 1 0 0 0,0-1 0 0 0,0 1 1 0 0,-1-1-1 0 0,1 0 0 0 0,0 1 0 0 0,-1-1 0 0 0,1 1 0 0 0,-1-1 0 0 0,1 1 1 0 0,0-1-1 0 0,-1 1 0 0 0,1 0 0 0 0,-1-1 0 0 0,1 1 0 0 0,-1-1 1 0 0,-1 0-1 0 0,-20-3-54 0 0,-20 11-5 0 0,36-6 53 0 0,1 1 1 0 0,0 0-1 0 0,0 0 1 0 0,0 1-1 0 0,0 0 1 0 0,-9 6-1 0 0,12-8 12 0 0,1 1 0 0 0,-1-1 1 0 0,0 1-1 0 0,0-1 0 0 0,1 1 0 0 0,-1 0 0 0 0,1 0 0 0 0,0 0 0 0 0,-1-1 0 0 0,1 1 1 0 0,0 1-1 0 0,0-1 0 0 0,0 0 0 0 0,0 0 0 0 0,1 0 0 0 0,-1 0 0 0 0,0 1 1 0 0,1 2-1 0 0,0-3 3 0 0,0 0 1 0 0,1 1 0 0 0,0-1-1 0 0,-1 0 1 0 0,1 0 0 0 0,0 0-1 0 0,0 0 1 0 0,0 0-1 0 0,0 0 1 0 0,1 0 0 0 0,-1 0-1 0 0,0-1 1 0 0,1 1 0 0 0,0 0-1 0 0,-1-1 1 0 0,1 1 0 0 0,0-1-1 0 0,0 1 1 0 0,-1-1 0 0 0,1 0-1 0 0,0 0 1 0 0,0 0 0 0 0,0 0-1 0 0,1 0 1 0 0,-1 0-1 0 0,3 0 1 0 0,3 2 8 0 0,0-1-1 0 0,1 0 1 0 0,-1-1-1 0 0,0 1 1 0 0,13-1-1 0 0,-15-1-32 0 0,0 0 0 0 0,0-1-1 0 0,1 0 1 0 0,-2 0 0 0 0,1-1-1 0 0,0 1 1 0 0,0-1-1 0 0,8-4 1 0 0,-12 5 6 0 0,0 0-1 0 0,0 0 1 0 0,0 0 0 0 0,0-1-1 0 0,0 1 1 0 0,0-1-1 0 0,-1 1 1 0 0,1-1 0 0 0,0 1-1 0 0,-1-1 1 0 0,1 0 0 0 0,-1 0-1 0 0,0 0 1 0 0,1 0-1 0 0,-1 0 1 0 0,0 0 0 0 0,0 0-1 0 0,0 0 1 0 0,-1-1 0 0 0,1 1-1 0 0,0 0 1 0 0,-1 0-1 0 0,0-1 1 0 0,1-2 0 0 0,-2 3 5 0 0,1 0 1 0 0,0 0-1 0 0,-1 0 1 0 0,0 0-1 0 0,0 0 1 0 0,0 0-1 0 0,0 0 1 0 0,0 0-1 0 0,0 0 1 0 0,0 0 0 0 0,0 0-1 0 0,-1 0 1 0 0,1 1-1 0 0,-1-1 1 0 0,1 1-1 0 0,-1-1 1 0 0,0 1-1 0 0,1 0 1 0 0,-1-1-1 0 0,0 1 1 0 0,0 0-1 0 0,0 0 1 0 0,0 0 0 0 0,0 0-1 0 0,0 1 1 0 0,0-1-1 0 0,-1 1 1 0 0,-1-1-1 0 0,-4-1 4 0 0,0 0-1 0 0,0 1 0 0 0,0 0 1 0 0,-1 0-1 0 0,1 1 1 0 0,-9 0-1 0 0,16 0-14 0 0,0 0 0 0 0,0 0 0 0 0,0 0 0 0 0,1 0 0 0 0,-1 0 1 0 0,0 1-1 0 0,0-1 0 0 0,0 0 0 0 0,0 0 0 0 0,1 1 0 0 0,-1-1 0 0 0,0 0 0 0 0,0 1 0 0 0,1-1 0 0 0,-1 1 0 0 0,0-1 1 0 0,0 1-1 0 0,1-1 0 0 0,-1 1 0 0 0,1-1 0 0 0,-2 2 0 0 0,2-2-128 0 0,0 1 0 0 0,0 0 1 0 0,0-1-1 0 0,0 1 0 0 0,0-1 0 0 0,1 1 0 0 0,-1-1 1 0 0,0 1-1 0 0,0-1 0 0 0,0 1 0 0 0,1 0 0 0 0,-1-1 1 0 0,0 1-1 0 0,0-1 0 0 0,1 0 0 0 0,-1 1 0 0 0,0-1 1 0 0,1 1-1 0 0,-1-1 0 0 0,1 1 0 0 0,-1-1 0 0 0,1 1 0 0 0,34 20-7854 0 0,-16-13 5035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33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51 216 0 0,'-9'-24'7575'0'0,"1"-2"9899"0"0,10 28-17274 0 0,3 12 232 0 0,-1 0 0 0 0,0 0 1 0 0,-1 0-1 0 0,3 23 0 0 0,1 64 577 0 0,-22 354 1472 0 0,13-422-2329 0 0,-14 148 1012 0 0,-5 124-829 0 0,20-293-335 0 0,1-7 0 0 0,0 1 0 0 0,0-1 0 0 0,0 0 0 0 0,1 1 0 0 0,0-1 0 0 0,0 0 0 0 0,3 9 0 0 0,-2-9 0 0 0,-2-4-58 0 0,1-1 0 0 0,-1 1 0 0 0,0-1 0 0 0,1 1 1 0 0,-1-1-1 0 0,0 1 0 0 0,1-1 0 0 0,-1 1 0 0 0,1-1 0 0 0,-1 1 0 0 0,1-1 0 0 0,-1 0 0 0 0,1 1 0 0 0,-1-1 1 0 0,1 0-1 0 0,0 1 0 0 0,-1-1 0 0 0,1 0 0 0 0,-1 0 0 0 0,1 1 0 0 0,0-1 0 0 0,-1 0 0 0 0,1 0 0 0 0,0 0 1 0 0,-1 0-1 0 0,2 0 0 0 0,4 1-3841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3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27 48 0 0,'-7'0'610'0'0,"-24"0"2528"0"0,11 3 8627 0 0,24-3-10305 0 0,304-9 8302 0 0,10-1-6230 0 0,183 7-1080 0 0,-85-4-2563 0 0,-415 7-563 0 0,-20 11-3088 0 0,-1 5-4438 0 0,10-11 4770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35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96 92 0 0,'-5'-50'3837'0'0,"1"6"3707"0"0,4 42-6315 0 0,-1 17 6204 0 0,4 37-4839 0 0,-1-7-1342 0 0,0 49 457 0 0,-4 263 2166 0 0,-57 358-405 0 0,47-577-3738 0 0,-1-8 268 0 0,-9 171 0 0 0,22-298 0 0 0,0-2 0 0 0,0 0 0 0 0,0 0 0 0 0,-1-1 0 0 0,1 1 0 0 0,1 0 0 0 0,-1 0 0 0 0,0-1 0 0 0,0 1 0 0 0,0 0 0 0 0,0 0 0 0 0,0-1 0 0 0,1 1 0 0 0,-1 0 0 0 0,0 0 0 0 0,1-1 0 0 0,-1 1 0 0 0,1 0 0 0 0,0 0 0 0 0,-1 0-67 0 0,1-1 0 0 0,-1 1 0 0 0,1-1 0 0 0,-1 1 0 0 0,1-1 0 0 0,-1 0 0 0 0,1 1 0 0 0,-1-1 0 0 0,1 0 0 0 0,0 0 0 0 0,-1 1 0 0 0,1-1 0 0 0,-1 0 0 0 0,1 0 0 0 0,0 0 0 0 0,-1 0 0 0 0,1 0 1 0 0,0 0-1 0 0,-1 0 0 0 0,1 0 0 0 0,0 0 0 0 0,-1 0 0 0 0,1 0 0 0 0,-1 0 0 0 0,1 0 0 0 0,0 0 0 0 0,-1-1 0 0 0,1 1 0 0 0,-1 0 0 0 0,1-1 0 0 0,0 1 0 0 0,-1 0 0 0 0,1-1 0 0 0,-1 1 0 0 0,1 0 0 0 0,0-1 0 0 0,-1 0 9 0 0,7-2-2040 0 0,0-1 1 0 0,0 0-1 0 0,0-1 1 0 0,7-6-1 0 0,11-11-1284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3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70 456 0 0,'13'-69'9816'0'0,"-9"81"-1942"0"0,-4 15-5175 0 0,-5 28-1088 0 0,-24 173 1882 0 0,12-115-1706 0 0,-4 180 0 0 0,40 37 940 0 0,0-48-2210 0 0,-18-218-517 0 0,7 314 0 0 0,-10-341 0 0 0,1-29 0 0 0,-3-2 0 0 0,1-1 0 0 0,1-5 0 0 0,1 0 0 0 0,0 1 0 0 0,0-1 0 0 0,0 0 0 0 0,0 0 0 0 0,0 0 0 0 0,0 0 0 0 0,0 0 0 0 0,0 0 0 0 0,0 0 0 0 0,-1 0 0 0 0,1-1 0 0 0,0 1 0 0 0,0 0 0 0 0,0-1 0 0 0,0 1 0 0 0,0 0 0 0 0,0-1 0 0 0,0 1 0 0 0,0-1 0 0 0,0 0 0 0 0,0 1 0 0 0,0-2 0 0 0,-1 1 0 0 0,-40-22 0 0 0,-3-3 0 0 0,-1 3 0 0 0,-1 1 0 0 0,-71-22 0 0 0,40 26 0 0 0,-2 3 0 0 0,0 4 0 0 0,-91-2 0 0 0,82 10-105 0 0,87 3-526 0 0,8 0-2951 0 0,46-4-4670 0 0,-25-4 4789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3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46 424 0 0,'9'-23'3703'0'0,"4"1"11540"0"0,-16 25-14696 0 0,-41 55 449 0 0,-3-3 0 0 0,-2-2 0 0 0,-63 52 0 0 0,-27 29 91 0 0,138-132-1083 0 0,-4 2 119 0 0,0 1 0 0 0,1 0 0 0 0,0 0 0 0 0,0 1 0 0 0,-6 11 0 0 0,9-16-86 0 0,1 0 1 0 0,-1 0-1 0 0,1 1 0 0 0,-1-1 1 0 0,1 1-1 0 0,0-1 0 0 0,0 0 1 0 0,0 1-1 0 0,0-1 0 0 0,0 1 1 0 0,0-1-1 0 0,0 0 0 0 0,0 1 1 0 0,1-1-1 0 0,-1 1 1 0 0,0-1-1 0 0,1 0 0 0 0,-1 1 1 0 0,1-1-1 0 0,0 0 0 0 0,-1 0 1 0 0,1 1-1 0 0,0-1 0 0 0,0 0 1 0 0,0 0-1 0 0,0 0 0 0 0,-1 0 1 0 0,2 0-1 0 0,-1 0 0 0 0,0 0 1 0 0,0 0-1 0 0,0-1 0 0 0,2 2 1 0 0,3 1 107 0 0,0 1 0 0 0,0-1 1 0 0,0-1-1 0 0,1 1 0 0 0,-1-1 1 0 0,1 0-1 0 0,13 2 0 0 0,55 3 633 0 0,-32-4-314 0 0,-9 1-551 0 0,5 1 39 0 0,41-1 0 0 0,-42-6-4120 0 0,-1-6-4207 0 0,-26 5 5518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3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7 564 0 0,'-2'-1'570'0'0,"1"0"1"0"0,0 0-1 0 0,-1 0 0 0 0,1 1 0 0 0,-1-1 1 0 0,1 1-1 0 0,-1-1 0 0 0,1 1 0 0 0,-1 0 1 0 0,1 0-1 0 0,-1-1 0 0 0,1 1 1 0 0,-1 0-1 0 0,0 0 0 0 0,1 0 0 0 0,-1 1 1 0 0,1-1-1 0 0,-1 0 0 0 0,1 1 0 0 0,-1-1 1 0 0,-1 1-1 0 0,1 1-39 0 0,0-1-1 0 0,0 1 1 0 0,0-1-1 0 0,0 1 1 0 0,0 0 0 0 0,0 0-1 0 0,0 0 1 0 0,1 0-1 0 0,-1 0 1 0 0,1 0 0 0 0,-3 4-1 0 0,-2 8 519 0 0,0-1 1 0 0,2 1-1 0 0,-7 27 0 0 0,8-26 50 0 0,-8 24 20 0 0,4-19-634 0 0,2 1 1 0 0,0 0 0 0 0,1 0 0 0 0,-1 22 0 0 0,5-42-683 0 0,0 0 1 0 0,0 0 0 0 0,1 0 0 0 0,-1 0 0 0 0,0 0-1 0 0,0 0 1 0 0,1 0 0 0 0,-1 0 0 0 0,1 0 0 0 0,-1 0-1 0 0,1 0 1 0 0,-1 0 0 0 0,1 0 0 0 0,-1 0 0 0 0,1 0-1 0 0,0-1 1 0 0,0 1 0 0 0,-1 0 0 0 0,1-1 0 0 0,0 1-1 0 0,1 0 1 0 0,12 6-7126 0 0,-8-5 4461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3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1 458 332 0 0,'41'12'8889'0'0,"2"-4"-3394"0"0,-23-5-3211 0 0,1 1 0 0 0,20 8-1 0 0,44 29 5412 0 0,-84-43-7654 0 0,0 0 0 0 0,0 0 0 0 0,0 1 0 0 0,-1-1 1 0 0,1 0-1 0 0,0 0 0 0 0,-1 0 0 0 0,0 0 0 0 0,1 0 0 0 0,-1 0 0 0 0,0 0 0 0 0,0-1 1 0 0,0 1-1 0 0,0 0 0 0 0,-1-2 0 0 0,1-6 20 0 0,2-8-5 0 0,2 0 0 0 0,-1 0 0 0 0,2 0 0 0 0,0 0 0 0 0,2 1 0 0 0,0 0-1 0 0,0 0 1 0 0,18-27 0 0 0,-4 12 56 0 0,2 0-1 0 0,2 1 1 0 0,29-28-1 0 0,-38 43 30 0 0,0 1 1 0 0,1 0-1 0 0,1 1 0 0 0,0 1 1 0 0,1 1-1 0 0,0 1 0 0 0,0 0 1 0 0,2 2-1 0 0,-1 0 0 0 0,1 1 0 0 0,0 1 1 0 0,29-5-1 0 0,-46 11-141 0 0,0 0 0 0 0,0 1 0 0 0,0-1 0 0 0,0 1 0 0 0,0 0 0 0 0,-1 1 0 0 0,1-1 0 0 0,0 0 0 0 0,0 1 0 0 0,0 0 0 0 0,0 0 0 0 0,-1 0 0 0 0,1 1 0 0 0,0-1 0 0 0,-1 1 0 0 0,4 2 0 0 0,-4-2 0 0 0,-1 0 0 0 0,0 0 0 0 0,0 1 0 0 0,0-1 0 0 0,0 1 0 0 0,-1-1 0 0 0,1 1 0 0 0,-1-1 0 0 0,1 1 0 0 0,-1 0 0 0 0,0 0 0 0 0,0 0 0 0 0,0-1 0 0 0,0 1 0 0 0,-1 0 0 0 0,1 0 0 0 0,-1 0 0 0 0,0 0 0 0 0,0 0 0 0 0,0 0 0 0 0,-1 6 0 0 0,-3 19 0 0 0,-1 0 0 0 0,-1 0 0 0 0,-1-1 0 0 0,-15 36 0 0 0,12-36 0 0 0,1 0 0 0 0,1 0 0 0 0,1 1 0 0 0,-4 43 0 0 0,10-67-6 0 0,1 0-1 0 0,0 0 1 0 0,0 0 0 0 0,1 0-1 0 0,-1 0 1 0 0,1-1 0 0 0,0 1-1 0 0,0 0 1 0 0,0 0 0 0 0,0-1-1 0 0,1 1 1 0 0,0-1 0 0 0,-1 1-1 0 0,1-1 1 0 0,0 0 0 0 0,5 5-1 0 0,-4-4 30 0 0,2 0-1 0 0,-1-1 0 0 0,0 1 0 0 0,1-1 1 0 0,-1 0-1 0 0,1-1 0 0 0,0 1 1 0 0,0-1-1 0 0,0 0 0 0 0,8 3 0 0 0,9-1-319 0 0,0 0 0 0 0,0-1 0 0 0,0-1 0 0 0,34-1 0 0 0,-47-1-52 0 0,6 2-3763 0 0,-2 4-4656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3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154 115 252 0 0,'4'-50'3737'0'0,"-1"17"896"0"0,-3 2 6618 0 0,17 91-7434 0 0,-7 127-199 0 0,-7-92-2545 0 0,19 208 1525 0 0,-9-133-1137 0 0,-11-117-1289 0 0,-9 80-1 0 0,0 2-187 0 0,10-93 16 0 0,-2-22 0 0 0,2-17 0 0 0,3-14 0 0 0,-8-2 0 0 0,0 11 0 0 0,-1-1 0 0 0,1 1 0 0 0,-1-1 0 0 0,0 1 0 0 0,0 0 0 0 0,0 0 0 0 0,0 0 0 0 0,0 1 0 0 0,-1-1 0 0 0,1 1 0 0 0,0 0 0 0 0,-6-2 0 0 0,0 1 0 0 0,1 0 0 0 0,0 1 0 0 0,-1-1 0 0 0,1 2 0 0 0,-1-1 0 0 0,1 1 0 0 0,-1 1 0 0 0,1-1 0 0 0,0 2 0 0 0,-1-1 0 0 0,1 1 0 0 0,0 0 0 0 0,0 1 0 0 0,0 0 0 0 0,0 0 0 0 0,0 0 0 0 0,1 1 0 0 0,-8 5 0 0 0,14-8 0 0 0,-1 0 0 0 0,1-1 0 0 0,0 1 0 0 0,0 0 0 0 0,0 0 0 0 0,0 0 0 0 0,0 0 0 0 0,0 0 0 0 0,0 0 0 0 0,1 0 0 0 0,-1 0 0 0 0,0 0 0 0 0,0 0 0 0 0,1 1 0 0 0,-1-1 0 0 0,1 0 0 0 0,-1 0 0 0 0,1 1 0 0 0,0-1 0 0 0,-1 0 0 0 0,1 1 0 0 0,0-1 0 0 0,0 0 0 0 0,0 1 0 0 0,0-1 0 0 0,0 0 0 0 0,0 1 0 0 0,0-1 0 0 0,1 0 0 0 0,-1 1 0 0 0,0-1 0 0 0,1 0 0 0 0,-1 1 0 0 0,1-1 0 0 0,-1 0 0 0 0,1 0 0 0 0,0 0 0 0 0,-1 1 0 0 0,1-1 0 0 0,0 0 0 0 0,0 0 0 0 0,0 0 0 0 0,0 0 0 0 0,0 0 0 0 0,0 0 0 0 0,0-1 0 0 0,0 1 0 0 0,0 0 0 0 0,0-1 0 0 0,1 1 0 0 0,-1 0 0 0 0,0-1 0 0 0,2 1 0 0 0,4 3 0 0 0,1-1 0 0 0,-1 0 0 0 0,1 0 0 0 0,0-1 0 0 0,0 0 0 0 0,14 2 0 0 0,-11-4 0 0 0,0-1 0 0 0,-1 0 0 0 0,1 0 0 0 0,-1-1 0 0 0,1 0 0 0 0,-1-1 0 0 0,0 0 0 0 0,0-1 0 0 0,16-7 0 0 0,-21 8 0 0 0,0 1 0 0 0,0-1 0 0 0,0 0 0 0 0,0-1 0 0 0,0 1 0 0 0,-1-1 0 0 0,1 0 0 0 0,-1 0 0 0 0,0 0 0 0 0,0-1 0 0 0,-1 1 0 0 0,1-1 0 0 0,-1 0 0 0 0,0 0 0 0 0,0 0 0 0 0,-1-1 0 0 0,1 1 0 0 0,2-11 0 0 0,-5 14 0 0 0,0 1 0 0 0,0 0 0 0 0,0-1 0 0 0,0 1 0 0 0,0 0 0 0 0,0-1 0 0 0,0 1 0 0 0,0 0 0 0 0,-1-1 0 0 0,1 1 0 0 0,0 0 0 0 0,-1-1 0 0 0,1 1 0 0 0,-1 0 0 0 0,0 0 0 0 0,1 0 0 0 0,-1 0 0 0 0,0-1 0 0 0,0 1 0 0 0,1 0 0 0 0,-1 0 0 0 0,0 0 0 0 0,0 1 0 0 0,0-1 0 0 0,0 0 0 0 0,-1 0 0 0 0,1 0 0 0 0,0 1 0 0 0,0-1 0 0 0,0 1 0 0 0,-1-1 0 0 0,1 1 0 0 0,0-1 0 0 0,0 1 0 0 0,-1 0 0 0 0,1-1 0 0 0,0 1 0 0 0,-2 0 0 0 0,-4-1 0 0 0,-1 0 0 0 0,1 1 0 0 0,-1 0 0 0 0,-12 1 0 0 0,8 1 0 0 0,-1 0 0 0 0,1 1 0 0 0,0 0 0 0 0,-23 10 0 0 0,31-12 0 0 0,0 1 0 0 0,1-1 0 0 0,-1 1 0 0 0,0 0 0 0 0,1 0 0 0 0,0 1 0 0 0,0-1 0 0 0,-1 1 0 0 0,2 0 0 0 0,-1-1 0 0 0,0 1 0 0 0,0 0 0 0 0,1 1 0 0 0,0-1 0 0 0,-1 0 0 0 0,1 1 0 0 0,1-1 0 0 0,-1 1 0 0 0,-1 4 0 0 0,3-7 0 0 0,0 1 0 0 0,-1 0 0 0 0,1-1 0 0 0,0 1 0 0 0,0-1 0 0 0,1 1 0 0 0,-1 0 0 0 0,0-1 0 0 0,1 1 0 0 0,-1-1 0 0 0,1 1 0 0 0,-1-1 0 0 0,1 1 0 0 0,-1-1 0 0 0,1 1 0 0 0,0-1 0 0 0,0 0 0 0 0,0 1 0 0 0,0-1 0 0 0,0 0 0 0 0,0 0 0 0 0,0 1 0 0 0,0-1 0 0 0,1 0 0 0 0,-1 0 0 0 0,0 0 0 0 0,1-1 0 0 0,1 2 0 0 0,2 1 0 0 0,0-1 0 0 0,-1 0 0 0 0,1 0 0 0 0,0-1 0 0 0,0 1 0 0 0,8 0 0 0 0,-9-1 0 0 0,1-1 0 0 0,0 1 0 0 0,-1-1 0 0 0,1 0 0 0 0,0-1 0 0 0,-1 1 0 0 0,1-1 0 0 0,0 0 0 0 0,-1 0 0 0 0,1 0 0 0 0,-1-1 0 0 0,1 0 0 0 0,-1 1 0 0 0,0-2 0 0 0,0 1 0 0 0,0 0 0 0 0,0-1 0 0 0,0 0 0 0 0,0 0 0 0 0,-1 0 0 0 0,1 0 0 0 0,-1 0 0 0 0,0-1 0 0 0,0 0 0 0 0,0 0 0 0 0,-1 1 0 0 0,1-1 0 0 0,-1-1 0 0 0,0 1 0 0 0,0 0 0 0 0,2-7 0 0 0,-4 3 0 0 0,0 7 0 0 0,0 1 0 0 0,0-1 0 0 0,0 0 0 0 0,0 1 0 0 0,-1-1 0 0 0,1 1 0 0 0,0-1 0 0 0,0 1 0 0 0,-1-1 0 0 0,1 1 0 0 0,0-1 0 0 0,-1 0 0 0 0,1 1 0 0 0,-1 0 0 0 0,1-1 0 0 0,0 1 0 0 0,-1-1 0 0 0,1 1 0 0 0,-1 0 0 0 0,1-1 0 0 0,-1 1 0 0 0,0 0 0 0 0,1-1 0 0 0,-1 1 0 0 0,1 0 0 0 0,-1 0 0 0 0,1-1 0 0 0,-1 1 0 0 0,0 0 0 0 0,1 0 0 0 0,-1 0 0 0 0,0 0 0 0 0,1 0 0 0 0,-2 0 0 0 0,-3 0 0 0 0,0-1 0 0 0,-1 1 0 0 0,1 0 0 0 0,0 0 0 0 0,-1 1 0 0 0,1 0 0 0 0,0 0 0 0 0,0 0 0 0 0,0 0 0 0 0,0 1 0 0 0,0 0 0 0 0,0 0 0 0 0,0 0 0 0 0,1 1 0 0 0,-1 0 0 0 0,1-1 0 0 0,-7 7 0 0 0,8-6 0 0 0,2 2 0 0 0,9-2 0 0 0,3-4 0 0 0,10-8-1732 0 0,-18 7 465 0 0,0 0 1 0 0,0 0-1 0 0,0 0 0 0 0,-1 0 0 0 0,1-1 0 0 0,-1 1 0 0 0,0-1 1 0 0,4-5-1 0 0,5-8-2098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3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 92 0 0,'-23'-6'17206'0'0,"284"18"-7938"0"0,-258-12-9156 0 0,2 0-191 0 0,1 0-1 0 0,-1 0 1 0 0,0 1 0 0 0,1 0 0 0 0,8 2 0 0 0,-13-3-556 0 0,1 1 0 0 0,0 0 1 0 0,-1 0-1 0 0,1-1 0 0 0,-1 1 1 0 0,1 1-1 0 0,-1-1 1 0 0,1 0-1 0 0,-1 0 0 0 0,0 0 1 0 0,1 1-1 0 0,0 1 0 0 0,2 2-2360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4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37 76 0 0,'-24'13'2283'0'0,"8"-5"3070"0"0,11-5-1661 0 0,35 3 101 0 0,175-8 1745 0 0,-92-3-4261 0 0,601 0 3077 0 0,-557 5-3778 0 0,479-11 1275 0 0,-386-4-1373 0 0,258-6 552 0 0,-355 16-2070 0 0,-141 3-1687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41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0 544 0 0,'0'0'1011'0'0,"-8"18"4057"0"0,19 63 515 0 0,26 282 6403 0 0,-37-309-10788 0 0,-1-34-519 0 0,0 0 0 0 0,2 0 0 0 0,5 31 0 0 0,1-40-629 0 0,-7-11-579 0 0,1 1 1 0 0,0 0 0 0 0,0-1-1 0 0,-1 0 1 0 0,1 1-1 0 0,0-1 1 0 0,0 0 0 0 0,0 1-1 0 0,0-1 1 0 0,0 0 0 0 0,0 0-1 0 0,0 0 1 0 0,0 0-1 0 0,-1 0 1 0 0,1 0 0 0 0,0 0-1 0 0,0 0 1 0 0,0 0-1 0 0,0 0 1 0 0,0 0 0 0 0,0 0-1 0 0,1-1 1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42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96 0 0,'0'-1'286'0'0,"1"-1"1"0"0,-1 1-1 0 0,0 0 0 0 0,0-1 1 0 0,1 1-1 0 0,-1-1 0 0 0,1 1 1 0 0,-1 0-1 0 0,1-1 0 0 0,0 1 1 0 0,-1 0-1 0 0,1 0 0 0 0,0 0 1 0 0,0 0-1 0 0,0-1 0 0 0,0 1 0 0 0,0 0 1 0 0,0 1-1 0 0,0-1 0 0 0,0 0 1 0 0,0 0-1 0 0,1 0 0 0 0,-1 1 1 0 0,0-1-1 0 0,0 0 0 0 0,1 1 1 0 0,-1-1-1 0 0,0 1 0 0 0,1 0 1 0 0,2-1-1 0 0,5-1 702 0 0,1 1 1 0 0,-1 0-1 0 0,16 0 1 0 0,-8 1-220 0 0,328-1 4884 0 0,-281 2-5237 0 0,-51-1-335 0 0,766 21 4142 0 0,-500-20-2934 0 0,-206-2-1007 0 0,580-37 2846 0 0,-585 29-2780 0 0,63-2 874 0 0,-112 10-1004 0 0,-16 0-192 0 0,0 1 0 0 0,1 0-1 0 0,-1 0 1 0 0,0 0-1 0 0,0 0 1 0 0,1 0-1 0 0,-1 1 1 0 0,4 0 0 0 0,-6 0-24 0 0,0 0 1 0 0,0-1 0 0 0,0 1 0 0 0,0 0 0 0 0,0 0-1 0 0,0 0 1 0 0,0 0 0 0 0,0 0 0 0 0,0 0 0 0 0,0 0-1 0 0,0 0 1 0 0,-1 0 0 0 0,1 0 0 0 0,0 0 0 0 0,-1 1-1 0 0,1-1 1 0 0,-1 0 0 0 0,0 0 0 0 0,1 1 0 0 0,-1-1-1 0 0,0 0 1 0 0,0 1 0 0 0,0-1 0 0 0,0 3-1 0 0,1 9 40 0 0,-1 1-1 0 0,-1 0 0 0 0,0-1 1 0 0,0 1-1 0 0,-2-1 0 0 0,-7 25 0 0 0,-35 76 741 0 0,32-87-572 0 0,1 1 1 0 0,1 0-1 0 0,-10 47 0 0 0,20-70-210 0 0,-3 10 0 0 0,2 1 0 0 0,0 0 0 0 0,1 0 0 0 0,1 20 0 0 0,2 44 0 0 0,-1-78 0 0 0,1 16-113 0 0,-2-17-464 0 0,-19 1-15267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4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1 232 0 0,'-4'4'9268'0'0,"19"-1"-6520"0"0,27 0-1018 0 0,593-10 7018 0 0,307 25-4250 0 0,-318-15-2035 0 0,-325-5-795 0 0,-298 2-1570 0 0,-4 2-1423 0 0,-36 25-4233 0 0,23-16-1253 0 0,9-6 3765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4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1 452 0 0,'-18'5'8098'0'0,"32"-1"-5489"0"0,40 0-890 0 0,256 1 2907 0 0,252 1-375 0 0,233 7-496 0 0,-244 20-1421 0 0,-109-6-15 0 0,-244-25-820 0 0,-190-3-1270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5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23 188 0 0,'-4'5'10894'0'0,"18"-2"-9809"0"0,0-1 0 0 0,0 0 1 0 0,0 0-1 0 0,1-2 0 0 0,27-1 1 0 0,-5 0-194 0 0,102 1 1839 0 0,343-5 1930 0 0,-421 3-4021 0 0,368-26 3742 0 0,-427 28-4724 0 0,0 0 1 0 0,1 0-1 0 0,-1 0 1 0 0,0 1-1 0 0,0-1 1 0 0,0 0-1 0 0,0 1 1 0 0,0 0-1 0 0,0-1 1 0 0,0 1-1 0 0,0 0 1 0 0,3 2-1 0 0,17 5-9404 0 0,-10-6 6881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55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51 28 0 0,'-7'-33'7385'0'0,"6"32"-7061"0"0,0 0-1 0 0,0 0 1 0 0,-1 0-1 0 0,1 0 0 0 0,0 0 1 0 0,0 0-1 0 0,-1 0 0 0 0,1 1 1 0 0,-1-1-1 0 0,1 0 1 0 0,0 1-1 0 0,-1-1 0 0 0,1 1 1 0 0,-1 0-1 0 0,1-1 1 0 0,-1 1-1 0 0,0 0 0 0 0,1 0 1 0 0,-1 0-1 0 0,1 0 1 0 0,-1 0-1 0 0,1 0 0 0 0,-4 1 1 0 0,-35 10 2959 0 0,31-8-2384 0 0,1 0-1 0 0,0 1 1 0 0,-14 9-1 0 0,20-12-721 0 0,0 0 0 0 0,0 1 0 0 0,0-1 0 0 0,1 0 0 0 0,-1 1 0 0 0,0 0 0 0 0,1-1 0 0 0,0 1 0 0 0,-1 0 0 0 0,1-1-1 0 0,0 1 1 0 0,0 0 0 0 0,0 0 0 0 0,0 0 0 0 0,0 0 0 0 0,0 0 0 0 0,1 0 0 0 0,-1 1 0 0 0,1-1 0 0 0,-1 0-1 0 0,1 4 1 0 0,1-3-59 0 0,-1-1-1 0 0,1 0 0 0 0,0 0 0 0 0,0 1 0 0 0,0-1 1 0 0,0 0-1 0 0,1 0 0 0 0,-1 0 0 0 0,1 0 0 0 0,-1 0 1 0 0,1-1-1 0 0,0 1 0 0 0,-1 0 0 0 0,1-1 0 0 0,0 1 1 0 0,0-1-1 0 0,0 0 0 0 0,0 1 0 0 0,1-1 0 0 0,-1 0 1 0 0,0 0-1 0 0,0-1 0 0 0,4 2 0 0 0,5 1 207 0 0,-1 0 0 0 0,1 0 0 0 0,20 2 0 0 0,-23-5-193 0 0,0 0 1 0 0,-1-1-1 0 0,1 0 1 0 0,0 0-1 0 0,-1 0 1 0 0,1-1-1 0 0,0 0 1 0 0,-1 0-1 0 0,9-5 1 0 0,-15 7-123 0 0,1-1-1 0 0,0 0 1 0 0,-1 1 0 0 0,1-1 0 0 0,-1 0-1 0 0,1 0 1 0 0,-1 0 0 0 0,0 0 0 0 0,1 0-1 0 0,-1 0 1 0 0,0-1 0 0 0,0 1 0 0 0,1 0-1 0 0,-1-1 1 0 0,0 1 0 0 0,0-1 0 0 0,-1 1-1 0 0,1-1 1 0 0,0 1 0 0 0,0-1 0 0 0,-1 1-1 0 0,1-1 1 0 0,-1 0 0 0 0,1 1 0 0 0,-1-1-1 0 0,0 0 1 0 0,0 0 0 0 0,0 1 0 0 0,0-1-1 0 0,0 0 1 0 0,0 0 0 0 0,0 1 0 0 0,0-1-1 0 0,-1 0 1 0 0,1 1 0 0 0,-1-1-1 0 0,1 0 1 0 0,-1 1 0 0 0,0-1 0 0 0,1 1-1 0 0,-1-1 1 0 0,0 1 0 0 0,0-1 0 0 0,0 1-1 0 0,0-1 1 0 0,-2-1 0 0 0,-2-2-175 0 0,0 0 1 0 0,-1 0 0 0 0,1 1-1 0 0,-1 0 1 0 0,0 0-1 0 0,0 0 1 0 0,0 0 0 0 0,0 1-1 0 0,-1 0 1 0 0,1 1-1 0 0,-1-1 1 0 0,0 1-1 0 0,0 0 1 0 0,0 1 0 0 0,0 0-1 0 0,-9-1 1 0 0,11 5-1514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5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115 382 332 0 0,'-40'86'2983'0'0,"-28"66"7223"0"0,67-150-9868 0 0,0-1 0 0 0,0 1 0 0 0,1-1 0 0 0,-1 1 0 0 0,0 0 0 0 0,1-1 0 0 0,0 1 0 0 0,-1 0 0 0 0,1-1 0 0 0,0 1 0 0 0,0 0 0 0 0,0 0 0 0 0,0-1 0 0 0,0 1 1 0 0,0 0-1 0 0,1-1 0 0 0,-1 1 0 0 0,0 0 0 0 0,2 2 0 0 0,-1-4 452 0 0,10-15 715 0 0,-2 3-884 0 0,3-12-150 0 0,-2-1-1 0 0,0 0 1 0 0,-2-1 0 0 0,-1 0-1 0 0,5-32 1 0 0,3-8 20 0 0,59-251 1245 0 0,-65 256-1035 0 0,-8 61-545 0 0,1 1-88 0 0,7 8-35 0 0,-1 0 0 0 0,0 1 0 0 0,-1-1 0 0 0,0 1 0 0 0,0 1 0 0 0,-1 0 0 0 0,7 15 0 0 0,13 23 35 0 0,0-12-11 0 0,2-1 0 0 0,0-2 1 0 0,43 39-1 0 0,109 79 190 0 0,-177-149-225 0 0,0-1 0 0 0,0 1 1 0 0,1-1-1 0 0,-1 0 0 0 0,1 0 0 0 0,-1 0 0 0 0,1-1 0 0 0,0 1 0 0 0,0-1 1 0 0,-1 0-1 0 0,1 0 0 0 0,8 1 0 0 0,-12-4-3 0 0,1 1-18 0 0,-1 0-1 0 0,0 1 1 0 0,0-1 0 0 0,1 0-1 0 0,-1 1 1 0 0,0-1 0 0 0,0 0-1 0 0,0 0 1 0 0,0 1 0 0 0,0-1 0 0 0,0 0-1 0 0,0 0 1 0 0,0 1 0 0 0,0-1-1 0 0,0 0 1 0 0,0 0 0 0 0,-1 1-1 0 0,1-1 1 0 0,-1-1 0 0 0,-3-2 0 0 0,-1 0 0 0 0,0 0 1 0 0,0 0-1 0 0,0 1 0 0 0,0-1 1 0 0,-1 1-1 0 0,1 1 1 0 0,-1-1-1 0 0,0 1 0 0 0,0 0 1 0 0,0 0-1 0 0,0 1 0 0 0,0-1 1 0 0,-8 1-1 0 0,-19-3 1 0 0,-46 1 1 0 0,60 3-6 0 0,-136 4 62 0 0,134-2-134 0 0,1 1 0 0 0,0 1 0 0 0,-1 1 0 0 0,2 0-1 0 0,-31 13 1 0 0,48-17-88 0 0,0 0 0 0 0,-1 1 0 0 0,1-1 0 0 0,0 0 0 0 0,-1 1 0 0 0,1 0-1 0 0,0-1 1 0 0,0 1 0 0 0,1 0 0 0 0,-1 0 0 0 0,0 0 0 0 0,-2 3 0 0 0,4-4-126 0 0,0 0 1 0 0,-1 0 0 0 0,1 0 0 0 0,0 0-1 0 0,-1 0 1 0 0,1 0 0 0 0,0 0 0 0 0,0 1-1 0 0,0-1 1 0 0,0 0 0 0 0,0 0 0 0 0,0 0-1 0 0,0 0 1 0 0,1 0 0 0 0,-1 0 0 0 0,0 0-1 0 0,0 0 1 0 0,1 0 0 0 0,-1 0-1 0 0,1 0 1 0 0,-1 0 0 0 0,1 0 0 0 0,-1 0-1 0 0,1 0 1 0 0,0 0 0 0 0,-1-1 0 0 0,1 1-1 0 0,0 0 1 0 0,0 0 0 0 0,-1-1 0 0 0,3 2-1 0 0,8 7-2898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5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9 127 20 0 0,'-8'1'13252'0'0,"22"2"-8933"0"0,-4 0-5583 0 0,13-1 2084 0 0,0-1 0 0 0,0-1-1 0 0,28-3 1 0 0,-8 0-170 0 0,902-6 6684 0 0,-582 15-6229 0 0,568 2 687 0 0,-287-22-1176 0 0,-341 1-306 0 0,474-11 259 0 0,-586 37-418 0 0,-129-6 34 0 0,0-4 1 0 0,73-3-1 0 0,-60-9-107 0 0,-67 8-78 0 0,0-1 0 0 0,0 2 0 0 0,0-2 0 0 0,0 1 0 0 0,1 0 0 0 0,-3 0 0 0 0,3-1 0 0 0,0 0 0 0 0,-1 0 0 0 0,-1 0 0 0 0,-6-3 0 0 0,-2 3 0 0 0,-1 0 0 0 0,1 0 0 0 0,-1 1 0 0 0,1-1 0 0 0,-1 0 0 0 0,1 1 0 0 0,-1-1 0 0 0,0 1 0 0 0,0 0 0 0 0,0 0 0 0 0,0 0 0 0 0,0 0 0 0 0,0 0 0 0 0,0 0 0 0 0,0 0 0 0 0,-1 0 0 0 0,1 1 0 0 0,0 0 0 0 0,0-1 0 0 0,-1 1 0 0 0,1 0 0 0 0,0 0 0 0 0,-1 0 0 0 0,1 0 0 0 0,-4 1 0 0 0,-4 0 0 0 0,0 0 0 0 0,0 1 0 0 0,0 0 0 0 0,-14 5 0 0 0,20-6 0 0 0,0 0 0 0 0,1 1 0 0 0,-1 0 0 0 0,0 0 0 0 0,1 0 0 0 0,-1 0 0 0 0,1 0 0 0 0,0 1 0 0 0,-1 0 0 0 0,1-1 0 0 0,1 1 0 0 0,-1 0 0 0 0,-3 5 0 0 0,5-7 0 0 0,1 0 0 0 0,-1 0 0 0 0,1 0 0 0 0,0 0 0 0 0,-1 0 0 0 0,1 0 0 0 0,0 0 0 0 0,0 0 0 0 0,0 0 0 0 0,0 1 0 0 0,0-1 0 0 0,0 0 0 0 0,0 0 0 0 0,0 0 0 0 0,0 0 0 0 0,0 0 0 0 0,0 0 0 0 0,1 0 0 0 0,-1 0 0 0 0,1 0 0 0 0,-1 0 0 0 0,0 0 0 0 0,1 0 0 0 0,1 1 0 0 0,15 15 0 0 0,-16-15 0 0 0,10 6 0 0 0,0 0 0 0 0,1 0 0 0 0,0-1 0 0 0,1-1 0 0 0,-1 0 0 0 0,1-1 0 0 0,21 6 0 0 0,-8-4 0 0 0,1-1 0 0 0,51 3 0 0 0,-63-8 0 0 0,-1-1 0 0 0,0-1 0 0 0,0 0 0 0 0,0-1 0 0 0,0-1 0 0 0,15-4 0 0 0,-23 5 0 0 0,1 0 0 0 0,-1 0 0 0 0,0-1 0 0 0,0 1 0 0 0,-1-1 0 0 0,1-1 0 0 0,-1 1 0 0 0,1-1 0 0 0,-1 0 0 0 0,0 0 0 0 0,0-1 0 0 0,-1 1 0 0 0,1-1 0 0 0,-1 0 0 0 0,5-8 0 0 0,-8 11 0 0 0,0 0 0 0 0,0 0 0 0 0,0 0 0 0 0,-1 0 0 0 0,1 0 0 0 0,-1 0 0 0 0,1 0 0 0 0,-1 0 0 0 0,0 0 0 0 0,1 0 0 0 0,-1 0 0 0 0,0 0 0 0 0,-1 0 0 0 0,1 0 0 0 0,0 0 0 0 0,0 0 0 0 0,-1 0 0 0 0,1 0 0 0 0,-1 0 0 0 0,-1-3 0 0 0,0 1 0 0 0,-1 0 0 0 0,1 0 0 0 0,-1 1 0 0 0,0-1 0 0 0,0 1 0 0 0,0 0 0 0 0,0-1 0 0 0,0 1 0 0 0,-5-2 0 0 0,-5-4 0 0 0,0 1 0 0 0,-1 1 0 0 0,0 0 0 0 0,-22-8 0 0 0,20 9-11 0 0,1 2-1 0 0,-1-1 1 0 0,0 2-1 0 0,0 0 1 0 0,0 1-1 0 0,-1 1 1 0 0,1 0 0 0 0,0 1-1 0 0,-1 1 1 0 0,1 1-1 0 0,0 0 1 0 0,-31 8-1 0 0,47-10-86 0 0,-1 0 0 0 0,1 0 0 0 0,-1 0 0 0 0,1 0-1 0 0,-1 0 1 0 0,1 1 0 0 0,-1-1 0 0 0,1 0 0 0 0,-1 0 0 0 0,1 0-1 0 0,0 0 1 0 0,-1 0 0 0 0,1 1 0 0 0,-1-1 0 0 0,1 0 0 0 0,0 0-1 0 0,-1 1 1 0 0,1-1 0 0 0,-1 0 0 0 0,1 0 0 0 0,0 1 0 0 0,-1-1-1 0 0,1 1 1 0 0,0-1 0 0 0,0 0 0 0 0,-1 1 0 0 0,1-1 0 0 0,0 0-1 0 0,0 1 1 0 0,0-1 0 0 0,-1 1 0 0 0,1-1 0 0 0,0 1 0 0 0,0-1-1 0 0,0 1 1 0 0,0-1 0 0 0,0 1 0 0 0,0-1 0 0 0,0 0-1 0 0,0 1 1 0 0,0-1 0 0 0,0 1 0 0 0,0-1 0 0 0,0 1 0 0 0,0-1-1 0 0,1 1 1 0 0,0 0-341 0 0,0 0-1 0 0,1 0 1 0 0,-1 0-1 0 0,0-1 1 0 0,0 1-1 0 0,1-1 1 0 0,-1 1-1 0 0,0-1 1 0 0,1 1-1 0 0,-1-1 1 0 0,1 0-1 0 0,-1 0 1 0 0,1 1-1 0 0,-1-1 1 0 0,0 0-1 0 0,1 0 1 0 0,2-1-1 0 0,22-3-3003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57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25 860 0 0,'6'-25'13600'0'0,"2"57"-10124"0"0,17 66 1322 0 0,10 28-1823 0 0,-34-121-3202 0 0,11 23-1411 0 0,0-11-5162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38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33 376 0 0,'-25'-6'17198'0'0,"39"0"-11717"0"0,54-1-5701 0 0,-56 6 2557 0 0,177-11 1410 0 0,-188 12-4541 0 0,6 2-520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5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28 398 404 0 0,'-3'-3'312'0'0,"1"0"-1"0"0,-1 0 1 0 0,1 0 0 0 0,-1-1 0 0 0,1 1-1 0 0,0-1 1 0 0,0 0 0 0 0,1 0-1 0 0,-1 0 1 0 0,1 1 0 0 0,0-1 0 0 0,0-1-1 0 0,0 1 1 0 0,0 0 0 0 0,1 0-1 0 0,0 0 1 0 0,-1 0 0 0 0,2 0-1 0 0,-1-1 1 0 0,0 1 0 0 0,1 0 0 0 0,0 0-1 0 0,0 0 1 0 0,0 0 0 0 0,0 0-1 0 0,1 0 1 0 0,0 0 0 0 0,-1 1-1 0 0,1-1 1 0 0,1 0 0 0 0,-1 1 0 0 0,4-5-1 0 0,8-8 604 0 0,0 0-1 0 0,0 2 1 0 0,1 0-1 0 0,29-21 0 0 0,72-37 1586 0 0,-82 54-1573 0 0,0 2 0 0 0,2 1 1 0 0,62-17-1 0 0,-76 26-472 0 0,0 1 0 0 0,0 2-1 0 0,0 0 1 0 0,1 1-1 0 0,-1 2 1 0 0,1 0 0 0 0,33 5-1 0 0,-49-4-319 0 0,0 0-1 0 0,0 1 1 0 0,0 0-1 0 0,0 0 1 0 0,-1 1-1 0 0,1 0 0 0 0,-1 0 1 0 0,1 0-1 0 0,-1 1 1 0 0,0 0-1 0 0,-1 0 1 0 0,1 1-1 0 0,5 5 1 0 0,-9-7-62 0 0,1 0 1 0 0,-1 0-1 0 0,1 1 1 0 0,-1-1-1 0 0,-1 1 0 0 0,1 0 1 0 0,0 0-1 0 0,-1-1 1 0 0,0 1-1 0 0,1 0 1 0 0,-2 0-1 0 0,1 0 1 0 0,0 0-1 0 0,-1 1 1 0 0,0-1-1 0 0,0 0 1 0 0,0 0-1 0 0,0 0 1 0 0,-1 0-1 0 0,0 0 1 0 0,1 0-1 0 0,-1 0 0 0 0,-3 7 1 0 0,-2 3 13 0 0,0 0 0 0 0,-1-1 0 0 0,0 0 0 0 0,-1 0 0 0 0,0 0 0 0 0,-1-1 0 0 0,-1 0 1 0 0,0-1-1 0 0,-14 12 0 0 0,1-2 48 0 0,-2-2 1 0 0,0-1 0 0 0,-40 22-1 0 0,65-40-128 0 0,-1 0 0 0 0,0 1 0 0 0,0-1 0 0 0,1 0-1 0 0,-1 1 1 0 0,0-1 0 0 0,1 1 0 0 0,-1-1 0 0 0,0 1-1 0 0,1-1 1 0 0,-1 1 0 0 0,1-1 0 0 0,-1 1 0 0 0,1 0 0 0 0,-1-1-1 0 0,1 1 1 0 0,-1 0 0 0 0,1 0 0 0 0,-1-1 0 0 0,1 1-1 0 0,0 1 1 0 0,0-1-5 0 0,0-1 0 0 0,0 1 1 0 0,1-1-1 0 0,-1 1 0 0 0,0-1 0 0 0,1 1 0 0 0,-1-1 1 0 0,0 1-1 0 0,1-1 0 0 0,-1 1 0 0 0,1-1 0 0 0,-1 0 0 0 0,1 1 1 0 0,-1-1-1 0 0,1 0 0 0 0,-1 1 0 0 0,1-1 0 0 0,-1 0 1 0 0,1 0-1 0 0,0 1 0 0 0,-1-1 0 0 0,1 0 0 0 0,47 9 8 0 0,-39-8 13 0 0,-1 0-17 0 0,180 32 149 0 0,-166-28-132 0 0,-1 1-1 0 0,0 1 1 0 0,0 2-1 0 0,-1 0 1 0 0,-1 0-1 0 0,32 22 1 0 0,-46-28-16 0 0,-1 0 0 0 0,1 1 0 0 0,-1-1 0 0 0,0 1-1 0 0,0 0 1 0 0,-1 0 0 0 0,1 1 0 0 0,-1-1 0 0 0,0 1 0 0 0,0 0 0 0 0,0-1 0 0 0,-1 1 0 0 0,0 1 0 0 0,0-1 0 0 0,0 0 0 0 0,0 0-1 0 0,1 11 1 0 0,-3-11 1 0 0,0 1-1 0 0,-1-1 0 0 0,1 0 1 0 0,-1 1-1 0 0,0-1 0 0 0,0 1 1 0 0,-1-1-1 0 0,0 0 0 0 0,0 0 1 0 0,0 0-1 0 0,0 0 0 0 0,-1 0 1 0 0,0-1-1 0 0,0 1 0 0 0,0-1 1 0 0,0 1-1 0 0,-8 6 1 0 0,-3 2 14 0 0,-1 0 0 0 0,0-1 1 0 0,-1-1-1 0 0,0 0 1 0 0,-1-1-1 0 0,0 0 0 0 0,-1-2 1 0 0,-31 11-1 0 0,15-8 24 0 0,-1-2-1 0 0,0-1 0 0 0,-65 6 0 0 0,81-13-25 0 0,0 0 0 0 0,0-2 1 0 0,-31-4-1 0 0,42 4-353 0 0,0-1 1 0 0,-1 0-1 0 0,1 0 0 0 0,0-1 1 0 0,1 0-1 0 0,-1 0 1 0 0,0-1-1 0 0,1 0 1 0 0,0 0-1 0 0,-10-9 1 0 0,-1-8-9134 0 0,12 13 6324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5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2 118 628 0 0,'-1'-3'485'0'0,"1"1"-1"0"0,0 0 0 0 0,0-1 1 0 0,0 1-1 0 0,0 0 1 0 0,1-1-1 0 0,-1 1 1 0 0,0 0-1 0 0,1-1 1 0 0,0 1-1 0 0,-1 0 1 0 0,1 0-1 0 0,0 0 1 0 0,0 0-1 0 0,1 0 1 0 0,-1 0-1 0 0,2-3 1 0 0,1 1 118 0 0,-1 0-1 0 0,1 0 1 0 0,1 0 0 0 0,-1 1 0 0 0,0-1 0 0 0,1 1 0 0 0,5-3 0 0 0,4-1 455 0 0,1 0 1 0 0,1 1-1 0 0,-1 0 0 0 0,18-3 1 0 0,-22 7-548 0 0,0 0 0 0 0,0 0 1 0 0,1 1-1 0 0,-1 1 1 0 0,0 0-1 0 0,1 0 0 0 0,13 3 1 0 0,-19-2-306 0 0,0 0 1 0 0,0 1 0 0 0,0-1-1 0 0,0 1 1 0 0,0 1 0 0 0,0-1 0 0 0,-1 1-1 0 0,1 0 1 0 0,-1 0 0 0 0,0 1-1 0 0,0-1 1 0 0,0 1 0 0 0,0 0-1 0 0,7 9 1 0 0,-11-10-127 0 0,1 0 0 0 0,0 0 0 0 0,-1 1-1 0 0,1-1 1 0 0,-1 1 0 0 0,0-1 0 0 0,0 1-1 0 0,-1-1 1 0 0,1 1 0 0 0,-1-1 0 0 0,1 1 0 0 0,-1 0-1 0 0,0-1 1 0 0,0 1 0 0 0,-1-1 0 0 0,1 1 0 0 0,-1 0-1 0 0,0-1 1 0 0,0 1 0 0 0,0-1 0 0 0,0 1 0 0 0,-3 2-1 0 0,-1 7 47 0 0,-2 0-1 0 0,1 0 0 0 0,-2-1 0 0 0,-10 14 0 0 0,-13 10 213 0 0,-54 51-1 0 0,-4 4 180 0 0,87-90-493 0 0,1 0 0 0 0,0 1 0 0 0,0-1 0 0 0,0 0 0 0 0,0 0-1 0 0,0 1 1 0 0,0-1 0 0 0,0 1 0 0 0,1-1 0 0 0,-1 1 0 0 0,0-1 0 0 0,1 1 0 0 0,-1-1-1 0 0,1 1 1 0 0,-1 0 0 0 0,1-1 0 0 0,0 1 0 0 0,0-1 0 0 0,0 1 0 0 0,0 0 0 0 0,0-1-1 0 0,1 4 1 0 0,-1-3 11 0 0,1-1-1 0 0,0 1 0 0 0,1-1 0 0 0,-1 1 0 0 0,0-1 1 0 0,0 1-1 0 0,1-1 0 0 0,-1 0 0 0 0,0 0 0 0 0,1 0 0 0 0,-1 0 1 0 0,1 0-1 0 0,0 0 0 0 0,-1 0 0 0 0,1 0 0 0 0,0-1 1 0 0,1 1-1 0 0,11 3 146 0 0,0 0 1 0 0,1-2-1 0 0,-1 0 0 0 0,15 0 1 0 0,-23-1-146 0 0,53 4-6 0 0,24 1-510 0 0,-54-5-4165 0 0,-1 0-4008 0 0,-15-1 5457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9:59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0 396 11569 0 0,'7'-2'13999'0'0,"9"-3"-11535"0"0,4 4-1788 0 0,0 1 1 0 0,0 1-1 0 0,0 1 1 0 0,0 1-1 0 0,0 0 1 0 0,35 12-1 0 0,-49-14-676 0 0,1-2 0 0 0,-6 1 0 0 0,0-1 0 0 0,0 0 0 0 0,0 1 0 0 0,0-1 0 0 0,-1 0 0 0 0,1 0 0 0 0,0 1 0 0 0,0-1 0 0 0,-1 0 0 0 0,1 0 0 0 0,-1 0 0 0 0,1 0 0 0 0,-1 0 0 0 0,1 0 0 0 0,-1 0 0 0 0,1 0 0 0 0,-1 0 0 0 0,0 0 0 0 0,0-1 0 0 0,1 1 0 0 0,-1 0 0 0 0,0 0 0 0 0,0 0 0 0 0,0 0 0 0 0,0-2 0 0 0,0 0 0 0 0,5-30 0 0 0,1 1 0 0 0,2 0 0 0 0,2 0 0 0 0,14-35 0 0 0,-16 49 0 0 0,1 0 0 0 0,1 0 0 0 0,0 1 0 0 0,1 0 0 0 0,0 1 0 0 0,2 0 0 0 0,0 1 0 0 0,18-16 0 0 0,-29 29 0 0 0,1 0 0 0 0,-1 0 0 0 0,1 0 0 0 0,0 0 0 0 0,0 0 0 0 0,0 1 0 0 0,0-1 0 0 0,0 1 0 0 0,0 0 0 0 0,0 0 0 0 0,0 0 0 0 0,0 0 0 0 0,1 1 0 0 0,-1-1 0 0 0,0 1 0 0 0,1 0 0 0 0,-1 0 0 0 0,0 0 0 0 0,6 1 0 0 0,-7 0 0 0 0,1 0 0 0 0,0 0 0 0 0,-1 0 0 0 0,0 0 0 0 0,1 1 0 0 0,-1-1 0 0 0,1 1 0 0 0,-1-1 0 0 0,0 1 0 0 0,0 0 0 0 0,0 0 0 0 0,0 0 0 0 0,0 0 0 0 0,-1 0 0 0 0,1 0 0 0 0,-1 1 0 0 0,1-1 0 0 0,-1 0 0 0 0,0 1 0 0 0,0-1 0 0 0,0 1 0 0 0,0 0 0 0 0,0-1 0 0 0,0 4 0 0 0,2 13 0 0 0,0-1 0 0 0,-2 1 0 0 0,-1 0 0 0 0,0 0 0 0 0,-1 0 0 0 0,-6 33 0 0 0,-2 27 0 0 0,9-75 0 0 0,0 0 0 0 0,0 0 0 0 0,0 0 0 0 0,0-1 0 0 0,1 1 0 0 0,0 0 0 0 0,0 0 0 0 0,0-1 0 0 0,0 1 0 0 0,0 0 0 0 0,1-1 0 0 0,0 1 0 0 0,0-1 0 0 0,0 0 0 0 0,0 1 0 0 0,0-1 0 0 0,5 4 0 0 0,-2-2 0 0 0,0-1 0 0 0,0 0 0 0 0,1 0 0 0 0,0 0 0 0 0,0-1 0 0 0,0 0 0 0 0,0 0 0 0 0,0 0 0 0 0,9 2 0 0 0,9 0 0 0 0,-1 0 0 0 0,1-2 0 0 0,0 0 0 0 0,36-2 0 0 0,-25-2-307 0 0,14-1 453 0 0,-34 4-4131 0 0,-1 1-3699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1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21 288 0 0,'1'-2'493'0'0,"-1"1"1"0"0,1-1-1 0 0,0 1 1 0 0,0 0-1 0 0,0-1 0 0 0,0 1 1 0 0,0 0-1 0 0,0 0 0 0 0,1 0 1 0 0,-1 0-1 0 0,0 0 1 0 0,1 0-1 0 0,-1 0 0 0 0,0 0 1 0 0,1 1-1 0 0,-1-1 0 0 0,1 0 1 0 0,1 0-1 0 0,-2 1-222 0 0,0 0-1 0 0,0 0 1 0 0,-1 0-1 0 0,1 0 0 0 0,0 1 1 0 0,0-1-1 0 0,0 0 1 0 0,0 0-1 0 0,-1 0 1 0 0,1 1-1 0 0,0-1 0 0 0,0 0 1 0 0,0 1-1 0 0,-1-1 1 0 0,1 1-1 0 0,0-1 1 0 0,-1 1-1 0 0,2 0 1 0 0,8 12 369 0 0,-4 0 135 0 0,-1-1-1 0 0,0 1 0 0 0,-1 1 1 0 0,0-1-1 0 0,-1 0 0 0 0,2 24 1 0 0,0 87 1056 0 0,-5-89-1137 0 0,3 85 1755 0 0,30 199 0 0 0,-25-254-1658 0 0,4 21-1651 0 0,-11-85 146 0 0,4 2-3825 0 0,-5-3 4264 0 0,1 0 0 0 0,-1 0-1 0 0,1 0 1 0 0,-1 0-1 0 0,0 0 1 0 0,1 0-1 0 0,-1 0 1 0 0,1 0 0 0 0,-1 0-1 0 0,0 0 1 0 0,1 0-1 0 0,-1 0 1 0 0,1 0-1 0 0,-1 0 1 0 0,0-1 0 0 0,1 1-1 0 0,-1 0 1 0 0,1 0-1 0 0,-1 0 1 0 0,0-1-1 0 0,1 1 1 0 0,-1 0 0 0 0,2-3-1378 0 0,0-4-914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16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0 407 812 0 0,'4'-12'555'0'0,"0"-1"-1"0"0,0 1 1 0 0,1 0-1 0 0,1 0 1 0 0,0 0 0 0 0,1 1-1 0 0,0 0 1 0 0,0 0-1 0 0,1 0 1 0 0,1 1 0 0 0,11-11-1 0 0,11-7 548 0 0,1 1-1 0 0,38-25 1 0 0,-39 31-160 0 0,1 1 0 0 0,0 2 0 0 0,1 1 0 0 0,1 2 0 0 0,1 1 0 0 0,56-15 0 0 0,-67 24-486 0 0,0 0-1 0 0,0 2 0 0 0,0 0 0 0 0,1 2 1 0 0,-1 1-1 0 0,1 0 0 0 0,-1 2 0 0 0,0 1 1 0 0,0 1-1 0 0,0 1 0 0 0,24 8 0 0 0,-41-10-325 0 0,0-1-1 0 0,0 1 0 0 0,0 0 1 0 0,-1 1-1 0 0,1 0 0 0 0,-1 0 1 0 0,0 0-1 0 0,0 1 0 0 0,0-1 1 0 0,-1 2-1 0 0,1-1 0 0 0,-1 0 1 0 0,6 9-1 0 0,-9-9-53 0 0,1 0 1 0 0,-1 0 0 0 0,0 0-1 0 0,0 0 1 0 0,0 0-1 0 0,-1 0 1 0 0,1 0 0 0 0,-1 1-1 0 0,-1-1 1 0 0,1 0-1 0 0,-1 1 1 0 0,0-1 0 0 0,0 1-1 0 0,-1-1 1 0 0,1 0-1 0 0,-1 1 1 0 0,0-1 0 0 0,-1 0-1 0 0,-1 6 1 0 0,-9 18 96 0 0,0-1 0 0 0,-2 0 0 0 0,-1-1 1 0 0,-1-1-1 0 0,-1 0 0 0 0,-1-2 0 0 0,-2 0 0 0 0,-26 26 1 0 0,20-24 34 0 0,-2-2 0 0 0,0-1 0 0 0,-62 38 0 0 0,68-48-114 0 0,-1-1 0 0 0,0-1-1 0 0,-1-1 1 0 0,0-1 0 0 0,-1-1 0 0 0,-35 6 0 0 0,57-14-83 0 0,-1 1 8 0 0,0 0-1 0 0,0 0 0 0 0,0-1 0 0 0,-1 0 0 0 0,1 0 0 0 0,0 0 0 0 0,0 0 0 0 0,0-1 1 0 0,-7-1-1 0 0,10 2 14 0 0,5-4-27 0 0,0 1 0 0 0,1 0 0 0 0,0 1 0 0 0,-1-1 0 0 0,1 1 0 0 0,0 0 0 0 0,0 0 0 0 0,1 0 0 0 0,-1 1 0 0 0,0 0 0 0 0,0 0-1 0 0,1 0 1 0 0,-1 1 0 0 0,1-1 0 0 0,7 2 0 0 0,7 0 31 0 0,0 0 1 0 0,34 8-1 0 0,-28-2 51 0 0,0 1 1 0 0,-1 1-1 0 0,1 1 1 0 0,-2 1-1 0 0,0 1 1 0 0,0 1-1 0 0,-1 2 1 0 0,-1 0-1 0 0,0 1 1 0 0,-1 1-1 0 0,22 24 1 0 0,-31-29 41 0 0,-1 0 0 0 0,-1 1 0 0 0,0 1 0 0 0,-1 0-1 0 0,-1 0 1 0 0,0 1 0 0 0,6 15 0 0 0,-13-29-397 0 0,12 11-6018 0 0,-12-11 5563 0 0,2-1-1191 0 0,12 0-5828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16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56 380 0 0,'2'-17'3980'0'0,"-2"15"-3274"0"0,0 0 1 0 0,0-1-1 0 0,0 1 0 0 0,0 0 1 0 0,0 0-1 0 0,0 0 1 0 0,1 0-1 0 0,-1 0 1 0 0,1 0-1 0 0,-1 0 0 0 0,1 0 1 0 0,0 1-1 0 0,0-1 1 0 0,0 0-1 0 0,0 0 1 0 0,0 0-1 0 0,3-2 2788 0 0,13 23 53 0 0,-1 26-1544 0 0,-1 0 1 0 0,-3 2-1 0 0,9 67 0 0 0,-11-58-742 0 0,-8-34-1180 0 0,-1-14-93 0 0,0-1 1 0 0,0 0 0 0 0,0 0 0 0 0,1 0-1 0 0,4 10 1 0 0,-6-17-242 0 0,0 1 0 0 0,0-1 0 0 0,0 0 0 0 0,1 1 0 0 0,-1-1 0 0 0,2 2-1518 0 0,-2-2 1518 0 0,1 0 0 0 0,-1 0 0 0 0,0 0 0 0 0,1 1 0 0 0,-1-1 1 0 0,0 0-1 0 0,1 0 0 0 0,-1 0 0 0 0,0 0 0 0 0,1 0 0 0 0,-1 0 0 0 0,1 0 0 0 0,-1 0 0 0 0,0 0 0 0 0,1 0 0 0 0,-1 0 0 0 0,1 0 0 0 0,-1 0 0 0 0,0 0 0 0 0,1-1 0 0 0,-1 1 0 0 0,0 0 0 0 0,1 0 0 0 0,-1 0 0 0 0,0-1 0 0 0,1 1 0 0 0,-1 0 0 0 0,0 0 0 0 0,2-2-1518 0 0,-2 1 1518 0 0,0 1 0 0 0,0 0 0 0 0,1-1 0 0 0,-1 1 0 0 0,0 0 0 0 0,0-1 1 0 0,0 1-1 0 0,0 0 0 0 0,0-1 0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17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55 162 796 0 0,'-12'-4'985'0'0,"7"3"-37"0"0,1 0 0 0 0,-1 0 1 0 0,1 0-1 0 0,0-1 0 0 0,0 0 0 0 0,0 0 1 0 0,-8-5 3727 0 0,15 4-2888 0 0,1 0-1313 0 0,1 0 0 0 0,-1 0 0 0 0,1 1 0 0 0,0-1 0 0 0,0 1 1 0 0,0 0-1 0 0,0 0 0 0 0,8-1 0 0 0,52-9 2036 0 0,-35 7-1600 0 0,185-19 4317 0 0,-35 6-1560 0 0,-163 15-3553 0 0,75-12-3362 0 0,-73 10-746 0 0,0 0-1 0 0,31-14 1 0 0,-30 10 1189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17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48 484 0 0,'7'-14'1158'0'0,"4"-8"2277"0"0,-1 11 6005 0 0,-6 19-7078 0 0,3 5-735 0 0,8 159 5578 0 0,8 2-5691 0 0,-17-131-1911 0 0,-6-41-64 0 0,4 21-956 0 0,-1-17-1694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17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46 270 104 0 0,'-15'-10'1294'0'0,"-15"-8"12195"0"0,81 1-7508 0 0,15 8-3035 0 0,-27 5-1639 0 0,0-3 1 0 0,46-13-1 0 0,-75 18-1220 0 0,-1-1-1 0 0,0-1 0 0 0,-1 0 0 0 0,1 0 0 0 0,0 0 0 0 0,-1-1 0 0 0,0-1 0 0 0,0 1 0 0 0,-1-1 0 0 0,0-1 0 0 0,0 1 0 0 0,0-1 0 0 0,-1 0 0 0 0,8-11 0 0 0,-9 10-108 0 0,-1 0 0 0 0,1 0 1 0 0,-2 0-1 0 0,1-1 1 0 0,-1 0-1 0 0,-1 1 0 0 0,1-1 1 0 0,-1 0-1 0 0,0-10 1 0 0,-2 18 905 0 0,-1 3-775 0 0,0 1 0 0 0,-1-1 0 0 0,1 1 0 0 0,0 0 0 0 0,0-1 0 0 0,0 1 0 0 0,1 0 0 0 0,-1 0 0 0 0,1-1 0 0 0,0 1 0 0 0,-1 3 0 0 0,0 37 1298 0 0,1-37-1221 0 0,2 28-162 0 0,2 1 1 0 0,1-1-1 0 0,2 0 1 0 0,1 0-1 0 0,2 0 1 0 0,27 62-1 0 0,-36-93-9 0 0,1 1 1 0 0,-1-1-1 0 0,1-1 1 0 0,0 1-1 0 0,0 0 0 0 0,0 0 1 0 0,0-1-1 0 0,0 1 0 0 0,3 2 1 0 0,9 1-1366 0 0,3-8-3583 0 0,6-6-2819 0 0,-12 2 4515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1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6 117 520 0 0,'-5'-12'19792'0'0,"47"4"-13682"0"0,1 3-3281 0 0,-14 2-1392 0 0,41-9-1 0 0,219-63-926 0 0,-269 74-4347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4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5 817 572 0 0,'0'0'11057'0'0,"2"-2"-10122"0"0,1-1-486 0 0,-1-1 0 0 0,1 1 0 0 0,-1-1 1 0 0,0 0-1 0 0,0 0 0 0 0,0 0 0 0 0,-1 0 0 0 0,0 0 0 0 0,1 0 1 0 0,-1 0-1 0 0,-1 0 0 0 0,1 0 0 0 0,0-9 0 0 0,-1 12-420 0 0,3-57 943 0 0,-2 0 0 0 0,-2 0-1 0 0,-15-92 1 0 0,10 122-890 0 0,2-1 0 0 0,0 0-1 0 0,2 0 1 0 0,1 0 0 0 0,2-1 0 0 0,1 1-1 0 0,5-31 1 0 0,-1 25-5 0 0,-6 28-26 0 0,1 0-1 0 0,0 0 1 0 0,0 0 0 0 0,1 0 0 0 0,0 0-1 0 0,0 0 1 0 0,0 1 0 0 0,1-1-1 0 0,5-7 1 0 0,-4 10-7 0 0,0 0 1 0 0,0 0-1 0 0,1 1 0 0 0,0-1 1 0 0,-1 1-1 0 0,1 0 0 0 0,1 0 1 0 0,-1 1-1 0 0,0 0 0 0 0,1 0 0 0 0,-1 0 1 0 0,1 0-1 0 0,9-1 0 0 0,19-2 108 0 0,0 1 0 0 0,1 2 0 0 0,-1 1 0 0 0,1 2 1 0 0,46 6-1 0 0,-14-1 7 0 0,588 52 846 0 0,-592-50-739 0 0,-26-3-69 0 0,38 1-1 0 0,1-8-44 0 0,-74 2-147 0 0,-1 2 8 0 0,1-1 0 0 0,0 0 0 0 0,0 1 0 0 0,0 0 0 0 0,-1-1 1 0 0,1 1-1 0 0,-1 0 0 0 0,1 0 0 0 0,-1 0 0 0 0,0 0 1 0 0,0 0-1 0 0,0 0 0 0 0,0 0 0 0 0,0 0 0 0 0,0 0 1 0 0,-1 1-1 0 0,1 3 0 0 0,6 48 407 0 0,-5-30-213 0 0,1-4-47 0 0,5 43 590 0 0,26 98 0 0 0,-15-87-795 0 0,-19-73-520 0 0,2 8-3938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18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0 420 0 0,'-1'1'301'0'0,"-1"0"1"0"0,1 1-1 0 0,0-1 0 0 0,-1 0 0 0 0,1 0 1 0 0,0 1-1 0 0,0-1 0 0 0,0 1 0 0 0,0-1 1 0 0,0 1-1 0 0,-1 1 0 0 0,2-2-52 0 0,0 0 0 0 0,0-1 0 0 0,0 1 0 0 0,0-1 0 0 0,-1 1-1 0 0,1 0 1 0 0,0-1 0 0 0,0 1 0 0 0,1-1 0 0 0,-1 1 0 0 0,0 0 0 0 0,0-1 0 0 0,0 1-1 0 0,0 0 1 0 0,0-1 0 0 0,1 1 0 0 0,-1-1 0 0 0,0 1 0 0 0,0-1 0 0 0,1 1 0 0 0,-1-1-1 0 0,1 2 1 0 0,19 9 5713 0 0,-1-7-4742 0 0,16 0 2297 0 0,1-2-1 0 0,65-4 1 0 0,14-14-2276 0 0,-92 10-3124 0 0,11-7-7307 0 0,-23 7 6164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2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53 604 0 0,'74'-37'7556'0'0,"-40"21"-1730"0"0,-34 17-5747 0 0,0-1 0 0 0,0 0 0 0 0,0 0 0 0 0,0 1 0 0 0,0-1 0 0 0,0 0 0 0 0,0 0 1 0 0,0 1-1 0 0,0-1 0 0 0,0 0 0 0 0,0 0 0 0 0,0 1 0 0 0,0-1 0 0 0,0 0 0 0 0,0 0 0 0 0,0 1 0 0 0,0-1 0 0 0,0 0 0 0 0,0 0 0 0 0,0 0 0 0 0,0 1 1 0 0,0-1-1 0 0,0 0 0 0 0,1 0 0 0 0,-1 1 0 0 0,0-1 0 0 0,0 0 0 0 0,0 0 0 0 0,0 0 0 0 0,1 0 0 0 0,-1 1 0 0 0,0-1 0 0 0,0 0 0 0 0,0 0 0 0 0,1 0 1 0 0,-1 0-1 0 0,0 0 0 0 0,0 0 0 0 0,1 1 0 0 0,-1-1 0 0 0,0 0 0 0 0,0 0 0 0 0,0 0 0 0 0,1 0 0 0 0,-1 0 0 0 0,0 0 0 0 0,0 0 0 0 0,1 0 1 0 0,-1 0-1 0 0,0 0 0 0 0,0 0 0 0 0,1 0 0 0 0,-1 0 0 0 0,0-1 0 0 0,0 1 0 0 0,1 0 0 0 0,-1 0 0 0 0,0 0 0 0 0,0 0 0 0 0,1 0 0 0 0,-1-1 0 0 0,-10 19 959 0 0,-24 22 71 0 0,-2-2 0 0 0,-47 39 0 0 0,-89 60 396 0 0,155-124-1319 0 0,-19 13 142 0 0,21-16-78 0 0,0 1 0 0 0,1 0 0 0 0,1 0 0 0 0,-21 23 0 0 0,34-33-233 0 0,-1-1-1 0 0,1 1 0 0 0,-1-1 0 0 0,1 1 0 0 0,0-1 0 0 0,-1 1 1 0 0,1-1-1 0 0,0 1 0 0 0,-1 0 0 0 0,1-1 0 0 0,0 1 0 0 0,-1 0 1 0 0,1-1-1 0 0,0 1 0 0 0,0 0 0 0 0,0-1 0 0 0,0 1 0 0 0,0 0 0 0 0,0 0 1 0 0,0-1-1 0 0,0 1 0 0 0,0 0 0 0 0,0-1 0 0 0,0 1 0 0 0,0 0 1 0 0,1-1-1 0 0,-1 1 0 0 0,0 0 0 0 0,1 1 0 0 0,0-1 3 0 0,0 0-1 0 0,1 0 0 0 0,-1 0 1 0 0,0 0-1 0 0,0 0 0 0 0,1-1 1 0 0,-1 1-1 0 0,1 0 0 0 0,-1-1 1 0 0,1 1-1 0 0,-1 0 0 0 0,3 0 0 0 0,51 4 156 0 0,-52-5-156 0 0,61 1-121 0 0,0-4-1 0 0,0-3 1 0 0,0-2 0 0 0,101-27-1 0 0,-121 20-80 0 0,-44 15 558 0 0,-1 10-43 0 0,0 1 0 0 0,-1-1-1 0 0,0 0 1 0 0,-8 17 0 0 0,-5 28 678 0 0,12-30 25 0 0,-1 46-1 0 0,9-24-1145 0 0,11-1-4341 0 0,-15-44 3661 0 0,1 0 0 0 0,-1 0-1 0 0,1 0 1 0 0,0 0 0 0 0,0-1-1 0 0,0 1 1 0 0,0 0 0 0 0,0-1 0 0 0,0 1-1 0 0,0-1 1 0 0,4 2 0 0 0,4 1-2255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2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1 425 9093 0 0,'11'-9'8893'0'0,"2"3"-3882"0"0,34-10-2352 0 0,-24 9-1188 0 0,8-3-672 0 0,18-5 818 0 0,54-27 0 0 0,-89 35-1442 0 0,0-1-1 0 0,0 0 1 0 0,-1-1-1 0 0,0 0 1 0 0,-1-1-1 0 0,0-1 1 0 0,0 1-1 0 0,10-15 1 0 0,3-8-166 0 0,-1-2 0 0 0,-1 0 0 0 0,32-71 0 0 0,-55 104-9 0 0,9-7 0 0 0,-3 7 0 0 0,-5 2 0 0 0,-1-1 0 0 0,1 1 0 0 0,0 0 0 0 0,-1 0 0 0 0,1 0 0 0 0,-1 0 0 0 0,1 1 0 0 0,-1-1 0 0 0,1 0 0 0 0,0 0 0 0 0,-1 0 0 0 0,1 0 0 0 0,-1 0 0 0 0,1 1 0 0 0,-1-1 0 0 0,1 0 0 0 0,-1 1 0 0 0,1-1 0 0 0,-1 0 0 0 0,1 1 0 0 0,-1-1 0 0 0,1 0 0 0 0,-1 1 0 0 0,0-1 0 0 0,1 1 0 0 0,-1-1 0 0 0,0 1 0 0 0,1-1 0 0 0,-1 1 0 0 0,0-1 0 0 0,1 1 0 0 0,-1-1 0 0 0,0 1 0 0 0,0 0 0 0 0,0 0 0 0 0,1 17 0 0 0,-1-16 0 0 0,-1 10 0 0 0,-1 0 0 0 0,0 0 0 0 0,0 0 0 0 0,-1 0 0 0 0,-1-1 0 0 0,0 1 0 0 0,-6 12 0 0 0,5-13 0 0 0,0 0 0 0 0,1 1 0 0 0,1-1 0 0 0,0 1 0 0 0,0 0 0 0 0,1 0 0 0 0,0 13 0 0 0,2-21 0 0 0,1 0 0 0 0,0 0 0 0 0,0-1 0 0 0,0 1 0 0 0,1 0 0 0 0,-1-1 0 0 0,1 1 0 0 0,0-1 0 0 0,0 0 0 0 0,0 1 0 0 0,1-1 0 0 0,-1 0 0 0 0,1 0 0 0 0,-1-1 0 0 0,1 1 0 0 0,0 0 0 0 0,0-1 0 0 0,0 0 0 0 0,0 0 0 0 0,1 0 0 0 0,-1 0 0 0 0,1 0 0 0 0,4 1 0 0 0,7 4 0 0 0,0-1 0 0 0,0-1 0 0 0,0-1 0 0 0,22 4 0 0 0,75 6 1246 0 0,-84-11-3145 0 0,-3-1-2918 0 0,-1 0-4004 0 0,-18-2 5654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2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34 520 0 0,'-3'-15'-162'0'0,"3"-3"16417"0"0,0 34-14400 0 0,1 13-504 0 0,1 1 0 0 0,2-1 1 0 0,1 0-1 0 0,11 37 0 0 0,-14-58-1291 0 0,1 1-1 0 0,0-1 1 0 0,1 0 0 0 0,6 12-1 0 0,2-4-3043 0 0,2-5-4381 0 0,-9-8 4765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21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84 7693 0 0,'-10'0'3092'0'0,"7"1"-2290"0"0,0-1 0 0 0,0 0 1 0 0,1 0-1 0 0,-1 0 1 0 0,0 0-1 0 0,0 0 1 0 0,0-1-1 0 0,0 1 1 0 0,1-1-1 0 0,-1 0 1 0 0,0 0-1 0 0,1 0 1 0 0,-1 0-1 0 0,-3-3 1072 0 0,8 2-1641 0 0,0 0 1 0 0,0 1-1 0 0,0-1 0 0 0,0 0 1 0 0,1 1-1 0 0,-1-1 0 0 0,1 1 1 0 0,-1 0-1 0 0,1 0 0 0 0,5-2 1 0 0,5-1 130 0 0,123-37 3152 0 0,-117 37-3661 0 0,0 1 1 0 0,37-2-1 0 0,-35 9-2831 0 0,-7 1-5358 0 0,-9-1 5147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21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21 142 280 0 0,'-1'-4'518'0'0,"0"0"1"0"0,1-1-1 0 0,0 1 0 0 0,0-1 0 0 0,0 1 1 0 0,1 0-1 0 0,0-1 0 0 0,-1 1 0 0 0,1 0 1 0 0,1 0-1 0 0,-1-1 0 0 0,1 1 1 0 0,-1 0-1 0 0,1 0 0 0 0,1 0 0 0 0,-1 1 1 0 0,0-1-1 0 0,1 1 0 0 0,0-1 0 0 0,0 1 1 0 0,5-6-1 0 0,-2 4 113 0 0,-1 1 0 0 0,1-1 0 0 0,1 1 1 0 0,-1 0-1 0 0,0 0 0 0 0,1 0 0 0 0,0 1 0 0 0,0 0 0 0 0,0 1 1 0 0,0-1-1 0 0,0 1 0 0 0,10-1 0 0 0,-15 3-470 0 0,1-1-1 0 0,-1 1 1 0 0,1 0-1 0 0,-1-1 0 0 0,1 1 1 0 0,-1 1-1 0 0,0-1 1 0 0,1 0-1 0 0,-1 0 1 0 0,1 1-1 0 0,-1-1 1 0 0,1 1-1 0 0,-1 0 1 0 0,0 0-1 0 0,1 0 1 0 0,-1 0-1 0 0,0 0 1 0 0,0 1-1 0 0,0-1 0 0 0,0 0 1 0 0,0 1-1 0 0,0 0 1 0 0,0-1-1 0 0,-1 1 1 0 0,1 0-1 0 0,0 0 1 0 0,-1 0-1 0 0,0 0 1 0 0,1 0-1 0 0,-1 1 1 0 0,0-1-1 0 0,0 0 1 0 0,1 4-1 0 0,-1 0-2 0 0,0 0-1 0 0,0 0 1 0 0,-1 0-1 0 0,1 0 1 0 0,-1 0-1 0 0,-1 0 1 0 0,1-1-1 0 0,-1 1 1 0 0,0 0-1 0 0,0 0 1 0 0,-1 0-1 0 0,0 0 1 0 0,-2 5 0 0 0,-10 15 114 0 0,0 0 1 0 0,-2-1-1 0 0,0-1 1 0 0,-2 0 0 0 0,-31 31-1 0 0,2 0 192 0 0,43-50-377 0 0,0 0-1 0 0,-1 1 1 0 0,2-1-1 0 0,-1 1 1 0 0,1 0-1 0 0,0 0 1 0 0,0 0-1 0 0,-3 10 1 0 0,6-15-62 0 0,0 0 0 0 0,0 0 0 0 0,0 0 0 0 0,0-1 0 0 0,0 1 0 0 0,1 0 0 0 0,-1 0 0 0 0,0 0 0 0 0,1 0 1 0 0,-1 0-1 0 0,0-1 0 0 0,1 1 0 0 0,-1 0 0 0 0,1 0 0 0 0,0-1 0 0 0,-1 1 0 0 0,1 0 0 0 0,-1-1 0 0 0,1 1 0 0 0,0-1 0 0 0,-1 1 0 0 0,1 0 1 0 0,0-1-1 0 0,0 0 0 0 0,0 1 0 0 0,-1-1 0 0 0,1 1 0 0 0,0-1 0 0 0,1 0 0 0 0,28 9 436 0 0,-27-8-368 0 0,38 5 112 0 0,0-1 0 0 0,58-1 1 0 0,46 5-6389 0 0,-90-1-1427 0 0,-30-4 4427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2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0 514 612 0 0,'0'0'1597'0'0,"14"-1"2754"0"0,-7 0-13 0 0,2-2-2779 0 0,-1 0 0 0 0,1 0 0 0 0,-1-1 0 0 0,0 0-1 0 0,0 0 1 0 0,0-1 0 0 0,13-10 0 0 0,-16 10-1132 0 0,0 0 0 0 0,0-1 0 0 0,-1 1 1 0 0,0-1-1 0 0,0 1 0 0 0,0-1 0 0 0,-1 0 0 0 0,1-1 1 0 0,-2 1-1 0 0,1 0 0 0 0,2-10 0 0 0,16-73 1034 0 0,-15 56-935 0 0,2 1 0 0 0,1-1 0 0 0,20-46 0 0 0,-25 70-487 0 0,1 1 0 0 0,-1 0 1 0 0,2 0-1 0 0,-1 0 0 0 0,1 0 0 0 0,0 1 1 0 0,0 0-1 0 0,1 1 0 0 0,0-1 1 0 0,0 1-1 0 0,0 0 0 0 0,1 1 1 0 0,0 0-1 0 0,0 0 0 0 0,1 1 0 0 0,-1 0 1 0 0,12-4-1 0 0,-16 7-39 0 0,0 0 0 0 0,0-1 0 0 0,0 1 0 0 0,0 1 0 0 0,1-1 0 0 0,-1 1 0 0 0,0-1 0 0 0,0 1 0 0 0,1 1 0 0 0,-1-1 0 0 0,0 0 0 0 0,0 1 0 0 0,1 0 0 0 0,-1 0 0 0 0,4 2 0 0 0,-6-2 0 0 0,-1 0 0 0 0,1-1 0 0 0,-1 1 0 0 0,0 0 0 0 0,1 0 0 0 0,-1 1 0 0 0,0-1 0 0 0,0 0 0 0 0,0 0 0 0 0,0 1 0 0 0,0-1 0 0 0,0 0 0 0 0,0 1 0 0 0,0-1 0 0 0,-1 1 0 0 0,2 2 0 0 0,-2-1 0 0 0,1 0 0 0 0,-1 0 0 0 0,1 0 0 0 0,-1 0 0 0 0,0 1 0 0 0,0-1 0 0 0,0 0 0 0 0,-1 0 0 0 0,1 0 0 0 0,-1 0 0 0 0,-1 4 0 0 0,-29 72 0 0 0,22-60 0 0 0,1-1 0 0 0,1 1 0 0 0,-7 30 0 0 0,13-45 0 0 0,0 0 0 0 0,1 1 0 0 0,0-1 0 0 0,-1 0 0 0 0,2 1 0 0 0,-1-1 0 0 0,0 0 0 0 0,1 1 0 0 0,0-1 0 0 0,0 0 0 0 0,0 0 0 0 0,0 0 0 0 0,1 0 0 0 0,0 0 0 0 0,-1 0 0 0 0,1 0 0 0 0,5 6 0 0 0,-3-5 0 0 0,0-1 0 0 0,1 1 0 0 0,0-1 0 0 0,0 0 0 0 0,0 0 0 0 0,0 0 0 0 0,1-1 0 0 0,-1 0 0 0 0,1 0 0 0 0,11 4 0 0 0,-2-2 0 0 0,0-1 0 0 0,0 0 0 0 0,0-1 0 0 0,1-1 0 0 0,-1-1 0 0 0,1 0 0 0 0,-1 0 0 0 0,31-5 0 0 0,30-15-803 0 0,-41 10-2894 0 0,2 0-5692 0 0,-16 5 6152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2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39 1108 0 0,'-6'-9'15844'0'0,"146"14"-5707"0"0,74-1-4579 0 0,-168-7-5443 0 0,67-13 1 0 0,-48-3-6791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2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1 220 0 0,'-15'12'919'0'0,"0"8"5094"0"0,15-19-5752 0 0,0-1 1 0 0,-1 1-1 0 0,1 0 1 0 0,0-1-1 0 0,0 1 1 0 0,0 0-1 0 0,0-1 1 0 0,0 1-1 0 0,0 0 1 0 0,0-1-1 0 0,0 1 1 0 0,0 0 0 0 0,0-1-1 0 0,0 1 1 0 0,0 0-1 0 0,1-1 1 0 0,-1 1-1 0 0,0 0 1 0 0,1-1-1 0 0,-1 1 1 0 0,0 0-1 0 0,1 0 1 0 0,1 0 36 0 0,-1 1-1 0 0,1-1 1 0 0,-1 0 0 0 0,1 0-1 0 0,0 0 1 0 0,-1 0 0 0 0,1 0-1 0 0,0 0 1 0 0,0 0 0 0 0,0 0-1 0 0,3 0 1 0 0,17 5 2035 0 0,1-1 0 0 0,40 3-1 0 0,104-7 3850 0 0,-134-2-5044 0 0,17-2-1107 0 0,-21 3-3849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23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591 190 212 0 0,'11'-13'1346'0'0,"-1"0"0"0"0,16-25 0 0 0,-23 32-642 0 0,0 0 0 0 0,0 0 1 0 0,-1 0-1 0 0,0 0 0 0 0,0 0 1 0 0,0 0-1 0 0,-1-1 0 0 0,0 1 1 0 0,1-12-1 0 0,-3 16-559 0 0,1 0 1 0 0,-1 1-1 0 0,1-1 1 0 0,-1 0-1 0 0,0 1 0 0 0,0-1 1 0 0,0 1-1 0 0,0-1 1 0 0,0 1-1 0 0,0-1 0 0 0,0 1 1 0 0,0 0-1 0 0,0-1 1 0 0,-1 1-1 0 0,1 0 0 0 0,-1 0 1 0 0,1 0-1 0 0,0 0 1 0 0,-1 0-1 0 0,-3-1 1 0 0,-32-12 1611 0 0,23 11-1297 0 0,-1 0 1 0 0,0 2-1 0 0,1 0 1 0 0,-1 1-1 0 0,0 0 0 0 0,0 1 1 0 0,0 1-1 0 0,0 0 0 0 0,-24 7 1 0 0,6 1 175 0 0,0 2 1 0 0,1 0 0 0 0,-32 19-1 0 0,38-17-141 0 0,1 2 0 0 0,0 0 0 0 0,2 2 0 0 0,-39 35 0 0 0,52-43-270 0 0,-1 1 1 0 0,2 0-1 0 0,0 1 0 0 0,0 0 0 0 0,1 0 0 0 0,0 1 0 0 0,1 0 1 0 0,1 0-1 0 0,0 0 0 0 0,0 1 0 0 0,-4 20 0 0 0,9-27-118 0 0,1-1 0 0 0,-1 1 0 0 0,1 0 0 0 0,1 0 1 0 0,-1-1-1 0 0,1 1 0 0 0,0 0 0 0 0,1-1 0 0 0,-1 1 0 0 0,1-1 0 0 0,1 1 0 0 0,-1-1 0 0 0,1 0 0 0 0,0 0 0 0 0,1 0 0 0 0,-1 0 0 0 0,1-1 0 0 0,0 1 0 0 0,10 8 0 0 0,0 0 129 0 0,0 0 0 0 0,2-2 0 0 0,0 0 0 0 0,0 0 0 0 0,25 12 0 0 0,-16-11-83 0 0,0-1 0 0 0,0-2 0 0 0,2 0 0 0 0,30 7-1 0 0,-40-13-163 0 0,0-1-1 0 0,-1-1 1 0 0,1 0-1 0 0,0-1 1 0 0,0-1 0 0 0,0 0-1 0 0,0-2 1 0 0,18-3-1 0 0,-33 5-8 0 0,0 0 1 0 0,-1 0-1 0 0,1-1 0 0 0,-1 1 1 0 0,1 0-1 0 0,0-1 0 0 0,-1 0 1 0 0,1 1-1 0 0,-1-1 0 0 0,0 0 1 0 0,1 0-1 0 0,-1 1 0 0 0,0-1 1 0 0,1 0-1 0 0,-1 0 0 0 0,0-1 0 0 0,0 1 1 0 0,0 0-1 0 0,0 0 0 0 0,0 0 1 0 0,0-1-1 0 0,0 1 0 0 0,0-1 1 0 0,0 1-1 0 0,-1-1 0 0 0,1 1 1 0 0,-1-1-1 0 0,1 1 0 0 0,-1-1 1 0 0,1 1-1 0 0,-1-1 0 0 0,0 1 1 0 0,0-3-1 0 0,0 1-3 0 0,-1 0 0 0 0,0 1 0 0 0,1-1 0 0 0,-1 0 0 0 0,0 1 0 0 0,-1-1 0 0 0,1 1 0 0 0,0-1 0 0 0,-1 1 0 0 0,1 0 0 0 0,-1-1 0 0 0,0 1-1 0 0,0 0 1 0 0,0 0 0 0 0,0 0 0 0 0,0 0 0 0 0,0 1 0 0 0,-5-3 0 0 0,-3-2-14 0 0,0 1-1 0 0,0 1 1 0 0,-1 0-1 0 0,0 0 0 0 0,0 1 1 0 0,0 1-1 0 0,0 0 1 0 0,-1 0-1 0 0,-19 0 1 0 0,5 2-186 0 0,-1 1 0 0 0,1 1 0 0 0,-29 6 0 0 0,52-7 135 0 0,-5 0-305 0 0,1 0-1 0 0,-1 1 0 0 0,1-1 1 0 0,0 2-1 0 0,0-1 1 0 0,0 1-1 0 0,0 0 0 0 0,0 0 1 0 0,-11 8-1 0 0,16-8-121 0 0,14 11-10880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4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2 444 0 0,'1'-2'14941'0'0,"7"3"-11547"0"0,6 4-4117 0 0,-6 1 3172 0 0,-1 2-1827 0 0,-1 1 0 0 0,1 0-1 0 0,-1 0 1 0 0,-1 1 0 0 0,0 0 0 0 0,0 0-1 0 0,-1 0 1 0 0,0 1 0 0 0,-1-1 0 0 0,0 1-1 0 0,2 11 1 0 0,14 44 1017 0 0,2-29-1425 0 0,-20-36-583 0 0,0 1-1 0 0,0-1 1 0 0,0 0-1 0 0,0 1 1 0 0,1-1-1 0 0,-1 0 1 0 0,0 0-1 0 0,1 0 0 0 0,-1 0 1 0 0,1 0-1 0 0,2 1 1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2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0 301 9553 0 0,'39'2'10214'0'0,"0"3"-4180"0"0,9 5-2820 0 0,23 9-2826 0 0,19 4 1261 0 0,32 2-59 0 0,335 51-1465 0 0,-453-75-125 0 0,1-1 0 0 0,-1 1 0 0 0,0-1 0 0 0,1 0 0 0 0,-1-1 0 0 0,8 0 0 0 0,-11-4 0 0 0,-4-1 0 0 0,0-1 0 0 0,-1 1 0 0 0,-1 0 0 0 0,1 1 0 0 0,-1-1 0 0 0,1 1 0 0 0,-2 0 0 0 0,1 0 0 0 0,-9-7 0 0 0,-12-10 0 0 0,2-2 0 0 0,6 7 0 0 0,-28-34 0 0 0,43 47 0 0 0,-1-1 0 0 0,1 0 0 0 0,0 0 0 0 0,0 0 0 0 0,0 0 0 0 0,1-1 0 0 0,0 1 0 0 0,0-1 0 0 0,0 1 0 0 0,0-1 0 0 0,1 0 0 0 0,-1-10 0 0 0,3 12 0 0 0,0-1 0 0 0,0 1 0 0 0,0 0 0 0 0,1 0 0 0 0,-1 0 0 0 0,1 0 0 0 0,0 0 0 0 0,0 0 0 0 0,1 0 0 0 0,-1 1 0 0 0,1-1 0 0 0,0 1 0 0 0,-1-1 0 0 0,2 1 0 0 0,-1 0 0 0 0,0 0 0 0 0,1 1 0 0 0,6-5 0 0 0,8-5 0 0 0,0 1 0 0 0,29-12 0 0 0,-10 7 0 0 0,1 2 0 0 0,1 2 0 0 0,0 2 0 0 0,0 1 0 0 0,53-4 0 0 0,-40 9 0 0 0,0 2 0 0 0,0 2 0 0 0,85 12 0 0 0,-127-11 0 0 0,0 1 0 0 0,0 0 0 0 0,0 1 0 0 0,-1 0 0 0 0,1 0 0 0 0,10 7 0 0 0,-18-9 0 0 0,0 0 0 0 0,0 0 0 0 0,0 0 0 0 0,0 1 0 0 0,0-1 0 0 0,0 1 0 0 0,0-1 0 0 0,0 1 0 0 0,-1 0 0 0 0,1 0 0 0 0,-1-1 0 0 0,0 1 0 0 0,1 0 0 0 0,-1 0 0 0 0,0 1 0 0 0,0-1 0 0 0,0 0 0 0 0,0 0 0 0 0,-1 0 0 0 0,1 1 0 0 0,0-1 0 0 0,-1 0 0 0 0,0 1 0 0 0,0-1 0 0 0,1 1 0 0 0,-1-1 0 0 0,-1 0 0 0 0,1 1 0 0 0,0-1 0 0 0,-1 0 0 0 0,0 5 0 0 0,-6 9 0 0 0,0-1 0 0 0,0 0 0 0 0,-1 0 0 0 0,-1-1 0 0 0,-21 26 0 0 0,14-19 0 0 0,-21 36 0 0 0,33-50 0 0 0,1 0 0 0 0,-1 1 0 0 0,2-1 0 0 0,-1 1 0 0 0,1 0 0 0 0,0 0 0 0 0,0 0 0 0 0,1-1 0 0 0,0 13 0 0 0,1-17 0 0 0,0 0 0 0 0,0 0 0 0 0,1 0 0 0 0,-1 0 0 0 0,1 0 0 0 0,0 0 0 0 0,0 0 0 0 0,0 0 0 0 0,0 0 0 0 0,1 0 0 0 0,-1 0 0 0 0,1-1 0 0 0,-1 1 0 0 0,1-1 0 0 0,0 1 0 0 0,0-1 0 0 0,3 3 0 0 0,0-1 0 0 0,0 0 0 0 0,0 0 0 0 0,0-1 0 0 0,1 0 0 0 0,-1 0 0 0 0,1 0 0 0 0,12 4 0 0 0,2-2 0 0 0,0 0 0 0 0,0-1 0 0 0,1-2 0 0 0,23 2 0 0 0,-9-4 57 0 0,37-4 0 0 0,-27-1-9376 0 0,-41 4 5391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3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25 272 0 0,'1'-25'5216'0'0,"1"41"293"0"0,2 44-395 0 0,-3-57-5534 0 0,8 322 6309 0 0,6 84-1422 0 0,-7-356-3480 0 0,1 0-1 0 0,18 54 1 0 0,-25-96-669 0 0,-2-10-261 0 0,0 0-1 0 0,1 0 1 0 0,-1 1 0 0 0,0-1-1 0 0,0 0 1 0 0,1 0-1 0 0,-1 0 1 0 0,0 0 0 0 0,1 0-1 0 0,-1 0 1 0 0,1 1-1 0 0,0-1 1 0 0,-1 0 0 0 0,1 0-1 0 0,0-1 1 0 0,0 2-1 0 0,0-1 95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3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1075 145 184 0 0,'6'-31'7025'0'0,"-9"26"-6584"0"0,1 0 0 0 0,-1 1 0 0 0,0-1 0 0 0,0 0 0 0 0,0 1 1 0 0,-1 0-1 0 0,0 0 0 0 0,1 0 0 0 0,-1 0 0 0 0,-1 0 0 0 0,1 1 0 0 0,0 0 0 0 0,-1 0 0 0 0,0 0 0 0 0,0 1 0 0 0,0-1 0 0 0,0 1 0 0 0,0 0 0 0 0,-9-2 0 0 0,-9-3 261 0 0,0 2 1 0 0,-1 0-1 0 0,-27-2 0 0 0,7 5-138 0 0,-1 3 0 0 0,0 1 0 0 0,1 2 1 0 0,0 2-1 0 0,0 2 0 0 0,-78 24 0 0 0,84-19-236 0 0,0 1 0 0 0,0 2 0 0 0,2 1 0 0 0,0 2 0 0 0,-63 44 0 0 0,81-50-163 0 0,1 1 1 0 0,0 1 0 0 0,1 1-1 0 0,0 0 1 0 0,1 1-1 0 0,1 1 1 0 0,1 0 0 0 0,1 0-1 0 0,0 2 1 0 0,1-1-1 0 0,2 2 1 0 0,-10 23-1 0 0,17-36-74 0 0,0 0-1 0 0,0-1 1 0 0,1 1-1 0 0,0 0 1 0 0,1 0-1 0 0,-1-1 1 0 0,1 1-1 0 0,1 0 1 0 0,0 0-1 0 0,0 0 1 0 0,0-1-1 0 0,1 1 1 0 0,0-1-1 0 0,0 1 1 0 0,7 12-1 0 0,-3-8 4 0 0,1-1 0 0 0,0 0-1 0 0,1 0 1 0 0,0-1-1 0 0,1 0 1 0 0,0-1 0 0 0,1 1-1 0 0,0-2 1 0 0,13 10 0 0 0,16 8 87 0 0,2-2 1 0 0,1-2 0 0 0,0-2-1 0 0,2-1 1 0 0,0-2-1 0 0,73 17 1 0 0,-44-17 98 0 0,121 14 0 0 0,-116-24-136 0 0,0-3 0 0 0,1-3 1 0 0,-1-4-1 0 0,1-3 0 0 0,-1-4 0 0 0,111-28 0 0 0,-163 31-123 0 0,-1-2 1 0 0,0 0-1 0 0,0-1 0 0 0,-1-2 0 0 0,0 0 1 0 0,-1-2-1 0 0,0 0 0 0 0,22-20 0 0 0,-37 27-20 0 0,0 0 0 0 0,0 0-1 0 0,-1-1 1 0 0,-1 0 0 0 0,1 0-1 0 0,-1 0 1 0 0,0-1 0 0 0,-1 0-1 0 0,0 0 1 0 0,-1-1 0 0 0,0 1-1 0 0,0-1 1 0 0,-1 0 0 0 0,0 0-1 0 0,-1 0 1 0 0,0-1 0 0 0,-1 1-1 0 0,0 0 1 0 0,0-1 0 0 0,-1 1-1 0 0,0-1 1 0 0,-1 1 0 0 0,-4-18-1 0 0,0 9-17 0 0,-2 0-1 0 0,0 0 0 0 0,-1 1 0 0 0,0-1 1 0 0,-2 2-1 0 0,0-1 0 0 0,-1 2 0 0 0,-25-30 1 0 0,6 12-114 0 0,-2 2 0 0 0,-65-53 0 0 0,68 64-27 0 0,-1 1 0 0 0,0 1 1 0 0,-1 2-1 0 0,-1 1 0 0 0,-1 1 1 0 0,-48-14-1 0 0,54 21-246 0 0,-1 1 1 0 0,0 2-1 0 0,0 1 1 0 0,0 1-1 0 0,-1 1 1 0 0,1 1-1 0 0,-1 2 0 0 0,-41 6 1 0 0,25 4-747 0 0,23 0-1410 0 0,21-10 1983 0 0,0 0 0 0 0,0 0 0 0 0,0-1 0 0 0,0 1 0 0 0,0 0 0 0 0,0 1 0 0 0,0-1 0 0 0,0 0 0 0 0,1 0 0 0 0,-1 0 0 0 0,0 0 0 0 0,0 3 0 0 0,0 0-2139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3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39 60 0 0,'-4'-14'1469'0'0,"-1"-11"12083"0"0,-6 58-9879 0 0,10-5-2250 0 0,-5 128 3203 0 0,6-121-4197 0 0,2-1-1 0 0,10 51 1 0 0,-12-83-644 0 0,1 1 0 0 0,0-1 0 0 0,0 1 0 0 0,0-1 0 0 0,1 1 0 0 0,-1-1 0 0 0,0 0 0 0 0,1 0 0 0 0,0 0 0 0 0,-1 1 0 0 0,1-2 0 0 0,0 1 0 0 0,2 2 0 0 0,18 10-9018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36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71 111 576 0 0,'-7'-2'590'0'0,"-34"-13"3070"0"0,40 14-3270 0 0,0 1 1 0 0,-1-1-1 0 0,1 0 0 0 0,0 0 1 0 0,-1 0-1 0 0,1 1 1 0 0,0-1-1 0 0,0 0 1 0 0,0 0-1 0 0,-1-1 1 0 0,1 1-1 0 0,1 0 1 0 0,-1 0-1 0 0,0 0 1 0 0,0-1-1 0 0,0 1 1 0 0,1-1-1 0 0,-1 1 1 0 0,0 0-1 0 0,1-1 1 0 0,-1 1-1 0 0,1-4 1473 0 0,20-13 2041 0 0,-1 12-2975 0 0,0 0 1 0 0,1 0-1 0 0,0 2 0 0 0,0 1 1 0 0,1 0-1 0 0,30 1 0 0 0,-7-1-31 0 0,148-10 2275 0 0,-187 12-3135 0 0,8 1-2253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3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50 520 0 0,'4'-7'1689'0'0,"1"1"1"0"0,0 0-1 0 0,0 0 1 0 0,1 0-1 0 0,-1 0 0 0 0,11-6 4784 0 0,-19 16-5925 0 0,-5 9-183 0 0,-1-1 0 0 0,0-1 0 0 0,-1 1 0 0 0,-1-1 0 0 0,-21 18 0 0 0,-73 46 753 0 0,39-28-454 0 0,26-19-278 0 0,23-17-146 0 0,0 0 0 0 0,1 2 1 0 0,1 0-1 0 0,0 0 0 0 0,0 1 0 0 0,-15 21 0 0 0,29-34-199 0 0,0 0 1 0 0,1 0-1 0 0,-1 0 0 0 0,0 0 0 0 0,0 0 0 0 0,1 0 1 0 0,-1 0-1 0 0,0 0 0 0 0,1 0 0 0 0,0 1 0 0 0,-1-1 1 0 0,1 0-1 0 0,-1 0 0 0 0,1 1 0 0 0,0-1 0 0 0,0 0 1 0 0,0 0-1 0 0,0 1 0 0 0,0-1 0 0 0,0 0 0 0 0,0 1 1 0 0,0-1-1 0 0,1 0 0 0 0,-1 0 0 0 0,0 1 0 0 0,1-1 1 0 0,-1 0-1 0 0,1 0 0 0 0,-1 0 0 0 0,1 0 0 0 0,0 1 1 0 0,-1-1-1 0 0,1 0 0 0 0,0 0 0 0 0,0 0 1 0 0,0 0-1 0 0,0-1 0 0 0,0 1 0 0 0,0 0 0 0 0,0 0 1 0 0,0 0-1 0 0,0-1 0 0 0,0 1 0 0 0,0-1 0 0 0,0 1 1 0 0,1-1-1 0 0,-1 1 0 0 0,0-1 0 0 0,3 1 0 0 0,7 2 155 0 0,1-1 0 0 0,0 0-1 0 0,0 0 1 0 0,15-1-1 0 0,-20 0-165 0 0,79 2 611 0 0,121-12 0 0 0,-83-8-4144 0 0,-102 10 993 0 0,-11 1-573 0 0,-13-14-6071 0 0,2 20 9314 0 0,-1-1 0 0 0,1 1 0 0 0,-1-1 0 0 0,1 1-1 0 0,-1-1 1 0 0,1 1 0 0 0,-1 0 0 0 0,1-1-1 0 0,-1 1 1 0 0,1 0 0 0 0,-1 0 0 0 0,0-1 0 0 0,1 1-1 0 0,-1 0 1 0 0,0 0 0 0 0,1 0 0 0 0,-1 0 0 0 0,0 0-1 0 0,1 0 1 0 0,-1 0 0 0 0,0 0 0 0 0,1 0-1 0 0,-1 0 1 0 0,0 0 0 0 0,1 0 0 0 0,-1 0 0 0 0,0 0-1 0 0,1 1 1 0 0,-1-1 0 0 0,1 0 0 0 0,-1 0 0 0 0,0 1-1 0 0,1-1 1 0 0,-1 0 0 0 0,1 1 0 0 0,-1-1-1 0 0,1 1 1 0 0,-1-1 0 0 0,1 1 0 0 0,-1-1 0 0 0,1 1-1 0 0,0-1 1 0 0,-1 1 0 0 0,1-1 0 0 0,0 1-1 0 0,-1 0 1 0 0,1-1 0 0 0,0 1 0 0 0,-1 1 0 0 0,-10 65 5346 0 0,7 33-1685 0 0,3-99-3941 0 0,1 1 1 0 0,1-1-1 0 0,-1 1 0 0 0,0-1 0 0 0,0 0 1 0 0,0 1-1 0 0,1-1 0 0 0,-1 1 0 0 0,1-1 0 0 0,-1 0 1 0 0,1 1-1 0 0,-1-1 0 0 0,1 0 0 0 0,0 0 1 0 0,0 0-1 0 0,0 1 0 0 0,-1-1 0 0 0,1 0 0 0 0,0 0 1 0 0,0 0-1 0 0,0 0 0 0 0,1-1 0 0 0,-1 1 1 0 0,0 0-1 0 0,0 0 0 0 0,2 0 0 0 0,20 5-8742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3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171 129 16 0 0,'-13'-34'4800'0'0,"13"32"-4271"0"0,-1 0 0 0 0,0 1-1 0 0,0-1 1 0 0,0 1 0 0 0,0-1-1 0 0,-1 1 1 0 0,1-1 0 0 0,0 1-1 0 0,-1 0 1 0 0,1 0-1 0 0,0 0 1 0 0,-1-1 0 0 0,0 1-1 0 0,1 1 1 0 0,-1-1 0 0 0,-3-2 1072 0 0,-15 15 2154 0 0,19-9-3490 0 0,-1 0 1 0 0,1-1-1 0 0,0 1 1 0 0,0 0-1 0 0,0 0 0 0 0,0 0 1 0 0,1 0-1 0 0,-1 1 1 0 0,1-1-1 0 0,-1 0 1 0 0,1 0-1 0 0,0 0 0 0 0,0 0 1 0 0,1 0-1 0 0,-1 0 1 0 0,1 1-1 0 0,0-1 0 0 0,-1 0 1 0 0,1 0-1 0 0,2 3 1 0 0,2 6 173 0 0,2 1-1 0 0,-1-2 1 0 0,12 16 0 0 0,-9-13 34 0 0,2 1-123 0 0,0-2 0 0 0,0 1 0 0 0,15 11 0 0 0,-16-16-162 0 0,-1 0-1 0 0,0 1 1 0 0,0 0 0 0 0,-1 0 0 0 0,-1 1 0 0 0,13 22-1 0 0,-19-30-180 0 0,0-1 0 0 0,0 0-1 0 0,0 1 1 0 0,-1-1 0 0 0,1 1-1 0 0,-1-1 1 0 0,1 1-1 0 0,-1-1 1 0 0,0 1 0 0 0,0 0-1 0 0,0-1 1 0 0,0 1 0 0 0,-1-1-1 0 0,1 1 1 0 0,-1-1 0 0 0,1 1-1 0 0,-1-1 1 0 0,0 0 0 0 0,0 1-1 0 0,0-1 1 0 0,-2 4-1 0 0,0-2-78 0 0,0-1-1 0 0,0 1 0 0 0,-1-1 0 0 0,1 0 1 0 0,-1 0-1 0 0,1 0 0 0 0,-1 0 0 0 0,0 0 0 0 0,0-1 1 0 0,0 0-1 0 0,-6 2 0 0 0,2 0-112 0 0,0-1 0 0 0,0-1 0 0 0,0 1-1 0 0,-1-1 1 0 0,1-1 0 0 0,-1 1 0 0 0,0-1 0 0 0,1-1 0 0 0,-1 0 0 0 0,0 0-1 0 0,1-1 1 0 0,-13-2 0 0 0,20 3 172 0 0,1 0 1 0 0,-1 0-1 0 0,0-1 1 0 0,0 1-1 0 0,1 0 0 0 0,-1-1 1 0 0,0 1-1 0 0,1 0 0 0 0,-1-1 1 0 0,0 1-1 0 0,1-1 0 0 0,-1 1 1 0 0,1-1-1 0 0,-1 0 1 0 0,0 1-1 0 0,1-1 0 0 0,0 1 1 0 0,-1-1-1 0 0,1 0 0 0 0,-1 1 1 0 0,1-1-1 0 0,0 0 0 0 0,-1 0 1 0 0,1 1-1 0 0,0-3 0 0 0,0 2 9 0 0,0-1-1 0 0,0 1 1 0 0,0-1-1 0 0,0 1 0 0 0,1-1 1 0 0,-1 0-1 0 0,1 1 1 0 0,-1-1-1 0 0,1 1 0 0 0,0 0 1 0 0,-1-1-1 0 0,2-1 1 0 0,5-6 46 0 0,0 0 0 0 0,0 1 0 0 0,10-9 1 0 0,-11 10-35 0 0,68-58 243 0 0,-54 49-157 0 0,-1 0 0 0 0,-1-2 0 0 0,0 0 0 0 0,28-37-1 0 0,-45 52-84 0 0,1 1-1 0 0,-1-1 0 0 0,1 1 0 0 0,-1-1 0 0 0,0 0 0 0 0,0 0 0 0 0,0 0 0 0 0,0 0 0 0 0,0 0 0 0 0,-1 0 0 0 0,0 0 0 0 0,1 0 0 0 0,-1 0 1 0 0,0 0-1 0 0,0 0 0 0 0,-1 0 0 0 0,1 0 0 0 0,-2-4 0 0 0,1 3-5 0 0,-1-1 1 0 0,0 1 0 0 0,0 0-1 0 0,-1 0 1 0 0,1 0-1 0 0,-1 0 1 0 0,0 0-1 0 0,0 1 1 0 0,0-1-1 0 0,-7-5 1 0 0,-4-1-6 0 0,0 0 0 0 0,-1 0 0 0 0,0 2 0 0 0,-1-1 0 0 0,-19-6 0 0 0,0 3-424 0 0,0 1-1 0 0,-1 1 0 0 0,-67-8 1 0 0,124 34-10222 0 0,-7-12 8188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39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1 664 0 0,'8'3'1223'0'0,"-1"1"0"0"0,1 1 0 0 0,-1-1 0 0 0,0 1 0 0 0,0 0 0 0 0,7 7 0 0 0,-3-2 332 0 0,0 2-1 0 0,16 21 1 0 0,-4 2 1392 0 0,27 54-1 0 0,-25-28 25 0 0,-20-47-2108 0 0,0 0-1 0 0,1 0 1 0 0,1 0 0 0 0,9 13-1 0 0,-16-26-786 0 0,1-1 0 0 0,-1 1 0 0 0,1 0-1 0 0,-1-1 1 0 0,1 1 0 0 0,0-1-1 0 0,0 1 1 0 0,-1 0 0 0 0,1-1 0 0 0,0 0-1 0 0,0 1 1 0 0,-1-1 0 0 0,1 1-1 0 0,0-1 1 0 0,0 0 0 0 0,0 0-1 0 0,-1 1 1 0 0,1-1 0 0 0,0 0 0 0 0,0 0-1 0 0,0 0 1 0 0,0 0 0 0 0,0 0-1 0 0,0 0 1 0 0,-1 0 0 0 0,2-1-1 0 0,1 1 38 0 0,0-1-1 0 0,0 0 0 0 0,0-1 0 0 0,0 1 0 0 0,-1 0 1 0 0,1-1-1 0 0,4-3 0 0 0,5-5 36 0 0,-1 0 0 0 0,14-15-1 0 0,-21 20-32 0 0,29-33 261 0 0,-2-1-1 0 0,49-80 1 0 0,-75 112-515 0 0,-2 0 1 0 0,1 0-1 0 0,-1-1 1 0 0,4-12-1 0 0,-7 19-516 0 0,-11 25-11858 0 0,2-12 9454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40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0 256 0 0,'-6'2'6841'0'0,"6"-2"-6701"0"0,-5 15 2441 0 0,-2 16-389 0 0,-21 187 4032 0 0,4 112-1621 0 0,16-183-2657 0 0,-22 128 885 0 0,15-159-1728 0 0,12-91-859 0 0,0-6 56 0 0,1 0-1 0 0,1 0 1 0 0,0 0 0 0 0,4 28-1 0 0,-3-42-246 0 0,2 1 0 0 0,-1 0-1 0 0,1 0 1 0 0,0-1 0 0 0,0 1 0 0 0,0-1-1 0 0,1 1 1 0 0,0-1 0 0 0,0 0 0 0 0,0 0-1 0 0,1 0 1 0 0,-1-1 0 0 0,1 1 0 0 0,1-1 0 0 0,-1 0-1 0 0,0 0 1 0 0,1 0 0 0 0,8 5 0 0 0,1-1-2 0 0,1-1 0 0 0,0 0 0 0 0,0-1 1 0 0,0-1-1 0 0,0 0 0 0 0,22 3 1 0 0,100 9 90 0 0,-101-13-79 0 0,348 17 103 0 0,479-27 133 0 0,-430-4-116 0 0,813-6-90 0 0,-226-13-93 0 0,-997 28-36 0 0,3 1-89 0 0,1-2 0 0 0,48-10 0 0 0,-68 7-212 0 0,-6 4-386 0 0,-1 0 1 0 0,0 0-1 0 0,0 0 1 0 0,1 0-1 0 0,-1 0 1 0 0,0 0-1 0 0,0 0 0 0 0,0-1 1 0 0,-1 1-1 0 0,1 0 1 0 0,0 0-1 0 0,0 0 1 0 0,0 0-1 0 0,-1 0 1 0 0,1 0-1 0 0,-1-1 1 0 0,0 0 516 0 0,-4-10-3143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4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3 276 0 0,'0'0'3682'0'0,"9"-3"-257"0"0,421 65 4070 0 0,585-3-2729 0 0,203-109-276 0 0,-1109 36-4010 0 0,-58 6-7 0 0,72-2 0 0 0,-121 11-631 0 0,-1-1 1 0 0,0 0 0 0 0,0 1-1 0 0,1-1 1 0 0,-1 0 0 0 0,0 1-1 0 0,0 0 1 0 0,0-1 0 0 0,0 1-1 0 0,0 0 1 0 0,0-1-1 0 0,0 1 1 0 0,0 0 0 0 0,0 0-1 0 0,2 2 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4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80 240 0 0,'-20'-23'5666'0'0,"15"15"1335"0"0,7 6-6697 0 0,0 0 0 0 0,0 0 0 0 0,0 0 0 0 0,0 0 0 0 0,0 0 0 0 0,1 1 0 0 0,-1-1 0 0 0,1 1 0 0 0,-1 0 0 0 0,0-1 0 0 0,1 1 0 0 0,0 1 0 0 0,-1-1 0 0 0,1 0 0 0 0,3 0 0 0 0,49-8 1541 0 0,-35 7-1103 0 0,19-4 289 0 0,1 1 1 0 0,0 3-1 0 0,-1 0 1 0 0,57 7-1 0 0,-95-5-1006 0 0,1 0 1 0 0,-1 0-1 0 0,1 0 0 0 0,-1 0 0 0 0,1 1 1 0 0,-1-1-1 0 0,0 0 0 0 0,1 1 0 0 0,-1-1 1 0 0,0 1-1 0 0,1-1 0 0 0,-1 1 0 0 0,0 0 1 0 0,1 0-1 0 0,-1-1 0 0 0,0 1 0 0 0,0 0 1 0 0,0 0-1 0 0,0 0 0 0 0,0 0 0 0 0,0 1 1 0 0,0-1-1 0 0,1 2 0 0 0,-2-1-17 0 0,0-1 0 0 0,0 1 1 0 0,0 0-1 0 0,0 0 0 0 0,-1 0 0 0 0,1 0 0 0 0,0 0 0 0 0,-1 0 0 0 0,1 0 0 0 0,-1-1 0 0 0,0 1 0 0 0,0 0 1 0 0,0 0-1 0 0,0-1 0 0 0,0 1 0 0 0,0 0 0 0 0,-1 1 0 0 0,-76 98 67 0 0,25-33-39 0 0,37-47 148 0 0,30-44-67 0 0,13-20-126 0 0,-26 42 5 0 0,-2 1 3 0 0,1 0 0 0 0,0-1 1 0 0,0 1-1 0 0,0 0 0 0 0,0 0 1 0 0,0 0-1 0 0,0-1 0 0 0,0 1 1 0 0,0 0-1 0 0,0 0 0 0 0,0 0 1 0 0,-1-1-1 0 0,1 1 0 0 0,0 0 1 0 0,0 0-1 0 0,0 0 0 0 0,0 0 1 0 0,0-1-1 0 0,-1 1 0 0 0,1 0 1 0 0,0 0-1 0 0,0 0 1 0 0,0 0-1 0 0,-1 0 0 0 0,1 0 1 0 0,0 0-1 0 0,0 0 0 0 0,0-1 1 0 0,-1 1-1 0 0,1 0 0 0 0,0 0 1 0 0,0 0-1 0 0,-1 0 0 0 0,1 0 1 0 0,0 0-1 0 0,0 0 0 0 0,-1 0 1 0 0,1 0-1 0 0,0 0 0 0 0,0 1 1 0 0,-16 3-21 0 0,-11 8 38 0 0,3 7-210 0 0,14-6-2150 0 0,10-12 1953 0 0,-1 0 0 0 0,1-1 0 0 0,0 1 1 0 0,0-1-1 0 0,0 1 0 0 0,0 0 0 0 0,-1-1 1 0 0,1 1-1 0 0,0 0 0 0 0,0-1 0 0 0,0 1 0 0 0,0-1 1 0 0,1 1-1 0 0,-1 0 0 0 0,0-1 0 0 0,0 1 1 0 0,0 0-1 0 0,0-1 0 0 0,1 1 0 0 0,-1 0 0 0 0,4 5-2338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41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2 648 0 0,'-6'-2'6236'0'0,"6"2"-6120"0"0,-6 12 1779 0 0,-2 18-76 0 0,-1 90 3104 0 0,4-30-2252 0 0,-4-2 0 0 0,-30 127 0 0 0,37-209-2665 0 0,1-1 1 0 0,0 1 0 0 0,0-1-1 0 0,0 1 1 0 0,1 0 0 0 0,-1 0 0 0 0,1-1-1 0 0,1 1 1 0 0,1 10 0 0 0,-2-15-121 0 0,0-1-1 0 0,0 0 1 0 0,0 1 0 0 0,0-1 0 0 0,1 1 0 0 0,-1-1-1 0 0,0 0 1 0 0,0 1 0 0 0,0-1 0 0 0,1 0 0 0 0,-1 0 0 0 0,0 1-1 0 0,0-1 1 0 0,1 0 0 0 0,-1 1 0 0 0,0-1 0 0 0,0 0-1 0 0,1 0 1 0 0,-1 1 0 0 0,0-1 0 0 0,1 0 0 0 0,-1 0-1 0 0,0 0 1 0 0,1 0 0 0 0,-1 0 0 0 0,1 1 0 0 0,-1-1-1 0 0,0 0 1 0 0,1 0 0 0 0,-1 0 0 0 0,0 0 0 0 0,1 0-1 0 0,-1 0 1 0 0,1 0 0 0 0,-1 0 0 0 0,0 0 0 0 0,1 0-1 0 0,-1-1 1 0 0,0 1 0 0 0,1 0 0 0 0,-1 0 0 0 0,1 0 0 0 0,-1 0-1 0 0,0 0 1 0 0,1-1 0 0 0,-1 1 0 0 0,1-1 0 0 0,12-11-4949 0 0,-9 1 2803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4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17 373 316 0 0,'-3'-4'703'0'0,"1"-1"-1"0"0,0 1 1 0 0,0-1-1 0 0,0 1 1 0 0,1-1-1 0 0,-1 0 1 0 0,1 0-1 0 0,-1-9 1 0 0,2 12-460 0 0,1 0 0 0 0,-1 0 0 0 0,1 0 1 0 0,0 0-1 0 0,0 0 0 0 0,-1 0 0 0 0,1 0 1 0 0,0 0-1 0 0,1 1 0 0 0,-1-1 0 0 0,0 0 1 0 0,0 1-1 0 0,1-1 0 0 0,-1 0 0 0 0,1 1 1 0 0,-1 0-1 0 0,1-1 0 0 0,0 1 0 0 0,0 0 1 0 0,-1 0-1 0 0,1 0 0 0 0,0 0 0 0 0,4-1 0 0 0,15-7 553 0 0,1 0 0 0 0,0 2-1 0 0,0 0 1 0 0,32-4-1 0 0,98-9 984 0 0,-96 13-1380 0 0,714-52 3270 0 0,-81 8-1172 0 0,-225-5-1187 0 0,-420 51-1178 0 0,232-34 681 0 0,-273 39-796 0 0,-1-1 0 0 0,0 1-1 0 0,1-1 1 0 0,-1 1 0 0 0,0 0-1 0 0,1-1 1 0 0,-1 1 0 0 0,1 0 0 0 0,-1 1-1 0 0,0-1 1 0 0,1 0 0 0 0,-1 1 0 0 0,0-1-1 0 0,1 1 1 0 0,-1 0 0 0 0,0 0-1 0 0,0 0 1 0 0,4 2 0 0 0,-5-1-5 0 0,1 0 1 0 0,-1 0-1 0 0,0 0 1 0 0,0 0-1 0 0,0 0 0 0 0,0 1 1 0 0,0-1-1 0 0,-1 0 1 0 0,1 0-1 0 0,-1 1 1 0 0,1-1-1 0 0,-1 0 1 0 0,0 1-1 0 0,0-1 0 0 0,0 1 1 0 0,0-1-1 0 0,0 0 1 0 0,-1 5-1 0 0,-8 94 744 0 0,4 1-1 0 0,15 172 1 0 0,38 151 1947 0 0,-36-339-2513 0 0,-12-86-190 0 0,1 1 0 0 0,-1-1 0 0 0,0 0 0 0 0,0 0 0 0 0,0 1 0 0 0,0-1 0 0 0,0 0 0 0 0,0 0 0 0 0,0 1 0 0 0,0-1 0 0 0,0 0 0 0 0,0 0 0 0 0,0 1 0 0 0,0-1 0 0 0,0 0 0 0 0,0 0 0 0 0,0 1 0 0 0,0-1 0 0 0,-1 0 0 0 0,1 0 0 0 0,0 1 0 0 0,0-1 0 0 0,0 0 0 0 0,0 0 0 0 0,0 0 0 0 0,-1 1 0 0 0,1-1 0 0 0,0 0 0 0 0,0 0 0 0 0,0 0 0 0 0,-1 0 0 0 0,1 1 0 0 0,0-1 0 0 0,0 0 0 0 0,-19-1 0 0 0,-155-44-131 0 0,-509-44-2285 0 0,2 49 1393 0 0,628 37 944 0 0,-867-9-827 0 0,887 13 876 0 0,13-1-20 0 0,0 1 0 0 0,1 1 0 0 0,-1 0 0 0 0,-33 10 0 0 0,52-12 4 0 0,1 0 1 0 0,0 0-1 0 0,-1 0 0 0 0,1 0 1 0 0,-1 0-1 0 0,1 0 1 0 0,0 0-1 0 0,-1 1 0 0 0,1-1 1 0 0,0 0-1 0 0,-1 0 1 0 0,1 0-1 0 0,0 1 0 0 0,-1-1 1 0 0,1 0-1 0 0,0 1 1 0 0,-1-1-1 0 0,1 0 0 0 0,0 1 1 0 0,0-1-1 0 0,-1 0 1 0 0,1 1-1 0 0,0-1 0 0 0,0 0 1 0 0,0 1-1 0 0,0-1 1 0 0,0 0-1 0 0,-1 1 0 0 0,1-1 1 0 0,0 1-1 0 0,0-1 1 0 0,0 1-1 0 0,0-1 0 0 0,0 0 1 0 0,0 1-1 0 0,0-1 1 0 0,0 1-1 0 0,0-1 0 0 0,1 0 1 0 0,-1 1-1 0 0,0-1 1 0 0,0 1-1 0 0,0-1 0 0 0,0 0 1 0 0,1 1-1 0 0,-1-1 1 0 0,0 0-1 0 0,0 1 0 0 0,0-1 1 0 0,1 0-1 0 0,-1 1 1 0 0,0-1-1 0 0,1 0 0 0 0,-1 0 1 0 0,0 1-1 0 0,1-1 1 0 0,-1 0-1 0 0,0 0 0 0 0,1 0 1 0 0,-1 1-1 0 0,0-1 1 0 0,1 0-1 0 0,-1 0 0 0 0,1 0 1 0 0,33 19-1762 0 0,-27-16 815 0 0,52 22-5449 0 0,-31-17 3746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4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86 364 0 0,'-5'-6'754'0'0,"0"-1"1"0"0,-1 1-1 0 0,0 0 1 0 0,0 0-1 0 0,0 0 1 0 0,-1 1-1 0 0,1 0 1 0 0,-1 0-1 0 0,-1 1 1 0 0,1 0-1 0 0,-13-5 0 0 0,8 5-80 0 0,1 1-1 0 0,-1 0 0 0 0,1 0 0 0 0,-1 2 1 0 0,0-1-1 0 0,0 2 0 0 0,-17 0 1 0 0,4 2-52 0 0,1 2 1 0 0,0 0 0 0 0,0 2 0 0 0,1 0 0 0 0,0 2 0 0 0,0 0 0 0 0,-28 16-1 0 0,33-15-278 0 0,2 1-1 0 0,-1 1 1 0 0,2 1-1 0 0,-1 0 0 0 0,2 1 1 0 0,-1 0-1 0 0,2 1 0 0 0,0 1 1 0 0,-13 20-1 0 0,20-27-170 0 0,0 1 1 0 0,1-1-1 0 0,0 1 0 0 0,0 1 1 0 0,1-1-1 0 0,1 1 0 0 0,-1-1 1 0 0,2 1-1 0 0,-1 0 0 0 0,1 0 1 0 0,1 0-1 0 0,0 1 0 0 0,0-1 1 0 0,1 0-1 0 0,0 0 0 0 0,1 0 0 0 0,0 1 1 0 0,1-1-1 0 0,3 13 0 0 0,1-8-34 0 0,0 0-1 0 0,1-1 1 0 0,0 0-1 0 0,2 0 0 0 0,-1-1 1 0 0,2 0-1 0 0,-1 0 0 0 0,2-1 1 0 0,0 0-1 0 0,0-1 0 0 0,1 0 1 0 0,0-1-1 0 0,27 17 0 0 0,-21-17-39 0 0,0 0 1 0 0,1-2-1 0 0,-1 0 0 0 0,2-1 0 0 0,-1 0 0 0 0,1-2 0 0 0,0 0 0 0 0,0-2 0 0 0,0 0 0 0 0,34 0 0 0 0,-45-3-113 0 0,0-1-1 0 0,0-1 0 0 0,0 1 0 0 0,-1-1 0 0 0,1-1 1 0 0,0 1-1 0 0,-1-1 0 0 0,9-5 0 0 0,-14 6-19 0 0,0 1 0 0 0,0-1 0 0 0,0 0 0 0 0,-1 0 0 0 0,1 0-1 0 0,-1 0 1 0 0,0 0 0 0 0,1-1 0 0 0,-1 1 0 0 0,0-1 0 0 0,2-3 0 0 0,-3 4 8 0 0,0 0-1 0 0,-1 0 1 0 0,1 0 0 0 0,-1 1 0 0 0,1-1 0 0 0,-1 0-1 0 0,0 0 1 0 0,1 0 0 0 0,-1 0 0 0 0,0 0 0 0 0,0 0-1 0 0,-1 0 1 0 0,1 0 0 0 0,0 0 0 0 0,-1 0 0 0 0,1 1-1 0 0,-1-1 1 0 0,1 0 0 0 0,-1 0 0 0 0,-1-2 0 0 0,-1 0 0 0 0,1 1 1 0 0,-1 0 0 0 0,0 0-1 0 0,0 0 1 0 0,0 0 0 0 0,0 0-1 0 0,0 1 1 0 0,-1-1 0 0 0,1 1-1 0 0,-1 0 1 0 0,0 0 0 0 0,1 0-1 0 0,-1 1 1 0 0,0-1 0 0 0,0 1-1 0 0,-5-1 1 0 0,-9-2-31 0 0,0 0 1 0 0,-24-1-1 0 0,16 3-3 0 0,0 0-1 0 0,-1 2 0 0 0,1 1 1 0 0,0 1-1 0 0,0 1 0 0 0,0 2 1 0 0,-40 11-1 0 0,51-7-586 0 0,14 1-2778 0 0,2-9 2913 0 0,0 0 1 0 0,0 0-1 0 0,1 0 0 0 0,-1 0 1 0 0,0 0-1 0 0,1 0 0 0 0,-1 0 1 0 0,1 0-1 0 0,-1 0 0 0 0,1-1 1 0 0,-1 1-1 0 0,1 0 0 0 0,0-1 1 0 0,-1 0-1 0 0,3 1 0 0 0,12 1-2113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4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0 369 8769 0 0,'43'-16'9295'0'0,"0"8"-3524"0"0,-30 8-4923 0 0,0-1-1 0 0,0 1 0 0 0,-1 1 1 0 0,24 4-1 0 0,-20-1-610 0 0,0 1 0 0 0,0 0 0 0 0,0 1 0 0 0,-1 1 0 0 0,0 0 0 0 0,0 1 0 0 0,-1 1 0 0 0,21 16 0 0 0,-34-46-6 0 0,1 1 0 0 0,0 0-1 0 0,2 0 1 0 0,5-21-1 0 0,1 17-220 0 0,1 1-1 0 0,0 0 1 0 0,2 0 0 0 0,0 2-1 0 0,2-1 1 0 0,0 2-1 0 0,1 0 1 0 0,1 1 0 0 0,1 0-1 0 0,1 2 1 0 0,1 0-1 0 0,28-19 1 0 0,-15 19-7 0 0,-32 16-2 0 0,0 1 0 0 0,0 0 0 0 0,0-1 0 0 0,0 1 0 0 0,0 0 0 0 0,0 0 0 0 0,0-1 0 0 0,0 1 0 0 0,0 0 0 0 0,0 0 0 0 0,0 0 0 0 0,0 1 1 0 0,1-1-1 0 0,-1 0 0 0 0,0 0 0 0 0,0 0 0 0 0,0 1 0 0 0,-1-1 0 0 0,1 0 0 0 0,0 1 0 0 0,0-1 0 0 0,0 1 0 0 0,0 0 0 0 0,0-1 0 0 0,0 1 1 0 0,-1-1-1 0 0,1 1 0 0 0,0 0 0 0 0,0 0 0 0 0,0 1 0 0 0,-1 1 2 0 0,0 1 1 0 0,0-1-1 0 0,0 1 1 0 0,0-1-1 0 0,-1 0 1 0 0,0 1-1 0 0,0-1 0 0 0,-2 6 1 0 0,1-3 1 0 0,-14 49 19 0 0,9-37-18 0 0,1 1 1 0 0,1 0-1 0 0,0 0 1 0 0,2 1-1 0 0,-2 24 0 0 0,5-39 18 0 0,0 0-1 0 0,1 0 0 0 0,-1 0 0 0 0,1 0 0 0 0,0 0 0 0 0,1 0 0 0 0,-1 0 1 0 0,1 0-1 0 0,0 0 0 0 0,0-1 0 0 0,0 1 0 0 0,1-1 0 0 0,0 1 0 0 0,-1-1 0 0 0,2 0 1 0 0,-1 0-1 0 0,0 0 0 0 0,1-1 0 0 0,0 1 0 0 0,-1-1 0 0 0,1 0 0 0 0,1 0 1 0 0,-1 0-1 0 0,0-1 0 0 0,7 4 0 0 0,6 2 63 0 0,1-1 1 0 0,0-1-1 0 0,1 0 0 0 0,0-2 0 0 0,35 5 1 0 0,-17-6-345 0 0,0-1 0 0 0,40-4 1 0 0,-30-3-2265 0 0,-32 0-1259 0 0,-2-1-4212 0 0,-8 2 4966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44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27 120 232 0 0,'-4'-3'701'0'0,"1"0"0"0"0,0 0 0 0 0,1-1 0 0 0,-1 1 0 0 0,1-1 0 0 0,-1 1 0 0 0,1-1 1 0 0,-2-4-1 0 0,4 8-483 0 0,0-1 0 0 0,0 0 0 0 0,0 1 1 0 0,-1-1-1 0 0,1 0 0 0 0,0 1 1 0 0,0-1-1 0 0,0 0 0 0 0,0 1 0 0 0,1-1 1 0 0,-1 1-1 0 0,0-1 0 0 0,0 0 1 0 0,0 1-1 0 0,0-1 0 0 0,1 0 1 0 0,-1 1-1 0 0,0-1 0 0 0,1 1 0 0 0,-1-1 1 0 0,0 1-1 0 0,2-2 0 0 0,-1 1 24 0 0,1 0-1 0 0,-1-1 1 0 0,1 1-1 0 0,0 0 0 0 0,0 0 1 0 0,0 0-1 0 0,-1 1 1 0 0,1-1-1 0 0,0 0 0 0 0,0 1 1 0 0,3-1-1 0 0,31-6 1911 0 0,52-4 0 0 0,107 6 112 0 0,-137 5-1807 0 0,519 2 2679 0 0,45 14-997 0 0,-594-16-2062 0 0,390 3 1129 0 0,-3-28 305 0 0,-384 21-1217 0 0,1 0 1 0 0,58-18-1 0 0,-87 21-631 0 0,-1 1-1 0 0,1 0 1 0 0,-1 0 0 0 0,1-1-1 0 0,-1 2 1 0 0,1-1-1 0 0,-1 0 1 0 0,1 1-1 0 0,-1-1 1 0 0,1 1 0 0 0,-1-1-1 0 0,1 1 1 0 0,-1 0-1 0 0,0 0 1 0 0,4 3 0 0 0,20 5-6861 0 0,-13-8 4221 0 0,1 1 427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4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33 308 0 0,'-5'-4'509'0'0,"0"0"1"0"0,-1 1-1 0 0,0-1 0 0 0,0 1 0 0 0,0 1 1 0 0,0-1-1 0 0,0 1 0 0 0,0 0 0 0 0,0 0 1 0 0,-1 1-1 0 0,1 0 0 0 0,-1 0 1 0 0,1 1-1 0 0,-1-1 0 0 0,0 1 0 0 0,1 1 1 0 0,-11 1-1 0 0,7-1 115 0 0,0 1 1 0 0,0 0 0 0 0,1 0-1 0 0,-1 1 1 0 0,0 1-1 0 0,1 0 1 0 0,0 0-1 0 0,0 0 1 0 0,0 1-1 0 0,-14 11 1 0 0,20-14-448 0 0,1 0 1 0 0,0 0-1 0 0,0 0 0 0 0,0 0 1 0 0,0 1-1 0 0,0-1 0 0 0,0 0 1 0 0,1 1-1 0 0,-1-1 0 0 0,1 1 1 0 0,0 0-1 0 0,-1-1 1 0 0,1 1-1 0 0,0 0 0 0 0,1 0 1 0 0,-1 0-1 0 0,1 0 0 0 0,-1 0 1 0 0,1 3-1 0 0,0-2-16 0 0,1 0 0 0 0,-1 0 0 0 0,1 0 0 0 0,0 0 0 0 0,1-1 0 0 0,-1 1 0 0 0,1 0-1 0 0,-1-1 1 0 0,1 1 0 0 0,0-1 0 0 0,0 0 0 0 0,6 6 0 0 0,-1-1 24 0 0,1 0 0 0 0,-1-1 0 0 0,2 0 0 0 0,-1 0 0 0 0,1-1 1 0 0,0 0-1 0 0,0-1 0 0 0,1 0 0 0 0,18 7 0 0 0,-18-9-90 0 0,1-1 1 0 0,0 0 0 0 0,0 0-1 0 0,0-1 1 0 0,0 0 0 0 0,15-2-1 0 0,-23 1-87 0 0,1 0 0 0 0,-1-1 0 0 0,0 0 0 0 0,0 1 0 0 0,0-1 1 0 0,0 0-1 0 0,0 0 0 0 0,0-1 0 0 0,0 1 0 0 0,-1-1 0 0 0,6-3 0 0 0,-6 4-19 0 0,-1-1 0 0 0,0 1 1 0 0,0-1-1 0 0,0 1 1 0 0,0-1-1 0 0,0 1 0 0 0,0-1 1 0 0,0 0-1 0 0,0 0 0 0 0,-1 1 1 0 0,1-1-1 0 0,-1 0 1 0 0,1 0-1 0 0,-1 0 0 0 0,0 0 1 0 0,1 1-1 0 0,-1-1 0 0 0,0 0 1 0 0,0 0-1 0 0,-1 0 1 0 0,0-3-1 0 0,1 2 3 0 0,-1 1 0 0 0,0-1 0 0 0,0 1-1 0 0,-1 0 1 0 0,1-1 0 0 0,0 1 0 0 0,-1 0 0 0 0,1 0 0 0 0,-1 0 0 0 0,0 0 0 0 0,0 0-1 0 0,0 1 1 0 0,0-1 0 0 0,0 1 0 0 0,0-1 0 0 0,0 1 0 0 0,0-1 0 0 0,-1 1 0 0 0,1 0-1 0 0,-3-1 1 0 0,-4-1-3 0 0,0-1 0 0 0,-1 1-1 0 0,-19-3 1 0 0,-57-3 137 0 0,78 8-53 0 0,1 1-1 0 0,0 0 1 0 0,-1 1-1 0 0,1 0 1 0 0,0 0-1 0 0,-1 1 1 0 0,1 0-1 0 0,0 0 1 0 0,-11 5-1 0 0,18-7-59 0 0,0 0 0 0 0,-1 0 0 0 0,1 0 0 0 0,0 0 0 0 0,0 0-1 0 0,-1 1 1 0 0,1-1 0 0 0,0 0 0 0 0,0 0 0 0 0,-1 0 0 0 0,1 0-1 0 0,0 1 1 0 0,0-1 0 0 0,0 0 0 0 0,-1 0 0 0 0,1 0 0 0 0,0 1 0 0 0,0-1-1 0 0,0 0 1 0 0,0 0 0 0 0,-1 1 0 0 0,1-1 0 0 0,0 0 0 0 0,0 0 0 0 0,0 1-1 0 0,0-1 1 0 0,0 0 0 0 0,0 0 0 0 0,0 1 0 0 0,0-1 0 0 0,0 0-1 0 0,0 1 1 0 0,0-1 0 0 0,0 0 0 0 0,0 0 0 0 0,0 1 0 0 0,0-1 0 0 0,0 0-1 0 0,0 0 1 0 0,1 1 0 0 0,11 8 199 0 0,16 1-80 0 0,-9-6-677 0 0,2 0 1 0 0,-1-2-1 0 0,0 0 1 0 0,0-1-1 0 0,22-2 0 0 0,-33-1-1147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4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0 170 212 0 0,'0'0'3234'0'0,"3"-2"-1906"0"0,15-3-191 0 0,0 0 0 0 0,0 1 0 0 0,1 1 0 0 0,0 0 0 0 0,34 1-1 0 0,-8-1-153 0 0,456-13 3873 0 0,1 28-2143 0 0,-115-1-1317 0 0,256-1 75 0 0,317-9-287 0 0,-828-3-1039 0 0,348-7 414 0 0,-4-28 163 0 0,-463 36-703 0 0,96-17 547 0 0,-99 16-508 0 0,1-1-1 0 0,0 0 0 0 0,-1-1 1 0 0,0 0-1 0 0,0-1 0 0 0,0 0 0 0 0,14-10 1 0 0,-24 15-58 0 0,1 0 0 0 0,0-1 1 0 0,-1 1-1 0 0,1 0 1 0 0,-1-1-1 0 0,1 1 0 0 0,-1-1 1 0 0,1 1-1 0 0,-1-1 0 0 0,1 1 1 0 0,-1-1-1 0 0,0 1 0 0 0,1-1 1 0 0,-1 1-1 0 0,0-1 0 0 0,1 1 1 0 0,-1-1-1 0 0,0 0 1 0 0,0 1-1 0 0,1-1 0 0 0,-1 0 1 0 0,0 1-1 0 0,0-1 0 0 0,0 0 1 0 0,0 1-1 0 0,0-1 0 0 0,0 0 1 0 0,0 1-1 0 0,0-1 0 0 0,0 0 1 0 0,0 1-1 0 0,-1-1 0 0 0,1 0 1 0 0,0 1-1 0 0,-1-2 1 0 0,0 0 1 0 0,-1 0 1 0 0,0 1 0 0 0,1-1 0 0 0,-1 1 0 0 0,0-1-1 0 0,0 1 1 0 0,0 0 0 0 0,0 0 0 0 0,0 0-1 0 0,-5-2 1 0 0,-1 0 11 0 0,-1 0 0 0 0,-1 0 1 0 0,1 1-1 0 0,-18-2 0 0 0,22 5 45 0 0,0-1-1 0 0,0 1 1 0 0,0-1 0 0 0,1 1-1 0 0,-1 1 1 0 0,0-1 0 0 0,0 1 0 0 0,1 0-1 0 0,-1 0 1 0 0,1 0 0 0 0,-1 0 0 0 0,1 1-1 0 0,0 0 1 0 0,0 0 0 0 0,0 0-1 0 0,-3 4 1 0 0,5-5-20 0 0,0 0-1 0 0,0 0 1 0 0,1 0 0 0 0,0 0-1 0 0,-1 0 1 0 0,1 1-1 0 0,0-1 1 0 0,0 0-1 0 0,0 1 1 0 0,0-1 0 0 0,0 1-1 0 0,1-1 1 0 0,-1 1-1 0 0,1-1 1 0 0,0 1-1 0 0,-1-1 1 0 0,1 1 0 0 0,0-1-1 0 0,1 1 1 0 0,-1-1-1 0 0,0 1 1 0 0,1 0 0 0 0,-1-1-1 0 0,1 1 1 0 0,0-1-1 0 0,0 0 1 0 0,0 1-1 0 0,0-1 1 0 0,0 0 0 0 0,1 0-1 0 0,-1 1 1 0 0,3 2-1 0 0,2 2 31 0 0,0 0 0 0 0,0-1 0 0 0,1 1 0 0 0,0-1 0 0 0,0-1 0 0 0,1 1 0 0 0,0-1-1 0 0,-1 0 1 0 0,2-1 0 0 0,-1 0 0 0 0,17 6 0 0 0,-21-9-75 0 0,0 1 0 0 0,0-1 0 0 0,1 0 1 0 0,-1-1-1 0 0,0 1 0 0 0,1-1 0 0 0,-1 0 0 0 0,0 0 0 0 0,1 0 0 0 0,-1 0 1 0 0,0-1-1 0 0,0 0 0 0 0,1 1 0 0 0,-1-2 0 0 0,0 1 0 0 0,0 0 0 0 0,0-1 1 0 0,0 0-1 0 0,0 0 0 0 0,-1 0 0 0 0,1-1 0 0 0,-1 1 0 0 0,1-1 0 0 0,-1 1 1 0 0,0-1-1 0 0,0 0 0 0 0,4-5 0 0 0,-6 7-4 0 0,0 0-1 0 0,0-1 1 0 0,0 1-1 0 0,0 0 1 0 0,-1 0 0 0 0,1 0-1 0 0,0-1 1 0 0,-1 1 0 0 0,1 0-1 0 0,-1 0 1 0 0,1-1-1 0 0,-1 1 1 0 0,0-1 0 0 0,0 1-1 0 0,1 0 1 0 0,-1-1-1 0 0,0 1 1 0 0,0-1 0 0 0,0 1-1 0 0,0 0 1 0 0,-1-1-1 0 0,1 1 1 0 0,0-1 0 0 0,-1 1-1 0 0,1 0 1 0 0,-1-1 0 0 0,1 1-1 0 0,-1 0 1 0 0,1 0-1 0 0,-1-1 1 0 0,0 1 0 0 0,0 0-1 0 0,0 0 1 0 0,0 0-1 0 0,0 0 1 0 0,0 0 0 0 0,0 0-1 0 0,0 0 1 0 0,0 0-1 0 0,0 0 1 0 0,0 1 0 0 0,0-1-1 0 0,-1 0 1 0 0,1 1-1 0 0,0-1 1 0 0,-1 1 0 0 0,-1-1-1 0 0,-4-2-1 0 0,0 1 1 0 0,1 0-1 0 0,-1 0 0 0 0,0 1 0 0 0,0-1 0 0 0,0 2 0 0 0,-1-1 0 0 0,-8 1 0 0 0,5 1 31 0 0,1 1-1 0 0,-1 0 1 0 0,-17 7 0 0 0,24-8 1 0 0,1 0 0 0 0,-1 0 0 0 0,1 1 1 0 0,0-1-1 0 0,0 1 0 0 0,0 0 0 0 0,0 0 0 0 0,0 0 1 0 0,0 0-1 0 0,0 1 0 0 0,1-1 0 0 0,-1 1 0 0 0,1 0 1 0 0,-1 0-1 0 0,-1 3 0 0 0,4-5-10 0 0,-1-1 0 0 0,1 1 0 0 0,0 0 0 0 0,0-1 1 0 0,-1 1-1 0 0,1 0 0 0 0,0-1 0 0 0,0 1 0 0 0,0 0 0 0 0,0-1 0 0 0,0 1 0 0 0,0 0 0 0 0,0 0 1 0 0,0-1-1 0 0,0 1 0 0 0,0 0 0 0 0,1-1 0 0 0,-1 1 0 0 0,0 0 0 0 0,0-1 0 0 0,0 1 0 0 0,1 0 1 0 0,-1-1-1 0 0,1 1 0 0 0,-1-1 0 0 0,0 1 0 0 0,2 0 0 0 0,19 11 128 0 0,-14-11-221 0 0,0 1 0 0 0,0-1 0 0 0,0 0-1 0 0,1-1 1 0 0,7 0 0 0 0,-3-1-504 0 0,1-1 1 0 0,-1 0-1 0 0,1-1 0 0 0,18-7 1 0 0,-23 6-476 0 0,0 1 0 0 0,1-1 0 0 0,-1-1 0 0 0,-1 0-1 0 0,1 0 1 0 0,-1 0 0 0 0,9-8 0 0 0,0-8-2025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4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105 397 68 0 0,'0'0'4281'0'0,"-2"5"-2981"0"0,-29 62 2646 0 0,-37 97 5385 0 0,67-163-9169 0 0,1 0-1 0 0,-1-1 0 0 0,1 1 0 0 0,0-1 0 0 0,0 1 0 0 0,-1 0 0 0 0,1-1 0 0 0,0 1 0 0 0,0 0 1 0 0,0-1-1 0 0,0 1 0 0 0,0 0 0 0 0,0-1 0 0 0,0 1 0 0 0,0 0 0 0 0,0-1 0 0 0,0 1 0 0 0,0 0 1 0 0,0-1-1 0 0,0 1 0 0 0,0 0 0 0 0,1 1 0 0 0,10-10 1602 0 0,14-28-736 0 0,28-100 341 0 0,62-249 0 0 0,-110 361-1249 0 0,-5 17-79 0 0,1 0 1 0 0,1 0 0 0 0,-1 1-1 0 0,1-1 1 0 0,1 0 0 0 0,-1 1-1 0 0,4-7 1 0 0,-5 12-4 0 0,1 2-29 0 0,0-1 0 0 0,0 1 1 0 0,0-1-1 0 0,-1 1 1 0 0,1 0-1 0 0,0 0 0 0 0,0 0 1 0 0,-1 0-1 0 0,1 0 1 0 0,0 0-1 0 0,-1 1 0 0 0,1-1 1 0 0,-1 0-1 0 0,0 1 1 0 0,2 2-1 0 0,23 30 15 0 0,-19-23-4 0 0,77 108 103 0 0,-41-56 15 0 0,2-2 1 0 0,82 87-1 0 0,-115-136-85 0 0,1-2-1 0 0,23 18 0 0 0,-31-25-45 0 0,0 0 0 0 0,0-1-1 0 0,1 1 1 0 0,-1-1 0 0 0,1 0 0 0 0,-1 0 0 0 0,1 0-1 0 0,0-1 1 0 0,-1 0 0 0 0,11 0 0 0 0,-15 0-12 0 0,-1-1 0 0 0,0 0 0 0 0,1 0 0 0 0,-1 0 0 0 0,0 0 0 0 0,1 0 0 0 0,-1-1 0 0 0,0 1 0 0 0,1 0 0 0 0,-1 0 0 0 0,0 0 0 0 0,1 0 0 0 0,-1 0 0 0 0,0 0 0 0 0,1 0 0 0 0,-1-1 0 0 0,0 1 0 0 0,0 0 0 0 0,1 0 0 0 0,-1 0 0 0 0,0-1 0 0 0,0 1 0 0 0,1 0 0 0 0,-1 0 0 0 0,0-1 0 0 0,0 1 0 0 0,0 0 0 0 0,0 0 0 0 0,1-1 0 0 0,-1 1 0 0 0,0 0 1 0 0,0-1-1 0 0,0 1 0 0 0,0 0 0 0 0,0-1 0 0 0,0 1 0 0 0,0 0 0 0 0,0-1 0 0 0,0 1 0 0 0,0 0 0 0 0,0-1 0 0 0,0 1 0 0 0,0 0 0 0 0,0-1 0 0 0,0 1 0 0 0,0 0 0 0 0,0 0 0 0 0,0-1 0 0 0,0 1 0 0 0,-1 0 0 0 0,1-1 0 0 0,-8-13-186 0 0,1 9 166 0 0,0 1 0 0 0,0 1 0 0 0,0-1 0 0 0,-1 1 0 0 0,1 1 1 0 0,-1-1-1 0 0,0 1 0 0 0,0 0 0 0 0,-12 0 0 0 0,11 0 13 0 0,-43-6-38 0 0,0 3 0 0 0,0 2 0 0 0,0 2 0 0 0,0 3 0 0 0,-74 11 1 0 0,121-12 22 0 0,1-1 5 0 0,1 0 0 0 0,0 1 0 0 0,-1-1 0 0 0,1 1 0 0 0,0 0 0 0 0,0 0 0 0 0,0 0 0 0 0,0 0 0 0 0,0 0 0 0 0,0 1 0 0 0,0-1 0 0 0,0 1 0 0 0,-4 3 0 0 0,7-4-517 0 0,0 0 410 0 0,1 0 0 0 0,-1 0 0 0 0,1 0 0 0 0,0 0 0 0 0,-1 0 1 0 0,1 0-1 0 0,0 0 0 0 0,0 0 0 0 0,-1 0 0 0 0,1 0 0 0 0,0-1 0 0 0,0 1 0 0 0,0 0 0 0 0,0-1 0 0 0,0 1 0 0 0,0 0 0 0 0,0-1 0 0 0,2 1 0 0 0,25 11-3066 0 0,-23-10 1819 0 0,17 6-2050 0 0,2-2 492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4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6 776 0 0,'-1'-5'13936'0'0,"31"247"-5025"0"0,-29-219-8430 0 0,3 30-225 0 0,-3-51-527 0 0,-1 1 0 0 0,1-1 0 0 0,0 1 0 0 0,0-1-1 0 0,0 1 1 0 0,0-1 0 0 0,0 0 0 0 0,1 1 0 0 0,1 2 0 0 0,2-1-1466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0:4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13 318 708 0 0,'-2'-3'324'0'0,"0"-1"-1"0"0,1 1 1 0 0,-1-1 0 0 0,1 0-1 0 0,0 1 1 0 0,0-1 0 0 0,0 0-1 0 0,0 0 1 0 0,1 0-1 0 0,-1 0 1 0 0,1 0 0 0 0,0 0-1 0 0,0 1 1 0 0,1-6 0 0 0,1 4 40 0 0,-1 0 0 0 0,1 0 0 0 0,0 0 1 0 0,1 1-1 0 0,-1-1 0 0 0,1 1 0 0 0,0-1 0 0 0,0 1 1 0 0,7-8-1 0 0,1 1 254 0 0,1 0 0 0 0,0 0 0 0 0,0 2 0 0 0,1-1 1 0 0,20-10-1 0 0,67-29 1267 0 0,-59 32-744 0 0,0 2 0 0 0,1 2-1 0 0,86-16 1 0 0,-105 26-716 0 0,0 1 0 0 0,1 0-1 0 0,0 2 1 0 0,-1 1 0 0 0,1 0 0 0 0,-1 2-1 0 0,1 1 1 0 0,41 12 0 0 0,-57-13-296 0 0,-1 0 1 0 0,1 0-1 0 0,-1 0 1 0 0,0 1-1 0 0,0 0 1 0 0,0 1-1 0 0,0 0 1 0 0,-1 0-1 0 0,0 0 1 0 0,0 1-1 0 0,0 0 1 0 0,9 12-1 0 0,-13-14-57 0 0,1 1 0 0 0,-1-1-1 0 0,0 1 1 0 0,0 0 0 0 0,0 0 0 0 0,-1 0-1 0 0,1 0 1 0 0,-1 0 0 0 0,0 0-1 0 0,-1 0 1 0 0,1 0 0 0 0,-1 0-1 0 0,0 0 1 0 0,0 0 0 0 0,-1 0 0 0 0,0 1-1 0 0,0-1 1 0 0,0 0 0 0 0,0 0-1 0 0,-1 0 1 0 0,-3 7 0 0 0,-2 3 24 0 0,-2 0 0 0 0,0 0 0 0 0,0-1 0 0 0,-2 0 1 0 0,1-1-1 0 0,-2 0 0 0 0,0 0 0 0 0,0-2 0 0 0,-27 21 1 0 0,14-15-52 0 0,-1 0 0 0 0,-1-2 1 0 0,0-1-1 0 0,-53 20 1 0 0,62-28-128 0 0,23-7-30 0 0,23-5 97 0 0,0 4 71 0 0,0 0 0 0 0,0 2-1 0 0,0 1 1 0 0,38 6 0 0 0,104 30 252 0 0,-140-29-239 0 0,0 2 0 0 0,-1 1 1 0 0,-1 2-1 0 0,49 27 1 0 0,-65-32-32 0 0,0 0 0 0 0,0 0 1 0 0,-1 1-1 0 0,0 1 1 0 0,0 0-1 0 0,-1 0 1 0 0,-1 1-1 0 0,0 0 1 0 0,0 1-1 0 0,-1 0 0 0 0,-1 0 1 0 0,9 20-1 0 0,-14-28-9 0 0,0 0 0 0 0,-1 0 0 0 0,0 1 0 0 0,0-1 0 0 0,0 1 0 0 0,-1-1 0 0 0,0 1 0 0 0,1-1 0 0 0,-1 1 0 0 0,-1-1 0 0 0,1 1 0 0 0,-1-1 0 0 0,0 1 0 0 0,0-1 0 0 0,0 1 0 0 0,-3 5 0 0 0,1-4 14 0 0,-1 1 1 0 0,0-1-1 0 0,0 1 0 0 0,0-1 1 0 0,-1-1-1 0 0,0 1 1 0 0,0-1-1 0 0,0 1 1 0 0,-8 4-1 0 0,-3 2 67 0 0,-1-2 1 0 0,0 0-1 0 0,0 0 0 0 0,-1-2 1 0 0,0 0-1 0 0,-32 8 0 0 0,19-8 52 0 0,1-2 0 0 0,-1-1 0 0 0,0-2 1 0 0,-39 0-1 0 0,49-3-87 0 0,1-1 0 0 0,-1-1 0 0 0,1-1 0 0 0,0-1 0 0 0,0-1 0 0 0,0 0 0 0 0,-28-13 1 0 0,44 17-282 0 0,0-1 0 0 0,0 0 1 0 0,0 0-1 0 0,0 0 0 0 0,0 0 1 0 0,0 0-1 0 0,1-1 0 0 0,-1 0 1 0 0,1 0-1 0 0,0 0 0 0 0,-1 0 1 0 0,2-1-1 0 0,-1 1 0 0 0,-3-6 1 0 0,23-6-10465 0 0,-5 10 7548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4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0 360 0 0,'0'0'5590'0'0,"3"2"-4375"0"0,7 2-151 0 0,1-1 0 0 0,-1 1 0 0 0,1-2 0 0 0,0 1 0 0 0,0-2 0 0 0,0 1 0 0 0,0-1 1 0 0,0-1-1 0 0,15-1 0 0 0,43 4 1954 0 0,-61-2-2816 0 0,1-1-1 0 0,0 0 1 0 0,-1 0 0 0 0,10-2 0 0 0,12 0-4468 0 0,-20 1-1877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1:01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2086 488 280 0 0,'-1'-7'343'0'0,"-1"0"-1"0"0,0 0 1 0 0,0 0 0 0 0,-1 0-1 0 0,0 1 1 0 0,0 0-1 0 0,0-1 1 0 0,-1 1 0 0 0,0 0-1 0 0,0 1 1 0 0,-1-1 0 0 0,0 1-1 0 0,-9-8 1 0 0,5 5-40 0 0,0 1 0 0 0,-1 1 0 0 0,-1 0 0 0 0,1 0 0 0 0,-1 1 0 0 0,0 1 0 0 0,-18-6 0 0 0,-6 2 142 0 0,0 1 0 0 0,-1 2-1 0 0,1 2 1 0 0,-52 1 0 0 0,25 3-2 0 0,0 2 0 0 0,0 4 1 0 0,1 2-1 0 0,0 3 0 0 0,0 2 0 0 0,1 3 0 0 0,2 3 1 0 0,-75 35-1 0 0,107-42-218 0 0,-1 2 0 0 0,2 0 0 0 0,0 2 0 0 0,0 1 0 0 0,2 1 0 0 0,1 1 0 0 0,0 0 1 0 0,-26 34-1 0 0,36-39-131 0 0,1 2 0 0 0,0-1 0 0 0,1 1 0 0 0,1 1 1 0 0,1-1-1 0 0,0 2 0 0 0,1-1 0 0 0,1 1 0 0 0,1 0 0 0 0,1 0 1 0 0,0 1-1 0 0,1-1 0 0 0,1 38 0 0 0,4-17 69 0 0,2 0-1 0 0,15 65 0 0 0,31 76 484 0 0,-17-64-213 0 0,-22-73-293 0 0,-1 0 0 0 0,-3 1-1 0 0,-2 0 1 0 0,-2 0 0 0 0,-1 0-1 0 0,-3 1 1 0 0,-9 65 0 0 0,3-73-54 0 0,-1 0 0 0 0,-1-1-1 0 0,-3 0 1 0 0,0-1 0 0 0,-3 0 0 0 0,-1-1 0 0 0,-1-1 0 0 0,-2-1 0 0 0,-32 43 0 0 0,-130 136 238 0 0,21-27 110 0 0,126-142-298 0 0,3 2 0 0 0,-40 71 0 0 0,12 6 298 0 0,-74 215 1 0 0,123-305-293 0 0,1 1 0 0 0,2 0 0 0 0,1 1-1 0 0,2-1 1 0 0,1 1 0 0 0,2 48 0 0 0,5-42 29 0 0,1 1-1 0 0,1 0 1 0 0,3-1 0 0 0,1-1-1 0 0,18 46 1 0 0,-9-34-58 0 0,95 224 579 0 0,-96-240-594 0 0,2-1 0 0 0,1 0 0 0 0,1-2 0 0 0,2-1 0 0 0,55 56 0 0 0,-38-49 40 0 0,2-2 1 0 0,90 57 0 0 0,55 8 97 0 0,-112-63-98 0 0,-2 2-1 0 0,116 86 0 0 0,-180-119-118 0 0,-1 1 1 0 0,0 0-1 0 0,-1 1 0 0 0,0 0 0 0 0,-1 0 0 0 0,1 1 0 0 0,-2 0 0 0 0,1 0 0 0 0,-2 1 0 0 0,1 0 0 0 0,-1 0 0 0 0,-1 0 0 0 0,0 0 0 0 0,-1 1 0 0 0,0 0 0 0 0,0-1 0 0 0,-1 1 0 0 0,-1 0 0 0 0,0 0 0 0 0,-2 21 0 0 0,0-1 203 0 0,1 1 1 0 0,2-1-1 0 0,6 34 1 0 0,-6-55-159 0 0,1 1 0 0 0,0-2 0 0 0,1 1 0 0 0,0 0-1 0 0,1-1 1 0 0,0 0 0 0 0,0 0 0 0 0,1 0 0 0 0,1 0 0 0 0,0-1 0 0 0,0 0 0 0 0,11 10 0 0 0,-1-4 19 0 0,0-1 0 0 0,1 0 1 0 0,0-2-1 0 0,1 0 1 0 0,21 10-1 0 0,103 37 175 0 0,-92-40-182 0 0,76 27 164 0 0,1-7 0 0 0,256 44 0 0 0,266-23 197 0 0,164-73-140 0 0,-635-7-251 0 0,-1-8 1 0 0,-2-8-1 0 0,-1-8 1 0 0,223-86-1 0 0,-296 93 31 0 0,2 5 1 0 0,2 4-1 0 0,0 5 0 0 0,1 5 1 0 0,1 4-1 0 0,176 1 0 0 0,13 28 79 0 0,192 32 136 0 0,-126-6-262 0 0,26 3-33 0 0,-215-31 3 0 0,1-8 0 0 0,0-7 0 0 0,-1-8 0 0 0,229-42 0 0 0,-355 43 0 0 0,-1-2 0 0 0,0-2 0 0 0,84-36 0 0 0,-110 39 0 0 0,0-2 0 0 0,0 1 0 0 0,-2-2 0 0 0,1-1 0 0 0,-2-1 0 0 0,0 0 0 0 0,-1-1 0 0 0,0-1 0 0 0,-1 0 0 0 0,14-22 0 0 0,-11 11 0 0 0,-1-1 0 0 0,-1-1 0 0 0,-2 0 0 0 0,-1-1 0 0 0,-1-1 0 0 0,-2 0 0 0 0,-1-1 0 0 0,-2 0 0 0 0,-1 0 0 0 0,-1-1 0 0 0,1-66 0 0 0,-12-90 0 0 0,1 120 0 0 0,3 0 0 0 0,12-115 0 0 0,1 121 0 0 0,3 1 0 0 0,3 1 0 0 0,46-112 0 0 0,106-166 0 0 0,-169 337 0 0 0,77-127 0 0 0,129-166 0 0 0,-89 135 0 0 0,-69 92 0 0 0,-2-2 0 0 0,-4-2 0 0 0,-3-2 0 0 0,30-80 0 0 0,-47 95 0 0 0,-4-1 0 0 0,-1-1 0 0 0,-4-1 0 0 0,-2 0 0 0 0,-3-1 0 0 0,-3 0 0 0 0,-2-101 0 0 0,-11 52 3 0 0,-28-153-1 0 0,23 210-27 0 0,-2 0-1 0 0,-3 0 0 0 0,-2 1 0 0 0,-45-88 1 0 0,-18-1-22 0 0,62 111 27 0 0,-2 2 0 0 0,-42-47-1 0 0,-389-326-159 0 0,405 366 161 0 0,-2 1 0 0 0,-1 3-1 0 0,-1 3 1 0 0,-2 1-1 0 0,-1 3 1 0 0,-1 3 0 0 0,-2 2-1 0 0,0 2 1 0 0,-1 3-1 0 0,0 3 1 0 0,-71-8 0 0 0,57 15 16 0 0,0 3 0 0 0,-112 9 0 0 0,-143 33-6 0 0,21-1 13 0 0,241-34 3 0 0,-1-3 0 0 0,1-2 0 0 0,-78-14-1 0 0,-194-52-16 0 0,-11 0-1 0 0,-115 21-16 0 0,392 45 28 0 0,0 3 0 0 0,1 4 0 0 0,0 2 0 0 0,-106 26 0 0 0,53 0 1 0 0,-166 36 35 0 0,156-50-38 0 0,0-6-1 0 0,-211-6 1 0 0,-266-49 12 0 0,298 15-20 0 0,33 9-8 0 0,-289-27 71 0 0,422 26-60 0 0,-263-69 0 0 0,310 57 237 0 0,92 31-25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1:06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2676 408 316 0 0,'-12'-8'503'0'0,"0"1"1"0"0,0 0-1 0 0,-1 0 0 0 0,0 2 0 0 0,0 0 1 0 0,0 0-1 0 0,-1 1 0 0 0,0 1 0 0 0,1 0 1 0 0,-1 1-1 0 0,0 0 0 0 0,-1 1 0 0 0,-13 1 1 0 0,-18 2 498 0 0,0 3 0 0 0,-74 16 0 0 0,72-10-545 0 0,0 2-1 0 0,2 2 1 0 0,0 2 0 0 0,0 2 0 0 0,2 2 0 0 0,1 2 0 0 0,-55 38 0 0 0,70-41-289 0 0,0 2-1 0 0,1 0 1 0 0,2 2 0 0 0,0 1 0 0 0,2 1-1 0 0,1 2 1 0 0,0 0 0 0 0,3 0 0 0 0,0 2 0 0 0,2 1-1 0 0,-14 32 1 0 0,20-33-62 0 0,2 0 1 0 0,0 1-1 0 0,2-1 0 0 0,2 2 1 0 0,0-1-1 0 0,1 48 0 0 0,21 186 627 0 0,0-18 292 0 0,-18-212-837 0 0,-1 1 1 0 0,-2-1-1 0 0,-2 0 0 0 0,-1 0 0 0 0,-2 0 0 0 0,-1-1 0 0 0,-2 0 0 0 0,-1-1 0 0 0,-2 0 0 0 0,-1-1 0 0 0,-1-1 1 0 0,-2-1-1 0 0,-1 0 0 0 0,-1-2 0 0 0,-40 43 0 0 0,-63 46 257 0 0,-6-5 0 0 0,-185 123 0 0 0,27-13-98 0 0,242-179-304 0 0,1 1 1 0 0,3 2 0 0 0,-66 93 0 0 0,74-88-38 0 0,2 2-1 0 0,3 1 1 0 0,-38 97 0 0 0,56-118 19 0 0,1 0 0 0 0,1 1 0 0 0,2 0-1 0 0,2 0 1 0 0,1 1 0 0 0,1-1 0 0 0,2 1 0 0 0,4 38-1 0 0,3-30 20 0 0,2-1 0 0 0,1 0 0 0 0,3 0-1 0 0,1-1 1 0 0,2 0 0 0 0,29 55-1 0 0,146 219 345 0 0,-156-261-277 0 0,-1 1-1 0 0,-3 2 1 0 0,26 70 0 0 0,-41-87-39 0 0,-2 2 1 0 0,-2 0-1 0 0,-2 0 1 0 0,-2 1-1 0 0,4 71 1 0 0,-13-26 125 0 0,-3 0 0 0 0,-4 0 0 0 0,-28 116-1 0 0,-59 172 396 0 0,46-194-344 0 0,35-128-192 0 0,-76 350 284 0 0,82-347-287 0 0,4 1 0 0 0,2 0 0 0 0,2 0 0 0 0,3 0 0 0 0,12 74 1 0 0,-7-90-21 0 0,2 0 0 0 0,3 0 0 0 0,0-2 1 0 0,3 1-1 0 0,1-2 0 0 0,23 39 1 0 0,-14-40 6 0 0,1-1 0 0 0,2-2 1 0 0,2-1-1 0 0,1-1 1 0 0,70 58-1 0 0,-53-56 2 0 0,1-2 0 0 0,1-2 0 0 0,1-2-1 0 0,68 27 1 0 0,51 9 64 0 0,187 46-1 0 0,185 17 63 0 0,-266-76-65 0 0,1-12-1 0 0,385 6 1 0 0,-286-47-57 0 0,462-63-29 0 0,-367 19-5 0 0,-360 40-3 0 0,1 6-1 0 0,139 18 0 0 0,213 62 278 0 0,-232-37-85 0 0,-114-24-61 0 0,2-5 0 0 0,145 1 0 0 0,-210-17-111 0 0,0-2-1 0 0,0-2 0 0 0,-1-3 1 0 0,0-2-1 0 0,0-3 0 0 0,-1-2 0 0 0,58-24 1 0 0,-45 9 0 0 0,-1-3 0 0 0,-2-3 0 0 0,95-71 0 0 0,-122 78-13 0 0,-2-2 0 0 0,-1-1-1 0 0,-2-2 1 0 0,-1-1-1 0 0,31-47 1 0 0,85-158 31 0 0,37-52-48 0 0,-63 127-14 0 0,8 6 0 0 0,6 6 0 0 0,225-199 0 0 0,-239 253 16 0 0,213-135 0 0 0,-153 119 3 0 0,178-149 1 0 0,-290 205-2 0 0,-2-3 0 0 0,-3-3 1 0 0,105-142-1 0 0,-146 176 0 0 0,-1 0-1 0 0,-2-1 1 0 0,-1-1 0 0 0,-2-1 0 0 0,-1 0-1 0 0,-1-1 1 0 0,-3-1 0 0 0,0 0-1 0 0,-2 0 1 0 0,-2-1 0 0 0,-2 0 0 0 0,2-64-1 0 0,-9 34 2 0 0,-3-1-1 0 0,-3 1 1 0 0,-2 1-1 0 0,-4 0 0 0 0,-3 0 1 0 0,-2 2-1 0 0,-3 0 0 0 0,-3 2 1 0 0,-3 0-1 0 0,-48-79 0 0 0,3 21-1 0 0,-67-115-24 0 0,107 171 24 0 0,-47-125 0 0 0,49 88-9 0 0,5-2 0 0 0,4-1 0 0 0,-11-138 0 0 0,-7-29 19 0 0,9 76-6 0 0,-3-133-11 0 0,-2-22-24 0 0,14 61 47 0 0,5 26 0 0 0,11 216-10 0 0,-2 1-1 0 0,-3 0 0 0 0,-24-71 0 0 0,25 92-9 0 0,-2 0 1 0 0,0 1-1 0 0,-1 1 0 0 0,-2 0 1 0 0,0 1-1 0 0,-1 1 0 0 0,-1 0 1 0 0,-2 1-1 0 0,0 1 0 0 0,-40-32 1 0 0,17 20-9 0 0,-1 1 0 0 0,-1 2 0 0 0,-2 2-1 0 0,-1 3 1 0 0,-1 1 0 0 0,-1 2 0 0 0,-59-15 0 0 0,-57 1-17 0 0,0 7 1 0 0,-176-5-1 0 0,149 25 4 0 0,0 9 0 0 0,0 9 1 0 0,-335 61-1 0 0,297-33 21 0 0,-350 15-1 0 0,446-52 13 0 0,-1-5 0 0 0,1-7 0 0 0,1-5 1 0 0,-139-34-1 0 0,170 21 2 0 0,-195-81 0 0 0,-81-73-7 0 0,346 166-10 0 0,-90-43 2 0 0,103 52-6 0 0,1 0-1 0 0,-1 1 0 0 0,0 1 1 0 0,-33-4-1 0 0,39 8 2 0 0,1 1 0 0 0,-1 1 0 0 0,0 0 0 0 0,0 1-1 0 0,1 0 1 0 0,-1 1 0 0 0,1 0 0 0 0,-19 8 0 0 0,-11 7-1 0 0,-41 25 1 0 0,35-17 5 0 0,-14 5 4 0 0,-2-2-1 0 0,-1-4 0 0 0,-1-2 0 0 0,-1-2 0 0 0,0-4 0 0 0,-2-3 0 0 0,-134 10 0 0 0,-455-43 16 0 0,305 0-9 0 0,297 15-21 0 0,36 1-300 0 0,0 2 1 0 0,1 0-1 0 0,-1 1 0 0 0,-23 3 1 0 0,40-1 546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1:11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3371 1 352 0 0,'-3'0'566'0'0,"-11"6"-151"0"0,1 0-1 0 0,0 1 1 0 0,0 1-1 0 0,1 0 1 0 0,0 0-1 0 0,1 1 1 0 0,-18 18-1 0 0,3-5 45 0 0,-682 541 3060 0 0,169-150-2543 0 0,-200 131-366 0 0,709-522-598 0 0,-285 215-50 0 0,97-81-260 0 0,142-104 133 0 0,76-52 164 0 0,-523 388-3853 0 0,466-334 2246 0 0,37-32 946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1:11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5796 1 40 0 0,'-213'161'973'0'0,"-86"70"171"0"0,-7 6-456 0 0,-441 340 245 0 0,497-388-755 0 0,-454 329 197 0 0,159-150-128 0 0,-508 348 724 0 0,569-385-209 0 0,-213 148-105 0 0,322-177-1705 0 0,364-292 925 0 0,-51 49-544 0 0,55-53 396 0 0,1 1 1 0 0,1 1 0 0 0,-1-1 0 0 0,1 1-1 0 0,0 0 1 0 0,-6 16 0 0 0,7-8-288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1:12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6564 1 380 0 0,'0'0'617'0'0,"-3"3"75"0"0,-136 107 3344 0 0,71-59-3314 0 0,-450 300 1124 0 0,250-177-1380 0 0,-560 342 497 0 0,430-276-621 0 0,-467 267 269 0 0,435-259-338 0 0,-244 159 161 0 0,260-154-204 0 0,176-110-113 0 0,-1081 644 314 0 0,1212-727-452 0 0,42-26-462 0 0,1 4 1 0 0,-90 70 0 0 0,143-94-890 0 0,11-13 1305 0 0,0-1-1 0 0,0 0 1 0 0,0 1-1 0 0,0-1 1 0 0,0 0-1 0 0,0 1 1 0 0,0-1 0 0 0,0 1-1 0 0,0-1 1 0 0,0 0-1 0 0,0 1 1 0 0,1-1 0 0 0,-1 0-1 0 0,0 1 1 0 0,0-1-1 0 0,0 0 1 0 0,1 0 0 0 0,-1 1-1 0 0,0-1 1 0 0,0 0-1 0 0,1 0 1 0 0,-1 1-1 0 0,0-1 1 0 0,0 0 0 0 0,1 0-1 0 0,-1 0 1 0 0,0 1-1 0 0,1-1 1 0 0,-1 0 0 0 0,0 0-1 0 0,1 0 1 0 0,-1 0-1 0 0,1 0 1 0 0,-1 0-1 0 0,0 0 1 0 0,1 0 0 0 0,-1 0-1 0 0,0 0 1 0 0,1 0-1 0 0,-1 0 1 0 0,1 0 0 0 0,11 0-1050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1:12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2761 0 192 0 0,'-320'246'2932'0'0,"-179"130"347"0"0,-50 1-1237 0 0,211-150-1113 0 0,16-9-169 0 0,146-102-369 0 0,-192 136 256 0 0,223-132-3977 0 0,123-101 2185 0 0,0 1-3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1:08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1541 1 172 0 0,'5'-1'1701'0'0,"-7"7"-630"0"0,-17 18-213 0 0,-25 26-437 0 0,-160 187 871 0 0,154-178-1137 0 0,-264 300 527 0 0,-3 4-263 0 0,181-205-188 0 0,-243 221 0 0 0,349-356-316 0 0,22-18-201 0 0,0 1 0 0 0,1 0 0 0 0,-1 1 0 0 0,-9 10 0 0 0,15-13-1820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1:09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3265 1 164 0 0,'-18'11'500'0'0,"0"1"1"0"0,1 0-1 0 0,1 2 0 0 0,-18 17 1 0 0,-55 68 163 0 0,36-38-268 0 0,-752 761 890 0 0,74-200-950 0 0,345-331-227 0 0,-27 24-36 0 0,351-266-58 0 0,58-46-13 0 0,-241 195 201 0 0,181-140 66 0 0,-88 100 1 0 0,58-36 174 0 0,85-107-509 0 0,-1 0 0 0 0,2 1 0 0 0,0 0 0 0 0,1 0 0 0 0,1 1 0 0 0,-7 25 1 0 0,11-6-757 0 0,2-34 732 0 0,0-1 0 0 0,0 1 1 0 0,1-1-1 0 0,-1 1 0 0 0,1-1 0 0 0,-1 1 0 0 0,1-1 0 0 0,0 0 0 0 0,-1 1 0 0 0,1-1 0 0 0,0 0 1 0 0,0 1-1 0 0,0-1 0 0 0,0 0 0 0 0,0 0 0 0 0,0 0 0 0 0,0 0 0 0 0,0 0 0 0 0,1 0 1 0 0,1 1-1 0 0,10 3-531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1:09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5414 0 260 0 0,'-215'160'3702'0'0,"-426"434"1394"0"0,538-493-4633 0 0,-212 182 396 0 0,122-113-481 0 0,-879 739 808 0 0,911-776-1103 0 0,-136 110-1 0 0,-485 410-86 0 0,95-25-37 0 0,499-460-91 0 0,105-96 36 0 0,-425 342-2592 0 0,364-300-563 0 0,129-102 2266 0 0,5-3 141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1:10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3109 0 364 0 0,'0'0'571'0'0,"-2"5"81"0"0,-22 35 317 0 0,-2-2 1 0 0,-1 0-1 0 0,-49 51 0 0 0,38-45-647 0 0,-197 215 1148 0 0,63-74-742 0 0,-81 92-24 0 0,-201 202 75 0 0,165-196-477 0 0,-8-13-43 0 0,-216 169 89 0 0,60-88-69 0 0,250-197-2245 0 0,166-130-589 0 0,28-21 1501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4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0 520 0 0,'-13'15'8165'0'0,"12"-1"-5671"0"0,0 0-1 0 0,-5 23 1 0 0,-11 30 1117 0 0,9-39-1967 0 0,-7 45 0 0 0,9-30-560 0 0,2-17-250 0 0,-1 36 1 0 0,4-61-918 0 0,1 0 0 0 0,0 0 1 0 0,0 0-1 0 0,-1 0 0 0 0,1 0 1 0 0,-1-1-1 0 0,1 1 0 0 0,-1 0 1 0 0,1 0-1 0 0,-1 0 0 0 0,0 0 1 0 0,1-1-1 0 0,-1 1 1 0 0,0 0-1 0 0,0-1 0 0 0,0 1 1 0 0,1-1-1 0 0,-1 1 0 0 0,0-1 1 0 0,0 1-1 0 0,0-1 0 0 0,0 1 1 0 0,0-1-1 0 0,0 0 0 0 0,0 1 1 0 0,0-1-1 0 0,-2 0 0 0 0,-32 5-1392 0 0,27-4 1300 0 0,-56 10 1240 0 0,62-11-814 0 0,4 1-66 0 0,-1 0 0 0 0,0 0 0 0 0,1 0-1 0 0,-1 0 1 0 0,1 0 0 0 0,0-1 0 0 0,-1 1 0 0 0,1-1 0 0 0,-1 1 0 0 0,1-1 0 0 0,0 0 0 0 0,0 1 0 0 0,-1-1-1 0 0,1 0 1 0 0,0 0 0 0 0,-1 0 0 0 0,3-1 0 0 0,48 2 348 0 0,-42-1-145 0 0,86-2-387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1:19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1 568 0 0,'0'0'2154'0'0,"22"8"1737"0"0,3 21-2141 0 0,-2 1-1 0 0,0 2 0 0 0,-2-1 1 0 0,21 45-1 0 0,-21-36-445 0 0,2-2 1 0 0,44 56 0 0 0,-58-82-979 0 0,2 1 267 0 0,0-1 1 0 0,15 14-1 0 0,-23-23-434 0 0,1-1 0 0 0,-1 1 0 0 0,0-1 0 0 0,1 0 0 0 0,-1 0-1 0 0,1 0 1 0 0,0-1 0 0 0,0 1 0 0 0,0-1 0 0 0,0 0 0 0 0,0 0 0 0 0,0 0 0 0 0,0 0 0 0 0,4-1 0 0 0,-6 0-100 0 0,0 0 1 0 0,-1 0 0 0 0,1-1 0 0 0,0 1 0 0 0,0-1 0 0 0,0 1 0 0 0,-1-1 0 0 0,1 0 0 0 0,-1 0 0 0 0,1 0 0 0 0,0 0 0 0 0,-1 0 0 0 0,1 0 0 0 0,-1 0 0 0 0,0-1 0 0 0,1 1 0 0 0,-1 0 0 0 0,0-1 0 0 0,0 1 0 0 0,0-1 0 0 0,1-1 0 0 0,17-37 573 0 0,-17 33-531 0 0,8-24 146 0 0,-2-1-1 0 0,-2 0 0 0 0,-1-1 0 0 0,-1 1 0 0 0,-2-1 0 0 0,-2-36 1 0 0,0 52-234 0 0,-1 0 1 0 0,-1 1 0 0 0,-1-1-1 0 0,-9-30 1 0 0,13 47-127 0 0,-1 0 1 0 0,0 0 0 0 0,0 0-1 0 0,0 0 1 0 0,1 0-1 0 0,-1 0 1 0 0,0 0-1 0 0,0 0 1 0 0,1 1-1 0 0,-1-1 1 0 0,0 0 0 0 0,0 0-1 0 0,0 0 1 0 0,1 0-1 0 0,-1 0 1 0 0,0 0-1 0 0,0 0 1 0 0,1 0-1 0 0,-1 0 1 0 0,0-1 0 0 0,0 1-1 0 0,0 0 1 0 0,1 0-1 0 0,-1 0 1 0 0,0 0-1 0 0,0 0 1 0 0,1 0-1 0 0,-1 0 1 0 0,0 0 0 0 0,0-1-1 0 0,0 1 1 0 0,0 0-1 0 0,1 0 1 0 0,-1 0-1 0 0,0 0 1 0 0,0-1 0 0 0,0 1-1 0 0,0 0 1 0 0,0 0-1 0 0,0 0 1 0 0,1-1-1 0 0,-1 1 1 0 0,0 0-1 0 0,0 0 1 0 0,0 0 0 0 0,0-1-1 0 0,0 1 1 0 0,0 0-1 0 0,0 0 1 0 0,0-1-1 0 0,0 1 1 0 0,0 0-1 0 0,0 0 1 0 0,0 0 0 0 0,0-1-1 0 0,0 1 1 0 0,0 0-1 0 0,0 0 1 0 0,0-1-1 0 0,0 1 1 0 0,-1 0-1 0 0,1 0 1 0 0,17 12-4003 0 0,-16-12 3810 0 0,7 6-2470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1:20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13 508 0 0,'-5'-13'16005'0'0,"9"157"-10093"0"0,-2-114-5273 0 0,2-1 1 0 0,0 0-1 0 0,10 31 0 0 0,-13-56-757 0 0,1 0 0 0 0,-1 0 0 0 0,1 0-1 0 0,0 0 1 0 0,0 0 0 0 0,1 0 0 0 0,-1 0 0 0 0,6 5-1 0 0,4 0-3392 0 0,2-3-3959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1:20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28 156 148 0 0,'-3'-2'536'0'0,"1"0"0"0"0,-1 0-1 0 0,1 0 1 0 0,0 0 0 0 0,0 0 0 0 0,0-1 0 0 0,0 1 0 0 0,0 0-1 0 0,1-1 1 0 0,-1 0 0 0 0,-2-7 4333 0 0,6 6-3522 0 0,1-2-862 0 0,1 1 0 0 0,1-1-1 0 0,-1 1 1 0 0,1 0-1 0 0,0 0 1 0 0,0 1-1 0 0,1-1 1 0 0,-1 1 0 0 0,1 0-1 0 0,0 1 1 0 0,0-1-1 0 0,0 1 1 0 0,0 1-1 0 0,1-1 1 0 0,10-2 0 0 0,18-5 1461 0 0,58-10 0 0 0,-93 20-1931 0 0,32-6 829 0 0,45-5-37 0 0,-24 14-6791 0 0,-27 0 268 0 0,-13-3 3339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1:21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3 84 0 0,'-9'-2'11218'0'0,"7"7"-10568"0"0,0 1 0 0 0,0 0 0 0 0,1-1 1 0 0,0 1-1 0 0,0 0 0 0 0,0 0 0 0 0,1 0 1 0 0,0 0-1 0 0,0-1 0 0 0,1 10 0 0 0,14 67 2256 0 0,-5-29-1548 0 0,-7-32-912 0 0,6 37 1110 0 0,-8-53-1792 0 0,0 0 1 0 0,0 0-1 0 0,1-1 1 0 0,-1 1-1 0 0,1-1 1 0 0,0 0-1 0 0,1 1 1 0 0,4 6-1 0 0,14 3-8989 0 0,-17-12 6931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1:21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24 264 300 0 0,'-22'-6'6681'0'0,"22"6"-6589"0"0,0 0 0 0 0,0-1 0 0 0,0 1 1 0 0,0 0-1 0 0,0 0 0 0 0,0 0 0 0 0,-1 0 1 0 0,1 0-1 0 0,0 0 0 0 0,0 0 0 0 0,0 0 1 0 0,0-1-1 0 0,0 1 0 0 0,0 0 0 0 0,0 0 0 0 0,0 0 1 0 0,0 0-1 0 0,0 0 0 0 0,0-1 0 0 0,-1 1 1 0 0,1 0-1 0 0,0 0 0 0 0,0 0 0 0 0,0 0 0 0 0,0 0 1 0 0,0-1-1 0 0,0 1 0 0 0,0 0 0 0 0,0 0 1 0 0,0 0-1 0 0,0 0 0 0 0,1 0 0 0 0,-1-1 0 0 0,0 1 1 0 0,0 0-1 0 0,0 0 0 0 0,0 0 0 0 0,0 0 1 0 0,0 0-1 0 0,0-1 0 0 0,0 1 0 0 0,0 0 1 0 0,0 0-1 0 0,0 0 0 0 0,1 0 0 0 0,-1 0 0 0 0,0 0 1 0 0,0 0-1 0 0,0 0 0 0 0,0-1 0 0 0,0 1 1 0 0,0 0-1 0 0,1 0 0 0 0,35-12 5266 0 0,-19 7-4861 0 0,0-1 318 0 0,-1 1 1 0 0,1-2-1 0 0,-1 0 0 0 0,0-2 0 0 0,15-9 0 0 0,-23 12-718 0 0,0 0-1 0 0,0-1 0 0 0,-1 0 1 0 0,0 0-1 0 0,0-1 1 0 0,-1 0-1 0 0,0 0 0 0 0,0-1 1 0 0,-1 1-1 0 0,6-12 1 0 0,-7 11-54 0 0,3-4 72 0 0,-1 0-1 0 0,-1-1 1 0 0,4-15 0 0 0,-8 27 25 0 0,0-4-32 0 0,-1 4 171 0 0,-1 5 1423 0 0,-3 11-1403 0 0,0 1 0 0 0,1-1 0 0 0,0 1 0 0 0,1 0 1 0 0,1 0-1 0 0,0 0 0 0 0,1 0 0 0 0,1 0 0 0 0,1 0 0 0 0,0 0 0 0 0,0 0 0 0 0,2 0 0 0 0,-1-1 0 0 0,10 20 1 0 0,-12-31-496 0 0,18 36-722 0 0,-10-28-2773 0 0,2-1-4396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1:23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4 300 0 0,'-3'-4'9941'0'0,"6"63"-6186"0"0,10 63 1 0 0,-4-61-3766 0 0,0 69 0 0 0,-9-119-2393 0 0,1-1-2314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1:23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2 281 540 0 0,'-1'-8'564'0'0,"1"1"1"0"0,-1-1-1 0 0,1 1 1 0 0,1 0-1 0 0,0-1 1 0 0,0 1-1 0 0,0-1 0 0 0,1 1 1 0 0,0 0-1 0 0,0 0 1 0 0,1 0-1 0 0,5-10 1 0 0,-2 8-75 0 0,0-1 1 0 0,0 1 0 0 0,1 1 0 0 0,0-1 0 0 0,1 1 0 0 0,0 0-1 0 0,15-11 1 0 0,-5 6 127 0 0,2 1 1 0 0,-1 0-1 0 0,2 2 0 0 0,-1 0 0 0 0,1 2 0 0 0,1 0 0 0 0,34-8 1 0 0,-44 14-312 0 0,1 0 1 0 0,0 1 0 0 0,-1 0 0 0 0,1 1-1 0 0,0 0 1 0 0,0 1 0 0 0,-1 0 0 0 0,1 1 0 0 0,-1 1-1 0 0,1 0 1 0 0,-1 0 0 0 0,0 2 0 0 0,15 6 0 0 0,-21-8-212 0 0,0 0 0 0 0,-1 0 0 0 0,0 1 0 0 0,0 0 0 0 0,0-1 0 0 0,0 2 0 0 0,0-1 0 0 0,-1 0 0 0 0,0 1 0 0 0,0 0 0 0 0,0 0 0 0 0,0 0 0 0 0,-1 1 0 0 0,0-1 0 0 0,0 1 0 0 0,0 0 0 0 0,-1 0 0 0 0,0 0 0 0 0,0 0 0 0 0,-1 0 0 0 0,1 0 0 0 0,-1 0 0 0 0,-1 1 0 0 0,1-1 0 0 0,-1 0 0 0 0,0 1 0 0 0,-1-1 0 0 0,-1 10 0 0 0,0-7-39 0 0,0 0 0 0 0,-1 1 0 0 0,0-1 0 0 0,0-1 0 0 0,-1 1 0 0 0,0 0 0 0 0,-1-1 0 0 0,0 0 0 0 0,0 0 0 0 0,-1 0-1 0 0,0-1 1 0 0,0 0 0 0 0,-12 11 0 0 0,-6 2-30 0 0,-2 0-1 0 0,-46 26 0 0 0,47-30-87 0 0,24-16 58 0 0,0 0-1 0 0,1 1 1 0 0,-1-1-1 0 0,1 0 0 0 0,-1 0 1 0 0,1 1-1 0 0,-1-1 1 0 0,1 1-1 0 0,-1-1 1 0 0,1 0-1 0 0,-1 1 1 0 0,1-1-1 0 0,0 1 0 0 0,-1-1 1 0 0,1 1-1 0 0,-1-1 1 0 0,1 1-1 0 0,0-1 1 0 0,0 1-1 0 0,-1-1 1 0 0,1 1-1 0 0,0 0 0 0 0,0-1 1 0 0,0 1-1 0 0,0-1 1 0 0,-1 1-1 0 0,1 0 1 0 0,0-1-1 0 0,0 1 1 0 0,0 0-1 0 0,0-1 1 0 0,1 1-1 0 0,-1-1 0 0 0,0 1 1 0 0,0 1-1 0 0,2-1 4 0 0,-1 1 1 0 0,0 0-1 0 0,1-1 0 0 0,0 1 0 0 0,-1-1 0 0 0,1 1 0 0 0,0-1 0 0 0,-1 0 0 0 0,1 0 0 0 0,0 0 1 0 0,2 1-1 0 0,13 5 86 0 0,34 10 0 0 0,-46-15-64 0 0,20 5 93 0 0,-4-2 41 0 0,0 1 0 0 0,-1 1 1 0 0,0 0-1 0 0,0 2 1 0 0,-1 0-1 0 0,0 1 0 0 0,25 18 1 0 0,-30-14 103 0 0,-13-12-684 0 0,0-1 1 0 0,0 0 0 0 0,0 1 0 0 0,0-1-1 0 0,0 0 1 0 0,1 0 0 0 0,-1 0 0 0 0,0 0-1 0 0,0 0 1 0 0,1 0 0 0 0,-1 0 0 0 0,1-1-1 0 0,-1 1 1 0 0,1 0 0 0 0,-1-1 0 0 0,1 1-1 0 0,-1-1 1 0 0,1 0 0 0 0,0 0 0 0 0,-1 1-1 0 0,3-1 1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1:23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26 248 0 0,'-5'-25'18304'0'0,"4"46"-17113"0"0,1 77 2741 0 0,0-89-3653 0 0,1 0 0 0 0,1 0-1 0 0,-1 0 1 0 0,2 0 0 0 0,-1 0 0 0 0,1-1-1 0 0,1 1 1 0 0,6 13 0 0 0,1-10-519 0 0,-9-11-365 0 0,0 0 0 0 0,1 0 1 0 0,-1 0-1 0 0,0 0 0 0 0,0 0 0 0 0,0-1 0 0 0,1 1 1 0 0,-1-1-1 0 0,0 1 0 0 0,1-1 0 0 0,-1 0 0 0 0,4 0 1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1:24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95 138 64 0 0,'-25'-6'1260'0'0,"-14"-5"2166"0"0,36 10-2649 0 0,0 0 1 0 0,0 0-1 0 0,0-1 1 0 0,1 1 0 0 0,-1-1-1 0 0,0 1 1 0 0,1-1-1 0 0,-5-4 1 0 0,5 0 3984 0 0,11-1-2682 0 0,11 0-1098 0 0,73-11 2584 0 0,171-10 0 0 0,-207 24-2627 0 0,10-2-271 0 0,17-6-4290 0 0,-28 0-6150 0 0,-42 9 7216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1:24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20 444 0 0,'0'0'923'0'0,"-1"-4"200"0"0,-5-3-1233 0 0,6 6 610 0 0,-1 0 0 0 0,0 1 0 0 0,0-1-1 0 0,0 0 1 0 0,0 1 0 0 0,1-1 0 0 0,-1 1 0 0 0,0-1 0 0 0,0 1-1 0 0,0-1 1 0 0,0 1 0 0 0,-1-1 0 0 0,1 1 0 0 0,0 0 0 0 0,0 0 0 0 0,0 0-1 0 0,0 0 1 0 0,-2 0 0 0 0,0 0 747 0 0,-8 23 4303 0 0,11-9-4661 0 0,0 0 0 0 0,1 1 0 0 0,1-1 0 0 0,1 0 0 0 0,0 0 0 0 0,0 0 0 0 0,9 20 0 0 0,9 43 974 0 0,-11-30-2123 0 0,2-18-5682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5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1 176 0 0,'0'0'4339'0'0,"0"4"-3363"0"0,8 104 4409 0 0,42 360 5554 0 0,-49-464-10802 0 0,-1-1 37 0 0,0 0-1 0 0,0 0 1 0 0,1 0 0 0 0,-1 0 0 0 0,1 0 0 0 0,0 0-1 0 0,0 0 1 0 0,0 0 0 0 0,0 0 0 0 0,1 0 0 0 0,-1 0-1 0 0,1-1 1 0 0,-1 1 0 0 0,1-1 0 0 0,0 1-1 0 0,4 3 1 0 0,-5-6-129 0 0,1 0 0 0 0,-1 0-1 0 0,0 0 1 0 0,0 0 0 0 0,1-1-1 0 0,-1 1 1 0 0,0 0 0 0 0,0-1-1 0 0,0 1 1 0 0,0-1 0 0 0,0 1-1 0 0,1-1 1 0 0,-1 0 0 0 0,0 1-1 0 0,0-1 1 0 0,1-1 0 0 0,-1 1-31 0 0,38-28 347 0 0,57-55-1 0 0,-16 12-207 0 0,157-131 226 0 0,-231 196-373 0 0,-6 6-6 0 0,-4 4 7 0 0,-87 54-344 0 0,-94 78 1 0 0,140-100 192 0 0,45-35 143 0 0,-33 28-156 0 0,31-27 155 0 0,0 1-1 0 0,1 0 1 0 0,-1-1-1 0 0,1 1 1 0 0,-1 0-1 0 0,1 0 0 0 0,0 0 1 0 0,0 0-1 0 0,-1 1 1 0 0,1-1-1 0 0,1 0 1 0 0,-1 0-1 0 0,0 1 1 0 0,0 3-1 0 0,1-5 16 0 0,0 0-1 0 0,0-1 1 0 0,1 1 0 0 0,-1 0 0 0 0,0 0-1 0 0,1 0 1 0 0,-1 0 0 0 0,1-1 0 0 0,-1 1-1 0 0,1 0 1 0 0,-1 0 0 0 0,1-1-1 0 0,-1 1 1 0 0,1 0 0 0 0,0-1 0 0 0,-1 1-1 0 0,1 0 1 0 0,0-1 0 0 0,0 1-1 0 0,-1-1 1 0 0,1 0 0 0 0,0 1 0 0 0,0-1-1 0 0,0 1 1 0 0,0-1 0 0 0,1 0 0 0 0,26 7 219 0 0,-23-6-167 0 0,39 4 402 0 0,44 1 0 0 0,-59-6-190 0 0,0 2 0 0 0,0 1 0 0 0,0 1-1 0 0,-1 2 1 0 0,29 8 0 0 0,-45-10-1119 0 0,0 0 1 0 0,24 4-1 0 0,6-7-8606 0 0,-30-2 6501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1:25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24 250 544 0 0,'-22'-7'5176'0'0,"22"7"-5109"0"0,0 0 1 0 0,0 0-1 0 0,0 0 0 0 0,0 0 1 0 0,0 0-1 0 0,0 0 0 0 0,0 0 1 0 0,0 0-1 0 0,-1-1 0 0 0,1 1 1 0 0,0 0-1 0 0,0 0 0 0 0,0 0 1 0 0,0 0-1 0 0,0 0 0 0 0,0-1 1 0 0,0 1-1 0 0,0 0 0 0 0,0 0 1 0 0,0 0-1 0 0,0 0 0 0 0,0 0 1 0 0,0-1-1 0 0,0 1 0 0 0,0 0 1 0 0,0 0-1 0 0,0 0 0 0 0,0 0 1 0 0,0 0-1 0 0,0-1 0 0 0,0 1 1 0 0,0 0-1 0 0,0 0 0 0 0,0 0 1 0 0,1 0-1 0 0,-1 0 0 0 0,0 0 1 0 0,0-1-1 0 0,0 1 0 0 0,0 0 1 0 0,0 0-1 0 0,0 0 0 0 0,0 0 1 0 0,0 0-1 0 0,1 0 0 0 0,-1 0 1 0 0,0 0-1 0 0,0 0 0 0 0,0-1 1 0 0,0 1-1 0 0,0 0 0 0 0,1 0 1 0 0,-1 0-1 0 0,0 0 0 0 0,0 0 1 0 0,38-11 3849 0 0,-20 6-3590 0 0,-3 1 115 0 0,22-7 950 0 0,0-1 1 0 0,49-24 0 0 0,-75 31-1389 0 0,0-2-1 0 0,0 1 0 0 0,-1-1 1 0 0,0-1-1 0 0,0 0 0 0 0,-1-1 1 0 0,0 0-1 0 0,0 0 1 0 0,-1 0-1 0 0,-1-1 0 0 0,11-17 1 0 0,-16 22 118 0 0,1 0-1 0 0,-1 0 1 0 0,0 0 0 0 0,0 0 0 0 0,2-14 3166 0 0,-6 22-3111 0 0,1-1 1 0 0,-1 1-1 0 0,1-1 0 0 0,0 1 1 0 0,0 0-1 0 0,0 0 1 0 0,1-1-1 0 0,-1 1 0 0 0,1 0 1 0 0,-1 0-1 0 0,1 5 1 0 0,-1 41 1574 0 0,2-37-1228 0 0,-2 4-225 0 0,1-1 1 0 0,1 0-1 0 0,0 1 1 0 0,1-1-1 0 0,1 0 1 0 0,0 0 0 0 0,1-1-1 0 0,1 1 1 0 0,0-1-1 0 0,10 18 1 0 0,1-17-3755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1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0 308 0 0,'-4'1'273'0'0,"1"-1"1"0"0,-1 1-1 0 0,0 0 0 0 0,0 0 1 0 0,0 1-1 0 0,0-1 1 0 0,1 1-1 0 0,-1 0 0 0 0,1 0 1 0 0,-1 0-1 0 0,1 0 0 0 0,0 1 1 0 0,0-1-1 0 0,0 1 0 0 0,0 0 1 0 0,0 0-1 0 0,1 0 0 0 0,-1 0 1 0 0,-2 5-1 0 0,-6 9 509 0 0,1 1 0 0 0,-13 27 0 0 0,21-41-632 0 0,-9 22 695 0 0,0 0 0 0 0,2 0-1 0 0,0 1 1 0 0,2 1 0 0 0,1-1 0 0 0,-4 53 0 0 0,9-69-531 0 0,1 0 0 0 0,0 0 0 0 0,1 0 0 0 0,0 0 0 0 0,1 0 0 0 0,0-1-1 0 0,0 1 1 0 0,1-1 0 0 0,1 1 0 0 0,0-1 0 0 0,0 0 0 0 0,1 0 0 0 0,0-1 0 0 0,1 1 0 0 0,0-1 0 0 0,0 0 0 0 0,1-1-1 0 0,0 0 1 0 0,1 0 0 0 0,14 12 0 0 0,49 19 2433 0 0,-50-30-4524 0 0,-11-6-5771 0 0,-6-1 5114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1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93 263 44 0 0,'0'0'455'0'0,"-3"3"168"0"0,-15 25 2080 0 0,1 1 0 0 0,1 0 0 0 0,-19 51 0 0 0,32-73 2074 0 0,3-12-1951 0 0,3-27-1178 0 0,11-50-1448 0 0,34-220 1490 0 0,-49 301-1683 0 0,1 0-1 0 0,0 0 1 0 0,0 1-1 0 0,0-1 0 0 0,1 0 1 0 0,-1 1-1 0 0,0-1 0 0 0,0 0 1 0 0,0 0-1 0 0,0 1 1 0 0,1-1-1 0 0,-1 0 0 0 0,0 1 1 0 0,1-1-1 0 0,-1 0 0 0 0,0 1 1 0 0,1-1-1 0 0,-1 1 1 0 0,1-1-1 0 0,-1 1 0 0 0,1-1 1 0 0,-1 1-1 0 0,1-1 0 0 0,-1 1 1 0 0,1-1-1 0 0,0 1 1 0 0,0 0-3 0 0,0 0 0 0 0,0 1 0 0 0,0-1 0 0 0,-1 1 0 0 0,1-1-1 0 0,0 1 1 0 0,0-1 0 0 0,-1 1 0 0 0,1-1 0 0 0,0 1 0 0 0,-1 0 0 0 0,1-1 0 0 0,-1 1 0 0 0,1 0 0 0 0,-1 0 0 0 0,1 0 0 0 0,0 1 0 0 0,22 54 19 0 0,-18-44-4 0 0,15 39 31 0 0,51 87-1 0 0,-59-118-25 0 0,2-1 0 0 0,0 0 0 0 0,1 0 0 0 0,0-2 0 0 0,2 0 0 0 0,34 27 0 0 0,-5-18-25 0 0,-18-13-30 0 0,-26-13 32 0 0,2-1-1 0 0,-2 1 0 0 0,-2 0 1 0 0,0 0-1 0 0,1-1 0 0 0,-1 1 0 0 0,1 0 0 0 0,-1 0 0 0 0,0 0 0 0 0,1 0 0 0 0,-1-1 0 0 0,0 1 0 0 0,1 0 0 0 0,-1 0 0 0 0,0-1 0 0 0,1 1 0 0 0,-1 0 0 0 0,0-1 0 0 0,0 1 0 0 0,0 0 0 0 0,1-1 0 0 0,-1 1 0 0 0,0 0 0 0 0,0-1 0 0 0,0 1 0 0 0,1-1 0 0 0,-1 1 0 0 0,0 0 0 0 0,0-1 0 0 0,0 1 0 0 0,0-1 0 0 0,0 1 0 0 0,0 0 0 0 0,0-1 0 0 0,0 1 0 0 0,0-1 0 0 0,0 0 1 0 0,-12-12-55 0 0,-22-4-13 0 0,22 12 9 0 0,0 1 0 0 0,-1 1 0 0 0,0 1 0 0 0,0-1 0 0 0,0 2 0 0 0,-18-1 0 0 0,-80 9-1965 0 0,81-5 788 0 0,9 4-712 0 0,10 2-5638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12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79 108 108 0 0,'0'0'3197'0'0,"-1"4"-1870"0"0,-5 12 796 0 0,0 0-1 0 0,-1 0 1 0 0,-1 0 0 0 0,0-1 0 0 0,-19 25 1179 0 0,27-40-3237 0 0,0 1-1 0 0,0-1 1 0 0,0 0 0 0 0,0 1 0 0 0,-1-1 0 0 0,1 0 0 0 0,0 0 0 0 0,0 1 0 0 0,0-1 0 0 0,0 0-1 0 0,-1 0 1 0 0,1 1 0 0 0,0-1 0 0 0,0 0 0 0 0,0 0 0 0 0,-1 0 0 0 0,1 1 0 0 0,0-1 0 0 0,0 0-1 0 0,-1 0 1 0 0,1 0 0 0 0,0 0 0 0 0,-1 0 0 0 0,1 1 0 0 0,0-1 0 0 0,0 0 0 0 0,-1 0 0 0 0,1 0-1 0 0,0 0 1 0 0,-1 0 0 0 0,1 0 0 0 0,0 0 0 0 0,-1 0 0 0 0,1 0 0 0 0,0 0 0 0 0,-1 0 0 0 0,1 0-1 0 0,0-1 1 0 0,0 1 0 0 0,-1 0 0 0 0,1 0 0 0 0,-1 0 0 0 0,0-5 34 0 0,0 1 1 0 0,0-1-1 0 0,1 0 1 0 0,-1 0-1 0 0,1 1 1 0 0,0-1-1 0 0,0 0 0 0 0,0 0 1 0 0,1 0-1 0 0,0 1 1 0 0,0-1-1 0 0,0 0 1 0 0,0 1-1 0 0,1-1 0 0 0,2-4 1 0 0,-3 8-84 0 0,-1 1-1 0 0,1-1 1 0 0,-1 1 0 0 0,1 0 0 0 0,-1-1-1 0 0,1 1 1 0 0,-1 0 0 0 0,1 0 0 0 0,-1-1-1 0 0,1 1 1 0 0,-1 0 0 0 0,1 0 0 0 0,-1 0-1 0 0,1-1 1 0 0,0 1 0 0 0,-1 0 0 0 0,1 0-1 0 0,-1 0 1 0 0,1 0 0 0 0,-1 0 0 0 0,1 0-1 0 0,0 0 1 0 0,-1 1 0 0 0,1-1 0 0 0,-1 0-1 0 0,1 0 1 0 0,0 0 0 0 0,-1 0 0 0 0,1 1-1 0 0,0-1 1 0 0,16 8 300 0 0,-17-7-353 0 0,23 10 623 0 0,30 22 0 0 0,-37-22-413 0 0,1-1 0 0 0,0-1 0 0 0,24 10 0 0 0,-28-14-114 0 0,-1-1-1 0 0,0-1 0 0 0,1 0 1 0 0,-1-1-1 0 0,1-1 0 0 0,0 0 0 0 0,0 0 1 0 0,0-1-1 0 0,-1-1 0 0 0,25-4 1 0 0,-32 4-52 0 0,-1 0 0 0 0,1 0 0 0 0,0-1 1 0 0,-1 0-1 0 0,1 0 0 0 0,-1 0 0 0 0,0-1 1 0 0,0 1-1 0 0,0-1 0 0 0,0 0 0 0 0,0 0 1 0 0,0 0-1 0 0,-1-1 0 0 0,0 1 1 0 0,1-1-1 0 0,-1 0 0 0 0,-1 0 0 0 0,1 0 1 0 0,-1 0-1 0 0,1 0 0 0 0,-1-1 0 0 0,0 1 1 0 0,-1-1-1 0 0,1 1 0 0 0,-1-1 0 0 0,0 0 1 0 0,0 0-1 0 0,0 0 0 0 0,-1 1 0 0 0,1-1 1 0 0,-2-7-1 0 0,1 4-54 0 0,0 1 1 0 0,-1-1 0 0 0,0 1-1 0 0,-1-1 1 0 0,1 1 0 0 0,-1 0 0 0 0,-1 0-1 0 0,0-1 1 0 0,1 2 0 0 0,-2-1-1 0 0,1 0 1 0 0,-1 1 0 0 0,0-1-1 0 0,-1 1 1 0 0,1 0 0 0 0,-1 1-1 0 0,-1-1 1 0 0,1 1 0 0 0,-1 0-1 0 0,-8-6 1 0 0,10 7-381 0 0,1 1-1533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13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0 660 0 0,'0'0'2318'0'0,"6"12"3051"0"0,-4 7-3055 0 0,-2 0 0 0 0,-2 36 0 0 0,0-37-1442 0 0,1 0 0 0 0,1 0 0 0 0,0 0-1 0 0,1 0 1 0 0,5 21 0 0 0,-5-34-738 0 0,0-1 1 0 0,1 1-1 0 0,0 0 0 0 0,0-1 0 0 0,0 1 1 0 0,1-1-1 0 0,-1 1 0 0 0,1-1 1 0 0,0 0-1 0 0,0 0 0 0 0,1 0 0 0 0,-1-1 1 0 0,1 1-1 0 0,0-1 0 0 0,0 0 1 0 0,0 0-1 0 0,0 0 0 0 0,0 0 0 0 0,1-1 1 0 0,-1 0-1 0 0,1 0 0 0 0,0 0 1 0 0,6 1-1 0 0,-7-2-76 0 0,1 0 1 0 0,0 0-1 0 0,0 0 0 0 0,0-1 1 0 0,0 1-1 0 0,-1-1 0 0 0,1-1 1 0 0,0 1-1 0 0,0-1 0 0 0,0 0 1 0 0,0 0-1 0 0,-1 0 0 0 0,1 0 1 0 0,0-1-1 0 0,-1 0 0 0 0,1 0 1 0 0,-1 0-1 0 0,0-1 0 0 0,0 0 1 0 0,0 1-1 0 0,0-1 1 0 0,0-1-1 0 0,0 1 0 0 0,-1 0 1 0 0,0-1-1 0 0,1 0 0 0 0,-2 0 1 0 0,1 0-1 0 0,0 0 0 0 0,2-6 1 0 0,-1 3-29 0 0,0 0 0 0 0,0-1 1 0 0,-1 1-1 0 0,0-1 1 0 0,-1 0-1 0 0,0 0 0 0 0,0 0 1 0 0,-1 0-1 0 0,0 0 0 0 0,0 0 1 0 0,-1 0-1 0 0,0 0 1 0 0,0 0-1 0 0,-1-1 0 0 0,0 1 1 0 0,0 0-1 0 0,-5-14 0 0 0,-30-39-2326 0 0,35 60 1514 0 0,0-1-610 0 0,0-2 1521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1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11 344 0 0,'17'-10'10146'0'0,"-15"14"-9556"0"0,0 0 0 0 0,0 0 0 0 0,0 0 0 0 0,-1 1 0 0 0,1-1 0 0 0,-1 0 0 0 0,0 1 0 0 0,0-1 0 0 0,-1 1 0 0 0,1-1 0 0 0,-1 1 0 0 0,0 0 0 0 0,-1 7 0 0 0,-12 71 2327 0 0,7-54-1857 0 0,-4 20 245 0 0,5-30-747 0 0,1 0 0 0 0,1-1 0 0 0,0 2-1 0 0,2-1 1 0 0,0 0 0 0 0,3 28 0 0 0,-2-45-510 0 0,1 0 0 0 0,0 0-1 0 0,0 0 1 0 0,-1 0 0 0 0,1 0-1 0 0,0-1 1 0 0,0 1 0 0 0,1 0-1 0 0,-1-1 1 0 0,0 1 0 0 0,1-1-1 0 0,-1 1 1 0 0,1-1 0 0 0,-1 1 0 0 0,1-1-1 0 0,-1 0 1 0 0,1 0 0 0 0,0 0-1 0 0,0 0 1 0 0,0 0 0 0 0,0 0-1 0 0,0 0 1 0 0,0-1 0 0 0,-1 1-1 0 0,2-1 1 0 0,-1 0 0 0 0,0 1-1 0 0,2-1 1 0 0,10 1 60 0 0,-1 0 0 0 0,1-1 0 0 0,17-2 0 0 0,-5 0 81 0 0,23 1-717 0 0,-7 0-2927 0 0,0 2-6674 0 0,-27 0 7413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14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270 128 148 0 0,'1'-4'400'0'0,"-1"-1"0"0"0,0 1 0 0 0,0-1 0 0 0,0 1 0 0 0,0-1 1 0 0,-1 1-1 0 0,1-1 0 0 0,-1 1 0 0 0,-1 0 0 0 0,1-1 0 0 0,0 1 0 0 0,-1 0 0 0 0,0 0 0 0 0,0 0 0 0 0,0 0 1 0 0,-1 0-1 0 0,1 0 0 0 0,-1 1 0 0 0,0-1 0 0 0,0 1 0 0 0,0 0 0 0 0,-1 0 0 0 0,1 0 0 0 0,-1 0 0 0 0,1 0 0 0 0,-1 1 1 0 0,0 0-1 0 0,0 0 0 0 0,-6-3 0 0 0,4 2-45 0 0,0 1 0 0 0,0 0 0 0 0,-1 0 0 0 0,1 0 0 0 0,0 1 0 0 0,-1 0 0 0 0,1 0 0 0 0,-1 1 0 0 0,1-1 0 0 0,-1 2 0 0 0,1-1 0 0 0,0 1 0 0 0,-1-1 0 0 0,1 2 0 0 0,-1-1 0 0 0,1 1 0 0 0,0 0 0 0 0,0 0 0 0 0,0 1 0 0 0,-7 3 0 0 0,8-2-91 0 0,0-1-1 0 0,0 1 1 0 0,0 0 0 0 0,1 0 0 0 0,-1 1-1 0 0,1-1 1 0 0,0 1 0 0 0,1 0-1 0 0,-1 0 1 0 0,1 0 0 0 0,0 1 0 0 0,0-1-1 0 0,1 1 1 0 0,-4 10 0 0 0,5-12-107 0 0,0 1 1 0 0,0-1-1 0 0,1 1 0 0 0,0-1 1 0 0,0 0-1 0 0,0 1 1 0 0,0-1-1 0 0,1 1 0 0 0,-1-1 1 0 0,1 1-1 0 0,0-1 1 0 0,1 0-1 0 0,-1 0 0 0 0,1 0 1 0 0,0 0-1 0 0,0 0 1 0 0,0 0-1 0 0,0 0 0 0 0,1 0 1 0 0,0-1-1 0 0,2 4 0 0 0,3 1 38 0 0,0-1-1 0 0,0 0 1 0 0,0-1-1 0 0,1 1 0 0 0,0-2 1 0 0,0 1-1 0 0,1-1 1 0 0,14 5-1 0 0,-17-7-106 0 0,1 0 0 0 0,0-1 0 0 0,-1 0 0 0 0,1 0-1 0 0,0-1 1 0 0,0 0 0 0 0,0 0 0 0 0,0-1 0 0 0,1 0 0 0 0,-1 0 0 0 0,14-3 0 0 0,-19 2-75 0 0,0 0 1 0 0,0 1 0 0 0,0-2-1 0 0,0 1 1 0 0,0 0 0 0 0,-1-1-1 0 0,1 1 1 0 0,0-1 0 0 0,-1 0 0 0 0,1 0-1 0 0,-1 0 1 0 0,0 0 0 0 0,1 0-1 0 0,-1 0 1 0 0,0-1 0 0 0,0 1-1 0 0,-1-1 1 0 0,1 1 0 0 0,0-1-1 0 0,-1 0 1 0 0,0 0 0 0 0,1 1-1 0 0,-1-1 1 0 0,-1 0 0 0 0,1 0-1 0 0,0 0 1 0 0,-1-1 0 0 0,1 1-1 0 0,-1 0 1 0 0,0 0 0 0 0,0 0-1 0 0,0 0 1 0 0,0 0 0 0 0,-1 0-1 0 0,0-5 1 0 0,-1 1-12 0 0,1 0 1 0 0,-1 0-1 0 0,-1 0 0 0 0,1 0 0 0 0,-1 0 0 0 0,-1 1 1 0 0,1-1-1 0 0,-1 1 0 0 0,0 0 0 0 0,0 0 0 0 0,-1 0 1 0 0,0 0-1 0 0,-11-9 0 0 0,-38-20-361 0 0,23 24-1740 0 0,28 10 1203 0 0,0 0 1 0 0,0 1-1 0 0,0 0 0 0 0,0 0 0 0 0,0 0 0 0 0,0 0 1 0 0,-6 1-1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14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35 628 0 0,'1'-34'16656'0'0,"0"39"-15397"0"0,-1 17-231 0 0,0 1 1 0 0,-2 0-1 0 0,0 0 0 0 0,-2-1 1 0 0,-10 37-1 0 0,-6 43 1145 0 0,15-69-1481 0 0,3-21-349 0 0,0 0 0 0 0,0 0 0 0 0,2 0 0 0 0,-1 0 0 0 0,1 0 0 0 0,3 17 0 0 0,-2-27-302 0 0,-1-1 0 0 0,1 1 0 0 0,0-1 0 0 0,-1 1 0 0 0,1-1 0 0 0,0 0 0 0 0,0 1 0 0 0,0-1 0 0 0,0 0 0 0 0,0 0 0 0 0,1 0 0 0 0,-1 0 0 0 0,0 0 0 0 0,0 0-1 0 0,1 0 1 0 0,-1 0 0 0 0,1 0 0 0 0,-1 0 0 0 0,1-1 0 0 0,-1 1 0 0 0,1-1 0 0 0,-1 1 0 0 0,1-1 0 0 0,0 0 0 0 0,-1 1 0 0 0,1-1 0 0 0,-1 0 0 0 0,4 0 0 0 0,7 0-29 0 0,-1 0 0 0 0,1-1 0 0 0,12-3 0 0 0,-13 3-84 0 0,79-15-1581 0 0,-21 4-2170 0 0,-1 5-5621 0 0,-51 7 6662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1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81 287 200 0 0,'-1'-1'312'0'0,"0"1"0"0"0,1-1 0 0 0,-1 1 0 0 0,0-1 1 0 0,1 1-1 0 0,-1 0 0 0 0,0 0 0 0 0,0-1 0 0 0,1 1 0 0 0,-1 0 0 0 0,0 0 0 0 0,0 0 0 0 0,1 0 0 0 0,-1 0 1 0 0,0 0-1 0 0,0 0 0 0 0,0 0 0 0 0,1 0 0 0 0,-1 0 0 0 0,0 0 0 0 0,0 1 0 0 0,1-1 0 0 0,-1 0 0 0 0,-1 1 1 0 0,-15 15 3978 0 0,-7 31 432 0 0,20-39-3114 0 0,1 1-329 0 0,0-1 1 0 0,0 1 0 0 0,1 0-1 0 0,-2 12 1 0 0,4-19-748 0 0,8-30 2443 0 0,8-56-2739 0 0,-11 60 36 0 0,8-42-86 0 0,22-138 264 0 0,-35 204-449 0 0,0 0-1 0 0,-1 0 1 0 0,1 0 0 0 0,0-1-1 0 0,0 1 1 0 0,0 0 0 0 0,0 0-1 0 0,0-1 1 0 0,0 1 0 0 0,0 0-1 0 0,0 0 1 0 0,0 0 0 0 0,0-1 0 0 0,0 1-1 0 0,0 0 1 0 0,0 0 0 0 0,0-1-1 0 0,0 1 1 0 0,0 0 0 0 0,0 0-1 0 0,0 0 1 0 0,0-1 0 0 0,1 1-1 0 0,-1 0 1 0 0,0 0 0 0 0,0 0-1 0 0,0-1 1 0 0,0 1 0 0 0,0 0-1 0 0,0 0 1 0 0,1 0 0 0 0,-1 0-1 0 0,0-1 1 0 0,0 1 0 0 0,0 0-1 0 0,0 0 1 0 0,1 0 0 0 0,-1 0-1 0 0,0 0 1 0 0,0 0 0 0 0,0 0-1 0 0,1 0 1 0 0,-1 0 0 0 0,0-1-1 0 0,0 1 1 0 0,1 0 0 0 0,-1 0-1 0 0,0 0 1 0 0,0 0 0 0 0,1 0-1 0 0,7 13 53 0 0,7 23 40 0 0,4 17 57 0 0,2-1-1 0 0,36 64 1 0 0,-47-98-375 0 0,1 0 1 0 0,0-1-1 0 0,2-1 0 0 0,0 0 1 0 0,1 0-1 0 0,0-2 0 0 0,1 0 1 0 0,1 0-1 0 0,28 18 1 0 0,10-11-2238 0 0,-53-21 2453 0 0,-1 0-1 0 0,1 0 0 0 0,0 0 0 0 0,-1 0 0 0 0,1 0 1 0 0,-1 0-1 0 0,1 0 0 0 0,-1 0 0 0 0,1-1 1 0 0,-1 1-1 0 0,1 0 0 0 0,-1 0 0 0 0,1 0 1 0 0,-1-1-1 0 0,1 1 0 0 0,-1 0 0 0 0,1-1 0 0 0,-1 1 1 0 0,1 0-1 0 0,-1-1 0 0 0,0 1 0 0 0,1-1 1 0 0,-1 1-1 0 0,0 0 0 0 0,1-1 0 0 0,-1 1 0 0 0,0-1 1 0 0,1 1-1 0 0,-1-1 0 0 0,0 1 0 0 0,0-1 1 0 0,0 1-1 0 0,0-1 0 0 0,1 1 0 0 0,-1-1 0 0 0,0 0 1 0 0,0 1-1 0 0,0-1 0 0 0,0 1 0 0 0,0-1 1 0 0,0 1-1 0 0,0-1 0 0 0,-1 1 0 0 0,1-1 0 0 0,0 0 1 0 0,0 1-1 0 0,0-1 0 0 0,0 1 0 0 0,-1-1 1 0 0,-6-6 43 0 0,-1 0 0 0 0,0 0 1 0 0,0 1-1 0 0,0 1 1 0 0,-1-1-1 0 0,0 1 0 0 0,0 1 1 0 0,-16-6-1 0 0,12 5-265 0 0,-1 0-1 0 0,0 2 1 0 0,0 0-1 0 0,0 0 0 0 0,-28-1 1 0 0,39 4-82 0 0,0 1 0 0 0,0-1 1 0 0,0 1-1 0 0,0 0 0 0 0,0-1 1 0 0,0 1-1 0 0,0 1 0 0 0,-4 1 1 0 0,-11 9-6018 0 0,10-5 3753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1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1 284 0 0,'0'0'781'0'0,"-14"21"3425"0"0,11-5-3069 0 0,0-1-1 0 0,1 1 1 0 0,1 0-1 0 0,0 0 1 0 0,1-1-1 0 0,3 21 1 0 0,18 94 1969 0 0,-20-128-3065 0 0,1 12 167 0 0,17 62 985 0 0,-17-69-1770 0 0,1 0 1 0 0,0 0 0 0 0,0-1 0 0 0,7 11-1 0 0,-10-17 417 0 0,5 6-820 0 0,0-3-2825 0 0,0 0 2098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3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0 364 0 0,'0'0'5533'0'0,"-12"21"-1801"0"0,21 76 685 0 0,11 191 506 0 0,-20-186-4139 0 0,14 533 2128 0 0,12-72-280 0 0,-23-494-2118 0 0,-2-62-400 0 0,0-1-1 0 0,0 0 0 0 0,0 0 0 0 0,1 1 0 0 0,0-1 0 0 0,0-1 0 0 0,1 1 1 0 0,5 9-1 0 0,-10-17-25 0 0,-1-1 0 0 0,1 1 0 0 0,0 0 0 0 0,0 0 0 0 0,-1 1 0 0 0,0-1 0 0 0,1 0 0 0 0,-1 1 1 0 0,0 0-1 0 0,1-1 0 0 0,-1 1 0 0 0,0 0 0 0 0,-3 0 0 0 0,-6-2-27 0 0,0 1-1 0 0,0 0 1 0 0,-13 0 0 0 0,-99 5-137 0 0,88 0 76 0 0,0 1 0 0 0,1 1 0 0 0,-1 2 0 0 0,-35 12 0 0 0,60-15 33 0 0,0 0 0 0 0,1 0 0 0 0,0 1-1 0 0,0 1 1 0 0,0 0 0 0 0,1 0 0 0 0,0 1-1 0 0,0 0 1 0 0,0 0 0 0 0,1 1 0 0 0,0 0-1 0 0,1 1 1 0 0,0-1 0 0 0,0 2 0 0 0,1-1-1 0 0,0 1 1 0 0,-5 11 0 0 0,5-7 90 0 0,0 1-1 0 0,1 0 1 0 0,1 0-1 0 0,0 0 1 0 0,1 1-1 0 0,1-1 1 0 0,0 1 0 0 0,1 0-1 0 0,1-1 1 0 0,0 1-1 0 0,1 0 1 0 0,1-1-1 0 0,4 19 1 0 0,0-13 39 0 0,1 0 0 0 0,0 0 0 0 0,2-1 0 0 0,0 0 0 0 0,2-1 1 0 0,0 0-1 0 0,1 0 0 0 0,26 30 0 0 0,-16-25-88 0 0,1-2 0 0 0,1 0 0 0 0,1-2 0 0 0,0-1 0 0 0,2-1 0 0 0,0-1 1 0 0,1-1-1 0 0,1-1 0 0 0,0-2 0 0 0,49 15 0 0 0,-19-11-83 0 0,1-2 1 0 0,0-3-1 0 0,1-3 1 0 0,98 3-1 0 0,-120-11 9 0 0,1-2 0 0 0,-1-1 0 0 0,0-2 0 0 0,62-16 0 0 0,-83 16 0 0 0,0-2 0 0 0,0 0 0 0 0,-1-1 0 0 0,0-1 0 0 0,-1-1 0 0 0,1 0 0 0 0,-2-1 0 0 0,1-1 0 0 0,-2 0 0 0 0,1-1 0 0 0,23-27 0 0 0,-26 25 0 0 0,0-1 0 0 0,-2 0 0 0 0,0 0 0 0 0,-1-1 0 0 0,0-1 0 0 0,-1 0 0 0 0,-1 0 0 0 0,-1 0 0 0 0,0-1 0 0 0,-1 0 0 0 0,4-33 0 0 0,-8 38 0 0 0,0 0 0 0 0,-1 0 0 0 0,-1 0 0 0 0,0 0 0 0 0,0 1 0 0 0,-2-1 0 0 0,0 0 0 0 0,0 1 0 0 0,-1-1 0 0 0,0 1 0 0 0,-1 0 0 0 0,-1 0 0 0 0,0 1 0 0 0,0 0 0 0 0,-1 0 0 0 0,-1 0 0 0 0,-13-15 0 0 0,-1 4 0 0 0,0 1 0 0 0,-1 2 0 0 0,-1 0 0 0 0,-1 2 0 0 0,-53-29 0 0 0,27 21 0 0 0,-2 2 0 0 0,-67-19 0 0 0,-50 1 0 0 0,11 3 0 0 0,102 18-210 0 0,33 8-3026 0 0,25 5-2891 0 0,13-7-1754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55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1 104 128 0 0,'3'-39'6269'0'0,"-3"34"-5070"0"0,0 0 0 0 0,1 0 0 0 0,0 0 0 0 0,0-1-1 0 0,0 1 1 0 0,1 0 0 0 0,0 0 0 0 0,0 0 0 0 0,0 1 0 0 0,4-8 763 0 0,-5 12-1888 0 0,-1-1 1 0 0,0 1-1 0 0,1 0 0 0 0,-1 0 1 0 0,0-1-1 0 0,1 1 0 0 0,-1 0 1 0 0,1 0-1 0 0,-1 0 0 0 0,0 0 1 0 0,1 0-1 0 0,-1-1 0 0 0,1 1 1 0 0,-1 0-1 0 0,1 0 0 0 0,-1 0 1 0 0,0 0-1 0 0,1 0 0 0 0,-1 0 1 0 0,1 0-1 0 0,-1 1 0 0 0,0-1 1 0 0,1 0-1 0 0,-1 0 0 0 0,1 0 1 0 0,-1 0-1 0 0,0 0 0 0 0,1 1 1 0 0,-1-1-1 0 0,0 0 0 0 0,1 0 1 0 0,-1 1-1 0 0,0-1 0 0 0,1 0 1 0 0,-1 0-1 0 0,1 1 0 0 0,14 10 1081 0 0,18 32 373 0 0,-1 2 1 0 0,-2 1-1 0 0,31 64 0 0 0,34 53 389 0 0,-86-147-1754 0 0,-8-12-138 0 0,0-1-1 0 0,1 0 1 0 0,-1 0 0 0 0,1 0-1 0 0,0 0 1 0 0,0-1 0 0 0,0 1 0 0 0,1 0-1 0 0,-1-1 1 0 0,0 1 0 0 0,1-1-1 0 0,4 4 1 0 0,1-4-25 0 0,-7-1 0 0 0,0-1 0 0 0,1 0 0 0 0,-1 0 0 0 0,0 0 0 0 0,0 0 0 0 0,0 0 0 0 0,1-1 0 0 0,-1 1 0 0 0,0 0 0 0 0,0 0 0 0 0,0-1 0 0 0,0 1 0 0 0,0-1 0 0 0,1 1 0 0 0,-1-1 0 0 0,0 1 0 0 0,0-1 0 0 0,0 0 0 0 0,-1 0 0 0 0,1 1 0 0 0,0-1 0 0 0,0 0 0 0 0,0 0 0 0 0,0 0 0 0 0,0-1 0 0 0,12-23 0 0 0,-12 23 0 0 0,40-94 0 0 0,96-157 0 0 0,-133 246 0 0 0,4-12 2 0 0,-6 14-13 0 0,0-1 0 0 0,1 0 0 0 0,-1 1 0 0 0,1 0-1 0 0,6-9 1 0 0,-4 10-4102 0 0,-4 4 3656 0 0,-1-1-1 0 0,1 1 1 0 0,0 0 0 0 0,-1 0 0 0 0,1-1 0 0 0,0 1 0 0 0,-1 0 0 0 0,1 0 0 0 0,0 0 0 0 0,-1 0 0 0 0,1 0 0 0 0,0 0 0 0 0,-1 0 0 0 0,1 0-1 0 0,0 0 1 0 0,-1 1 0 0 0,1-1 0 0 0,0 0 0 0 0,-1 0 0 0 0,1 1 0 0 0,0-1 0 0 0,-1 0 0 0 0,2 1 0 0 0,0 0 980 0 0,7 1-3632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1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98 572 0 0,'-34'-27'10544'0'0,"33"26"-9412"0"0,14 1 6482 0 0,44 0-5415 0 0,3-2-1235 0 0,-1-3 0 0 0,0-3-1 0 0,0-2 1 0 0,88-27 0 0 0,-118 30-4016 0 0,-27 7 2028 0 0,-18 15-9379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1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6189 0 0,'0'0'254'0'0,"0"0"1"0"0,-1 0-1 0 0,-3 3 3565 0 0,4-3-3565 0 0,-1 1 1 0 0,1-1-1 0 0,0 0 1 0 0,0 1-1 0 0,0-1 1 0 0,0 0-1 0 0,-1 1 1 0 0,1-1 0 0 0,0 0-1 0 0,0 1 1 0 0,0-1-1 0 0,0 0 1 0 0,0 1-1 0 0,0-1 1 0 0,0 0-1 0 0,0 1 1 0 0,0-1 0 0 0,0 0-1 0 0,0 1 1 0 0,0-1-1 0 0,1 1 1 0 0,-1-1-1 0 0,0 0 1 0 0,0 1 0 0 0,0-1-1 0 0,0 1 1 0 0,21 3 3606 0 0,44-6-4076 0 0,-53 1 1532 0 0,116 4-1554 0 0,-36 0-9020 0 0,-75-3 7009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17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46 60 0 0,'0'0'4358'0'0,"-2"4"-3022"0"0,1 1-743 0 0,0 1-1 0 0,0-1 1 0 0,1 0 0 0 0,0 1-1 0 0,0-1 1 0 0,0 1 0 0 0,0-1-1 0 0,1 1 1 0 0,0-1 0 0 0,0 0-1 0 0,1 0 1 0 0,-1 1 0 0 0,5 8-1 0 0,-2-4-135 0 0,1-1 0 0 0,-1-1 0 0 0,1 1 1 0 0,1-1-1 0 0,0 0 0 0 0,0 0 0 0 0,0 0 0 0 0,1-1 0 0 0,0 0 0 0 0,1-1 0 0 0,-1 1 0 0 0,1-1 0 0 0,16 8 0 0 0,-17-10-301 0 0,0-1 1 0 0,0 0-1 0 0,0 0 1 0 0,0 0-1 0 0,1-1 0 0 0,-1-1 1 0 0,1 1-1 0 0,-1-1 0 0 0,1 0 1 0 0,-1-1-1 0 0,1 0 0 0 0,0 0 1 0 0,-1-1-1 0 0,1 1 0 0 0,0-2 1 0 0,-1 1-1 0 0,1-1 0 0 0,10-4 1 0 0,-12 3-108 0 0,-1 0 1 0 0,0 0 0 0 0,0-1-1 0 0,-1 1 1 0 0,1-1-1 0 0,-1 0 1 0 0,1 0-1 0 0,-1-1 1 0 0,-1 1-1 0 0,1-1 1 0 0,-1 0 0 0 0,1 0-1 0 0,-1 0 1 0 0,-1 0-1 0 0,1 0 1 0 0,2-7-1 0 0,-1 0-62 0 0,0 0 1 0 0,-1 0-1 0 0,0-1 0 0 0,-1 1 0 0 0,0-1 0 0 0,0-17 0 0 0,-3 22-425 0 0,0-1 0 0 0,0 1 0 0 0,-1 0 0 0 0,-4-14 0 0 0,0 4-2497 0 0,6 15 1347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1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16 0 0,'-18'5'2592'0'0,"3"4"-1173"0"0,1 0 1 0 0,1 1-1 0 0,-1 1 0 0 0,1 0 0 0 0,-20 24 0 0 0,21-21-476 0 0,1 1-1 0 0,0 0 0 0 0,1 1 1 0 0,1 0-1 0 0,0 0 0 0 0,2 1 1 0 0,0 0-1 0 0,-10 36 0 0 0,16-49-788 0 0,0-1-1 0 0,1 1 1 0 0,-1-1-1 0 0,1 1 1 0 0,0 0-1 0 0,0-1 1 0 0,0 1-1 0 0,0-1 1 0 0,1 1-1 0 0,-1-1 1 0 0,1 1-1 0 0,0-1 1 0 0,0 1-1 0 0,0-1 1 0 0,0 1-1 0 0,1-1 1 0 0,0 0-1 0 0,3 5 0 0 0,-2-4-12 0 0,0 0 0 0 0,1-1 0 0 0,0 1 0 0 0,0-1 0 0 0,0 0 0 0 0,0 0 0 0 0,0-1 0 0 0,1 1 0 0 0,-1-1 0 0 0,1 0 0 0 0,9 3 0 0 0,2-1-58 0 0,0-1 1 0 0,0 0-1 0 0,1-1 1 0 0,-1 0-1 0 0,1-2 1 0 0,-1 0-1 0 0,17-2 1 0 0,-21 0-500 0 0,0 0 0 0 0,0-1 1 0 0,0-1-1 0 0,19-7 1 0 0,-6-1-2869 0 0,-3-2-3632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18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68 688 0 0,'-22'-8'17574'0'0,"44"1"-16365"0"0,0 0-1 0 0,25-4 1 0 0,38-12-4853 0 0,-63 15-2701 0 0,-18 4 4307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18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81 124 352 0 0,'-11'-5'418'0'0,"-30"-14"4113"0"0,38 18-3970 0 0,1 0 0 0 0,0-1-1 0 0,0 1 1 0 0,0-1 0 0 0,0 1-1 0 0,0-1 1 0 0,1 0 0 0 0,-1 0-1 0 0,1 1 1 0 0,-1-1 0 0 0,1 0-1 0 0,-1-1 1 0 0,1 1 0 0 0,-2-3-1 0 0,3 3 692 0 0,3-1-112 0 0,2-2-748 0 0,0 1 0 0 0,1 0 0 0 0,0 0 0 0 0,0 0 0 0 0,0 1 0 0 0,0 0 0 0 0,1 0 0 0 0,12-3 0 0 0,62-12-3134 0 0,-43 11-1886 0 0,-18 3 2528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18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40 304 0 0,'1'-1'361'0'0,"0"1"-1"0"0,0 0 1 0 0,0 0 0 0 0,0-1 0 0 0,0 1-1 0 0,0 0 1 0 0,0 0 0 0 0,0 0-1 0 0,0 0 1 0 0,0 0 0 0 0,0 1 0 0 0,0-1-1 0 0,0 0 1 0 0,0 0 0 0 0,-1 1-1 0 0,1-1 1 0 0,0 0 0 0 0,0 1 0 0 0,0-1-1 0 0,0 1 1 0 0,0-1 0 0 0,-1 1-1 0 0,1 0 1 0 0,0-1 0 0 0,0 1 0 0 0,-1 0-1 0 0,2 1 1 0 0,-1 0 97 0 0,0 0 1 0 0,0 0-1 0 0,0 1 0 0 0,0-1 1 0 0,-1 0-1 0 0,1 1 0 0 0,-1-1 1 0 0,1 1-1 0 0,-1-1 0 0 0,0 1 0 0 0,0 2 1 0 0,-1 11 1140 0 0,-1 1 0 0 0,-7 28 0 0 0,7-33-405 0 0,-6 40 2314 0 0,8-51-2779 0 0,19-3-1005 0 0,-16 1 290 0 0,0 1-1 0 0,1-1 1 0 0,-1 1-1 0 0,0 0 1 0 0,0 0-1 0 0,0 0 1 0 0,1 0-1 0 0,-1 1 1 0 0,0-1-1 0 0,0 1 1 0 0,0 0-1 0 0,5 2 1 0 0,34 18 1003 0 0,1-2 0 0 0,61 17 0 0 0,-91-32-955 0 0,1 0 1 0 0,0-1 0 0 0,1-1 0 0 0,-1-1 0 0 0,0 0 0 0 0,0 0-1 0 0,1-2 1 0 0,-1 0 0 0 0,0 0 0 0 0,0-1 0 0 0,1-1 0 0 0,15-5-1 0 0,-27 7-94 0 0,1 0 0 0 0,-1-1 0 0 0,1 1 0 0 0,-1-1 0 0 0,0 0 0 0 0,0 0 0 0 0,0 0 0 0 0,0 0 0 0 0,0 0 0 0 0,0-1 0 0 0,0 1 0 0 0,-1-1 0 0 0,1 0-1 0 0,-1 0 1 0 0,0 0 0 0 0,0 0 0 0 0,0 0 0 0 0,0 0 0 0 0,0-1 0 0 0,-1 1 0 0 0,1 0 0 0 0,-1-1 0 0 0,0 0 0 0 0,0 1 0 0 0,0-6 0 0 0,-1 1-34 0 0,0 1 1 0 0,-1-1 0 0 0,0 1-1 0 0,0 0 1 0 0,0 0 0 0 0,-1-1-1 0 0,0 1 1 0 0,-1 0 0 0 0,0 0 0 0 0,0 1-1 0 0,0-1 1 0 0,-5-7 0 0 0,5 10-31 0 0,-26-50-2280 0 0,27 50 1747 0 0,1 0 0 0 0,-1 0-1 0 0,1 0 1 0 0,0 0-1 0 0,0-1 1 0 0,0-6-1 0 0,1 10 236 0 0,0-1-1 0 0,1 1 1 0 0,-1 0-1 0 0,0 0 1 0 0,1-1-1 0 0,-1 1 1 0 0,1 0-1 0 0,-1 0 1 0 0,1 0-1 0 0,0 0 1 0 0,-1 0 0 0 0,1 0-1 0 0,0 0 1 0 0,1-2-1 0 0,2-2-1242 0 0,2-3-727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1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0 316 0 0,'1'5'1760'0'0,"-1"0"1657"0"0,16 84 4896 0 0,1 9-4027 0 0,4 121 569 0 0,-21-217-5124 0 0,0 0 0 0 0,1 0 0 0 0,-1 0 0 0 0,1-1 0 0 0,-1 1 0 0 0,1 0-1 0 0,0 0 1 0 0,0-1 0 0 0,0 1 0 0 0,0-1 0 0 0,1 2 0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1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61 125 564 0 0,'-37'-12'2950'0'0,"15"1"1855"0"0,22 10-4695 0 0,0 1 1 0 0,0 0 0 0 0,-1 0 0 0 0,1-1-1 0 0,0 1 1 0 0,0 0 0 0 0,0 0-1 0 0,0 0 1 0 0,0-1 0 0 0,0 1 0 0 0,-1 0-1 0 0,1-1 1 0 0,0 1 0 0 0,0 0-1 0 0,0 0 1 0 0,0-1 0 0 0,0 1 0 0 0,0 0-1 0 0,0 0 1 0 0,0-1 0 0 0,0 1-1 0 0,0 0 1 0 0,0-1 0 0 0,1 1 0 0 0,-1 0-1 0 0,0 0 1 0 0,0-1 0 0 0,0 1-1 0 0,0 0 1 0 0,0 0 0 0 0,0-1 0 0 0,1 1-1 0 0,-1 0 1 0 0,0 0 0 0 0,0 0-1 0 0,0-1 1 0 0,0 1 0 0 0,1 0 0 0 0,-1 0-1 0 0,0 0 1 0 0,0 0 0 0 0,1-1-1 0 0,-1 1 1 0 0,0 0 0 0 0,1 0-1 0 0,9-7 1386 0 0,-10 7-1488 0 0,21-8 1379 0 0,0 0 0 0 0,1 2 0 0 0,0 0-1 0 0,0 2 1 0 0,33-4 0 0 0,-20 3-537 0 0,188-13 3036 0 0,-110 13-6123 0 0,-1-8-9077 0 0,-90 10 8842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1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7 304 0 0,'2'-7'13438'0'0,"-17"25"-11902"0"0,1 0 0 0 0,0 1 0 0 0,2 0 0 0 0,-15 31 1 0 0,24-45-1346 0 0,0 1 0 0 0,0-1 1 0 0,1 1-1 0 0,0-1 1 0 0,0 1-1 0 0,0 0 1 0 0,1 0-1 0 0,0 0 1 0 0,0 0-1 0 0,1 0 0 0 0,-1 0 1 0 0,1 0-1 0 0,1 0 1 0 0,-1 1-1 0 0,1-1 1 0 0,0 0-1 0 0,0 0 0 0 0,1-1 1 0 0,-1 1-1 0 0,1 0 1 0 0,1 0-1 0 0,-1-1 1 0 0,1 1-1 0 0,0-1 0 0 0,0 0 1 0 0,1 0-1 0 0,0 0 1 0 0,-1 0-1 0 0,1-1 1 0 0,1 0-1 0 0,-1 1 0 0 0,1-2 1 0 0,0 1-1 0 0,0 0 1 0 0,0-1-1 0 0,0 0 1 0 0,0 0-1 0 0,1 0 0 0 0,0-1 1 0 0,5 2-1 0 0,1 0-206 0 0,0-1-1 0 0,0-1 1 0 0,0 0-1 0 0,1 0 0 0 0,-1-1 1 0 0,0 0-1 0 0,1-2 1 0 0,-1 1-1 0 0,0-1 0 0 0,14-3 1 0 0,47-14-2353 0 0,-3-6-3450 0 0,-61 19-253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5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35 132 0 0,'4'-13'72'0'0,"6"-9"16614"0"0,-12 36-14872 0 0,-41 107 3507 0 0,27-82-3865 0 0,-10 44-1 0 0,13-40-628 0 0,8-30-545 0 0,1 1 0 0 0,0 0 0 0 0,2-1 0 0 0,-1 1 0 0 0,1 0 0 0 0,1 19 0 0 0,1-31-252 0 0,1 1 0 0 0,0 0 0 0 0,0-1 0 0 0,0 1-1 0 0,0-1 1 0 0,0 1 0 0 0,0-1 0 0 0,1 1 0 0 0,-1-1-1 0 0,1 0 1 0 0,0 1 0 0 0,-1-1 0 0 0,1 0 0 0 0,0 0-1 0 0,0-1 1 0 0,1 1 0 0 0,-1 0 0 0 0,0-1 0 0 0,1 1-1 0 0,-1-1 1 0 0,0 0 0 0 0,1 1 0 0 0,0-1-1 0 0,-1 0 1 0 0,1-1 0 0 0,0 1 0 0 0,3 0 0 0 0,11 3 37 0 0,1-1 1 0 0,0 0 0 0 0,18-1 0 0 0,-24-1-22 0 0,43 2 142 0 0,0-2 0 0 0,82-10-1 0 0,-96 6-2836 0 0,-39 2 1966 0 0,2 2-522 0 0,10 0-7769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2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215 285 824 0 0,'-55'1'3662'0'0,"18"0"1490"0"0,22-1 7845 0 0,21-1-12157 0 0,28 0 607 0 0,63-5-73 0 0,-65 0-5264 0 0,-3-3-3935 0 0,-23 6 5325 0 0</inkml:trace>
  <inkml:trace contextRef="#ctx0" brushRef="#br0" timeOffset="1">62 125 176 0 0,'-22'-6'1535'0'0,"18"5"-610"0"0,0 0 0 0 0,-1 0 0 0 0,1 0 0 0 0,0-1 0 0 0,0 1-1 0 0,0-1 1 0 0,-6-4 1987 0 0,10 3-2500 0 0,1 1 1 0 0,0 0-1 0 0,0 0 0 0 0,0-1 1 0 0,0 1-1 0 0,1 0 0 0 0,-1 0 1 0 0,0 0-1 0 0,1 0 0 0 0,-1 1 1 0 0,1-1-1 0 0,0 0 0 0 0,0 1 1 0 0,0-1-1 0 0,0 1 0 0 0,0-1 1 0 0,0 1-1 0 0,0 0 0 0 0,0 0 1 0 0,0 0-1 0 0,5-2 0 0 0,57-19 2340 0 0,-58 20-2137 0 0,36-10 2061 0 0,71-11 0 0 0,-45 19-3553 0 0,-52 6-3678 0 0,-7 0-1454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22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10 160 0 0,'-2'-1'355'0'0,"1"0"-1"0"0,0 0 1 0 0,0 0 0 0 0,0 1-1 0 0,0-1 1 0 0,-1 0-1 0 0,1 1 1 0 0,0-1 0 0 0,-1 1-1 0 0,1-1 1 0 0,-1 1 0 0 0,1-1-1 0 0,0 1 1 0 0,-1 0-1 0 0,1 0 1 0 0,-1 0 0 0 0,1 0-1 0 0,-1 0 1 0 0,1 0 0 0 0,0 0-1 0 0,-1 0 1 0 0,1 1-1 0 0,-1-1 1 0 0,1 1 0 0 0,0-1-1 0 0,-1 1 1 0 0,1-1 0 0 0,-2 2-1 0 0,0-1 115 0 0,1 0-1 0 0,0 1 1 0 0,0-1-1 0 0,0 1 1 0 0,0 0-1 0 0,0-1 1 0 0,0 1-1 0 0,0 0 1 0 0,0 0 0 0 0,0 0-1 0 0,1 0 1 0 0,-1 1-1 0 0,1-1 1 0 0,-2 4-1 0 0,3-5-341 0 0,0-1 0 0 0,0 1-1 0 0,0 0 1 0 0,0-1 0 0 0,-1 1-1 0 0,1 0 1 0 0,0-1 0 0 0,1 1-1 0 0,-1 0 1 0 0,0 0 0 0 0,0-1 0 0 0,0 1-1 0 0,0 0 1 0 0,0-1 0 0 0,1 1-1 0 0,-1-1 1 0 0,0 1 0 0 0,1 0-1 0 0,-1-1 1 0 0,0 1 0 0 0,1-1-1 0 0,-1 1 1 0 0,1-1 0 0 0,-1 1 0 0 0,1-1-1 0 0,-1 1 1 0 0,1-1 0 0 0,-1 1-1 0 0,1-1 1 0 0,0 0 0 0 0,-1 1-1 0 0,1-1 1 0 0,1 1 0 0 0,19 5 887 0 0,-21-6-987 0 0,2 1 197 0 0,-2-1-189 0 0,1 0-1 0 0,0 1 0 0 0,0-1 0 0 0,-1 0 1 0 0,1 0-1 0 0,0 1 0 0 0,0-1 0 0 0,0 0 1 0 0,-1 0-1 0 0,1 0 0 0 0,0 0 0 0 0,0 0 1 0 0,0 0-1 0 0,-1 0 0 0 0,1 0 0 0 0,0-1 1 0 0,0 1-1 0 0,0 0 0 0 0,-1 0 0 0 0,1-1 1 0 0,1 1-1 0 0,-2 0-17 0 0,1-1 0 0 0,0 1 0 0 0,-1 0 0 0 0,1 0 0 0 0,0 0 0 0 0,-1-1 0 0 0,1 1 0 0 0,-1 0 0 0 0,1-1 0 0 0,-1 1 0 0 0,1 0 0 0 0,0-1 0 0 0,-1 1 0 0 0,1-1 0 0 0,-1 1 0 0 0,0-1 0 0 0,1 1 0 0 0,-1-1-1 0 0,1 1 1 0 0,-1-1 0 0 0,0 1 0 0 0,1-1 0 0 0,-1 0 0 0 0,0 1 0 0 0,0-1 0 0 0,0 1 0 0 0,1-1 0 0 0,-1 0 0 0 0,0 1 0 0 0,0-1 0 0 0,0 0 0 0 0,-7-17 243 0 0,1 8-1629 0 0,0 8-3904 0 0,0 11 699 0 0,6-8 3912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2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0 168 0 0,'-6'9'1934'0'0,"2"-4"2083"0"0,1 0-3011 0 0,0 0 0 0 0,0 0 0 0 0,1 1 0 0 0,-1-1 0 0 0,1 0 0 0 0,0 1 0 0 0,1-1 0 0 0,0 1 0 0 0,-1 0 0 0 0,2-1 0 0 0,-1 1 1 0 0,1 6-1 0 0,0-10-836 0 0,0 1 0 0 0,0 0 0 0 0,0-1 0 0 0,0 1 0 0 0,1 0-1 0 0,0-1 1 0 0,-1 1 0 0 0,1-1 0 0 0,0 1 0 0 0,0-1 0 0 0,0 1 0 0 0,1-1 0 0 0,-1 0 0 0 0,1 1 0 0 0,-1-1 0 0 0,1 0 0 0 0,0 0 0 0 0,-1 0 0 0 0,1 0 0 0 0,0-1 0 0 0,1 1 0 0 0,-1 0 0 0 0,0-1 0 0 0,0 0 0 0 0,1 1 0 0 0,-1-1 0 0 0,0 0 0 0 0,1 0 0 0 0,-1 0 0 0 0,5 0 0 0 0,-5 0-119 0 0,0-1 1 0 0,-1 1-1 0 0,1-1 1 0 0,0 0-1 0 0,0 0 0 0 0,0 0 1 0 0,0 0-1 0 0,0 0 1 0 0,0 0-1 0 0,0-1 0 0 0,0 1 1 0 0,-1 0-1 0 0,1-1 1 0 0,0 0-1 0 0,0 1 0 0 0,0-1 1 0 0,1-1-1 0 0,-2 1-35 0 0,0 0-1 0 0,0 1 1 0 0,-1-1-1 0 0,1 0 1 0 0,0 0-1 0 0,-1 0 1 0 0,1 0-1 0 0,-1 0 1 0 0,1 1-1 0 0,-1-1 1 0 0,0 0-1 0 0,1 0 1 0 0,-1 0-1 0 0,0 0 1 0 0,1 0-1 0 0,-1 0 1 0 0,0 0-1 0 0,0 0 1 0 0,0 0-1 0 0,0 0 1 0 0,0 0-1 0 0,0 0 1 0 0,0 0-1 0 0,-1-1 1 0 0,1 1-1 0 0,0 1 1 0 0,0-1-1 0 0,-1 0 1 0 0,1 0-1 0 0,-1 0 1 0 0,1 0-1 0 0,-1 0 1 0 0,0-1-1 0 0,-2-1 9 0 0,0 1-1 0 0,0 0 1 0 0,0 0-1 0 0,-1 0 1 0 0,1 0 0 0 0,0 0-1 0 0,-1 1 1 0 0,1-1 0 0 0,-1 1-1 0 0,0 0 1 0 0,-6-1-1 0 0,10 2-168 0 0,-1 0 0 0 0,0-1 0 0 0,1 1 0 0 0,-1 0-1 0 0,0 0 1 0 0,1 0 0 0 0,-1 0 0 0 0,0 0 0 0 0,1 0-1 0 0,-1 0 1 0 0,0 0 0 0 0,1 0 0 0 0,-1 0 0 0 0,0 0-1 0 0,1 1 1 0 0,-1-1 0 0 0,0 0 0 0 0,1 0 0 0 0,-1 1-1 0 0,0-1 1 0 0,1 0 0 0 0,-1 1 0 0 0,1-1-1 0 0,-1 1 1 0 0,1-1 0 0 0,-1 0 0 0 0,1 1 0 0 0,-1 0-1 0 0,1-1 1 0 0,-1 1 0 0 0,1-1 0 0 0,-1 1 0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2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1 158 316 0 0,'-1'-8'12911'0'0,"13"7"-13297"0"0,79-13 4178 0 0,-40 8-2703 0 0,0-3-1 0 0,0-1 0 0 0,-1-3 0 0 0,78-30 1 0 0,-121 39-795 0 0,1 0 0 0 0,-1-1 0 0 0,0 0-1 0 0,0 0 1 0 0,-1-1 0 0 0,1 1 0 0 0,-1-1 0 0 0,5-7 0 0 0,-17 23-180 0 0,0 1 0 0 0,1 0 0 0 0,0 0 0 0 0,1 0 0 0 0,0 0 0 0 0,0 1 0 0 0,1 0 0 0 0,1-1 0 0 0,-1 17 0 0 0,-4 115 1080 0 0,7-98-785 0 0,1 1 0 0 0,3 0 1 0 0,2-1-1 0 0,2 1 0 0 0,21 71 0 0 0,-24-103-296 0 0,-4-10-79 0 0,0 0 0 0 0,0 0 1 0 0,1 0-1 0 0,-1 0 1 0 0,1 0-1 0 0,0-1 0 0 0,5 7 1 0 0,-7-10-118 0 0,1 5-649 0 0,-13 0 237 0 0,-96 4-48 0 0,-111 26 1 0 0,219-35 577 0 0,0 0 0 0 0,0 0 0 0 0,0 0 0 0 0,0 0 0 0 0,0 1 0 0 0,0-1 0 0 0,0 0 0 0 0,0 0-1 0 0,0 0 1 0 0,0 0 0 0 0,0 0 0 0 0,0 0 0 0 0,0 0 0 0 0,0 0 0 0 0,0 0 0 0 0,0 0 0 0 0,0 0 0 0 0,0 0 0 0 0,0 1 0 0 0,-1-1 0 0 0,1 0 0 0 0,0 0 0 0 0,0 0 0 0 0,0 0 0 0 0,0 0 0 0 0,0 0 0 0 0,0 0 0 0 0,0 0 0 0 0,0 0 0 0 0,0 0 0 0 0,0 0 0 0 0,0 0 0 0 0,0 0-1 0 0,0 0 1 0 0,14 1 399 0 0,24-2-18 0 0,227-23-18 0 0,-207 20-4839 0 0,0 1-4104 0 0,-35 3 5631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2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 1008 0 0,'-5'-1'16582'0'0,"20"-1"-11963"0"0,27 0-1588 0 0,30 8 60 0 0,10 1-678 0 0,-27-6-3858 0 0,-11-4-2920 0 0,1-5-3815 0 0,-36 6 5307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25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67 224 0 0,'-34'-29'8808'0'0,"33"29"-8667"0"0,1 0 0 0 0,0-1-1 0 0,0 1 1 0 0,0 0 0 0 0,0 0 0 0 0,-1 0-1 0 0,1-1 1 0 0,0 1 0 0 0,0 0-1 0 0,0 0 1 0 0,0-1 0 0 0,0 1 0 0 0,0 0-1 0 0,-1 0 1 0 0,1-1 0 0 0,0 1 0 0 0,0 0-1 0 0,0 0 1 0 0,0-1 0 0 0,0 1-1 0 0,0 0 1 0 0,0 0 0 0 0,0-1 0 0 0,0 1-1 0 0,0 0 1 0 0,0 0 0 0 0,1-1-1 0 0,-1 1 1 0 0,0 0 0 0 0,0 0 0 0 0,0-1-1 0 0,0 1 1 0 0,0 0 0 0 0,0 0 0 0 0,1-1-1 0 0,-1 1 1 0 0,12-8 2204 0 0,12 0-253 0 0,-24 8-1965 0 0,16-4 1023 0 0,0 1 0 0 0,-1 0 1 0 0,1 1-1 0 0,30 1 0 0 0,-39 1-960 0 0,0 1 0 0 0,1 0 1 0 0,-1 0-1 0 0,0 0 0 0 0,0 1 1 0 0,-1 0-1 0 0,1 0 0 0 0,0 1 0 0 0,0 0 1 0 0,-1 0-1 0 0,0 1 0 0 0,0-1 1 0 0,7 6-1 0 0,-11-6-157 0 0,0-1 0 0 0,-1 1 0 0 0,1-1 1 0 0,0 1-1 0 0,-1 0 0 0 0,0 0 0 0 0,0 0 0 0 0,1 0 1 0 0,-2 0-1 0 0,1 0 0 0 0,0 0 0 0 0,-1 0 0 0 0,1 0 1 0 0,-1 1-1 0 0,0-1 0 0 0,0 0 0 0 0,0 0 0 0 0,0 0 0 0 0,-1 0 1 0 0,1 0-1 0 0,-1 1 0 0 0,-1 3 0 0 0,-2 7 32 0 0,-1 0 0 0 0,0-1 0 0 0,-9 19 0 0 0,-29 41 275 0 0,27-48 8 0 0,-15 32 1 0 0,28-46-250 0 0,3-10-467 0 0,0 0-1 0 0,0-1 1 0 0,0 1-1 0 0,0-1 1 0 0,1 1-1 0 0,-1-1 1 0 0,0 1-1 0 0,0-1 1 0 0,1 1-1 0 0,-1-1 1 0 0,0 1-1 0 0,0-1 1 0 0,1 1-1 0 0,-1-1 1 0 0,1 1-1 0 0,0 0-736 0 0,-1-1 736 0 0,1 1 1 0 0,-1-1-1 0 0,1 0 0 0 0,-1 0 1 0 0,1 1-1 0 0,-1-1 1 0 0,1 0-1 0 0,-1 0 1 0 0,1 0-1 0 0,0 1 1 0 0,-1-1-1 0 0,1 0 1 0 0,0 0-1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2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81 300 0 0,'-1'-4'359'0'0,"1"0"0"0"0,-1 0 0 0 0,0 0 0 0 0,0 0 0 0 0,-1 1 0 0 0,1-1 0 0 0,-1 1 0 0 0,0-1 0 0 0,0 1 0 0 0,0-1 0 0 0,0 1 0 0 0,0 0 0 0 0,-1 0 0 0 0,0 0 1 0 0,1 0-1 0 0,-1 1 0 0 0,0-1 0 0 0,0 1 0 0 0,-1 0 0 0 0,1 0 0 0 0,0 0 0 0 0,-1 0 0 0 0,1 0 0 0 0,-7-1 0 0 0,2 1 121 0 0,1 1-1 0 0,-1 0 1 0 0,1 1 0 0 0,-1 0 0 0 0,0 0-1 0 0,1 1 1 0 0,-1 0 0 0 0,0 0-1 0 0,1 0 1 0 0,-1 1 0 0 0,-13 6 0 0 0,-4 1 665 0 0,2 1-1 0 0,-44 24 1 0 0,61-30-854 0 0,0-1 0 0 0,1 1-1 0 0,-1 0 1 0 0,1 1 0 0 0,0-1 0 0 0,0 1 0 0 0,0 0-1 0 0,1 0 1 0 0,-1 0 0 0 0,1 1 0 0 0,0 0-1 0 0,1 0 1 0 0,0 0 0 0 0,0 0 0 0 0,0 0-1 0 0,-3 10 1 0 0,6-13-154 0 0,0 0 0 0 0,-1-1 0 0 0,1 1-1 0 0,0 0 1 0 0,0 0 0 0 0,0 0 0 0 0,1-1 0 0 0,-1 1 0 0 0,1 0 0 0 0,0 0-1 0 0,-1-1 1 0 0,1 1 0 0 0,0 0 0 0 0,1-1 0 0 0,-1 1 0 0 0,0-1-1 0 0,3 3 1 0 0,-1 0 21 0 0,1-1 1 0 0,0 0-1 0 0,0 0 0 0 0,0-1 0 0 0,0 1 0 0 0,1-1 0 0 0,-1 0 0 0 0,7 3 0 0 0,5 2 164 0 0,0-1 0 0 0,1-1-1 0 0,0-1 1 0 0,24 6 0 0 0,-24-8-147 0 0,1-1-1 0 0,-1 0 1 0 0,0-1 0 0 0,1-1 0 0 0,-1 0 0 0 0,0-1 0 0 0,18-4 0 0 0,32-11-2078 0 0,-28 3-2694 0 0,-23 8-3880 0 0,-11 3 5851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2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107 229 280 0 0,'0'0'9371'0'0,"-2"4"-8008"0"0,-16 29 1594 0 0,-14 32 3335 0 0,30-60-4932 0 0,0 1 0 0 0,0 0 1 0 0,1-1-1 0 0,0 1 0 0 0,0 12 1 0 0,2-29-1172 0 0,0 1 1 0 0,1-1 0 0 0,1 1 0 0 0,4-14 0 0 0,3-9 25 0 0,3-24 120 0 0,-4 0 0 0 0,6-103 1 0 0,-15 160-335 0 0,0 1 0 0 0,0-1 0 0 0,0 0 0 0 0,0 0 0 0 0,0 1 0 0 0,1-1 0 0 0,-1 0 0 0 0,0 0 0 0 0,0 1 0 0 0,0-1 0 0 0,1 0 0 0 0,-1 0 0 0 0,0 0 0 0 0,0 1 0 0 0,1-1 0 0 0,-1 0 1 0 0,0 0-1 0 0,0 0 0 0 0,1 0 0 0 0,-1 0 0 0 0,0 0 0 0 0,1 0 0 0 0,-1 1 0 0 0,0-1 0 0 0,0 0 0 0 0,1 0 0 0 0,-1 0 0 0 0,0 0 0 0 0,1 0 0 0 0,-1 0 0 0 0,0 0 0 0 0,0 0 0 0 0,1 0 0 0 0,-1-1 0 0 0,0 1 0 0 0,1 0 0 0 0,-1 0 0 0 0,0 0 0 0 0,0 0 1 0 0,1 0-1 0 0,-1 0 0 0 0,0-1 0 0 0,0 1 0 0 0,1 0 0 0 0,-1 0 0 0 0,0 0 0 0 0,0-1 0 0 0,0 1 0 0 0,1 0 0 0 0,-1 0 0 0 0,0-1 0 0 0,0 1 0 0 0,0 0 0 0 0,0 0 0 0 0,0-1 0 0 0,1 1 0 0 0,-1 0 0 0 0,0 0 0 0 0,0-1 0 0 0,0 1 0 0 0,0 0 0 0 0,0-1 1 0 0,0 1-1 0 0,0 0 0 0 0,0 0 0 0 0,0-1 0 0 0,0 0 0 0 0,16 20 16 0 0,61 115 107 0 0,-57-95-359 0 0,2-1 0 0 0,1-1 0 0 0,41 50 0 0 0,-60-82 17 0 0,0 1 1 0 0,1-1-1 0 0,0-1 1 0 0,0 1-1 0 0,1-1 1 0 0,-1 0-1 0 0,1 0 0 0 0,0 0 1 0 0,0-1-1 0 0,7 3 1 0 0,-12-6 34 0 0,-5-3-721 0 0,-3-3 876 0 0,-1 1 1 0 0,0 0-1 0 0,0 1 0 0 0,-1 0 1 0 0,1 0-1 0 0,-1 1 0 0 0,0-1 1 0 0,0 2-1 0 0,-14-3 0 0 0,-94-11-95 0 0,88 14 99 0 0,-1-1-182 0 0,1 1 0 0 0,-1 2-1 0 0,-30 3 1 0 0,60-3 25 0 0,-1 0-1 0 0,1 0 1 0 0,0-1 0 0 0,0 1-1 0 0,-1 0 1 0 0,1 0-1 0 0,0 0 1 0 0,-1 0 0 0 0,1 0-1 0 0,0 0 1 0 0,-1 0-1 0 0,1 0 1 0 0,0 0 0 0 0,-1 0-1 0 0,1 0 1 0 0,0 0-1 0 0,0 0 1 0 0,-1 0 0 0 0,1 1-1 0 0,0-1 1 0 0,-1 0-1 0 0,1 0 1 0 0,0 0 0 0 0,0 0-1 0 0,-1 1 1 0 0,1-1-1 0 0,0 0 1 0 0,0 0 0 0 0,-1 0-1 0 0,1 1 1 0 0,0-1-1 0 0,0 0 1 0 0,0 0 0 0 0,-1 1-1 0 0,1-1 1 0 0,0 0-1 0 0,0 0 1 0 0,0 1 0 0 0,10 4-4001 0 0,0-4 1801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2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17 864 0 0,'5'-3'869'0'0,"0"1"1"0"0,0-1-1 0 0,1 2 0 0 0,-1-1 0 0 0,0 0 1 0 0,1 1-1 0 0,-1 0 0 0 0,1 0 0 0 0,0 1 0 0 0,-1 0 1 0 0,1 0-1 0 0,5 0 0 0 0,-1 2-119 0 0,0-1-1 0 0,0 2 1 0 0,0-1 0 0 0,0 1-1 0 0,-1 1 1 0 0,11 5-1 0 0,7 6 484 0 0,0 1-1 0 0,-2 1 1 0 0,33 28-1 0 0,-41-31-681 0 0,-1 0-1 0 0,-1 1 0 0 0,-1 1 0 0 0,0 0 1 0 0,-1 1-1 0 0,0 0 0 0 0,15 30 0 0 0,-23-37-341 0 0,-1-1-1 0 0,0 1 1 0 0,0 0-1 0 0,-1 0 1 0 0,-1 1-1 0 0,1-1 0 0 0,-2 1 1 0 0,1-1-1 0 0,-2 1 1 0 0,1 0-1 0 0,-1-1 1 0 0,-1 1-1 0 0,0 0 0 0 0,-1-1 1 0 0,0 1-1 0 0,-6 20 1 0 0,0-11 2 0 0,-2-1 1 0 0,1 0-1 0 0,-2 0 1 0 0,-1-1-1 0 0,0 0 0 0 0,-1-1 1 0 0,-1 0-1 0 0,-1-1 1 0 0,0-1-1 0 0,-29 23 0 0 0,-7-1-163 0 0,-1-2-1 0 0,-78 38 0 0 0,96-61-3954 0 0,52-24-10199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2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31 488 0 0,'-1'-13'13503'0'0,"5"14"-13160"0"0,-1 1-1 0 0,1 0 1 0 0,0 0 0 0 0,-1 0-1 0 0,0 0 1 0 0,1 1-1 0 0,-1-1 1 0 0,0 1-1 0 0,0 0 1 0 0,-1 0 0 0 0,1 0-1 0 0,0 0 1 0 0,-1 1-1 0 0,0-1 1 0 0,4 8-1 0 0,1 3 634 0 0,1 1-1 0 0,8 28 0 0 0,-13-31-606 0 0,2-1 0 0 0,-1 0 0 0 0,1 0 0 0 0,0 0 0 0 0,1-1 0 0 0,1 0 0 0 0,8 11 0 0 0,-15-20-355 0 0,1-1 0 0 0,-1 1 1 0 0,0-1-1 0 0,1 0 0 0 0,-1 1 1 0 0,0-1-1 0 0,1 0 0 0 0,-1 1 1 0 0,1-1-1 0 0,-1 0 0 0 0,0 0 1 0 0,1 1-1 0 0,-1-1 1 0 0,1 0-1 0 0,-1 0 0 0 0,1 0 1 0 0,-1 0-1 0 0,1 0 0 0 0,-1 1 1 0 0,1-1-1 0 0,-1 0 0 0 0,1 0 1 0 0,-1 0-1 0 0,1 0 0 0 0,-1-1 1 0 0,1 1-1 0 0,-1 0 0 0 0,1 0 1 0 0,-1 0-1 0 0,1 0 0 0 0,-1 0 1 0 0,1-1-1 0 0,-1 1 1 0 0,1 0-1 0 0,-1 0 0 0 0,1-1 1 0 0,-1 1-1 0 0,0 0 0 0 0,1-1 1 0 0,-1 1-1 0 0,0 0 0 0 0,1-1 1 0 0,-1 1-1 0 0,0-1 0 0 0,1 1 1 0 0,-1-1-1 0 0,0 1 0 0 0,0 0 1 0 0,1-1-1 0 0,-1 1 0 0 0,0-1 1 0 0,0 1-1 0 0,0-1 1 0 0,0 1-1 0 0,0-1 0 0 0,0 1 1 0 0,0-1-1 0 0,0 1 0 0 0,0-1 1 0 0,0 1-1 0 0,0-1 0 0 0,0 1 1 0 0,0-1-1 0 0,0 0 0 0 0,-74-156 82 0 0,41 97-182 0 0,32 59 64 0 0,7-1-18 0 0,-1 0 38 0 0,1 1 0 0 0,0 0 0 0 0,0 0-1 0 0,-1 1 1 0 0,1 0 0 0 0,0 0 0 0 0,0 0 0 0 0,0 1 0 0 0,-1-1-1 0 0,9 3 1 0 0,26 1 30 0 0,127 1 92 0 0,-151-2-70 0 0,-16-3-51 0 0,0 0 0 0 0,0 0 0 0 0,0 0 0 0 0,0 0 0 0 0,0 0 0 0 0,0 0 0 0 0,1 0 0 0 0,-1 0 0 0 0,0 0 0 0 0,0 0 0 0 0,0 0 0 0 0,0 0 0 0 0,0 0 0 0 0,0 1 0 0 0,0-1 0 0 0,0 0 0 0 0,0 0 1 0 0,0 0-1 0 0,0 0 0 0 0,0 0 0 0 0,0 0 0 0 0,0 0 0 0 0,1 0 0 0 0,-1 0 0 0 0,0 0 0 0 0,0 1 0 0 0,0-1 0 0 0,0 0 0 0 0,0 0 0 0 0,0 0 0 0 0,0 0 0 0 0,0 0 0 0 0,0 0 0 0 0,0 0 0 0 0,0 0 0 0 0,0 0 0 0 0,0 1 0 0 0,0-1 0 0 0,0 0 0 0 0,-1 0 1 0 0,1 0-1 0 0,0 0 0 0 0,0 0 0 0 0,0 0 0 0 0,0 0 0 0 0,0 0 0 0 0,0 0 0 0 0,0 0 0 0 0,0 1 0 0 0,0-1 0 0 0,0 0 0 0 0,0 0 0 0 0,0 0 0 0 0,0 0 0 0 0,0 0 0 0 0,-1 0 0 0 0,1 0 0 0 0,0 0 0 0 0,0 0 0 0 0,-9 7-129 0 0,-11 4-102 0 0,-27 8-351 0 0,-85 21 0 0 0,131-40 555 0 0,-4 2-38 0 0,3-1 55 0 0,4-2-13 0 0,56-18 85 0 0,-49 15-302 0 0,-23 8 1024 0 0,0 6-1949 0 0,13-10 1034 0 0,1 0-1 0 0,0 0 1 0 0,0 1 0 0 0,0-1 0 0 0,0 0-1 0 0,0 1 1 0 0,0-1 0 0 0,0 0-1 0 0,0 1 1 0 0,0-1 0 0 0,0 0 0 0 0,0 1-1 0 0,0-1 1 0 0,0 0 0 0 0,0 1-1 0 0,0-1 1 0 0,0 0 0 0 0,0 1 0 0 0,0-1-1 0 0,0 0 1 0 0,0 1 0 0 0,1-1-1 0 0,-1 0 1 0 0,0 0 0 0 0,0 1 0 0 0,0-1-1 0 0,1 0 1 0 0,-1 0 0 0 0,0 1-1 0 0,0-1 1 0 0,0 0 0 0 0,1 0 0 0 0,-1 1-1 0 0,0-1 1 0 0,1 0 0 0 0,-1 0 0 0 0,0 0-1 0 0,1 0 1 0 0,-1 0 0 0 0,0 0-1 0 0,0 1 1 0 0,1-1 0 0 0,-1 0 0 0 0,0 0-1 0 0,1 0 1 0 0,5 3-2877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5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21 56 0 0,'-25'-19'6535'0'0,"22"18"-6046"0"0,1 1 0 0 0,-1-1 0 0 0,0 1-1 0 0,0 0 1 0 0,1 0 0 0 0,-1 0 0 0 0,0 1 0 0 0,1-1 0 0 0,-1 0 0 0 0,0 1 0 0 0,1 0 0 0 0,-1 0 0 0 0,0 0 0 0 0,1 0 0 0 0,-1 0 0 0 0,1 0 0 0 0,0 1 0 0 0,-1-1 0 0 0,1 1 0 0 0,0 0 0 0 0,0-1 0 0 0,0 1 0 0 0,0 0 0 0 0,0 0 0 0 0,-2 4 927 0 0,23 6 1833 0 0,-8-9-2765 0 0,1-1 0 0 0,-1 0 0 0 0,1-1 0 0 0,-1-1 0 0 0,1 1 0 0 0,0-2-1 0 0,-1 0 1 0 0,24-4 0 0 0,-35 5-459 0 0,1 0 0 0 0,0-1 0 0 0,0 1 0 0 0,0 0 0 0 0,0 0 0 0 0,0-1 0 0 0,0 1 0 0 0,0 0 0 0 0,0-1 0 0 0,-1 1 0 0 0,1-1 0 0 0,0 1 0 0 0,0-1 0 0 0,-1 1 0 0 0,1-1 0 0 0,0 1 0 0 0,0-1 0 0 0,-1 0 0 0 0,1 1 0 0 0,-1-1 0 0 0,1 0 0 0 0,-1 0 0 0 0,1 0 0 0 0,-1 1 0 0 0,1-1 0 0 0,-1 0 0 0 0,0 0 0 0 0,1 0 0 0 0,-1-1 0 0 0,0 1 19 0 0,-25-15-70 0 0,25 16 26 0 0,-24-1-1237 0 0,10 5-2106 0 0,6 7-4610 0 0,7-4 5196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49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63 392 432 0 0,'-4'0'465'0'0,"0"-1"1"0"0,0 0-1 0 0,0-1 0 0 0,0 1 1 0 0,1-1-1 0 0,-1 1 0 0 0,1-1 1 0 0,-1 0-1 0 0,1-1 1 0 0,0 1-1 0 0,-4-3 0 0 0,6 3-183 0 0,-1-1 0 0 0,0 1 0 0 0,1 0 0 0 0,-1-1 0 0 0,1 1 0 0 0,0-1 0 0 0,0 0 0 0 0,0 1 0 0 0,0-1 0 0 0,0 0 0 0 0,1 0 0 0 0,-1 0 0 0 0,1 1 0 0 0,0-1 0 0 0,0 0 0 0 0,0 0 0 0 0,0-3 0 0 0,1-13 233 0 0,1-1 0 0 0,1 1 0 0 0,1 0 0 0 0,1 0 1 0 0,0 1-1 0 0,1 0 0 0 0,1-1 0 0 0,1 2 0 0 0,0-1 0 0 0,2 1 1 0 0,0 1-1 0 0,0 0 0 0 0,2 0 0 0 0,0 1 0 0 0,14-15 0 0 0,-23 28-431 0 0,-1 0-1 0 0,0 0 0 0 0,0 0 0 0 0,1 0 1 0 0,-1 1-1 0 0,1-1 0 0 0,-1 1 0 0 0,1-1 1 0 0,0 1-1 0 0,0 0 0 0 0,0 0 0 0 0,0 0 0 0 0,-1 1 1 0 0,1-1-1 0 0,0 1 0 0 0,0-1 0 0 0,0 1 1 0 0,0 0-1 0 0,0 0 0 0 0,0 0 0 0 0,0 1 0 0 0,0-1 1 0 0,0 1-1 0 0,0-1 0 0 0,0 1 0 0 0,0 0 1 0 0,0 0-1 0 0,0 0 0 0 0,-1 1 0 0 0,1-1 1 0 0,0 1-1 0 0,-1-1 0 0 0,0 1 0 0 0,1 0 0 0 0,3 4 1 0 0,7 7 193 0 0,-1 1 1 0 0,0 0-1 0 0,-1 0 1 0 0,17 31-1 0 0,-9-14 66 0 0,-7-13-110 0 0,1 0 0 0 0,1-1-1 0 0,0-1 1 0 0,1 0 0 0 0,1-1 0 0 0,30 22 0 0 0,-34-29-112 0 0,-1-1 1 0 0,2-1 0 0 0,-1 0 0 0 0,0-1-1 0 0,1 0 1 0 0,0-1 0 0 0,0-1 0 0 0,1 0 0 0 0,-1 0-1 0 0,0-2 1 0 0,27 1 0 0 0,-21-2-11 0 0,-1-1 0 0 0,1-1 1 0 0,-1-1-1 0 0,0-1 0 0 0,0 0 0 0 0,0-1 1 0 0,25-12-1 0 0,-33 13-65 0 0,-1-1 1 0 0,1 0-1 0 0,-1 0 0 0 0,-1-1 1 0 0,1 0-1 0 0,-1 0 0 0 0,0-1 1 0 0,-1 0-1 0 0,1-1 1 0 0,-1 0-1 0 0,-1 0 0 0 0,0 0 1 0 0,0-1-1 0 0,8-15 0 0 0,-14 23-176 0 0,1-2-378 0 0,-1 3 242 0 0,0-1-1 0 0,0 1 1 0 0,0-1 0 0 0,0 1-1 0 0,0 0 1 0 0,0-1 0 0 0,1 1 0 0 0,-1-1-1 0 0,0 1 1 0 0,0 0 0 0 0,1-1-1 0 0,-1 1 1 0 0,0 0 0 0 0,2-2-1066 0 0,-2 2 1066 0 0,0 0 0 0 0,1 0-1 0 0,-1 0 1 0 0,0 0 0 0 0,1-1 0 0 0,-1 1-1 0 0,1 0 1 0 0,-1 0 0 0 0,0 0-1 0 0,1 0 1 0 0,0 0 0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50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1 492 0 0,'1'138'10806'0'0,"7"27"-7137"0"0,-1-79-2114 0 0,36 167 0 0 0,-4-115-187 0 0,10 41 1149 0 0,-39-144-1111 0 0,-10-34-1211 0 0,-97-32 1156 0 0,65 23-1325 0 0,-1 3 1 0 0,1 0 0 0 0,-1 2 0 0 0,0 2 0 0 0,0 0 0 0 0,0 3 0 0 0,-63 10 0 0 0,52-3-22 0 0,0 2 1 0 0,1 1 0 0 0,0 3 0 0 0,1 1-1 0 0,-52 28 1 0 0,68-29 5 0 0,1 1 0 0 0,1 1 0 0 0,0 2 0 0 0,1 0 0 0 0,-31 33 1 0 0,42-38 31 0 0,0-1 0 0 0,1 1 0 0 0,1 1 0 0 0,0 0 0 0 0,1 0 0 0 0,1 1 0 0 0,0 1 0 0 0,1-1 0 0 0,1 1 1 0 0,-6 26-1 0 0,10-32 15 0 0,1 0-1 0 0,1 0 1 0 0,0 0 0 0 0,0 0 0 0 0,1 0 0 0 0,0 0 0 0 0,1 0 0 0 0,1 0 0 0 0,0-1-1 0 0,0 1 1 0 0,1-1 0 0 0,0 1 0 0 0,1-1 0 0 0,0-1 0 0 0,0 1 0 0 0,1-1-1 0 0,0 0 1 0 0,1 0 0 0 0,0 0 0 0 0,9 7 0 0 0,4 3 36 0 0,0 0 1 0 0,2-2-1 0 0,0-1 1 0 0,0 0-1 0 0,2-2 1 0 0,0 0-1 0 0,26 10 1 0 0,0-5 84 0 0,1-2 1 0 0,0-2 0 0 0,79 12-1 0 0,-43-17 127 0 0,127-2-1 0 0,-121-8-143 0 0,0-4 0 0 0,0-4 1 0 0,-1-5-1 0 0,0-3 0 0 0,104-33 0 0 0,-173 42-124 0 0,-2-1 0 0 0,1-1 0 0 0,-1-1-1 0 0,-1-1 1 0 0,0-1 0 0 0,0-1 0 0 0,-1 0-1 0 0,-1-1 1 0 0,28-28 0 0 0,-34 27-18 0 0,1 0 0 0 0,-2-1 1 0 0,0 0-1 0 0,-1-1 0 0 0,0 0 1 0 0,-1 0-1 0 0,-1-1 0 0 0,-1 0 0 0 0,-1-1 1 0 0,0 1-1 0 0,4-31 0 0 0,-7 35-15 0 0,-1 1 0 0 0,-1-1 0 0 0,0 0 0 0 0,-1 1 0 0 0,-1-1 0 0 0,0 0 0 0 0,0 1 0 0 0,-1-1-1 0 0,-1 1 1 0 0,-1-1 0 0 0,0 1 0 0 0,0 0 0 0 0,-1 0 0 0 0,-1 1 0 0 0,0 0 0 0 0,-1 0 0 0 0,-11-15 0 0 0,4 7-4 0 0,0 1 0 0 0,-1 0 0 0 0,-2 2-1 0 0,0 0 1 0 0,0 0 0 0 0,-2 2 0 0 0,-28-20 0 0 0,5 11-279 0 0,0 1-1 0 0,-1 1 1 0 0,-1 3 0 0 0,-1 2-1 0 0,0 2 1 0 0,-1 2-1 0 0,-1 1 1 0 0,0 3 0 0 0,-1 2-1 0 0,-65-2 1 0 0,106 9-125 0 0,0 1 0 0 0,-1-1 1 0 0,1 1-1 0 0,0 1 0 0 0,1-1 0 0 0,-15 6 1 0 0,-15 14-7585 0 0,29-14 5102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5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16 0 0,'0'0'6295'0'0,"-1"5"-5152"0"0,-9 36 1246 0 0,2-1 0 0 0,2 2 0 0 0,-2 66 0 0 0,-3 27 866 0 0,11-105-3585 0 0,5-12-2821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51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98 636 0 0,'-3'0'437'0'0,"-1"-1"0"0"0,0 1 0 0 0,1 0 0 0 0,-1 1 0 0 0,1-1 1 0 0,-1 1-1 0 0,0-1 0 0 0,1 1 0 0 0,-1 0 0 0 0,1 0 0 0 0,0 1 0 0 0,-1-1 0 0 0,1 1 0 0 0,0 0 0 0 0,-5 2 0 0 0,-47 39 2046 0 0,40-30-1555 0 0,-6 5 1007 0 0,1 0 0 0 0,1 1-1 0 0,-21 28 2936 0 0,41-52-4638 0 0,34-126 722 0 0,-30 115-889 0 0,1 1 0 0 0,0 0 0 0 0,1 1 0 0 0,1 0-1 0 0,0 0 1 0 0,18-22 0 0 0,-25 35-55 0 0,0 0-1 0 0,1 0 0 0 0,-1 0 1 0 0,1 0-1 0 0,-1 0 0 0 0,1 0 1 0 0,-1 1-1 0 0,1-1 0 0 0,0 1 1 0 0,-1-1-1 0 0,1 1 1 0 0,0-1-1 0 0,-1 1 0 0 0,1 0 1 0 0,0 0-1 0 0,-1 0 0 0 0,1 0 1 0 0,0 0-1 0 0,0 0 1 0 0,-1 0-1 0 0,1 1 0 0 0,0-1 1 0 0,-1 1-1 0 0,1-1 0 0 0,0 1 1 0 0,-1 0-1 0 0,1-1 1 0 0,-1 1-1 0 0,1 0 0 0 0,-1 0 1 0 0,0 0-1 0 0,1 0 0 0 0,-1 0 1 0 0,1 2-1 0 0,9 5 110 0 0,-1 1 0 0 0,0 1 0 0 0,10 11 0 0 0,-16-16-61 0 0,24 27 300 0 0,1-2 0 0 0,1 0 0 0 0,2-2 0 0 0,45 32 0 0 0,-51-50-214 0 0,-23-10-411 0 0,-14-7 99 0 0,0 3 112 0 0,-1 1 0 0 0,1 0 0 0 0,0 1 0 0 0,-1 1 1 0 0,0-1-1 0 0,1 2 0 0 0,-18 0 0 0 0,-5-1-12 0 0,0 1-54 0 0,-67 8 1 0 0,-8 1 429 0 0,112-10-293 0 0,0 0 0 0 0,0 1 0 0 0,0-1 0 0 0,1 0 0 0 0,-1-1 0 0 0,0 1 1 0 0,4-3-1 0 0,12-4 24 0 0,17-3-1 0 0,-4 2-344 0 0,44-20 0 0 0,-82 31-3267 0 0,-20 6 1062 0 0,7-1-2688 0 0,12-3 2872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52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69 336 0 0,'32'5'9106'0'0,"5"-3"-3463"0"0,48-7-1302 0 0,-46 1-3467 0 0,0-3 0 0 0,50-15 1 0 0,-83 21-680 0 0,0-1 0 0 0,-1 0 0 0 0,0 0 0 0 0,0 0 0 0 0,1-1-1 0 0,-1 0 1 0 0,-1 0 0 0 0,1 0 0 0 0,0-1 0 0 0,-1 1 0 0 0,6-7 948 0 0,-12 11-1113 0 0,1 0-1 0 0,0-1 1 0 0,-1 1 0 0 0,1 0 0 0 0,0 0 0 0 0,-1 0 0 0 0,1 0 0 0 0,0 0 0 0 0,0 0 0 0 0,0 1 0 0 0,0-1 0 0 0,0 0 0 0 0,0 1-1 0 0,0-1 1 0 0,1 0 0 0 0,-1 1 0 0 0,0-1 0 0 0,0 3 0 0 0,-10 33 400 0 0,7-22-222 0 0,-8 25 435 0 0,1 0 0 0 0,2 0-1 0 0,-5 54 1 0 0,12-66-293 0 0,2-1 0 0 0,0 1 0 0 0,2-1 0 0 0,1 1 0 0 0,12 51 0 0 0,3-21 212 0 0,5 17 136 0 0,-23-74-784 0 0,-180-15-2974 0 0,33 1 2102 0 0,45 9 668 0 0,100 4 1570 0 0,22 2-794 0 0,169-3 968 0 0,-75-1-9210 0 0,-86 0 891 0 0,-14 0 4008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5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122 147 620 0 0,'0'0'7021'0'0,"-4"3"-5069"0"0,-14 14 1201 0 0,0 0 1 0 0,-17 22-1 0 0,-12 12 4326 0 0,62-67-7415 0 0,-13 13-57 0 0,0 0-1 0 0,1 0 0 0 0,-1 0 0 0 0,1 0 0 0 0,-1 0 0 0 0,1 1 1 0 0,0-1-1 0 0,0 1 0 0 0,1 0 0 0 0,-1 0 0 0 0,0 0 0 0 0,1 0 0 0 0,-1 1 1 0 0,1-1-1 0 0,-1 1 0 0 0,6-1 0 0 0,-4 3 60 0 0,-1 0 0 0 0,1 0 1 0 0,-1 1-1 0 0,0-1 0 0 0,1 1 0 0 0,-1 1 0 0 0,0-1 0 0 0,0 0 1 0 0,0 1-1 0 0,0 0 0 0 0,-1 0 0 0 0,1 0 0 0 0,3 5 0 0 0,7 4 186 0 0,1-2-88 0 0,0 0 0 0 0,0-1 0 0 0,1-1 0 0 0,0 0 0 0 0,1-1 0 0 0,0-1 0 0 0,0-1 1 0 0,0 0-1 0 0,34 5 0 0 0,-41-9-141 0 0,1 0 1 0 0,-1-1-1 0 0,0 0 1 0 0,1 0-1 0 0,-1-1 1 0 0,0 0-1 0 0,0-1 1 0 0,1 0-1 0 0,-1-1 1 0 0,0 0-1 0 0,-1 0 1 0 0,1-1-1 0 0,-1-1 1 0 0,1 1-1 0 0,-1-2 1 0 0,-1 1-1 0 0,1-1 1 0 0,11-11-1 0 0,-15 13-15 0 0,-1-1 0 0 0,0 0 1 0 0,0-1-1 0 0,-1 1 0 0 0,1-1 0 0 0,-1 0 0 0 0,-1 0 0 0 0,1 0 0 0 0,-1 0 1 0 0,0 0-1 0 0,0 0 0 0 0,-1 0 0 0 0,1-1 0 0 0,-1 1 0 0 0,-1-1 0 0 0,0 1 1 0 0,1-1-1 0 0,-2 1 0 0 0,1-1 0 0 0,-1 1 0 0 0,0-1 0 0 0,0 1 0 0 0,-5-13 1 0 0,3 11-202 0 0,0-1 0 0 0,-1 1 0 0 0,0 0 0 0 0,0 0 0 0 0,0 1 0 0 0,-1-1 0 0 0,-1 1 0 0 0,1 0 0 0 0,-1 0 0 0 0,0 1 0 0 0,-1-1 0 0 0,1 1 0 0 0,-1 1 0 0 0,0 0 0 0 0,-1-1 0 0 0,1 2 0 0 0,-10-5 0 0 0,15 8-338 0 0,0 0-70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5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0 324 0 0,'-8'2'8401'0'0,"7"-1"-8223"0"0,-1 15 2819 0 0,4 17-737 0 0,33 278 6768 0 0,-8 162-3631 0 0,-32-359-4090 0 0,-21 118-1 0 0,5-62 62 0 0,21-168-1358 0 0,-1 0-1 0 0,1 0 1 0 0,0 0 0 0 0,0 0 0 0 0,0 0 0 0 0,0 0 0 0 0,0 0 0 0 0,0 0 0 0 0,1 0 0 0 0,-1 0 0 0 0,0 0-1 0 0,1 0 1 0 0,0 0 0 0 0,-1 0 0 0 0,1 0 0 0 0,0-1 0 0 0,0 1 0 0 0,0 0 0 0 0,0-1 0 0 0,1 1 0 0 0,1 2-1 0 0,2-1-10 0 0,-1-1-1 0 0,1 1 0 0 0,-1-1 0 0 0,1-1 0 0 0,-1 1 0 0 0,1-1 1 0 0,0 1-1 0 0,6-1 0 0 0,35 6 2 0 0,1-2 0 0 0,1-2 0 0 0,80-6 0 0 0,-44 1 0 0 0,124-1 0 0 0,680 1 0 0 0,-784 5 0 0 0,337-4 0 0 0,-434 1-6 0 0,18-5-87 0 0,-25 4-349 0 0,1 0 0 0 0,-1 1-1 0 0,0-1 1 0 0,1 0-1 0 0,-1 0 1 0 0,0 0 0 0 0,0 0-1 0 0,0 0 1 0 0,0 0-1 0 0,0 0 1 0 0,0 1 0 0 0,0-1-1 0 0,0 0 1 0 0,0 0 0 0 0,0 0-1 0 0,-1 0 1 0 0,1 0-1 0 0,0 0 1 0 0,0 1 0 0 0,-2-3-1 0 0,1-4-3245 0 0,-6-22 311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5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4 106 112 0 0,'-4'-4'8012'0'0,"172"-1"-3183"0"0,89 11-2375 0 0,-99-2-1539 0 0,143 3 738 0 0,987-7 2570 0 0,-571-36-2840 0 0,507-18 393 0 0,-1131 53-1642 0 0,-31 1 8 0 0,-1-2 0 0 0,72-12 0 0 0,-120 11-282 0 0,-11 2 77 0 0,-1 0 1 0 0,1 1-1 0 0,-1 0 1 0 0,1-1-1 0 0,-1 1 1 0 0,1 0-1 0 0,-1 0 0 0 0,1 0 1 0 0,-1 0-1 0 0,1 0 1 0 0,-1 0-1 0 0,1 0 0 0 0,-1 0 1 0 0,4 1-1 0 0,-4 0 87 0 0,0 4 48 0 0,0-1-1 0 0,0 1 1 0 0,-1 0 0 0 0,1-1 0 0 0,-2 10 0 0 0,1-13-51 0 0,1 61 501 0 0,3 1 0 0 0,3-1 0 0 0,2 0 0 0 0,19 67 1 0 0,-15-83-40 0 0,-3 1 0 0 0,-2 0 0 0 0,4 88 0 0 0,-11-131 868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55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4 736 0 0,'-6'5'11029'0'0,"25"0"-8311"0"0,37 1-1440 0 0,301 8 4271 0 0,182-11-2037 0 0,-209-29-1256 0 0,-308 21-2014 0 0,8-1-3443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5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2 528 0 0,'-1'0'227'0'0,"1"-1"-1"0"0,0 1 1 0 0,-1 0 0 0 0,1 0-1 0 0,0 0 1 0 0,-1 0 0 0 0,1 0-1 0 0,-1 0 1 0 0,1 0 0 0 0,0 0-1 0 0,-1 0 1 0 0,1 0 0 0 0,-1 0-1 0 0,1 0 1 0 0,0 0 0 0 0,-1 0-1 0 0,1 0 1 0 0,-1 0 0 0 0,1 1-1 0 0,0-1 1 0 0,-1 0 0 0 0,1 0-1 0 0,0 0 1 0 0,-1 1 0 0 0,1-1-1 0 0,0 0 1 0 0,-1 0 0 0 0,1 1-1 0 0,0-1 1 0 0,-1 0 0 0 0,1 1-1 0 0,-2 15 4072 0 0,11 25-741 0 0,-6-32-2833 0 0,8 47 1431 0 0,-3 1-1 0 0,2 86 1 0 0,-15 114 975 0 0,2-174-2204 0 0,-8 242 2195 0 0,5-263-3642 0 0,6-61-82 0 0,3-1-264 0 0,1-2 1 0 0,-1 1 0 0 0,1 0 0 0 0,-1-1 0 0 0,0 1-1 0 0,1-1 1 0 0,-1 0 0 0 0,0 0 0 0 0,0-1 0 0 0,0 1-1 0 0,4-4 1 0 0,0-1-1251 0 0,10-6-687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5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11 508 0 0,'-33'-9'9591'0'0,"29"8"-8847"0"0,0 1 1 0 0,0 0-1 0 0,-1 0 1 0 0,1 0-1 0 0,0 1 1 0 0,0-1-1 0 0,-1 1 1 0 0,-7 2-1 0 0,11-2-438 0 0,-1 0-1 0 0,0-1 1 0 0,0 1-1 0 0,0 0 0 0 0,1 0 1 0 0,-1 0-1 0 0,0 0 1 0 0,1 0-1 0 0,-1 1 0 0 0,1-1 1 0 0,-1 0-1 0 0,1 1 1 0 0,0-1-1 0 0,-1 1 0 0 0,1-1 1 0 0,0 1-1 0 0,0 0 1 0 0,0-1-1 0 0,0 1 0 0 0,0 0 1 0 0,0 3-1 0 0,1-4-219 0 0,0 0 0 0 0,0 0 0 0 0,0 0 0 0 0,0-1 0 0 0,1 1 1 0 0,-1 0-1 0 0,0 0 0 0 0,0 0 0 0 0,1 0 0 0 0,-1 0 0 0 0,1-1 0 0 0,-1 1 0 0 0,1 0 0 0 0,-1 0 0 0 0,1-1 0 0 0,-1 1 0 0 0,1 0 0 0 0,0-1 0 0 0,-1 1 0 0 0,1-1 0 0 0,0 1 0 0 0,0-1 1 0 0,-1 1-1 0 0,1-1 0 0 0,0 1 0 0 0,0-1 0 0 0,0 0 0 0 0,0 1 0 0 0,0-1 0 0 0,-1 0 0 0 0,1 0 0 0 0,0 0 0 0 0,0 0 0 0 0,0 0 0 0 0,0 0 0 0 0,1 0 0 0 0,32 2 1138 0 0,-30-2-1155 0 0,0 0 1 0 0,0-1-1 0 0,0 1 0 0 0,0-1 1 0 0,0 1-1 0 0,-1-1 0 0 0,1-1 1 0 0,0 1-1 0 0,-1 0 1 0 0,1-1-1 0 0,-1 0 0 0 0,1 0 1 0 0,-1 0-1 0 0,0 0 0 0 0,0 0 1 0 0,0-1-1 0 0,0 0 1 0 0,0 1-1 0 0,0-1 0 0 0,-1 0 1 0 0,1 0-1 0 0,2-5 0 0 0,-4 6-164 0 0,-19-10-2747 0 0,-10 16-6296 0 0,18 1 6145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5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66 552 0 0,'2'-8'706'0'0,"9"-28"1610"0"0,-11 35-2053 0 0,0 0 0 0 0,1-1-1 0 0,-1 1 1 0 0,1 0 0 0 0,-1 0-1 0 0,1 0 1 0 0,-1 0-1 0 0,1 0 1 0 0,0 0 0 0 0,-1 0-1 0 0,1 0 1 0 0,0 0 0 0 0,0 0-1 0 0,0 0 1 0 0,0 0-1 0 0,0 1 1 0 0,0-1 0 0 0,0 0-1 0 0,0 1 1 0 0,0-1 0 0 0,0 0-1 0 0,2 0 1370 0 0,7 12 993 0 0,-8-5-2229 0 0,1 0 0 0 0,-1 0 0 0 0,0 0 0 0 0,0 0 0 0 0,-1 0 0 0 0,0 1 1 0 0,0-1-1 0 0,0 0 0 0 0,-1 1 0 0 0,0-1 0 0 0,-1 13 0 0 0,0 7 525 0 0,2 37 375 0 0,0 43 1487 0 0,26 198-1 0 0,5-159-466 0 0,56 152 1 0 0,-81-280-1993 0 0,5 18 875 0 0,-31-43-1300 0 0,-44-16-260 0 0,-1 2 1 0 0,-1 4-1 0 0,0 2 0 0 0,-98-10 0 0 0,49 17-125 0 0,-203 8 0 0 0,293 3 376 0 0,12-1-718 0 0,1 0 0 0 0,0-1 0 0 0,-20-2 0 0 0,29 2-364 0 0,22-17-10204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5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4 512 0 0,'4'-3'9053'0'0,"-10"102"-2249"0"0,2-55-4680 0 0,2 44-1 0 0,21 160 2446 0 0,-8-142-5592 0 0,-9-96 414 0 0,0-3-2330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57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1 286 496 0 0,'2'-13'626'0'0,"1"1"0"0"0,0-1 0 0 0,0 0 0 0 0,2 1 0 0 0,-1 0 0 0 0,2 0 0 0 0,-1 0 0 0 0,2 0 0 0 0,0 1 0 0 0,0 0 0 0 0,1 1 0 0 0,0-1 0 0 0,1 2 0 0 0,0-1 0 0 0,0 1 0 0 0,14-10 0 0 0,-9 8 59 0 0,1 1-1 0 0,0 1 1 0 0,1 1-1 0 0,-1 0 1 0 0,1 1 0 0 0,1 0-1 0 0,-1 2 1 0 0,1 0-1 0 0,0 0 1 0 0,1 2 0 0 0,29-3-1 0 0,-37 6-389 0 0,0 0-1 0 0,0 0 0 0 0,0 1 1 0 0,0 0-1 0 0,0 0 1 0 0,0 1-1 0 0,0 1 0 0 0,-1 0 1 0 0,0 0-1 0 0,1 1 1 0 0,14 7-1 0 0,-20-8-180 0 0,0 0 0 0 0,0 0 0 0 0,0 0 0 0 0,-1 0 0 0 0,1 1 0 0 0,-1-1 0 0 0,1 1 0 0 0,-1 0 0 0 0,-1 0 0 0 0,1 0 0 0 0,0 0 0 0 0,-1 1 0 0 0,0-1 0 0 0,0 1 0 0 0,0 0 0 0 0,-1-1 0 0 0,1 1 0 0 0,-1 0 0 0 0,0 0 0 0 0,-1 0 0 0 0,1 0 0 0 0,-1 0 0 0 0,0 0 0 0 0,-1 9 0 0 0,-1 1-6 0 0,-1 0 1 0 0,0-1-1 0 0,-2 1 1 0 0,1-1-1 0 0,-2 0 1 0 0,0 0-1 0 0,0-1 1 0 0,-1 0-1 0 0,-1 0 0 0 0,0 0 1 0 0,-1-1-1 0 0,0-1 1 0 0,-1 1-1 0 0,-18 15 1 0 0,6-8-92 0 0,0-1 0 0 0,-2 0 0 0 0,0-2 1 0 0,-1-1-1 0 0,-1-1 0 0 0,-41 16 0 0 0,58-26-90 0 0,1 0 0 0 0,-1 0 0 0 0,1 0 0 0 0,-9 7 0 0 0,17-11 68 0 0,0 0-1 0 0,0 0 1 0 0,0 1 0 0 0,0-1 0 0 0,0 0-1 0 0,0 1 1 0 0,0-1 0 0 0,0 1 0 0 0,0-1-1 0 0,0 0 1 0 0,0 1 0 0 0,0-1 0 0 0,0 0-1 0 0,0 1 1 0 0,0-1 0 0 0,0 0 0 0 0,0 1-1 0 0,0-1 1 0 0,1 0 0 0 0,-1 0-1 0 0,0 1 1 0 0,0-1 0 0 0,0 0 0 0 0,1 1-1 0 0,-1-1 1 0 0,0 0 0 0 0,0 0 0 0 0,0 1-1 0 0,1-1 1 0 0,-1 0 0 0 0,0 0 0 0 0,1 0-1 0 0,-1 1 1 0 0,0-1 0 0 0,1 0 0 0 0,-1 0-1 0 0,0 0 1 0 0,0 0 0 0 0,1 0 0 0 0,0 0-1 0 0,14 9 42 0 0,78 22 472 0 0,-61-22-174 0 0,1 2 0 0 0,-1 2 0 0 0,-1 1-1 0 0,30 17 1 0 0,-59-29-726 0 0,33 19 991 0 0,-23-15-4431 0 0,1-1-5628 0 0,-9-4 6711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58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107 259 820 0 0,'0'0'9336'0'0,"-2"3"-7736"0"0,-36 36 3732 0 0,26-26-3626 0 0,1 0 0 0 0,-2-1 1 0 0,-13 11-1 0 0,26-24-1668 0 0,0 1 1 0 0,0 0-1 0 0,0 0 0 0 0,0 0 1 0 0,0 0-1 0 0,0 0 0 0 0,0 0 1 0 0,0 0-1 0 0,0 0 0 0 0,0 0 1 0 0,0-1-1 0 0,0 1 0 0 0,0 0 1 0 0,0 0-1 0 0,0 0 0 0 0,-1 0 1 0 0,1 0-1 0 0,0 0 0 0 0,0 0 1 0 0,0 0-1 0 0,0 0 0 0 0,0 0 1 0 0,0 0-1 0 0,0-1 0 0 0,0 1 1 0 0,0 0-1 0 0,0 0 0 0 0,0 0 1 0 0,0 0-1 0 0,0 0 0 0 0,-1 0 1 0 0,1 0-1 0 0,0 0 0 0 0,0 0 1 0 0,0 0-1 0 0,0 0 0 0 0,0 0 1 0 0,0 0-1 0 0,0 0 0 0 0,0 0 1 0 0,0 0-1 0 0,-1 0 0 0 0,1 0 1 0 0,0 0-1 0 0,0 0 0 0 0,0 0 1 0 0,0 0-1 0 0,0 0 0 0 0,0 0 0 0 0,0 0 1 0 0,0 0-1 0 0,0 0 0 0 0,0 0 1 0 0,-1 0-1 0 0,1 1 0 0 0,0-1 1 0 0,0 0-1 0 0,0 0 0 0 0,0 0 1 0 0,0 0-1 0 0,0 0 0 0 0,0 0 1 0 0,0 0-1 0 0,0 0 0 0 0,5-12 507 0 0,13-15-428 0 0,-14 24-82 0 0,0-1-1 0 0,0 1 0 0 0,1 0 1 0 0,-1 0-1 0 0,1 0 0 0 0,0 1 0 0 0,-1-1 1 0 0,1 1-1 0 0,0 1 0 0 0,1-1 1 0 0,-1 1-1 0 0,0-1 0 0 0,0 2 0 0 0,1-1 1 0 0,-1 0-1 0 0,0 1 0 0 0,1 0 1 0 0,-1 0-1 0 0,0 1 0 0 0,1 0 0 0 0,-1 0 1 0 0,10 3-1 0 0,1 2 74 0 0,-1 1 1 0 0,0 0-1 0 0,0 2 1 0 0,-1 0-1 0 0,26 21 1 0 0,-23-17-2 0 0,1 0 1 0 0,0-1-1 0 0,0-1 0 0 0,2-1 1 0 0,-1 0-1 0 0,22 6 0 0 0,-32-13-81 0 0,-1-1 0 0 0,0 0-1 0 0,1 0 1 0 0,0-1-1 0 0,-1 0 1 0 0,1-1-1 0 0,0 0 1 0 0,-1 0 0 0 0,1-1-1 0 0,0 0 1 0 0,-1-1-1 0 0,1 1 1 0 0,-1-2 0 0 0,0 1-1 0 0,1-1 1 0 0,-1 0-1 0 0,-1-1 1 0 0,9-5-1 0 0,-6 3-9 0 0,-1-1 0 0 0,-1 1-1 0 0,0-2 1 0 0,0 1-1 0 0,0-1 1 0 0,-1-1-1 0 0,0 1 1 0 0,0-1-1 0 0,-1-1 1 0 0,0 1 0 0 0,-1-1-1 0 0,0 0 1 0 0,-1 0-1 0 0,0 0 1 0 0,0-1-1 0 0,-1 1 1 0 0,2-15 0 0 0,-3 15-69 0 0,-1 0 0 0 0,0 0 0 0 0,0 0 0 0 0,-1 0-1 0 0,-1 0 1 0 0,1 0 0 0 0,-2 0 0 0 0,1 1 0 0 0,-1-1 0 0 0,-1 0 0 0 0,0 1 0 0 0,0-1 0 0 0,-1 1 0 0 0,0 0 0 0 0,-1 0 0 0 0,0 1 0 0 0,0-1 0 0 0,-1 1 0 0 0,-10-12 0 0 0,9 12-542 0 0,0 1-1 0 0,-1 0 1 0 0,0 1-1 0 0,-15-10 1 0 0,-4 5-9007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00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91 296 0 0,'9'5'603'0'0,"-1"0"0"0"0,1-1 0 0 0,0 0 1 0 0,0 0-1 0 0,0-1 0 0 0,1 0 0 0 0,12 2 0 0 0,73 6 1894 0 0,-62-7-1707 0 0,103 7 1572 0 0,892 43 4836 0 0,-10-45-4059 0 0,-792-9-2707 0 0,992-10 1224 0 0,-740-3-1153 0 0,167-10 163 0 0,-86 1-178 0 0,123 19 66 0 0,-671 3-535 0 0,354-3 850 0 0,-349 1-648 0 0,1-1 0 0 0,-1 0 0 0 0,16-6 0 0 0,-31 9-206 0 0,0 0 11 0 0,35-21-7979 0 0,-35 20 7896 0 0,0 1 0 0 0,0-1 0 0 0,0 0 1 0 0,0 1-1 0 0,0-1 0 0 0,0 0 0 0 0,0 0 1 0 0,0 0-1 0 0,0 0 0 0 0,-1 0 0 0 0,1 0 1 0 0,0 0-1 0 0,-1 0 0 0 0,1 0 0 0 0,0 0 0 0 0,-1 0 1 0 0,1 0-1 0 0,-1 0 0 0 0,0-1 0 0 0,1 1 1 0 0,-1 0-1 0 0,0 0 0 0 0,0-1 0 0 0,1 1 1 0 0,-1 0-1 0 0,0 0 0 0 0,0 0 0 0 0,-1-1 0 0 0,1 1 1 0 0,0 0-1 0 0,0 0 0 0 0,-1-1 0 0 0,1 1 1 0 0,0 0-1 0 0,-1 0 0 0 0,1 0 0 0 0,-1 0 1 0 0,0-1-1 0 0,1 1 0 0 0,-1 0 0 0 0,0 0 0 0 0,0 0 1 0 0,1 1-1 0 0,-1-1 0 0 0,-2-1 0 0 0,0-1 271 0 0,0 0-1 0 0,0 1 1 0 0,0 0-1 0 0,-1 0 1 0 0,1 0-1 0 0,-1 0 1 0 0,0 0-1 0 0,1 1 1 0 0,-1 0-1 0 0,0 0 1 0 0,0 0-1 0 0,0 0 1 0 0,0 0-1 0 0,-4 0 0 0 0,2 2-5 0 0,1 0 0 0 0,0 0 0 0 0,0 0 0 0 0,0 0 0 0 0,0 1 0 0 0,0 0 0 0 0,0 0 0 0 0,0 0 0 0 0,0 0 0 0 0,1 1 0 0 0,-1 0 0 0 0,-5 5 0 0 0,8-7-134 0 0,1 0 0 0 0,-1 0 0 0 0,1 0 0 0 0,-1 1 0 0 0,1-1 0 0 0,0 1 0 0 0,0-1 0 0 0,-1 1 0 0 0,1-1 0 0 0,0 1 0 0 0,0 0 0 0 0,1-1 0 0 0,-1 1 0 0 0,0 0 0 0 0,0 0 0 0 0,1 0 0 0 0,-1 0 0 0 0,1-1 0 0 0,0 1 0 0 0,0 0 0 0 0,-1 0 0 0 0,1 0 0 0 0,0 0-1 0 0,1 0 1 0 0,-1 0 0 0 0,0 0 0 0 0,0 0 0 0 0,1 0 0 0 0,-1 0 0 0 0,1-1 0 0 0,0 1 0 0 0,0 0 0 0 0,-1 0 0 0 0,1 0 0 0 0,0-1 0 0 0,0 1 0 0 0,2 2 0 0 0,4 3 40 0 0,0 0-1 0 0,1-1 1 0 0,0 0 0 0 0,0 0 0 0 0,0 0-1 0 0,0-1 1 0 0,1-1 0 0 0,0 1-1 0 0,0-1 1 0 0,0-1 0 0 0,1 1-1 0 0,-1-2 1 0 0,18 4 0 0 0,-15-4-56 0 0,0 0 1 0 0,1-1-1 0 0,-1 0 1 0 0,1-1-1 0 0,-1 0 1 0 0,1-1-1 0 0,-1-1 1 0 0,0 0-1 0 0,1 0 1 0 0,18-8 0 0 0,-29 10-59 0 0,0 0 1 0 0,0-1-1 0 0,0 0 1 0 0,-1 1-1 0 0,1-1 1 0 0,0 0-1 0 0,0 0 1 0 0,-1 0-1 0 0,1 0 1 0 0,-1 0-1 0 0,1 0 1 0 0,-1-1-1 0 0,1 1 1 0 0,-1 0-1 0 0,0-1 1 0 0,0 1-1 0 0,0-1 1 0 0,0 0-1 0 0,0 1 1 0 0,0-1-1 0 0,0 0 1 0 0,0 1-1 0 0,0-1 1 0 0,-1 0-1 0 0,1 0 1 0 0,-1 0-1 0 0,0 0 1 0 0,1 0-1 0 0,-1 1 1 0 0,0-1-1 0 0,0 0 1 0 0,0 0-1 0 0,0 0 1 0 0,0 0-1 0 0,-1 0 1 0 0,1 0-1 0 0,-1 0 1 0 0,1 1-1 0 0,-1-1 1 0 0,0 0-1 0 0,1 0 1 0 0,-1 1-1 0 0,0-1 1 0 0,-2-2-1 0 0,-1-2-79 0 0,0 0-1 0 0,0 1 0 0 0,-1 0 0 0 0,0-1 0 0 0,0 2 1 0 0,0-1-1 0 0,-1 1 0 0 0,0-1 0 0 0,0 1 1 0 0,-11-5-1 0 0,-15-4-869 0 0,-13-6-1683 0 0,18 3-4457 0 0,19 10 4332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02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20 120 0 0,'-9'-19'11626'0'0,"9"19"-11477"0"0,0 0 0 0 0,0 0 0 0 0,0 1 0 0 0,0-1 0 0 0,-1 0 0 0 0,1 0 0 0 0,-6 17 4930 0 0,2 3-4699 0 0,13 100 4895 0 0,-1-2-2314 0 0,-5-96-1893 0 0,-2-13-3386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02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10 200 608 0 0,'-2'-4'361'0'0,"0"0"0"0"0,1 0 0 0 0,0 0 0 0 0,0 0 0 0 0,0 0 0 0 0,0 0 0 0 0,1-1 0 0 0,0 1 1 0 0,0 0-1 0 0,0 0 0 0 0,0-1 0 0 0,0 1 0 0 0,1 0 0 0 0,0 0 0 0 0,0 0 0 0 0,0 0 0 0 0,1 0 0 0 0,-1 0 0 0 0,1 0 0 0 0,0 0 0 0 0,0 0 0 0 0,0 1 0 0 0,0-1 0 0 0,1 1 0 0 0,-1 0 0 0 0,1-1 1 0 0,0 1-1 0 0,0 0 0 0 0,0 1 0 0 0,1-1 0 0 0,4-3 0 0 0,8-4 150 0 0,0 0 0 0 0,1 1 0 0 0,-1 1 0 0 0,2 1 0 0 0,-1 0 0 0 0,1 1 0 0 0,0 1 0 0 0,0 1-1 0 0,1 0 1 0 0,-1 2 0 0 0,1 0 0 0 0,-1 1 0 0 0,1 0 0 0 0,0 2 0 0 0,0 0 0 0 0,-1 2 0 0 0,1 0 0 0 0,-1 0 0 0 0,0 2 0 0 0,33 13 0 0 0,-48-17-419 0 0,0 0-1 0 0,0 1 0 0 0,0-1 1 0 0,0 1-1 0 0,0 0 1 0 0,-1 0-1 0 0,1 0 0 0 0,-1 0 1 0 0,0 0-1 0 0,1 1 1 0 0,-1-1-1 0 0,0 1 0 0 0,0-1 1 0 0,-1 1-1 0 0,1 0 1 0 0,0 0-1 0 0,-1 0 1 0 0,0 0-1 0 0,0 0 0 0 0,0 0 1 0 0,2 6-1 0 0,-3-5-19 0 0,-1 0 0 0 0,1 0 0 0 0,0 0-1 0 0,-1 0 1 0 0,0 0 0 0 0,0 0 0 0 0,0-1-1 0 0,0 1 1 0 0,-1 0 0 0 0,0-1 0 0 0,1 1-1 0 0,-1-1 1 0 0,0 1 0 0 0,-1-1 0 0 0,1 0 0 0 0,-1 0-1 0 0,-4 4 1 0 0,-6 5 24 0 0,0-1 0 0 0,-1 0 0 0 0,0-1 0 0 0,-1-1 0 0 0,0 0 0 0 0,-1-1-1 0 0,0 0 1 0 0,0-2 0 0 0,0 0 0 0 0,-1 0 0 0 0,0-2 0 0 0,-25 4 0 0 0,108 14 111 0 0,-45-15-175 0 0,163 57 203 0 0,-164-55-205 0 0,0 0 0 0 0,-1 2 0 0 0,-1 0 0 0 0,1 1 0 0 0,-2 0 0 0 0,31 29 0 0 0,-45-38-21 0 0,0 0 1 0 0,0 0-1 0 0,-1 0 0 0 0,1 0 1 0 0,-1 1-1 0 0,0-1 0 0 0,0 1 1 0 0,0-1-1 0 0,-1 1 1 0 0,1 0-1 0 0,-1-1 0 0 0,0 1 1 0 0,0 0-1 0 0,0 0 0 0 0,0 6 1 0 0,-1-7 3 0 0,0 1 0 0 0,-1-1 0 0 0,0 0 0 0 0,1 0 1 0 0,-1 0-1 0 0,0 0 0 0 0,0 0 0 0 0,-1 0 0 0 0,1 0 1 0 0,-1 0-1 0 0,1 0 0 0 0,-1-1 0 0 0,0 1 0 0 0,0 0 0 0 0,0-1 1 0 0,0 0-1 0 0,-1 1 0 0 0,1-1 0 0 0,-4 2 0 0 0,-7 5 51 0 0,1-1-1 0 0,-1-1 0 0 0,0 0 0 0 0,-1-1 1 0 0,0 0-1 0 0,0-1 0 0 0,0-1 0 0 0,0 0 1 0 0,-1-1-1 0 0,-28 2 0 0 0,23-3-305 0 0,0-1 0 0 0,0-2 0 0 0,0 0-1 0 0,0-1 1 0 0,0 0 0 0 0,0-2-1 0 0,-30-9 1 0 0,13-4-2366 0 0,34 15 1822 0 0,0 0-1 0 0,0-1 1 0 0,1 1 0 0 0,-1 0-1 0 0,0-1 1 0 0,1 0-1 0 0,-1 0 1 0 0,-3-6 0 0 0,-4-10-2233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2:59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0 171 436 0 0,'4'0'7532'0'0,"4"0"-3603"0"0,61 0-1401 0 0,56 8-425 0 0,763 24 2358 0 0,-374-7-3061 0 0,198-25 583 0 0,-13-42-437 0 0,-336 17-968 0 0,38-6 30 0 0,-17-17 43 0 0,-350 42-587 0 0,-32 6-87 0 0,1 0 0 0 0,0-1 0 0 0,-1 1 1 0 0,1-1-1 0 0,-1 0 0 0 0,1 0 1 0 0,-1 0-1 0 0,1 0 0 0 0,-1 0 1 0 0,0 0-1 0 0,1 0 0 0 0,-1-1 0 0 0,0 1 1 0 0,0-1-1 0 0,0 0 0 0 0,0 0 1 0 0,0 0-1 0 0,0 0 0 0 0,-1 0 1 0 0,1 0-1 0 0,-1 0 0 0 0,1 0 1 0 0,1-3-1 0 0,-3 4-51 0 0,-19-27-500 0 0,14 25 527 0 0,0 1 0 0 0,0-1 0 0 0,-1 1 1 0 0,1 0-1 0 0,-1 0 0 0 0,1 0 0 0 0,-1 1 0 0 0,0 0 1 0 0,0 0-1 0 0,0 1 0 0 0,1 0 0 0 0,-1 0 1 0 0,0 0-1 0 0,0 0 0 0 0,0 1 0 0 0,1 0 0 0 0,-1 0 1 0 0,0 1-1 0 0,1-1 0 0 0,-11 6 0 0 0,12-6 59 0 0,0 1-1 0 0,0 1 1 0 0,0-1 0 0 0,0 0-1 0 0,1 1 1 0 0,-1 0-1 0 0,1 0 1 0 0,-1 0-1 0 0,1 0 1 0 0,0 1-1 0 0,0-1 1 0 0,1 1 0 0 0,-1-1-1 0 0,1 1 1 0 0,-1 0-1 0 0,1 0 1 0 0,1 0-1 0 0,-1 1 1 0 0,0-1 0 0 0,1 0-1 0 0,0 1 1 0 0,0-1-1 0 0,0 1 1 0 0,1-1-1 0 0,-1 1 1 0 0,1-1-1 0 0,1 6 1 0 0,0-3 20 0 0,0-1-1 0 0,1 0 1 0 0,0 0-1 0 0,0 0 1 0 0,1-1-1 0 0,-1 1 0 0 0,1 0 1 0 0,1-1-1 0 0,-1 0 1 0 0,1 0-1 0 0,0 0 1 0 0,0 0-1 0 0,0 0 1 0 0,8 6-1 0 0,-1-1 6 0 0,1-1 0 0 0,0-1 0 0 0,0 0 0 0 0,1 0 0 0 0,14 5-1 0 0,-17-9 0 0 0,0 0-1 0 0,0-1 0 0 0,0-1 0 0 0,1 0 0 0 0,-1 0 1 0 0,0-1-1 0 0,1 0 0 0 0,-1-1 0 0 0,14 0 1 0 0,-20-1-29 0 0,-1 1 0 0 0,0 0 0 0 0,1 0 0 0 0,-1-1 0 0 0,0 0 0 0 0,0 0 0 0 0,1 0 1 0 0,-1 0-1 0 0,0 0 0 0 0,0-1 0 0 0,0 1 0 0 0,0-1 0 0 0,-1 0 0 0 0,1 0 0 0 0,0 0 1 0 0,-1 0-1 0 0,1 0 0 0 0,-1 0 0 0 0,0-1 0 0 0,1 1 0 0 0,-1-1 0 0 0,-1 0 1 0 0,1 0-1 0 0,0 0 0 0 0,-1 0 0 0 0,1 0 0 0 0,-1 0 0 0 0,0 0 0 0 0,0 0 0 0 0,0 0 1 0 0,0-1-1 0 0,0-4 0 0 0,-1 6-69 0 0,0 0 0 0 0,0 0 0 0 0,0 0 0 0 0,0 1 1 0 0,0-1-1 0 0,0 0 0 0 0,-1 0 0 0 0,1 0 0 0 0,0 1 0 0 0,-1-1 0 0 0,0 0 0 0 0,1 0 1 0 0,-1 1-1 0 0,0-1 0 0 0,0 0 0 0 0,0 1 0 0 0,0-1 0 0 0,0 1 0 0 0,0 0 1 0 0,-1-1-1 0 0,1 1 0 0 0,0 0 0 0 0,-1-1 0 0 0,1 1 0 0 0,-1 0 0 0 0,1 0 1 0 0,-1 0-1 0 0,1 1 0 0 0,-1-1 0 0 0,0 0 0 0 0,1 0 0 0 0,-1 1 0 0 0,0-1 1 0 0,0 1-1 0 0,0 0 0 0 0,1-1 0 0 0,-1 1 0 0 0,0 0 0 0 0,0 0 0 0 0,0 0 1 0 0,-3 1-1 0 0,-7 0-1087 0 0,1 0 0 0 0,-1 0 1 0 0,0 2-1 0 0,-21 5 0 0 0,-9 6-2004 0 0,-2 2 453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0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111 283 472 0 0,'-13'19'1427'0'0,"0"0"0"0"0,1 0 0 0 0,1 1 1 0 0,1 1-1 0 0,1 0 0 0 0,1 0 0 0 0,-8 31 0 0 0,-2 1 6865 0 0,19-56-7810 0 0,7-15-146 0 0,-2 0 1 0 0,-1 0 0 0 0,0-1 0 0 0,-1 0 0 0 0,-1 1 0 0 0,1-30 0 0 0,-5-119 337 0 0,0 133-501 0 0,-1 1 1 0 0,-3-1-1 0 0,-10-44 1 0 0,3 57-22 0 0,26 65-129 0 0,2-1 0 0 0,2-1 1 0 0,2-1-1 0 0,29 44 0 0 0,-31-53-86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0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114 136 696 0 0,'-1'1'532'0'0,"0"0"0"0"0,0-1 1 0 0,1 1-1 0 0,-1 0 0 0 0,0 0 0 0 0,0 0 0 0 0,0 0 1 0 0,1 0-1 0 0,-1 0 0 0 0,1 0 0 0 0,-1 0 0 0 0,1 1 1 0 0,-1-1-1 0 0,1 0 0 0 0,0 0 0 0 0,-1 0 0 0 0,1 0 1 0 0,0 1-1 0 0,0 1 0 0 0,-9 41 2883 0 0,7-28-1980 0 0,-7 16 348 0 0,-1 0-1 0 0,-18 39 1 0 0,13-37 625 0 0,-14 55 0 0 0,29-89-2369 0 0,0 0 1 0 0,0 0-1 0 0,0 0 0 0 0,0 0 1 0 0,0 0-1 0 0,0-1 1 0 0,1 1-1 0 0,-1 0 0 0 0,0 0 1 0 0,0 0-1 0 0,0 0 1 0 0,0 1-1 0 0,0-1 0 0 0,0 0 1 0 0,0 0-1 0 0,1 0 1 0 0,-1 0-1 0 0,0 0 0 0 0,0 0 1 0 0,0 0-1 0 0,0 0 1 0 0,0 0-1 0 0,0 0 0 0 0,0 0 1 0 0,0 0-1 0 0,0 0 1 0 0,1 0-1 0 0,-1 0 0 0 0,0 0 1 0 0,0 0-1 0 0,0 1 1 0 0,0-1-1 0 0,0 0 0 0 0,0 0 1 0 0,0 0-1 0 0,0 0 1 0 0,0 0-1 0 0,0 0 0 0 0,0 0 1 0 0,0 0-1 0 0,0 1 1 0 0,0-1-1 0 0,0 0 0 0 0,0 0 1 0 0,0 0-1 0 0,0 0 1 0 0,0 0-1 0 0,0 0 0 0 0,0 0 1 0 0,0 1-1 0 0,0-1 1 0 0,0 0-1 0 0,0 0 0 0 0,0 0 1 0 0,0 0-1 0 0,0 0 1 0 0,0 0-1 0 0,0 0 0 0 0,0 0 1 0 0,0 1-1 0 0,11-14 484 0 0,14-23-379 0 0,6-29 218 0 0,-10 23-160 0 0,-2-1 0 0 0,15-49 1 0 0,18-66 85 0 0,-52 156-294 0 0,1 0 0 0 0,-1 1 0 0 0,1-1 1 0 0,0 0-1 0 0,0 0 0 0 0,-1 1 0 0 0,1-1 1 0 0,0 1-1 0 0,0-1 0 0 0,1 1 0 0 0,-1-1 0 0 0,0 1 1 0 0,0-1-1 0 0,1 1 0 0 0,-1 0 0 0 0,1 0 1 0 0,-1 0-1 0 0,1 0 0 0 0,-1 0 0 0 0,4-1 0 0 0,-4 2 11 0 0,0 1-1 0 0,0-1 0 0 0,0 1 1 0 0,0-1-1 0 0,-1 1 0 0 0,1-1 1 0 0,0 1-1 0 0,0 0 0 0 0,0-1 1 0 0,0 1-1 0 0,-1 0 0 0 0,1 0 1 0 0,0-1-1 0 0,-1 1 0 0 0,1 0 1 0 0,-1 0-1 0 0,1 0 0 0 0,-1 0 1 0 0,1 0-1 0 0,0 1 0 0 0,9 20 97 0 0,19 54 127 0 0,35 83 103 0 0,-53-137-323 0 0,1-2 0 0 0,0 1 0 0 0,1-2-1 0 0,1 1 1 0 0,21 20 0 0 0,-30-34-16 0 0,0-1-7 0 0,-1 0 1 0 0,1 0-1 0 0,0-1 1 0 0,0 1-1 0 0,0-1 1 0 0,1 0-1 0 0,-1-1 1 0 0,1 1-1 0 0,0-1 1 0 0,7 3 0 0 0,-12-6 7 0 0,-4-2-44 0 0,-16-6 46 0 0,-1 0 0 0 0,1 2 0 0 0,-1 0 0 0 0,0 1 1 0 0,-1 1-1 0 0,1 1 0 0 0,-29-1 0 0 0,3 3-353 0 0,1 2 0 0 0,-64 9 0 0 0,105-10 12 0 0,-12 4-525 0 0,9 1-2896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58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44 144 0 0,'-16'6'2753'0'0,"16"-6"-2654"0"0,0 0 0 0 0,0 0 0 0 0,0 1 1 0 0,0-1-1 0 0,0 0 0 0 0,0 0 1 0 0,0 0-1 0 0,0 1 0 0 0,0-1 0 0 0,0 0 1 0 0,0 0-1 0 0,0 0 0 0 0,0 0 0 0 0,0 1 1 0 0,0-1-1 0 0,0 0 0 0 0,0 0 1 0 0,0 0-1 0 0,0 0 0 0 0,0 1 0 0 0,0-1 1 0 0,1 0-1 0 0,-1 0 0 0 0,0 0 0 0 0,0 0 1 0 0,0 0-1 0 0,0 1 0 0 0,0-1 1 0 0,1 0-1 0 0,-1 0 0 0 0,0 0 0 0 0,0 0 1 0 0,0 0-1 0 0,0 0 0 0 0,1 0 0 0 0,-1 0 1 0 0,0 0-1 0 0,0 0 0 0 0,0 0 1 0 0,0 0-1 0 0,1 0 0 0 0,-1 0 0 0 0,21 6 3677 0 0,-4-4-4058 0 0,299-2 6586 0 0,-267-2-5900 0 0,505-23 3849 0 0,201-7 938 0 0,-525 29-2784 0 0,-230 3-2418 0 0,-16 5-8675 0 0,7-5 4307 0 0,2-2 1610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06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41 392 0 0,'-1'-2'464'0'0,"1"1"0"0"0,-1-1 0 0 0,1 0 0 0 0,-1 0 0 0 0,1 1 0 0 0,0-1 1 0 0,0 0-1 0 0,0 0 0 0 0,0 0 0 0 0,0 1 0 0 0,0-1 0 0 0,1 0 0 0 0,-1 0 0 0 0,1 1 0 0 0,-1-1 0 0 0,1 0 0 0 0,-1 1 0 0 0,1-1 0 0 0,0 0 0 0 0,0 1 1 0 0,2-4 2290 0 0,14 31 439 0 0,-8 5-1757 0 0,-2 1-1 0 0,-1-1 0 0 0,4 62 1 0 0,-2-11-206 0 0,20 201 2276 0 0,12 81 313 0 0,-34-333-2800 0 0,18 54-1 0 0,-24-85-1022 0 0,0 0-1 0 0,0 1 0 0 0,1-1 0 0 0,-1 0 0 0 0,0 1 1 0 0,0-1-1 0 0,0 0 0 0 0,1 1 0 0 0,-1-1 1 0 0,0 0-1 0 0,0 0 0 0 0,1 1 0 0 0,-1-1 1 0 0,0 0-1 0 0,1 0 0 0 0,-1 0 0 0 0,0 1 1 0 0,1-1-1 0 0,-1 0 0 0 0,0 0 0 0 0,1 0 1 0 0,-1 0-1 0 0,0 0 0 0 0,1 0 0 0 0,-1 0 0 0 0,1 0 1 0 0,-1 0-1 0 0,0 0 0 0 0,1 0 0 0 0,-1 0 1 0 0,0 0-1 0 0,1 0 0 0 0,-1 0 0 0 0,1 0 1 0 0,-1 0-1 0 0,0 0 0 0 0,1 0 0 0 0,-1 0 1 0 0,0-1-1 0 0,1 1 0 0 0,-1 0 0 0 0,0 0 0 0 0,1-1 1 0 0,-1 1-1 0 0,0 0 0 0 0,0 0 0 0 0,1-1 1 0 0,-1 1-1 0 0,0 0 0 0 0,1-1 0 0 0,16-17-2559 0 0,-14 14 1483 0 0,20-24-8857 0 0,-16 16 6740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4:4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28 108 0 0,'-25'-27'7167'0'0,"24"26"-6263"0"0,9 19 6260 0 0,10 9-4135 0 0,31 30-1710 0 0,-37-42-259 0 0,26 30 670 0 0,2-1 0 0 0,52 43 1 0 0,-92-87-1702 0 0,0 0 1 0 0,0 1 0 0 0,0-1-1 0 0,0 0 1 0 0,1 0-1 0 0,-1 0 1 0 0,0 0 0 0 0,0 1-1 0 0,0-1 1 0 0,0 0-1 0 0,0 0 1 0 0,1 0 0 0 0,-1 0-1 0 0,0 0 1 0 0,0 0 0 0 0,0 0-1 0 0,1 1 1 0 0,-1-1-1 0 0,0 0 1 0 0,0 0 0 0 0,0 0-1 0 0,1 0 1 0 0,-1 0 0 0 0,0 0-1 0 0,0 0 1 0 0,0 0-1 0 0,1 0 1 0 0,-1 0 0 0 0,0 0-1 0 0,0 0 1 0 0,0 0-1 0 0,1 0 1 0 0,-1-1 0 0 0,0 1-1 0 0,0 0 1 0 0,0 0 0 0 0,1 0-1 0 0,-1 0 1 0 0,0 0-1 0 0,0 0 1 0 0,0-1 0 0 0,1-9 345 0 0,-6-11-275 0 0,-11 2-36 0 0,-1 0-1 0 0,0 1 1 0 0,-2 0-1 0 0,-24-18 0 0 0,-6-5-34 0 0,27 23-17 0 0,14 12-12 0 0,1 1-1 0 0,0-1 0 0 0,1-1 1 0 0,-1 1-1 0 0,1-1 0 0 0,-9-13 1 0 0,12 14-6 0 0,3 5 6 0 0,0 1 0 0 0,0-1 0 0 0,0 0 1 0 0,0 1-1 0 0,0-1 0 0 0,0 0 1 0 0,0 1-1 0 0,0-1 0 0 0,1 0 0 0 0,-1 1 1 0 0,0-1-1 0 0,1 0 0 0 0,-1 1 0 0 0,0-1 1 0 0,1 1-1 0 0,-1-1 0 0 0,0 0 1 0 0,1 1-1 0 0,-1-1 0 0 0,1 1 0 0 0,-1-1 1 0 0,1 1-1 0 0,0 0 0 0 0,-1-1 0 0 0,1 1 1 0 0,-1-1-1 0 0,1 1 0 0 0,0 0 1 0 0,-1 0-1 0 0,1-1 0 0 0,0 1 0 0 0,-1 0 1 0 0,1 0-1 0 0,0 0 0 0 0,-1 0 1 0 0,2 0-1 0 0,27-7 16 0 0,13 5 10 0 0,1 3 1 0 0,0 0-1 0 0,72 14 0 0 0,-73-9 12 0 0,-23-3-30 0 0,47 2 73 0 0,-66-5-82 0 0,0 0 0 0 0,0 0 0 0 0,0 0 0 0 0,0 0-1 0 0,1 0 1 0 0,-1 0 0 0 0,0 0 0 0 0,0 0 0 0 0,0 0 0 0 0,0 1 0 0 0,0-1-1 0 0,1 0 1 0 0,-1 0 0 0 0,0 0 0 0 0,0 0 0 0 0,0 0 0 0 0,0 0 0 0 0,0 0-1 0 0,0 0 1 0 0,0 0 0 0 0,1 0 0 0 0,-1 0 0 0 0,0 1 0 0 0,0-1-1 0 0,0 0 1 0 0,0 0 0 0 0,0 0 0 0 0,0 0 0 0 0,0 0 0 0 0,0 0 0 0 0,0 0-1 0 0,0 1 1 0 0,0-1 0 0 0,0 0 0 0 0,1 0 0 0 0,-1 0 0 0 0,0 0 0 0 0,0 0-1 0 0,0 1 1 0 0,0-1 0 0 0,0 0 0 0 0,0 0 0 0 0,0 0 0 0 0,0 0-1 0 0,-1 0 1 0 0,1 1 0 0 0,0-1 0 0 0,0 0 0 0 0,0 0 0 0 0,0 0 0 0 0,-6 11-17 0 0,-10 8 8 0 0,-124 139-27 0 0,83-92 16 0 0,44-51 51 0 0,13-15-29 0 0,0 0 0 0 0,0-1 0 0 0,0 1 0 0 0,0 0 0 0 0,0 0-1 0 0,0 0 1 0 0,0 0 0 0 0,0 0 0 0 0,0 0 0 0 0,0 0 0 0 0,0 0 0 0 0,0 0-1 0 0,0 0 1 0 0,-1 0 0 0 0,1 0 0 0 0,0 0 0 0 0,0 0 0 0 0,0 0-1 0 0,0 0 1 0 0,0 0 0 0 0,0 0 0 0 0,0 0 0 0 0,0 0 0 0 0,0 0-1 0 0,0 0 1 0 0,0 0 0 0 0,0 0 0 0 0,0 0 0 0 0,0 0 0 0 0,0 0-1 0 0,-1 0 1 0 0,18-26 35 0 0,0 0-34 0 0,-11 15 0 0 0,9-14-5 0 0,-2 1 0 0 0,0-2-1 0 0,-2 1 1 0 0,-1-2 0 0 0,13-52 0 0 0,-23 78 2 0 0,0 1-1 0 0,0-1 0 0 0,0 1 1 0 0,0-1-1 0 0,1 0 1 0 0,-1 1-1 0 0,0-1 0 0 0,0 1 1 0 0,0-1-1 0 0,0 1 1 0 0,-1-1-1 0 0,1 0 0 0 0,0 1 1 0 0,0-1-1 0 0,0 1 1 0 0,0-1-1 0 0,0 1 0 0 0,-1-1 1 0 0,1 1-1 0 0,0-1 1 0 0,-1 1-1 0 0,1-1 0 0 0,0 1 1 0 0,-1-1-1 0 0,1 1 1 0 0,0-1-1 0 0,-1 1 1 0 0,1 0-1 0 0,-1-1 0 0 0,0 1 1 0 0,0-1-1 0 0,0 1 1 0 0,-1 0 0 0 0,1 0 0 0 0,0 0-1 0 0,0 0 1 0 0,-1 0 0 0 0,1 0-1 0 0,0 0 1 0 0,0 1 0 0 0,0-1-1 0 0,-1 0 1 0 0,1 1 0 0 0,-2 0-1 0 0,-43 26-3 0 0,38-21-3 0 0,-3 0 9 0 0,0 1 2 0 0,0-1 0 0 0,0 2 0 0 0,1 0-1 0 0,-12 11 1 0 0,22-19 32 0 0,4-2-34 0 0,0 0 0 0 0,-1-1 1 0 0,1 0-1 0 0,0 0 0 0 0,-1 0 1 0 0,0 0-1 0 0,0 0 0 0 0,0-1 0 0 0,3-4 1 0 0,-2 4-2 0 0,33-34-48 0 0,-37 37 36 0 0,-2 4-359 0 0,0-1 132 0 0,1 1 0 0 0,-1-1 0 0 0,1 0-1 0 0,-1 1 1 0 0,1 0 0 0 0,0-1 0 0 0,0 1 0 0 0,0 0 0 0 0,-1 5 0 0 0,2-7-324 0 0,0 1 0 0 0,0-1 1 0 0,0 1-1 0 0,0-1 0 0 0,0 1 0 0 0,0 0 0 0 0,1-1 1 0 0,-1 1-1 0 0,0-1 0 0 0,1 1 0 0 0,-1-1 0 0 0,1 1 1 0 0,0-1-1 0 0,-1 0 0 0 0,2 2 0 0 0,5 6-2240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08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220 130 116 0 0,'19'-32'7011'0'0,"-19"30"-6711"0"0,0-1 0 0 0,-1 1 0 0 0,1 0 0 0 0,0 0 0 0 0,0 0 0 0 0,-1 0 1 0 0,0 0-1 0 0,1 0 0 0 0,-1 0 0 0 0,0 0 0 0 0,0 0 0 0 0,0 0 0 0 0,0 0 0 0 0,0 0 1 0 0,0 0-1 0 0,-1 1 0 0 0,1-1 0 0 0,-1 0 0 0 0,-2-2 0 0 0,1 2-25 0 0,0 0 0 0 0,-1 1 0 0 0,1-1 0 0 0,0 0 0 0 0,-1 1 0 0 0,1 0 0 0 0,-1 0 0 0 0,1 0-1 0 0,-1 0 1 0 0,1 1 0 0 0,-5-1 0 0 0,0 1 10 0 0,0 0 0 0 0,1 0-1 0 0,-1 1 1 0 0,0 0 0 0 0,0 0-1 0 0,1 1 1 0 0,-1-1 0 0 0,1 2-1 0 0,-1-1 1 0 0,-13 8 0 0 0,13-5-65 0 0,0 1 0 0 0,1-1-1 0 0,-1 1 1 0 0,1 1 0 0 0,0 0 0 0 0,0 0 0 0 0,-9 13 0 0 0,15-18-163 0 0,0 0 0 0 0,0-1 0 0 0,0 1 1 0 0,0 0-1 0 0,0 0 0 0 0,1 0 1 0 0,-1-1-1 0 0,1 1 0 0 0,-1 0 0 0 0,1 0 1 0 0,0 0-1 0 0,-1 0 0 0 0,1 0 0 0 0,0 0 1 0 0,1 0-1 0 0,-1 0 0 0 0,0 0 0 0 0,1 2 1 0 0,0-2-16 0 0,0 0 0 0 0,0 0 0 0 0,1 0 0 0 0,-1 0 0 0 0,1 0 0 0 0,-1 0 0 0 0,1-1-1 0 0,0 1 1 0 0,0 0 0 0 0,-1-1 0 0 0,1 1 0 0 0,0-1 0 0 0,1 0 0 0 0,-1 0 0 0 0,0 0 0 0 0,0 0 0 0 0,0 0 0 0 0,4 1 0 0 0,6 1 16 0 0,0-1-1 0 0,0 0 1 0 0,0 0-1 0 0,1-2 1 0 0,-1 1-1 0 0,0-2 1 0 0,0 1-1 0 0,0-2 1 0 0,0 1 0 0 0,0-2-1 0 0,0 0 1 0 0,0 0-1 0 0,-1-1 1 0 0,1 0-1 0 0,10-7 1 0 0,-18 9-36 0 0,-1 0-1 0 0,1 0 1 0 0,-1-1 0 0 0,0 1 0 0 0,0-1 0 0 0,0 0-1 0 0,0 0 1 0 0,0 0 0 0 0,-1 0 0 0 0,1 0 0 0 0,-1-1-1 0 0,0 1 1 0 0,0-1 0 0 0,0 0 0 0 0,0 1 0 0 0,-1-1-1 0 0,0 0 1 0 0,1 0 0 0 0,-1 0 0 0 0,-1 0 0 0 0,1 0-1 0 0,-1 0 1 0 0,1-7 0 0 0,-2 7-1 0 0,1 0 1 0 0,-1 1-1 0 0,1-1 1 0 0,-1 1-1 0 0,-1-1 0 0 0,1 1 1 0 0,0-1-1 0 0,-1 1 0 0 0,1 0 1 0 0,-1 0-1 0 0,0 0 0 0 0,0 0 1 0 0,-1 0-1 0 0,1 0 1 0 0,0 0-1 0 0,-1 1 0 0 0,0-1 1 0 0,1 1-1 0 0,-1 0 0 0 0,0 0 1 0 0,0 0-1 0 0,-1 0 1 0 0,1 0-1 0 0,0 1 0 0 0,0-1 1 0 0,-7-1-1 0 0,0 1 3 0 0,1 0-1 0 0,-1 0 1 0 0,0 1 0 0 0,0 0-1 0 0,0 1 1 0 0,0 0 0 0 0,0 1-1 0 0,0 0 1 0 0,1 0 0 0 0,-12 3-1 0 0,16-3-1 0 0,0 1 0 0 0,1-1 0 0 0,-1 0 0 0 0,1 1 0 0 0,-1 0 0 0 0,1 0 0 0 0,0 0 0 0 0,0 1 0 0 0,0 0 0 0 0,0-1 0 0 0,0 1 0 0 0,1 1 0 0 0,-1-1 0 0 0,1 0 0 0 0,0 1 0 0 0,0 0 0 0 0,0-1 0 0 0,0 1 0 0 0,1 1 0 0 0,-1-1 0 0 0,1 0 0 0 0,-3 8 0 0 0,5-10-6 0 0,0 0 1 0 0,0 0-1 0 0,0 1 1 0 0,0-1-1 0 0,1 0 1 0 0,-1 0-1 0 0,0 0 1 0 0,1 0-1 0 0,0 0 1 0 0,-1 1-1 0 0,1-1 0 0 0,0 0 1 0 0,0-1-1 0 0,0 1 1 0 0,0 0-1 0 0,1 0 1 0 0,-1 0-1 0 0,0-1 1 0 0,1 1-1 0 0,-1 0 1 0 0,1-1-1 0 0,0 0 0 0 0,-1 1 1 0 0,1-1-1 0 0,0 0 1 0 0,0 0-1 0 0,0 0 1 0 0,0 0-1 0 0,3 1 1 0 0,7 4 41 0 0,0-1 0 0 0,0-1 0 0 0,20 5 1 0 0,-23-7-29 0 0,1 0 0 0 0,0 0 0 0 0,-1-1 0 0 0,1-1 0 0 0,0 0 1 0 0,0 0-1 0 0,-1-1 0 0 0,1 0 0 0 0,15-3 0 0 0,-22 3-24 0 0,0 0 0 0 0,1 0 0 0 0,-1-1 0 0 0,0 1-1 0 0,0-1 1 0 0,0 0 0 0 0,0 1 0 0 0,-1-1 0 0 0,1 0 0 0 0,0-1 0 0 0,-1 1 0 0 0,1 0-1 0 0,-1-1 1 0 0,0 1 0 0 0,0-1 0 0 0,0 0 0 0 0,0 0 0 0 0,0 0 0 0 0,-1 0-1 0 0,1 0 1 0 0,-1 0 0 0 0,0 0 0 0 0,0-1 0 0 0,0 1 0 0 0,0 0 0 0 0,0-1 0 0 0,-1 1-1 0 0,0 0 1 0 0,0-7 0 0 0,0 7-4 0 0,0 1-1 0 0,-1 0 0 0 0,1 0 1 0 0,-1 0-1 0 0,1 0 1 0 0,-1 0-1 0 0,0 0 1 0 0,0 0-1 0 0,0 0 0 0 0,0 0 1 0 0,0 0-1 0 0,0 0 1 0 0,-1 1-1 0 0,1-1 0 0 0,-1 0 1 0 0,1 1-1 0 0,-1-1 1 0 0,0 1-1 0 0,1 0 1 0 0,-1-1-1 0 0,0 1 0 0 0,0 0 1 0 0,0 0-1 0 0,0 0 1 0 0,0 0-1 0 0,0 1 0 0 0,0-1 1 0 0,0 0-1 0 0,0 1 1 0 0,-3-1-1 0 0,-2 0-1 0 0,-1-1 0 0 0,0 1 0 0 0,0 1 0 0 0,0-1 0 0 0,0 1 0 0 0,-13 2 0 0 0,16-1 2 0 0,0 1 0 0 0,0-1 0 0 0,0 1 0 0 0,1 0 0 0 0,-1 0 0 0 0,0 0 0 0 0,1 1-1 0 0,-1 0 1 0 0,1 0 0 0 0,0 0 0 0 0,0 0 0 0 0,0 1 0 0 0,1-1 0 0 0,-1 1 0 0 0,-4 6 0 0 0,7-8 7 0 0,-1 1-1 0 0,0-1 1 0 0,1 1 0 0 0,0-1 0 0 0,-1 1 0 0 0,1-1 0 0 0,0 1 0 0 0,0 0 0 0 0,0 0 0 0 0,1 0-1 0 0,-1-1 1 0 0,1 1 0 0 0,0 0 0 0 0,0 0 0 0 0,0 0 0 0 0,0 0 0 0 0,0 0 0 0 0,0 0-1 0 0,1 0 1 0 0,-1-1 0 0 0,1 1 0 0 0,0 0 0 0 0,0 0 0 0 0,0-1 0 0 0,0 1 0 0 0,1 0-1 0 0,-1-1 1 0 0,4 5 0 0 0,0 0 14 0 0,2-1-1 0 0,-1 0 1 0 0,0 0 0 0 0,1 0-1 0 0,0-1 1 0 0,1 0 0 0 0,-1 0-1 0 0,1-1 1 0 0,0 0 0 0 0,10 4-1 0 0,-13-6-14 0 0,1 0 0 0 0,-1-1 0 0 0,0 1 0 0 0,1-1 0 0 0,-1 0 0 0 0,1-1 0 0 0,-1 1 0 0 0,1-1 0 0 0,-1 0 0 0 0,1 0 0 0 0,-1-1 0 0 0,1 1 0 0 0,-1-1-1 0 0,1-1 1 0 0,-1 1 0 0 0,1-1 0 0 0,7-3 0 0 0,-9 2-7 0 0,-1 1-1 0 0,-1 0 0 0 0,1-1 0 0 0,0 1 1 0 0,0-1-1 0 0,-1 0 0 0 0,0 1 1 0 0,1-1-1 0 0,-1-1 0 0 0,0 1 0 0 0,-1 0 1 0 0,1 0-1 0 0,0-1 0 0 0,-1 1 1 0 0,0-1-1 0 0,0 1 0 0 0,0-1 1 0 0,0 0-1 0 0,-1 1 0 0 0,1-1 0 0 0,-1 0 1 0 0,0 1-1 0 0,0-1 0 0 0,0 0 1 0 0,-1 0-1 0 0,1 1 0 0 0,-1-1 0 0 0,-2-6 1 0 0,2 4-6 0 0,-1 0 1 0 0,0 0-1 0 0,0 0 1 0 0,-1 0-1 0 0,1 0 1 0 0,-1 1-1 0 0,-1-1 1 0 0,1 1-1 0 0,-1 0 1 0 0,0 0-1 0 0,0 0 1 0 0,0 1-1 0 0,-1-1 1 0 0,1 1-1 0 0,-1 0 1 0 0,-7-4-1 0 0,7 5 9 0 0,-1 1 1 0 0,0 0-1 0 0,0 0 0 0 0,1 0 0 0 0,-1 1 0 0 0,-1 0 0 0 0,1 0 1 0 0,0 1-1 0 0,0-1 0 0 0,0 1 0 0 0,0 1 0 0 0,0-1 1 0 0,-1 1-1 0 0,1 0 0 0 0,0 0 0 0 0,0 1 0 0 0,0 0 0 0 0,1 0 1 0 0,-1 0-1 0 0,0 1 0 0 0,1 0 0 0 0,0 0 0 0 0,-1 0 0 0 0,1 0 1 0 0,0 1-1 0 0,1 0 0 0 0,-1 0 0 0 0,1 1 0 0 0,-7 7 1 0 0,9-9 12 0 0,1-1 1 0 0,-1 1-1 0 0,1-1 1 0 0,0 1-1 0 0,0-1 1 0 0,0 1-1 0 0,0 0 1 0 0,1-1-1 0 0,-1 1 1 0 0,0 0-1 0 0,1 0 1 0 0,0 0-1 0 0,0 0 1 0 0,0-1-1 0 0,0 1 1 0 0,0 0-1 0 0,1 0 1 0 0,-1 0-1 0 0,1-1 1 0 0,0 1-1 0 0,1 4 1 0 0,0-3 5 0 0,1 0 0 0 0,-1-1 0 0 0,1 1 0 0 0,0 0 1 0 0,0-1-1 0 0,0 0 0 0 0,0 0 0 0 0,1 0 0 0 0,-1 0 0 0 0,1 0 0 0 0,0-1 1 0 0,6 4-1 0 0,-3-2-16 0 0,0-1 0 0 0,0 0 0 0 0,0 0 0 0 0,1-1 0 0 0,-1 1 0 0 0,1-2 0 0 0,0 1 0 0 0,0-1 0 0 0,0 0 0 0 0,-1-1 0 0 0,1 0 0 0 0,0 0 0 0 0,0-1 0 0 0,0 1 0 0 0,10-4 0 0 0,-15 3-15 0 0,1-1 0 0 0,-1 1-1 0 0,0-1 1 0 0,0 0-1 0 0,0 0 1 0 0,0 0 0 0 0,-1 0-1 0 0,1-1 1 0 0,-1 1-1 0 0,1-1 1 0 0,-1 1 0 0 0,0-1-1 0 0,0 0 1 0 0,0 0-1 0 0,0 0 1 0 0,0 0 0 0 0,-1 0-1 0 0,1-1 1 0 0,-1 1-1 0 0,0 0 1 0 0,0-1 0 0 0,0 1-1 0 0,-1-1 1 0 0,1 1-1 0 0,-1-1 1 0 0,0 1 0 0 0,1-1-1 0 0,-2-6 1 0 0,0 6 0 0 0,1 0 1 0 0,-1 0-1 0 0,0 0 1 0 0,0 1-1 0 0,0-1 0 0 0,-1 0 1 0 0,1 1-1 0 0,-1-1 1 0 0,0 0-1 0 0,0 1 1 0 0,0 0-1 0 0,0-1 1 0 0,-1 1-1 0 0,1 0 0 0 0,-1 0 1 0 0,0 1-1 0 0,0-1 1 0 0,0 0-1 0 0,0 1 1 0 0,0 0-1 0 0,-1 0 1 0 0,1 0-1 0 0,-1 0 0 0 0,1 0 1 0 0,-6-1-1 0 0,2 2 0 0 0,-1 0 0 0 0,1 0 0 0 0,0 0 0 0 0,-1 1 0 0 0,1 1 0 0 0,0-1-1 0 0,-1 1 1 0 0,1 0 0 0 0,0 1 0 0 0,0-1 0 0 0,0 1 0 0 0,0 1 0 0 0,0 0 0 0 0,0 0 0 0 0,-8 5-1 0 0,10-6 18 0 0,0 1-1 0 0,0 1 1 0 0,0-1 0 0 0,0 1-1 0 0,0 0 1 0 0,1 0-1 0 0,0 0 1 0 0,0 0-1 0 0,0 1 1 0 0,0 0-1 0 0,1 0 1 0 0,-1 0-1 0 0,1 0 1 0 0,1 0-1 0 0,-1 1 1 0 0,1-1-1 0 0,0 1 1 0 0,0 0-1 0 0,-1 7 1 0 0,3-9 8 0 0,0 0 0 0 0,0 1 0 0 0,0-1 0 0 0,1 0 0 0 0,0 1 0 0 0,0-1 0 0 0,0 0 1 0 0,0 0-1 0 0,1 0 0 0 0,-1 0 0 0 0,1 0 0 0 0,0 0 0 0 0,0 0 0 0 0,1 0 0 0 0,-1-1 0 0 0,1 1 0 0 0,0-1 0 0 0,0 0 0 0 0,0 0 0 0 0,0 0 0 0 0,1 0 1 0 0,-1 0-1 0 0,1-1 0 0 0,5 3 0 0 0,1 1 3 0 0,0 0-1 0 0,1-1 1 0 0,-1 0 0 0 0,1-1-1 0 0,1 0 1 0 0,-1-1 0 0 0,23 3 0 0 0,-27-5-43 0 0,0 0 0 0 0,0-1 0 0 0,0 0 0 0 0,0-1 0 0 0,-1 1 0 0 0,1-1-1 0 0,0-1 1 0 0,0 1 0 0 0,-1-1 0 0 0,1 0 0 0 0,-1-1 0 0 0,8-3 0 0 0,-11 4 13 0 0,0 0-1 0 0,0 0 0 0 0,0 0 0 0 0,0 0 1 0 0,-1-1-1 0 0,1 1 0 0 0,-1-1 0 0 0,0 0 1 0 0,1 1-1 0 0,-1-1 0 0 0,0 0 0 0 0,-1 0 1 0 0,1-1-1 0 0,-1 1 0 0 0,1 0 0 0 0,-1 0 1 0 0,0-1-1 0 0,0 1 0 0 0,0-1 0 0 0,-1 1 1 0 0,1-1-1 0 0,-1 1 0 0 0,0-1 0 0 0,0 0 1 0 0,0-3-1 0 0,-1 3 6 0 0,0-1-1 0 0,0 1 1 0 0,0-1 0 0 0,-1 1-1 0 0,1 0 1 0 0,-1 0 0 0 0,0 0-1 0 0,0 0 1 0 0,0 0 0 0 0,-1 0-1 0 0,0 0 1 0 0,1 1 0 0 0,-1-1-1 0 0,0 1 1 0 0,-1 0 0 0 0,1 0-1 0 0,-1 0 1 0 0,1 0 0 0 0,-1 1-1 0 0,0-1 1 0 0,0 1 0 0 0,0 0-1 0 0,0 0 1 0 0,0 1 0 0 0,-1-1-1 0 0,1 1 1 0 0,0 0 0 0 0,-1 0-1 0 0,1 0 1 0 0,-1 1 0 0 0,1-1-1 0 0,-7 1 1 0 0,7 0 27 0 0,0 0 0 0 0,-1-1 0 0 0,1 2 0 0 0,-1-1 0 0 0,1 0 0 0 0,-1 1 0 0 0,1 0 0 0 0,0 0 0 0 0,-1 0 0 0 0,1 1 0 0 0,0-1 0 0 0,0 1 0 0 0,0 0 0 0 0,0 0 0 0 0,0 0 0 0 0,1 1 0 0 0,-1 0 0 0 0,1-1 0 0 0,-1 1 0 0 0,1 0 0 0 0,0 1 0 0 0,0-1 0 0 0,0 0 1 0 0,1 1-1 0 0,-1 0 0 0 0,1-1 0 0 0,0 1 0 0 0,0 0 0 0 0,0 0 0 0 0,0 0 0 0 0,1 1 0 0 0,0-1 0 0 0,-1 5 0 0 0,2-5 5 0 0,0 0 0 0 0,0 0 1 0 0,0 0-1 0 0,1 0 0 0 0,0 0 1 0 0,-1-1-1 0 0,2 1 0 0 0,-1 0 1 0 0,0-1-1 0 0,1 1 0 0 0,-1-1 1 0 0,1 1-1 0 0,0-1 0 0 0,0 0 1 0 0,1 1-1 0 0,-1-1 0 0 0,1 0 1 0 0,-1-1-1 0 0,1 1 0 0 0,0 0 1 0 0,0-1-1 0 0,0 1 0 0 0,0-1 1 0 0,1 0-1 0 0,-1 0 0 0 0,1-1 1 0 0,-1 1-1 0 0,1-1 0 0 0,0 1 1 0 0,-1-1-1 0 0,6 1 0 0 0,-5-1-42 0 0,0 0 1 0 0,0 0-1 0 0,0 0 0 0 0,0 0 0 0 0,0-1 0 0 0,0 1 1 0 0,0-1-1 0 0,0 0 0 0 0,1 0 0 0 0,-1-1 0 0 0,0 1 1 0 0,0-1-1 0 0,0 0 0 0 0,0 0 0 0 0,0 0 0 0 0,0-1 1 0 0,0 0-1 0 0,0 1 0 0 0,-1-1 0 0 0,1 0 1 0 0,-1-1-1 0 0,1 1 0 0 0,-1-1 0 0 0,0 1 0 0 0,0-1 1 0 0,0 0-1 0 0,0 0 0 0 0,0-1 0 0 0,2-3 0 0 0,-4 5 6 0 0,1 0 1 0 0,-1 0-1 0 0,0 0 0 0 0,0-1 0 0 0,0 1 0 0 0,0 0 0 0 0,-1-1 0 0 0,1 1 0 0 0,-1-1 0 0 0,1 1 0 0 0,-1-1 0 0 0,0 1 0 0 0,0-1 0 0 0,0 1 1 0 0,0-1-1 0 0,0 1 0 0 0,-1-1 0 0 0,1 1 0 0 0,-1-1 0 0 0,1 1 0 0 0,-1-1 0 0 0,0 1 0 0 0,0 0 0 0 0,-3-5 0 0 0,2 5 13 0 0,0 0 0 0 0,-1 0 0 0 0,1 0 0 0 0,-1 0 0 0 0,1 0 0 0 0,-1 1 0 0 0,0-1 0 0 0,1 1 1 0 0,-1 0-1 0 0,0 0 0 0 0,0 0 0 0 0,0 0 0 0 0,0 0 0 0 0,0 1 0 0 0,0-1 0 0 0,-1 1 0 0 0,1 0 0 0 0,0 0 0 0 0,-6 0 0 0 0,-2 1 36 0 0,-1 1-1 0 0,1 0 1 0 0,0 1 0 0 0,-16 5 0 0 0,22-6-12 0 0,0-1 0 0 0,0 2-1 0 0,1-1 1 0 0,-1 0 0 0 0,0 1 0 0 0,1 0 0 0 0,0 0-1 0 0,-1 0 1 0 0,1 1 0 0 0,1-1 0 0 0,-7 7-1 0 0,10-9-18 0 0,0-1 1 0 0,-1 0-1 0 0,1 1 0 0 0,0-1 0 0 0,0 0 0 0 0,-1 1 0 0 0,1-1 0 0 0,0 0 0 0 0,0 1 0 0 0,0-1 0 0 0,-1 1 0 0 0,1-1 0 0 0,0 1 0 0 0,0-1 0 0 0,0 0 0 0 0,0 1 1 0 0,0-1-1 0 0,0 1 0 0 0,0-1 0 0 0,0 1 0 0 0,0-1 0 0 0,0 1 0 0 0,0-1 0 0 0,0 1 0 0 0,0-1 0 0 0,1 0 0 0 0,-1 1 0 0 0,0-1 0 0 0,0 1 0 0 0,0-1 0 0 0,1 0 1 0 0,-1 1-1 0 0,0-1 0 0 0,0 1 0 0 0,1-1 0 0 0,-1 0 0 0 0,0 1 0 0 0,1-1 0 0 0,21 5 156 0 0,25-9 15 0 0,-42 3-143 0 0,-1 0 0 0 0,1-1-1 0 0,-1 0 1 0 0,0 0 0 0 0,0 0 0 0 0,6-4-1 0 0,-9 5-125 0 0,0 0-1 0 0,1 0 0 0 0,-1 0 1 0 0,0 0-1 0 0,0 0 0 0 0,0-1 0 0 0,0 1 1 0 0,0 0-1 0 0,0-1 0 0 0,0 1 1 0 0,0-1-1 0 0,-1 1 0 0 0,1-1 1 0 0,0 1-1 0 0,-1-1 0 0 0,1 1 0 0 0,-1-1 1 0 0,0 0-1 0 0,1-2 0 0 0,-1 2-640 0 0,-2-2-938 0 0,1 1-72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1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56 596 0 0,'-1'-1'461'0'0,"-8"-12"8438"0"0,26 15-3574 0 0,-6 0-6093 0 0,27 6 1889 0 0,0-2 0 0 0,0-1 1 0 0,0-2-1 0 0,0-1 0 0 0,1-3 1 0 0,70-9-1 0 0,-104 9-1014 0 0,0-1-1 0 0,0 0 1 0 0,0 0 0 0 0,0 0-1 0 0,-1 0 1 0 0,5-4 0 0 0,-7 5-49 0 0,0 0 0 0 0,0 0 1 0 0,-1 0-1 0 0,1 0 1 0 0,-1-1-1 0 0,1 1 1 0 0,-1-1-1 0 0,1 1 1 0 0,-1-1-1 0 0,0 1 0 0 0,0-1 1 0 0,0 0-1 0 0,0 1 1 0 0,0-1-1 0 0,0 0 1 0 0,0 0-1 0 0,0 0 0 0 0,0-3 1 0 0,-1 4-55 0 0,0 1-1 0 0,0-1 1 0 0,0 1 0 0 0,0 0 0 0 0,0-1-1 0 0,0 1 1 0 0,0 0 0 0 0,0-1 0 0 0,0 1-1 0 0,-1 0 1 0 0,1-1 0 0 0,0 1-1 0 0,0-1 1 0 0,0 1 0 0 0,0 0 0 0 0,-1 0-1 0 0,1-1 1 0 0,0 1 0 0 0,0 0 0 0 0,-1-1-1 0 0,1 1 1 0 0,0 0 0 0 0,-1 0 0 0 0,1-1-1 0 0,0 1 1 0 0,-1 0 0 0 0,1 0 0 0 0,0 0-1 0 0,-1 0 1 0 0,1-1 0 0 0,0 1 0 0 0,-1 0-1 0 0,1 0 1 0 0,-1 0 0 0 0,1 0 0 0 0,0 0-1 0 0,-1 0 1 0 0,1 0 0 0 0,0 0-1 0 0,-1 0 1 0 0,1 0 0 0 0,-1 0 0 0 0,1 0-1 0 0,0 0 1 0 0,-1 1 0 0 0,1-1 0 0 0,0 0-1 0 0,-1 0 1 0 0,0 0 0 0 0,-17 13 203 0 0,12-4-75 0 0,1 0-1 0 0,1 0 1 0 0,-1 1-1 0 0,1 0 1 0 0,1-1 0 0 0,0 1-1 0 0,0 1 1 0 0,1-1 0 0 0,1 0-1 0 0,-1 1 1 0 0,2-1-1 0 0,-1 0 1 0 0,1 1 0 0 0,3 19-1 0 0,4 9 445 0 0,1-1 0 0 0,20 58 0 0 0,-26-90-517 0 0,7 36 672 0 0,-9-41-611 0 0,-37 6-56 0 0,-116 6-401 0 0,35-4 130 0 0,261-13 2218 0 0,-41-5-1376 0 0,13 0 121 0 0,-103 11-996 0 0,4 5-9052 0 0,-10-5 5004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2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1 125 304 0 0,'0'-1'152'0'0,"0"1"0"0"0,0 0-1 0 0,0-1 1 0 0,0 1 0 0 0,0 0 0 0 0,0-1 0 0 0,0 1 0 0 0,0 0-1 0 0,0-1 1 0 0,0 1 0 0 0,0 0 0 0 0,0-1 0 0 0,0 1 0 0 0,1 0-1 0 0,-1 0 1 0 0,0-1 0 0 0,0 1 0 0 0,0 0 0 0 0,0 0-1 0 0,1-1 1 0 0,-1 1 0 0 0,0 0 0 0 0,0 0 0 0 0,1-1 0 0 0,-1 1-1 0 0,0 0 1 0 0,0 0 0 0 0,1 0 0 0 0,-1 0 0 0 0,0 0-1 0 0,1-1 1 0 0,-1 1 0 0 0,0 0 0 0 0,0 0 0 0 0,1 0 0 0 0,-1 0-1 0 0,0 0 1 0 0,1 0 0 0 0,11 11 2576 0 0,11 29-955 0 0,-19-32-738 0 0,57 104 2707 0 0,-12-20-298 0 0,91 128 1 0 0,-132-209-3140 0 0,20 26 545 0 0,-26-35-750 0 0,-1 0 0 0 0,1-1-1 0 0,-1 1 1 0 0,1-1-1 0 0,0 1 1 0 0,0-1 0 0 0,-1 1-1 0 0,1-1 1 0 0,0 0-1 0 0,0 0 1 0 0,0 0 0 0 0,1 0-1 0 0,-1 0 1 0 0,0-1-1 0 0,3 2 1 0 0,-3-3-63 0 0,-1 1 0 0 0,0-1 1 0 0,0 1-1 0 0,1-1 0 0 0,-1 1 0 0 0,0-1 1 0 0,0 0-1 0 0,1 0 0 0 0,-1 1 0 0 0,0-1 1 0 0,0 0-1 0 0,0 0 0 0 0,0 0 0 0 0,0 0 1 0 0,-1 0-1 0 0,1 0 0 0 0,0-1 0 0 0,0 1 1 0 0,-1 0-1 0 0,1 0 0 0 0,0-1 0 0 0,0-1 1 0 0,10-29 414 0 0,12-71 397 0 0,-6 28-418 0 0,30-87 1 0 0,45-95-27 0 0,-89 241-1965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35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85 180 0 0,'-2'-2'552'0'0,"-1"0"1"0"0,1 1-1 0 0,0-1 1 0 0,0 0-1 0 0,0 0 0 0 0,0-1 1 0 0,0 1-1 0 0,0 0 1 0 0,1-1-1 0 0,-1 1 0 0 0,1-1 1 0 0,-1 1-1 0 0,1-1 1 0 0,-1-4-1 0 0,2 6-295 0 0,0-1 0 0 0,0 1 0 0 0,0-1 0 0 0,1 1 0 0 0,-1-1 0 0 0,0 1 0 0 0,1 0 0 0 0,-1-1 0 0 0,1 1 0 0 0,-1 0 0 0 0,1-1 0 0 0,0 1 1 0 0,0 0-1 0 0,0 0 0 0 0,-1-1 0 0 0,1 1 0 0 0,0 0 0 0 0,0 0 0 0 0,1 0 0 0 0,-1 0 0 0 0,0 0 0 0 0,0 0 0 0 0,0 1 0 0 0,1-1 0 0 0,-1 0 0 0 0,0 1 0 0 0,1-1 0 0 0,-1 1 0 0 0,0-1 0 0 0,2 0 0 0 0,4-1 120 0 0,0-1-1 0 0,-1 1 0 0 0,1 1 1 0 0,0-1-1 0 0,0 1 0 0 0,0 0 1 0 0,0 0-1 0 0,0 1 1 0 0,0 0-1 0 0,0 1 0 0 0,0-1 1 0 0,11 3-1 0 0,-15-2-297 0 0,0 0 0 0 0,0 0 0 0 0,0 0 0 0 0,0 0 0 0 0,-1 1 0 0 0,1-1-1 0 0,0 1 1 0 0,-1 0 0 0 0,1-1 0 0 0,-1 1 0 0 0,1 0 0 0 0,-1 1 0 0 0,0-1 0 0 0,0 0 0 0 0,0 1-1 0 0,0-1 1 0 0,-1 1 0 0 0,1-1 0 0 0,-1 1 0 0 0,1 0 0 0 0,-1 0 0 0 0,0-1 0 0 0,0 1 0 0 0,0 0-1 0 0,0 0 1 0 0,-1 0 0 0 0,1 0 0 0 0,-1 1 0 0 0,0-1 0 0 0,0 4 0 0 0,0 5 48 0 0,-1 1 1 0 0,-1-1-1 0 0,0 0 1 0 0,-1 1 0 0 0,0-1-1 0 0,-1-1 1 0 0,-8 19-1 0 0,-6 6 130 0 0,-22 34 0 0 0,16-29 8 0 0,23-40-235 0 0,0 0 0 0 0,0 0-1 0 0,1 0 1 0 0,-1 0 0 0 0,1 1 0 0 0,-1-1-1 0 0,1 0 1 0 0,-1 0 0 0 0,1 0-1 0 0,0 1 1 0 0,0-1 0 0 0,0 0 0 0 0,-1 1-1 0 0,1-1 1 0 0,0 0 0 0 0,1 1-1 0 0,-1-1 1 0 0,0 0 0 0 0,0 0 0 0 0,0 1-1 0 0,1-1 1 0 0,-1 0 0 0 0,1 0-1 0 0,-1 1 1 0 0,2 0 0 0 0,-1 0 12 0 0,1 0 1 0 0,0 0-1 0 0,0-1 1 0 0,0 1 0 0 0,0 0-1 0 0,0-1 1 0 0,0 0-1 0 0,0 0 1 0 0,0 1-1 0 0,0-1 1 0 0,1 0-1 0 0,2 0 1 0 0,6 2 91 0 0,0 0 0 0 0,0-1 1 0 0,0-1-1 0 0,19 1 0 0 0,83-2 584 0 0,-112 0-1009 0 0,2 1-91 0 0,-1 0-1 0 0,1 0 1 0 0,0-1 0 0 0,-1 1 0 0 0,1-1-1 0 0,0 1 1 0 0,0-1 0 0 0,3 0-1 0 0,13 2-8158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3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0 490 780 0 0,'10'-7'4662'0'0,"72"2"7197"0"0,-34 6-7911 0 0,-32-1-2179 0 0,-1 0 0 0 0,1 2 0 0 0,31 5 1232 0 0,-50-10-3025 0 0,-4-5 21 0 0,1 0 1 0 0,0 0-1 0 0,0-1 1 0 0,1 0-1 0 0,0 0 1 0 0,1 0-1 0 0,0 0 1 0 0,1-1-1 0 0,-1 0 1 0 0,2 0-1 0 0,-1 0 1 0 0,2 0-1 0 0,-1 0 0 0 0,1 0 1 0 0,1 0-1 0 0,0 0 1 0 0,0-1-1 0 0,1 1 1 0 0,0 0-1 0 0,1 0 1 0 0,4-16-1 0 0,1 8 75 0 0,0-1 0 0 0,1 2-1 0 0,1-1 1 0 0,1 1-1 0 0,0 1 1 0 0,1 0 0 0 0,1 0-1 0 0,0 1 1 0 0,21-19 0 0 0,-25 26 48 0 0,0 1 1 0 0,0 1-1 0 0,1-1 1 0 0,0 1 0 0 0,0 1-1 0 0,0 0 1 0 0,0 0-1 0 0,1 0 1 0 0,0 2 0 0 0,0-1-1 0 0,0 1 1 0 0,1 1-1 0 0,-1-1 1 0 0,1 2 0 0 0,-1 0-1 0 0,1 0 1 0 0,-1 0-1 0 0,1 2 1 0 0,12 1 0 0 0,-20-2-114 0 0,0 0 0 0 0,1 1 1 0 0,-1 0-1 0 0,0 0 0 0 0,0 0 1 0 0,0 0-1 0 0,0 0 1 0 0,0 1-1 0 0,0 0 0 0 0,0-1 1 0 0,0 1-1 0 0,-1 0 0 0 0,1 0 1 0 0,0 0-1 0 0,-1 1 1 0 0,0-1-1 0 0,0 1 0 0 0,1-1 1 0 0,1 4-1 0 0,-2-2-5 0 0,-1 1 1 0 0,1-1-1 0 0,-1 0 0 0 0,1 1 0 0 0,-1 0 1 0 0,0-1-1 0 0,-1 1 0 0 0,1-1 0 0 0,-1 1 1 0 0,0 0-1 0 0,0-1 0 0 0,-2 7 0 0 0,-2 12-7 0 0,-1-1 1 0 0,-2 1-1 0 0,0-1 0 0 0,-15 30 0 0 0,17-39 14 0 0,-11 20-9 0 0,-11 28 0 0 0,25-56 0 0 0,1 0 0 0 0,-1 0 0 0 0,1-1 0 0 0,0 1 0 0 0,1 1 0 0 0,-1-1 0 0 0,1 0 0 0 0,0 0 0 0 0,1 9 0 0 0,0-11 0 0 0,0 0 0 0 0,0 0 0 0 0,0-1 0 0 0,0 1 0 0 0,1 0 0 0 0,-1-1 0 0 0,1 1 0 0 0,-1-1 0 0 0,1 0 0 0 0,0 0 0 0 0,0 1 0 0 0,0-1 0 0 0,0 0 0 0 0,1-1 0 0 0,-1 1 0 0 0,0 0 0 0 0,1-1 0 0 0,-1 1 0 0 0,1-1 0 0 0,0 0 0 0 0,-1 0 0 0 0,1 0 0 0 0,0 0 0 0 0,5 1 0 0 0,9 1 0 0 0,-1 0 0 0 0,1-2 0 0 0,23 0 0 0 0,1 1 0 0 0,-19-1-176 0 0,2-1-3643 0 0,-10 4-6180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1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0 497 588 0 0,'0'0'177'0'0,"0"1"0"0"0,0-1 1 0 0,0 0-1 0 0,0 1 0 0 0,0-1 0 0 0,0 0 0 0 0,0 0 0 0 0,0 1 1 0 0,0-1-1 0 0,0 0 0 0 0,0 0 0 0 0,0 1 0 0 0,1-1 0 0 0,-1 0 1 0 0,0 1-1 0 0,0-1 0 0 0,0 0 0 0 0,0 0 0 0 0,0 0 0 0 0,1 1 709 0 0,-1 0-709 0 0,1-1 1 0 0,-1 0-1 0 0,0 0 0 0 0,0 0 0 0 0,1 0 0 0 0,-1 1 0 0 0,0-1 1 0 0,0 0-1 0 0,1 0 0 0 0,-1 0 0 0 0,0 0 0 0 0,0 0 0 0 0,1 0 1 0 0,-1 0-1 0 0,0 0 0 0 0,0 0 0 0 0,1 0 0 0 0,-1 0 0 0 0,20-3 3276 0 0,18-14-94 0 0,-22 6-2583 0 0,-1-1 0 0 0,0-1 1 0 0,-1 0-1 0 0,0-1 0 0 0,-1-1 1 0 0,-1 0-1 0 0,0 0 0 0 0,-2-1 1 0 0,1-1-1 0 0,13-29 0 0 0,-9 9-313 0 0,0 0 0 0 0,-3-1-1 0 0,-1-1 1 0 0,7-47 0 0 0,-16 76-332 0 0,10-40 547 0 0,-12 49-324 0 0,0 4-287 0 0,13 136 793 0 0,32 148 1 0 0,-27-223-3575 0 0,-4-60-1532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12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7 110 720 0 0,'-6'-12'13199'0'0,"5"10"-12374"0"0,6-1 98 0 0,0 0-1 0 0,-1-1 1 0 0,1 2 0 0 0,0-1-1 0 0,10-3 1 0 0,61-16 2458 0 0,-45 15-2323 0 0,44-16-2998 0 0,-25 5-6719 0 0,-38 13 6240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12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29 120 0 0,'-11'-5'832'0'0,"0"0"1"0"0,-1 1-1 0 0,1 0 1 0 0,-1 1-1 0 0,0 1 1 0 0,0 0-1 0 0,0 0 1 0 0,0 1-1 0 0,-1 1 1 0 0,1 0-1 0 0,-20 3 1 0 0,24-2-436 0 0,0 0 0 0 0,1 1 1 0 0,-1 0-1 0 0,1 0 1 0 0,0 0-1 0 0,-1 1 1 0 0,1 1-1 0 0,1-1 1 0 0,-1 1-1 0 0,0 0 0 0 0,1 1 1 0 0,0-1-1 0 0,0 1 1 0 0,0 0-1 0 0,0 1 1 0 0,1 0-1 0 0,0-1 0 0 0,0 2 1 0 0,-5 9-1 0 0,8-14-278 0 0,1 0 1 0 0,0 0-1 0 0,0 0 0 0 0,0 1 0 0 0,0-1 0 0 0,0 0 0 0 0,0 0 0 0 0,1 1 0 0 0,-1-1 1 0 0,1 1-1 0 0,-1-1 0 0 0,1 0 0 0 0,0 1 0 0 0,0-1 0 0 0,0 1 0 0 0,1-1 0 0 0,-1 1 1 0 0,0-1-1 0 0,1 0 0 0 0,-1 1 0 0 0,1-1 0 0 0,0 0 0 0 0,0 1 0 0 0,0-1 0 0 0,0 0 1 0 0,1 0-1 0 0,-1 0 0 0 0,0 0 0 0 0,1 0 0 0 0,-1 0 0 0 0,1 0 0 0 0,0-1 0 0 0,0 1 1 0 0,-1 0-1 0 0,1-1 0 0 0,0 0 0 0 0,1 1 0 0 0,-1-1 0 0 0,0 0 0 0 0,0 0 0 0 0,0 0 1 0 0,1 0-1 0 0,-1 0 0 0 0,5 0 0 0 0,-2 1-49 0 0,0-1 0 0 0,1 0-1 0 0,-1 0 1 0 0,1 0 0 0 0,-1 0 0 0 0,1-1-1 0 0,0 0 1 0 0,-1 0 0 0 0,1-1 0 0 0,-1 1 0 0 0,1-1-1 0 0,-1 0 1 0 0,1-1 0 0 0,-1 1 0 0 0,0-1 0 0 0,0 0-1 0 0,0-1 1 0 0,9-5 0 0 0,-13 8-62 0 0,-1-1 1 0 0,1 0-1 0 0,0 0 1 0 0,-1 0-1 0 0,0 1 1 0 0,1-1-1 0 0,-1 0 1 0 0,1 0-1 0 0,-1 0 1 0 0,0 0-1 0 0,0 0 1 0 0,0 0-1 0 0,1 0 1 0 0,-1 0-1 0 0,0 0 1 0 0,0 0-1 0 0,0 0 1 0 0,0 0-1 0 0,-1 0 1 0 0,1 0-1 0 0,0 1 1 0 0,0-1-1 0 0,-1 0 1 0 0,1-2-1 0 0,-11-19 108 0 0,10 20-116 0 0,-2-4-1 0 0,-1 1 0 0 0,0 0 0 0 0,0 0 0 0 0,0 0 0 0 0,-1 0 0 0 0,1 1 0 0 0,-1-1 0 0 0,0 1 0 0 0,0 0 0 0 0,-8-4 0 0 0,-6-2-1228 0 0,-35-13-1 0 0,26 12-1748 0 0,27 11 2309 0 0,-1-1-393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5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19 376 0 0,'-1'1'434'0'0,"-1"1"0"0"0,1-1-1 0 0,0 0 1 0 0,0 1 0 0 0,0-1 0 0 0,0 0-1 0 0,0 1 1 0 0,0 0 0 0 0,0-1 0 0 0,0 1-1 0 0,1-1 1 0 0,-1 1 0 0 0,0 0 0 0 0,0 2-1 0 0,2-3-228 0 0,0 0 0 0 0,0 0 0 0 0,0 1 0 0 0,0-2 0 0 0,1 1 0 0 0,-1 0 0 0 0,0 0 0 0 0,0 0 0 0 0,0 0 0 0 0,1-1 0 0 0,-1 1-1 0 0,0-1 1 0 0,1 1 0 0 0,-1-1 0 0 0,1 1 0 0 0,-1-1 0 0 0,0 0 0 0 0,1 0 0 0 0,-1 1 0 0 0,3-1 0 0 0,61 8 2043 0 0,1-2 1 0 0,118-5-1 0 0,-115-2-1616 0 0,452-12 4112 0 0,27-30-589 0 0,-382 28-2232 0 0,-172 17-1960 0 0,-53 18 1251 0 0,36-14-5375 0 0,3-4-4794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13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11 168 0 0,'4'-2'699'0'0,"0"0"1"0"0,1 1-1 0 0,-1-1 0 0 0,0 1 0 0 0,1 0 1 0 0,-1 0-1 0 0,1 1 0 0 0,-1-1 0 0 0,0 1 1 0 0,1 0-1 0 0,-1 0 0 0 0,7 2 0 0 0,-3-1-43 0 0,0 1 0 0 0,0 1 0 0 0,0-1-1 0 0,0 1 1 0 0,-1 1 0 0 0,9 4 0 0 0,5 5 453 0 0,-1 1 1 0 0,0 1-1 0 0,26 27 1 0 0,-23-19-521 0 0,-1 1-1 0 0,0 1 1 0 0,-3 0-1 0 0,0 1 1 0 0,-1 2-1 0 0,-2 0 1 0 0,0 0-1 0 0,-2 1 1 0 0,-2 1-1 0 0,0 1 1 0 0,-2-1-1 0 0,-2 2 1 0 0,7 39-1 0 0,-14-54-416 0 0,0 0-1 0 0,-1 0 0 0 0,-1 0 0 0 0,-1 0 1 0 0,0 0-1 0 0,-1 0 0 0 0,-1 0 0 0 0,0-1 1 0 0,-2 0-1 0 0,0 0 0 0 0,0 0 0 0 0,-1-1 0 0 0,-1 0 1 0 0,-11 16-1 0 0,10-18-166 0 0,0 0 0 0 0,-1-1 0 0 0,-1 0-1 0 0,0-1 1 0 0,-1 0 0 0 0,0-1 0 0 0,0 0 0 0 0,-1 0 0 0 0,0-2 0 0 0,-1 0-1 0 0,0 0 1 0 0,0-1 0 0 0,-1-1 0 0 0,0 0 0 0 0,-18 4 0 0 0,27-9-280 0 0,-1 0 1 0 0,1-1-1 0 0,-1 1 1 0 0,0-1-1 0 0,1 0 1 0 0,-9-2-1 0 0,-12-6-3098 0 0,25 7 2668 0 0,1 0-1 0 0,-1 0 0 0 0,0 0 1 0 0,1 0-1 0 0,-1 0 1 0 0,1 0-1 0 0,-1-1 0 0 0,1 1 1 0 0,0-1-1 0 0,0 1 0 0 0,-2-3 1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1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18 160 0 0,'-13'-12'19334'0'0,"14"20"-18990"0"0,0-6-126 0 0,0 1-1 0 0,0 0 1 0 0,0-1 0 0 0,1 1 0 0 0,-1-1-1 0 0,1 0 1 0 0,-1 0 0 0 0,1 1 0 0 0,0-1 0 0 0,0 0-1 0 0,0 0 1 0 0,0-1 0 0 0,0 1 0 0 0,0 0-1 0 0,1-1 1 0 0,-1 1 0 0 0,4 1 0 0 0,42 18 1610 0 0,-35-17-1531 0 0,0 0-1 0 0,-1-1 1 0 0,1-1 0 0 0,0 0 0 0 0,0-1 0 0 0,0 0 0 0 0,1-1 0 0 0,-1-1 0 0 0,15-2-1 0 0,-23 3-243 0 0,0-1 0 0 0,-1 0 0 0 0,1 0-1 0 0,0-1 1 0 0,0 0 0 0 0,-1 0-1 0 0,1 0 1 0 0,-1 0 0 0 0,1 0-1 0 0,-1-1 1 0 0,0 0 0 0 0,0 0 0 0 0,0 0-1 0 0,0 0 1 0 0,-1-1 0 0 0,1 0-1 0 0,-1 1 1 0 0,0-1 0 0 0,0 0-1 0 0,0-1 1 0 0,-1 1 0 0 0,0 0 0 0 0,1-1-1 0 0,-1 1 1 0 0,-1-1 0 0 0,2-5-1 0 0,-3 9 225 0 0,-1 2-259 0 0,0-1-1 0 0,0 0 1 0 0,-1 1-1 0 0,1-1 1 0 0,0 1-1 0 0,0-1 1 0 0,0 1-1 0 0,-1 0 1 0 0,1 0 0 0 0,0-1-1 0 0,0 1 1 0 0,0 0-1 0 0,0 0 1 0 0,1 0-1 0 0,-1 0 1 0 0,0 0-1 0 0,0 0 1 0 0,0 0-1 0 0,1 1 1 0 0,-1-1 0 0 0,1 0-1 0 0,-1 0 1 0 0,1 0-1 0 0,-1 1 1 0 0,1 0-1 0 0,-11 41 314 0 0,8-32-228 0 0,-6 34 206 0 0,1-1-1 0 0,2 1 1 0 0,3 0-1 0 0,3 87 1 0 0,8-45-269 0 0,29 136 0 0 0,-27-180-40 0 0,-10-43-2 0 0,0 0 0 0 0,-1 1-1 0 0,1-1 1 0 0,0 0 0 0 0,-1 1 0 0 0,1-1-1 0 0,0 0 1 0 0,-1 0 0 0 0,1 0 0 0 0,0 1-1 0 0,-1-1 1 0 0,1 0 0 0 0,-1 0 0 0 0,1 0-1 0 0,-1 0 1 0 0,1 0 0 0 0,0 0 0 0 0,-1 0-1 0 0,1 0 1 0 0,-1 0 0 0 0,1 0 0 0 0,-1 0-1 0 0,1 0 1 0 0,0 0 0 0 0,-1 0 0 0 0,1 0-1 0 0,-1 0 1 0 0,1-1 0 0 0,-1 1 0 0 0,1 0-1 0 0,0 0 1 0 0,-1 0 0 0 0,1-1 0 0 0,0 1-1 0 0,-1 0 1 0 0,1 0 0 0 0,-1-1 0 0 0,-18-7-157 0 0,19 8 154 0 0,-38-14-162 0 0,-1 1 0 0 0,0 1 1 0 0,-1 3-1 0 0,0 1 0 0 0,0 2 1 0 0,-55-1-1 0 0,60 8 802 0 0,34 0 51 0 0,6-1-605 0 0,28 5-154 0 0,1-3-1 0 0,-1-1 1 0 0,1-1-1 0 0,61-9 1 0 0,1-11-6155 0 0,-64 9-1345 0 0,-12 4 4389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14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85 116 0 0,'0'0'5968'0'0,"-2"3"-3951"0"0,-13 15 610 0 0,0 1 1 0 0,2 0 0 0 0,0 1-1 0 0,-13 30 1 0 0,14-27-280 0 0,-1 1 0 0 0,-1-2 1 0 0,-23 30-1 0 0,36-52-1869 0 0,1 0-434 0 0,-1 0 0 0 0,1 0-1 0 0,-1 0 1 0 0,0 0 0 0 0,1 0 0 0 0,-1 0 0 0 0,1 0 0 0 0,-1 0 0 0 0,1-1 0 0 0,-1 1-1 0 0,1 0 1 0 0,-1 0 0 0 0,1-1 0 0 0,0 1 0 0 0,-1 0 0 0 0,1-1 0 0 0,-1 1 0 0 0,1 0-1 0 0,0-1 1 0 0,-1 1 0 0 0,1-1 0 0 0,0 1 0 0 0,-1-1 0 0 0,1 1 0 0 0,0 0 0 0 0,0-1-1 0 0,-1 1 1 0 0,1-1 0 0 0,0 1 0 0 0,0-1 0 0 0,0 0 0 0 0,0 0 0 0 0,1-25 240 0 0,0 18-307 0 0,1 1 0 0 0,1-1 0 0 0,0 0 0 0 0,4-9 0 0 0,-6 15 22 0 0,1-1 0 0 0,-1 1 0 0 0,1 0 0 0 0,0 0 0 0 0,-1-1 0 0 0,1 1 0 0 0,0 0 0 0 0,0 1 0 0 0,0-1 0 0 0,0 0 0 0 0,1 1 0 0 0,-1-1 0 0 0,0 1 0 0 0,1-1 0 0 0,-1 1 0 0 0,1 0 0 0 0,0 0 0 0 0,-1 0 0 0 0,1 1 0 0 0,0-1 0 0 0,-1 1 0 0 0,5-1 0 0 0,3 2 0 0 0,-1 0 0 0 0,0 0 0 0 0,0 1 0 0 0,0 0 0 0 0,15 6 0 0 0,-17-5 0 0 0,137 50 0 0 0,-75-26 0 0 0,102 26 0 0 0,-155-49 0 0 0,145 27 0 0 0,-140-28 0 0 0,0-2 0 0 0,1 0 0 0 0,-1-1 0 0 0,1-1 0 0 0,33-7 0 0 0,-53 8 0 0 0,0 0 0 0 0,0 0 0 0 0,0-1 0 0 0,0 1 0 0 0,0-1 0 0 0,0 0 0 0 0,0 0 0 0 0,0 0 0 0 0,-1 0 0 0 0,1 0 0 0 0,0 0 0 0 0,0 0 0 0 0,-1 0 0 0 0,1-1 0 0 0,-1 1 0 0 0,1 0 0 0 0,-1-1 0 0 0,0 0 0 0 0,1 1 0 0 0,-1-1 0 0 0,0 0 0 0 0,0 1 0 0 0,0-1 0 0 0,0 0 0 0 0,0 0 0 0 0,-1 0 0 0 0,1 0 0 0 0,-1 0 0 0 0,1 0 0 0 0,-1 0 0 0 0,0 0 0 0 0,1 0 0 0 0,-1 0 0 0 0,0 0 0 0 0,-1 0 0 0 0,1 0 0 0 0,-1-3 0 0 0,-1-7 0 0 0,-1 0 0 0 0,-1 0 0 0 0,0 1 0 0 0,-1 0 0 0 0,-7-14 0 0 0,3 8 0 0 0,-3-8-85 0 0,-2 1 0 0 0,-1 1 0 0 0,-1 0 0 0 0,-1 1 0 0 0,-1 1 0 0 0,-1 0 0 0 0,-1 2 0 0 0,0 0 1 0 0,-30-21-1 0 0,49 39-176 0 0,-1-1-531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1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924 29 664 0 0,'1'-29'6323'0'0,"2"49"-136"0"0,-1 19-2159 0 0,-1-10-4234 0 0,-41 478 6929 0 0,17-297-4689 0 0,18-159-1093 0 0,3-1 1 0 0,5 87-1 0 0,-2-135-867 0 0,-1 1 0 0 0,0-1-1 0 0,1 1 1 0 0,-1-1-1 0 0,1 0 1 0 0,0 1 0 0 0,0-1-1 0 0,0 0 1 0 0,0 1-1 0 0,0-1 1 0 0,2 3 0 0 0,-2-5-44 0 0,-1 1-1 0 0,1-1 1 0 0,0 1 0 0 0,0-1 0 0 0,-1 1 0 0 0,1-1 0 0 0,0 1 0 0 0,-1-1 0 0 0,1 0 0 0 0,0 1 0 0 0,0-1 0 0 0,0 0 0 0 0,0 0 0 0 0,-1 0 0 0 0,1 0 0 0 0,0 0 0 0 0,0 0 0 0 0,0 0 0 0 0,0 0-1 0 0,-1 0 1 0 0,1 0 0 0 0,0 0 0 0 0,0 0 0 0 0,0 0 0 0 0,0-1 0 0 0,-1 1 0 0 0,1 0 0 0 0,0-1 0 0 0,0 1 0 0 0,-1 0 0 0 0,1-1 0 0 0,1 0 0 0 0,-2 1-23 0 0,0-1 0 0 0,0 1 0 0 0,1 0-1 0 0,-1 0 1 0 0,0-1 0 0 0,0 1 0 0 0,0 0 0 0 0,0-1 0 0 0,1 1 0 0 0,-1 0 0 0 0,0-1 0 0 0,0 1 0 0 0,0 0-1 0 0,0-1 1 0 0,0 1 0 0 0,0 0 0 0 0,0-1 0 0 0,0 1 0 0 0,0 0 0 0 0,0-1 0 0 0,0 1 0 0 0,0 0 0 0 0,0-1 0 0 0,0 1-1 0 0,0 0 1 0 0,0-1 0 0 0,0 1 0 0 0,0 0 0 0 0,-1-1 0 0 0,1 1 0 0 0,0 0 0 0 0,0-1 0 0 0,0 1 0 0 0,0 0 0 0 0,-1-1-1 0 0,1 1 1 0 0,-8-10 41 0 0,8 10-51 0 0,-6-4-2 0 0,-1 0 1 0 0,1 1 0 0 0,-1-1-1 0 0,0 1 1 0 0,0 0-1 0 0,0 1 1 0 0,0 0 0 0 0,-1 0-1 0 0,1 1 1 0 0,-13-2 0 0 0,4 1-20 0 0,-27-5-22 0 0,0 2-1 0 0,0 2 0 0 0,0 2 0 0 0,-1 2 0 0 0,1 2 0 0 0,0 1 0 0 0,0 3 0 0 0,0 1 0 0 0,1 3 1 0 0,0 1-1 0 0,-65 28 0 0 0,89-32 50 0 0,0 1-1 0 0,0 1 1 0 0,0 1 0 0 0,2 0 0 0 0,-1 2-1 0 0,2-1 1 0 0,-16 17 0 0 0,25-23 24 0 0,0 1 0 0 0,1 0 1 0 0,-1 0-1 0 0,2 0 0 0 0,-1 1 1 0 0,1-1-1 0 0,0 1 0 0 0,0 0 1 0 0,1 1-1 0 0,0-1 0 0 0,1 0 1 0 0,0 1-1 0 0,0-1 0 0 0,1 1 1 0 0,0 0-1 0 0,0 0 0 0 0,1-1 1 0 0,0 1-1 0 0,2 10 0 0 0,2-2 43 0 0,0 1-1 0 0,1-1 1 0 0,1 0-1 0 0,1 0 1 0 0,0-1-1 0 0,1 0 0 0 0,1 0 1 0 0,0 0-1 0 0,1-2 1 0 0,1 1-1 0 0,0-1 0 0 0,19 17 1 0 0,-3-4 96 0 0,2-2 1 0 0,1-2 0 0 0,1 0-1 0 0,61 33 1 0 0,-35-29-117 0 0,1-2-1 0 0,1-3 1 0 0,1-3 0 0 0,0-2 0 0 0,2-3-1 0 0,81 8 1 0 0,-84-15-50 0 0,0-3 0 0 0,0-3 0 0 0,96-10 0 0 0,-123 5 0 0 0,-1-1 0 0 0,0-1 0 0 0,-1-2 0 0 0,1-2 0 0 0,-1 0 0 0 0,-1-2 0 0 0,0-1 0 0 0,36-23 0 0 0,-49 25 0 0 0,-1-1 0 0 0,0 0 0 0 0,-1-1 0 0 0,0-1 0 0 0,-1 0 0 0 0,0-1 0 0 0,-2 0 0 0 0,0-1 0 0 0,0 0 0 0 0,-1-1 0 0 0,-1 0 0 0 0,9-25 0 0 0,-14 31 0 0 0,0 0 0 0 0,-1-1 0 0 0,0 0 0 0 0,-1 0 0 0 0,0 0 0 0 0,-1 1 0 0 0,0-2 0 0 0,-1 1 0 0 0,0 0 0 0 0,-1 0 0 0 0,0 0 0 0 0,-1 0 0 0 0,-1 1 0 0 0,0-1 0 0 0,0 0 0 0 0,-1 1 0 0 0,0 0 0 0 0,-1 0 0 0 0,-1 0 0 0 0,-11-17 0 0 0,2 8 0 0 0,-2 1 1 0 0,0 0-1 0 0,-1 1 0 0 0,-1 1 1 0 0,0 1-1 0 0,-1 1 1 0 0,-1 0-1 0 0,-25-12 0 0 0,-2 3-13 0 0,0 1 0 0 0,-94-28-1 0 0,97 37-752 0 0,0 2 0 0 0,-1 2 0 0 0,0 3 0 0 0,-87-5-1 0 0,125 13 215 0 0,-1-1 0 0 0,1 1 0 0 0,0 0 0 0 0,-9 3 0 0 0,-15 8-7975 0 0,23-9 5508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17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1 512 0 0,'-1'3'10514'0'0,"-3"12"-8307"0"0,-20 77 4539 0 0,2 45-1939 0 0,17-98-3286 0 0,4-4-1103 0 0,2-21-3568 0 0,2-14 90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1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40 312 0 0,'0'-3'663'0'0,"0"1"0"0"0,0-1 0 0 0,-1 0 1 0 0,1 1-1 0 0,-1-1 0 0 0,1 0 0 0 0,-1 1 0 0 0,0-1 0 0 0,0 1 1 0 0,-1-1-1 0 0,1 1 0 0 0,0-1 0 0 0,-4-2 1126 0 0,-13 14 1424 0 0,-97 98 3733 0 0,66-59-4106 0 0,49-47-2736 0 0,-1 0-1 0 0,1 0 0 0 0,-1-1 0 0 0,1 1 1 0 0,-1 0-1 0 0,0-1 0 0 0,1 1 0 0 0,-1 0 1 0 0,0-1-1 0 0,0 1 0 0 0,0-1 0 0 0,1 1 1 0 0,-1-1-1 0 0,0 1 0 0 0,0-1 0 0 0,0 0 0 0 0,0 1 1 0 0,0-1-1 0 0,0 0 0 0 0,0 0 0 0 0,0 0 1 0 0,0 0-1 0 0,0 0 0 0 0,-1 0 0 0 0,2 0-69 0 0,-1-1 0 0 0,1 0 0 0 0,-1 0 0 0 0,1 0 0 0 0,0 0 0 0 0,-1 1 0 0 0,1-1 0 0 0,0 0 0 0 0,0 0 0 0 0,0 0 0 0 0,-1 0 0 0 0,1 0 0 0 0,0 0 0 0 0,0 0 0 0 0,0 1 0 0 0,1-1 0 0 0,-1 0 0 0 0,0 0 0 0 0,1-2 0 0 0,0-5 1 0 0,1 0 1 0 0,0 0 0 0 0,1 0 0 0 0,6-13-1 0 0,6-8 87 0 0,-11 21-78 0 0,1-1-1 0 0,0 0 1 0 0,0 1-1 0 0,0 0 1 0 0,1 0 0 0 0,12-12-1 0 0,-17 19-30 0 0,0 1-1 0 0,1-1 1 0 0,-1 1-1 0 0,0 0 1 0 0,0 0-1 0 0,0-1 1 0 0,0 1-1 0 0,1 0 1 0 0,-1 0-1 0 0,0 0 1 0 0,0 0-1 0 0,0 0 1 0 0,0 1-1 0 0,1-1 0 0 0,-1 0 1 0 0,0 0-1 0 0,0 1 1 0 0,0-1-1 0 0,0 1 1 0 0,0-1-1 0 0,0 1 1 0 0,0-1-1 0 0,0 1 1 0 0,0 0-1 0 0,0-1 1 0 0,0 1-1 0 0,0 0 1 0 0,0 0-1 0 0,0 0 1 0 0,-1 0-1 0 0,1 0 1 0 0,0 0-1 0 0,-1 0 1 0 0,2 1-1 0 0,25 40 394 0 0,-25-39-353 0 0,15 22 214 0 0,0-1 0 0 0,2 0 0 0 0,0-2 0 0 0,2 0 0 0 0,27 23 0 0 0,-233-75-293 0 0,126 23-34 0 0,57 7 66 0 0,20 1 332 0 0,-5 0-299 0 0,-1-1 1 0 0,1-1 0 0 0,16-2 0 0 0,-25 3-40 0 0,0-1 0 0 0,0 0-1 0 0,-1 0 1 0 0,1-1 0 0 0,0 1 0 0 0,0-1 0 0 0,-1 0 0 0 0,1 0 0 0 0,-1 0 0 0 0,0 0 0 0 0,1-1 0 0 0,-1 1 0 0 0,3-4 0 0 0,-6 6-24 0 0,0 0 1 0 0,1 0 0 0 0,-1 0-1 0 0,1-1 1 0 0,-1 1-1 0 0,0 0 1 0 0,1-1-1 0 0,-1 1 1 0 0,0 0 0 0 0,0 0-1 0 0,1-1 1 0 0,-1 1-1 0 0,0-1 1 0 0,1 1 0 0 0,-1 0-1 0 0,0-1 1 0 0,0 1-1 0 0,0 0 1 0 0,0-1-1 0 0,1 1 1 0 0,-1-1 0 0 0,0 1-1 0 0,0-1 1 0 0,0 1-1 0 0,0 0 1 0 0,0-1 0 0 0,0 1-1 0 0,0-1 1 0 0,0 1-1 0 0,0-1 1 0 0,0 1-1 0 0,0 0 1 0 0,-1-1 0 0 0,1 1-1 0 0,0-1 1 0 0,0 1-1 0 0,0-1 1 0 0,0 1 0 0 0,-1 0-1 0 0,1-1 1 0 0,0 1-1 0 0,0 0 1 0 0,-1-1-1 0 0,1 1 1 0 0,0 0 0 0 0,-1-1-1 0 0,1 1 1 0 0,0 0-1 0 0,-1 0 1 0 0,1-1 0 0 0,0 1-1 0 0,-1 0 1 0 0,1 0-1 0 0,-1 0 1 0 0,0-1-1 0 0,0 1-315 0 0,-1-1 0 0 0,0 1-1 0 0,0 0 1 0 0,0 0 0 0 0,1 0 0 0 0,-1 0-1 0 0,0 0 1 0 0,0 0 0 0 0,0 0-1 0 0,0 1 1 0 0,-2 0 0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18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0 495 692 0 0,'0'0'8862'0'0,"4"0"-7387"0"0,4-1-865 0 0,-1-1 1 0 0,0 1-1 0 0,1-1 0 0 0,-1 0 1 0 0,0-1-1 0 0,0 1 0 0 0,0-1 0 0 0,0-1 1 0 0,-1 0-1 0 0,1 1 0 0 0,6-7 1 0 0,-3 2-32 0 0,-1 0 1 0 0,-1-1 0 0 0,1 0 0 0 0,-2-1-1 0 0,1 1 1 0 0,7-15 0 0 0,1-6 42 0 0,-2 0 0 0 0,0-1 0 0 0,-3 0-1 0 0,10-39 1 0 0,19-102 2037 0 0,-35 155-1933 0 0,-1 29 103 0 0,0 29-69 0 0,-10 347 1513 0 0,6-383-2564 0 0,3 29 74 0 0,4-20-3667 0 0,-2-10-623 0 0,-4-4 3944 0 0,0 1 0 0 0,0-1-1 0 0,-1 0 1 0 0,1 0 0 0 0,0 1-1 0 0,0-1 1 0 0,0 0 0 0 0,-1 0-1 0 0,2 0 1 0 0,8 0-2563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1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5 166 740 0 0,'-1'-4'859'0'0,"0"0"0"0"0,0 0 1 0 0,0-1-1 0 0,1 1 0 0 0,0 0 0 0 0,0 0 1 0 0,0-1-1 0 0,0 1 0 0 0,1 0 0 0 0,-1-1 0 0 0,1 1 1 0 0,0 0-1 0 0,1 0 0 0 0,2-7 0 0 0,-2 7-283 0 0,1-1 0 0 0,1 0 0 0 0,-1 1 0 0 0,1 0 0 0 0,0-1 0 0 0,0 1 0 0 0,0 1 0 0 0,0-1 0 0 0,1 1 0 0 0,8-6 0 0 0,-1 3 187 0 0,0-1 0 0 0,1 1 0 0 0,0 1-1 0 0,0 1 1 0 0,0-1 0 0 0,1 2 0 0 0,21-3-1 0 0,-28 5-511 0 0,0 0 0 0 0,0 0-1 0 0,0 1 1 0 0,0 0-1 0 0,0 0 1 0 0,0 1-1 0 0,0 0 1 0 0,-1 0 0 0 0,1 1-1 0 0,0 0 1 0 0,-1 0-1 0 0,1 0 1 0 0,-1 1-1 0 0,1 0 1 0 0,-1 0 0 0 0,11 8-1 0 0,-15-8-170 0 0,0-1-1 0 0,0 1 1 0 0,0 0-1 0 0,0 0 1 0 0,0 0-1 0 0,0 0 1 0 0,-1 0-1 0 0,1 0 1 0 0,-1 1-1 0 0,0-1 1 0 0,0 0 0 0 0,-1 1-1 0 0,1-1 1 0 0,0 1-1 0 0,-1-1 1 0 0,0 1-1 0 0,0-1 1 0 0,0 1-1 0 0,0-1 1 0 0,-1 1-1 0 0,1-1 1 0 0,-1 1-1 0 0,0-1 1 0 0,0 0-1 0 0,0 1 1 0 0,-2 3 0 0 0,-5 11-17 0 0,0 0 1 0 0,-1-1-1 0 0,-15 23 1 0 0,21-37-34 0 0,-23 35-21 0 0,16-24-9 0 0,0 0 0 0 0,0 1 0 0 0,2 0 0 0 0,-11 25 0 0 0,18-38 0 0 0,0 0 0 0 0,1 0 0 0 0,-1 0 0 0 0,1 0 0 0 0,-1 0 0 0 0,1 0 0 0 0,0 0 0 0 0,0 1 0 0 0,0-1 0 0 0,0 0 0 0 0,0 0 0 0 0,1 0 0 0 0,-1 0 0 0 0,0 0 0 0 0,1 0 0 0 0,0 0-1 0 0,-1 0 1 0 0,1 0 0 0 0,0 0 0 0 0,0 0 0 0 0,0-1 0 0 0,2 4 0 0 0,0-3 0 0 0,0 1 1 0 0,0 0-1 0 0,0-1 0 0 0,0 0 0 0 0,1 1 0 0 0,-1-1 0 0 0,1-1 0 0 0,-1 1 1 0 0,1 0-1 0 0,0-1 0 0 0,4 1 0 0 0,10 2-3 0 0,-1-1 1 0 0,1 0-1 0 0,0-2 0 0 0,20 0 0 0 0,-21-1-445 0 0,12 0-2951 0 0,-13 2-4144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2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18 472 0 0,'4'-18'10638'0'0,"-4"18"-10526"0"0,10 16 5016 0 0,-4 1-5595 0 0,5 33 2368 0 0,-2 0-1 0 0,2 65 1 0 0,-7 107 984 0 0,2 28-456 0 0,28 17-593 0 0,-17-160-803 0 0,5 168 0 0 0,-22-242-871 0 0,1 3-197 0 0,-7 52 1 0 0,4-84 980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2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0 336 0 0,'-4'4'5432'0'0,"6"2"-3399"0"0,18 1 520 0 0,222 19 4102 0 0,133-8-3831 0 0,1981 5 4387 0 0,-1923-24-6576 0 0,323-3 213 0 0,-1-31 727 0 0,-707 31-1436 0 0,150-7 797 0 0,-197 11-969 0 0,0 0-1 0 0,0 0 1 0 0,-1 0 0 0 0,1 0-1 0 0,0 1 1 0 0,0-1 0 0 0,-1 0-1 0 0,1 0 1 0 0,0 0 0 0 0,0 0-1 0 0,-1 1 1 0 0,1-1 0 0 0,0 0-1 0 0,-1 1 1 0 0,1-1 0 0 0,-1 1-1 0 0,1-1 1 0 0,0 0 0 0 0,-1 1 0 0 0,1-1-1 0 0,-1 1 1 0 0,1 0 0 0 0,-1-1-1 0 0,1 2 1 0 0,3 17-5428 0 0,-2-7 337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03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0 360 140 0 0,'14'15'7589'0'0,"-8"-14"-6888"0"0,-1-1 0 0 0,1 0 1 0 0,-1 0-1 0 0,1 0 0 0 0,0-1 1 0 0,-1 0-1 0 0,0 0 0 0 0,1-1 1 0 0,-1 1-1 0 0,0-1 0 0 0,8-4 1 0 0,-2 1-33 0 0,-1 0 1 0 0,0-1-1 0 0,0 0 1 0 0,14-11-1 0 0,-16 8-387 0 0,1 0 0 0 0,-2 0 0 0 0,1 0-1 0 0,-1-1 1 0 0,0 0 0 0 0,-1-1-1 0 0,0 1 1 0 0,-1-1 0 0 0,0 0 0 0 0,4-15-1 0 0,2-15 521 0 0,10-66 0 0 0,-16 84-425 0 0,-5 21-334 0 0,0 1-1 0 0,0-1 1 0 0,0 1-1 0 0,1-1 1 0 0,-1 1-1 0 0,1-1 1 0 0,-1 1-1 0 0,1 0 1 0 0,0-1 0 0 0,0 1-1 0 0,-1 0 1 0 0,1-1-1 0 0,0 1 1 0 0,0 0-1 0 0,0 0 1 0 0,0 0-1 0 0,0 0 1 0 0,2-1-1 0 0,-2 2 238 0 0,11 18 228 0 0,-5 12 28 0 0,-2-1 0 0 0,2 39 0 0 0,-5-39-294 0 0,2 0 1 0 0,10 42 0 0 0,-14-69-387 0 0,0-1 0 0 0,1 0-1 0 0,-1 0 1 0 0,1 1 0 0 0,0-1 0 0 0,-1 0 0 0 0,1 0 0 0 0,0 0-1 0 0,0 0 1 0 0,-1 0 0 0 0,1 0 0 0 0,0 0 0 0 0,0 0-1 0 0,0 0 1 0 0,0-1 0 0 0,0 1 0 0 0,0 0 0 0 0,1-1 0 0 0,-1 1-1 0 0,0 0 1 0 0,0-1 0 0 0,3 1 0 0 0,18 0-9006 0 0,-10-4 6401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2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797 10 672 0 0,'0'0'277'0'0,"0"-1"1"0"0,-1 1-1 0 0,1-1 0 0 0,0 0 1 0 0,0 1-1 0 0,-1-1 0 0 0,1 1 1 0 0,-1-1-1 0 0,1 1 0 0 0,0 0 1 0 0,-1-1-1 0 0,1 1 0 0 0,-1-1 1 0 0,1 1-1 0 0,-1 0 0 0 0,1-1 1 0 0,-1 1-1 0 0,0 0 0 0 0,1 0 1 0 0,-1-1-1 0 0,1 1 0 0 0,-1 0 1 0 0,1 0-1 0 0,-1 0 0 0 0,0 0 1 0 0,1 0-1 0 0,-1 0 0 0 0,0 0 1 0 0,1 0-1 0 0,-1 0 0 0 0,0 0 1 0 0,0 1 12 0 0,0 0 0 0 0,0 0 0 0 0,0-1 1 0 0,0 1-1 0 0,0 1 0 0 0,0-1 0 0 0,1 0 1 0 0,-1 0-1 0 0,0 0 0 0 0,1 0 0 0 0,-1 0 1 0 0,1 1-1 0 0,-1-1 0 0 0,1 2 1 0 0,-11 57 2553 0 0,10-50-1916 0 0,0-2-713 0 0,-39 349 7272 0 0,35-283-5529 0 0,4 0 0 0 0,16 138 0 0 0,-14-205-1746 0 0,0-2-101 0 0,0 0 0 0 0,0 0-1 0 0,-1 0 1 0 0,0 0 0 0 0,0 0-1 0 0,-1 10 1 0 0,0-13-127 0 0,1-1 0 0 0,-1 1-1 0 0,0 0 1 0 0,0-1 0 0 0,0 1-1 0 0,0 0 1 0 0,0-1 0 0 0,0 1 0 0 0,0-1-1 0 0,0 0 1 0 0,0 1 0 0 0,-1-1 0 0 0,1 0-1 0 0,-1 0 1 0 0,1 0 0 0 0,-1 0-1 0 0,1 0 1 0 0,-1 0 0 0 0,0 0 0 0 0,1 0-1 0 0,-1-1 1 0 0,0 1 0 0 0,-2 0 0 0 0,-38 8-252 0 0,-1-1 0 0 0,0-2 0 0 0,-62 0 0 0 0,16-1 71 0 0,31 0 90 0 0,-12 0-50 0 0,0 2 0 0 0,-75 19 0 0 0,119-15 136 0 0,22-2 64 0 0,15 1 33 0 0,30 5 40 0 0,0-2 0 0 0,0-2 0 0 0,75 11-1 0 0,-66-13-45 0 0,404 64 815 0 0,-213-36-222 0 0,-221-35-615 0 0,-13-1-17 0 0,0 0-1 0 0,1 0 1 0 0,-1 0-1 0 0,0 1 1 0 0,0 0 0 0 0,0 1-1 0 0,8 3 1 0 0,-15-6-27 0 0,1 0 0 0 0,-1 1 1 0 0,0-1-1 0 0,0 0 0 0 0,1 0 0 0 0,-1 0 1 0 0,0 0-1 0 0,0 0 0 0 0,0 0 0 0 0,0 1 1 0 0,1-1-1 0 0,-1 0 0 0 0,0 0 0 0 0,0 0 1 0 0,0 1-1 0 0,0-1 0 0 0,0 0 0 0 0,1 0 1 0 0,-1 0-1 0 0,0 1 0 0 0,0-1 0 0 0,0 0 1 0 0,0 0-1 0 0,0 1 0 0 0,0-1 0 0 0,0 0 1 0 0,0 0-1 0 0,0 1 0 0 0,0-1 0 0 0,0 0 0 0 0,0 0 1 0 0,0 1-1 0 0,0-1 0 0 0,0 0 0 0 0,0 0 1 0 0,0 0-1 0 0,0 1 0 0 0,-1-1 0 0 0,1 0 1 0 0,0 0-1 0 0,0 1 0 0 0,0-1 0 0 0,0 0 1 0 0,-1 0-1 0 0,-12 9 68 0 0,-20 2-41 0 0,-46 5-30 0 0,-114 9 0 0 0,39-7-1 0 0,121-14 0 0 0,18-2 0 0 0,0 0 0 0 0,-1 0 0 0 0,1 2 0 0 0,0 0 0 0 0,-18 7 0 0 0,33-11 0 0 0,0 0 0 0 0,0 0 0 0 0,0 0 0 0 0,0 0 0 0 0,0 0 0 0 0,0 0 0 0 0,0 0 0 0 0,-1 0 0 0 0,1 0 0 0 0,0 0 0 0 0,0 0 0 0 0,0 0 0 0 0,0 0 0 0 0,0 0 0 0 0,0 0 0 0 0,0 0 0 0 0,0 1 0 0 0,0-1 0 0 0,0 0 0 0 0,-1 0 0 0 0,1 0 0 0 0,0 0 0 0 0,0 0 0 0 0,0 0 0 0 0,0 0 0 0 0,0 0 0 0 0,0 1 0 0 0,0-1 0 0 0,0 0 0 0 0,0 0 0 0 0,0 0 0 0 0,0 0 0 0 0,0 0 0 0 0,0 0 0 0 0,0 0 0 0 0,0 1 0 0 0,0-1 0 0 0,0 0 0 0 0,0 0 0 0 0,0 0 0 0 0,0 0 0 0 0,0 0 0 0 0,0 0 0 0 0,0 0 0 0 0,0 0 0 0 0,0 1 0 0 0,0-1 0 0 0,0 0 0 0 0,0 0 0 0 0,1 0 0 0 0,-1 0 0 0 0,0 0 0 0 0,0 0 0 0 0,0 0 0 0 0,0 0 0 0 0,0 0 0 0 0,0 0 0 0 0,0 0 0 0 0,0 1 0 0 0,1-1 0 0 0,2 2 0 0 0,1 1 0 0 0,0-1 0 0 0,0 1 0 0 0,0-1 0 0 0,0-1 0 0 0,1 1 0 0 0,-1 0 0 0 0,1-1 0 0 0,7 1 0 0 0,51 7 0 0 0,-28-5 0 0 0,136 16 0 0 0,58 10 0 0 0,-225-29 0 0 0,-1-1 0 0 0,0 0 0 0 0,-1 1 0 0 0,1-1 0 0 0,-1 1 0 0 0,1-1 0 0 0,-1 1 0 0 0,1 0 0 0 0,-1 0 0 0 0,0 0 0 0 0,1 0 0 0 0,-1 1 0 0 0,0-1 0 0 0,0 0 0 0 0,0 1 0 0 0,3 2 0 0 0,-2 3 0 0 0,0 1 0 0 0,-3-5 0 0 0,0-1 0 0 0,0 1 0 0 0,0-1 0 0 0,0 0 0 0 0,0 1 0 0 0,0-1 0 0 0,0 1 0 0 0,-1-1 0 0 0,1 0 0 0 0,-1 1 0 0 0,0-1 0 0 0,0 0 0 0 0,-2 4 0 0 0,-1 4 0 0 0,-10 49 0 0 0,2 1 0 0 0,3 0 0 0 0,3 0 0 0 0,1 72 0 0 0,10-26 0 0 0,5 1 0 0 0,27 123 0 0 0,47 106 0 0 0,-56-252 0 0 0,-17-55 0 0 0,-1 0 0 0 0,6 34 0 0 0,-15-59-153 0 0,-7-11-3055 0 0,1 3 901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2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85 480 0 0,'-6'2'7585'0'0,"18"3"-5148"0"0,22 5-705 0 0,581 53 6716 0 0,12-41-5633 0 0,1236-36 1942 0 0,-1566 1-4266 0 0,148-17 188 0 0,-263 16-466 0 0,869-45 961 0 0,-763 46-705 0 0,138-3-247 0 0,-409 13-2048 0 0,-16 2 925 0 0,1 1 1 0 0,-1-1 0 0 0,1 0 0 0 0,-1 0 0 0 0,0 0-1 0 0,1 0 1 0 0,-1 0 0 0 0,0-1 0 0 0,0 1 0 0 0,0 0-1 0 0,1 0 1 0 0,-1-2 0 0 0,7-7-2180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26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11 214 832 0 0,'0'0'314'0'0,"-1"0"1"0"0,1 0-1 0 0,-1 0 0 0 0,1 0 0 0 0,-1 0 1 0 0,1 0-1 0 0,-1 0 0 0 0,1 0 1 0 0,-4 4 3456 0 0,3-4-3457 0 0,1 0 0 0 0,0 1 1 0 0,0-1-1 0 0,-1 1 0 0 0,1-1 0 0 0,0 0 1 0 0,0 1-1 0 0,0-1 0 0 0,0 1 1 0 0,0-1-1 0 0,0 1 0 0 0,-1 0 0 0 0,15 8 2724 0 0,33 1-1374 0 0,371 24 4158 0 0,-295-28-4875 0 0,630 30 3504 0 0,-665-31-3978 0 0,441 4 2297 0 0,-524-9-2701 0 0,0 0 1 0 0,0 0-1 0 0,0-1 1 0 0,1 0-1 0 0,-1 0 0 0 0,-1 0 1 0 0,1-1-1 0 0,0 0 0 0 0,0 0 1 0 0,7-4-1 0 0,-11 2-81 0 0,1 1-1 0 0,-1-1 1 0 0,-1 0 0 0 0,1 0 0 0 0,0 1-1 0 0,-1-1 1 0 0,0 0 0 0 0,0 0 0 0 0,0 0 0 0 0,0 0-1 0 0,-1 1 1 0 0,-1-6 0 0 0,2 2-20 0 0,1-36-214 0 0,1-1 0 0 0,3 1 0 0 0,17-75 0 0 0,-22 118 245 0 0,4-7-6 0 0,0 19 86 0 0,2 26 171 0 0,-6-35-220 0 0,6 71 413 0 0,-5-47-134 0 0,1 1 1 0 0,8 40-1 0 0,-10-66-293 0 0,1 0 0 0 0,-1 0 0 0 0,0 0 0 0 0,1 0 0 0 0,-1 0-1 0 0,1 0 1 0 0,0-1 0 0 0,0 1 0 0 0,-1 0 0 0 0,1 0 0 0 0,0-1-1 0 0,1 1 1 0 0,-1 0 0 0 0,0-1 0 0 0,0 1 0 0 0,1-1 0 0 0,-1 0 0 0 0,1 1-1 0 0,-1-1 1 0 0,1 0 0 0 0,0 0 0 0 0,-1 0 0 0 0,1 0 0 0 0,0 0-1 0 0,0 0 1 0 0,-1 0 0 0 0,1-1 0 0 0,0 1 0 0 0,0-1 0 0 0,0 1 0 0 0,0-1-1 0 0,0 0 1 0 0,0 0 0 0 0,0 0 0 0 0,0 0 0 0 0,0 0 0 0 0,0 0 0 0 0,0-1-1 0 0,0 1 1 0 0,3-1 0 0 0,2-2-5 0 0,-1 0 1 0 0,1 0-1 0 0,-1 0 1 0 0,1-1-1 0 0,-1 0 0 0 0,0 0 1 0 0,0-1-1 0 0,-1 1 0 0 0,1-1 1 0 0,4-7-1 0 0,119-149-11 0 0,-129 158 0 0 0,11-5 0 0 0,-10 9 0 0 0,-1-1 0 0 0,1 1 0 0 0,-1 0 0 0 0,0-1 0 0 0,1 1 0 0 0,-1 0 0 0 0,0-1 0 0 0,0 1 0 0 0,1 0 0 0 0,-1-1 0 0 0,0 1 0 0 0,0 0 0 0 0,0-1 0 0 0,0 1 0 0 0,0 0 0 0 0,0 0 0 0 0,0-1 0 0 0,0 1 0 0 0,0 0 0 0 0,0 1 0 0 0,0-2 0 0 0,-4 21 0 0 0,0 1 0 0 0,-2-1 0 0 0,-11 29 0 0 0,11-35 0 0 0,1 1 0 0 0,0-1 0 0 0,1 1 0 0 0,0 0 0 0 0,2 0 0 0 0,0 1 0 0 0,0 23 0 0 0,2-37 0 0 0,1 1 0 0 0,0 0 0 0 0,0-1 0 0 0,1 1 0 0 0,-1-1 0 0 0,1 1 0 0 0,-1-1 0 0 0,1 0 0 0 0,0 0 0 0 0,1 0 0 0 0,-1 0 0 0 0,0 0 0 0 0,1 0 0 0 0,-1 0 0 0 0,1-1 0 0 0,0 1 0 0 0,0-1 0 0 0,0 0 0 0 0,0 0 0 0 0,1 0 0 0 0,-1 0 0 0 0,0-1 0 0 0,1 1 0 0 0,-1-1 0 0 0,7 2 0 0 0,11 3 0 0 0,1-1 0 0 0,-1-1 0 0 0,27 2 0 0 0,-33-4 0 0 0,244 8 0 0 0,-214-10 0 0 0,789 2 0 0 0,-654 0 0 0 0,461-11 0 0 0,-631 8 0 0 0,9 0 0 0 0,0-1 0 0 0,-1-1 0 0 0,34-9 0 0 0,-46 10 0 0 0,1-1 0 0 0,-1 0 0 0 0,0 0 0 0 0,1 0 0 0 0,-1 1 0 0 0,-6 2-1 0 0,10-4 1068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27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0 480 0 0,'-2'5'15073'0'0,"1"15"-9409"0"0,1 30-4280 0 0,0-42 167 0 0,-2 41 721 0 0,-13 74-1 0 0,-2 9-708 0 0,13-64-936 0 0,2-1 1 0 0,4 1-1 0 0,10 71 0 0 0,53 234-627 0 0,-44-260 0 0 0,-7 2 0 0 0,-4 1 0 0 0,-8 162 0 0 0,-3-148 0 0 0,-1 16 0 0 0,3 138 0 0 0,1-259 0 0 0,18 530 0 0 0,-20-542 0 0 0,-1-4 0 0 0,-3-4 0 0 0,-3-5-105 0 0,5-1-493 0 0,-8-1-6650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29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45 320 0 0,'-11'5'16342'0'0,"205"7"-9264"0"0,104-10-4324 0 0,-184-2-1643 0 0,660-1 1807 0 0,223-25-1203 0 0,-675 13-1395 0 0,508 9-111 0 0,-685 4-209 0 0,-138 0 0 0 0,1 0 0 0 0,-1 0 0 0 0,1-2 0 0 0,-2-1 0 0 0,0 0 0 0 0,-2-1-18 0 0,-4 4-113 0 0,0-7-2102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31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 0 0,'1'-5'19941'0'0,"11"57"-16523"0"0,-2-12-1205 0 0,8 72 0 0 0,-1 64-903 0 0,-13-135-1176 0 0,-4-29-88 0 0,1 0 0 0 0,0 0 0 0 0,1 0 0 0 0,5 18 0 0 0,-6-29-26 0 0,-1 1 38 0 0,0 1 0 0 0,0-1 0 0 0,0 0 0 0 0,0 0 0 0 0,1 0 0 0 0,-1 0 0 0 0,0 0 0 0 0,1 0 0 0 0,0 0 0 0 0,0 1 0 0 0,0-2 0 0 0,0 1 0 0 0,2 3 987 0 0,-3-8-989 0 0,0-11-4 0 0,0 10 36 0 0,-8-21 96 0 0,7 21-172 0 0,0-1-1 0 0,0 1 1 0 0,0 0-1 0 0,-1 0 0 0 0,1 0 1 0 0,-1 0-1 0 0,-3-5 1 0 0,0-1-92 0 0,4 8 45 0 0,-7-14-837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3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18 320 0 0,'2'-18'13637'0'0,"-33"47"-12115"0"0,1 0 0 0 0,-37 49 0 0 0,14-16-428 0 0,51-60-1045 0 0,-54 66 1232 0 0,52-62-1074 0 0,-1 1-1 0 0,1-1 1 0 0,1 1-1 0 0,-1 0 1 0 0,1 0 0 0 0,0 0-1 0 0,1 0 1 0 0,0 1-1 0 0,-2 7 1 0 0,4-12-121 0 0,0-1-1 0 0,1 1 1 0 0,-1 0 0 0 0,0-1 0 0 0,1 1 0 0 0,0 0-1 0 0,-1-1 1 0 0,1 1 0 0 0,0-1 0 0 0,0 1 0 0 0,0-1 0 0 0,1 1-1 0 0,-1-1 1 0 0,1 0 0 0 0,-1 1 0 0 0,1-1 0 0 0,0 0-1 0 0,0 0 1 0 0,0 0 0 0 0,0-1 0 0 0,0 1 0 0 0,0 0-1 0 0,0-1 1 0 0,1 1 0 0 0,-1-1 0 0 0,0 0 0 0 0,1 0 0 0 0,-1 0-1 0 0,5 1 1 0 0,3 2 155 0 0,2-1-1 0 0,-1 0 1 0 0,0 0 0 0 0,1-1-1 0 0,15 0 1 0 0,153-2 1237 0 0,-103-6-3852 0 0,-63 4-179 0 0,4-1-5976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3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 32 0 0,'-13'-10'17826'0'0,"16"32"-15184"0"0,-2 0-1 0 0,-1 38 1 0 0,1 26 777 0 0,-1-84-3381 0 0,1 2-1088 0 0,0 3 632 0 0,5-5-4144 0 0,-2-3 3913 0 0,9-3-9059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3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1 393 972 0 0,'53'7'13895'0'0,"23"5"-41"0"0,-75-12-13816 0 0,-1 0-1 0 0,0 0 1 0 0,0 1 0 0 0,0-1 0 0 0,1 0 0 0 0,-1 0 0 0 0,0 0 0 0 0,0 0 0 0 0,1 0 0 0 0,-1 0 0 0 0,0-1 0 0 0,0 1-1 0 0,0 0 1 0 0,1 0 0 0 0,-1 0 0 0 0,0 0 0 0 0,0 0 0 0 0,0 0 0 0 0,1 0 0 0 0,-1 0 0 0 0,0 0 0 0 0,0-1-1 0 0,0 1 1 0 0,0 0 0 0 0,1 0 0 0 0,-1 0 0 0 0,0 0 0 0 0,0 0 0 0 0,0-1 0 0 0,0 1 0 0 0,0 0 0 0 0,0 0 0 0 0,1 0-1 0 0,-1-1 1 0 0,0 1 0 0 0,0 0 0 0 0,0 0 0 0 0,0 0 0 0 0,0-1 0 0 0,0 1 0 0 0,-3-13 719 0 0,-10-14-370 0 0,12 24-317 0 0,-5-7-32 0 0,0-1 0 0 0,2 1-1 0 0,-1-1 1 0 0,1 0 0 0 0,1-1 0 0 0,0 1 0 0 0,-2-13 0 0 0,5 17-23 0 0,0 0 0 0 0,0 0 1 0 0,0 0-1 0 0,1 0 0 0 0,0 0 1 0 0,0 0-1 0 0,1 0 0 0 0,0 0 1 0 0,0 0-1 0 0,1 1 0 0 0,0-1 1 0 0,0 1-1 0 0,6-10 0 0 0,0 2 52 0 0,1 0-1 0 0,1 1 1 0 0,0 0 0 0 0,0 1-1 0 0,2 0 1 0 0,-1 0-1 0 0,17-10 1 0 0,-20 16-51 0 0,-1 0 1 0 0,1 1-1 0 0,0 0 0 0 0,1 1 0 0 0,-1 0 1 0 0,1 0-1 0 0,0 1 0 0 0,-1 0 1 0 0,1 1-1 0 0,1 0 0 0 0,-1 0 0 0 0,0 1 1 0 0,14 1-1 0 0,-22 0-16 0 0,1 0 0 0 0,-1 0 0 0 0,0 0 0 0 0,0 0 0 0 0,0 1 0 0 0,1-1 0 0 0,-1 1 0 0 0,0-1 0 0 0,0 1 0 0 0,0 0 0 0 0,0 0 0 0 0,0 0 0 0 0,0 0 0 0 0,0 0 0 0 0,0 1 0 0 0,0-1 0 0 0,-1 0 0 0 0,1 1 0 0 0,0 0 0 0 0,-1-1 0 0 0,1 1 0 0 0,-1 0 0 0 0,0 0 0 0 0,0-1 0 0 0,1 1 0 0 0,-1 0 0 0 0,0 0 0 0 0,-1 0 0 0 0,1 1 0 0 0,0-1 0 0 0,-1 0 0 0 0,1 0 0 0 0,-1 0 0 0 0,1 0 0 0 0,-1 1 0 0 0,0-1 0 0 0,0 0 0 0 0,0 0 0 0 0,0 1 0 0 0,-2 3 0 0 0,0 10 0 0 0,-2 0 0 0 0,0 0 0 0 0,-1 0 0 0 0,-12 24 0 0 0,9-19 0 0 0,2-9 0 0 0,4-9 0 0 0,1 0 0 0 0,-1 1 0 0 0,1-1 0 0 0,0 0 0 0 0,0 1 0 0 0,0-1 0 0 0,0 0 0 0 0,1 1 0 0 0,0-1 0 0 0,-1 1 0 0 0,1-1 0 0 0,0 1 0 0 0,0-1 0 0 0,1 1 0 0 0,0 3 0 0 0,0-3 0 0 0,0-1 0 0 0,0 1 0 0 0,0-1 0 0 0,0 1 0 0 0,1-1 0 0 0,0 0 0 0 0,-1 1 0 0 0,1-1 0 0 0,0 0 0 0 0,1 0 0 0 0,-1 0 0 0 0,0 0 0 0 0,1-1 0 0 0,0 1 0 0 0,-1-1 0 0 0,1 0 0 0 0,0 1 0 0 0,0-1 0 0 0,1 0 0 0 0,-1-1 0 0 0,0 1 0 0 0,1-1 0 0 0,-1 1 0 0 0,1-1 0 0 0,3 1 0 0 0,14 3 0 0 0,0-1 0 0 0,1 0 0 0 0,30 0 0 0 0,-45-4 0 0 0,3 1 0 0 0,1 0 0 0 0,18 0-602 0 0,-19-2-5232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3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60 205 572 0 0,'0'0'4579'0'0,"-1"4"-3389"0"0,-17 62 3603 0 0,-22 69 6282 0 0,40-135-10984 0 0,6-8 533 0 0,8-18-450 0 0,40-110 529 0 0,-26 71 202 0 0,29-101 1 0 0,-57 166-892 0 0,0-1 0 0 0,0 1 0 0 0,0 0 0 0 0,0-1 0 0 0,0 1 0 0 0,0 0 0 0 0,0-1 0 0 0,0 1 0 0 0,0 0 0 0 0,0 0 0 0 0,0-1 0 0 0,0 1 0 0 0,0 0 0 0 0,0-1 0 0 0,0 1 0 0 0,1 0 0 0 0,-1 0 0 0 0,0-1 0 0 0,0 1 0 0 0,0 0 0 0 0,0 0 0 0 0,1-1 0 0 0,-1 1 0 0 0,0 0 0 0 0,0 0 0 0 0,1 0 0 0 0,-1-1 0 0 0,0 1 0 0 0,0 0 0 0 0,1 0 0 0 0,-1 0 0 0 0,0 0 0 0 0,1 0 0 0 0,-1 0 0 0 0,0-1 0 0 0,0 1 0 0 0,1 0 0 0 0,-1 0 0 0 0,0 0 0 0 0,1 0 0 0 0,-1 0 0 0 0,0 0 0 0 0,1 0 0 0 0,-1 0 0 0 0,0 0 0 0 0,1 1 0 0 0,11 14 184 0 0,7 26-69 0 0,-9-14-69 0 0,2-1-1 0 0,0 1 1 0 0,2-2-1 0 0,20 29 1 0 0,-25-42-50 0 0,0 0 1 0 0,1-1-1 0 0,0 0 1 0 0,1 0-1 0 0,0-1 1 0 0,0-1-1 0 0,1 0 1 0 0,0 0-1 0 0,1-1 0 0 0,13 6 1 0 0,8-5-3 0 0,-32-9-6 0 0,-1 0-1 0 0,0 0 1 0 0,0 0 0 0 0,1 0 0 0 0,-1 0-1 0 0,0 0 1 0 0,1 0 0 0 0,-1 0 0 0 0,0 0-1 0 0,0-1 1 0 0,0 1 0 0 0,1 0 0 0 0,-1-1-1 0 0,0 1 1 0 0,0-1 0 0 0,0 0 0 0 0,0 1-1 0 0,0-1 1 0 0,0 0 0 0 0,0 0 0 0 0,0 1 0 0 0,0-1-1 0 0,0 0 1 0 0,1-1 0 0 0,-2 1-8 0 0,-18-13-97 0 0,0 8-18 0 0,-1 1 1 0 0,0 2-1 0 0,0-1 0 0 0,0 2 1 0 0,0 1-1 0 0,-1 0 1 0 0,-28 3-1 0 0,3-1-1064 0 0,14 3-496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04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98 484 0 0,'-17'1'2399'0'0,"-9"-4"11671"0"0,28 1-13080 0 0,3-2-367 0 0,0 0 0 0 0,0 0-1 0 0,0 0 1 0 0,0 1 0 0 0,1 0 0 0 0,0 0-1 0 0,9-3 1 0 0,49-13 924 0 0,-47 15-3071 0 0,-1 0-1 0 0,0-1 0 0 0,27-14 1 0 0,-27 12-3797 0 0,-6 3 3081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41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39 108 0 0,'-3'-39'17061'0'0,"-6"46"-15179"0"0,8-5-1785 0 0,0-1 0 0 0,-1 1 0 0 0,1 0 0 0 0,0 0 0 0 0,0-1 0 0 0,0 1 0 0 0,0 0 0 0 0,0 0 0 0 0,0 0 0 0 0,1 0 0 0 0,-1 3 0 0 0,1 146 3636 0 0,3-61-2885 0 0,-2-44-441 0 0,3-1 0 0 0,15 77 1 0 0,35 89 121 0 0,-12-48-215 0 0,-38-145-285 0 0,-1-1 1 0 0,-1 1-1 0 0,-1 0 0 0 0,0 0 0 0 0,-2 0 0 0 0,0 0 0 0 0,-1 0 1 0 0,-4 20-1 0 0,-7 18 1976 0 0,12-60-1932 0 0,-3-17 12 0 0,0 0-1 0 0,1 0 1 0 0,1-31 0 0 0,1 21-65 0 0,-7-36 0 0 0,-27-76-81 0 0,20 90 21 0 0,-12-80 1 0 0,4-105-78 0 0,11 104 40 0 0,6 88-13 0 0,26 85 98 0 0,-11 4 26 0 0,-2-1-1 0 0,-2 1 1 0 0,0 57 0 0 0,-1-17 8 0 0,0 181 132 0 0,-6-180-21 0 0,3 0 1 0 0,5-1 0 0 0,16 92-1 0 0,-17-149-90 0 0,-5-17-31 0 0,2-1 0 0 0,-1 0 0 0 0,1 1-1 0 0,1-1 1 0 0,-1 0 0 0 0,8 14 0 0 0,-10-22-148 0 0,1 1 1 0 0,-1-1-1 0 0,0 0 0 0 0,1 1 1 0 0,-1-1-1 0 0,1 1 0 0 0,-1-1 1 0 0,0 0-1 0 0,1 0 0 0 0,-1 1 1 0 0,1-1-1 0 0,-1 0 0 0 0,1 0 1 0 0,-1 0-1 0 0,1 1 0 0 0,-1-1 1 0 0,1 0-1 0 0,-1 0 0 0 0,1 0 0 0 0,0 0 1 0 0,-1 0-1 0 0,1 0 0 0 0,-1 0 1 0 0,1 0-1 0 0,-1 0 0 0 0,1 0 1 0 0,-1-1-1 0 0,1 1 0 0 0,-1 0 1 0 0,1 0-1 0 0,-1 0 0 0 0,1-1 1 0 0,0 1-1 0 0,14-11-8364 0 0,-13 10 7404 0 0,1-3-1826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4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40 680 0 0,'-25'-7'3344'0'0,"8"1"10578"0"0,21 9-12624 0 0,18 28 581 0 0,-2 0 0 0 0,0 1 0 0 0,-2 1 1 0 0,23 60-1 0 0,-13-30-476 0 0,-13-29-782 0 0,-9-20-320 0 0,0 0-1 0 0,0 0 1 0 0,2-1-1 0 0,0 0 0 0 0,0 0 1 0 0,11 12-1 0 0,-14-21-300 0 0,1-3-16 0 0,-6-1-17 0 0,1 0-1 0 0,-1 0 1 0 0,0 0 0 0 0,0 0-1 0 0,1 0 1 0 0,-1 0 0 0 0,0 0-1 0 0,1-1 1 0 0,-1 1 0 0 0,0 0-1 0 0,0 0 1 0 0,1 0-1 0 0,-1 0 1 0 0,0 0 0 0 0,0-1-1 0 0,1 1 1 0 0,-1 0 0 0 0,0 0-1 0 0,0-1 1 0 0,0 1 0 0 0,0 0-1 0 0,1 0 1 0 0,-1-1 0 0 0,0 1-1 0 0,0 0 1 0 0,0 0 0 0 0,0-1-1 0 0,0 1 1 0 0,0 0 0 0 0,0-1-1 0 0,0 1 1 0 0,0 0-1 0 0,0 0 1 0 0,1-1 0 0 0,-2 1-1 0 0,1 0 1 0 0,0-1 0 0 0,0 1-1 0 0,0 0 1 0 0,0 0 0 0 0,0-1-1 0 0,0 1 1 0 0,0 0 0 0 0,0-1-1 0 0,0 1 1 0 0,0 0 0 0 0,-1 0-1 0 0,1-1 1 0 0,-5-10-808 0 0,-4-2-248 0 0,-1 0 0 0 0,0 1 0 0 0,-11-11 0 0 0,-18-22-2328 0 0,-84-111-3960 0 0,103 136 7987 0 0,-31-26 0 0 0,33 32 968 0 0,0 2-1 0 0,-29-16 1 0 0,32 17-177 0 0,-8-4 3479 0 0,55 0-2682 0 0,36 7-1117 0 0,-1 4 0 0 0,106 5 0 0 0,-90 1-1115 0 0,137 9 34 0 0,-220-11 0 0 0,38 5 0 0 0,-36-4 0 0 0,0-1 0 0 0,-1 0 0 0 0,1 1 0 0 0,0-1 0 0 0,0 1 0 0 0,0 0 0 0 0,-1-1 0 0 0,1 1 0 0 0,0 0 0 0 0,-1 0 0 0 0,1 0 0 0 0,-1 0 0 0 0,1 0 0 0 0,-1 1 0 0 0,0-1 0 0 0,1 0 0 0 0,-1 1 0 0 0,0-1 0 0 0,0 1 0 0 0,0-1 0 0 0,2 4 0 0 0,-3-4 0 0 0,1 0 0 0 0,-1 0 0 0 0,0 0 0 0 0,0 0 0 0 0,1 0 0 0 0,-1 0 0 0 0,0 0 0 0 0,0 0 0 0 0,0 0 0 0 0,0 0 0 0 0,0 0 0 0 0,0 0 0 0 0,-1 0 0 0 0,1 0 0 0 0,0 0 0 0 0,0 0 0 0 0,-1 0 0 0 0,1 0 0 0 0,-1 0 0 0 0,1 0 0 0 0,-1 0 0 0 0,1 0 0 0 0,-2 1 0 0 0,0 0 0 0 0,-11 24 0 0 0,-2-1 0 0 0,0 0 0 0 0,-2-1 0 0 0,0-1 0 0 0,-32 31 0 0 0,17-18 0 0 0,-115 121 0 0 0,170-218 0 0 0,-1 13-6 0 0,-16 38-17 0 0,0-1 0 0 0,-1 0 0 0 0,0 0 0 0 0,-1-1 0 0 0,-1 0 0 0 0,1 1 0 0 0,-2-1 0 0 0,2-16 0 0 0,-4 27-4 0 0,0 0 0 0 0,0 0 0 0 0,0 0 0 0 0,0 0 0 0 0,0 0 0 0 0,0 1 0 0 0,0-1-1 0 0,0 0 1 0 0,0 0 0 0 0,-1 0 0 0 0,1 0 0 0 0,0 1 0 0 0,-1-1 0 0 0,1 0 0 0 0,-1 0 0 0 0,1 1 0 0 0,-1-1 0 0 0,1 0 0 0 0,-1 1 0 0 0,1-1 0 0 0,-1 0 0 0 0,0 1 0 0 0,1-1 0 0 0,-1 1 0 0 0,0-1 0 0 0,0 0 0 0 0,-1 1 1 0 0,0-1 0 0 0,0 1 0 0 0,1-1 0 0 0,-1 1 0 0 0,0 0 0 0 0,0 0 0 0 0,0 0 0 0 0,0 0-1 0 0,1 0 1 0 0,-1 1 0 0 0,0-1 0 0 0,-2 1 0 0 0,-7 2-20 0 0,0 1 0 0 0,0 1-1 0 0,-13 6 1 0 0,16-7-14 0 0,-91 41-241 0 0,99-45 290 0 0,0-1-35 0 0,0-1 44 0 0,0 1 1 0 0,0-1-1 0 0,0 0 1 0 0,0 1-1 0 0,1-1 1 0 0,-1 0-1 0 0,0 1 1 0 0,1-1-1 0 0,-1 1 1 0 0,1-1-1 0 0,0 1 1 0 0,0-1-1 0 0,0 1 1 0 0,1-2-1 0 0,-1 1-2 0 0,14-17-233 0 0,2 0 0 0 0,30-25-1 0 0,-46 43 190 0 0,-5 2-128 0 0,-16 3 137 0 0,1-1 0 0 0,-33 1-1 0 0,51-4 38 0 0,1 0 1 0 0,0 0-1 0 0,-1 0 0 0 0,1 0 0 0 0,-1 0 0 0 0,1 0 0 0 0,-1 0 0 0 0,1 0 0 0 0,0 0 0 0 0,-1 0 0 0 0,1 0 0 0 0,-1-1 0 0 0,1 1 0 0 0,0 0 0 0 0,-1 0 0 0 0,1 0 0 0 0,0-1 0 0 0,-1 1 0 0 0,1 0 0 0 0,0 0 1 0 0,-1-1-1 0 0,1 1 0 0 0,0 0 0 0 0,-1-1 0 0 0,1 1 0 0 0,0-1 0 0 0,0 1 0 0 0,0 0 0 0 0,-1-1 0 0 0,1 1 0 0 0,0 0 0 0 0,0-1 0 0 0,0 1 0 0 0,0-1 0 0 0,0 1 0 0 0,0-1 0 0 0,0 1 0 0 0,0 0 0 0 0,0-1 1 0 0,0 1-1 0 0,0-1 0 0 0,0 1 0 0 0,0-1 0 0 0,0 1 0 0 0,0 0 0 0 0,0-1 0 0 0,0 1 0 0 0,0-1 0 0 0,1 1 0 0 0,-1 0 0 0 0,0-1 0 0 0,0 1 0 0 0,1-1 0 0 0,-1 1 0 0 0,0 0 0 0 0,0-1 0 0 0,1 1 0 0 0,-1 0 1 0 0,1-1-1 0 0,16-22-123 0 0,-17 23 123 0 0,50-45-1213 0 0,-49 44 1089 0 0,-33 2-612 0 0,30 0 662 0 0,17-17-11631 0 0,-4 11 9016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4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86 756 0 0,'-1'-1'8328'0'0,"10"1"-3367"0"0,25 1-1695 0 0,33 2-1913 0 0,-15-4-332 0 0,85-4 1078 0 0,-118 3-1727 0 0,-1-1 0 0 0,0 0 0 0 0,0-1 0 0 0,0-1 0 0 0,19-8 0 0 0,-34 12-299 0 0,-1 0 0 0 0,0 0 0 0 0,0 0 0 0 0,0 0 0 0 0,0 0 0 0 0,0-1-1 0 0,0 1 1 0 0,0-1 0 0 0,0 1 0 0 0,0-1 0 0 0,-1 0 0 0 0,1 1 0 0 0,-1-1 0 0 0,1 0-1 0 0,-1 0 1 0 0,0 0 0 0 0,1 0 0 0 0,-1 0 0 0 0,0 0 0 0 0,0-1 0 0 0,0-2 0 0 0,-1 5-63 0 0,0-1 0 0 0,0 1 0 0 0,0-1 0 0 0,0 1 0 0 0,0-1 0 0 0,0 0 0 0 0,0 1 0 0 0,0-1 0 0 0,0 1 0 0 0,0 0-1 0 0,0-1 1 0 0,-1 1 0 0 0,1-1 0 0 0,0 1 0 0 0,0-1 0 0 0,0 1 0 0 0,-1-1 0 0 0,1 1 0 0 0,0 0 0 0 0,-1-1 0 0 0,1 1 0 0 0,0-1 0 0 0,-1 1 0 0 0,1 0 0 0 0,-1-1 0 0 0,1 1 0 0 0,0 0 0 0 0,-1 0 0 0 0,1-1 0 0 0,-1 1 0 0 0,0 0 0 0 0,-18 3 215 0 0,-13 16 41 0 0,27-13-184 0 0,1 0 0 0 0,-1 1 0 0 0,1-1 0 0 0,1 1 0 0 0,-1 0 0 0 0,1 0 0 0 0,1 0 0 0 0,-1 1 0 0 0,1-1 0 0 0,0 1 0 0 0,1-1 0 0 0,0 1 0 0 0,0 0 0 0 0,1-1 0 0 0,0 1 0 0 0,0 0 1 0 0,2 11-1 0 0,3 15 220 0 0,1 1 0 0 0,15 47 1 0 0,-19-74-264 0 0,13 38 384 0 0,2-1-1 0 0,43 81 1 0 0,-49-96-288 0 0,-10-29-219 0 0,-27 9-600 0 0,-36 2 281 0 0,-83 4 0 0 0,34-5 326 0 0,68-6 138 0 0,19-3 257 0 0,0 1 1 0 0,0 1 0 0 0,-29 9 0 0 0,52-13 175 0 0,200-1 1834 0 0,-93-2-3004 0 0,-36 3-5410 0 0,-33 0-1689 0 0,-20-1 4650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45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144 263 260 0 0,'0'-1'355'0'0,"0"0"0"0"0,0 1 0 0 0,0-1 0 0 0,0 0 0 0 0,0 1 0 0 0,1-1 0 0 0,-1 0 0 0 0,0 1 1 0 0,0-1-1 0 0,-1 0 0 0 0,1 0 0 0 0,0 1 0 0 0,0-1 0 0 0,0 0 0 0 0,0 1 0 0 0,-1-1 0 0 0,1 0 0 0 0,0 1 0 0 0,0-1 0 0 0,-1 1 0 0 0,1-1 0 0 0,-1 0 0 0 0,1 1 0 0 0,0-1 0 0 0,-1 1 0 0 0,1-1 0 0 0,-1 1 1 0 0,1 0-1 0 0,-1-1 0 0 0,-1 0 0 0 0,1 2-67 0 0,0-1 1 0 0,0 0 0 0 0,0 1-1 0 0,0 0 1 0 0,-1-1 0 0 0,1 1-1 0 0,0 0 1 0 0,0 0 0 0 0,0-1-1 0 0,0 1 1 0 0,1 0 0 0 0,-1 0-1 0 0,0 0 1 0 0,0 0 0 0 0,0 1-1 0 0,-36 56 2251 0 0,32-49-1061 0 0,-56 94 9457 0 0,59-111-10338 0 0,4-13-447 0 0,22-128 1021 0 0,-12 71-1159 0 0,5-82-12 0 0,-14 151 0 0 0,6 10 0 0 0,-3 6 0 0 0,-1 0 0 0 0,1 1 0 0 0,-1-1 0 0 0,-1 1 0 0 0,1 0 0 0 0,-1 1 0 0 0,0-1 0 0 0,2 10 0 0 0,7 13 0 0 0,12 19 0 0 0,48 70 0 0 0,-58-99 0 0 0,0 0 0 0 0,2-1 0 0 0,1-1 0 0 0,0-1 0 0 0,32 24 0 0 0,-40-34 0 0 0,-11-10 0 0 0,1 1 0 0 0,0 0 0 0 0,-1 0 0 0 0,1 0 0 0 0,-1-1 0 0 0,1 1 0 0 0,-1 0 0 0 0,0 0 0 0 0,1 0 0 0 0,-1 0 0 0 0,0 0 0 0 0,0 0 0 0 0,1 0 0 0 0,-1 0 0 0 0,0 0 0 0 0,0 1 0 0 0,0-1 0 0 0,-2-1 0 0 0,-23-8-162 0 0,0 0 0 0 0,0 2-1 0 0,-1 1 1 0 0,0 1 0 0 0,0 1 0 0 0,-1 2 0 0 0,1 1 0 0 0,-1 1-1 0 0,1 1 1 0 0,-1 1 0 0 0,-29 6 0 0 0,55-7-317 0 0,-1 1-472 0 0,-3 2 911 0 0,30 7-7705 0 0,1-4 1940 0 0,-11-4 3097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46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12 728 0 0,'-10'-12'19789'0'0,"14"34"-17916"0"0,-1 0 0 0 0,0 26-1 0 0,-2-22-1304 0 0,7 35 0 0 0,1-33-3042 0 0,-4-20-976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47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40 162 104 0 0,'-4'-4'532'0'0,"0"1"1"0"0,0-1-1 0 0,0 0 0 0 0,1 1 1 0 0,-1-2-1 0 0,1 1 0 0 0,0 0 0 0 0,0-1 1 0 0,-3-8-1 0 0,5 11-298 0 0,1 1-1 0 0,0-1 1 0 0,-1 0-1 0 0,1 0 1 0 0,0 0-1 0 0,0 1 1 0 0,0-1 0 0 0,0 0-1 0 0,1 0 1 0 0,-1 0-1 0 0,0 1 1 0 0,1-1-1 0 0,-1 0 1 0 0,1 0-1 0 0,0 1 1 0 0,0-1 0 0 0,-1 0-1 0 0,1 1 1 0 0,0-1-1 0 0,0 1 1 0 0,1-1-1 0 0,-1 1 1 0 0,0 0-1 0 0,0-1 1 0 0,1 1 0 0 0,-1 0-1 0 0,1 0 1 0 0,-1 0-1 0 0,1 0 1 0 0,-1 0-1 0 0,1 0 1 0 0,1 0 0 0 0,14-9 530 0 0,1 2 0 0 0,0 0 0 0 0,0 1 0 0 0,0 1 0 0 0,1 1 0 0 0,28-5 0 0 0,-14 6 420 0 0,0 0-1 0 0,65 3 0 0 0,-86 2-846 0 0,1 0 0 0 0,0 1 1 0 0,-1 0-1 0 0,0 1 1 0 0,0 1-1 0 0,0 0 0 0 0,0 0 1 0 0,16 9-1 0 0,-25-12-278 0 0,-1 1 1 0 0,1-1-1 0 0,-1 1 0 0 0,1 0 0 0 0,-1 0 1 0 0,0-1-1 0 0,0 2 0 0 0,1-1 0 0 0,-1 0 1 0 0,-1 0-1 0 0,1 1 0 0 0,0-1 0 0 0,-1 1 1 0 0,1-1-1 0 0,-1 1 0 0 0,1 0 0 0 0,-1 0 1 0 0,0-1-1 0 0,-1 1 0 0 0,1 0 0 0 0,0 0 1 0 0,-1 0-1 0 0,1 0 0 0 0,-1 0 0 0 0,0 0 1 0 0,0 0-1 0 0,0 0 0 0 0,-1 0 0 0 0,1 0 1 0 0,-1 0-1 0 0,1 0 0 0 0,-1 0 0 0 0,0 0 1 0 0,0-1-1 0 0,0 1 0 0 0,-1 0 0 0 0,1 0 1 0 0,-1-1-1 0 0,-2 5 0 0 0,-4 4-195 0 0,-1-1 0 0 0,1 0 0 0 0,-2 0 0 0 0,1-1 0 0 0,-1 0-1 0 0,-1-1 1 0 0,1 0 0 0 0,-13 7 0 0 0,-12 9-1040 0 0,34-23 1032 0 0,47 15 419 0 0,-22-12 82 0 0,0 2 0 0 0,-1 0 1 0 0,38 15-1 0 0,-52-17-245 0 0,-1 0 0 0 0,0 0-1 0 0,1 1 1 0 0,-1 0 0 0 0,-1 0 0 0 0,1 1 0 0 0,-1 0 0 0 0,0 0 0 0 0,0 1-1 0 0,-1 0 1 0 0,0 0 0 0 0,7 12 0 0 0,-12-17-85 0 0,1 0 0 0 0,-1 0 0 0 0,0 0 1 0 0,-1 0-1 0 0,1 0 0 0 0,0 1 0 0 0,-1-1 0 0 0,1 0 1 0 0,-1 1-1 0 0,1-1 0 0 0,-1 0 0 0 0,0 1 0 0 0,0-1 1 0 0,0 0-1 0 0,-1 1 0 0 0,1-1 0 0 0,0 0 0 0 0,-1 0 1 0 0,0 1-1 0 0,0 1 0 0 0,-1 0-1 0 0,0 0 0 0 0,-1 0-1 0 0,1 0 1 0 0,-1-1 0 0 0,0 1 0 0 0,0-1-1 0 0,0 0 1 0 0,0 0 0 0 0,0 0 0 0 0,-5 3 0 0 0,-2 1 1 0 0,-1-1 1 0 0,0 0 0 0 0,0 0 0 0 0,0-1 0 0 0,-1-1 0 0 0,-20 6 0 0 0,6-5-54 0 0,-1-1-1 0 0,1-1 1 0 0,-54-1 0 0 0,13-11-2371 0 0,59 9 965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3:4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50 28 0 0,'-4'-9'1729'0'0,"4"6"-1009"0"0,-1 1-1 0 0,0-1 0 0 0,-1 1 1 0 0,1 0-1 0 0,0-1 1 0 0,0 1-1 0 0,-1 0 0 0 0,0 0 1 0 0,1 0-1 0 0,-1 0 0 0 0,0 0 1 0 0,-4-3 794 0 0,-5-3 4318 0 0,10 8-5740 0 0,1 0 1 0 0,0 0 0 0 0,0 0-1 0 0,-1 0 1 0 0,1 0 0 0 0,0 0 0 0 0,-1 0-1 0 0,1-1 1 0 0,0 1 0 0 0,0 0-1 0 0,-1 0 1 0 0,1 0 0 0 0,0 0-1 0 0,0 1 1 0 0,-1-1 0 0 0,1 0 0 0 0,0 0-1 0 0,-1 0 1 0 0,1 0 0 0 0,0 0-1 0 0,0 0 1 0 0,-1 0 0 0 0,1 0-1 0 0,0 1 1 0 0,0-1 0 0 0,-1 0 0 0 0,1 0-1 0 0,0 0 1 0 0,0 0 0 0 0,0 1-1 0 0,-1-1 1 0 0,1 0 0 0 0,0 0-1 0 0,0 1 1 0 0,0-1 0 0 0,0 0 0 0 0,0 0-1 0 0,-1 1 1 0 0,1-1 0 0 0,0 0-1 0 0,0 0 1 0 0,0 1 0 0 0,0-1-1 0 0,0 0 1 0 0,0 0 0 0 0,0 1 0 0 0,0-1-1 0 0,0 0 1 0 0,0 1 0 0 0,0-1-1 0 0,0 0 1 0 0,0 0 0 0 0,0 1-1 0 0,0-1 1 0 0,1 1 0 0 0,27 156 4636 0 0,-22-88-3935 0 0,-5-44-398 0 0,8 41 0 0 0,-8-62-298 0 0,0 0 0 0 0,0-1 1 0 0,-1 1-1 0 0,1 0 0 0 0,-1-1 0 0 0,0 1 1 0 0,0 0-1 0 0,0 0 0 0 0,0-1 0 0 0,-1 1 0 0 0,1 0 1 0 0,-3 6-1 0 0,2-9 9 0 0,-2 0-85 0 0,-1 1 0 0 0,1 0 0 0 0,-1-1 0 0 0,1 0 0 0 0,-1 0 0 0 0,0 0 0 0 0,1 0 0 0 0,-1-1 0 0 0,-4 1 0 0 0,-3 1-29 0 0,-5 0-452 0 0,1 1 0 0 0,0-2 0 0 0,-1 0 0 0 0,-18-1 0 0 0,33-1-291 0 0,28-6-12611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4:4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0 288 0 0,'0'0'4373'0'0,"7"25"-616"0"0,-2 7-219 0 0,2 53 0 0 0,-1-6-1229 0 0,0 52 955 0 0,-3-40-2149 0 0,-3-90-1307 0 0,0 0 0 0 0,0 0-1 0 0,0 0 1 0 0,1 0 0 0 0,-1 0 0 0 0,0 0-1 0 0,0 0 1 0 0,1 0 0 0 0,-1-1 0 0 0,1 1-1 0 0,-1 0 1 0 0,1 0 0 0 0,-1 0 0 0 0,1 0-1 0 0,1 1 1 0 0,5 8-8829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4:4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56 156 460 0 0,'-27'5'2525'0'0,"11"-2"1085"0"0,4-2 4120 0 0,34 0-5005 0 0,21-1-914 0 0,337-68 2852 0 0,10-1-2310 0 0,-335 61-1948 0 0,9-1 360 0 0,0 2 1 0 0,109 3 0 0 0,-171 4-800 0 0,-1 0 0 0 0,1 0 1 0 0,0 0-1 0 0,-1 0 0 0 0,1 1 1 0 0,-1-1-1 0 0,1 0 0 0 0,-1 1 1 0 0,1-1-1 0 0,-1 1 0 0 0,1 0 1 0 0,-1 0-1 0 0,1-1 0 0 0,-1 1 1 0 0,0 0-1 0 0,1 0 0 0 0,-1 0 1 0 0,0 0-1 0 0,0 0 1 0 0,2 2-1 0 0,-3-2-437 0 0,-12 9-2938 0 0,-2 1-4489 0 0,9-9 5137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4:4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 4 0 0,'3'-3'6804'0'0,"-9"10"-3998"0"0,-27 32-946 0 0,-207 295 6321 0 0,239-333-7901 0 0,-5 7 482 0 0,3-1-4473 0 0,18-13-2583 0 0,0-5 4463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0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49 508 0 0,'-8'-7'1515'0'0,"0"0"0"0"0,-1 1 0 0 0,-17-11 0 0 0,23 15-1093 0 0,0 1 1 0 0,1-1-1 0 0,-1 1 1 0 0,0 0-1 0 0,0 0 1 0 0,0 0-1 0 0,0 0 1 0 0,-1 0-1 0 0,1 1 1 0 0,0 0-1 0 0,0-1 1 0 0,0 1-1 0 0,0 0 1 0 0,-1 0-1 0 0,1 1 1 0 0,0-1-1 0 0,-5 2 1 0 0,6-1-244 0 0,-1 0 1 0 0,0 1 0 0 0,1-1-1 0 0,-1 1 1 0 0,1 0 0 0 0,0 0 0 0 0,0-1-1 0 0,-1 1 1 0 0,1 1 0 0 0,0-1-1 0 0,1 0 1 0 0,-1 0 0 0 0,0 1 0 0 0,1-1-1 0 0,-1 1 1 0 0,1 0 0 0 0,0-1-1 0 0,0 1 1 0 0,0 0 0 0 0,0 0 0 0 0,0-1-1 0 0,0 1 1 0 0,1 0 0 0 0,0 0 0 0 0,-1 0-1 0 0,1 0 1 0 0,0 0 0 0 0,1 0-1 0 0,-1 0 1 0 0,0 0 0 0 0,1 0 0 0 0,-1-1-1 0 0,1 1 1 0 0,0 0 0 0 0,0 0-1 0 0,0 0 1 0 0,1-1 0 0 0,-1 1 0 0 0,1-1-1 0 0,-1 1 1 0 0,1-1 0 0 0,0 0-1 0 0,0 1 1 0 0,0-1 0 0 0,0 0 0 0 0,0 0-1 0 0,0 0 1 0 0,1-1 0 0 0,-1 1-1 0 0,1 0 1 0 0,-1-1 0 0 0,4 2 0 0 0,-1-1-75 0 0,0-1 0 0 0,1 1 0 0 0,-1-1 0 0 0,0 0 0 0 0,1 0 0 0 0,-1-1 0 0 0,11 1 0 0 0,-15-1-87 0 0,0 0 1 0 0,1 0-1 0 0,-1 0 0 0 0,0 0 1 0 0,1 0-1 0 0,-1 0 1 0 0,0-1-1 0 0,1 1 1 0 0,-1 0-1 0 0,0-1 1 0 0,1 1-1 0 0,-1-1 0 0 0,0 1 1 0 0,0-1-1 0 0,0 0 1 0 0,0 1-1 0 0,1-1 1 0 0,-1 0-1 0 0,0 0 1 0 0,0 0-1 0 0,0 0 0 0 0,-1 0 1 0 0,1 0-1 0 0,0 0 1 0 0,0 0-1 0 0,0 0 1 0 0,-1 0-1 0 0,1 0 1 0 0,-1-1-1 0 0,1 1 0 0 0,-1 0 1 0 0,1 0-1 0 0,-1-1 1 0 0,0 1-1 0 0,1-3 1 0 0,-2 0-104 0 0,1 0 1 0 0,-1 0 0 0 0,0 0 0 0 0,0 1 0 0 0,-1-1-1 0 0,1 0 1 0 0,-1 0 0 0 0,1 1 0 0 0,-1-1-1 0 0,-1 1 1 0 0,1 0 0 0 0,0-1 0 0 0,-1 1-1 0 0,1 0 1 0 0,-1 0 0 0 0,-4-3 0 0 0,2 1-974 0 0,1 0-275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4:4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13 524 0 0,'19'-12'4933'0'0,"-19"12"-4833"0"0,0 0-1 0 0,0 0 1 0 0,0 0-1 0 0,0 0 1 0 0,1 0-1 0 0,-1 1 598 0 0,1-1-598 0 0,-1 0 1 0 0,0 0-1 0 0,0 0 1 0 0,0 0-1 0 0,0 1 1 0 0,0-1-1 0 0,0 0 1 0 0,0 0-1 0 0,0 0 1 0 0,0 0-1 0 0,0 0 1 0 0,0 1-1 0 0,0-1 1 0 0,0 0-1 0 0,0 0 1 0 0,0 0-1 0 0,0 0 1 0 0,0 0-1 0 0,0 1 1 0 0,0-1-1 0 0,0 0 1 0 0,0 0-1 0 0,0 0 1 0 0,0 0-1 0 0,0 0 1 0 0,0 1-1 0 0,0-1 1 0 0,0 0-1 0 0,-1 1 598 0 0,1-1-598 0 0,0 0 1 0 0,0 0-1 0 0,0 0 1 0 0,0 0-1 0 0,-1 0 1 0 0,-9 17 3587 0 0,-3 0-4179 0 0,-48 66 2558 0 0,-157 190 2289 0 0,163-213-4648 0 0,54-59-194 0 0,5-3-2292 0 0,9-5 1142 0 0,0-1 0 0 0,0 0 0 0 0,18-17 0 0 0,-4 1-153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4:49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1 496 0 0,'0'0'4482'0'0,"-2"4"-3241"0"0,-71 102 6298 0 0,-53 50-1946 0 0,23-32-1946 0 0,95-112-5145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0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26 384 0 0,'-15'-26'13134'0'0,"15"60"-11189"0"0,1-1 0 0 0,8 50 0 0 0,-1-7-203 0 0,28 221 2117 0 0,-13-135-1933 0 0,-22-149-1926 0 0,-1-8-99 0 0,1 0 0 0 0,-1 0 0 0 0,1-1 0 0 0,-1 1 0 0 0,1-1 0 0 0,1 1 0 0 0,-1-1 0 0 0,1 1 0 0 0,0-1 0 0 0,4 8 0 0 0,-3-8-2032 0 0,1 0-582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0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4 344 0 0,'-26'-4'4569'0'0,"25"4"-4320"0"0,1 1 0 0 0,-1-1 1 0 0,1 0-1 0 0,-1 0 0 0 0,1 0 0 0 0,-1 0 1 0 0,1 0-1 0 0,-1 1 0 0 0,1-1 0 0 0,-1 0 1 0 0,1 0-1 0 0,-1 1 0 0 0,1-1 0 0 0,-1 0 1 0 0,1 1-1 0 0,0-1 0 0 0,-1 1 0 0 0,1-1 0 0 0,0 0 1 0 0,-1 1-1 0 0,1-1 0 0 0,0 1 0 0 0,0-1 1 0 0,-1 1-1 0 0,2 21 5737 0 0,4-2-5080 0 0,11 23 1690 0 0,2-1 1 0 0,38 65-1 0 0,-14-27-608 0 0,-7-18-380 0 0,-35-61-1738 0 0,4-2-488 0 0,-4 1 521 0 0,1 0-1 0 0,0 0 1 0 0,-1 0 0 0 0,1 0 0 0 0,-1-1-1 0 0,1 1 1 0 0,0 0 0 0 0,-1 0 0 0 0,1 0 0 0 0,-1-1-1 0 0,1 1 1 0 0,-1 0 0 0 0,1-1 0 0 0,-1 1 0 0 0,1-1-1 0 0,-1 1 1 0 0,1 0 0 0 0,-1-1 0 0 0,1 1 0 0 0,-1-1-1 0 0,0 1 1 0 0,1-1 0 0 0,-1-1 0 0 0,1 0-424 0 0,0 0 1 0 0,0 0-1 0 0,-1 0 0 0 0,1-1 1 0 0,-1 1-1 0 0,0 0 0 0 0,0-1 1 0 0,0 1-1 0 0,0 0 1 0 0,0-1-1 0 0,0 1 0 0 0,0 0 1 0 0,-1 0-1 0 0,1-1 1 0 0,-1 1-1 0 0,0 0 0 0 0,0 0 1 0 0,0 0-1 0 0,0 0 0 0 0,0 0 1 0 0,0 0-1 0 0,0 0 1 0 0,-3-3-1 0 0,-3-6-1900 0 0,1 2 462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0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156 266 1260 0 0,'-26'-23'1959'0'0,"-1"1"0"0"0,-37-22 0 0 0,41 28 997 0 0,22 16-2680 0 0,0-1 0 0 0,0 1 0 0 0,0-1 0 0 0,0 0 0 0 0,0 1 0 0 0,1-1 0 0 0,-1 0 0 0 0,0 1 0 0 0,0-1 0 0 0,1 0 0 0 0,-1 0 0 0 0,0 0 0 0 0,1 0 0 0 0,-1 0-1 0 0,1 0 1 0 0,-1 0 0 0 0,1 0 0 0 0,-1 0 0 0 0,1 0 0 0 0,0 0 0 0 0,-1 0 0 0 0,1 0 0 0 0,0 0 0 0 0,0 0 0 0 0,0 0 0 0 0,0-2 0 0 0,1 1-71 0 0,-1 0-1 0 0,1 1 1 0 0,0-1 0 0 0,0 0-1 0 0,0 1 1 0 0,0-1 0 0 0,0 1-1 0 0,0-1 1 0 0,1 1 0 0 0,-1 0-1 0 0,0-1 1 0 0,1 1 0 0 0,-1 0-1 0 0,3-1 1 0 0,8-5 357 0 0,0 0 0 0 0,0 1 0 0 0,19-5 0 0 0,-30 10-389 0 0,68-20 924 0 0,0 3 0 0 0,1 3-1 0 0,1 4 1 0 0,81-4 0 0 0,-149 15-1055 0 0,0 0 1 0 0,1 0 0 0 0,-1 0-1 0 0,0 0 1 0 0,0 0 0 0 0,0 1-1 0 0,0 0 1 0 0,5 1-1 0 0,-7-2-34 0 0,0 1 0 0 0,-1-1-1 0 0,1 0 1 0 0,0 1-1 0 0,-1-1 1 0 0,1 1-1 0 0,-1-1 1 0 0,1 1-1 0 0,-1-1 1 0 0,1 1-1 0 0,-1-1 1 0 0,1 1-1 0 0,-1-1 1 0 0,1 1-1 0 0,-1 0 1 0 0,1-1-1 0 0,-1 1 1 0 0,0 0-1 0 0,0-1 1 0 0,1 1-1 0 0,-1 0 1 0 0,0 0-1 0 0,0-1 1 0 0,0 1-1 0 0,0 0 1 0 0,0 0-1 0 0,0-1 1 0 0,0 1 0 0 0,0 0-1 0 0,0 0 1 0 0,0-1-1 0 0,0 1 1 0 0,0 0-1 0 0,0 0 1 0 0,-1-1-1 0 0,1 1 1 0 0,0 0-1 0 0,-1-1 1 0 0,1 1-1 0 0,-1 1 1 0 0,-14 26 42 0 0,-2-1 1 0 0,-1 0-1 0 0,-29 33 1 0 0,-4 8 67 0 0,-34 52 426 0 0,79-111-923 0 0,-4 7 1146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3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1 252 520 0 0,'0'-1'10573'0'0,"9"-11"-9900"0"0,16-10 2142 0 0,50-34 1 0 0,-7 7-970 0 0,57-56 1614 0 0,-123 103-3292 0 0,-2 2-133 0 0,0 0-1 0 0,0-1 1 0 0,0 1 0 0 0,1 0 0 0 0,-1-1-1 0 0,0 1 1 0 0,1 0 0 0 0,-1 0 0 0 0,0-1 0 0 0,0 1-1 0 0,1 0 1 0 0,-1 0 0 0 0,1 0 0 0 0,-1-1-1 0 0,0 1 1 0 0,1 0 0 0 0,-1 0 0 0 0,0 0 0 0 0,1 0-1 0 0,-1 0 1 0 0,1 0 0 0 0,-1 0 0 0 0,0 0-1 0 0,1-1 1 0 0,-1 2 0 0 0,1-1 0 0 0,-1 0 0 0 0,0 0-1 0 0,1 0 1 0 0,-1 0 0 0 0,3 4 53 0 0,-1 0 0 0 0,0 1 0 0 0,0-1 0 0 0,0 1 0 0 0,-1-1 1 0 0,0 1-1 0 0,0-1 0 0 0,0 1 0 0 0,0 0 0 0 0,-1 9 0 0 0,-1 61 638 0 0,0-37-217 0 0,3 9 218 0 0,-2-46-663 0 0,-1 3-9 0 0,7 9-10722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31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7 267 340 0 0,'-7'-12'9302'0'0,"9"7"-8691"0"0,1 1 1 0 0,-1-1-1 0 0,1 1 1 0 0,-1 0-1 0 0,1 0 1 0 0,0 1 0 0 0,1-1-1 0 0,-1 1 1 0 0,7-6-1 0 0,44-32 1772 0 0,-31 24-1533 0 0,79-69 1975 0 0,-35 26-444 0 0,-65 59-2207 0 0,-2 1-154 0 0,0 0 0 0 0,0-1-1 0 0,0 1 1 0 0,0 0 0 0 0,0 0 0 0 0,0 0-1 0 0,0-1 1 0 0,0 1 0 0 0,0 0 0 0 0,0 0-1 0 0,1 0 1 0 0,-1 0 0 0 0,0-1 0 0 0,0 1-1 0 0,0 0 1 0 0,0 0 0 0 0,0 0 0 0 0,0 0-1 0 0,1-1 1 0 0,-1 1 0 0 0,0 0 0 0 0,0 0-1 0 0,0 0 1 0 0,0 0 0 0 0,1 0 0 0 0,-1 0-1 0 0,0 0 1 0 0,0 0 0 0 0,0 0 0 0 0,0-1-1 0 0,1 1 1 0 0,-1 0 0 0 0,0 0 0 0 0,0 0-1 0 0,0 0 1 0 0,1 0 0 0 0,-1 0 0 0 0,0 0-1 0 0,0 0 1 0 0,0 0 0 0 0,1 0 0 0 0,-1 1-1 0 0,0-1 1 0 0,0 0 0 0 0,0 0 0 0 0,1 0-1 0 0,-1 0 1 0 0,0 0 0 0 0,0 0 0 0 0,1 14 163 0 0,0 0 0 0 0,-2 0 0 0 0,1-1 0 0 0,-4 17 0 0 0,-1 18 311 0 0,5-25-258 0 0,0-15-93 0 0,0 1 0 0 0,0-1 1 0 0,-1 0-1 0 0,0 0 0 0 0,-2 8 0 0 0,3-15-120 0 0,5 17-1845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3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184 149 176 0 0,'5'-37'4979'0'0,"-5"35"-4363"0"0,-7-26 2312 0 0,5 23-2438 0 0,-2 0 0 0 0,1 0 0 0 0,0 0 0 0 0,-1 1 0 0 0,0-1 0 0 0,0 1 0 0 0,-1 0-1 0 0,1 0 1 0 0,-1 1 0 0 0,1-1 0 0 0,-1 1 0 0 0,-7-3 0 0 0,8 4-315 0 0,1 1 1 0 0,0 0-1 0 0,0 1 1 0 0,-1-1-1 0 0,1 0 1 0 0,-1 1 0 0 0,1 0-1 0 0,0 0 1 0 0,-1 0-1 0 0,1 0 1 0 0,-1 1-1 0 0,1-1 1 0 0,0 1-1 0 0,-1 0 1 0 0,1 0-1 0 0,0 0 1 0 0,0 0-1 0 0,0 0 1 0 0,0 1-1 0 0,0 0 1 0 0,0-1-1 0 0,0 1 1 0 0,-3 3-1 0 0,3-2-16 0 0,-1-1 0 0 0,1 1 0 0 0,0 1 0 0 0,0-1 0 0 0,0 0 0 0 0,0 1 0 0 0,0 0 0 0 0,1 0 0 0 0,0 0 0 0 0,0 0 0 0 0,0 0 0 0 0,0 0 0 0 0,1 0 0 0 0,-1 0 0 0 0,1 1 0 0 0,0-1 0 0 0,0 1 0 0 0,1-1 0 0 0,-1 9 0 0 0,2-10-117 0 0,0-1 0 0 0,0 1-1 0 0,0-1 1 0 0,1 0 0 0 0,-1 0 0 0 0,1 0 0 0 0,-1 0-1 0 0,1 0 1 0 0,0 0 0 0 0,0 0 0 0 0,-1 0-1 0 0,1-1 1 0 0,1 1 0 0 0,-1-1 0 0 0,0 1 0 0 0,0-1-1 0 0,0 0 1 0 0,1 0 0 0 0,-1 0 0 0 0,1 0-1 0 0,-1 0 1 0 0,0-1 0 0 0,1 1 0 0 0,0-1 0 0 0,2 1-1 0 0,4 0 4 0 0,-1-1-1 0 0,0 1 0 0 0,1-1 0 0 0,-1 0 1 0 0,0-1-1 0 0,12-2 0 0 0,-14 0-34 0 0,1 1-1 0 0,-2 0 1 0 0,1-1 0 0 0,0 0-1 0 0,0-1 1 0 0,-1 1 0 0 0,0-1-1 0 0,0 0 1 0 0,0 0 0 0 0,0-1-1 0 0,-1 1 1 0 0,1-1 0 0 0,3-6-1 0 0,-7 9-2 0 0,1 0-1 0 0,0 0 1 0 0,-1 0-1 0 0,1 0 1 0 0,-1-1 0 0 0,0 1-1 0 0,0-1 1 0 0,0 1-1 0 0,0-1 1 0 0,0 1 0 0 0,0-1-1 0 0,-1 1 1 0 0,0-1-1 0 0,1 0 1 0 0,-1 0-1 0 0,0 1 1 0 0,0-1 0 0 0,0 0-1 0 0,0 1 1 0 0,-1-1-1 0 0,1 0 1 0 0,-1 1-1 0 0,0-1 1 0 0,1 1 0 0 0,-1-1-1 0 0,-1 1 1 0 0,1-1-1 0 0,0 1 1 0 0,0 0 0 0 0,-1-1-1 0 0,1 1 1 0 0,-1 0-1 0 0,-3-4 1 0 0,2 4 1 0 0,1 1 0 0 0,-1-1 0 0 0,1 0 0 0 0,-1 1 0 0 0,0-1 0 0 0,0 1-1 0 0,0 0 1 0 0,0 0 0 0 0,0 0 0 0 0,0 0 0 0 0,0 0 0 0 0,0 1 0 0 0,0-1 0 0 0,0 1 0 0 0,-6 0 0 0 0,3 1 7 0 0,0-1-1 0 0,0 1 1 0 0,0 0 0 0 0,0 1-1 0 0,0 0 1 0 0,1 0 0 0 0,-1 0 0 0 0,-7 4-1 0 0,8-3 12 0 0,0 0-1 0 0,0 0 1 0 0,0 1-1 0 0,0 0 1 0 0,1 0-1 0 0,0 0 1 0 0,-1 0-1 0 0,-4 7 1 0 0,7-8-2 0 0,1-1 1 0 0,-1 1-1 0 0,0 0 1 0 0,1 0 0 0 0,0-1-1 0 0,0 1 1 0 0,0 0-1 0 0,0 0 1 0 0,0 0 0 0 0,1 0-1 0 0,-1 0 1 0 0,1 0-1 0 0,0 0 1 0 0,-1 0-1 0 0,2 0 1 0 0,-1 4 0 0 0,1-4-6 0 0,0 0 1 0 0,1 0 0 0 0,-1 0 0 0 0,1 0 0 0 0,-1 0 0 0 0,1-1 0 0 0,0 1 0 0 0,0-1-1 0 0,0 1 1 0 0,0-1 0 0 0,0 0 0 0 0,1 1 0 0 0,-1-1 0 0 0,1-1 0 0 0,-1 1-1 0 0,1 0 1 0 0,0-1 0 0 0,0 1 0 0 0,0-1 0 0 0,0 0 0 0 0,0 0 0 0 0,0 0-1 0 0,0 0 1 0 0,0 0 0 0 0,6 0 0 0 0,-1 0 4 0 0,-1 0 0 0 0,1 0 1 0 0,0 0-1 0 0,-1-1 0 0 0,1-1 0 0 0,0 1 1 0 0,0-1-1 0 0,-1-1 0 0 0,14-3 0 0 0,-17 4-21 0 0,0-1-1 0 0,-1 1 1 0 0,1-1-1 0 0,-1 0 1 0 0,1 0 0 0 0,-1 0-1 0 0,0 0 1 0 0,1-1-1 0 0,-1 1 1 0 0,0-1-1 0 0,-1 0 1 0 0,1 0-1 0 0,0 0 1 0 0,-1 0-1 0 0,0 0 1 0 0,0-1-1 0 0,0 1 1 0 0,0-1-1 0 0,0 1 1 0 0,-1-1 0 0 0,1 0-1 0 0,-1 0 1 0 0,0 0-1 0 0,0 0 1 0 0,-1 0-1 0 0,1 0 1 0 0,-1 1-1 0 0,0-1 1 0 0,0-7-1 0 0,0 10-2 0 0,-1 0 0 0 0,1-1-1 0 0,0 1 1 0 0,-1 0-1 0 0,1-1 1 0 0,-1 1-1 0 0,0 0 1 0 0,1-1-1 0 0,-1 1 1 0 0,0 0 0 0 0,0 0-1 0 0,0 0 1 0 0,0 0-1 0 0,0 0 1 0 0,0 0-1 0 0,0 0 1 0 0,0 0 0 0 0,0 0-1 0 0,0 0 1 0 0,-1 1-1 0 0,1-1 1 0 0,0 0-1 0 0,-1 1 1 0 0,1-1-1 0 0,0 1 1 0 0,-1-1 0 0 0,1 1-1 0 0,0 0 1 0 0,-1 0-1 0 0,1-1 1 0 0,-1 1-1 0 0,1 0 1 0 0,-1 0 0 0 0,1 1-1 0 0,-3-1 1 0 0,-2 1 12 0 0,1 0 0 0 0,-1 1 0 0 0,0-1 0 0 0,1 1 0 0 0,-1 0 1 0 0,-7 4-1 0 0,8-3 1 0 0,-1 1 0 0 0,1-1 1 0 0,0 1-1 0 0,0 0 0 0 0,0 0 0 0 0,0 0 1 0 0,1 1-1 0 0,-1-1 0 0 0,1 1 1 0 0,1 1-1 0 0,-1-1 0 0 0,-4 9 1 0 0,7-11-5 0 0,0-1 1 0 0,0 1 0 0 0,0-1 0 0 0,1 1 0 0 0,-1-1 0 0 0,1 1 0 0 0,0 0 0 0 0,0-1-1 0 0,0 1 1 0 0,0-1 0 0 0,0 1 0 0 0,0 0 0 0 0,1-1 0 0 0,-1 1 0 0 0,1-1 0 0 0,0 1-1 0 0,0-1 1 0 0,0 1 0 0 0,0-1 0 0 0,0 1 0 0 0,0-1 0 0 0,1 0 0 0 0,-1 0 0 0 0,1 0 0 0 0,-1 0-1 0 0,1 0 1 0 0,0 0 0 0 0,0 0 0 0 0,0 0 0 0 0,0-1 0 0 0,0 1 0 0 0,0-1 0 0 0,3 2-1 0 0,-2-1-1 0 0,1-1 0 0 0,-1 1 0 0 0,0-1 0 0 0,1 0 0 0 0,-1 0 0 0 0,1 0-1 0 0,-1 0 1 0 0,1 0 0 0 0,0-1 0 0 0,-1 0 0 0 0,1 1 0 0 0,0-2 0 0 0,-1 1-1 0 0,1 0 1 0 0,5-2 0 0 0,-7 2-11 0 0,0 0 0 0 0,-1-1 0 0 0,1 1 1 0 0,0-1-1 0 0,0 1 0 0 0,-1-1 0 0 0,1 0 0 0 0,0 1 0 0 0,-1-1 0 0 0,1 0 0 0 0,-1 0 0 0 0,1-1 1 0 0,-1 1-1 0 0,1 0 0 0 0,-1 0 0 0 0,0-1 0 0 0,0 1 0 0 0,1 0 0 0 0,-1-1 0 0 0,0 0 0 0 0,0 1 0 0 0,-1-1 1 0 0,1 1-1 0 0,0-1 0 0 0,0 0 0 0 0,-1 0 0 0 0,1 1 0 0 0,-1-1 0 0 0,0 0 0 0 0,1-3 0 0 0,-1 4 1 0 0,0 1-1 0 0,0-1 0 0 0,0 0 1 0 0,0 1-1 0 0,0-1 1 0 0,-1 0-1 0 0,1 0 0 0 0,0 1 1 0 0,0-1-1 0 0,-1 0 0 0 0,1 1 1 0 0,0-1-1 0 0,-1 1 0 0 0,1-1 1 0 0,0 0-1 0 0,-1 1 0 0 0,1-1 1 0 0,-1 1-1 0 0,1-1 0 0 0,-1 1 1 0 0,1-1-1 0 0,-1 1 0 0 0,1 0 1 0 0,-1-1-1 0 0,0 1 0 0 0,1-1 1 0 0,-2 1-1 0 0,-22-2-26 0 0,-22 13 4 0 0,43-10 22 0 0,-2 1-3 0 0,0 0 0 0 0,0 0 1 0 0,0 1-1 0 0,0-1 1 0 0,1 1-1 0 0,-1 0 1 0 0,-4 4-1 0 0,8-6-148 0 0,1 0 7 0 0,0 0-1 0 0,1 0 0 0 0,-1 1 0 0 0,0-1 0 0 0,0 0 0 0 0,1 0 0 0 0,-1 0 0 0 0,0 0 0 0 0,1 0 1 0 0,-1 0-1 0 0,1 0 0 0 0,-1 0 0 0 0,1 0 0 0 0,1 1 0 0 0,33 10-7896 0 0,-20-10 5307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51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186 104 344 0 0,'17'-35'14799'0'0,"-17"36"-14716"0"0,0-1 1 0 0,0 0-1 0 0,-16 8 1647 0 0,-17 13-545 0 0,-120 101 5884 0 0,153-122-6988 0 0,18-9 541 0 0,25-17-223 0 0,77-82 1065 0 0,-106 94-1184 0 0,1 0 1 0 0,1 2 0 0 0,25-17-1 0 0,-38 27-261 0 0,-2 2 5 0 0,-1-1 0 0 0,0 1 0 0 0,1-1 0 0 0,-1 1 0 0 0,1 0 0 0 0,-1-1 0 0 0,1 1-1 0 0,-1-1 1 0 0,1 1 0 0 0,-1 0 0 0 0,1-1 0 0 0,-1 1 0 0 0,1 0 0 0 0,-1 0-1 0 0,1 0 1 0 0,-1-1 0 0 0,1 1 0 0 0,0 0 0 0 0,-1 0 0 0 0,1 0 0 0 0,-1 0 0 0 0,1 0-1 0 0,0 0 1 0 0,-1 0 0 0 0,1 0 0 0 0,-1 0 0 0 0,1 0 0 0 0,0 0 0 0 0,-1 1-1 0 0,1-1 1 0 0,-1 0 0 0 0,1 0 0 0 0,-1 0 0 0 0,1 1 0 0 0,-1-1 0 0 0,1 0 0 0 0,-1 1-1 0 0,1-1 1 0 0,-1 0 0 0 0,1 1 0 0 0,-1-1 0 0 0,1 2 0 0 0,0-1 54 0 0,1 28 472 0 0,-3-19-344 0 0,-1 1 0 0 0,1 0 0 0 0,1 0 0 0 0,-1 0 0 0 0,4 18 0 0 0,12 61 494 0 0,-7-46-608 0 0,-4-24-92 0 0,-1-8 0 0 0,0 1 0 0 0,-2-1 0 0 0,2 23 0 0 0,-3-27 0 0 0,-2 1 0 0 0,0-1 0 0 0,1-6 0 0 0,0-1 0 0 0,0 0 0 0 0,1 0 0 0 0,-1 0 0 0 0,0 1 0 0 0,0-1 0 0 0,0 0 0 0 0,-1 0 0 0 0,1-1 0 0 0,0 1 0 0 0,0 0 0 0 0,0 0 0 0 0,-1 0 0 0 0,1-1 0 0 0,0 1 0 0 0,-1-1 0 0 0,1 1 0 0 0,-1-1 0 0 0,0 1 0 0 0,-1 0 0 0 0,-7 3 0 0 0,-28 12 0 0 0,0-4 0 0 0,29-10 0 0 0,49-2 0 0 0,-10-6 0 0 0,58-7 0 0 0,-80 11 0 0 0,0 1 0 0 0,-1 1-16 0 0,-5 0-145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04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34 320 0 0,'-9'-34'9649'0'0,"4"68"-2472"0"0,-13 45-5655 0 0,17-72-1038 0 0,-5 22 303 0 0,1 0 0 0 0,1 1-1 0 0,2 0 1 0 0,1 0 0 0 0,2-1 0 0 0,0 1 0 0 0,10 46 0 0 0,-3-32 929 0 0,-7-43-1536 0 0,-2 4 12 0 0,-1 17-11637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0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36 192 0 0,'3'-4'505'0'0,"1"1"0"0"0,0 0-1 0 0,0 0 1 0 0,0 0 0 0 0,0 0 0 0 0,0 1 0 0 0,1-1 0 0 0,-1 1-1 0 0,1 0 1 0 0,-1 1 0 0 0,1-1 0 0 0,0 1 0 0 0,0 0 0 0 0,0 0-1 0 0,-1 0 1 0 0,1 1 0 0 0,0-1 0 0 0,0 1 0 0 0,0 1 0 0 0,0-1-1 0 0,0 1 1 0 0,0-1 0 0 0,0 2 0 0 0,0-1 0 0 0,-1 0-1 0 0,7 4 1 0 0,2-1 138 0 0,-1 1-1 0 0,0 1 0 0 0,-1 0 0 0 0,1 1 0 0 0,-1 0 1 0 0,0 0-1 0 0,-1 1 0 0 0,17 16 0 0 0,-18-12-220 0 0,1 0 0 0 0,-2 1 0 0 0,0 0-1 0 0,0 0 1 0 0,-1 1 0 0 0,-1 0 0 0 0,0 0-1 0 0,-1 1 1 0 0,0-1 0 0 0,-2 1 0 0 0,1 0-1 0 0,1 27 1 0 0,-3-16-25 0 0,-1 1 0 0 0,-1 0 0 0 0,-2 0 0 0 0,0-1 0 0 0,-2 1-1 0 0,-10 36 1 0 0,12-55-343 0 0,0-1-1 0 0,0 0 1 0 0,-1 1 0 0 0,0-1-1 0 0,0 0 1 0 0,0-1 0 0 0,-1 1-1 0 0,0-1 1 0 0,-1 1-1 0 0,1-1 1 0 0,-1-1 0 0 0,0 1-1 0 0,-1-1 1 0 0,1 1 0 0 0,-1-2-1 0 0,0 1 1 0 0,0-1 0 0 0,-1 1-1 0 0,1-2 1 0 0,-1 1-1 0 0,0-1 1 0 0,-10 4 0 0 0,1-4-2196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1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3 143 8 0 0,'0'-1'272'0'0,"-1"0"-1"0"0,1 1 1 0 0,0-1 0 0 0,0 0 0 0 0,-1 1-1 0 0,1-1 1 0 0,0 0 0 0 0,0 0-1 0 0,0 1 1 0 0,0-1 0 0 0,0 0-1 0 0,0 0 1 0 0,0 1 0 0 0,0-1 0 0 0,0 0-1 0 0,0 0 1 0 0,0 1 0 0 0,0-1-1 0 0,0 0 1 0 0,1 0 0 0 0,-1 1-1 0 0,0-1 1 0 0,1 0 0 0 0,-1 1 0 0 0,0-1-1 0 0,1 1 1 0 0,-1-1 0 0 0,1 0-1 0 0,0 0 1 0 0,1 0 159 0 0,0-1 0 0 0,0 1 0 0 0,0 0 0 0 0,0 0 0 0 0,0-1 0 0 0,0 1 0 0 0,1 1 0 0 0,-1-1 0 0 0,4-1 0 0 0,10-1 627 0 0,0 1-1 0 0,22 0 0 0 0,-25 1-256 0 0,88-5 1446 0 0,-41 4-993 0 0,-1-2 0 0 0,-1-3 1 0 0,102-25-1 0 0,-154 30-1083 0 0,1 0 0 0 0,-1 0 0 0 0,0-1 0 0 0,1 0 0 0 0,-2-1 0 0 0,1 1 0 0 0,0-1 1 0 0,0 0-1 0 0,-1 0 0 0 0,8-9 0 0 0,-12 12-20 0 0,-1 1-139 0 0,0 0 0 0 0,0 0-1 0 0,0 0 1 0 0,0 0 0 0 0,0 0 0 0 0,1 0-1 0 0,-1 0 1 0 0,0 0 0 0 0,0 0 0 0 0,0 0 0 0 0,0 0-1 0 0,0-1 1 0 0,0 1 0 0 0,0 0 0 0 0,0 0-1 0 0,0 0 1 0 0,0 0 0 0 0,0 0 0 0 0,0 0-1 0 0,0 0 1 0 0,0 0 0 0 0,0 0 0 0 0,0-1 0 0 0,0 1-1 0 0,0 0 1 0 0,0 0 0 0 0,0 0 0 0 0,0 0-1 0 0,0 0 1 0 0,0 0 0 0 0,0 0 0 0 0,0 0-1 0 0,0-1 1 0 0,0 1 0 0 0,0 0 0 0 0,0 0 0 0 0,0 0-1 0 0,0 0 1 0 0,0 0 0 0 0,0 0 0 0 0,0 0-1 0 0,0 0 1 0 0,0 0 0 0 0,0-1 0 0 0,0 1-1 0 0,0 0 1 0 0,-1 0 0 0 0,1 0 0 0 0,0 0 0 0 0,0 0-1 0 0,0 0 1 0 0,0 0 0 0 0,0 0 0 0 0,0 0-1 0 0,0 0 1 0 0,0 0 0 0 0,-1 0 0 0 0,-3 5 33 0 0,0 1 0 0 0,1 0 0 0 0,-1 0 0 0 0,1 0 0 0 0,1 1 0 0 0,-1-1 0 0 0,1 1 0 0 0,0-1 0 0 0,0 1 0 0 0,1 0 0 0 0,0-1 0 0 0,0 1 0 0 0,0 11 0 0 0,1 11 181 0 0,0 0 0 0 0,5 28 1 0 0,2-21-13 0 0,1-1 1 0 0,2 0 0 0 0,1-1 0 0 0,2 0 0 0 0,25 49-1 0 0,-36-79-199 0 0,3 6-79 0 0,-3-7-191 0 0,0 1 0 0 0,0-1 1 0 0,0 0-1 0 0,-1 1 0 0 0,1-1 1 0 0,0 8-1 0 0,-2-10 211 0 0,-1 0-1 0 0,1 0 1 0 0,-1-1-1 0 0,0 1 1 0 0,0 0-1 0 0,1-1 1 0 0,-1 1-1 0 0,0 0 1 0 0,0-1-1 0 0,0 1 1 0 0,0-1 0 0 0,1 1-1 0 0,-1-1 1 0 0,0 1-1 0 0,0-1 1 0 0,0 0-1 0 0,0 0 1 0 0,0 1-1 0 0,0-1 1 0 0,0 0-1 0 0,0 0 1 0 0,0 0-1 0 0,0 0 1 0 0,-2 0-1 0 0,-30 1-574 0 0,31-1 584 0 0,-76-1-697 0 0,7 0 421 0 0,-129 13 1 0 0,175-5 1137 0 0,42-4 144 0 0,44-1 124 0 0,-61-2-1096 0 0,247-11 1606 0 0,-240 10-2652 0 0,0 1 0 0 0,0 1 0 0 0,-1-1 0 0 0,1 1 0 0 0,9 2 0 0 0,12 2-5395 0 0,-14-5 3726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1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14 192 168 0 0,'1'-1'276'0'0,"0"0"0"0"0,-1 1 1 0 0,1-1-1 0 0,-1 1 0 0 0,1-1 0 0 0,0 1 0 0 0,-1-1 0 0 0,1 1 1 0 0,0 0-1 0 0,-1-1 0 0 0,1 1 0 0 0,0 0 0 0 0,0-1 1 0 0,-1 1-1 0 0,1 0 0 0 0,0 0 0 0 0,0 0 0 0 0,0 0 0 0 0,-1 0 1 0 0,1 0-1 0 0,0 0 0 0 0,0 0 0 0 0,0 0 0 0 0,-1 0 0 0 0,1 0 1 0 0,0 0-1 0 0,0 1 0 0 0,-1-1 0 0 0,1 0 0 0 0,0 1 1 0 0,0-1-1 0 0,-1 0 0 0 0,1 1 0 0 0,0 0 0 0 0,0 1 177 0 0,1-1-1 0 0,-2 1 0 0 0,1 0 0 0 0,0 0 1 0 0,0 0-1 0 0,-1 0 0 0 0,1 0 1 0 0,-1 0-1 0 0,1 0 0 0 0,-1 1 0 0 0,0-1 1 0 0,0 3-1 0 0,0 6 597 0 0,-1-1 0 0 0,0 0 0 0 0,0 0 0 0 0,-5 17 0 0 0,-32 76 7195 0 0,38-109-8159 0 0,1-1 0 0 0,1 1 0 0 0,-1 0 0 0 0,1-1 0 0 0,0 1 0 0 0,0 0 1 0 0,7-11-1 0 0,-1-1 48 0 0,25-64 267 0 0,-17 47-249 0 0,-2-1 0 0 0,18-73 0 0 0,-12 62-130 0 0,-19 46-25 0 0,1 2 4 0 0,0 0 0 0 0,0 0 0 0 0,0 0 1 0 0,0 0-1 0 0,0 0 0 0 0,0 0 0 0 0,-1 1 0 0 0,1-1 0 0 0,0 1 1 0 0,-1-1-1 0 0,1 1 0 0 0,-1 0 0 0 0,0-1 0 0 0,0 1 1 0 0,1 0-1 0 0,-1 0 0 0 0,0 0 0 0 0,0 0 0 0 0,1 4 1 0 0,3 4 0 0 0,35 61 23 0 0,-26-45-30 0 0,0 0 1 0 0,2-1 0 0 0,1-1 0 0 0,1 0 0 0 0,1-2 0 0 0,29 29-1 0 0,-37-41-206 0 0,1-1-1 0 0,0 0 0 0 0,1-1 1 0 0,-1 0-1 0 0,2-1 0 0 0,-1 0 1 0 0,1-1-1 0 0,28 8 0 0 0,-42-14 204 0 0,0 0 0 0 0,0 0 0 0 0,0 0 0 0 0,1 0-1 0 0,-1 0 1 0 0,0 0 0 0 0,0 0 0 0 0,0 0-1 0 0,0 0 1 0 0,1 0 0 0 0,-1 0 0 0 0,0 0 0 0 0,0 0-1 0 0,0 0 1 0 0,0 0 0 0 0,1 0 0 0 0,-1 0 0 0 0,0 0-1 0 0,0 0 1 0 0,0-1 0 0 0,0 1 0 0 0,1 0 0 0 0,-1 0-1 0 0,0 0 1 0 0,0 0 0 0 0,0 0 0 0 0,0 0 0 0 0,0-1-1 0 0,0 1 1 0 0,0 0 0 0 0,0 0 0 0 0,1 0 0 0 0,-1 0-1 0 0,0 0 1 0 0,0-1 0 0 0,0 1 0 0 0,0 0 0 0 0,0 0-1 0 0,0 0 1 0 0,0-1 0 0 0,0 1 0 0 0,0 0 0 0 0,0 0-1 0 0,0 0 1 0 0,0 0 0 0 0,0-1 0 0 0,0 1-1 0 0,0 0 1 0 0,0 0 0 0 0,0 0 0 0 0,0 0 0 0 0,-1-1-1 0 0,1 1 1 0 0,0 0 0 0 0,0 0 0 0 0,0 0 0 0 0,-10-7-23 0 0,0 1 0 0 0,-1 0 0 0 0,0 1 1 0 0,0 0-1 0 0,0 1 0 0 0,-1 0 0 0 0,-18-3 0 0 0,-90-13-70 0 0,118 20 101 0 0,-57-6 83 0 0,-71 4 0 0 0,90 2-28 0 0,28 6-388 0 0,11-2-2977 0 0,19 0 1494 0 0,17 1-5523 0 0,-20-5 4682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80 0 0,'0'-1'104'0'0,"1"-1"437"0"0,-1 1 1 0 0,0 0 0 0 0,1-1 0 0 0,-1 1 0 0 0,1 0 0 0 0,0 0 0 0 0,-1 0 0 0 0,1-1 0 0 0,0 1 0 0 0,-1 0-1 0 0,1 0 1 0 0,0 0 0 0 0,0 0 0 0 0,0 0 0 0 0,0 1 0 0 0,0-1 0 0 0,0 0 0 0 0,3-1 1473 0 0,-4 2-1924 0 0,0 0-1 0 0,0 0 1 0 0,0-1-1 0 0,0 1 1 0 0,1 0 0 0 0,-1 0-1 0 0,0 0 1 0 0,0 0-1 0 0,0-1 1 0 0,0 1 0 0 0,0 0-1 0 0,1 0 1 0 0,-1 0-1 0 0,0 0 1 0 0,0 0 0 0 0,0 0-1 0 0,1 0 1 0 0,-1 0-1 0 0,0 0 1 0 0,0 0 0 0 0,0 0-1 0 0,1 0 1 0 0,-1 0-1 0 0,0 0 1 0 0,0 0 0 0 0,0 0-1 0 0,1 0 1 0 0,-1 0-1 0 0,0 0 1 0 0,0 0 0 0 0,0 0-1 0 0,1 0 1 0 0,-1 0-1 0 0,0 0 1 0 0,0 0 0 0 0,0 0-1 0 0,1 0 1 0 0,-1 1-1 0 0,0-1 1 0 0,0 0 0 0 0,0 0-1 0 0,0 0 1 0 0,0 0-1 0 0,1 0 1 0 0,-1 1 0 0 0,0-1-1 0 0,0 0 1 0 0,0 0-1 0 0,0 0 1 0 0,0 0 0 0 0,0 1-1 0 0,1-1 1 0 0,8 8 2410 0 0,-6 2-1614 0 0,0-1-1 0 0,-1 1 0 0 0,0-1 1 0 0,0 1-1 0 0,-1 0 1 0 0,0 0-1 0 0,-1 15 0 0 0,1 6 212 0 0,0-16-864 0 0,6 42 1326 0 0,5-22-4430 0 0,-5-28 802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1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34 134 40 0 0,'-4'-3'578'0'0,"0"-1"1"0"0,1 0-1 0 0,-1 0 0 0 0,1-1 1 0 0,0 1-1 0 0,0 0 0 0 0,1-1 1 0 0,-3-7-1 0 0,4 11-344 0 0,1-1-1 0 0,-1 1 1 0 0,1-1-1 0 0,0 1 1 0 0,0-1-1 0 0,-1 1 1 0 0,1-1-1 0 0,0 0 1 0 0,1 1-1 0 0,-1-1 1 0 0,0 1-1 0 0,0-1 1 0 0,1 1-1 0 0,-1-1 1 0 0,1 1-1 0 0,-1-1 1 0 0,1 1-1 0 0,0-1 1 0 0,-1 1-1 0 0,1-1 1 0 0,0 1-1 0 0,0 0 1 0 0,0 0-1 0 0,0-1 1 0 0,0 1-1 0 0,0 0 1 0 0,0 0-1 0 0,1 0 1 0 0,-1 0-1 0 0,0 0 1 0 0,1 1 0 0 0,-1-1-1 0 0,2-1 1 0 0,13-5 487 0 0,0 0 0 0 0,0 1 0 0 0,0 0 0 0 0,1 2 0 0 0,-1 0 0 0 0,1 1 0 0 0,0 0 0 0 0,1 1 0 0 0,-1 1 1 0 0,0 1-1 0 0,30 3 0 0 0,-16 1-163 0 0,1 1 0 0 0,-1 2 1 0 0,0 1-1 0 0,0 1 0 0 0,43 20 1 0 0,-57-21-194 0 0,0 1 1 0 0,30 20 0 0 0,-43-26-300 0 0,1 1 1 0 0,0 0 0 0 0,-1 0-1 0 0,1 0 1 0 0,-1 0 0 0 0,0 1 0 0 0,-1-1-1 0 0,1 1 1 0 0,-1 0 0 0 0,0 0-1 0 0,0 0 1 0 0,-1 1 0 0 0,3 6 0 0 0,-5-9-63 0 0,0-1 0 0 0,0 1 1 0 0,0-1-1 0 0,-1 1 0 0 0,1-1 1 0 0,-1 1-1 0 0,1-1 1 0 0,-1 0-1 0 0,0 1 0 0 0,0-1 1 0 0,0 0-1 0 0,0 0 1 0 0,-1 0-1 0 0,1 0 0 0 0,-1 0 1 0 0,1 0-1 0 0,-1 0 1 0 0,0 0-1 0 0,1-1 0 0 0,-1 1 1 0 0,0 0-1 0 0,0-1 1 0 0,-2 2-1 0 0,-4 2-89 0 0,0 1 0 0 0,0-1 0 0 0,0-1 0 0 0,-17 8-1 0 0,-88 21-960 0 0,110-33 970 0 0,3 0 73 0 0,0 0-1 0 0,0 0 0 0 0,-1 0 0 0 0,1 0 0 0 0,0 0 0 0 0,0 0 1 0 0,0 0-1 0 0,-1 0 0 0 0,1 1 0 0 0,0-1 0 0 0,0 0 0 0 0,0 0 1 0 0,0 0-1 0 0,-1 0 0 0 0,1 0 0 0 0,0 0 0 0 0,0 0 0 0 0,0 0 1 0 0,0 1-1 0 0,0-1 0 0 0,-1 0 0 0 0,1 0 0 0 0,0 0 0 0 0,0 0 1 0 0,0 0-1 0 0,0 1 0 0 0,0-1 0 0 0,0 0 0 0 0,0 0 1 0 0,0 0-1 0 0,-1 1 0 0 0,1-1 0 0 0,0 0 0 0 0,0 0 0 0 0,0 0 1 0 0,0 0-1 0 0,0 1 0 0 0,0-1 0 0 0,0 0 0 0 0,0 0 0 0 0,0 0 1 0 0,0 1-1 0 0,0-1 0 0 0,1 0 0 0 0,-1 0 0 0 0,0 0 0 0 0,0 1 1 0 0,0-1-1 0 0,0 0 0 0 0,0 0 0 0 0,0 0 0 0 0,0 0 0 0 0,0 1 1 0 0,27 12 250 0 0,48 16 0 0 0,-40-17 211 0 0,36 19 1 0 0,-62-26-322 0 0,1 0-1 0 0,-1 1 1 0 0,-1 0 0 0 0,1 0 0 0 0,-1 1 0 0 0,0 0 0 0 0,-1 1 0 0 0,10 11 0 0 0,-15-17-95 0 0,7 14 182 0 0,-8-10-119 0 0,0-2-21 0 0,-2 2 89 0 0,0-4-165 0 0,0 1 0 0 0,0-1 1 0 0,0 0-1 0 0,0 0 0 0 0,0 0 1 0 0,-1 0-1 0 0,1 0 1 0 0,-1 0-1 0 0,1 0 0 0 0,-1-1 1 0 0,0 1-1 0 0,-2 1 0 0 0,0 0 1 0 0,-1 0-1 0 0,0-1 1 0 0,1 0-1 0 0,-1 0 1 0 0,0 0-1 0 0,0 0 0 0 0,0-1 1 0 0,0 0-1 0 0,-5 1 1 0 0,-12-1 8 0 0,1 0 1 0 0,-37-3 0 0 0,53 2-14 0 0,-34-4 22 0 0,1-1 0 0 0,1-3 0 0 0,-1 0 0 0 0,-65-26 0 0 0,57 7-2730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4:5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0 456 340 0 0,'5'1'753'0'0,"0"-1"-1"0"0,-1 1 1 0 0,1-1 0 0 0,0 0-1 0 0,0-1 1 0 0,0 1 0 0 0,0-1-1 0 0,-1 0 1 0 0,1 0 0 0 0,0-1-1 0 0,7-3 1 0 0,54-27 2316 0 0,-44 19-1942 0 0,-5 4-506 0 0,0-1-1 0 0,-1 0 1 0 0,0-2 0 0 0,-1 0-1 0 0,0 0 1 0 0,-1-1 0 0 0,0-1-1 0 0,-2-1 1 0 0,13-16 0 0 0,-12 11-108 0 0,-1-1 1 0 0,-1 0 0 0 0,0-1-1 0 0,-2 0 1 0 0,0 0 0 0 0,10-46-1 0 0,-16 46-206 0 0,-2 16-161 0 0,0-1 0 0 0,0 1 1 0 0,1 0-1 0 0,0 0 0 0 0,3-8 0 0 0,-5 13 306 0 0,16 14 38 0 0,-10-1-289 0 0,0-1 1 0 0,-1 1-1 0 0,-1 0 0 0 0,0 1 1 0 0,0-1-1 0 0,2 19 1 0 0,2 76 670 0 0,-3-30-370 0 0,-5 10 34 0 0,0-81 1029 0 0,-1-2-3428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00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13 170 24 0 0,'-1'-2'396'0'0,"-1"1"0"0"0,1-1 1 0 0,0 1-1 0 0,0-1 0 0 0,0 0 0 0 0,0 1 0 0 0,0-1 1 0 0,1 0-1 0 0,-1 0 0 0 0,0 1 0 0 0,1-1 0 0 0,-1 0 1 0 0,1 0-1 0 0,0 0 0 0 0,-1 0 0 0 0,1 0 0 0 0,0 1 1 0 0,0-1-1 0 0,0 0 0 0 0,1 0 0 0 0,-1 0 0 0 0,0 0 1 0 0,2-2-1 0 0,-1-1 53 0 0,1 1-1 0 0,1 0 1 0 0,-1 0 0 0 0,0 0 0 0 0,1 0 0 0 0,0 1-1 0 0,0-1 1 0 0,0 1 0 0 0,6-5 0 0 0,3-2 298 0 0,0 1 0 0 0,1 0 1 0 0,0 1-1 0 0,0 0 1 0 0,18-6-1 0 0,-19 9-86 0 0,1 1 0 0 0,0 0-1 0 0,0 1 1 0 0,24-3 0 0 0,-34 5-554 0 0,1 1-1 0 0,-1 0 1 0 0,1-1 0 0 0,-1 1 0 0 0,0 1-1 0 0,1-1 1 0 0,-1 0 0 0 0,1 1-1 0 0,-1 0 1 0 0,0-1 0 0 0,1 1 0 0 0,-1 1-1 0 0,0-1 1 0 0,0 0 0 0 0,0 1-1 0 0,0 0 1 0 0,0-1 0 0 0,0 1 0 0 0,-1 0-1 0 0,1 1 1 0 0,0-1 0 0 0,-1 0-1 0 0,0 1 1 0 0,3 2 0 0 0,-3 0-38 0 0,-1-1 0 0 0,0 1-1 0 0,0 0 1 0 0,0 0 0 0 0,0 0 0 0 0,-1-1 0 0 0,1 1 0 0 0,-1 0-1 0 0,0 0 1 0 0,-1 0 0 0 0,1 0 0 0 0,-1 0 0 0 0,0-1 0 0 0,-1 1-1 0 0,1 0 1 0 0,-1 0 0 0 0,1-1 0 0 0,-2 0 0 0 0,-1 5 0 0 0,-6 11 26 0 0,-1-1 0 0 0,-24 33 1 0 0,19-31-13 0 0,1 0 0 0 0,2 1 0 0 0,0 1 1 0 0,-10 25-1 0 0,22-47-70 0 0,1 0 1 0 0,-1 0 0 0 0,1 0-1 0 0,0 0 1 0 0,0 0 0 0 0,0 0-1 0 0,-1-1 1 0 0,1 1-1 0 0,0 0 1 0 0,0 0 0 0 0,0 0-1 0 0,0 0 1 0 0,0 0-1 0 0,1 0 1 0 0,-1 0 0 0 0,0 0-1 0 0,0 0 1 0 0,1 0 0 0 0,-1-1-1 0 0,0 1 1 0 0,1 0-1 0 0,-1 0 1 0 0,1 0 0 0 0,-1-1-1 0 0,1 1 1 0 0,0 1 0 0 0,1 0 20 0 0,0-1 0 0 0,0 1 0 0 0,1-1 0 0 0,-1 0 0 0 0,0 0 0 0 0,0 0 0 0 0,0 0 0 0 0,1 0 0 0 0,4 1 1 0 0,4 0 72 0 0,1 0 1 0 0,0-1-1 0 0,14 0 1 0 0,13-2 494 0 0,0-1 1 0 0,0-2 0 0 0,72-17 0 0 0,-97 17-533 0 0,10-2-3592 0 0,-6 8-6909 0 0,-13-1 7649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0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53 400 0 0,'-10'-1'2451'0'0,"-25"10"13582"0"0,51-6-15031 0 0,0 0-1 0 0,1-1 0 0 0,0-1 0 0 0,-1-1 0 0 0,1 0 1 0 0,23-5-1 0 0,102-23 652 0 0,-115 21-980 0 0,86-22-77 0 0,-112 29-988 0 0,17-1-3015 0 0,-12 6-982 0 0,-5-3 3437 0 0,-1 0-351 0 0,2 5-4968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0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1 664 0 0,'-1'1'513'0'0,"0"0"1"0"0,0 0-1 0 0,0 1 0 0 0,1-1 1 0 0,-1 0-1 0 0,0 1 0 0 0,1-1 1 0 0,-1 0-1 0 0,0 1 0 0 0,1-1 1 0 0,0 1-1 0 0,-1-1 0 0 0,1 1 1 0 0,0-1-1 0 0,0 1 0 0 0,0-1 1 0 0,0 3-1 0 0,1-3-248 0 0,-1 0 0 0 0,1 1-1 0 0,0-1 1 0 0,0 0 0 0 0,0 0-1 0 0,0 0 1 0 0,0 0 0 0 0,0 0 0 0 0,1 0-1 0 0,-1-1 1 0 0,0 1 0 0 0,0 0 0 0 0,1 0-1 0 0,-1-1 1 0 0,0 1 0 0 0,1-1 0 0 0,-1 1-1 0 0,0-1 1 0 0,3 1 0 0 0,10 2 975 0 0,0-1 0 0 0,1 0 0 0 0,-1-1 0 0 0,1 0 0 0 0,21-3 0 0 0,14 2-1392 0 0,0 5-8208 0 0,-44-3 5938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1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93 288 0 0,'0'0'251'0'0,"0"0"-167"0"0,0 0-1 0 0,0 0 1 0 0,0 0-1 0 0,0 0 1 0 0,0-1 0 0 0,0 1-1 0 0,0 0 1 0 0,0 0-1 0 0,0 0 1 0 0,0 0 0 0 0,0 0-1 0 0,0 0 1 0 0,0 0 0 0 0,0-1-1 0 0,0 1 1 0 0,0 0-1 0 0,0 0 1 0 0,0 0 0 0 0,0 0-1 0 0,0 0 1 0 0,1-2 1170 0 0,-1 2-1170 0 0,0 0-1 0 0,0 0 1 0 0,0 0 0 0 0,0 0-1 0 0,0 0 1 0 0,0 0-1 0 0,1 0 1 0 0,-1 0 0 0 0,0 0-1 0 0,0 0 1 0 0,0 0 0 0 0,0 0-1 0 0,0 0 1 0 0,0 0-1 0 0,0 0 1 0 0,1 0 0 0 0,-1 0-1 0 0,0 0 1 0 0,0 0 0 0 0,0 0-1 0 0,0 0 1 0 0,0 0-1 0 0,0 0 1 0 0,0 0 0 0 0,1 0-1 0 0,-1 0 1 0 0,0 0-1 0 0,19-3 2335 0 0,24-2-636 0 0,-40 5-1410 0 0,202-11 4225 0 0,113-14 294 0 0,-311 24-4671 0 0,1 0 1 0 0,-1-1-1 0 0,0 0 0 0 0,0 0 1 0 0,0-1-1 0 0,0 1 0 0 0,0-1 1 0 0,0-1-1 0 0,-1 0 1 0 0,1 0-1 0 0,-1 0 0 0 0,6-6 1 0 0,-11 10-48 0 0,4-2 791 0 0,-15 50-359 0 0,1 1-1 0 0,3 0 1 0 0,0 77 0 0 0,7-91-381 0 0,1 0 0 0 0,2-1 1 0 0,1 0-1 0 0,2 0 0 0 0,1 0 1 0 0,14 32-1 0 0,-19-57-162 0 0,-2-7-78 0 0,0 0 0 0 0,0 0 1 0 0,0-1-1 0 0,0 1 0 0 0,-1 0 1 0 0,1 0-1 0 0,-1 0 0 0 0,1 0 1 0 0,-1 0-1 0 0,0 0 1 0 0,0 0-1 0 0,0 4 0 0 0,-1-5-99 0 0,-50 8-769 0 0,-48-5 368 0 0,-121 9 188 0 0,283-5 1608 0 0,143-15 138 0 0,-40-1-2679 0 0,-102 6-9740 0 0,-47 1 8190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15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26 444 0 0,'10'-25'12241'0'0,"-9"25"-12144"0"0,5 34 9960 0 0,0 2-9389 0 0,50 175 3701 0 0,-53-203-4448 0 0,-1 1 0 0 0,1-1 1 0 0,0 1-1 0 0,1-1 0 0 0,7 13 1 0 0,-8-17-1112 0 0,1 1-1 0 0,0 0 1 0 0,-1-1 0 0 0,1 0 0 0 0,8 6 0 0 0,-11-8 190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3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2 384 0 0,'-1'0'298'0'0,"1"0"-149"0"0,0 0 1 0 0,0 0-1 0 0,-1-1 0 0 0,1 1 0 0 0,0 0 0 0 0,0 0 0 0 0,0 0 0 0 0,-1 0 1 0 0,1 0-1 0 0,0 0 0 0 0,0 0 0 0 0,0 0 0 0 0,-1 0 0 0 0,1 0 0 0 0,0 0 1 0 0,0 0-1 0 0,-1 0 0 0 0,1 0 0 0 0,0 0 0 0 0,0 0 0 0 0,-1 0 1 0 0,1 0-1 0 0,0 0 0 0 0,0 0 0 0 0,0 0 0 0 0,-1 0 0 0 0,1 0 0 0 0,0 0 1 0 0,0 0-1 0 0,0 1 0 0 0,-1-1 0 0 0,1 0 448 0 0,0 0-448 0 0,-1 1 0 0 0,1-1 0 0 0,0 0 0 0 0,0 0 0 0 0,0 1 0 0 0,-5 15 2739 0 0,3 26-1318 0 0,2-35-662 0 0,9 301 6010 0 0,-8-301-7184 0 0,0 0 1 0 0,0 0-1 0 0,0 0 1 0 0,1 0-1 0 0,3 7 1 0 0,-5-12-293 0 0,1 0 0 0 0,0 0 0 0 0,1 0 0 0 0,-1 0 0 0 0,0 0 0 0 0,1 0 0 0 0,-1 0 0 0 0,1 0 0 0 0,0 0 1 0 0,-1 0-1 0 0,3 1 0 0 0,1 0-1319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0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1 126 728 0 0,'0'-1'161'0'0,"0"1"0"0"0,0 0 0 0 0,0-1 0 0 0,-1 1 0 0 0,1 0 0 0 0,0-1 0 0 0,0 1 0 0 0,0 0 0 0 0,0-1 0 0 0,0 1 0 0 0,0-1 0 0 0,0 1 1 0 0,1 0-1 0 0,-1-1 0 0 0,0 1 0 0 0,0 0 0 0 0,0-1 0 0 0,0 1 0 0 0,0 0 0 0 0,1-1 0 0 0,-1 1 0 0 0,0 0 0 0 0,0-1 0 0 0,0 1 0 0 0,1 0 0 0 0,-1-1 0 0 0,0 1 0 0 0,0 0 0 0 0,1 0 0 0 0,-1-1 0 0 0,0 1 0 0 0,1 0 0 0 0,-1 0 0 0 0,0 0 0 0 0,1 0 0 0 0,-1-1 0 0 0,0 1 0 0 0,1 0 0 0 0,-1 0 0 0 0,1 0 1 0 0,-1 0-1 0 0,0 0 0 0 0,1 0 0 0 0,-1 0 0 0 0,1 0 0 0 0,20 13 2637 0 0,18 28-122 0 0,94 154 3842 0 0,-26-34-933 0 0,-107-160-5455 0 0,1 0-1 0 0,0 1 1 0 0,0-1-1 0 0,0 0 1 0 0,0 1-1 0 0,0-1 1 0 0,1 0 0 0 0,-1 0-1 0 0,0 0 1 0 0,0 0-1 0 0,1 0 1 0 0,-1 0-1 0 0,1-1 1 0 0,-1 1 0 0 0,1 0-1 0 0,-1-1 1 0 0,1 1-1 0 0,-1-1 1 0 0,1 1-1 0 0,1-1 1 0 0,-1 0-57 0 0,-1 0 0 0 0,1-1 0 0 0,-1 1 0 0 0,1-1 0 0 0,-1 1 0 0 0,0-1 1 0 0,1 1-1 0 0,-1-1 0 0 0,0 0 0 0 0,1 0 0 0 0,-1 1 0 0 0,0-1 0 0 0,0 0 0 0 0,0 0 0 0 0,0 0 0 0 0,0-1 0 0 0,2-1 1 0 0,3-7 75 0 0,0 0 1 0 0,0-1 0 0 0,-1 0 0 0 0,6-17 0 0 0,-8 19-21 0 0,22-67 68 0 0,-4-1 0 0 0,22-151 0 0 0,-43 228-199 0 0,2-10-95 0 0,-2 4-248 0 0,1 1 1 0 0,0-1 0 0 0,0 0-1 0 0,1 1 1 0 0,3-9-1 0 0,-4 13 79 0 0,-1 0 0 0 0,1 0 0 0 0,-1 0 0 0 0,1 0 0 0 0,0 0-1 0 0,0 0 1 0 0,-1 0 0 0 0,1 0 0 0 0,0 1 0 0 0,0-1 0 0 0,0 0 0 0 0,0 1-1 0 0,0-1 1 0 0,0 0 0 0 0,0 1 0 0 0,0-1 0 0 0,0 1 0 0 0,0 0 0 0 0,0-1-1 0 0,0 1 1 0 0,0 0 0 0 0,0 0 0 0 0,1-1 0 0 0,-1 1 0 0 0,0 0 0 0 0,0 0-1 0 0,0 0 1 0 0,0 0 0 0 0,1 1 0 0 0,-1-1 0 0 0,0 0 0 0 0,0 0 0 0 0,2 1-1 0 0,10 3-3071 0 0,-1-1 481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1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44 880 0 0,'-24'-12'3580'0'0,"12"5"5387"0"0,35-1-5163 0 0,99 0 2656 0 0,1 5-5416 0 0,-94 0-10570 0 0,-23 1 6918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35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0 126 560 0 0,'0'0'9979'0'0,"5"-1"-8801"0"0,24-11 545 0 0,0 0 0 0 0,-1-2 0 0 0,29-19 0 0 0,29-15 1750 0 0,-85 48-3392 0 0,0-1-1 0 0,-1 0 1 0 0,1 1 0 0 0,0-1-1 0 0,0 1 1 0 0,0 0 0 0 0,0-1-1 0 0,0 1 1 0 0,0 0 0 0 0,0-1-1 0 0,0 1 1 0 0,0 0 0 0 0,0 0-1 0 0,0 0 1 0 0,0 0 0 0 0,0 0-1 0 0,0 0 1 0 0,0 0 0 0 0,0 0-1 0 0,0 1 1 0 0,0-1 0 0 0,0 0-1 0 0,0 0 1 0 0,0 1 0 0 0,-1-1-1 0 0,1 1 1 0 0,1 0 0 0 0,-1 1-1 0 0,0-1 0 0 0,0 1 0 0 0,0 0 0 0 0,0 0 0 0 0,0 0 0 0 0,-1 0 0 0 0,1 0 0 0 0,-1 0 0 0 0,1 0 0 0 0,-1 0-1 0 0,0 0 1 0 0,0 0 0 0 0,0 0 0 0 0,0 2 0 0 0,-4 70 1327 0 0,2-45-605 0 0,1 0 1 0 0,4 44 0 0 0,-2-71-851 0 0,-1 2-2592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3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95 484 0 0,'0'-1'267'0'0,"1"0"-1"0"0,-1 0 1 0 0,0 0-1 0 0,1 0 1 0 0,-1 0-1 0 0,1 0 1 0 0,-1 0-1 0 0,1 0 1 0 0,-1 0-1 0 0,1 1 1 0 0,0-1 0 0 0,-1 0-1 0 0,1 0 1 0 0,0 1-1 0 0,0-1 1 0 0,-1 0-1 0 0,1 1 1 0 0,0-1-1 0 0,0 1 1 0 0,0-1-1 0 0,0 1 1 0 0,0 0-1 0 0,1-1 1 0 0,-1 1-63 0 0,0 0-1 0 0,0 0 1 0 0,0 1-1 0 0,0-1 1 0 0,0 0-1 0 0,0 1 1 0 0,0-1-1 0 0,0 1 1 0 0,-1-1-1 0 0,1 1 1 0 0,0-1 0 0 0,0 1-1 0 0,0-1 1 0 0,-1 1-1 0 0,1 0 1 0 0,0 0-1 0 0,0-1 1 0 0,0 3-1 0 0,5 5 666 0 0,-1 1 0 0 0,0 0 0 0 0,7 15-1 0 0,-9-18-461 0 0,42 116 2982 0 0,1 1-875 0 0,-39-108-2135 0 0,0 0 0 0 0,1-1 0 0 0,1 0 0 0 0,1 0-1 0 0,19 22 1 0 0,-25-32-265 0 0,0 0 0 0 0,1 0 1 0 0,-1 0-1 0 0,1-1 0 0 0,-1 0 0 0 0,1 0 0 0 0,0 0 0 0 0,0 0 1 0 0,9 3-1 0 0,-12-6-62 0 0,0 1 1 0 0,0-1-1 0 0,0 0 1 0 0,0 0 0 0 0,0 1-1 0 0,0-1 1 0 0,0-1 0 0 0,0 1-1 0 0,0 0 1 0 0,0 0-1 0 0,0-1 1 0 0,-1 1 0 0 0,1-1-1 0 0,0 1 1 0 0,0-1-1 0 0,0 0 1 0 0,-1 0 0 0 0,1 0-1 0 0,0 0 1 0 0,-1 0-1 0 0,1 0 1 0 0,-1 0 0 0 0,1-1-1 0 0,-1 1 1 0 0,1-1-1 0 0,-1 1 1 0 0,0-1 0 0 0,0 1-1 0 0,0-1 1 0 0,0 0-1 0 0,1-2 1 0 0,5-12 166 0 0,0-1-1 0 0,-2 0 1 0 0,0 0-1 0 0,-1 0 1 0 0,0-1-1 0 0,0-22 1 0 0,1 5-11 0 0,10-128 1001 0 0,-6 38-28 0 0,-9 123-1250 0 0,0 0 1 0 0,0 0-1 0 0,1 0 0 0 0,-1 0 1 0 0,0 0-1 0 0,1 0 1 0 0,0 0-1 0 0,-1 0 0 0 0,1 0 1 0 0,0 0-1 0 0,0 0 1 0 0,0 0-1 0 0,0 0 0 0 0,0 1 1 0 0,0-1-1 0 0,1 0 1 0 0,-1 1-1 0 0,1-1 0 0 0,1-1 1 0 0,-1 3-183 0 0,0-1 0 0 0,0 0 0 0 0,1 1 0 0 0,-1 0 0 0 0,0-1 0 0 0,0 1 0 0 0,0 0 0 0 0,0 0 0 0 0,1 0 0 0 0,-1 0 0 0 0,0 0 0 0 0,0 1 0 0 0,0-1 0 0 0,0 1 0 0 0,0-1 0 0 0,0 1 0 0 0,0 0 0 0 0,3 1-1 0 0,40 13-6607 0 0,-21-6 3986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3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4 329 868 0 0,'0'0'221'0'0,"0"0"0"0"0,0 1 1 0 0,-1-1-1 0 0,1 0 0 0 0,0 0 0 0 0,0 1 0 0 0,-1-1 0 0 0,1 0 1 0 0,0 1-1 0 0,0-1 0 0 0,0 0 0 0 0,0 1 0 0 0,-1-1 1 0 0,1 0-1 0 0,0 1 0 0 0,0-1 0 0 0,0 1 0 0 0,0-1 0 0 0,0 0 1 0 0,0 1-1 0 0,0-1 0 0 0,0 0 0 0 0,0 1 0 0 0,0-1 0 0 0,0 0 1 0 0,0 1-1 0 0,0-1 0 0 0,0 1 0 0 0,1-1 0 0 0,-1 0 0 0 0,0 1 1 0 0,0-1-1 0 0,0 0 0 0 0,0 1 0 0 0,1-1 0 0 0,-1 0 1 0 0,0 0-1 0 0,0 1 0 0 0,1-1 0 0 0,16 0 4175 0 0,23-15-1045 0 0,-23 4-2552 0 0,-1 0 0 0 0,1-1-1 0 0,-2-1 1 0 0,0 0 0 0 0,0-1-1 0 0,15-21 1 0 0,66-101 1432 0 0,-48 62-919 0 0,-48 74-1289 0 0,0 0 0 0 0,0-1 0 0 0,0 1 0 0 0,0 0 0 0 0,0-1 0 0 0,0 1 0 0 0,0-1 0 0 0,1 1 0 0 0,-1 0 0 0 0,0 0 0 0 0,0-1 0 0 0,0 1 0 0 0,1 0 0 0 0,-1-1 0 0 0,0 1 0 0 0,0 0 0 0 0,1 0 0 0 0,-1-1 0 0 0,0 1-1 0 0,0 0 1 0 0,1 0 0 0 0,-1 0 0 0 0,0-1 0 0 0,1 1 0 0 0,-1 0 0 0 0,0 0 0 0 0,1 0 0 0 0,-1 0 0 0 0,0 0 0 0 0,1 0 0 0 0,-1 0 0 0 0,0 0 0 0 0,1 0 0 0 0,-1 0 0 0 0,1 0 0 0 0,-1 0 0 0 0,0 0 0 0 0,1 0 0 0 0,-1 0 0 0 0,0 0 0 0 0,1 0 0 0 0,-1 0 0 0 0,0 0 0 0 0,1 0 0 0 0,-1 1 0 0 0,5 20 415 0 0,-7 45-221 0 0,2-57-91 0 0,-5 47 60 0 0,2-31-194 0 0,2 0 1 0 0,0 0-1 0 0,1 0 1 0 0,7 45-1 0 0,-7-69-237 0 0,8 22-1790 0 0,-2-17-1513 0 0,3-4-3631 0 0,-2-2 4509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38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4 121 356 0 0,'0'-1'299'0'0,"0"1"-1"0"0,-1 0 1 0 0,1-1-1 0 0,0 1 1 0 0,-1-1-1 0 0,1 1 1 0 0,0-1 0 0 0,0 1-1 0 0,-1-1 1 0 0,1 1-1 0 0,0-1 1 0 0,0 1-1 0 0,0-1 1 0 0,0 1-1 0 0,0-1 1 0 0,0 1 0 0 0,0-1-1 0 0,0 1 1 0 0,0-1-1 0 0,0 1 1 0 0,0-1-1 0 0,0 1 1 0 0,0-1 0 0 0,0 1-1 0 0,0-1 1 0 0,0 1-1 0 0,1-1 1 0 0,-1 1-1 0 0,0-1 1 0 0,0 1-1 0 0,1-1 1 0 0,17-8 4910 0 0,32 5-1018 0 0,-42 3-3164 0 0,31-2 1360 0 0,-1-2 0 0 0,53-13 0 0 0,71-36-2397 0 0,-159 53 121 0 0,20-6-3126 0 0,-23 6 2657 0 0,1 1 0 0 0,0 0 0 0 0,-1-1 0 0 0,1 1 0 0 0,0 0 0 0 0,0 0-1 0 0,-1 0 1 0 0,1 0 0 0 0,0 0 0 0 0,0 0 0 0 0,-1 0 0 0 0,1 0 0 0 0,0 0 0 0 0,-1 0 0 0 0,1 0 0 0 0,0 0 0 0 0,0 0 0 0 0,-1 1 0 0 0,1-1 0 0 0,0 0-1 0 0,-1 0 1 0 0,1 1 0 0 0,0-1 0 0 0,-1 1 0 0 0,1-1 0 0 0,0 1 0 0 0,2 5-2197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38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1 184 0 0,'-1'0'281'0'0,"0"1"0"0"0,0-1-1 0 0,1 1 1 0 0,-1-1 0 0 0,0 1 0 0 0,1-1 0 0 0,-1 1 0 0 0,0 0-1 0 0,1-1 1 0 0,-1 1 0 0 0,1 0 0 0 0,-1-1 0 0 0,1 1-1 0 0,-1 0 1 0 0,1 0 0 0 0,0-1 0 0 0,-1 1 0 0 0,1 0 0 0 0,0 0-1 0 0,0 0 1 0 0,-1 0 0 0 0,1-1 0 0 0,0 1 0 0 0,0 0 0 0 0,0 0-1 0 0,0 0 1 0 0,0 0 0 0 0,0 0 0 0 0,0 0 0 0 0,1 0 28 0 0,0 0 0 0 0,0 0 1 0 0,1 0-1 0 0,-1 0 0 0 0,0 0 1 0 0,0 0-1 0 0,0-1 0 0 0,1 1 1 0 0,-1 0-1 0 0,0-1 0 0 0,0 1 1 0 0,1-1-1 0 0,-1 1 0 0 0,1-1 1 0 0,2 0-1 0 0,12 2 1524 0 0,0 0-1 0 0,22-2 1 0 0,-30 0-746 0 0,60 3 2829 0 0,-45-1-6104 0 0,0 2-4775 0 0,-12-3 4408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3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79 640 0 0,'1'-9'8670'0'0,"-1"8"-8458"0"0,17-4 3379 0 0,27 1-2339 0 0,-36 4-186 0 0,15-1-261 0 0,31-2 912 0 0,0-1 0 0 0,0-3 1 0 0,84-22-1 0 0,-106 14-496 0 0,-31 14-477 0 0,-4 6-615 0 0,-9 19 61 0 0,1 1-1 0 0,1 0 1 0 0,1 0 0 0 0,1 1-1 0 0,2 0 1 0 0,0 1-1 0 0,-2 40 1 0 0,6-33 84 0 0,1-1-1 0 0,2 1 1 0 0,2-1 0 0 0,0 0-1 0 0,16 60 1 0 0,-17-86-285 0 0,0 0 0 0 0,0 0 0 0 0,-1 0 0 0 0,0 0 0 0 0,-1 0-1 0 0,1 12 1 0 0,-2-17-28 0 0,1 0 0 0 0,-1 0 0 0 0,1 0-1 0 0,-1 0 1 0 0,1-1 0 0 0,-1 1 0 0 0,0 0-1 0 0,0 0 1 0 0,0 0 0 0 0,0-1 0 0 0,0 1-1 0 0,-1-1 1 0 0,1 1 0 0 0,0-1 0 0 0,-1 1-1 0 0,1-1 1 0 0,-1 0 0 0 0,1 1-1 0 0,-1-1 1 0 0,0 0 0 0 0,0 0 0 0 0,1 0-1 0 0,-1 0 1 0 0,0-1 0 0 0,0 1 0 0 0,0-1-1 0 0,-2 1 1 0 0,-52 12-293 0 0,-79 8 0 0 0,54-11 342 0 0,-95 18 1503 0 0,305-33 2037 0 0,-71 1-3007 0 0,49-2-343 0 0,115-22 1 0 0,-178 23-6413 0 0,-16 3-1646 0 0,-15 0 4695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3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8 644 0 0,'2'-1'526'0'0,"-1"0"0"0"0,1 0-1 0 0,-1 0 1 0 0,1 1 0 0 0,0-1-1 0 0,-1 0 1 0 0,1 1 0 0 0,0 0 0 0 0,0-1-1 0 0,-1 1 1 0 0,1 0 0 0 0,0 0 0 0 0,0 0-1 0 0,-1 0 1 0 0,1 0 0 0 0,0 0 0 0 0,0 0-1 0 0,0 1 1 0 0,-1-1 0 0 0,1 0 0 0 0,0 1-1 0 0,2 1 1 0 0,-2-1 9 0 0,1 1-1 0 0,-1 0 1 0 0,0 0 0 0 0,1 0 0 0 0,-1 1-1 0 0,0-1 1 0 0,0 0 0 0 0,-1 1-1 0 0,1-1 1 0 0,0 1 0 0 0,-1 0 0 0 0,2 2-1 0 0,3 10 1062 0 0,-1 1-1 0 0,-1-1 1 0 0,6 31-1 0 0,-9-40-1124 0 0,6 31 1063 0 0,-3-19-859 0 0,0 0 0 0 0,1 31 0 0 0,-5-49-797 0 0,0 1 0 0 0,0-1-1 0 0,0 1 1 0 0,1-1 0 0 0,-1 1 0 0 0,0-1 0 0 0,0 1 0 0 0,0-1 0 0 0,1 0 0 0 0,-1 1 0 0 0,0-1 0 0 0,1 1-1 0 0,-1-1 1 0 0,0 0 0 0 0,1 1 0 0 0,-1-1 0 0 0,1 0 0 0 0,-1 1 0 0 0,1-1 0 0 0,-1 0 0 0 0,0 1-1 0 0,1-1 1 0 0,-1 0 0 0 0,1 0 0 0 0,-1 0 0 0 0,1 0 0 0 0,-1 1 0 0 0,1-1 0 0 0,-1 0 0 0 0,1 0 0 0 0,0 0-1 0 0,-1 0 1 0 0,1 0 0 0 0,-1 0 0 0 0,1 0 0 0 0,-1 0 0 0 0,1-1 0 0 0,-1 1 0 0 0,2 0 0 0 0,16-5-7494 0 0,-10 0 4598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40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22 640 0 0,'0'0'6298'0'0,"-12"0"1636"0"0,12 0-7748 0 0,0 1 1 0 0,-1-1-1 0 0,1 1 0 0 0,0 0 1 0 0,-1-1-1 0 0,1 1 0 0 0,0 0 1 0 0,-1-1-1 0 0,1 1 0 0 0,0 0 1 0 0,0 0-1 0 0,0-1 0 0 0,0 1 0 0 0,0 0 1 0 0,0-1-1 0 0,0 1 0 0 0,0 0 1 0 0,0 0-1 0 0,0-1 0 0 0,0 1 1 0 0,0 0-1 0 0,1-1 0 0 0,-1 1 1 0 0,0 0-1 0 0,0-1 0 0 0,1 1 1 0 0,-1 0-1 0 0,1-1 0 0 0,-1 1 1 0 0,0-1-1 0 0,1 1 0 0 0,-1 0 1 0 0,1-1-1 0 0,-1 1 0 0 0,1-1 0 0 0,-1 0 1 0 0,1 1-1 0 0,0-1 0 0 0,-1 1 1 0 0,1-1-1 0 0,0 0 0 0 0,-1 1 1 0 0,1-1-1 0 0,0 0 0 0 0,0 0 1 0 0,2 1 61 0 0,0-1-1 0 0,0 0 1 0 0,0 0 0 0 0,0 0 0 0 0,-1 0 0 0 0,1 0 0 0 0,0-1 0 0 0,0 1-1 0 0,0-1 1 0 0,4-1 0 0 0,-7 1-235 0 0,0 1 0 0 0,1 0-1 0 0,-1 0 1 0 0,1-1 0 0 0,-1 1 0 0 0,0 0 0 0 0,1-1-1 0 0,-1 1 1 0 0,0-1 0 0 0,1 1 0 0 0,-1 0 0 0 0,0-1-1 0 0,0 1 1 0 0,1-1 0 0 0,-1 1 0 0 0,0-1-1 0 0,0 1 1 0 0,0-1 0 0 0,0 1 0 0 0,0-1 0 0 0,1 1-1 0 0,-1-1 1 0 0,0 1 0 0 0,0-1 0 0 0,0 1 0 0 0,0-1-1 0 0,-1 1 1 0 0,1-1 0 0 0,0 1 0 0 0,0-1-1 0 0,0 1 1 0 0,0-1 0 0 0,0 1 0 0 0,-1 0 0 0 0,1-1-1 0 0,0 1 1 0 0,0-1 0 0 0,-1 1 0 0 0,1-1 0 0 0,0 1-1 0 0,-1-1 1 0 0,-12-16-17 0 0,12 16-122 0 0,-24-6-980 0 0,15 8-1350 0 0,6 0 189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5:40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34 380 0 0,'5'-3'664'0'0,"30"-19"5223"0"0,-33 20-5138 0 0,0 1 1 0 0,1 0 0 0 0,-1 0 0 0 0,0 0-1 0 0,1 1 1 0 0,-1-1 0 0 0,1 1-1 0 0,-1-1 1 0 0,1 1 0 0 0,-1 0 0 0 0,1 0-1 0 0,-1 0 1 0 0,4 0 0 0 0,-6 1-596 0 0,1-1 0 0 0,0 0 0 0 0,-1 1-1 0 0,1-1 1 0 0,0 1 0 0 0,-1-1 0 0 0,1 1 0 0 0,-1-1 0 0 0,1 1 0 0 0,-1 0-1 0 0,1-1 1 0 0,-1 1 0 0 0,1-1 0 0 0,-1 1 0 0 0,0 0 0 0 0,1 0 0 0 0,-1-1-1 0 0,0 1 1 0 0,1 0 0 0 0,-1 0 0 0 0,0-1 0 0 0,0 1 0 0 0,0 0 0 0 0,0 0-1 0 0,0 0 1 0 0,0-1 0 0 0,0 1 0 0 0,0 0 0 0 0,0 0 0 0 0,0-1 0 0 0,0 1-1 0 0,-1 0 1 0 0,1 0 0 0 0,0-1 0 0 0,-1 3 0 0 0,-10 25 1435 0 0,11-27-1527 0 0,-8 13 350 0 0,0 1-1 0 0,0-2 1 0 0,-2 1 0 0 0,0-1 0 0 0,0-1-1 0 0,-1 0 1 0 0,-17 15 0 0 0,-97 67 1016 0 0,41-34-388 0 0,60-42-699 0 0,15-13-214 0 0,2 0 0 0 0,-1 1-1 0 0,1 0 1 0 0,-1 0 0 0 0,2 0 0 0 0,-1 1 0 0 0,1 1 0 0 0,0-1 0 0 0,0 1 0 0 0,-8 15 0 0 0,14-22-114 0 0,0 1 0 0 0,-1-1 0 0 0,1 0 1 0 0,0 1-1 0 0,0-1 0 0 0,0 0 0 0 0,0 1 0 0 0,1-1 1 0 0,-1 0-1 0 0,0 0 0 0 0,1 1 0 0 0,-1-1 1 0 0,0 0-1 0 0,1 0 0 0 0,0 1 0 0 0,-1-1 0 0 0,1 0 1 0 0,0 0-1 0 0,-1 0 0 0 0,1 0 0 0 0,0 0 1 0 0,0 0-1 0 0,0 0 0 0 0,0 0 0 0 0,0 0 0 0 0,0 0 1 0 0,0-1-1 0 0,0 1 0 0 0,0 0 0 0 0,1-1 1 0 0,-1 1-1 0 0,0-1 0 0 0,0 1 0 0 0,0-1 1 0 0,1 1-1 0 0,-1-1 0 0 0,2 0 0 0 0,7 3 24 0 0,0 0-1 0 0,0-1 0 0 0,13 1 1 0 0,-23-3-37 0 0,48 4 7 0 0,0-3 1 0 0,1-2 0 0 0,-1-1-1 0 0,58-12 1 0 0,16-15-2867 0 0,-79 14-1988 0 0,-15 3-2779 0 0,-19 8 4629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0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0 436 0 0,'0'0'1102'0'0,"11"15"11395"0"0,-8 19-7826 0 0,0 38-1 0 0,-3-43-3625 0 0,2 0 0 0 0,7 42 1 0 0,-6-53-742 0 0,-3-12-382 0 0,1 0-1 0 0,0 0 1 0 0,1 0 0 0 0,0-1 0 0 0,-1 1-1 0 0,2 0 1 0 0,-1-1 0 0 0,1 1-1 0 0,4 6 1 0 0,-2-6-3368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1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1 404 0 0,'3'0'326'0'0,"0"2"1"0"0,0-1-1 0 0,1 0 1 0 0,-1 1-1 0 0,-1-1 0 0 0,1 1 1 0 0,0 0-1 0 0,0 0 0 0 0,0 0 1 0 0,-1 0-1 0 0,0 0 1 0 0,1 1-1 0 0,-1-1 0 0 0,0 1 1 0 0,2 3-1 0 0,30 49 2701 0 0,-26-40-2394 0 0,87 179 5307 0 0,-66-132-4274 0 0,0 7 104 0 0,-23-49-1124 0 0,2 0 0 0 0,0-1 0 0 0,2 0 0 0 0,0 0 0 0 0,1-1 0 0 0,0 0 0 0 0,18 18 0 0 0,-28-34-578 0 0,0-1 1 0 0,0 0 0 0 0,0 0 0 0 0,1 0-1 0 0,-1 0 1 0 0,0 0 0 0 0,1-1 0 0 0,-1 1 0 0 0,0 0-1 0 0,1-1 1 0 0,-1 1 0 0 0,1 0 0 0 0,0-1-1 0 0,-1 0 1 0 0,1 1 0 0 0,-1-1 0 0 0,1 0 0 0 0,-1 0-1 0 0,1 0 1 0 0,0 0 0 0 0,-1 0 0 0 0,1 0 0 0 0,-1-1-1 0 0,1 1 1 0 0,0 0 0 0 0,-1-1 0 0 0,1 1-1 0 0,-1-1 1 0 0,0 0 0 0 0,1 1 0 0 0,-1-1 0 0 0,1 0-1 0 0,-1 0 1 0 0,0 0 0 0 0,1 0 0 0 0,-1 0-1 0 0,0 0 1 0 0,0 0 0 0 0,1-2 0 0 0,6-6 92 0 0,-1 0 0 0 0,0-1 1 0 0,0 1-1 0 0,6-16 0 0 0,-8 16-85 0 0,19-36 219 0 0,-2-1 1 0 0,-2 0-1 0 0,-2-1 0 0 0,-2-1 1 0 0,-2-1-1 0 0,13-90 0 0 0,-12 50-1532 0 0,6 96-9741 0 0,-12 5 7232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12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0 345 388 0 0,'0'0'6980'0'0,"4"-2"-5427"0"0,105-41 5662 0 0,3-11-3382 0 0,-94 44-3389 0 0,-1 0 0 0 0,0-2-1 0 0,-1 1 1 0 0,0-2 0 0 0,-1 0-1 0 0,-1-1 1 0 0,0 0 0 0 0,0-2-1 0 0,-2 1 1 0 0,13-21 0 0 0,-10 3 195 0 0,-13 26-444 0 0,1 1 0 0 0,0-1-1 0 0,0 1 1 0 0,1 0-1 0 0,6-10 1 0 0,-9 15 465 0 0,-2 25-325 0 0,-2 0 1 0 0,0 0 0 0 0,-8 26 0 0 0,5-26-39 0 0,1 1 0 0 0,2-1 0 0 0,-2 29 0 0 0,5-33-237 0 0,-1-8-121 0 0,1-1 1 0 0,1 1-1 0 0,-1-1 0 0 0,2 1 1 0 0,0-1-1 0 0,3 12 0 0 0,-4-22-458 0 0,0 1 0 0 0,0-1-1 0 0,1 0 1 0 0,-1 0 0 0 0,0 0-1 0 0,1 0 1 0 0,-1 0 0 0 0,1-1-1 0 0,-1 1 1 0 0,1 0 0 0 0,-1 0-1 0 0,1-1 1 0 0,-1 1 0 0 0,1-1-1 0 0,0 0 1 0 0,-1 0 0 0 0,1 1-1 0 0,0-1 1 0 0,-1 0 0 0 0,1 0 0 0 0,0 0-1 0 0,-1 0 1 0 0,4-1 0 0 0,8-1-2400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1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8 109 640 0 0,'-8'-10'14767'0'0,"18"6"-13592"0"0,0 1 0 0 0,0-1 0 0 0,0 2 0 0 0,0 0 0 0 0,0 0 0 0 0,1 0 0 0 0,19 1 0 0 0,20-4 1020 0 0,17-10-386 0 0,110-41 1 0 0,-173 54-1879 0 0,-3 2-110 0 0,0 0-1 0 0,-1 0 1 0 0,1 0 0 0 0,0 0 0 0 0,0 0-1 0 0,0 0 1 0 0,0 0 0 0 0,0 0-1 0 0,0 0 1 0 0,-1 0 0 0 0,1 0-1 0 0,0 1 1 0 0,0-1 0 0 0,0 0-1 0 0,0 1 1 0 0,-1-1 0 0 0,1 0-1 0 0,0 1 1 0 0,0-1 0 0 0,-1 1-1 0 0,2 0 1 0 0,1 15-11507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1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0 476 0 0,'-2'1'300'0'0,"1"0"0"0"0,-1 0 0 0 0,1-1 0 0 0,0 1-1 0 0,0 0 1 0 0,-1 0 0 0 0,1 1 0 0 0,0-1 0 0 0,0 0 0 0 0,0 0 0 0 0,0 0 0 0 0,0 1 0 0 0,1-1-1 0 0,-2 3 1 0 0,2-4-75 0 0,0 0 0 0 0,0 1 0 0 0,0-1-1 0 0,0 1 1 0 0,0-1 0 0 0,0 1-1 0 0,0-1 1 0 0,0 1 0 0 0,0-1 0 0 0,1 1-1 0 0,-1-1 1 0 0,0 0 0 0 0,0 1-1 0 0,1-1 1 0 0,-1 1 0 0 0,0-1 0 0 0,0 0-1 0 0,1 1 1 0 0,-1-1 0 0 0,0 0-1 0 0,1 1 1 0 0,-1-1 0 0 0,0 0 0 0 0,1 0-1 0 0,-1 1 1 0 0,1-1 0 0 0,-1 0-1 0 0,0 0 1 0 0,1 0 0 0 0,0 1 0 0 0,27 5 6587 0 0,-8-5-6003 0 0,30 5 2547 0 0,-25-2-4845 0 0,-1-2-6231 0 0,-17-2 5372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1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35 176 108 0 0,'-1'-1'197'0'0,"1"0"0"0"0,-1 0-1 0 0,0 0 1 0 0,0 0 0 0 0,1-1 0 0 0,-1 1 0 0 0,1 0-1 0 0,-1 0 1 0 0,1 0 0 0 0,-1-1 0 0 0,1 1 0 0 0,0 0-1 0 0,0-1 1 0 0,-1 1 0 0 0,1 0 0 0 0,0 0 0 0 0,0-1-1 0 0,0 1 1 0 0,0 0 0 0 0,1-1 0 0 0,-1 1 0 0 0,0 0-1 0 0,1 0 1 0 0,-1-1 0 0 0,0 1 0 0 0,1 0 0 0 0,0 0-1 0 0,-1 0 1 0 0,1-1 0 0 0,0 1 0 0 0,-1 0 0 0 0,1 0-1 0 0,0 0 1 0 0,0 0 0 0 0,0 0 0 0 0,0 1 0 0 0,0-1-1 0 0,0 0 1 0 0,0 0 0 0 0,0 1 0 0 0,0-1 0 0 0,0 0-1 0 0,1 1 1 0 0,1-1 0 0 0,7-5 615 0 0,1 1 1 0 0,0 1-1 0 0,21-6 1 0 0,-24 7-493 0 0,180-41 4659 0 0,-74 19-1879 0 0,-109 24-2921 0 0,-1 0 1 0 0,1-1 0 0 0,-1 1 0 0 0,0-1 0 0 0,0 0-1 0 0,0 0 1 0 0,0 0 0 0 0,0 0 0 0 0,0-1-1 0 0,-1 1 1 0 0,7-7 0 0 0,-9 8 381 0 0,-5 3-436 0 0,-3 3-41 0 0,1 0 1 0 0,-1 0-1 0 0,1 1 0 0 0,0-1 1 0 0,0 2-1 0 0,0-1 0 0 0,1 0 0 0 0,0 1 1 0 0,0 0-1 0 0,1 0 0 0 0,0 1 0 0 0,0-1 1 0 0,1 1-1 0 0,0 0 0 0 0,0 0 0 0 0,-2 14 1 0 0,-1 4 236 0 0,1 1 0 0 0,1 0-1 0 0,-1 52 1 0 0,7-40 175 0 0,1 0-1 0 0,2-1 1 0 0,2 0-1 0 0,17 56 1 0 0,-15-70-138 0 0,1 0 0 0 0,1-1-1 0 0,26 41 1 0 0,-21-38-97 0 0,-16-26-296 0 0,0 1-1 0 0,1-1 1 0 0,-1 1-1 0 0,0-1 1 0 0,0 1-1 0 0,0 0 1 0 0,0-1 0 0 0,0 1-1 0 0,0-1 1 0 0,0 1-1 0 0,0-1 1 0 0,0 1-1 0 0,0-1 1 0 0,0 1-1 0 0,0 0 1 0 0,0-1 0 0 0,0 1-1 0 0,0-1 1 0 0,0 1-1 0 0,-1-1 1 0 0,1 1-1 0 0,0-1 1 0 0,0 1 0 0 0,-1-1-1 0 0,1 1 1 0 0,0-1-1 0 0,-1 1 1 0 0,1-1-1 0 0,0 1 1 0 0,-1-1-1 0 0,1 0 1 0 0,-1 1 0 0 0,1-1-1 0 0,-1 0 1 0 0,1 1-1 0 0,-1-1 1 0 0,1 0-1 0 0,-1 0 1 0 0,1 1-1 0 0,-1-1 1 0 0,1 0 0 0 0,-1 0-1 0 0,1 0 1 0 0,-2 0-1 0 0,-30 7-614 0 0,26-6 524 0 0,-402 52-1244 0 0,371-49 1541 0 0,70-8 1742 0 0,155-15-1386 0 0,-143 24-5582 0 0,-15-2-2284 0 0,-18-2 4454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14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83 288 656 0 0,'10'4'9243'0'0,"-7"-2"-7722"0"0,-16 38 4067 0 0,-16 17-1340 0 0,-6 19-550 0 0,17-31 68 0 0,19-48-3611 0 0,17-40 109 0 0,81-206-120 0 0,-93 229-159 0 0,7-14-46 0 0,-3 0 0 0 0,0-1 0 0 0,4-41 1 0 0,-14 76 54 0 0,0-1 1 0 0,0 0 0 0 0,0 0 0 0 0,0 0 0 0 0,0 0 0 0 0,1 0-1 0 0,-1 0 1 0 0,0 1 0 0 0,0-1 0 0 0,0 0 0 0 0,1 0-1 0 0,-1 0 1 0 0,0 0 0 0 0,1 1 0 0 0,-1-1 0 0 0,1 0 0 0 0,-1 0-1 0 0,1 1 1 0 0,-1-1 0 0 0,2 0 0 0 0,-2 1 5 0 0,1 0 1 0 0,-1 0 0 0 0,1 0-1 0 0,-1 1 1 0 0,1-1-1 0 0,0 0 1 0 0,-1 0 0 0 0,0 1-1 0 0,1-1 1 0 0,-1 1-1 0 0,1-1 1 0 0,-1 0 0 0 0,1 1-1 0 0,-1-1 1 0 0,0 1-1 0 0,1-1 1 0 0,-1 1 0 0 0,0-1-1 0 0,1 1 1 0 0,-1-1-1 0 0,0 1 1 0 0,0 0 0 0 0,18 42 179 0 0,-16-39-155 0 0,4 15 48 0 0,60 147 659 0 0,-56-144-627 0 0,1-1-1 0 0,2 0 1 0 0,0-1-1 0 0,0 0 1 0 0,23 23-1 0 0,-31-37-126 0 0,1-2 0 0 0,-1 1-1 0 0,1-1 1 0 0,0 0-1 0 0,0 0 1 0 0,0 0-1 0 0,0-1 1 0 0,1 0-1 0 0,0 0 1 0 0,-1-1-1 0 0,1 1 1 0 0,0-1 0 0 0,0-1-1 0 0,0 0 1 0 0,0 0-1 0 0,0 0 1 0 0,1-1-1 0 0,7 0 1 0 0,-15 0 10 0 0,0 0 1 0 0,1 0-1 0 0,-1-1 1 0 0,0 1 0 0 0,0 0-1 0 0,0 0 1 0 0,0 0-1 0 0,1 0 1 0 0,-1 0 0 0 0,0-1-1 0 0,0 1 1 0 0,0 0-1 0 0,0 0 1 0 0,0 0-1 0 0,0-1 1 0 0,1 1 0 0 0,-1 0-1 0 0,0 0 1 0 0,0 0-1 0 0,0-1 1 0 0,0 1-1 0 0,0 0 1 0 0,0 0 0 0 0,0 0-1 0 0,0-1 1 0 0,0 1-1 0 0,0 0 1 0 0,0 0-1 0 0,0 0 1 0 0,0-1 0 0 0,0 1-1 0 0,0 0 1 0 0,0 0-1 0 0,0 0 1 0 0,0-1-1 0 0,-1 1 1 0 0,1 0 0 0 0,0 0-1 0 0,0 0 1 0 0,0-1-1 0 0,0 1 1 0 0,0 0-1 0 0,0 0 1 0 0,-1 0 0 0 0,1 0-1 0 0,0 0 1 0 0,0-1-1 0 0,0 1 1 0 0,0 0-1 0 0,-1 0 1 0 0,1 0 0 0 0,0 0-1 0 0,0 0 1 0 0,0 0-1 0 0,-1 0 1 0 0,1 0 0 0 0,0 0-1 0 0,0 0 1 0 0,-10-8 7 0 0,1 3-35 0 0,0 1 1 0 0,0 1 0 0 0,0 0-1 0 0,-1 0 1 0 0,1 1 0 0 0,-1 0-1 0 0,0 1 1 0 0,-10-1-1 0 0,-11-2-41 0 0,-17-4-72 0 0,0 2-1 0 0,1 2 0 0 0,-84 3 1 0 0,115 4-1485 0 0,47 2-10302 0 0,-19-5 9393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1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10 544 0 0,'0'-1'383'0'0,"1"1"0"0"0,0-1 1 0 0,0 0-1 0 0,0 0 0 0 0,0 1 0 0 0,0-1 0 0 0,0 0 1 0 0,0 1-1 0 0,0-1 0 0 0,0 1 0 0 0,0-1 0 0 0,0 1 1 0 0,0-1-1 0 0,0 1 0 0 0,0 0 0 0 0,0 0 0 0 0,1-1 1 0 0,-1 1-1 0 0,0 0 0 0 0,0 0 0 0 0,0 0 0 0 0,0 0 1 0 0,0 1-1 0 0,1-1 0 0 0,-1 0 0 0 0,0 0 0 0 0,0 1 1 0 0,0-1-1 0 0,0 0 0 0 0,0 1 0 0 0,0-1 0 0 0,0 1 1 0 0,0 0-1 0 0,0-1 0 0 0,1 2 0 0 0,0 0 104 0 0,0-1 1 0 0,-1 1-1 0 0,1 0 0 0 0,-1 0 0 0 0,1 1 0 0 0,-1-1 0 0 0,0 0 1 0 0,0 0-1 0 0,0 0 0 0 0,0 1 0 0 0,0-1 0 0 0,0 1 1 0 0,-1-1-1 0 0,1 1 0 0 0,-1 2 0 0 0,2 136 6090 0 0,3-119-9762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1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53 215 196 0 0,'-5'-4'682'0'0,"0"0"0"0"0,0 0 0 0 0,0 0 0 0 0,0-1 0 0 0,1 1 0 0 0,0-1-1 0 0,0 0 1 0 0,0-1 0 0 0,-3-5 0 0 0,6 8-342 0 0,0 1 0 0 0,0 0 0 0 0,1 0 0 0 0,-1-1 0 0 0,1 1 0 0 0,0 0 0 0 0,0-1 0 0 0,-1 1 0 0 0,2-1 0 0 0,-1 1 0 0 0,0 0 0 0 0,0-1 0 0 0,1 1 0 0 0,-1 0 0 0 0,1-1 0 0 0,0 1 0 0 0,-1 0 0 0 0,1 0-1 0 0,0-1 1 0 0,1 1 0 0 0,-1 0 0 0 0,0 0 0 0 0,1 0 0 0 0,-1 1 0 0 0,1-1 0 0 0,-1 0 0 0 0,4-3 0 0 0,4-2 185 0 0,-1 0 1 0 0,1 0-1 0 0,0 1 0 0 0,1 0 0 0 0,-1 1 0 0 0,1 0 1 0 0,13-5-1 0 0,74-20 1703 0 0,-77 26-1660 0 0,-1 0 0 0 0,0 1 0 0 0,1 1 0 0 0,0 1 0 0 0,35 2 0 0 0,-48 0-398 0 0,1 0-1 0 0,0 0 1 0 0,-1 1 0 0 0,1 0-1 0 0,-1 1 1 0 0,0 0-1 0 0,13 6 1 0 0,-17-7-127 0 0,1 1 1 0 0,-1-1-1 0 0,0 1 1 0 0,0-1-1 0 0,0 1 1 0 0,0 0-1 0 0,0 0 0 0 0,-1 0 1 0 0,1 1-1 0 0,-1-1 1 0 0,0 1-1 0 0,0-1 1 0 0,0 1-1 0 0,-1 0 0 0 0,3 5 1 0 0,-4-5-101 0 0,1-1 1 0 0,-1 1 0 0 0,0-1-1 0 0,0 0 1 0 0,0 1-1 0 0,-1-1 1 0 0,1 1-1 0 0,-1-1 1 0 0,0 0 0 0 0,0 1-1 0 0,0-1 1 0 0,0 0-1 0 0,0 0 1 0 0,-1 0-1 0 0,0 0 1 0 0,1 0 0 0 0,-1 0-1 0 0,0 0 1 0 0,-1-1-1 0 0,-1 4 1 0 0,-9 7-387 0 0,0 1 0 0 0,-21 16 1 0 0,21-20 63 0 0,3-2 28 0 0,7-6 190 0 0,0 0-1 0 0,1 0 1 0 0,-1 0 0 0 0,1 1 0 0 0,0-1-1 0 0,0 0 1 0 0,0 1 0 0 0,-3 5-1 0 0,4-7 33 0 0,22 18 152 0 0,-3-11 201 0 0,0-1-1 0 0,21 5 1 0 0,-29-9-112 0 0,1 0 1 0 0,-1 0-1 0 0,0 1 0 0 0,0 0 1 0 0,0 0-1 0 0,0 2 0 0 0,-1-1 1 0 0,0 1-1 0 0,0 0 1 0 0,-1 1-1 0 0,11 9 0 0 0,-17-13-62 0 0,1-1-1 0 0,-1 1 1 0 0,0-1-1 0 0,0 1 1 0 0,0 0-1 0 0,-1 0 0 0 0,1 0 1 0 0,-1 0-1 0 0,1 0 1 0 0,-1 0-1 0 0,0 0 1 0 0,0 0-1 0 0,-1 1 1 0 0,1-1-1 0 0,0 0 1 0 0,-1 1-1 0 0,0 5 0 0 0,-1-6-11 0 0,0 0-1 0 0,0 0 1 0 0,0 0-1 0 0,0 0 1 0 0,0-1-1 0 0,-1 1 0 0 0,1 0 1 0 0,-1-1-1 0 0,0 1 1 0 0,0-1-1 0 0,0 0 1 0 0,0 1-1 0 0,0-1 0 0 0,0 0 1 0 0,-1 0-1 0 0,1-1 1 0 0,-1 1-1 0 0,0 0 1 0 0,1-1-1 0 0,-4 2 1 0 0,-7 3 54 0 0,-1 0 1 0 0,0-1 0 0 0,0-1 0 0 0,-1 0 0 0 0,1-1-1 0 0,-1-1 1 0 0,1 0 0 0 0,-19 0 0 0 0,10-2-213 0 0,-1 0 0 0 0,0-2 0 0 0,1-1 0 0 0,-33-8 1 0 0,55 12-4 0 0,1-1 0 0 0,-1 0 1 0 0,1 0-1 0 0,-1 0 1 0 0,1 0-1 0 0,-1 0 0 0 0,1 0 1 0 0,-1 0-1 0 0,1-1 1 0 0,-1 1-1 0 0,1 0 1 0 0,-1 0-1 0 0,1 0 0 0 0,-1 0 1 0 0,1-1-1 0 0,-1 1 1 0 0,1 0-1 0 0,-1 0 1 0 0,1-1-1 0 0,0 1 0 0 0,-1 0 1 0 0,1-1-1 0 0,-1 1 1 0 0,1-1-1 0 0,0 1 1 0 0,-1 0-1 0 0,1-1 0 0 0,0 1 1 0 0,0-1-1 0 0,-1 1 1 0 0,1-1-1 0 0,0 1 1 0 0,0-1-1 0 0,0 1 0 0 0,0-1 1 0 0,-1 1-1 0 0,1-1 1 0 0,0 1-1 0 0,0-1 0 0 0,0 0 1 0 0,1 0-341 0 0,0 0 0 0 0,1 0 0 0 0,-1 0 1 0 0,0 0-1 0 0,0 0 0 0 0,0 0 0 0 0,1 0 0 0 0,-1 1 1 0 0,0-1-1 0 0,1 0 0 0 0,-1 1 0 0 0,1-1 0 0 0,-1 1 1 0 0,2-1-1 0 0,12-2-2211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1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12 352 0 0,'0'-4'16936'0'0,"0"5"-16765"0"0,0 0 1 0 0,0 0 0 0 0,0 1 0 0 0,0-1 0 0 0,0 0 0 0 0,0 0 0 0 0,0 0-1 0 0,0 1 1 0 0,1-1 0 0 0,-1 0 0 0 0,0 0 0 0 0,1 0 0 0 0,-1 0 0 0 0,1 0-1 0 0,0 0 1 0 0,-1 0 0 0 0,1 0 0 0 0,0 0 0 0 0,-1 0 0 0 0,1 0 0 0 0,0 0-1 0 0,0-1 1 0 0,0 1 0 0 0,0 0 0 0 0,0 0 0 0 0,0-1 0 0 0,0 1 0 0 0,0-1-1 0 0,0 1 1 0 0,0-1 0 0 0,0 1 0 0 0,0-1 0 0 0,0 0 0 0 0,2 1 0 0 0,0-1 18 0 0,-1 0 1 0 0,0 0-1 0 0,1 0 0 0 0,-1-1 1 0 0,0 1-1 0 0,0-1 1 0 0,0 0-1 0 0,1 1 1 0 0,-1-1-1 0 0,0 0 1 0 0,0 0-1 0 0,0 0 1 0 0,0 0-1 0 0,0-1 1 0 0,0 1-1 0 0,-1 0 1 0 0,1-1-1 0 0,2-2 1 0 0,-4 4-212 0 0,1 0-1 0 0,-1-1 1 0 0,0 1 0 0 0,0 0 0 0 0,1-1-1 0 0,-1 1 1 0 0,0-1 0 0 0,0 1 0 0 0,0 0 0 0 0,1-1-1 0 0,-1 1 1 0 0,0-1 0 0 0,0 1 0 0 0,0 0-1 0 0,0-1 1 0 0,0 1 0 0 0,0-1 0 0 0,0 1 0 0 0,0-1-1 0 0,0 1 1 0 0,0 0 0 0 0,0-1 0 0 0,0 1-1 0 0,0-1 1 0 0,0 1 0 0 0,0-1 0 0 0,-1 1 0 0 0,1 0-1 0 0,0-1 1 0 0,0 1 0 0 0,0-1 0 0 0,-1 1-1 0 0,1 0 1 0 0,0-1 0 0 0,0 1 0 0 0,-1 0 0 0 0,1-1-1 0 0,0 1 1 0 0,-1 0 0 0 0,1 0 0 0 0,-1-1-1 0 0,1 1 1 0 0,0 0 0 0 0,-1-1 0 0 0,-11-3-2218 0 0,0 5-5620 0 0,3 2 5139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1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0 160 220 0 0,'1'-3'934'0'0,"-1"-2"-382"0"0,1 0 0 0 0,0 0 0 0 0,0 0 0 0 0,0 1 0 0 0,1-1 0 0 0,0 0 0 0 0,0 1 0 0 0,0-1 0 0 0,0 1 0 0 0,1-1-1 0 0,-1 1 1 0 0,1 0 0 0 0,4-4 0 0 0,0 1 253 0 0,0 0 0 0 0,0 0-1 0 0,1 1 1 0 0,0 0-1 0 0,0 1 1 0 0,13-7 0 0 0,-7 5-36 0 0,-1 1 1 0 0,1 1-1 0 0,0 0 0 0 0,1 1 1 0 0,-1 0-1 0 0,1 1 1 0 0,-1 1-1 0 0,1 1 1 0 0,18-1-1 0 0,-26 3-495 0 0,0-1 0 0 0,0 1 0 0 0,1 0 0 0 0,-1 1 0 0 0,0 0 1 0 0,0 0-1 0 0,0 0 0 0 0,-1 1 0 0 0,1 0 0 0 0,-1 0 0 0 0,1 1 0 0 0,10 8 0 0 0,-15-10-186 0 0,1 1-1 0 0,0-1 0 0 0,-1 1 1 0 0,1 0-1 0 0,-1 0 1 0 0,0 1-1 0 0,0-1 1 0 0,0 0-1 0 0,-1 1 1 0 0,1-1-1 0 0,-1 1 1 0 0,1-1-1 0 0,-1 1 1 0 0,-1 0-1 0 0,1-1 1 0 0,0 1-1 0 0,-1 0 1 0 0,0 0-1 0 0,0 0 0 0 0,0-1 1 0 0,0 1-1 0 0,0 0 1 0 0,-1 0-1 0 0,0 0 1 0 0,-2 6-1 0 0,-4 9 66 0 0,-1 0-1 0 0,-1-1 1 0 0,-1 0-1 0 0,-1 0 1 0 0,-24 30 0 0 0,11-14 112 0 0,4-8-32 0 0,-16 24 136 0 0,34-46-303 0 0,0 0 0 0 0,-1 0 0 0 0,2 0 0 0 0,-1 1 0 0 0,0-1 0 0 0,1 0 0 0 0,0 1 0 0 0,0-1 0 0 0,0 1-1 0 0,0 5 1 0 0,1-9-22 0 0,1 1-1 0 0,-1 0 0 0 0,1 0 1 0 0,-1 0-1 0 0,1-1 0 0 0,0 1 1 0 0,0 0-1 0 0,0-1 0 0 0,0 1 1 0 0,0-1-1 0 0,0 1 0 0 0,0-1 1 0 0,0 1-1 0 0,0-1 0 0 0,1 0 1 0 0,-1 0-1 0 0,1 1 0 0 0,-1-1 1 0 0,1 0-1 0 0,-1 0 0 0 0,1-1 1 0 0,-1 1-1 0 0,1 0 0 0 0,0 0 1 0 0,0-1-1 0 0,-1 1 0 0 0,4 0 1 0 0,7 2 212 0 0,0-1 1 0 0,23 3 0 0 0,-30-5-224 0 0,29 2 16 0 0,0-2 0 0 0,1-1-1 0 0,39-7 1 0 0,33-2-47 0 0,-96 9-2 0 0,-6 1-79 0 0,-4 0-361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06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96 92 0 0,'-55'-15'3274'0'0,"1"1"11630"0"0,91-1-11535 0 0,341-35 5338 0 0,-283 49-14459 0 0,-49 2-2832 0 0,-31-1 5839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2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59 608 0 0,'7'-7'734'0'0,"1"1"0"0"0,0 1 0 0 0,0-1 0 0 0,0 1 0 0 0,0 1 0 0 0,1-1 0 0 0,0 1 0 0 0,0 1 0 0 0,0 0 0 0 0,1 0-1 0 0,-1 1 1 0 0,17-3 0 0 0,-22 5-550 0 0,-1 0 0 0 0,0-1 0 0 0,1 1 0 0 0,-1 0 0 0 0,1 0 0 0 0,-1 1 0 0 0,0-1-1 0 0,1 1 1 0 0,-1 0 0 0 0,0 0 0 0 0,1 0 0 0 0,-1 0 0 0 0,0 0 0 0 0,0 1 0 0 0,0-1 0 0 0,0 1-1 0 0,0 0 1 0 0,0 0 0 0 0,-1 0 0 0 0,1 0 0 0 0,-1 1 0 0 0,1-1 0 0 0,-1 1 0 0 0,0-1 0 0 0,0 1-1 0 0,0 0 1 0 0,0 0 0 0 0,-1 0 0 0 0,1 0 0 0 0,-1 0 0 0 0,1 0 0 0 0,-1 0 0 0 0,0 1 0 0 0,-1-1-1 0 0,1 0 1 0 0,0 1 0 0 0,-1-1 0 0 0,0 6 0 0 0,0 9 153 0 0,-1 0 1 0 0,0-1 0 0 0,-2 1-1 0 0,-7 29 1 0 0,6-27-119 0 0,-55 193 1475 0 0,2-7-170 0 0,49-167-1037 0 0,2 0 0 0 0,1 0 0 0 0,1 57 0 0 0,4-77-269 0 0,2 0 1 0 0,0 0 0 0 0,1 0 0 0 0,1 0 0 0 0,1-1-1 0 0,1 1 1 0 0,0-1 0 0 0,15 29 0 0 0,-16-38-127 0 0,-1-1 0 0 0,1 0 0 0 0,1 0 1 0 0,0 0-1 0 0,0-1 0 0 0,0 0 0 0 0,1 0 0 0 0,0 0 0 0 0,0-1 0 0 0,1 0 1 0 0,0-1-1 0 0,0 0 0 0 0,0 0 0 0 0,1 0 0 0 0,-1-1 0 0 0,1 0 0 0 0,0-1 1 0 0,1 0-1 0 0,8 2 0 0 0,1-3-48 0 0,0 0-1 0 0,-1-1 1 0 0,1-1 0 0 0,0 0-1 0 0,0-2 1 0 0,-1 0 0 0 0,1-1 0 0 0,-1-1-1 0 0,0-1 1 0 0,19-7 0 0 0,-41 14-53 0 0,1 1 0 0 0,-1 0 1 0 0,1 0-1 0 0,0 0 0 0 0,-1 1 0 0 0,2-1 1 0 0,-1 1-1 0 0,0-1 0 0 0,1 1 1 0 0,-1 0-1 0 0,1 0 0 0 0,0 0 0 0 0,1 0 1 0 0,-1 1-1 0 0,-1 7 0 0 0,0 9 150 0 0,1-1 1 0 0,0 1-1 0 0,2 0 0 0 0,2 24 0 0 0,16 86 493 0 0,-9-74-338 0 0,42 482 2288 0 0,-48-495-2584 0 0,-1-12 0 0 0,-1-1 0 0 0,-1 1 0 0 0,-6 43 0 0 0,6-73 0 0 0,0 0 0 0 0,-1 1 0 0 0,1 0 0 0 0,-1 0 0 0 0,0 0 0 0 0,0-1 0 0 0,0 1 0 0 0,0 0 0 0 0,0-1 0 0 0,0 1 0 0 0,-1-1 0 0 0,1 1 0 0 0,-1-1 0 0 0,0 0 0 0 0,0 0 0 0 0,0 0 0 0 0,0 0 0 0 0,0 0 0 0 0,0 0 0 0 0,0 0 0 0 0,-1-1 0 0 0,1 1 0 0 0,-1-1 0 0 0,1 1 0 0 0,-1-1 0 0 0,1 0 0 0 0,-1 0 0 0 0,-4 1 0 0 0,-5-1 0 0 0,1-1 0 0 0,2-2-107 0 0,9 2 7 0 0,-1 0 0 0 0,1 0 0 0 0,0 0 0 0 0,-1-1 0 0 0,1 1 0 0 0,0 0 0 0 0,-1 0 0 0 0,1 0 0 0 0,0 0 0 0 0,-1 0 0 0 0,1-1 0 0 0,0 1 0 0 0,-1 0 0 0 0,1 0 0 0 0,0 0 0 0 0,0-1 0 0 0,-1 1 0 0 0,1 0 0 0 0,0 0 1 0 0,0-1-1 0 0,-1 1 0 0 0,1 0 0 0 0,0-1 0 0 0,0 1 0 0 0,0 0 0 0 0,0-1 0 0 0,0 1 0 0 0,-1 0 0 0 0,1-1 0 0 0,0 1 0 0 0,0 0 0 0 0,0-1 0 0 0,0 1 0 0 0,0 0 0 0 0,0-1 0 0 0,0 1 0 0 0,0 0 0 0 0,0-1 0 0 0,0 1 0 0 0,0-1 0 0 0,1 1 0 0 0,-1 0 0 0 0,0-1 0 0 0,0 1 0 0 0,0 0 0 0 0,1-1 0 0 0,12-15-6896 0 0,-7 10 5388 0 0,5-8-1708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24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1526 64 0 0,'-2'1'436'0'0,"-1"0"1"0"0,1 0-1 0 0,-1 0 1 0 0,1 1-1 0 0,0-1 1 0 0,0 1-1 0 0,0 0 0 0 0,0 0 1 0 0,0-1-1 0 0,0 1 1 0 0,0 1-1 0 0,0-1 0 0 0,1 0 1 0 0,-1 0-1 0 0,1 0 1 0 0,0 1-1 0 0,0-1 1 0 0,0 1-1 0 0,0-1 0 0 0,-2 6 1 0 0,3-3 59 0 0,0-1 1 0 0,0 1 0 0 0,0-1-1 0 0,0 1 1 0 0,1-1 0 0 0,0 1-1 0 0,0-1 1 0 0,0 1-1 0 0,0-1 1 0 0,1 0 0 0 0,2 7-1 0 0,4 4 390 0 0,0-1 0 0 0,1 0-1 0 0,1-1 1 0 0,0 0 0 0 0,23 23 0 0 0,-14-20-316 0 0,0-1 0 0 0,1-1 1 0 0,1-1-1 0 0,0-1 0 0 0,1-1 1 0 0,0 0-1 0 0,1-2 0 0 0,0 0 1 0 0,0-2-1 0 0,0-1 1 0 0,1 0-1 0 0,0-2 0 0 0,1-1 1 0 0,41 0-1 0 0,-56-3-380 0 0,0 0-1 0 0,-1-1 1 0 0,1-1 0 0 0,0 1 0 0 0,-1-2-1 0 0,1 1 1 0 0,-1-1 0 0 0,0-1-1 0 0,0 1 1 0 0,16-11 0 0 0,-14 7-58 0 0,0-1 1 0 0,-1 0-1 0 0,-1-1 0 0 0,1 0 1 0 0,-1 0-1 0 0,-1-1 0 0 0,14-20 1 0 0,9-15-39 0 0,-3-2-1 0 0,-2 0 1 0 0,-2-2 0 0 0,-1-1 0 0 0,27-94 0 0 0,-38 92-94 0 0,-3-1 0 0 0,-1 0 0 0 0,-3 0 0 0 0,-2 0 0 0 0,-3 0 0 0 0,-2-1 0 0 0,-9-60 0 0 0,-1 27 0 0 0,-26-255 0 0 0,35 280 0 0 0,2-1 0 0 0,4 0 0 0 0,15-92 0 0 0,-14 134-390 0 0,0-41-1 0 0,-4 61 271 0 0,0 0 0 0 0,0 1 0 0 0,0-1 1 0 0,1 0-1 0 0,-1 0 0 0 0,0 1 0 0 0,0-1 0 0 0,0 0 0 0 0,1 0 0 0 0,-1 1 0 0 0,0-1 0 0 0,1 0 0 0 0,-1 1 0 0 0,1-1 0 0 0,-1 0 0 0 0,1 1 0 0 0,-1-1 0 0 0,1 0 0 0 0,0 0 0 0 0,21-7-7898 0 0,-12 5 4157 0 0,-1 0 826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2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336 119 96 0 0,'-8'-3'1213'0'0,"0"0"0"0"0,0 1 0 0 0,0-1 1 0 0,-15-1-1 0 0,19 4-792 0 0,0 0 1 0 0,1 1 0 0 0,-1-1-1 0 0,0 1 1 0 0,0-1-1 0 0,0 1 1 0 0,0 0-1 0 0,1 1 1 0 0,-1-1 0 0 0,1 1-1 0 0,-1-1 1 0 0,-5 5-1 0 0,-28 19 1791 0 0,1 1 0 0 0,1 2-1 0 0,1 1 1 0 0,-51 59 0 0 0,95-119 1551 0 0,3-13-3440 0 0,74-173 1491 0 0,-86 216-1788 0 0,-1-1-1 0 0,0 1 1 0 0,1 0-1 0 0,-1 0 1 0 0,1 0-1 0 0,-1 0 1 0 0,1-1-1 0 0,0 1 1 0 0,-1 0-1 0 0,1 0 1 0 0,0 0-1 0 0,0 1 1 0 0,0-1-1 0 0,-1 0 1 0 0,1 0-1 0 0,0 0 1 0 0,0 1-1 0 0,0-1 0 0 0,1 0 1 0 0,-1 1-1 0 0,0-1 1 0 0,0 1-1 0 0,0-1 1 0 0,0 1-1 0 0,0-1 1 0 0,1 1-1 0 0,-1 0 1 0 0,0 0-1 0 0,0 0 1 0 0,1 0-1 0 0,-1 0 1 0 0,0 0-1 0 0,0 0 1 0 0,1 0-1 0 0,-1 0 1 0 0,0 0-1 0 0,0 1 1 0 0,0-1-1 0 0,1 1 1 0 0,-1-1-1 0 0,0 1 1 0 0,0-1-1 0 0,0 1 1 0 0,0-1-1 0 0,2 2 1 0 0,6 5 76 0 0,-1 0 0 0 0,1 0-1 0 0,-2 0 1 0 0,12 13 0 0 0,-9-8 0 0 0,110 125 583 0 0,-40-44-212 0 0,-73-86-478 0 0,-7-6-200 0 0,-14-8 22 0 0,1 5 49 0 0,1 0 0 0 0,-1 0 0 0 0,0 2 0 0 0,0-1 0 0 0,-23 4 0 0 0,-3-2-95 0 0,18-1 122 0 0,7 1 53 0 0,1-1 0 0 0,-1 0 0 0 0,1-1 0 0 0,0 0 0 0 0,0-1 0 0 0,-26-8 0 0 0,39 10 59 0 0,-1 0 1 0 0,1-1-1 0 0,0 1 0 0 0,-1 0 1 0 0,1 0-1 0 0,0-1 0 0 0,-1 1 0 0 0,1 0 1 0 0,0-1-1 0 0,0 1 0 0 0,-1 0 1 0 0,1-1-1 0 0,0 1 0 0 0,0 0 0 0 0,0-1 1 0 0,-1 1-1 0 0,1-1 0 0 0,0 1 1 0 0,0-1-1 0 0,0 1 0 0 0,0 0 1 0 0,0-1-1 0 0,0 1 0 0 0,0-1 0 0 0,0 1 1 0 0,0-1-1 0 0,0 1 0 0 0,0 0 1 0 0,0-1-1 0 0,0 1 0 0 0,0-1 0 0 0,0 1 1 0 0,1-1-1 0 0,-1 1 0 0 0,0 0 1 0 0,0-1-1 0 0,0 1 0 0 0,1 0 1 0 0,-1-1-1 0 0,0 1 0 0 0,1 0 0 0 0,-1-1 1 0 0,0 1-1 0 0,1 0 0 0 0,-1-1 1 0 0,0 1-1 0 0,1 0 0 0 0,0-1 0 0 0,15-13 123 0 0,7 1 22 0 0,-18 10-108 0 0,0 0 0 0 0,0 0 0 0 0,0 0 0 0 0,-1 0-1 0 0,7-7 1 0 0,-10 10-31 0 0,-18-7-421 0 0,-40 5-3787 0 0,71-12-7586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25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0 788 0 0,'-30'5'7591'0'0,"29"-5"-7208"0"0,0 0-1 0 0,0 1 0 0 0,0-1 0 0 0,0 1 1 0 0,0-1-1 0 0,0 1 0 0 0,0-1 0 0 0,0 1 1 0 0,1-1-1 0 0,-1 1 0 0 0,0 0 1 0 0,0-1-1 0 0,0 1 0 0 0,1 0 0 0 0,-1 0 1 0 0,0 0-1 0 0,1 0 0 0 0,-1 0 0 0 0,1 0 1 0 0,-1 0-1 0 0,1 0 0 0 0,-1 2 1259 0 0,2 0-1245 0 0,0-1 0 0 0,1 0 0 0 0,-1 0 1 0 0,1-1-1 0 0,-1 1 0 0 0,1 0 0 0 0,0 0 0 0 0,-1-1 0 0 0,1 1 0 0 0,2 0 0 0 0,7 4 160 0 0,1-1 1 0 0,-1 0 0 0 0,1-1-1 0 0,0-1 1 0 0,0 0-1 0 0,0 0 1 0 0,0-1 0 0 0,16 0-1 0 0,100-2 1329 0 0,-120 0-1728 0 0,109-11 1620 0 0,-69 2-5726 0 0,-46 8 2268 0 0,4 1-684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26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64 0 0,'-1'1'312'0'0,"0"-1"-1"0"0,1 1 1 0 0,-1-1-1 0 0,0 1 1 0 0,1-1 0 0 0,-1 1-1 0 0,1 0 1 0 0,-1-1 0 0 0,1 1-1 0 0,0 0 1 0 0,-1-1-1 0 0,1 1 1 0 0,0 0 0 0 0,-1-1-1 0 0,1 1 1 0 0,0 0-1 0 0,0 0 1 0 0,-1 0 0 0 0,1-1-1 0 0,0 1 1 0 0,0 0 0 0 0,0 0-1 0 0,0 0 1 0 0,0-1-1 0 0,0 1 1 0 0,1 0 0 0 0,-1 0-1 0 0,0 0 1 0 0,0-1-1 0 0,0 1 1 0 0,1 0 0 0 0,-1 0-1 0 0,0-1 1 0 0,1 2 0 0 0,2-1 163 0 0,-1 1 0 0 0,1-1 1 0 0,-1 0-1 0 0,1 0 1 0 0,0 0-1 0 0,0 0 0 0 0,-1 0 1 0 0,1-1-1 0 0,4 1 1 0 0,26 3 1785 0 0,1-1 0 0 0,0-2 0 0 0,35-3 1 0 0,1 0-7720 0 0,-61 0-521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2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0 105 312 0 0,'4'0'292'0'0,"-1"1"0"0"0,0-1 0 0 0,1 1 0 0 0,-1 0-1 0 0,0 0 1 0 0,0 1 0 0 0,0-1 0 0 0,0 1 0 0 0,0-1 0 0 0,0 1 0 0 0,0 0 0 0 0,-1 0 0 0 0,1 0 0 0 0,-1 1-1 0 0,1-1 1 0 0,3 5 0 0 0,33 49 2702 0 0,-31-44-2490 0 0,75 145 5167 0 0,-6-10-847 0 0,-71-137-4336 0 0,0-1 1 0 0,1 1-1 0 0,0-1 0 0 0,0 0 0 0 0,1-1 1 0 0,1 1-1 0 0,16 12 0 0 0,-22-19-366 0 0,0-1 0 0 0,0 1-1 0 0,0 0 1 0 0,0-1 0 0 0,1 0 0 0 0,-1 1-1 0 0,0-1 1 0 0,1-1 0 0 0,-1 1 0 0 0,1 0-1 0 0,-1-1 1 0 0,1 0 0 0 0,-1 0 0 0 0,1 0-1 0 0,-1 0 1 0 0,1 0 0 0 0,0-1 0 0 0,-1 1-1 0 0,0-1 1 0 0,1 0 0 0 0,-1 0 0 0 0,1-1-1 0 0,-1 1 1 0 0,0-1 0 0 0,0 1 0 0 0,0-1 0 0 0,0 0-1 0 0,0 0 1 0 0,4-4 0 0 0,4-4 52 0 0,-1-1 0 0 0,0 0 1 0 0,0-1-1 0 0,-1 0 1 0 0,-1 0-1 0 0,0-1 0 0 0,-1 0 1 0 0,0 0-1 0 0,6-17 0 0 0,6-23 264 0 0,13-57-1 0 0,-26 87-314 0 0,1-1-81 0 0,46-195 329 0 0,-53 218-493 0 0,0 0 0 0 0,0 0 1 0 0,1 1-1 0 0,-1-1 0 0 0,0 0 0 0 0,0 0 0 0 0,0 1 1 0 0,1-1-1 0 0,-1 0 0 0 0,0 1 0 0 0,1-1 0 0 0,-1 0 1 0 0,1 1-1 0 0,-1-1 0 0 0,0 1 0 0 0,1-1 0 0 0,-1 0 1 0 0,1 1-1 0 0,0-1 0 0 0,-1 1 0 0 0,1 0 0 0 0,-1-1 1 0 0,1 1-1 0 0,0-1 0 0 0,-1 1 0 0 0,1 0 0 0 0,0-1 1 0 0,0 1-1 0 0,-1 0 0 0 0,1 0 0 0 0,0 0 0 0 0,0 0 1 0 0,-1 0-1 0 0,1-1 0 0 0,0 1 0 0 0,0 1 0 0 0,-1-1 1 0 0,1 0-1 0 0,0 0 0 0 0,0 0 0 0 0,0 0 0 0 0,2 1-631 0 0,-1 0 0 0 0,1 0 0 0 0,-1 0 0 0 0,1 1 0 0 0,-1-1 0 0 0,0 0 0 0 0,0 1 0 0 0,0 0 0 0 0,0-1 0 0 0,3 4 1 0 0,3 6-2089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28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4 135 488 0 0,'-1'1'260'0'0,"0"0"0"0"0,1 0-1 0 0,0 1 1 0 0,-1-1 0 0 0,1 0 0 0 0,0 1 0 0 0,-1-1-1 0 0,1 0 1 0 0,0 1 0 0 0,0-1 0 0 0,0 1 0 0 0,0-1-1 0 0,1 0 1 0 0,-1 1 0 0 0,0-1 0 0 0,1 0 0 0 0,-1 1-1 0 0,0-1 1 0 0,1 0 0 0 0,-1 0 0 0 0,1 1 0 0 0,0-1-1 0 0,0 0 1 0 0,0 2 0 0 0,1-2 71 0 0,0 0 0 0 0,0 0 0 0 0,0 0 0 0 0,0-1 0 0 0,0 1 0 0 0,0 0 0 0 0,1-1 0 0 0,-1 1 0 0 0,0-1 0 0 0,0 0 0 0 0,0 1 0 0 0,0-1 0 0 0,1 0 0 0 0,-1-1 0 0 0,3 1-1 0 0,6-1 315 0 0,-1 0 0 0 0,1-1 0 0 0,0-1 0 0 0,0 1 0 0 0,-1-2 0 0 0,0 1 0 0 0,0-1 0 0 0,0-1 0 0 0,0 0 0 0 0,0 0-1 0 0,13-12 1 0 0,2-3 888 0 0,-1-2-1 0 0,34-39 0 0 0,-51 53-1205 0 0,10-4 651 0 0,-17 12-945 0 0,0 0 0 0 0,0 0 0 0 0,1 0 1 0 0,-1 0-1 0 0,0 0 0 0 0,1 0 1 0 0,-1 0-1 0 0,0 0 0 0 0,1 0 1 0 0,-1 0-1 0 0,0 0 0 0 0,1 0 0 0 0,-1 0 1 0 0,0 0-1 0 0,1 0 0 0 0,-1 0 1 0 0,0 1-1 0 0,0-1 0 0 0,1 0 0 0 0,-1 0 1 0 0,0 0-1 0 0,0 1 0 0 0,1-1 1 0 0,-1 0-1 0 0,0 0 0 0 0,0 1 1 0 0,0-1-1 0 0,1 0 0 0 0,-1 0 0 0 0,0 1 1 0 0,0-1-1 0 0,0 1 0 0 0,2 3 188 0 0,-1 1-1 0 0,0 0 1 0 0,-1-1 0 0 0,1 1-1 0 0,-1 9 1 0 0,0-6-259 0 0,3 44 489 0 0,1 0 0 0 0,3 0 0 0 0,15 54 0 0 0,-15-87-3844 0 0,-4-12 204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2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32 0 0,'-8'2'631'0'0,"-16"5"1004"0"0,23-7-1401 0 0,0 1-1 0 0,1-1 1 0 0,-1 0-1 0 0,0 0 1 0 0,1 1-1 0 0,-1-1 1 0 0,0 1-1 0 0,1-1 1 0 0,-1 0-1 0 0,0 1 1 0 0,1-1-1 0 0,-1 1 1 0 0,1 0-1 0 0,-1-1 1 0 0,1 1-1 0 0,0-1 1 0 0,-1 1-1 0 0,1 0 1 0 0,-1-1-1 0 0,1 1 1 0 0,0 0 0 0 0,0-1-1 0 0,-1 1 1 0 0,1 1-1 0 0,1-1 6 0 0,0 1 0 0 0,1-1-1 0 0,-1 0 1 0 0,0 0 0 0 0,1 0 0 0 0,-1 0-1 0 0,1 0 1 0 0,-1-1 0 0 0,1 1 0 0 0,-1 0 0 0 0,1-1-1 0 0,0 1 1 0 0,-1-1 0 0 0,4 1 0 0 0,-2 0 226 0 0,43 9 1298 0 0,0-2-1 0 0,1-2 1 0 0,88 0 0 0 0,-78-4-829 0 0,622 4 4819 0 0,-449-7-3768 0 0,-181 0-1502 0 0,-48 1-785 0 0,2 1-1070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2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0 712 0 0,'0'0'7146'0'0,"-11"23"1488"0"0,-3-3-7254 0 0,-1-2 0 0 0,-22 22 0 0 0,-81 63 538 0 0,15-15-299 0 0,91-78-1344 0 0,-19 20 286 0 0,30-29-477 0 0,-1 0 1 0 0,1 1 0 0 0,0-1 0 0 0,0 1 0 0 0,0-1 0 0 0,0 1 0 0 0,0 0 0 0 0,1-1 0 0 0,-1 1 0 0 0,0 0 0 0 0,1 0 0 0 0,-1-1 0 0 0,1 1 0 0 0,0 0 0 0 0,-1 0 0 0 0,1 0 0 0 0,0-1-1 0 0,0 4 1 0 0,1-3-24 0 0,0-1 0 0 0,0 1 0 0 0,0 0 0 0 0,0-1 0 0 0,1 1 0 0 0,-1-1 0 0 0,0 0 0 0 0,1 1 0 0 0,-1-1 0 0 0,1 0 0 0 0,-1 0 0 0 0,1 0 0 0 0,-1 0 0 0 0,1 0 0 0 0,0 0 0 0 0,-1 0 0 0 0,1-1 0 0 0,0 1 0 0 0,0-1 0 0 0,0 1 0 0 0,0-1 0 0 0,2 1 0 0 0,51 6 741 0 0,-44-6-582 0 0,27 2 245 0 0,59-2 0 0 0,-8-12-7403 0 0,-64 8 227 0 0,-13-1 3912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2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1 436 0 0,'0'0'12567'0'0,"-3"2"-10927"0"0,1 0-1170 0 0,0 0 0 0 0,1 0 0 0 0,-1 0 0 0 0,0 0 1 0 0,1 0-1 0 0,0 1 0 0 0,-1-1 0 0 0,1 1 0 0 0,0-1 1 0 0,0 1-1 0 0,1-1 0 0 0,-2 4 0 0 0,-5 42 3526 0 0,1-8-1596 0 0,-2 11-247 0 0,10-31-5676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0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9 104 0 0,'-18'-9'16884'0'0,"18"17"-17478"0"0,16 93 7953 0 0,2 43-3633 0 0,-17-132-3617 0 0,4 23-2501 0 0,-1-23-829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30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19 104 0 0,'7'-17'4578'0'0,"-7"17"-4371"0"0,1 0 0 0 0,-1 0 0 0 0,0 0 0 0 0,0 0 0 0 0,1-1 0 0 0,-1 1 1 0 0,0 0-1 0 0,1 0 0 0 0,-1 0 0 0 0,0 0 0 0 0,0 0 0 0 0,1 0 0 0 0,-1 0 0 0 0,0 0 0 0 0,1 0 0 0 0,-1 0 0 0 0,0 0 0 0 0,1 0 0 0 0,-1 0 1 0 0,0 0-1 0 0,0 0 0 0 0,1 0 0 0 0,-1 0 0 0 0,0 0 0 0 0,1 1 0 0 0,-1-1 0 0 0,11 12 5978 0 0,-5 0-5351 0 0,-1 6 701 0 0,-1 0 1 0 0,-1 0 0 0 0,2 28-1 0 0,-3-24-323 0 0,9 37 0 0 0,-11-56-1589 0 0,1 0 0 0 0,1 0-1 0 0,-1 0 1 0 0,0-1-1 0 0,1 1 1 0 0,-1 0 0 0 0,1-1-1 0 0,0 1 1 0 0,0-1 0 0 0,2 3-1 0 0,3 3-5266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3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23 892 0 0,'-7'-4'15484'0'0,"30"1"-10122"0"0,54-1-5003 0 0,-60 3 1704 0 0,20 0-1459 0 0,28-2 691 0 0,-45 1-4846 0 0,0-2-3759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3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1 190 676 0 0,'0'0'3646'0'0,"0"3"-2247"0"0,0 8-414 0 0,0 1 1 0 0,1-1-1 0 0,1 1 0 0 0,-1-1 0 0 0,6 17 1 0 0,24 62 1913 0 0,-13-40-1083 0 0,-18-47-1725 0 0,36 92 3039 0 0,-32-86-2694 0 0,0-1-1 0 0,1 1 1 0 0,0-1 0 0 0,0 0 0 0 0,1 0-1 0 0,0 0 1 0 0,0-1 0 0 0,11 9 0 0 0,-15-14-316 0 0,1 0 1 0 0,-1 0-1 0 0,1 0 0 0 0,0-1 1 0 0,-1 1-1 0 0,1-1 0 0 0,0 0 1 0 0,0 0-1 0 0,0 0 0 0 0,0 0 1 0 0,0 0-1 0 0,0 0 0 0 0,0-1 1 0 0,1 0-1 0 0,-1 0 0 0 0,0 0 1 0 0,0 0-1 0 0,0 0 1 0 0,4-1-1 0 0,-3 0 4 0 0,1-1-1 0 0,-1 0 1 0 0,1 0 0 0 0,-1 0 0 0 0,0 0-1 0 0,0-1 1 0 0,0 1 0 0 0,-1-1 0 0 0,1 0-1 0 0,0 0 1 0 0,4-6 0 0 0,3-5 116 0 0,0 0 0 0 0,-1-1 0 0 0,-1 0 0 0 0,-1 0 0 0 0,12-28 0 0 0,-3-2 221 0 0,-3 0 1 0 0,14-70 0 0 0,4-98 810 0 0,-32 207-1144 0 0,0 3-405 0 0,0 0 0 0 0,1 0 0 0 0,-1 0 0 0 0,0 0 0 0 0,1 0 0 0 0,-1 0 0 0 0,1 0 0 0 0,0 0-1 0 0,0 0 1 0 0,0 0 0 0 0,3-3 0 0 0,24 18-10150 0 0,-23-10 9627 0 0,5 7-2123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31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87 364 0 0,'-1'3'416'0'0,"0"0"1"0"0,1 0-1 0 0,0 0 1 0 0,-1 0-1 0 0,1-1 0 0 0,0 1 1 0 0,0 0-1 0 0,1 0 0 0 0,-1 0 1 0 0,1 0-1 0 0,-1 0 1 0 0,1 0-1 0 0,0-1 0 0 0,0 1 1 0 0,0 0-1 0 0,0-1 0 0 0,1 1 1 0 0,-1-1-1 0 0,1 1 1 0 0,-1-1-1 0 0,1 1 0 0 0,4 3 1 0 0,-3-4-19 0 0,0 0 0 0 0,0 0-1 0 0,0 0 1 0 0,0-1 0 0 0,1 1 0 0 0,-1-1 0 0 0,1 0 0 0 0,-1 0 0 0 0,1 0-1 0 0,-1 0 1 0 0,1-1 0 0 0,-1 1 0 0 0,1-1 0 0 0,0 0 0 0 0,-1 0 0 0 0,1 0 0 0 0,0-1-1 0 0,3 0 1 0 0,2-1 40 0 0,0 0 0 0 0,-1 0 0 0 0,1-1 0 0 0,-1-1 0 0 0,0 1 0 0 0,0-1 0 0 0,0 0 0 0 0,0-1 0 0 0,-1 0 0 0 0,13-11 0 0 0,-1-2 671 0 0,-1-1-1 0 0,21-28 0 0 0,-14 15 511 0 0,-25 32-1591 0 0,0 0-1 0 0,1 0 1 0 0,-1 0-1 0 0,0-1 1 0 0,0 1-1 0 0,0 0 0 0 0,0 0 1 0 0,0 0-1 0 0,1 0 1 0 0,-1-1-1 0 0,0 1 0 0 0,0 0 1 0 0,0 0-1 0 0,1 0 1 0 0,-1 0-1 0 0,0 0 1 0 0,0 0-1 0 0,0 0 0 0 0,1-1 1 0 0,-1 1-1 0 0,0 0 1 0 0,0 0-1 0 0,1 0 0 0 0,-1 0 1 0 0,0 0-1 0 0,0 0 1 0 0,0 0-1 0 0,1 0 1 0 0,-1 0-1 0 0,0 0 0 0 0,0 0 1 0 0,1 0-1 0 0,-1 1 1 0 0,0-1-1 0 0,0 0 0 0 0,0 0 1 0 0,1 0-1 0 0,-1 0 1 0 0,6 10 432 0 0,-1 15-70 0 0,-5-23-299 0 0,3 25 351 0 0,-2 0 0 0 0,0 0 0 0 0,-5 32 0 0 0,1-31 20 0 0,2 1 1 0 0,4 49 0 0 0,-1-56-402 0 0,4 21-222 0 0,-5-40-350 0 0,0-1 0 0 0,0 0 1 0 0,0 1-1 0 0,0-1 0 0 0,0 0 1 0 0,0 0-1 0 0,1 0 0 0 0,-1 0 1 0 0,3 2-1 0 0,-3 1-2499 0 0,-8 9-7581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3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0 332 0 0,'-23'13'10988'0'0,"52"-4"-6258"0"0,276 16 2192 0 0,-226-21-6281 0 0,851 28 6696 0 0,-916-32-7160 0 0,-9 1-26 0 0,0-1-1 0 0,0 0 1 0 0,1 0 0 0 0,-1-1 0 0 0,0 1-1 0 0,0-1 1 0 0,10-3 0 0 0,-15 4 17 0 0,-22-5-1623 0 0,-10 9-2406 0 0,10 5-5436 0 0,16-5 6230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32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31 768 0 0,'-13'-1'12821'0'0,"27"-7"-8851"0"0,4 1-3661 0 0,-8 5 583 0 0,65-10 3493 0 0,-69 12-4079 0 0,-1-1-1 0 0,1 1 0 0 0,-1 1 1 0 0,1-1-1 0 0,-1 1 1 0 0,1 0-1 0 0,-1 0 1 0 0,0 0-1 0 0,1 1 1 0 0,-1 0-1 0 0,7 3 0 0 0,-9-3-196 0 0,-1 0 0 0 0,0 0-1 0 0,0 0 1 0 0,0 0-1 0 0,0 0 1 0 0,0 0-1 0 0,0 1 1 0 0,-1-1-1 0 0,1 1 1 0 0,-1-1-1 0 0,1 1 1 0 0,-1 0-1 0 0,0 0 1 0 0,0-1-1 0 0,0 1 1 0 0,-1 0-1 0 0,1 0 1 0 0,-1 0-1 0 0,1 0 1 0 0,-1 0-1 0 0,0 0 1 0 0,0 0 0 0 0,0 0-1 0 0,-1 0 1 0 0,1 0-1 0 0,-2 4 1 0 0,-2 9 110 0 0,0 1 0 0 0,-1-1 0 0 0,-10 21 0 0 0,14-34-188 0 0,-40 81 536 0 0,-3-2 1 0 0,-55 76-1 0 0,86-137-317 0 0,13-21-242 0 0,-4 5 8 0 0,0 0 0 0 0,1 1 0 0 0,0-1 0 0 0,0 1 0 0 0,1-1 0 0 0,0 1-1 0 0,0 0 1 0 0,0 0 0 0 0,-1 8 0 0 0,3-13-16 0 0,0 1 0 0 0,0-1 0 0 0,0 0 0 0 0,1 0 0 0 0,-1 1 0 0 0,1-1 0 0 0,-1 0 0 0 0,1 0 0 0 0,-1 0 0 0 0,1 0 0 0 0,-1 0 0 0 0,1 1 0 0 0,0-1 0 0 0,0 0 0 0 0,0-1 0 0 0,-1 1 0 0 0,1 0 0 0 0,0 0 0 0 0,0 0 0 0 0,0 0 0 0 0,0-1 0 0 0,1 1 0 0 0,-1 0 0 0 0,0-1 0 0 0,2 1 0 0 0,28 7 0 0 0,-28-7 0 0 0,35 3 0 0 0,0-1 0 0 0,0-2 0 0 0,44-4 0 0 0,10 0 0 0 0,-53 1-132 0 0,-38 2-593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37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13 240 696 0 0,'-2'-3'550'0'0,"0"0"0"0"0,1 0 0 0 0,-1 0 0 0 0,1 0 0 0 0,0 0 0 0 0,0-1 0 0 0,0 1 0 0 0,0 0 0 0 0,1-1 0 0 0,-1 1 0 0 0,1-1 0 0 0,0 1 0 0 0,0-1 0 0 0,1-6 0 0 0,1 2 113 0 0,-1 0-1 0 0,1 1 1 0 0,1-1 0 0 0,0 0-1 0 0,0 1 1 0 0,5-9 0 0 0,3-3 757 0 0,1 1 0 0 0,0 1 0 0 0,30-33 1 0 0,-40 49-1297 0 0,-1-1 0 0 0,0 1 0 0 0,0 0 1 0 0,1-1-1 0 0,-1 1 0 0 0,1 0 0 0 0,-1 0 1 0 0,1 0-1 0 0,-1 0 0 0 0,1 0 0 0 0,0 0 1 0 0,-1 1-1 0 0,1-1 0 0 0,0 0 0 0 0,0 1 1 0 0,0-1-1 0 0,-1 1 0 0 0,1 0 0 0 0,3 0 1 0 0,-3 0-52 0 0,-1 1 1 0 0,0-1 0 0 0,0 1 0 0 0,0 0 0 0 0,0 0 0 0 0,0-1-1 0 0,0 1 1 0 0,0 0 0 0 0,0 0 0 0 0,0 0 0 0 0,-1 0 0 0 0,1 0 0 0 0,0 0-1 0 0,0 1 1 0 0,-1-1 0 0 0,1 0 0 0 0,-1 0 0 0 0,1 0 0 0 0,-1 1 0 0 0,0-1-1 0 0,1 0 1 0 0,-1 0 0 0 0,0 1 0 0 0,0-1 0 0 0,0 0 0 0 0,0 0-1 0 0,0 1 1 0 0,0 1 0 0 0,0 6 82 0 0,1 0 1 0 0,0-1-1 0 0,0 1 0 0 0,1 0 0 0 0,0-1 1 0 0,0 1-1 0 0,1-1 0 0 0,0 0 0 0 0,6 11 1 0 0,-7-17-129 0 0,-1 0 0 0 0,1 1 1 0 0,0-1-1 0 0,0 0 0 0 0,0 0 1 0 0,0 0-1 0 0,1 0 0 0 0,-1 0 1 0 0,0 0-1 0 0,1-1 0 0 0,-1 1 1 0 0,1-1-1 0 0,-1 0 0 0 0,1 0 1 0 0,0 0-1 0 0,0 0 0 0 0,0 0 1 0 0,-1-1-1 0 0,1 1 0 0 0,0-1 0 0 0,0 1 1 0 0,0-1-1 0 0,0 0 0 0 0,0 0 1 0 0,0-1-1 0 0,0 1 0 0 0,-1-1 1 0 0,1 1-1 0 0,0-1 0 0 0,0 0 1 0 0,4-2-1 0 0,-7 3-28 0 0,19-6 237 0 0,-1 0 0 0 0,25-3 0 0 0,-36 8-173 0 0,-1 0-1 0 0,1 1 1 0 0,0 0 0 0 0,-1 0 0 0 0,1 1-1 0 0,-1 0 1 0 0,1 0 0 0 0,-1 1 0 0 0,1-1-1 0 0,8 5 1 0 0,10 3 70 0 0,0 0-1 0 0,30 6 1 0 0,0-7-1711 0 0,-2-11-3567 0 0,-39 1-2431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3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72 344 0 0,'-19'-20'5452'0'0,"7"6"3909"0"0,13 12-9016 0 0,0 0-1 0 0,0 1 0 0 0,0-1 0 0 0,0 1 1 0 0,1-1-1 0 0,-1 1 0 0 0,1 0 0 0 0,-1-1 1 0 0,1 1-1 0 0,-1 0 0 0 0,1 0 0 0 0,0 0 1 0 0,-1 0-1 0 0,3 0 0 0 0,7-3 616 0 0,0 1 0 0 0,0 0-1 0 0,1 0 1 0 0,20-1 0 0 0,-15 3-470 0 0,-1 1 0 0 0,1 1 0 0 0,-1 0-1 0 0,1 1 1 0 0,22 5 0 0 0,-37-7-458 0 0,0 1 0 0 0,-1-1-1 0 0,1 1 1 0 0,0 0 0 0 0,0 0-1 0 0,0-1 1 0 0,-1 1 0 0 0,1 0-1 0 0,0 0 1 0 0,-1 1 0 0 0,1-1 0 0 0,-1 0-1 0 0,1 1 1 0 0,-1-1 0 0 0,0 1-1 0 0,0-1 1 0 0,0 1 0 0 0,1-1-1 0 0,-1 1 1 0 0,-1 0 0 0 0,1-1-1 0 0,1 3 1 0 0,-1 0-14 0 0,-1 0 0 0 0,1-1 0 0 0,-1 1 1 0 0,0-1-1 0 0,0 1 0 0 0,0 0 0 0 0,0-1 0 0 0,-1 1 0 0 0,1-1 0 0 0,-1 1 0 0 0,-2 4 0 0 0,-2 5-9 0 0,0 1 0 0 0,-1-1 0 0 0,-1 0 0 0 0,0-1 0 0 0,-10 13 0 0 0,9-13 27 0 0,3-4 32 0 0,-1 0-1 0 0,1 0 1 0 0,-1 0 0 0 0,-1-1 0 0 0,0 0 0 0 0,0 0 0 0 0,0 0 0 0 0,0-1 0 0 0,-15 9-1 0 0,21-15 271 0 0,-3-3-53 0 0,3 2-258 0 0,0 1 0 0 0,1 0-1 0 0,-1-1 1 0 0,0 1 0 0 0,0-1 0 0 0,0 0-1 0 0,0 1 1 0 0,1-1 0 0 0,-1 0 0 0 0,0 1-1 0 0,1-1 1 0 0,-1 0 0 0 0,1 0-1 0 0,-1 0 1 0 0,0 1 0 0 0,1-1 0 0 0,-1-1-1 0 0,-2-59 825 0 0,3 46-749 0 0,0 0 0 0 0,-1 0 0 0 0,-1 0 0 0 0,0 1 0 0 0,-1-1 0 0 0,-10-28 0 0 0,6 37-126 0 0,1 1-3480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39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1 240 504 0 0,'4'10'17901'0'0,"2"-18"-16466"0"0,-1 0-2625 0 0,93-112 6548 0 0,-80 100-4581 0 0,2 1 0 0 0,-1 1-1 0 0,41-28 1 0 0,-59 45-721 0 0,1 0 1 0 0,-1 0-1 0 0,1 0 0 0 0,-1 0 0 0 0,1 0 0 0 0,0 0 0 0 0,0 0 1 0 0,-1 1-1 0 0,1-1 0 0 0,0 1 0 0 0,0-1 0 0 0,0 1 0 0 0,0 0 1 0 0,0-1-1 0 0,-1 1 0 0 0,1 0 0 0 0,0 1 0 0 0,0-1 0 0 0,0 0 1 0 0,0 0-1 0 0,0 1 0 0 0,0-1 0 0 0,-1 1 0 0 0,1-1 1 0 0,0 1-1 0 0,0 0 0 0 0,-1 0 0 0 0,1 0 0 0 0,0 0 0 0 0,-1 0 1 0 0,1 0-1 0 0,-1 0 0 0 0,1 1 0 0 0,-1-1 0 0 0,0 1 0 0 0,0-1 1 0 0,1 1-1 0 0,-1-1 0 0 0,1 3 0 0 0,5 8 178 0 0,-1 1-1 0 0,0 0 1 0 0,-1 0-1 0 0,6 22 1 0 0,0-1 157 0 0,-10-31-354 0 0,-1-1 0 0 0,1 0 0 0 0,0 0 0 0 0,0 1 0 0 0,0-1 0 0 0,0 0 0 0 0,1 0 0 0 0,-1 0 0 0 0,0 0 0 0 0,1 0 0 0 0,-1-1 0 0 0,3 3 0 0 0,-2-4-25 0 0,0 1 0 0 0,0-1 1 0 0,-1 0-1 0 0,1 0 0 0 0,0 0 1 0 0,0-1-1 0 0,0 1 0 0 0,-1 0 0 0 0,1-1 1 0 0,0 1-1 0 0,0-1 0 0 0,-1 0 1 0 0,1 1-1 0 0,0-1 0 0 0,-1 0 1 0 0,3-2-1 0 0,1 1-2 0 0,-1 0-1 0 0,1 0 1 0 0,-1 0-1 0 0,1 1 1 0 0,0-1 0 0 0,0 1-1 0 0,0 1 1 0 0,0-1-1 0 0,0 0 1 0 0,0 1 0 0 0,6 1-1 0 0,-3 0 61 0 0,1 1-1 0 0,-1 0 0 0 0,0 1 1 0 0,1 0-1 0 0,10 6 0 0 0,0-1 28 0 0,1 0-1 0 0,0-2 0 0 0,0 0 1 0 0,0-1-1 0 0,1-2 1 0 0,0 0-1 0 0,-1-1 0 0 0,28 0 1 0 0,-23-3-757 0 0,0-1 1 0 0,0-2 0 0 0,43-10 0 0 0,-32 2-3046 0 0,0-6-5473 0 0,-20 7 6181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39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20 7593 0 0,'-18'0'10338'0'0,"9"0"-9142"0"0,6 0 1421 0 0,-4-1 2596 0 0,7 1-5065 0 0,12-4 227 0 0,1 0-1 0 0,-1 1 0 0 0,1 0 1 0 0,0 2-1 0 0,0-1 1 0 0,0 1-1 0 0,0 1 0 0 0,0 0 1 0 0,0 1-1 0 0,-1 1 1 0 0,1 0-1 0 0,0 0 1 0 0,17 6-1 0 0,-28-7-366 0 0,-1 0-1 0 0,1 0 1 0 0,-1 0-1 0 0,0 0 1 0 0,1 0 0 0 0,-1 0-1 0 0,0 0 1 0 0,0 0-1 0 0,1 0 1 0 0,-1 1 0 0 0,0-1-1 0 0,0 0 1 0 0,-1 1-1 0 0,1-1 1 0 0,0 1-1 0 0,0-1 1 0 0,-1 1 0 0 0,1-1-1 0 0,0 1 1 0 0,-1 0-1 0 0,0-1 1 0 0,1 1 0 0 0,-1-1-1 0 0,0 1 1 0 0,0 0-1 0 0,0 0 1 0 0,0-1 0 0 0,0 1-1 0 0,0 0 1 0 0,-1-1-1 0 0,1 1 1 0 0,-1-1 0 0 0,1 1-1 0 0,-1 0 1 0 0,1-1-1 0 0,-1 1 1 0 0,-1 1 0 0 0,-3 9 18 0 0,-1-1 0 0 0,0 0 1 0 0,-14 18-1 0 0,17-25-17 0 0,-25 31-1 0 0,-60 57 0 0 0,78-82-7 0 0,4-5-1 0 0,6-5 0 0 0,0 0 0 0 0,0 0 0 0 0,-1 1 0 0 0,1-1 0 0 0,0 0 0 0 0,0 0 0 0 0,-1 0 0 0 0,1 0 0 0 0,0 1 0 0 0,-1-1 0 0 0,1 0 0 0 0,-1 0 0 0 0,1 0 0 0 0,0 0 0 0 0,-1 0 0 0 0,1 0 0 0 0,0 0 0 0 0,-1 0 0 0 0,1 0 0 0 0,0 0 0 0 0,-1 0 0 0 0,1 0 0 0 0,-1 0 0 0 0,1 0 0 0 0,0 0 0 0 0,-1 0 0 0 0,1 0 0 0 0,0-1 0 0 0,-1 1 0 0 0,1 0 0 0 0,0 0 0 0 0,0 0 0 0 0,-1-1 0 0 0,-6-14 0 0 0,6 8 0 0 0,0 1 0 0 0,1-1 0 0 0,0 0 0 0 0,0 0 0 0 0,1 1 0 0 0,1-9 0 0 0,-1 8 0 0 0,0 1 0 0 0,-1-1 0 0 0,1 1 0 0 0,-1-1 0 0 0,0 1 0 0 0,-3-13 0 0 0,2 15 8 0 0,1 1 0 0 0,-1 0 0 0 0,0 0-1 0 0,-1 0 1 0 0,1 0 0 0 0,0 0 0 0 0,-1 0 0 0 0,0 0 0 0 0,-2-4-1 0 0,-23-33-942 0 0,26 38-414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07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21 237 604 0 0,'-1'0'444'0'0,"-1"0"0"0"0,1-1 0 0 0,0 1 0 0 0,-1 0 0 0 0,1 0 0 0 0,0-1 0 0 0,0 1 1 0 0,-1-1-1 0 0,1 1 0 0 0,0-1 0 0 0,0 0 0 0 0,0 1 0 0 0,0-1 0 0 0,0 0 0 0 0,-2-1 0 0 0,3 1-285 0 0,0 1 1 0 0,0-1-1 0 0,0 1 1 0 0,0-1-1 0 0,0 1 0 0 0,1 0 1 0 0,-1-1-1 0 0,0 1 1 0 0,0-1-1 0 0,0 1 1 0 0,0 0-1 0 0,0-1 0 0 0,1 1 1 0 0,-1 0-1 0 0,0-1 1 0 0,0 1-1 0 0,1 0 0 0 0,-1-1 1 0 0,0 1-1 0 0,1 0 1 0 0,-1-1-1 0 0,0 1 1 0 0,1 0-1 0 0,-1 0 0 0 0,0-1 1 0 0,1 1-1 0 0,-1 0 1 0 0,0 0-1 0 0,1 0 1 0 0,0-1-1 0 0,45-16 4850 0 0,-39 15-4609 0 0,29-9 1900 0 0,-1-2 0 0 0,66-34 0 0 0,-82 36-1984 0 0,-1-1 0 0 0,0 0 0 0 0,-1-2 0 0 0,0 0 0 0 0,-1-1-1 0 0,22-26 1 0 0,-27 33 1225 0 0,-7 17-504 0 0,-5 34 287 0 0,0-18-329 0 0,2-13-896 0 0,1 0 0 0 0,0 0 0 0 0,1 0 0 0 0,0 0 0 0 0,0 0 0 0 0,11 20 0 0 0,15 43-93 0 0,-22-59 1121 0 0,-5-13-3497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46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21 566 360 0 0,'-20'13'11338'0'0,"47"-28"-10410"0"0,0-1 0 0 0,-1-1 0 0 0,-1-2-1 0 0,-1 0 1 0 0,0-1 0 0 0,-1-2-1 0 0,-2 0 1 0 0,21-28 0 0 0,-31 34-652 0 0,-1 0 0 0 0,-2 0 0 0 0,1-1 0 0 0,-2 0 0 0 0,0-1 0 0 0,9-35 0 0 0,-8 13 297 0 0,-1 0-1 0 0,1-47 1 0 0,-8 85-471 0 0,1-31 394 0 0,-1 32-426 0 0,0 0-1 0 0,0 0 1 0 0,0 0-1 0 0,1 0 0 0 0,-2 0 1 0 0,1 0-1 0 0,0 0 1 0 0,0 0-1 0 0,0 0 0 0 0,0 0 1 0 0,0 0-1 0 0,-1 0 1 0 0,1 0-1 0 0,-1 0 1 0 0,1 1-1 0 0,0-1 0 0 0,-1 0 1 0 0,1 0-1 0 0,-1 0 1 0 0,0 0-1 0 0,1 1 0 0 0,-1-1 1 0 0,0 0-1 0 0,0 0 1 0 0,0 5 128 0 0,1 47 524 0 0,10 80 0 0 0,-2-49-251 0 0,-8 102 403 0 0,-2-83-686 0 0,2-99-382 0 0,0-1 1 0 0,0 0 0 0 0,0 0 0 0 0,0 0 0 0 0,0 0 0 0 0,1 0-1 0 0,-1 0 1 0 0,0 0 0 0 0,1 0 0 0 0,-1 0 0 0 0,1 0-1 0 0,-1 0 1 0 0,1 0 0 0 0,-1 0 0 0 0,1 0 0 0 0,0 0 0 0 0,-1 0-1 0 0,1-1 1 0 0,0 1 0 0 0,0 0 0 0 0,0 0 0 0 0,0-1-1 0 0,-1 1 1 0 0,1-1 0 0 0,0 1 0 0 0,0-1 0 0 0,0 1-1 0 0,0-1 1 0 0,0 1 0 0 0,0-1 0 0 0,2 0 0 0 0,11-3-7915 0 0,-8 0 5552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6:46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0 242 216 0 0,'1'-33'6829'0'0,"4"20"-5693"0"0,1 0 1 0 0,0 0-1 0 0,1 1 1 0 0,0 0-1 0 0,1 0 1 0 0,0 1-1 0 0,0-1 1 0 0,2 2-1 0 0,-1 0 1 0 0,16-13-1 0 0,-16 15-676 0 0,-1 1-1 0 0,1 1 1 0 0,0 0-1 0 0,1 0 1 0 0,0 1-1 0 0,0 0 0 0 0,0 0 1 0 0,0 1-1 0 0,1 1 1 0 0,-1 0-1 0 0,1 0 1 0 0,0 1-1 0 0,20-1 0 0 0,-28 2-391 0 0,0 1-1 0 0,-1 0 1 0 0,1 0-1 0 0,0 0 0 0 0,0 0 1 0 0,0 0-1 0 0,-1 1 1 0 0,1-1-1 0 0,0 1 0 0 0,0 0 1 0 0,-1 0-1 0 0,1 0 0 0 0,-1 0 1 0 0,1 0-1 0 0,-1 1 1 0 0,1-1-1 0 0,-1 1 0 0 0,0-1 1 0 0,0 1-1 0 0,0 0 1 0 0,0 0-1 0 0,0 0 0 0 0,0 0 1 0 0,0 0-1 0 0,0 1 1 0 0,-1-1-1 0 0,1 0 0 0 0,-1 1 1 0 0,0-1-1 0 0,0 1 1 0 0,0 0-1 0 0,0-1 0 0 0,0 1 1 0 0,-1 0-1 0 0,1 0 1 0 0,-1-1-1 0 0,1 1 0 0 0,-1 0 1 0 0,0 0-1 0 0,-1 5 1 0 0,0 5 26 0 0,-1 1 1 0 0,-1-1-1 0 0,0 0 1 0 0,-1 0 0 0 0,0 0-1 0 0,-1-1 1 0 0,-7 13 0 0 0,-7 10-91 0 0,-2 0 0 0 0,-2-2 0 0 0,-1 0 1 0 0,-1-2-1 0 0,-2-1 0 0 0,-1-1 0 0 0,-39 31 1 0 0,67-60-10 0 0,-1 0-1 0 0,1 1 1 0 0,0-1 0 0 0,-1 0 0 0 0,1 0 0 0 0,-1 1 0 0 0,1-1 0 0 0,0 0-1 0 0,-1 1 1 0 0,1-1 0 0 0,-1 1 0 0 0,1-1 0 0 0,0 0 0 0 0,0 1-1 0 0,-1-1 1 0 0,1 1 0 0 0,0-1 0 0 0,0 1 0 0 0,-1-1 0 0 0,1 0 0 0 0,0 1-1 0 0,0-1 1 0 0,0 1 0 0 0,0-1 0 0 0,0 1 0 0 0,0-1 0 0 0,0 1 0 0 0,0-1-1 0 0,0 1 1 0 0,0-1 0 0 0,0 1 0 0 0,0-1 0 0 0,0 1 0 0 0,0-1-1 0 0,1 2 1 0 0,0-1 9 0 0,0-1-1 0 0,0 1 0 0 0,1 0 0 0 0,-1 0 0 0 0,0-1 1 0 0,1 1-1 0 0,-1-1 0 0 0,1 1 0 0 0,-1-1 1 0 0,0 0-1 0 0,1 1 0 0 0,2-1 0 0 0,57 1 336 0 0,-50-1-272 0 0,178 14 1257 0 0,-152-10-989 0 0,0-4-3445 0 0,-15-7-7852 0 0,-17 4 7981 0 0</inkml:trace>
  <inkml:trace contextRef="#ctx0" brushRef="#br0" timeOffset="1">861 217 740 0 0,'-12'-9'15833'0'0,"11"7"-15224"0"0,18 1 6241 0 0,1 1-6384 0 0,186-21 6770 0 0,-161 13-8335 0 0,45-13 0 0 0,-81 18-541 0 0,3 0-1982 0 0</inkml:trace>
  <inkml:trace contextRef="#ctx0" brushRef="#br0" timeOffset="2">958 399 500 0 0,'-16'15'1337'0'0,"15"-14"-1030"0"0,1-1-1 0 0,-1 1 1 0 0,1 0-1 0 0,-1 0 1 0 0,1-1-1 0 0,0 1 1 0 0,-1 0-1 0 0,1 0 1 0 0,0 0-1 0 0,0 0 1 0 0,-1 0-1 0 0,1 0 1 0 0,0-1-1 0 0,0 1 1 0 0,0 0-1 0 0,0 0 1 0 0,0 0-1 0 0,0 0 0 0 0,0 0 1 0 0,1 0-1 0 0,-1 1 1 0 0,1-1 136 0 0,-1 0 0 0 0,1 0-1 0 0,0 1 1 0 0,0-1 0 0 0,0 0 0 0 0,-1 0 0 0 0,1 0-1 0 0,0-1 1 0 0,0 1 0 0 0,0 0 0 0 0,1 0 0 0 0,-1 0-1 0 0,0-1 1 0 0,0 1 0 0 0,2 0 0 0 0,17 5 1390 0 0,8-1 23 0 0,-1-2 0 0 0,1-1 1 0 0,0-2-1 0 0,37-3 0 0 0,-50 2-2278 0 0,6-1-4076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7:09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49 175 132 0 0,'-5'-3'864'0'0,"0"-1"1"0"0,0 0-1 0 0,0 0 0 0 0,0-1 1 0 0,1 0-1 0 0,0 1 0 0 0,-7-12 0 0 0,10 15-605 0 0,0-1-1 0 0,1 0 1 0 0,-1 0-1 0 0,1 0 0 0 0,-1 0 1 0 0,1 0-1 0 0,0 0 1 0 0,-1 0-1 0 0,1 0 0 0 0,0 0 1 0 0,0 0-1 0 0,1 0 0 0 0,-1 0 1 0 0,0-1-1 0 0,1 1 1 0 0,-1 0-1 0 0,1 1 0 0 0,-1-1 1 0 0,1 0-1 0 0,0 0 1 0 0,0 0-1 0 0,0 0 0 0 0,0 1 1 0 0,0-1-1 0 0,1 0 0 0 0,-1 1 1 0 0,0-1-1 0 0,1 1 1 0 0,2-3-1 0 0,5-4 213 0 0,-1 1 0 0 0,2 0 0 0 0,-1 0-1 0 0,1 1 1 0 0,0 0 0 0 0,1 0 0 0 0,13-4 0 0 0,-17 7-254 0 0,0 0 1 0 0,0 1-1 0 0,0 0 1 0 0,1 1-1 0 0,-1-1 1 0 0,0 1-1 0 0,1 1 1 0 0,-1-1 0 0 0,1 1-1 0 0,-1 1 1 0 0,1-1-1 0 0,12 4 1 0 0,-17-3-143 0 0,1 0 0 0 0,0 0 0 0 0,-1 1 0 0 0,0 0 0 0 0,1 0 0 0 0,-1 0 0 0 0,0 0 0 0 0,0 0 0 0 0,0 0 0 0 0,0 1 0 0 0,0 0 0 0 0,0-1 0 0 0,-1 1 0 0 0,1 0 0 0 0,-1 0 0 0 0,0 1 0 0 0,0-1 0 0 0,0 0 0 0 0,-1 1 0 0 0,1-1 0 0 0,2 8 0 0 0,-3-6-7 0 0,0 1 1 0 0,0 0-1 0 0,-1 0 0 0 0,1-1 1 0 0,-1 1-1 0 0,-1 0 0 0 0,1 0 1 0 0,-1 0-1 0 0,0-1 0 0 0,0 1 1 0 0,0-1-1 0 0,-1 1 0 0 0,-3 7 1 0 0,-2 3 17 0 0,-1 0 1 0 0,0-1 0 0 0,-1 1 0 0 0,-1-2-1 0 0,0 1 1 0 0,-1-2 0 0 0,0 1 0 0 0,-1-2 0 0 0,-1 1-1 0 0,0-2 1 0 0,-1 1 0 0 0,-21 12 0 0 0,35-23-22 0 0,1-2-58 0 0,1 0-1 0 0,-1 0 1 0 0,1 0-1 0 0,0 0 1 0 0,-1 0-1 0 0,1 1 1 0 0,0-1 0 0 0,-1 1-1 0 0,1 0 1 0 0,3-1-1 0 0,-3 1 8 0 0,4-2 49 0 0,-1 0-1 0 0,1 1 1 0 0,0 0 0 0 0,-1 0-1 0 0,1 1 1 0 0,0 0 0 0 0,0 0 0 0 0,-1 0-1 0 0,1 0 1 0 0,0 1 0 0 0,0 0-1 0 0,-1 0 1 0 0,1 1 0 0 0,-1-1-1 0 0,1 1 1 0 0,-1 1 0 0 0,1-1-1 0 0,-1 1 1 0 0,0 0 0 0 0,0 0 0 0 0,-1 0-1 0 0,1 1 1 0 0,-1-1 0 0 0,1 1-1 0 0,-1 0 1 0 0,0 1 0 0 0,-1-1-1 0 0,6 8 1 0 0,-3-3 33 0 0,-1 0 0 0 0,0-1 0 0 0,0 2 1 0 0,-1-1-1 0 0,0 0 0 0 0,-1 1 0 0 0,0 0 0 0 0,-1 0 0 0 0,0 0 0 0 0,0 0 1 0 0,-1 0-1 0 0,0 0 0 0 0,-1 1 0 0 0,0-1 0 0 0,-3 14 0 0 0,3-20-62 0 0,-1 0-1 0 0,-1 0 1 0 0,1-1-1 0 0,-1 1 1 0 0,1-1 0 0 0,-1 1-1 0 0,0-1 1 0 0,0 0-1 0 0,-1 1 1 0 0,1-1-1 0 0,-1 0 1 0 0,1-1-1 0 0,-1 1 1 0 0,0 0-1 0 0,0-1 1 0 0,0 1-1 0 0,-1-1 1 0 0,1 0 0 0 0,0 0-1 0 0,-1-1 1 0 0,1 1-1 0 0,-1 0 1 0 0,0-1-1 0 0,0 0 1 0 0,1 0-1 0 0,-8 1 1 0 0,-11 1-41 0 0,0-1 0 0 0,1-1 0 0 0,-38-2 0 0 0,26 0-409 0 0,1 5-2722 0 0,32 3-2457 0 0,9 1-1336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7:1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41 960 0 0,'-28'14'10692'0'0,"40"-6"-7114"0"0,-3-6-2904 0 0,1-1-1 0 0,-1 1 1 0 0,1-1 0 0 0,-1-1-1 0 0,1 0 1 0 0,-1 0-1 0 0,13-2 1 0 0,5 0 88 0 0,149 1 3091 0 0,279-15 2859 0 0,-420 11-6333 0 0,48-14 0 0 0,-24 5-2914 0 0,-1 5-5763 0 0,-51 9 4650 0 0,-1 1 526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7:1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1 772 0 0,'0'0'17460'0'0,"-2"2"-16473"0"0,-92 88 4684 0 0,23-20-4221 0 0,-5-4-312 0 0,38-35-200 0 0,1 2 1 0 0,-48 57-1 0 0,83-89-872 0 0,1 0-1 0 0,0 1 0 0 0,0-1 0 0 0,0 0 1 0 0,1 1-1 0 0,-1 0 0 0 0,0-1 1 0 0,1 1-1 0 0,-1-1 0 0 0,0 1 0 0 0,1 0 1 0 0,0-1-1 0 0,-1 1 0 0 0,1 0 0 0 0,0-1 1 0 0,0 4-1 0 0,0-4 194 0 0,3 1 105 0 0,3 1-286 0 0,0-1 0 0 0,0 0-1 0 0,0 0 1 0 0,0 0 0 0 0,0-1 0 0 0,1 1-1 0 0,-1-2 1 0 0,1 1 0 0 0,5-1-1 0 0,69-3-152 0 0,-38 0 114 0 0,94-1-39 0 0,-115 1-205 0 0,-20 3-450 0 0,1-1-170 0 0,28-6-2686 0 0,-20 4-605 0 0,-2-1-3739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7:1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4340 0 0,'1'-3'22173'0'0,"-2"29"-24480"0"0,1-8 5438 0 0,1-13-2955 0 0,1 26 1904 0 0,8 46 1 0 0,-9-75-2361 0 0,17 4-2786 0 0,-10-6-2796 0 0,5-7 2114 0 0,3-3 539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7:11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3 199 712 0 0,'-1'-1'323'0'0,"1"0"0"0"0,0 0 1 0 0,-1-1-1 0 0,1 1 0 0 0,0 0 0 0 0,0 0 0 0 0,0 0 0 0 0,0 0 1 0 0,0 0-1 0 0,0-1 0 0 0,0 1 0 0 0,1 0 0 0 0,-1 0 1 0 0,0 0-1 0 0,1 0 0 0 0,-1 0 0 0 0,0 0 0 0 0,1 0 0 0 0,-1 0 1 0 0,1 0-1 0 0,0-1 0 0 0,0 2-87 0 0,0 0-1 0 0,0 0 1 0 0,0 0 0 0 0,-1 0-1 0 0,1 0 1 0 0,0 1 0 0 0,0-1-1 0 0,-1 0 1 0 0,1 1 0 0 0,0-1 0 0 0,0 1-1 0 0,-1-1 1 0 0,1 0 0 0 0,0 1-1 0 0,-1 0 1 0 0,1-1 0 0 0,-1 1-1 0 0,1-1 1 0 0,-1 1 0 0 0,1 0-1 0 0,0 0 1 0 0,30 45 4642 0 0,-31-45-4842 0 0,25 45 3190 0 0,30 84 0 0 0,11 21 1372 0 0,-65-150-4482 0 0,0 1 0 0 0,0 0-1 0 0,0 0 1 0 0,0 0 0 0 0,0 0 0 0 0,1-1 0 0 0,-1 1 0 0 0,1-1 0 0 0,-1 1 0 0 0,1-1 0 0 0,0 0 0 0 0,-1 1 0 0 0,1-1 0 0 0,0 0 0 0 0,4 2-1 0 0,-5-3 150 0 0,14-10 155 0 0,-10 4-346 0 0,0 0 0 0 0,-1 0 1 0 0,0-1-1 0 0,0 1 1 0 0,0-1-1 0 0,-1 0 1 0 0,0 0-1 0 0,0 0 1 0 0,3-12-1 0 0,3-7 8 0 0,24-70 56 0 0,-5-2-1 0 0,23-138 1 0 0,-50 233-141 0 0,-1 2-164 0 0,0-1 1 0 0,0 0-1 0 0,0 0 0 0 0,1 1 0 0 0,-1-1 0 0 0,1 0 0 0 0,-1 1 0 0 0,1-1 0 0 0,-1 0 1 0 0,1 1-1 0 0,0-1 0 0 0,0 1 0 0 0,0-1 0 0 0,0 1 0 0 0,0 0 0 0 0,0-1 0 0 0,0 1 1 0 0,1 0-1 0 0,-1 0 0 0 0,0 0 0 0 0,1 0 0 0 0,2-2 0 0 0,-2 3-531 0 0,1 0 0 0 0,-1 0 0 0 0,1 0 0 0 0,-1 0 0 0 0,0 0 0 0 0,1 1 0 0 0,-1-1 0 0 0,1 1 0 0 0,-1 0 0 0 0,1-1 0 0 0,-1 1 0 0 0,0 0 0 0 0,0 1 0 0 0,1-1 0 0 0,2 2 0 0 0,13 6-2341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7:1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50 316 0 0,'0'3'510'0'0,"0"0"0"0"0,0-1 0 0 0,1 1 0 0 0,-1-1 1 0 0,1 1-1 0 0,-1-1 0 0 0,1 0 0 0 0,0 1 0 0 0,-1-1 0 0 0,1 1 0 0 0,0-1 0 0 0,1 0 0 0 0,-1 0 0 0 0,0 0 1 0 0,1 0-1 0 0,-1 0 0 0 0,1 0 0 0 0,0 0 0 0 0,3 3 0 0 0,-1-2 83 0 0,-1-1 1 0 0,1 0-1 0 0,-1-1 0 0 0,1 1 0 0 0,0-1 0 0 0,0 1 1 0 0,0-1-1 0 0,0 0 0 0 0,0 0 0 0 0,0-1 1 0 0,6 1-1 0 0,1-1 244 0 0,0 0-1 0 0,0-1 1 0 0,0-1-1 0 0,0 1 1 0 0,0-2-1 0 0,0 1 1 0 0,0-2 0 0 0,15-6-1 0 0,-9 1-148 0 0,-1-1 0 0 0,0-1 0 0 0,25-22 0 0 0,-12 10 145 0 0,-29 23-783 0 0,1-1 0 0 0,-1 0 0 0 0,1 1 0 0 0,0-1 0 0 0,-1 1 0 0 0,1-1 0 0 0,-1 1 0 0 0,1 0 0 0 0,0-1 0 0 0,-1 1 0 0 0,1 0 0 0 0,0-1-1 0 0,-1 1 1 0 0,1 0 0 0 0,0 0 0 0 0,0 0 0 0 0,-1-1 0 0 0,1 1 0 0 0,0 0 0 0 0,0 0 0 0 0,-1 0 0 0 0,1 0 0 0 0,0 0 0 0 0,0 1 0 0 0,1-1 0 0 0,-2 1-11 0 0,1-1 1 0 0,-1 1 0 0 0,1 0 0 0 0,-1 0-1 0 0,1-1 1 0 0,-1 1 0 0 0,1 0 0 0 0,-1 0-1 0 0,0 0 1 0 0,0 0 0 0 0,1-1 0 0 0,-1 1 0 0 0,0 0-1 0 0,0 0 1 0 0,0 0 0 0 0,0 0 0 0 0,0 0-1 0 0,0 1 1 0 0,-8 52 952 0 0,6-45-641 0 0,-10 47 227 0 0,4-23-568 0 0,2-1 1 0 0,1 1-1 0 0,-1 47 0 0 0,6-79-99 0 0,0 0 0 0 0,0-1 0 0 0,0 1 0 0 0,0-1 0 0 0,0 1 0 0 0,0 0 1 0 0,0-1-1 0 0,0 1 0 0 0,0-1 0 0 0,0 1 0 0 0,0 0 0 0 0,0-1 0 0 0,0 1 0 0 0,0-1 0 0 0,1 1 0 0 0,-1-1 0 0 0,0 1 0 0 0,0 0 1 0 0,1-1-1 0 0,-1 1 0 0 0,0-1 0 0 0,1 1 0 0 0,-1-1 0 0 0,1 0 0 0 0,-1 1 0 0 0,0-1 0 0 0,1 1 0 0 0,-1-1 0 0 0,1 0 0 0 0,0 1 1 0 0,11-5-6413 0 0,0-2-367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7:1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25 140 0 0,'-37'1'20676'0'0,"65"5"-18475"0"0,0-2 0 0 0,0 0 0 0 0,56-2 0 0 0,-29-4-721 0 0,62-11 1 0 0,-67 0-1200 0 0,-39 10-1086 0 0,0 0-1 0 0,0 1 0 0 0,0 0 1 0 0,14-1-1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7:12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60 0 0,'-1'0'270'0'0,"1"0"-1"0"0,-1 0 1 0 0,0 1-1 0 0,1-1 1 0 0,-1 0-1 0 0,1 1 1 0 0,-1-1-1 0 0,1 1 1 0 0,-1-1-1 0 0,1 0 1 0 0,-1 1-1 0 0,1-1 1 0 0,0 1-1 0 0,-1-1 1 0 0,1 1-1 0 0,0-1 1 0 0,-1 1-1 0 0,1 0 1 0 0,0-1-1 0 0,0 1 1 0 0,-1-1-1 0 0,1 1 1 0 0,0-1-1 0 0,0 1 1 0 0,0 0-1 0 0,0-1 1 0 0,0 1-1 0 0,0 0 1 0 0,0-1-1 0 0,0 1 1 0 0,0 0-1 0 0,0 0 1 0 0,1 0 125 0 0,0 0 1 0 0,0 0 0 0 0,0 0 0 0 0,0 0 0 0 0,0 0-1 0 0,0 0 1 0 0,0 0 0 0 0,1-1 0 0 0,-1 1 0 0 0,0 0-1 0 0,1-1 1 0 0,-1 1 0 0 0,3 0 0 0 0,54 12 5514 0 0,-51-12-4940 0 0,21 3 652 0 0,-1-1 1 0 0,1-1-1 0 0,0-2 1 0 0,34-3-1 0 0,-4-7-2071 0 0,-2-7-3956 0 0,-53 16 3278 0 0,1 0-517 0 0,2-2-2707 0 0,8-4 1349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0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34 32 0 0,'4'-23'6804'0'0,"-4"23"-6655"0"0,0-1-1 0 0,0 1 1 0 0,0-1 0 0 0,0 1-1 0 0,0 0 1 0 0,0-1 0 0 0,0 1-1 0 0,0-1 1 0 0,0 1-1 0 0,-1-1 1 0 0,1 1 0 0 0,0 0-1 0 0,0-1 1 0 0,0 1 0 0 0,-1-1-1 0 0,1 1 1 0 0,0 0 0 0 0,-1-1-1 0 0,1 1 1 0 0,0 0 0 0 0,-1-1-1 0 0,1 1 1 0 0,0 0 0 0 0,-1 0-1 0 0,1-1 1 0 0,0 1-1 0 0,-1 0 1 0 0,1 0 0 0 0,-1 0-1 0 0,1-1 1 0 0,-1 1 0 0 0,1 0-1 0 0,-1 0 1 0 0,-17 7 2371 0 0,16-5-2272 0 0,-1-1 0 0 0,1 1 0 0 0,0 0 0 0 0,0 0 0 0 0,0 0 0 0 0,0 0-1 0 0,1 0 1 0 0,-1 0 0 0 0,0 1 0 0 0,1-1 0 0 0,0 1 0 0 0,-1-1 0 0 0,1 1-1 0 0,-1 2 1 0 0,2-4-155 0 0,0 1 0 0 0,0-1 0 0 0,0 0 0 0 0,-1 0 0 0 0,1 0 0 0 0,0 1-1 0 0,1-1 1 0 0,-1 0 0 0 0,0 0 0 0 0,0 0 0 0 0,0 1 0 0 0,1-1 0 0 0,-1 0 0 0 0,0 0 0 0 0,1 0-1 0 0,-1 0 1 0 0,1 0 0 0 0,0 0 0 0 0,-1 0 0 0 0,1 0 0 0 0,0 0 0 0 0,0 0 0 0 0,-1 0-1 0 0,1 0 1 0 0,0 0 0 0 0,0 0 0 0 0,0-1 0 0 0,0 1 0 0 0,0 0 0 0 0,0-1 0 0 0,0 1-1 0 0,0-1 1 0 0,1 1 0 0 0,-1-1 0 0 0,0 1 0 0 0,2-1 0 0 0,2 1 121 0 0,0-1 0 0 0,0 0 0 0 0,0 0 0 0 0,0 0 0 0 0,0-1 0 0 0,0 1 0 0 0,0-1 0 0 0,5-2 0 0 0,-9 3-199 0 0,-1 0 1 0 0,0 0 0 0 0,1 0-1 0 0,-1 0 1 0 0,0 0 0 0 0,1 0-1 0 0,-1 0 1 0 0,0 0 0 0 0,1 0-1 0 0,-1-1 1 0 0,0 1 0 0 0,1 0-1 0 0,-1 0 1 0 0,0 0 0 0 0,0 0-1 0 0,1 0 1 0 0,-1-1 0 0 0,0 1-1 0 0,0 0 1 0 0,1 0 0 0 0,-1 0-1 0 0,0-1 1 0 0,0 1 0 0 0,1 0-1 0 0,-1 0 1 0 0,0-1-1 0 0,0 1 1 0 0,0 0 0 0 0,0-1-1 0 0,1 1 1 0 0,-1 0 0 0 0,0-1-1 0 0,0 1 1 0 0,0 0 0 0 0,0 0-1 0 0,0-1 1 0 0,0 1 0 0 0,0 0-1 0 0,0-1 1 0 0,0 1 0 0 0,0 0-1 0 0,0-1 1 0 0,0 1 0 0 0,0 0-1 0 0,0-1 1 0 0,0 1 0 0 0,0 0-1 0 0,-1-1 1 0 0,1 1 0 0 0,0 0-1 0 0,0-1 1 0 0,0 1-1 0 0,0 0 1 0 0,-1 0 0 0 0,1-1-1 0 0,0 1 1 0 0,0 0 0 0 0,0 0-1 0 0,-1-1 1 0 0,1 1 0 0 0,0 0-1 0 0,0 0 1 0 0,-1 0 0 0 0,1 0-1 0 0,0-1 1 0 0,-1 1 0 0 0,0-1 6 0 0,0 0 0 0 0,-1 1 0 0 0,1-1 0 0 0,0 0 0 0 0,0 1 0 0 0,-1-1 0 0 0,1 1 0 0 0,0-1 0 0 0,-1 1 0 0 0,1 0 0 0 0,-1 0 0 0 0,1-1 0 0 0,0 1 0 0 0,-1 0 0 0 0,-2 0 0 0 0,-6 6-278 0 0,10-6-58 0 0,-1 1 1 0 0,1-1-1 0 0,0 0 1 0 0,-1 1-1 0 0,1-1 1 0 0,0 1-1 0 0,-1 0 0 0 0,1-1 1 0 0,0 1-1 0 0,-1-1 1 0 0,1 1-1 0 0,0-1 1 0 0,0 1-1 0 0,0 0 1 0 0,0-1-1 0 0,-1 1 0 0 0,1-1 1 0 0,0 1-1 0 0,0 0 1 0 0,0-1-1 0 0,0 1 1 0 0,0 0-1 0 0,1-1 1 0 0,-1 1-1 0 0,0-1 1 0 0,0 1-1 0 0,0 0 0 0 0,0-1 1 0 0,1 1-1 0 0,-1-1 1 0 0,0 1-1 0 0,1 0 1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7:1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77 6165 0 0,'-12'-13'3598'0'0,"-8"-11"2391"0"0,20 23-5662 0 0,-1 0-1 0 0,0 0 1 0 0,1-1-1 0 0,-1 1 1 0 0,1 0 0 0 0,-1 0-1 0 0,1 0 1 0 0,0 0-1 0 0,-1-1 1 0 0,1 1 0 0 0,0 0-1 0 0,0 0 1 0 0,0 0-1 0 0,0-1 1 0 0,0 1 0 0 0,0 0-1 0 0,0 0 1 0 0,0-1-1 0 0,1-1 1 0 0,0 2-164 0 0,0 0 0 0 0,0 0-1 0 0,0 0 1 0 0,1 0 0 0 0,-1 0 0 0 0,0 0 0 0 0,0 0 0 0 0,1 0-1 0 0,-1 1 1 0 0,0-1 0 0 0,1 0 0 0 0,-1 1 0 0 0,1-1 0 0 0,-1 1-1 0 0,0 0 1 0 0,1-1 0 0 0,-1 1 0 0 0,1 0 0 0 0,-1 0-1 0 0,1 0 1 0 0,2 0 0 0 0,32 2 1366 0 0,-34-2-1431 0 0,59 9 626 0 0,0 3 0 0 0,-1 2 0 0 0,78 30 0 0 0,-136-43-742 0 0,1 0 0 0 0,-1-1 0 0 0,0 1 0 0 0,1 0 0 0 0,-1 0 0 0 0,0 1 0 0 0,0-1 0 0 0,1 0 0 0 0,-1 1 0 0 0,0-1 0 0 0,0 1 0 0 0,-1 0 0 0 0,1 0 0 0 0,0 0 0 0 0,-1-1 0 0 0,1 2 0 0 0,-1-1 0 0 0,1 0 0 0 0,-1 0 0 0 0,0 0 0 0 0,0 1 0 0 0,0-1 0 0 0,0 0 0 0 0,0 1 0 0 0,-1-1 0 0 0,1 4 0 0 0,-1-2 6 0 0,0 1 1 0 0,-1-1 0 0 0,0 0-1 0 0,0 0 1 0 0,0 1-1 0 0,-1-1 1 0 0,1 0 0 0 0,-1 0-1 0 0,0 0 1 0 0,0-1 0 0 0,0 1-1 0 0,0 0 1 0 0,-1-1-1 0 0,-5 7 1 0 0,-151 179 173 0 0,83-97-2298 0 0,71-89 1558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7:13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68 0 0,'1'-1'381'0'0,"0"0"-1"0"0,0-1 1 0 0,0 1-1 0 0,0 0 1 0 0,0-1-1 0 0,1 1 1 0 0,-1 0-1 0 0,0 0 1 0 0,1 0 0 0 0,-1 0-1 0 0,0 0 1 0 0,1 0-1 0 0,0 1 1 0 0,-1-1-1 0 0,1 0 1 0 0,-1 1 0 0 0,1-1-1 0 0,0 1 1 0 0,-1 0-1 0 0,1 0 1 0 0,0-1-1 0 0,-1 1 1 0 0,1 0-1 0 0,2 0 1 0 0,-2 1 43 0 0,1 0 1 0 0,0 0-1 0 0,-1 0 1 0 0,1 0-1 0 0,-1 1 1 0 0,1-1-1 0 0,-1 1 1 0 0,0-1-1 0 0,1 1 1 0 0,-1 0-1 0 0,0 0 0 0 0,0 0 1 0 0,2 3-1 0 0,4 5 856 0 0,0 1-1 0 0,-1 1 0 0 0,0-1 0 0 0,10 25 0 0 0,-2 3 901 0 0,-4-9-448 0 0,2 0 1 0 0,0-1 0 0 0,32 48-1 0 0,-45-76-1672 0 0,1 0 1 0 0,0 0-1 0 0,-1 0 0 0 0,1 0 0 0 0,0 0 0 0 0,0-1 0 0 0,0 1 1 0 0,0 0-1 0 0,0 0 0 0 0,0-1 0 0 0,0 1 0 0 0,0-1 0 0 0,0 1 1 0 0,0-1-1 0 0,0 1 0 0 0,0-1 0 0 0,0 1 0 0 0,0-1 1 0 0,1 0-1 0 0,-1 0 0 0 0,0 0 0 0 0,0 0 0 0 0,0 0 0 0 0,1 0 1 0 0,-1 0-1 0 0,2 0 0 0 0,0-1-36 0 0,0 0-1 0 0,-1 0 1 0 0,1-1 0 0 0,0 1-1 0 0,-1-1 1 0 0,1 1 0 0 0,-1-1-1 0 0,1 0 1 0 0,-1 0 0 0 0,3-3-1 0 0,4-5-60 0 0,-1 0 0 0 0,0 0 0 0 0,10-20 0 0 0,-2-1 37 0 0,-1 0 0 0 0,-2-2 0 0 0,16-62 0 0 0,10-105 0 0 0,-21 99 0 0 0,-13 70-2042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7:14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10 277 832 0 0,'-10'-5'11944'0'0,"10"4"-11653"0"0,10-14 4970 0 0,33-23-3856 0 0,-27 24 597 0 0,5-5-1173 0 0,-2-2-1 0 0,0 0 0 0 0,-1-1 0 0 0,-1-1 1 0 0,-1-1-1 0 0,24-48 0 0 0,-40 72-819 0 0,0 0 1 0 0,0 0-1 0 0,0 0 0 0 0,0 0 0 0 0,0 0 1 0 0,0 0-1 0 0,0 0 0 0 0,0 0 0 0 0,0-1 1 0 0,0 1-1 0 0,0 0 0 0 0,0 0 0 0 0,0 0 1 0 0,0 0-1 0 0,0 0 0 0 0,0 0 0 0 0,0 0 1 0 0,0 0-1 0 0,1 0 0 0 0,-1 0 0 0 0,0 0 1 0 0,0 0-1 0 0,0 0 0 0 0,0 0 0 0 0,0 0 1 0 0,0 0-1 0 0,0 0 0 0 0,0 0 0 0 0,0-1 1 0 0,0 1-1 0 0,0 0 0 0 0,1 0 0 0 0,-1 0 1 0 0,0 0-1 0 0,0 0 0 0 0,0 0 1 0 0,0 0-1 0 0,0 0 0 0 0,0 0 0 0 0,0 1 1 0 0,0-1-1 0 0,0 0 0 0 0,0 0 0 0 0,1 0 1 0 0,-1 0-1 0 0,0 0 0 0 0,0 0 0 0 0,0 0 1 0 0,0 0-1 0 0,0 0 0 0 0,0 0 0 0 0,0 0 1 0 0,0 0-1 0 0,0 0 0 0 0,0 0 0 0 0,0 0 1 0 0,0 0-1 0 0,0 0 0 0 0,0 0 0 0 0,1 1 1 0 0,-1-1-1 0 0,0 0 0 0 0,0 0 0 0 0,0 0 1 0 0,0 0-1 0 0,0 0 0 0 0,0 0 0 0 0,0 0 1 0 0,4 11 182 0 0,0 14-22 0 0,3 71 851 0 0,5 0 0 0 0,24 96 1 0 0,-33-171-805 0 0,-3-17-183 0 0,0-1 0 0 0,0 1 1 0 0,1-1-1 0 0,0 1 1 0 0,0-1-1 0 0,0 1 0 0 0,2 3 1 0 0,-3-6-103 0 0,-6 6-279 0 0,6-6 313 0 0,0-1-1 0 0,-1 1 1 0 0,1 0 0 0 0,0-1 0 0 0,-1 1 0 0 0,1-1 0 0 0,0 1 0 0 0,-1-1-1 0 0,1 1 1 0 0,-1-1 0 0 0,1 1 0 0 0,-1-1 0 0 0,1 1 0 0 0,-1-1 0 0 0,1 1-1 0 0,-1-1 1 0 0,1 0 0 0 0,-1 1 0 0 0,0-1 0 0 0,1 0 0 0 0,-1 0 0 0 0,-1 1-1 0 0,-98 18-1469 0 0,73-15 1435 0 0,1 0 0 0 0,0 2 0 0 0,-41 14 0 0 0,67-20 93 0 0,0 0 0 0 0,-1 0 0 0 0,1 0 0 0 0,0 0 0 0 0,0 0 0 0 0,-1 0 0 0 0,1 0 0 0 0,0 0 0 0 0,0 0 0 0 0,0 0 0 0 0,-1 0 0 0 0,1 1 0 0 0,0-1 0 0 0,0 0 0 0 0,0 0-1 0 0,-1 0 1 0 0,1 0 0 0 0,0 0 0 0 0,0 0 0 0 0,0 1 0 0 0,-1-1 0 0 0,1 0 0 0 0,0 0 0 0 0,0 0 0 0 0,0 0 0 0 0,0 1 0 0 0,0-1 0 0 0,-1 0 0 0 0,1 0 0 0 0,0 0 0 0 0,0 1 0 0 0,0-1 0 0 0,0 0 0 0 0,0 0-1 0 0,0 0 1 0 0,0 1 0 0 0,0-1 0 0 0,0 0 0 0 0,0 0 0 0 0,0 1 0 0 0,0-1 0 0 0,0 0 0 0 0,0 0 0 0 0,0 0 0 0 0,0 1 0 0 0,0-1 0 0 0,0 0 0 0 0,0 0 0 0 0,0 1 0 0 0,0-1 0 0 0,1 0 0 0 0,-1 0-1 0 0,0 1 1 0 0,16 6 535 0 0,24 0-18 0 0,82-8-247 0 0,-81-2-4518 0 0,0-2-5033 0 0,-25 3 6115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7:1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31 364 0 0,'-23'0'18899'0'0,"166"3"-11337"0"0,79-21-2389 0 0,-189 13-4703 0 0,8 0-1281 0 0,-15 0-3481 0 0,-11 6-5213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7:15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1 756 0 0,'0'0'287'0'0,"-1"1"0"0"0,1-1-1 0 0,0 1 1 0 0,0 0 0 0 0,-1-1-1 0 0,1 1 1 0 0,0-1 0 0 0,0 1 0 0 0,0 0-1 0 0,0-1 1 0 0,0 1 0 0 0,0-1 0 0 0,-1 1-1 0 0,1 0 1 0 0,1-1 0 0 0,-1 1-1 0 0,0 0 1 0 0,0-1 0 0 0,0 1 0 0 0,0-1-1 0 0,0 1 1 0 0,1 0 0 0 0,-1-1-1 0 0,0 1 1 0 0,0-1 0 0 0,1 1 0 0 0,-1-1-1 0 0,0 1 1 0 0,1 0 0 0 0,19 10 4008 0 0,30-3-642 0 0,-47-7-3190 0 0,166 11 7110 0 0,-115-10-5789 0 0,65-8-1 0 0,-112 5-1967 0 0,9-2-2333 0 0,-1 4-3619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7:19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11 460 0 0,'6'-4'148'0'0,"7"-2"5529"0"0,-6 5-3 0 0,-10 11-3154 0 0,-22 22-1233 0 0,-1 0 0 0 0,-2-2-1 0 0,-61 51 1 0 0,25-24-448 0 0,15-13-280 0 0,25-23-191 0 0,0 0 0 0 0,2 2 1 0 0,-27 35-1 0 0,48-56-330 0 0,1-1 1 0 0,0 0 0 0 0,0 0 0 0 0,0 1-1 0 0,0-1 1 0 0,0 0 0 0 0,0 0 0 0 0,0 1-1 0 0,0-1 1 0 0,0 0 0 0 0,0 0 0 0 0,1 0-1 0 0,-1 1 1 0 0,1-1 0 0 0,-1 0 0 0 0,1 0-1 0 0,-1 0 1 0 0,1 0 0 0 0,0 0 0 0 0,-1 0-1 0 0,1 0 1 0 0,0 0 0 0 0,0 0 0 0 0,0 0-1 0 0,0 0 1 0 0,0 0 0 0 0,1 0 0 0 0,-1 0-82 0 0,6 3 138 0 0,0 0-1 0 0,0 0 0 0 0,1-1 0 0 0,-1 0 0 0 0,1 0 0 0 0,0-1 0 0 0,0 0 0 0 0,0 0 1 0 0,0-1-1 0 0,0 0 0 0 0,9 0 0 0 0,-3 1 9 0 0,68 6-361 0 0,0-3 1 0 0,110-8 0 0 0,-156-4-3149 0 0,-21 1-2944 0 0,-9 4 3907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7:1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 40 0 0,'-10'-6'12919'0'0,"4"84"-4886"0"0,-2 11-3202 0 0,7-87-5035 0 0,-1 21 1552 0 0,4-17-3707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7:20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206 149 116 0 0,'-5'-7'728'0'0,"0"0"0"0"0,0-1 1 0 0,-1 2-1 0 0,0-1 0 0 0,0 1 0 0 0,0 0 1 0 0,-1 0-1 0 0,0 0 0 0 0,0 1 0 0 0,-10-5 1 0 0,13 7-230 0 0,-1 1 1 0 0,0-1-1 0 0,0 1 1 0 0,0 0-1 0 0,0 1 1 0 0,0-1-1 0 0,0 1 1 0 0,-1 0-1 0 0,1 1 1 0 0,0-1-1 0 0,-1 1 1 0 0,1 0-1 0 0,0 0 1 0 0,-1 1-1 0 0,1-1 1 0 0,0 1 0 0 0,-1 1-1 0 0,-5 1 1 0 0,10-3-333 0 0,0 1 0 0 0,0-1 0 0 0,0 0 0 0 0,0 1 0 0 0,0-1 0 0 0,0 0 0 0 0,0 1 0 0 0,0-1 0 0 0,0 1 1 0 0,0 0-1 0 0,1-1 0 0 0,-1 1 0 0 0,0 0 0 0 0,0-1 0 0 0,1 1 0 0 0,-1 0 0 0 0,0 0 0 0 0,1 0 0 0 0,-1 0 1 0 0,1-1-1 0 0,-1 1 0 0 0,1 0 0 0 0,-1 0 0 0 0,1 0 0 0 0,0 0 0 0 0,-1 2 0 0 0,2-2-33 0 0,-1 1-1 0 0,0-1 1 0 0,1 0-1 0 0,-1 1 1 0 0,1-1-1 0 0,-1 1 1 0 0,1-1-1 0 0,0 0 1 0 0,0 1 0 0 0,0-1-1 0 0,-1 0 1 0 0,1 0-1 0 0,0 0 1 0 0,1 0-1 0 0,1 2 1 0 0,6 5 266 0 0,1-1 0 0 0,0-1 0 0 0,15 9 0 0 0,-21-14-174 0 0,53 31 921 0 0,-1 2 0 0 0,-2 3 0 0 0,95 84-1 0 0,-147-120-1136 0 0,0 1-1 0 0,0 0 1 0 0,0 0-1 0 0,0 0 0 0 0,0 0 1 0 0,0 1-1 0 0,0-1 0 0 0,-1 0 1 0 0,0 1-1 0 0,1-1 0 0 0,-1 1 1 0 0,0 0-1 0 0,0-1 0 0 0,0 1 1 0 0,0 0-1 0 0,-1 0 0 0 0,1-1 1 0 0,0 6-1 0 0,-2-5-60 0 0,0-1 0 0 0,0 1 0 0 0,0-1 0 0 0,0 1 0 0 0,0-1-1 0 0,0 0 1 0 0,0 1 0 0 0,-1-1 0 0 0,1 0 0 0 0,-1 0 0 0 0,0 0 0 0 0,0 0 0 0 0,1 0 0 0 0,-1-1 0 0 0,0 1 0 0 0,-1 0-1 0 0,1-1 1 0 0,0 0 0 0 0,0 1 0 0 0,-4 0 0 0 0,-7 4-231 0 0,1-1 1 0 0,-1 0-1 0 0,1-1 0 0 0,-2 0 1 0 0,1-1-1 0 0,0-1 0 0 0,0 0 1 0 0,-23 0-1 0 0,27-2 111 0 0,0 0-1 0 0,-1 0 0 0 0,1-1 1 0 0,0 0-1 0 0,-1-1 1 0 0,1 0-1 0 0,0 0 0 0 0,0-1 1 0 0,1 0-1 0 0,-1-1 1 0 0,0 0-1 0 0,1 0 1 0 0,-11-8-1 0 0,17 10 175 0 0,0 1 1 0 0,0-1 0 0 0,1 0-1 0 0,-1 1 1 0 0,0-1-1 0 0,1 0 1 0 0,0 0-1 0 0,-1 0 1 0 0,1 0-1 0 0,0 0 1 0 0,0 0-1 0 0,0 0 1 0 0,0-1 0 0 0,0 1-1 0 0,1 0 1 0 0,-1 0-1 0 0,1-1 1 0 0,-1 1-1 0 0,1 0 1 0 0,0-1-1 0 0,0 1 1 0 0,0 0 0 0 0,0-1-1 0 0,1 1 1 0 0,-1 0-1 0 0,0-1 1 0 0,1 1-1 0 0,0 0 1 0 0,0-1-1 0 0,-1 1 1 0 0,1 0-1 0 0,0 0 1 0 0,1 0 0 0 0,-1 0-1 0 0,0 0 1 0 0,1 0-1 0 0,-1 0 1 0 0,3-2-1 0 0,8-9 121 0 0,-1 1-1 0 0,2 0 1 0 0,0 1-1 0 0,18-12 0 0 0,-18 13-47 0 0,6-4 21 0 0,1 0 46 0 0,-2-1 1 0 0,30-29-1 0 0,-44 39-164 0 0,1 0 1 0 0,-1 0-1 0 0,-1 0 0 0 0,1-1 1 0 0,-1 1-1 0 0,0-1 1 0 0,0 0-1 0 0,-1 0 0 0 0,1 0 1 0 0,-1 0-1 0 0,-1 0 1 0 0,1 0-1 0 0,-1-1 0 0 0,0 1 1 0 0,0-7-1 0 0,-1 10-4 0 0,0-1 1 0 0,-1 1-1 0 0,1 0 1 0 0,-1 0-1 0 0,1-1 0 0 0,-1 1 1 0 0,0 0-1 0 0,0 0 1 0 0,-1 0-1 0 0,1 0 0 0 0,-1 0 1 0 0,1 0-1 0 0,-1 0 1 0 0,0 1-1 0 0,0-1 1 0 0,-3-3-1 0 0,0 2 5 0 0,1 0 1 0 0,-1 1-1 0 0,0-1 0 0 0,0 1 1 0 0,0 0-1 0 0,-1 1 1 0 0,1-1-1 0 0,-9-2 0 0 0,-3 0-89 0 0,-1 1 0 0 0,1 1 1 0 0,-1 1-1 0 0,0 0 0 0 0,-18 1 0 0 0,20 1-284 0 0,1 1 0 0 0,-29 4 1 0 0,9 8-2055 0 0,32-12 1673 0 0,0 1-1 0 0,0 0 1 0 0,0 0-1 0 0,1 0 0 0 0,-1 0 1 0 0,1 0-1 0 0,0 1 1 0 0,-4 4-1 0 0,1 0-1631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7:2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0 608 0 0,'-27'1'6023'0'0,"40"1"-388"0"0,16 1-1875 0 0,-4-2-3424 0 0,308 4 5335 0 0,-5 9-2834 0 0,321 2 1760 0 0,-621-18-4167 0 0,0-2 0 0 0,34-7 0 0 0,-28 4-572 0 0,-32 6-285 0 0,4 1-155 0 0,14 2-2766 0 0,-5 2-5142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7:2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90 274 188 0 0,'-5'-2'400'0'0,"-5"-2"1015"0"0,0 0 0 0 0,1-1 0 0 0,-1-1 0 0 0,1 1 0 0 0,-10-9 0 0 0,18 12-1161 0 0,-1 1 0 0 0,1 0-1 0 0,0-1 1 0 0,-1 1-1 0 0,1-1 1 0 0,0 1-1 0 0,0-1 1 0 0,0 0-1 0 0,0 1 1 0 0,0-1 0 0 0,0 0-1 0 0,0 0 1 0 0,1 0-1 0 0,-1 1 1 0 0,1-1-1 0 0,-1 0 1 0 0,1 0-1 0 0,0 0 1 0 0,0 0-1 0 0,0 0 1 0 0,0 0 0 0 0,0 0-1 0 0,0 0 1 0 0,0 0-1 0 0,1 0 1 0 0,-1 0-1 0 0,1 0 1 0 0,-1 1-1 0 0,1-1 1 0 0,0 0 0 0 0,0 0-1 0 0,0 1 1 0 0,0-1-1 0 0,0 0 1 0 0,2-2-1 0 0,10-12 321 0 0,1 1-1 0 0,1 1 0 0 0,0 0 0 0 0,0 1 1 0 0,2 0-1 0 0,0 1 0 0 0,0 1 1 0 0,1 1-1 0 0,0 1 0 0 0,0 0 1 0 0,1 1-1 0 0,0 1 0 0 0,30-6 0 0 0,-44 12-432 0 0,0 0-1 0 0,0 0 0 0 0,1 1 0 0 0,-1 0 0 0 0,0 0 0 0 0,0 0 1 0 0,0 1-1 0 0,0 0 0 0 0,0 0 0 0 0,0 0 0 0 0,0 0 1 0 0,0 1-1 0 0,7 4 0 0 0,-10-5-109 0 0,0 0 0 0 0,0 0 0 0 0,-1 0 0 0 0,1 1 0 0 0,-1-1 0 0 0,1 1 0 0 0,-1-1 0 0 0,1 1 0 0 0,-1 0 0 0 0,0-1 0 0 0,0 1 0 0 0,0 0 0 0 0,0 0 0 0 0,0 0 0 0 0,0 0 0 0 0,0 0 0 0 0,-1 0 0 0 0,1 0 0 0 0,-1 0 0 0 0,1 0 0 0 0,-1 0 0 0 0,0 0 0 0 0,0 1 0 0 0,0-1 0 0 0,0 0 0 0 0,0 0 0 0 0,-1 0-1 0 0,1 0 1 0 0,0 0 0 0 0,-1 0 0 0 0,0 0 0 0 0,1 0 0 0 0,-1 0 0 0 0,-2 3 0 0 0,-2 6-24 0 0,-1 0-1 0 0,0-1 0 0 0,-1 0 0 0 0,0 0 1 0 0,0 0-1 0 0,-1-1 0 0 0,0 0 0 0 0,-1-1 1 0 0,-11 9-1 0 0,3-4-177 0 0,-1-1 0 0 0,0 0-1 0 0,-1-2 1 0 0,-26 12 0 0 0,139-20-176 0 0,-77-1 377 0 0,1 1 0 0 0,0 0 0 0 0,-1 1 0 0 0,1 1 0 0 0,-1 1 0 0 0,30 12 0 0 0,-41-15-11 0 0,1 1 1 0 0,-1 0 0 0 0,0 1-1 0 0,0-1 1 0 0,-1 1 0 0 0,1 0-1 0 0,-1 1 1 0 0,0-1-1 0 0,0 1 1 0 0,0 0 0 0 0,-1 0-1 0 0,1 1 1 0 0,-1-1 0 0 0,-1 1-1 0 0,1 0 1 0 0,-1 0 0 0 0,0 0-1 0 0,0 1 1 0 0,-1-1 0 0 0,3 11-1 0 0,-5-15 3 0 0,1 1 0 0 0,-1 0 0 0 0,0-1 0 0 0,0 1 0 0 0,0 0 0 0 0,0-1 0 0 0,0 1 0 0 0,-1 0 0 0 0,1 0 0 0 0,-1-1 0 0 0,0 1 0 0 0,0-1 0 0 0,0 1 0 0 0,0-1 0 0 0,0 1 0 0 0,0-1 0 0 0,-3 4 0 0 0,1-3 4 0 0,0 1 0 0 0,-1-1 1 0 0,1 1-1 0 0,-1-1 0 0 0,0 0 0 0 0,0-1 0 0 0,0 1 0 0 0,0 0 0 0 0,-5 1 0 0 0,-5 2 24 0 0,-1-1-1 0 0,1 0 0 0 0,-1-1 0 0 0,0-1 1 0 0,-17 2-1 0 0,-21-1-192 0 0,-1-1 0 0 0,1-3 0 0 0,-59-7-1 0 0,87 1-694 0 0,24 6 726 0 0,1 0 1 0 0,-1-1-1 0 0,0 1 1 0 0,0 0-1 0 0,1-1 1 0 0,-1 1-1 0 0,0-1 1 0 0,1 1-1 0 0,-1 0 1 0 0,1-1-1 0 0,-1 1 0 0 0,1-1 1 0 0,-1 0-1 0 0,1 1 1 0 0,-1-1-1 0 0,1 1 1 0 0,-1-1-1 0 0,1 0 1 0 0,0 1-1 0 0,-1-1 1 0 0,1 0-1 0 0,0 0 1 0 0,-1 1-1 0 0,1-1 1 0 0,0 0-1 0 0,0 0 1 0 0,0 0-34 0 0,1 0 0 0 0,-1 0 0 0 0,1 0 1 0 0,0 0-1 0 0,-1 0 0 0 0,1 0 1 0 0,0 0-1 0 0,0 0 0 0 0,-1 1 0 0 0,1-1 1 0 0,0 0-1 0 0,0 0 0 0 0,0 1 1 0 0,0-1-1 0 0,2 0 0 0 0,-1 0-407 0 0,48-33-5950 0 0,-15 13 3773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10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44 380 0 0,'0'-2'555'0'0,"-1"-1"0"0"0,0 1 1 0 0,0-1-1 0 0,0 1 0 0 0,-1 0 0 0 0,1-1 1 0 0,0 1-1 0 0,-1 0 0 0 0,1 0 0 0 0,-1 0 0 0 0,0 0 1 0 0,0 0-1 0 0,0 1 0 0 0,0-1 0 0 0,0 0 1 0 0,0 1-1 0 0,0-1 0 0 0,0 1 0 0 0,-1 0 0 0 0,1 0 1 0 0,-1 0-1 0 0,1 0 0 0 0,-3-1 0 0 0,1 2-200 0 0,1 0 0 0 0,-1 0 0 0 0,1 0-1 0 0,-1 1 1 0 0,1-1 0 0 0,-1 1-1 0 0,1 0 1 0 0,-1 0 0 0 0,1 0 0 0 0,0 0-1 0 0,0 0 1 0 0,-1 1 0 0 0,1 0 0 0 0,0-1-1 0 0,0 1 1 0 0,0 0 0 0 0,-3 4 0 0 0,4-4-194 0 0,0-1 1 0 0,1 0-1 0 0,0 1 1 0 0,-1-1-1 0 0,1 1 1 0 0,0 0-1 0 0,0-1 1 0 0,0 1-1 0 0,0 0 1 0 0,0 0-1 0 0,0-1 1 0 0,0 1-1 0 0,1 0 1 0 0,-1 0-1 0 0,1 0 1 0 0,-1 0-1 0 0,1 4 1 0 0,0-5-103 0 0,0 0 0 0 0,0 0 0 0 0,0 0 0 0 0,1 0 0 0 0,-1 0 0 0 0,0 0 0 0 0,1 0 0 0 0,-1 0 0 0 0,1 0 0 0 0,-1 0 0 0 0,1 0 0 0 0,0-1 0 0 0,-1 1 0 0 0,1 0 0 0 0,0 0 0 0 0,-1 0 0 0 0,1-1 0 0 0,0 1 0 0 0,0 0 0 0 0,0-1 0 0 0,-1 1 0 0 0,1-1 0 0 0,0 1 0 0 0,0-1 0 0 0,0 0 0 0 0,0 1 0 0 0,0-1 0 0 0,0 0 0 0 0,0 1 0 0 0,0-1 0 0 0,0 0 0 0 0,0 0 0 0 0,0 0 0 0 0,0 0 0 0 0,1 0 0 0 0,-1 0 0 0 0,1-1 0 0 0,-1 1-29 0 0,0 0-1 0 0,0 0 1 0 0,0 0 0 0 0,1 0-1 0 0,-1 0 1 0 0,0-1-1 0 0,0 1 1 0 0,0 0-1 0 0,0-1 1 0 0,0 1-1 0 0,0-1 1 0 0,0 1 0 0 0,0-1-1 0 0,0 1 1 0 0,0-1-1 0 0,0 0 1 0 0,0 0-1 0 0,0 1 1 0 0,-1-1-1 0 0,1 0 1 0 0,0 0 0 0 0,0 0-1 0 0,0-2 1 0 0,-1 2 34 0 0,1 1-55 0 0,-1-1 0 0 0,0 1 0 0 0,0-1 0 0 0,0 1 0 0 0,0-1 0 0 0,0 1 0 0 0,0-1 0 0 0,0 0 0 0 0,0 1 0 0 0,0-1 0 0 0,-1 1 0 0 0,1-1 0 0 0,0 1 0 0 0,0-1 0 0 0,0 1 0 0 0,-1-1 0 0 0,1 1-1 0 0,0-1 1 0 0,-1 1 0 0 0,1-1 0 0 0,0 1 0 0 0,-1-1 0 0 0,1 1 0 0 0,0 0 0 0 0,-1-1 0 0 0,1 1 0 0 0,-1-1 0 0 0,1 1 0 0 0,-1 0 0 0 0,1 0 0 0 0,-1-1 0 0 0,0 1 0 0 0,-2-1-4 0 0,1 1 0 0 0,-1 0 1 0 0,0 0-1 0 0,0 0 0 0 0,0 0 1 0 0,0 0-1 0 0,0 1 0 0 0,1-1 1 0 0,-1 1-1 0 0,0 0 0 0 0,0 0 1 0 0,1 0-1 0 0,-1 0 0 0 0,-3 2 1 0 0,6-2-214 0 0,13 13-9558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7:2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25 136 0 0,'-3'-6'15873'0'0,"17"6"-13319"0"0,0 1 0 0 0,24 3 0 0 0,24 1 703 0 0,-35-5-2579 0 0,141-5 3727 0 0,-141 3-4998 0 0,55-14 0 0 0,-61 12-2388 0 0,-13 3-914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7:2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0 572 0 0,'-1'1'207'0'0,"-24"25"4410"0"0,24-25-4080 0 0,1 0 1 0 0,-1 0-1 0 0,1 0 0 0 0,-1 1 0 0 0,0-1 1 0 0,1 0-1 0 0,0 0 0 0 0,-1 1 0 0 0,1-1 1 0 0,0 0-1 0 0,0 1 0 0 0,0-1 1 0 0,0 3-1 0 0,0-3-277 0 0,1 0 0 0 0,-1 0 1 0 0,1 0-1 0 0,-1 0 0 0 0,1-1 1 0 0,0 1-1 0 0,0 0 0 0 0,-1 0 1 0 0,1-1-1 0 0,0 1 0 0 0,0 0 1 0 0,0-1-1 0 0,0 1 0 0 0,0-1 1 0 0,0 1-1 0 0,0-1 0 0 0,0 1 0 0 0,0-1 1 0 0,2 1-1 0 0,22 5 2157 0 0,-22-5-1977 0 0,23 3 1351 0 0,0 0 0 0 0,0-2 1 0 0,50-1-1 0 0,80-16 525 0 0,-140 13-2461 0 0,-2 1-2667 0 0,-3 3-6331 0 0,-6-1 5994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0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0 441 148 0 0,'0'0'7130'0'0,"4"-4"-5838"0"0,15-11 669 0 0,0 1-1 0 0,37-21 1 0 0,-37 24-1200 0 0,1-1 1 0 0,-1 0-1 0 0,-1-2 1 0 0,25-24-1 0 0,-31 26-523 0 0,-1-1 0 0 0,0-1 1 0 0,-1 0-1 0 0,-1-1 0 0 0,0 1 0 0 0,-1-2 0 0 0,-1 1 0 0 0,0-1 0 0 0,-1 0 1 0 0,-1-1-1 0 0,0 1 0 0 0,-1-1 0 0 0,3-32 0 0 0,-2 12 413 0 0,-4 33 2245 0 0,7 122-1828 0 0,1 85 808 0 0,-38 102 577 0 0,28-287-1802 0 0,3-9-4179 0 0,0-8 2723 0 0,-1 0 0 0 0,0-1 1 0 0,0 1-1 0 0,1-1 0 0 0,-1 1 0 0 0,0-1 0 0 0,1 0 0 0 0,-1 0 0 0 0,0 1 0 0 0,1-1 0 0 0,-1 0 0 0 0,1 0 0 0 0,-1 0 0 0 0,3-1 0 0 0,-1 1-151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0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354 106 364 0 0,'1'-3'453'0'0,"0"1"1"0"0,0-1-1 0 0,-1 0 0 0 0,1 0 0 0 0,0 1 0 0 0,-1-1 1 0 0,0 0-1 0 0,0 0 0 0 0,0 0 0 0 0,0 0 1 0 0,0 1-1 0 0,0-1 0 0 0,-1 0 0 0 0,0 0 1 0 0,1 1-1 0 0,-1-1 0 0 0,0 0 0 0 0,0 1 1 0 0,0-1-1 0 0,-1 0 0 0 0,1 1 0 0 0,-1 0 1 0 0,1-1-1 0 0,-1 1 0 0 0,0 0 0 0 0,0 0 1 0 0,0 0-1 0 0,0 0 0 0 0,-4-3 0 0 0,0 2-55 0 0,0-1 1 0 0,-1 1-1 0 0,0 0 0 0 0,1 0 0 0 0,-1 1 0 0 0,0 0 0 0 0,-1 0 0 0 0,1 1 1 0 0,0 0-1 0 0,0 0 0 0 0,-1 1 0 0 0,1 0 0 0 0,0 0 0 0 0,-1 0 1 0 0,1 1-1 0 0,0 0 0 0 0,0 1 0 0 0,0-1 0 0 0,-1 2 0 0 0,2-1 0 0 0,-1 1 1 0 0,0 0-1 0 0,-10 6 0 0 0,6-2-146 0 0,1 0 1 0 0,0 0-1 0 0,0 1 1 0 0,0 1 0 0 0,1 0-1 0 0,1 0 1 0 0,-1 1-1 0 0,2 0 1 0 0,-1 0-1 0 0,1 1 1 0 0,1-1-1 0 0,-10 24 1 0 0,9-19-110 0 0,2 0 1 0 0,0 1 0 0 0,1 0 0 0 0,0 0-1 0 0,1 0 1 0 0,1 0 0 0 0,1 0-1 0 0,0 0 1 0 0,1 1 0 0 0,1-1 0 0 0,0 0-1 0 0,1 1 1 0 0,1-1 0 0 0,1 0-1 0 0,0-1 1 0 0,1 1 0 0 0,0-1 0 0 0,2 0-1 0 0,0 0 1 0 0,0 0 0 0 0,1-1-1 0 0,1 0 1 0 0,1-1 0 0 0,-1 0-1 0 0,16 14 1 0 0,-7-9 1 0 0,0-2-1 0 0,2 0 0 0 0,0-1 1 0 0,39 22-1 0 0,-45-29-153 0 0,1-1-1 0 0,1-1 1 0 0,-1 0-1 0 0,1-1 0 0 0,0 0 1 0 0,0-1-1 0 0,1-1 1 0 0,18 1-1 0 0,-28-4-110 0 0,0-1 0 0 0,0 1 0 0 0,0-1-1 0 0,0-1 1 0 0,0 1 0 0 0,-1-1 0 0 0,1 0 0 0 0,-1-1-1 0 0,1 0 1 0 0,9-5 0 0 0,-12 6 44 0 0,-1 0 1 0 0,0 0-1 0 0,0 0 0 0 0,0 0 1 0 0,0 0-1 0 0,-1-1 0 0 0,1 1 1 0 0,-1-1-1 0 0,1 0 1 0 0,-1 0-1 0 0,0 0 0 0 0,0 0 1 0 0,0 0-1 0 0,-1 0 0 0 0,1-1 1 0 0,-1 1-1 0 0,1 0 0 0 0,-1-1 1 0 0,0 1-1 0 0,-1-1 1 0 0,2-6-1 0 0,-3 8 46 0 0,1 0 0 0 0,-1 0 0 0 0,1 0 0 0 0,-1 0-1 0 0,0 0 1 0 0,1 1 0 0 0,-1-1 0 0 0,0 0 0 0 0,-1 1 0 0 0,1-1 0 0 0,0 1 0 0 0,0-1 0 0 0,0 1 0 0 0,-1-1 0 0 0,1 1 0 0 0,-1 0-1 0 0,1 0 1 0 0,-1-1 0 0 0,0 1 0 0 0,1 0 0 0 0,-1 1 0 0 0,0-1 0 0 0,-2-1 0 0 0,-45-14-196 0 0,32 13 214 0 0,0 0 0 0 0,-1 1 0 0 0,1 0 0 0 0,0 2 0 0 0,-1 0 0 0 0,-23 4 0 0 0,28-3-45 0 0,0 2-1 0 0,1-1 1 0 0,0 2-1 0 0,0 0 1 0 0,0 0 0 0 0,0 1-1 0 0,0 0 1 0 0,1 1-1 0 0,-16 11 1 0 0,24-14-116 0 0,0-1 0 0 0,0 1 0 0 0,0-1 1 0 0,1 1-1 0 0,-1 0 0 0 0,1 0 0 0 0,-3 4 1 0 0,4-6-147 0 0,1 0 0 0 0,-1 0 0 0 0,1 1 0 0 0,-1-1 0 0 0,1 0 0 0 0,-1 0 1 0 0,1 1-1 0 0,0-1 0 0 0,0 0 0 0 0,0 1 0 0 0,0-1 0 0 0,0 0 1 0 0,0 1-1 0 0,0-1 0 0 0,0 0 0 0 0,0 0 0 0 0,0 1 0 0 0,1-1 0 0 0,-1 0 1 0 0,0 1-1 0 0,1-1 0 0 0,0 0 0 0 0,-1 0 0 0 0,1 0 0 0 0,1 2 1 0 0,10 12-2581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06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15 292 652 0 0,'-1'0'205'0'0,"1"0"0"0"0,-1 0 0 0 0,0 0 1 0 0,1 0-1 0 0,-1-1 0 0 0,0 1 0 0 0,1 0 0 0 0,-1 0 0 0 0,0-1 0 0 0,1 1 1 0 0,-1-1-1 0 0,1 1 0 0 0,-1 0 0 0 0,1-1 0 0 0,-1 1 0 0 0,1-1 0 0 0,-1 1 0 0 0,1-1 1 0 0,-1 0-1 0 0,1 1 0 0 0,0-1 0 0 0,-1 1 0 0 0,1-1 0 0 0,0 0 0 0 0,-1 1 0 0 0,1-1 1 0 0,0 0-1 0 0,0 1 0 0 0,0-2 0 0 0,0 0 26 0 0,0 0 1 0 0,0 0-1 0 0,0 1 1 0 0,1-1-1 0 0,-1 0 0 0 0,1 0 1 0 0,0 1-1 0 0,-1-1 0 0 0,1 0 1 0 0,0 1-1 0 0,1-3 1 0 0,36-41 1923 0 0,-36 43-1800 0 0,116-110 3149 0 0,-99 96-2954 0 0,1 1 0 0 0,1 1 0 0 0,0 1 0 0 0,35-16-1 0 0,-53 27-444 0 0,0 1 0 0 0,0 0-1 0 0,0 0 1 0 0,0 0-1 0 0,0 0 1 0 0,1 0 0 0 0,-1 1-1 0 0,0-1 1 0 0,1 1-1 0 0,-1 0 1 0 0,1 0 0 0 0,-1 0-1 0 0,0 1 1 0 0,1-1 0 0 0,-1 1-1 0 0,0 0 1 0 0,0 0-1 0 0,1 0 1 0 0,-1 0 0 0 0,0 0-1 0 0,0 1 1 0 0,4 2-1 0 0,1 3 233 0 0,0 0-1 0 0,0 0 0 0 0,-1 1 0 0 0,0 0 0 0 0,11 17 0 0 0,-12-16-205 0 0,1 1 1 0 0,0-1-1 0 0,0-1 0 0 0,1 1 0 0 0,0-1 0 0 0,1-1 0 0 0,0 0 0 0 0,0 0 0 0 0,1 0 0 0 0,-1-1 0 0 0,1-1 0 0 0,1 1 0 0 0,-1-2 0 0 0,1 0 0 0 0,0 0 0 0 0,0 0 0 0 0,0-2 0 0 0,0 1 0 0 0,0-2 0 0 0,1 1 0 0 0,12-1 0 0 0,2-2 10 0 0,0-1 0 0 0,0-1 0 0 0,34-9-1 0 0,-36 7-52 0 0,-1 0 0 0 0,1 2 0 0 0,0 1 0 0 0,26 0-1 0 0,-40 4-34 0 0,0 0 0 0 0,0 1-1 0 0,0 0 1 0 0,0 0 0 0 0,-1 1-1 0 0,1 0 1 0 0,-1 1 0 0 0,0 0-1 0 0,11 9 1 0 0,-9-7-383 0 0,-1-1 1 0 0,1 0 0 0 0,0 0-1 0 0,0-1 1 0 0,0-1-1 0 0,19 5 1 0 0,30-3-3915 0 0,-21-9-2803 0 0,-29 1 4716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0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49 488 0 0,'-10'-3'989'0'0,"-22"-7"2214"0"0,17-2 5427 0 0,19 10-7226 0 0,41-6 691 0 0,1 2 0 0 0,86 0-1 0 0,-108 5-1537 0 0,3 0-41 0 0,0 1 0 0 0,-1 1 0 0 0,1 2 0 0 0,0 0 0 0 0,-1 2-1 0 0,44 13 1 0 0,-68-17-490 0 0,-1-1 1 0 0,0 1-1 0 0,1-1 0 0 0,-1 1 0 0 0,0 0 0 0 0,1 0 1 0 0,-1 0-1 0 0,0 0 0 0 0,0 0 0 0 0,0 0 0 0 0,0 0 1 0 0,0 0-1 0 0,0 0 0 0 0,0 0 0 0 0,0 1 0 0 0,0-1 0 0 0,0 0 1 0 0,-1 1-1 0 0,1-1 0 0 0,0 0 0 0 0,-1 1 0 0 0,1-1 1 0 0,-1 3-1 0 0,1 0 0 0 0,-1-1 1 0 0,0 1 0 0 0,-1-1-1 0 0,1 0 1 0 0,-1 1 0 0 0,1-1-1 0 0,-1 1 1 0 0,0-1 0 0 0,0 0-1 0 0,-2 4 1 0 0,-4 7 30 0 0,0 0 0 0 0,-1-1 0 0 0,-14 18-1 0 0,20-28-37 0 0,-48 56 223 0 0,-2-2 1 0 0,-114 97-1 0 0,163-151-191 0 0,0-1 1 0 0,0 1-1 0 0,0-1 1 0 0,0 0-1 0 0,-1 0 0 0 0,1 0 1 0 0,-1 0-1 0 0,1 0 0 0 0,-1-1 1 0 0,0 1-1 0 0,-5 0 0 0 0,7-2-18 0 0,1 0-1 0 0,-1 0 0 0 0,1-1 1 0 0,-1 1-1 0 0,0 0 0 0 0,1-1 1 0 0,-1 1-1 0 0,1-1 0 0 0,-1 1 0 0 0,1-1 1 0 0,-1 0-1 0 0,1 0 0 0 0,0 0 1 0 0,-1 0-1 0 0,1 0 0 0 0,0 0 1 0 0,0 0-1 0 0,0 0 0 0 0,0 0 1 0 0,0-1-1 0 0,0 1 0 0 0,0 0 1 0 0,0-1-1 0 0,0 1 0 0 0,0 0 1 0 0,1-1-1 0 0,-1 1 0 0 0,1-1 1 0 0,-1 1-1 0 0,0-3 0 0 0,-7-22 168 0 0,0-2-1 0 0,2 1 0 0 0,-5-47 0 0 0,10 53-143 0 0,-2 0 0 0 0,0 0 1 0 0,-2 0-1 0 0,0 1 0 0 0,-1-1 0 0 0,-1 1 0 0 0,-1 1 0 0 0,-13-24 0 0 0,-20-14-2310 0 0,54 56-5186 0 0,1 3 4056 0 0,0 0 486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0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21 183 276 0 0,'-2'-3'723'0'0,"-13"-19"2334"0"0,12 10 2999 0 0,4 11-5770 0 0,0 0 0 0 0,-1 0 0 0 0,1 0 1 0 0,1 0-1 0 0,-1 0 0 0 0,0 0 0 0 0,0 0 1 0 0,0 0-1 0 0,0 0 0 0 0,1 1 0 0 0,-1-1 1 0 0,0 1-1 0 0,2-1 0 0 0,36-10 1341 0 0,-35 10-1306 0 0,172-21 3274 0 0,-133 19-2958 0 0,0-2 1 0 0,0-1-1 0 0,-1-2 1 0 0,58-20-1 0 0,-92 25-480 0 0,-1-1-1 0 0,0 1 1 0 0,0-2-1 0 0,0 1 1 0 0,-1-1-1 0 0,1 1 1 0 0,-1-2-1 0 0,8-7 1 0 0,-15 11 656 0 0,-5 2-638 0 0,-6 3-131 0 0,8-1 16 0 0,0 0 0 0 0,0 1 0 0 0,0 0 1 0 0,1 0-1 0 0,-1 0 0 0 0,1 0 0 0 0,0 0 0 0 0,0 1 1 0 0,0-1-1 0 0,0 1 0 0 0,-4 8 0 0 0,-19 45 328 0 0,23-51-348 0 0,-7 22 132 0 0,1 0-1 0 0,1 1 0 0 0,1 0 1 0 0,2 0-1 0 0,1 1 0 0 0,1-1 1 0 0,2 1-1 0 0,1 0 0 0 0,1 0 0 0 0,1 0 1 0 0,2-1-1 0 0,1 1 0 0 0,2-1 1 0 0,0 0-1 0 0,22 52 0 0 0,-8-34 193 0 0,33 53-1 0 0,-22-42 88 0 0,-31-57-501 0 0,-1 0 1 0 0,1 0-1 0 0,-1 0 1 0 0,1 0-1 0 0,-1 0 1 0 0,1 0 0 0 0,-1 0-1 0 0,0 0 1 0 0,1 0-1 0 0,-1 0 1 0 0,0 0-1 0 0,0 0 1 0 0,0 0-1 0 0,0 0 1 0 0,0 2-1 0 0,0-2 15 0 0,-1-1 1 0 0,1 1-1 0 0,-1-1 0 0 0,0 1 0 0 0,1-1 0 0 0,-1 1 0 0 0,0-1 0 0 0,0 1 0 0 0,1-1 0 0 0,-1 0 0 0 0,0 1 0 0 0,0-1 0 0 0,0 0 0 0 0,1 0 0 0 0,-1 0 0 0 0,0 1 0 0 0,0-1 0 0 0,0 0 0 0 0,0 0 1 0 0,1 0-1 0 0,-2-1 0 0 0,-205 4-1327 0 0,117-4 1156 0 0,-113 13 0 0 0,181-8 1366 0 0,325-32 277 0 0,-120 7-1441 0 0,-106 11-3606 0 0,-19 2-6477 0 0,-42 7 7359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0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118 203 100 0 0,'0'0'3074'0'0,"-1"3"-1736"0"0,-12 40 3714 0 0,-31 84 4226 0 0,16-64-816 0 0,29-68-8109 0 0,9-65 501 0 0,22-73 1 0 0,3-20-160 0 0,-27 117-441 0 0,-4 35-181 0 0,4 15 2 0 0,6 16-11 0 0,0 9-12 0 0,1-1 0 0 0,1-1-1 0 0,2 0 1 0 0,0-1 0 0 0,2-1-1 0 0,0-1 1 0 0,35 30 0 0 0,-23-25-116 0 0,2-2 1 0 0,1-2 0 0 0,1-1-1 0 0,76 38 1 0 0,-105-59-151 0 0,1 1 0 0 0,-1-1 0 0 0,1-1-1 0 0,0 1 1 0 0,0-1 0 0 0,0-1 0 0 0,0 0 0 0 0,13 1 0 0 0,-38-16 52 0 0,7 9 125 0 0,-1 1 0 0 0,0 0 0 0 0,0 0 0 0 0,-1 1 0 0 0,1 0-1 0 0,-1 1 1 0 0,1 1 0 0 0,-23-1 0 0 0,18 1 7 0 0,-46-3-227 0 0,0 3 1 0 0,0 2-1 0 0,1 4 0 0 0,-1 2 0 0 0,-118 29 0 0 0,174-33-2261 0 0,23 1-2254 0 0,27-3-46 0 0,-16-3 2329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0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25 676 0 0,'2'-15'2752'0'0,"-2"14"-2425"0"0,0 1-1 0 0,1-1 1 0 0,-1 1-1 0 0,0-1 1 0 0,0 1 0 0 0,0-1-1 0 0,0 1 1 0 0,1-1-1 0 0,-1 1 1 0 0,0 0-1 0 0,1-1 1 0 0,0 0 979 0 0,-1 0-980 0 0,1 1 1 0 0,-1 0 0 0 0,1-1-1 0 0,-1 1 1 0 0,1 0-1 0 0,-1 0 1 0 0,0-1-1 0 0,2 1 1 0 0,-2 0-35 0 0,1 0 0 0 0,-1 0 0 0 0,1 0 0 0 0,-1 1 0 0 0,1-1 0 0 0,-1 0 0 0 0,1 0 0 0 0,-1 0 0 0 0,1 1 0 0 0,-1-1 0 0 0,0 0 0 0 0,1 1 0 0 0,-1-1 0 0 0,1 0-1 0 0,-1 1 1 0 0,0-1 0 0 0,1 0 0 0 0,-1 1 0 0 0,0-1 0 0 0,1 1 0 0 0,-1-1 0 0 0,0 1 0 0 0,0-1 0 0 0,1 1 0 0 0,4 15 827 0 0,1 17 1845 0 0,1 50-1 0 0,-5-55-3223 0 0,0 1 0 0 0,13 53 0 0 0,-2-59-3197 0 0,1-13-4768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0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35 233 636 0 0,'-4'-3'560'0'0,"1"-1"0"0"0,0 0 0 0 0,0 0 0 0 0,0 0 1 0 0,0 0-1 0 0,0 0 0 0 0,1 0 0 0 0,0-1 0 0 0,0 1 0 0 0,0-1 0 0 0,-1-6 0 0 0,2 8-257 0 0,1 0-1 0 0,-1 0 1 0 0,1 1 0 0 0,0-1-1 0 0,0 0 1 0 0,1 0-1 0 0,-1 0 1 0 0,0 0 0 0 0,1 0-1 0 0,0 0 1 0 0,0 1-1 0 0,0-1 1 0 0,0 0 0 0 0,0 1-1 0 0,0-1 1 0 0,1 1 0 0 0,-1-1-1 0 0,1 1 1 0 0,0-1-1 0 0,3-2 1 0 0,5-6 254 0 0,2 2-1 0 0,-1-1 1 0 0,1 2 0 0 0,0-1 0 0 0,1 2-1 0 0,0 0 1 0 0,0 0 0 0 0,1 1 0 0 0,-1 1-1 0 0,21-6 1 0 0,-2 3 324 0 0,0 2 0 0 0,0 1 0 0 0,53-2-1 0 0,-65 8-546 0 0,1 1-1 0 0,0 0 1 0 0,0 2-1 0 0,-1 0 1 0 0,0 2-1 0 0,0 0 1 0 0,0 1-1 0 0,29 16 0 0 0,-42-20-221 0 0,0 1-1 0 0,-1 0 0 0 0,1 1 0 0 0,-1 0 1 0 0,0 0-1 0 0,0 0 0 0 0,0 1 0 0 0,-1 0 1 0 0,5 6-1 0 0,-8-10-101 0 0,0 0 0 0 0,-1 1 0 0 0,0-1 0 0 0,1 0 0 0 0,-1 1 0 0 0,0-1 0 0 0,0 1 0 0 0,0-1 0 0 0,-1 1 0 0 0,1 0 0 0 0,-1-1 0 0 0,1 1 0 0 0,-1 0 0 0 0,0-1 0 0 0,0 1 0 0 0,0 0 0 0 0,0-1 0 0 0,-1 1 0 0 0,1 0 0 0 0,-1-1 0 0 0,0 1 0 0 0,1-1 0 0 0,-1 1 0 0 0,0-1 0 0 0,0 1 0 0 0,-1-1 0 0 0,1 0 0 0 0,-1 1 0 0 0,1-1 0 0 0,-3 3 0 0 0,-6 6-152 0 0,0-1 0 0 0,-1-1 1 0 0,0 0-1 0 0,-1 0 0 0 0,0-1 1 0 0,-23 12-1 0 0,13-9-199 0 0,-1-1-1 0 0,0-1 1 0 0,-30 6-1 0 0,58-11 355 0 0,28 14 155 0 0,0-2-1 0 0,62 22 1 0 0,-3-2 135 0 0,-86-34-280 0 0,29 14 170 0 0,50 29 0 0 0,-76-40-152 0 0,-1 1 0 0 0,1 0 0 0 0,-1 0 0 0 0,-1 1 1 0 0,1 0-1 0 0,-1 0 0 0 0,0 1 0 0 0,-1 0 0 0 0,0 0 1 0 0,10 18-1 0 0,-15-24-31 0 0,0 0 0 0 0,0 0-1 0 0,-1 0 1 0 0,1 0 0 0 0,-1 0 0 0 0,1 0 0 0 0,-1 0 0 0 0,0 0 0 0 0,1 0 0 0 0,-1 0 0 0 0,-1 0-1 0 0,1 0 1 0 0,0 0 0 0 0,0 0 0 0 0,-1 0 0 0 0,1 0 0 0 0,-1 0 0 0 0,1 0 0 0 0,-2 2-1 0 0,0 0 2 0 0,0-1-1 0 0,-1 0 0 0 0,1 0 0 0 0,0 0 0 0 0,-1 0 0 0 0,0 0 0 0 0,0-1 1 0 0,0 1-1 0 0,-5 3 0 0 0,-5 1 5 0 0,0 0 0 0 0,0 0 0 0 0,0-2 0 0 0,-20 7 1 0 0,-9-1 15 0 0,0-2 1 0 0,0-2 0 0 0,-1-1 0 0 0,-56-1 0 0 0,-174-13-632 0 0,239 6 378 0 0,10 1-136 0 0,11 1-289 0 0,0-1 0 0 0,0 0 0 0 0,0 0-1 0 0,0-1 1 0 0,0-1 0 0 0,-22-7 0 0 0,27 3-5696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0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57 580 0 0,'0'-3'451'0'0,"0"1"-1"0"0,0-1 1 0 0,0 1-1 0 0,0-1 1 0 0,-1 0 0 0 0,1 1-1 0 0,-1-1 1 0 0,0 1-1 0 0,0 0 1 0 0,0-1 0 0 0,0 1-1 0 0,0 0 1 0 0,0-1-1 0 0,0 1 1 0 0,-1 0 0 0 0,1 0-1 0 0,-1 0 1 0 0,0 0-1 0 0,0 0 1 0 0,0 1-1 0 0,1-1 1 0 0,-4-2 0 0 0,3 4-232 0 0,0-1 1 0 0,0 1-1 0 0,0-1 1 0 0,0 1-1 0 0,0 0 1 0 0,0 0-1 0 0,0 0 1 0 0,0 0-1 0 0,0 0 1 0 0,0 0-1 0 0,0 0 1 0 0,0 1-1 0 0,0-1 1 0 0,0 1-1 0 0,0-1 1 0 0,0 1-1 0 0,0 0 1 0 0,0 0-1 0 0,0 0 1 0 0,0 0-1 0 0,1 0 1 0 0,-1 0-1 0 0,0 0 1 0 0,-1 3-1 0 0,-41 38 1525 0 0,41-39-1493 0 0,-14 17 304 0 0,0 1 0 0 0,1 1 0 0 0,1 0 0 0 0,1 1 0 0 0,1 1 1 0 0,2 0-1 0 0,-17 48 0 0 0,22-52-235 0 0,0 0 0 0 0,2 0 0 0 0,1 0 0 0 0,0 1 0 0 0,2-1 0 0 0,0 1 0 0 0,1-1 0 0 0,2 1 0 0 0,0-1 0 0 0,8 39 0 0 0,0-28 282 0 0,1 0 0 0 0,1 0-1 0 0,1-1 1 0 0,30 48 0 0 0,1-28 1363 0 0,-43-49-2481 0 0,0 3-1147 0 0,1 5 6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10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60 264 0 0,'0'0'887'0'0,"15"-1"6788"0"0,61-6-4427 0 0,401-42 5027 0 0,-468 47-8868 0 0,-9 2 430 0 0,1 0 0 0 0,0 0 0 0 0,-1-1 1 0 0,1 1-1 0 0,0 0 0 0 0,0 0 0 0 0,-1 0 1 0 0,1 0-1 0 0,0 0 0 0 0,0 0 1 0 0,-1 0-1 0 0,1 0 0 0 0,0 0 0 0 0,-1 1 1 0 0,1-1-1 0 0,0 0 0 0 0,0 0 0 0 0,-1 1 1 0 0,1-1-1 0 0,0 0 0 0 0,-1 1 1 0 0,1-1-1 0 0,-1 1 0 0 0,2 0 0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1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1 492 0 0,'-3'0'305'0'0,"1"1"0"0"0,0 0 0 0 0,-1 0 0 0 0,1 1 1 0 0,0-1-1 0 0,0 0 0 0 0,0 1 0 0 0,0-1 0 0 0,0 1 0 0 0,0 0 0 0 0,0 0 0 0 0,1 0 0 0 0,-1-1 0 0 0,0 2 1 0 0,1-1-1 0 0,0 0 0 0 0,-1 0 0 0 0,1 0 0 0 0,0 1 0 0 0,0-1 0 0 0,1 0 0 0 0,-1 1 0 0 0,0-1 0 0 0,1 1 1 0 0,-1-1-1 0 0,1 1 0 0 0,0-1 0 0 0,0 1 0 0 0,0-1 0 0 0,0 1 0 0 0,0-1 0 0 0,1 4 0 0 0,23 219 6261 0 0,18 112-1769 0 0,1 14-1723 0 0,-35-238-1691 0 0,-12 180-1 0 0,-1-32 336 0 0,4 12-98 0 0,2-272-1607 0 0,-1 0 1 0 0,0 0 0 0 0,0 0-1 0 0,1 0 1 0 0,-1 0 0 0 0,1 0-1 0 0,-1 0 1 0 0,1 0 0 0 0,-1 0-1 0 0,1-1 1 0 0,0 1 0 0 0,-1 0 0 0 0,1 0-1 0 0,0-1 1 0 0,0 1 0 0 0,-1 0-1 0 0,1-1 1 0 0,0 1 0 0 0,0-1-1 0 0,0 1 1 0 0,0-1 0 0 0,0 1 0 0 0,0-1-1 0 0,0 0 1 0 0,0 1 0 0 0,0-1-1 0 0,0 0 1 0 0,0 0 0 0 0,0 0-1 0 0,0 0 1 0 0,0 0 0 0 0,0 0 0 0 0,0 0-1 0 0,0 0 1 0 0,0 0 0 0 0,0 0-1 0 0,2-1 1 0 0,44-7 198 0 0,-43 7-189 0 0,214-42 440 0 0,-217 43-601 0 0,4 0 962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13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16 180 0 0,'-19'-3'18982'0'0,"36"8"-17907"0"0,0-1-1 0 0,1-1 1 0 0,0 0-1 0 0,25 0 1 0 0,81-4 1016 0 0,-49-1-1004 0 0,-21 0-235 0 0,76-14 1 0 0,-90 10-1635 0 0,-15 3-2610 0 0,-9 3-5871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1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2 824 0 0,'0'0'216'0'0,"0"1"-1"0"0,0-1 1 0 0,0 1 0 0 0,0 0-1 0 0,0-1 1 0 0,0 1 0 0 0,0-1-1 0 0,0 1 1 0 0,0 0-1 0 0,0-1 1 0 0,0 1 0 0 0,0-1-1 0 0,0 1 1 0 0,0 0 0 0 0,1-1-1 0 0,-1 1 1 0 0,0-1 0 0 0,0 1-1 0 0,1-1 1 0 0,-1 1-1 0 0,0-1 1 0 0,1 1 0 0 0,-1-1-1 0 0,1 1 1 0 0,-1-1 0 0 0,1 0-1 0 0,-1 1 1 0 0,1-1 0 0 0,-1 0-1 0 0,1 1 1 0 0,-1-1 0 0 0,1 0-1 0 0,-1 1 1 0 0,1-1-1 0 0,-1 0 1 0 0,1 0 0 0 0,-1 0-1 0 0,1 0 1 0 0,0 0 0 0 0,-1 1-1 0 0,1-1 1 0 0,-1 0 0 0 0,1 0-1 0 0,0 0 1 0 0,-1-1-1 0 0,2 1 1 0 0,35 2 3173 0 0,-32-2-2636 0 0,219-13 7926 0 0,-137 5-7750 0 0,-60 9-4099 0 0,-18 1-4029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1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80 0 0,'1'-1'248'0'0,"0"-1"-1"0"0,0 1 1 0 0,0-1 0 0 0,1 1-1 0 0,-1 0 1 0 0,0 0-1 0 0,1-1 1 0 0,-1 1 0 0 0,0 0-1 0 0,1 0 1 0 0,-1 1 0 0 0,1-1-1 0 0,-1 0 1 0 0,1 0-1 0 0,0 1 1 0 0,-1-1 0 0 0,1 1-1 0 0,0-1 1 0 0,0 1 0 0 0,-1 0-1 0 0,3-1 1 0 0,-1 2 45 0 0,0-1 0 0 0,0 1 1 0 0,0-1-1 0 0,0 1 0 0 0,0 0 0 0 0,0 0 0 0 0,0 1 1 0 0,0-1-1 0 0,-1 0 0 0 0,1 1 0 0 0,3 2 1 0 0,6 6 660 0 0,-1 0 0 0 0,-1 1 0 0 0,19 22 0 0 0,-25-28-694 0 0,24 34 1546 0 0,-2 2 0 0 0,-2 0-1 0 0,29 67 1 0 0,-33-63-265 0 0,2-1 0 0 0,2-1-1 0 0,37 50 1 0 0,-60-91-1415 0 0,1 0-1 0 0,-1 0 0 0 0,1 0 1 0 0,0 0-1 0 0,0 0 1 0 0,0-1-1 0 0,0 1 0 0 0,0 0 1 0 0,0-1-1 0 0,0 0 1 0 0,1 1-1 0 0,-1-1 1 0 0,1 0-1 0 0,-1 0 0 0 0,4 1 1 0 0,-5-2-74 0 0,1-1 0 0 0,0 1 0 0 0,0 0 0 0 0,-1 0 0 0 0,1-1 0 0 0,-1 1 0 0 0,1-1 0 0 0,0 0 0 0 0,-1 1 0 0 0,1-1 0 0 0,-1 0 0 0 0,1 0 0 0 0,-1 0 0 0 0,0 0 0 0 0,1 0 0 0 0,-1 0 0 0 0,0-1 0 0 0,0 1 0 0 0,0 0 0 0 0,0 0 0 0 0,0-1 0 0 0,0 1 0 0 0,0-1 0 0 0,0 1 0 0 0,1-3 0 0 0,26-52 222 0 0,-3-1-1 0 0,-2-2 1 0 0,24-91 0 0 0,-17 51-105 0 0,-13 41-92 0 0,-11 32-212 0 0,2 1 0 0 0,19-44 0 0 0,-26 67-20 0 0,0 1 0 0 0,0-1 0 0 0,-1 1 0 0 0,1 0-1 0 0,0-1 1 0 0,0 1 0 0 0,0 0 0 0 0,0 0 0 0 0,0 0 0 0 0,1-1 0 0 0,-1 1-1 0 0,0 0 1 0 0,0 1 0 0 0,1-1 0 0 0,-1 0 0 0 0,1 0 0 0 0,-1 0 0 0 0,1 1-1 0 0,-1-1 1 0 0,1 1 0 0 0,-1-1 0 0 0,4 1 0 0 0,0 0-955 0 0,-1 0 1 0 0,1 1-1 0 0,-1-1 0 0 0,1 1 1 0 0,-1 0-1 0 0,7 3 0 0 0,-2-1-1113 0 0,11 2-733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17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1 246 728 0 0,'0'0'1207'0'0,"7"8"3111"0"0,-2-7-3649 0 0,0 0 0 0 0,1-1-1 0 0,-1 0 1 0 0,1 0 0 0 0,-1-1 0 0 0,0 1-1 0 0,1-1 1 0 0,-1 0 0 0 0,0 0 0 0 0,1-1-1 0 0,-1 0 1 0 0,0 0 0 0 0,8-4-1 0 0,7-4 523 0 0,0-1-1 0 0,18-14 0 0 0,-22 13-567 0 0,-1-1 0 0 0,0-1 0 0 0,-1 0-1 0 0,17-23 1 0 0,43-66 2168 0 0,-73 103-2757 0 0,-1 0 0 0 0,1 0 0 0 0,-1 1 0 0 0,0-1 0 0 0,1 0 0 0 0,-1 1 0 0 0,1-1 0 0 0,-1 0-1 0 0,0 1 1 0 0,1-1 0 0 0,-1 1 0 0 0,0-1 0 0 0,1 0 0 0 0,-1 1 0 0 0,0-1 0 0 0,1 1 0 0 0,-1-1 0 0 0,0 1 0 0 0,0-1 0 0 0,0 1 0 0 0,0 0 0 0 0,0-1 0 0 0,1 1 0 0 0,-1-1 0 0 0,0 1 0 0 0,0-1 0 0 0,0 1 0 0 0,0-1-1 0 0,-1 1 1 0 0,1-1 0 0 0,0 2 0 0 0,3 22 192 0 0,-2 21 280 0 0,1 0 0 0 0,2-1-1 0 0,3 1 1 0 0,1-1 0 0 0,24 76-1 0 0,-32-119-517 0 0,1 1 1 0 0,-1-1-1 0 0,0 0 0 0 0,0 1 0 0 0,0-1 0 0 0,0 1 0 0 0,0-1 0 0 0,0 1 0 0 0,0-1 1 0 0,-1 0-1 0 0,1 1 0 0 0,0-1 0 0 0,-1 0 0 0 0,1 1 0 0 0,-1-1 0 0 0,0 0 0 0 0,1 1 1 0 0,-1-1-1 0 0,0 0 0 0 0,0 0 0 0 0,1 0 0 0 0,-1 0 0 0 0,0 0 0 0 0,0 0 1 0 0,0 0-1 0 0,-1 0 0 0 0,1 0 0 0 0,0 0 0 0 0,0-1 0 0 0,0 1 0 0 0,-1 0 0 0 0,1-1 1 0 0,0 1-1 0 0,-2 0 0 0 0,-8 3-101 0 0,-1 1 1 0 0,0-2-1 0 0,-13 4 0 0 0,8-3 35 0 0,-50 13-150 0 0,43-12 194 0 0,-1 1-1 0 0,1 2 1 0 0,-31 13 0 0 0,55-21 50 0 0,0 0-1 0 0,0 0 1 0 0,0 0-1 0 0,0 0 1 0 0,0 0 0 0 0,0 0-1 0 0,1 0 1 0 0,-1 0 0 0 0,0 0-1 0 0,0 0 1 0 0,0 1-1 0 0,0-1 1 0 0,0 0 0 0 0,0 0-1 0 0,0 0 1 0 0,0 0-1 0 0,0 0 1 0 0,0 0 0 0 0,0 0-1 0 0,1 0 1 0 0,-1 0 0 0 0,0 0-1 0 0,0 0 1 0 0,0 0-1 0 0,0 1 1 0 0,0-1 0 0 0,0 0-1 0 0,0 0 1 0 0,0 0 0 0 0,0 0-1 0 0,0 0 1 0 0,0 0-1 0 0,0 0 1 0 0,0 0 0 0 0,0 1-1 0 0,0-1 1 0 0,0 0 0 0 0,0 0-1 0 0,0 0 1 0 0,0 0-1 0 0,0 0 1 0 0,0 0 0 0 0,0 0-1 0 0,0 0 1 0 0,0 0-1 0 0,0 1 1 0 0,0-1 0 0 0,0 0-1 0 0,0 0 1 0 0,-1 0 0 0 0,1 0-1 0 0,0 0 1 0 0,0 0-1 0 0,0 0 1 0 0,0 0 0 0 0,0 0-1 0 0,0 0 1 0 0,0 0 0 0 0,0 0-1 0 0,0 0 1 0 0,0 1-1 0 0,-1-1 1 0 0,1 0 0 0 0,0 0-1 0 0,0 0 1 0 0,15 3 368 0 0,18-2-33 0 0,86-17 781 0 0,-69 7-3720 0 0,-36 9-8284 0 0,-11 0 10736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2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34 444 0 0,'-4'0'8549'0'0,"343"-3"-305"0"0,-163-2-6658 0 0,2 5 5 0 0,390-17 3260 0 0,-487 9-6022 0 0,-70 11-1873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2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55 56 0 0,'0'0'987'0'0,"1"-12"3427"0"0,1 9-3915 0 0,1 0 0 0 0,-1 0-1 0 0,1 0 1 0 0,0 0 0 0 0,0 0-1 0 0,0 0 1 0 0,0 1 0 0 0,1-1-1 0 0,-1 1 1 0 0,1 0 0 0 0,-1 0-1 0 0,1 0 1 0 0,0 0 0 0 0,0 1-1 0 0,-1 0 1 0 0,1 0 0 0 0,0 0 0 0 0,1 0-1 0 0,-1 0 1 0 0,0 1 0 0 0,6 0-1 0 0,-8 0-347 0 0,1 0 0 0 0,-1 0-1 0 0,1 0 1 0 0,0 1 0 0 0,-1-1-1 0 0,1 1 1 0 0,-1 0 0 0 0,1-1-1 0 0,-1 1 1 0 0,1 0 0 0 0,-1 1-1 0 0,0-1 1 0 0,0 0 0 0 0,1 1-1 0 0,-1-1 1 0 0,0 1 0 0 0,0-1-1 0 0,0 1 1 0 0,-1 0 0 0 0,1 0 0 0 0,0 0-1 0 0,-1 0 1 0 0,1 0 0 0 0,-1 1-1 0 0,0-1 1 0 0,0 0 0 0 0,1 1-1 0 0,-2-1 1 0 0,1 1 0 0 0,0-1-1 0 0,0 1 1 0 0,-1-1 0 0 0,1 1-1 0 0,-1-1 1 0 0,0 4 0 0 0,0 6-2 0 0,-1 1 0 0 0,0-1 0 0 0,0 0 0 0 0,-2 1 0 0 0,1-1 1 0 0,-2 0-1 0 0,0 0 0 0 0,0-1 0 0 0,-1 1 0 0 0,0-1 0 0 0,-1 0 0 0 0,0 0 1 0 0,-1-1-1 0 0,0 0 0 0 0,-1 0 0 0 0,-16 17 0 0 0,4-8-124 0 0,0-1-1 0 0,-1-1 0 0 0,-1 0 1 0 0,0-2-1 0 0,-2 0 1 0 0,-40 18-1 0 0,34-19-211 0 0,-57 17-1 0 0,85-30 160 0 0,8 0 8 0 0,121 28 396 0 0,-63-12 145 0 0,66 7 0 0 0,-111-22-411 0 0,0 0 1 0 0,1-1 0 0 0,-1-1-1 0 0,0-1 1 0 0,0-1-1 0 0,1 0 1 0 0,-1-2 0 0 0,19-6-1 0 0,-27 7-308 0 0,-1-2 1 0 0,1 1-1 0 0,-1-1 0 0 0,-1-1 0 0 0,1 0 0 0 0,15-12 1 0 0,23-28-9569 0 0,-34 32 7128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2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4 102 780 0 0,'-4'-11'11389'0'0,"5"10"-11082"0"0,13-6 4788 0 0,33-2-3545 0 0,-34 8-162 0 0,9-4-696 0 0,129-29 4665 0 0,-120 25-5768 0 0,34-15 0 0 0,-54 23-2546 0 0,3 7-6809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2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0 656 0 0,'-1'1'291'0'0,"1"0"1"0"0,-1-1-1 0 0,0 1 1 0 0,1 0-1 0 0,-1-1 1 0 0,1 1-1 0 0,0 0 0 0 0,-1 0 1 0 0,1 0-1 0 0,0 0 1 0 0,-1-1-1 0 0,1 1 0 0 0,0 0 1 0 0,0 0-1 0 0,0 0 1 0 0,-1 0-1 0 0,1 0 0 0 0,0 0 1 0 0,1 0-1 0 0,-1 0 1 0 0,0-1-1 0 0,0 1 0 0 0,0 0 1 0 0,0 0-1 0 0,1 0 1 0 0,-1 0-1 0 0,0 0 1 0 0,1-1-1 0 0,0 2 0 0 0,0 0 73 0 0,1-1 1 0 0,0 1-1 0 0,0-1 0 0 0,-1 0 0 0 0,1 1 0 0 0,0-1 0 0 0,0 0 0 0 0,0 0 0 0 0,0-1 0 0 0,0 1 1 0 0,0 0-1 0 0,3 0 0 0 0,11 2 1161 0 0,0 0-1 0 0,29-1 1 0 0,-39-1-841 0 0,16 0-22 0 0,54 0 1147 0 0,-50-4-4625 0 0,-2-2-3384 0 0,-14 2 3996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4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1 576 0 0,'-34'8'13368'0'0,"60"8"-8939"0"0,-21-15-4021 0 0,154 37 6841 0 0,-140-35-6951 0 0,0-1 1 0 0,1-1 0 0 0,-1 0-1 0 0,0-1 1 0 0,1-1 0 0 0,26-5 0 0 0,-39 6-1419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22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0 552 672 0 0,'0'0'1495'0'0,"8"7"3907"0"0,3-10-3835 0 0,-1 1 0 0 0,1-2 0 0 0,-1 1 0 0 0,16-9 0 0 0,-10 4-517 0 0,0-2 1 0 0,18-14-1 0 0,-15 10-549 0 0,-1-2 0 0 0,-1 0-1 0 0,-1-1 1 0 0,22-28 0 0 0,-19 18-161 0 0,-1-1 1 0 0,-1-1 0 0 0,-1 0 0 0 0,-2-1 0 0 0,-1-1 0 0 0,-1 0-1 0 0,-1 0 1 0 0,-2-1 0 0 0,7-46 0 0 0,-18 39 546 0 0,2 41-878 0 0,-1-1 0 0 0,1 1 0 0 0,0 0 0 0 0,-1-1-1 0 0,1 1 1 0 0,-1-1 0 0 0,0 0 0 0 0,1 1 0 0 0,-1-1 0 0 0,0 0-1 0 0,-2 3 1 0 0,-2 4 13 0 0,-1 13 50 0 0,0 1 0 0 0,1 0 0 0 0,-4 44 0 0 0,2-12 19 0 0,-48 231 472 0 0,54-281-673 0 0,0 0 1 0 0,1-1 0 0 0,-1 1 0 0 0,1-1-1 0 0,-1 1 1 0 0,1 0 0 0 0,0-1 0 0 0,1 1-1 0 0,-1 0 1 0 0,1-1 0 0 0,-1 1 0 0 0,3 4-1 0 0,-2-6-267 0 0,0-1 0 0 0,0 0 0 0 0,0 0 0 0 0,0 1 0 0 0,0-1 0 0 0,0 0-1 0 0,1 0 1 0 0,-1 0 0 0 0,0 0 0 0 0,1 0 0 0 0,-1-1 0 0 0,1 1 0 0 0,-1 0-1 0 0,1-1 1 0 0,-1 1 0 0 0,1-1 0 0 0,-1 1 0 0 0,1-1 0 0 0,-1 0 0 0 0,1 0 0 0 0,0 0-1 0 0,-1 1 1 0 0,1-2 0 0 0,0 1 0 0 0,-1 0 0 0 0,1 0 0 0 0,-1 0 0 0 0,1-1-1 0 0,2 0 1 0 0,11-2-1971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2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62 556 0 0,'0'-5'991'0'0,"0"0"0"0"0,0 0 0 0 0,-1 0-1 0 0,1-1 1 0 0,-2 1 0 0 0,-1-7 0 0 0,3 11-792 0 0,-1 0 0 0 0,1 0 0 0 0,-1 0 0 0 0,1 0 0 0 0,-1 0 0 0 0,0 0 0 0 0,1 0 0 0 0,-1 0 0 0 0,0 0 0 0 0,0 0 0 0 0,0 1 0 0 0,1-1 0 0 0,-1 0 0 0 0,0 0 0 0 0,0 1 0 0 0,0-1 1 0 0,0 0-1 0 0,0 1 0 0 0,-1-1 0 0 0,1 1 0 0 0,0 0 0 0 0,0-1 0 0 0,0 1 0 0 0,0 0 0 0 0,0 0 0 0 0,-1-1 0 0 0,1 1 0 0 0,0 0 0 0 0,0 0 0 0 0,0 0 0 0 0,-1 1 0 0 0,1-1 0 0 0,0 0 0 0 0,0 0 0 0 0,0 1 0 0 0,0-1 0 0 0,-2 1 0 0 0,-14 5 385 0 0,1 1 0 0 0,-1 1 0 0 0,1 0 0 0 0,1 1 0 0 0,0 1 0 0 0,0 0 0 0 0,1 1 0 0 0,-23 23-1 0 0,27-24-288 0 0,0 1 0 0 0,1 0 0 0 0,0 1 0 0 0,1 0 0 0 0,0 0 0 0 0,1 1 0 0 0,1-1 0 0 0,0 2 0 0 0,0-1 0 0 0,2 1 0 0 0,-6 24 0 0 0,9-30-164 0 0,0 1-1 0 0,1 0 1 0 0,0 0-1 0 0,1 0 1 0 0,0 0-1 0 0,1 0 1 0 0,0-1-1 0 0,0 1 1 0 0,0-1-1 0 0,1 1 1 0 0,1-1-1 0 0,-1 0 1 0 0,1 0-1 0 0,1 0 1 0 0,-1-1-1 0 0,1 1 1 0 0,9 8-1 0 0,-2-1 29 0 0,2 0-1 0 0,0-1 0 0 0,0-1 0 0 0,2-1 1 0 0,-1 0-1 0 0,31 17 0 0 0,-29-20-238 0 0,1 0-1 0 0,0-2 0 0 0,0 0 1 0 0,1-1-1 0 0,35 6 1 0 0,-47-11-68 0 0,1 0 0 0 0,0-1 0 0 0,0 0 0 0 0,-1 0 1 0 0,1 0-1 0 0,0-1 0 0 0,12-3 0 0 0,-16 2 59 0 0,0 1 0 0 0,0 0 0 0 0,-1-1 0 0 0,1 0 0 0 0,-1 0 0 0 0,0 0 0 0 0,1 0 0 0 0,-1 0 0 0 0,0-1 0 0 0,0 1 0 0 0,0-1 0 0 0,-1 0-1 0 0,1 0 1 0 0,-1 0 0 0 0,5-6 0 0 0,-6 7 89 0 0,-1 0 0 0 0,1 1 0 0 0,0-1 0 0 0,0 1 0 0 0,-1-1 0 0 0,1 0 0 0 0,-1 1 0 0 0,1-1 0 0 0,-1 0 0 0 0,0 0 0 0 0,1 1 0 0 0,-1-1 1 0 0,0 0-1 0 0,0 0 0 0 0,0 1 0 0 0,-1-1 0 0 0,1 0 0 0 0,0 0 0 0 0,-1 1 0 0 0,1-1 0 0 0,-1 0 0 0 0,1 1 0 0 0,-1-1 0 0 0,0 0 0 0 0,0 1 0 0 0,0-1 0 0 0,0 1 0 0 0,0-1 0 0 0,0 1 0 0 0,0 0 0 0 0,0-1 0 0 0,-1 1 0 0 0,1 0 0 0 0,0 0 0 0 0,-1 0 0 0 0,1 0 0 0 0,-1 0 0 0 0,1 0 0 0 0,-1 0 0 0 0,0 1 0 0 0,-1-2 0 0 0,-4-1 49 0 0,0 1 0 0 0,-1-1 0 0 0,1 1 0 0 0,0 0 0 0 0,-1 1-1 0 0,1 0 1 0 0,-1 0 0 0 0,-8 0 0 0 0,-1 2 43 0 0,1 1 0 0 0,-1 1 1 0 0,1 0-1 0 0,0 1 0 0 0,0 0 0 0 0,-15 8 0 0 0,22-9-341 0 0,1 2-1 0 0,0-1 0 0 0,-1 1 0 0 0,2 0 1 0 0,-9 8-1 0 0,12-10-403 0 0,0 1-1 0 0,0 0 0 0 0,0 0 1 0 0,1 0-1 0 0,0 1 1 0 0,0-1-1 0 0,0 1 1 0 0,0-1-1 0 0,-3 10 1 0 0,6-10-2227 0 0,3 9 412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23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1 420 0 0,'-11'4'1457'0'0,"8"-3"-741"0"0,1-1 1 0 0,-1 1-1 0 0,0 0 1 0 0,1 1-1 0 0,-1-1 0 0 0,0 0 1 0 0,1 1-1 0 0,-1-1 1 0 0,1 1-1 0 0,0 0 1 0 0,-4 4 1745 0 0,10-4-1677 0 0,1 0 0 0 0,-1 0 0 0 0,1-1 0 0 0,0 0-1 0 0,8 1 1 0 0,50-1 1292 0 0,-34-1-1294 0 0,1002 28 6777 0 0,-684-17-5908 0 0,-270-8-1230 0 0,189-1 782 0 0,-247-3-1735 0 0,-29 0-1439 0 0,-34 5-1641 0 0,6 9-4915 0 0,24-7 5786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24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57 816 0 0,'0'0'4298'0'0,"4"-4"-2670"0"0,3-2-702 0 0,0 1 0 0 0,1-1 0 0 0,-1 1 0 0 0,2 0 0 0 0,-1 1-1 0 0,18-7 1 0 0,-22 9-531 0 0,1 0-1 0 0,0 0 1 0 0,0 1-1 0 0,0 0 1 0 0,0 0-1 0 0,0 0 1 0 0,0 1-1 0 0,0 0 1 0 0,0 0-1 0 0,0 0 1 0 0,0 0-1 0 0,0 1 1 0 0,0 0-1 0 0,0 0 1 0 0,7 2-1 0 0,-10-1-265 0 0,0-1 0 0 0,0 1 0 0 0,0 0 1 0 0,0-1-1 0 0,0 1 0 0 0,0 0 0 0 0,0 0 0 0 0,-1 0 0 0 0,1 1 0 0 0,-1-1 0 0 0,1 0 0 0 0,-1 1 1 0 0,0-1-1 0 0,0 1 0 0 0,0-1 0 0 0,0 1 0 0 0,0-1 0 0 0,-1 1 0 0 0,1-1 0 0 0,-1 1 0 0 0,0 0 1 0 0,0-1-1 0 0,0 1 0 0 0,0 0 0 0 0,0 0 0 0 0,0-1 0 0 0,-1 1 0 0 0,-1 5 0 0 0,-1 5 93 0 0,0 0 0 0 0,-1-1 0 0 0,0 1 1 0 0,-8 14-1 0 0,3-10-76 0 0,0-1 1 0 0,-2-1 0 0 0,1 1-1 0 0,-2-2 1 0 0,0 1 0 0 0,-1-2 0 0 0,0 0-1 0 0,-17 13 1 0 0,8-9-21 0 0,0-2 1 0 0,-1 0-1 0 0,0-2 1 0 0,-1 0-1 0 0,-26 9 0 0 0,23-10 123 0 0,44-11-143 0 0,17-1-107 0 0,36 5 65 0 0,76 18 0 0 0,-5-1 188 0 0,-124-21-335 0 0,1 0-1 0 0,-1-1 1 0 0,0 0-1 0 0,1-2 1 0 0,-1 0-1 0 0,24-6 1 0 0,-29 5-3225 0 0,0-1 0 0 0,23-11 0 0 0,-23 8 447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2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26 404 0 0,'0'0'12445'0'0,"23"-2"-7683"0"0,133-5 3659 0 0,0-10-8536 0 0,-145 19-1457 0 0,0 0-6490 0 0,-1-1 5272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2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1 644 0 0,'-1'1'374'0'0,"1"0"-1"0"0,-1 0 1 0 0,1 0 0 0 0,-1 0 0 0 0,1 0-1 0 0,-1 0 1 0 0,1 0 0 0 0,0 1-1 0 0,0-1 1 0 0,0 0 0 0 0,0 0-1 0 0,-1 0 1 0 0,2 0 0 0 0,-1 0-1 0 0,0 1 1 0 0,0-1 0 0 0,0 0 0 0 0,0 0-1 0 0,1 0 1 0 0,-1 0 0 0 0,0 0-1 0 0,1 0 1 0 0,-1 1 0 0 0,1-1-1 0 0,1 1 1 0 0,0 0 106 0 0,-1 0 1 0 0,1 0-1 0 0,0-1 0 0 0,0 1 0 0 0,1-1 0 0 0,-1 0 1 0 0,0 1-1 0 0,0-1 0 0 0,1 0 0 0 0,-1 0 1 0 0,4 0-1 0 0,9 2 1021 0 0,-1 0 1 0 0,1-1 0 0 0,18 0-1 0 0,-29-2-1099 0 0,13 1 104 0 0,81 1 2926 0 0,-65-5-6654 0 0,-3-3-4727 0 0,-20 2 5324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25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333 153 448 0 0,'-3'-9'638'0'0,"-2"1"0"0"0,1 0-1 0 0,-1 1 1 0 0,0-1 0 0 0,-1 1 0 0 0,0 0 0 0 0,0 1-1 0 0,-1-1 1 0 0,1 1 0 0 0,-1 0 0 0 0,-1 1 0 0 0,-11-8 0 0 0,12 10-126 0 0,1 0 1 0 0,-1 1-1 0 0,0-1 1 0 0,0 1-1 0 0,0 1 1 0 0,0-1-1 0 0,0 1 1 0 0,0 0 0 0 0,0 1-1 0 0,0 0 1 0 0,0 0-1 0 0,-1 0 1 0 0,1 1-1 0 0,0 0 1 0 0,0 1-1 0 0,-10 3 1 0 0,11-4-225 0 0,1 1 0 0 0,0 0 1 0 0,-1 1-1 0 0,1-1 0 0 0,0 1 0 0 0,0 0 0 0 0,1 0 1 0 0,-1 1-1 0 0,-5 5 0 0 0,8-8-182 0 0,1 1 0 0 0,-1 0-1 0 0,1 0 1 0 0,-1 0 0 0 0,1 0 0 0 0,0 0-1 0 0,0 0 1 0 0,0 0 0 0 0,0 0-1 0 0,1 0 1 0 0,-1 0 0 0 0,0 1 0 0 0,1-1-1 0 0,0 0 1 0 0,-1 0 0 0 0,1 1 0 0 0,0-1-1 0 0,0 0 1 0 0,0 1 0 0 0,1-1 0 0 0,-1 0-1 0 0,1 0 1 0 0,-1 1 0 0 0,1-1 0 0 0,-1 0-1 0 0,1 0 1 0 0,0 0 0 0 0,1 2-1 0 0,9 14 260 0 0,1-1-1 0 0,1 0 1 0 0,0-1-1 0 0,1 0 1 0 0,1-1-1 0 0,0-1 1 0 0,26 19-1 0 0,14 14 387 0 0,146 128 903 0 0,-57-52-505 0 0,-134-115-1068 0 0,41 40 325 0 0,-47-43-360 0 0,0-1 0 0 0,0 1 0 0 0,-1-1 0 0 0,1 1 0 0 0,-1 0 0 0 0,0 0 0 0 0,-1 1 0 0 0,1-1 0 0 0,1 7 0 0 0,-4-11-48 0 0,1 1 1 0 0,-1-1-1 0 0,0 1 0 0 0,0-1 0 0 0,0 1 1 0 0,0-1-1 0 0,0 1 0 0 0,-1-1 0 0 0,1 1 1 0 0,0-1-1 0 0,-1 0 0 0 0,1 1 0 0 0,-1-1 1 0 0,1 0-1 0 0,-1 1 0 0 0,0-1 0 0 0,1 0 1 0 0,-1 0-1 0 0,0 1 0 0 0,0-1 0 0 0,0 0 1 0 0,0 0-1 0 0,0 0 0 0 0,0 0 0 0 0,0 0 1 0 0,-1 0-1 0 0,1-1 0 0 0,0 1 0 0 0,0 0 1 0 0,-1 0-1 0 0,1-1 0 0 0,0 1 0 0 0,-1-1 1 0 0,1 1-1 0 0,-1-1 0 0 0,1 0 0 0 0,-1 0 1 0 0,-1 1-1 0 0,-9 1-136 0 0,1-1 0 0 0,-1 0 0 0 0,-19-1 0 0 0,31 0 137 0 0,-53-3-334 0 0,0-2-1 0 0,0-2 0 0 0,0-3 1 0 0,1-2-1 0 0,-70-26 0 0 0,94 27 53 0 0,-53-27-1 0 0,74 34 250 0 0,-1-1 1 0 0,1 0-1 0 0,0 0 1 0 0,0 0-1 0 0,1-1 1 0 0,-1 0-1 0 0,1 0 1 0 0,1-1-1 0 0,-1 0 1 0 0,1 0-1 0 0,-6-9 1 0 0,10 12 34 0 0,0 1 1 0 0,0 0 0 0 0,0 0-1 0 0,1-1 1 0 0,-1 1 0 0 0,1-1-1 0 0,0 1 1 0 0,0-1 0 0 0,0 1-1 0 0,0 0 1 0 0,1-1 0 0 0,-1 1-1 0 0,1-1 1 0 0,0 1 0 0 0,0 0-1 0 0,0 0 1 0 0,0-1 0 0 0,1 1-1 0 0,-1 0 1 0 0,1 0-1 0 0,0 0 1 0 0,0 0 0 0 0,0 1-1 0 0,0-1 1 0 0,0 0 0 0 0,3-1-1 0 0,9-11 22 0 0,0 2 0 0 0,1 0 1 0 0,23-14-1 0 0,-24 16-13 0 0,97-59 64 0 0,-85 57-56 0 0,0-2-1 0 0,-2-1 1 0 0,0-1 0 0 0,0-1-1 0 0,-2-1 1 0 0,21-23 0 0 0,-39 37-14 0 0,0 1 0 0 0,-1-1 0 0 0,1 0 0 0 0,-1 0 0 0 0,0 0 0 0 0,-1 0 0 0 0,1-1 0 0 0,-1 1 0 0 0,0-1 0 0 0,-1 0 0 0 0,1 1 0 0 0,-1-1 1 0 0,1-9-1 0 0,-3 12-5 0 0,1-1 0 0 0,0 1 0 0 0,-1-1 0 0 0,0 1 0 0 0,0-1 0 0 0,0 1 0 0 0,0-1 0 0 0,-1 1 0 0 0,1 0 0 0 0,-1 0 0 0 0,0-1 0 0 0,0 1 0 0 0,0 1 0 0 0,0-1 0 0 0,0 0 0 0 0,-1 0 0 0 0,1 1 0 0 0,-1-1 0 0 0,0 1 0 0 0,0 0 0 0 0,0 0 0 0 0,0 0 1 0 0,-5-2-1 0 0,-10-5-265 0 0,-1 0 1 0 0,0 2 0 0 0,-1 0 0 0 0,1 1 0 0 0,-1 1 0 0 0,0 1 0 0 0,-1 1 0 0 0,1 0-1 0 0,-1 2 1 0 0,-33 1 0 0 0,47 1-916 0 0,0 0-1 0 0,1 1 0 0 0,-1 0 1 0 0,1 0-1 0 0,0 1 0 0 0,-8 3 1 0 0,3 1-1631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28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208 309 300 0 0,'0'0'1459'0'0,"-3"1"-560"0"0,-12 11-38 0 0,0 0 0 0 0,1 0 0 0 0,1 1 0 0 0,0 1 0 0 0,1 0 0 0 0,-17 25 0 0 0,-18 20 1334 0 0,39-50-1285 0 0,0 0 1 0 0,1 1 0 0 0,0 0-1 0 0,-10 19 1 0 0,61-136 5474 0 0,57-196-4941 0 0,-87 257-1236 0 0,-8 29-24 0 0,-1 0 0 0 0,4-26 0 0 0,-9 43-172 0 0,0-1 0 0 0,0 0 1 0 0,0 0-1 0 0,0 0 1 0 0,0 1-1 0 0,0-1 0 0 0,0 0 1 0 0,0 0-1 0 0,0 1 1 0 0,0-1-1 0 0,1 0 1 0 0,-1 0-1 0 0,0 1 0 0 0,1-1 1 0 0,-1 0-1 0 0,0 1 1 0 0,1-1-1 0 0,-1 1 0 0 0,1-1 1 0 0,-1 0-1 0 0,1 1 1 0 0,-1-1-1 0 0,1 1 1 0 0,0-1-1 0 0,-1 1 0 0 0,1-1 1 0 0,0 0-1 0 0,0 2 1 0 0,0-1-1 0 0,0 0 0 0 0,0 0 1 0 0,0 1-1 0 0,0-1 0 0 0,0 1 1 0 0,0-1-1 0 0,0 1 0 0 0,-1-1 1 0 0,1 1-1 0 0,0-1 0 0 0,0 1 1 0 0,0 0-1 0 0,-1-1 0 0 0,1 1 1 0 0,-1 0-1 0 0,2 1 0 0 0,23 37 143 0 0,47 145 125 0 0,-28-65-132 0 0,-33-92-88 0 0,2 0-1 0 0,0-1 1 0 0,27 37 0 0 0,-33-53-43 0 0,0 0-1 0 0,1-1 1 0 0,0 0-1 0 0,0 0 0 0 0,1-1 1 0 0,0 0-1 0 0,1-1 1 0 0,0 0-1 0 0,0 0 0 0 0,1-1 1 0 0,14 6-1 0 0,-21-11-40 0 0,-1 0 0 0 0,1 0-1 0 0,0 0 1 0 0,-1-1 0 0 0,1 1-1 0 0,0-1 1 0 0,7-1 0 0 0,-10 1 2 0 0,0 0 1 0 0,0 0-1 0 0,0 0 1 0 0,0 0-1 0 0,0 0 1 0 0,0 0-1 0 0,0-1 1 0 0,0 1-1 0 0,0 0 1 0 0,0-1-1 0 0,0 1 1 0 0,0-1-1 0 0,0 1 1 0 0,0-1-1 0 0,-1 0 1 0 0,1 1-1 0 0,0-1 0 0 0,0 0 1 0 0,0 1-1 0 0,-1-1 1 0 0,1 0-1 0 0,0 0 1 0 0,-1 0-1 0 0,1 0 1 0 0,-1 1-1 0 0,1-1 1 0 0,-1 0-1 0 0,1 0 1 0 0,-1-2-1 0 0,1 2-90 0 0,-13-16-87 0 0,6 13 196 0 0,-1 0 0 0 0,1 0 0 0 0,-1 1 0 0 0,1 0 0 0 0,-1 0 0 0 0,0 1 0 0 0,0 0 0 0 0,0 0 0 0 0,0 0 0 0 0,-8 0 0 0 0,-2-1 40 0 0,-6-1 81 0 0,-1 1 0 0 0,1 2 0 0 0,-1 0 0 0 0,0 1 0 0 0,0 1 0 0 0,0 2 1 0 0,-23 5-1 0 0,45-8-412 0 0,-23 8 633 0 0,24-8-670 0 0,0 1 1 0 0,1-1-1 0 0,-1 0 1 0 0,0 1 0 0 0,1-1-1 0 0,-1 1 1 0 0,1-1 0 0 0,-1 1-1 0 0,1-1 1 0 0,-1 1 0 0 0,1-1-1 0 0,-1 1 1 0 0,1 0 0 0 0,0-1-1 0 0,-1 1 1 0 0,1 0 0 0 0,0-1-1 0 0,-1 1 1 0 0,1 1 0 0 0,11 10-5507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3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63 304 0 0,'-29'4'5631'0'0,"32"-3"-4367"0"0,10 2-803 0 0,0 0 1 0 0,0-1 0 0 0,0-1 0 0 0,0 0 0 0 0,0 0-1 0 0,1-2 1 0 0,13-1 0 0 0,30 0 321 0 0,391-5 1901 0 0,-99-2-1159 0 0,-204 5-1029 0 0,389-10 1427 0 0,379-14 1955 0 0,-881 27-3635 0 0,-21 2-117 0 0,1-2 0 0 0,0 1 0 0 0,-1-2 0 0 0,1 1 0 0 0,18-6 0 0 0,-89 7-1966 0 0,-189 37-1637 0 0,191-27 2739 0 0,-111 19-4212 0 0,64-11 2863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3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82 248 0 0,'-10'2'1459'0'0,"-1"0"0"0"0,0 1 0 0 0,-19 8 3514 0 0,37-10-3769 0 0,40 4 191 0 0,1-2 0 0 0,94-7-1 0 0,-88 1-997 0 0,423-23 2298 0 0,165-5-148 0 0,715-5 1300 0 0,-1219 32-3658 0 0,130-1 238 0 0,-92 9-3524 0 0,-135-1-4405 0 0,-30-3 5018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51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346 354 412 0 0,'20'-29'6583'0'0,"-15"23"-5393"0"0,-1 0-1 0 0,0 0 0 0 0,-1-1 1 0 0,1 1-1 0 0,-1-1 0 0 0,0 0 0 0 0,-1 0 1 0 0,0 0-1 0 0,3-14 0 0 0,-4 11-487 0 0,0 1-1 0 0,-1-1 0 0 0,0 1 0 0 0,0-1 1 0 0,-1 1-1 0 0,0-1 0 0 0,-4-13 0 0 0,3 15-542 0 0,0 0 1 0 0,-1 0-1 0 0,0 1 0 0 0,-1-1 0 0 0,1 1 0 0 0,-1-1 0 0 0,-1 1 0 0 0,1 0 1 0 0,-1 1-1 0 0,0-1 0 0 0,-1 1 0 0 0,0 0 0 0 0,0 0 0 0 0,0 1 0 0 0,-1 0 1 0 0,1 0-1 0 0,-1 0 0 0 0,0 1 0 0 0,-13-6 0 0 0,8 6-106 0 0,0 0 0 0 0,0 0 0 0 0,0 1 0 0 0,-1 1 0 0 0,1 0 0 0 0,-1 0 0 0 0,1 2 0 0 0,-1-1 0 0 0,-19 3 0 0 0,25-1-37 0 0,0 1-1 0 0,0-1 1 0 0,0 1-1 0 0,0 1 1 0 0,1-1 0 0 0,-1 1-1 0 0,1 0 1 0 0,-1 1-1 0 0,1-1 1 0 0,0 1 0 0 0,0 1-1 0 0,1-1 1 0 0,-1 1-1 0 0,1 0 1 0 0,0 0 0 0 0,0 1-1 0 0,1-1 1 0 0,-5 8-1 0 0,6-8 12 0 0,0-1-1 0 0,0 1 1 0 0,1 0-1 0 0,0 0 1 0 0,0 0-1 0 0,0 0 1 0 0,0 0-1 0 0,1 0 1 0 0,0 0-1 0 0,0 1 1 0 0,0-1-1 0 0,1 1 1 0 0,-1-1-1 0 0,1 0 1 0 0,1 1-1 0 0,-1-1 1 0 0,1 1-1 0 0,0-1 1 0 0,0 0-1 0 0,0 0 1 0 0,1 1-1 0 0,0-1 1 0 0,0 0-1 0 0,0 0 1 0 0,1-1-1 0 0,0 1 1 0 0,0 0-1 0 0,0-1 1 0 0,0 0-1 0 0,0 0 1 0 0,1 0-1 0 0,8 7 1 0 0,-3-3 32 0 0,1-1 0 0 0,-1 0 0 0 0,2 0 0 0 0,-1-1-1 0 0,0 0 1 0 0,1-1 0 0 0,0 0 0 0 0,0-1 0 0 0,1 0 0 0 0,-1-1 0 0 0,1-1 0 0 0,0 1 0 0 0,0-2 0 0 0,13 1-1 0 0,-17-2-60 0 0,-1 0 0 0 0,1-1 0 0 0,-1 0 0 0 0,1 0 0 0 0,-1-1 0 0 0,0 0 0 0 0,0 0-1 0 0,0-1 1 0 0,0 0 0 0 0,0 0 0 0 0,0-1 0 0 0,-1 0 0 0 0,1 0 0 0 0,-1 0 0 0 0,0-1-1 0 0,-1 0 1 0 0,1 0 0 0 0,-1 0 0 0 0,0-1 0 0 0,0 0 0 0 0,-1 0 0 0 0,1 0 0 0 0,-1 0-1 0 0,-1-1 1 0 0,1 0 0 0 0,4-11 0 0 0,-8 13 17 0 0,1 1 0 0 0,0 0 0 0 0,-1 0 0 0 0,0-1 0 0 0,0 1 0 0 0,0-6 0 0 0,-1 0 801 0 0,1 14-644 0 0,-1 23 184 0 0,2-1 1 0 0,0 1-1 0 0,8 35 1 0 0,0 16-317 0 0,-6-35-40 0 0,9 80 0 0 0,-12-122-20 0 0,0 0-1 0 0,0 0 1 0 0,1 0 0 0 0,-1 0-1 0 0,0 0 1 0 0,0 0 0 0 0,0 0-1 0 0,-1 0 1 0 0,1 0 0 0 0,0 0-1 0 0,0 0 1 0 0,0 0 0 0 0,-1 0-1 0 0,1 0 1 0 0,0 0 0 0 0,-1 0-1 0 0,0 1 1 0 0,0 0-465 0 0,-2 10-3621 0 0,2 5-7695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4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7 396 0 0,'-36'-3'11230'0'0,"36"3"-10967"0"0,0 0 1 0 0,-1 0 0 0 0,1 0 0 0 0,-1 0 0 0 0,1 0-1 0 0,0 0 1 0 0,-1 0 0 0 0,1 0 0 0 0,-6 4 4483 0 0,6-4-4483 0 0,0 0 0 0 0,0 1 0 0 0,0-1-1 0 0,0 0 1 0 0,-1 1 0 0 0,1-1 0 0 0,10 8 1938 0 0,27 4-1240 0 0,7-8-196 0 0,-1-3 1 0 0,0-1-1 0 0,0-2 1 0 0,1-2 0 0 0,64-15-1 0 0,-101 18-575 0 0,28-6-2915 0 0,-32 6 1867 0 0,-1 1-1 0 0,0 0 1 0 0,0 0 0 0 0,1-1 0 0 0,-1 1 0 0 0,0 1 0 0 0,0-1 0 0 0,1 0 0 0 0,-1 1 0 0 0,0-1 0 0 0,0 1 0 0 0,3 1 0 0 0,-1 0-1660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4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0 260 0 0,'-2'1'334'0'0,"1"-1"-1"0"0,0 1 1 0 0,0 0 0 0 0,0-1-1 0 0,0 1 1 0 0,0 0 0 0 0,0 0-1 0 0,0 0 1 0 0,0 0 0 0 0,0 0-1 0 0,0 0 1 0 0,0 0 0 0 0,0 0-1 0 0,0 0 1 0 0,1 0 0 0 0,-1 0-1 0 0,1 1 1 0 0,-1-1 0 0 0,1 0-1 0 0,-1 0 1 0 0,0 2 0 0 0,2-2-151 0 0,-1 0 1 0 0,1 0 0 0 0,-1 0 0 0 0,1 0 0 0 0,-1-1 0 0 0,1 1 0 0 0,-1 0-1 0 0,1-1 1 0 0,0 1 0 0 0,-1 0 0 0 0,1-1 0 0 0,0 1 0 0 0,0-1-1 0 0,-1 1 1 0 0,1-1 0 0 0,0 1 0 0 0,0-1 0 0 0,0 1 0 0 0,0-1 0 0 0,0 0-1 0 0,0 0 1 0 0,1 1 0 0 0,12 2 1175 0 0,1-1 0 0 0,27 2-1 0 0,-31-3-477 0 0,135 4 4883 0 0,-97-6-7607 0 0,-1-1-5187 0 0,-32 0 4686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41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81 804 0 0,'-23'-20'7593'0'0,"24"11"-1495"0"0,172 0 3402 0 0,-116 8-8413 0 0,-1-2 0 0 0,69-12 1 0 0,-119 14-1039 0 0,-1 0 0 0 0,0-1 0 0 0,-1 1 0 0 0,1-1 0 0 0,0 0 0 0 0,8-5 1 0 0,-12 6-32 0 0,0 0-5 0 0,1-4-11 0 0,-1 4-3 0 0,-17 16 96 0 0,9-7-40 0 0,0 0-1 0 0,1 1 1 0 0,0-1 0 0 0,1 1 0 0 0,0 1 0 0 0,0-1-1 0 0,-4 13 1 0 0,2 0 110 0 0,0-1 1 0 0,-4 29-1 0 0,8-32-16 0 0,1 0 1 0 0,1 0-1 0 0,1 0 0 0 0,1 0 0 0 0,3 21 1 0 0,21 87 657 0 0,-3-25-403 0 0,-20-90-405 0 0,-1-8-91 0 0,0-1 0 0 0,-1 1 0 0 0,1-1 1 0 0,-1 1-1 0 0,0 0 0 0 0,0-1 0 0 0,0 1 0 0 0,0 0 1 0 0,0-1-1 0 0,-1 1 0 0 0,0 2 0 0 0,0-3 56 0 0,0 0-1 0 0,-1 0 1 0 0,1-1-1 0 0,-1 1 1 0 0,1-1-1 0 0,-1 0 1 0 0,1 1-1 0 0,-1-1 1 0 0,0 0-1 0 0,0 0 1 0 0,0 0-1 0 0,0 0 1 0 0,0 0-1 0 0,0-1 1 0 0,0 1-1 0 0,0 0 1 0 0,0-1-1 0 0,-2 1 1 0 0,-46 10-220 0 0,-1-2 0 0 0,-60 2 0 0 0,59-7 443 0 0,-1 3 1 0 0,-56 13 0 0 0,103-17 569 0 0,8 0-276 0 0,16 2-81 0 0,27 0-35 0 0,333 5 1396 0 0,-328-10-4569 0 0,-33-1-1139 0 0,0-1-3648 0 0,-6-1 4478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42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95 219 376 0 0,'-1'1'14076'0'0,"-6"12"-12921"0"0,4-7-431 0 0,0 0 0 0 0,0 0 0 0 0,0 0-1 0 0,-1-1 1 0 0,0 1 0 0 0,0-1 0 0 0,0 0 0 0 0,-1 0 0 0 0,0 0 0 0 0,0-1 0 0 0,0 0 0 0 0,0 0 0 0 0,-11 6 0 0 0,15-10-322 0 0,-14-19 715 0 0,14 18-1086 0 0,1-1-1 0 0,0 1 1 0 0,0-1-1 0 0,-1 1 1 0 0,1-1-1 0 0,0 1 1 0 0,0-1-1 0 0,0 1 1 0 0,1 0 0 0 0,-1-1-1 0 0,0 1 1 0 0,1-1-1 0 0,-1 1 1 0 0,0-1-1 0 0,1 1 1 0 0,0 0-1 0 0,-1 0 1 0 0,1-1-1 0 0,0 1 1 0 0,0 0-1 0 0,-1 0 1 0 0,1 0-1 0 0,0-1 1 0 0,0 1 0 0 0,0 0-1 0 0,1 0 1 0 0,-1 1-1 0 0,0-1 1 0 0,2-1-1 0 0,-2 1 26 0 0,1 0-1 0 0,0 0 1 0 0,0 0-1 0 0,0 0 1 0 0,0 0-1 0 0,0 1 1 0 0,0-1-1 0 0,0 1 0 0 0,0-1 1 0 0,0 1-1 0 0,0 0 1 0 0,0 0-1 0 0,0 0 1 0 0,0 0-1 0 0,0 0 1 0 0,0 0-1 0 0,0 1 1 0 0,0-1-1 0 0,3 1 1 0 0,3 4 90 0 0,0 0 0 0 0,0 1 1 0 0,0-1-1 0 0,-1 2 0 0 0,0-1 1 0 0,0 1-1 0 0,9 12 1 0 0,13 11 262 0 0,-22-23-365 0 0,0-1 0 0 0,1-1 0 0 0,0 1 0 0 0,0-1-1 0 0,0-1 1 0 0,0 1 0 0 0,1-1 0 0 0,0-1-1 0 0,0 0 1 0 0,0 0 0 0 0,0-1 0 0 0,0 0-1 0 0,0 0 1 0 0,12 0 0 0 0,-15-2-48 0 0,0 0 1 0 0,0-1-1 0 0,0 1 1 0 0,0-1-1 0 0,0-1 1 0 0,0 1-1 0 0,0-1 0 0 0,0 0 1 0 0,-1 0-1 0 0,1-1 1 0 0,-1 1-1 0 0,1-1 1 0 0,-1-1-1 0 0,0 1 1 0 0,0-1-1 0 0,-1 0 0 0 0,1 0 1 0 0,-1 0-1 0 0,0 0 1 0 0,0-1-1 0 0,0 0 1 0 0,6-10-1 0 0,-5 7 26 0 0,-1 0-1 0 0,0-1 1 0 0,0 0-1 0 0,-1 0 1 0 0,0 0-1 0 0,0 0 1 0 0,-1 0-1 0 0,0-1 1 0 0,-1 1-1 0 0,0 0 1 0 0,-1-1-1 0 0,0 1 1 0 0,0-1-1 0 0,-1 1 1 0 0,0-1-1 0 0,-3-9 1 0 0,-1 1-340 0 0,0 1 0 0 0,-2 0 1 0 0,0 0-1 0 0,-1 1 0 0 0,0 0 0 0 0,-2 0 1 0 0,-16-22-1 0 0,25 37-437 0 0,-1-1 1161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31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0 240 0 0,'-1'0'11468'0'0,"30"1"-8498"0"0,43-1-1941 0 0,992 21 6962 0 0,-512-4-5615 0 0,-201-7-1014 0 0,-130-11-791 0 0,-143 0-4244 0 0,-87 2 2663 0 0,1 0 0 0 0,0 1 1 0 0,0 0-1 0 0,-12 4 0 0 0,-19 6-3412 0 0,-1-5 1872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32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1 484 0 0,'0'0'7739'0'0,"12"0"-3616"0"0,88 0-1352 0 0,1411 54 7085 0 0,-1425-49-9411 0 0,21 3 731 0 0,199-11 1 0 0,-276-3-1283 0 0,-29 6-115 0 0,-4-2-509 0 0,-2-1 220 0 0,-1 1 0 0 0,1 0 0 0 0,-1 0 0 0 0,1 1 0 0 0,-1 0 0 0 0,0 0 0 0 0,0 0 0 0 0,1 0 0 0 0,-9 1 0 0 0,-16-2-4821 0 0,7-1 2541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4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2 125 580 0 0,'0'-1'357'0'0,"0"1"-179"0"0,-1 0 1 0 0,1 0-1 0 0,0 0 1 0 0,0-1-1 0 0,0 1 1 0 0,0 0-1 0 0,0 0 1 0 0,0-1-1 0 0,0 1 0 0 0,0 0 1 0 0,0 0-1 0 0,0-1 1 0 0,0 1-1 0 0,0 0 1 0 0,0 0-1 0 0,0-1 1 0 0,0 1-1 0 0,0 0 0 0 0,0 0 1 0 0,0-1-1 0 0,0 1 1 0 0,0 0-1 0 0,0 0 1 0 0,2-3 1962 0 0,-2 3-1962 0 0,0 0-1 0 0,15-9 2423 0 0,21-4-433 0 0,-1 4-232 0 0,49-6 0 0 0,-26 5-957 0 0,360-38 3094 0 0,-48 36-1802 0 0,-35 19-460 0 0,-312-7-1715 0 0,646 39 2804 0 0,-444-21-1999 0 0,164 9 791 0 0,-342-28-1833 0 0,-46 1-74 0 0,-5-1-709 0 0,-109-12-2027 0 0,35 9-6594 0 0,60 2 6580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4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79 332 0 0,'-16'-1'12524'0'0,"39"-5"-10116"0"0,37-3-1 0 0,78 1 614 0 0,-96 6-2276 0 0,796-14 5232 0 0,-465 12-4004 0 0,-343 4-1859 0 0,-2 0 38 0 0,1 0 0 0 0,-1-2 1 0 0,0 0-1 0 0,-1-2 0 0 0,49-14 0 0 0,-60 14-2047 0 0,-7 2-1597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5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53 390 404 0 0,'-4'-3'409'0'0,"0"1"0"0"0,1-1 0 0 0,-1 0-1 0 0,1 0 1 0 0,-1-1 0 0 0,1 1 0 0 0,0-1 0 0 0,0 1 0 0 0,0-1 0 0 0,1 0-1 0 0,-1 0 1 0 0,1 0 0 0 0,0 0 0 0 0,0-1 0 0 0,1 1 0 0 0,-1-1-1 0 0,1 1 1 0 0,0-1 0 0 0,0 1 0 0 0,0-1 0 0 0,1 0 0 0 0,0 1 0 0 0,0-1-1 0 0,0 0 1 0 0,0 0 0 0 0,2-6 0 0 0,0-2 176 0 0,1 0 0 0 0,0-1 0 0 0,1 1 0 0 0,1 0 0 0 0,0 1 0 0 0,0-1 0 0 0,14-21 0 0 0,-9 20-104 0 0,0 0 0 0 0,1 0 1 0 0,1 1-1 0 0,0 0 0 0 0,23-18 1 0 0,-28 25-250 0 0,1 1 0 0 0,0-1 0 0 0,0 1-1 0 0,1 1 1 0 0,-1 0 0 0 0,1 0 0 0 0,0 0 0 0 0,0 1 0 0 0,0 0 0 0 0,0 1 0 0 0,19-2 0 0 0,-24 3-146 0 0,0 1 0 0 0,1 0 0 0 0,-1 1 0 0 0,0-1 0 0 0,0 1-1 0 0,0 0 1 0 0,1 0 0 0 0,-1 0 0 0 0,0 0 0 0 0,0 1 0 0 0,-1 0 0 0 0,1 0 0 0 0,0 0 0 0 0,0 0 0 0 0,-1 0 0 0 0,0 1 0 0 0,5 3-1 0 0,-4-1-9 0 0,1 0 0 0 0,-1 1 0 0 0,-1-1-1 0 0,1 1 1 0 0,-1 0 0 0 0,0-1 0 0 0,0 2-1 0 0,-1-1 1 0 0,1 0 0 0 0,0 7 0 0 0,2 8 86 0 0,-2 1 0 0 0,-1-1 0 0 0,0 0 0 0 0,-2 0 1 0 0,-3 39-1 0 0,-1-26 2 0 0,-2-1 0 0 0,-1 0 0 0 0,-1 0-1 0 0,-17 41 1 0 0,17-55-81 0 0,0 0-1 0 0,-1-1 0 0 0,-1-1 1 0 0,0 0-1 0 0,-2 0 1 0 0,0-1-1 0 0,-1 0 0 0 0,-23 22 1 0 0,30-33-91 0 0,0 1 0 0 0,0-1-1 0 0,-1 0 1 0 0,0-1 0 0 0,0 0 0 0 0,0 0 0 0 0,0 0 0 0 0,-1-1 0 0 0,1 0-1 0 0,-1 0 1 0 0,0-1 0 0 0,0 0 0 0 0,0 0 0 0 0,0-1 0 0 0,0 0 0 0 0,0 0-1 0 0,0-1 1 0 0,-12-1 0 0 0,19 0-65 0 0,93 56-31 0 0,-79-45 167 0 0,2-2-1 0 0,-1 1 1 0 0,1-2-1 0 0,0 0 1 0 0,29 8-1 0 0,-35-13-9 0 0,1 0 1 0 0,-1-1-1 0 0,0 0 0 0 0,0 0 0 0 0,1-1 1 0 0,-1 0-1 0 0,0-1 0 0 0,1 0 0 0 0,-1-1 0 0 0,0 0 1 0 0,0 0-1 0 0,10-4 0 0 0,-15 4-39 0 0,1 0-1 0 0,-1 0 1 0 0,1 0 0 0 0,-1-1-1 0 0,0 1 1 0 0,0-1 0 0 0,0 0-1 0 0,6-6 1 0 0,1-4-3485 0 0,-1-3-5189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5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39 143 240 0 0,'-3'-1'562'0'0,"-19"-11"4913"0"0,21 12-4981 0 0,0-1 0 0 0,0 1 0 0 0,1-1 0 0 0,-1 0 0 0 0,0 1 0 0 0,0-1 0 0 0,0 0 0 0 0,1 1 0 0 0,-1-1 0 0 0,0 0 0 0 0,1 0 1 0 0,-1 0-1 0 0,0 0 0 0 0,1 0 0 0 0,-1 0 0 0 0,1 0 0 0 0,0 1 0 0 0,-1-3 0 0 0,1 1-230 0 0,1 0-1 0 0,0 1 1 0 0,0-1 0 0 0,0 0-1 0 0,0 1 1 0 0,0-1-1 0 0,0 1 1 0 0,0-1 0 0 0,1 1-1 0 0,-1-1 1 0 0,0 1-1 0 0,1 0 1 0 0,-1 0 0 0 0,3-1-1 0 0,23-17 1970 0 0,52-22 1338 0 0,-52 28-6487 0 0,0 0-5982 0 0,-19 9 6563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3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30 576 0 0,'-4'-7'11522'0'0,"27"2"-7863"0"0,35 0-1544 0 0,59-1 1389 0 0,82-1 629 0 0,-185 8-5118 0 0,1 0 0 0 0,-1 1 0 0 0,21 6 0 0 0,-8-2-5294 0 0,-14-3 3658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03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16 0 0,'2'-46'19926'0'0,"7"71"-16663"0"0,6 38-1506 0 0,1 53 994 0 0,19 84-422 0 0,-31-179-2347 0 0,4 11-1708 0 0,0-13-10071 0 0,-5-14 8969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5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41 464 0 0,'-5'-3'578'0'0,"1"0"0"0"0,-1 1 0 0 0,1-1 0 0 0,-1 1 0 0 0,0 0 0 0 0,0 0 0 0 0,0 1 0 0 0,0 0 0 0 0,0 0 0 0 0,0 0 0 0 0,-7 0 0 0 0,9 1-318 0 0,1 0-1 0 0,0 1 1 0 0,-1-1 0 0 0,1 1-1 0 0,0 0 1 0 0,0-1-1 0 0,0 1 1 0 0,0 0-1 0 0,-1 1 1 0 0,1-1-1 0 0,1 0 1 0 0,-1 0 0 0 0,0 1-1 0 0,0-1 1 0 0,0 1-1 0 0,1 0 1 0 0,-1 0-1 0 0,1-1 1 0 0,-1 1 0 0 0,1 0-1 0 0,0 0 1 0 0,0 0-1 0 0,0 0 1 0 0,0 1-1 0 0,0-1 1 0 0,0 0-1 0 0,0 3 1 0 0,0-2-101 0 0,0 0-1 0 0,0-1 1 0 0,0 1-1 0 0,0 0 1 0 0,0 0-1 0 0,1 0 0 0 0,0 0 1 0 0,0 0-1 0 0,-1-1 1 0 0,1 1-1 0 0,1 0 1 0 0,-1 0-1 0 0,0 0 1 0 0,1 0-1 0 0,0 0 1 0 0,-1 0-1 0 0,1-1 1 0 0,0 1-1 0 0,1 0 1 0 0,-1-1-1 0 0,0 1 1 0 0,1-1-1 0 0,-1 1 1 0 0,1-1-1 0 0,0 0 1 0 0,0 1-1 0 0,0-1 1 0 0,0 0-1 0 0,0 0 1 0 0,0-1-1 0 0,1 1 1 0 0,-1 0-1 0 0,1-1 1 0 0,-1 1-1 0 0,1-1 1 0 0,-1 0-1 0 0,6 2 1 0 0,0 0-17 0 0,1-1-1 0 0,-1 0 1 0 0,1 0 0 0 0,0-1-1 0 0,0 0 1 0 0,-1 0-1 0 0,1-1 1 0 0,0 0 0 0 0,0-1-1 0 0,0 0 1 0 0,12-3 0 0 0,-16 3-90 0 0,0-1 1 0 0,0 0-1 0 0,-1 0 0 0 0,1 0 1 0 0,0 0-1 0 0,-1-1 0 0 0,1 0 1 0 0,-1 0-1 0 0,0 0 1 0 0,0 0-1 0 0,0-1 0 0 0,-1 0 1 0 0,1 1-1 0 0,4-8 1 0 0,-7 9-26 0 0,1-1 1 0 0,-1 1-1 0 0,0 0 1 0 0,-1 0-1 0 0,1-1 1 0 0,0 1-1 0 0,-1-1 1 0 0,1 1-1 0 0,-1-1 1 0 0,1 1-1 0 0,-1-1 1 0 0,0 1 0 0 0,0-1-1 0 0,-1 1 1 0 0,1-1-1 0 0,0 1 1 0 0,-1 0-1 0 0,1-1 1 0 0,-1 1-1 0 0,0-1 1 0 0,0 1-1 0 0,0 0 1 0 0,0 0-1 0 0,0-1 1 0 0,-1 1 0 0 0,1 0-1 0 0,-1 0 1 0 0,1 0-1 0 0,-1 0 1 0 0,0 1-1 0 0,1-1 1 0 0,-1 0-1 0 0,-3-1 1 0 0,0-1-42 0 0,1 0-1 0 0,-1 1 1 0 0,0 0 0 0 0,-1 0 0 0 0,1 0-1 0 0,0 1 1 0 0,-1-1 0 0 0,1 1 0 0 0,-1 1-1 0 0,0-1 1 0 0,0 1 0 0 0,0 0 0 0 0,0 0-1 0 0,0 0 1 0 0,-8 1 0 0 0,-20 5-2650 0 0,1 8-3339 0 0,21-7 3394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57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25 560 0 0,'15'-18'3422'0'0,"-12"16"-3132"0"0,1 1 0 0 0,0 0 0 0 0,0 0 0 0 0,-1 1 0 0 0,1-1-1 0 0,0 1 1 0 0,0-1 0 0 0,0 1 0 0 0,0 1 0 0 0,0-1 0 0 0,0 0-1 0 0,-1 1 1 0 0,1 0 0 0 0,0 0 0 0 0,0 0 0 0 0,-1 0 0 0 0,1 1-1 0 0,-1-1 1 0 0,1 1 0 0 0,6 4 0 0 0,3 3 284 0 0,0 0 0 0 0,-1 0 0 0 0,20 19-1 0 0,-20-14-238 0 0,-1-1 0 0 0,0 1 1 0 0,-1 1-1 0 0,0 0 0 0 0,-1 1 0 0 0,-1 0 0 0 0,0 0 0 0 0,-2 0 0 0 0,0 1 0 0 0,0 0 0 0 0,3 26 0 0 0,-3-13 69 0 0,-2 0 0 0 0,-1 1 1 0 0,-2-1-1 0 0,-1 1 0 0 0,-7 57 0 0 0,3-57-177 0 0,-2 0 0 0 0,0 0-1 0 0,-3-1 1 0 0,0 0-1 0 0,-2 0 1 0 0,-1-1-1 0 0,-1-1 1 0 0,-2 0 0 0 0,-1-1-1 0 0,-1 0 1 0 0,-21 26-1 0 0,16-28 8 0 0,-1 0 0 0 0,-1-1 0 0 0,-2-1 0 0 0,0-2 0 0 0,-1 0 0 0 0,0-2 0 0 0,-37 19 0 0 0,34-24-181 0 0,-1-1 1 0 0,0-2 0 0 0,-1-1-1 0 0,0-1 1 0 0,0-2-1 0 0,-1-1 1 0 0,-60 3 0 0 0,43-12-1530 0 0,47 3 754 0 0,1-1 0 0 0,-1 0 0 0 0,1 1 0 0 0,-1-1 0 0 0,1 0 0 0 0,0 0 0 0 0,-1 0 0 0 0,1 0-1 0 0,-3-3 1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57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7 488 0 0,'1'-1'248'0'0,"0"0"1"0"0,0 0-1 0 0,0 1 1 0 0,0-1-1 0 0,0 1 0 0 0,0-1 1 0 0,0 1-1 0 0,0-1 1 0 0,1 1-1 0 0,-1 0 0 0 0,0 0 1 0 0,0 0-1 0 0,0-1 0 0 0,1 1 1 0 0,-1 0-1 0 0,0 0 1 0 0,0 0-1 0 0,0 1 0 0 0,1-1 1 0 0,-1 0-1 0 0,0 0 1 0 0,0 1-1 0 0,0-1 0 0 0,1 1 1 0 0,0 0-1 0 0,1 1 48 0 0,0 0-1 0 0,-1 0 1 0 0,1 0-1 0 0,-1 0 1 0 0,1 1-1 0 0,-1-1 1 0 0,0 1 0 0 0,0 0-1 0 0,2 4 1 0 0,3 5 405 0 0,0 1 0 0 0,-2 1 1 0 0,8 22-1 0 0,-1 16 760 0 0,-2-1 1 0 0,4 80-1 0 0,-2-16-740 0 0,-6-78-2116 0 0,10 38 1 0 0,-8-42-2917 0 0,-2-21 2472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5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16 498 464 0 0,'-3'-9'467'0'0,"0"-1"-1"0"0,0 1 1 0 0,1-1 0 0 0,0 1 0 0 0,1-1-1 0 0,0 0 1 0 0,0 0 0 0 0,1 1-1 0 0,1-1 1 0 0,-1 0 0 0 0,5-18-1 0 0,-1 13 22 0 0,0 2-1 0 0,1-1 1 0 0,1 0-1 0 0,0 1 1 0 0,1 0-1 0 0,0 1 0 0 0,13-17 1 0 0,-2 7 59 0 0,1 0 0 0 0,1 1 0 0 0,1 1 0 0 0,1 1 0 0 0,0 1 0 0 0,1 1 1 0 0,37-20-1 0 0,-41 27-124 0 0,0 0 1 0 0,1 2-1 0 0,0 0 1 0 0,0 1-1 0 0,1 2 1 0 0,-1 0 0 0 0,40-4-1 0 0,-52 8-299 0 0,0 0 1 0 0,0 1-1 0 0,0 0 0 0 0,0 1 1 0 0,0-1-1 0 0,0 2 0 0 0,0-1 0 0 0,0 1 1 0 0,0 0-1 0 0,0 1 0 0 0,-1 0 1 0 0,0 0-1 0 0,1 0 0 0 0,-1 1 0 0 0,0 0 1 0 0,0 1-1 0 0,-1 0 0 0 0,0 0 0 0 0,1 0 1 0 0,-2 0-1 0 0,1 1 0 0 0,-1 0 1 0 0,6 8-1 0 0,-8-8-41 0 0,1 1 0 0 0,-1 0 0 0 0,-1 1 0 0 0,1-1 0 0 0,-1 0 0 0 0,0 1-1 0 0,-1-1 1 0 0,0 1 0 0 0,0-1 0 0 0,-1 1 0 0 0,0 0 0 0 0,0-1 0 0 0,-1 1 0 0 0,0-1 0 0 0,-2 12 0 0 0,-3 6 50 0 0,-1-1 0 0 0,-1-1 0 0 0,-15 32 0 0 0,9-27-146 0 0,-2-2 1 0 0,-1 0-1 0 0,0 0 0 0 0,-2-2 0 0 0,-2 0 0 0 0,0-2 0 0 0,-1 0 0 0 0,-1-1 0 0 0,0-1 0 0 0,-2-2 0 0 0,-1 0 0 0 0,0-2 0 0 0,-1 0 0 0 0,-30 11 0 0 0,57-27-53 0 0,8-1-84 0 0,12-2 188 0 0,-1 1 1 0 0,0 1 0 0 0,1 1 0 0 0,-1 0 0 0 0,38 7-1 0 0,-34-1 116 0 0,1 1 0 0 0,-2 1 0 0 0,1 1 0 0 0,-1 1 0 0 0,0 1 0 0 0,-1 1 0 0 0,0 1 1 0 0,-1 0-1 0 0,20 18 0 0 0,-37-28-393 0 0,0-1 0 0 0,1 0 0 0 0,-1 0 0 0 0,1 0 0 0 0,0 0 0 0 0,0 0 0 0 0,4 1 0 0 0,16 2-7880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8:59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35 169 312 0 0,'0'0'4964'0'0,"-1"5"-3529"0"0,-5 15 1269 0 0,2 1-1 0 0,-3 40 0 0 0,-6 27 3318 0 0,10-79-1653 0 0,7-26-3483 0 0,-4 15-874 0 0,0 1 0 0 0,1-1 0 0 0,-1 1-1 0 0,1-1 1 0 0,-1 1 0 0 0,1-1 0 0 0,0 1 0 0 0,-1-1 0 0 0,1 1-1 0 0,0 0 1 0 0,0-1 0 0 0,0 1 0 0 0,0 0 0 0 0,0 0-1 0 0,0 0 1 0 0,1-1 0 0 0,-1 1 0 0 0,0 1 0 0 0,0-1-1 0 0,1 0 1 0 0,-1 0 0 0 0,1 0 0 0 0,-1 1 0 0 0,1-1 0 0 0,-1 1-1 0 0,1-1 1 0 0,-1 1 0 0 0,1-1 0 0 0,0 1 0 0 0,1 0-1 0 0,11 4 71 0 0,1 1-1 0 0,-1 0 1 0 0,-1 1-1 0 0,1 1 1 0 0,22 15-1 0 0,27 12 177 0 0,-53-29-221 0 0,24 11 163 0 0,2-1 1 0 0,61 16-1 0 0,-88-28-167 0 0,0-1 0 0 0,1 0 1 0 0,-1-1-1 0 0,1 0 1 0 0,-1-1-1 0 0,0 0 0 0 0,1 0 1 0 0,-1-1-1 0 0,1 0 0 0 0,-1-1 1 0 0,0 0-1 0 0,1 0 0 0 0,-1-1 1 0 0,0 0-1 0 0,-1-1 1 0 0,14-6-1 0 0,-18 7-20 0 0,-1-1 0 0 0,1 1-1 0 0,-1 0 1 0 0,0-1 0 0 0,0 0 0 0 0,0 0 0 0 0,0 0 0 0 0,-1 0-1 0 0,0 0 1 0 0,0 0 0 0 0,0-1 0 0 0,0 1 0 0 0,-1-1 0 0 0,1 1 0 0 0,-1-1-1 0 0,0 1 1 0 0,0-1 0 0 0,-1 0 0 0 0,0-7 0 0 0,1-2 19 0 0,-2 0 0 0 0,1 0 0 0 0,-2 1 0 0 0,0-1 0 0 0,-5-17 0 0 0,2 13-13 0 0,-2 1 1 0 0,0 0-1 0 0,0 0 0 0 0,-2 0 0 0 0,0 1 0 0 0,-1 1 0 0 0,0-1 1 0 0,-1 1-1 0 0,-1 1 0 0 0,-1 0 0 0 0,0 1 0 0 0,0 0 0 0 0,-1 1 1 0 0,-1 1-1 0 0,0 0 0 0 0,-26-13 0 0 0,31 20-792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01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 76 0 0,'-7'-9'10629'0'0,"6"9"-10222"0"0,-6 46 2598 0 0,2-13-717 0 0,-12 48 0 0 0,17-80-2068 0 0,-2 16 949 0 0,1 0-5018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03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25 296 0 0,'3'-25'4427'0'0,"-8"41"-549"0"0,-11 40-1521 0 0,-8 83 65 0 0,19-126-1802 0 0,-2 8 3499 0 0,5-28-3929 0 0,-1 1 0 0 0,1-1-1 0 0,0 0 1 0 0,1 0 0 0 0,-1 0 0 0 0,1-1 0 0 0,1-7-1 0 0,1-60 820 0 0,0 29-461 0 0,-1 49-543 0 0,0 52-278 0 0,-7 59 0 0 0,5-79 1729 0 0,17-99-1101 0 0,-11 49-197 0 0,0-1 0 0 0,0 1 0 0 0,-2-1 0 0 0,2-16-1 0 0,-19 68-175 0 0,9-3 2 0 0,2-16-40 0 0,1 0 0 0 0,0 0 0 0 0,1 22 0 0 0,2-39 65 0 0,0 0-1 0 0,0 0 0 0 0,0 0 0 0 0,0 0 1 0 0,0 0-1 0 0,0 0 0 0 0,0 0 0 0 0,1 0 1 0 0,-1 0-1 0 0,0 0 0 0 0,0 0 0 0 0,0 0 1 0 0,0 0-1 0 0,0 0 0 0 0,0 0 0 0 0,0 0 1 0 0,0 0-1 0 0,0 0 0 0 0,0 0 0 0 0,1 0 1 0 0,-1 0-1 0 0,0 0 0 0 0,0 0 0 0 0,0 0 1 0 0,0 0-1 0 0,0 0 0 0 0,0 0 0 0 0,0 0 1 0 0,0 0-1 0 0,0 0 0 0 0,0 0 0 0 0,0 0 1 0 0,0 0-1 0 0,1 0 0 0 0,-1 0 1 0 0,0 0-1 0 0,0 1 0 0 0,0-1 0 0 0,0 0 1 0 0,0 0-1 0 0,0 0 0 0 0,0 0 0 0 0,0 0 1 0 0,0 0-1 0 0,0 0 0 0 0,0 0 0 0 0,0 0 1 0 0,0 0-1 0 0,0 0 0 0 0,0 1 0 0 0,0-1 1 0 0,0 0-1 0 0,0 0 0 0 0,0 0 0 0 0,0 0 1 0 0,0 0-1 0 0,7-12 139 0 0,4-16-50 0 0,23-113 491 0 0,-34 140-468 0 0,-15 52-159 0 0,9-33 24 0 0,1 0 0 0 0,-5 30 0 0 0,10-44 57 0 0,2-11-20 0 0,8-26-20 0 0,6-26-29 0 0,1-12-46 0 0,-16 70 67 0 0,-15 38-18 0 0,-12 54 176 0 0,48-122-128 0 0,-13 10-54 0 0,10-43 0 0 0,-19 63 19 0 0,-1 3 4 0 0,-1 1 8 0 0,0-1 0 0 0,1 0 0 0 0,0 1 0 0 0,-1-1 0 0 0,1 1 0 0 0,0-1 0 0 0,0 1 0 0 0,0 3 0 0 0,-29 74-12 0 0,25-63-117 0 0,3-8-292 0 0,11-18-113 0 0,-8 8 289 0 0,-1 1 1 0 0,1-1-1 0 0,-1 0 1 0 0,1 1-1 0 0,-1-1 1 0 0,0 0-1 0 0,1 1 1 0 0,-1-1-1 0 0,0 0 1 0 0,0 1-1 0 0,1-1 0 0 0,-1 0 1 0 0,0 0-1 0 0,0 1 1 0 0,0-1-1 0 0,0 0 1 0 0,0 0-1 0 0,0 1 1 0 0,0-3-1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0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76 0 0,'0'1'5560'0'0,"-4"14"-5095"0"0,-1 6 783 0 0,-2-1-1 0 0,0 0 0 0 0,-16 29 1 0 0,-11 30 1612 0 0,21-48 2163 0 0,13-35-4783 0 0,2-17 87 0 0,1-1 0 0 0,1 1 0 0 0,0 0 0 0 0,10-24 0 0 0,5-25 657 0 0,-67 240 50 0 0,38-139-791 0 0,10-30-118 0 0,0-4-92 0 0,18-69 145 0 0,-3 17 58 0 0,-28 94-120 0 0,7-23-90 0 0,1-1 0 0 0,0 1 0 0 0,1 0 0 0 0,-4 33 0 0 0,8-49-21 0 0,0 0 0 0 0,0 1 0 0 0,1-1 0 0 0,-1 0 0 0 0,0 0 0 0 0,0 0 0 0 0,1 0 0 0 0,-1 0 0 0 0,0 0 0 0 0,1 1 0 0 0,-1-1 0 0 0,0 0 0 0 0,0 0 0 0 0,1 0 0 0 0,-1 0 0 0 0,0 0 0 0 0,1 0 0 0 0,-1 0 0 0 0,0 0 0 0 0,0 0 0 0 0,1 0 0 0 0,-1 0 0 0 0,0-1 0 0 0,0 1 0 0 0,1 0 0 0 0,-1 0 0 0 0,0 0 0 0 0,1 0 0 0 0,-1 0 0 0 0,0 0 0 0 0,0-1 0 0 0,0 1 0 0 0,1 0 0 0 0,-1 0 0 0 0,0 0 0 0 0,0-1 0 0 0,0 1 0 0 0,1 0 0 0 0,-1 0 0 0 0,0-1 0 0 0,0 1 0 0 0,0 0 0 0 0,0 0 0 0 0,1-1 0 0 0,12-14 18 0 0,-12 14-21 0 0,16-34 66 0 0,-1-1-1 0 0,17-61 1 0 0,-62 240 48 0 0,28-142-111 0 0,1-1 0 0 0,0 1 0 0 0,-1 0 0 0 0,1 0 0 0 0,0 0 0 0 0,0 0 0 0 0,-1 0 0 0 0,1 0 0 0 0,0-1 0 0 0,0 1 0 0 0,0 0 0 0 0,0 0 0 0 0,1 0 0 0 0,-1 0 0 0 0,0 0 0 0 0,0 0 0 0 0,0 0 0 0 0,1 0 0 0 0,-1-1 0 0 0,0 1 1 0 0,2 1-1 0 0,10-13 48 0 0,12-32-12 0 0,8-39-5 0 0,-24 59-92 0 0,-6 19-23 0 0,-3 8-46 0 0,-18 51 122 0 0,13-39 71 0 0,0-1 1 0 0,-5 25-1 0 0,11-39 83 0 0,1-5-137 0 0,2-6-7 0 0,22-96 75 0 0,-77 247-350 0 0,52-141 340 0 0,10-17-52 0 0,-5 6-5 0 0,0 0 1 0 0,0-1-1 0 0,5-18 0 0 0,4-11-221 0 0,-14 40 164 0 0,-3 15-115 0 0,-1 0 132 0 0,-1 0-1 0 0,0-1 1 0 0,-10 18 0 0 0,5-8 10 0 0,1 0-2 0 0,1-1 0 0 0,-5 31-1 0 0,7-29 24 0 0,6-23 34 0 0,0-1-38 0 0,0 0-1 0 0,0 0 1 0 0,1 0-1 0 0,-1 1 0 0 0,0-1 1 0 0,0 0-1 0 0,0 0 1 0 0,0 0-1 0 0,0 0 1 0 0,1 0-1 0 0,-1 0 1 0 0,0 1-1 0 0,0-1 1 0 0,0 0-1 0 0,0 0 1 0 0,1 0-1 0 0,-1 0 1 0 0,0 0-1 0 0,0 0 0 0 0,0 0 1 0 0,0 0-1 0 0,1 0 1 0 0,-1 0-1 0 0,0 0 1 0 0,0 0-1 0 0,0 0 1 0 0,1 0-1 0 0,-1 0 1 0 0,0 0-1 0 0,0 0 1 0 0,0 0-1 0 0,1 0 1 0 0,-1 0-1 0 0,0 0 1 0 0,0 0-1 0 0,0-1 0 0 0,0 1 1 0 0,1 0-1 0 0,-1 0 1 0 0,0 0-1 0 0,0 0 1 0 0,0 0-1 0 0,0 0 1 0 0,1-1-1 0 0,5-5 12 0 0,0-1-1 0 0,0 0 0 0 0,0-1 1 0 0,-1 1-1 0 0,0-1 0 0 0,0 0 1 0 0,-1 0-1 0 0,4-9 0 0 0,25-79 122 0 0,-23 65-71 0 0,-5 7 3 0 0,-6 23-65 0 0,1 1 0 0 0,0 0-1 0 0,0-1 1 0 0,-1 1 0 0 0,1 0 0 0 0,0-1 0 0 0,-1 1 0 0 0,1 0-1 0 0,0 0 1 0 0,0 0 0 0 0,-1-1 0 0 0,1 1 0 0 0,-1 0 0 0 0,1 0-1 0 0,0 0 1 0 0,-1 0 0 0 0,1 0 0 0 0,0-1 0 0 0,-1 1 0 0 0,1 0-1 0 0,-1 0 1 0 0,1 0 0 0 0,0 0 0 0 0,-1 0 0 0 0,1 0 0 0 0,-1 0-1 0 0,1 1 1 0 0,0-1 0 0 0,-1 0 0 0 0,1 0 0 0 0,0 0 0 0 0,-1 0-1 0 0,1 0 1 0 0,0 0 0 0 0,-1 1 0 0 0,1-1 0 0 0,0 0 0 0 0,-1 0-1 0 0,1 1 1 0 0,0-1 0 0 0,-1 0 0 0 0,1 0 0 0 0,0 1 0 0 0,0-1-1 0 0,-1 1 1 0 0,-4 2 2 0 0,1 1-1 0 0,0 0 0 0 0,-1 0 1 0 0,1 1-1 0 0,1-1 0 0 0,-1 1 1 0 0,1 0-1 0 0,-1 0 0 0 0,2 0 1 0 0,-1 0-1 0 0,-3 8 0 0 0,-15 23 35 0 0,14-27 124 0 0,6-12-77 0 0,14-20-35 0 0,2-3 23 0 0,-5-2-36 0 0,-12 21-95 0 0,-8 12-110 0 0,2 5-561 0 0,8-10 458 0 0,-1 1-1 0 0,1-1 0 0 0,0 1 0 0 0,0 0 1 0 0,0-1-1 0 0,-1 1 0 0 0,1-1 0 0 0,0 1 1 0 0,0 0-1 0 0,0-1 0 0 0,0 1 0 0 0,0 0 1 0 0,0-1-1 0 0,0 1 0 0 0,0 0 0 0 0,0-1 1 0 0,1 1-1 0 0,-1 0 0 0 0,0-1 0 0 0,0 1 1 0 0,0-1-1 0 0,1 1 0 0 0,-1 0 0 0 0,0-1 1 0 0,1 1-1 0 0,-1-1 0 0 0,1 1 0 0 0,-1-1 1 0 0,0 1-1 0 0,1-1 0 0 0,0 1 0 0 0,8 1-2393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11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68 32 0 0,'-10'-36'5264'0'0,"10"35"-5108"0"0,-1 0 1 0 0,1 0 0 0 0,0 1-1 0 0,0-1 1 0 0,-1 0 0 0 0,1 0-1 0 0,0 1 1 0 0,-1-1 0 0 0,1 0-1 0 0,-1 1 1 0 0,1-1 0 0 0,-1 1-1 0 0,1-1 1 0 0,-1 0 0 0 0,1 1-1 0 0,-1-1 1 0 0,0 1 0 0 0,1 0-1 0 0,-1-1 1 0 0,0 1 0 0 0,1-1-1 0 0,-1 1 1 0 0,0 0 0 0 0,1-1-1 0 0,-1 1 1 0 0,0 0 0 0 0,0 0-1 0 0,0 0 1 0 0,-1 0 0 0 0,1 0 433 0 0,-15 20 2724 0 0,16-19-3209 0 0,0 0-1 0 0,0 0 1 0 0,0 0-1 0 0,1 0 1 0 0,-1 0 0 0 0,0 0-1 0 0,0 1 1 0 0,0-1-1 0 0,1 0 1 0 0,-1 0 0 0 0,1 0-1 0 0,-1 0 1 0 0,1 0-1 0 0,-1 0 1 0 0,1 0 0 0 0,-1 0-1 0 0,1-1 1 0 0,0 1 0 0 0,0 0-1 0 0,-1 0 1 0 0,1 0-1 0 0,0-1 1 0 0,0 1 0 0 0,0 0-1 0 0,0-1 1 0 0,0 1-1 0 0,0-1 1 0 0,0 1 0 0 0,0-1-1 0 0,0 0 1 0 0,0 1-1 0 0,0-1 1 0 0,0 0 0 0 0,0 0-1 0 0,0 0 1 0 0,1 1-1 0 0,-1-1 1 0 0,0 0 0 0 0,0 0-1 0 0,0-1 1 0 0,2 1 0 0 0,-1 0 20 0 0,0-1 0 0 0,1 1 0 0 0,-1-1 0 0 0,0 0 1 0 0,0 0-1 0 0,0 0 0 0 0,1 0 0 0 0,-1 0 1 0 0,0 0-1 0 0,0 0 0 0 0,-1 0 0 0 0,1-1 1 0 0,0 1-1 0 0,0-1 0 0 0,-1 0 0 0 0,1 1 0 0 0,-1-1 1 0 0,1 0-1 0 0,-1 0 0 0 0,0 0 0 0 0,2-2 1 0 0,-3 2-44 0 0,1 0 0 0 0,0 1 0 0 0,-1-1 0 0 0,1 0 0 0 0,-1 0 0 0 0,1 0 0 0 0,-1 1 0 0 0,0-1 0 0 0,0 0 0 0 0,0 0 0 0 0,0 0 0 0 0,0 0 0 0 0,0 1 0 0 0,-1-4 0 0 0,0 4 20 0 0,-1 0-326 0 0,0 1 1 0 0,1-1 0 0 0,-1 1 0 0 0,0 0-1 0 0,0 0 1 0 0,1-1 0 0 0,-1 1-1 0 0,0 1 1 0 0,0-1 0 0 0,0 0 0 0 0,1 0-1 0 0,-1 1 1 0 0,0-1 0 0 0,0 1-1 0 0,1-1 1 0 0,-1 1 0 0 0,0 0 0 0 0,1-1-1 0 0,-3 2 1 0 0,-2 9-4956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1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41 256 0 0,'-16'-19'5328'0'0,"15"18"-5082"0"0,0 0 0 0 0,0 0 1 0 0,0 0-1 0 0,0 0 0 0 0,-1 0 0 0 0,1 0 0 0 0,0 1 1 0 0,0-1-1 0 0,0 0 0 0 0,-1 1 0 0 0,1-1 0 0 0,0 1 1 0 0,-1 0-1 0 0,1-1 0 0 0,-1 1 0 0 0,1 0 1 0 0,0 0-1 0 0,-1 0 0 0 0,1 0 0 0 0,-1 0 0 0 0,1 0 1 0 0,-1 0-1 0 0,1 0 0 0 0,0 1 0 0 0,-1-1 1 0 0,1 1-1 0 0,-2 0 0 0 0,0 0 189 0 0,-1 1 0 0 0,1 0 0 0 0,1-1 1 0 0,-1 1-1 0 0,0 0 0 0 0,0 0 0 0 0,1 1 0 0 0,-1-1 0 0 0,-3 5 1 0 0,6-7-392 0 0,0 1 1 0 0,-1-1 0 0 0,1 1 0 0 0,0-1 0 0 0,0 1-1 0 0,0-1 1 0 0,-1 0 0 0 0,1 1 0 0 0,0-1-1 0 0,0 1 1 0 0,0-1 0 0 0,0 1 0 0 0,0-1 0 0 0,0 1-1 0 0,0-1 1 0 0,0 1 0 0 0,0-1 0 0 0,0 1 0 0 0,0-1-1 0 0,0 1 1 0 0,0-1 0 0 0,0 1 0 0 0,0-1 0 0 0,1 1-1 0 0,-1-1 1 0 0,0 0 0 0 0,0 1 0 0 0,1-1 0 0 0,-1 1-1 0 0,0-1 1 0 0,0 0 0 0 0,1 1 0 0 0,-1-1 0 0 0,0 1-1 0 0,1-1 1 0 0,-1 0 0 0 0,1 0 0 0 0,-1 1-1 0 0,0-1 1 0 0,1 0 0 0 0,-1 0 0 0 0,1 1 0 0 0,-1-1-1 0 0,1 0 1 0 0,-1 0 0 0 0,1 0 0 0 0,-1 0 0 0 0,1 0-1 0 0,-1 0 1 0 0,1 0 0 0 0,-1 0 0 0 0,1 0 0 0 0,-1 0-1 0 0,1 0 1 0 0,26 2 619 0 0,-26-2-662 0 0,1-1-1 0 0,-1 1 1 0 0,0 0-1 0 0,1-1 1 0 0,-1 1-1 0 0,0-1 1 0 0,0 1-1 0 0,0-1 1 0 0,0 0-1 0 0,1 1 1 0 0,-1-1-1 0 0,0 0 1 0 0,0 0-1 0 0,0 0 0 0 0,0 0 1 0 0,-1 0-1 0 0,1 0 1 0 0,0 0-1 0 0,0 0 1 0 0,0 0-1 0 0,-1 0 1 0 0,1-1-1 0 0,-1 1 1 0 0,1 0-1 0 0,-1 0 1 0 0,1-1-1 0 0,-1 1 1 0 0,0 0-1 0 0,0 0 1 0 0,1-1-1 0 0,-1 1 1 0 0,0 0-1 0 0,0-1 1 0 0,0 1-1 0 0,-1 0 1 0 0,1-1-1 0 0,0 1 1 0 0,0 0-1 0 0,-1-1 1 0 0,1 1-1 0 0,-1 0 1 0 0,1 0-1 0 0,-1-1 1 0 0,1 1-1 0 0,-1 0 1 0 0,0 0-1 0 0,0 0 1 0 0,1 0-1 0 0,-1 0 1 0 0,0 0-1 0 0,0 0 1 0 0,0 0-1 0 0,0 0 1 0 0,0 1-1 0 0,-2-2 1 0 0,2 1-662 0 0,-17 6-7023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0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15 252 0 0,'-26'-10'17484'0'0,"75"8"-12610"0"0,-33 0-4062 0 0,234 2 4512 0 0,-114 2-3446 0 0,-100-3-1435 0 0,13 0 584 0 0,-18 4-3594 0 0,-30-2 1935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1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115 307 324 0 0,'-14'36'5167'0'0,"-12"53"1"0"0,14-35 5308 0 0,1-119-8266 0 0,3-27-1120 0 0,-14-90 187 0 0,16 154-1113 0 0,1 2 53 0 0,0-2-1 0 0,-1-33 0 0 0,6 59-187 0 0,0 2-28 0 0,1 0 0 0 0,-1 0 0 0 0,0 0 1 0 0,0-1-1 0 0,1 1 0 0 0,-1 0 0 0 0,0 0 1 0 0,0 0-1 0 0,1 0 0 0 0,-1 0 0 0 0,0 0 0 0 0,0 0 1 0 0,1 0-1 0 0,-1 0 0 0 0,0 0 0 0 0,0 0 1 0 0,1 0-1 0 0,-1 0 0 0 0,0 0 0 0 0,1 0 0 0 0,-1 0 1 0 0,0 0-1 0 0,0 0 0 0 0,1 0 0 0 0,-1 0 1 0 0,0 0-1 0 0,0 0 0 0 0,1 1 0 0 0,-1-1 1 0 0,0 0-1 0 0,0 0 0 0 0,0 0 0 0 0,1 0 0 0 0,-1 1 1 0 0,0-1-1 0 0,0 0 0 0 0,23 23-12 0 0,-2 2 1 0 0,-1 0-1 0 0,0 1 0 0 0,-2 1 1 0 0,21 41-1 0 0,25 38-692 0 0,-52-89 545 0 0,3 7-767 0 0,2 1 0 0 0,1-2 0 0 0,1 0 1 0 0,1-2-1 0 0,28 25 0 0 0,-45-43 782 0 0,19 11-1361 0 0,-21-14 1464 0 0,0 1-1 0 0,-1-1 0 0 0,1 0 1 0 0,0 0-1 0 0,-1 1 0 0 0,1-1 1 0 0,0 0-1 0 0,0 0 0 0 0,-1 0 1 0 0,1 0-1 0 0,0 1 0 0 0,0-1 1 0 0,0-1-1 0 0,-1 1 0 0 0,1 0 1 0 0,0 0-1 0 0,0 0 0 0 0,-1 0 1 0 0,1 0-1 0 0,0-1 0 0 0,0 1 1 0 0,-1 0-1 0 0,1 0 0 0 0,0-1 1 0 0,1 0-1 0 0,-2-1 68 0 0,0 1 0 0 0,0-1 0 0 0,0 1 0 0 0,0-1-1 0 0,0 1 1 0 0,0-1 0 0 0,0 1 0 0 0,-1-1 0 0 0,1 1 0 0 0,0-1 0 0 0,-1 1 0 0 0,1 0 0 0 0,-1-1-1 0 0,0 1 1 0 0,1-1 0 0 0,-1 1 0 0 0,0 0 0 0 0,0 0 0 0 0,0-1 0 0 0,-2-1 0 0 0,2 2-1 0 0,-6-8 95 0 0,0 0 0 0 0,-1 0-1 0 0,0 1 1 0 0,-1 1 0 0 0,1-1 0 0 0,-2 1-1 0 0,1 1 1 0 0,-1 0 0 0 0,0 0-1 0 0,0 1 1 0 0,-17-7 0 0 0,-4 1 285 0 0,-1 1 1 0 0,-54-9 0 0 0,79 17-394 0 0,-1 1 0 0 0,0 0 1 0 0,1 1-1 0 0,-1 0 0 0 0,0 0 1 0 0,1 0-1 0 0,-1 1 0 0 0,1 0 1 0 0,-1 1-1 0 0,1-1 0 0 0,-1 2 1 0 0,-10 3-1 0 0,17-6-91 0 0,1 1-1 0 0,0-1 1 0 0,-1 0 0 0 0,1 0-1 0 0,0 0 1 0 0,-1 0 0 0 0,1 1-1 0 0,0-1 1 0 0,-1 0 0 0 0,1 0-1 0 0,0 0 1 0 0,-1 1 0 0 0,1-1-1 0 0,0 0 1 0 0,-1 1 0 0 0,1-1-1 0 0,0 0 1 0 0,0 1 0 0 0,0-1-1 0 0,-1 0 1 0 0,1 1 0 0 0,0-1-1 0 0,0 0 1 0 0,0 1 0 0 0,0-1-1 0 0,0 1 1 0 0,0-1 0 0 0,-1 0-1 0 0,1 1 1 0 0,0-1 0 0 0,0 1-1 0 0,0-1 1 0 0,0 0 0 0 0,1 1-1 0 0,-1-1 1 0 0,0 1 0 0 0,0-1-1 0 0,0 0 1 0 0,0 1 0 0 0,0-1-1 0 0,0 1 1 0 0,1-1 0 0 0,-1 0-1 0 0,0 1 1 0 0,0-1 0 0 0,0 0-1 0 0,1 1 1 0 0,-1-1 0 0 0,0 0-1 0 0,1 0 1 0 0,-1 1 0 0 0,0-1-1 0 0,1 0 1 0 0,20 11-5078 0 0,-9-9 3189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13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72 316 0 0,'-1'-15'14507'0'0,"-48"212"-6902"0"0,38-174-6091 0 0,11-22-978 0 0,-11-22-124 0 0,8 10-307 0 0,1 0 0 0 0,0-1 0 0 0,0 1 1 0 0,1-1-1 0 0,1 1 0 0 0,0-1 0 0 0,1 1 1 0 0,2-16-1 0 0,-3 26-99 0 0,0 1 0 0 0,0 0-1 0 0,1-1 1 0 0,-1 1 0 0 0,0 0 0 0 0,0 0-1 0 0,0-1 1 0 0,0 1 0 0 0,0 0 0 0 0,1-1-1 0 0,-1 1 1 0 0,0 0 0 0 0,0 0 0 0 0,1-1-1 0 0,-1 1 1 0 0,0 0 0 0 0,0 0 0 0 0,1 0 0 0 0,-1-1-1 0 0,0 1 1 0 0,0 0 0 0 0,1 0 0 0 0,-1 0-1 0 0,0 0 1 0 0,1 0 0 0 0,-1 0 0 0 0,0 0-1 0 0,1-1 1 0 0,-1 1 0 0 0,0 0 0 0 0,1 0-1 0 0,-1 0 1 0 0,1 0 0 0 0,13 7 98 0 0,12 17-5 0 0,-23-21-66 0 0,24 23 74 0 0,1 3-56 0 0,64 48 0 0 0,-83-71-252 0 0,0 0 0 0 0,1 0 0 0 0,-1-1 0 0 0,1 0 0 0 0,1 0 0 0 0,-1-1 1 0 0,1-1-1 0 0,-1 0 0 0 0,1 0 0 0 0,0-1 0 0 0,0 0 0 0 0,12 0 0 0 0,-21-2 170 0 0,1 0-1 0 0,-1 0 1 0 0,1-1 0 0 0,-1 1-1 0 0,0-1 1 0 0,1 1 0 0 0,-1-1-1 0 0,1 0 1 0 0,-1 0 0 0 0,0 0-1 0 0,0 0 1 0 0,1 0 0 0 0,-1 0-1 0 0,0-1 1 0 0,0 1-1 0 0,0-1 1 0 0,0 1 0 0 0,-1-1-1 0 0,1 0 1 0 0,2-3 0 0 0,-1 1 52 0 0,-1 0 0 0 0,1-1 0 0 0,-1 1 0 0 0,-1-1 0 0 0,1 1 0 0 0,0-1 1 0 0,-1 0-1 0 0,0 0 0 0 0,1-9 0 0 0,-1 1 127 0 0,-1-1 0 0 0,0 1 0 0 0,-1-1 0 0 0,-1 0 0 0 0,0 1 0 0 0,-6-23 1 0 0,0 16 103 0 0,-1 0 1 0 0,-1 0-1 0 0,-18-26 1 0 0,11 18-623 0 0,16 27-148 0 0,-7-9-2075 0 0,21 2-8019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13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1 404 0 0,'0'0'1978'0'0,"0"3"-780"0"0,1 17 537 0 0,1 0 0 0 0,0-1 0 0 0,2 1 0 0 0,0-1 0 0 0,8 20-1 0 0,-10-32-1428 0 0,3 12 526 0 0,2 0-1 0 0,0 0 1 0 0,2 0 0 0 0,0-1 0 0 0,12 19 0 0 0,-16-30-624 0 0,-1-1 1 0 0,1 1-1 0 0,0-1 0 0 0,1 0 1 0 0,-1 0-1 0 0,1-1 0 0 0,0 0 1 0 0,1 0-1 0 0,-1 0 0 0 0,1-1 1 0 0,0 1-1 0 0,0-2 0 0 0,0 1 1 0 0,1-1-1 0 0,12 4 0 0 0,-19-7-178 0 0,0 0 0 0 0,0 1-1 0 0,1-1 1 0 0,-1 0 0 0 0,0 0-1 0 0,0 0 1 0 0,0 0 0 0 0,0 0-1 0 0,1 0 1 0 0,-1 0 0 0 0,0-1-1 0 0,0 1 1 0 0,0 0 0 0 0,0-1-1 0 0,0 1 1 0 0,0-1-1 0 0,0 1 1 0 0,0-1 0 0 0,0 1-1 0 0,0-1 1 0 0,0 0 0 0 0,0 1-1 0 0,2-3 1 0 0,-2 1 9 0 0,0 0 1 0 0,0 0-1 0 0,1 0 0 0 0,-1 0 0 0 0,-1 0 1 0 0,1 0-1 0 0,0-1 0 0 0,0 1 0 0 0,-1 0 1 0 0,1-1-1 0 0,-1-2 0 0 0,1-8 101 0 0,-1 1 0 0 0,0-1-1 0 0,-4-19 1 0 0,3 26-72 0 0,-1-12 145 0 0,-2 0 0 0 0,0 0 0 0 0,-1 0 0 0 0,-12-28 0 0 0,13 36-576 0 0,-1 0 0 0 0,0 1 0 0 0,-1 0 0 0 0,0 0 0 0 0,0 0 0 0 0,-1 1 0 0 0,0-1 0 0 0,0 2 0 0 0,-11-10 0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1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1 576 0 0,'0'0'2368'0'0,"10"3"2115"0"0,-6 6-3662 0 0,0-1 1 0 0,-1 0-1 0 0,-1 1 1 0 0,1-1-1 0 0,-1 1 1 0 0,-1 0 0 0 0,1 0-1 0 0,-1 0 1 0 0,-1 0-1 0 0,-1 15 1 0 0,-2 12 705 0 0,-11 49 1 0 0,2-19 332 0 0,4-23-728 0 0,5-32-787 0 0,0-1 1 0 0,1 1-1 0 0,1 0 1 0 0,0 0 0 0 0,0 0-1 0 0,1 0 1 0 0,0-1-1 0 0,1 1 1 0 0,3 17-1 0 0,-3-27-285 0 0,0 0 0 0 0,0 1 1 0 0,0-1-1 0 0,0 0 0 0 0,0 1 0 0 0,1-1 0 0 0,-1 0 0 0 0,0 0 0 0 0,1 0 0 0 0,-1 0 0 0 0,1 0 0 0 0,-1 0 0 0 0,1 0 0 0 0,-1-1 0 0 0,1 1 0 0 0,-1-1 0 0 0,1 1 0 0 0,0-1 0 0 0,-1 1 0 0 0,1-1 0 0 0,0 0 0 0 0,-1 0 1 0 0,1 0-1 0 0,3 0 0 0 0,48-4 582 0 0,-44 3-527 0 0,118-13-1206 0 0,-88 12-11630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1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253 183 320 0 0,'1'-6'829'0'0,"0"0"-1"0"0,-1-1 1 0 0,1 1-1 0 0,-1-1 1 0 0,-1 1-1 0 0,1-1 1 0 0,-1 1-1 0 0,0 0 1 0 0,-1-1-1 0 0,0 1 1 0 0,0 0-1 0 0,0 0 1 0 0,0 0-1 0 0,-1 0 1 0 0,0 0-1 0 0,-5-5 1 0 0,5 6-416 0 0,-1 1 1 0 0,0 0-1 0 0,0 0 0 0 0,-1 0 1 0 0,1 1-1 0 0,-1-1 1 0 0,0 1-1 0 0,0 0 1 0 0,0 1-1 0 0,0-1 1 0 0,0 1-1 0 0,-1 0 0 0 0,1 0 1 0 0,-1 0-1 0 0,1 1 1 0 0,-1 0-1 0 0,0 0 1 0 0,-8 0-1 0 0,9 1-271 0 0,0 0 0 0 0,0 0 0 0 0,0 1 0 0 0,0-1 1 0 0,0 1-1 0 0,1 0 0 0 0,-1 0 0 0 0,0 1 0 0 0,0-1 0 0 0,1 1 0 0 0,-1 0 0 0 0,1 1 0 0 0,-1-1 0 0 0,1 1 1 0 0,0 0-1 0 0,0 0 0 0 0,0 0 0 0 0,1 0 0 0 0,-1 1 0 0 0,1-1 0 0 0,-1 1 0 0 0,1 0 0 0 0,0 0 0 0 0,1 0 1 0 0,-1 0-1 0 0,1 1 0 0 0,0-1 0 0 0,0 1 0 0 0,0-1 0 0 0,-2 9 0 0 0,2-5-43 0 0,1-1 0 0 0,0 0 0 0 0,-1 0 0 0 0,2 1 0 0 0,-1-1 0 0 0,1 0 0 0 0,1 1 0 0 0,-1-1 0 0 0,1 1 0 0 0,0-1 0 0 0,1 0 0 0 0,0 0 0 0 0,0 0 0 0 0,0 0 0 0 0,1 0 0 0 0,0 0 0 0 0,1-1 0 0 0,-1 1 0 0 0,1-1 0 0 0,6 7 0 0 0,-4-6-71 0 0,1-1 0 0 0,0 0 0 0 0,0-1 0 0 0,0 0 0 0 0,1 0 0 0 0,0-1 0 0 0,0 1 0 0 0,0-2 0 0 0,10 4 1 0 0,-13-5-63 0 0,0 0 1 0 0,1-1 0 0 0,-1 1 0 0 0,1-1 0 0 0,-1 0 0 0 0,1-1-1 0 0,0 1 1 0 0,-1-1 0 0 0,1 0 0 0 0,-1-1 0 0 0,1 1 0 0 0,0-1-1 0 0,-1 0 1 0 0,1-1 0 0 0,8-2 0 0 0,-10 1 22 0 0,0 1 0 0 0,0-1 0 0 0,-1 1-1 0 0,1-1 1 0 0,0-1 0 0 0,-1 1 0 0 0,0 0 0 0 0,0-1 0 0 0,0 1 0 0 0,0-1 0 0 0,0 0 0 0 0,-1 0-1 0 0,0 0 1 0 0,0 0 0 0 0,0-1 0 0 0,0 1 0 0 0,-1-1 0 0 0,1 1 0 0 0,-1-1 0 0 0,0 1-1 0 0,-1-1 1 0 0,1 0 0 0 0,-1 1 0 0 0,0-10 0 0 0,-1 5 4 0 0,0 0 1 0 0,0 0-1 0 0,0 0 1 0 0,-1 0-1 0 0,-1 0 1 0 0,0 0-1 0 0,0 1 0 0 0,0-1 1 0 0,-1 1-1 0 0,0 0 1 0 0,-10-14-1 0 0,5 11-26 0 0,0 0 1 0 0,-1 1-1 0 0,0 0 0 0 0,0 1 0 0 0,-14-9 0 0 0,19 14-400 0 0,-2 0-1 0 0,1 0 0 0 0,0 1 1 0 0,-1 0-1 0 0,-7-2 1 0 0,10 4-483 0 0,0 0 1 0 0,0 0-1 0 0,0 1 0 0 0,0-1 1 0 0,0 1-1 0 0,0 0 1 0 0,0 0-1 0 0,0 0 0 0 0,-7 2 1 0 0,4 0-1859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15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27 264 0 0,'-12'-27'13453'0'0,"13"34"-12479"0"0,9 164 4342 0 0,-4 97-1461 0 0,-5-254-3955 0 0,1 20-1681 0 0,-2-33 1558 0 0,-1-1-1 0 0,1 1 1 0 0,0 0 0 0 0,0-1-1 0 0,0 1 1 0 0,0 0 0 0 0,0-1 0 0 0,-1 1-1 0 0,1-1 1 0 0,0 1 0 0 0,0-1-1 0 0,-1 1 1 0 0,1 0 0 0 0,0-1-1 0 0,-1 1 1 0 0,1-1 0 0 0,-1 0 0 0 0,1 1-1 0 0,-1-1 1 0 0,1 1 0 0 0,-1-1-1 0 0,1 0 1 0 0,-1 1 0 0 0,1-1 0 0 0,-1 0-1 0 0,1 1 1 0 0,-1-1 0 0 0,0 0-1 0 0,1 0 1 0 0,-1 0 0 0 0,1 1-1 0 0,-1-1 1 0 0,0 0 0 0 0,1 0 0 0 0,-1 0-1 0 0,0 0 1 0 0,1 0 0 0 0,-1 0-1 0 0,1 0 1 0 0,-1-1 0 0 0,-1 1-1 0 0,-7-3-1937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15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79 102 52 0 0,'-24'-5'1369'0'0,"-28"-5"6274"0"0,50 9-6275 0 0,34 0 8647 0 0,50 3-7023 0 0,-7 0-2010 0 0,24-1-25 0 0,54 0 702 0 0,245-28-1 0 0,-226-11-985 0 0,-68 13-3819 0 0,-100 24 2756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1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1 452 0 0,'-14'5'973'0'0,"-26"16"13090"0"0,44-21-12835 0 0,38 2 378 0 0,-1-1 0 0 0,69-9 0 0 0,-31 1-559 0 0,157 6-2152 0 0,-68 2-7378 0 0,-132-3 6255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16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34 32 0 0,'-1'-1'480'0'0,"-1"1"0"0"0,1 0 0 0 0,0 0 0 0 0,0 0 0 0 0,0 0 1 0 0,0 0-1 0 0,-1 1 0 0 0,1-1 0 0 0,0 0 0 0 0,0 1 0 0 0,0-1 0 0 0,0 0 0 0 0,0 1 0 0 0,0-1 0 0 0,0 1 0 0 0,0 0 0 0 0,0-1 1 0 0,0 1-1 0 0,0 0 0 0 0,0-1 0 0 0,0 1 0 0 0,1 0 0 0 0,-1 0 0 0 0,0 0 0 0 0,-1 2 0 0 0,2-1-140 0 0,-1 0-1 0 0,1 0 1 0 0,-1 0-1 0 0,1 0 1 0 0,0 0 0 0 0,0 0-1 0 0,0-1 1 0 0,0 1-1 0 0,0 0 1 0 0,1 0-1 0 0,-1 0 1 0 0,1 0 0 0 0,0 4-1 0 0,3 4 182 0 0,1-1 0 0 0,-1 1 1 0 0,1-1-1 0 0,1 0 0 0 0,6 9 0 0 0,0-4-54 0 0,-1-1 0 0 0,2 0 0 0 0,-1 0 0 0 0,2-1 0 0 0,0-1 0 0 0,0 0 0 0 0,17 9 0 0 0,-22-16-516 0 0,-1 1 0 0 0,0-1-1 0 0,1-1 1 0 0,0 0 0 0 0,-1 0-1 0 0,1 0 1 0 0,1-1 0 0 0,-1-1 0 0 0,0 0-1 0 0,0 0 1 0 0,0 0 0 0 0,1-1 0 0 0,-1-1-1 0 0,0 0 1 0 0,13-2 0 0 0,-19 2 31 0 0,-1 0 0 0 0,0 1 1 0 0,0-1-1 0 0,1 0 0 0 0,-1 0 1 0 0,0-1-1 0 0,0 1 0 0 0,0 0 1 0 0,0-1-1 0 0,0 1 0 0 0,-1-1 1 0 0,1 1-1 0 0,0-1 0 0 0,-1 0 1 0 0,1 0-1 0 0,-1 0 0 0 0,1 0 1 0 0,-1 0-1 0 0,0 0 0 0 0,0 0 1 0 0,0 0-1 0 0,0-1 0 0 0,0 1 1 0 0,-1 0-1 0 0,1-4 0 0 0,1-4 81 0 0,-1 0 0 0 0,0 0 1 0 0,-1-1-1 0 0,-2-15 0 0 0,1 10 37 0 0,-7-38 319 0 0,5 46-775 0 0,1-1 0 0 0,1 1 0 0 0,0 0 0 0 0,0-1 0 0 0,1 1 1 0 0,0-12-1 0 0,0 19 257 0 0,1 1 0 0 0,-1-1 1 0 0,1 0-1 0 0,0 0 1 0 0,-1 0-1 0 0,1 0 1 0 0,0 1-1 0 0,0-1 0 0 0,-1 0 1 0 0,1 1-1 0 0,0-1 1 0 0,0 0-1 0 0,0 1 1 0 0,0-1-1 0 0,0 1 0 0 0,0 0 1 0 0,0-1-1 0 0,0 1 1 0 0,0 0-1 0 0,0-1 1 0 0,1 1-1 0 0,20-4-3283 0 0,-6 2 767 0 0,5-1 375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1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13 564 0 0,'-25'-10'9169'0'0,"21"9"-8597"0"0,0 0 1 0 0,1 1-1 0 0,-1 0 0 0 0,0 0 1 0 0,1 0-1 0 0,-1 0 1 0 0,0 1-1 0 0,1-1 0 0 0,-1 1 1 0 0,0 0-1 0 0,1 0 0 0 0,-1 0 1 0 0,-5 4-1 0 0,2-1-98 0 0,1 0-1 0 0,0 0 1 0 0,0 0-1 0 0,0 1 1 0 0,1 0-1 0 0,-9 9 1 0 0,5-2-29 0 0,0 0 0 0 0,0 1 0 0 0,1 0 1 0 0,1 0-1 0 0,0 0 0 0 0,-7 21 0 0 0,13-30-334 0 0,-1 0 0 0 0,1 0 1 0 0,0 0-1 0 0,0 1 0 0 0,1-1 0 0 0,-1 0 0 0 0,1 1 1 0 0,0-1-1 0 0,0 0 0 0 0,0 1 0 0 0,1-1 1 0 0,-1 0-1 0 0,1 1 0 0 0,0-1 0 0 0,0 0 0 0 0,1 0 1 0 0,-1 0-1 0 0,1 0 0 0 0,0 0 0 0 0,0 0 0 0 0,0 0 1 0 0,5 5-1 0 0,-2-4-55 0 0,0 0 0 0 0,1 0-1 0 0,0 0 1 0 0,0-1 0 0 0,0 0 0 0 0,0 0 0 0 0,1 0-1 0 0,-1-1 1 0 0,1 0 0 0 0,0 0 0 0 0,0-1 0 0 0,12 3 0 0 0,-5-2-172 0 0,1-1 0 0 0,-1-1 0 0 0,0 0 0 0 0,1-1 0 0 0,-1 0 0 0 0,1-1 0 0 0,17-3 0 0 0,-20 1-366 0 0,-1 1 1 0 0,0-2-1 0 0,20-8 0 0 0,-24 9-276 0 0,-1-1-1 0 0,0 1 1 0 0,0-1-1 0 0,0-1 0 0 0,-1 1 1 0 0,1-1-1 0 0,4-5 1 0 0,-10 1-6899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20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25 148 0 0,'0'0'6259'0'0,"6"0"-4883"0"0,97 7 2594 0 0,0-4-1 0 0,117-13 1 0 0,-190 6-2361 0 0,-1 0 1 0 0,39-13-1 0 0,-67 17-1252 0 0,0 0-338 0 0,-1 1-1 0 0,1-1 1 0 0,-1 0-1 0 0,1 1 1 0 0,0-1 0 0 0,-1 1-1 0 0,1-1 1 0 0,-1 1-1 0 0,1-1 1 0 0,-1 1 0 0 0,1-1-1 0 0,-1 1 1 0 0,0 0-1 0 0,1-1 1 0 0,-1 1 0 0 0,0-1-1 0 0,1 1 1 0 0,-1 0 0 0 0,0-1-1 0 0,0 1 1 0 0,0 0-1 0 0,1 0 1 0 0,-1-1 0 0 0,0 1-1 0 0,0 0 1 0 0,0-1-1 0 0,0 1 1 0 0,0 0 0 0 0,0 0-1 0 0,-1 0 1 0 0,0 30 462 0 0,0-25-371 0 0,0 30 372 0 0,-3 42 1025 0 0,9 116 0 0 0,-4-188-1453 0 0,1 11 161 0 0,0-1 1 0 0,-2 1 0 0 0,-1 27 0 0 0,0-43-208 0 0,1 1 1 0 0,-1-1-1 0 0,0 0 0 0 0,1 0 1 0 0,-1 0-1 0 0,0 0 0 0 0,0 0 0 0 0,1 0 1 0 0,-1 0-1 0 0,0 0 0 0 0,0 0 1 0 0,0 0-1 0 0,0 0 0 0 0,-1 0 0 0 0,1-1 1 0 0,0 1-1 0 0,0 0 0 0 0,0-1 1 0 0,0 1-1 0 0,-3 0 0 0 0,-29 7-142 0 0,25-6 98 0 0,-113 23-334 0 0,64-15 192 0 0,-87 28 1 0 0,143-38 235 0 0,3 1-17 0 0,-1-1 1 0 0,1 1-1 0 0,-1-1 1 0 0,1 1 0 0 0,-1-1-1 0 0,1 0 1 0 0,-1 1-1 0 0,1-1 1 0 0,-1 0-1 0 0,1 0 1 0 0,-1 0-1 0 0,1 0 1 0 0,-1 0 0 0 0,3-1-1 0 0,36-2 146 0 0,-35 3-121 0 0,246-9-801 0 0,-229 13-2675 0 0,-7 0-3566 0 0,-13-3 5110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16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26 472 0 0,'-33'-2'16226'0'0,"46"0"-15842"0"0,-4 0-356 0 0,97-13 6549 0 0,-72 12-8824 0 0,0 2-6348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1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115 153 124 0 0,'-24'-8'925'0'0,"-22"-9"2649"0"0,40 14-2292 0 0,1 0 0 0 0,0 0 0 0 0,-1 0 0 0 0,1 0 1 0 0,-8-7-1 0 0,13 9-1103 0 0,-1 1 1 0 0,1-1 0 0 0,-1 1-1 0 0,1-1 1 0 0,0 0-1 0 0,-1 1 1 0 0,1-1 0 0 0,0 0-1 0 0,-1 0 1 0 0,1 1-1 0 0,0-1 1 0 0,0 0 0 0 0,-1 0-1 0 0,1 1 1 0 0,0-1-1 0 0,0 0 1 0 0,0 0 0 0 0,0 1-1 0 0,0-1 1 0 0,0 0-1 0 0,0 0 1 0 0,1 1 0 0 0,-1-1-1 0 0,0 0 1 0 0,0 0-1 0 0,1 1 1 0 0,-1-1 0 0 0,0 0-1 0 0,1 1 1 0 0,-1-1-1 0 0,0 0 1 0 0,1 1 0 0 0,-1-1-1 0 0,1 0 1 0 0,-1 1-1 0 0,1-1 1 0 0,-1 1-1 0 0,1-1 1 0 0,0 1 0 0 0,-1-1-1 0 0,1 1 1 0 0,0 0-1 0 0,-1-1 1 0 0,1 1 0 0 0,1-1-1 0 0,35-17 1750 0 0,-36 17-1756 0 0,26-9 433 0 0,0 2-1 0 0,0 1 0 0 0,1 1 0 0 0,35-4 1 0 0,54 1-7597 0 0,-86 7 3151 0 0,-5 0 1290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17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85 284 0 0,'9'11'8840'0'0,"-10"-3"-7867"0"0,0 0-1 0 0,0-1 1 0 0,-1 1 0 0 0,0 0-1 0 0,0-1 1 0 0,0 0 0 0 0,-6 10-1 0 0,-27 48 3875 0 0,35-64-4805 0 0,-1 0 1 0 0,1 0-1 0 0,-1-1 1 0 0,1 1-1 0 0,-1 0 0 0 0,1-1 1 0 0,-1 1-1 0 0,0 0 1 0 0,1-1-1 0 0,-1 1 0 0 0,0-1 1 0 0,1 1-1 0 0,-1-1 1 0 0,0 1-1 0 0,0-1 0 0 0,0 0 1 0 0,0 1-1 0 0,1-1 1 0 0,-1 0-1 0 0,0 0 0 0 0,0 0 1 0 0,0 1-1 0 0,0-1 1 0 0,0 0-1 0 0,0 0 1 0 0,1 0-1 0 0,-1 0 0 0 0,0-1 1 0 0,0 1-1 0 0,0 0 1 0 0,0 0-1 0 0,0 0 0 0 0,0-1 1 0 0,1 1-1 0 0,-2-1 1 0 0,0 0-25 0 0,1 1 1 0 0,0-1 0 0 0,0 0 0 0 0,0 0 0 0 0,0 0-1 0 0,0 1 1 0 0,0-1 0 0 0,0 0 0 0 0,0 0 0 0 0,0 0-1 0 0,0-1 1 0 0,1 1 0 0 0,-1 0 0 0 0,0 0 0 0 0,1 0-1 0 0,-1 0 1 0 0,1-1 0 0 0,-1 1 0 0 0,1 0 0 0 0,-1-1-1 0 0,1-1 1 0 0,0 2-11 0 0,0 1 1 0 0,0-1-1 0 0,1 1 0 0 0,-1-1 0 0 0,0 1 0 0 0,0-1 1 0 0,1 1-1 0 0,-1-1 0 0 0,0 1 0 0 0,0-1 0 0 0,1 1 0 0 0,-1 0 1 0 0,1-1-1 0 0,-1 1 0 0 0,0-1 0 0 0,1 1 0 0 0,-1 0 1 0 0,1-1-1 0 0,-1 1 0 0 0,1 0 0 0 0,-1 0 0 0 0,1-1 1 0 0,-1 1-1 0 0,1 0 0 0 0,-1 0 0 0 0,1 0 0 0 0,-1 0 0 0 0,1 0 1 0 0,0 0-1 0 0,-1 0 0 0 0,1 0 0 0 0,-1 0 0 0 0,1 0 1 0 0,-1 0-1 0 0,1 0 0 0 0,-1 0 0 0 0,1 0 0 0 0,0 0 1 0 0,-1 0-1 0 0,1 1 0 0 0,0-1 0 0 0,25 8 352 0 0,-25-7-326 0 0,93 41 1264 0 0,-70-29-1125 0 0,0-2 1 0 0,1-1-1 0 0,0 0 0 0 0,1-2 1 0 0,0-1-1 0 0,34 5 0 0 0,-49-11-305 0 0,-1 0 0 0 0,1-1-1 0 0,-1 0 1 0 0,1-1 0 0 0,-1 0 0 0 0,15-3 0 0 0,-22 3 87 0 0,1 0 0 0 0,-1 0 1 0 0,0 0-1 0 0,0 0 0 0 0,-1-1 1 0 0,1 1-1 0 0,0-1 0 0 0,0 0 1 0 0,-1 1-1 0 0,1-1 1 0 0,-1-1-1 0 0,1 1 0 0 0,-1 0 1 0 0,0-1-1 0 0,0 1 0 0 0,0-1 1 0 0,0 1-1 0 0,-1-1 0 0 0,1 0 1 0 0,-1 0-1 0 0,1 0 0 0 0,-1 0 1 0 0,0 0-1 0 0,0 0 1 0 0,0-3-1 0 0,2-11 3 0 0,-1 0 0 0 0,0 0 0 0 0,-1 0 0 0 0,-1 0 0 0 0,-1 1 0 0 0,-1-1 0 0 0,0 0 0 0 0,-1 0 0 0 0,-1 1 0 0 0,-8-26 0 0 0,8 31 44 0 0,3 9-247 0 0,0 0 0 0 0,0 0 0 0 0,0-1 0 0 0,0 1 0 0 0,0 0 0 0 0,1-1 0 0 0,-1 1 1 0 0,1-1-1 0 0,0 1 0 0 0,-1-1 0 0 0,1 1 0 0 0,0-1 0 0 0,1 1 0 0 0,-1-1 0 0 0,1-2 1 0 0,0 5-160 0 0,0-1 1 0 0,0 1-1 0 0,1-1 1 0 0,-1 1-1 0 0,0 0 1 0 0,0 0-1 0 0,1-1 0 0 0,-1 1 1 0 0,0 0-1 0 0,0 0 1 0 0,1 0-1 0 0,-1 0 1 0 0,2 1-1 0 0,1-1-894 0 0,10 0-1022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1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9 844 0 0,'18'-8'13161'0'0,"-15"13"-12357"0"0,1 1 0 0 0,-1-1 0 0 0,0 1 0 0 0,-1 0 0 0 0,0 0 1 0 0,1 0-1 0 0,-2 0 0 0 0,3 9 0 0 0,6 57 1632 0 0,-9-60-1960 0 0,15 95 2045 0 0,5-37-5176 0 0,-16-62-148 0 0,-1-3 1542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18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93 344 0 0,'-91'-25'4016'0'0,"39"6"12781"0"0,102 10-14733 0 0,196-6 2389 0 0,90-10-4467 0 0,-314 27-10123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19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24 292 0 0,'0'-1'260'0'0,"0"0"-1"0"0,1 0 1 0 0,-1 1 0 0 0,0-1-1 0 0,0 0 1 0 0,-1 0 0 0 0,1 0-1 0 0,0 0 1 0 0,0 0 0 0 0,0 0 0 0 0,0 0-1 0 0,-1 1 1 0 0,1-1 0 0 0,0 0-1 0 0,-1 0 1 0 0,1 0 0 0 0,-1 1-1 0 0,1-1 1 0 0,-1 0 0 0 0,1 0-1 0 0,-1 1 1 0 0,0-1 0 0 0,1 1-1 0 0,-1-1 1 0 0,0 0 0 0 0,1 1-1 0 0,-1-1 1 0 0,0 1 0 0 0,-1-1-1 0 0,0 1 38 0 0,0-1 0 0 0,0 1-1 0 0,0 0 1 0 0,0 0-1 0 0,0 1 1 0 0,1-1-1 0 0,-1 0 1 0 0,0 1 0 0 0,0-1-1 0 0,0 1 1 0 0,0-1-1 0 0,1 1 1 0 0,-3 1 0 0 0,-3 1 171 0 0,0 1 1 0 0,0 0 0 0 0,1 1 0 0 0,-1 0 0 0 0,1 0 0 0 0,-6 6 0 0 0,7-5-176 0 0,0 1-1 0 0,0 1 0 0 0,0-1 1 0 0,1 0-1 0 0,0 1 0 0 0,0 0 1 0 0,1 0-1 0 0,0 0 0 0 0,1 0 1 0 0,0 1-1 0 0,0-1 0 0 0,0 1 1 0 0,1-1-1 0 0,1 1 0 0 0,0 13 0 0 0,0-15-169 0 0,1 0 0 0 0,0-1 0 0 0,1 1 0 0 0,0 0 0 0 0,0 0 0 0 0,0-1 0 0 0,1 1 0 0 0,0-1 0 0 0,0 0 0 0 0,1 0 0 0 0,-1 0 0 0 0,1 0 0 0 0,1 0 0 0 0,-1-1 0 0 0,1 0 0 0 0,0 0 0 0 0,0 0 0 0 0,0-1-1 0 0,10 7 1 0 0,-1-3-27 0 0,-1-1-1 0 0,1 0 1 0 0,0-1-1 0 0,1-1 1 0 0,0 0-1 0 0,-1-1 1 0 0,1-1-1 0 0,23 3 1 0 0,-24-5-242 0 0,-1 0 0 0 0,1-1 0 0 0,-1 0 1 0 0,1-1-1 0 0,-1 0 0 0 0,0-1 0 0 0,1-1 1 0 0,-1 0-1 0 0,0-1 0 0 0,14-6 0 0 0,2-7-1664 0 0,-16 4-6872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1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75 436 0 0,'-4'0'714'0'0,"-21"-9"10778"0"0,28 7-11034 0 0,0 0 0 0 0,1 1-1 0 0,-1-1 1 0 0,1 1 0 0 0,0-1 0 0 0,-1 1 0 0 0,1 0 0 0 0,0 0 0 0 0,5 0 0 0 0,-4 0 69 0 0,98-17 2961 0 0,-72 14-3557 0 0,-1-1-1 0 0,36-11 1 0 0,-55 12-2266 0 0,-2 0-3353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19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57 135 120 0 0,'-7'-2'587'0'0,"-22"-9"2156"0"0,27 11-2359 0 0,1-1 0 0 0,-1 1 0 0 0,1-1-1 0 0,0 0 1 0 0,-1 0 0 0 0,1 0 0 0 0,0 0 0 0 0,0 0 0 0 0,-1 0-1 0 0,1 0 1 0 0,0 0 0 0 0,0 0 0 0 0,0-1 0 0 0,0 1 0 0 0,0-2 0 0 0,2 1 12 0 0,0 0 1 0 0,0-1-1 0 0,0 2 1 0 0,1-1-1 0 0,-1 0 1 0 0,1 0 0 0 0,-1 0-1 0 0,1 1 1 0 0,0-1-1 0 0,0 1 1 0 0,0-1-1 0 0,0 1 1 0 0,0 0 0 0 0,4-2-1 0 0,19-9 1150 0 0,1 2 0 0 0,0 1 0 0 0,53-12 0 0 0,86-4 59 0 0,-133 25-3624 0 0,-11 6-5454 0 0,-15-3 5101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2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71 788 0 0,'3'-4'710'0'0,"-2"3"-263"0"0,0 0 0 0 0,1-1 0 0 0,-1 1-1 0 0,0-1 1 0 0,0 1 0 0 0,0-1 0 0 0,-1 1 0 0 0,1-1 0 0 0,0 1 0 0 0,-1-1-1 0 0,1 0 1 0 0,-1 1 0 0 0,1-1 0 0 0,-1-3 0 0 0,0 4 571 0 0,-17-15 1568 0 0,4 11-1982 0 0,-1 1 0 0 0,1 0 0 0 0,-1 1-1 0 0,1 1 1 0 0,-27-2 0 0 0,7 3 199 0 0,-46 4 0 0 0,68-2-670 0 0,0 0 0 0 0,-1 1 1 0 0,1 1-1 0 0,0 0 1 0 0,0 0-1 0 0,0 1 1 0 0,1 1-1 0 0,-1 0 0 0 0,-14 9 1 0 0,20-11-39 0 0,-1 2 0 0 0,1-1 0 0 0,0 0 0 0 0,0 1 0 0 0,0 0 0 0 0,1 0 0 0 0,0 1 0 0 0,0-1-1 0 0,0 1 1 0 0,1 0 0 0 0,-1 0 0 0 0,1 0 0 0 0,1 0 0 0 0,-1 0 0 0 0,1 1 0 0 0,0-1 0 0 0,-1 11 0 0 0,1 13 294 0 0,1-1 0 0 0,2 1-1 0 0,0-1 1 0 0,12 59 0 0 0,-1-3 147 0 0,-5-12 6 0 0,-4 1 1 0 0,-2 0 0 0 0,-5 0 0 0 0,-19 118-1 0 0,19-171-394 0 0,0-5 49 0 0,1 1 0 0 0,1 0 0 0 0,0 0 0 0 0,1 0 0 0 0,1 0 0 0 0,2 23 0 0 0,-1-37-150 0 0,0 0 0 0 0,0 0-1 0 0,0 0 1 0 0,1 0 0 0 0,-1-1-1 0 0,1 1 1 0 0,0 0 0 0 0,0-1-1 0 0,0 1 1 0 0,0-1 0 0 0,0 0 0 0 0,1 0-1 0 0,-1 0 1 0 0,0 0 0 0 0,1 0-1 0 0,0 0 1 0 0,-1 0 0 0 0,1-1 0 0 0,0 0-1 0 0,0 1 1 0 0,0-1 0 0 0,0 0-1 0 0,0 0 1 0 0,0-1 0 0 0,6 2-1 0 0,9 0 71 0 0,0 0 0 0 0,0-1 0 0 0,24-1-1 0 0,-39 0-97 0 0,263-29 666 0 0,-112 8-2595 0 0,-152 21 990 0 0,7-1 897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22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98 260 0 0,'-1'0'281'0'0,"0"0"-1"0"0,1 0 1 0 0,-1 0 0 0 0,1 0-1 0 0,-1 0 1 0 0,1 0 0 0 0,-1-1-1 0 0,1 1 1 0 0,-1 0 0 0 0,1 0-1 0 0,-1-1 1 0 0,1 1-1 0 0,-1 0 1 0 0,1-1 0 0 0,-1 1-1 0 0,1-1 1 0 0,-1 1 0 0 0,1 0-1 0 0,0-1 1 0 0,-1 1 0 0 0,1-1-1 0 0,0 1 1 0 0,0-1 0 0 0,-1 1-1 0 0,1-1 1 0 0,0 1 0 0 0,0-1-1 0 0,0 0 1 0 0,-1 0-1 0 0,15-7 2974 0 0,33 0-1888 0 0,-43 8-720 0 0,50-7 678 0 0,-9 3-201 0 0,0-2-1 0 0,0-2 0 0 0,0-2 0 0 0,46-17 1 0 0,-80 22-872 0 0,0 1 299 0 0,-12 11-132 0 0,-8 22-261 0 0,7-9 14 0 0,0-1-1 0 0,2 0 1 0 0,0 1-1 0 0,1-1 0 0 0,1 1 1 0 0,6 24-1 0 0,34 113 972 0 0,13-1 234 0 0,-55-155-1387 0 0,0-1 0 0 0,0 1 0 0 0,0-1 0 0 0,0 1 0 0 0,0-1 0 0 0,0 0 0 0 0,0 1 0 0 0,0-1 0 0 0,0 1 1 0 0,-1-1-1 0 0,1 1 0 0 0,0-1 0 0 0,0 1 0 0 0,-1-1 0 0 0,1 0 0 0 0,0 1 0 0 0,-1-1 0 0 0,1 1 0 0 0,0-1 0 0 0,-1 0 0 0 0,1 0 0 0 0,0 1 1 0 0,-1-1-1 0 0,1 0 0 0 0,-1 1 0 0 0,1-1 0 0 0,-1 0 0 0 0,1 0 0 0 0,0 0 0 0 0,-1 0 0 0 0,1 1 0 0 0,-1-1 0 0 0,1 0 0 0 0,-1 0 1 0 0,1 0-1 0 0,-1 0 0 0 0,1 0 0 0 0,-1 0 0 0 0,1 0 0 0 0,-1 0 0 0 0,0-1 0 0 0,-32 2-139 0 0,21-2 93 0 0,-249 24 637 0 0,244-19 2326 0 0,33-3-2147 0 0,37-1-381 0 0,37-3-776 0 0,-30 3-3305 0 0,2 1-5789 0 0,-38-1 6693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20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42 568 0 0,'0'-16'7065'0'0,"-3"14"-6273"0"0,0-1-1 0 0,-1 0 1 0 0,1 1-1 0 0,-1 0 1 0 0,0 0-1 0 0,1 0 0 0 0,-1 0 1 0 0,0 1-1 0 0,0-1 1 0 0,-6 0-1 0 0,8 1-488 0 0,0 1 0 0 0,0-1 0 0 0,0 1 1 0 0,0 0-1 0 0,0-1 0 0 0,-1 1 0 0 0,1 0 0 0 0,0 0 0 0 0,0 1 0 0 0,0-1 0 0 0,0 0 0 0 0,0 1 0 0 0,-1-1 0 0 0,1 1 0 0 0,0 0 1 0 0,0 0-1 0 0,0-1 0 0 0,1 1 0 0 0,-1 1 0 0 0,0-1 0 0 0,0 0 0 0 0,-3 3 0 0 0,5-4-235 0 0,0 0 0 0 0,0 1 0 0 0,0-1 0 0 0,-1 0 0 0 0,1 0 0 0 0,0 1 0 0 0,0-1 0 0 0,0 0 0 0 0,0 1 0 0 0,0-1 0 0 0,0 0-1 0 0,0 0 1 0 0,0 1 0 0 0,-1-1 0 0 0,1 0 0 0 0,0 1 0 0 0,0-1 0 0 0,0 0 0 0 0,0 1 0 0 0,0-1 0 0 0,1 0 0 0 0,-1 0 0 0 0,0 1 0 0 0,0-1 0 0 0,0 0 0 0 0,0 1 0 0 0,0-1 0 0 0,0 0-1 0 0,0 0 1 0 0,1 1 0 0 0,-1-1 0 0 0,0 0 0 0 0,0 0 0 0 0,0 1 0 0 0,1-1 0 0 0,-1 0 0 0 0,0 1 0 0 0,16 7 1035 0 0,15 1-57 0 0,-26-8-880 0 0,-1 0-3 0 0,1 0 0 0 0,-1-1 0 0 0,1 1 0 0 0,-1-1 0 0 0,1 0 0 0 0,-1 0 0 0 0,1 0 0 0 0,-1-1 0 0 0,1 0 0 0 0,-1 0 0 0 0,9-2 0 0 0,-13 2-198 0 0,0 1-1 0 0,0-1 0 0 0,0 1 0 0 0,1-1 0 0 0,-1 0 1 0 0,0 1-1 0 0,0-1 0 0 0,0 1 0 0 0,0-1 0 0 0,0 1 0 0 0,0-1 1 0 0,0 1-1 0 0,0-1 0 0 0,0 1 0 0 0,0-1 0 0 0,0 0 1 0 0,-1 1-1 0 0,1-1 0 0 0,0 1 0 0 0,0-1 0 0 0,-1 1 0 0 0,1-1 1 0 0,0 1-1 0 0,0-1 0 0 0,-1 1 0 0 0,1 0 0 0 0,0-1 1 0 0,-1 1-1 0 0,1-1 0 0 0,-1 1 0 0 0,1 0 0 0 0,0-1 0 0 0,-1 1 1 0 0,1 0-1 0 0,-1 0 0 0 0,1-1 0 0 0,-1 1 0 0 0,1 0 1 0 0,-2-1-1 0 0,-21-11-5208 0 0,19 12 2959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2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6141 0 0,'9'-9'8973'0'0,"-1"3"-4448"0"0,-5 5-4159 0 0,0 0-1 0 0,0 0 1 0 0,0 1-1 0 0,1-1 1 0 0,-1 1-1 0 0,0-1 1 0 0,0 1-1 0 0,6 1 1 0 0,-8-1-276 0 0,233-2 4246 0 0,0-9-4573 0 0,-196 7-2208 0 0,-21 2-1413 0 0,-4 0-2355 0 0,-3 0 3712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2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28 960 0 0,'-13'-23'12547'0'0,"42"18"-8007"0"0,17 10-2089 0 0,56-3 0 0 0,-55-2-1124 0 0,55 7-1 0 0,-101-7-1311 0 0,0 0 0 0 0,0 0 0 0 0,0 0 0 0 0,-1 0 0 0 0,1 0 0 0 0,0 0 0 0 0,0 0 0 0 0,-1 0 0 0 0,1 1 0 0 0,0-1 0 0 0,-1 0 0 0 0,1 1 0 0 0,0-1 0 0 0,0 1 0 0 0,-1-1 0 0 0,1 0 0 0 0,-1 1 0 0 0,1-1 0 0 0,0 1 0 0 0,-1 0 0 0 0,1-1 0 0 0,-1 1 0 0 0,0-1 0 0 0,1 1 0 0 0,-1 0 0 0 0,1-1 0 0 0,-1 1 0 0 0,0 0 0 0 0,1 0 0 0 0,-1 1-1 0 0,0 0-2 0 0,0 0-1 0 0,0 0 0 0 0,-1 0 1 0 0,1 0-1 0 0,-1 0 0 0 0,1 0 0 0 0,-1 0 1 0 0,0-1-1 0 0,0 1 0 0 0,1 0 1 0 0,-1 0-1 0 0,-2 1 0 0 0,-5 9 2 0 0,-1-1-1 0 0,-16 16 1 0 0,22-24 13 0 0,-79 71 72 0 0,57-53 59 0 0,0 1-1 0 0,-40 46 1 0 0,55-58-84 0 0,8-9-200 0 0,1 0 1 0 0,0 0-1 0 0,0 0 1 0 0,0 0-1 0 0,0 0 0 0 0,0 0 1 0 0,0 0-1 0 0,0 0 1 0 0,1 0-1 0 0,-1 0 1 0 0,0 1-1 0 0,0-1 1 0 0,1 0-1 0 0,-1 0 0 0 0,0 2 1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23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15 464 0 0,'-17'-14'4656'0'0,"10"14"-4111"0"0,0 0 0 0 0,0 0 0 0 0,0 0 0 0 0,1 0 0 0 0,-1 1 0 0 0,0 0 0 0 0,1 1 0 0 0,-1 0 0 0 0,1 0 0 0 0,-1 0 0 0 0,1 0 0 0 0,0 1 0 0 0,0 0 0 0 0,-11 8 0 0 0,-1 1 353 0 0,0 1 0 0 0,1 0 0 0 0,-21 22 0 0 0,35-33-691 0 0,1 1 0 0 0,-1 0 1 0 0,0 0-1 0 0,1 0 0 0 0,0 0 0 0 0,-1 1 1 0 0,1-1-1 0 0,1 0 0 0 0,-1 1 0 0 0,0 0 1 0 0,1-1-1 0 0,0 1 0 0 0,0 0 1 0 0,0 0-1 0 0,0 0 0 0 0,1 0 0 0 0,-1 0 1 0 0,1 0-1 0 0,0 0 0 0 0,0 0 0 0 0,0-1 1 0 0,2 9-1 0 0,0-6 25 0 0,1 0 0 0 0,0 0 0 0 0,-1 0 0 0 0,2 0 0 0 0,-1 0 0 0 0,1-1 0 0 0,0 0 1 0 0,0 1-1 0 0,0-2 0 0 0,1 1 0 0 0,0 0 0 0 0,10 7 0 0 0,-1-2 74 0 0,1-1 1 0 0,0 0-1 0 0,1-1 1 0 0,0 0-1 0 0,0-2 1 0 0,1 0-1 0 0,0 0 1 0 0,0-2-1 0 0,18 3 1 0 0,-12-4 127 0 0,-1 0 0 0 0,1-2 1 0 0,0-1-1 0 0,-1 0 0 0 0,1-2 1 0 0,34-7-1 0 0,-39 2-3327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24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152 158 576 0 0,'0'0'4509'0'0,"-3"3"-3209"0"0,-11 11 403 0 0,1 1 0 0 0,0 0 0 0 0,1 1 1 0 0,-10 18-1 0 0,7-11 2055 0 0,-29 34 0 0 0,32-47-292 0 0,8-14-1218 0 0,8-24-546 0 0,-1 17-1745 0 0,66-271 1899 0 0,-69 281-1857 0 0,0 0 1 0 0,1 0-1 0 0,-1 0 1 0 0,0 0 0 0 0,0 1-1 0 0,1-1 1 0 0,-1 0-1 0 0,1 0 1 0 0,-1 0 0 0 0,1 0-1 0 0,-1 0 1 0 0,1 0-1 0 0,0 1 1 0 0,-1-1 0 0 0,1 0-1 0 0,0 1 1 0 0,-1-1-1 0 0,1 0 1 0 0,0 1 0 0 0,0-1-1 0 0,0 1 1 0 0,0-1-1 0 0,-1 1 1 0 0,1-1 0 0 0,0 1-1 0 0,0 0 1 0 0,1-1-1 0 0,0 1 0 0 0,0 1 0 0 0,-1-1-1 0 0,1 0 1 0 0,0 1-1 0 0,-1-1 1 0 0,1 1 0 0 0,-1 0-1 0 0,1-1 1 0 0,-1 1 0 0 0,1 0-1 0 0,-1 0 1 0 0,1 0 0 0 0,-1 0-1 0 0,2 2 1 0 0,7 7-3 0 0,-1 1-1 0 0,0 0 1 0 0,8 13 0 0 0,-12-18 10 0 0,34 53 6 0 0,46 58-311 0 0,-73-102-27 0 0,2 0-1 0 0,0-1 1 0 0,1 0-1 0 0,0-2 1 0 0,22 15-1 0 0,-33-25 232 0 0,5 5-381 0 0,0-1 1 0 0,1 0-1 0 0,0-1 1 0 0,0 0-1 0 0,1 0 1 0 0,-1-1-1 0 0,1 0 1 0 0,0-1-1 0 0,19 3 1 0 0,-29-6 193 0 0,0 0 267 0 0,-1 0 0 0 0,1 0 0 0 0,-1 0 0 0 0,0 0 0 0 0,1-1 0 0 0,-1 1 0 0 0,1 0 0 0 0,-1 0 0 0 0,0 0 0 0 0,1 0 0 0 0,-1-1 0 0 0,1 1 0 0 0,-1 0 0 0 0,0 0 0 0 0,1-1 0 0 0,-1 1 0 0 0,0 0 0 0 0,0 0 0 0 0,1-1 0 0 0,-1 1 0 0 0,0 0 0 0 0,0-1 0 0 0,1 1 0 0 0,-1-1 0 0 0,0 1 0 0 0,0 0 0 0 0,0-1 0 0 0,0 1 0 0 0,0-1 0 0 0,1 1 0 0 0,-1 0 0 0 0,0-1 0 0 0,0 1 0 0 0,0-1 0 0 0,0 1 0 0 0,0 0 0 0 0,0-1 0 0 0,0 1 0 0 0,0-1 0 0 0,-1 1 0 0 0,1-1 0 0 0,0 1 0 0 0,0 0 0 0 0,0-1 0 0 0,0 1 0 0 0,0 0 0 0 0,-1-1 0 0 0,-5-4 12 0 0,1 1 0 0 0,-1 1 0 0 0,0-1 0 0 0,0 1 0 0 0,0 0-1 0 0,0 1 1 0 0,-1-1 0 0 0,1 1 0 0 0,-14-2 0 0 0,-66-7 96 0 0,84 10-90 0 0,-62-3-416 0 0,0 3 0 0 0,-114 12 0 0 0,167-9-1458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2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47 360 0 0,'-25'-13'11354'0'0,"28"11"-10047"0"0,15-2-215 0 0,1 0 1 0 0,-1 1-1 0 0,1 0 0 0 0,-1 2 1 0 0,22 0-1 0 0,0 0-100 0 0,41-5 549 0 0,94-2 1430 0 0,-171 8-2930 0 0,-1 0-1 0 0,0 0 1 0 0,1 1 0 0 0,-1-1-1 0 0,0 1 1 0 0,0 0 0 0 0,0 0-1 0 0,0 0 1 0 0,0 1 0 0 0,0-1-1 0 0,0 1 1 0 0,0 0 0 0 0,0-1-1 0 0,-1 1 1 0 0,1 0 0 0 0,-1 1-1 0 0,1-1 1 0 0,-1 0 0 0 0,0 1-1 0 0,0-1 1 0 0,0 1 0 0 0,0 0-1 0 0,0 0 1 0 0,-1 0 0 0 0,1-1-1 0 0,-1 2 1 0 0,0-1 0 0 0,0 0-1 0 0,1 4 1 0 0,3 12 1 0 0,-1-1-1 0 0,-2 1 1 0 0,1 0-1 0 0,-2 21 1 0 0,2-2 48 0 0,4 40 13 0 0,4 0-1 0 0,4-2 1 0 0,3 1 0 0 0,54 141-1 0 0,-64-196-84 0 0,-4-12-74 0 0,0-1-1 0 0,1 1 0 0 0,0-1 0 0 0,6 10 0 0 0,-9-17-13 0 0,-23 0-330 0 0,-4-2 313 0 0,0-2 0 0 0,-48-8 1 0 0,-7-1 127 0 0,-147 2 1305 0 0,225 9-1575 0 0,-8-1-377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2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15 368 0 0,'-29'-15'4856'0'0,"28"15"-4536"0"0,0 0 0 0 0,0 1-1 0 0,0-1 1 0 0,0 0 0 0 0,0 1-1 0 0,0-1 1 0 0,1 1 0 0 0,-1-1-1 0 0,0 1 1 0 0,0-1 0 0 0,0 1-1 0 0,1-1 1 0 0,-1 1 0 0 0,0 0-1 0 0,0-1 1 0 0,1 1 0 0 0,-1 0-1 0 0,1 0 1 0 0,-1 0 0 0 0,1-1-1 0 0,-1 3 1 0 0,3 8 526 0 0,0 0-1 0 0,2-1 1 0 0,-1 1 0 0 0,1-1-1 0 0,11 20 1 0 0,-7-19-485 0 0,-1 0 0 0 0,2 0 0 0 0,-1 0 0 0 0,2-2 0 0 0,-1 1-1 0 0,1-1 1 0 0,1 0 0 0 0,12 8 0 0 0,-5-5 113 0 0,1-1-1 0 0,1-1 0 0 0,-1 0 1 0 0,40 12-1 0 0,-48-19-551 0 0,0 0 0 0 0,0 0 0 0 0,1-1 0 0 0,-1-1 0 0 0,1 0 0 0 0,-1 0 0 0 0,1-1 0 0 0,-1 0 0 0 0,1-1 0 0 0,-1-1 0 0 0,12-2 0 0 0,-21 3-233 0 0,0 1 1 0 0,0-1-1 0 0,0 1 1 0 0,0-1-1 0 0,0 0 0 0 0,0 0 1 0 0,-1 0-1 0 0,1 0 0 0 0,0 0 1 0 0,0 0-1 0 0,-1 0 1 0 0,1-1-1 0 0,-1 1 0 0 0,1-1 1 0 0,-1 1-1 0 0,0-1 0 0 0,1 1 1 0 0,-1-1-1 0 0,0 0 1 0 0,0 0-1 0 0,0 0 0 0 0,0 1 1 0 0,-1-1-1 0 0,1 0 0 0 0,0 0 1 0 0,-1 0-1 0 0,1-3 1 0 0,-1 4-617 0 0,-22-29-2641 0 0,22 29 3851 0 0,-1 0 0 0 0,0 0 0 0 0,1 0 0 0 0,-1 0 0 0 0,1 0-1 0 0,-1 1 1 0 0,0-1 0 0 0,0 0 0 0 0,0 0 0 0 0,1 1 0 0 0,-1-1 0 0 0,0 1 0 0 0,0-1-1 0 0,0 0 1 0 0,0 1 0 0 0,0 0 0 0 0,0-1 0 0 0,0 1 0 0 0,0 0 0 0 0,0-1 0 0 0,-2 1-1 0 0,2 1 62 0 0,0-1-1 0 0,0 1 0 0 0,0 0 0 0 0,1 0 0 0 0,-1 0 0 0 0,0 0 0 0 0,0 0 0 0 0,0 0 0 0 0,1 0 0 0 0,-1 0 0 0 0,1 0 0 0 0,-1 0 0 0 0,0 3 0 0 0,-6 10-326 0 0,-46 76 3058 0 0,-59 113 773 0 0,104-182-4884 0 0,8-20 313 0 0,33-13-9587 0 0,-20 6 7788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2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54 368 264 0 0,'0'1'344'0'0,"1"0"-1"0"0,-1 0 1 0 0,0 0 0 0 0,1 0 0 0 0,-1-1-1 0 0,1 1 1 0 0,-1 0 0 0 0,1 0-1 0 0,-1-1 1 0 0,1 1 0 0 0,0 0 0 0 0,-1-1-1 0 0,1 1 1 0 0,0-1 0 0 0,-1 1-1 0 0,1 0 1 0 0,0-1 0 0 0,0 0-1 0 0,0 1 1 0 0,0-1 0 0 0,-1 0 0 0 0,1 1-1 0 0,0-1 1 0 0,0 0 0 0 0,0 0-1 0 0,0 0 1 0 0,0 1 0 0 0,0-1 0 0 0,0 0-1 0 0,-1 0 1 0 0,1-1 0 0 0,0 1-1 0 0,0 0 1 0 0,0 0 0 0 0,0 0-1 0 0,0-1 1 0 0,0 1 0 0 0,0 0 0 0 0,-1-1-1 0 0,1 1 1 0 0,0 0 0 0 0,0-1-1 0 0,0 1 1 0 0,-1-1 0 0 0,1 0 0 0 0,0 1-1 0 0,0-2 1 0 0,2 0 51 0 0,-1-1 0 0 0,0 1 0 0 0,-1-1 0 0 0,1 0 0 0 0,0 0 0 0 0,-1 1 0 0 0,1-1 0 0 0,-1 0 0 0 0,0 0 1 0 0,0 0-1 0 0,0-1 0 0 0,-1 1 0 0 0,2-3 0 0 0,-2-11 29 0 0,-1-1 1 0 0,0 1-1 0 0,-1 0 1 0 0,-1 0-1 0 0,-9-30 1 0 0,0 10 53 0 0,-25-53 0 0 0,1 20 44 0 0,36 70-519 0 0,0 0 0 0 0,0 0-1 0 0,0 0 1 0 0,-1-1 0 0 0,1 1 0 0 0,0 0 0 0 0,0 0 0 0 0,0 0 0 0 0,0 0 0 0 0,0 0 0 0 0,0 0 0 0 0,0-1 0 0 0,0 1 0 0 0,0 0-1 0 0,0 0 1 0 0,0 0 0 0 0,-1 0 0 0 0,1 0 0 0 0,0 0 0 0 0,0 0 0 0 0,0 0 0 0 0,0-1 0 0 0,0 1 0 0 0,0 0 0 0 0,-1 0 0 0 0,1 0-1 0 0,0 0 1 0 0,0 0 0 0 0,0 0 0 0 0,0 0 0 0 0,0 0 0 0 0,-1 0 0 0 0,1 0 0 0 0,0 0 0 0 0,0 0 0 0 0,0 0 0 0 0,0 0 0 0 0,0 0-1 0 0,-1 0 1 0 0,1 0 0 0 0,0 0 0 0 0,0 0 0 0 0,0 0 0 0 0,0 1 0 0 0,0-1 0 0 0,0 0 0 0 0,-1 0 0 0 0,1 0 0 0 0,0 0 0 0 0,0 0-1 0 0,0 0 1 0 0,0 0 0 0 0,0 0 0 0 0,0 0 0 0 0,0 1 0 0 0,0-1 0 0 0,0 0 0 0 0,-1 0 0 0 0,1 0 0 0 0,0 0 0 0 0,0 0 0 0 0,0 0-1 0 0,0 1 1 0 0,0-1 0 0 0,0 0 0 0 0,0 0 0 0 0,0 0 0 0 0,0 0 0 0 0,0 1 0 0 0,0 14 177 0 0,4-5-133 0 0,0 0-1 0 0,0-1 0 0 0,1 0 0 0 0,0 0 1 0 0,1 0-1 0 0,0-1 0 0 0,1 0 0 0 0,-1 0 1 0 0,1 0-1 0 0,14 10 0 0 0,-15-13-144 0 0,1 0 1 0 0,-1-1-1 0 0,1 1 1 0 0,-1-2-1 0 0,1 1 0 0 0,1-1 1 0 0,-1 0-1 0 0,0 0 1 0 0,1-1-1 0 0,-1 0 1 0 0,1-1-1 0 0,0 1 0 0 0,-1-2 1 0 0,1 1-1 0 0,11-1 1 0 0,-16 0 25 0 0,1-1 1 0 0,-1 0 0 0 0,1 1 0 0 0,-1-1-1 0 0,1 0 1 0 0,-1-1 0 0 0,0 1 0 0 0,1-1-1 0 0,-1 1 1 0 0,0-1 0 0 0,0 0 0 0 0,0 0-1 0 0,-1-1 1 0 0,5-3 0 0 0,1-3-25 0 0,-1 1 0 0 0,0-2-1 0 0,7-11 1 0 0,12-16 1186 0 0,-25 37-1025 0 0,0-1 0 0 0,-1 1 0 0 0,1-1 0 0 0,0 1-1 0 0,0 0 1 0 0,0 0 0 0 0,-1-1 0 0 0,1 1 0 0 0,0 0 0 0 0,0 0-1 0 0,0 0 1 0 0,0 0 0 0 0,0 0 0 0 0,-1 0 0 0 0,1 0 0 0 0,0 0-1 0 0,0 0 1 0 0,0 1 0 0 0,0-1 0 0 0,-1 0 0 0 0,1 0-1 0 0,0 1 1 0 0,0-1 0 0 0,-1 1 0 0 0,1-1 0 0 0,0 0 0 0 0,0 1-1 0 0,-1 0 1 0 0,1-1 0 0 0,-1 1 0 0 0,1-1 0 0 0,0 1 0 0 0,-1 0-1 0 0,1 0 1 0 0,21 23 1136 0 0,-4 1-575 0 0,1-1 0 0 0,1 0 0 0 0,24 21 1 0 0,-33-36-1116 0 0,0-1 1 0 0,0 0 0 0 0,0 0 0 0 0,1-1 0 0 0,0-1-1 0 0,1 0 1 0 0,0 0 0 0 0,0-1 0 0 0,17 4-1 0 0,-21-7-278 0 0,-4 0-847 0 0,1-1 1 0 0,0 0-1 0 0,0 0 0 0 0,-1 0 1 0 0,9-1-1 0 0,-4-1-1114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30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67 280 0 0,'-1'-21'-1242'0'0,"-2"-9"8769"0"0,1 15 4659 0 0,5 22-8371 0 0,1 14-3612 0 0,10 11-2541 0 0,1-16-4292 0 0,-12-14 4262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30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97 342 128 0 0,'-3'-37'2009'0'0,"-2"1"0"0"0,-14-53 1 0 0,11 62 1479 0 0,-1 0 0 0 0,-1 1 0 0 0,-26-45 0 0 0,35 69-3301 0 0,0 1-1 0 0,1 0 1 0 0,-1-1 0 0 0,0 1 0 0 0,1-1 0 0 0,-1 1-1 0 0,1-1 1 0 0,-1 1 0 0 0,1-1 0 0 0,0 1 0 0 0,-1-1 0 0 0,1-2-1 0 0,0 4-202 0 0,0-1 0 0 0,0 1-1 0 0,1 0 1 0 0,-1-1 0 0 0,0 1-1 0 0,0 0 1 0 0,0-1 0 0 0,1 1 0 0 0,-1 0-1 0 0,0-1 1 0 0,0 1 0 0 0,1 0-1 0 0,-1 0 1 0 0,0-1 0 0 0,0 1-1 0 0,1 0 1 0 0,-1 0 0 0 0,0-1-1 0 0,1 1 1 0 0,-1 0 0 0 0,0 0-1 0 0,1 0 1 0 0,-1 0 0 0 0,1 0 0 0 0,-1-1-1 0 0,0 1 1 0 0,1 0 0 0 0,-1 0-1 0 0,0 0 1 0 0,1 0 0 0 0,4 1-548 0 0,-1-1 0 0 0,0 1 0 0 0,1 0 0 0 0,-1 0 0 0 0,0 0 0 0 0,8 3 0 0 0,22 7-4722 0 0,-14-5 3081 0 0</inkml:trace>
  <inkml:trace contextRef="#ctx0" brushRef="#br0" timeOffset="1">274 81 472 0 0,'39'54'9777'0'0,"-6"2"-4498"0"0,-12-13-3074 0 0,-2 2-1 0 0,14 50 0 0 0,-20-66-3439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3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176 192 1340 0 0,'-54'-37'1214'0'0,"-21"-15"1309"0"0,67 45-1300 0 0,-1-1 0 0 0,1 0-1 0 0,-8-10 1 0 0,16 17-1062 0 0,-1 1-1 0 0,1-1 1 0 0,-1 0-1 0 0,1 1 1 0 0,-1-1-1 0 0,1 0 1 0 0,0 1-1 0 0,-1-1 1 0 0,1 0-1 0 0,0 1 1 0 0,0-1 0 0 0,-1 0-1 0 0,1 0 1 0 0,0 1-1 0 0,0-1 1 0 0,0 0-1 0 0,0 0 1 0 0,0 1-1 0 0,0-1 1 0 0,0 0-1 0 0,0 0 1 0 0,0 0-1 0 0,0 1 1 0 0,1-1-1 0 0,-1 0 1 0 0,0 1-1 0 0,0-1 1 0 0,1 0-1 0 0,0-1 1 0 0,0 1 62 0 0,1-1 1 0 0,-1 1-1 0 0,1-1 1 0 0,0 1-1 0 0,-1 0 0 0 0,1-1 1 0 0,0 1-1 0 0,0 0 1 0 0,0 0-1 0 0,4-1 1 0 0,6-2 489 0 0,1 1 1 0 0,22-4 0 0 0,-31 6-448 0 0,26-3 437 0 0,1 1 1 0 0,1 2-1 0 0,-1 1 0 0 0,39 5 0 0 0,-49-3-379 0 0,-1 2-1 0 0,1 0 1 0 0,-1 1-1 0 0,0 2 0 0 0,0 0 1 0 0,0 1-1 0 0,23 13 0 0 0,-38-19-251 0 0,0 1 0 0 0,-1 1 0 0 0,1-1 0 0 0,-1 1-1 0 0,1 0 1 0 0,-1 0 0 0 0,0 0 0 0 0,-1 0 0 0 0,1 1-1 0 0,-1-1 1 0 0,0 1 0 0 0,0 0 0 0 0,0 0 0 0 0,-1 0-1 0 0,3 6 1 0 0,-4-7-60 0 0,-1-1-1 0 0,1 0 1 0 0,-1 1-1 0 0,0-1 0 0 0,1 1 1 0 0,-2-1-1 0 0,1 1 1 0 0,0-1-1 0 0,-1 0 1 0 0,1 1-1 0 0,-1-1 0 0 0,0 0 1 0 0,0 1-1 0 0,0-1 1 0 0,-1 0-1 0 0,1 0 1 0 0,-1 0-1 0 0,0 0 0 0 0,0 0 1 0 0,0-1-1 0 0,0 1 1 0 0,0 0-1 0 0,0-1 1 0 0,-1 1-1 0 0,-5 3 0 0 0,-3 2-8 0 0,0-1 1 0 0,-1 0-1 0 0,1-1 0 0 0,-2 0 0 0 0,1 0 0 0 0,-1-2 0 0 0,1 1 0 0 0,-1-2 0 0 0,-22 4 0 0 0,-12 0-47 0 0,-63 0 1 0 0,25-8-563 0 0,30-6-3570 0 0,54 7 3529 0 0,32-4-8979 0 0,-12 3 7552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2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25 189 520 0 0,'-2'-2'719'0'0,"-1"-1"0"0"0,1 1 0 0 0,0-1 0 0 0,0 0 1 0 0,0 1-1 0 0,0-1 0 0 0,0 0 0 0 0,1 0 0 0 0,0-1 0 0 0,-1 1 0 0 0,1 0 0 0 0,-1-7 0 0 0,2 8-296 0 0,0 0 0 0 0,0 1-1 0 0,0-1 1 0 0,1 0 0 0 0,-1 0 0 0 0,0 0-1 0 0,1 0 1 0 0,-1 1 0 0 0,1-1 0 0 0,0 0-1 0 0,0 1 1 0 0,1-3 0 0 0,12-14 384 0 0,-2 7-251 0 0,1 1 0 0 0,0 0 0 0 0,1 1 0 0 0,0 0 0 0 0,1 1 0 0 0,0 1 0 0 0,0 0 0 0 0,0 1 0 0 0,1 0 0 0 0,0 2 0 0 0,0 0 0 0 0,27-4 0 0 0,-32 7-264 0 0,0 0 1 0 0,0 0-1 0 0,0 1 1 0 0,0 1-1 0 0,0 0 0 0 0,0 0 1 0 0,0 1-1 0 0,18 5 1 0 0,-24-5-201 0 0,0-1-1 0 0,-1 1 1 0 0,1 0 0 0 0,-1 0-1 0 0,0 1 1 0 0,0-1 0 0 0,0 1-1 0 0,0 0 1 0 0,0 0 0 0 0,0 0 0 0 0,-1 1-1 0 0,0-1 1 0 0,1 1 0 0 0,-1 0-1 0 0,-1 0 1 0 0,1 0 0 0 0,0 0-1 0 0,-1 1 1 0 0,0-1 0 0 0,0 0 0 0 0,0 1-1 0 0,0 4 1 0 0,-1-4-62 0 0,-1 0 0 0 0,1 0 0 0 0,-1 0 0 0 0,-1 0 0 0 0,1 0 0 0 0,-1 0 0 0 0,0 0 0 0 0,0-1 0 0 0,0 1 0 0 0,0 0 0 0 0,-1-1 0 0 0,0 1 0 0 0,0-1 0 0 0,0 1 0 0 0,-1-1 0 0 0,0 0 0 0 0,1 0 0 0 0,-1 0 0 0 0,-1 0 0 0 0,-4 4 0 0 0,-8 9-183 0 0,-2-1 0 0 0,-36 25 0 0 0,41-31 32 0 0,12-10 112 0 0,1 1 0 0 0,-1-1 1 0 0,1 0-1 0 0,-1 0 0 0 0,1 1 0 0 0,-1-1 1 0 0,1 0-1 0 0,-1 1 0 0 0,1-1 0 0 0,0 0 0 0 0,-1 1 1 0 0,1-1-1 0 0,0 1 0 0 0,-1-1 0 0 0,1 1 1 0 0,0-1-1 0 0,0 0 0 0 0,-1 1 0 0 0,1-1 1 0 0,0 1-1 0 0,0 0 0 0 0,0-1 0 0 0,0 1 1 0 0,0-1-1 0 0,-1 1 0 0 0,1-1 0 0 0,0 1 0 0 0,0-1 1 0 0,0 1-1 0 0,1-1 0 0 0,-1 1 0 0 0,0 0 1 0 0,1 0 3 0 0,0 0 0 0 0,0 0 0 0 0,0 0 0 0 0,-1 0 0 0 0,2 0 0 0 0,-1 0 0 0 0,0-1 0 0 0,0 1 0 0 0,0 0 0 0 0,0-1 0 0 0,0 1 0 0 0,1-1 0 0 0,1 1 0 0 0,51 10 119 0 0,-44-9-107 0 0,4 0 32 0 0,12 3 31 0 0,0 0-1 0 0,0 1 0 0 0,30 13 0 0 0,-49-16-52 0 0,-1 0 0 0 0,1 0-1 0 0,-1 1 1 0 0,0 0 0 0 0,0 0-1 0 0,0 1 1 0 0,6 5 0 0 0,-10-7-8 0 0,1 0 0 0 0,-1 0 0 0 0,1 0 0 0 0,-1 1 0 0 0,0-1 0 0 0,0 0 1 0 0,-1 1-1 0 0,1-1 0 0 0,-1 1 0 0 0,1 0 0 0 0,-1 0 0 0 0,0-1 0 0 0,-1 1 0 0 0,1 5 1 0 0,-1-4 3 0 0,0 0 0 0 0,-1 0 0 0 0,1 1 0 0 0,-2-1 0 0 0,1 0 0 0 0,0 0 0 0 0,-1 0 0 0 0,0 0 0 0 0,0-1 0 0 0,0 1 0 0 0,-1 0 0 0 0,0-1 0 0 0,1 0 0 0 0,-2 1 0 0 0,1-1 0 0 0,0 0 0 0 0,-1-1 0 0 0,0 1 0 0 0,0-1 0 0 0,0 1 0 0 0,-5 2 0 0 0,-6 4-7 0 0,0 0 0 0 0,-1-1-1 0 0,0-1 1 0 0,-32 11 0 0 0,23-10-559 0 0,0-2 0 0 0,-33 6 0 0 0,34-10-3372 0 0,0-2-3456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3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76 448 0 0,'-11'-10'1548'0'0,"-1"1"1"0"0,-1 1-1 0 0,0 0 0 0 0,0 1 0 0 0,0 1 1 0 0,-1 0-1 0 0,0 0 0 0 0,0 2 0 0 0,-18-5 1 0 0,25 8-1136 0 0,-1 0 0 0 0,0 1 0 0 0,1-1 0 0 0,-1 1 1 0 0,1 1-1 0 0,-1-1 0 0 0,0 2 0 0 0,1-1 1 0 0,-1 1-1 0 0,1 0 0 0 0,0 0 0 0 0,0 1 0 0 0,0 0 1 0 0,0 0-1 0 0,0 1 0 0 0,0-1 0 0 0,1 2 0 0 0,0-1 1 0 0,-11 11-1 0 0,13-12-259 0 0,1 0 0 0 0,-1 0-1 0 0,1 1 1 0 0,0 0 0 0 0,0-1 0 0 0,1 1 0 0 0,-1 0 0 0 0,1 0 0 0 0,0 0 0 0 0,0 1-1 0 0,0-1 1 0 0,1 1 0 0 0,0-1 0 0 0,-1 1 0 0 0,2-1 0 0 0,-1 1 0 0 0,0-1-1 0 0,1 7 1 0 0,0-7-76 0 0,1 0 1 0 0,0 0-1 0 0,0 0 0 0 0,0-1 0 0 0,0 1 0 0 0,1 0 0 0 0,0-1 0 0 0,-1 1 0 0 0,1-1 1 0 0,1 1-1 0 0,-1-1 0 0 0,0 0 0 0 0,1 0 0 0 0,0 0 0 0 0,-1 0 0 0 0,1 0 1 0 0,0-1-1 0 0,0 1 0 0 0,1-1 0 0 0,-1 0 0 0 0,0 0 0 0 0,6 2 0 0 0,5 3-41 0 0,1-1 0 0 0,0-1 0 0 0,0 0 0 0 0,0-1-1 0 0,1-1 1 0 0,0 0 0 0 0,-1-1 0 0 0,1-1 0 0 0,0 0 0 0 0,0-1-1 0 0,0-1 1 0 0,16-3 0 0 0,-29 4-53 0 0,0 0-1 0 0,0-1 1 0 0,0 1-1 0 0,0-1 1 0 0,0 0-1 0 0,0 0 1 0 0,0 0-1 0 0,0-1 1 0 0,-1 1 0 0 0,1 0-1 0 0,-1-1 1 0 0,1 0-1 0 0,-1 0 1 0 0,1 0-1 0 0,-1 0 1 0 0,0 0-1 0 0,0 0 1 0 0,0 0-1 0 0,0-1 1 0 0,-1 1 0 0 0,1-1-1 0 0,0 1 1 0 0,-1-1-1 0 0,0 0 1 0 0,0 0-1 0 0,0 1 1 0 0,2-7-1 0 0,-3 6 5 0 0,0-1 1 0 0,0 1-1 0 0,0-1 0 0 0,-1 0 0 0 0,1 1 0 0 0,-1-1 0 0 0,0 0 0 0 0,0 1 0 0 0,0-1 0 0 0,0 1 0 0 0,-1 0 0 0 0,1-1 0 0 0,-1 1 0 0 0,0 0 0 0 0,0 0 0 0 0,0 0 0 0 0,0 0 0 0 0,-1 0 0 0 0,1 1 0 0 0,-1-1 1 0 0,0 1-1 0 0,-4-4 0 0 0,-3-1-75 0 0,-1 0 1 0 0,0 1-1 0 0,0 0 1 0 0,0 1-1 0 0,-1 1 1 0 0,-23-7-1 0 0,25 8-441 0 0,-1 1 0 0 0,1 1 0 0 0,0 0 0 0 0,-1 0 1 0 0,-11 1-1 0 0,10 3-2018 0 0,5 1-3381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31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24 72 0 0,'-3'-23'17213'0'0,"6"33"-16562"0"0,0 1 0 0 0,-1 0 0 0 0,0 0-1 0 0,-1 0 1 0 0,0-1 0 0 0,0 1 0 0 0,-1 0 0 0 0,-1 0 0 0 0,-2 15 0 0 0,2 36 971 0 0,1-50-1490 0 0,2 30 633 0 0,-4-16-3833 0 0,2-25 2448 0 0,-6-1-3561 0 0,5 0 3736 0 0,0 0 0 0 0,-1 0 0 0 0,1 0 0 0 0,0 0 0 0 0,-1 0 0 0 0,1 0 0 0 0,0 0 1 0 0,-1-1-1 0 0,1 1 0 0 0,0-1 0 0 0,-1 1 0 0 0,1-1 0 0 0,0 1 0 0 0,0-1 0 0 0,0 0 0 0 0,-2 0 0 0 0,-5-5-1422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32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28 273 428 0 0,'-4'-6'664'0'0,"0"0"0"0"0,1-1-1 0 0,0 1 1 0 0,0-1 0 0 0,1 0 0 0 0,-1 0 0 0 0,1 0-1 0 0,-1-15 1 0 0,3 19-326 0 0,0-1 0 0 0,0 0 0 0 0,1 0 0 0 0,0 0 1 0 0,-1 0-1 0 0,2 0 0 0 0,-1 1 0 0 0,0-1 0 0 0,1 0 0 0 0,-1 1 0 0 0,1-1 0 0 0,0 1 0 0 0,0 0 0 0 0,0 0 0 0 0,1 0 1 0 0,-1 0-1 0 0,1 0 0 0 0,0 0 0 0 0,3-3 0 0 0,10-7 412 0 0,1 1 1 0 0,0 0-1 0 0,0 1 1 0 0,1 1-1 0 0,0 1 0 0 0,1 0 1 0 0,35-10-1 0 0,-26 11 116 0 0,1 1 1 0 0,1 1-1 0 0,-1 2 0 0 0,56-2 0 0 0,-78 6-673 0 0,1 1 0 0 0,-1-1 0 0 0,1 1 0 0 0,-1 1 0 0 0,1-1 0 0 0,-1 1 0 0 0,0 1 0 0 0,0-1 0 0 0,0 1 0 0 0,0 0 0 0 0,0 1 0 0 0,-1 0 0 0 0,1 0 0 0 0,-1 0 0 0 0,0 1 0 0 0,0 0 0 0 0,6 7 0 0 0,-9-8-109 0 0,0 0-1 0 0,0 0 0 0 0,0 0 0 0 0,0 1 1 0 0,-1-1-1 0 0,0 1 0 0 0,0 0 0 0 0,0-1 0 0 0,-1 1 1 0 0,1 0-1 0 0,-1 0 0 0 0,0 0 0 0 0,-1 0 0 0 0,1 1 1 0 0,-1-1-1 0 0,0 0 0 0 0,0 0 0 0 0,-1 0 1 0 0,1 0-1 0 0,-1 0 0 0 0,0 0 0 0 0,-1 0 0 0 0,1 0 1 0 0,-1 0-1 0 0,0 0 0 0 0,-3 4 0 0 0,-1 2-50 0 0,-1 1-1 0 0,0-1 0 0 0,-1 0 0 0 0,0-1 1 0 0,-1 0-1 0 0,0 0 0 0 0,0-1 0 0 0,-1-1 1 0 0,-1 1-1 0 0,1-1 0 0 0,-23 12 0 0 0,4-5-235 0 0,0-2 0 0 0,-1 0-1 0 0,-53 13 1 0 0,122-21 576 0 0,0 2 1 0 0,68 22-1 0 0,-81-20-156 0 0,0 2 0 0 0,25 14 0 0 0,-11 1-3336 0 0,-34-20 1270 0 0,-1-1-1487 0 0,6 3-5035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32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15 396 0 0,'0'-1'240'0'0,"0"0"0"0"0,0 1 1 0 0,-1-1-1 0 0,1 1 0 0 0,0-1 0 0 0,0 0 1 0 0,0 1-1 0 0,0-1 0 0 0,-1 1 0 0 0,1-1 0 0 0,0 1 1 0 0,-1-1-1 0 0,1 0 0 0 0,0 1 0 0 0,-1-1 0 0 0,1 1 1 0 0,-1 0-1 0 0,1-1 0 0 0,-1 1 0 0 0,1-1 1 0 0,-1 1-1 0 0,1 0 0 0 0,-1-1 0 0 0,1 1 0 0 0,-1 0 1 0 0,1 0-1 0 0,-1-1 0 0 0,1 1 0 0 0,-1 0 1 0 0,0 0-1 0 0,0 0 0 0 0,0 0-9 0 0,-1 0 0 0 0,1 1 0 0 0,0-1 0 0 0,-1 1 0 0 0,1-1 1 0 0,0 1-1 0 0,0 0 0 0 0,0 0 0 0 0,0-1 0 0 0,0 1 0 0 0,0 0 0 0 0,0 0 0 0 0,-2 2 0 0 0,-2 2 346 0 0,1 1 0 0 0,-1 0 0 0 0,1 0-1 0 0,-4 10 1 0 0,6-12-327 0 0,-5 9 787 0 0,2 1 0 0 0,-1 0 0 0 0,-5 25 0 0 0,10-34-871 0 0,1-1 0 0 0,-1 1 0 0 0,1 0 0 0 0,0 0 0 0 0,0 0 0 0 0,1-1 0 0 0,-1 1 0 0 0,1 0 0 0 0,0 0 0 0 0,1-1 0 0 0,-1 1 0 0 0,1-1 0 0 0,-1 1 0 0 0,1-1 0 0 0,5 8 0 0 0,-3-6-57 0 0,0-1 0 0 0,0 0 0 0 0,0 0-1 0 0,1-1 1 0 0,0 1 0 0 0,0-1 0 0 0,0 0 0 0 0,0 0 0 0 0,0-1 0 0 0,1 1-1 0 0,0-1 1 0 0,0 0 0 0 0,0-1 0 0 0,0 1 0 0 0,0-1 0 0 0,0-1 0 0 0,0 1 0 0 0,1-1-1 0 0,-1 0 1 0 0,1 0 0 0 0,-1-1 0 0 0,1 0 0 0 0,-1 0 0 0 0,12-2 0 0 0,-2 0-168 0 0,0-1-1 0 0,0-1 1 0 0,23-7 0 0 0,38-22-4160 0 0,-68 28-3457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3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42 188 0 0,'-5'-6'10539'0'0,"13"2"-9629"0"0,1 0 0 0 0,-1 0 0 0 0,1 1 0 0 0,0 0 0 0 0,-1 0 0 0 0,1 1 0 0 0,14-1 0 0 0,22-7-1561 0 0,-23 10-5619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3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75 616 0 0,'-1'-1'297'0'0,"0"1"-1"0"0,0 0 1 0 0,0-1-1 0 0,1 1 1 0 0,-1-1 0 0 0,0 1-1 0 0,0-1 1 0 0,1 0-1 0 0,-1 1 1 0 0,0-1 0 0 0,1 0-1 0 0,-1 1 1 0 0,1-1-1 0 0,-1 0 1 0 0,1 0 0 0 0,-1 1-1 0 0,1-1 1 0 0,-1 0 0 0 0,1 0-1 0 0,0 0 1 0 0,-1 0-1 0 0,1 0 1 0 0,0 0 0 0 0,0 1-1 0 0,0-1 1 0 0,0 0-1 0 0,0 0 1 0 0,0 0 0 0 0,0 0-1 0 0,0 0 1 0 0,0 0-1 0 0,0 0 1 0 0,0 0 0 0 0,1-1-1 0 0,1 0 246 0 0,0 0 0 0 0,1-1 0 0 0,-1 1-1 0 0,1 0 1 0 0,-1 1 0 0 0,1-1 0 0 0,0 0 0 0 0,0 1 0 0 0,4-2 0 0 0,2-2 278 0 0,1 1 1 0 0,0 0 0 0 0,1 1 0 0 0,15-3 0 0 0,-10 4-660 0 0,-1 0 0 0 0,24 1 1 0 0,3 4-3573 0 0,55 11 0 0 0,-77-11 1759 0 0,22 3-497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34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15 152 0 0,'-4'-2'533'0'0,"1"0"1"0"0,-1 0-1 0 0,0 0 1 0 0,0 1-1 0 0,0-1 1 0 0,0 1-1 0 0,0 0 1 0 0,0 1-1 0 0,-1-1 0 0 0,1 0 1 0 0,0 1-1 0 0,0 0 1 0 0,-1 0-1 0 0,1 1 1 0 0,0-1-1 0 0,0 1 0 0 0,0 0 1 0 0,-7 2-1 0 0,1 0 275 0 0,1 0 1 0 0,-1 1-1 0 0,1 1 0 0 0,0 0 0 0 0,0 0 0 0 0,-12 10 0 0 0,12-9-150 0 0,1 0 1 0 0,1 1-1 0 0,-1 1 0 0 0,1-1 1 0 0,0 1-1 0 0,1 0 0 0 0,-9 15 1 0 0,13-21-555 0 0,1 1 1 0 0,0-1-1 0 0,0 0 0 0 0,0 1 1 0 0,1-1-1 0 0,-1 1 0 0 0,1-1 1 0 0,-1 1-1 0 0,1-1 1 0 0,0 1-1 0 0,0-1 0 0 0,0 1 1 0 0,0-1-1 0 0,0 1 1 0 0,0-1-1 0 0,1 1 0 0 0,0-1 1 0 0,-1 1-1 0 0,1-1 0 0 0,0 1 1 0 0,0-1-1 0 0,0 0 1 0 0,0 1-1 0 0,1-1 0 0 0,-1 0 1 0 0,0 0-1 0 0,1 0 1 0 0,0 0-1 0 0,-1 0 0 0 0,1-1 1 0 0,0 1-1 0 0,0 0 0 0 0,0-1 1 0 0,0 1-1 0 0,1-1 1 0 0,2 2-1 0 0,4 2-6 0 0,0-1 1 0 0,0 0-1 0 0,0 0 1 0 0,0-1-1 0 0,1 0 1 0 0,0-1-1 0 0,-1 0 1 0 0,1 0-1 0 0,0-1 1 0 0,10 0-1 0 0,-15-1-91 0 0,-1 0 0 0 0,1-1 1 0 0,-1 1-1 0 0,1-1 0 0 0,-1 0 0 0 0,1 0 0 0 0,-1 0 0 0 0,0-1 1 0 0,0 0-1 0 0,7-3 0 0 0,-8 3-2 0 0,-1 1 0 0 0,0-1 1 0 0,0 0-1 0 0,0 0 0 0 0,0 0 1 0 0,-1 0-1 0 0,1 0 0 0 0,0 0 1 0 0,-1-1-1 0 0,0 1 0 0 0,1 0 1 0 0,-1-1-1 0 0,0 1 0 0 0,0-1 1 0 0,0 0-1 0 0,-1 1 0 0 0,1-1 0 0 0,0-5 1 0 0,-1 5 0 0 0,0-1 1 0 0,-1 1-1 0 0,1 0 1 0 0,-1-1-1 0 0,0 1 1 0 0,0 0-1 0 0,0-1 1 0 0,0 1-1 0 0,0 0 1 0 0,-1 0-1 0 0,0 0 1 0 0,1 0-1 0 0,-1 0 1 0 0,0 0 0 0 0,-1 1-1 0 0,1-1 1 0 0,0 1-1 0 0,-1-1 1 0 0,1 1-1 0 0,-1 0 1 0 0,0 0-1 0 0,0 0 1 0 0,0 0-1 0 0,0 0 1 0 0,-4-1-1 0 0,-9-5-505 0 0,0 1 0 0 0,0 0 0 0 0,-25-6 1 0 0,37 12 158 0 0,1 1-1 0 0,0-1 1 0 0,0 0 0 0 0,-1 1 0 0 0,1 0 0 0 0,-1 0 0 0 0,-4 1 0 0 0,-14 3-7317 0 0,14-2 5234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34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1 656 0 0,'0'0'18944'0'0,"4"3"-17627"0"0,128 118 8794 0 0,-125-116-10090 0 0,1 0 0 0 0,0-1 0 0 0,0 0 0 0 0,0-1 0 0 0,0 0 0 0 0,1 0 0 0 0,-1 0 0 0 0,1-1 0 0 0,0-1 0 0 0,11 2 0 0 0,-17-3-452 0 0,1 0-161 0 0,10 0-116 0 0,10 0-2350 0 0,-7-2-6497 0 0,-4-1 6653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3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35 452 0 0,'1'-2'376'0'0,"-14"-31"14909"0"0,12 34-15098 0 0,0-1-1 0 0,0 1 0 0 0,0 0 0 0 0,0-1 0 0 0,0 1 0 0 0,1 0 0 0 0,-1-1 1 0 0,0 1-1 0 0,0 0 0 0 0,0 0 0 0 0,1 0 0 0 0,-1 0 0 0 0,0 0 0 0 0,1 0 1 0 0,-1 0-1 0 0,1 0 0 0 0,-1 0 0 0 0,1 0 0 0 0,0 0 0 0 0,-1 0 0 0 0,1 1 1 0 0,0-1-1 0 0,0 0 0 0 0,0 1 0 0 0,-4 32 2887 0 0,4-29-2883 0 0,1 0 0 0 0,0 0 0 0 0,0 0 0 0 0,0 0-1 0 0,1 0 1 0 0,0 0 0 0 0,0 0 0 0 0,0 0 0 0 0,0-1 0 0 0,1 1-1 0 0,0-1 1 0 0,0 1 0 0 0,0-1 0 0 0,0 0 0 0 0,1 0 0 0 0,6 5-1 0 0,-7-7-119 0 0,0 1 0 0 0,0-1-1 0 0,1 0 1 0 0,-1 0-1 0 0,1 0 1 0 0,-1-1-1 0 0,1 1 1 0 0,0-1 0 0 0,0 0-1 0 0,-1 0 1 0 0,1 0-1 0 0,0-1 1 0 0,0 1-1 0 0,0-1 1 0 0,0 0 0 0 0,0 0-1 0 0,0 0 1 0 0,0-1-1 0 0,0 1 1 0 0,0-1 0 0 0,0 0-1 0 0,-1 0 1 0 0,8-3-1 0 0,0-3 11 0 0,0 1 1 0 0,-1-1-1 0 0,0-1 0 0 0,-1 0 0 0 0,1 0 0 0 0,-2-1 0 0 0,1 0 0 0 0,-1-1 0 0 0,12-18 1 0 0,1 1 405 0 0,-20 27-500 0 0,-1 0-1 0 0,1 0 0 0 0,-1 0 0 0 0,1-1 1 0 0,-1 1-1 0 0,1 0 0 0 0,-1 0 1 0 0,1 0-1 0 0,0 0 0 0 0,-1 0 0 0 0,1 0 1 0 0,-1 0-1 0 0,1 0 0 0 0,-1 0 0 0 0,1 1 1 0 0,0-1-1 0 0,-1 0 0 0 0,1 0 0 0 0,-1 0 1 0 0,1 1-1 0 0,-1-1 0 0 0,1 0 0 0 0,-1 0 1 0 0,1 1-1 0 0,-1-1 0 0 0,1 1 0 0 0,-1-1 1 0 0,1 1-1 0 0,20 16-1357 0 0,-11-9 362 0 0,46 34-9508 0 0,-41-34 7653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3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188 334 96 0 0,'-14'-38'2178'0'0,"-2"0"1"0"0,-23-40-1 0 0,-50-66 9463 0 0,88 143-11463 0 0,-27-33 4150 0 0,28 33-4152 0 0,20 13-11709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22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0 494 788 0 0,'97'-18'11172'0'0,"-71"15"-7741"0"0,42 1-1 0 0,-50 2-2640 0 0,-1 2 0 0 0,1 0 0 0 0,-1 1 0 0 0,0 1 0 0 0,0 0 0 0 0,-1 1 0 0 0,1 1 0 0 0,-1 0 0 0 0,16 10 0 0 0,-24-11-309 0 0,-5-3-240 0 0,0 0 0 0 0,1-1-1 0 0,-1 1 1 0 0,0 0 0 0 0,1-1 0 0 0,-1 0-1 0 0,0 0 1 0 0,5 1 0 0 0,-8-2-226 0 0,1-1 0 0 0,-1 1 0 0 0,0 0 0 0 0,1 0 0 0 0,-1 0 0 0 0,0-1 0 0 0,1 1 0 0 0,-1 0 0 0 0,0 0 0 0 0,1-1 0 0 0,-1 1 0 0 0,0 0 0 0 0,1-1 0 0 0,-1 1 0 0 0,0 0 0 0 0,0-1 0 0 0,0 1 0 0 0,1-1 0 0 0,-1 1 0 0 0,0 0 0 0 0,0-1 0 0 0,0 1 0 0 0,0-1 0 0 0,0 1 0 0 0,0-1 0 0 0,0 1 0 0 0,0 0 0 0 0,0-1 0 0 0,0 1 0 0 0,0-1 0 0 0,0 0 0 0 0,-1-18 212 0 0,-2-5-224 0 0,0 1 0 0 0,2-1 0 0 0,0 0 0 0 0,4-30 0 0 0,-1 39-12 0 0,1 0 0 0 0,1 0 0 0 0,0 0 0 0 0,1 0 0 0 0,0 0 0 0 0,1 1 0 0 0,15-26 0 0 0,-10 25 4 0 0,-1 0 0 0 0,2 0 0 0 0,0 1 1 0 0,1 0-1 0 0,1 1 0 0 0,0 1 0 0 0,0 0 1 0 0,1 1-1 0 0,24-13 0 0 0,-18 13 35 0 0,0 0-1 0 0,0 2 1 0 0,1 1-1 0 0,0 0 1 0 0,0 2-1 0 0,0 1 1 0 0,30-4-1 0 0,-47 8-15 0 0,0 1-1 0 0,0 0 0 0 0,-1 0 0 0 0,1 0 0 0 0,0 1 0 0 0,0 0 1 0 0,-1 0-1 0 0,1 0 0 0 0,-1 0 0 0 0,1 0 0 0 0,-1 1 0 0 0,1 0 1 0 0,-1 0-1 0 0,0 0 0 0 0,0 1 0 0 0,7 5 0 0 0,-8-5-2 0 0,0-1 0 0 0,-1 1 1 0 0,0 0-1 0 0,1 0 0 0 0,-1 0 0 0 0,0 0 0 0 0,-1 0 0 0 0,1 1 0 0 0,0-1 0 0 0,-1 1 0 0 0,0-1 1 0 0,0 1-1 0 0,0-1 0 0 0,0 1 0 0 0,0-1 0 0 0,-1 1 0 0 0,0 0 0 0 0,1 0 0 0 0,-1-1 0 0 0,-1 1 1 0 0,1 0-1 0 0,-2 5 0 0 0,-4 17 42 0 0,-2 0 1 0 0,-1 0-1 0 0,-14 28 1 0 0,10-27-5 0 0,2 1 1 0 0,-11 43 0 0 0,21-68-46 0 0,0 1 0 0 0,1-1 0 0 0,-1 1 0 0 0,1-1 1 0 0,0 1-1 0 0,0-1 0 0 0,0 1 0 0 0,1-1 1 0 0,-1 0-1 0 0,1 1 0 0 0,0-1 0 0 0,-1 1 1 0 0,2-1-1 0 0,-1 0 0 0 0,0 1 0 0 0,1-1 0 0 0,-1 0 1 0 0,1 0-1 0 0,0 0 0 0 0,0 0 0 0 0,0-1 1 0 0,0 1-1 0 0,1 0 0 0 0,-1-1 0 0 0,1 0 1 0 0,0 1-1 0 0,-1-1 0 0 0,1 0 0 0 0,0 0 1 0 0,0-1-1 0 0,1 1 0 0 0,-1-1 0 0 0,4 2 0 0 0,11 3-164 0 0,1 0 0 0 0,0-1 0 0 0,0-1 0 0 0,35 3 0 0 0,-20-3-902 0 0,12 2-2061 0 0,-25-3-6439 0 0,-10-1 6709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35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7341 0 0,'5'9'9661'0'0,"6"11"-4979"0"0,-1 10-2327 0 0,24 44 0 0 0,-19-45-1684 0 0,2-1 0 0 0,1 0 0 0 0,2-1-1 0 0,0-1 1 0 0,2-1 0 0 0,26 23 0 0 0,-45-45-581 0 0,-1-1-1 0 0,1 1 1 0 0,0-1-1 0 0,1 1 1 0 0,-1-1 0 0 0,0-1-1 0 0,1 1 1 0 0,-1 0-1 0 0,1-1 1 0 0,0 1 0 0 0,-1-1-1 0 0,8 1 1 0 0,-9-2-75 0 0,-1 0 1 0 0,1 0 0 0 0,0-1 0 0 0,0 1-1 0 0,-1 0 1 0 0,1-1 0 0 0,0 1 0 0 0,-1-1-1 0 0,1 0 1 0 0,-1 0 0 0 0,1 1 0 0 0,-1-1-1 0 0,1 0 1 0 0,-1 0 0 0 0,1 0 0 0 0,-1-1-1 0 0,0 1 1 0 0,1 0 0 0 0,-1 0 0 0 0,0-1-1 0 0,0 1 1 0 0,0-1 0 0 0,0 1 0 0 0,0-1-1 0 0,-1 1 1 0 0,1-1 0 0 0,0 0 0 0 0,-1 1-1 0 0,1-4 1 0 0,14-33 19 0 0,-3 9-34 0 0,-1-2 1 0 0,11-50 0 0 0,-13 47 66 0 0,-9 33-231 0 0,0 0 0 0 0,1 0 0 0 0,-1 0 0 0 0,0 0 1 0 0,1 0-1 0 0,-1 0 0 0 0,0 0 0 0 0,1 1 0 0 0,-1-1 0 0 0,1 0 0 0 0,0 0 0 0 0,-1 0 0 0 0,1 0 0 0 0,0 1 1 0 0,-1-1-1 0 0,1 0 0 0 0,0 0 0 0 0,0 1 0 0 0,0-1 0 0 0,-1 1 0 0 0,1-1 0 0 0,0 1 0 0 0,0-1 0 0 0,0 1 0 0 0,0 0 1 0 0,0-1-1 0 0,0 1 0 0 0,0 0 0 0 0,2-1 0 0 0,6 4-894 0 0,25 6-7519 0 0,-15-2 5434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0 736 0 0,'0'0'1411'0'0,"-28"7"7244"0"0,26-5-7823 0 0,-1 0-1 0 0,1 0 1 0 0,-1 1-1 0 0,1-1 1 0 0,0 0-1 0 0,0 1 1 0 0,0 0-1 0 0,1 0 1 0 0,-1-1-1 0 0,-1 6 1 0 0,2-8-710 0 0,1 1 0 0 0,0-1-1 0 0,-1 1 1 0 0,1 0 0 0 0,0-1 0 0 0,0 1 0 0 0,0 0-1 0 0,-1-1 1 0 0,1 1 0 0 0,0 0 0 0 0,0-1 0 0 0,0 1-1 0 0,0 0 1 0 0,0 0 0 0 0,0-1 0 0 0,0 1 0 0 0,0 0-1 0 0,1-1 1 0 0,-1 1 0 0 0,0 0 0 0 0,0-1 0 0 0,1 1-1 0 0,-1 0 1 0 0,0-1 0 0 0,1 1 0 0 0,-1 0 0 0 0,0-1 0 0 0,1 1-1 0 0,-1-1 1 0 0,1 1 0 0 0,-1-1 0 0 0,1 1 0 0 0,-1-1-1 0 0,1 1 1 0 0,-1-1 0 0 0,1 0 0 0 0,0 1 0 0 0,-1-1-1 0 0,1 0 1 0 0,0 1 0 0 0,-1-1 0 0 0,1 0 0 0 0,0 0-1 0 0,-1 0 1 0 0,1 0 0 0 0,0 0 0 0 0,-1 1 0 0 0,1-1-1 0 0,0 0 1 0 0,0 0 0 0 0,-1-1 0 0 0,1 1 0 0 0,1 0-1 0 0,-2 0-177 0 0,1-1-1 0 0,-1 1 0 0 0,1 0 0 0 0,-1-1 0 0 0,1 1 0 0 0,-1 0 0 0 0,1-1 0 0 0,-1 1 0 0 0,1-1 0 0 0,-1 1 0 0 0,0 0 1 0 0,1-1-1 0 0,-1 1 0 0 0,0-1 0 0 0,1 1 0 0 0,-1-1 0 0 0,0 1 0 0 0,0-1 0 0 0,1 0 0 0 0,-1 1 0 0 0,0-1 0 0 0,0 1 1 0 0,0-1-1 0 0,0 0 0 0 0,0 1 0 0 0,0-1 0 0 0,0 1 0 0 0,0-1 0 0 0,0 1 0 0 0,0-1 0 0 0,0 0 0 0 0,0 1 1 0 0,0-1-1 0 0,-1 1 0 0 0,1-1 0 0 0,0 1 0 0 0,0-1 0 0 0,-1 1 0 0 0,1-1 0 0 0,0 1 0 0 0,-1-1 0 0 0,1 1 0 0 0,0-1 1 0 0,-1 1-1 0 0,1-1 0 0 0,-1 1 0 0 0,1 0 0 0 0,-1-1 0 0 0,1 1 0 0 0,-1 0 0 0 0,1-1 0 0 0,-1 1 0 0 0,0-1 0 0 0,-1 1-527 0 0,0-1-126 0 0,-11-1-8740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3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6 316 0 0,'-18'-5'4631'0'0,"13"6"-4106"0"0,-1 1 0 0 0,0 0 0 0 0,1 0 0 0 0,0 1-1 0 0,0-1 1 0 0,0 1 0 0 0,0 0 0 0 0,0 1 0 0 0,0-1 0 0 0,1 1 0 0 0,-1 0 0 0 0,1 0-1 0 0,0 0 1 0 0,0 1 0 0 0,1 0 0 0 0,0-1 0 0 0,-5 10 0 0 0,3-7-61 0 0,1 0-1 0 0,0 1 1 0 0,1-1 0 0 0,0 1 0 0 0,0 0 0 0 0,1 0 0 0 0,-1 0-1 0 0,2 0 1 0 0,-1 1 0 0 0,1-1 0 0 0,1 0 0 0 0,0 10 0 0 0,1-12-290 0 0,0 0 1 0 0,1-1 0 0 0,0 1 0 0 0,0 0-1 0 0,0 0 1 0 0,1-1 0 0 0,0 0 0 0 0,0 1 0 0 0,0-1-1 0 0,1 0 1 0 0,-1-1 0 0 0,1 1 0 0 0,0-1 0 0 0,1 1-1 0 0,-1-1 1 0 0,1 0 0 0 0,0-1 0 0 0,0 1-1 0 0,0-1 1 0 0,0 0 0 0 0,1 0 0 0 0,-1-1 0 0 0,8 3-1 0 0,10 3 97 0 0,0-1 0 0 0,0 0-1 0 0,1-2 1 0 0,34 3-1 0 0,-45-6-448 0 0,1-1 0 0 0,27 0 0 0 0,-37-2-518 0 0,0 1 0 0 0,0-1 1 0 0,0 0-1 0 0,0 0 0 0 0,0-1 1 0 0,0 1-1 0 0,0-1 0 0 0,4-2 0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36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67 752 0 0,'-6'-1'-716'0'0,"-18"-8"15816"0"0,36 2-13393 0 0,5 2-468 0 0,0 0 1 0 0,0 0 0 0 0,0 2-1 0 0,32-3 1 0 0,17-4 455 0 0,-52 8-1760 0 0,13-3-1541 0 0,-14-3-2427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37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79 172 0 0,'-10'-2'684'0'0,"-37"-10"2961"0"0,44 11-3083 0 0,0 0 1 0 0,0 0-1 0 0,1 0 0 0 0,-1 0 1 0 0,1 0-1 0 0,-1-1 1 0 0,1 1-1 0 0,-1-1 1 0 0,1 0-1 0 0,0 0 1 0 0,0 1-1 0 0,0-2 1 0 0,-2-1-1 0 0,3 3-421 0 0,1 1 0 0 0,0-1 1 0 0,0 1-1 0 0,0-1 0 0 0,0 1 0 0 0,0-1 0 0 0,0 1 0 0 0,0-1 0 0 0,0 0 0 0 0,0 1 1 0 0,1-1-1 0 0,-1 1 0 0 0,0-1 0 0 0,0 1 0 0 0,0-1 0 0 0,1 1 0 0 0,-1-1 0 0 0,0 1 1 0 0,0-1-1 0 0,1 1 0 0 0,-1 0 0 0 0,1-1 0 0 0,-1 1 0 0 0,0-1 0 0 0,1 1 0 0 0,-1 0 1 0 0,1-1-1 0 0,-1 1 0 0 0,1 0 0 0 0,-1-1 0 0 0,1 1 0 0 0,-1 0 0 0 0,1 0 1 0 0,-1 0-1 0 0,1-1 0 0 0,-1 1 0 0 0,2 0 0 0 0,23-8 1206 0 0,-24 8-1161 0 0,28-6 884 0 0,0 1 0 0 0,38-2 0 0 0,123 10-1710 0 0,-168-2 335 0 0,134 12-6930 0 0,-106-10 4783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37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0 120 0 0,'9'13'8671'0'0,"-8"-6"-7207"0"0,-1 1-1 0 0,0 0 1 0 0,0 0 0 0 0,-3 12 0 0 0,-11 32 2463 0 0,0-20-2094 0 0,-21 34 0 0 0,14-28 281 0 0,21-37-2066 0 0,0 0 1 0 0,-1 0-1 0 0,1-1 0 0 0,-1 1 0 0 0,1 0 1 0 0,-1 0-1 0 0,1 0 0 0 0,-1-1 0 0 0,0 1 1 0 0,1 0-1 0 0,-1 0 0 0 0,0-1 0 0 0,0 1 1 0 0,1-1-1 0 0,-1 1 0 0 0,0-1 0 0 0,0 1 1 0 0,-1 0-1 0 0,1-1-30 0 0,1 0 1 0 0,-1 0-1 0 0,1 0 1 0 0,-1 0-1 0 0,1-1 0 0 0,-1 1 1 0 0,1 0-1 0 0,-1 0 1 0 0,1 0-1 0 0,-1 0 1 0 0,1-1-1 0 0,-1 1 1 0 0,1 0-1 0 0,-1 0 0 0 0,1-1 1 0 0,-1 1-1 0 0,1 0 1 0 0,0-1-1 0 0,-1 1 1 0 0,1 0-1 0 0,0-1 0 0 0,-1 1 1 0 0,1-1-1 0 0,-1 0 1 0 0,0 0-5 0 0,0-1 1 0 0,0 0-1 0 0,0 0 0 0 0,1 0 1 0 0,-1 0-1 0 0,0 0 1 0 0,1 0-1 0 0,-1 0 0 0 0,1 0 1 0 0,0-1-1 0 0,0 1 1 0 0,0 0-1 0 0,0 0 0 0 0,0 0 1 0 0,0-3-1 0 0,1 3-5 0 0,-1 0 0 0 0,1 0 0 0 0,0-1 0 0 0,-1 1 0 0 0,1 0 0 0 0,0 0-1 0 0,0 0 1 0 0,0 0 0 0 0,0 0 0 0 0,1 0 0 0 0,-1 0 0 0 0,1 0 0 0 0,-1 1 0 0 0,1-1 0 0 0,0 0 0 0 0,-1 1-1 0 0,1 0 1 0 0,0-1 0 0 0,0 1 0 0 0,0 0 0 0 0,0 0 0 0 0,0 0 0 0 0,0 0 0 0 0,0 0 0 0 0,1 0-1 0 0,-1 1 1 0 0,0-1 0 0 0,0 1 0 0 0,1-1 0 0 0,-1 1 0 0 0,0 0 0 0 0,0 0 0 0 0,1 0 0 0 0,-1 0 0 0 0,0 1-1 0 0,1-1 1 0 0,-1 0 0 0 0,3 2 0 0 0,11 3 147 0 0,-2 0 0 0 0,1 0 0 0 0,0 2 0 0 0,22 13 0 0 0,-15-7 37 0 0,3-1 39 0 0,1 0 0 0 0,40 11-1 0 0,-57-20-251 0 0,1 0-1 0 0,-1-1 0 0 0,1-1 0 0 0,0 0 0 0 0,0 0 0 0 0,-1-1 1 0 0,1 0-1 0 0,0-1 0 0 0,0 0 0 0 0,16-3 0 0 0,-21 1 4 0 0,1 0 0 0 0,-1 0-1 0 0,1 0 1 0 0,-1 0-1 0 0,0-1 1 0 0,-1 0 0 0 0,1 0-1 0 0,0 0 1 0 0,-1-1-1 0 0,0 1 1 0 0,0-1 0 0 0,-1 0-1 0 0,1 0 1 0 0,-1-1 0 0 0,3-5-1 0 0,-4 7-2 0 0,0 0 0 0 0,0 0 1 0 0,0-1-1 0 0,0 1 0 0 0,0 0 0 0 0,-1-1 0 0 0,0 1 0 0 0,0-1 1 0 0,0 0-1 0 0,-1 1 0 0 0,0-1 0 0 0,1 1 0 0 0,-2-1 0 0 0,1 0 1 0 0,0 1-1 0 0,-1-1 0 0 0,0 0 0 0 0,0 1 0 0 0,0-1 0 0 0,-3-4 1 0 0,4 8-275 0 0,-6-15-1536 0 0,4 10-1556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3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14 708 0 0,'19'-14'9225'0'0,"-16"16"-8809"0"0,0-1 0 0 0,0 0 0 0 0,0 1 0 0 0,0 0 0 0 0,-1-1 0 0 0,1 1 1 0 0,0 0-1 0 0,-1 1 0 0 0,0-1 0 0 0,1 0 0 0 0,-1 1 0 0 0,0-1 0 0 0,0 1 0 0 0,0-1 0 0 0,-1 1 0 0 0,1 0 0 0 0,-1 0 1 0 0,1 0-1 0 0,-1 0 0 0 0,0 0 0 0 0,0 0 0 0 0,0 4 0 0 0,4 11 696 0 0,-2 0-1 0 0,3 29 1 0 0,-5-39-677 0 0,7 48 1027 0 0,-1-2-3086 0 0,-6-44-1243 0 0,0-5 1891 0 0,-1 2-3215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3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78 656 0 0,'-12'-4'787'0'0,"-21"-9"2729"0"0,2-5 7230 0 0,49 3-6853 0 0,14 8-2333 0 0,1 1 1 0 0,0 2-1 0 0,53 0 0 0 0,-18 2-301 0 0,90-2-2205 0 0,-53 8-10057 0 0,-79-3 8407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3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0 157 676 0 0,'1'0'393'0'0,"1"0"0"0"0,-1 0 0 0 0,1 1 0 0 0,-1-1-1 0 0,0 0 1 0 0,1 0 0 0 0,-1 1 0 0 0,0-1 0 0 0,0 1 0 0 0,1-1 0 0 0,-1 1 0 0 0,0 0-1 0 0,0-1 1 0 0,0 1 0 0 0,1 0 0 0 0,-1 0 0 0 0,0 0 0 0 0,0 0 0 0 0,0 0-1 0 0,-1 0 1 0 0,1 0 0 0 0,1 2 0 0 0,0 0 169 0 0,-1 0 0 0 0,1 1-1 0 0,-1-1 1 0 0,0 1 0 0 0,0-1 0 0 0,0 1 0 0 0,0 0-1 0 0,0 5 1 0 0,-1 6 1262 0 0,0 1-1 0 0,-4 30 1 0 0,4-45-1700 0 0,-3 18 958 0 0,-14 78 5510 0 0,17-102-6468 0 0,2-28-15 0 0,2-1 0 0 0,1 0-1 0 0,1 1 1 0 0,2 0 0 0 0,2 0 0 0 0,17-41 0 0 0,-22 64-58 0 0,0-1 1 0 0,1 2-1 0 0,0-1 0 0 0,0 1 0 0 0,1-1 0 0 0,1 2 1 0 0,-1-1-1 0 0,10-7 0 0 0,-13 13-24 0 0,-1-1 1 0 0,1 2-1 0 0,-1-1 1 0 0,1 0-1 0 0,0 1 0 0 0,0-1 1 0 0,0 1-1 0 0,0 0 1 0 0,0 1-1 0 0,0-1 0 0 0,1 1 1 0 0,-1-1-1 0 0,0 1 1 0 0,1 1-1 0 0,-1-1 0 0 0,1 1 1 0 0,0-1-1 0 0,-1 1 1 0 0,1 1-1 0 0,-1-1 0 0 0,1 1 1 0 0,7 1-1 0 0,-11-2-17 0 0,0 1 1 0 0,0-1-1 0 0,1 1 1 0 0,-1 0-1 0 0,0-1 0 0 0,0 1 1 0 0,0 0-1 0 0,0-1 0 0 0,0 1 1 0 0,0 0-1 0 0,0 0 1 0 0,0 0-1 0 0,0 0 0 0 0,0 0 1 0 0,-1 0-1 0 0,1 0 0 0 0,0 0 1 0 0,-1 0-1 0 0,1 0 0 0 0,-1 1 1 0 0,1-1-1 0 0,-1 0 1 0 0,1 2-1 0 0,-1 0 0 0 0,0-1 0 0 0,0 1 0 0 0,0-1 0 0 0,0 1 0 0 0,0 0 0 0 0,-1-1 0 0 0,1 1 0 0 0,-1-1 0 0 0,0 1 0 0 0,0-1 0 0 0,-1 3 0 0 0,-4 7 8 0 0,0-1 1 0 0,-1 0 0 0 0,-13 16-1 0 0,18-25-13 0 0,-11 14 9 0 0,-31 44 10 0 0,41-57-23 0 0,1 0-1 0 0,0 1 1 0 0,1-1-1 0 0,-1 1 0 0 0,1 0 1 0 0,-1 0-1 0 0,1-1 1 0 0,0 1-1 0 0,1 0 0 0 0,-1 0 1 0 0,0 0-1 0 0,1 0 1 0 0,0 0-1 0 0,0 0 0 0 0,1 5 1 0 0,1-5-7 0 0,-1-1 0 0 0,1 1 1 0 0,0 0-1 0 0,1-1 0 0 0,-1 0 1 0 0,1 1-1 0 0,-1-1 0 0 0,1 0 0 0 0,0 0 1 0 0,0-1-1 0 0,0 1 0 0 0,1 0 1 0 0,-1-1-1 0 0,1 0 0 0 0,-1 0 1 0 0,1 0-1 0 0,0 0 0 0 0,0-1 1 0 0,-1 0-1 0 0,6 2 0 0 0,12 3-298 0 0,0 0-1 0 0,30 3 0 0 0,-38-8-314 0 0,0 0 0 0 0,0-1 0 0 0,1 0 0 0 0,16-2 0 0 0,25-7-4928 0 0,-25 4 525 0 0,-6 1 2314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3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51 336 0 0,'-7'-12'1745'0'0,"-8"-12"1892"0"0,11 11 2397 0 0,1 13-4439 0 0,3-1-1461 0 0,-1 1 0 0 0,0 0 0 0 0,0 0 0 0 0,1 0 0 0 0,-1 0 0 0 0,0-1 0 0 0,1 1 0 0 0,-1 0 0 0 0,0 0 0 0 0,1 0 0 0 0,-1 0 0 0 0,0 1 0 0 0,0-1 0 0 0,1 0 0 0 0,-1 0 0 0 0,0 0 0 0 0,1 1 0 0 0,-1-1 0 0 0,0 0 0 0 0,0 1 0 0 0,-9 10 563 0 0,0 1 0 0 0,1 0 0 0 0,0 1 0 0 0,1 0 0 0 0,1 0 0 0 0,0 1 0 0 0,1 0 0 0 0,0 0 0 0 0,1 0 0 0 0,1 1 0 0 0,0 0 0 0 0,-3 25 0 0 0,7-36-593 0 0,0 0 0 0 0,0 0-1 0 0,0 0 1 0 0,0 0-1 0 0,1-1 1 0 0,0 1 0 0 0,0 0-1 0 0,0 0 1 0 0,0-1 0 0 0,1 1-1 0 0,-1 0 1 0 0,1-1-1 0 0,0 0 1 0 0,0 1 0 0 0,0-1-1 0 0,4 4 1 0 0,-2-2-8 0 0,1 0 0 0 0,1-1 0 0 0,-1 1 1 0 0,1-1-1 0 0,-1-1 0 0 0,1 1 0 0 0,0-1 0 0 0,12 5 0 0 0,-4-3-176 0 0,1 0-1 0 0,-1-2 1 0 0,1 1-1 0 0,0-2 0 0 0,0 0 1 0 0,0-1-1 0 0,30-1 0 0 0,-32-1-211 0 0,-1-1 0 0 0,1 0 0 0 0,-1-1 0 0 0,0-1 0 0 0,14-5-1 0 0,-20 7-782 0 0,-1-1-1 0 0,1 0 1 0 0,-1 0-1 0 0,0 0 1 0 0,0-1-1 0 0,0 0 0 0 0,8-8 1 0 0,-10 5-4139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23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81 164 0 0,'26'-48'5501'0'0,"-17"31"-1232"0"0,-1 1 3499 0 0,-6 23-7223 0 0,0 0 0 0 0,0 0 1 0 0,-1 0-1 0 0,0 0 0 0 0,0 0 0 0 0,0 0 0 0 0,-1 0 0 0 0,-1 7 0 0 0,2 25 720 0 0,10 70 938 0 0,8 45-110 0 0,-15-129-2331 0 0,2 10-2298 0 0,2-12-8008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3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7 828 0 0,'-54'-6'16821'0'0,"60"6"-15736"0"0,50 2 1249 0 0,40 1 544 0 0,-33 4-6726 0 0,-60-6 3539 0 0,-1-1-871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39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150 118 316 0 0,'-11'-5'449'0'0,"-74"-39"3507"0"0,31 11 8898 0 0,69 27-11669 0 0,0 0 0 0 0,0 1 0 0 0,0 0 0 0 0,1 2 0 0 0,0-1 0 0 0,24 0 0 0 0,102 2 1947 0 0,-86 2-1617 0 0,-8 5-1769 0 0,-38-3-3911 0 0,1 2-3839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40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137 186 676 0 0,'0'0'1267'0'0,"-2"4"186"0"0,-13 21 2427 0 0,1 0 0 0 0,1 2 1 0 0,1-1-1 0 0,-14 50 2646 0 0,42-91-5788 0 0,-4-1-520 0 0,-2 1 1 0 0,0-1-1 0 0,0-1 1 0 0,-2 1-1 0 0,8-19 0 0 0,-3 5-34 0 0,20-52 230 0 0,-21 51-100 0 0,29-58 0 0 0,-41 89-312 0 0,1-1-1 0 0,-1 1 0 0 0,0-1 1 0 0,0 1-1 0 0,1 0 1 0 0,-1-1-1 0 0,0 1 0 0 0,1-1 1 0 0,-1 1-1 0 0,1 0 1 0 0,-1-1-1 0 0,0 1 0 0 0,1 0 1 0 0,-1 0-1 0 0,1-1 0 0 0,-1 1 1 0 0,1 0-1 0 0,-1 0 1 0 0,1 0-1 0 0,-1-1 0 0 0,1 1 1 0 0,-1 0-1 0 0,1 0 0 0 0,-1 0 1 0 0,1 0-1 0 0,-1 0 1 0 0,1 0-1 0 0,0 0 0 0 0,-1 0 1 0 0,1 0-1 0 0,17 12 19 0 0,13 28 1 0 0,-26-33-7 0 0,33 44-63 0 0,2-1 0 0 0,3-2 1 0 0,74 64-1 0 0,-101-99-239 0 0,-9-8-131 0 0,-1 0 0 0 0,1 1 1 0 0,-1 0-1 0 0,8 9 0 0 0,-100-43-2925 0 0,-144-44 2883 0 0,175 59 489 0 0,0 2 0 0 0,-75-5 0 0 0,97 20-85 0 0,25-2-422 0 0,42 15-802 0 0,17 0 385 0 0,134 44-6840 0 0,-137-48 5669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4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16 0 0,'-6'9'12343'0'0,"7"-4"-10702"0"0,9 3-612 0 0,1 1-1 0 0,1-1 1 0 0,-1-1-1 0 0,1 0 1 0 0,15 5-1 0 0,-9-4-308 0 0,0-2-1 0 0,0 0 0 0 0,25 3 1 0 0,-17-5-778 0 0,0-1 1 0 0,0-1-1 0 0,0-2 1 0 0,0 0-1 0 0,46-8 0 0 0,-62 6-69 0 0,1-1-1 0 0,-1 0 1 0 0,0-1-1 0 0,-1 0 0 0 0,1 0 1 0 0,-1-1-1 0 0,17-12 1 0 0,1 1 556 0 0,-27 16-382 0 0,0 0 0 0 0,-1 0 0 0 0,1 0 0 0 0,0 0 0 0 0,0 0 0 0 0,0 0 0 0 0,0 0 0 0 0,0 1 0 0 0,0-1 0 0 0,0 0 0 0 0,0 0 0 0 0,0 0 0 0 0,0 0 1 0 0,0 0-1 0 0,0 0 0 0 0,0 1 0 0 0,0-1 0 0 0,0 0 0 0 0,0 0 0 0 0,0 0 0 0 0,0 0 0 0 0,0 0 0 0 0,0 1 0 0 0,0-1 0 0 0,0 0 0 0 0,0 0 0 0 0,0 0 0 0 0,0 0 0 0 0,0 0 0 0 0,0 0 0 0 0,0 1 0 0 0,0-1 0 0 0,0 0 0 0 0,0 0 0 0 0,0 0 0 0 0,0 0 0 0 0,1 0 0 0 0,-1 0 0 0 0,0 0 0 0 0,0 1 0 0 0,0-1 0 0 0,0 0 0 0 0,0 0 1 0 0,0 0-1 0 0,0 0 0 0 0,1 0 0 0 0,-1 0 0 0 0,0 0 0 0 0,0 0 0 0 0,0 0 0 0 0,0 0 0 0 0,0 0 0 0 0,1 0 0 0 0,-1 0 0 0 0,0 0 0 0 0,0 0 0 0 0,0 0 0 0 0,0 0 0 0 0,0 0 0 0 0,1 0 0 0 0,-1 0 0 0 0,0 0 0 0 0,0 0 0 0 0,0 0 0 0 0,0 0 0 0 0,0 0 0 0 0,-8 22 1110 0 0,-17 29-315 0 0,23-46-453 0 0,-128 311 3724 0 0,127-294-6344 0 0,5-16-1335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40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24 132 0 0,'-3'-23'19714'0'0,"-3"41"-15295"0"0,-2 24-5693 0 0,5-22 4052 0 0,2-10-2449 0 0,0-1-1 0 0,1 1 0 0 0,0 0 1 0 0,2 11-1 0 0,8 18-7346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59:41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32 172 516 0 0,'-4'-5'973'0'0,"0"0"-1"0"0,1-1 1 0 0,-1 0 0 0 0,1 1-1 0 0,0-1 1 0 0,1 0 0 0 0,-1 0 0 0 0,-2-12-1 0 0,5 15-636 0 0,0 0-1 0 0,0 1 1 0 0,0-1-1 0 0,1 0 0 0 0,-1 0 1 0 0,1 0-1 0 0,-1 1 1 0 0,1-1-1 0 0,0 0 1 0 0,0 1-1 0 0,0-1 1 0 0,1 1-1 0 0,-1-1 0 0 0,1 1 1 0 0,-1 0-1 0 0,1-1 1 0 0,0 1-1 0 0,0 0 1 0 0,0 0-1 0 0,0 0 1 0 0,0 0-1 0 0,0 1 0 0 0,4-3 1 0 0,4-3 104 0 0,1 1 0 0 0,0 0 1 0 0,0 1-1 0 0,0 0 0 0 0,1 1 1 0 0,-1 0-1 0 0,1 1 0 0 0,0 0 0 0 0,0 1 1 0 0,0 0-1 0 0,0 1 0 0 0,1 0 1 0 0,-1 1-1 0 0,0 1 0 0 0,0 0 0 0 0,16 3 1 0 0,4 2 120 0 0,0 1 1 0 0,0 2 0 0 0,0 1-1 0 0,54 26 1 0 0,14 19 570 0 0,-88-47-996 0 0,-1-1 0 0 0,0 2 0 0 0,-1 0 0 0 0,1 0 0 0 0,-2 1 0 0 0,11 12 0 0 0,-19-21-126 0 0,0 1 1 0 0,0-1-1 0 0,1 1 1 0 0,-1-1-1 0 0,0 1 1 0 0,0 0-1 0 0,-1 0 0 0 0,1-1 1 0 0,0 1-1 0 0,-1 0 1 0 0,1 0-1 0 0,-1 0 0 0 0,1 0 1 0 0,-1 0-1 0 0,0 0 1 0 0,0-1-1 0 0,0 1 1 0 0,0 0-1 0 0,0 0 0 0 0,0 0 1 0 0,0 0-1 0 0,-1 0 1 0 0,1 0-1 0 0,-1 0 0 0 0,0 0 1 0 0,1-1-1 0 0,-2 3 1 0 0,-1-1-49 0 0,1 0-1 0 0,0-1 1 0 0,-1 1 0 0 0,0-1 0 0 0,1 0 0 0 0,-1 0-1 0 0,0 0 1 0 0,0 0 0 0 0,0-1 0 0 0,0 1 0 0 0,0-1-1 0 0,-1 0 1 0 0,1 0 0 0 0,-5 1 0 0 0,-4 1-137 0 0,-1-1 1 0 0,1-1-1 0 0,-16 0 1 0 0,-27 3-354 0 0,54-3 487 0 0,1-1 8 0 0,0 1 29 0 0,0-1 1 0 0,0 0-1 0 0,0 1 1 0 0,0-1 0 0 0,0 1-1 0 0,0-1 1 0 0,0 1 0 0 0,0-1-1 0 0,0 1 1 0 0,0-1 0 0 0,1 1-1 0 0,-1-1 1 0 0,0 0-1 0 0,0 1 1 0 0,1-1 0 0 0,-1 1-1 0 0,0-1 1 0 0,0 0 0 0 0,1 1-1 0 0,-1-1 1 0 0,0 0 0 0 0,1 0-1 0 0,0 1 1 0 0,23 15-51 0 0,3 1 3 0 0,41 34 0 0 0,-60-45 32 0 0,-1 1 0 0 0,-1 0 0 0 0,1 0 0 0 0,-1 1 0 0 0,-1-1 0 0 0,1 1 0 0 0,-1 1 0 0 0,0-1 0 0 0,-1 1 0 0 0,4 11 0 0 0,-7-18 16 0 0,0 0 0 0 0,-1 1 0 0 0,1-1 0 0 0,-1 1 0 0 0,0-1 0 0 0,1 1-1 0 0,-1 0 1 0 0,0-1 0 0 0,0 1 0 0 0,-1-1 0 0 0,1 1 0 0 0,0-1 0 0 0,-1 1 0 0 0,0-1-1 0 0,0 1 1 0 0,1-1 0 0 0,-1 0 0 0 0,-2 4 0 0 0,0-2 13 0 0,0-1 0 0 0,1 0 0 0 0,-1 0 0 0 0,0 0 0 0 0,0 0 0 0 0,-1 0 0 0 0,1-1 0 0 0,0 1 0 0 0,-1-1 0 0 0,-5 3 0 0 0,-5 1 57 0 0,0-1 0 0 0,0 0 0 0 0,-1-1 0 0 0,1 0 0 0 0,-19 1 1 0 0,9-2-37 0 0,1-1 0 0 0,-1-1 0 0 0,1-1 1 0 0,-1-1-1 0 0,0-1 0 0 0,1-2 0 0 0,0 0 1 0 0,0-1-1 0 0,-43-16 0 0 0,64 20-187 0 0,1 1 0 0 0,-1-1 0 0 0,1 1-1 0 0,-1-1 1 0 0,1 0 0 0 0,0 1 0 0 0,-1-1 0 0 0,1 0-1 0 0,0 0 1 0 0,0 0 0 0 0,0 0 0 0 0,-1 0 0 0 0,1 0-1 0 0,0 0 1 0 0,0 0 0 0 0,1-1 0 0 0,-1 1 0 0 0,0 0-1 0 0,0 0 1 0 0,1-1 0 0 0,-1 1 0 0 0,0-1-1 0 0,0-1 1 0 0,16-11-11031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1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54 167 512 0 0,'-3'4'365'0'0,"-4"8"833"0"0,0-1-1 0 0,1 2 0 0 0,0-1 0 0 0,1 1 0 0 0,0-1 0 0 0,1 1 0 0 0,0 1 0 0 0,-2 19 0 0 0,6-32-1084 0 0,0-1 1 0 0,0 1-1 0 0,0-1 0 0 0,0 1 1 0 0,0-1-1 0 0,0 1 0 0 0,0-1 1 0 0,0 1-1 0 0,0-1 0 0 0,0 1 1 0 0,0-1-1 0 0,0 1 0 0 0,0-1 0 0 0,0 1 1 0 0,1-1-1 0 0,-1 1 0 0 0,0-1 1 0 0,0 1-1 0 0,1-1 0 0 0,-1 1 1 0 0,0-1-1 0 0,1 1 0 0 0,-1-1 1 0 0,1 0-1 0 0,-1 1 0 0 0,0-1 1 0 0,1 0-1 0 0,-1 1 0 0 0,1-1 1 0 0,14-5 1868 0 0,-12 2-1727 0 0,1 0-1 0 0,-1 0 0 0 0,0 0 0 0 0,0-1 1 0 0,0 1-1 0 0,4-7 0 0 0,19-50 1293 0 0,22-77 0 0 0,-23 61 436 0 0,-25 76-1963 0 0,1-1 1 0 0,-1 1 0 0 0,0-1 0 0 0,0 1 0 0 0,0 0-1 0 0,0-1 1 0 0,0 1 0 0 0,1-1 0 0 0,-1 1 0 0 0,0-1-1 0 0,0 1 1 0 0,1-1 0 0 0,-1 1 0 0 0,0 0 0 0 0,1-1-1 0 0,-1 1 1 0 0,0 0 0 0 0,1-1 0 0 0,-1 1 0 0 0,1 0-1 0 0,-1-1 1 0 0,0 1 0 0 0,1 0 0 0 0,-1 0 0 0 0,1-1-1 0 0,-1 1 1 0 0,1 0 0 0 0,-1 0 0 0 0,1 0 0 0 0,-1 0-1 0 0,1 0 1 0 0,-1 0 0 0 0,1 0 0 0 0,-1 0 0 0 0,1 0-1 0 0,-1 0 1 0 0,1 0 0 0 0,-1 0 0 0 0,1 0 0 0 0,-1 0-1 0 0,1 0 1 0 0,-1 0 0 0 0,1 1 0 0 0,-1-1 0 0 0,1 0-1 0 0,-1 0 1 0 0,0 1 0 0 0,1-1 0 0 0,-1 0 0 0 0,1 1-1 0 0,-1-1 1 0 0,0 0 0 0 0,1 1 0 0 0,-1-1 0 0 0,0 0-1 0 0,1 1 1 0 0,-1-1 0 0 0,0 1 0 0 0,0-1 0 0 0,1 1-1 0 0,-1-1 1 0 0,0 1 0 0 0,23 37 68 0 0,-19-31 16 0 0,36 60 95 0 0,52 65 0 0 0,-67-102-444 0 0,1 0-1 0 0,1-2 1 0 0,1 0 0 0 0,34 23-1 0 0,13 7-1084 0 0,-73-57 1273 0 0,-57-15-412 0 0,12 6 26 0 0,-55-7 17 0 0,49 15-2222 0 0,3 10-3444 0 0,28-2 3842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1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168 133 492 0 0,'-7'-35'7308'0'0,"6"33"-7035"0"0,0 0-1 0 0,-1 0 1 0 0,1 0-1 0 0,-1 0 1 0 0,0 1 0 0 0,0-1-1 0 0,0 1 1 0 0,0-1-1 0 0,0 1 1 0 0,0 0-1 0 0,0 0 1 0 0,0-1 0 0 0,0 2-1 0 0,-1-1 1 0 0,1 0-1 0 0,0 0 1 0 0,0 1-1 0 0,-1-1 1 0 0,1 1 0 0 0,-1 0-1 0 0,1-1 1 0 0,-1 1-1 0 0,1 1 1 0 0,0-1 0 0 0,-1 0-1 0 0,1 0 1 0 0,-1 1-1 0 0,-1 0 1 0 0,1 0-135 0 0,0 0-1 0 0,1-1 1 0 0,-1 1 0 0 0,1 1-1 0 0,-1-1 1 0 0,1 0 0 0 0,0 0 0 0 0,0 1-1 0 0,-1-1 1 0 0,1 1 0 0 0,0 0-1 0 0,0 0 1 0 0,0 0 0 0 0,1 0 0 0 0,-1 0-1 0 0,0 0 1 0 0,1 0 0 0 0,-1 1-1 0 0,1-1 1 0 0,0 0 0 0 0,0 1 0 0 0,0-1-1 0 0,0 1 1 0 0,-1 3 0 0 0,2-5-100 0 0,0 0 0 0 0,0-1 0 0 0,0 1 1 0 0,1 0-1 0 0,-1 0 0 0 0,0 0 0 0 0,0 0 0 0 0,0 0 1 0 0,1-1-1 0 0,-1 1 0 0 0,0 0 0 0 0,1 0 0 0 0,-1 0 1 0 0,1-1-1 0 0,-1 1 0 0 0,1 0 0 0 0,-1 0 0 0 0,1-1 1 0 0,0 1-1 0 0,-1-1 0 0 0,1 1 0 0 0,0 0 1 0 0,-1-1-1 0 0,1 1 0 0 0,0-1 0 0 0,0 0 0 0 0,-1 1 1 0 0,1-1-1 0 0,0 1 0 0 0,0-1 0 0 0,0 0 0 0 0,0 0 1 0 0,-1 0-1 0 0,1 1 0 0 0,0-1 0 0 0,0 0 0 0 0,0 0 1 0 0,0 0-1 0 0,0 0 0 0 0,0-1 0 0 0,-1 1 0 0 0,3 0 1 0 0,1-1 51 0 0,1 1 0 0 0,-1 0 0 0 0,1-1 0 0 0,-1 0 0 0 0,0 0 1 0 0,1-1-1 0 0,4-2 0 0 0,-5 2-42 0 0,0 0 0 0 0,-1 0 1 0 0,1-1-1 0 0,-1 0 0 0 0,0 0 0 0 0,0 0 0 0 0,0 0 1 0 0,0 0-1 0 0,0 0 0 0 0,-1-1 0 0 0,1 1 0 0 0,-1-1 1 0 0,0 0-1 0 0,2-4 0 0 0,-4 5-30 0 0,1 1-1 0 0,0 0 1 0 0,-1 0 0 0 0,0-1 0 0 0,1 1-1 0 0,-1 0 1 0 0,0-1 0 0 0,0 1-1 0 0,0 0 1 0 0,-1-1 0 0 0,1 1 0 0 0,0 0-1 0 0,-1-1 1 0 0,0 1 0 0 0,1 0-1 0 0,-1 0 1 0 0,0 0 0 0 0,0-1 0 0 0,0 1-1 0 0,0 0 1 0 0,-1 0 0 0 0,1 1 0 0 0,-1-1-1 0 0,1 0 1 0 0,-1 0 0 0 0,-3-2-1 0 0,2 1-13 0 0,0 1-1 0 0,-1 0 0 0 0,0-1 1 0 0,0 2-1 0 0,1-1 0 0 0,-1 0 0 0 0,0 1 1 0 0,0-1-1 0 0,-1 1 0 0 0,1 0 0 0 0,0 1 1 0 0,0-1-1 0 0,0 1 0 0 0,-1-1 0 0 0,1 1 1 0 0,0 1-1 0 0,0-1 0 0 0,-1 1 1 0 0,1-1-1 0 0,0 1 0 0 0,0 0 0 0 0,0 1 1 0 0,0-1-1 0 0,0 1 0 0 0,0 0 0 0 0,0 0 1 0 0,1 0-1 0 0,-1 0 0 0 0,1 0 1 0 0,-1 1-1 0 0,-4 4 0 0 0,7-6 3 0 0,0 0 0 0 0,-1 1 0 0 0,1-1 0 0 0,0 0 0 0 0,0 1 1 0 0,0-1-1 0 0,0 0 0 0 0,0 1 0 0 0,1-1 0 0 0,-1 1 0 0 0,0-1 0 0 0,1 1 0 0 0,-1 0 0 0 0,1-1 0 0 0,-1 1 0 0 0,1-1 0 0 0,0 1 0 0 0,0 0 0 0 0,0 0 1 0 0,0-1-1 0 0,0 1 0 0 0,0 0 0 0 0,0-1 0 0 0,0 1 0 0 0,1 0 0 0 0,-1-1 0 0 0,1 1 0 0 0,-1-1 0 0 0,1 1 0 0 0,0-1 0 0 0,0 1 0 0 0,-1-1 0 0 0,1 1 1 0 0,0-1-1 0 0,2 3 0 0 0,-1-3-2 0 0,-1 1 1 0 0,0-1-1 0 0,0 0 0 0 0,1 0 1 0 0,-1 1-1 0 0,1-1 1 0 0,-1 0-1 0 0,1 0 0 0 0,0 0 1 0 0,-1-1-1 0 0,1 1 1 0 0,0 0-1 0 0,0-1 0 0 0,-1 1 1 0 0,1-1-1 0 0,0 1 1 0 0,0-1-1 0 0,0 0 1 0 0,0 0-1 0 0,0 0 0 0 0,-1 0 1 0 0,1 0-1 0 0,0 0 1 0 0,0-1-1 0 0,0 1 0 0 0,0-1 1 0 0,-1 1-1 0 0,1-1 1 0 0,0 1-1 0 0,0-1 1 0 0,-1 0-1 0 0,1 0 0 0 0,1-1 1 0 0,0 0-25 0 0,0-1 1 0 0,0 1-1 0 0,0-1 1 0 0,-1 0-1 0 0,1 0 1 0 0,-1 0-1 0 0,1 0 0 0 0,-1 0 1 0 0,0-1-1 0 0,0 1 1 0 0,-1 0-1 0 0,1-1 1 0 0,-1 0-1 0 0,0 1 1 0 0,0-1-1 0 0,0 0 1 0 0,0 0-1 0 0,0-5 0 0 0,-1 8 10 0 0,0 0 0 0 0,0 0 0 0 0,0 0-1 0 0,0 0 1 0 0,0 0 0 0 0,0 0 0 0 0,0 0 0 0 0,0 0-1 0 0,0 0 1 0 0,0 0 0 0 0,-1 0 0 0 0,1 0-1 0 0,0 0 1 0 0,-1 0 0 0 0,1 0 0 0 0,-1 1-1 0 0,1-1 1 0 0,-1 0 0 0 0,1 0 0 0 0,-1 0-1 0 0,0 1 1 0 0,1-1 0 0 0,-1 0 0 0 0,0 1-1 0 0,0-1 1 0 0,1 0 0 0 0,-1 1 0 0 0,0-1 0 0 0,0 1-1 0 0,0 0 1 0 0,0-1 0 0 0,0 1 0 0 0,0 0-1 0 0,1-1 1 0 0,-1 1 0 0 0,0 0 0 0 0,0 0-1 0 0,0 0 1 0 0,0 0 0 0 0,0 0 0 0 0,0 0-1 0 0,0 0 1 0 0,0 0 0 0 0,0 0 0 0 0,0 0-1 0 0,0 0 1 0 0,0 1 0 0 0,0-1 0 0 0,0 0 0 0 0,0 1-1 0 0,0-1 1 0 0,0 1 0 0 0,-1 0 0 0 0,-4 2 9 0 0,0 0 0 0 0,1 0 1 0 0,-1 0-1 0 0,0 1 1 0 0,1 0-1 0 0,-7 6 1 0 0,10-8 21 0 0,0 0-1 0 0,0 0 1 0 0,0 0 0 0 0,0 1 0 0 0,0-1 0 0 0,1 1-1 0 0,-1-1 1 0 0,1 1 0 0 0,-1 0 0 0 0,1-1 0 0 0,0 1 0 0 0,0 0-1 0 0,0 0 1 0 0,1 0 0 0 0,-1 0 0 0 0,1 0 0 0 0,0 0-1 0 0,-1 0 1 0 0,1 0 0 0 0,0 0 0 0 0,1 0 0 0 0,-1 0 0 0 0,1 0-1 0 0,-1 0 1 0 0,1 0 0 0 0,0 0 0 0 0,1 2 0 0 0,0-2-6 0 0,-1 0 1 0 0,1 0-1 0 0,0-1 1 0 0,1 1-1 0 0,-1-1 1 0 0,0 0-1 0 0,1 0 1 0 0,-1 0-1 0 0,1 0 1 0 0,0 0-1 0 0,-1 0 1 0 0,1-1 0 0 0,0 1-1 0 0,0-1 1 0 0,0 0-1 0 0,0 0 1 0 0,1 0-1 0 0,-1 0 1 0 0,0-1-1 0 0,0 1 1 0 0,0-1-1 0 0,1 0 1 0 0,-1 1-1 0 0,0-2 1 0 0,4 1-1 0 0,-1-1-22 0 0,0 0 0 0 0,0 0-1 0 0,-1 0 1 0 0,1 0 0 0 0,-1-1-1 0 0,1 0 1 0 0,-1 0 0 0 0,1-1-1 0 0,5-3 1 0 0,-9 5 2 0 0,0 0-1 0 0,0 0 1 0 0,-1-1 0 0 0,1 1-1 0 0,-1 0 1 0 0,1-1 0 0 0,-1 1-1 0 0,1-1 1 0 0,-1 0 0 0 0,0 1-1 0 0,0-1 1 0 0,0 0 0 0 0,0 0-1 0 0,0 1 1 0 0,0-1 0 0 0,0 0-1 0 0,0 0 1 0 0,-1 0 0 0 0,1 0-1 0 0,-1 0 1 0 0,0 0 0 0 0,1 0-1 0 0,-1 0 1 0 0,0-1 0 0 0,0 1-1 0 0,0 0 1 0 0,-1 0 0 0 0,0-3-1 0 0,1 3 4 0 0,-1 1-1 0 0,0-1 1 0 0,1 1-1 0 0,-1-1 1 0 0,0 0-1 0 0,0 1 1 0 0,0 0-1 0 0,0-1 1 0 0,0 1-1 0 0,-1 0 1 0 0,1-1-1 0 0,0 1 1 0 0,-1 0-1 0 0,1 0 1 0 0,0 0-1 0 0,-1 0 1 0 0,1 0-1 0 0,-1 0 1 0 0,0 1-1 0 0,1-1 0 0 0,-1 0 1 0 0,0 1-1 0 0,1-1 1 0 0,-1 1-1 0 0,0 0 1 0 0,0 0-1 0 0,1-1 1 0 0,-1 1-1 0 0,0 0 1 0 0,0 1-1 0 0,0-1 1 0 0,1 0-1 0 0,-1 0 1 0 0,-3 2-1 0 0,1-2 11 0 0,0 1 1 0 0,-1 1-1 0 0,1-1 0 0 0,0 0 0 0 0,0 1 0 0 0,-1 0 0 0 0,1 0 1 0 0,1 0-1 0 0,-1 1 0 0 0,0-1 0 0 0,1 1 0 0 0,-5 4 0 0 0,6-5 5 0 0,1-1-1 0 0,0 0 1 0 0,0 1-1 0 0,0 0 1 0 0,0-1-1 0 0,0 1 1 0 0,0-1-1 0 0,0 1 1 0 0,0 0-1 0 0,1 0 1 0 0,-1-1-1 0 0,0 1 1 0 0,1 0-1 0 0,0 0 1 0 0,-1 0-1 0 0,1 0 1 0 0,0 0-1 0 0,0-1 1 0 0,0 1-1 0 0,0 0 1 0 0,1 0-1 0 0,-1 0 1 0 0,0 0-1 0 0,1 0 0 0 0,-1-1 1 0 0,1 1-1 0 0,0 0 1 0 0,0 0-1 0 0,-1-1 1 0 0,1 1-1 0 0,0 0 1 0 0,1-1-1 0 0,-1 1 1 0 0,0-1-1 0 0,0 0 1 0 0,0 1-1 0 0,1-1 1 0 0,-1 0-1 0 0,1 0 1 0 0,-1 0-1 0 0,3 2 1 0 0,0-1 18 0 0,1 1-1 0 0,-1 0 1 0 0,1-1 0 0 0,0 0 0 0 0,0 0 0 0 0,0 0 0 0 0,0-1-1 0 0,0 0 1 0 0,1 0 0 0 0,-1 0 0 0 0,0 0 0 0 0,0-1 0 0 0,10-1 0 0 0,-10 1-8 0 0,0-1 0 0 0,0 0 0 0 0,-1-1 1 0 0,1 1-1 0 0,-1-1 0 0 0,1 0 1 0 0,-1 0-1 0 0,5-3 0 0 0,-8 4-13 0 0,1 0-1 0 0,-1 0 0 0 0,1 0 0 0 0,-1-1 1 0 0,1 1-1 0 0,-1-1 0 0 0,1 1 0 0 0,-1-1 1 0 0,0 1-1 0 0,0-1 0 0 0,0 0 0 0 0,0 1 1 0 0,0-1-1 0 0,0 0 0 0 0,-1 0 0 0 0,1 0 1 0 0,-1 0-1 0 0,1 0 0 0 0,-1 0 0 0 0,0 0 1 0 0,1-2-1 0 0,-1 2-7 0 0,-1 1 0 0 0,1-1 0 0 0,-1 1 0 0 0,1 0 0 0 0,-1-1 0 0 0,1 1-1 0 0,-1-1 1 0 0,0 1 0 0 0,1 0 0 0 0,-1 0 0 0 0,0-1 0 0 0,0 1 0 0 0,0 0 0 0 0,0 0 0 0 0,0 0 0 0 0,-1 0 0 0 0,1 0 0 0 0,0 0 0 0 0,0 0 0 0 0,0 1 0 0 0,-1-1 0 0 0,1 0-1 0 0,-1 1 1 0 0,1-1 0 0 0,0 1 0 0 0,-1-1 0 0 0,1 1 0 0 0,-4-1 0 0 0,-40-4-41 0 0,39 5 9 0 0,-1 1 0 0 0,1 0 1 0 0,0 0-1 0 0,-1 0 0 0 0,1 1 1 0 0,-7 2-1 0 0,11-3-104 0 0,0-1 0 0 0,0 1 0 0 0,0 0 0 0 0,0 0 0 0 0,0 0 0 0 0,0 0 1 0 0,0 0-1 0 0,0 1 0 0 0,1-1 0 0 0,-1 1 0 0 0,1-1 0 0 0,-1 1 0 0 0,1-1 0 0 0,-1 1 0 0 0,1 0 0 0 0,0 0 1 0 0,0-1-1 0 0,0 1 0 0 0,0 0 0 0 0,-2 4 0 0 0,3-5-177 0 0,0 0 1 0 0,1-1-1 0 0,-1 1 1 0 0,0 0-1 0 0,0 0 1 0 0,0 0-1 0 0,0-1 1 0 0,1 1-1 0 0,-1 0 1 0 0,0 0-1 0 0,1-1 1 0 0,-1 1-1 0 0,0 0 1 0 0,1-1-1 0 0,-1 1 1 0 0,1 0-1 0 0,-1-1 1 0 0,1 1-1 0 0,0-1 1 0 0,-1 1-1 0 0,1-1 0 0 0,1 2 1 0 0,5 2-2137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1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20 468 0 0,'0'-1'369'0'0,"0"0"-1"0"0,0-1 1 0 0,-1 1-1 0 0,1-1 1 0 0,-1 1-1 0 0,1 0 1 0 0,-1 0-1 0 0,1-1 1 0 0,-1 1-1 0 0,0 0 1 0 0,0 0-1 0 0,0-1 1 0 0,-1 0-1 0 0,2 2-239 0 0,0 0-1 0 0,-1 0 1 0 0,1 0-1 0 0,0 0 1 0 0,-1-1-1 0 0,1 1 1 0 0,0 0-1 0 0,0 0 1 0 0,-1 0-1 0 0,1 0 1 0 0,0 0-1 0 0,-1 0 1 0 0,1 0 0 0 0,0 1-1 0 0,-1-1 1 0 0,1 0-1 0 0,0 0 1 0 0,0 0-1 0 0,-1 0 1 0 0,1 0-1 0 0,0 0 1 0 0,-1 1-1 0 0,1-1 1 0 0,0 0-1 0 0,0 0 1 0 0,-1 0-1 0 0,1 0 1 0 0,0 1-1 0 0,0-1 1 0 0,0 0-1 0 0,-1 0 1 0 0,1 1-1 0 0,0-1 1 0 0,0 0-1 0 0,0 1 1 0 0,-2 2 291 0 0,0 0 0 0 0,0 1 0 0 0,1-1 0 0 0,0 1 0 0 0,0 0 0 0 0,0-1 0 0 0,0 1 1 0 0,0 5-1 0 0,-7 128 3751 0 0,12 145 1 0 0,-2-197-3147 0 0,0-52-563 0 0,0 0 1 0 0,14 63-1 0 0,-8-80-2488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1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62 208 0 0,'-6'-2'12903'0'0,"154"-1"-7331"0"0,82-9-2183 0 0,-98 4-1891 0 0,274-24 2299 0 0,-357 28-8193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2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59 6469 0 0,'-11'-2'1684'0'0,"1"0"436"0"0,1 1 0 0 0,-1-2 0 0 0,-15-5 0 0 0,25 8-2029 0 0,-1 0 0 0 0,1 0 0 0 0,0-1 0 0 0,0 1 0 0 0,-1 0 0 0 0,1 0 0 0 0,0 0 0 0 0,0 0 0 0 0,0 0 0 0 0,-1 0 0 0 0,1 0 0 0 0,0-1 0 0 0,0 1 0 0 0,0 0 0 0 0,0 0 0 0 0,-1 0-1 0 0,1 0 1 0 0,0-1 0 0 0,0 1 0 0 0,0 0 0 0 0,0 0 0 0 0,0 0 0 0 0,0-1 0 0 0,0 1 0 0 0,-1 0 0 0 0,1 0 0 0 0,0 0 0 0 0,0-1 0 0 0,0 1 0 0 0,0 0 0 0 0,0 0 0 0 0,0 0 0 0 0,0-1 0 0 0,0 1 0 0 0,0 0 0 0 0,0 0 0 0 0,0-1 0 0 0,0 1 0 0 0,0 0 0 0 0,1-1 0 0 0,8-6 1316 0 0,16-2-122 0 0,23 1 136 0 0,0 2 0 0 0,0 2 1 0 0,71 4-1 0 0,-62 0-1133 0 0,-53 1-827 0 0,23 3-1824 0 0,22-2-7383 0 0,-24-4 6939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1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1 296 0 0,'-2'0'451'0'0,"0"1"0"0"0,0-1-1 0 0,0 1 1 0 0,1 0 0 0 0,-1-1 0 0 0,0 1 0 0 0,0 0-1 0 0,0 0 1 0 0,1 1 0 0 0,-1-1 0 0 0,1 0-1 0 0,-1 0 1 0 0,1 1 0 0 0,-1-1 0 0 0,1 1 0 0 0,-3 3 1355 0 0,3-2-1396 0 0,1 0 1 0 0,-1 0-1 0 0,0 0 0 0 0,1 1 1 0 0,0-1-1 0 0,0 0 1 0 0,0 7-1 0 0,0-7 130 0 0,3 36 1654 0 0,1-1 0 0 0,3 0 0 0 0,12 47 1 0 0,-1-7-739 0 0,44 165 1995 0 0,3 13-1080 0 0,-60-199-1798 0 0,-4-44-1172 0 0,0 0 0 0 0,0 0 1 0 0,1 0-1 0 0,5 15 0 0 0,-4-26-1961 0 0,0-1 1765 0 0,19-14-9161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13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19 24 0 0,'7'-18'10982'0'0,"-3"28"-9917"0"0,-1-1-1 0 0,0 1 0 0 0,0 1 1 0 0,0 11-1 0 0,3 81 2318 0 0,-4-29-1723 0 0,5 20-101 0 0,5 0 1 0 0,3-1 0 0 0,42 141 0 0 0,-48-202-1252 0 0,-6-22-108 0 0,-1 0 0 0 0,2 0 0 0 0,8 18 0 0 0,-12-27-194 0 0,0-1 0 0 0,1 1 0 0 0,-1 0 1 0 0,0 0-1 0 0,0-1 0 0 0,0 1 0 0 0,0 0 0 0 0,0-1 1 0 0,0 1-1 0 0,0 0 0 0 0,0-1 0 0 0,0 1 1 0 0,0 0-1 0 0,0 0 0 0 0,0-1 0 0 0,0 1 1 0 0,0 0-1 0 0,-1-1 0 0 0,1 1 0 0 0,0 0 1 0 0,-1-1-1 0 0,1 1 0 0 0,0-1 0 0 0,-1 1 0 0 0,1 0 1 0 0,-1-1-1 0 0,1 1 0 0 0,-1-1 0 0 0,1 1 1 0 0,-1-1-1 0 0,1 1 0 0 0,-1-1 0 0 0,1 0 1 0 0,-1 1-1 0 0,0-1 0 0 0,1 0 0 0 0,-1 1 0 0 0,0-1 1 0 0,1 0-1 0 0,-1 0 0 0 0,0 0 0 0 0,1 0 1 0 0,-1 1-1 0 0,0-1 0 0 0,-1 0 0 0 0,-36 6 231 0 0,35-5-230 0 0,-84 5-345 0 0,-165-10-1 0 0,215 3 223 0 0,0 2 0 0 0,-57 8 0 0 0,64-7-157 0 0,-8 2-5285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1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4 560 0 0,'-2'-3'9422'0'0,"2"88"-3007"0"0,15 51-2379 0 0,-2-30-1987 0 0,3-4-401 0 0,1 17 88 0 0,-7-24-512 0 0,-10-88-1085 0 0,0-7-129 0 0,0 0-1 0 0,0 1 0 0 0,1-1 0 0 0,-1 0 1 0 0,0 1-1 0 0,0-1 0 0 0,0 0 1 0 0,0 1-1 0 0,0-1 0 0 0,0 0 0 0 0,0 1 1 0 0,0-1-1 0 0,0 1 0 0 0,0-1 0 0 0,0 0 1 0 0,0 1-1 0 0,0-1 0 0 0,0 0 1 0 0,0 1-1 0 0,0-1 0 0 0,0 1 0 0 0,0-1 1 0 0,0 0-1 0 0,-1 1 0 0 0,1-1 0 0 0,0 0 1 0 0,0 1-1 0 0,0-1 0 0 0,-1 0 1 0 0,1 0-1 0 0,0 1 0 0 0,0-1 0 0 0,-1 0 1 0 0,1 1-1 0 0,0-1 0 0 0,-1 0 0 0 0,1 0 1 0 0,0 0-1 0 0,-1 1 0 0 0,1-1 1 0 0,0 0-1 0 0,-1 0 0 0 0,1 0 0 0 0,0 0 1 0 0,-1 0-1 0 0,1 0 0 0 0,-1 0 0 0 0,1 0 1 0 0,0 0-1 0 0,-1 0 0 0 0,1 0 1 0 0,0 0-1 0 0,-1 0 0 0 0,1 0 0 0 0,-1 0 1 0 0,0 0-1 0 0,0-1 11 0 0,-4-1-58 0 0,1 0 1 0 0,0 1-1 0 0,-1-1 1 0 0,1 1-1 0 0,-1-1 1 0 0,1 1-1 0 0,-1 1 1 0 0,1-1-1 0 0,-6 1 1 0 0,1 0-33 0 0,0 0 1 0 0,0 1 0 0 0,0 0-1 0 0,-12 4 1 0 0,18-4 56 0 0,-1 0 1 0 0,1 0-1 0 0,0 0 1 0 0,0 0-1 0 0,0 1 1 0 0,0 0-1 0 0,0-1 1 0 0,1 1-1 0 0,-1 0 0 0 0,0 1 1 0 0,1-1-1 0 0,-1 0 1 0 0,1 1-1 0 0,0-1 1 0 0,-2 4-1 0 0,3-5 18 0 0,1 0 0 0 0,-1 1-1 0 0,1-1 1 0 0,0 0 0 0 0,0 0 0 0 0,0 0-1 0 0,-1 1 1 0 0,1-1 0 0 0,0 0 0 0 0,0 0-1 0 0,1 1 1 0 0,-1-1 0 0 0,0 0 0 0 0,0 0 0 0 0,1 0-1 0 0,-1 1 1 0 0,0-1 0 0 0,1 0 0 0 0,-1 0-1 0 0,1 0 1 0 0,0 0 0 0 0,-1 0 0 0 0,1 0-1 0 0,0 0 1 0 0,0 0 0 0 0,-1 0 0 0 0,1 0-1 0 0,0 0 1 0 0,0-1 0 0 0,0 1 0 0 0,0 0-1 0 0,0 0 1 0 0,0-1 0 0 0,0 1 0 0 0,2 0-1 0 0,3 2 9 0 0,0 0 0 0 0,-1 0-1 0 0,1 0 1 0 0,0-1 0 0 0,8 2-1 0 0,-7-3-45 0 0,0 0 0 0 0,-1 0-1 0 0,1-1 1 0 0,0 1 0 0 0,0-2-1 0 0,0 1 1 0 0,0-1-1 0 0,0 0 1 0 0,0 0 0 0 0,10-4-1 0 0,-14 4-19 0 0,1-1 1 0 0,0 1-1 0 0,-1-1 0 0 0,1 0 0 0 0,-1 0 1 0 0,0 0-1 0 0,1 0 0 0 0,-1-1 0 0 0,0 1 1 0 0,0-1-1 0 0,-1 0 0 0 0,1 0 1 0 0,-1 0-1 0 0,1 0 0 0 0,-1 0 0 0 0,0 0 1 0 0,0-1-1 0 0,0 1 0 0 0,2-7 0 0 0,-4 9 33 0 0,0 1-1 0 0,1-1 0 0 0,-1 0 0 0 0,0 0 1 0 0,0 0-1 0 0,0 0 0 0 0,0 1 0 0 0,0-1 1 0 0,0 0-1 0 0,0 0 0 0 0,0 0 0 0 0,0 0 1 0 0,0 1-1 0 0,-1-1 0 0 0,1 0 0 0 0,0 0 1 0 0,-1 0-1 0 0,1 1 0 0 0,0-1 0 0 0,-1 0 1 0 0,1 0-1 0 0,-1 1 0 0 0,1-1 0 0 0,-1 0 1 0 0,0 0-1 0 0,-1-1 1 0 0,0 1 1 0 0,0 0-1 0 0,0 0 0 0 0,0 0 1 0 0,0 0-1 0 0,0 0 0 0 0,0 0 1 0 0,0 0-1 0 0,-4 0 1 0 0,-1-1 12 0 0,0 1 0 0 0,1 1 0 0 0,-1-1 0 0 0,0 1 0 0 0,-10 1 0 0 0,13-1 29 0 0,0 1 0 0 0,1-1 0 0 0,-1 1 0 0 0,0 0 0 0 0,1 0 1 0 0,-1 1-1 0 0,1-1 0 0 0,-1 1 0 0 0,1-1 0 0 0,0 1 0 0 0,0 0 0 0 0,0 0 0 0 0,0 1 0 0 0,0-1 0 0 0,0 1 1 0 0,0-1-1 0 0,1 1 0 0 0,-1 0 0 0 0,1 0 0 0 0,0 0 0 0 0,0 0 0 0 0,0 0 0 0 0,0 1 0 0 0,1-1 0 0 0,-1 0 1 0 0,0 5-1 0 0,2-7-4 0 0,0 0 0 0 0,0 0 0 0 0,0 0 0 0 0,0 0 1 0 0,0 1-1 0 0,0-1 0 0 0,0 0 0 0 0,1 0 1 0 0,-1 0-1 0 0,0 0 0 0 0,1 0 0 0 0,-1 1 0 0 0,1-1 1 0 0,-1 0-1 0 0,1 0 0 0 0,-1 0 0 0 0,1 0 0 0 0,0 0 1 0 0,0-1-1 0 0,-1 1 0 0 0,1 0 0 0 0,0 0 0 0 0,0 0 1 0 0,0-1-1 0 0,0 1 0 0 0,0 0 0 0 0,0-1 0 0 0,0 1 1 0 0,0-1-1 0 0,0 1 0 0 0,0-1 0 0 0,0 0 0 0 0,0 1 1 0 0,1-1-1 0 0,-1 0 0 0 0,0 0 0 0 0,0 0 0 0 0,0 0 1 0 0,0 0-1 0 0,2 0 0 0 0,4 1-20 0 0,0-1-1 0 0,0 0 1 0 0,0-1-1 0 0,0 1 1 0 0,10-3-1 0 0,-6-1-69 0 0,0 1-1 0 0,-1-1 0 0 0,1-1 1 0 0,-1 1-1 0 0,12-9 1 0 0,-20 12 35 0 0,1 0 1 0 0,-1-1 0 0 0,1 1-1 0 0,-1-1 1 0 0,0 0-1 0 0,0 1 1 0 0,0-1-1 0 0,0 0 1 0 0,0 0-1 0 0,0-1 1 0 0,0 1 0 0 0,-1 0-1 0 0,1-1 1 0 0,-1 1-1 0 0,0-1 1 0 0,0 1-1 0 0,0-1 1 0 0,0 1 0 0 0,0-1-1 0 0,0 0 1 0 0,-1 0-1 0 0,1 1 1 0 0,-1-1-1 0 0,0 0 1 0 0,0 0-1 0 0,0 0 1 0 0,0-3 0 0 0,-1 4 20 0 0,-1 0 1 0 0,1 0-1 0 0,0-1 0 0 0,-1 1 1 0 0,1 0-1 0 0,-1 0 1 0 0,0 0-1 0 0,1 1 1 0 0,-1-1-1 0 0,0 0 1 0 0,0 1-1 0 0,0-1 1 0 0,-1 1-1 0 0,1 0 1 0 0,0-1-1 0 0,0 1 1 0 0,-1 0-1 0 0,1 0 0 0 0,-4 0 1 0 0,-52-14-1040 0 0,49 13 346 0 0,0 0 283 0 0,7-10-9824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15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14 140 0 0,'-1'1'312'0'0,"1"-1"1"0"0,-1 1-1 0 0,1 0 0 0 0,0-1 0 0 0,-1 1 1 0 0,1-1-1 0 0,0 1 0 0 0,0 0 1 0 0,-1-1-1 0 0,1 1 0 0 0,0 0 1 0 0,0 0-1 0 0,0-1 0 0 0,0 1 0 0 0,0 0 1 0 0,0-1-1 0 0,0 1 0 0 0,0 0 1 0 0,0-1-1 0 0,0 1 0 0 0,1 0 0 0 0,-1-1 1 0 0,0 1-1 0 0,0 0 0 0 0,1-1 1 0 0,-1 1-1 0 0,1 0 0 0 0,0 1 13 0 0,0-1 1 0 0,0 0-1 0 0,0 0 0 0 0,1 0 0 0 0,-1-1 0 0 0,0 1 0 0 0,1 0 1 0 0,-1 0-1 0 0,1-1 0 0 0,-1 1 0 0 0,4 0 0 0 0,50 6 1899 0 0,-48-7-1615 0 0,463-4 5690 0 0,-332-2-5246 0 0,193-17 1521 0 0,-289 20-2003 0 0,-7 0-564 0 0,11-1-3847 0 0,-1-2-4360 0 0,-29 4 5786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1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0 244 0 0,'-1'0'215'0'0,"0"0"1"0"0,1 0-1 0 0,-1 0 0 0 0,0 0 1 0 0,1 0-1 0 0,-1 0 0 0 0,0 1 0 0 0,1-1 1 0 0,-1 0-1 0 0,1 0 0 0 0,-1 0 1 0 0,0 1-1 0 0,1-1 0 0 0,-1 0 1 0 0,1 1-1 0 0,-1-1 0 0 0,1 1 1 0 0,-1-1-1 0 0,1 0 0 0 0,-1 1 0 0 0,1-1 1 0 0,-1 1-1 0 0,1 0 0 0 0,0-1 1 0 0,-1 1-1 0 0,1-1 0 0 0,0 1 1 0 0,-1-1-1 0 0,1 1 0 0 0,0 0 1 0 0,0-1-1 0 0,0 1 0 0 0,0 0 0 0 0,-1-1 1 0 0,1 1-1 0 0,0-1 0 0 0,0 1 1 0 0,0 0-1 0 0,0-1 0 0 0,1 2 1 0 0,-4 33 3157 0 0,1 60 1490 0 0,-17 127 764 0 0,17-212-5225 0 0,1-6-426 0 0,0 1 1 0 0,0-1-1 0 0,1 0 1 0 0,0 1-1 0 0,-1-1 1 0 0,2 0-1 0 0,-1 1 1 0 0,1 6-1 0 0,0-11-441 0 0,-3 6-501 0 0,8-24-10467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1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0 169 632 0 0,'1'-3'423'0'0,"0"1"0"0"0,0-1 0 0 0,0 1 0 0 0,0-1 0 0 0,0 1 0 0 0,1 0 0 0 0,-1 0 0 0 0,1 0 0 0 0,-1 0-1 0 0,1 0 1 0 0,0 0 0 0 0,0 0 0 0 0,0 0 0 0 0,0 1 0 0 0,0-1 0 0 0,0 1 0 0 0,1-1 0 0 0,-1 1 0 0 0,0 0 0 0 0,1 0 0 0 0,-1 0 0 0 0,4-1 0 0 0,9-2 749 0 0,1 0 0 0 0,26-4 0 0 0,-20 5-61 0 0,138-20 2185 0 0,199-1 1 0 0,-128 11-1834 0 0,-167 9-997 0 0,310-32 2206 0 0,-364 35-2512 0 0,27-4 436 0 0,-35 5-577 0 0,0 0-1 0 0,0 0 0 0 0,-1 0 0 0 0,1 0 0 0 0,0 0 0 0 0,0 0 0 0 0,-1 0 1 0 0,1 1-1 0 0,0-1 0 0 0,-1 1 0 0 0,1-1 0 0 0,0 1 0 0 0,-1 0 0 0 0,1 0 1 0 0,-1 0-1 0 0,3 1 0 0 0,-1 3-11 0 0,-1 1 0 0 0,0-1 0 0 0,0 1 0 0 0,0-1 0 0 0,0 1 0 0 0,-1-1 0 0 0,0 1 0 0 0,0 0 0 0 0,-1 0 0 0 0,1-1 1 0 0,-1 1-1 0 0,-1 0 0 0 0,0 6 0 0 0,1 14 15 0 0,-5 258 354 0 0,-2-85 349 0 0,7-198-723 0 0,0 1-1 0 0,0 0 1 0 0,0 0-1 0 0,0 0 1 0 0,0-1 0 0 0,-1 1-1 0 0,1 0 1 0 0,0 0-1 0 0,-1-1 1 0 0,0 1-1 0 0,1 0 1 0 0,-1-1 0 0 0,0 1-1 0 0,0 0 1 0 0,0-1-1 0 0,0 1 1 0 0,0-1 0 0 0,-2 3-1 0 0,1-3-60 0 0,0 1-1 0 0,-1-1 0 0 0,1 0 1 0 0,0-1-1 0 0,-1 1 0 0 0,1 0 1 0 0,-1-1-1 0 0,1 1 1 0 0,-1-1-1 0 0,1 0 0 0 0,-1 1 1 0 0,1-1-1 0 0,-1-1 1 0 0,-3 1-1 0 0,-906-17-5231 0 0,593 18 5031 0 0,285-4 86 0 0,23-3-3384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1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26 188 0 0,'0'0'3906'0'0,"4"0"-2205"0"0,52-1 3494 0 0,32 9-1552 0 0,3-1-1416 0 0,52 0 229 0 0,1103-37 5671 0 0,-1204 27-7980 0 0,-3 1-1062 0 0,45-10 0 0 0,-60 15-5349 0 0,-13-1 1793 0 0,-4 0 1895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1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21 504 0 0,'-5'-3'578'0'0,"0"0"0"0"0,-1 1 0 0 0,1-1 1 0 0,0 1-1 0 0,-1 0 0 0 0,0 1 0 0 0,1-1 0 0 0,-1 1 0 0 0,0 0 0 0 0,1 1 0 0 0,-1-1 1 0 0,0 1-1 0 0,0 0 0 0 0,0 1 0 0 0,0-1 0 0 0,-9 3 0 0 0,10-2-135 0 0,-1 0 0 0 0,1 0-1 0 0,0 1 1 0 0,-1 0 0 0 0,1 0 0 0 0,0 0-1 0 0,0 1 1 0 0,0 0 0 0 0,0 0 0 0 0,1 0-1 0 0,-1 0 1 0 0,1 1 0 0 0,0-1 0 0 0,0 1-1 0 0,0 0 1 0 0,0 1 0 0 0,-3 4 0 0 0,6-7-323 0 0,0 0 1 0 0,0 0-1 0 0,0 0 1 0 0,0 0-1 0 0,0 0 1 0 0,1 0-1 0 0,-1 0 1 0 0,1 0-1 0 0,-1 0 1 0 0,1 0-1 0 0,0 0 1 0 0,0 0-1 0 0,0 0 1 0 0,0 1-1 0 0,0-1 1 0 0,0 0 0 0 0,1 0-1 0 0,-1 0 1 0 0,1 0-1 0 0,-1 0 1 0 0,1 0-1 0 0,0 0 1 0 0,0 0-1 0 0,0 0 1 0 0,0 0-1 0 0,0 0 1 0 0,3 2-1 0 0,-1-1 1 0 0,0 0 0 0 0,0 0 0 0 0,0-1 0 0 0,1 1 0 0 0,-1-1 0 0 0,1 0 0 0 0,-1 0-1 0 0,1 0 1 0 0,0 0 0 0 0,0-1 0 0 0,0 0 0 0 0,0 1 0 0 0,6 0 0 0 0,-6-2-77 0 0,-1 1 1 0 0,0-1-1 0 0,1 0 0 0 0,-1 1 1 0 0,1-2-1 0 0,-1 1 1 0 0,1 0-1 0 0,-1-1 0 0 0,1 1 1 0 0,-1-1-1 0 0,0 0 1 0 0,1 0-1 0 0,-1 0 0 0 0,0-1 1 0 0,5-2-1 0 0,-6 3-30 0 0,-1-1 0 0 0,0 1 1 0 0,1-1-1 0 0,-1 1 0 0 0,0-1 0 0 0,0 1 1 0 0,0-1-1 0 0,0 0 0 0 0,0 0 0 0 0,0 0 0 0 0,0 1 1 0 0,-1-1-1 0 0,1 0 0 0 0,0 0 0 0 0,-1 0 1 0 0,0 0-1 0 0,0 0 0 0 0,1 0 0 0 0,-1 0 0 0 0,0 0 1 0 0,0 0-1 0 0,-1 0 0 0 0,1 0 0 0 0,0 0 0 0 0,-1 0 1 0 0,1 0-1 0 0,-1 0 0 0 0,0 0 0 0 0,-1-2 1 0 0,0 0-39 0 0,0 0-1 0 0,0 1 1 0 0,-1-1 0 0 0,1 1 0 0 0,-1-1 0 0 0,0 1 0 0 0,0 0 0 0 0,0 0 0 0 0,-1 1 0 0 0,1-1 0 0 0,-1 0 0 0 0,1 1 0 0 0,-1 0 0 0 0,0 0 0 0 0,0 0 0 0 0,0 1 0 0 0,0-1 0 0 0,-6-1 0 0 0,4 1-290 0 0,1 1-1 0 0,-1-1 1 0 0,0 1 0 0 0,0 0-1 0 0,0 1 1 0 0,0-1 0 0 0,0 1 0 0 0,0 1-1 0 0,0-1 1 0 0,0 1 0 0 0,0 0-1 0 0,-10 3 1 0 0,-5 6-5449 0 0,13-4 3328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1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0 173 656 0 0,'6'-2'8732'0'0,"26"-6"-6644"0"0,159-4 3152 0 0,96 0-2690 0 0,-44 3-1483 0 0,1107-42 2336 0 0,-868 30-2865 0 0,635-20 132 0 0,-886 39-491 0 0,152-7 408 0 0,-357 7-304 0 0,-8-1-3665 0 0,2 2-6433 0 0,-11 1 7620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1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49 676 0 0,'-7'-4'850'0'0,"1"1"-1"0"0,-1 0 0 0 0,0 0 1 0 0,0 0-1 0 0,0 1 1 0 0,0 0-1 0 0,-1 1 1 0 0,1 0-1 0 0,0 0 1 0 0,-1 0-1 0 0,1 1 1 0 0,-1 0-1 0 0,1 0 1 0 0,-10 2-1 0 0,13-1-502 0 0,-1 0 0 0 0,1 0 0 0 0,-1 0-1 0 0,1 0 1 0 0,0 1 0 0 0,0 0 0 0 0,0 0 0 0 0,0 0 0 0 0,0 0 0 0 0,0 1-1 0 0,-4 2 1 0 0,6-3-155 0 0,0 0-1 0 0,1 0 1 0 0,-1 0-1 0 0,0 0 1 0 0,1 1-1 0 0,-1-1 0 0 0,1 0 1 0 0,0 1-1 0 0,0-1 1 0 0,0 1-1 0 0,0-1 1 0 0,0 1-1 0 0,1-1 1 0 0,-1 1-1 0 0,1 0 0 0 0,-1-1 1 0 0,1 1-1 0 0,0 0 1 0 0,0 4-1 0 0,1-4-114 0 0,1 1 1 0 0,-1-1-1 0 0,0 0 0 0 0,1 0 0 0 0,-1 0 0 0 0,1-1 1 0 0,0 1-1 0 0,0 0 0 0 0,0 0 0 0 0,0-1 1 0 0,0 0-1 0 0,1 1 0 0 0,-1-1 0 0 0,1 0 0 0 0,0 0 1 0 0,-1 0-1 0 0,1 0 0 0 0,0-1 0 0 0,0 1 0 0 0,0-1 1 0 0,0 0-1 0 0,1 0 0 0 0,4 1 0 0 0,-5 0-111 0 0,1-1 1 0 0,-1 0-1 0 0,1 0 0 0 0,0 0 1 0 0,0-1-1 0 0,-1 1 1 0 0,1-1-1 0 0,0 0 0 0 0,0 0 1 0 0,-1 0-1 0 0,1 0 0 0 0,0-1 1 0 0,0 1-1 0 0,-1-1 0 0 0,1 0 1 0 0,-1 0-1 0 0,1-1 0 0 0,-1 1 1 0 0,1-1-1 0 0,5-3 0 0 0,-7 4 34 0 0,-1-1 0 0 0,0 1 0 0 0,0-1 0 0 0,1 1 0 0 0,-1-1 0 0 0,0 1 0 0 0,0-1 0 0 0,0 0 0 0 0,-1 1 0 0 0,1-1 0 0 0,0 0 0 0 0,-1 0 0 0 0,1 1 0 0 0,-1-1 0 0 0,1 0-1 0 0,-1-3 1 0 0,1 0-3 0 0,-1 3-17 0 0,0 0 0 0 0,0 0 0 0 0,0 0 0 0 0,0 0 0 0 0,0-1 0 0 0,0 1 0 0 0,-1 0 0 0 0,1 0 0 0 0,-1 0 0 0 0,0 0 0 0 0,0 0 0 0 0,1 0 0 0 0,-1 0 0 0 0,0 0 0 0 0,-1 0-1 0 0,1 1 1 0 0,0-1 0 0 0,0 0 0 0 0,-3-2 0 0 0,-30-27-1197 0 0,5 12-658 0 0,-3 3-3744 0 0,19 9 3313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2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50 656 0 0,'1'-6'6773'0'0,"6"4"-5590"0"0,1 0 0 0 0,0 1-1 0 0,0-1 1 0 0,12 1-1 0 0,61 7 2379 0 0,-28-1-1824 0 0,15-1 515 0 0,59 2 1235 0 0,-112-6-2967 0 0,0-2-1 0 0,0 0 0 0 0,20-5 0 0 0,-26 5-220 0 0,0-2 0 0 0,0 1 1 0 0,0-1-1 0 0,0-1 0 0 0,0 1 0 0 0,-1-1 0 0 0,15-12 0 0 0,-22 16-130 0 0,12 22 118 0 0,-9 77 555 0 0,-2-21-200 0 0,3-36 60 0 0,20 78 1 0 0,-15-82-512 0 0,-1 2 0 0 0,3 49 0 0 0,-12-84-213 0 0,0 0 1 0 0,0 1-1 0 0,0-1 0 0 0,-1 0 1 0 0,1 0-1 0 0,-1 0 1 0 0,0 0-1 0 0,-1 0 0 0 0,1 0 1 0 0,-1 0-1 0 0,1 0 0 0 0,-1 0 1 0 0,-1-1-1 0 0,1 1 0 0 0,0-1 1 0 0,-1 1-1 0 0,1-1 1 0 0,-1 0-1 0 0,0 0 0 0 0,0 0 1 0 0,-1 0-1 0 0,1-1 0 0 0,0 0 1 0 0,-1 1-1 0 0,0-1 1 0 0,1 0-1 0 0,-1 0 0 0 0,-6 1 1 0 0,-11 4-312 0 0,0 0 1 0 0,0-2-1 0 0,0-1 1 0 0,-29 3-1 0 0,27-4 142 0 0,-234 22-791 0 0,239-22 3659 0 0,43-3-1932 0 0,49-2-704 0 0,150 0 545 0 0,-164 3-3475 0 0,4 0-4240 0 0,-54-2 3236 0 0,5 0 560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2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11 284 0 0,'-5'-10'13584'0'0,"58"195"-5335"0"0,-49-175-8187 0 0,2 5-1062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2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22 185 592 0 0,'-2'-3'519'0'0,"-1"0"0"0"0,1-1 0 0 0,0 1 0 0 0,0-1 0 0 0,0 0 0 0 0,1 0 0 0 0,-1 1 0 0 0,1-1 0 0 0,0 0 0 0 0,0 0 0 0 0,0 0 0 0 0,0 0 0 0 0,1-8 0 0 0,0 9-269 0 0,1 0-1 0 0,0 0 1 0 0,0 0 0 0 0,0 0-1 0 0,0 0 1 0 0,1 0 0 0 0,-1 0-1 0 0,1 1 1 0 0,0-1 0 0 0,0 1-1 0 0,0-1 1 0 0,0 1 0 0 0,0 0-1 0 0,0-1 1 0 0,0 1 0 0 0,1 0-1 0 0,-1 1 1 0 0,1-1 0 0 0,3-2-1 0 0,13-7 242 0 0,1 1-1 0 0,0 1 1 0 0,0 1 0 0 0,1 0-1 0 0,0 2 1 0 0,0 0 0 0 0,0 2-1 0 0,1 0 1 0 0,34-1-1 0 0,-25 3-80 0 0,-1 2 0 0 0,1 2-1 0 0,-1 0 1 0 0,1 2-1 0 0,-1 2 1 0 0,38 11 0 0 0,-61-15-295 0 0,0 1 0 0 0,0 0 1 0 0,0 0-1 0 0,0 0 1 0 0,0 1-1 0 0,-1 0 1 0 0,1 0-1 0 0,7 8 1 0 0,-12-11-81 0 0,-1 1 1 0 0,1 0-1 0 0,-1-1 1 0 0,0 1-1 0 0,1 0 1 0 0,-1 0-1 0 0,0 0 1 0 0,0 0-1 0 0,0 0 1 0 0,-1 0 0 0 0,1 0-1 0 0,0 0 1 0 0,-1 0-1 0 0,1 0 1 0 0,-1 0-1 0 0,0 1 1 0 0,1-1-1 0 0,-1 0 1 0 0,0 0-1 0 0,-1 0 1 0 0,1 1 0 0 0,0-1-1 0 0,-1 0 1 0 0,1 0-1 0 0,-1 0 1 0 0,1 0-1 0 0,-1 0 1 0 0,0 0-1 0 0,0 0 1 0 0,0 0-1 0 0,0 0 1 0 0,0 0 0 0 0,-2 2-1 0 0,-5 5 18 0 0,0 0 0 0 0,-1 0 0 0 0,0-1 0 0 0,0 0 0 0 0,-1 0 0 0 0,0-1 0 0 0,0-1-1 0 0,0 0 1 0 0,-1 0 0 0 0,-22 8 0 0 0,-35 21-492 0 0,67-35 435 0 0,1 0 0 0 0,0 0 0 0 0,0 0 0 0 0,0 0 0 0 0,-1 0-1 0 0,1 0 1 0 0,0 0 0 0 0,0 1 0 0 0,0-1 0 0 0,0 0 0 0 0,-1 0 0 0 0,1 0-1 0 0,0 0 1 0 0,0 0 0 0 0,0 1 0 0 0,0-1 0 0 0,0 0 0 0 0,0 0-1 0 0,-1 0 1 0 0,1 1 0 0 0,0-1 0 0 0,0 0 0 0 0,0 0 0 0 0,0 0-1 0 0,0 0 1 0 0,0 1 0 0 0,0-1 0 0 0,0 0 0 0 0,0 0 0 0 0,0 1 0 0 0,0-1-1 0 0,0 0 1 0 0,0 0 0 0 0,0 0 0 0 0,0 1 0 0 0,0-1 0 0 0,0 0-1 0 0,0 0 1 0 0,0 0 0 0 0,1 0 0 0 0,-1 1 0 0 0,0-1 0 0 0,0 0-1 0 0,0 0 1 0 0,0 0 0 0 0,0 0 0 0 0,1 1 0 0 0,12 6-34 0 0,24 4 116 0 0,-33-10-81 0 0,61 15 123 0 0,-20-7 35 0 0,-1 2-1 0 0,-1 2 1 0 0,0 2 0 0 0,80 39-1 0 0,-119-51-128 0 0,0-1 0 0 0,0 0-1 0 0,-1 1 1 0 0,1 0 0 0 0,-1 0-1 0 0,0 0 1 0 0,0 0 0 0 0,0 0 0 0 0,0 1-1 0 0,0-1 1 0 0,-1 1 0 0 0,3 4-1 0 0,-4-6-6 0 0,-1 0-1 0 0,1 1 1 0 0,0-1 0 0 0,-1 0-1 0 0,0 0 1 0 0,1 0-1 0 0,-1 1 1 0 0,0-1-1 0 0,0 0 1 0 0,0 1-1 0 0,-1-1 1 0 0,1 0-1 0 0,0 0 1 0 0,-1 1-1 0 0,0-1 1 0 0,1 0-1 0 0,-1 0 1 0 0,0 0-1 0 0,0 0 1 0 0,0 0-1 0 0,0 0 1 0 0,-1 0 0 0 0,1 0-1 0 0,-2 2 1 0 0,-5 4 45 0 0,-1 1 0 0 0,1-2 0 0 0,-1 1 0 0 0,0-1 0 0 0,-1 0 0 0 0,0-1 0 0 0,0 0 0 0 0,0-1 0 0 0,-1 0 0 0 0,0-1 0 0 0,0 0 0 0 0,-14 3 0 0 0,-8 1 85 0 0,0-1-1 0 0,-65 3 1 0 0,53-8 102 0 0,-65-5 0 0 0,92 1-591 0 0,0-1 0 0 0,0 0-1 0 0,0-1 1 0 0,0-1-1 0 0,1 0 1 0 0,-23-12 0 0 0,39 17-404 0 0,-6-4 714 0 0,8-11-10605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3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50 416 0 0,'38'-50'17820'0'0,"-39"51"-17729"0"0,-1 1 0 0 0,0-1-1 0 0,1 0 1 0 0,-1 1 0 0 0,1-1-1 0 0,0 1 1 0 0,-1 0 0 0 0,1-1-1 0 0,-2 4 1 0 0,3-4 9 0 0,-20 19 681 0 0,-1-1 0 0 0,-25 18 0 0 0,19-16-428 0 0,-17 12 201 0 0,29-23-231 0 0,0 2 0 0 0,0 0 0 0 0,1 0 1 0 0,-24 28-1 0 0,38-39-295 0 0,-1-1 1 0 0,1 1-1 0 0,0-1 0 0 0,-1 0 1 0 0,1 1-1 0 0,0-1 0 0 0,-1 1 1 0 0,1-1-1 0 0,0 1 0 0 0,0-1 1 0 0,-1 1-1 0 0,1 0 0 0 0,0-1 1 0 0,0 1-1 0 0,0-1 0 0 0,0 1 1 0 0,0-1-1 0 0,0 1 0 0 0,0 0 1 0 0,0-1-1 0 0,0 1 0 0 0,0-1 1 0 0,0 1-1 0 0,0-1 0 0 0,0 1 1 0 0,0 0-1 0 0,1-1 0 0 0,-1 1 1 0 0,0-1-1 0 0,0 1 0 0 0,1-1 1 0 0,0 1-1 0 0,19 9 482 0 0,29-6 14 0 0,137-9 687 0 0,-124-2-3966 0 0,-1-5-4615 0 0,-49 9 4507 0 0,-3-2 411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3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25 440 0 0,'0'0'445'0'0,"-13"-24"8274"0"0,11 24-8430 0 0,1 0 0 0 0,0 1 0 0 0,0-1 0 0 0,0 0 0 0 0,0 1 0 0 0,0-1 0 0 0,-1 1-1 0 0,1 0 1 0 0,0-1 0 0 0,0 1 0 0 0,0 0 0 0 0,1-1 0 0 0,-1 1 0 0 0,0 0 0 0 0,0 0 0 0 0,0 0 0 0 0,1 0 0 0 0,-1 0-1 0 0,0 0 1 0 0,1 0 0 0 0,-1 0 0 0 0,1 0 0 0 0,-1 0 0 0 0,1 0 0 0 0,-1 0 0 0 0,1 1 0 0 0,0-1 0 0 0,-1 1 0 0 0,-10 41 2099 0 0,10-38-1772 0 0,-5 21 641 0 0,3-17-1104 0 0,0 0 0 0 0,1 0 0 0 0,0 1 1 0 0,1-1-1 0 0,0 0 0 0 0,1 1 0 0 0,0-1 1 0 0,1 15-1 0 0,1-19-2352 0 0,0 2 1551 0 0,9-2-8019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3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1 183 588 0 0,'0'0'1402'0'0,"4"0"265"0"0,29 2 2859 0 0,0 2 1 0 0,0 1-1 0 0,40 11 1 0 0,-50-10-3078 0 0,-21-5-1242 0 0,0-1-1 0 0,0 1 1 0 0,0-1-1 0 0,0 1 1 0 0,0-1 0 0 0,0 0-1 0 0,0 0 1 0 0,0 1-1 0 0,0-2 1 0 0,-1 1-1 0 0,1 0 1 0 0,0 0 0 0 0,0-1-1 0 0,0 1 1 0 0,3-2-1 0 0,-4 1-115 0 0,0 0-1 0 0,0 0 1 0 0,0 0 0 0 0,-1 0-1 0 0,1-1 1 0 0,-1 1-1 0 0,1 0 1 0 0,-1-1-1 0 0,1 1 1 0 0,-1 0 0 0 0,0-1-1 0 0,1 1 1 0 0,-1 0-1 0 0,0-1 1 0 0,0 1-1 0 0,0-1 1 0 0,0 1 0 0 0,0 0-1 0 0,0-1 1 0 0,-1-1-1 0 0,1-6 17 0 0,0-1 0 0 0,0 1 0 0 0,1-1 0 0 0,0 0 0 0 0,1 1 0 0 0,0-1 0 0 0,0 1 0 0 0,1 0 0 0 0,0 0 0 0 0,1 0 0 0 0,7-13 0 0 0,-8 17-75 0 0,0 1-1 0 0,0-1 1 0 0,0 1 0 0 0,1 0-1 0 0,-1 0 1 0 0,1 1-1 0 0,0-1 1 0 0,0 1 0 0 0,1 0-1 0 0,-1 0 1 0 0,0 0 0 0 0,1 1-1 0 0,0-1 1 0 0,0 1 0 0 0,-1 0-1 0 0,1 0 1 0 0,0 1 0 0 0,1 0-1 0 0,-1 0 1 0 0,0 0-1 0 0,0 0 1 0 0,7 1 0 0 0,-11 0-27 0 0,1 0 1 0 0,-1 0-1 0 0,0 1 0 0 0,0-1 1 0 0,0 1-1 0 0,0-1 0 0 0,0 1 1 0 0,0-1-1 0 0,0 1 1 0 0,0 0-1 0 0,0-1 0 0 0,-1 1 1 0 0,1 0-1 0 0,0 0 1 0 0,0-1-1 0 0,0 1 0 0 0,-1 0 1 0 0,1 0-1 0 0,-1 0 0 0 0,1 0 1 0 0,-1 0-1 0 0,1 0 1 0 0,-1 0-1 0 0,1 0 0 0 0,-1 0 1 0 0,0 1-1 0 0,1-1 1 0 0,-1 0-1 0 0,0 0 0 0 0,0 2 1 0 0,3 44-72 0 0,-2-28 38 0 0,-1-15 34 0 0,2-1 1 0 0,-1 1-1 0 0,0-1 0 0 0,1 1 1 0 0,-1-1-1 0 0,1 0 0 0 0,0 0 0 0 0,0 0 1 0 0,0 0-1 0 0,0 0 0 0 0,1 0 0 0 0,-1-1 1 0 0,1 1-1 0 0,0-1 0 0 0,0 0 1 0 0,0 1-1 0 0,0-1 0 0 0,0 0 0 0 0,0-1 1 0 0,0 1-1 0 0,1-1 0 0 0,-1 1 1 0 0,6 0-1 0 0,9 3-91 0 0,-1-1 0 0 0,1-1 1 0 0,29 1-1 0 0,-22-2-448 0 0,-10 0-323 0 0,-10-1-1994 0 0,10 1-7646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38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50 516 0 0,'1'-2'323'0'0,"-1"-1"0"0"0,1 1-1 0 0,-1 0 1 0 0,1 0 0 0 0,-1-1 0 0 0,1 1 0 0 0,0 0-1 0 0,0 0 1 0 0,0 0 0 0 0,1 0 0 0 0,-1 0 0 0 0,0 0-1 0 0,1 0 1 0 0,-1 1 0 0 0,1-1 0 0 0,0 0 0 0 0,-1 1-1 0 0,1-1 1 0 0,0 1 0 0 0,0 0 0 0 0,0-1 0 0 0,0 1-1 0 0,0 0 1 0 0,0 0 0 0 0,0 0 0 0 0,1 1 0 0 0,-1-1-1 0 0,0 0 1 0 0,0 1 0 0 0,1 0 0 0 0,-1-1 0 0 0,0 1-1 0 0,4 0 1 0 0,-4 0-174 0 0,0 0 1 0 0,0 0-1 0 0,0 0 0 0 0,0 0 0 0 0,0 0 0 0 0,1 0 0 0 0,-1 1 1 0 0,0-1-1 0 0,0 1 0 0 0,0 0 0 0 0,0-1 0 0 0,0 1 1 0 0,0 0-1 0 0,0 0 0 0 0,0 0 0 0 0,-1 0 0 0 0,1 1 0 0 0,0-1 1 0 0,-1 0-1 0 0,1 1 0 0 0,-1-1 0 0 0,1 1 0 0 0,-1-1 1 0 0,1 1-1 0 0,-1 0 0 0 0,0 0 0 0 0,0 0 0 0 0,0 0 1 0 0,0-1-1 0 0,0 1 0 0 0,-1 0 0 0 0,1 1 0 0 0,0-1 0 0 0,-1 0 1 0 0,0 0-1 0 0,1 0 0 0 0,-1 4 0 0 0,-1 2 9 0 0,0 0 0 0 0,0 0 0 0 0,0 0 0 0 0,-1 1 0 0 0,0-2 0 0 0,-1 1 0 0 0,0 0 0 0 0,0 0 0 0 0,-1-1 0 0 0,-8 13 0 0 0,-5 6 218 0 0,-34 36 1 0 0,14-17 191 0 0,18-24-195 0 0,14-17-216 0 0,1 0 0 0 0,1 0-1 0 0,-1 1 1 0 0,0-1-1 0 0,-4 10 1 0 0,8-13-124 0 0,0-1 0 0 0,-1 1 1 0 0,1 0-1 0 0,0 0 0 0 0,0-1 0 0 0,0 1 0 0 0,0 0 1 0 0,1 0-1 0 0,-1-1 0 0 0,0 1 0 0 0,0 0 0 0 0,0 0 1 0 0,0-1-1 0 0,1 1 0 0 0,-1 0 0 0 0,0-1 1 0 0,1 1-1 0 0,-1 0 0 0 0,1-1 0 0 0,-1 1 0 0 0,1 0 1 0 0,-1-1-1 0 0,1 1 0 0 0,-1-1 0 0 0,1 1 0 0 0,-1-1 1 0 0,1 1-1 0 0,0-1 0 0 0,-1 0 0 0 0,1 1 0 0 0,0-1 1 0 0,-1 0-1 0 0,1 1 0 0 0,0-1 0 0 0,0 0 0 0 0,-1 0 1 0 0,1 1-1 0 0,0-1 0 0 0,0 0 0 0 0,32 6 596 0 0,41 4 248 0 0,35 3 73 0 0,-37-12-10839 0 0,-58-3 7243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3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1 292 156 0 0,'0'0'1279'0'0,"15"1"8349"0"0,0-4-7064 0 0,-5 1-957 0 0,-1 0 1 0 0,1-1 0 0 0,-1 0-1 0 0,0 0 1 0 0,16-9-1 0 0,-23 10-1410 0 0,1 0-1 0 0,-1 0 0 0 0,1 0 0 0 0,-1 0 0 0 0,0 0 0 0 0,0 0 0 0 0,0 0 0 0 0,0-1 0 0 0,-1 1 1 0 0,1-1-1 0 0,0 0 0 0 0,-1 1 0 0 0,0-1 0 0 0,0 0 0 0 0,0 0 0 0 0,0 0 0 0 0,0 0 1 0 0,-1 0-1 0 0,1 0 0 0 0,-1 0 0 0 0,1 0 0 0 0,-1 0 0 0 0,-1-5 0 0 0,0-9 106 0 0,1 1 0 0 0,0 0 0 0 0,1 0-1 0 0,1-1 1 0 0,6-23 0 0 0,-7 36-277 0 0,0 0 1 0 0,1 0-1 0 0,-1 0 0 0 0,1 0 1 0 0,0 1-1 0 0,0-1 0 0 0,0 0 1 0 0,0 1-1 0 0,1 0 0 0 0,-1-1 0 0 0,1 1 1 0 0,0 0-1 0 0,0 0 0 0 0,0 0 1 0 0,0 1-1 0 0,1-1 0 0 0,-1 1 1 0 0,1 0-1 0 0,-1 0 0 0 0,1 0 1 0 0,0 0-1 0 0,0 1 0 0 0,0-1 1 0 0,0 1-1 0 0,0 0 0 0 0,0 0 1 0 0,5 0-1 0 0,-7 1-13 0 0,1 0 0 0 0,-1 0 1 0 0,1 0-1 0 0,-1 0 0 0 0,0 0 0 0 0,1 0 1 0 0,-1 1-1 0 0,0-1 0 0 0,1 1 1 0 0,-1 0-1 0 0,0 0 0 0 0,1 0 0 0 0,-1 0 1 0 0,0 0-1 0 0,0 0 0 0 0,0 0 0 0 0,0 1 1 0 0,0-1-1 0 0,2 3 0 0 0,-1 0 4 0 0,0 0-1 0 0,0 0 0 0 0,-1 0 1 0 0,1 0-1 0 0,-1 0 0 0 0,0 0 1 0 0,0 1-1 0 0,0-1 0 0 0,1 7 1 0 0,0 1 4 0 0,-1 0 1 0 0,0 0 0 0 0,-1 1 0 0 0,-1-1-1 0 0,0 0 1 0 0,-2 24 0 0 0,0-30-19 0 0,2 0 1 0 0,-1 1-1 0 0,1-1 0 0 0,0 0 1 0 0,0 1-1 0 0,0-1 1 0 0,1 0-1 0 0,0 0 1 0 0,1 0-1 0 0,1 7 0 0 0,-2-10 1 0 0,1 0-1 0 0,-1-1 0 0 0,0 1 0 0 0,1 0 0 0 0,0-1 0 0 0,0 1 0 0 0,0-1 1 0 0,0 0-1 0 0,0 1 0 0 0,0-1 0 0 0,1 0 0 0 0,-1 0 0 0 0,0-1 0 0 0,1 1 1 0 0,0 0-1 0 0,-1-1 0 0 0,1 0 0 0 0,0 0 0 0 0,0 1 0 0 0,0-2 1 0 0,0 1-1 0 0,4 1 0 0 0,6-1-82 0 0,0 1 0 0 0,0-2 0 0 0,18-1-1 0 0,-3 1-1876 0 0,-13 2-2340 0 0,-7 1-2205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40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1 460 0 0,'-1'6'8054'0'0,"0"13"-3513"0"0,-1 76-1410 0 0,1-57-1442 0 0,-5 132 1893 0 0,13-112-3469 0 0,-2-29-2678 0 0,-3 0-5225 0 0,-2-24 5868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41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8 472 224 0 0,'-2'-12'483'0'0,"0"1"-1"0"0,0-1 1 0 0,1 1 0 0 0,0-1 0 0 0,1 0-1 0 0,1 1 1 0 0,-1-1 0 0 0,2 0-1 0 0,0 1 1 0 0,0-1 0 0 0,1 1 0 0 0,1 0-1 0 0,0 0 1 0 0,0 0 0 0 0,1 0-1 0 0,0 1 1 0 0,1-1 0 0 0,8-10 0 0 0,5-1 240 0 0,1 1 1 0 0,1 1 0 0 0,0 1 0 0 0,2 1 0 0 0,0 1 0 0 0,32-18 0 0 0,-30 20-122 0 0,1 1 0 0 0,0 2 0 0 0,1 0 0 0 0,1 2 0 0 0,47-11 0 0 0,-57 17-329 0 0,0 1 1 0 0,0 1 0 0 0,0 1-1 0 0,0 0 1 0 0,0 1 0 0 0,0 2-1 0 0,0-1 1 0 0,0 2 0 0 0,0 0 0 0 0,19 7-1 0 0,-31-8-188 0 0,1 0 1 0 0,-1 1-1 0 0,0-1 0 0 0,0 1 0 0 0,0 1 0 0 0,0-1 0 0 0,-1 1 1 0 0,0 0-1 0 0,1 0 0 0 0,-1 1 0 0 0,-1-1 0 0 0,1 1 0 0 0,-1 0 1 0 0,1 1-1 0 0,-1-1 0 0 0,-1 1 0 0 0,1-1 0 0 0,-1 1 0 0 0,0 0 1 0 0,-1 1-1 0 0,1-1 0 0 0,-1 0 0 0 0,0 1 0 0 0,-1-1 0 0 0,0 1 1 0 0,0-1-1 0 0,0 1 0 0 0,-1 0 0 0 0,0 11 0 0 0,-3 4 42 0 0,-2 0 0 0 0,0 0-1 0 0,-2 0 1 0 0,0-1 0 0 0,-1 0 0 0 0,-1-1 0 0 0,-1 1-1 0 0,-1-2 1 0 0,-1 0 0 0 0,-1 0 0 0 0,-14 17-1 0 0,3-8 23 0 0,-1-1 0 0 0,-2-1 0 0 0,0-1-1 0 0,-2-2 1 0 0,-62 40 0 0 0,83-58-109 0 0,2-1 3 0 0,-1 0 1 0 0,1 0-1 0 0,-1 0 1 0 0,0-1-1 0 0,0 0 1 0 0,-1 0-1 0 0,1-1 1 0 0,-13 3-1 0 0,19-5 62 0 0,6-3-78 0 0,9-3 11 0 0,0 0 1 0 0,1 1-1 0 0,0 0 0 0 0,0 1 0 0 0,0 1 1 0 0,0 0-1 0 0,0 1 0 0 0,1 1 0 0 0,-1 0 0 0 0,1 1 1 0 0,15 3-1 0 0,-12-2 78 0 0,-1 2 0 0 0,1 1 0 0 0,0 0 1 0 0,-1 1-1 0 0,0 1 0 0 0,0 1 0 0 0,0 0 0 0 0,29 18 0 0 0,12 21 535 0 0,-8-5-3548 0 0,-39-34 191 0 0,0-1-4614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4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54 174 244 0 0,'0'0'4692'0'0,"2"17"1002"0"0,-3 0-3737 0 0,-2 0 0 0 0,0-1 0 0 0,-1 1-1 0 0,0-1 1 0 0,-1 0 0 0 0,-12 23 0 0 0,17-39-1870 0 0,0 1 1 0 0,0-1 0 0 0,0 1-1 0 0,0-1 1 0 0,0 0 0 0 0,0 1 0 0 0,-1-1-1 0 0,1 0 1 0 0,0 1 0 0 0,0-1-1 0 0,0 0 1 0 0,-1 1 0 0 0,1-1 0 0 0,0 0-1 0 0,0 1 1 0 0,-1-1 0 0 0,1 0-1 0 0,0 0 1 0 0,-1 1 0 0 0,1-1 0 0 0,0 0-1 0 0,-1 0 1 0 0,1 0 0 0 0,0 1 0 0 0,-1-1-1 0 0,1 0 1 0 0,-1 0 0 0 0,1 0-1 0 0,0 0 1 0 0,-1 0 0 0 0,1 0 0 0 0,-1 0-1 0 0,1 0 1 0 0,-1 0 0 0 0,-5-13 560 0 0,5 8-631 0 0,0-1 0 0 0,1 1 0 0 0,0-1 0 0 0,0 1 0 0 0,1-8 0 0 0,0 9 22 0 0,0 0-1 0 0,0 0 1 0 0,0-1-1 0 0,1 2 1 0 0,-1-1 0 0 0,1 0-1 0 0,0 0 1 0 0,0 0 0 0 0,0 1-1 0 0,6-7 1 0 0,-6 9-5 0 0,-1-1 0 0 0,1 1 1 0 0,0 0-1 0 0,0 0 0 0 0,-1 0 1 0 0,1 0-1 0 0,0 1 0 0 0,0-1 0 0 0,0 1 1 0 0,0-1-1 0 0,0 1 0 0 0,0-1 1 0 0,0 1-1 0 0,0 0 0 0 0,0 0 0 0 0,0 0 1 0 0,0 0-1 0 0,0 0 0 0 0,0 1 1 0 0,0-1-1 0 0,0 1 0 0 0,0-1 0 0 0,0 1 1 0 0,3 1-1 0 0,26 11 415 0 0,0 1 1 0 0,29 19-1 0 0,29 14 311 0 0,-79-42-609 0 0,26 11 112 0 0,0-1 0 0 0,0-1 0 0 0,42 8 0 0 0,-67-20-257 0 0,1 0 1 0 0,0-1 0 0 0,0 0 0 0 0,0-1 0 0 0,0 0 0 0 0,13-2-1 0 0,-18 1-7 0 0,-1-1-1 0 0,1 1 0 0 0,-1-1 0 0 0,1-1 0 0 0,-1 1 1 0 0,0-1-1 0 0,0 0 0 0 0,0 0 0 0 0,0-1 1 0 0,0 0-1 0 0,8-8 0 0 0,-11 10 2 0 0,-1 0 0 0 0,0-1 0 0 0,0 1 0 0 0,0-1 0 0 0,0 1 0 0 0,0-1 0 0 0,-1 0 0 0 0,1 0 0 0 0,-1 0 0 0 0,0 0 0 0 0,0 0 0 0 0,0 0 0 0 0,0 0 0 0 0,0-1 0 0 0,0 1 0 0 0,-1-4 0 0 0,0 2 0 0 0,0-1 0 0 0,-1 0 0 0 0,1 0 0 0 0,-1 1 0 0 0,-1-1 0 0 0,1 0 0 0 0,-1 1 0 0 0,-3-9 0 0 0,-5-6 0 0 0,-1 1 0 0 0,-1 0 0 0 0,-24-30 0 0 0,28 40 0 0 0,-29-33-141 0 0,26 31-567 0 0,0 0 0 0 0,1-1 0 0 0,1-1 0 0 0,-12-18 0 0 0,19 23 83 0 0,6 0-5143 0 0,6 4-165 0 0,-3 2 5014 0 0,6 0-1797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2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8 400 0 0,'0'0'2684'0'0,"30"25"12640"0"0,-29-24-15106 0 0,1 1-1 0 0,-1-1 1 0 0,1 0-1 0 0,-1 0 0 0 0,1 0 1 0 0,-1 0-1 0 0,1 0 0 0 0,-1-1 1 0 0,1 1-1 0 0,0 0 1 0 0,-1-1-1 0 0,1 1 0 0 0,0-1 1 0 0,0 0-1 0 0,-1 1 1 0 0,1-1-1 0 0,0 0 0 0 0,0 0 1 0 0,0 0-1 0 0,-1-1 1 0 0,1 1-1 0 0,0 0 0 0 0,0 0 1 0 0,-1-1-1 0 0,1 1 0 0 0,0-1 1 0 0,-1 0-1 0 0,1 0 1 0 0,0 1-1 0 0,-1-1 0 0 0,1 0 1 0 0,-1 0-1 0 0,1 0 1 0 0,-1-1-1 0 0,2 0 0 0 0,-3 1-226 0 0,0 1 1 0 0,0-1-1 0 0,0 0 0 0 0,0 1 0 0 0,1-1 0 0 0,-1 0 0 0 0,0 1 0 0 0,0-1 0 0 0,0 0 0 0 0,0 1 0 0 0,-1-1 0 0 0,1 0 0 0 0,0 1 0 0 0,0-1 0 0 0,0 0 0 0 0,0 1 1 0 0,-1-1-1 0 0,1 0 0 0 0,0 1 0 0 0,-1-1 0 0 0,1 1 0 0 0,0-1 0 0 0,-1 0 0 0 0,1 1 0 0 0,-1-1 0 0 0,1 1 0 0 0,-1 0 0 0 0,1-1 0 0 0,-1 1 0 0 0,1-1 0 0 0,-1 1 0 0 0,0 0 1 0 0,1-1-1 0 0,-2 1 0 0 0,-20-12-3161 0 0,17 12 2191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42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5 352 0 0,'-7'3'143'0'0,"-11"3"13349"0"0,21-4-11872 0 0,3 1-780 0 0,0 0-1 0 0,1 0 0 0 0,-1-1 1 0 0,1 0-1 0 0,0 0 0 0 0,-1-1 1 0 0,1 1-1 0 0,0-1 0 0 0,13 0 1 0 0,72-4 1939 0 0,-69 1-2182 0 0,197-24 2098 0 0,-195 23-3238 0 0,-22 2 47 0 0,11 0-2608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42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0 896 0 0,'-2'2'773'0'0,"1"0"0"0"0,0 0 1 0 0,0 1-1 0 0,0-1 0 0 0,0 0 0 0 0,0 0 0 0 0,1 1 1 0 0,-1-1-1 0 0,0 4 0 0 0,1-6-567 0 0,1 1 1 0 0,-1 0-1 0 0,0 0 1 0 0,1 0-1 0 0,-1-1 1 0 0,0 1-1 0 0,1 0 1 0 0,-1 0-1 0 0,1-1 1 0 0,-1 1-1 0 0,1-1 1 0 0,-1 1-1 0 0,1 0 1 0 0,0-1-1 0 0,-1 1 1 0 0,1-1-1 0 0,0 1 1 0 0,0-1-1 0 0,-1 1 0 0 0,1-1 1 0 0,0 0-1 0 0,0 1 1 0 0,-1-1-1 0 0,1 0 1 0 0,0 0-1 0 0,0 0 1 0 0,0 1-1 0 0,0-1 1 0 0,0 0-1 0 0,1 0 1 0 0,31 5 3727 0 0,60 1 1 0 0,-8-5-6429 0 0,-51-1-3059 0 0,-25 0 3007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4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35 20 0 0,'3'-3'1076'0'0,"1"-1"0"0"0,-1 1 0 0 0,1-1 0 0 0,0 1 0 0 0,0 0 0 0 0,7-4 0 0 0,-10 6-638 0 0,1 0-1 0 0,-1 1 1 0 0,1-1-1 0 0,-1 0 1 0 0,1 0-1 0 0,0 1 0 0 0,-1-1 1 0 0,1 1-1 0 0,0-1 1 0 0,0 1-1 0 0,-1 0 1 0 0,1 0-1 0 0,0 0 1 0 0,0 0-1 0 0,0 0 1 0 0,-1 0-1 0 0,1 0 0 0 0,0 0 1 0 0,0 1-1 0 0,2 0 1 0 0,-4-1-310 0 0,1 1 0 0 0,-1-1 0 0 0,1 1 0 0 0,-1-1 1 0 0,1 1-1 0 0,-1-1 0 0 0,1 1 0 0 0,-1-1 0 0 0,0 1 0 0 0,1-1 0 0 0,-1 1 1 0 0,0-1-1 0 0,0 1 0 0 0,1-1 0 0 0,-1 1 0 0 0,0 0 0 0 0,0-1 1 0 0,0 1-1 0 0,0 0 0 0 0,0-1 0 0 0,0 1 0 0 0,0 0 0 0 0,0-1 0 0 0,0 1 1 0 0,0-1-1 0 0,0 1 0 0 0,0 0 0 0 0,-1 0 0 0 0,-7 21 976 0 0,5-16-662 0 0,-3 6-131 0 0,0-1 1 0 0,-1 1-1 0 0,0-1 0 0 0,-1-1 0 0 0,0 1 0 0 0,-1-1 0 0 0,-14 12 0 0 0,-75 59 534 0 0,-56 22 25 0 0,4-4 292 0 0,149-99-1130 0 0,0 1 0 0 0,0 0 0 0 0,0-1 0 0 0,0 1 0 0 0,0 0 0 0 0,0 0 0 0 0,0-1 0 0 0,0 1 0 0 0,0 0 0 0 0,0 0 0 0 0,0 0 0 0 0,1 0 0 0 0,-1 1 0 0 0,0-1 0 0 0,1 0 0 0 0,-1 0 0 0 0,1 0 0 0 0,0 0 0 0 0,-1 1 0 0 0,1-1 0 0 0,0 0 0 0 0,-1 0 0 0 0,1 1-1 0 0,0 1 1 0 0,1-1-2 0 0,-1-1 0 0 0,1 0-1 0 0,0 0 1 0 0,0 1 0 0 0,0-1-1 0 0,0 0 1 0 0,0 0 0 0 0,0 0-1 0 0,0 0 1 0 0,0 0 0 0 0,0 0-1 0 0,0 0 1 0 0,0 0-1 0 0,1 0 1 0 0,-1-1 0 0 0,0 1-1 0 0,3 0 1 0 0,7 4 129 0 0,0-2 0 0 0,0 1 1 0 0,23 2-1 0 0,49 6 65 0 0,1-4 1 0 0,0-4-1 0 0,0-3 0 0 0,107-13 1 0 0,-183 11-837 0 0,-1-1 0 0 0,1 1 0 0 0,-1-1 0 0 0,13-6 0 0 0,8-9-8185 0 0,-27 17 8458 0 0,-1 2 937 0 0,-2 17 1668 0 0,-1 0 1 0 0,-11 34-1 0 0,5-23-777 0 0,7-23-1398 0 0,1-1 131 0 0,-1-1 0 0 0,1 1 0 0 0,0-1 0 0 0,0 1 1 0 0,1-1-1 0 0,0 6 0 0 0,7 8-3201 0 0,-6-18 2161 0 0,0 1 0 0 0,1-1 0 0 0,-1 0 0 0 0,1 0 0 0 0,-1 1 0 0 0,1-1 0 0 0,-1 0 0 0 0,1-1 0 0 0,0 1 0 0 0,3 1 0 0 0,0-1-2067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43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0 409 328 0 0,'11'-2'1447'0'0,"0"0"1"0"0,-1 0-1 0 0,1 2 1 0 0,0-1-1 0 0,0 1 0 0 0,0 1 1 0 0,21 3-1 0 0,77 24 5797 0 0,-78-19-4818 0 0,3 3 3173 0 0,-32-26-4316 0 0,-4 6-1194 0 0,1 0 1 0 0,0 0 0 0 0,0 0-1 0 0,1 0 1 0 0,0 0 0 0 0,0 1-1 0 0,1-1 1 0 0,0 0-1 0 0,0 0 1 0 0,4-11 0 0 0,-1 5-25 0 0,1 1 0 0 0,1-1 1 0 0,0 2-1 0 0,1-1 0 0 0,12-17 0 0 0,-4 10 5 0 0,1 1 0 0 0,1 0 0 0 0,0 1 0 0 0,1 1 0 0 0,1 1 0 0 0,33-22 0 0 0,-16 15 171 0 0,53-24-1 0 0,-78 41-163 0 0,1 1-1 0 0,0 1 0 0 0,1 0 0 0 0,-1 1 0 0 0,0 0 1 0 0,1 1-1 0 0,0 0 0 0 0,0 1 0 0 0,14 0 1 0 0,-26 1-57 0 0,1 0 0 0 0,-1 0 0 0 0,1 0 0 0 0,-1 1 0 0 0,1-1 0 0 0,-1 0 0 0 0,0 1 0 0 0,1-1 1 0 0,-1 1-1 0 0,0-1 0 0 0,1 1 0 0 0,-1-1 0 0 0,0 1 0 0 0,0 0 0 0 0,0 0 0 0 0,1 0 0 0 0,-1 0 1 0 0,0 0-1 0 0,0 0 0 0 0,0 0 0 0 0,-1 0 0 0 0,1 0 0 0 0,1 2 0 0 0,-1 0 0 0 0,0-1-1 0 0,-1 1 1 0 0,1-1-1 0 0,-1 0 1 0 0,0 1-1 0 0,1-1 1 0 0,-1 1-1 0 0,0-1 1 0 0,-1 1-1 0 0,1-1 0 0 0,0 1 1 0 0,-2 3-1 0 0,-2 7 24 0 0,-1 0 0 0 0,0 0 0 0 0,-13 22-1 0 0,16-32-32 0 0,-33 50 74 0 0,26-42-66 0 0,1 0 0 0 0,1 1 0 0 0,0 0 0 0 0,0 0 1 0 0,1 1-1 0 0,0-1 0 0 0,-6 26 0 0 0,12-35-16 0 0,-1-1 0 0 0,2 0-1 0 0,-1 1 1 0 0,0-1 0 0 0,0 0 0 0 0,1 0-1 0 0,-1 1 1 0 0,1-1 0 0 0,0 0 0 0 0,0 0 0 0 0,0 0-1 0 0,0 0 1 0 0,0 0 0 0 0,0 0 0 0 0,0 0-1 0 0,1 0 1 0 0,-1 0 0 0 0,1-1 0 0 0,-1 1 0 0 0,1 0-1 0 0,0-1 1 0 0,-1 1 0 0 0,1-1 0 0 0,0 0-1 0 0,0 0 1 0 0,0 1 0 0 0,0-1 0 0 0,0-1 0 0 0,0 1-1 0 0,1 0 1 0 0,3 0 0 0 0,8 4-4 0 0,1-1 0 0 0,0-1 0 0 0,22 2 0 0 0,-30-4 5 0 0,14 0-802 0 0,-1-1 1 0 0,0 0-1 0 0,0-2 1 0 0,25-5-1 0 0,40-3-10778 0 0,-58 9 8629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44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28 0 0,'2'-32'15028'0'0,"15"68"-9619"0"0,-10-7-3333 0 0,-1-1 1 0 0,3 49-1 0 0,-6-46-1920 0 0,1-1 0 0 0,10 37 0 0 0,-6-44-2790 0 0,-3-12-5651 0 0,-3-5 5503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4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29 8 0 0,'-48'-13'3590'0'0,"21"6"9612"0"0,47 5-10196 0 0,76 0 2272 0 0,30-3-4304 0 0,-115 6-2062 0 0,-4 0-1136 0 0,1-2-4271 0 0,0 0 3709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4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232 124 36 0 0,'4'-8'598'0'0,"0"0"-1"0"0,0 0 1 0 0,1 0-1 0 0,0 1 1 0 0,1 0-1 0 0,0 0 1 0 0,0 0-1 0 0,0 0 1 0 0,1 1-1 0 0,0 0 1 0 0,10-6-1 0 0,-11 8-76 0 0,0 0 1 0 0,0 0-1 0 0,0 1 0 0 0,0 0 0 0 0,0 0 1 0 0,1 1-1 0 0,0 0 0 0 0,-1 0 0 0 0,1 0 1 0 0,0 1-1 0 0,0 0 0 0 0,0 0 0 0 0,0 1 1 0 0,0 0-1 0 0,9 1 0 0 0,-13-1-339 0 0,0 0 0 0 0,-1 1 0 0 0,1 0 0 0 0,0 0 0 0 0,-1 0 0 0 0,1 0 0 0 0,-1 0 0 0 0,1 0 0 0 0,-1 1 0 0 0,1-1 0 0 0,-1 1 0 0 0,0-1 0 0 0,0 1 0 0 0,0 0 0 0 0,0 0 1 0 0,0 0-1 0 0,0 0 0 0 0,0 1 0 0 0,2 3 0 0 0,-2-2 13 0 0,-1 0 1 0 0,1 0 0 0 0,-1 1 0 0 0,0-1 0 0 0,0 0-1 0 0,0 1 1 0 0,-1-1 0 0 0,0 1 0 0 0,0-1 0 0 0,0 1-1 0 0,-1 5 1 0 0,-1 3 68 0 0,0 0 1 0 0,-2 0-1 0 0,1-1 0 0 0,-2 1 1 0 0,1-1-1 0 0,-2 0 1 0 0,-9 16-1 0 0,2-8-4 0 0,-1-1 0 0 0,-2 0 0 0 0,0 0 0 0 0,-1-2 0 0 0,0 0 0 0 0,-32 23 0 0 0,-126 70 826 0 0,75-51-527 0 0,99-59-536 0 0,0 1 0 0 0,-1-1 0 0 0,1 1 0 0 0,0 0 0 0 0,0 0 0 0 0,-1-1 0 0 0,1 1 0 0 0,0 0 0 0 0,0 0 0 0 0,0 0 0 0 0,0 0 0 0 0,0 1 0 0 0,0-1 0 0 0,1 0 0 0 0,-1 0-1 0 0,0 0 1 0 0,1 1 0 0 0,-1-1 0 0 0,0 0 0 0 0,1 1 0 0 0,-1 2 0 0 0,2-3 6 0 0,-1 0-1 0 0,1 0 1 0 0,0 0-1 0 0,0 0 1 0 0,0 1 0 0 0,0-1-1 0 0,0 0 1 0 0,0-1-1 0 0,0 1 1 0 0,1 0-1 0 0,-1 0 1 0 0,0 0-1 0 0,0-1 1 0 0,1 1-1 0 0,-1-1 1 0 0,0 1-1 0 0,1-1 1 0 0,-1 1-1 0 0,0-1 1 0 0,1 0-1 0 0,-1 1 1 0 0,1-1-1 0 0,1 0 1 0 0,298 41 1885 0 0,-76-14-2461 0 0,-211-25-210 0 0,33 4-2119 0 0,-18-7-6418 0 0,-20-1 6421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45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1 477 8425 0 0,'40'2'10835'0'0,"0"4"-4753"0"0,77 23-2142 0 0,-59-14-1189 0 0,-58-14-2737 0 0,1-1 1 0 0,-1 0 0 0 0,1 0-1 0 0,-1 0 1 0 0,0 0-1 0 0,1 0 1 0 0,-1 0-1 0 0,1 0 1 0 0,-1 0-1 0 0,1 0 1 0 0,-1 0-1 0 0,0 0 1 0 0,1 0-1 0 0,-1 0 1 0 0,1 0-1 0 0,-1 0 1 0 0,0 0-1 0 0,1 0 1 0 0,-1-1-1 0 0,1 1 1 0 0,-1 0-1 0 0,0 0 1 0 0,1 0-1 0 0,-1-1 1 0 0,0 1-1 0 0,1 0 1 0 0,-1-1-1 0 0,0 1 1 0 0,1 0 0 0 0,-1 0-1 0 0,0-1 1 0 0,0 1-1 0 0,1-1 1 0 0,-1 1-1 0 0,0 0 1 0 0,0-1-1 0 0,0 1 1 0 0,0-1-1 0 0,1 1 1 0 0,-1 0-1 0 0,0-1 1 0 0,0 1-1 0 0,0-1 1 0 0,0 1-1 0 0,0 0 1 0 0,0-1-1 0 0,0 1 1 0 0,0-1-1 0 0,0 1 1 0 0,0-1-1 0 0,0 1 1 0 0,-1-1-1 0 0,-5-26-94 0 0,4 22 125 0 0,-4-17-45 0 0,2-1 0 0 0,0 1 0 0 0,1-1 0 0 0,2 0 0 0 0,0 0 0 0 0,1 0 0 0 0,5-30 0 0 0,-3 39 0 0 0,1 2 0 0 0,0-1 0 0 0,1 0 0 0 0,0 1 0 0 0,1-1 0 0 0,1 1 0 0 0,0 0 0 0 0,0 1 0 0 0,1 0 0 0 0,1 0 0 0 0,-1 0 0 0 0,2 1 0 0 0,0 0 0 0 0,13-11 0 0 0,-9 10 0 0 0,1 2 0 0 0,0 0 0 0 0,0 0 0 0 0,1 2 0 0 0,0-1 0 0 0,0 2 0 0 0,1 0 0 0 0,0 1 0 0 0,0 1 0 0 0,0 0 0 0 0,0 1 0 0 0,1 1 0 0 0,23-1 0 0 0,-21 3 0 0 0,0 0 0 0 0,1 1 0 0 0,-1 2 0 0 0,-1-1 0 0 0,1 2 0 0 0,0 1 0 0 0,-1 0 0 0 0,0 1 0 0 0,0 1 0 0 0,0 1 0 0 0,23 14 0 0 0,-36-19 0 0 0,0 0 0 0 0,0 1 0 0 0,-1-1 0 0 0,1 1 0 0 0,-1 0 0 0 0,0 0 0 0 0,0 1 0 0 0,-1-1 0 0 0,1 1 0 0 0,-1 0 0 0 0,6 10 0 0 0,-8-11 0 0 0,0 0 0 0 0,1 0 0 0 0,-2 1 0 0 0,1-1 0 0 0,0 0 0 0 0,-1 1 0 0 0,0-1 0 0 0,0 0 0 0 0,0 1 0 0 0,0-1 0 0 0,-1 0 0 0 0,0 1 0 0 0,0-1 0 0 0,0 0 0 0 0,0 0 0 0 0,-1 0 0 0 0,-1 5 0 0 0,-6 7 0 0 0,-1 0 0 0 0,0-1 0 0 0,-1 0 0 0 0,0-1 0 0 0,-1 0 0 0 0,-1-1 0 0 0,-20 17 0 0 0,10-8 0 0 0,-29 33 0 0 0,52-54 0 0 0,-1 0 0 0 0,0 0 0 0 0,1 0 0 0 0,-1-1 0 0 0,0 1 0 0 0,1 0 0 0 0,-1 0 0 0 0,1 0 0 0 0,0 0 0 0 0,-1 0 0 0 0,1 0 0 0 0,0 0 0 0 0,-1 0 0 0 0,1 0 0 0 0,0 0 0 0 0,0 0 0 0 0,0 0 0 0 0,0 0 0 0 0,0 0 0 0 0,0 0 0 0 0,0 0 0 0 0,0 0 0 0 0,1 0 0 0 0,-1 0 0 0 0,0 0 0 0 0,0 0 0 0 0,1 0 0 0 0,-1 0 0 0 0,1 0 0 0 0,-1 0 0 0 0,1 0 0 0 0,-1 0 0 0 0,1 0 0 0 0,0-1 0 0 0,-1 1 0 0 0,1 0 0 0 0,0 0 0 0 0,0-1 0 0 0,-1 1 0 0 0,1 0 0 0 0,0-1 0 0 0,0 1 0 0 0,0-1 0 0 0,0 1 0 0 0,0-1 0 0 0,0 0 0 0 0,0 1 0 0 0,0-1 0 0 0,0 0 0 0 0,0 0 0 0 0,0 1 0 0 0,1-1 0 0 0,13 3 0 0 0,0 1 0 0 0,0-2 0 0 0,0 0 0 0 0,1-1 0 0 0,19-1 0 0 0,80-10 0 0 0,-75 5 0 0 0,58-10-171 0 0,-2-6-3799 0 0,-1 0-5786 0 0,-50 12 6519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4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64 24 0 0,'-1'-1'496'0'0,"1"0"0"0"0,-1 0 0 0 0,1 0 0 0 0,-1 0 0 0 0,1 0 0 0 0,0 0-1 0 0,-1 0 1 0 0,1 0 0 0 0,0 1 0 0 0,0-1 0 0 0,-1 0 0 0 0,1 0 0 0 0,0 0 0 0 0,0-1 0 0 0,0 1 0 0 0,0 0 0 0 0,0 0 0 0 0,1 0 0 0 0,-1 0-1 0 0,0 1 1 0 0,1-3 0 0 0,9-4 4934 0 0,1 4-5122 0 0,69-10 5728 0 0,44 9-3003 0 0,-59 3-1842 0 0,61-5 738 0 0,3 1-1052 0 0,-44 3-9790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46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0 200 0 0,'-1'1'306'0'0,"0"0"-1"0"0,0-1 1 0 0,0 1-1 0 0,0 0 1 0 0,0 0-1 0 0,0 0 1 0 0,1 0-1 0 0,-1 0 1 0 0,0 1 0 0 0,0-1-1 0 0,1 0 1 0 0,-1 0-1 0 0,1 0 1 0 0,-1 1-1 0 0,1-1 1 0 0,-1 0-1 0 0,1 1 1 0 0,0-1-1 0 0,0 0 1 0 0,0 0 0 0 0,0 1-1 0 0,0-1 1 0 0,0 1-1 0 0,0-1 1 0 0,0 0-1 0 0,0 0 1 0 0,0 1-1 0 0,1-1 1 0 0,-1 0 0 0 0,1 1-1 0 0,-1-1 1 0 0,1 0-1 0 0,-1 0 1 0 0,1 0-1 0 0,1 3 1 0 0,23 12 6589 0 0,-3-8-5165 0 0,-2-2-129 0 0,-1-1 0 0 0,29 3 0 0 0,90 2 1263 0 0,-113-9-2497 0 0,43 3 121 0 0,41 1-689 0 0,-38-7-7389 0 0,-62 0 4162 0 0,-2 1 493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3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0 105 316 0 0,'17'-2'4422'0'0,"-10"6"-3868"0"0,0 1 0 0 0,-1 0 0 0 0,1 1 1 0 0,-1-1-1 0 0,0 1 0 0 0,-1 0 0 0 0,0 1 1 0 0,0-1-1 0 0,0 1 0 0 0,-1 0 0 0 0,7 13 0 0 0,-1-3 268 0 0,13 25 1048 0 0,29 73-1 0 0,-36-74-534 0 0,2-1 0 0 0,35 57 0 0 0,-52-95-1226 0 0,0 0 1 0 0,0 0-1 0 0,0 0 1 0 0,0 0-1 0 0,1 0 1 0 0,-1 0-1 0 0,1 0 1 0 0,-1-1-1 0 0,1 1 1 0 0,-1 0-1 0 0,1-1 1 0 0,0 0-1 0 0,0 1 1 0 0,0-1-1 0 0,0 0 1 0 0,0 0-1 0 0,0 0 1 0 0,0 0-1 0 0,0 0 1 0 0,1-1-1 0 0,-1 1 1 0 0,0-1-1 0 0,0 1 1 0 0,1-1-1 0 0,2 0 1 0 0,-3 0-59 0 0,-1 0 1 0 0,1 0 0 0 0,-1-1 0 0 0,0 1-1 0 0,1 0 1 0 0,-1-1 0 0 0,0 0-1 0 0,0 1 1 0 0,1-1 0 0 0,-1 0-1 0 0,0 1 1 0 0,0-1 0 0 0,0 0-1 0 0,0 0 1 0 0,0 0 0 0 0,0 0-1 0 0,0 0 1 0 0,0 0 0 0 0,1-2 0 0 0,13-24 424 0 0,-13 21-347 0 0,16-40 240 0 0,-2-1 0 0 0,-2-1 0 0 0,12-83 1 0 0,-22 109-294 0 0,8-70 262 0 0,-10 59-639 0 0,11-46 0 0 0,-4 62-1042 0 0,-7 16 751 0 0,-1 0 1 0 0,1 0 0 0 0,-1 1-1 0 0,1-1 1 0 0,-1 0-1 0 0,1 0 1 0 0,0 1 0 0 0,-1-1-1 0 0,1 1 1 0 0,0 0 0 0 0,-1-1-1 0 0,1 1 1 0 0,0 0 0 0 0,0 0-1 0 0,-1 0 1 0 0,1 0 0 0 0,2 1-1 0 0,0-1-1764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2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432 179 240 0 0,'10'-14'1285'0'0,"26"-37"4078"0"0,-34 47-4636 0 0,1 0 1 0 0,-1 0-1 0 0,0-1 1 0 0,0 1-1 0 0,0-1 1 0 0,-1 1-1 0 0,0-1 1 0 0,0 1-1 0 0,1-10 1 0 0,-2 12-511 0 0,-1 0-1 0 0,1 0 1 0 0,-1 0 0 0 0,0-1 0 0 0,1 1 0 0 0,-1 0 0 0 0,0 0 0 0 0,-1 0 0 0 0,1 0 0 0 0,0 0 0 0 0,0 0 0 0 0,-1 1 0 0 0,1-1 0 0 0,-1 0 0 0 0,0 1-1 0 0,1-1 1 0 0,-1 1 0 0 0,0 0 0 0 0,0-1 0 0 0,0 1 0 0 0,0 0 0 0 0,0 0 0 0 0,0 0 0 0 0,0 0 0 0 0,-5 0 0 0 0,-4-3 358 0 0,0 1 1 0 0,0 0 0 0 0,-20-1-1 0 0,11 2-159 0 0,1 1-1 0 0,-1 0 1 0 0,0 2-1 0 0,0 1 1 0 0,0 0-1 0 0,1 1 0 0 0,-1 1 1 0 0,-27 10-1 0 0,36-10-258 0 0,0 1-1 0 0,0 0 0 0 0,0 1 0 0 0,1 0 0 0 0,0 0 0 0 0,0 1 0 0 0,1 0 0 0 0,0 1 1 0 0,0 0-1 0 0,1 1 0 0 0,0 0 0 0 0,0 0 0 0 0,1 0 0 0 0,0 1 0 0 0,-7 13 1 0 0,9-12 10 0 0,0 0 1 0 0,0 1-1 0 0,1-1 1 0 0,1 1 0 0 0,0 0-1 0 0,0 0 1 0 0,1 0 0 0 0,0 0-1 0 0,2 1 1 0 0,-1-1 0 0 0,3 20-1 0 0,0-16-24 0 0,1-1 0 0 0,1 0 0 0 0,0 0 0 0 0,1 0 0 0 0,1-1 0 0 0,0 0-1 0 0,1 0 1 0 0,15 23 0 0 0,-8-16 44 0 0,1 0 1 0 0,1-2-1 0 0,1 0 0 0 0,30 27 0 0 0,-36-37-170 0 0,-1-1 1 0 0,2 0-1 0 0,-1-1 1 0 0,1 0-1 0 0,0-1 0 0 0,0 0 1 0 0,0-1-1 0 0,1 0 0 0 0,0-1 1 0 0,18 4-1 0 0,-24-7-54 0 0,0-1 0 0 0,1 0 1 0 0,-1 0-1 0 0,0 0 0 0 0,0-1 0 0 0,0 0 1 0 0,10-3-1 0 0,-15 4 4 0 0,0 0 1 0 0,0-1-1 0 0,0 1 0 0 0,0-1 1 0 0,0 0-1 0 0,0 0 1 0 0,0 0-1 0 0,0 0 0 0 0,0 0 1 0 0,-1 0-1 0 0,1 0 1 0 0,0-1-1 0 0,-1 1 0 0 0,1 0 1 0 0,-1-1-1 0 0,0 0 1 0 0,1 1-1 0 0,-1-1 0 0 0,0 0 1 0 0,0 1-1 0 0,0-1 1 0 0,0 0-1 0 0,0 0 1 0 0,0 0-1 0 0,-1 0 0 0 0,1 0 1 0 0,0 0-1 0 0,-1-4 1 0 0,0 4 15 0 0,0 1 1 0 0,-1-1-1 0 0,1 1 1 0 0,-1-1 0 0 0,1 1-1 0 0,-1-1 1 0 0,0 1 0 0 0,1 0-1 0 0,-1-1 1 0 0,0 1 0 0 0,0 0-1 0 0,0 0 1 0 0,0-1-1 0 0,0 1 1 0 0,0 0 0 0 0,-1 0-1 0 0,1 0 1 0 0,0 0 0 0 0,0 1-1 0 0,-1-1 1 0 0,1 0 0 0 0,-3-1-1 0 0,-36-12-108 0 0,35 13 103 0 0,-25-8-5 0 0,-1 2 0 0 0,-60-5 0 0 0,75 11-231 0 0,0 0-1 0 0,1 2 1 0 0,-1-1-1 0 0,1 2 1 0 0,-1 0-1 0 0,1 1 1 0 0,-30 10-1 0 0,39-10 964 0 0,-1 3-4729 0 0,7-6 3778 0 0,-1 1-1 0 0,1-1 1 0 0,0 0 0 0 0,0 1 0 0 0,0-1 0 0 0,0 0-1 0 0,0 1 1 0 0,0-1 0 0 0,0 1 0 0 0,-1-1-1 0 0,1 0 1 0 0,0 1 0 0 0,0-1 0 0 0,1 1 0 0 0,-1-1-1 0 0,0 0 1 0 0,0 1 0 0 0,0-1 0 0 0,0 1-1 0 0,0-1 1 0 0,0 0 0 0 0,0 1 0 0 0,1-1-1 0 0,-1 0 1 0 0,0 1 0 0 0,0-1 0 0 0,0 0 0 0 0,1 1-1 0 0,-1-1 1 0 0,0 0 0 0 0,1 1 0 0 0,-1-1-1 0 0,1 1 1 0 0,8 5-2697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4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95 468 0 0,'-1'-4'264'0'0,"0"-1"0"0"0,0 1 0 0 0,-1-1 0 0 0,1 1 0 0 0,-1-1 0 0 0,0 1 0 0 0,0 0 0 0 0,0 0 0 0 0,-1 0 1 0 0,1 0-1 0 0,-1 0 0 0 0,0 1 0 0 0,0-1 0 0 0,-1 1 0 0 0,1 0 0 0 0,0 0 0 0 0,-7-4 0 0 0,4 3 126 0 0,-1 1 0 0 0,1 1 0 0 0,-1-1 0 0 0,1 1 0 0 0,-1 0 0 0 0,0 1 0 0 0,1-1 0 0 0,-1 1 0 0 0,0 1 0 0 0,-12-1 0 0 0,-2 3 375 0 0,0 0-1 0 0,1 1 0 0 0,-1 1 0 0 0,1 1 1 0 0,0 1-1 0 0,-36 16 0 0 0,23-6-137 0 0,1 3 0 0 0,0 0 1 0 0,1 2-1 0 0,1 1 0 0 0,2 2 0 0 0,0 1 0 0 0,-35 40 0 0 0,52-52-348 0 0,0 0 1 0 0,0 1-1 0 0,1 0 1 0 0,1 1-1 0 0,-8 16 1 0 0,14-24-165 0 0,0-1 1 0 0,0 0 0 0 0,1 1-1 0 0,0 0 1 0 0,1-1 0 0 0,-1 1-1 0 0,1 0 1 0 0,0 0 0 0 0,1 0-1 0 0,0 0 1 0 0,0 0 0 0 0,0 0-1 0 0,1 0 1 0 0,0-1 0 0 0,3 12-1 0 0,2-5 25 0 0,0 1-1 0 0,1-1 1 0 0,0-1-1 0 0,1 1 1 0 0,1-1-1 0 0,0 0 1 0 0,0-1-1 0 0,1 0 0 0 0,1-1 1 0 0,0 0-1 0 0,0-1 1 0 0,25 16-1 0 0,-19-14-85 0 0,0-1 0 0 0,1-1 0 0 0,0-1 0 0 0,0 0 0 0 0,1-2 0 0 0,0 0 0 0 0,1-1 0 0 0,-1-1 0 0 0,27 2 0 0 0,-40-5-105 0 0,1-1-1 0 0,-1-1 1 0 0,0 1-1 0 0,1-1 0 0 0,-1 0 1 0 0,1-1-1 0 0,-1 1 0 0 0,0-1 1 0 0,0 0-1 0 0,8-4 1 0 0,-12 5 51 0 0,-1 0 0 0 0,1 0 0 0 0,0 0 1 0 0,0-1-1 0 0,0 1 0 0 0,-1 0 0 0 0,1-1 1 0 0,-1 1-1 0 0,1-1 0 0 0,-1 1 0 0 0,1-1 1 0 0,-1 0-1 0 0,0 0 0 0 0,0 0 1 0 0,0 1-1 0 0,0-1 0 0 0,0 0 0 0 0,0 0 1 0 0,-1 0-1 0 0,1 0 0 0 0,-1-1 0 0 0,1 1 1 0 0,-1 0-1 0 0,0 0 0 0 0,0 0 0 0 0,0 0 1 0 0,0 0-1 0 0,0-1 0 0 0,0 1 0 0 0,-1 0 1 0 0,1 0-1 0 0,0 0 0 0 0,-1 0 0 0 0,-1-3 1 0 0,0 1 33 0 0,0 1 1 0 0,0-1 0 0 0,-1 1 0 0 0,1 0 0 0 0,-1-1 0 0 0,0 1-1 0 0,0 0 1 0 0,0 0 0 0 0,0 1 0 0 0,0-1 0 0 0,0 1-1 0 0,-1-1 1 0 0,0 1 0 0 0,1 0 0 0 0,-1 1 0 0 0,0-1 0 0 0,0 1-1 0 0,0-1 1 0 0,-5 0 0 0 0,-7-2 114 0 0,0 1 0 0 0,0 1 0 0 0,-26-1 0 0 0,27 2-51 0 0,0 2 0 0 0,0 0 0 0 0,0 0 0 0 0,-16 5 0 0 0,25-5-278 0 0,1 1-1 0 0,-1-1 1 0 0,1 1-1 0 0,0 0 0 0 0,-1 1 1 0 0,1-1-1 0 0,0 1 0 0 0,1 0 1 0 0,-1 0-1 0 0,0 1 0 0 0,1-1 1 0 0,0 1-1 0 0,-8 9 1 0 0,5 6-1858 0 0,7-18 1654 0 0,0 1-1 0 0,0-1 0 0 0,0 0 1 0 0,1 1-1 0 0,-1-1 0 0 0,0 0 1 0 0,0 0-1 0 0,1 1 0 0 0,-1-1 1 0 0,1 0-1 0 0,0 0 0 0 0,-1 0 1 0 0,1 1-1 0 0,0-1 1 0 0,-1 0-1 0 0,1 0 0 0 0,0 0 1 0 0,0 0-1 0 0,2 1 0 0 0,6 4-2137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0:4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0 415 980 0 0,'20'-2'2254'0'0,"1"1"0"0"0,-1 1 0 0 0,1 1 1 0 0,-1 0-1 0 0,37 9 0 0 0,97 35 4576 0 0,-53-13-1426 0 0,-82-28-3971 0 0,-16-6-95 0 0,-22-14 507 0 0,-6-3-1829 0 0,14 9 44 0 0,-11-9 80 0 0,2-1 0 0 0,-32-38 0 0 0,47 52-119 0 0,0 0-1 0 0,1-1 0 0 0,0 0 1 0 0,1 1-1 0 0,-1-1 0 0 0,1 0 1 0 0,1-1-1 0 0,-1 1 0 0 0,1 0 0 0 0,0-1 1 0 0,1 1-1 0 0,0-1 0 0 0,0 0 1 0 0,1 0-1 0 0,0-11 0 0 0,1 13-13 0 0,1 0-1 0 0,-1 0 0 0 0,1 0 1 0 0,0 0-1 0 0,1 0 0 0 0,0 1 1 0 0,0-1-1 0 0,0 1 1 0 0,0 0-1 0 0,1 0 0 0 0,0 0 1 0 0,0 0-1 0 0,0 0 0 0 0,1 1 1 0 0,5-5-1 0 0,5-3 2 0 0,0 2 0 0 0,1-1 1 0 0,0 2-1 0 0,24-11 0 0 0,-2 4 32 0 0,1 2 1 0 0,1 1-1 0 0,0 2 1 0 0,1 1-1 0 0,-1 3 1 0 0,66-4-1 0 0,-100 10-29 0 0,137 1 131 0 0,-119 1-139 0 0,-1 2-1 0 0,0 0 0 0 0,0 1 1 0 0,24 8-1 0 0,-45-11-2 0 0,0-1 0 0 0,0 1 0 0 0,0 0 0 0 0,0 0 0 0 0,0 0 0 0 0,0 0 0 0 0,-1 0 0 0 0,1 0 0 0 0,0 0 0 0 0,-1 1 0 0 0,1-1 0 0 0,-1 1 0 0 0,1-1 0 0 0,-1 1 0 0 0,0-1 0 0 0,0 1 0 0 0,0 0 0 0 0,1 0 0 0 0,-2-1 0 0 0,1 1 0 0 0,0 0 0 0 0,0 0 0 0 0,-1 0 0 0 0,1 0 0 0 0,-1 0 0 0 0,1 0 0 0 0,-1 0 0 0 0,0 0 0 0 0,0 0 0 0 0,0 0 0 0 0,0 0 0 0 0,0 0 0 0 0,0 0 0 0 0,-1 0 0 0 0,1 0 0 0 0,-2 4 0 0 0,-2 6 0 0 0,0 1 0 0 0,-1-1 0 0 0,-1 0 0 0 0,-12 18 0 0 0,11-17 0 0 0,-6 10 0 0 0,5-11 0 0 0,0 1 0 0 0,1 0 0 0 0,1 1 0 0 0,-8 23 0 0 0,13-34 0 0 0,0 0 0 0 0,1 0 0 0 0,-1 0 0 0 0,1 0 0 0 0,0 0 0 0 0,-1 0 0 0 0,1 0 0 0 0,1 0 0 0 0,-1 0 0 0 0,0 0 0 0 0,1 0 0 0 0,0 0 0 0 0,-1 0 0 0 0,1 0 0 0 0,0 0 0 0 0,1 0 0 0 0,-1 0 0 0 0,0 0 0 0 0,1-1 0 0 0,0 1 0 0 0,-1 0 0 0 0,1-1 0 0 0,0 0 0 0 0,1 1 0 0 0,-1-1 0 0 0,0 0 0 0 0,5 3 0 0 0,7 4 81 0 0,1-1 1 0 0,-1-1-1 0 0,2 0 1 0 0,-1-1-1 0 0,33 8 1 0 0,-26-8-1945 0 0,0 1-1 0 0,22 11 1 0 0,-41-17 559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0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23 352 0 0,'-10'-23'6357'0'0,"9"23"-6216"0"0,1 0 0 0 0,0 0 1 0 0,0 1-1 0 0,-1-1 0 0 0,1 0 1 0 0,0 0-1 0 0,0 0 1 0 0,-1 0-1 0 0,1 0 0 0 0,0 0 1 0 0,0 1-1 0 0,0-1 1 0 0,-1 0-1 0 0,1 0 0 0 0,0 0 1 0 0,0 1-1 0 0,0-1 0 0 0,-1 0 1 0 0,1 0-1 0 0,0 1 1 0 0,0-1-1 0 0,0 0 0 0 0,0 0 1 0 0,0 1-1 0 0,0-1 0 0 0,0 0 1 0 0,0 0-1 0 0,0 1 1 0 0,0-1-1 0 0,0 0 0 0 0,0 1 1 0 0,0-1-1 0 0,0 0 0 0 0,0 0 1 0 0,0 1-1 0 0,0-1 1 0 0,0 0-1 0 0,0 1 0 0 0,-1 51 5913 0 0,2-40-6237 0 0,0 40 2338 0 0,15 95 0 0 0,12-16-2616 0 0,-26-123-61 0 0,4 14-2394 0 0,0-3-3874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0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17 202 320 0 0,'-3'-5'454'0'0,"1"0"0"0"0,0 0 0 0 0,0-1 0 0 0,0 1 0 0 0,1 0 0 0 0,-1-1 0 0 0,1 1 0 0 0,1-1 0 0 0,-1 1 0 0 0,1-1 0 0 0,0 1 0 0 0,0-1 0 0 0,1 1 0 0 0,-1-1 0 0 0,1 1 0 0 0,3-10 0 0 0,-2 10-156 0 0,1 1 1 0 0,-1-1 0 0 0,1 0-1 0 0,0 1 1 0 0,0 0 0 0 0,1 0-1 0 0,-1 0 1 0 0,1 0 0 0 0,0 0-1 0 0,0 1 1 0 0,0-1 0 0 0,1 1-1 0 0,-1 0 1 0 0,1 1 0 0 0,0-1 0 0 0,0 1-1 0 0,8-3 1 0 0,11-3 234 0 0,0 1-1 0 0,0 1 1 0 0,1 2-1 0 0,-1 0 1 0 0,1 2 0 0 0,0 0-1 0 0,45 4 1 0 0,-41 1-98 0 0,-1 1 1 0 0,0 0 0 0 0,-1 3-1 0 0,1 0 1 0 0,-1 1-1 0 0,44 21 1 0 0,-66-26-320 0 0,1-1-1 0 0,-1 1 1 0 0,0 1 0 0 0,0-1 0 0 0,0 1-1 0 0,-1 0 1 0 0,1 0 0 0 0,-1 0 0 0 0,0 0-1 0 0,6 10 1 0 0,-8-12-63 0 0,-1 1 0 0 0,0-1-1 0 0,0 1 1 0 0,0-1 0 0 0,0 1 0 0 0,-1 0-1 0 0,1-1 1 0 0,-1 1 0 0 0,1 0 0 0 0,-1 0 0 0 0,0 0-1 0 0,0-1 1 0 0,0 1 0 0 0,0 0 0 0 0,-1 0-1 0 0,1 0 1 0 0,-1-1 0 0 0,0 1 0 0 0,0 0-1 0 0,0-1 1 0 0,0 1 0 0 0,0-1 0 0 0,0 1-1 0 0,-3 3 1 0 0,-2 2 65 0 0,0 0 0 0 0,0 0 0 0 0,-1 0 0 0 0,0-1 0 0 0,0 0 0 0 0,-1 0 0 0 0,0-1 1 0 0,0 0-1 0 0,0-1 0 0 0,-1 1 0 0 0,0-2 0 0 0,0 1 0 0 0,0-1 0 0 0,-1-1 0 0 0,1 1 0 0 0,-1-2 0 0 0,-11 3 0 0 0,3-2-353 0 0,-1 0-1 0 0,1-2 1 0 0,-24 0-1 0 0,16-2-3653 0 0,-43-8 1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0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444 91 604 0 0,'0'-3'640'0'0,"-1"0"0"0"0,1 0-1 0 0,0 1 1 0 0,-1-1 0 0 0,1 0-1 0 0,-1 0 1 0 0,0 1 0 0 0,0-1 0 0 0,0 1-1 0 0,0-1 1 0 0,-1 1 0 0 0,1-1 0 0 0,0 1-1 0 0,-1 0 1 0 0,0 0 0 0 0,0 0 0 0 0,-3-4-1 0 0,0 2-88 0 0,1 1 0 0 0,-1 0 0 0 0,0 0 0 0 0,-1 0 0 0 0,1 0 0 0 0,0 1 0 0 0,-12-4 0 0 0,-1 1 95 0 0,0 2-1 0 0,0 0 0 0 0,-1 1 0 0 0,-25 0 0 0 0,26 3-232 0 0,0 0 1 0 0,1 1-1 0 0,-1 0 0 0 0,1 2 0 0 0,-1 0 1 0 0,-22 9-1 0 0,33-10-272 0 0,0-1 0 0 0,1 1 1 0 0,-1 0-1 0 0,1 1 0 0 0,0 0 1 0 0,0 0-1 0 0,0 0 0 0 0,1 0 0 0 0,-1 1 1 0 0,1 0-1 0 0,0 0 0 0 0,1 1 1 0 0,-1-1-1 0 0,1 1 0 0 0,0 0 0 0 0,0 0 1 0 0,1 1-1 0 0,-5 10 0 0 0,7-13-69 0 0,1-1-1 0 0,-1 1 0 0 0,1 0 0 0 0,0-1 1 0 0,0 1-1 0 0,0-1 0 0 0,0 1 1 0 0,1 0-1 0 0,-1-1 0 0 0,1 1 1 0 0,0-1-1 0 0,0 1 0 0 0,0-1 0 0 0,1 0 1 0 0,-1 1-1 0 0,1-1 0 0 0,0 0 1 0 0,0 0-1 0 0,0 0 0 0 0,0 0 0 0 0,0 0 1 0 0,1-1-1 0 0,-1 1 0 0 0,5 3 1 0 0,5 3 76 0 0,0 1 0 0 0,0-1 1 0 0,1-1-1 0 0,19 9 1 0 0,-12-7 5 0 0,0-2 0 0 0,1 0 0 0 0,0-1 1 0 0,43 8-1 0 0,-51-13-153 0 0,-1 0 1 0 0,1-1-1 0 0,0 0 1 0 0,0-1-1 0 0,0-1 0 0 0,0 0 1 0 0,0-1-1 0 0,-1 0 1 0 0,25-8-1 0 0,-34 9-20 0 0,-1 0 0 0 0,0 0 1 0 0,0 0-1 0 0,1 0 0 0 0,-1 0 0 0 0,0-1 0 0 0,0 1 1 0 0,0 0-1 0 0,0-1 0 0 0,-1 0 0 0 0,1 1 1 0 0,0-1-1 0 0,-1 0 0 0 0,1 0 0 0 0,-1 0 0 0 0,1 0 1 0 0,-1 0-1 0 0,0 0 0 0 0,0 0 0 0 0,1-4 0 0 0,-1 3-4 0 0,-1-1-1 0 0,1 1 0 0 0,-1 0 0 0 0,0-1 1 0 0,0 1-1 0 0,-1 0 0 0 0,1-1 1 0 0,-1 1-1 0 0,0 0 0 0 0,1 0 0 0 0,-1-1 1 0 0,-1 1-1 0 0,-1-4 0 0 0,-1-2-45 0 0,-2 0 0 0 0,1 0 0 0 0,-1 0 0 0 0,0 1 0 0 0,-1 0 0 0 0,0 0 0 0 0,0 0 0 0 0,-12-8 1 0 0,5 6-105 0 0,0 1 0 0 0,-1 1 1 0 0,0 0-1 0 0,-31-12 0 0 0,-28-1-3420 0 0,62 20-4226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0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1 212 0 0,'1'0'418'0'0,"0"0"0"0"0,0 0 0 0 0,0-1-1 0 0,0 1 1 0 0,0 0 0 0 0,0 0 0 0 0,0 0 0 0 0,0 0 0 0 0,0 1 0 0 0,1-1-1 0 0,-1 0 1 0 0,0 0 0 0 0,0 1 0 0 0,0-1 0 0 0,0 0 0 0 0,0 1 0 0 0,0-1-1 0 0,1 2 1 0 0,15 17 4074 0 0,3 30-320 0 0,-18-43-3603 0 0,10 37 3067 0 0,11 85 0 0 0,-15-75-5570 0 0,2-1-5945 0 0,-9-48 5337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0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5 193 136 0 0,'-1'-4'346'0'0,"0"-1"0"0"0,0 0 1 0 0,0 1-1 0 0,1-1 0 0 0,-1 0 0 0 0,1 1 1 0 0,0-1-1 0 0,0 0 0 0 0,1 0 0 0 0,-1 1 0 0 0,1-1 1 0 0,0 1-1 0 0,1-1 0 0 0,-1 0 0 0 0,1 1 0 0 0,0 0 1 0 0,0-1-1 0 0,0 1 0 0 0,0 0 0 0 0,1 0 1 0 0,0 0-1 0 0,-1 1 0 0 0,2-1 0 0 0,-1 1 0 0 0,0-1 1 0 0,1 1-1 0 0,-1 0 0 0 0,7-4 0 0 0,4-2 384 0 0,0 0 0 0 0,1 1 0 0 0,0 1-1 0 0,1 0 1 0 0,0 1 0 0 0,0 1 0 0 0,0 0 0 0 0,17-2-1 0 0,-25 5-353 0 0,0 2 0 0 0,0-1-1 0 0,1 1 1 0 0,-1 0 0 0 0,0 0-1 0 0,0 1 1 0 0,1 0-1 0 0,10 3 1 0 0,-15-2-196 0 0,0-1 1 0 0,0 1-1 0 0,0 0 0 0 0,0 0 0 0 0,0 0 0 0 0,0 1 1 0 0,-1-1-1 0 0,1 1 0 0 0,-1 0 0 0 0,1 0 0 0 0,-1 0 1 0 0,0 0-1 0 0,0 1 0 0 0,-1-1 0 0 0,1 1 1 0 0,2 5-1 0 0,-3-5-75 0 0,0 0 0 0 0,-1 1 0 0 0,0 0 0 0 0,0-1 0 0 0,0 1 0 0 0,0 0 0 0 0,-1-1 0 0 0,0 1 0 0 0,0 0-1 0 0,0 0 1 0 0,-1-1 0 0 0,1 1 0 0 0,-1 0 0 0 0,0-1 0 0 0,0 1 0 0 0,-1-1 0 0 0,1 1 0 0 0,-1-1 0 0 0,-4 8 0 0 0,-2 2-44 0 0,0-1-1 0 0,0 0 1 0 0,-1-1-1 0 0,-18 19 1 0 0,17-20-76 0 0,0 0 0 0 0,-1-2 0 0 0,-1 1 0 0 0,0-1 0 0 0,0-1-1 0 0,0 0 1 0 0,-1-1 0 0 0,0 0 0 0 0,-1-1 0 0 0,-16 5 0 0 0,29-11 511 0 0,31 0 163 0 0,-1 2 1 0 0,38 6-1 0 0,-54-6-387 0 0,0 1-1 0 0,0 1 0 0 0,0 0 0 0 0,-1 1 1 0 0,0 0-1 0 0,0 1 0 0 0,18 11 0 0 0,-12-3-460 0 0,19 11-1023 0 0,-15-14-9395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0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605 81 536 0 0,'-9'-8'1088'0'0,"0"1"0"0"0,0 0-1 0 0,-1 1 1 0 0,0 0 0 0 0,0 0-1 0 0,-1 1 1 0 0,-11-4 0 0 0,5 3-206 0 0,0 1 0 0 0,-1 0 0 0 0,1 2 0 0 0,-20-2-1 0 0,5 3-9 0 0,0 2 1 0 0,0 1-1 0 0,1 1 0 0 0,-58 13 0 0 0,61-10 188 0 0,-47 18 0 0 0,68-20-805 0 0,0-1 0 0 0,1 1 0 0 0,-1 1-1 0 0,1-1 1 0 0,0 1 0 0 0,0 0 0 0 0,0 0 0 0 0,1 1 0 0 0,-1 0-1 0 0,1 0 1 0 0,0 0 0 0 0,-7 10 0 0 0,11-12-157 0 0,0-1 1 0 0,0 1-1 0 0,1-1 0 0 0,-1 1 1 0 0,1 0-1 0 0,-1-1 1 0 0,1 1-1 0 0,0 0 0 0 0,0-1 1 0 0,0 1-1 0 0,0 0 0 0 0,0-1 1 0 0,1 1-1 0 0,-1 0 1 0 0,1-1-1 0 0,0 1 0 0 0,0-1 1 0 0,0 1-1 0 0,0-1 1 0 0,0 1-1 0 0,0-1 0 0 0,1 0 1 0 0,-1 1-1 0 0,1-1 0 0 0,0 0 1 0 0,-1 0-1 0 0,1 0 1 0 0,3 2-1 0 0,4 5 96 0 0,-1-1 0 0 0,2 0 0 0 0,-1-1 0 0 0,19 11 0 0 0,-5-6 79 0 0,0-1 0 0 0,1-1 1 0 0,0-1-1 0 0,48 11 0 0 0,-56-16-330 0 0,1-1 1 0 0,0-1-1 0 0,-1-1 0 0 0,1 0 0 0 0,0-1 1 0 0,0-1-1 0 0,0-1 0 0 0,23-4 0 0 0,-37 5 0 0 0,-1 1 0 0 0,0-1 0 0 0,1 0 0 0 0,-1 1 0 0 0,0-1 0 0 0,0 0 0 0 0,0 0 0 0 0,1 0 0 0 0,-1-1 0 0 0,0 1 0 0 0,0-1 0 0 0,-1 1-1 0 0,1-1 1 0 0,0 1 0 0 0,0-1 0 0 0,-1 0 0 0 0,1 0 0 0 0,-1 0 0 0 0,0 0 0 0 0,1 0 0 0 0,-1 0 0 0 0,0 0 0 0 0,0 0 0 0 0,0-1 0 0 0,-1 1 0 0 0,2-5 0 0 0,-2 3-13 0 0,0-1 0 0 0,0 1 0 0 0,-1-1 0 0 0,1 1 0 0 0,-1-1-1 0 0,0 1 1 0 0,0 0 0 0 0,0-1 0 0 0,-1 1 0 0 0,0 0 0 0 0,0 0 0 0 0,0 0 0 0 0,-4-7 0 0 0,-1 1-130 0 0,-1 1 0 0 0,0 0 0 0 0,0 0 0 0 0,-1 0 0 0 0,0 1 0 0 0,-16-11 0 0 0,-22-7-2390 0 0,42 24 1436 0 0,0 0-1 0 0,-1 0 1 0 0,1 1 0 0 0,0 0 0 0 0,-1 0-1 0 0,-9-1 1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0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10 176 0 0,'1'-1'445'0'0,"0"0"1"0"0,0 0-1 0 0,-1 1 1 0 0,1-1-1 0 0,0 0 1 0 0,0 1-1 0 0,0-1 1 0 0,0 0-1 0 0,0 1 1 0 0,0-1-1 0 0,0 1 1 0 0,0 0-1 0 0,0-1 1 0 0,0 1-1 0 0,1 0 1 0 0,-1-1-1 0 0,0 1 1 0 0,0 0-1 0 0,0 0 1 0 0,0 0-1 0 0,0 0 1 0 0,1 0-1 0 0,-1 0 1 0 0,0 1-1 0 0,2-1 1 0 0,-1 1-9 0 0,0 1 1 0 0,-1-1 0 0 0,1 0 0 0 0,0 0 0 0 0,-1 1 0 0 0,1-1 0 0 0,-1 1 0 0 0,1 0 0 0 0,-1-1 0 0 0,0 1-1 0 0,0 0 1 0 0,2 3 0 0 0,3 7 748 0 0,-2 0 0 0 0,1 1-1 0 0,3 18 1 0 0,-8-30-1057 0 0,11 50 1713 0 0,9 39 939 0 0,-17-81-3219 0 0,0 0 0 0 0,0 0 0 0 0,1 0 0 0 0,1 0 0 0 0,-1-1 0 0 0,1 0 0 0 0,7 9 0 0 0,-6-11-3852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0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44 440 0 0,'-49'-12'14867'0'0,"57"9"-13050"0"0,13-2-957 0 0,316-6 7149 0 0,-82 5-9002 0 0,-238 5 300 0 0,11-1-2120 0 0,-1 0-3472 0 0,-13 0 3677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2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1 488 312 0 0,'0'0'1373'0'0,"3"0"363"0"0,117 8 9160 0 0,-56 1-7710 0 0,0 4 0 0 0,87 29 1 0 0,-146-40-2907 0 0,46 17 1811 0 0,-47-18-1812 0 0,-1 1 0 0 0,0 0 0 0 0,1 0 0 0 0,-1 0 0 0 0,0 0 0 0 0,0 0 0 0 0,0 0 0 0 0,-1 1 0 0 0,1 0 0 0 0,-1-1 0 0 0,2 8 2562 0 0,-14-13-2351 0 0,-12-11-427 0 0,19 8-59 0 0,0 0 0 0 0,0-1-1 0 0,0 1 1 0 0,1-1-1 0 0,0 1 1 0 0,0-1 0 0 0,1 0-1 0 0,0 0 1 0 0,0 1 0 0 0,1-1-1 0 0,-1 0 1 0 0,1 0-1 0 0,1 0 1 0 0,-1 0 0 0 0,1 0-1 0 0,3-10 1 0 0,2-6-5 0 0,1-1-1 0 0,1 1 1 0 0,15-29 0 0 0,-12 29 1 0 0,2 0 0 0 0,0 1 0 0 0,1 0 0 0 0,1 1 0 0 0,1 1 0 0 0,1 1 0 0 0,1 0 0 0 0,0 1 0 0 0,1 1 0 0 0,1 0 0 0 0,1 2 0 0 0,0 0 0 0 0,1 2 0 0 0,1 0 0 0 0,0 1 0 0 0,1 2 0 0 0,0 0 0 0 0,0 2 0 0 0,47-11 0 0 0,-42 14 0 0 0,0 0 0 0 0,1 2 0 0 0,40 1 0 0 0,-60 2 0 0 0,0 1 0 0 0,0 0 0 0 0,-1 0 0 0 0,1 1 0 0 0,0 0 0 0 0,0 1 0 0 0,-1 0 0 0 0,1 0 0 0 0,-1 1 0 0 0,0 1 0 0 0,0-1 0 0 0,-1 2 0 0 0,14 9 0 0 0,-20-13 0 0 0,0 0 0 0 0,1 0 0 0 0,-1 1 0 0 0,0-1 0 0 0,-1 1 0 0 0,1 0 0 0 0,0 0 0 0 0,-1-1 0 0 0,1 1 0 0 0,-1 0 0 0 0,0 0 0 0 0,0 0 0 0 0,0 1 0 0 0,0-1 0 0 0,-1 0 0 0 0,1 5 0 0 0,-1-2 0 0 0,0 1 0 0 0,-1-1 0 0 0,1 0 0 0 0,-2 1 0 0 0,1-1 0 0 0,0 0 0 0 0,-6 12 0 0 0,-1-1 0 0 0,0 0 0 0 0,-2 0 0 0 0,0 0 0 0 0,-19 21 0 0 0,-5 1 0 0 0,-1-2 0 0 0,-77 60 0 0 0,69-61 0 0 0,40-34 0 0 0,-1 1 0 0 0,1 0 0 0 0,0 0 0 0 0,0 0 0 0 0,0 1 0 0 0,0-1 0 0 0,1 1 0 0 0,-1-1 0 0 0,1 1 0 0 0,0 0 0 0 0,-3 7 0 0 0,5-9 0 0 0,0 0 0 0 0,0 0 0 0 0,0 0 0 0 0,0-1 0 0 0,0 1 0 0 0,0 0 0 0 0,1 0 0 0 0,-1 0 0 0 0,0 0 0 0 0,1 0 0 0 0,0-1 0 0 0,-1 1 0 0 0,1 0 0 0 0,0 0 0 0 0,0-1 0 0 0,0 1 0 0 0,0-1 0 0 0,0 1 0 0 0,0-1 0 0 0,1 1 0 0 0,-1-1 0 0 0,0 0 0 0 0,1 1 0 0 0,-1-1 0 0 0,1 0 0 0 0,-1 0 0 0 0,1 0 0 0 0,3 1 0 0 0,10 6 0 0 0,-1 0 0 0 0,1-1 0 0 0,0-1 0 0 0,1-1 0 0 0,17 5 0 0 0,84 11 0 0 0,-73-14 0 0 0,63 6-25 0 0,-103-12 154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0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5945 0 0,'0'0'13003'0'0,"17"15"-9736"0"0,6 19-1655 0 0,-2 0-1 0 0,-1 2 0 0 0,-2 0 0 0 0,25 74 0 0 0,-38-93-1510 0 0,-2 0-1 0 0,0 0 0 0 0,0 0 0 0 0,-1 29 0 0 0,-2-43-629 0 0,-5 16-1209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0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11 171 152 0 0,'-2'-3'282'0'0,"1"1"-1"0"0,0-1 1 0 0,-1 0-1 0 0,1 0 1 0 0,0 1-1 0 0,1-1 1 0 0,-1 0-1 0 0,0 0 1 0 0,1 0-1 0 0,0 0 1 0 0,0 0-1 0 0,0 0 1 0 0,0 0-1 0 0,0 0 1 0 0,0 0-1 0 0,1 0 1 0 0,0 0-1 0 0,-1 0 1 0 0,3-5 0 0 0,0 4 209 0 0,0-1 0 0 0,0 1 0 0 0,0-1 0 0 0,1 1 0 0 0,-1 0 0 0 0,1 1 0 0 0,0-1 0 0 0,0 1 0 0 0,1-1 0 0 0,7-4 0 0 0,4 0 275 0 0,0-1 0 0 0,0 2 0 0 0,1 0 1 0 0,0 1-1 0 0,0 0 0 0 0,1 2 1 0 0,27-4-1 0 0,-32 6-259 0 0,0 0 0 0 0,0 2 1 0 0,0-1-1 0 0,0 2 0 0 0,0 0 0 0 0,0 0 1 0 0,0 1-1 0 0,0 1 0 0 0,-1 0 0 0 0,1 1 1 0 0,15 7-1 0 0,-24-10-358 0 0,-1 1 0 0 0,1 0 0 0 0,0 0 0 0 0,-1 1 0 0 0,1-1 0 0 0,-1 1 0 0 0,0 0 0 0 0,0 0 0 0 0,0 0 0 0 0,0 0 0 0 0,-1 0 0 0 0,1 1 0 0 0,-1-1 0 0 0,0 1 0 0 0,0-1 0 0 0,0 1 0 0 0,0 0 0 0 0,2 8 0 0 0,-3-8-64 0 0,-1 1 1 0 0,0 0-1 0 0,0 0 0 0 0,0-1 0 0 0,0 1 0 0 0,-1 0 0 0 0,0 0 0 0 0,0-1 0 0 0,0 1 0 0 0,0 0 1 0 0,-1-1-1 0 0,0 0 0 0 0,1 1 0 0 0,-2-1 0 0 0,1 0 0 0 0,-5 7 0 0 0,-3 2-28 0 0,0-1 0 0 0,0-1 0 0 0,-1 1 1 0 0,0-2-1 0 0,-1 0 0 0 0,0 0 0 0 0,0-1 0 0 0,-1 0 0 0 0,-1-1 0 0 0,-14 6 0 0 0,-9 2 83 0 0,-1-1-1 0 0,-66 16 0 0 0,104-31-130 0 0,0 0 0 0 0,0 0 0 0 0,0 0 0 0 0,0 0 0 0 0,0 0 0 0 0,1 0 0 0 0,-1 0 0 0 0,0 0 0 0 0,0 0 0 0 0,0 0 0 0 0,0 0 0 0 0,0 0 0 0 0,0 0 0 0 0,0 0 0 0 0,0 1 0 0 0,0-1 0 0 0,0 0 0 0 0,0 0 0 0 0,0 0 0 0 0,0 0 0 0 0,0 0 0 0 0,0 0 1 0 0,0 0-1 0 0,0 0 0 0 0,0 0 0 0 0,0 0 0 0 0,0 1 0 0 0,0-1 0 0 0,0 0 0 0 0,0 0 0 0 0,0 0 0 0 0,0 0 0 0 0,0 0 0 0 0,0 0 0 0 0,0 0 0 0 0,0 0 0 0 0,0 0 0 0 0,0 0 0 0 0,-1 0 0 0 0,1 0 0 0 0,0 0 0 0 0,0 1 0 0 0,0-1 0 0 0,0 0 0 0 0,0 0 0 0 0,0 0 0 0 0,0 0 0 0 0,0 0 0 0 0,0 0 0 0 0,0 0 0 0 0,16 4 297 0 0,36 3 107 0 0,-30-4-170 0 0,192 41 1203 0 0,-212-43-1879 0 0,34 4-3924 0 0,-1-2-4988 0 0,-18-2 6352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491 247 72 0 0,'0'-31'4740'0'0,"-2"22"-4138"0"0,0 1-1 0 0,0-1 0 0 0,-1 1 0 0 0,0 0 0 0 0,0 0 1 0 0,-1 0-1 0 0,0 1 0 0 0,-1-1 0 0 0,0 1 0 0 0,0 0 0 0 0,-7-8 1 0 0,2 5 61 0 0,0 0 0 0 0,0 1 0 0 0,-1 0 0 0 0,-1 1 0 0 0,1 0 0 0 0,-23-11 1 0 0,20 12-169 0 0,0 1 0 0 0,-1 0 1 0 0,0 1-1 0 0,0 1 0 0 0,0 0 0 0 0,0 1 1 0 0,-1 1-1 0 0,0 0 0 0 0,1 1 1 0 0,-1 0-1 0 0,0 2 0 0 0,1 0 1 0 0,-23 4-1 0 0,31-3-235 0 0,-1 0 0 0 0,1 1-1 0 0,0-1 1 0 0,0 1 0 0 0,0 1 0 0 0,1-1 0 0 0,-1 1 0 0 0,1 1 0 0 0,0-1 0 0 0,0 1 0 0 0,-6 6-1 0 0,10-8-135 0 0,0-1-1 0 0,0 1 1 0 0,0 0-1 0 0,0 0 0 0 0,0 0 1 0 0,0 0-1 0 0,1 0 0 0 0,0 1 1 0 0,-1-1-1 0 0,1 0 1 0 0,0 1-1 0 0,1-1 0 0 0,-1 1 1 0 0,1-1-1 0 0,-1 1 1 0 0,1-1-1 0 0,0 1 0 0 0,0-1 1 0 0,1 1-1 0 0,-1-1 0 0 0,1 1 1 0 0,0-1-1 0 0,0 0 1 0 0,0 1-1 0 0,0-1 0 0 0,2 5 1 0 0,3 2 35 0 0,0 1 0 0 0,1-1 0 0 0,0 0 0 0 0,0 0 0 0 0,1-1 0 0 0,1 0 0 0 0,-1 0 0 0 0,2-1 0 0 0,-1 0 0 0 0,1-1 0 0 0,0 0 0 0 0,0-1 0 0 0,1 0 0 0 0,0 0-1 0 0,16 5 1 0 0,-5-3-219 0 0,-1-1-1 0 0,2-1 0 0 0,-1 0 1 0 0,1-2-1 0 0,-1-1 0 0 0,1-1 1 0 0,31-1-1 0 0,-46-1-137 0 0,0 0 0 0 0,-1-1 0 0 0,0 0 0 0 0,1 0 1 0 0,-1-1-1 0 0,0 0 0 0 0,10-4 0 0 0,-15 5 154 0 0,-1 0 1 0 0,1 0-1 0 0,-1 0 1 0 0,1 0-1 0 0,-1 0 1 0 0,1 0-1 0 0,-1 0 1 0 0,0 0-1 0 0,0 0 1 0 0,1-1-1 0 0,-1 1 1 0 0,0-1-1 0 0,0 1 1 0 0,-1-1-1 0 0,1 1 0 0 0,0-1 1 0 0,0 1-1 0 0,-1-1 1 0 0,1 0-1 0 0,-1 1 1 0 0,1-1-1 0 0,-1 0 1 0 0,0 1-1 0 0,0-1 1 0 0,1 0-1 0 0,-1 0 1 0 0,0 1-1 0 0,-1-1 1 0 0,1 0-1 0 0,0 0 1 0 0,-1 1-1 0 0,1-1 1 0 0,0 0-1 0 0,-1 1 1 0 0,0-1-1 0 0,1 0 1 0 0,-2-1-1 0 0,-4-9-16 0 0,-1 1 0 0 0,1 0 1 0 0,-2 0-1 0 0,0 0 0 0 0,0 1 0 0 0,-1 0 1 0 0,0 1-1 0 0,0 0 0 0 0,-1 1 0 0 0,0 0 1 0 0,-20-12-1 0 0,8 7-15 0 0,0 0 1 0 0,-2 2 0 0 0,1 1-1 0 0,-1 1 1 0 0,-26-7 0 0 0,39 13-279 0 0,0 1 1 0 0,0 0-1 0 0,0 1 1 0 0,0 0-1 0 0,0 0 0 0 0,-20 3 1 0 0,18 8-2330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0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23 856 0 0,'1'-2'423'0'0,"-1"1"1"0"0,1 0-1 0 0,0-1 1 0 0,-1 1-1 0 0,1 0 1 0 0,0 0-1 0 0,0 0 0 0 0,-1 0 1 0 0,1 0-1 0 0,0 0 1 0 0,0 0-1 0 0,0 0 1 0 0,1 0-1 0 0,-1 0 0 0 0,0 0 1 0 0,0 0-1 0 0,0 1 1 0 0,1-1-1 0 0,-1 1 0 0 0,0-1 1 0 0,1 1-1 0 0,1-1 1 0 0,-1 1-103 0 0,-1 0 0 0 0,0 1 0 0 0,1-1 0 0 0,-1 1 0 0 0,0-1-1 0 0,0 1 1 0 0,0-1 0 0 0,1 1 0 0 0,-1 0 0 0 0,0 0 0 0 0,0 0 0 0 0,0-1 0 0 0,0 1 0 0 0,0 0 0 0 0,0 0 0 0 0,-1 0 0 0 0,1 1 0 0 0,1 1 0 0 0,4 7 1028 0 0,-1 0 1 0 0,0 0-1 0 0,6 22 1 0 0,-4-4 402 0 0,-1 0 1 0 0,3 43 0 0 0,6 28 1474 0 0,-14-95-3128 0 0,-1-1 0 0 0,1 0 1 0 0,0 0-1 0 0,1 0 0 0 0,-1 0 0 0 0,0 0 0 0 0,1 0 0 0 0,0 0 1 0 0,0 0-1 0 0,-1 0 0 0 0,2-1 0 0 0,-1 1 0 0 0,0-1 0 0 0,0 1 1 0 0,1-1-1 0 0,0 0 0 0 0,3 3 0 0 0,-1-3-37 0 0,-1 0 0 0 0,0-1 0 0 0,0 1 1 0 0,1-1-1 0 0,-1 0 0 0 0,1 0 0 0 0,-1-1 0 0 0,1 1 0 0 0,0-1 0 0 0,-1 0 1 0 0,7 0-1 0 0,11-4-558 0 0,-1 0 1 0 0,0-1-1 0 0,-1-1 1 0 0,30-13 0 0 0,-26 10-982 0 0,22 0-5957 0 0,-35 7 3153 0 0,1 0 1292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0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54 300 836 0 0,'-3'0'978'0'0,"0"0"1"0"0,0 1-1 0 0,0-1 0 0 0,0 1 0 0 0,0 0 1 0 0,0 0-1 0 0,0 0 0 0 0,0 0 1 0 0,0 1-1 0 0,0-1 0 0 0,0 1 0 0 0,1-1 1 0 0,-1 1-1 0 0,1 0 0 0 0,-1 0 0 0 0,1 0 1 0 0,-3 4 3863 0 0,7-10-4525 0 0,11-18-164 0 0,-1 0 0 0 0,-1-1 0 0 0,-1-1 0 0 0,8-25 0 0 0,24-104-79 0 0,-38 133-214 0 0,-2 11 1824 0 0,3 22-621 0 0,4 9-725 0 0,0-1 0 0 0,2 0 0 0 0,0-1 0 0 0,1 0 0 0 0,1-1 0 0 0,1 0 0 0 0,1-1 0 0 0,23 23 0 0 0,18 11-74 0 0,72 53-1 0 0,-67-61-2291 0 0,-60-44 1809 0 0,-22-11-1056 0 0,-10 1 967 0 0,0 1 1 0 0,-1 1-1 0 0,-1 2 0 0 0,-41-3 1 0 0,46 6 22 0 0,-15 0-815 0 0,-58 3 1 0 0,40 1-9292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0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 1000 0 0,'22'-5'10925'0'0,"-18"7"-10239"0"0,-1 0 0 0 0,0 1 0 0 0,0 0 0 0 0,0 0 0 0 0,0 0 0 0 0,0 0 0 0 0,-1 0 1 0 0,1 1-1 0 0,-1-1 0 0 0,0 1 0 0 0,3 6 0 0 0,19 51 2423 0 0,-13-32-1798 0 0,3 3-513 0 0,-1 0-2359 0 0,-5-12-4535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0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59 340 0 0,'-1'-2'261'0'0,"1"0"1"0"0,0 1-1 0 0,0-1 0 0 0,0 0 0 0 0,0 0 1 0 0,0 1-1 0 0,0-1 0 0 0,0 0 0 0 0,0 0 1 0 0,1 1-1 0 0,-1-1 0 0 0,1 0 0 0 0,-1 1 1 0 0,1-1-1 0 0,0 1 0 0 0,-1-1 0 0 0,1 1 1 0 0,0-1-1 0 0,0 1 0 0 0,0-1 0 0 0,0 1 1 0 0,2-2-1 0 0,0 1 98 0 0,0 0 1 0 0,0 0 0 0 0,0 0-1 0 0,0 1 1 0 0,0-1 0 0 0,1 1-1 0 0,-1 0 1 0 0,0 0 0 0 0,1 0-1 0 0,5-1 1 0 0,5 1 415 0 0,0 0 0 0 0,0 1 0 0 0,-1 0 0 0 0,1 1 0 0 0,14 3 0 0 0,8 3 518 0 0,0 1 1 0 0,44 17-1 0 0,-64-19-836 0 0,-1 0-1 0 0,0 2 1 0 0,0-1-1 0 0,-1 2 1 0 0,0 0-1 0 0,0 1 1 0 0,19 18-1 0 0,-29-25-353 0 0,0 1-1 0 0,-1 0 1 0 0,0 0-1 0 0,0 0 0 0 0,0 1 1 0 0,0-1-1 0 0,-1 1 0 0 0,0-1 1 0 0,1 1-1 0 0,-2 0 0 0 0,1 0 1 0 0,-1 0-1 0 0,1 0 1 0 0,-1 0-1 0 0,-1 0 0 0 0,1 8 1 0 0,-1-9-119 0 0,-1 0 0 0 0,1-1 1 0 0,-1 1-1 0 0,0 0 0 0 0,0-1 1 0 0,0 1-1 0 0,0-1 0 0 0,-1 1 1 0 0,0-1-1 0 0,0 0 0 0 0,0 1 1 0 0,0-1-1 0 0,0 0 0 0 0,0 0 1 0 0,-1 0-1 0 0,1-1 0 0 0,-1 1 1 0 0,0-1-1 0 0,0 1 1 0 0,0-1-1 0 0,0 0 0 0 0,-7 3 1 0 0,-5 2-102 0 0,-1 0 1 0 0,0-1 0 0 0,0-1 0 0 0,0-1 0 0 0,-1 0 0 0 0,-32 3 0 0 0,-107-3-2089 0 0,105-5 292 0 0,38 0 1269 0 0,7 1-852 0 0,-1 0-3335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480 66 268 0 0,'-15'-9'912'0'0,"0"0"0"0"0,-1 1 1 0 0,0 1-1 0 0,0 0 0 0 0,0 1 0 0 0,-1 1 0 0 0,0 1 0 0 0,0 0 1 0 0,0 1-1 0 0,-1 1 0 0 0,-34 0 0 0 0,37 3-374 0 0,-1 0 0 0 0,1 1 1 0 0,0 1-1 0 0,0 0 0 0 0,0 1 0 0 0,0 0 0 0 0,0 2 0 0 0,1 0 1 0 0,0 0-1 0 0,0 1 0 0 0,1 1 0 0 0,-1 0 0 0 0,-20 18 0 0 0,32-24-391 0 0,0-1 0 0 0,0 1-1 0 0,0 0 1 0 0,1-1-1 0 0,-1 1 1 0 0,1 0-1 0 0,-1 0 1 0 0,1 0 0 0 0,0 1-1 0 0,0-1 1 0 0,-1 0-1 0 0,1 0 1 0 0,1 1-1 0 0,-1-1 1 0 0,0 0 0 0 0,1 1-1 0 0,-1-1 1 0 0,1 1-1 0 0,0-1 1 0 0,0 1-1 0 0,0-1 1 0 0,0 4-1 0 0,1-2 11 0 0,0 0 0 0 0,1 1 0 0 0,-1-1-1 0 0,1 0 1 0 0,0 0 0 0 0,0 0 0 0 0,0 0-1 0 0,1-1 1 0 0,-1 1 0 0 0,1-1-1 0 0,5 6 1 0 0,4 2 170 0 0,1 0-1 0 0,0 0 1 0 0,0-2-1 0 0,1 1 1 0 0,25 11-1 0 0,-16-10 43 0 0,0-2-1 0 0,32 9 1 0 0,-46-15-356 0 0,0-1 1 0 0,0 0-1 0 0,1 0 0 0 0,-1-1 1 0 0,1-1-1 0 0,-1 0 0 0 0,1 0 1 0 0,-1-1-1 0 0,14-2 0 0 0,-21 3-35 0 0,0-1 0 0 0,0 1 0 0 0,0-1 0 0 0,0 0 0 0 0,0 0 0 0 0,-1 0 0 0 0,1 0-1 0 0,0 0 1 0 0,0 0 0 0 0,-1 0 0 0 0,1-1 0 0 0,-1 1 0 0 0,1-1 0 0 0,-1 1-1 0 0,1-1 1 0 0,-1 1 0 0 0,0-1 0 0 0,0 0 0 0 0,0 1 0 0 0,2-4 0 0 0,-2 1-6 0 0,0 0 1 0 0,-1 1 0 0 0,1-1-1 0 0,-1 0 1 0 0,1 1 0 0 0,-1-1 0 0 0,0 0-1 0 0,0 0 1 0 0,-1 1 0 0 0,-1-7-1 0 0,-1-2-117 0 0,0 0 0 0 0,-1 0 0 0 0,-1 1 0 0 0,0 0 0 0 0,-13-21 0 0 0,2 11-1202 0 0,0 0-1 0 0,-25-23 1 0 0,28 30-1250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0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397 1 864 0 0,'-2'7'738'0'0,"-1"1"0"0"0,0 0 1 0 0,0-1-1 0 0,0 0 0 0 0,-1 1 0 0 0,0-1 0 0 0,0-1 0 0 0,-1 1 0 0 0,1-1 0 0 0,-2 1 1 0 0,1-1-1 0 0,-8 5 0 0 0,-11 12 1268 0 0,-41 28 0 0 0,-73 44 1369 0 0,90-65-5068 0 0,-1-1-3491 0 0,35-22 3303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0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17 388 0 0,'0'-1'260'0'0,"0"0"0"0"0,0 0 0 0 0,0 0-1 0 0,-1 0 1 0 0,1 0 0 0 0,-1 0 0 0 0,1 0 0 0 0,-1 0 0 0 0,1 1-1 0 0,-1-1 1 0 0,1 0 0 0 0,-1 0 0 0 0,0 0 0 0 0,1 1 0 0 0,-1-1-1 0 0,0 0 1 0 0,0 1 0 0 0,-1-2 0 0 0,-2 16 4682 0 0,7 37-417 0 0,-3-49-4714 0 0,6 94 3099 0 0,8 65 1164 0 0,-11-139-4463 0 0,2-1 0 0 0,0 0 0 0 0,1 0 0 0 0,2 0 0 0 0,12 26 0 0 0,-14-37-533 0 0,0-1-5116 0 0,-4-5 3930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37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87 592 0 0,'-9'-7'8727'0'0,"27"0"-5911"0"0,32 0-884 0 0,302-17 7141 0 0,-345 24-9252 0 0,0-1 1 0 0,0 0-1 0 0,-1-1 0 0 0,1 1 1 0 0,-1-1-1 0 0,1-1 0 0 0,-1 1 1 0 0,0-1-1 0 0,0 0 0 0 0,11-8 1 0 0,-16 10-44 0 0,-22-10-52 0 0,19 11 382 0 0,-1 1-1 0 0,1-1 1 0 0,0 1-1 0 0,0-1 1 0 0,0 1-1 0 0,0 0 1 0 0,0 0-1 0 0,0 0 1 0 0,0 0-1 0 0,0 1 1 0 0,0-1-1 0 0,1 0 1 0 0,-1 1-1 0 0,0-1 1 0 0,1 1-1 0 0,-1 0 1 0 0,1 0-1 0 0,-3 3 1 0 0,2-1 84 0 0,0 1 1 0 0,0-1-1 0 0,1 1 1 0 0,-1-1-1 0 0,1 1 1 0 0,0-1-1 0 0,1 1 1 0 0,-1 8-1 0 0,1 9 405 0 0,1 0-1 0 0,1-1 1 0 0,7 27 0 0 0,-6-30-304 0 0,15 67 786 0 0,-10-54-647 0 0,-1 0 0 0 0,-2 1 0 0 0,1 38 0 0 0,-6-68-421 0 0,0 0 1 0 0,-1 0-1 0 0,1 0 1 0 0,-1 0-1 0 0,0 0 1 0 0,1 0 0 0 0,-1 0-1 0 0,0 0 1 0 0,0 0-1 0 0,-1 0 1 0 0,1-1-1 0 0,0 1 1 0 0,0 0-1 0 0,-1-1 1 0 0,1 1-1 0 0,-1-1 1 0 0,0 1 0 0 0,1-1-1 0 0,-1 0 1 0 0,-2 1-1 0 0,-37 19-165 0 0,15-14 26 0 0,0-1-1 0 0,0-1 1 0 0,-38 3-1 0 0,-4 0 9 0 0,19-1 50 0 0,11-2 0 0 0,-59 16 0 0 0,97-21 80 0 0,0 0-1 0 0,-1 0 0 0 0,1 0 1 0 0,0 0-1 0 0,0-1 1 0 0,-1 1-1 0 0,1 1 0 0 0,0-1 1 0 0,0 0-1 0 0,-1 0 1 0 0,1 0-1 0 0,0 0 0 0 0,0 0 1 0 0,-1 0-1 0 0,1 0 0 0 0,0 0 1 0 0,0 0-1 0 0,0 0 1 0 0,-1 0-1 0 0,1 1 0 0 0,0-1 1 0 0,0 0-1 0 0,0 0 1 0 0,-1 0-1 0 0,1 0 0 0 0,0 1 1 0 0,0-1-1 0 0,0 0 0 0 0,0 0 1 0 0,-1 1-1 0 0,1-1 1 0 0,0 0-1 0 0,0 0 0 0 0,0 0 1 0 0,0 1-1 0 0,0-1 1 0 0,0 0-1 0 0,0 0 0 0 0,0 1 1 0 0,11 3 146 0 0,24-2 50 0 0,398-39 1117 0 0,-398 37-2408 0 0,-10 3-4819 0 0,-10-1-1948 0 0,-2-1 5040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0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241 150 5541 0 0,'-241'-37'17152'0'0,"255"31"-13813"0"0,20-2-2984 0 0,580-80 3183 0 0,-583 83-3328 0 0,14-1-694 0 0,-12 9-2905 0 0,35 5-6530 0 0,-43-7 7117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0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65 3 928 0 0,'-2'-1'393'0'0,"0"0"-1"0"0,0 1 1 0 0,0 0-1 0 0,0-1 1 0 0,0 1 0 0 0,0 0-1 0 0,0 0 1 0 0,-1 0-1 0 0,1 1 1 0 0,0-1-1 0 0,0 0 1 0 0,0 1 0 0 0,1-1-1 0 0,-1 1 1 0 0,0 0-1 0 0,0-1 1 0 0,0 1-1 0 0,0 0 1 0 0,0 0 0 0 0,1 0-1 0 0,-1 0 1 0 0,0 1-1 0 0,1-1 1 0 0,-2 2-1 0 0,1 1 210 0 0,0 0-1 0 0,0 0 0 0 0,0 0 0 0 0,1 0 1 0 0,-1 0-1 0 0,1 0 0 0 0,0 1 0 0 0,1-1 1 0 0,-1 1-1 0 0,1 5 0 0 0,-2 12 1172 0 0,2 1-1 0 0,4 40 1 0 0,29 100 2021 0 0,-19-121-5359 0 0,-7-29-1415 0 0,0-3-3556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0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53 369 248 0 0,'-22'-7'1590'0'0,"-9"-3"11095"0"0,33 7-12357 0 0,0 1 0 0 0,0-1 1 0 0,0 1-1 0 0,0 0 1 0 0,1 0-1 0 0,-1 0 0 0 0,0 0 1 0 0,1 0-1 0 0,0 0 1 0 0,-1 1-1 0 0,1-1 0 0 0,4-1 1 0 0,127-55 3769 0 0,-97 45-3357 0 0,-2-1-1 0 0,0-3 0 0 0,0 0 1 0 0,-2-3-1 0 0,33-23 0 0 0,-60 38-641 0 0,-1-1-1 0 0,0 1 0 0 0,0-1 1 0 0,0 0-1 0 0,-1 0 0 0 0,0-1 1 0 0,0 1-1 0 0,0-1 0 0 0,-1 0 1 0 0,0 0-1 0 0,0 0 0 0 0,-1 0 1 0 0,0-1-1 0 0,2-13 0 0 0,-4 20-93 0 0,1 0-1 0 0,-1 0 1 0 0,0 0-1 0 0,1 0 0 0 0,-1 0 1 0 0,0 0-1 0 0,0 0 1 0 0,0 0-1 0 0,0 0 0 0 0,0 0 1 0 0,0 0-1 0 0,0 1 1 0 0,0-1-1 0 0,0 0 0 0 0,-1 0 1 0 0,1 0-1 0 0,0 0 1 0 0,0 0-1 0 0,-1 0 1 0 0,1 0-1 0 0,-1 0 0 0 0,1 1 1 0 0,-1-1-1 0 0,1 0 1 0 0,-1 0-1 0 0,1 1 0 0 0,-1-1 1 0 0,0 0-1 0 0,0 1 1 0 0,1-1-1 0 0,-1 0 0 0 0,0 1 1 0 0,0-1-1 0 0,1 1 1 0 0,-1-1-1 0 0,0 1 1 0 0,0 0-1 0 0,-1-1 0 0 0,0 1 12 0 0,1 0-1 0 0,-1 1 0 0 0,1-1 1 0 0,0 0-1 0 0,-1 1 0 0 0,1-1 1 0 0,0 1-1 0 0,-1 0 0 0 0,1-1 0 0 0,0 1 1 0 0,0 0-1 0 0,0 0 0 0 0,0 0 1 0 0,-1-1-1 0 0,1 1 0 0 0,0 0 1 0 0,1 1-1 0 0,-1-1 0 0 0,0 0 1 0 0,0 0-1 0 0,0 0 0 0 0,1 0 0 0 0,-1 1 1 0 0,0-1-1 0 0,0 2 0 0 0,-6 14 180 0 0,1 1-1 0 0,1 1 1 0 0,0-1 0 0 0,1 1-1 0 0,1-1 1 0 0,1 1-1 0 0,0 0 1 0 0,2 0-1 0 0,0 0 1 0 0,4 24 0 0 0,-3-35-215 0 0,1 1 1 0 0,0-1 0 0 0,0 0 0 0 0,1-1 0 0 0,0 1 0 0 0,1 0-1 0 0,-1-1 1 0 0,1 0 0 0 0,1 1 0 0 0,0-2 0 0 0,5 8 0 0 0,-5-9-253 0 0,1 0 0 0 0,-1-1 0 0 0,0 1 1 0 0,1-1-1 0 0,0-1 0 0 0,0 1 1 0 0,0-1-1 0 0,1 0 0 0 0,-1 0 0 0 0,1-1 1 0 0,-1 0-1 0 0,1 0 0 0 0,0 0 1 0 0,13 0-1 0 0,1 0-1447 0 0,-1-2 0 0 0,1 0 0 0 0,-1-1 1 0 0,1-2-1 0 0,23-4 0 0 0,2-6-1179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0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353 37 148 0 0,'-73'-35'10520'0'0,"70"34"-9353"0"0,0 1-47 0 0,-7 1-610 0 0,0 0 0 0 0,1 1 0 0 0,-1 1 1 0 0,1-1-1 0 0,-1 1 0 0 0,1 1 1 0 0,0 0-1 0 0,0 0 0 0 0,1 1 1 0 0,-1 0-1 0 0,1 0 0 0 0,0 1 1 0 0,0 0-1 0 0,-10 11 0 0 0,-1 2 422 0 0,1 0-1 0 0,1 1 0 0 0,0 1 1 0 0,-18 31-1 0 0,32-47-803 0 0,0 0-1 0 0,0 0 1 0 0,1 0-1 0 0,0 0 1 0 0,0 0-1 0 0,0 0 1 0 0,0 1-1 0 0,1-1 1 0 0,0 1-1 0 0,0-1 1 0 0,0 1-1 0 0,0-1 1 0 0,1 1-1 0 0,0-1 1 0 0,1 1-1 0 0,-1 0 1 0 0,1-1-1 0 0,0 1 1 0 0,0-1-1 0 0,1 0 1 0 0,0 1-1 0 0,-1-1 1 0 0,2 0-1 0 0,-1 0 1 0 0,1 0-1 0 0,0 0 1 0 0,0 0-1 0 0,0-1 1 0 0,0 1-1 0 0,1-1 1 0 0,0 0-1 0 0,0 0 1 0 0,0 0-1 0 0,0-1 1 0 0,1 1-1 0 0,-1-1 1 0 0,8 4-1 0 0,5 1 22 0 0,-1 0 0 0 0,1 0 0 0 0,0-2-1 0 0,1 0 1 0 0,0-1 0 0 0,0-1 0 0 0,0-1-1 0 0,0 0 1 0 0,0-1 0 0 0,1-1-1 0 0,-1-1 1 0 0,21-2 0 0 0,-14-1-454 0 0,-1 0 0 0 0,0-2 1 0 0,1 0-1 0 0,-2-2 0 0 0,1-1 0 0 0,-1 0 1 0 0,0-2-1 0 0,32-19 0 0 0,-29 12-1638 0 0,-14 2-2780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0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105 67 600 0 0,'-62'0'4453'0'0,"41"0"128"0"0,0 0 4327 0 0,54-19-5675 0 0,77-5 1324 0 0,-60 14-5135 0 0,0-2-6781 0 0,-47 11 4291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0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92 116 208 0 0,'-10'-2'615'0'0,"-42"-16"4267"0"0,51 17-4431 0 0,-1 1-1 0 0,0-1 1 0 0,0 0 0 0 0,1 0 0 0 0,-1 0-1 0 0,1 0 1 0 0,-1 0 0 0 0,1 0 0 0 0,-1 0 0 0 0,1 0-1 0 0,-1-1 1 0 0,1 1 0 0 0,0 0 0 0 0,0-1-1 0 0,0 1 1 0 0,0-1 0 0 0,0 0 0 0 0,0 1 0 0 0,0-1-1 0 0,0 0 1 0 0,1 1 0 0 0,-1-1 0 0 0,0-2 0 0 0,2 2-212 0 0,-1 1 1 0 0,1-1 0 0 0,-1 0 0 0 0,1 1 0 0 0,0-1 0 0 0,-1 1-1 0 0,1-1 1 0 0,0 1 0 0 0,0-1 0 0 0,0 1 0 0 0,0 0 0 0 0,1-1 0 0 0,-1 1-1 0 0,0 0 1 0 0,0 0 0 0 0,1 0 0 0 0,-1 0 0 0 0,1 0 0 0 0,-1 0-1 0 0,1 0 1 0 0,-1 1 0 0 0,3-2 0 0 0,35-13 1845 0 0,-37 15-1923 0 0,18-5 459 0 0,0 0 0 0 0,0 2 0 0 0,0 1 0 0 0,38-1 0 0 0,85 13-3779 0 0,-38-1-6454 0 0,-84-9 7103 0 0</inkml:trace>
  <inkml:trace contextRef="#ctx0" brushRef="#br0" timeOffset="1">519 19 3800 0 0,'5'0'604'0'0,"0"0"-1"0"0,0 1 1 0 0,0 0-1 0 0,0 0 1 0 0,0 0-1 0 0,0 0 1 0 0,0 1-1 0 0,0 0 1 0 0,0 0-1 0 0,-1 0 1 0 0,1 1-1 0 0,-1-1 1 0 0,1 1-1 0 0,-1 0 1 0 0,0 0-1 0 0,0 1 1 0 0,6 7-1 0 0,89 119 5758 0 0,-72-101-5348 0 0,1 0-1 0 0,1-2 1 0 0,2-1-1 0 0,0-1 1 0 0,2-2 0 0 0,1-1-1 0 0,0-2 1 0 0,40 17-1 0 0,-70-35-832 0 0,1 0 0 0 0,0 0-1 0 0,0-1 1 0 0,0 1-1 0 0,0-1 1 0 0,0 0 0 0 0,0-1-1 0 0,0 1 1 0 0,1-1-1 0 0,-1 0 1 0 0,0 0 0 0 0,6-2-1 0 0,-8 2-167 0 0,-1-1 1 0 0,1 0-1 0 0,0-1 0 0 0,-1 1 1 0 0,1 0-1 0 0,-1-1 0 0 0,1 0 0 0 0,-1 1 1 0 0,0-1-1 0 0,0 0 0 0 0,0 0 1 0 0,0 0-1 0 0,0 0 0 0 0,0-1 0 0 0,-1 1 1 0 0,1 0-1 0 0,-1-1 0 0 0,1 1 1 0 0,-1-1-1 0 0,0 0 0 0 0,0 1 0 0 0,0-1 1 0 0,1-4-1 0 0,11-50-12 0 0,7-72 0 0 0,-12 77 0 0 0,15-75 0 0 0,-23 126-111 0 0,1 0 0 0 0,0 0 1 0 0,0 0-1 0 0,-1 0 0 0 0,1 0 0 0 0,0 0 0 0 0,0 0 0 0 0,0 0 1 0 0,0 0-1 0 0,0 0 0 0 0,0 1 0 0 0,0-1 0 0 0,0 0 1 0 0,1 1-1 0 0,-1-1 0 0 0,0 1 0 0 0,0-1 0 0 0,0 1 1 0 0,1-1-1 0 0,-1 1 0 0 0,0 0 0 0 0,1 0 0 0 0,-1 0 0 0 0,0 0 1 0 0,0 0-1 0 0,1 0 0 0 0,2 0 0 0 0,41 5-4940 0 0,-38-4 3459 0 0,21 3-2249 0 0,1-2 554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253 11 468 0 0,'0'0'2963'0'0,"-2"-2"-2363"0"0,0 1 0 0 0,0 0 0 0 0,0 0 0 0 0,0 0 0 0 0,0 0 0 0 0,0 0 0 0 0,0 0 0 0 0,0 1 0 0 0,0-1 0 0 0,-5 0 0 0 0,-9 8 319 0 0,1 1-1 0 0,-1 0 1 0 0,1 2-1 0 0,0-1 1 0 0,1 2 0 0 0,1 0-1 0 0,-1 0 1 0 0,2 2 0 0 0,-1-1-1 0 0,2 1 1 0 0,0 1-1 0 0,0 0 1 0 0,2 1 0 0 0,0 0-1 0 0,-14 32 1 0 0,21-43-783 0 0,1 0 0 0 0,-1 0 0 0 0,1 0 0 0 0,0 0 0 0 0,0 0 0 0 0,1 1-1 0 0,0-1 1 0 0,-1 0 0 0 0,1 0 0 0 0,1 1 0 0 0,-1-1 0 0 0,1 0 0 0 0,-1 0 0 0 0,1 1 0 0 0,0-1 0 0 0,1 0 0 0 0,-1 0 0 0 0,1 0 0 0 0,0 0 0 0 0,0 0 0 0 0,0-1 0 0 0,0 1-1 0 0,1-1 1 0 0,-1 1 0 0 0,1-1 0 0 0,0 0 0 0 0,0 0 0 0 0,0 0 0 0 0,0 0 0 0 0,1 0 0 0 0,-1-1 0 0 0,1 0 0 0 0,0 1 0 0 0,-1-1 0 0 0,8 2 0 0 0,5 3 27 0 0,1-1 1 0 0,1-1 0 0 0,-1-1 0 0 0,1 0 0 0 0,0-1 0 0 0,0-1 0 0 0,21 0-1 0 0,-7-1-181 0 0,0-2 0 0 0,-1-1 0 0 0,41-8 0 0 0,-57 6-800 0 0,1 0-1 0 0,-1-1 1 0 0,20-9-1 0 0,-27 10-813 0 0,0 0 0 0 0,0-1 0 0 0,0 0 0 0 0,-1 0 0 0 0,1-1 0 0 0,10-11 0 0 0,-13 13-1138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92 39 488 0 0,'-22'2'1629'0'0,"-20"2"1990"0"0,14-4 8044 0 0,78-14-6968 0 0,24 6-2243 0 0,22-4-1729 0 0,-35 1-10843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115 107 592 0 0,'-33'-3'1761'0'0,"-8"0"1873"0"0,3-8 3836 0 0,38 11-7376 0 0,0 0 0 0 0,0 0 0 0 0,0 0 0 0 0,-1 0 0 0 0,1 0 0 0 0,0-1 0 0 0,0 1 1 0 0,0 0-1 0 0,0 0 0 0 0,0 0 0 0 0,-1 0 0 0 0,1 0 0 0 0,0-1 0 0 0,0 1 0 0 0,0 0 0 0 0,0 0 1 0 0,0 0-1 0 0,0 0 0 0 0,0-1 0 0 0,0 1 0 0 0,0 0 0 0 0,0 0 0 0 0,0 0 0 0 0,0 0 1 0 0,0-1-1 0 0,0 1 0 0 0,0 0 0 0 0,0 0 0 0 0,0 0 0 0 0,0-1 0 0 0,0 1 0 0 0,0 0 0 0 0,0 0 1 0 0,0 0-1 0 0,0 0 0 0 0,0-1 0 0 0,0 1 0 0 0,0 0 0 0 0,0 0 0 0 0,1 0 0 0 0,-1 0 0 0 0,0 0 1 0 0,0-1-1 0 0,0 1 0 0 0,0 0 0 0 0,0 0 0 0 0,0 0 0 0 0,1 0 0 0 0,-1 0 0 0 0,0 0 1 0 0,0 0-1 0 0,0 0 0 0 0,0-1 0 0 0,1 1 0 0 0,7-5 1099 0 0,-7 5-1125 0 0,16-8 819 0 0,1 2 0 0 0,1 0 0 0 0,-1 2 0 0 0,1 0 0 0 0,0 0 0 0 0,21 1 0 0 0,-7-2-465 0 0,127-8-1623 0 0,5-1-7437 0 0,-113 5 5777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 18 8625 0 0,'-4'2'8839'0'0,"-10"8"-6338"0"0,1 1 0 0 0,-19 18 0 0 0,15-11-1305 0 0,1 2 1 0 0,1 0-1 0 0,0 0 1 0 0,2 1-1 0 0,-17 35 1 0 0,29-54-1080 0 0,0 0-92 0 0,0 1 0 0 0,0 0 0 0 0,0-1-1 0 0,-1 1 1 0 0,1-1 0 0 0,-1 0 0 0 0,1 1-1 0 0,-1-1 1 0 0,0 0 0 0 0,0 0 0 0 0,0 0-1 0 0,0 0 1 0 0,0 0 0 0 0,-1-1 0 0 0,1 1-1 0 0,0-1 1 0 0,-1 1 0 0 0,-4 1 0 0 0,6-3-131 0 0,-3-5-116 0 0,3 5 205 0 0,1 0 0 0 0,-1-1 0 0 0,1 1 0 0 0,0 0 1 0 0,-1-1-1 0 0,1 1 0 0 0,-1-1 0 0 0,1 1 0 0 0,0-1 0 0 0,-1 1 0 0 0,1-1 0 0 0,0 1 0 0 0,-1-1 1 0 0,1 1-1 0 0,0-1 0 0 0,0 1 0 0 0,0-1 0 0 0,-1 1 0 0 0,1-1 0 0 0,0 0 0 0 0,0 1 0 0 0,0-1 0 0 0,0 1 1 0 0,0-1-1 0 0,0 0 0 0 0,0 1 0 0 0,0-1 0 0 0,0 1 0 0 0,1-1 0 0 0,-1-1 0 0 0,1 0-1 0 0,1 0 1 0 0,-1 0-1 0 0,1-1 0 0 0,0 1 0 0 0,-1 0 0 0 0,1 0 0 0 0,0 0 0 0 0,0 1 1 0 0,0-1-1 0 0,0 0 0 0 0,1 1 0 0 0,-1-1 0 0 0,0 1 0 0 0,1 0 1 0 0,-1 0-1 0 0,1 0 0 0 0,-1 0 0 0 0,1 0 0 0 0,-1 1 0 0 0,1-1 0 0 0,0 1 1 0 0,-1-1-1 0 0,1 1 0 0 0,0 0 0 0 0,-1 0 0 0 0,1 0 0 0 0,0 1 0 0 0,-1-1 1 0 0,1 1-1 0 0,2 0 0 0 0,12 3 146 0 0,0 1 1 0 0,-1 1-1 0 0,29 14 1 0 0,-14-6 117 0 0,40 14 118 0 0,126 32 0 0 0,-156-51-374 0 0,1-2 0 0 0,0-1 0 0 0,0-3 0 0 0,71-2 0 0 0,-109-1 10 0 0,0-1 0 0 0,1 1 0 0 0,-1 0 0 0 0,0-1 0 0 0,1 0 0 0 0,-1 0 0 0 0,0-1 0 0 0,0 1 0 0 0,0-1 0 0 0,0 1 0 0 0,0-1 0 0 0,0-1 0 0 0,-1 1 0 0 0,1 0 0 0 0,-1-1 0 0 0,6-5 0 0 0,-7 5 0 0 0,0 0 0 0 0,0 0 0 0 0,-1-1 0 0 0,1 1 0 0 0,-1-1 0 0 0,0 1 0 0 0,0-1 0 0 0,0 1 0 0 0,0-1 0 0 0,0 0 0 0 0,-1 0 0 0 0,0 1 0 0 0,0-1 0 0 0,0 0 0 0 0,0 0 0 0 0,0 1 0 0 0,-1-1 0 0 0,0 0 0 0 0,-1-4 0 0 0,-5-21 9 0 0,-1 0 0 0 0,-1 1 0 0 0,-17-36 0 0 0,21 52-234 0 0,-1 0 1 0 0,-1 1-1 0 0,0 0 0 0 0,0 0 0 0 0,-1 1 0 0 0,-1 0 0 0 0,1 0 0 0 0,-2 1 0 0 0,1 0 0 0 0,-13-8 0 0 0,39 20-12593 0 0,0 0 9816 0 0</inkml:trace>
  <inkml:trace contextRef="#ctx0" brushRef="#br0" timeOffset="1">868 7 1696 0 0,'6'0'52'0'0,"8"-1"1457"0"0,0 0 0 0 0,0 1-1 0 0,27 3 1 0 0,-36-1-973 0 0,0-1 1 0 0,0 1-1 0 0,1 0 0 0 0,-1 0 0 0 0,-1 0 1 0 0,1 0-1 0 0,0 1 0 0 0,-1 0 0 0 0,1 0 1 0 0,-1 1-1 0 0,0-1 0 0 0,0 1 0 0 0,6 6 1 0 0,5 9 1990 0 0,24 40 0 0 0,-28-41-2379 0 0,0-1 1 0 0,1-1 0 0 0,18 20 0 0 0,-29-35-741 0 0,1 1 1 0 0,-1-1-1 0 0,1 1 1 0 0,0-1-1 0 0,0 0 1 0 0,0 1-1 0 0,0-1 1 0 0,0 0-1 0 0,0 0 1 0 0,0-1-1 0 0,4 2 1 0 0,0-1-1782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37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63 632 0 0,'-40'-5'18301'0'0,"45"4"-17119"0"0,201-30 5795 0 0,-102 17-5032 0 0,-63 8-1156 0 0,47 1 1 0 0,-82 5-1634 0 0,16 0-2377 0 0,-8 2-6696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228 382 352 0 0,'-149'-230'8129'0'0,"84"132"-2211"0"0,64 97-5695 0 0,-1-1 0 0 0,1 1 0 0 0,0-1-1 0 0,0 0 1 0 0,0 1 0 0 0,0-1 0 0 0,0 0-1 0 0,0 0 1 0 0,0 0 0 0 0,1 0 0 0 0,-1 0-1 0 0,1 0 1 0 0,-1 0 0 0 0,1 0 0 0 0,0 0-1 0 0,0 0 1 0 0,0 0 0 0 0,0 0 0 0 0,0 0 0 0 0,1-3-1 0 0,0 3-200 0 0,1 1 0 0 0,-1 0-1 0 0,1 0 1 0 0,-1 0 0 0 0,1 0-1 0 0,0 0 1 0 0,0 1 0 0 0,-1-1 0 0 0,1 0-1 0 0,0 1 1 0 0,0-1 0 0 0,0 1-1 0 0,0 0 1 0 0,0-1 0 0 0,0 1 0 0 0,0 0-1 0 0,0 0 1 0 0,-1 0 0 0 0,1 1-1 0 0,0-1 1 0 0,0 0 0 0 0,3 2-1 0 0,48 7-3058 0 0,82 24-1 0 0,-106-24 1444 0 0,19 4-448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129 121 332 0 0,'2'3'342'0'0,"0"-1"0"0"0,0 1 0 0 0,0 0 1 0 0,0 0-1 0 0,-1 0 0 0 0,1 0 0 0 0,-1 0 0 0 0,0 0 0 0 0,1 0 0 0 0,-2 1 0 0 0,1-1 0 0 0,0 0 1 0 0,-1 1-1 0 0,1-1 0 0 0,-1 0 0 0 0,0 1 0 0 0,0-1 0 0 0,0 1 0 0 0,-2 5 0 0 0,-1 6 1264 0 0,-1 0-1 0 0,0-1 1 0 0,-9 18 0 0 0,3-5-6 0 0,6-16-710 0 0,0 1 1 0 0,-1-1 0 0 0,0-1 0 0 0,-1 1-1 0 0,0-1 1 0 0,0 1 0 0 0,-1-2 0 0 0,-1 1-1 0 0,1-1 1 0 0,-2 0 0 0 0,-17 15 0 0 0,25-24-788 0 0,1 1 0 0 0,-1-1 1 0 0,1 1-1 0 0,-1-1 1 0 0,0 0-1 0 0,1 1 0 0 0,-1-1 1 0 0,0 0-1 0 0,1 1 0 0 0,-1-1 1 0 0,0 0-1 0 0,0 0 1 0 0,1 1-1 0 0,-1-1 0 0 0,0 0 1 0 0,0 0-1 0 0,1 0 1 0 0,-1 0-1 0 0,-1 0 0 0 0,-2-10 1061 0 0,8-16-535 0 0,-3 23-609 0 0,0 1-1 0 0,0-1 1 0 0,0 0 0 0 0,0 1-1 0 0,1-1 1 0 0,-1 1-1 0 0,1-1 1 0 0,0 1 0 0 0,0 0-1 0 0,0 0 1 0 0,0 0-1 0 0,0 0 1 0 0,0 0 0 0 0,0 0-1 0 0,1 0 1 0 0,-1 1-1 0 0,1-1 1 0 0,-1 1 0 0 0,1 0-1 0 0,0 0 1 0 0,-1 0 0 0 0,1 0-1 0 0,0 0 1 0 0,0 0-1 0 0,-1 1 1 0 0,1 0 0 0 0,0-1-1 0 0,0 1 1 0 0,0 0-1 0 0,3 1 1 0 0,9 0 50 0 0,0 0-1 0 0,0 2 1 0 0,0 0-1 0 0,21 7 1 0 0,-25-7-23 0 0,282 86 885 0 0,-29-28-57 0 0,-217-54-822 0 0,1-1 0 0 0,0-3-1 0 0,72-4 1 0 0,-113 1-53 0 0,0-1 0 0 0,-1 0 0 0 0,1-1 0 0 0,0 1 0 0 0,-1-1 0 0 0,1 0 0 0 0,6-4 0 0 0,-11 5 0 0 0,0 0 0 0 0,0 0 0 0 0,-1 0 0 0 0,1 0 0 0 0,0 0 0 0 0,-1-1 0 0 0,1 1 0 0 0,-1-1 0 0 0,0 1 0 0 0,1-1 0 0 0,-1 1 0 0 0,0-1 0 0 0,0 0 0 0 0,0 0 0 0 0,0 1 0 0 0,0-1 0 0 0,0 0 0 0 0,-1 0 0 0 0,1 0 0 0 0,-1 0 0 0 0,1 0 0 0 0,-1 0 0 0 0,0 0 0 0 0,0 0 0 0 0,0 0 0 0 0,0 0 0 0 0,0-4 0 0 0,-5-20-6 0 0,0 1 0 0 0,-2 0 1 0 0,0 1-1 0 0,-2-1 0 0 0,-1 1 0 0 0,-16-29 0 0 0,-3 2-416 0 0,-59-77-1 0 0,37 70-751 0 0,13 24-3131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253 0 676 0 0,'-2'2'1115'0'0,"-90"70"5717"0"0,-41 35-2940 0 0,108-81-7484 0 0,25-24 2103 0 0,2 3 216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41 912 0 0,'4'-20'2501'0'0,"-2"10"557"0"0,-1 0 4940 0 0,13 24-5487 0 0,-7-3-1629 0 0,0 1 1 0 0,-1 0-1 0 0,-1 0 1 0 0,0 0-1 0 0,6 22 1 0 0,-3-8-2 0 0,31 60 1563 0 0,-20-45-3241 0 0,-2 0-4365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26 187 328 0 0,'-3'-4'440'0'0,"0"0"0"0"0,0 1 0 0 0,0-1-1 0 0,1 0 1 0 0,0-1 0 0 0,0 1 0 0 0,0 0 0 0 0,0-1-1 0 0,-1-6 1 0 0,2 9-232 0 0,1 0-1 0 0,0 0 0 0 0,1-1 1 0 0,-1 1-1 0 0,0 0 0 0 0,1 0 0 0 0,-1 0 1 0 0,1 0-1 0 0,0-1 0 0 0,-1 1 1 0 0,1 0-1 0 0,0 0 0 0 0,1 0 1 0 0,-1 1-1 0 0,0-1 0 0 0,0 0 0 0 0,1 0 1 0 0,-1 0-1 0 0,1 1 0 0 0,-1-1 1 0 0,1 1-1 0 0,0 0 0 0 0,2-3 1 0 0,13-7 381 0 0,1 0 1 0 0,-1 1 0 0 0,2 1-1 0 0,-1 0 1 0 0,1 2 0 0 0,0 0-1 0 0,1 1 1 0 0,0 1 0 0 0,0 0-1 0 0,0 2 1 0 0,25-1 0 0 0,-7 1 158 0 0,1 3 0 0 0,-1 1 1 0 0,1 2-1 0 0,-1 1 0 0 0,41 11 0 0 0,-63-11-345 0 0,1 1-1 0 0,-1 0 1 0 0,22 12-1 0 0,-33-15-245 0 0,0 1 0 0 0,-1 0 0 0 0,1 0 1 0 0,-1 0-1 0 0,0 0 0 0 0,7 8 0 0 0,-10-9-86 0 0,1-1 0 0 0,-1 1 0 0 0,0 0-1 0 0,0 0 1 0 0,0 0 0 0 0,0 0 0 0 0,0 0 0 0 0,0 0 0 0 0,-1 0 0 0 0,1 0 0 0 0,0 0 0 0 0,-1 0 0 0 0,0 0-1 0 0,0 0 1 0 0,1 1 0 0 0,-1-1 0 0 0,-1 3 0 0 0,0-2-4 0 0,0 0 1 0 0,0 0-1 0 0,0 0 0 0 0,-1 0 1 0 0,1 0-1 0 0,-1 0 0 0 0,0 0 1 0 0,0-1-1 0 0,0 1 0 0 0,0-1 1 0 0,0 1-1 0 0,-1-1 1 0 0,1 0-1 0 0,-6 3 0 0 0,-39 25 397 0 0,25-21-585 0 0,0-2 0 0 0,0 0-1 0 0,0-1 1 0 0,-25 4 0 0 0,-12 2-3329 0 0,56-11 3462 0 0,1 0-1478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521 109 200 0 0,'-6'-7'626'0'0,"0"0"0"0"0,0 1 0 0 0,0 0 1 0 0,-1 0-1 0 0,1 1 0 0 0,-1-1 0 0 0,-1 1 0 0 0,1 1 0 0 0,-1 0 0 0 0,-12-6 1 0 0,-4 1 1050 0 0,0 1 1 0 0,-34-8 0 0 0,39 12-856 0 0,0 2-1 0 0,1 0 1 0 0,-1 1-1 0 0,0 1 0 0 0,0 0 1 0 0,-22 4-1 0 0,27-2-322 0 0,0 1 1 0 0,0 0-1 0 0,0 1 0 0 0,1 0 0 0 0,-1 1 0 0 0,1 1 0 0 0,0 0 0 0 0,-21 14 0 0 0,32-19-372 0 0,0 1 0 0 0,0-1 0 0 0,0 1-1 0 0,0 0 1 0 0,0 0 0 0 0,0-1 0 0 0,0 2-1 0 0,0-1 1 0 0,1 0 0 0 0,-1 0 0 0 0,1 0 0 0 0,-1 1-1 0 0,1-1 1 0 0,0 1 0 0 0,0-1 0 0 0,0 1-1 0 0,1-1 1 0 0,-1 1 0 0 0,0 0 0 0 0,1-1-1 0 0,-1 4 1 0 0,2-2 0 0 0,-1-1 0 0 0,1 1-1 0 0,0 0 1 0 0,0-1 0 0 0,0 1-1 0 0,1-1 1 0 0,-1 1-1 0 0,1-1 1 0 0,0 1 0 0 0,0-1-1 0 0,0 0 1 0 0,0 0 0 0 0,4 4-1 0 0,4 3 70 0 0,0 0-1 0 0,1-1 1 0 0,0-1-1 0 0,0 0 1 0 0,1 0-1 0 0,0-1 1 0 0,15 7-1 0 0,-8-6-67 0 0,1 0 0 0 0,-1-2 0 0 0,1 0 0 0 0,0-1 0 0 0,1-1 0 0 0,-1-1 0 0 0,1-1 0 0 0,0 0 0 0 0,26-3 0 0 0,-45 1-147 0 0,0 0 0 0 0,0 0 0 0 0,0 0-1 0 0,0 0 1 0 0,-1-1 0 0 0,1 1-1 0 0,0-1 1 0 0,0 1 0 0 0,0-1-1 0 0,0 0 1 0 0,0 0 0 0 0,-1 1 0 0 0,1-2-1 0 0,0 1 1 0 0,-1 0 0 0 0,1 0-1 0 0,0 0 1 0 0,-1-1 0 0 0,0 1 0 0 0,1-1-1 0 0,-1 1 1 0 0,0-1 0 0 0,1-1-1 0 0,-1 0 1 0 0,0 1-1 0 0,-1-1 1 0 0,1 1-1 0 0,-1-1 0 0 0,0 1 1 0 0,0-1-1 0 0,0 1 1 0 0,0-1-1 0 0,0 1 0 0 0,-1-1 1 0 0,1 1-1 0 0,-1 0 1 0 0,0-1-1 0 0,1 1 1 0 0,-3-5-1 0 0,-2-2-71 0 0,0 0-1 0 0,0-1 1 0 0,-1 2 0 0 0,-1-1-1 0 0,1 1 1 0 0,-1 0 0 0 0,-13-12 0 0 0,9 11-223 0 0,-1 1 0 0 0,1 0 0 0 0,-26-12 0 0 0,-3 8-1819 0 0,36 11 1446 0 0,0 1 0 0 0,0-1 0 0 0,0 1 0 0 0,0 0 0 0 0,0 1 0 0 0,0-1 0 0 0,-8 2 0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23 324 0 0,'6'-4'1059'0'0,"-1"1"0"0"0,1 1-1 0 0,-1-1 1 0 0,1 1 0 0 0,0 0 0 0 0,0 0 0 0 0,0 1-1 0 0,0-1 1 0 0,1 1 0 0 0,-1 1 0 0 0,11-1 0 0 0,-12 2-568 0 0,-1 0 0 0 0,1 0 1 0 0,-1 0-1 0 0,0 0 0 0 0,0 1 1 0 0,0 0-1 0 0,1 0 0 0 0,-2 0 1 0 0,1 0-1 0 0,0 1 1 0 0,0-1-1 0 0,-1 1 0 0 0,1 0 1 0 0,-1 0-1 0 0,0 0 0 0 0,0 1 1 0 0,3 3-1 0 0,3 6 37 0 0,0 0 1 0 0,-1 1-1 0 0,0-1 0 0 0,-1 2 0 0 0,-1-1 1 0 0,0 1-1 0 0,-1 0 0 0 0,-1 0 1 0 0,0 0-1 0 0,2 19 0 0 0,0-10-2609 0 0,-6-23 1738 0 0,1 0 1 0 0,-1 1 0 0 0,1-1-1 0 0,-1 0 1 0 0,1 0 0 0 0,0 0-1 0 0,-1 0 1 0 0,1 0 0 0 0,0 0-1 0 0,0 0 1 0 0,0 0 0 0 0,0 0-1 0 0,0 0 1 0 0,0 0 0 0 0,1 0 0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144 233 776 0 0,'-17'-29'1334'0'0,"-1"0"0"0"0,-1 1 0 0 0,-25-28-1 0 0,10 14 2533 0 0,33 41-3665 0 0,0 0 0 0 0,0 0 0 0 0,0 0 0 0 0,0 0 0 0 0,0 0 0 0 0,1 0 0 0 0,-1 0 0 0 0,0 0 0 0 0,1 0 0 0 0,-1-1 0 0 0,1 1 0 0 0,-1 0 0 0 0,1 0 0 0 0,-1-1 0 0 0,1 1 0 0 0,0 0 0 0 0,0-1 0 0 0,0 1 0 0 0,0 0 0 0 0,0-1 0 0 0,0 1 0 0 0,0 0 0 0 0,0 0 0 0 0,0-1 0 0 0,1 1 0 0 0,-1 0 0 0 0,1-2 0 0 0,0 1 32 0 0,1 1 0 0 0,0 0 0 0 0,-1-1 0 0 0,1 1 0 0 0,0 0 0 0 0,0 0 0 0 0,0 0 0 0 0,0 1 0 0 0,0-1 0 0 0,0 0 0 0 0,0 1 0 0 0,0-1 0 0 0,0 1 0 0 0,0 0 0 0 0,0-1 0 0 0,4 1 0 0 0,27 1 538 0 0,-1 0 1 0 0,1 2-1 0 0,-1 2 0 0 0,0 1 0 0 0,0 1 0 0 0,37 14 0 0 0,-43-13-269 0 0,-1 1 0 0 0,-1 1 0 0 0,44 25 0 0 0,-61-31-366 0 0,1 0 0 0 0,-1 1 0 0 0,0 0 0 0 0,-1 1 0 0 0,0-1 0 0 0,1 1 0 0 0,-2 0 0 0 0,1 1 0 0 0,-1 0 0 0 0,0 0 0 0 0,0 0 0 0 0,-1 0 0 0 0,0 0 0 0 0,0 1 0 0 0,-1 0 0 0 0,3 8 0 0 0,-5-12-105 0 0,-1-1 0 0 0,1 1 0 0 0,-1 0 0 0 0,1-1 0 0 0,-1 1 0 0 0,0-1 0 0 0,-1 1 0 0 0,1 0 0 0 0,-1-1 0 0 0,1 1 0 0 0,-1-1 0 0 0,0 1 0 0 0,-1-1 0 0 0,1 0 0 0 0,0 1 0 0 0,-1-1 0 0 0,-3 5 0 0 0,1-3-46 0 0,0 0 1 0 0,0-1-1 0 0,-1 1 0 0 0,1-1 0 0 0,-1 0 1 0 0,0 0-1 0 0,-1-1 0 0 0,1 0 0 0 0,-8 5 0 0 0,-6-1-97 0 0,0 1-1 0 0,-1-2 0 0 0,1-1 0 0 0,-1 0 0 0 0,-24 2 0 0 0,-166 11-2228 0 0,121-17-8036 0 0,83-1 7583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220 33 376 0 0,'-1'-2'497'0'0,"0"0"0"0"0,0 0-1 0 0,0-1 1 0 0,0 1 0 0 0,0 0 0 0 0,-1 0-1 0 0,1 0 1 0 0,-1 0 0 0 0,1 1 0 0 0,-1-1 0 0 0,1 0-1 0 0,-1 1 1 0 0,0-1 0 0 0,-4-2 0 0 0,3 4 0 0 0,0-1 0 0 0,0 1 1 0 0,0-1-1 0 0,0 1 0 0 0,0 0 1 0 0,0 0-1 0 0,0 1 1 0 0,0-1-1 0 0,0 1 0 0 0,0-1 1 0 0,-4 3-1 0 0,-4 0 140 0 0,1 1 1 0 0,0 0-1 0 0,1 0 1 0 0,-1 1-1 0 0,1 1 1 0 0,0 0-1 0 0,0 0 0 0 0,0 0 1 0 0,-9 11-1 0 0,13-13-390 0 0,1 0 0 0 0,0 0 0 0 0,0 1-1 0 0,0-1 1 0 0,0 1 0 0 0,1 0-1 0 0,0 0 1 0 0,0 0 0 0 0,0 1 0 0 0,1-1-1 0 0,0 1 1 0 0,0-1 0 0 0,0 1 0 0 0,0 0-1 0 0,1 0 1 0 0,0 0 0 0 0,0 11 0 0 0,2-13-149 0 0,-1-1 0 0 0,1 1 1 0 0,1-1-1 0 0,-1 1 1 0 0,0-1-1 0 0,1 0 0 0 0,0 1 1 0 0,0-1-1 0 0,0 0 0 0 0,0 0 1 0 0,0 0-1 0 0,0-1 1 0 0,1 1-1 0 0,3 2 0 0 0,2 3 82 0 0,1-1 1 0 0,0-1-1 0 0,13 8 0 0 0,1-2 64 0 0,1-1 0 0 0,0-1-1 0 0,1-1 1 0 0,0-1 0 0 0,0-2 0 0 0,0 0 0 0 0,28 2 0 0 0,-30-6-288 0 0,0 0 1 0 0,0-2-1 0 0,0 0 1 0 0,0-2-1 0 0,0 0 1 0 0,0-2-1 0 0,-1 0 1 0 0,30-10-1 0 0,-41 10-788 0 0,1-1 0 0 0,-1 0 0 0 0,15-9 0 0 0,-7-5-9492 0 0,-15 14 7802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65 45 896 0 0,'-45'-10'5767'0'0,"25"5"3821"0"0,33-2-7160 0 0,-12 6-2327 0 0,0 0 0 0 0,0 0 0 0 0,0 0 1 0 0,1 0-1 0 0,-1 1 0 0 0,0-1 0 0 0,0 1 1 0 0,1-1-1 0 0,-1 1 0 0 0,0-1 0 0 0,1 1 0 0 0,-1 0 1 0 0,2-1-1 0 0,94-5 4966 0 0,-4 0-6428 0 0,-85 5 176 0 0,2 0-1142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38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1 804 0 0,'-1'0'226'0'0,"1"0"0"0"0,0 0 0 0 0,-1 0 0 0 0,1 1 0 0 0,0-1 0 0 0,0 0 0 0 0,-1 0 0 0 0,1 1 0 0 0,0-1 0 0 0,0 0 0 0 0,-1 0 1 0 0,1 1-1 0 0,0-1 0 0 0,0 0 0 0 0,0 1 0 0 0,-1-1 0 0 0,1 1 0 0 0,0-1 0 0 0,0 0 0 0 0,0 1 0 0 0,0-1 0 0 0,0 0 0 0 0,0 1 0 0 0,0-1 0 0 0,0 1 0 0 0,0-1 0 0 0,0 0 0 0 0,0 1 0 0 0,0-1 0 0 0,0 0 0 0 0,0 1 0 0 0,0-1 0 0 0,0 0 0 0 0,0 1 0 0 0,1-1 0 0 0,-1 1 0 0 0,0-1 1 0 0,0 0-1 0 0,0 1 0 0 0,1-1 0 0 0,-1 1 0 0 0,20 7 4616 0 0,33-3-927 0 0,-50-5-3330 0 0,128-5 5421 0 0,-31 0-5559 0 0,-93 5-1531 0 0,1 2-4783 0 0,-5-1 3560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77 143 712 0 0,'-7'-1'597'0'0,"-35"-4"3586"0"0,18-4 1465 0 0,24 9-5527 0 0,-1-1 0 0 0,1 1 0 0 0,0 0 0 0 0,0 0 0 0 0,-1 0 0 0 0,1-1 0 0 0,0 1 0 0 0,0 0 0 0 0,0 0 0 0 0,0-1 0 0 0,-1 1 0 0 0,1 0 0 0 0,0 0 0 0 0,0-1 0 0 0,0 1 0 0 0,0 0 0 0 0,0-1 0 0 0,0 1 0 0 0,0 0 0 0 0,0-1 0 0 0,0 1 0 0 0,0 0 0 0 0,0 0 0 0 0,0-1 0 0 0,0 1 0 0 0,0 0 0 0 0,0-1 0 0 0,0 1 0 0 0,0 0 0 0 0,0-1 0 0 0,0 1 0 0 0,0 0 0 0 0,1 0 0 0 0,-1-1 0 0 0,0 1 0 0 0,0 0 0 0 0,0 0 0 0 0,0-1 0 0 0,1 1 0 0 0,-1 0 0 0 0,0 0 0 0 0,0 0 0 0 0,0-1 0 0 0,1 1 0 0 0,-1 0 0 0 0,0 0 0 0 0,1 0 0 0 0,-1 0 0 0 0,0-1 0 0 0,0 1 0 0 0,1 0 0 0 0,-1 0 0 0 0,17-9 1051 0 0,-16 8-905 0 0,51-18 1555 0 0,1 1 1 0 0,1 3 0 0 0,63-10-1 0 0,-17 4 555 0 0,-88 19-2205 0 0,1 0-1 0 0,0 0 0 0 0,0 1 1 0 0,23 1-1 0 0,6 5-3138 0 0,1 2-3291 0 0,-24-3 2399 0 0,7-1 1040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17 346 852 0 0,'-14'46'6453'0'0,"14"-45"-6072"0"0,-1 0 0 0 0,1 0 1 0 0,-1 0-1 0 0,1 1 0 0 0,0-1 0 0 0,0 0 1 0 0,0 0-1 0 0,0 0 0 0 0,0 1 1 0 0,0-1-1 0 0,0 0 0 0 0,0 0 0 0 0,0 1 1 0 0,1-1-1 0 0,-1 0 0 0 0,0 0 1 0 0,1 0-1 0 0,-1 1 0 0 0,1-1 0 0 0,-1 0 1 0 0,1 0-1 0 0,0 0 0 0 0,-1 0 1 0 0,1 0-1 0 0,0 0 0 0 0,0 0 0 0 0,0 0 1 0 0,0-1-1 0 0,0 1 0 0 0,0 0 1 0 0,0 0-1 0 0,2 0 0 0 0,-1-1-71 0 0,0 1 0 0 0,1-2 0 0 0,-1 1 0 0 0,1 0 0 0 0,-1 0 0 0 0,0-1-1 0 0,1 1 1 0 0,-1-1 0 0 0,0 0 0 0 0,1 0 0 0 0,-1 0 0 0 0,0 0 0 0 0,0 0 0 0 0,0 0 0 0 0,0 0-1 0 0,0-1 1 0 0,0 1 0 0 0,0-1 0 0 0,0 0 0 0 0,-1 1 0 0 0,3-5 0 0 0,2 0-68 0 0,-1 0 1 0 0,-1 0 0 0 0,1-1-1 0 0,-1 0 1 0 0,4-9 0 0 0,-3 2-250 0 0,0 0 1 0 0,-1 0 0 0 0,-1 0-1 0 0,0 0 1 0 0,-1-1 0 0 0,0 0-1 0 0,-1 1 1 0 0,-1-1 0 0 0,0 0-1 0 0,-5-25 1 0 0,4 29-50 0 0,-2 0-1 0 0,1 1 1 0 0,-2-1-1 0 0,1 0 1 0 0,-1 1-1 0 0,-1 0 1 0 0,0 0-1 0 0,0 0 1 0 0,-1 1-1 0 0,0 0 1 0 0,-1 0-1 0 0,0 0 1 0 0,0 1-1 0 0,-16-14 1 0 0,6 13 225 0 0,16 9-142 0 0,1 0 0 0 0,0 0 0 0 0,-1 0 0 0 0,1 0 0 0 0,0 0 0 0 0,-1 0 0 0 0,1 0 0 0 0,0 0 0 0 0,-1 0 0 0 0,1 0 0 0 0,0 0 0 0 0,-1 0 0 0 0,1 0 0 0 0,0 0 0 0 0,-1 1 0 0 0,1-1 0 0 0,0 0 0 0 0,0 0 0 0 0,-1 0 0 0 0,1 0 0 0 0,0 1 0 0 0,0-1 0 0 0,-1 0 0 0 0,1 0 0 0 0,0 1 0 0 0,0-1 0 0 0,-1 0 0 0 0,1 0 0 0 0,0 1 0 0 0,0 0 29 0 0,0 1 0 0 0,0-1-1 0 0,0 1 1 0 0,0-1 0 0 0,0 0 0 0 0,0 1 0 0 0,0-1-1 0 0,0 1 1 0 0,1-1 0 0 0,-1 0 0 0 0,1 1 0 0 0,-1-1-1 0 0,1 0 1 0 0,-1 1 0 0 0,1-1 0 0 0,0 0 0 0 0,0 0-1 0 0,0 0 1 0 0,0 0 0 0 0,-1 0 0 0 0,3 2 0 0 0,8 8 116 0 0,1 0 0 0 0,0-1-1 0 0,0-1 1 0 0,1 0 0 0 0,1 0 0 0 0,-1-1 0 0 0,1-1 0 0 0,18 7 0 0 0,1-2 108 0 0,-1-2-1 0 0,58 12 1 0 0,-79-20-243 0 0,0 0 0 0 0,1-1 0 0 0,-1 0 0 0 0,0-1 0 0 0,1 0 0 0 0,-1 0 1 0 0,1-2-1 0 0,16-3 0 0 0,-23 4-84 0 0,0-1 0 0 0,0 0 0 0 0,-1 0 0 0 0,1 0 0 0 0,-1-1 0 0 0,1 0 0 0 0,-1 0 0 0 0,0 0 1 0 0,0 0-1 0 0,0 0 0 0 0,-1-1 0 0 0,1 0 0 0 0,-1 0 0 0 0,0 0 0 0 0,0 0 0 0 0,0 0 0 0 0,0-1 0 0 0,-1 1 0 0 0,0-1 0 0 0,4-9 1 0 0,-4 7-36 0 0,1 1 0 0 0,-1-1 0 0 0,0 0 0 0 0,0 0 1 0 0,-1-1-1 0 0,0 1 0 0 0,-1 0 0 0 0,1 0 1 0 0,-1-1-1 0 0,-2-9 0 0 0,2 15 362 0 0,-2 5-151 0 0,-1 4-11 0 0,0 0 0 0 0,1 0 0 0 0,-1 0 0 0 0,2 0-1 0 0,-1 0 1 0 0,1 1 0 0 0,0-1 0 0 0,0 1 0 0 0,1-1 0 0 0,0 0 0 0 0,0 1 0 0 0,3 12 0 0 0,-1-3-10 0 0,1-1-1 0 0,1 1 1 0 0,1-1 0 0 0,12 29 0 0 0,-10-32-94 0 0,0-1 0 0 0,1 0 0 0 0,0 0 0 0 0,1 0 1 0 0,1-1-1 0 0,-1-1 0 0 0,2 0 0 0 0,0 0 0 0 0,0-1 0 0 0,0 0 0 0 0,1-1 0 0 0,17 9 1 0 0,-1-3-516 0 0,1-1 1 0 0,0-1 0 0 0,1-1 0 0 0,47 10-1 0 0,-42-16-1602 0 0,-23-4 19 0 0,1-1 0 0 0,0 0-1 0 0,-1-1 1 0 0,19-3 0 0 0,10-5-988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378 53 92 0 0,'-17'-9'1703'0'0,"-1"1"1"0"0,0 1-1 0 0,0 0 1 0 0,-1 2-1 0 0,1 0 1 0 0,-1 1-1 0 0,-38-3 1 0 0,48 7-1104 0 0,0 0 1 0 0,0 0 0 0 0,0 1-1 0 0,0 0 1 0 0,0 0 0 0 0,0 1-1 0 0,1 1 1 0 0,-1-1 0 0 0,1 1-1 0 0,-1 1 1 0 0,1 0 0 0 0,0 0-1 0 0,0 0 1 0 0,1 1 0 0 0,-1 0-1 0 0,1 1 1 0 0,0 0 0 0 0,0 0-1 0 0,-6 7 1 0 0,11-10-417 0 0,-1 0 1 0 0,1 0-1 0 0,0 0 1 0 0,0 0-1 0 0,0 0 1 0 0,0 1-1 0 0,1-1 0 0 0,-1 0 1 0 0,1 1-1 0 0,0-1 1 0 0,0 1-1 0 0,0 0 1 0 0,0-1-1 0 0,1 1 1 0 0,-1 0-1 0 0,1-1 0 0 0,1 8 1 0 0,0-6-23 0 0,0 0 0 0 0,0 0 0 0 0,1-1 1 0 0,0 1-1 0 0,0-1 0 0 0,0 1 0 0 0,0-1 1 0 0,1 0-1 0 0,-1 0 0 0 0,1 0 0 0 0,7 7 1 0 0,1-1 53 0 0,0 0 0 0 0,0-1 0 0 0,1 0 0 0 0,0-1 0 0 0,0-1 1 0 0,1 0-1 0 0,26 10 0 0 0,-32-14-213 0 0,0-1 0 0 0,1 0 1 0 0,-1-1-1 0 0,1 1 0 0 0,-1-1 0 0 0,1-1 0 0 0,-1 0 0 0 0,1 0 1 0 0,-1 0-1 0 0,1-1 0 0 0,-1 0 0 0 0,14-4 0 0 0,-18 4-3 0 0,0 0 0 0 0,-1 0 0 0 0,1 0 0 0 0,-1-1 0 0 0,1 1 0 0 0,-1-1 0 0 0,0 1 0 0 0,1-1 0 0 0,-1 0-1 0 0,0 0 1 0 0,0 0 0 0 0,0 0 0 0 0,0 0 0 0 0,-1 0 0 0 0,1 0 0 0 0,-1-1 0 0 0,1 1 0 0 0,-1-1 0 0 0,0 1 0 0 0,0-1-1 0 0,0 0 1 0 0,0 1 0 0 0,0-1 0 0 0,-1 0 0 0 0,1 0 0 0 0,-1 1 0 0 0,1-1 0 0 0,-1 0 0 0 0,0 0 0 0 0,-1 0 0 0 0,1 1-1 0 0,0-1 1 0 0,-1 0 0 0 0,1 0 0 0 0,-1 0 0 0 0,-1-3 0 0 0,-1-1 1 0 0,1 0-1 0 0,-1 0 1 0 0,-1 1 0 0 0,1-1-1 0 0,-1 1 1 0 0,0 0 0 0 0,0 0-1 0 0,-1 0 1 0 0,0 0 0 0 0,0 1 0 0 0,-7-6-1 0 0,3 4-14 0 0,1 0-1 0 0,-1 1 0 0 0,-1 0 1 0 0,1 0-1 0 0,-1 1 1 0 0,-19-7-1 0 0,13 7-2679 0 0,52 22-9472 0 0,-13-10 9114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254 68 7109 0 0,'-3'-2'473'0'0,"-18"-12"3917"0"0,-38-20-1 0 0,54 31-3921 0 0,-1 1 0 0 0,1-1 0 0 0,-1 1 0 0 0,0 0 0 0 0,1 1 0 0 0,-1 0 0 0 0,0-1 0 0 0,0 2 0 0 0,0-1 0 0 0,0 1 0 0 0,1 0 0 0 0,-1 0 0 0 0,-9 2 0 0 0,14-2-377 0 0,-1 0-1 0 0,1 1 0 0 0,-1-1 0 0 0,1 1 1 0 0,0-1-1 0 0,-1 1 0 0 0,1-1 0 0 0,0 1 1 0 0,-1 0-1 0 0,1 0 0 0 0,0 0 0 0 0,0 0 0 0 0,0 0 1 0 0,0 0-1 0 0,0 0 0 0 0,0 0 0 0 0,0 0 1 0 0,0 0-1 0 0,0 0 0 0 0,0 1 0 0 0,1-1 1 0 0,-1 0-1 0 0,0 1 0 0 0,1-1 0 0 0,-1 1 0 0 0,1-1 1 0 0,0 0-1 0 0,-1 1 0 0 0,1-1 0 0 0,0 1 1 0 0,0-1-1 0 0,0 1 0 0 0,0-1 0 0 0,0 1 1 0 0,0-1-1 0 0,1 1 0 0 0,-1-1 0 0 0,0 1 1 0 0,1-1-1 0 0,-1 0 0 0 0,1 1 0 0 0,0 1 0 0 0,3 6 162 0 0,0 0-1 0 0,0-1 0 0 0,1 1 0 0 0,11 14 0 0 0,10 9 260 0 0,1-2-1 0 0,44 38 1 0 0,-46-46-286 0 0,-2 0 0 0 0,0 2 0 0 0,-1 1 1 0 0,33 50-1 0 0,-44-54-370 0 0,-6-7-15 0 0,-4-5 59 0 0,-1-8 84 0 0,0 1 0 0 0,0-1 0 0 0,0 1 0 0 0,0-1 0 0 0,-1 0 0 0 0,1 0 0 0 0,-1 1 0 0 0,1-1-1 0 0,-1 0 1 0 0,1 1 0 0 0,-1-1 0 0 0,1 0 0 0 0,-3 2 0 0 0,2-1 1 0 0,-1 0 1 0 0,0-1 0 0 0,0 1-1 0 0,-1 0 1 0 0,1-1-1 0 0,0 1 1 0 0,0-1-1 0 0,-1 0 1 0 0,1 0-1 0 0,-5 2 1 0 0,-5 0-2 0 0,0 0 0 0 0,0-1 0 0 0,-14 1 0 0 0,15-2-10 0 0,-25 2-429 0 0,0-1-1 0 0,0-2 1 0 0,-37-4-1 0 0,-3-7-7852 0 0,69 9 5031 0 0,0-1 467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20 212 0 0,'-2'-20'4759'0'0,"8"30"2160"0"0,5 19-877 0 0,-6-14-6387 0 0,11 44 2605 0 0,17 57 583 0 0,-5-41-5058 0 0,-22-57-398 0 0,-1-4-2493 0 0,-2-8 2919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23 191 6381 0 0,'-3'-4'908'0'0,"0"-1"0"0"0,0 0 1 0 0,1 0-1 0 0,0-1 1 0 0,0 1-1 0 0,0 0 0 0 0,0-1 1 0 0,-1-10-1 0 0,3 14-729 0 0,0-1 0 0 0,0 0 0 0 0,1 0 0 0 0,-1 0 0 0 0,1 1 0 0 0,-1-1 0 0 0,1 0 0 0 0,0 1-1 0 0,0-1 1 0 0,1 0 0 0 0,-1 1 0 0 0,0-1 0 0 0,1 1 0 0 0,-1 0 0 0 0,1 0 0 0 0,0-1 0 0 0,0 1 0 0 0,0 0 0 0 0,0 0 0 0 0,4-3 0 0 0,8-4 122 0 0,0-1 0 0 0,1 2-1 0 0,0-1 1 0 0,0 2 0 0 0,0 0 0 0 0,1 1 0 0 0,0 1 0 0 0,1 0 0 0 0,-1 2 0 0 0,1-1 0 0 0,0 2 0 0 0,25-1 0 0 0,-21 2-57 0 0,0 1 1 0 0,-1 1 0 0 0,1 1-1 0 0,-1 1 1 0 0,0 1 0 0 0,0 1-1 0 0,0 0 1 0 0,0 2 0 0 0,-1 0-1 0 0,20 10 1 0 0,-35-15-173 0 0,0 1 0 0 0,0-1 0 0 0,0 1 1 0 0,0-1-1 0 0,-1 1 0 0 0,1 0 0 0 0,-1 0 0 0 0,0 1 1 0 0,0-1-1 0 0,0 1 0 0 0,0 0 0 0 0,0-1 0 0 0,-1 1 0 0 0,0 0 1 0 0,3 7-1 0 0,-4-7-31 0 0,0-1-1 0 0,-1 1 1 0 0,1 0 0 0 0,-1 0 0 0 0,0-1 0 0 0,0 1-1 0 0,0 0 1 0 0,-1 0 0 0 0,1 0 0 0 0,-1-1 0 0 0,0 1-1 0 0,0 0 1 0 0,0-1 0 0 0,-1 1 0 0 0,1-1 0 0 0,-1 1-1 0 0,0-1 1 0 0,1 0 0 0 0,-4 4 0 0 0,-3 4-51 0 0,0 0 0 0 0,0-1 0 0 0,-2 0-1 0 0,1 0 1 0 0,-1-1 0 0 0,0 0 0 0 0,-1 0 0 0 0,0-1 0 0 0,0-1 0 0 0,-24 12 0 0 0,24-15-686 0 0,0 0 1 0 0,0 0 0 0 0,0-1-1 0 0,-1 0 1 0 0,1-1-1 0 0,-1 0 1 0 0,-20 0-1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111 213 240 0 0,'-1'6'803'0'0,"1"0"-1"0"0,-1 0 1 0 0,-1-1-1 0 0,1 1 1 0 0,-1-1 0 0 0,0 1-1 0 0,0-1 1 0 0,-1 1-1 0 0,0-1 1 0 0,-4 7 0 0 0,-41 51 5378 0 0,31-41-3207 0 0,0-5 1535 0 0,17-16-4465 0 0,0-1 1 0 0,0 0 0 0 0,0 0 0 0 0,-1 0 0 0 0,1 0-1 0 0,0 0 1 0 0,0 0 0 0 0,0 0 0 0 0,0 0 0 0 0,0 0-1 0 0,0 0 1 0 0,0 0 0 0 0,-1 0 0 0 0,1 0 0 0 0,0 0 0 0 0,0 0-1 0 0,0 0 1 0 0,0 0 0 0 0,0 0 0 0 0,0 0 0 0 0,-1 0-1 0 0,1 0 1 0 0,0 0 0 0 0,0 0 0 0 0,0 0 0 0 0,0 0 0 0 0,0 0-1 0 0,0 0 1 0 0,-1 0 0 0 0,1 0 0 0 0,0 0 0 0 0,0 0-1 0 0,0-1 1 0 0,0 1 0 0 0,0 0 0 0 0,0 0 0 0 0,0 0 0 0 0,0 0-1 0 0,0 0 1 0 0,-1 0 0 0 0,1 0 0 0 0,0 0 0 0 0,0-1-1 0 0,0 1 1 0 0,0 0 0 0 0,0 0 0 0 0,0 0 0 0 0,0 0 0 0 0,0 0-1 0 0,0 0 1 0 0,0-1 0 0 0,0 1 0 0 0,0 0 0 0 0,0 0-1 0 0,0 0 1 0 0,0 0 0 0 0,0 0 0 0 0,0 0 0 0 0,0-1 0 0 0,0 1-1 0 0,0 0 1 0 0,0 0 0 0 0,1 0 0 0 0,9-40 2161 0 0,-4 19-2177 0 0,9-34 275 0 0,-2 0 1 0 0,-3 0-1 0 0,6-90 1 0 0,-17 144-303 0 0,1 1 0 0 0,0 0 0 0 0,0-1 0 0 0,0 1 0 0 0,0 0 0 0 0,0 0 0 0 0,0-1 0 0 0,0 1 0 0 0,0 0 0 0 0,0-1 0 0 0,0 1 0 0 0,0 0 0 0 0,1 0 0 0 0,-1-1 0 0 0,0 1 0 0 0,0 0 0 0 0,0 0 0 0 0,0-1 0 0 0,0 1 0 0 0,0 0 0 0 0,1 0 0 0 0,-1-1 0 0 0,0 1 1 0 0,0 0-1 0 0,0 0 0 0 0,1 0 0 0 0,-1-1 0 0 0,0 1 0 0 0,0 0 0 0 0,0 0 0 0 0,1 0 0 0 0,-1 0 0 0 0,0 0 0 0 0,0-1 0 0 0,1 1 0 0 0,-1 0 0 0 0,0 0 0 0 0,1 0 0 0 0,-1 0 0 0 0,0 0 0 0 0,14 6 51 0 0,11 16 28 0 0,-24-21-74 0 0,118 123 321 0 0,104 97 4 0 0,-194-198-1701 0 0,57 35 1 0 0,-86-58 1364 0 0,1 1-64 0 0,-1-1-1 0 0,1 1 0 0 0,0-1 1 0 0,0 1-1 0 0,0-1 1 0 0,0 1-1 0 0,0-1 0 0 0,0 0 1 0 0,0 1-1 0 0,0-1 1 0 0,0 0-1 0 0,0 0 1 0 0,0 0-1 0 0,0 0 0 0 0,0 0 1 0 0,1 0-1 0 0,-1 0 27 0 0,-1 0-1 0 0,1 0 0 0 0,-1-1 1 0 0,0 1-1 0 0,1 0 1 0 0,-1 0-1 0 0,0-1 1 0 0,1 1-1 0 0,-1 0 0 0 0,0-1 1 0 0,1 1-1 0 0,-1 0 1 0 0,0-1-1 0 0,0 1 0 0 0,0 0 1 0 0,1-1-1 0 0,-1 1 1 0 0,0-1-1 0 0,0 1 0 0 0,0 0 1 0 0,0-1-1 0 0,0 1 1 0 0,0-1-1 0 0,0 1 1 0 0,1 0-1 0 0,-1-2 0 0 0,-1 0-24 0 0,1 0 0 0 0,0-1 0 0 0,0 1 0 0 0,-1 0 0 0 0,0 0 0 0 0,1-1 0 0 0,-1 1 0 0 0,0 0 0 0 0,0 0 0 0 0,0 0 0 0 0,0 0 1 0 0,0 0-1 0 0,-3-3 0 0 0,-4-3-4 0 0,0 1 0 0 0,-1 0 0 0 0,1 1 0 0 0,-1 0 0 0 0,0 1 0 0 0,-1 0 0 0 0,1 0 0 0 0,-1 1 0 0 0,-13-5 0 0 0,-13-2-113 0 0,-46-8-1 0 0,-24 3-533 0 0,51 16-1246 0 0,5 8-3578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185 58 696 0 0,'-10'-8'1242'0'0,"0"1"0"0"0,0-1 1 0 0,-1 2-1 0 0,0 0 0 0 0,-23-10 0 0 0,31 15-921 0 0,1 0 1 0 0,-1 0-1 0 0,0 0 1 0 0,-1 0-1 0 0,1 0 1 0 0,0 1-1 0 0,0 0 1 0 0,0-1-1 0 0,0 1 0 0 0,0 0 1 0 0,-1 0-1 0 0,1 1 1 0 0,0-1-1 0 0,0 1 1 0 0,0 0-1 0 0,0-1 1 0 0,0 1-1 0 0,0 1 0 0 0,0-1 1 0 0,0 0-1 0 0,0 1 1 0 0,1-1-1 0 0,-1 1 1 0 0,0 0-1 0 0,1 0 1 0 0,0 0-1 0 0,-1 0 0 0 0,1 0 1 0 0,-3 4-1 0 0,4-3-109 0 0,-1 0 0 0 0,1 0-1 0 0,0 1 1 0 0,0-1-1 0 0,0 0 1 0 0,0 0 0 0 0,0 1-1 0 0,1-1 1 0 0,0 1-1 0 0,0-1 1 0 0,-1 0 0 0 0,2 1-1 0 0,-1-1 1 0 0,0 1-1 0 0,1-1 1 0 0,0 0 0 0 0,-1 1-1 0 0,1-1 1 0 0,1 0-1 0 0,-1 0 1 0 0,3 6 0 0 0,5 8 238 0 0,0 0 0 0 0,19 24 0 0 0,-22-32-220 0 0,64 82 1145 0 0,-41-55-404 0 0,36 56 1 0 0,-64-90-950 0 0,0-1 1 0 0,0 0 0 0 0,-1 1-1 0 0,1-1 1 0 0,0 1-1 0 0,0-1 1 0 0,-1 1-1 0 0,1-1 1 0 0,-1 1 0 0 0,1 0-1 0 0,-1-1 1 0 0,0 1-1 0 0,0 0 1 0 0,0-1-1 0 0,0 1 1 0 0,0 0 0 0 0,0-1-1 0 0,0 1 1 0 0,0-1-1 0 0,-1 1 1 0 0,1 0-1 0 0,-1-1 1 0 0,1 1 0 0 0,-2 1-1 0 0,1-1-3 0 0,-1 0 0 0 0,0 0 0 0 0,0 0 0 0 0,1-1 0 0 0,-1 1 0 0 0,0-1 0 0 0,0 1 0 0 0,-1-1 0 0 0,1 0 0 0 0,0 0-1 0 0,0 0 1 0 0,-1 0 0 0 0,1 0 0 0 0,-4 0 0 0 0,-5 2-344 0 0,-1-1-1 0 0,0-1 0 0 0,0 0 1 0 0,0-1-1 0 0,-19-1 0 0 0,18-1-578 0 0,-28-3-2015 0 0,18-6-4253 0 0,19 6 4560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0 318 400 0 0,'13'25'17437'0'0,"-13"-25"-17257"0"0,0 0-1 0 0,0 1 1 0 0,0-1 0 0 0,1 0-1 0 0,-1 1 1 0 0,0-1-1 0 0,0 0 1 0 0,1 0 0 0 0,-1 1-1 0 0,0-1 1 0 0,0 0 0 0 0,1 0-1 0 0,-1 1 1 0 0,0-1 0 0 0,1 0-1 0 0,-1 0 1 0 0,0 0 0 0 0,1 0-1 0 0,-1 1 1 0 0,1-1 0 0 0,-1 0-1 0 0,0 0 1 0 0,1 0-1 0 0,-1 0 1 0 0,0 0 0 0 0,1 0-1 0 0,-1 0 1 0 0,1 0 0 0 0,-1 0-1 0 0,0 0 1 0 0,1 0 0 0 0,-1 0-1 0 0,0-1 1 0 0,1 1 0 0 0,-1 0-1 0 0,1 0 1 0 0,14-14 2046 0 0,5-24-883 0 0,-11-1-791 0 0,-2-1-1 0 0,2-74 1 0 0,-2 20-274 0 0,-7 94-276 0 0,0 0 0 0 0,0-1 0 0 0,0 1 0 0 0,0 0 0 0 0,0 0 0 0 0,0-1 0 0 0,0 1 0 0 0,0 0 0 0 0,0-1 0 0 0,0 1 0 0 0,1 0 0 0 0,-1 0 0 0 0,0-1 0 0 0,0 1 0 0 0,0 0 0 0 0,0 0 0 0 0,0-1 0 0 0,1 1 0 0 0,-1 0 0 0 0,0 0 0 0 0,0-1 0 0 0,0 1 0 0 0,1 0 0 0 0,-1 0 0 0 0,0 0 0 0 0,0-1 0 0 0,1 1 0 0 0,-1 0 0 0 0,0 0 0 0 0,0 0 0 0 0,1 0 0 0 0,-1 0 0 0 0,0 0 0 0 0,1 0 0 0 0,-1 0 0 0 0,0-1 0 0 0,0 1 0 0 0,1 0 0 0 0,-1 0 0 0 0,14 8 39 0 0,18 22 12 0 0,-26-24-25 0 0,43 43 79 0 0,2-3 0 0 0,2-3 1 0 0,75 48-1 0 0,-61-46-90 0 0,-12-7-703 0 0,-17-15-979 0 0,-38-23 1321 0 0,-48-10-1862 0 0,-36-15 1385 0 0,-31-7 813 0 0,73 22-33 0 0,17 4-8 0 0,0 0-1 0 0,-1 2 1 0 0,1 1 0 0 0,-1 1 0 0 0,-26 1 0 0 0,43 3 475 0 0,3 2-4206 0 0,6-3 3504 0 0,0-1-1 0 0,0 1 1 0 0,0-1 0 0 0,0 1-1 0 0,0-1 1 0 0,0 1-1 0 0,0-1 1 0 0,1 1 0 0 0,-1-1-1 0 0,0 1 1 0 0,0-1 0 0 0,0 1-1 0 0,0-1 1 0 0,1 1 0 0 0,-1-1-1 0 0,0 0 1 0 0,1 1 0 0 0,-1-1-1 0 0,0 1 1 0 0,1-1-1 0 0,-1 0 1 0 0,0 1 0 0 0,1-1-1 0 0,5 5-2223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59 347 6981 0 0,'-5'5'2515'0'0,"0"0"-1"0"0,0 0 1 0 0,1 0 0 0 0,0 1 0 0 0,-7 11 0 0 0,-4 18 5263 0 0,11-43-7255 0 0,-1-14-629 0 0,6 7 132 0 0,0 1 0 0 0,1-1 0 0 0,1 0-1 0 0,0 0 1 0 0,1 1 0 0 0,1 0-1 0 0,0 0 1 0 0,1 0 0 0 0,12-21-1 0 0,-7 16-28 0 0,1 1-1 0 0,1 1 1 0 0,0 0 0 0 0,1 1-1 0 0,1 0 1 0 0,18-14-1 0 0,-16 16-6 0 0,0 1 0 0 0,1 1 0 0 0,1 1 0 0 0,-1 0 0 0 0,34-12-1 0 0,-45 20 6 0 0,1 1 0 0 0,0 0 1 0 0,0 0-1 0 0,0 0 0 0 0,0 1 0 0 0,0 1 0 0 0,0-1 0 0 0,9 2 0 0 0,-13-1 1 0 0,1 1 1 0 0,-1 0 0 0 0,1 0-1 0 0,-1 0 1 0 0,0 1 0 0 0,0 0-1 0 0,1-1 1 0 0,-1 1 0 0 0,0 1-1 0 0,-1-1 1 0 0,1 1 0 0 0,0-1-1 0 0,-1 1 1 0 0,1 0 0 0 0,3 5-1 0 0,-4-6 2 0 0,-1 1 0 0 0,0 0 0 0 0,0 0 0 0 0,0 0 0 0 0,0 0 0 0 0,-1 0 0 0 0,1 0 0 0 0,-1 0 0 0 0,0 1 0 0 0,0-1 0 0 0,0 1 0 0 0,0-1 0 0 0,0 1-1 0 0,-1-1 1 0 0,1 1 0 0 0,-1-1 0 0 0,0 4 0 0 0,-1-1-3 0 0,0 0-1 0 0,0-1 1 0 0,-1 1-1 0 0,0 0 1 0 0,0-1-1 0 0,0 0 1 0 0,0 0-1 0 0,-1 1 1 0 0,-5 7-1 0 0,-2 0-13 0 0,0-1 0 0 0,-1 0 0 0 0,0-1 0 0 0,0 0 0 0 0,-1 0 0 0 0,-23 14 0 0 0,19-16-47 0 0,-2 0 0 0 0,0 0 0 0 0,-34 10 0 0 0,-16 7-481 0 0,67-25 451 0 0,4 1-138 0 0,11 8 248 0 0,1 0 0 0 0,0-1 0 0 0,0 0 0 0 0,1-1 0 0 0,23 7 0 0 0,17 10 172 0 0,17 11 129 0 0,99 55-172 0 0,-156-84-2320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4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8 407 60 0 0,'-7'4'11856'0'0,"20"-4"-8790"0"0,25-6-1422 0 0,-27 3-1206 0 0,-1 0 0 0 0,1-1 0 0 0,0 0 1 0 0,-1 0-1 0 0,0-1 0 0 0,0-1 0 0 0,-1 0 0 0 0,1 0 0 0 0,-1-1 0 0 0,0 0 0 0 0,-1 0 0 0 0,0-1 0 0 0,8-10 0 0 0,-7 6-171 0 0,0 0 0 0 0,-1 0 0 0 0,-1-1 0 0 0,0-1-1 0 0,8-22 1 0 0,-4 6 10 0 0,32-83 657 0 0,-14 42-396 0 0,-29 71-533 0 0,0 0 0 0 0,0-1 0 0 0,0 1 1 0 0,0 0-1 0 0,0 0 0 0 0,0 0 0 0 0,0 0 0 0 0,1 0 0 0 0,-1-1 0 0 0,0 1 1 0 0,0 0-1 0 0,0 0 0 0 0,0 0 0 0 0,0 0 0 0 0,0 0 0 0 0,0 0 0 0 0,0-1 0 0 0,0 1 1 0 0,0 0-1 0 0,0 0 0 0 0,1 0 0 0 0,-1 0 0 0 0,0 0 0 0 0,0 0 0 0 0,0 0 1 0 0,0 0-1 0 0,0 0 0 0 0,0 0 0 0 0,1-1 0 0 0,-1 1 0 0 0,0 0 0 0 0,0 0 0 0 0,0 0 1 0 0,0 0-1 0 0,0 0 0 0 0,1 0 0 0 0,-1 0 0 0 0,0 0 0 0 0,0 0 0 0 0,0 0 1 0 0,0 0-1 0 0,0 0 0 0 0,1 0 0 0 0,-1 0 0 0 0,0 0 0 0 0,0 1 0 0 0,0-1 1 0 0,0 0-1 0 0,0 0 0 0 0,0 0 0 0 0,1 0 0 0 0,-1 0 0 0 0,5 11 160 0 0,4 22 72 0 0,-8-28-131 0 0,15 69 862 0 0,5 77 0 0 0,8 43 873 0 0,-28-187-1740 0 0,0 0 1 0 0,-1 0-1 0 0,1 0 1 0 0,-2 12-1 0 0,0-18-117 0 0,1 0-1 0 0,-1 0 1 0 0,0 1 0 0 0,1-1-1 0 0,-1 0 1 0 0,0 0 0 0 0,1 0-1 0 0,-1 0 1 0 0,0 0 0 0 0,0 0 0 0 0,0-1-1 0 0,0 1 1 0 0,0 0 0 0 0,0 0-1 0 0,0-1 1 0 0,0 1 0 0 0,-1 0-1 0 0,-1 0 1 0 0,-24 9-181 0 0,24-9 182 0 0,-39 13-145 0 0,-1-2 1 0 0,-67 8-1 0 0,106-18 418 0 0,5-1-80 0 0,15 2 15 0 0,24 0 76 0 0,122-16 561 0 0,-106 9-6210 0 0,-22 3-4374 0 0,-21 1 6881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55 720 0 0,'3'-19'1782'0'0,"-2"15"-822"0"0,-1 0 0 0 0,1 1 0 0 0,-1-1 0 0 0,1 0 0 0 0,0 1 0 0 0,1-1 0 0 0,2-5 2536 0 0,6 39-178 0 0,0 11-956 0 0,5 47 0 0 0,6 30-328 0 0,-2-55-2031 0 0,-1-24-6112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109 209 804 0 0,'-66'-19'6058'0'0,"23"3"6318"0"0,45 15-12134 0 0,0 0-1 0 0,0 0 1 0 0,0 0-1 0 0,0 0 1 0 0,0 0-1 0 0,0 1 0 0 0,0-1 1 0 0,0 1-1 0 0,0-1 1 0 0,5 1-1 0 0,-6-1-64 0 0,392-47 5066 0 0,-221 32-4112 0 0,193-45 1 0 0,-348 57-1132 0 0,0-2 0 0 0,0 1 0 0 0,27-15 0 0 0,-43 19-391 0 0,8-3-5890 0 0,-21 8 1888 0 0,-2 4 1307 0 0,-6 0 441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34 308 0 0,'-17'14'3525'0'0,"16"-7"1960"0"0,31-8 1575 0 0,-18 0-7953 0 0,231-18 6735 0 0,0 6-3825 0 0,-150 8-2178 0 0,-43 3-539 0 0,44-3-2062 0 0,-33-1-3201 0 0,-36 3 3606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91 305 556 0 0,'-4'2'1253'0'0,"-2"3"-303"0"0,0 0 0 0 0,0 0 1 0 0,1 1-1 0 0,-1-1 0 0 0,2 1 0 0 0,-1 0 0 0 0,0 0 1 0 0,1 1-1 0 0,0-1 0 0 0,1 1 0 0 0,0 0 1 0 0,0 0-1 0 0,0 0 0 0 0,-2 12 0 0 0,-12 23 3163 0 0,17-41-4063 0 0,0-1 0 0 0,0 0 1 0 0,0 0-1 0 0,-1 1 0 0 0,1-1 1 0 0,0 0-1 0 0,0 1 1 0 0,0-1-1 0 0,0 1 0 0 0,0-1 1 0 0,0 0-1 0 0,0 1 1 0 0,0-1-1 0 0,0 0 0 0 0,0 1 1 0 0,0-1-1 0 0,0 0 1 0 0,0 1-1 0 0,0-1 0 0 0,0 1 1 0 0,0-1-1 0 0,0 0 1 0 0,0 1-1 0 0,0-1 0 0 0,1 0 1 0 0,-1 1-1 0 0,0-1 1 0 0,0 0-1 0 0,0 0 0 0 0,1 1 1 0 0,-1-1-1 0 0,0 0 1 0 0,0 1-1 0 0,1-1 0 0 0,-1 0 1 0 0,0 0-1 0 0,0 0 1 0 0,1 1-1 0 0,-1-1 0 0 0,0 0 1 0 0,1 0-1 0 0,-1 0 0 0 0,0 0 1 0 0,1 1-1 0 0,-1-1 1 0 0,0 0-1 0 0,1 0 0 0 0,-1 0 1 0 0,1 0-1 0 0,-1 0 1 0 0,0 0-1 0 0,1 0 0 0 0,-1 0 1 0 0,0 0-1 0 0,1 0 1 0 0,18-4 1362 0 0,-14 0-1308 0 0,0-1 0 0 0,-1 1-1 0 0,1-1 1 0 0,-1 0 0 0 0,0 0-1 0 0,0 0 1 0 0,-1-1 0 0 0,1 1-1 0 0,-1-1 1 0 0,-1 0 0 0 0,1 0-1 0 0,2-8 1 0 0,2-11 100 0 0,8-42-1 0 0,-13 57-163 0 0,6-41 112 0 0,5-102-1 0 0,-16 79-15 0 0,3 74-131 0 0,-1 0 1 0 0,1 0-1 0 0,0 0 0 0 0,0-1 0 0 0,0 1 0 0 0,0 0 1 0 0,0 0-1 0 0,0 0 0 0 0,0-1 0 0 0,0 1 1 0 0,0 0-1 0 0,0 0 0 0 0,0 0 0 0 0,0 0 0 0 0,0-1 1 0 0,0 1-1 0 0,0 0 0 0 0,0 0 0 0 0,0 0 1 0 0,0-1-1 0 0,0 1 0 0 0,0 0 0 0 0,1 0 0 0 0,-1 0 1 0 0,0 0-1 0 0,0 0 0 0 0,0-1 0 0 0,0 1 1 0 0,0 0-1 0 0,0 0 0 0 0,0 0 0 0 0,1 0 1 0 0,-1 0-1 0 0,0-1 0 0 0,0 1 0 0 0,0 0 0 0 0,0 0 1 0 0,0 0-1 0 0,1 0 0 0 0,-1 0 0 0 0,0 0 1 0 0,0 0-1 0 0,0 0 0 0 0,1 0 0 0 0,6 7 354 0 0,3 10-111 0 0,8 17 32 0 0,1 0 0 0 0,2-1-1 0 0,2-1 1 0 0,27 32 0 0 0,2-7 50 0 0,63 53-1 0 0,-107-103-465 0 0,1 0-1 0 0,-1 0 1 0 0,2-1-1 0 0,10 6 0 0 0,-18-10 34 0 0,2-1-1 0 0,-1 1 1 0 0,0-1-1 0 0,0 0 1 0 0,0 0-1 0 0,0 0 0 0 0,1-1 1 0 0,-1 1-1 0 0,0-1 1 0 0,1 0-1 0 0,-1 0 1 0 0,0 0-1 0 0,1 0 0 0 0,-1 0 1 0 0,0-1-1 0 0,1 0 1 0 0,4-1-1 0 0,-7 2 85 0 0,-1 0 1 0 0,1 0-1 0 0,-1-1 0 0 0,1 1 0 0 0,-1 0 0 0 0,0 0 1 0 0,1 0-1 0 0,-1-1 0 0 0,1 1 0 0 0,-1 0 1 0 0,0-1-1 0 0,1 1 0 0 0,-1 0 0 0 0,0-1 0 0 0,1 1 1 0 0,-1 0-1 0 0,0-1 0 0 0,1 1 0 0 0,-1-1 0 0 0,0 1 1 0 0,0 0-1 0 0,0-1 0 0 0,1 1 0 0 0,-1-1 1 0 0,0 1-1 0 0,0-1 0 0 0,0 1 0 0 0,0-1 0 0 0,0 1 1 0 0,0-1-1 0 0,0 1 0 0 0,0 0 0 0 0,0-1 1 0 0,0 1-1 0 0,0-1 0 0 0,0 1 0 0 0,0-1 0 0 0,0 1 1 0 0,-1-1-1 0 0,1 1 0 0 0,0-1 0 0 0,0 1 0 0 0,0 0 1 0 0,-1-1-1 0 0,1 1 0 0 0,0-1 0 0 0,-1 1 1 0 0,1 0-1 0 0,0-1 0 0 0,-1 1 0 0 0,1 0 0 0 0,0-1 1 0 0,-1 1-1 0 0,1 0 0 0 0,0 0 0 0 0,-1-1 1 0 0,1 1-1 0 0,-1 0 0 0 0,0 0 0 0 0,-25-15-344 0 0,-10 9 205 0 0,1 1 1 0 0,-1 2-1 0 0,-36 2 0 0 0,-108 11 72 0 0,97-4 11 0 0,72-5-86 0 0,0 0 0 0 0,1 1 1 0 0,-20 6-1 0 0,29-8-202 0 0,5 0-1549 0 0,41 2-2736 0 0,55-7-1 0 0,-57 1 2478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324 32 216 0 0,'-1'-2'503'0'0,"0"0"1"0"0,-1 0-1 0 0,1 0 1 0 0,-1 0-1 0 0,0 0 0 0 0,1 0 1 0 0,-1 1-1 0 0,0-1 1 0 0,0 1-1 0 0,0-1 1 0 0,0 1-1 0 0,0-1 0 0 0,0 1 1 0 0,-1 0-1 0 0,1 0 1 0 0,0 0-1 0 0,-5-1 0 0 0,2 1 115 0 0,-1 0 0 0 0,1 1 0 0 0,-1 0 0 0 0,1-1 0 0 0,0 2 0 0 0,-1-1-1 0 0,-9 2 1 0 0,-1 2 378 0 0,-1 1 1 0 0,1 0-1 0 0,1 1 0 0 0,-22 12 0 0 0,23-11-258 0 0,1 1 0 0 0,0 0 0 0 0,1 1 0 0 0,-23 21 0 0 0,31-26-521 0 0,0 1 1 0 0,0-1 0 0 0,0 1-1 0 0,1 0 1 0 0,-1 0-1 0 0,1 0 1 0 0,0 0-1 0 0,1 0 1 0 0,-1 1-1 0 0,1-1 1 0 0,0 1 0 0 0,0 0-1 0 0,1 0 1 0 0,0-1-1 0 0,-1 12 1 0 0,2-13-131 0 0,1 0 1 0 0,0 1-1 0 0,0-1 1 0 0,0 0-1 0 0,1 1 0 0 0,0-1 1 0 0,0 0-1 0 0,0 0 1 0 0,0 0-1 0 0,0-1 1 0 0,1 1-1 0 0,0 0 1 0 0,0-1-1 0 0,0 0 1 0 0,0 0-1 0 0,0 0 0 0 0,0 0 1 0 0,1 0-1 0 0,0 0 1 0 0,-1-1-1 0 0,1 0 1 0 0,0 0-1 0 0,6 2 1 0 0,9 5 118 0 0,1-1 1 0 0,0 0 0 0 0,29 5-1 0 0,-8-3 218 0 0,1-2-1 0 0,69 4 0 0 0,-91-11-390 0 0,-1-1 0 0 0,1-1 0 0 0,0-1 0 0 0,-1 0 0 0 0,1-2-1 0 0,-1 0 1 0 0,37-13 0 0 0,-49 14-581 0 0,0-1-1 0 0,0 0 1 0 0,-1 0-1 0 0,1-1 1 0 0,-1 0 0 0 0,0 0-1 0 0,8-8 1 0 0,5-12-9612 0 0,-15 20 7370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77 840 0 0,'1'-26'2364'0'0,"0"-2"2249"0"0,-1 27-3935 0 0,0-1-1 0 0,1 0 1 0 0,-1 0 0 0 0,0 1 0 0 0,1-1 0 0 0,0 0 0 0 0,-1 1-1 0 0,1-1 1 0 0,0 0 0 0 0,0 1 0 0 0,2-3 1444 0 0,-1 4-1806 0 0,0 0 0 0 0,-1 1-1 0 0,1 0 1 0 0,0-1 0 0 0,0 1 0 0 0,-1 0 0 0 0,1 0-1 0 0,0 0 1 0 0,-1 0 0 0 0,1 0 0 0 0,-1 0 0 0 0,1 0 0 0 0,-1 0-1 0 0,0 1 1 0 0,1-1 0 0 0,-1 1 0 0 0,0-1 0 0 0,0 1-1 0 0,1 2 1 0 0,21 38 1928 0 0,-16-27-1385 0 0,7 13-28 0 0,-7-14-828 0 0,1 1 1 0 0,14 19-1 0 0,-20-30-943 0 0,1-1-1 0 0,0 0 1 0 0,0 1 0 0 0,0-1-1 0 0,1 0 1 0 0,-1-1-1 0 0,1 1 1 0 0,4 2 0 0 0,-2-3-2262 0 0,-1 0 461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318 449 56 0 0,'-17'-43'1223'0'0,"-2"1"0"0"0,-39-61-1 0 0,38 72 795 0 0,-2 1-1 0 0,-1 2 0 0 0,-46-45 0 0 0,45 51-439 0 0,13 13-198 0 0,0 0-1 0 0,1-1 1 0 0,0 0 0 0 0,-13-18-1 0 0,23 28-1325 0 0,0 0 0 0 0,0-1-1 0 0,0 1 1 0 0,0 0 0 0 0,0 0-1 0 0,0-1 1 0 0,0 1 0 0 0,-1 0-1 0 0,1-1 1 0 0,0 1 0 0 0,0 0-1 0 0,0 0 1 0 0,0-1 0 0 0,0 1-1 0 0,0 0 1 0 0,0-1 0 0 0,0 1 0 0 0,0 0-1 0 0,1 0 1 0 0,-1-1 0 0 0,0 1-1 0 0,0 0 1 0 0,0-1 0 0 0,0 1-1 0 0,0 0 1 0 0,0 0 0 0 0,1-1-1 0 0,-1 1 1 0 0,0 0 0 0 0,0 0-1 0 0,0 0 1 0 0,1-1 0 0 0,-1 1 0 0 0,0 0-1 0 0,0 0 1 0 0,1 0 0 0 0,-1 0-1 0 0,0-1 1 0 0,0 1 0 0 0,1 0-1 0 0,-1 0 1 0 0,0 0 0 0 0,0 0-1 0 0,1 0 1 0 0,-1 0 0 0 0,0 0-1 0 0,1 0 1 0 0,-1 0 0 0 0,0 0-1 0 0,0 0 1 0 0,1 0 0 0 0,-1 0 0 0 0,0 0-1 0 0,1 0 1 0 0,-1 0 0 0 0,0 0-1 0 0,0 0 1 0 0,1 0 0 0 0,-1 0-1 0 0,0 0 1 0 0,1 1 0 0 0,-1-1-1 0 0,0 0 1 0 0,19 4-874 0 0,64 34-7294 0 0,-59-29 5593 0 0</inkml:trace>
  <inkml:trace contextRef="#ctx0" brushRef="#br0" timeOffset="1">461 134 440 0 0,'5'2'846'0'0,"0"-1"1"0"0,0 1-1 0 0,0 1 0 0 0,0-1 1 0 0,0 1-1 0 0,0-1 0 0 0,-1 1 1 0 0,1 1-1 0 0,-1-1 0 0 0,0 0 1 0 0,0 1-1 0 0,0 0 0 0 0,5 8 1 0 0,-3-4-85 0 0,-1 0 0 0 0,-1 1 0 0 0,0-1 0 0 0,0 1 0 0 0,0 0 0 0 0,-1 0 0 0 0,2 13 0 0 0,0 5 488 0 0,-2 1 1 0 0,-1 0 0 0 0,-1 0-1 0 0,-4 41 1 0 0,1-44-628 0 0,0-8-92 0 0,1-1 0 0 0,0 1 0 0 0,1 0 0 0 0,1 0 0 0 0,4 18 0 0 0,-4-31-433 0 0,0 0 0 0 0,0 0 0 0 0,0 0 0 0 0,1 0-1 0 0,0 0 1 0 0,0 0 0 0 0,0-1 0 0 0,0 1 0 0 0,0-1 0 0 0,1 1 0 0 0,-1-1-1 0 0,1 0 1 0 0,0 0 0 0 0,0 0 0 0 0,1-1 0 0 0,-1 1 0 0 0,0-1 0 0 0,1 1-1 0 0,-1-1 1 0 0,1 0 0 0 0,0 0 0 0 0,0-1 0 0 0,0 1 0 0 0,0-1 0 0 0,6 1-1 0 0,13 2 82 0 0,1-1 0 0 0,-1-2 0 0 0,1 0 0 0 0,-1-2 0 0 0,43-5 0 0 0,-15 1-4394 0 0,0 2-5666 0 0,-34 3 6801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130 504 864 0 0,'0'0'381'0'0,"0"0"0"0"0,-1 1 0 0 0,1-1 0 0 0,-1 1-1 0 0,1-1 1 0 0,-1 0 0 0 0,0 0 0 0 0,1 1 0 0 0,-1-1 0 0 0,1 0 0 0 0,-1 0-1 0 0,0 0 1 0 0,1 1 0 0 0,-1-1 0 0 0,1 0 0 0 0,-1 0 0 0 0,0 0 0 0 0,1 0-1 0 0,-1 0 1 0 0,0 0 0 0 0,1 0 0 0 0,-1 0 0 0 0,1-1 0 0 0,-1 1 0 0 0,-1 0-1 0 0,12-13 9118 0 0,-1 2-6708 0 0,-1 0-3432 0 0,-5 3 1039 0 0,0 0 0 0 0,-1-1 1 0 0,1 1-1 0 0,-2-1 0 0 0,1 0 0 0 0,-1 0 0 0 0,0 1 0 0 0,-1-1 0 0 0,-1-16 1 0 0,-3-6 10 0 0,-9-41 0 0 0,12 65-362 0 0,-6-18 21 0 0,-1 0 0 0 0,-1 0 0 0 0,-1 0 0 0 0,-1 1 0 0 0,-2 1-1 0 0,0 0 1 0 0,-1 1 0 0 0,-1 0 0 0 0,-22-24 0 0 0,57 67 365 0 0,1-1-1 0 0,1-2 1 0 0,1 0-1 0 0,29 17 1 0 0,-13-11-265 0 0,1-2 0 0 0,50 19 1 0 0,-70-33-445 0 0,36 8 1 0 0,-48-14-17 0 0,0 0 1 0 0,0-1 0 0 0,0-1-1 0 0,0 1 1 0 0,0-1 0 0 0,1 0 0 0 0,11-3-1 0 0,-17 3 152 0 0,0-1 0 0 0,0 0 0 0 0,0-1 1 0 0,-1 1-1 0 0,1 0 0 0 0,-1-1 0 0 0,1 0 0 0 0,-1 1 0 0 0,1-1 0 0 0,-1 0 0 0 0,0 0 0 0 0,0-1 0 0 0,0 1 1 0 0,0 0-1 0 0,0-1 0 0 0,-1 1 0 0 0,1-1 0 0 0,-1 1 0 0 0,1-1 0 0 0,0-3 0 0 0,3-8-101 0 0,0 0-1 0 0,-2 1 0 0 0,3-17 0 0 0,2-5 670 0 0,-2 17 1639 0 0,-5 28 581 0 0,0 18-2068 0 0,2-8-344 0 0,1 0 1 0 0,0 0-1 0 0,2 0 0 0 0,0 0 1 0 0,1-1-1 0 0,1 0 1 0 0,1-1-1 0 0,1 1 0 0 0,0-2 1 0 0,1 1-1 0 0,1-2 0 0 0,1 0 1 0 0,18 19-1 0 0,-23-28-627 0 0,0-1-1 0 0,0 0 1 0 0,0 0 0 0 0,1-1-1 0 0,0 0 1 0 0,0-1 0 0 0,0 0-1 0 0,11 3 1 0 0,-13-5-1038 0 0,0 0 1 0 0,0-1-1 0 0,0 0 1 0 0,1 0-1 0 0,-1-1 1 0 0,0 0-1 0 0,10-1 1 0 0,4-3-1622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214 27 796 0 0,'-7'-4'1354'0'0,"0"0"1"0"0,0 0-1 0 0,0 1 1 0 0,0 0-1 0 0,-1 0 0 0 0,-11-2 1 0 0,16 5-857 0 0,0-1 1 0 0,1 1-1 0 0,-1 0 1 0 0,0 0-1 0 0,0 0 0 0 0,0 1 1 0 0,0-1-1 0 0,1 1 1 0 0,-1-1-1 0 0,0 1 1 0 0,1 0-1 0 0,-1 0 1 0 0,0 0-1 0 0,1 1 0 0 0,-1-1 1 0 0,1 0-1 0 0,0 1 1 0 0,-1 0-1 0 0,1-1 1 0 0,0 1-1 0 0,-3 3 1 0 0,-5 7 279 0 0,-1 0 0 0 0,2 1 1 0 0,0 0-1 0 0,1 1 0 0 0,0-1 1 0 0,1 2-1 0 0,0-1 1 0 0,1 1-1 0 0,1 0 0 0 0,-6 27 1 0 0,10-38-665 0 0,1 1 0 0 0,0 0 0 0 0,1 0 0 0 0,-1-1 0 0 0,1 1 0 0 0,0 0 0 0 0,0-1 0 0 0,0 1 0 0 0,1-1 0 0 0,-1 1 0 0 0,1-1 0 0 0,0 0 0 0 0,1 0 0 0 0,-1 1 0 0 0,1-2 0 0 0,-1 1 0 0 0,1 0 0 0 0,1 0 0 0 0,-1-1 0 0 0,0 0 0 0 0,1 0 0 0 0,6 5 0 0 0,1 0-69 0 0,1 1 0 0 0,0-2-1 0 0,1 0 1 0 0,-1 0 0 0 0,1-1 0 0 0,18 5-1 0 0,-11-5-357 0 0,0-1 0 0 0,1-1 0 0 0,0-1 0 0 0,27 1 0 0 0,-34-4-938 0 0,0 0 0 0 0,25-5-1 0 0,-31 3-432 0 0,1 0 0 0 0,-1 0 1 0 0,0-1-1 0 0,0 0 0 0 0,10-6 0 0 0,-9 4-3681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77 25 464 0 0,'-23'-5'1877'0'0,"-10"-3"2626"0"0,12 6 6434 0 0,163-7-2895 0 0,-119 9-7590 0 0,29 0-731 0 0,-19 0-5158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4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148 245 328 0 0,'0'0'6143'0'0,"-2"2"-4743"0"0,-8 13 672 0 0,0 1 1 0 0,-7 17-1 0 0,-12 20 1636 0 0,3-13 1011 0 0,-28 60 2095 0 0,74-125-6274 0 0,1-18-272 0 0,-2 0 0 0 0,-2-2 1 0 0,16-64-1 0 0,-2 5-175 0 0,-18 59-82 0 0,-10 31-22 0 0,1-1 0 0 0,1 1 1 0 0,0 0-1 0 0,8-15 0 0 0,-12 28 5 0 0,-1 1-7 0 0,5-2 10 0 0,4 11-7 0 0,2 10 36 0 0,-1 1 0 0 0,12 37 1 0 0,6 14 114 0 0,-12-41-79 0 0,0-1 1 0 0,2 0 0 0 0,1-1 0 0 0,2-1 0 0 0,0-1 0 0 0,2-1 0 0 0,0 0 0 0 0,36 26 0 0 0,-12-17-1777 0 0,-71-45 1615 0 0,0 1-1 0 0,-1 2 1 0 0,-1 1-1 0 0,1 0 1 0 0,-1 2 0 0 0,0 1-1 0 0,0 1 1 0 0,0 1-1 0 0,-1 2 1 0 0,-34 3 0 0 0,50-2 61 0 0,-1 1 1 0 0,1 0 0 0 0,-19 7-1 0 0,8 5-2425 0 0,22-13 1866 0 0,0 0 0 0 0,-1-1 0 0 0,1 1 0 0 0,0 0 0 0 0,0 0 0 0 0,0 0 0 0 0,-1 0 0 0 0,1 0 0 0 0,0 0 0 0 0,0 0 0 0 0,0 0 0 0 0,0-1 0 0 0,1 1 0 0 0,-1 0 0 0 0,0 2 0 0 0,1-3 279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266 140 288 0 0,'-174'-75'4711'0'0,"103"47"2142"0"0,69 27-6607 0 0,1 1 18 0 0,0 0-1 0 0,0-1 0 0 0,0 1 1 0 0,0-1-1 0 0,0 1 0 0 0,-1-1 1 0 0,1 1-1 0 0,0-1 0 0 0,0 0 1 0 0,0 1-1 0 0,1-1 0 0 0,-1 0 1 0 0,0 0-1 0 0,0 0 0 0 0,0 0 1 0 0,1 0-1 0 0,-3-3 1454 0 0,6 3-370 0 0,2-2-949 0 0,1 0-1 0 0,0 0 0 0 0,0 1 1 0 0,0 0-1 0 0,0 0 0 0 0,0 1 1 0 0,0 0-1 0 0,0 0 1 0 0,12 0-1 0 0,64 3 1010 0 0,-52-1-868 0 0,170 16 996 0 0,-69 1-3881 0 0,-59-8-887 0 0,-1-7-1289 0 0,-52-3 2818 0 0,0 0-1 0 0,21 4 1 0 0,-39-3 1832 0 0,0-1 0 0 0,0 0-1 0 0,0 1 1 0 0,0-1 0 0 0,0 0 0 0 0,0 1 0 0 0,-1-1 0 0 0,1 1 0 0 0,0-1 0 0 0,0 1 0 0 0,-1 0 0 0 0,1-1 0 0 0,0 1-1 0 0,-1 0 1 0 0,1 0 0 0 0,0-1 0 0 0,-1 1 0 0 0,1 0 0 0 0,-1 0 0 0 0,1 0 0 0 0,-1 0 0 0 0,0 0 0 0 0,1-1 0 0 0,-1 1-1 0 0,0 0 1 0 0,0 0 0 0 0,0 0 0 0 0,0 0 0 0 0,1 0 0 0 0,-1 0 0 0 0,0 0 0 0 0,-1 0 0 0 0,1 0 0 0 0,0 0 0 0 0,0 0-1 0 0,0 0 1 0 0,-1 0 0 0 0,1 0 0 0 0,0 0 0 0 0,-1-1 0 0 0,0 3 0 0 0,-19 40 3211 0 0,17-38-3029 0 0,-81 144 8212 0 0,84-148-8050 0 0,1-6-478 0 0,0 0-12 0 0,0 0-1 0 0,1 0 1 0 0,0 0 0 0 0,0 0 0 0 0,0 0 0 0 0,0 1-1 0 0,1-1 1 0 0,0 1 0 0 0,0 0 0 0 0,0-1 0 0 0,7-5-1 0 0,-8 8 26 0 0,0 0 1 0 0,-1 1-1 0 0,1-1 0 0 0,1 1 0 0 0,-1 0 0 0 0,0 0 0 0 0,0 0 0 0 0,0 0 0 0 0,1 0 0 0 0,-1 0 0 0 0,0 1 0 0 0,1-1 0 0 0,-1 1 1 0 0,0-1-1 0 0,1 1 0 0 0,-1 0 0 0 0,1 0 0 0 0,-1 0 0 0 0,1 0 0 0 0,-1 1 0 0 0,0-1 0 0 0,1 0 0 0 0,-1 1 0 0 0,1 0 0 0 0,-1 0 0 0 0,0 0 1 0 0,0 0-1 0 0,0 0 0 0 0,4 2 0 0 0,217 118 1523 0 0,-196-109-1448 0 0,1-1 0 0 0,0-1 1 0 0,1-1-1 0 0,0-2 1 0 0,0-1-1 0 0,47 4 1 0 0,-74-10-101 0 0,1 1 0 0 0,0-1 0 0 0,-1 0 1 0 0,1 0-1 0 0,0 0 0 0 0,-1 0 1 0 0,1-1-1 0 0,-1 1 0 0 0,1-1 1 0 0,-1 0-1 0 0,1 1 0 0 0,-1-1 0 0 0,1 0 1 0 0,-1 0-1 0 0,0-1 0 0 0,1 1 1 0 0,-1 0-1 0 0,0-1 0 0 0,0 0 1 0 0,0 1-1 0 0,0-1 0 0 0,2-3 0 0 0,-2 1-1 0 0,0 0-1 0 0,-1 0 0 0 0,1 0 0 0 0,-1 0 0 0 0,0 0 0 0 0,0 0 0 0 0,-1 0 0 0 0,1 0 1 0 0,-1-1-1 0 0,0 1 0 0 0,0 0 0 0 0,-1-1 0 0 0,0-5 0 0 0,-5-22-346 0 0,-2 0-1 0 0,0 1 0 0 0,-2 0 1 0 0,-2 1-1 0 0,0 0 1 0 0,-26-44-1 0 0,37 74 257 0 0,1-1 1 0 0,0 1-1 0 0,0 0 1 0 0,0 0 0 0 0,0 0-1 0 0,0-1 1 0 0,0 1-1 0 0,-1 0 1 0 0,1 0-1 0 0,0-1 1 0 0,0 1-1 0 0,0 0 1 0 0,0 0-1 0 0,0-1 1 0 0,0 1-1 0 0,0 0 1 0 0,0 0-1 0 0,0-1 1 0 0,0 1-1 0 0,0 0 1 0 0,0-1-1 0 0,0 1 1 0 0,1 0-1 0 0,-1 0 1 0 0,0 0-1 0 0,0-1 1 0 0,0 1-1 0 0,0 0 1 0 0,0 0-1 0 0,0-1 1 0 0,1 1-1 0 0,-1 0 1 0 0,0 0-1 0 0,0 0 1 0 0,0-1-1 0 0,1 1 1 0 0,-1 0-1 0 0,0 0 1 0 0,0 0-1 0 0,0 0 1 0 0,1 0-1 0 0,-1 0 1 0 0,0-1-1 0 0,14-1-6161 0 0,-11 1 5416 0 0,8-2-2026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4 540 0 0,'2'-1'301'0'0,"-1"1"-1"0"0,0 0 1 0 0,0-1-1 0 0,0 1 1 0 0,0 0 0 0 0,0-1-1 0 0,1 1 1 0 0,-1 0-1 0 0,0 0 1 0 0,0 0 0 0 0,1 0-1 0 0,-1 0 1 0 0,0 0-1 0 0,0 0 1 0 0,0 1-1 0 0,1-1 1 0 0,-1 0 0 0 0,0 1-1 0 0,0-1 1 0 0,0 1-1 0 0,0-1 1 0 0,0 1 0 0 0,0-1-1 0 0,0 1 1 0 0,0 0-1 0 0,0 0 1 0 0,0 0-1 0 0,0-1 1 0 0,0 1 0 0 0,0 0-1 0 0,-1 0 1 0 0,1 0-1 0 0,1 2 1 0 0,24 35 3424 0 0,-18-22-2561 0 0,0-1 1 0 0,-2 1-1 0 0,0 1 1 0 0,-1-1-1 0 0,0 1 1 0 0,3 25 0 0 0,-4 0 1187 0 0,0 62 0 0 0,0-85-4167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86 40 668 0 0,'-29'-12'1581'0'0,"-28"-13"10713"0"0,160 22-5300 0 0,208 29-1737 0 0,-102 3-5325 0 0,-162-18-2947 0 0,-1-1-3475 0 0,-21-6 3538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269 8 40 0 0,'-1'-1'504'0'0,"0"0"1"0"0,0 1-1 0 0,0-1 0 0 0,0 0 1 0 0,0 1-1 0 0,-1-1 0 0 0,1 0 1 0 0,0 1-1 0 0,0 0 1 0 0,0-1-1 0 0,-1 1 0 0 0,1 0 1 0 0,0-1-1 0 0,-1 1 0 0 0,1 0 1 0 0,0 0-1 0 0,-1 0 0 0 0,1 0 1 0 0,0 0-1 0 0,-1 1 0 0 0,-1-1 1 0 0,-1 2 201 0 0,0-1 0 0 0,0 1 1 0 0,0 0-1 0 0,0 0 0 0 0,0 0 0 0 0,-6 5 1 0 0,-5 5 282 0 0,0 1 0 0 0,-15 18 0 0 0,23-23-55 0 0,5-6-858 0 0,-10 10 698 0 0,1 0-1 0 0,0 1 1 0 0,1 0-1 0 0,0 1 1 0 0,-8 14-1 0 0,16-24-593 0 0,0 1 1 0 0,1-1-1 0 0,-1 0 0 0 0,1 0 1 0 0,0 1-1 0 0,0-1 0 0 0,0 1 1 0 0,1-1-1 0 0,-1 1 0 0 0,1-1 0 0 0,0 1 1 0 0,0-1-1 0 0,1 1 0 0 0,0-1 1 0 0,-1 1-1 0 0,1-1 0 0 0,1 1 1 0 0,-1-1-1 0 0,1 0 0 0 0,-1 0 0 0 0,1 0 1 0 0,1 0-1 0 0,4 7 0 0 0,3 2 12 0 0,1-1 0 0 0,0 0-1 0 0,1-1 1 0 0,0 0-1 0 0,1-1 1 0 0,1 0 0 0 0,-1-1-1 0 0,1-1 1 0 0,1 0 0 0 0,-1-1-1 0 0,26 9 1 0 0,1-2-154 0 0,0-3-1 0 0,1 0 1 0 0,55 5 0 0 0,-75-14-626 0 0,0 0 1 0 0,40-3-1 0 0,-7-9-2288 0 0,-48 8 1580 0 0,0 0-1 0 0,-1-1 1 0 0,1 0 0 0 0,-1 0-1 0 0,7-4 1 0 0,-8 3-1882 0 0,0 1 458 0 0</inkml:trace>
  <inkml:trace contextRef="#ctx0" brushRef="#br0" timeOffset="1">94 325 236 0 0,'-28'-2'1291'0'0,"19"2"131"0"0,-1-1 0 0 0,1 0 0 0 0,0 0-1 0 0,0-1 1 0 0,-11-3 4728 0 0,66 0-3056 0 0,-1 3-1 0 0,52 4 1 0 0,-35 3-4019 0 0,-1 1-4272 0 0,-55-5 2204 0 0,1-1 430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128 113 504 0 0,'-36'-18'1209'0'0,"-13"-9"2186"0"0,44 24-2378 0 0,-1 0 0 0 0,1-1 0 0 0,0 0 0 0 0,1 0 1 0 0,-1 0-1 0 0,-4-5 0 0 0,9 9-813 0 0,0-1 0 0 0,-1 1 0 0 0,1-1 1 0 0,0 1-1 0 0,-1 0 0 0 0,1-1 0 0 0,0 1 1 0 0,0-1-1 0 0,-1 1 0 0 0,1-1 0 0 0,0 1 0 0 0,0-1 1 0 0,0 1-1 0 0,0-1 0 0 0,0 1 0 0 0,-1-1 1 0 0,1 1-1 0 0,0-1 0 0 0,0 1 0 0 0,0-1 0 0 0,0 1 1 0 0,1-1-1 0 0,-1 0 0 0 0,0 1 0 0 0,0-1 1 0 0,0 1-1 0 0,0-1 0 0 0,0 1 0 0 0,1 0 0 0 0,-1-1 1 0 0,0 1-1 0 0,0-1 0 0 0,1 1 0 0 0,-1-1 1 0 0,1 0-1 0 0,21-9 2613 0 0,30 3-1164 0 0,-50 7-1269 0 0,20-1 459 0 0,0 1 0 0 0,0 1 1 0 0,0 0-1 0 0,31 8 0 0 0,-8 3-3706 0 0,0 6-6270 0 0,-36-15 6280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123 231 496 0 0,'0'0'3988'0'0,"-2"4"-2439"0"0,-112 178 12615 0 0,108-169-11915 0 0,13-13 69 0 0,18-18-758 0 0,-16 8-1381 0 0,-2-1-1 0 0,1 0 0 0 0,-1 0 0 0 0,-1-1 1 0 0,9-22-1 0 0,18-67 44 0 0,-26 76-155 0 0,7-28 164 0 0,13-91 0 0 0,-25 149-170 0 0,-1-1 0 0 0,1 1 0 0 0,1-1 0 0 0,-1 0 0 0 0,1 0 0 0 0,5 8-1 0 0,2 1 53 0 0,39 54 370 0 0,4-3 0 0 0,120 114 1 0 0,-90-96-523 0 0,-72-71-194 0 0,-8-7-19 0 0,1 0 1 0 0,0 0 0 0 0,0 0 0 0 0,0 0-1 0 0,1-1 1 0 0,-1 0 0 0 0,1 0 0 0 0,9 5 0 0 0,-13-8-42 0 0,-2-3-628 0 0,-1 1 891 0 0,0-1-1 0 0,-1 1 1 0 0,1 0 0 0 0,0 0-1 0 0,-1-1 1 0 0,0 2 0 0 0,1-1-1 0 0,-1 0 1 0 0,0 0 0 0 0,0 1-1 0 0,0 0 1 0 0,0-1 0 0 0,0 1-1 0 0,0 0 1 0 0,0 1 0 0 0,-4-2-1 0 0,-62-8-109 0 0,55 9 123 0 0,-86-6-197 0 0,-1 4 1 0 0,-142 14 0 0 0,233-11-1327 0 0,26-12-8718 0 0,-14 11 11134 0 0,20-8-3303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71 7213 0 0,'11'-27'10103'0'0,"6"-1"-4859"0"0,-16 27-5119 0 0,0 0-1 0 0,0 0 1 0 0,0 0 0 0 0,0 0-1 0 0,0 0 1 0 0,0 0 0 0 0,0 0-1 0 0,0 0 1 0 0,1 0 0 0 0,-1 0 0 0 0,0 0-1 0 0,1 1 1 0 0,-1-1 0 0 0,0 1-1 0 0,1-1 1 0 0,-1 1 0 0 0,0-1-1 0 0,1 1 1 0 0,-1 0 0 0 0,1 0 0 0 0,-1 0-1 0 0,1 0 1 0 0,-1 0 0 0 0,1 0-1 0 0,-1 0 1 0 0,1 0 0 0 0,-1 0-1 0 0,1 1 1 0 0,-1-1 0 0 0,0 1 0 0 0,1-1-1 0 0,-1 1 1 0 0,0-1 0 0 0,1 1-1 0 0,-1 0 1 0 0,0 0 0 0 0,0-1-1 0 0,2 3 1 0 0,2 1 61 0 0,-1 1 1 0 0,0-1-1 0 0,0 1 0 0 0,-1 0 1 0 0,1 0-1 0 0,-1 1 0 0 0,0-1 0 0 0,-1 1 1 0 0,1-1-1 0 0,-1 1 0 0 0,0 0 0 0 0,-1 0 1 0 0,1 0-1 0 0,-1 0 0 0 0,0 12 1 0 0,1 10 426 0 0,-2-1 0 0 0,-5 37 1 0 0,1-13-176 0 0,3-32-427 0 0,1 1 1 0 0,1-1-1 0 0,0 1 1 0 0,2-1 0 0 0,0 0-1 0 0,1 0 1 0 0,7 21-1 0 0,-8-33-11 0 0,0 0 0 0 0,0 0-1 0 0,1 0 1 0 0,0-1 0 0 0,0 1-1 0 0,1-1 1 0 0,0 0 0 0 0,0 0-1 0 0,0 0 1 0 0,1-1 0 0 0,-1 0-1 0 0,1 0 1 0 0,1 0 0 0 0,-1-1-1 0 0,1 0 1 0 0,-1 0-1 0 0,1 0 1 0 0,1-1 0 0 0,-1 0-1 0 0,10 2 1 0 0,0-1 64 0 0,0-1 1 0 0,1 0-1 0 0,-1-1 0 0 0,1-2 1 0 0,34-1-1 0 0,33-11-1190 0 0,-32-1-2534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121 12 436 0 0,'2'-11'8195'0'0,"-10"22"-4632"0"0,-21 41-2604 0 0,16-29 591 0 0,-4 5-595 0 0,4-7 373 0 0,-15 32 1 0 0,25-48-1061 0 0,1 1-1 0 0,0 1 1 0 0,0-1 0 0 0,0 0-1 0 0,1 1 1 0 0,0-1 0 0 0,0 0-1 0 0,0 1 1 0 0,1-1 0 0 0,1 10-1 0 0,0-12-148 0 0,0 0-1 0 0,0 0 0 0 0,0 0 1 0 0,1 0-1 0 0,0 0 0 0 0,-1-1 1 0 0,1 1-1 0 0,1-1 1 0 0,-1 1-1 0 0,1-1 0 0 0,-1 0 1 0 0,1 0-1 0 0,0 0 0 0 0,0 0 1 0 0,0 0-1 0 0,0-1 1 0 0,1 1-1 0 0,-1-1 0 0 0,1 0 1 0 0,-1 0-1 0 0,1 0 0 0 0,4 1 1 0 0,9 4 144 0 0,1-2 0 0 0,0 0 1 0 0,28 5-1 0 0,-13-5 6 0 0,1-1-1 0 0,-1-2 1 0 0,41-2-1 0 0,-50-1-810 0 0,41-10 0 0 0,-49 7-645 0 0,1 0-1 0 0,-1-2 1 0 0,17-8-1 0 0,-18 6-5914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 63 460 0 0,'-47'-10'6645'0'0,"47"10"-6562"0"0,0 0 0 0 0,0 0-1 0 0,0 0 1 0 0,0 0 0 0 0,-1-1 0 0 0,1 1 0 0 0,0 0 0 0 0,0 0 0 0 0,0 0 0 0 0,0 0 0 0 0,0 0 0 0 0,-1 0 0 0 0,1 0 0 0 0,0-1 0 0 0,0 1 0 0 0,0 0 0 0 0,0 0 0 0 0,0 0 0 0 0,0 0 0 0 0,0-1 0 0 0,0 1 0 0 0,0 0-1 0 0,0 0 1 0 0,0 0 0 0 0,-1 0 0 0 0,1-1 0 0 0,0 1 0 0 0,0 0 0 0 0,0 0 0 0 0,0 0 0 0 0,0 0 0 0 0,0-1 0 0 0,0 1 0 0 0,1 0 0 0 0,-1 0 0 0 0,0 0 0 0 0,0-1 0 0 0,0 1 0 0 0,0 0 0 0 0,0 0 0 0 0,0 0-1 0 0,0 0 1 0 0,0 0 0 0 0,0-1 0 0 0,0 1 0 0 0,0 0 0 0 0,1 0 0 0 0,-1 0 0 0 0,0 0 0 0 0,0 0 0 0 0,0 0 0 0 0,0-1 0 0 0,0 1 0 0 0,1 0 0 0 0,-1 0 0 0 0,0 0 0 0 0,0 0 0 0 0,0 0 0 0 0,0 0 0 0 0,1 0-1 0 0,-1 0 1 0 0,0 0 0 0 0,0 0 0 0 0,1 0 0 0 0,9-6 1304 0 0,12-2 88 0 0,1 2 0 0 0,0 0 1 0 0,0 1-1 0 0,1 2 1 0 0,36-2-1 0 0,-5 0 301 0 0,-21 5-4914 0 0,-33 0 2168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91 147 480 0 0,'-15'-6'828'0'0,"8"4"13"0"0,0-1 0 0 0,1 1 1 0 0,-1-1-1 0 0,1 0 0 0 0,0 0 0 0 0,0-1 1 0 0,0 0-1 0 0,0 0 0 0 0,0 0 0 0 0,-5-7 1 0 0,10 10-627 0 0,1 0-1 0 0,0 0 1 0 0,0 0 0 0 0,0 0 0 0 0,0 1 0 0 0,0-1 0 0 0,0 0 0 0 0,0 0 0 0 0,0 0 0 0 0,0 0-1 0 0,1 0 1 0 0,-1 0 0 0 0,0 0 0 0 0,0 0 0 0 0,1 1 0 0 0,-1-1 0 0 0,1 0 0 0 0,-1 0 0 0 0,1 0-1 0 0,-1 1 1 0 0,1-1 0 0 0,-1 0 0 0 0,1 1 0 0 0,0-1 0 0 0,-1 0 0 0 0,1 1 0 0 0,0-1-1 0 0,0 1 1 0 0,-1-1 0 0 0,2 0 0 0 0,27-16 1548 0 0,2 5-912 0 0,1 2 0 0 0,0 1 0 0 0,1 1 0 0 0,0 2 0 0 0,0 1 0 0 0,1 2 0 0 0,35 1 0 0 0,239 22-2862 0 0,-268-16 952 0 0,182 17-7847 0 0,-164-18 6537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4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28 432 0 0,'4'4'4572'0'0,"20"4"-1656"0"0,17 2-1242 0 0,255 22 3170 0 0,3-23-3088 0 0,-214-8-1365 0 0,260-2 1069 0 0,478-26 598 0 0,-7-6-425 0 0,-304 27-853 0 0,-263 3-483 0 0,548-16 581 0 0,-788 18-1482 0 0,10 0 1361 0 0,-13 1-4011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488 26 384 0 0,'-3'-3'356'0'0,"0"1"-1"0"0,0-1 1 0 0,-1 1-1 0 0,1 0 1 0 0,-1 0-1 0 0,1 0 1 0 0,-1 0 0 0 0,0 0-1 0 0,1 1 1 0 0,-1 0-1 0 0,0 0 1 0 0,0 0-1 0 0,0 0 1 0 0,0 1-1 0 0,0-1 1 0 0,0 1 0 0 0,0 0-1 0 0,0 0 1 0 0,0 1-1 0 0,0-1 1 0 0,0 1-1 0 0,-5 1 1 0 0,-11 2 806 0 0,0 2-1 0 0,-37 15 1 0 0,49-17-876 0 0,-24 9 838 0 0,1 2 0 0 0,0 1-1 0 0,2 2 1 0 0,0 1 0 0 0,1 1-1 0 0,-41 38 1 0 0,64-54-822 0 0,0 1 1 0 0,1 0-1 0 0,0 0 0 0 0,0 0 0 0 0,0 1 1 0 0,1-1-1 0 0,-1 1 0 0 0,-3 10 1 0 0,6-14-210 0 0,1 0 1 0 0,-1 0 0 0 0,1 0-1 0 0,0 0 1 0 0,-1 0 0 0 0,1 0 0 0 0,0 0-1 0 0,0 0 1 0 0,0 0 0 0 0,1 0 0 0 0,-1 0-1 0 0,0 0 1 0 0,1 0 0 0 0,-1 0 0 0 0,1 0-1 0 0,0 0 1 0 0,0 0 0 0 0,0 0 0 0 0,0 0-1 0 0,0-1 1 0 0,0 1 0 0 0,0 0 0 0 0,0-1-1 0 0,1 1 1 0 0,-1-1 0 0 0,1 1-1 0 0,-1-1 1 0 0,1 0 0 0 0,3 3 0 0 0,4 1 65 0 0,0 0 0 0 0,0 0 0 0 0,1 0 0 0 0,0-2 0 0 0,0 1 0 0 0,0-1 1 0 0,0 0-1 0 0,15 1 0 0 0,6 0 205 0 0,48-1-1 0 0,-59-3-252 0 0,-1-1-1 0 0,1-1 1 0 0,0 0-1 0 0,-1-2 1 0 0,1 0-1 0 0,35-13 1 0 0,-49 15-106 0 0,-1-1 1 0 0,1 1-1 0 0,-1-1 0 0 0,1 0 1 0 0,-1 0-1 0 0,0-1 1 0 0,0 1-1 0 0,-1-1 0 0 0,1 0 1 0 0,-1-1-1 0 0,0 1 1 0 0,0-1-1 0 0,0 0 0 0 0,-1 0 1 0 0,1 0-1 0 0,-1 0 1 0 0,0 0-1 0 0,-1-1 0 0 0,1 0 1 0 0,-1 1-1 0 0,0-1 1 0 0,-1 0-1 0 0,0 0 0 0 0,1 0 1 0 0,-2 0-1 0 0,1-9 1 0 0,-1 11-56 0 0,-1 0-1 0 0,0 0 1 0 0,0 0 0 0 0,0 0 0 0 0,0 1 0 0 0,-1-1 0 0 0,1 0 0 0 0,-1 1 0 0 0,0-1 0 0 0,0 1 0 0 0,0 0 0 0 0,-1-1 0 0 0,1 1 0 0 0,-1 0 0 0 0,0 1 0 0 0,0-1-1 0 0,0 0 1 0 0,0 1 0 0 0,0-1 0 0 0,0 1 0 0 0,-1 0 0 0 0,1 0 0 0 0,-1 1 0 0 0,-4-3 0 0 0,-8-3-427 0 0,-1 1 1 0 0,0 1-1 0 0,-33-7 1 0 0,33 9-261 0 0,0 1 1 0 0,0 1-1 0 0,-27 0 0 0 0,-19 11-6720 0 0,44-5 4841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0 420 0 0,'0'0'2948'0'0,"11"4"6155"0"0,-2 0-6825 0 0,49 41 3900 0 0,29 27-2429 0 0,-16-12-1495 0 0,-39-32-1603 0 0,-11-9 867 0 0,42 29 1 0 0,-58-44-1664 0 0,1-1 1 0 0,0 0-1 0 0,-1 0 1 0 0,1 0 0 0 0,0-1-1 0 0,1 1 1 0 0,-1-1 0 0 0,0-1-1 0 0,1 1 1 0 0,-1-1 0 0 0,1-1-1 0 0,-1 1 1 0 0,9-1 0 0 0,-11-1-1105 0 0,1 0 0 0 0,-1-1 1 0 0,0 1-1 0 0,0-1 0 0 0,0 0 1 0 0,0 0-1 0 0,0 0 0 0 0,-1 0 1 0 0,6-5-1 0 0,0 0-1512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1 446 516 0 0,'2'-20'18605'0'0,"-1"40"-17000"0"0,-2-13-1206 0 0,1 1 0 0 0,0 0 0 0 0,1 0-1 0 0,-1 0 1 0 0,2-1 0 0 0,-1 1 0 0 0,1 0-1 0 0,0-1 1 0 0,1 1 0 0 0,0-1 0 0 0,0 0-1 0 0,0 0 1 0 0,1 0 0 0 0,0 0 0 0 0,9 11-1 0 0,-7-12-238 0 0,0-1-1 0 0,0 1 1 0 0,0-1-1 0 0,1 0 0 0 0,0 0 1 0 0,0-1-1 0 0,0 0 0 0 0,0 0 1 0 0,1-1-1 0 0,0 0 0 0 0,-1 0 1 0 0,1-1-1 0 0,0 0 0 0 0,0 0 1 0 0,0-1-1 0 0,1 0 0 0 0,-1 0 1 0 0,0-1-1 0 0,0 0 0 0 0,16-2 1 0 0,-12-1-105 0 0,0 0 0 0 0,0 0 0 0 0,0-1 0 0 0,-1-1 0 0 0,1 0 0 0 0,-1 0-1 0 0,0-1 1 0 0,-1-1 0 0 0,0 0 0 0 0,0 0 0 0 0,0-1 0 0 0,-1 0 0 0 0,11-11 0 0 0,38-45 242 0 0,-58 64-295 0 0,0 0 0 0 0,1 0 0 0 0,-1 0 0 0 0,1 0 0 0 0,-1 0 0 0 0,0 0 0 0 0,1 0 0 0 0,-1 0 0 0 0,1 0 0 0 0,-1 0 0 0 0,0 0 0 0 0,1 0 0 0 0,-1 0 0 0 0,1 1 0 0 0,-1-1 0 0 0,0 0 0 0 0,1 0 0 0 0,-1 0 0 0 0,0 1 0 0 0,1-1 0 0 0,-1 0 0 0 0,0 0 0 0 0,0 1 0 0 0,1-1 0 0 0,-1 0 0 0 0,0 1 0 0 0,0-1 0 0 0,1 0 0 0 0,-1 1 0 0 0,0-1 0 0 0,0 1 0 0 0,0-1 0 0 0,1 0 0 0 0,-1 2 0 0 0,5 8-185 0 0,20 21-2463 0 0,-17-24 69 0 0,-1-1 0 0 0,1 1 0 0 0,17 9 0 0 0,-8-9-586 0 0</inkml:trace>
  <inkml:trace contextRef="#ctx0" brushRef="#br0" timeOffset="1">639 468 216 0 0,'-17'-66'2842'0'0,"-29"-70"-1"0"0,-42-56 7431 0 0,82 181-9253 0 0,3 6-349 0 0,0 0 0 0 0,0 0 0 0 0,0 0 0 0 0,1-1-1 0 0,0 0 1 0 0,0 1 0 0 0,-1-9 0 0 0,3 13-232 0 0,1 0-576 0 0,0 0 0 0 0,0 0 0 0 0,0 0 0 0 0,0 0 0 0 0,0 0-1 0 0,0 1 1 0 0,0-1 0 0 0,0 0 0 0 0,0 1 0 0 0,1-1 0 0 0,-1 1-1 0 0,2-1 1 0 0,40 8-7066 0 0,-27-4 4806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0 516 0 0,'67'129'8697'0'0,"-14"-23"-3791"0"0,-12-42-1806 0 0,3-1 1 0 0,2-2-1 0 0,80 81 1 0 0,-124-140-2907 0 0,1 1-1 0 0,-1 0 1 0 0,1-1-1 0 0,0 0 1 0 0,0 1-1 0 0,0-1 1 0 0,0 0-1 0 0,0-1 1 0 0,0 1-1 0 0,1 0 1 0 0,-1-1-1 0 0,0 0 1 0 0,6 2-1 0 0,-7-3-129 0 0,0 0-1 0 0,-1-1 1 0 0,1 1-1 0 0,-1 0 1 0 0,1 0-1 0 0,0-1 1 0 0,-1 1-1 0 0,1-1 1 0 0,-1 0-1 0 0,1 1 1 0 0,-1-1-1 0 0,0 0 1 0 0,1 0-1 0 0,-1 0 1 0 0,0 0 0 0 0,1 0-1 0 0,-1 0 1 0 0,0 0-1 0 0,0 0 1 0 0,0 0-1 0 0,0-1 1 0 0,0 1-1 0 0,0 0 1 0 0,0-1-1 0 0,0 1 1 0 0,-1-1-1 0 0,1 1 1 0 0,-1-1-1 0 0,1 1 1 0 0,-1-1-1 0 0,1-2 1 0 0,40-151 931 0 0,-14 43-664 0 0,-23 98-341 0 0,1-3-173 0 0,0 0 0 0 0,1 0 0 0 0,10-19 0 0 0,-15 34 47 0 0,1 1-1 0 0,0-1 1 0 0,-1 1-1 0 0,1 0 1 0 0,0-1 0 0 0,-1 1-1 0 0,1 0 1 0 0,0 0-1 0 0,0 0 1 0 0,0 1 0 0 0,0-1-1 0 0,0 0 1 0 0,0 1-1 0 0,0-1 1 0 0,0 1 0 0 0,0 0-1 0 0,0 0 1 0 0,0 0 0 0 0,4 0-1 0 0,39 3-2452 0 0,-45-3 2558 0 0,78 8-9232 0 0,-50-8 6308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26 189 300 0 0,'10'10'3040'0'0,"-12"25"1155"0"0,-1 0 0 0 0,-9 40 1 0 0,-1 1 1492 0 0,12-72-5185 0 0,-3 17 1191 0 0,4-21-1600 0 0,0 1-1 0 0,0-1 1 0 0,0 0-1 0 0,0 1 1 0 0,0-1-1 0 0,0 1 1 0 0,0-1-1 0 0,0 1 1 0 0,0-1 0 0 0,0 0-1 0 0,0 1 1 0 0,0-1-1 0 0,0 1 1 0 0,0-1-1 0 0,0 1 1 0 0,0-1-1 0 0,0 0 1 0 0,1 1 0 0 0,-1-1-1 0 0,0 1 1 0 0,0-1-1 0 0,1 0 1 0 0,-1 1-1 0 0,0-1 1 0 0,0 0 0 0 0,1 1-1 0 0,-1-1 1 0 0,0 0-1 0 0,1 1 1 0 0,-1-1-1 0 0,0 0 1 0 0,1 0-1 0 0,-1 0 1 0 0,1 1 0 0 0,-1-1-1 0 0,2 0-42 0 0,-1-1 0 0 0,0 1 0 0 0,0-1 0 0 0,1 1-1 0 0,-1-1 1 0 0,0 1 0 0 0,0-1 0 0 0,0 0 0 0 0,0 0 0 0 0,0 0 0 0 0,0 1 0 0 0,0-1-1 0 0,0 0 1 0 0,0 0 0 0 0,0 0 0 0 0,-1 0 0 0 0,1-1 0 0 0,0 1 0 0 0,0-2 0 0 0,14-28 323 0 0,-12 24-289 0 0,60-176 710 0 0,-46 123-538 0 0,36-81 1 0 0,-53 140-243 0 0,1 0-1 0 0,-1 0 1 0 0,0 0 0 0 0,1 0-1 0 0,-1 0 1 0 0,1-1 0 0 0,0 1-1 0 0,-1 0 1 0 0,1 1 0 0 0,0-1-1 0 0,0 0 1 0 0,-1 0-1 0 0,1 0 1 0 0,0 0 0 0 0,0 0-1 0 0,1 0 1 0 0,-1 1-7 0 0,0 1 1 0 0,0-1-1 0 0,0 1 0 0 0,0-1 1 0 0,0 1-1 0 0,0 0 0 0 0,0-1 0 0 0,-1 1 1 0 0,1 0-1 0 0,0 0 0 0 0,0-1 1 0 0,-1 1-1 0 0,1 0 0 0 0,-1 0 1 0 0,1 0-1 0 0,0 2 0 0 0,6 8 54 0 0,-1 2 0 0 0,0-1 0 0 0,-1 1-1 0 0,7 24 1 0 0,0-1 24 0 0,22 65 140 0 0,-14-41-57 0 0,2-1 0 0 0,46 88 0 0 0,-63-138-304 0 0,0 0 1 0 0,1 0 0 0 0,0-1-1 0 0,1 0 1 0 0,0 0 0 0 0,13 12-1 0 0,-18-19 74 0 0,0 1-1 0 0,0-1 1 0 0,0 0-1 0 0,0 0 1 0 0,0 0-1 0 0,0 0 0 0 0,1 0 1 0 0,-1 0-1 0 0,0 0 1 0 0,0 0-1 0 0,1-1 1 0 0,-1 0-1 0 0,0 1 1 0 0,1-1-1 0 0,-1 0 1 0 0,1 0-1 0 0,-1 0 1 0 0,0 0-1 0 0,1-1 0 0 0,-1 1 1 0 0,0-1-1 0 0,1 1 1 0 0,-1-1-1 0 0,0 0 1 0 0,0 0-1 0 0,1 0 1 0 0,-1 0-1 0 0,0 0 1 0 0,0 0-1 0 0,0-1 1 0 0,0 1-1 0 0,-1-1 1 0 0,1 1-1 0 0,0-1 0 0 0,1-2 1 0 0,-3 4 42 0 0,1 0-1 0 0,-1-1 1 0 0,1 1-1 0 0,-1 0 1 0 0,0-1-1 0 0,1 1 1 0 0,-1-1 0 0 0,0 1-1 0 0,1-1 1 0 0,-1 1-1 0 0,0-1 1 0 0,0 1 0 0 0,0-1-1 0 0,1 1 1 0 0,-1-1-1 0 0,0 1 1 0 0,0-1 0 0 0,0 1-1 0 0,0-1 1 0 0,0 0-1 0 0,0 1 1 0 0,0-1 0 0 0,0 1-1 0 0,0-1 1 0 0,0 1-1 0 0,-1-1 1 0 0,1 1 0 0 0,0-1-1 0 0,0 1 1 0 0,0-1-1 0 0,-1 1 1 0 0,1-2-1 0 0,-19-13-186 0 0,-25-3 128 0 0,4 7 118 0 0,-1 2 1 0 0,0 2-1 0 0,-1 1 1 0 0,0 3-1 0 0,-81 2 1 0 0,117 2-92 0 0,-42 4 210 0 0,47-5-235 0 0,-1 0 1 0 0,1 0-1 0 0,-1 0 0 0 0,0 1 1 0 0,1-1-1 0 0,-1 0 0 0 0,1 1 0 0 0,0-1 1 0 0,-1 1-1 0 0,1 0 0 0 0,-1 0 0 0 0,1-1 1 0 0,0 1-1 0 0,-1 0 0 0 0,1 0 0 0 0,0 0 1 0 0,0 0-1 0 0,0 0 0 0 0,0 1 0 0 0,0-1 1 0 0,0 0-1 0 0,0 0 0 0 0,-1 3 0 0 0,2-3-117 0 0,0 0-1 0 0,1 0 0 0 0,-1 0 0 0 0,0 0 0 0 0,0 0 1 0 0,1 0-1 0 0,-1-1 0 0 0,1 1 0 0 0,-1 0 0 0 0,1 0 1 0 0,-1 0-1 0 0,1 0 0 0 0,-1-1 0 0 0,1 1 1 0 0,0 0-1 0 0,0-1 0 0 0,-1 1 0 0 0,1 0 0 0 0,0-1 1 0 0,1 2-1 0 0,19 11-4443 0 0,-18-12 4125 0 0,15 9-2353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34 9029 0 0,'-1'-2'6986'0'0,"-4"-6"-1574"0"0,6 7-5183 0 0,-1 0 0 0 0,1 0 0 0 0,0-1 0 0 0,0 1 0 0 0,-1 0 0 0 0,1 0 0 0 0,0 0 0 0 0,0 0 0 0 0,0 0-1 0 0,0 0 1 0 0,0 0 0 0 0,0 0 0 0 0,0 0 0 0 0,1 0 0 0 0,-1 0 0 0 0,0 1 0 0 0,0-1 0 0 0,1 0 0 0 0,-1 1 0 0 0,0 0 0 0 0,1-1 0 0 0,-1 1 0 0 0,1 0 0 0 0,-1-1 0 0 0,0 1 0 0 0,1 0 0 0 0,-1 0 0 0 0,3 0 0 0 0,53-3 192 0 0,-45 3 75 0 0,245 7 1974 0 0,-125 0-1188 0 0,-96-2-1101 0 0,0 0-3459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140 64 548 0 0,'0'-63'16798'0'0,"-3"65"-15959"0"0,-5 6-454 0 0,0 0 0 0 0,1 0 0 0 0,1 1 1 0 0,-1 0-1 0 0,1 0 0 0 0,1 0 0 0 0,-7 15 0 0 0,-29 77 1173 0 0,39-95-1444 0 0,-5 13 293 0 0,0 1 0 0 0,2 0 0 0 0,0 0 0 0 0,1 1 0 0 0,1-1 0 0 0,-1 34 0 0 0,4-48-309 0 0,0 0 1 0 0,1 0 0 0 0,0 0-1 0 0,0 0 1 0 0,0 0 0 0 0,1 0 0 0 0,-1 0-1 0 0,2 0 1 0 0,-1-1 0 0 0,0 1-1 0 0,1-1 1 0 0,0 1 0 0 0,1-1-1 0 0,-1 0 1 0 0,1 0 0 0 0,0-1-1 0 0,0 1 1 0 0,0-1 0 0 0,0 0-1 0 0,1 0 1 0 0,0 0 0 0 0,0-1 0 0 0,0 1-1 0 0,0-1 1 0 0,1 0 0 0 0,9 3-1 0 0,-1-1 22 0 0,0-1 0 0 0,-1 0 0 0 0,1-1 0 0 0,0-1 0 0 0,1-1 0 0 0,-1 1-1 0 0,0-2 1 0 0,0 0 0 0 0,22-3 0 0 0,-16 0-1039 0 0,-1-1 0 0 0,22-7 0 0 0,35-20-9448 0 0,-62 26 7534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161 35 596 0 0,'0'-1'274'0'0,"-1"-1"1"0"0,1 1-1 0 0,0-1 1 0 0,0 1-1 0 0,-1-1 0 0 0,1 1 1 0 0,-1-1-1 0 0,1 1 0 0 0,-1-1 1 0 0,0 1-1 0 0,0-1 0 0 0,0 1 1 0 0,1 0-1 0 0,-1 0 1 0 0,0-1-1 0 0,-1 1 0 0 0,1 0 1 0 0,0 0-1 0 0,0 0 0 0 0,0 0 1 0 0,-1 0-1 0 0,1 0 0 0 0,0 1 1 0 0,-1-1-1 0 0,1 0 1 0 0,-1 1-1 0 0,1-1 0 0 0,-1 1 1 0 0,1-1-1 0 0,-1 1 0 0 0,-2-1 1 0 0,0 2 140 0 0,0 0 0 0 0,1 0 0 0 0,-1 0 0 0 0,0 1 0 0 0,1-1 0 0 0,-1 1 0 0 0,1 0 1 0 0,0 0-1 0 0,-1 0 0 0 0,1 0 0 0 0,0 0 0 0 0,-5 6 0 0 0,1-2 18 0 0,0 1 1 0 0,1 0-1 0 0,-1 0 0 0 0,1 1 0 0 0,1 0 1 0 0,0 0-1 0 0,0 0 0 0 0,0 1 1 0 0,1 0-1 0 0,0-1 0 0 0,1 2 0 0 0,0-1 1 0 0,0 0-1 0 0,1 0 0 0 0,0 1 0 0 0,-1 18 1 0 0,4-20-248 0 0,-1-1 0 0 0,1 1 0 0 0,0-1 0 0 0,0 0 0 0 0,1 1 0 0 0,0-1 0 0 0,0 0 0 0 0,1 0 1 0 0,0 0-1 0 0,0-1 0 0 0,0 1 0 0 0,1-1 0 0 0,0 0 0 0 0,1 0 0 0 0,-1 0 0 0 0,1 0 0 0 0,0-1 0 0 0,0 1 0 0 0,1-2 0 0 0,0 1 1 0 0,0 0-1 0 0,9 5 0 0 0,-3-4-81 0 0,-1-1 0 0 0,1 0 0 0 0,0-1 0 0 0,0 0 0 0 0,0 0 0 0 0,0-2 0 0 0,1 1 0 0 0,-1-1 0 0 0,1-1 0 0 0,-1-1 0 0 0,1 1 0 0 0,0-2 0 0 0,13-2 0 0 0,-8 1-886 0 0,0-2 1 0 0,0 0 0 0 0,23-9-1 0 0,-25 7-1737 0 0,0-1 0 0 0,-1-1 1 0 0,21-13-1 0 0,-26 14-4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47 784 0 0,'-12'0'1416'0'0,"-12"0"2155"0"0,9-3 6472 0 0,19 1-8751 0 0,11-4 85 0 0,0 0 1 0 0,0 1-1 0 0,1 1 0 0 0,24-4 0 0 0,5 1-2887 0 0,-23 4-1838 0 0,-16 0-1398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119 155 172 0 0,'-37'-9'1517'0'0,"-7"-1"2082"0"0,40 8-2462 0 0,-1 1 0 0 0,0-1 0 0 0,1 0 1 0 0,-1 0-1 0 0,1 0 0 0 0,-7-9 5211 0 0,18 2-4266 0 0,11-5-1046 0 0,1 6-193 0 0,0 0 0 0 0,1 0 0 0 0,0 2 0 0 0,1 1 0 0 0,21-4 0 0 0,107-5-929 0 0,-55 7-3674 0 0,-2-8-3570 0 0,-49 4 4680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4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1 488 0 0,'-1'0'271'0'0,"0"0"1"0"0,0 0-1 0 0,-1 0 1 0 0,1 0-1 0 0,0 1 0 0 0,0-1 1 0 0,-1 0-1 0 0,1 1 1 0 0,0-1-1 0 0,0 1 0 0 0,0-1 1 0 0,0 1-1 0 0,0 0 1 0 0,0-1-1 0 0,0 1 0 0 0,0 0 1 0 0,0 0-1 0 0,0 0 1 0 0,0-1-1 0 0,0 1 0 0 0,1 0 1 0 0,-1 0-1 0 0,0 0 1 0 0,0 0-1 0 0,1 1 0 0 0,-1-1 1 0 0,1 0-1 0 0,-1 0 1 0 0,1 0-1 0 0,0 0 0 0 0,-1 2 1 0 0,-10 44 2434 0 0,10-41-2353 0 0,-11 66 1633 0 0,4 2 1 0 0,2-1-1 0 0,7 116 1 0 0,13 349 3178 0 0,-16-468-4314 0 0,-3 0-1 0 0,-24 120 1 0 0,27-185-780 0 0,1-1 0 0 0,0 0 0 0 0,0 1-1 0 0,1-1 1 0 0,-1 1 0 0 0,1-1 0 0 0,0 1-1 0 0,0-1 1 0 0,2 9 0 0 0,-2-11-53 0 0,1-1 0 0 0,0 1 0 0 0,0-1 0 0 0,0 0 0 0 0,0 1 0 0 0,0-1 0 0 0,0 0 0 0 0,1 1 0 0 0,-1-1 0 0 0,0 0 0 0 0,1 0 0 0 0,-1 0 0 0 0,1 0 0 0 0,-1 0 0 0 0,1-1 0 0 0,-1 1 0 0 0,1 0 0 0 0,-1-1 0 0 0,1 1 0 0 0,0-1 0 0 0,-1 1 0 0 0,1-1 0 0 0,0 0 0 0 0,0 0 0 0 0,-1 0 0 0 0,1 0 0 0 0,0 0 0 0 0,-1 0 0 0 0,3-1 0 0 0,358 9 247 0 0,93-1-151 0 0,672-10 469 0 0,-745 6-308 0 0,177 5 72 0 0,566 7 201 0 0,-681-27 289 0 0,-418 10-744 0 0,-15-3-2564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 0 76 0 0,'0'0'4636'0'0,"-2"5"-2975"0"0,-9 25 1377 0 0,1-1 1 0 0,1 2-1 0 0,2-1 0 0 0,1 1 0 0 0,-4 52 0 0 0,10-82-2499 0 0,0 9 1841 0 0,3-16-2362 0 0,-2 0-1 0 0,1 0 0 0 0,1 0 0 0 0,-1 1 0 0 0,1-1 0 0 0,5-6 0 0 0,-7 11-8 0 0,-1 0 0 0 0,1 0 0 0 0,0 0 0 0 0,0 0 0 0 0,0 0 0 0 0,0 0-1 0 0,0 0 1 0 0,0 0 0 0 0,0 0 0 0 0,0 1 0 0 0,1-1 0 0 0,-1 1 0 0 0,0-1 0 0 0,0 1 0 0 0,1-1 0 0 0,-1 1-1 0 0,0-1 1 0 0,0 1 0 0 0,1 0 0 0 0,-1 0 0 0 0,0 0 0 0 0,1 0 0 0 0,-1 0 0 0 0,0 0 0 0 0,1 0 0 0 0,-1 0 0 0 0,0 1-1 0 0,1-1 1 0 0,-1 0 0 0 0,0 1 0 0 0,0-1 0 0 0,1 1 0 0 0,1 0 0 0 0,74 44 673 0 0,-50-28-421 0 0,1-2 0 0 0,35 16 0 0 0,-14-13 97 0 0,0-2 0 0 0,88 16 1 0 0,-104-27-228 0 0,1-1 0 0 0,-1-1 0 0 0,0-2 0 0 0,1-2 1 0 0,44-6-1 0 0,-75 7-131 0 0,0 0 1 0 0,1-1-1 0 0,-1 0 1 0 0,0 0-1 0 0,1 0 1 0 0,-1 0-1 0 0,0 0 1 0 0,0 0-1 0 0,0-1 0 0 0,0 0 1 0 0,0 1-1 0 0,0-1 1 0 0,0 0-1 0 0,-1-1 1 0 0,1 1-1 0 0,4-5 1 0 0,-6 4-9 0 0,0 0 0 0 0,1 0 1 0 0,-1 0-1 0 0,0 0 1 0 0,-1 0-1 0 0,1 0 1 0 0,-1 0-1 0 0,1 0 1 0 0,-1 0-1 0 0,0 0 0 0 0,0 0 1 0 0,0 0-1 0 0,0-1 1 0 0,-1 1-1 0 0,1 0 1 0 0,-1 0-1 0 0,0 0 0 0 0,-2-5 1 0 0,-2-5-26 0 0,0-1 0 0 0,-1 1 1 0 0,0 0-1 0 0,-1 0 0 0 0,-1 1 0 0 0,-9-12 0 0 0,-59-62-937 0 0,58 68 442 0 0,18 17 380 0 0,-1 1 1 0 0,0-1-1 0 0,0 0 0 0 0,0 0 1 0 0,0 1-1 0 0,1-1 1 0 0,-1 0-1 0 0,0 0 0 0 0,1 0 1 0 0,-1 0-1 0 0,1 0 1 0 0,-1 1-1 0 0,1-1 1 0 0,-1 0-1 0 0,1 0 0 0 0,0 0 1 0 0,-1-1-1 0 0,1 1 1 0 0,0 0-1 0 0,0 0 0 0 0,0 0 1 0 0,0 0-1 0 0,0 0 1 0 0,0 0-1 0 0,0 0 1 0 0,0 0-1 0 0,0-2 0 0 0,2 2-464 0 0,0-1 0 0 0,-1 1 0 0 0,1-1 0 0 0,0 1 0 0 0,-1 0 0 0 0,1 0 0 0 0,0-1 0 0 0,0 1 0 0 0,0 0 0 0 0,0 1 0 0 0,1-1 0 0 0,-1 0 0 0 0,2 0 0 0 0,18-6-2253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5701 0 0,'0'0'13647'0'0,"0"3"-12794"0"0,24 61 2079 0 0,-17-48-2314 0 0,-1 1-1 0 0,0-1 1 0 0,5 32-1 0 0,-5-5 181 0 0,21 120 1534 0 0,-25-157-2363 0 0,0 0 0 0 0,0 0 0 0 0,0 0 0 0 0,1 0 0 0 0,0-1 0 0 0,7 12 0 0 0,-7-14-684 0 0,0 0 0 0 0,-1 1 0 0 0,1-1 0 0 0,1 0 0 0 0,-1-1 0 0 0,6 5 0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335 248 36 0 0,'-135'-34'2791'0'0,"80"22"2413"0"0,-58-20 0 0 0,111 31-4849 0 0,-1 1 1 0 0,1-1-1 0 0,0 0 0 0 0,0 0 0 0 0,0 0 1 0 0,0 0-1 0 0,0-1 0 0 0,0 1 0 0 0,1 0 1 0 0,-1-1-1 0 0,0 1 0 0 0,1-1 0 0 0,-1 0 1 0 0,-1-1-1 0 0,3 2-207 0 0,0 0 1 0 0,-1 1 0 0 0,1-1-1 0 0,0 1 1 0 0,0-1-1 0 0,0 1 1 0 0,0-1-1 0 0,0 0 1 0 0,0 1 0 0 0,0-1-1 0 0,0 1 1 0 0,0-1-1 0 0,0 1 1 0 0,0-1-1 0 0,0 0 1 0 0,0 1 0 0 0,0-1-1 0 0,1 1 1 0 0,-1-1-1 0 0,0 1 1 0 0,1-2-1 0 0,16-12 1615 0 0,10 1-905 0 0,-1 2-1 0 0,2 1 0 0 0,-1 0 0 0 0,1 3 0 0 0,47-8 0 0 0,151-7 1675 0 0,-165 18-1704 0 0,320-25-1758 0 0,-360 29-2696 0 0,40 5 1 0 0,-14-1-2544 0 0,-19-3 3126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398 8 164 0 0,'-9'-2'1013'0'0,"-1"0"1"0"0,1 0-1 0 0,-1 1 1 0 0,0 0-1 0 0,1 1 1 0 0,-1 0-1 0 0,-12 2 1 0 0,17 0-478 0 0,-1-1-1 0 0,1 1 1 0 0,0 0 0 0 0,0 0 0 0 0,-1 0 0 0 0,2 1-1 0 0,-1-1 1 0 0,0 1 0 0 0,1 0 0 0 0,-1 1 0 0 0,1-1-1 0 0,0 1 1 0 0,0 0 0 0 0,-4 5 0 0 0,-12 14 1641 0 0,1 1 0 0 0,-25 44 0 0 0,39-60-1793 0 0,1 0 0 0 0,0 0 1 0 0,0 1-1 0 0,1 0 0 0 0,0-1 0 0 0,1 1 1 0 0,0 0-1 0 0,0 0 0 0 0,1 1 0 0 0,0-1 0 0 0,1 0 1 0 0,0 0-1 0 0,1 13 0 0 0,0-18-261 0 0,0 0 0 0 0,0 0 0 0 0,1 1 0 0 0,-1-1 0 0 0,1 0 0 0 0,0 0 0 0 0,0-1 0 0 0,0 1 0 0 0,0 0 0 0 0,1-1 0 0 0,0 1 0 0 0,-1-1 0 0 0,1 0 0 0 0,4 4 0 0 0,-1-2 40 0 0,1-1-1 0 0,-1 0 0 0 0,1 0 1 0 0,0 0-1 0 0,0-1 1 0 0,0 0-1 0 0,11 3 0 0 0,3 0 78 0 0,1-2 0 0 0,0 0-1 0 0,0-2 1 0 0,36 0 0 0 0,-30-3-570 0 0,0-1 1 0 0,0-1 0 0 0,0-1 0 0 0,51-16-1 0 0,-55 12-1527 0 0,-1-1-1 0 0,0-1 1 0 0,25-15-1 0 0,-42 20-1852 0 0</inkml:trace>
  <inkml:trace contextRef="#ctx0" brushRef="#br0" timeOffset="1">105 339 72 0 0,'-51'-1'2895'0'0,"24"0"1419"0"0,1 1 5843 0 0,63-11-6263 0 0,114 2 1852 0 0,-71 6-6212 0 0,-1-4-9907 0 0,-72 6 7587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118 159 7613 0 0,'-22'-4'3245'0'0,"14"4"-1833"0"0,-1-1-1 0 0,0 0 1 0 0,0-1 0 0 0,0 0-1 0 0,1-1 1 0 0,-1 0 0 0 0,1 0-1 0 0,-16-9 1 0 0,23 12-1322 0 0,1-1 1 0 0,0 0-1 0 0,-1 1 1 0 0,1-1 0 0 0,0 0-1 0 0,0 0 1 0 0,-1 1-1 0 0,1-1 1 0 0,0 0-1 0 0,0 0 1 0 0,0 1-1 0 0,0-1 1 0 0,0 0-1 0 0,0 0 1 0 0,0 0-1 0 0,0 1 1 0 0,1-1 0 0 0,-1 0-1 0 0,0 0 1 0 0,0 1-1 0 0,1-1 1 0 0,-1 0-1 0 0,0 0 1 0 0,1 1-1 0 0,-1-1 1 0 0,1 0-1 0 0,-1 1 1 0 0,0-1-1 0 0,1 1 1 0 0,0-1 0 0 0,-1 1-1 0 0,1-1 1 0 0,-1 1-1 0 0,1-1 1 0 0,0 1-1 0 0,-1-1 1 0 0,1 1-1 0 0,1-1 1 0 0,8-6 170 0 0,0 0 0 0 0,1 1 0 0 0,0 0 0 0 0,0 1 0 0 0,1 0-1 0 0,11-3 1 0 0,76-16 742 0 0,-63 16-614 0 0,-22 5-600 0 0,92-17 1924 0 0,-53 18-3395 0 0,-44 3-96 0 0,-1 0 0 0 0,1 0 1 0 0,16 5-1 0 0,-12-2-2063 0 0,1-2 554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44 756 0 0,'-10'8'1378'0'0,"-1"1"0"0"0,1 1 0 0 0,0 0-1 0 0,1 0 1 0 0,0 0 0 0 0,1 2 0 0 0,0-1 0 0 0,1 1 0 0 0,-8 15-1 0 0,-28 42 10672 0 0,42-73-11970 0 0,1 1-1 0 0,0-1 1 0 0,0 1-1 0 0,0-1 1 0 0,0 1-1 0 0,0-1 1 0 0,1 1-1 0 0,0-1 1 0 0,-1 1-1 0 0,4-7 1 0 0,-4 9-23 0 0,0-1-39 0 0,0 1 0 0 0,0 0 0 0 0,1 0 0 0 0,-1 0 0 0 0,0 0 0 0 0,0 0 0 0 0,1 0 0 0 0,-1 0 0 0 0,1 0 0 0 0,-1 0 0 0 0,1 0 0 0 0,-1 0 0 0 0,1 0 0 0 0,0 0 0 0 0,0 0 0 0 0,-1 0 1 0 0,1 0-1 0 0,0 0 0 0 0,0 1 0 0 0,0-1 0 0 0,0 0 0 0 0,0 1 0 0 0,0-1 0 0 0,0 1 0 0 0,0-1 0 0 0,0 1 0 0 0,0-1 0 0 0,0 1 0 0 0,0 0 0 0 0,0 0 0 0 0,0-1 0 0 0,0 1 0 0 0,0 0 0 0 0,1 0 1 0 0,-1 0-1 0 0,2 0 0 0 0,2 2 16 0 0,1 0-1 0 0,-1 0 1 0 0,0 1 0 0 0,0 0 0 0 0,0 0 0 0 0,7 5 0 0 0,-7-5-25 0 0,31 21 135 0 0,2-2 0 0 0,0-2 0 0 0,1-1 0 0 0,48 14 0 0 0,-64-25-59 0 0,1-1 1 0 0,0-1-1 0 0,1-2 0 0 0,-1 0 0 0 0,1-1 1 0 0,0-2-1 0 0,0-1 0 0 0,44-4 0 0 0,-66 3-70 0 0,1 0 0 0 0,-1 0 0 0 0,1 0-1 0 0,-1 0 1 0 0,1-1 0 0 0,-1 1 0 0 0,0-1 0 0 0,0 0-1 0 0,0 0 1 0 0,0 0 0 0 0,0 0 0 0 0,0-1-1 0 0,-1 1 1 0 0,1-1 0 0 0,-1 1 0 0 0,1-1-1 0 0,-1 0 1 0 0,0 0 0 0 0,0 0 0 0 0,-1 0 0 0 0,1 0-1 0 0,0-1 1 0 0,-1 1 0 0 0,0-1 0 0 0,0 1-1 0 0,1-6 1 0 0,1-9-7 0 0,0 0 1 0 0,-1 0-1 0 0,-1-1 0 0 0,-2-19 0 0 0,1 15-41 0 0,-2-11-88 0 0,1 21-333 0 0,1 0 1 0 0,0 1-1 0 0,2-16 1 0 0,-2 26 290 0 0,1 1 0 0 0,-1 0 1 0 0,1-1-1 0 0,-1 1 1 0 0,1-1-1 0 0,-1 1 1 0 0,1 0-1 0 0,0 0 0 0 0,0-1 1 0 0,0 1-1 0 0,0 0 1 0 0,0 0-1 0 0,0 0 1 0 0,0 0-1 0 0,0 0 0 0 0,0 0 1 0 0,0 0-1 0 0,1 1 1 0 0,-1-1-1 0 0,0 0 1 0 0,1 1-1 0 0,-1-1 0 0 0,0 1 1 0 0,1-1-1 0 0,-1 1 1 0 0,3-1-1 0 0,41-1-7487 0 0,-19 3 4873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404 30 44 0 0,'-18'-6'1530'0'0,"0"0"-1"0"0,0 1 1 0 0,-1 1 0 0 0,0 0-1 0 0,0 2 1 0 0,-20-1 0 0 0,26 4-963 0 0,1-1 0 0 0,-1 2 0 0 0,0 0 1 0 0,1 0-1 0 0,0 1 0 0 0,-1 0 0 0 0,1 1 0 0 0,1 1 0 0 0,-23 11 1 0 0,24-10-92 0 0,0-1 1 0 0,1 2 0 0 0,0-1 0 0 0,0 1 0 0 0,1 1 0 0 0,0 0 0 0 0,0 0 0 0 0,1 0 0 0 0,-8 12 0 0 0,13-17-304 0 0,0 1-1 0 0,0-1 0 0 0,0 1 0 0 0,0-1 1 0 0,1 1-1 0 0,0 0 0 0 0,0 0 0 0 0,0 0 1 0 0,0 0-1 0 0,1-1 0 0 0,-1 1 1 0 0,1 0-1 0 0,0 0 0 0 0,0 0 0 0 0,1 0 1 0 0,-1 0-1 0 0,1 0 0 0 0,0 0 1 0 0,0 0-1 0 0,0-1 0 0 0,0 1 0 0 0,1 0 1 0 0,-1-1-1 0 0,1 1 0 0 0,0-1 1 0 0,0 1-1 0 0,1-1 0 0 0,-1 0 0 0 0,4 4 1 0 0,2 1 17 0 0,0-1-1 0 0,0 0 1 0 0,1 0 0 0 0,0-1 0 0 0,0 0 0 0 0,0 0 0 0 0,1-1-1 0 0,0 0 1 0 0,0-1 0 0 0,0 0 0 0 0,0-1 0 0 0,12 3 0 0 0,-10-3-28 0 0,1-1 1 0 0,0 0-1 0 0,0-1 1 0 0,0 0-1 0 0,0-1 1 0 0,0-1-1 0 0,0 0 1 0 0,0 0-1 0 0,22-6 1 0 0,-34 7-162 0 0,0-1 0 0 0,0 1-1 0 0,0 0 1 0 0,0-1 0 0 0,0 1 0 0 0,0 0 0 0 0,0-1 0 0 0,0 1 0 0 0,0-1-1 0 0,-1 0 1 0 0,1 1 0 0 0,0-1 0 0 0,0 0 0 0 0,0 1 0 0 0,-1-1 0 0 0,1 0-1 0 0,0 0 1 0 0,-1 1 0 0 0,1-1 0 0 0,-1 0 0 0 0,1 0 0 0 0,-1 0 0 0 0,1 0-1 0 0,-1 0 1 0 0,0 0 0 0 0,1 0 0 0 0,-1 0 0 0 0,0 0 0 0 0,0 0 0 0 0,0 0-1 0 0,0 0 1 0 0,0 0 0 0 0,0 0 0 0 0,0 0 0 0 0,0 0 0 0 0,0 0 0 0 0,0 0 0 0 0,-1 0-1 0 0,1 0 1 0 0,-1-2 0 0 0,-2-4-35 0 0,0 1-1 0 0,0-1 1 0 0,-1 1-1 0 0,-8-11 1 0 0,6 8 14 0 0,-20-26-883 0 0,-2 3 0 0 0,-1 0-1 0 0,-66-55 1 0 0,94 86 663 0 0,1 1 1 0 0,-1-1-1 0 0,0 1 0 0 0,0-1 0 0 0,0 1 0 0 0,1-1 1 0 0,-1 0-1 0 0,0 1 0 0 0,1-1 0 0 0,-1 0 0 0 0,1 0 1 0 0,-1 1-1 0 0,1-1 0 0 0,-1 0 0 0 0,1 0 0 0 0,-1 0 1 0 0,1 0-1 0 0,0 0 0 0 0,-1 0 0 0 0,1 0 0 0 0,0 1 1 0 0,0-3-1 0 0,1 3-128 0 0,0-1 1 0 0,0 1-1 0 0,0-1 1 0 0,0 1-1 0 0,1-1 1 0 0,-1 1-1 0 0,0 0 1 0 0,0 0-1 0 0,1 0 1 0 0,-1-1-1 0 0,0 1 1 0 0,0 0-1 0 0,1 1 1 0 0,-1-1-1 0 0,0 0 1 0 0,0 0-1 0 0,3 1 1 0 0,18 2-2127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97 282 48 0 0,'-1'2'443'0'0,"0"-1"0"0"0,0 1 0 0 0,0-1 0 0 0,0 0 0 0 0,0 1 0 0 0,0-1 0 0 0,-1 0 0 0 0,1 0 0 0 0,0 0 0 0 0,-1 0 0 0 0,1 0 0 0 0,-1 0-1 0 0,1-1 1 0 0,-1 1 0 0 0,1 0 0 0 0,-1-1 0 0 0,0 1 0 0 0,1-1 0 0 0,-1 1 0 0 0,0-1 0 0 0,0 0 0 0 0,1 0 0 0 0,-1 0 0 0 0,0 0 0 0 0,1 0 0 0 0,-1 0 0 0 0,0 0 0 0 0,1-1 0 0 0,-1 1 0 0 0,0-1 0 0 0,1 1 0 0 0,-1-1 0 0 0,0 1 0 0 0,-2-3 0 0 0,1 2-55 0 0,0-1 1 0 0,1 1 0 0 0,-1-1-1 0 0,0 0 1 0 0,1 0 0 0 0,0 0 0 0 0,-1 0-1 0 0,1 0 1 0 0,0-1 0 0 0,0 1 0 0 0,0-1-1 0 0,0 1 1 0 0,1-1 0 0 0,-1 0 0 0 0,1 0-1 0 0,-1 1 1 0 0,1-1 0 0 0,-1-5-1 0 0,1-1-85 0 0,1 0 0 0 0,0 0 0 0 0,0 0 0 0 0,1 0 0 0 0,0 1 0 0 0,0-1 0 0 0,1 0 0 0 0,0 0 0 0 0,1 1-1 0 0,0-1 1 0 0,0 1 0 0 0,1 0 0 0 0,0 0 0 0 0,1 0 0 0 0,-1 1 0 0 0,2 0 0 0 0,9-12 0 0 0,-8 11-187 0 0,0 0 0 0 0,0 1 1 0 0,0 0-1 0 0,1 1 0 0 0,1 0 1 0 0,-1 0-1 0 0,1 1 1 0 0,0-1-1 0 0,0 2 0 0 0,0 0 1 0 0,0 0-1 0 0,1 0 0 0 0,0 1 1 0 0,0 1-1 0 0,12-2 0 0 0,-19 3-85 0 0,0 1 0 0 0,0 0 0 0 0,0-1 0 0 0,0 2 0 0 0,0-1 0 0 0,0 0 0 0 0,-1 0 0 0 0,1 1 0 0 0,0 0 0 0 0,0-1 0 0 0,0 1 0 0 0,-1 0 0 0 0,1 1-1 0 0,0-1 1 0 0,-1 0 0 0 0,1 1 0 0 0,-1-1 0 0 0,0 1 0 0 0,1 0 0 0 0,-1 0 0 0 0,0 0 0 0 0,0 0 0 0 0,0 0 0 0 0,0 0 0 0 0,-1 0 0 0 0,3 4 0 0 0,-3-3-8 0 0,1 1 1 0 0,-1 0 0 0 0,0-1 0 0 0,0 1 0 0 0,0 0 0 0 0,-1 0 0 0 0,1 0 0 0 0,-1 0 0 0 0,0 0 0 0 0,0-1 0 0 0,0 1-1 0 0,-1 0 1 0 0,1 0 0 0 0,-1 0 0 0 0,0 0 0 0 0,0-1 0 0 0,0 1 0 0 0,-4 7 0 0 0,-6 8 30 0 0,0 0 0 0 0,-2 0 1 0 0,0-1-1 0 0,-1-1 0 0 0,-21 20 1 0 0,-14 19 186 0 0,48-55-233 0 0,0 0 1 0 0,0 0 0 0 0,0 0 0 0 0,0 0 0 0 0,0 0-1 0 0,0 0 1 0 0,0 0 0 0 0,1 1 0 0 0,-1-1 0 0 0,0 0 0 0 0,1 1-1 0 0,-1-1 1 0 0,1 0 0 0 0,-1 1 0 0 0,1-1 0 0 0,0 0-1 0 0,0 1 1 0 0,0-1 0 0 0,0 1 0 0 0,0-1 0 0 0,0 1-1 0 0,0-1 1 0 0,0 0 0 0 0,0 1 0 0 0,0-1 0 0 0,1 1-1 0 0,-1-1 1 0 0,1 0 0 0 0,-1 1 0 0 0,1-1 0 0 0,0 1 0 0 0,2 1 5 0 0,-1-1 0 0 0,1 0 0 0 0,0 0 0 0 0,-1 0 1 0 0,1 0-1 0 0,0 0 0 0 0,0-1 0 0 0,0 1 0 0 0,0-1 1 0 0,1 0-1 0 0,-1 0 0 0 0,6 1 0 0 0,27 5-194 0 0,0-1-1 0 0,1-2 1 0 0,0-1-1 0 0,0-2 1 0 0,54-6-1 0 0,2-8-4478 0 0,-3-9-5567 0 0,-56 10 7381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83 100 168 0 0,'-6'-14'1944'0'0,"0"1"0"0"0,-17-25 1 0 0,20 33-482 0 0,-1 0 0 0 0,0 1 1 0 0,0-1-1 0 0,-1 1 1 0 0,-7-7 1433 0 0,11 11-2716 0 0,1 0-1 0 0,-1 0 0 0 0,1 0 0 0 0,-1 0 1 0 0,0 0-1 0 0,1 0 0 0 0,-1 0 0 0 0,1 0 0 0 0,-1 0 1 0 0,1 0-1 0 0,-1 0 0 0 0,1 0 0 0 0,-1 0 0 0 0,1 1 1 0 0,-1-1-1 0 0,1 0 0 0 0,-1 0 0 0 0,1 1 0 0 0,-1-1 1 0 0,1 0-1 0 0,-1 1 0 0 0,1-1 0 0 0,0 0 0 0 0,-1 1 1 0 0,1-1-1 0 0,-1 1 0 0 0,1-1 0 0 0,0 1 1 0 0,0-1-1 0 0,-1 1 0 0 0,1-1 0 0 0,0 1 0 0 0,0-1 1 0 0,-1 1-1 0 0,1 23 1319 0 0,1-1 0 0 0,1 0 0 0 0,1 0-1 0 0,1 0 1 0 0,10 32 0 0 0,-7-25-351 0 0,-5-23-1185 0 0,8 28-87 0 0,4-15-2953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251 173 1244 0 0,'-36'-17'1369'0'0,"-1"2"-1"0"0,-40-11 0 0 0,-17-6 7101 0 0,94 32-8321 0 0,0 0 1 0 0,-1 0-1 0 0,1 0 1 0 0,0 0-1 0 0,0 0 1 0 0,-1 0-1 0 0,1 0 1 0 0,0 0-1 0 0,-1 0 0 0 0,1-1 1 0 0,0 1-1 0 0,0 0 1 0 0,-1 0-1 0 0,1 0 1 0 0,0 0-1 0 0,0 0 1 0 0,0 0-1 0 0,-1-1 1 0 0,1 1-1 0 0,0 0 1 0 0,0 0-1 0 0,0 0 0 0 0,-1-1 1 0 0,1 1-1 0 0,0 0 1 0 0,0 0-1 0 0,0 0 1 0 0,0-1-1 0 0,0 1 1 0 0,0 0-1 0 0,-1 0 1 0 0,1-1-1 0 0,0 1 0 0 0,0 0 1 0 0,0 0-1 0 0,0-1 1 0 0,0 1-1 0 0,0 0 1 0 0,0 0-1 0 0,0-1 1 0 0,0 1-1 0 0,0 0 1 0 0,0-1-1 0 0,0 1 0 0 0,0 0 1 0 0,1 0-1 0 0,-1-1 1 0 0,0 1-1 0 0,0 0 1 0 0,17-10 2011 0 0,29-2-836 0 0,402-39 6645 0 0,-413 50-9041 0 0,58 7 1 0 0,96 28-12279 0 0,-140-23 10402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4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9 452 0 0,'-8'-7'12921'0'0,"49"6"-10698"0"0,-1 2 0 0 0,48 6 0 0 0,-10 0-1177 0 0,-4-3-208 0 0,-14-2 517 0 0,73 12 1 0 0,-131-13-1153 0 0,1-1-122 0 0,-1 1-1 0 0,1 0 0 0 0,0 1 0 0 0,0-1 1 0 0,-1 0-1 0 0,1 1 0 0 0,-1 0 1 0 0,4 2-1 0 0,-2 7 147 0 0,0 0 0 0 0,0 0-1 0 0,-1 1 1 0 0,-1-1 0 0 0,0 1 0 0 0,0 0 0 0 0,-1 21 0 0 0,-9 91 705 0 0,2-57-524 0 0,5 26 353 0 0,14 125 0 0 0,0-41-67 0 0,-11-139-527 0 0,0-13 19 0 0,-1-1 1 0 0,-4 40-1 0 0,-2 61 426 0 0,0 64-117 0 0,4-175-495 0 0,0-1 0 0 0,1 1 0 0 0,-3-3 0 0 0,1 2 0 0 0,1 0 0 0 0,0-3-20 0 0,1-8-205 0 0,-1 3-781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365 73 128 0 0,'-19'-5'1753'0'0,"0"0"0"0"0,0 1 1 0 0,-1 1-1 0 0,1 1 0 0 0,-1 0 0 0 0,1 2 0 0 0,-25 2 0 0 0,34-1-1078 0 0,-1 0 0 0 0,1 1 1 0 0,-1 0-1 0 0,1 0 0 0 0,0 1 0 0 0,0 1 0 0 0,0 0 0 0 0,1 0 0 0 0,-1 1 0 0 0,1 0 0 0 0,0 1 0 0 0,0 0 0 0 0,1 0 0 0 0,0 1 0 0 0,-8 8 0 0 0,13-13-423 0 0,1 1-1 0 0,-1 0 1 0 0,1 0 0 0 0,0 0-1 0 0,0 1 1 0 0,0-1-1 0 0,1 0 1 0 0,-1 1-1 0 0,1-1 1 0 0,-1 1 0 0 0,1-1-1 0 0,0 1 1 0 0,1 0-1 0 0,-1 0 1 0 0,0-1 0 0 0,1 1-1 0 0,0 7 1 0 0,1-6-55 0 0,0 0 1 0 0,1-1-1 0 0,-1 1 1 0 0,1-1 0 0 0,0 1-1 0 0,0-1 1 0 0,0 0-1 0 0,0 0 1 0 0,1 0 0 0 0,0 0-1 0 0,0 0 1 0 0,5 5-1 0 0,3 1-117 0 0,0 0-1 0 0,1-1 1 0 0,0 0-1 0 0,1-1 1 0 0,0 0-1 0 0,0-1 1 0 0,1-1-1 0 0,15 5 1 0 0,3 0-80 0 0,64 13 0 0 0,-82-22 0 0 0,0 0 0 0 0,1-1 0 0 0,-1 0 0 0 0,0-1 0 0 0,1-1 0 0 0,-1 0 0 0 0,19-5 0 0 0,-32 6 0 0 0,0 0 0 0 0,1-1 0 0 0,-1 1 0 0 0,0-1 0 0 0,0 1 0 0 0,0-1 0 0 0,0 1 0 0 0,0-1 0 0 0,0 0 0 0 0,0 0 0 0 0,0 1 0 0 0,0-1 0 0 0,0 0 0 0 0,0 0 0 0 0,0 0 0 0 0,-1 0 0 0 0,1 0 0 0 0,0 0 0 0 0,-1 0 0 0 0,1 0 0 0 0,0 0 0 0 0,-1 0 0 0 0,0-1 0 0 0,1 1 0 0 0,-1 0 0 0 0,0 0 0 0 0,1 0 0 0 0,-1-1 0 0 0,0 1 0 0 0,0 0 0 0 0,0 0 0 0 0,0-1 0 0 0,0 1 0 0 0,0 0 0 0 0,0 0 0 0 0,-1 0 0 0 0,1-1 0 0 0,0 1 0 0 0,-1 0 0 0 0,1 0 0 0 0,-2-2 0 0 0,-1-6 0 0 0,-1 1 0 0 0,-1-1 0 0 0,1 1 0 0 0,-8-10 0 0 0,10 15 0 0 0,-21-31-258 0 0,-1 2 0 0 0,-2 0 1 0 0,-1 2-1 0 0,-2 1 0 0 0,0 1 0 0 0,-2 2 1 0 0,-34-23-1 0 0,65 49 207 0 0,0 0 0 0 0,0 0 0 0 0,-1 0 0 0 0,1 0 0 0 0,0 0 0 0 0,0 0 0 0 0,0 0 0 0 0,-1 0 0 0 0,1 0 0 0 0,0 0 0 0 0,0 0 0 0 0,0 0 0 0 0,-1 0 0 0 0,1-1 0 0 0,0 1 0 0 0,0 0 0 0 0,0 0 0 0 0,-1 0 0 0 0,1 0 0 0 0,0 0 0 0 0,0 0 0 0 0,0 0 0 0 0,0-1 0 0 0,0 1 0 0 0,-1 0 0 0 0,1 0 0 0 0,0 0 0 0 0,0 0 0 0 0,0-1 0 0 0,0 1 0 0 0,0 0 0 0 0,0 0 0 0 0,0 0 0 0 0,0-1 0 0 0,0 1 0 0 0,0 0 0 0 0,0 0 0 0 0,0 0 0 0 0,-1-1 0 0 0,1 1 0 0 0,1 0 0 0 0,-1 0 0 0 0,0 0 0 0 0,0-1 0 0 0,0 1 1 0 0,0 0-1 0 0,0 0 0 0 0,0 0 0 0 0,0-1 0 0 0,0 1 0 0 0,0 0 0 0 0,0 0 0 0 0,0 0 0 0 0,0 0 0 0 0,1-1 0 0 0,-1 1 0 0 0,0 0 0 0 0,0 0 0 0 0,0 0 0 0 0,0-1 0 0 0,19 0-2338 0 0,28 8-2784 0 0,-7 2 1834 0 0,5-2 478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278 89 548 0 0,'-3'2'1445'0'0,"-80"54"8668"0"0,43-25-5011 0 0,-38 38-1 0 0,74-65-4658 0 0,-5 5 1015 0 0,0-1 0 0 0,-1 0 1 0 0,1 0-1 0 0,-17 10 1147 0 0,22-29-1981 0 0,4 11-616 0 0,-1-1 0 0 0,1 1 0 0 0,0-1 0 0 0,-1 1 1 0 0,1-1-1 0 0,0 1 0 0 0,0-1 0 0 0,0 1 1 0 0,0-1-1 0 0,-1 1 0 0 0,1-1 0 0 0,0 1 0 0 0,0-1 1 0 0,0 1-1 0 0,0-1 0 0 0,0 1 0 0 0,0-1 1 0 0,0 1-1 0 0,0-1 0 0 0,0 1 0 0 0,1-1 1 0 0,-1 1-1 0 0,0-1 0 0 0,0 1 0 0 0,0-1 0 0 0,1 1 1 0 0,-1-1-1 0 0,0 1 0 0 0,0-1 0 0 0,1 1 1 0 0,-1 0-1 0 0,0-1 0 0 0,1 1 0 0 0,-1-1 1 0 0,0 1-1 0 0,1 0 0 0 0,-1-1 0 0 0,1 1 0 0 0,-1 0 1 0 0,1-1-1 0 0,2-1-3 0 0,0 0 0 0 0,0-1-1 0 0,0 1 1 0 0,1 0 0 0 0,-1 1 0 0 0,0-1 0 0 0,1 0 0 0 0,0 1-1 0 0,-1 0 1 0 0,1 0 0 0 0,0 0 0 0 0,-1 0 0 0 0,1 1 0 0 0,0-1-1 0 0,0 1 1 0 0,-1 0 0 0 0,1 0 0 0 0,0 1 0 0 0,0-1 0 0 0,0 1-1 0 0,-1-1 1 0 0,1 1 0 0 0,4 2 0 0 0,11 3 21 0 0,-1 2 0 0 0,0 0 0 0 0,23 14 0 0 0,-18-10 37 0 0,40 19-7 0 0,2-3-1 0 0,1-3 1 0 0,0-3-1 0 0,2-3 1 0 0,81 13-1 0 0,-135-30-55 0 0,64 8 0 0 0,-71-9 0 0 0,0-1 0 0 0,0 0 0 0 0,0-1 0 0 0,0 1 0 0 0,0-1 0 0 0,-1-1 0 0 0,1 1 0 0 0,10-4 0 0 0,-15 4 0 0 0,-1 0 0 0 0,0 0 0 0 0,1 0 0 0 0,-1 0 0 0 0,0 0 0 0 0,1 0 0 0 0,-1 0 0 0 0,0-1 0 0 0,0 1 0 0 0,0 0 0 0 0,0 0 0 0 0,0-1 0 0 0,0 1 0 0 0,-1-1 0 0 0,1 1 0 0 0,0-1 0 0 0,-1 1 0 0 0,1-1 0 0 0,-1 0 0 0 0,1 1 0 0 0,-1-1 0 0 0,0 1 0 0 0,0-1 0 0 0,0 0 0 0 0,0 1 0 0 0,0-1 0 0 0,0 0 0 0 0,0 1 0 0 0,0-1 0 0 0,-1 0 0 0 0,1 1 0 0 0,-1-1 0 0 0,1 1 0 0 0,-2-4 0 0 0,-3-6 0 0 0,1 0 0 0 0,-2 0 0 0 0,-10-17 0 0 0,10 18 0 0 0,-126-195-417 0 0,34 75-3187 0 0,94 120 1257 0 0,10 7-2395 0 0,16 7-1235 0 0,-8-1 3290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135 75 308 0 0,'0'-3'448'0'0,"0"1"0"0"0,1-1 0 0 0,-1 0 0 0 0,0 1 1 0 0,0-1-1 0 0,0 0 0 0 0,-1 1 0 0 0,1-1 0 0 0,0 1 0 0 0,-1-1 0 0 0,0 1 0 0 0,0-1 0 0 0,0 1 0 0 0,0-1 1 0 0,0 1-1 0 0,0 0 0 0 0,-1-1 0 0 0,1 1 0 0 0,-1 0 0 0 0,1 0 0 0 0,-1 0 0 0 0,0 0 0 0 0,0 0 1 0 0,0 0-1 0 0,0 1 0 0 0,0-1 0 0 0,0 1 0 0 0,0-1 0 0 0,-1 1 0 0 0,1 0 0 0 0,-4-2 0 0 0,2 2-70 0 0,1 1-1 0 0,0-1 1 0 0,-1 0 0 0 0,1 1-1 0 0,-1 0 1 0 0,1 0-1 0 0,0 0 1 0 0,-1 0-1 0 0,1 0 1 0 0,-1 1-1 0 0,1-1 1 0 0,0 1 0 0 0,-1 0-1 0 0,1 0 1 0 0,0 0-1 0 0,0 0 1 0 0,0 1-1 0 0,0 0 1 0 0,0-1-1 0 0,0 1 1 0 0,0 0 0 0 0,1 0-1 0 0,-1 0 1 0 0,-3 5-1 0 0,5-6-263 0 0,0-1 0 0 0,0 1 0 0 0,0 0 1 0 0,0 0-1 0 0,0 0 0 0 0,1 0 0 0 0,-1 0 0 0 0,0 0 0 0 0,1 0 0 0 0,-1 1 0 0 0,1-1 0 0 0,-1 0 0 0 0,1 0 0 0 0,0 0 0 0 0,-1 0 1 0 0,1 1-1 0 0,0-1 0 0 0,0 0 0 0 0,0 0 0 0 0,0 1 0 0 0,0-1 0 0 0,0 0 0 0 0,0 0 0 0 0,0 1 0 0 0,1-1 0 0 0,0 2 1 0 0,0-1 13 0 0,0 0 0 0 0,1 0 1 0 0,-1-1-1 0 0,1 1 0 0 0,-1 0 1 0 0,1-1-1 0 0,0 1 1 0 0,-1-1-1 0 0,1 0 0 0 0,0 0 1 0 0,0 1-1 0 0,0-1 1 0 0,4 1-1 0 0,1 1 123 0 0,1 0 0 0 0,0-1 0 0 0,0 0 0 0 0,0-1 0 0 0,0 1 1 0 0,1-1-1 0 0,11-1 0 0 0,-19 0-219 0 0,1 0 0 0 0,-1 0 0 0 0,1 0-1 0 0,-1-1 1 0 0,1 1 0 0 0,-1 0 0 0 0,1-1 0 0 0,-1 1 0 0 0,1-1 0 0 0,-1 0 0 0 0,0 1 0 0 0,1-1-1 0 0,-1 0 1 0 0,0 0 0 0 0,1 0 0 0 0,-1 0 0 0 0,0 0 0 0 0,0 0 0 0 0,0 0 0 0 0,0 0 0 0 0,0-1 0 0 0,0 1-1 0 0,-1 0 1 0 0,1 0 0 0 0,0-1 0 0 0,-1 1 0 0 0,1-1 0 0 0,0 1 0 0 0,-1-1 0 0 0,0 1 0 0 0,1-1-1 0 0,-1 1 1 0 0,0-1 0 0 0,0 1 0 0 0,0-1 0 0 0,0 1 0 0 0,0-3 0 0 0,0 1-199 0 0,-1 1 0 0 0,1 0 0 0 0,-1 0 1 0 0,0 0-1 0 0,1 0 0 0 0,-1 0 0 0 0,0 0 0 0 0,0 1 0 0 0,0-1 1 0 0,0 0-1 0 0,0 0 0 0 0,-1 1 0 0 0,1-1 0 0 0,-1 0 0 0 0,1 1 1 0 0,-1-1-1 0 0,-1 0 0 0 0,-4-1-1138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109 1 456 0 0,'-34'10'11462'0'0,"26"-8"-9647"0"0,1 0 0 0 0,0 0 1 0 0,0 1-1 0 0,-10 4 0 0 0,15-5-1476 0 0,0-1 0 0 0,-1 1 0 0 0,1 0 0 0 0,0 0 0 0 0,0-1 0 0 0,1 1 0 0 0,-1 0 0 0 0,0 1 0 0 0,1-1 0 0 0,-1 0 0 0 0,1 0 0 0 0,-1 1 0 0 0,1-1 0 0 0,0 1 0 0 0,0-1-1 0 0,-1 5 1 0 0,2-5-223 0 0,0-1 0 0 0,0 1-1 0 0,0 0 1 0 0,0-1 0 0 0,0 1-1 0 0,1 0 1 0 0,-1 0 0 0 0,1-1-1 0 0,-1 1 1 0 0,1-1 0 0 0,-1 1-1 0 0,1 0 1 0 0,0-1 0 0 0,0 1-1 0 0,0-1 1 0 0,0 0-1 0 0,0 1 1 0 0,0-1 0 0 0,0 0-1 0 0,0 1 1 0 0,0-1 0 0 0,1 0-1 0 0,-1 0 1 0 0,1 0 0 0 0,1 1-1 0 0,3 2 148 0 0,0 0-1 0 0,0-1 1 0 0,1 0 0 0 0,10 4-1 0 0,20 0 173 0 0,-36-7-441 0 0,0 0 1 0 0,0 0-1 0 0,-1 0 1 0 0,1 0 0 0 0,0 0-1 0 0,0 0 1 0 0,0 0-1 0 0,0 0 1 0 0,0-1 0 0 0,0 1-1 0 0,-1 0 1 0 0,1 0-1 0 0,0-1 1 0 0,0 1-1 0 0,0-1 1 0 0,0 1 0 0 0,-1 0-1 0 0,1-1 1 0 0,0 0-1 0 0,-1 1 1 0 0,1-1 0 0 0,0 1-1 0 0,-1-1 1 0 0,1 0-1 0 0,-1 1 1 0 0,1-1-1 0 0,-1 0 1 0 0,1 0 0 0 0,-1 1-1 0 0,1-1 1 0 0,-1 0-1 0 0,0 0 1 0 0,1 0 0 0 0,-1 0-1 0 0,0 1 1 0 0,0-1-1 0 0,0-1 1 0 0,0-1-5 0 0,-1 1 1 0 0,1 0-1 0 0,-1 0 1 0 0,0 0-1 0 0,0 0 0 0 0,0 0 1 0 0,0 0-1 0 0,0 0 1 0 0,0 0-1 0 0,-1 0 1 0 0,1 1-1 0 0,-1-1 0 0 0,1 0 1 0 0,-1 1-1 0 0,0-1 1 0 0,1 1-1 0 0,-1 0 1 0 0,0 0-1 0 0,0-1 0 0 0,-3 0 1 0 0,-2-2-21 0 0,1 1 1 0 0,-1 0 0 0 0,0 0-1 0 0,-12-3 1 0 0,15 5-173 0 0,-15-2 67 0 0,10 8-2852 0 0,20 8-2952 0 0,3-5 2319 0 0,7-1 519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47 273 284 0 0,'0'0'2064'0'0,"-13"19"1935"0"0,12 22-1015 0 0,2 0 0 0 0,8 58-1 0 0,-4-57-1106 0 0,-1-1 0 0 0,-3 49 0 0 0,-1-87-1541 0 0,0-3-309 0 0,0 0 0 0 0,0 0 0 0 0,0 0 0 0 0,0 1 0 0 0,0-1 0 0 0,-1 0 1 0 0,1 0-1 0 0,0 0 0 0 0,0 0 0 0 0,0 1 0 0 0,0-1 0 0 0,0 0 0 0 0,0 0 0 0 0,0 0 0 0 0,0 0 0 0 0,0 1 0 0 0,0-1 0 0 0,-1 0 0 0 0,1 0 0 0 0,0 0 0 0 0,0 0 0 0 0,0 0 0 0 0,0 0 0 0 0,0 0 0 0 0,-1 1 0 0 0,1-1 0 0 0,0 0 0 0 0,0 0 0 0 0,0 0 0 0 0,0 0 0 0 0,-1 0 0 0 0,1 0 0 0 0,0 0 0 0 0,0 0 0 0 0,0 0 1 0 0,0 0-1 0 0,-1 0 0 0 0,1 0 0 0 0,0 0 0 0 0,0 0 0 0 0,0 0 0 0 0,0 0 0 0 0,-1 0 0 0 0,1 0 0 0 0,0 0 0 0 0,0 0 0 0 0,0 0 0 0 0,0-1 0 0 0,-1 1 0 0 0,1 0 0 0 0,0 0 0 0 0,0 0 0 0 0,-7-16 81 0 0,0 0 0 0 0,2 0 0 0 0,0 0 0 0 0,1 0 0 0 0,0-1-1 0 0,-1-19 1 0 0,-3-107 137 0 0,8 119-185 0 0,0 0 0 0 0,2 0 0 0 0,1 1 1 0 0,1-1-1 0 0,0 0 0 0 0,2 1 0 0 0,15-38 1 0 0,-17 51-3 0 0,1 1 0 0 0,0 0 0 0 0,0 0 0 0 0,1 0 0 0 0,0 1 1 0 0,0-1-1 0 0,1 2 0 0 0,0-1 0 0 0,1 1 0 0 0,-1 0 0 0 0,1 0 1 0 0,1 1-1 0 0,-1 0 0 0 0,1 1 0 0 0,0 0 0 0 0,0 0 0 0 0,1 1 1 0 0,-1 0-1 0 0,1 0 0 0 0,11-1 0 0 0,-10 3 15 0 0,0 0 0 0 0,-1 1 0 0 0,1 1 0 0 0,0 0 0 0 0,0 0-1 0 0,-1 1 1 0 0,1 0 0 0 0,0 1 0 0 0,-1 0 0 0 0,1 1 0 0 0,-1 0 0 0 0,0 1 0 0 0,11 5 0 0 0,-17-7-53 0 0,-1-1 1 0 0,0 1 0 0 0,1 0 0 0 0,-1 1-1 0 0,0-1 1 0 0,0 0 0 0 0,0 1-1 0 0,0 0 1 0 0,-1-1 0 0 0,1 1 0 0 0,-1 0-1 0 0,0 0 1 0 0,0 1 0 0 0,0-1-1 0 0,0 0 1 0 0,0 1 0 0 0,-1-1 0 0 0,1 1-1 0 0,-1 0 1 0 0,0-1 0 0 0,0 1 0 0 0,-1 0-1 0 0,1 0 1 0 0,-1-1 0 0 0,1 1-1 0 0,-1 0 1 0 0,-1 0 0 0 0,1 0 0 0 0,0 0-1 0 0,-1-1 1 0 0,0 1 0 0 0,0 0-1 0 0,0 0 1 0 0,0-1 0 0 0,-1 1 0 0 0,1-1-1 0 0,-1 1 1 0 0,-4 5 0 0 0,-2 5-1 0 0,0-1 0 0 0,-1 0 0 0 0,-1 0 0 0 0,0-1 0 0 0,-1 0-1 0 0,0-1 1 0 0,-1 0 0 0 0,-25 18 0 0 0,-3-4-263 0 0,-71 33-1 0 0,56-30-174 0 0,54-28 393 0 0,0 1 0 0 0,0-1 0 0 0,0 1-1 0 0,0-1 1 0 0,-1 1 0 0 0,1 0 0 0 0,0-1 0 0 0,1 1-1 0 0,-1 0 1 0 0,0 0 0 0 0,0 0 0 0 0,0 0-1 0 0,0 0 1 0 0,1 0 0 0 0,-1 0 0 0 0,0 0-1 0 0,0 2 1 0 0,1-2 21 0 0,0 0 1 0 0,0 0-1 0 0,0-1 0 0 0,0 1 0 0 0,0 0 1 0 0,0 0-1 0 0,0-1 0 0 0,1 1 0 0 0,-1 0 0 0 0,0 0 1 0 0,0-1-1 0 0,1 1 0 0 0,-1 0 0 0 0,1-1 1 0 0,-1 1-1 0 0,0 0 0 0 0,1-1 0 0 0,-1 1 0 0 0,1-1 1 0 0,0 1-1 0 0,0 0 0 0 0,6 4 64 0 0,0 0-1 0 0,0-1 0 0 0,0 0 1 0 0,12 5-1 0 0,-2-2 2 0 0,9 10 161 0 0,0 0-1 0 0,-1 1 1 0 0,0 2 0 0 0,-2 0 0 0 0,25 29-1 0 0,-43-45-467 0 0,0 0 0 0 0,0-1-1 0 0,0 1 1 0 0,1-1-1 0 0,0 0 1 0 0,-1-1 0 0 0,1 1-1 0 0,0-1 1 0 0,0 0 0 0 0,0 0-1 0 0,12 1 1 0 0,-10-2-1294 0 0,0 0 0 0 0,0-1 0 0 0,0 1 0 0 0,0-2 0 0 0,10 0 0 0 0,-3-2-1110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12 496 0 0,'2'-12'13267'0'0,"4"21"-12338"0"0,-1 0 0 0 0,0 0 0 0 0,-1 1 0 0 0,0 0 0 0 0,0 0 0 0 0,-1 0 0 0 0,2 11 0 0 0,11 83 2561 0 0,-4-23-1965 0 0,-12-78-1691 0 0,8 26-1474 0 0,3-15-7647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94 111 5509 0 0,'-29'-7'3811'0'0,"18"5"-1806"0"0,1-1-1 0 0,-1 0 1 0 0,1 0-1 0 0,-13-7 1751 0 0,26 8-2992 0 0,16-5-202 0 0,0 1-1 0 0,0 1 1 0 0,1 0-1 0 0,-1 1 1 0 0,1 2 0 0 0,24-1-1 0 0,-6-1-88 0 0,205-15 2545 0 0,-110 10-4716 0 0,1-3-9821 0 0,-106 7 8771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5 472 0 0,'-2'-1'571'0'0,"-1"0"-1"0"0,1 0 0 0 0,0 1 1 0 0,-1-1-1 0 0,1 1 1 0 0,0 0-1 0 0,-1 0 1 0 0,1-1-1 0 0,-1 1 1 0 0,1 1-1 0 0,0-1 1 0 0,-1 0-1 0 0,1 1 1 0 0,0-1-1 0 0,-1 1 0 0 0,1 0 1 0 0,0-1-1 0 0,0 1 1 0 0,-1 0-1 0 0,1 1 1 0 0,-2 0-1 0 0,1 1-64 0 0,0 0 0 0 0,1 0 0 0 0,-1 0 0 0 0,0 0 0 0 0,1 0 0 0 0,0 0 0 0 0,0 1 0 0 0,0-1 0 0 0,0 1 0 0 0,1-1 0 0 0,-3 8 0 0 0,-1 8 609 0 0,1 1 1 0 0,1 0 0 0 0,-2 41-1 0 0,5-53-618 0 0,-2 16 119 0 0,0 42-260 0 0,4-24-4442 0 0,2-29-1982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20 294 328 0 0,'-8'-4'722'0'0,"7"3"-275"0"0,0 1 0 0 0,1 0 0 0 0,-1-1 1 0 0,0 1-1 0 0,1 0 0 0 0,-1-1 0 0 0,0 1 0 0 0,1-1 0 0 0,-1 1 0 0 0,1-1 0 0 0,-1 1 0 0 0,1-1 0 0 0,-1 0 0 0 0,1 1 0 0 0,-1-1 0 0 0,1 0 0 0 0,0 1 0 0 0,-1-1 0 0 0,1 0 1 0 0,0 1-1 0 0,-1-3 1491 0 0,10 1-1026 0 0,0 0-1 0 0,-1 0 0 0 0,0-1 1 0 0,1 0-1 0 0,9-5 1 0 0,11-3 458 0 0,-5 3-470 0 0,1-1 1 0 0,-2-1-1 0 0,25-14 1 0 0,-39 19-763 0 0,-1-1 0 0 0,1 0 0 0 0,-1 0 1 0 0,-1-1-1 0 0,1 0 0 0 0,-1 0 0 0 0,0-1 1 0 0,0 1-1 0 0,-1-2 0 0 0,9-15 0 0 0,40-73 400 0 0,-55 97-507 0 0,1 0 0 0 0,-1 0 0 0 0,0-1 0 0 0,0 1 0 0 0,0 0 0 0 0,0 0 0 0 0,0-1 0 0 0,0 1 0 0 0,0 0 0 0 0,0 0 0 0 0,0 0 0 0 0,0 0 0 0 0,0-1 0 0 0,1 1 0 0 0,-1 0 0 0 0,0 0 0 0 0,0 0 0 0 0,0 0 0 0 0,0-1 0 0 0,1 1 0 0 0,-1 0 0 0 0,0 0 0 0 0,0 0 0 0 0,0 0 1 0 0,1 0-1 0 0,-1 0 0 0 0,0 0 0 0 0,0 0 0 0 0,0 0 0 0 0,1 0 0 0 0,-1-1 0 0 0,0 1 0 0 0,0 0 0 0 0,0 0 0 0 0,1 0 0 0 0,-1 0 0 0 0,0 0 0 0 0,0 1 0 0 0,0-1 0 0 0,1 0 0 0 0,-1 0 0 0 0,0 0 0 0 0,0 0 0 0 0,0 0 0 0 0,1 0 0 0 0,-1 0 0 0 0,4 14 940 0 0,-3 29 255 0 0,-1-33-754 0 0,3 51 1410 0 0,20 107 0 0 0,-22-163-2006 0 0,1 0 1 0 0,-1 0-1 0 0,1 0 0 0 0,0 0 1 0 0,5 8-1 0 0,1-2-3589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29 220 0 0,'-8'-28'9727'0'0,"9"33"-8620"0"0,13 67 2650 0 0,8 111-1 0 0,-18-137-3028 0 0,5 169 2197 0 0,-8-128-1197 0 0,17 120 0 0 0,-17-199-1587 0 0,1 1 1 0 0,0-1-1 0 0,1 1 0 0 0,0-1 1 0 0,4 10-1 0 0,-5-15-44 0 0,0 0-1 0 0,0 0 0 0 0,0 0 1 0 0,0 0-1 0 0,0 0 1 0 0,1 0-1 0 0,-1 0 0 0 0,1-1 1 0 0,0 1-1 0 0,0-1 0 0 0,0 0 1 0 0,0 0-1 0 0,0 0 1 0 0,6 2-1 0 0,-8-4-42 0 0,1 1-1 0 0,0-1 1 0 0,-1 0 0 0 0,1 0 0 0 0,-1 0 0 0 0,1 0-1 0 0,0 0 1 0 0,-1-1 0 0 0,1 1 0 0 0,0 0 0 0 0,-1-1-1 0 0,1 1 1 0 0,-1-1 0 0 0,1 1 0 0 0,-1-1 0 0 0,1 0-1 0 0,-1 0 1 0 0,0 0 0 0 0,1 0 0 0 0,-1 0 0 0 0,2-2-1 0 0,-2 2 19 0 0,-1 0-55 0 0,0 0 0 0 0,0 0-1 0 0,0 0 1 0 0,0 0 0 0 0,0 0-1 0 0,0 0 1 0 0,-1 0 0 0 0,1 0-1 0 0,0 0 1 0 0,-1 0 0 0 0,1 0-1 0 0,-1 0 1 0 0,1 0 0 0 0,-1 0-1 0 0,1 0 1 0 0,-1 0 0 0 0,1 1-1 0 0,-2-2 1 0 0,-10-3-4 0 0,0 0 0 0 0,1 1 0 0 0,-1 1 0 0 0,-1 0 0 0 0,1 1 0 0 0,0 0 0 0 0,-1 1 0 0 0,-16 0 0 0 0,-7-2 3 0 0,-11 1-12 0 0,0 2 0 0 0,-69 8 0 0 0,96-7-6 0 0,-1 1 0 0 0,1 2-1 0 0,-1 0 1 0 0,1 1-1 0 0,0 1 1 0 0,1 0 0 0 0,0 2-1 0 0,0 0 1 0 0,0 2 0 0 0,1 0-1 0 0,-28 21 1 0 0,20-10 4 0 0,1 1 0 0 0,0 2-1 0 0,-25 32 1 0 0,44-49 22 0 0,0 1-1 0 0,0 1 1 0 0,0-1-1 0 0,1 1 1 0 0,1-1-1 0 0,-1 1 1 0 0,1 1-1 0 0,1-1 1 0 0,0 1-1 0 0,0-1 1 0 0,1 1-1 0 0,0 0 1 0 0,1 0-1 0 0,0 0 1 0 0,0 14-1 0 0,3-15 22 0 0,0 0 0 0 0,1 0 0 0 0,0 0 0 0 0,0 0-1 0 0,1 0 1 0 0,0-1 0 0 0,1 1 0 0 0,0-1 0 0 0,0 0 0 0 0,1-1 0 0 0,0 1-1 0 0,0-1 1 0 0,0-1 0 0 0,1 1 0 0 0,11 8 0 0 0,5 2 64 0 0,1 0 0 0 0,0-2 0 0 0,39 19 0 0 0,-25-19 47 0 0,1-1 0 0 0,0-2 0 0 0,0-1 0 0 0,1-2 1 0 0,76 6-1 0 0,-26-11 48 0 0,1-3 1 0 0,115-15-1 0 0,68-23-181 0 0,-226 27-24 0 0,0-2 1 0 0,-1-2-1 0 0,72-32 1 0 0,-107 41 0 0 0,-1-1 0 0 0,0 0 0 0 0,0-1 0 0 0,0 0 0 0 0,-1-1 0 0 0,0 0 0 0 0,16-18 0 0 0,-23 23 0 0 0,0-1 0 0 0,-1 1 0 0 0,1-1 0 0 0,-1 0 0 0 0,1 0 0 0 0,-1 0 0 0 0,-1-1 0 0 0,1 1 0 0 0,0 0 0 0 0,-1-1 0 0 0,0 1 0 0 0,0-1 0 0 0,0 1 0 0 0,-1-1 0 0 0,0 0 0 0 0,0 1 0 0 0,0-1 0 0 0,0 0 0 0 0,0 1 0 0 0,-1-1 0 0 0,0 1 0 0 0,0-1 0 0 0,0 1 0 0 0,-1-1 0 0 0,-2-4 0 0 0,-3-4 0 0 0,0 0 0 0 0,-1 1 0 0 0,-1 0 0 0 0,0 1 0 0 0,0 0 0 0 0,-1 0 0 0 0,-1 1 0 0 0,0 0 0 0 0,0 1 0 0 0,-24-15 0 0 0,1 3 0 0 0,-2 2 0 0 0,-65-26 0 0 0,53 28-90 0 0,-1 1 1 0 0,-1 3-1 0 0,0 2 0 0 0,-1 2 0 0 0,0 3 1 0 0,-60-1-1 0 0,104 7-518 0 0,-33 3-337 0 0,38-3 354 0 0,1 1 0 0 0,-1-1 0 0 0,0 1-1 0 0,1-1 1 0 0,-1 1 0 0 0,1 0 0 0 0,-1 0 0 0 0,1 0 0 0 0,-1 0-1 0 0,1 0 1 0 0,-3 2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35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11 176 0 0,'-15'-10'12844'0'0,"10"23"-12140"0"0,0 1 1 0 0,1-1-1 0 0,1 1 1 0 0,0 0-1 0 0,1 1 0 0 0,0-1 1 0 0,2 0-1 0 0,0 15 1 0 0,1 7-39 0 0,2 0 1 0 0,9 36 0 0 0,-11-63-784 0 0,-1-7-301 0 0,1 0 0 0 0,-1 1 0 0 0,1-1 0 0 0,-1 0-1 0 0,1 0 1 0 0,0 1 0 0 0,0-1 0 0 0,0 0 0 0 0,2 3 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4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74 424 0 0,'-9'-12'15071'0'0,"10"11"-14694"0"0,19-7 5430 0 0,45 2-4722 0 0,-54 6 439 0 0,91-6 1012 0 0,-30 3-598 0 0,128-23 0 0 0,-177 24-1574 0 0,-19 2-504 0 0,0 0-1 0 0,0 0 1 0 0,-1-1 0 0 0,1 1-1 0 0,0-1 1 0 0,0 0 0 0 0,0 0-1 0 0,-1 0 1 0 0,8-4 0 0 0,1 8-3273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12 44 0 0,'-17'-12'9480'0'0,"13"18"-8799"0"0,0 0 1 0 0,1 0 0 0 0,0 0-1 0 0,0 1 1 0 0,1-1 0 0 0,0 1 0 0 0,0-1-1 0 0,0 1 1 0 0,-1 8 0 0 0,-6 65 2340 0 0,9-78-2949 0 0,-2 21 655 0 0,-1 6 11 0 0,2 1 1 0 0,0-1 0 0 0,7 52 0 0 0,0-69-2744 0 0,-2-7 127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36 388 0 0,'-73'-14'19188'0'0,"117"7"-16773"0"0,1 2 0 0 0,65 1 0 0 0,-2 0-421 0 0,-55 3-3824 0 0,-45 1-867 0 0,1 1-1 0 0,0 0 1 0 0,15 5-1 0 0,-13-3-76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5 149 24 0 0,'0'-1'294'0'0,"-1"1"0"0"0,1-1 1 0 0,-1 0-1 0 0,1 0 0 0 0,-1 0 0 0 0,1 1 1 0 0,0-1-1 0 0,-1 0 0 0 0,1 0 0 0 0,0 0 0 0 0,0 0 1 0 0,0 0-1 0 0,-1 1 0 0 0,1-1 0 0 0,0 0 1 0 0,0 0-1 0 0,0 0 0 0 0,0 0 0 0 0,1 0 1 0 0,-1 0-1 0 0,0 0 0 0 0,0 1 0 0 0,0-1 0 0 0,1 0 1 0 0,0-1-1 0 0,0 1-46 0 0,0 1 1 0 0,0 0-1 0 0,0 0 0 0 0,0 0 1 0 0,0 0-1 0 0,0 0 0 0 0,0 0 1 0 0,0 0-1 0 0,0 0 1 0 0,0 0-1 0 0,0 1 0 0 0,0-1 1 0 0,0 0-1 0 0,-1 1 0 0 0,1-1 1 0 0,0 0-1 0 0,0 1 0 0 0,1 0 1 0 0,43 30 4012 0 0,63 77 916 0 0,-85-81-4097 0 0,1-2-1 0 0,1 0 1 0 0,1-2-1 0 0,1-1 1 0 0,37 23 0 0 0,-61-43-981 0 0,0 0 1 0 0,1 0-1 0 0,-1-1 1 0 0,1 1 0 0 0,-1-1-1 0 0,1 0 1 0 0,0 0-1 0 0,0 0 1 0 0,-1 0 0 0 0,1-1-1 0 0,0 1 1 0 0,0-1-1 0 0,0 0 1 0 0,0 0 0 0 0,-1-1-1 0 0,1 1 1 0 0,0-1-1 0 0,0 0 1 0 0,0 0-1 0 0,-1 0 1 0 0,1 0 0 0 0,-1-1-1 0 0,1 1 1 0 0,-1-1-1 0 0,1 0 1 0 0,-1 0 0 0 0,0 0-1 0 0,0 0 1 0 0,0-1-1 0 0,0 0 1 0 0,0 1 0 0 0,-1-1-1 0 0,1 0 1 0 0,-1 0-1 0 0,0 0 1 0 0,3-4 0 0 0,5-11 8 0 0,1-1 1 0 0,-2 0 0 0 0,-1 0-1 0 0,0-1 1 0 0,5-23 0 0 0,-6 22-118 0 0,1-5-167 0 0,0 0 0 0 0,-1 0 1 0 0,-1-1-1 0 0,-2 1 1 0 0,2-55-1 0 0,-6 80-229 0 0,-4-30-1269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0 768 0 0,'0'0'7975'0'0,"11"18"-957"0"0,-10 0-4884 0 0,-1 0 1 0 0,-3 24-1 0 0,-19 75 1084 0 0,15-87-2437 0 0,5-21-944 0 0,-6 43 1516 0 0,8-17-6234 0 0,9-33-2439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44 105 312 0 0,'-16'-10'1757'0'0,"-1"0"1133"0"0,6-4 6534 0 0,12 13-9217 0 0,-1 0-1 0 0,1 0 1 0 0,-1 0 0 0 0,1 0-1 0 0,0 0 1 0 0,0 0-1 0 0,-1 1 1 0 0,1-1-1 0 0,0 0 1 0 0,0 0 0 0 0,0 1-1 0 0,0-1 1 0 0,0 0-1 0 0,0 1 1 0 0,0-1-1 0 0,0 1 1 0 0,0-1 0 0 0,0 1-1 0 0,0 0 1 0 0,0-1-1 0 0,2 1 1 0 0,26-7 2188 0 0,144-17 4071 0 0,2 8-4354 0 0,-160 15-2151 0 0,55-4-6920 0 0,-36 4-135 0 0,-20-1 4386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8 468 0 0,'9'-7'10504'0'0,"-6"12"-9246"0"0,0 0 1 0 0,0 1 0 0 0,0-1-1 0 0,-1 1 1 0 0,3 8 0 0 0,5 36 2752 0 0,-6 52-407 0 0,-4-91-3102 0 0,-5 41 648 0 0,0-3-2022 0 0,7-19-3944 0 0,-2-29 3938 0 0,1 1-367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42 240 5945 0 0,'-9'-3'3095'0'0,"6"2"-2328"0"0,0 1 0 0 0,1-1 0 0 0,-1 0 0 0 0,1 0 0 0 0,0 0 1 0 0,-1 0-1 0 0,1 0 0 0 0,0-1 0 0 0,-1 1 0 0 0,1-1 0 0 0,-3-2 1081 0 0,29-10 642 0 0,44-11-501 0 0,53-20-411 0 0,-104 37-1676 0 0,0 0 0 0 0,-1-1-1 0 0,-1-1 1 0 0,27-20 0 0 0,-14-1-298 0 0,-24 26 468 0 0,0-1-1 0 0,0 1 1 0 0,1 0 0 0 0,0 0-1 0 0,0 1 1 0 0,7-5 0 0 0,-12 9-41 0 0,1-1 0 0 0,-1 1 1 0 0,0 0-1 0 0,0 0 0 0 0,0 0 1 0 0,1 0-1 0 0,-1 0 0 0 0,0 0 0 0 0,0 0 1 0 0,0 0-1 0 0,1 0 0 0 0,-1 0 1 0 0,0 0-1 0 0,0 0 0 0 0,1 0 1 0 0,-1 0-1 0 0,0 0 0 0 0,0 0 1 0 0,0 0-1 0 0,1 0 0 0 0,-1 0 1 0 0,0 0-1 0 0,0 1 0 0 0,0-1 1 0 0,0 0-1 0 0,1 0 0 0 0,-1 0 0 0 0,0 0 1 0 0,0 0-1 0 0,0 0 0 0 0,0 1 1 0 0,1-1-1 0 0,-1 0 0 0 0,0 0 1 0 0,0 0-1 0 0,0 1 0 0 0,0-1 1 0 0,0 0-1 0 0,0 0 0 0 0,5 14 893 0 0,-3 22 265 0 0,-1-28-850 0 0,4 58 982 0 0,4 37 546 0 0,1-37-6016 0 0,-7-60-294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1 160 108 0 0,'-1'-1'11001'0'0,"30"-1"-8166"0"0,44-1-1761 0 0,69 2 1174 0 0,336 6 527 0 0,13 2-618 0 0,431-30 1069 0 0,3-45-991 0 0,-424 9-829 0 0,-489 58-1367 0 0,32-9-358 0 0,-43 10-59 0 0,25-4-2478 0 0,-8 6-5760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0 696 0 0,'0'0'4574'0'0,"-14"17"523"0"0,-11 158 4311 0 0,-2 88-4999 0 0,16-156-2167 0 0,10-58-1536 0 0,6-19-3019 0 0,-5-30 1953 0 0,1 1 1 0 0,-1-1-1 0 0,1 1 1 0 0,-1-1-1 0 0,1 0 0 0 0,0 1 1 0 0,-1-1-1 0 0,1 0 1 0 0,-1 1-1 0 0,1-1 1 0 0,0 0-1 0 0,-1 0 0 0 0,1 0 1 0 0,-1 0-1 0 0,1 0 1 0 0,0 0-1 0 0,-1 1 0 0 0,1-1 1 0 0,0-1-1 0 0,-1 1 1 0 0,1 0-1 0 0,0 0 1 0 0,-1 0-1 0 0,1 0 0 0 0,-1 0 1 0 0,1-1-1 0 0,1 1 1 0 0,6-6-2171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8 188 156 0 0,'-1'-1'247'0'0,"1"0"-1"0"0,-1 0 1 0 0,0 0 0 0 0,1 0-1 0 0,-1 0 1 0 0,0 0-1 0 0,1 0 1 0 0,-1 0 0 0 0,1 0-1 0 0,0 0 1 0 0,-1 0 0 0 0,1 0-1 0 0,0-1 1 0 0,0 1-1 0 0,0 0 1 0 0,-1 0 0 0 0,1 0-1 0 0,0 0 1 0 0,1 0 0 0 0,-1-1-1 0 0,0 1 1 0 0,0 0-1 0 0,0 0 1 0 0,1 0 0 0 0,-1 0-1 0 0,0 0 1 0 0,1 0 0 0 0,1-2-1 0 0,-1 1 165 0 0,1 0 0 0 0,1 0-1 0 0,-1 0 1 0 0,0 1 0 0 0,0-1 0 0 0,1 1-1 0 0,-1-1 1 0 0,1 1 0 0 0,-1 0 0 0 0,1 0-1 0 0,5-1 1 0 0,10-3 1101 0 0,0 2-1 0 0,36-3 1 0 0,-44 6-1335 0 0,463-6 5210 0 0,-358 9-4618 0 0,131 3 500 0 0,325 1 1040 0 0,-3-47-373 0 0,-501 29-1550 0 0,-2-3 0 0 0,112-39 0 0 0,-148 40-180 0 0,-28 12-183 0 0,9 14 92 0 0,-5 28 156 0 0,2 0 1 0 0,20 64 0 0 0,37 82 313 0 0,-26-80-81 0 0,81 266 238 0 0,-107-334-742 0 0,-5-22 0 0 0,-2 0 0 0 0,0 1 0 0 0,3 23 0 0 0,-8-34 0 0 0,0-1 0 0 0,-5-1 0 0 0,3-4 0 0 0,1 0 0 0 0,-1-1 0 0 0,0 1 0 0 0,0-1 0 0 0,0 1 0 0 0,0-1 0 0 0,0 0 0 0 0,0 0 0 0 0,0 0 0 0 0,1 0 0 0 0,-1 0 0 0 0,0 0 0 0 0,0 0 0 0 0,0-1 0 0 0,0 1 0 0 0,0-1 0 0 0,0 1 0 0 0,1-1 0 0 0,-4-1 0 0 0,-4-1 0 0 0,-178-36-967 0 0,-209-33-721 0 0,-449 12-138 0 0,-18 24 951 0 0,749 28 1034 0 0,-61-2 95 0 0,174 10-682 0 0,-7 2-433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4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0 780 0 0,'0'0'3008'0'0,"6"10"2377"0"0,30 3 2476 0 0,29-4-3303 0 0,-28-4-2869 0 0,23 2 569 0 0,85-1 0 0 0,-105-9-6193 0 0,-24 1-3777 0 0,-10 0 4943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62 5108 0 0,'-18'0'2068'0'0,"-15"-2"5521"0"0,20 0-1364 0 0,33 0-4178 0 0,326 7 1594 0 0,-246-1-3122 0 0,593 15 1951 0 0,-132-20-1079 0 0,-559 0-1385 0 0,1006-49 1697 0 0,-996 48-1705 0 0,16 0-3 0 0,-1-2 0 0 0,1-1 0 0 0,39-13 0 0 0,-66 18-152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30 612 0 0,'-1'-2'605'0'0,"-1"0"0"0"0,0-1 0 0 0,-1 1-1 0 0,1 0 1 0 0,0 0 0 0 0,0 0 0 0 0,-1 0 0 0 0,1 1 0 0 0,-1-1 0 0 0,0 1-1 0 0,1-1 1 0 0,-1 1 0 0 0,0 0 0 0 0,-5-1 0 0 0,3 1 5 0 0,0 0 1 0 0,0 1 0 0 0,0-1-1 0 0,-1 1 1 0 0,1 0 0 0 0,0 1-1 0 0,0-1 1 0 0,-7 2 0 0 0,5 0-89 0 0,-1 0 0 0 0,1 1 0 0 0,0-1 0 0 0,0 1 0 0 0,0 1 0 0 0,0-1 0 0 0,0 1 0 0 0,1 1 0 0 0,-1-1 0 0 0,1 1 0 0 0,-8 8 0 0 0,11-10-316 0 0,1-1 1 0 0,0 1 0 0 0,0 0-1 0 0,0 0 1 0 0,0 0 0 0 0,0 0-1 0 0,1 0 1 0 0,-1 0 0 0 0,1 0-1 0 0,0 0 1 0 0,0 0-1 0 0,0 1 1 0 0,0-1 0 0 0,1 0-1 0 0,-1 6 1 0 0,1-6-90 0 0,1 0-1 0 0,0 0 1 0 0,-1-1-1 0 0,1 1 1 0 0,0 0-1 0 0,0 0 1 0 0,1-1-1 0 0,-1 1 1 0 0,0-1-1 0 0,1 1 1 0 0,0-1 0 0 0,0 1-1 0 0,-1-1 1 0 0,1 0-1 0 0,1 0 1 0 0,-1 0-1 0 0,0 0 1 0 0,0 0-1 0 0,4 1 1 0 0,4 4 146 0 0,1-1 0 0 0,0 0 1 0 0,0 0-1 0 0,0-1 0 0 0,1-1 0 0 0,18 5 1 0 0,-23-7-282 0 0,1 0 1 0 0,-1-1-1 0 0,0 0 1 0 0,1 0 0 0 0,-1-1-1 0 0,1 0 1 0 0,-1 0 0 0 0,1-1-1 0 0,-1 0 1 0 0,0 0-1 0 0,1-1 1 0 0,8-2 0 0 0,-14 3-8 0 0,-1 1 1 0 0,0-1 0 0 0,1 0-1 0 0,-1 1 1 0 0,1-1 0 0 0,-1 0 0 0 0,0 0-1 0 0,1 1 1 0 0,-1-1 0 0 0,0 0-1 0 0,0-1 1 0 0,0 1 0 0 0,0 0-1 0 0,0 0 1 0 0,0 0 0 0 0,0-1 0 0 0,0 1-1 0 0,0 0 1 0 0,-1-1 0 0 0,1 1-1 0 0,0-1 1 0 0,-1 1 0 0 0,1 0-1 0 0,-1-1 1 0 0,0 0 0 0 0,1 1 0 0 0,-1-1-1 0 0,0 1 1 0 0,0-1 0 0 0,0 1-1 0 0,0-1 1 0 0,0 1 0 0 0,-1-1-1 0 0,1 0 1 0 0,0 1 0 0 0,-1-1 0 0 0,1 1-1 0 0,-1 0 1 0 0,1-1 0 0 0,-2-1-1 0 0,0 0 12 0 0,1 0-1 0 0,-1 0 0 0 0,0 0 1 0 0,0 0-1 0 0,-1 1 0 0 0,1-1 1 0 0,-1 1-1 0 0,1-1 0 0 0,-1 1 1 0 0,0 0-1 0 0,0 0 0 0 0,0 0 1 0 0,0 1-1 0 0,0-1 0 0 0,0 1 1 0 0,0-1-1 0 0,-5 0 1 0 0,5 1 29 0 0,0 1 0 0 0,0 0 1 0 0,0-1-1 0 0,0 1 1 0 0,0 0-1 0 0,0 0 1 0 0,0 1-1 0 0,0-1 1 0 0,0 1-1 0 0,0-1 0 0 0,0 1 1 0 0,0 0-1 0 0,0 0 1 0 0,0 0-1 0 0,1 1 1 0 0,-1-1-1 0 0,0 1 1 0 0,1 0-1 0 0,-1-1 0 0 0,1 1 1 0 0,0 0-1 0 0,-1 0 1 0 0,-3 5-1 0 0,5-5 15 0 0,0 0 1 0 0,0 0-1 0 0,0 0 0 0 0,0 0 0 0 0,0 0 1 0 0,0 0-1 0 0,0 0 0 0 0,1 1 0 0 0,-1-1 1 0 0,1 0-1 0 0,0 0 0 0 0,0 1 0 0 0,-1-1 0 0 0,1 0 1 0 0,1 1-1 0 0,-1-1 0 0 0,0 0 0 0 0,1 0 1 0 0,-1 0-1 0 0,1 1 0 0 0,-1-1 0 0 0,1 0 1 0 0,0 0-1 0 0,0 0 0 0 0,0 0 0 0 0,0 0 1 0 0,1 0-1 0 0,-1 0 0 0 0,0 0 0 0 0,1-1 0 0 0,-1 1 1 0 0,4 2-1 0 0,0 1 57 0 0,1 0-1 0 0,-1-1 1 0 0,1 0 0 0 0,0 0-1 0 0,0-1 1 0 0,1 0 0 0 0,-1 0-1 0 0,1 0 1 0 0,10 3 0 0 0,-14-5-142 0 0,0-1 0 0 0,0 1 1 0 0,0 0-1 0 0,0-1 0 0 0,0 0 1 0 0,0 1-1 0 0,0-1 0 0 0,0 0 1 0 0,0-1-1 0 0,0 1 0 0 0,0-1 1 0 0,0 1-1 0 0,0-1 0 0 0,0 0 1 0 0,0 0-1 0 0,0 0 0 0 0,-1 0 1 0 0,1-1-1 0 0,0 1 0 0 0,-1-1 1 0 0,1 1-1 0 0,-1-1 0 0 0,1 0 1 0 0,-1 0-1 0 0,2-3 0 0 0,2-8-946 0 0,-6 12 439 0 0,1-1-1 0 0,-1 1 1 0 0,0-1-1 0 0,0 1 1 0 0,0-1-1 0 0,0 1 0 0 0,-1-1 1 0 0,1 1-1 0 0,0-1 1 0 0,-1 1-1 0 0,1-1 1 0 0,-1 1-1 0 0,1-1 0 0 0,-1 1 1 0 0,1 0-1 0 0,-1-1 1 0 0,0 1-1 0 0,-1-1 1 0 0,-7-4-2300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1 576 0 0,'8'1'5370'0'0,"-1"11"-4568"0"0,-1 0 0 0 0,-1 1 0 0 0,0 0 0 0 0,0 0 0 0 0,-1 0-1 0 0,-1 0 1 0 0,2 15 0 0 0,7 100 1952 0 0,-12-121-2570 0 0,-1 67 1051 0 0,-2 0 0 0 0,-15 76 0 0 0,0-28-100 0 0,0-3 910 0 0,-2 128-1 0 0,19-219-1657 0 0,1-1 0 0 0,2 1 0 0 0,1-1 0 0 0,1 1 0 0 0,11 37 0 0 0,-12-54-267 0 0,1 0 0 0 0,1 0-1 0 0,0 0 1 0 0,0-1 0 0 0,1 0-1 0 0,0 0 1 0 0,1-1-1 0 0,0 1 1 0 0,0-1 0 0 0,1-1-1 0 0,0 0 1 0 0,1 0 0 0 0,0 0-1 0 0,0-1 1 0 0,15 8 0 0 0,-2-3-3 0 0,0-2 0 0 0,1 0 0 0 0,1-1 0 0 0,0-2 0 0 0,44 9 0 0 0,128 6 268 0 0,-164-19-336 0 0,545 18 357 0 0,-551-21-392 0 0,548 6 189 0 0,355 7 347 0 0,-335 11-138 0 0,-342-16-242 0 0,1819 75 833 0 0,-502-48-575 0 0,-1264-33-448 0 0,225 10 20 0 0,-262 1 0 0 0,117 1 0 0 0,-324-14 0 0 0,-2 0-39 0 0,-28-3-1010 0 0,-30 3 980 0 0,21 0-4022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57 284 0 0,'-3'-5'1352'0'0,"-1"0"0"0"0,0 0 0 0 0,0 0 0 0 0,0 1 0 0 0,0 0 0 0 0,-1 0 0 0 0,-7-6 0 0 0,8 8-872 0 0,0 0 1 0 0,-1 0-1 0 0,1 0 0 0 0,0 1 1 0 0,-1-1-1 0 0,1 1 1 0 0,0 0-1 0 0,-1 1 1 0 0,0-1-1 0 0,1 1 0 0 0,-6 0 1 0 0,1 0 75 0 0,0 1 1 0 0,1 0 0 0 0,-1 0-1 0 0,0 1 1 0 0,1 0 0 0 0,-1 1-1 0 0,1 0 1 0 0,0 0-1 0 0,-16 9 1 0 0,21-11-411 0 0,1 1 0 0 0,-1-1 1 0 0,1 1-1 0 0,-1 0 0 0 0,1 0 0 0 0,0 0 0 0 0,0 0 1 0 0,0 0-1 0 0,0 1 0 0 0,0-1 0 0 0,0 1 0 0 0,0-1 1 0 0,1 1-1 0 0,-1 0 0 0 0,1-1 0 0 0,0 1 0 0 0,0 0 1 0 0,0 0-1 0 0,0 0 0 0 0,1 0 0 0 0,-1 0 1 0 0,1 0-1 0 0,-1 0 0 0 0,1 0 0 0 0,0 0 0 0 0,1 0 1 0 0,-1 0-1 0 0,0 0 0 0 0,1 0 0 0 0,-1 0 0 0 0,1 0 1 0 0,2 4-1 0 0,0 1 50 0 0,2 0 0 0 0,-1 0 1 0 0,1 0-1 0 0,0 0 0 0 0,0-1 0 0 0,1 0 1 0 0,0 0-1 0 0,1 0 0 0 0,-1-1 1 0 0,1 0-1 0 0,15 10 0 0 0,-18-13-169 0 0,1 0-1 0 0,-1-1 1 0 0,1 1 0 0 0,0-1-1 0 0,0 0 1 0 0,0 0 0 0 0,0 0-1 0 0,1-1 1 0 0,-1 0 0 0 0,0 0-1 0 0,1 0 1 0 0,-1-1 0 0 0,0 1-1 0 0,1-1 1 0 0,-1 0 0 0 0,1-1-1 0 0,-1 0 1 0 0,0 0-1 0 0,1 0 1 0 0,-1 0 0 0 0,8-4-1 0 0,-10 4-43 0 0,0-1-1 0 0,0 0 1 0 0,0 0-1 0 0,0 0 1 0 0,-1 0 0 0 0,1 0-1 0 0,-1-1 1 0 0,0 1-1 0 0,1-1 1 0 0,-1 0-1 0 0,0 1 1 0 0,-1-1-1 0 0,1 0 1 0 0,0 0-1 0 0,-1 0 1 0 0,0 0-1 0 0,1 0 1 0 0,-1-1-1 0 0,0 1 1 0 0,-1 0-1 0 0,1-1 1 0 0,-1 1-1 0 0,1 0 1 0 0,-1-1-1 0 0,0 1 1 0 0,-1-4-1 0 0,1 3 3 0 0,0-1 0 0 0,-1 1 0 0 0,0 0 0 0 0,0 0-1 0 0,0-1 1 0 0,-1 1 0 0 0,1 0 0 0 0,-1 0 0 0 0,0 0-1 0 0,0 0 1 0 0,-1 1 0 0 0,1-1 0 0 0,-1 0 0 0 0,1 1-1 0 0,-1 0 1 0 0,0-1 0 0 0,-1 1 0 0 0,1 1 0 0 0,-5-5-1 0 0,2 4 11 0 0,-1 0-1 0 0,1 0 1 0 0,-1 1-1 0 0,1-1 0 0 0,-1 2 1 0 0,0-1-1 0 0,0 1 1 0 0,0 0-1 0 0,0 0 0 0 0,0 0 1 0 0,-13 2-1 0 0,16-1 11 0 0,0 1-1 0 0,1-1 0 0 0,-1 1 0 0 0,1-1 0 0 0,-1 1 1 0 0,1 0-1 0 0,-1 1 0 0 0,1-1 0 0 0,-1 0 1 0 0,1 1-1 0 0,0 0 0 0 0,0 0 0 0 0,0 0 1 0 0,0 0-1 0 0,0 1 0 0 0,0-1 0 0 0,1 1 0 0 0,-1-1 1 0 0,1 1-1 0 0,0 0 0 0 0,-1 0 0 0 0,1 0 1 0 0,1 0-1 0 0,-3 5 0 0 0,3-6 15 0 0,1 0 0 0 0,0-1 0 0 0,0 1 0 0 0,0 0 0 0 0,0 0 0 0 0,0 0-1 0 0,0 0 1 0 0,0-1 0 0 0,1 1 0 0 0,-1 0 0 0 0,1 0 0 0 0,-1 0 0 0 0,1-1 0 0 0,0 1 0 0 0,0 0 0 0 0,-1-1 0 0 0,1 1-1 0 0,0-1 1 0 0,0 1 0 0 0,1-1 0 0 0,-1 1 0 0 0,0-1 0 0 0,0 0 0 0 0,1 1 0 0 0,-1-1 0 0 0,1 0 0 0 0,-1 0 0 0 0,1 0-1 0 0,0 0 1 0 0,-1 0 0 0 0,3 0 0 0 0,2 2 22 0 0,0 0-1 0 0,0 0 1 0 0,0 0 0 0 0,1-1-1 0 0,-1 0 1 0 0,0-1 0 0 0,11 2-1 0 0,-11-2-73 0 0,-1-1-1 0 0,0-1 1 0 0,1 1-1 0 0,-1-1 1 0 0,0 0-1 0 0,0 0 1 0 0,0 0 0 0 0,0-1-1 0 0,0 1 1 0 0,0-2-1 0 0,0 1 1 0 0,0 0-1 0 0,-1-1 1 0 0,1 0-1 0 0,7-6 1 0 0,-10 7-70 0 0,0 0 0 0 0,-1 0 0 0 0,1 0 0 0 0,-1 0 0 0 0,1 0 0 0 0,-1 0 0 0 0,0 0 0 0 0,0-1 0 0 0,0 1 0 0 0,0 0-1 0 0,0-1 1 0 0,0 1 0 0 0,-1-1 0 0 0,1 1 0 0 0,-1-1 0 0 0,0 1 0 0 0,0-1 0 0 0,0 1 0 0 0,0-1 0 0 0,0 1 0 0 0,0-1 0 0 0,-1 1 0 0 0,1-1 0 0 0,-1 1 0 0 0,0-1 0 0 0,0 1 0 0 0,0-1 0 0 0,0 1 0 0 0,0 0 0 0 0,0 0 0 0 0,0-1 0 0 0,-1 1-1 0 0,1 0 1 0 0,-3-2 0 0 0,-20-24-7063 0 0,19 23 4878 0 0,0-4-593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176 239 208 0 0,'-2'2'636'0'0,"-19"19"1107"0"0,1 1-1 0 0,1 1 1 0 0,0 0 0 0 0,-21 40-1 0 0,-1-1 2372 0 0,28-48-326 0 0,17-32-1101 0 0,4-16-2192 0 0,29-230 1173 0 0,-8 123-1243 0 0,-29 141-420 0 0,0 0 1 0 0,0-1-1 0 0,0 1 0 0 0,0-1 1 0 0,0 1-1 0 0,0-1 0 0 0,0 1 0 0 0,0-1 1 0 0,0 1-1 0 0,0 0 0 0 0,0-1 1 0 0,0 1-1 0 0,0-1 0 0 0,0 1 0 0 0,1 0 1 0 0,-1-1-1 0 0,0 1 0 0 0,0 0 0 0 0,0-1 1 0 0,1 1-1 0 0,-1-1 0 0 0,0 1 1 0 0,1 0-1 0 0,-1 0 0 0 0,0-1 0 0 0,1 1 1 0 0,-1 0-1 0 0,0 0 0 0 0,1-1 1 0 0,0 1-1 0 0,6 10 219 0 0,2 21 68 0 0,5 32 75 0 0,0 7 21 0 0,44 122 1 0 0,-51-175-352 0 0,1 0 1 0 0,1 0-1 0 0,0-1 0 0 0,21 26 0 0 0,-25-36-164 0 0,0 1 0 0 0,1-1-1 0 0,0-1 1 0 0,0 1 0 0 0,0-1-1 0 0,1 0 1 0 0,0 0 0 0 0,-1-1 0 0 0,2 0-1 0 0,-1 0 1 0 0,0-1 0 0 0,16 6-1 0 0,-7-9-710 0 0,-14-8 250 0 0,-16-11 373 0 0,9 14 271 0 0,-1 2-1 0 0,0-1 1 0 0,0 1 0 0 0,0-1 0 0 0,0 2-1 0 0,0-1 1 0 0,-1 1 0 0 0,0 0-1 0 0,1 0 1 0 0,-1 1 0 0 0,0 0 0 0 0,-7-1-1 0 0,-12 1 399 0 0,-47 3 1 0 0,53 0-209 0 0,9-2-192 0 0,0 1 0 0 0,0 1-1 0 0,0 0 1 0 0,0 0 0 0 0,0 1-1 0 0,-15 7 1 0 0,25-10-606 0 0,4 3-1071 0 0,0 1 955 0 0,1-1 0 0 0,1 0 0 0 0,-1-1 0 0 0,0 1 0 0 0,1 0 0 0 0,-1-1 0 0 0,1 0 0 0 0,0 0 0 0 0,0-1 0 0 0,6 2 0 0 0,14 1-1763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18 324 0 0,'0'-3'-575'0'0,"0"3"790"0"0,-1 0-2 0 0,1-1 2 0 0,0 1 0 0 0,0 0-1 0 0,0-1 1 0 0,0 1 0 0 0,-1-1 0 0 0,1 1-1 0 0,0 0 1 0 0,0-1 0 0 0,0 1-1 0 0,0-1 1 0 0,0 1 0 0 0,0 0 0 0 0,0-1-1 0 0,0 1 1 0 0,0-1 0 0 0,0 1-1 0 0,0 0 1 0 0,0-1 0 0 0,0 1 0 0 0,1-1-1 0 0,-1 1 1 0 0,0 0 0 0 0,0-1-1 0 0,0 1 1 0 0,0 0 0 0 0,1-1 0 0 0,-1 1-1 0 0,0 0 1 0 0,0-1 0 0 0,1 1 0 0 0,-1 0-1 0 0,0-1 1 0 0,1 1 0 0 0,-1 0-1 0 0,0 0 1 0 0,1-1 0 0 0,-1 1 0 0 0,0 0-1 0 0,1 0 1 0 0,-1 0 0 0 0,1 0-1 0 0,2-1 2692 0 0,13 29 40 0 0,-10-13-1976 0 0,-2 0 0 0 0,0 1-1 0 0,0-1 1 0 0,0 19 0 0 0,-1-16-499 0 0,0 1 0 0 0,8 25 0 0 0,0-25-1905 0 0,-3-10-6051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16 175 472 0 0,'-2'-3'301'0'0,"0"1"-1"0"0,1-1 1 0 0,-1 1 0 0 0,1-1 0 0 0,-1 1-1 0 0,1-1 1 0 0,0 0 0 0 0,0 0-1 0 0,1 1 1 0 0,-1-1 0 0 0,0 0-1 0 0,1 0 1 0 0,0 0 0 0 0,-1 0-1 0 0,1 0 1 0 0,1 0 0 0 0,-1 0 0 0 0,0 0-1 0 0,1 1 1 0 0,-1-1 0 0 0,1 0-1 0 0,0 0 1 0 0,0 0 0 0 0,0 1-1 0 0,0-1 1 0 0,0 0 0 0 0,1 1-1 0 0,-1-1 1 0 0,4-4 0 0 0,1 0 164 0 0,0 0 1 0 0,1 0-1 0 0,-1 0 1 0 0,1 1-1 0 0,1 0 0 0 0,-1 1 1 0 0,1-1-1 0 0,0 1 1 0 0,0 1-1 0 0,1-1 1 0 0,-1 2-1 0 0,1-1 0 0 0,0 1 1 0 0,0 0-1 0 0,0 1 1 0 0,0 0-1 0 0,15-1 1 0 0,-15 2-301 0 0,-1 0 1 0 0,0 1 0 0 0,0 0 0 0 0,0 1-1 0 0,1-1 1 0 0,-1 2 0 0 0,0-1 0 0 0,0 1 0 0 0,0 0-1 0 0,-1 1 1 0 0,1 0 0 0 0,0 0 0 0 0,-1 1-1 0 0,0 0 1 0 0,0 0 0 0 0,0 1 0 0 0,0-1 0 0 0,-1 1-1 0 0,0 1 1 0 0,10 9 0 0 0,-15-13-177 0 0,1 0 0 0 0,0 0 0 0 0,-1 1-1 0 0,0-1 1 0 0,1 0 0 0 0,-1 0 0 0 0,0 1 0 0 0,0-1 0 0 0,0 0 0 0 0,-1 1-1 0 0,1-1 1 0 0,0 1 0 0 0,-1-1 0 0 0,0 1 0 0 0,0 0 0 0 0,1-1 0 0 0,-2 1-1 0 0,1-1 1 0 0,0 1 0 0 0,0-1 0 0 0,-1 1 0 0 0,1-1 0 0 0,-1 1-1 0 0,0-1 1 0 0,0 1 0 0 0,0-1 0 0 0,0 0 0 0 0,-2 4 0 0 0,-4 3-229 0 0,0 1-1 0 0,-1-1 1 0 0,0-1 0 0 0,0 1-1 0 0,-11 7 1 0 0,-19 22-1019 0 0,37-38 1244 0 0,1 1 0 0 0,-1 0 1 0 0,1-1-1 0 0,0 1 0 0 0,0 0 1 0 0,-1 0-1 0 0,1-1 0 0 0,0 1 0 0 0,0 0 1 0 0,0 0-1 0 0,0-1 0 0 0,0 1 1 0 0,0 0-1 0 0,0 0 0 0 0,0-1 1 0 0,0 1-1 0 0,0 0 0 0 0,0 0 0 0 0,0 0 1 0 0,1-1-1 0 0,-1 1 0 0 0,0 0 1 0 0,1-1-1 0 0,-1 1 0 0 0,0 0 1 0 0,1-1-1 0 0,-1 1 0 0 0,1 0 1 0 0,-1-1-1 0 0,1 1 0 0 0,-1-1 0 0 0,1 1 1 0 0,-1-1-1 0 0,1 1 0 0 0,0-1 1 0 0,-1 1-1 0 0,1-1 0 0 0,0 1 1 0 0,-1-1-1 0 0,1 0 0 0 0,0 0 0 0 0,1 1 1 0 0,34 12 184 0 0,-33-12-184 0 0,34 8 228 0 0,-1 1 202 0 0,55 20-1 0 0,-82-27-327 0 0,-1 1 0 0 0,1 1 0 0 0,-1-1 0 0 0,0 1 0 0 0,0 0 0 0 0,-1 1 0 0 0,1 0 0 0 0,-1 0 0 0 0,-1 1 0 0 0,1 0 0 0 0,8 11 0 0 0,-14-16-59 0 0,1 1 1 0 0,-1-1-1 0 0,0 1 0 0 0,1 0 0 0 0,-1 0 0 0 0,-1-1 1 0 0,1 1-1 0 0,0 0 0 0 0,-1 0 0 0 0,1 0 1 0 0,-1 0-1 0 0,0-1 0 0 0,0 1 0 0 0,0 0 0 0 0,0 0 1 0 0,-1 0-1 0 0,1 0 0 0 0,-2 3 0 0 0,0-1 1 0 0,0 1-1 0 0,0-1 0 0 0,-1 0 0 0 0,1 0 0 0 0,-1 0 1 0 0,-1 0-1 0 0,1-1 0 0 0,-8 9 0 0 0,3-5 5 0 0,-1 0-1 0 0,0 0 1 0 0,-1-1-1 0 0,1 0 0 0 0,-1-1 1 0 0,-1 0-1 0 0,1-1 1 0 0,-18 7-1 0 0,8-6 6 0 0,0-1 1 0 0,-1-1-1 0 0,0 0 0 0 0,0-2 0 0 0,-27 0 1 0 0,37-2-862 0 0,1-1 0 0 0,-1-1 0 0 0,-19-4 0 0 0,25 4-868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66 402 572 0 0,'0'0'3873'0'0,"-2"3"-2875"0"0,-10 22 740 0 0,0-1-1 0 0,2 1 1 0 0,1 1-1 0 0,-10 42 1 0 0,19-67-1592 0 0,-1 0 1 0 0,1 0 0 0 0,0 0 0 0 0,0 0-1 0 0,0 0 1 0 0,0-1 0 0 0,0 1 0 0 0,0 0-1 0 0,0 0 1 0 0,0 0 0 0 0,0 0 0 0 0,0 0-1 0 0,0 0 1 0 0,0 0 0 0 0,1 0 0 0 0,-1 0-1 0 0,0-1 1 0 0,1 2 0 0 0,0-1-83 0 0,-1-1 0 0 0,1 0-1 0 0,-1 0 1 0 0,0 0 0 0 0,1 0 0 0 0,-1 0 0 0 0,1 0 0 0 0,-1 0 0 0 0,1 0-1 0 0,-1 0 1 0 0,0 0 0 0 0,1 0 0 0 0,-1 0 0 0 0,1 0 0 0 0,-1 0 0 0 0,1 0-1 0 0,-1 0 1 0 0,0-1 0 0 0,1 1 0 0 0,-1 0 0 0 0,1 0 0 0 0,-1-1 0 0 0,0 1 0 0 0,1 0-1 0 0,-1 0 1 0 0,1-1 0 0 0,26-28 989 0 0,-7-5-640 0 0,-1-1 0 0 0,-1-1 0 0 0,19-60 1 0 0,-14 34-130 0 0,75-191 632 0 0,-96 250-910 0 0,-1-1 13 0 0,0 0 1 0 0,1 0-1 0 0,0 0 1 0 0,0 1 0 0 0,0-1-1 0 0,0 0 1 0 0,1 1 0 0 0,5-6-1 0 0,-7 8-18 0 0,14 20 23 0 0,5 18 55 0 0,30 73 0 0 0,7 18-20 0 0,-37-91-81 0 0,4 7-601 0 0,1 0 0 0 0,58 73 0 0 0,-82-116 591 0 0,1 0 1 0 0,-1 0-1 0 0,0 0 1 0 0,0 0-1 0 0,0 0 1 0 0,1 0-1 0 0,-1 0 1 0 0,0 0-1 0 0,1 0 1 0 0,-1-1-1 0 0,1 1 1 0 0,1 0-1 0 0,-3-1 27 0 0,1 0 0 0 0,0 0 0 0 0,-1 0 0 0 0,1 0 0 0 0,-1 0 0 0 0,1 0 0 0 0,-1 0 0 0 0,1 0 0 0 0,-1 0-1 0 0,1 0 1 0 0,-1 0 0 0 0,1-1 0 0 0,-1 1 0 0 0,1 0 0 0 0,-1 0 0 0 0,1 0 0 0 0,-1-1 0 0 0,1 1 0 0 0,-1 0 0 0 0,0-1 0 0 0,1 1 0 0 0,-1 0-1 0 0,1-1 1 0 0,-1 1 0 0 0,0 0 0 0 0,1-1 0 0 0,-1 1 0 0 0,0-1 0 0 0,0 1 0 0 0,1-1 0 0 0,-1 1 0 0 0,0-1 0 0 0,0 1 0 0 0,0-1-1 0 0,1 1 1 0 0,-1-1 0 0 0,0 0 0 0 0,0 0 24 0 0,-2-2 0 0 0,-5-3-6 0 0,0 1 0 0 0,0 0-1 0 0,0 0 1 0 0,-1 1 0 0 0,1 0-1 0 0,-1 0 1 0 0,0 0 0 0 0,0 1 0 0 0,0 1-1 0 0,-1-1 1 0 0,1 1 0 0 0,-1 1-1 0 0,-10-1 1 0 0,-20-2 131 0 0,-63 2-1 0 0,61 3 12 0 0,-53 9 1 0 0,80-8-187 0 0,1 0 0 0 0,-1 2 1 0 0,1-1-1 0 0,0 2 0 0 0,0 0 0 0 0,0 0 0 0 0,1 2 1 0 0,-12 6-1 0 0,21-11-120 0 0,1 0 1 0 0,0 0-1 0 0,-1 0 0 0 0,1 0 1 0 0,0 0-1 0 0,0 0 0 0 0,0 1 1 0 0,0-1-1 0 0,0 0 1 0 0,1 1-1 0 0,-1 0 0 0 0,1-1 1 0 0,0 1-1 0 0,-2 4 0 0 0,3-4-232 0 0,-1 0-1 0 0,1 0 1 0 0,0 0-1 0 0,0 0 0 0 0,0 0 1 0 0,0-1-1 0 0,0 1 0 0 0,1 0 1 0 0,-1 0-1 0 0,1 0 1 0 0,0 0-1 0 0,0-1 0 0 0,0 1 1 0 0,0 0-1 0 0,3 3 0 0 0,8 14-1781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12 288 0 0,'-7'-12'13867'0'0,"2"34"-12569"0"0,1 1 0 0 0,1 0 1 0 0,1-1-1 0 0,1 1 0 0 0,3 39 1 0 0,-1-8-1078 0 0,2-27-3441 0 0,3-11-2612 0 0,-4-11 3583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1 249 584 0 0,'0'-5'398'0'0,"0"-1"-1"0"0,1 0 1 0 0,0 1-1 0 0,0-1 1 0 0,0 0 0 0 0,0 1-1 0 0,1-1 1 0 0,0 1-1 0 0,0 0 1 0 0,1 0 0 0 0,0 0-1 0 0,-1 0 1 0 0,2 0-1 0 0,-1 0 1 0 0,0 1-1 0 0,1 0 1 0 0,0-1 0 0 0,0 1-1 0 0,8-6 1 0 0,6-4 644 0 0,1 1 0 0 0,0 1 1 0 0,34-16-1 0 0,-24 15-177 0 0,0 0 1 0 0,1 3-1 0 0,1 0 0 0 0,0 2 0 0 0,0 1 1 0 0,36-2-1 0 0,-40 6-316 0 0,0 2-1 0 0,0 1 1 0 0,-1 1 0 0 0,1 1-1 0 0,0 1 1 0 0,0 2 0 0 0,39 11-1 0 0,-60-14-416 0 0,-1 0 0 0 0,1 0 0 0 0,-1 0 0 0 0,0 1-1 0 0,0 0 1 0 0,0 0 0 0 0,0 0 0 0 0,0 1-1 0 0,-1-1 1 0 0,1 1 0 0 0,-1 0 0 0 0,0 0-1 0 0,5 8 1 0 0,-7-8-48 0 0,0 0 0 0 0,0 0 0 0 0,0 0 0 0 0,-1 0 0 0 0,1 0 0 0 0,-1 0 1 0 0,0 0-1 0 0,-1 1 0 0 0,1-1 0 0 0,-1 0 0 0 0,0 1 0 0 0,0-1 0 0 0,0 0 0 0 0,0 1 0 0 0,-1-1 0 0 0,0 0 0 0 0,0 0 0 0 0,-1 6 0 0 0,-3 3 19 0 0,0-1 1 0 0,-1 1-1 0 0,0-1 0 0 0,-1 0 1 0 0,0 0-1 0 0,-1-1 0 0 0,0 0 1 0 0,-1 0-1 0 0,-13 12 0 0 0,9-11-58 0 0,-1 1-1 0 0,0-2 0 0 0,-1 0 1 0 0,0-1-1 0 0,-1 0 0 0 0,-23 10 1 0 0,38-20-72 0 0,4 3-68 0 0,18 6 57 0 0,0-1 0 0 0,1-1 0 0 0,-1 0-1 0 0,1-2 1 0 0,31 4 0 0 0,46 12-110 0 0,-58-8-26 0 0,1 2 0 0 0,43 22 0 0 0,-69-30 51 0 0,-1 2 0 0 0,1 0 0 0 0,-2 1 0 0 0,1 1 1 0 0,-1 0-1 0 0,-1 1 0 0 0,24 26 0 0 0,-34-35 72 0 0,-1 0-1 0 0,1 0 1 0 0,-1 1 0 0 0,0-1 0 0 0,0 1-1 0 0,0 0 1 0 0,-1 0 0 0 0,1-1-1 0 0,-1 1 1 0 0,0 0 0 0 0,0 0 0 0 0,0 0-1 0 0,0 0 1 0 0,-1 0 0 0 0,0 1-1 0 0,1-1 1 0 0,-2 0 0 0 0,1 0 0 0 0,0 0-1 0 0,-1 0 1 0 0,0 0 0 0 0,0 0-1 0 0,-2 6 1 0 0,0-4 43 0 0,-1 0 0 0 0,1 0 0 0 0,-1-1 1 0 0,0 1-1 0 0,-1-1 0 0 0,1 0 0 0 0,-1-1 0 0 0,0 1 0 0 0,0-1 0 0 0,0 0 0 0 0,-1 0 0 0 0,1 0 0 0 0,-12 4 1 0 0,-2 1 166 0 0,0-2 0 0 0,0 0 0 0 0,-1-1 0 0 0,0-1 0 0 0,0-1 0 0 0,-37 3 1 0 0,24-5-189 0 0,0-2 0 0 0,1-1 0 0 0,-51-9 0 0 0,38-3-2690 0 0,30 3-4765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4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60 640 0 0,'0'-2'548'0'0,"-1"0"-1"0"0,1 0 1 0 0,0-1-1 0 0,0 1 1 0 0,0 0-1 0 0,0 0 1 0 0,0-1-1 0 0,1 1 1 0 0,-1 0 0 0 0,1 0-1 0 0,-1-1 1 0 0,1 1-1 0 0,0 0 1 0 0,0 0-1 0 0,0 0 1 0 0,2-3-1 0 0,-1 3-98 0 0,0 0 0 0 0,0 0 0 0 0,0 1 0 0 0,0-1 0 0 0,1 1 0 0 0,-1 0 0 0 0,0 0 0 0 0,1 0 0 0 0,-1 0-1 0 0,1 0 1 0 0,-1 0 0 0 0,1 1 0 0 0,0-1 0 0 0,-1 1 0 0 0,4-1 0 0 0,11 0 534 0 0,-1 1 0 0 0,1 0 0 0 0,0 1 0 0 0,0 1 0 0 0,17 3 0 0 0,85 26 1366 0 0,-70-17-1673 0 0,6 0 30 0 0,-13-4 58 0 0,0 2 0 0 0,52 22-1 0 0,-93-33-755 0 0,0-1 0 0 0,-1 1-1 0 0,1-1 1 0 0,0 1-1 0 0,0-1 1 0 0,0 1-1 0 0,0-1 1 0 0,0 1 0 0 0,-1 0-1 0 0,1 0 1 0 0,0-1-1 0 0,-1 1 1 0 0,1 0 0 0 0,0 0-1 0 0,-1 0 1 0 0,1 0-1 0 0,-1-1 1 0 0,0 1-1 0 0,1 0 1 0 0,-1 0 0 0 0,0 0-1 0 0,1 0 1 0 0,-1 0-1 0 0,0 0 1 0 0,0 0 0 0 0,0 2-1 0 0,0-1 0 0 0,0 1 0 0 0,-1-1 0 0 0,0 1 0 0 0,1-1-1 0 0,-1 1 1 0 0,0-1 0 0 0,0 0 0 0 0,0 1 0 0 0,-1-1 0 0 0,-1 3 0 0 0,-7 8-6 0 0,0-1-1 0 0,-22 20 1 0 0,24-24 11 0 0,-151 161 65 0 0,80-81 106 0 0,-26 24 841 0 0,95-105-532 0 0,5-8-4491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1081 12 552 0 0,'-3'-12'12191'0'0,"18"338"-4217"0"0,-13-291-7431 0 0,3 42 1481 0 0,22 110-1 0 0,-25-175-1789 0 0,1 0 160 0 0,0 0 0 0 0,0 0 0 0 0,7 15-1 0 0,-10-26-236 0 0,0-1-142 0 0,0 0 0 0 0,0 0 1 0 0,0 0-1 0 0,0 0 1 0 0,0 0-1 0 0,0 0 1 0 0,0 0-1 0 0,-1 0 1 0 0,1 0-1 0 0,0 0 1 0 0,0 0-1 0 0,0 0 1 0 0,0 0-1 0 0,0 0 1 0 0,0 0-1 0 0,0 0 1 0 0,-1 0-1 0 0,1 0 1 0 0,0 0-1 0 0,0 0 1 0 0,0 0-1 0 0,0 1 1 0 0,0-1-1 0 0,0 0 1 0 0,0 0-1 0 0,0 0 1 0 0,0 0-1 0 0,0 0 1 0 0,-1 0-1 0 0,1 0 1 0 0,0 0-1 0 0,0 0 1 0 0,0 1-1 0 0,0-1 1 0 0,0 0-1 0 0,0 0 0 0 0,0 0 1 0 0,0 0-1 0 0,0 0 1 0 0,0 0-1 0 0,0 0 1 0 0,0 0-1 0 0,0 1 1 0 0,0-1-1 0 0,0 0 1 0 0,0 0-1 0 0,0 0 1 0 0,0 0-1 0 0,0 0 1 0 0,0 0-1 0 0,0 0 1 0 0,0 1-1 0 0,-21-7 35 0 0,0 1 0 0 0,0 2-1 0 0,-1 0 1 0 0,0 1 0 0 0,1 1-1 0 0,-29 2 1 0 0,-134 20 19 0 0,111-10-53 0 0,2 4 0 0 0,-1 2 0 0 0,-92 37 0 0 0,128-40 15 0 0,1 2 1 0 0,0 2-1 0 0,1 1 0 0 0,1 2 0 0 0,1 1 0 0 0,0 1 0 0 0,2 2 0 0 0,-28 29 1 0 0,50-45-1 0 0,0 1 0 0 0,0-1 0 0 0,1 1 0 0 0,0 1 0 0 0,1-1 0 0 0,0 1 0 0 0,0 0 0 0 0,2 0 0 0 0,-7 21 0 0 0,9-23 9 0 0,0 1-1 0 0,1 0 1 0 0,0 1 0 0 0,1-1 0 0 0,0 0-1 0 0,0 0 1 0 0,1 0 0 0 0,0 0-1 0 0,1 0 1 0 0,0 0 0 0 0,1-1 0 0 0,4 12-1 0 0,-1-8 21 0 0,0 1-1 0 0,1-1 1 0 0,0 0-1 0 0,1-1 1 0 0,1 0-1 0 0,0 0 1 0 0,20 20-1 0 0,-3-9 49 0 0,0-1 0 0 0,37 23 0 0 0,-26-21 11 0 0,2-3 0 0 0,1-1 0 0 0,0-2 0 0 0,1-2-1 0 0,1-1 1 0 0,1-3 0 0 0,0-1 0 0 0,49 5 0 0 0,33-1 319 0 0,199-4 1 0 0,-168-12-270 0 0,156-23-1 0 0,-297 22-168 0 0,287-43 2 0 0,-260 35-2 0 0,-1-1 0 0 0,0-1 0 0 0,-1-3 0 0 0,0-2 0 0 0,41-23 0 0 0,-69 33 0 0 0,0-1 0 0 0,-1 0 0 0 0,0 0 0 0 0,0-1 0 0 0,-1-1 0 0 0,0 0 0 0 0,-1 0 0 0 0,0-1 0 0 0,-1 0 0 0 0,0 0 0 0 0,-1-1 0 0 0,0 0 0 0 0,5-14 0 0 0,-8 16 0 0 0,-1 0 0 0 0,0 0 0 0 0,0-1 0 0 0,-1 1 0 0 0,-1-1 0 0 0,0 1 0 0 0,0-1 0 0 0,-1 1 0 0 0,0-1 0 0 0,-1 1 0 0 0,0-1 0 0 0,-1 1 0 0 0,0-1 0 0 0,-1 1 0 0 0,0 0 0 0 0,0 0 0 0 0,-1 0 0 0 0,-7-12 0 0 0,0 3-4 0 0,-1 0 0 0 0,0 1 0 0 0,-1 0 0 0 0,-1 1 0 0 0,-1 1 0 0 0,-33-29 0 0 0,22 24-13 0 0,-1 2 0 0 0,-1 1 0 0 0,0 1 0 0 0,-36-16 0 0 0,9 11-38 0 0,0 2 1 0 0,-1 3-1 0 0,-1 2 0 0 0,-1 2 1 0 0,-59-4-1 0 0,67 10-804 0 0,-1 3-1 0 0,0 2 1 0 0,-83 6-1 0 0,111 1-1127 0 0,11 3-6539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1 424 0 0,'0'0'4161'0'0,"-1"3"-2534"0"0,-2 5-321 0 0,1 0 0 0 0,-1 0 0 0 0,2 0 0 0 0,-2 12 0 0 0,0 72 3810 0 0,2-48-3486 0 0,-12 215 5236 0 0,13-257-6942 0 0,-4 10-393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252 147 584 0 0,'0'-1'170'0'0,"0"1"0"0"0,0 0 0 0 0,0-1 0 0 0,-1 1 0 0 0,1-1 0 0 0,0 1 0 0 0,0 0 0 0 0,-1-1 0 0 0,1 1 0 0 0,0 0 0 0 0,-1-1 0 0 0,1 1 0 0 0,0 0 0 0 0,-1 0 1 0 0,1-1-1 0 0,-1 1 0 0 0,1 0 0 0 0,0 0 0 0 0,-1 0 0 0 0,1-1 0 0 0,-1 1 0 0 0,1 0 0 0 0,0 0 0 0 0,-1 0 0 0 0,1 0 0 0 0,-1 0 0 0 0,1 0 0 0 0,-1 0 0 0 0,1 0 0 0 0,-1 0 0 0 0,-17 8 2130 0 0,-18 24-1039 0 0,29-25-476 0 0,-173 163 10954 0 0,189-182-10781 0 0,22-31-809 0 0,-11 7 141 0 0,18-35 503 0 0,75-106 0 0 0,-94 161-234 0 0,-19 15-520 0 0,1 1 0 0 0,0 0 0 0 0,-1 0-1 0 0,1-1 1 0 0,-1 1 0 0 0,1 0-1 0 0,0 0 1 0 0,-1 0 0 0 0,1 0 0 0 0,0 0-1 0 0,-1 0 1 0 0,1 0 0 0 0,0 0-1 0 0,-1 0 1 0 0,1 1 0 0 0,-1-1-1 0 0,1 0 1 0 0,0 0 0 0 0,-1 0 0 0 0,1 1-1 0 0,-1-1 1 0 0,2 1 0 0 0,0 2 71 0 0,1 0 0 0 0,0 0 0 0 0,-1 0 0 0 0,0 0 0 0 0,1 1 0 0 0,-1-1 0 0 0,-1 1 0 0 0,1 0 0 0 0,1 5 0 0 0,27 56 685 0 0,2 0 0 0 0,48 71 0 0 0,-58-108-479 0 0,-21-26-322 0 0,1-1-1 0 0,-1 1 0 0 0,0-1 1 0 0,1 0-1 0 0,-1 1 1 0 0,1-1-1 0 0,0 0 1 0 0,-1 0-1 0 0,1 0 0 0 0,0 0 1 0 0,0 0-1 0 0,-1 0 1 0 0,1 0-1 0 0,3 0 0 0 0,-5-1-11 0 0,0 0-1 0 0,0 0 1 0 0,0 0-1 0 0,0-1 1 0 0,-1 1-1 0 0,1 0 1 0 0,0 0-1 0 0,0 0 1 0 0,0 0-1 0 0,0 0 1 0 0,0-1-1 0 0,-1 1 0 0 0,1 0 1 0 0,0 0-1 0 0,0 0 1 0 0,0-1-1 0 0,0 1 1 0 0,0 0-1 0 0,0 0 1 0 0,0 0-1 0 0,0-1 1 0 0,0 1-1 0 0,0 0 1 0 0,0 0-1 0 0,0 0 1 0 0,0-1-1 0 0,0 1 0 0 0,0 0 1 0 0,0 0-1 0 0,0 0 1 0 0,0-1-1 0 0,0 1 1 0 0,0 0-1 0 0,0 0 1 0 0,0 0-1 0 0,0-1 1 0 0,0 1-1 0 0,0 0 1 0 0,1 0-1 0 0,-1 0 1 0 0,0 0-1 0 0,0-1 0 0 0,0 1 1 0 0,0 0-1 0 0,0 0 1 0 0,1 0-1 0 0,-1 0 1 0 0,0 0-1 0 0,0-1 1 0 0,0 1-1 0 0,0 0 1 0 0,1 0-1 0 0,-1 0 1 0 0,0 0-1 0 0,0 0 0 0 0,0 0 1 0 0,1 0-1 0 0,-1 0 1 0 0,0 0-1 0 0,1 0 1 0 0,-14-10-438 0 0,4 7 285 0 0,0-1-1 0 0,0 1 1 0 0,0 1 0 0 0,0-1 0 0 0,-1 2 0 0 0,1-1 0 0 0,-1 1 0 0 0,1 1 0 0 0,-1 0 0 0 0,1 0 0 0 0,-16 2 0 0 0,-1 0-37 0 0,-223 24-302 0 0,247-26 1256 0 0,6-3-276 0 0,16-5-95 0 0,30-9-85 0 0,49-8-286 0 0,-97 25-140 0 0,-2-2 99 0 0,-1 1 0 0 0,1 0 0 0 0,-1 0 1 0 0,0 0-1 0 0,0 0 0 0 0,1 0 0 0 0,-1 0 0 0 0,0 0 0 0 0,0 0 0 0 0,0 0 0 0 0,0 1 0 0 0,0-1 0 0 0,0 0 0 0 0,0 0 1 0 0,0 1-1 0 0,-1-1 0 0 0,1 1 0 0 0,0-1 0 0 0,0 1 0 0 0,0-1 0 0 0,-1 1 0 0 0,1 0 0 0 0,0 0 0 0 0,-3 0 0 0 0,-46-9 15 0 0,27 6 31 0 0,14 0-974 0 0,33-3-6721 0 0,-12 4 5736 0 0,3-1-779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69 572 0 0,'4'1'8313'0'0,"8"-1"-3505"0"0,42 2-1929 0 0,-22-2-1437 0 0,-15 1-839 0 0,16 0 997 0 0,56-5 0 0 0,-82 4-1360 0 0,1-2 0 0 0,0 1 0 0 0,-1-1 0 0 0,1 0 0 0 0,-1 0 0 0 0,0-1 0 0 0,1 0 0 0 0,-1 0 0 0 0,0-1 1 0 0,-1 0-1 0 0,1 0 0 0 0,11-10 0 0 0,-17 13-147 0 0,0 0-1 0 0,0-1 1 0 0,-1 1 0 0 0,1-1 0 0 0,0 1 0 0 0,0 0 0 0 0,-1-1 0 0 0,1 0 0 0 0,-1 1 0 0 0,1-1-1 0 0,-1 1 1 0 0,0-1 0 0 0,0 0 0 0 0,0-2 0 0 0,-7 9-28 0 0,0 0 1 0 0,0 1-1 0 0,1 0 0 0 0,-1 0 0 0 0,1 0 1 0 0,0 1-1 0 0,1 0 0 0 0,0 0 0 0 0,0 1 0 0 0,0-1 1 0 0,1 1-1 0 0,0 0 0 0 0,1 0 0 0 0,0 0 1 0 0,0 1-1 0 0,-2 8 0 0 0,1 1 131 0 0,-1 0-1 0 0,2 0 1 0 0,1 0-1 0 0,0 0 1 0 0,1 1-1 0 0,1-1 1 0 0,3 23-1 0 0,4-9-77 0 0,1 0 0 0 0,2 0-1 0 0,2 0 1 0 0,0-1 0 0 0,19 31 0 0 0,-31-61-192 0 0,0-1 1 0 0,0 1 0 0 0,1 0-1 0 0,-1 0 1 0 0,0-1-1 0 0,0 1 1 0 0,0 0 0 0 0,0-1-1 0 0,0 1 1 0 0,0 0-1 0 0,-1-1 1 0 0,1 1 0 0 0,0 0-1 0 0,0-1 1 0 0,0 1 0 0 0,-1 0-1 0 0,1-1 1 0 0,0 1-1 0 0,-1-1 1 0 0,1 1 0 0 0,0-1-1 0 0,-1 1 1 0 0,1 0-1 0 0,-1-1 1 0 0,1 1 0 0 0,-1-1-1 0 0,1 0 1 0 0,-1 1 0 0 0,1-1-1 0 0,-1 1 1 0 0,1-1-1 0 0,-1 0 1 0 0,0 1 0 0 0,1-1-1 0 0,-1 0 1 0 0,0 0-1 0 0,1 0 1 0 0,-1 1 0 0 0,0-1-1 0 0,1 0 1 0 0,-1 0 0 0 0,0 0-1 0 0,1 0 1 0 0,-2 0-1 0 0,-36 4-762 0 0,35-4 648 0 0,-47 2-560 0 0,-7-1 809 0 0,1 2 0 0 0,-1 3-1 0 0,-57 14 1 0 0,113-20 86 0 0,0 0 1 0 0,0 0-1 0 0,0 0 0 0 0,0 0 1 0 0,0 0-1 0 0,0 0 0 0 0,1 0 1 0 0,-1 1-1 0 0,0-1 0 0 0,0 0 1 0 0,0 1-1 0 0,0-1 0 0 0,0 1 1 0 0,0-1-1 0 0,1 1 0 0 0,-1-1 1 0 0,0 1-1 0 0,0-1 0 0 0,1 1 1 0 0,-1 0-1 0 0,0-1 0 0 0,0 2 1 0 0,23 2 881 0 0,52-5-536 0 0,-69 1-250 0 0,92-1 914 0 0,32-2-2405 0 0,-86 0-3233 0 0,0-3-3373 0 0,-28 3 4836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100 220 128 0 0,'0'0'8599'0'0,"-2"3"-6751"0"0,-27 38 3783 0 0,19-25-3123 0 0,-1-1 1 0 0,-20 22-1 0 0,31-37-2481 0 0,0 0-1 0 0,0 1 1 0 0,0-1 0 0 0,-1 0 0 0 0,1 1-1 0 0,0-1 1 0 0,0 0 0 0 0,-1 1 0 0 0,1-1-1 0 0,0 0 1 0 0,0 0 0 0 0,-1 0 0 0 0,1 1-1 0 0,0-1 1 0 0,-1 0 0 0 0,1 0 0 0 0,0 0-1 0 0,-1 0 1 0 0,1 1 0 0 0,0-1 0 0 0,-1 0-1 0 0,1 0 1 0 0,0 0 0 0 0,-1 0 0 0 0,1 0-1 0 0,0 0 1 0 0,-1 0 0 0 0,1 0 0 0 0,-1 0-1 0 0,1 0 1 0 0,0 0 0 0 0,-1 0 0 0 0,1 0-1 0 0,0-1 1 0 0,-1 1 0 0 0,1 0 0 0 0,0 0-1 0 0,-1 0 1 0 0,1 0 0 0 0,0-1 0 0 0,-1 1-1 0 0,1 0 1 0 0,0 0 0 0 0,0-1 0 0 0,-1 1-1 0 0,1 0 1 0 0,0 0 0 0 0,0-1 0 0 0,-1 1-1 0 0,1 0 1 0 0,0-1 0 0 0,0 1 0 0 0,0 0 0 0 0,0-1-1 0 0,0 1 1 0 0,-1 0 0 0 0,1-1 0 0 0,0 1-1 0 0,0 0 1 0 0,0-1 0 0 0,0 1 0 0 0,0 0-1 0 0,0-1 1 0 0,0 0 0 0 0,0 0-17 0 0,0-1 1 0 0,0 0 0 0 0,0 0-1 0 0,0 0 1 0 0,0 0-1 0 0,0 0 1 0 0,0 0-1 0 0,1 1 1 0 0,-1-1-1 0 0,1 0 1 0 0,-1 0-1 0 0,2-2 1 0 0,0 1 49 0 0,0-1 0 0 0,0 1 0 0 0,1 0 0 0 0,-1 0 0 0 0,1 0 0 0 0,0 1 0 0 0,0-1 0 0 0,0 1 0 0 0,0-1 0 0 0,0 1 0 0 0,1 0 0 0 0,-1 0 0 0 0,1 1 0 0 0,-1-1 0 0 0,1 1 0 0 0,6-2 0 0 0,-5 2 72 0 0,1 1-1 0 0,-1-1 1 0 0,0 1 0 0 0,1 1-1 0 0,-1-1 1 0 0,0 1-1 0 0,1 0 1 0 0,-1 0 0 0 0,0 0-1 0 0,0 1 1 0 0,9 4 0 0 0,32 16 559 0 0,-26-12-398 0 0,0 0 0 0 0,23 7 1 0 0,-37-16-282 0 0,-1 1-1 0 0,0-1 1 0 0,1 0 0 0 0,-1 0 0 0 0,1 0-1 0 0,-1-1 1 0 0,1 0 0 0 0,-1 0 0 0 0,1 0 0 0 0,-1-1-1 0 0,1 0 1 0 0,-1 0 0 0 0,8-2 0 0 0,-10 1-18 0 0,1 0 0 0 0,-1-1 0 0 0,0 1 1 0 0,1-1-1 0 0,-2 1 0 0 0,1-1 0 0 0,0 0 1 0 0,0 0-1 0 0,-1 0 0 0 0,1 0 0 0 0,-1-1 0 0 0,0 1 1 0 0,0-1-1 0 0,-1 1 0 0 0,1-1 0 0 0,-1 0 1 0 0,1 0-1 0 0,-1 1 0 0 0,1-9 0 0 0,1-5 1 0 0,0 0 0 0 0,-2 0 0 0 0,1-21 0 0 0,-3 28 59 0 0,1-1-1 0 0,-1 1 0 0 0,-1-1 0 0 0,0 1 0 0 0,0-1 1 0 0,-1 1-1 0 0,-4-11 0 0 0,4 15-402 0 0,0 0 1 0 0,0 0-1 0 0,-1 0 1 0 0,-8-10-1 0 0,9 12-622 0 0,-1 1-1 0 0,0-1 0 0 0,1 1 0 0 0,-1-1 0 0 0,-1 1 1 0 0,1 1-1 0 0,-5-4 0 0 0,2-1-5443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2 133 396 0 0,'0'0'146'0'0,"0"0"0"0"0,0-1 0 0 0,-1 1 1 0 0,1 0-1 0 0,0 0 0 0 0,0-1 0 0 0,0 1 0 0 0,0 0 0 0 0,0-1 0 0 0,0 1 0 0 0,0 0 1 0 0,0 0-1 0 0,0-1 0 0 0,0 1 0 0 0,0 0 0 0 0,0-1 0 0 0,0 1 0 0 0,0 0 0 0 0,0 0 1 0 0,0-1-1 0 0,0 1 0 0 0,0 0 0 0 0,0 0 0 0 0,1-1 0 0 0,-1 1 0 0 0,0 0 0 0 0,0-1 0 0 0,0 1 1 0 0,0 0-1 0 0,1 0 0 0 0,-1 0 0 0 0,0-1 0 0 0,0 1 0 0 0,0 0 0 0 0,1 0 0 0 0,-1 0 1 0 0,0 0-1 0 0,1-1 0 0 0,16-5 2317 0 0,26 1-1241 0 0,-36 4-611 0 0,181-11 4059 0 0,93 10-1834 0 0,-29 0-1592 0 0,391-5-32 0 0,-76 6-576 0 0,109-6-66 0 0,758-12 2343 0 0,-1277 17-2728 0 0,159-6 122 0 0,490-3 88 0 0,-314 4-55 0 0,224-13 428 0 0,-681 19-711 0 0,-18 2 39 0 0,0-2 1 0 0,0 0-1 0 0,0-1 0 0 0,22-6 1 0 0,-30 7-594 0 0,0 5-6239 0 0,4 0 950 0 0,-5-2 3388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40 416 0 0,'-7'-5'646'0'0,"-1"0"0"0"0,0 0-1 0 0,0 1 1 0 0,-1 0 0 0 0,1 1 0 0 0,-1 0 0 0 0,0 0-1 0 0,0 1 1 0 0,0 0 0 0 0,0 0 0 0 0,0 1-1 0 0,0 0 1 0 0,0 1 0 0 0,0 0 0 0 0,0 1 0 0 0,-1 0-1 0 0,-12 2 1 0 0,10 0-237 0 0,0 0 1 0 0,1 1-1 0 0,-1 0 0 0 0,1 1 0 0 0,0 0 0 0 0,0 1 0 0 0,0 0 1 0 0,1 1-1 0 0,0 0 0 0 0,0 0 0 0 0,0 1 0 0 0,-12 15 1 0 0,19-21-259 0 0,1 1 0 0 0,0 0 1 0 0,0-1-1 0 0,0 1 0 0 0,0 0 1 0 0,0 0-1 0 0,1 1 1 0 0,-1-1-1 0 0,1 0 0 0 0,0 0 1 0 0,0 1-1 0 0,0-1 0 0 0,0 1 1 0 0,1 3-1 0 0,0-5-51 0 0,0 1 0 0 0,0-1-1 0 0,1 1 1 0 0,-1-1 0 0 0,1 1-1 0 0,0-1 1 0 0,0 0 0 0 0,0 1 0 0 0,0-1-1 0 0,0 0 1 0 0,0 0 0 0 0,0 0 0 0 0,1 0-1 0 0,-1 0 1 0 0,1 0 0 0 0,0 0-1 0 0,0 0 1 0 0,-1-1 0 0 0,1 1 0 0 0,0-1-1 0 0,4 3 1 0 0,11 6 161 0 0,2 0 0 0 0,-1-1 1 0 0,1-1-1 0 0,0 0 0 0 0,1-2 0 0 0,0 0 0 0 0,39 5 0 0 0,-27-7 24 0 0,-1-1-1 0 0,0-1 0 0 0,1-2 1 0 0,49-7-1 0 0,-76 7-234 0 0,0-1-1 0 0,0 0 1 0 0,-1 0 0 0 0,1 0-1 0 0,-1-1 1 0 0,1 0 0 0 0,-1 1 0 0 0,1-1-1 0 0,-1-1 1 0 0,0 1 0 0 0,0-1-1 0 0,0 0 1 0 0,0 0 0 0 0,3-3-1 0 0,-6 4-29 0 0,1 0 0 0 0,-1-1 0 0 0,0 1 0 0 0,0 0 0 0 0,0 0 0 0 0,0 0 0 0 0,-1-1 0 0 0,1 1 0 0 0,0 0 0 0 0,-1-1 0 0 0,0 1 0 0 0,0-1 0 0 0,0 1 0 0 0,0 0 0 0 0,0-1 0 0 0,0 1 0 0 0,0 0 0 0 0,-1-1 0 0 0,1 1 0 0 0,-1-1 0 0 0,0 1 0 0 0,1 0 0 0 0,-1 0 0 0 0,0 0 0 0 0,-1-1 0 0 0,1 1 0 0 0,0 0 0 0 0,0 0 0 0 0,-4-3 0 0 0,-3-4 6 0 0,0-1 0 0 0,0 2 0 0 0,-1-1 0 0 0,0 2 0 0 0,0-1 0 0 0,-1 1-1 0 0,0 0 1 0 0,-1 1 0 0 0,1 0 0 0 0,-1 1 0 0 0,-13-5 0 0 0,-16-4-11 0 0,-72-17-1 0 0,111 31-15 0 0,-6-2-182 0 0,0 0-1 0 0,0 1 1 0 0,0 0 0 0 0,0 0 0 0 0,-1 0 0 0 0,1 1 0 0 0,0 0-1 0 0,-14 2 1 0 0,21-2 102 0 0,-1 1-1 0 0,1-1 0 0 0,-1 0 0 0 0,1 0 0 0 0,-1 0 0 0 0,1 0 1 0 0,-1 0-1 0 0,1 1 0 0 0,0-1 0 0 0,-1 0 0 0 0,1 0 0 0 0,-1 0 1 0 0,1 1-1 0 0,0-1 0 0 0,-1 0 0 0 0,1 1 0 0 0,0-1 1 0 0,-1 0-1 0 0,1 1 0 0 0,0-1 0 0 0,0 1 0 0 0,-1-1 0 0 0,1 0 1 0 0,0 1-1 0 0,0-1 0 0 0,0 1 0 0 0,0-1 0 0 0,-1 1 0 0 0,1-1 1 0 0,0 0-1 0 0,0 1 0 0 0,0-1 0 0 0,0 1 0 0 0,0-1 1 0 0,0 1-1 0 0,0-1 0 0 0,0 1 0 0 0,0-1 0 0 0,0 1 0 0 0,1-1 1 0 0,-1 1-1 0 0,0-1 0 0 0,0 0 0 0 0,0 1 0 0 0,1-1 0 0 0,-1 1 1 0 0,0-1-1 0 0,0 0 0 0 0,1 1 0 0 0,-1-1 0 0 0,0 0 1 0 0,1 1-1 0 0,20 19-4621 0 0,9-1 1905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32 88 0 0,'-1'-6'1053'0'0,"1"5"-768"0"0,0 0 0 0 0,-1 0 0 0 0,1 0 0 0 0,0 0 0 0 0,0 0 0 0 0,0 0 0 0 0,0 0 0 0 0,0 0 0 0 0,0 0 0 0 0,0-1 0 0 0,0 1 0 0 0,0 0 0 0 0,0 0 0 0 0,0 0 0 0 0,1 0 0 0 0,-1 0 0 0 0,1 0 0 0 0,-1 0 0 0 0,0 0 0 0 0,1 0 0 0 0,1-2 1805 0 0,14 26 411 0 0,-6 37-1170 0 0,-3 0-1 0 0,-3 0 1 0 0,-4 91-1 0 0,-1-68-498 0 0,16 876 5200 0 0,-15-901-5746 0 0,-1 20 487 0 0,3 0 0 0 0,19 126 0 0 0,-19-197-728 0 0,0 0 0 0 0,1 0 0 0 0,-1 0 0 0 0,1-1 0 0 0,1 1-1 0 0,-1-1 1 0 0,1 1 0 0 0,0-1 0 0 0,1 0 0 0 0,0-1 0 0 0,-1 1-1 0 0,2-1 1 0 0,-1 0 0 0 0,1 0 0 0 0,-1 0 0 0 0,1-1 0 0 0,1 0-1 0 0,-1 0 1 0 0,1-1 0 0 0,-1 0 0 0 0,9 3 0 0 0,15 5 3 0 0,0-2 0 0 0,1-1 0 0 0,50 6 1 0 0,-59-10-30 0 0,59 6 42 0 0,109 1 1 0 0,81-15-13 0 0,-199 1-42 0 0,331-9 33 0 0,194 3-7 0 0,1325 52-2 0 0,-1577-31-14 0 0,995 44 70 0 0,-1286-54-76 0 0,767 24 164 0 0,-799-25-154 0 0,-6-1 0 0 0,0 0 0 0 0,-1-1 0 0 0,1 0 0 0 0,17-4 0 0 0,-18 1-957 0 0,16 6-10472 0 0,-19 0 8655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67 652 0 0,'-4'-5'673'0'0,"0"1"-1"0"0,-1-1 1 0 0,0 1 0 0 0,1-1-1 0 0,-1 1 1 0 0,-1 1 0 0 0,1-1-1 0 0,0 1 1 0 0,-1 0 0 0 0,0 0-1 0 0,0 0 1 0 0,0 1-1 0 0,0 0 1 0 0,0 0 0 0 0,0 1-1 0 0,-1-1 1 0 0,1 1 0 0 0,-13 0-1 0 0,8 2-73 0 0,-1-1-1 0 0,1 1 0 0 0,0 1 0 0 0,-1 0 0 0 0,1 1 1 0 0,0 0-1 0 0,0 1 0 0 0,0 0 0 0 0,-17 10 0 0 0,25-13-460 0 0,1 0-1 0 0,1 0 1 0 0,-1 0-1 0 0,0 0 1 0 0,0 0-1 0 0,0 0 1 0 0,0 1-1 0 0,1-1 1 0 0,-1 1-1 0 0,1-1 1 0 0,-1 1-1 0 0,1 0 1 0 0,-1-1-1 0 0,1 1 0 0 0,0 0 1 0 0,0 0-1 0 0,0 0 1 0 0,0 0-1 0 0,0 0 1 0 0,1 0-1 0 0,-1 0 1 0 0,0 3-1 0 0,1-3-20 0 0,0 0 0 0 0,1 1 0 0 0,-1-1-1 0 0,1 0 1 0 0,0 0 0 0 0,0 1 0 0 0,-1-1 0 0 0,1 0-1 0 0,1 0 1 0 0,-1 0 0 0 0,0 0 0 0 0,0 0 0 0 0,1 0-1 0 0,-1 0 1 0 0,1-1 0 0 0,3 4 0 0 0,5 3 100 0 0,0 0 0 0 0,0-1 0 0 0,1 0 0 0 0,0-1-1 0 0,0 0 1 0 0,15 5 0 0 0,7 2 286 0 0,49 11 0 0 0,-73-22-396 0 0,1 0 0 0 0,1 0 0 0 0,-1-1 1 0 0,0-1-1 0 0,0 1 0 0 0,0-2 0 0 0,1 1 1 0 0,-1-1-1 0 0,18-5 0 0 0,-27 6-96 0 0,0 0 0 0 0,1 0 0 0 0,-1-1 0 0 0,1 1 0 0 0,-1-1-1 0 0,0 1 1 0 0,0-1 0 0 0,1 0 0 0 0,-1 1 0 0 0,0-1 0 0 0,0 0 0 0 0,0 0 0 0 0,0 0 0 0 0,0 1 0 0 0,0-1 0 0 0,0-1 0 0 0,0 1-1 0 0,0 0 1 0 0,0 0 0 0 0,0 0 0 0 0,-1 0 0 0 0,1 0 0 0 0,0-1 0 0 0,-1 1 0 0 0,1 0 0 0 0,-1-1 0 0 0,0 1 0 0 0,1 0 0 0 0,-1-1-1 0 0,0 1 1 0 0,0-1 0 0 0,0 1 0 0 0,0 0 0 0 0,0-1 0 0 0,0 1 0 0 0,0-1 0 0 0,0 1 0 0 0,-1 0 0 0 0,1-1 0 0 0,0 1 0 0 0,-1 0-1 0 0,0-1 1 0 0,1 1 0 0 0,-1 0 0 0 0,1 0 0 0 0,-1 0 0 0 0,0-1 0 0 0,0 1 0 0 0,-2-2 0 0 0,-2-4 5 0 0,-1 0 1 0 0,0 0 0 0 0,0 1-1 0 0,-1-1 1 0 0,1 1-1 0 0,-11-6 1 0 0,-12-5-457 0 0,-1 2 0 0 0,0 1 0 0 0,-62-20 0 0 0,62 23-2158 0 0,58-1-7443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26 344 0 0,'1'-26'5712'0'0,"1"35"202"0"0,0 18-1737 0 0,0 0-3768 0 0,2 153 4384 0 0,-26 262 0 0 0,16-393-4197 0 0,1-12 110 0 0,-1 40 1 0 0,6-76-1039 0 0,0 2-651 0 0,-6 19-10587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50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0 160 508 0 0,'0'-1'275'0'0,"0"-1"0"0"0,1 1 0 0 0,-1-1-1 0 0,0 1 1 0 0,1 0 0 0 0,-1-1 0 0 0,1 1 0 0 0,0 0-1 0 0,-1-1 1 0 0,1 1 0 0 0,0 0 0 0 0,0 0 0 0 0,0 0 0 0 0,-1 0-1 0 0,1 0 1 0 0,1 0 0 0 0,-1 0 0 0 0,0 0 0 0 0,0 0 0 0 0,0 0-1 0 0,0 0 1 0 0,1 1 0 0 0,-1-1 0 0 0,0 0 0 0 0,0 1-1 0 0,1-1 1 0 0,-1 1 0 0 0,3-1 0 0 0,-1 2 8 0 0,1-1 1 0 0,-1 1-1 0 0,0 0 0 0 0,1 0 1 0 0,-1 0-1 0 0,0 0 1 0 0,0 1-1 0 0,0 0 0 0 0,0-1 1 0 0,0 1-1 0 0,0 0 0 0 0,3 3 1 0 0,17 17 773 0 0,-1 0 0 0 0,0 1 0 0 0,-2 1 0 0 0,-1 1 0 0 0,25 42-1 0 0,26 34 1342 0 0,117 115 3743 0 0,-186-214-6028 0 0,1-1 0 0 0,-1 1 1 0 0,1-1-1 0 0,-1 0 0 0 0,1 1 1 0 0,0-1-1 0 0,-1 0 0 0 0,1 0 1 0 0,0 0-1 0 0,0 0 0 0 0,0-1 0 0 0,0 1 1 0 0,-1 0-1 0 0,4 0 0 0 0,-4-1 369 0 0,3-3-274 0 0,-1 0-162 0 0,1-1 0 0 0,0 1 0 0 0,-1-1-1 0 0,0 0 1 0 0,0 0 0 0 0,0 0 0 0 0,-1-1 0 0 0,1 1-1 0 0,-1-1 1 0 0,0 1 0 0 0,0-1 0 0 0,-1 0-1 0 0,2-6 1 0 0,14-77 239 0 0,-12 57-217 0 0,34-163 254 0 0,-28 150-261 0 0,2 2 0 0 0,27-59 1 0 0,-27 70-78 0 0,20-36-3096 0 0,-33 66 2439 0 0,3 1-1582 0 0,4 1 1711 0 0,18 5-7543 0 0,-11-2 5304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78 484 0 0,'-19'-2'14677'0'0,"72"-2"-13753"0"0,-9 1 678 0 0,310-25 3150 0 0,12 16-2335 0 0,129-9 744 0 0,-473 17-2559 0 0,-1 1-1799 0 0,-8 3-10488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8 412 0 0,'4'-8'4526'0'0,"-2"9"-4285"0"0,-1 0 0 0 0,0-1 0 0 0,1 1 0 0 0,-1 0 0 0 0,0 0 0 0 0,0 0 0 0 0,0 0 1 0 0,1 0-1 0 0,-1 1 0 0 0,0-1 0 0 0,-1 0 0 0 0,1 0 0 0 0,0 1 0 0 0,0-1 0 0 0,0 0 0 0 0,-1 1 0 0 0,1-1 0 0 0,-1 1 0 0 0,1 2 1 0 0,10 37 1579 0 0,-9-32-1231 0 0,47 275 5171 0 0,-2-7-1418 0 0,-36-217-3216 0 0,11 42 871 0 0,-22-101-2125 0 0,1 0-1 0 0,-1 0 0 0 0,0 0 1 0 0,1 0-1 0 0,0-1 0 0 0,-1 1 1 0 0,1 0-1 0 0,-1 0 0 0 0,1 0 1 0 0,0 0-1 0 0,0-1 1 0 0,-1 1-1 0 0,1 0 0 0 0,0-1 1 0 0,0 1-1 0 0,0-1 0 0 0,0 1 1 0 0,0-1-1 0 0,0 1 0 0 0,0-1 1 0 0,0 0-1 0 0,0 1 0 0 0,0-1 1 0 0,0 0-1 0 0,0 0 0 0 0,0 0 1 0 0,0 0-1 0 0,1 0 0 0 0,32-4-6839 0 0,-18 0 4441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19 376 0 0,'2'-18'12762'0'0,"3"39"-9416"0"0,2 47-1576 0 0,4 116 2679 0 0,46 246 0 0 0,-51-398-4080 0 0,-4-17-175 0 0,0 0-1 0 0,1 0 1 0 0,1 0 0 0 0,1-1-1 0 0,0 0 1 0 0,10 21 0 0 0,-15-35-294 0 0,1 1 1 0 0,-1 0 0 0 0,0-1 0 0 0,1 1-1 0 0,-1-1 1 0 0,0 0 0 0 0,1 1-1 0 0,-1-1 1 0 0,1 1 0 0 0,-1-1 0 0 0,1 1-1 0 0,-1-1 1 0 0,1 0 0 0 0,-1 0-1 0 0,1 1 1 0 0,-1-1 0 0 0,1 0 0 0 0,-1 0-1 0 0,1 1 1 0 0,0-1 0 0 0,-1 0-1 0 0,1 0 1 0 0,-1 0 0 0 0,1 0 0 0 0,0 0-1 0 0,-1 0 1 0 0,1 0 0 0 0,-1 0-1 0 0,1 0 1 0 0,0 0 0 0 0,0 0 0 0 0,13-7-9652 0 0,-9 4 7015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27 424 0 0,'-33'1'5934'0'0,"50"1"2473"0"0,30 1-1502 0 0,-22-2-7974 0 0,99 3 3192 0 0,-1-6 0 0 0,197-28 0 0 0,-315 29-2488 0 0,39-4-1349 0 0,-16 11-8185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8 572 0 0,'0'0'203'0'0,"0"-1"0"0"0,0 1 0 0 0,0 0-1 0 0,0-1 1 0 0,0 1 0 0 0,0 0 0 0 0,0-1 0 0 0,0 1 0 0 0,0 0-1 0 0,0 0 1 0 0,0-1 0 0 0,-1 1 0 0 0,1 0 0 0 0,-1-2 1419 0 0,0 2-1419 0 0,1 0 0 0 0,0-1 0 0 0,0 1 0 0 0,-1 0-1 0 0,1 0 1 0 0,0 0 0 0 0,0 0 0 0 0,-1 0 0 0 0,1 0 0 0 0,0-1-1 0 0,-1 1 1 0 0,1 0 0 0 0,0 0 0 0 0,-1 0 0 0 0,-4 12 2402 0 0,1 27-1468 0 0,3-35-247 0 0,-7 88 1897 0 0,-11 167 2141 0 0,17-179-3498 0 0,9 99-1 0 0,3-60-244 0 0,19 136 919 0 0,-20-207-1281 0 0,-9-47-778 0 0,1 5-623 0 0,21-18-13923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0 748 0 0,'0'0'7585'0'0,"-1"7"-6412"0"0,1 14-229 0 0,0 0 1 0 0,2 0 0 0 0,0 0 0 0 0,2 0-1 0 0,0 0 1 0 0,11 29 0 0 0,-6-17 479 0 0,10 62 1 0 0,-4-21-1866 0 0,-2-20-7668 0 0,-12-48 6324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10 355 192 0 0,'-3'-12'448'0'0,"1"1"0"0"0,0 0 0 0 0,1-1 0 0 0,0 1 0 0 0,0-1 0 0 0,2 1 0 0 0,-1-1 0 0 0,1 1 0 0 0,1-1 0 0 0,0 1-1 0 0,1 0 1 0 0,0-1 0 0 0,0 1 0 0 0,1 1 0 0 0,1-1 0 0 0,0 1 0 0 0,0-1 0 0 0,1 1 0 0 0,1 1 0 0 0,-1-1 0 0 0,1 1 0 0 0,1 1 0 0 0,0-1 0 0 0,0 1 0 0 0,1 0 0 0 0,0 1 0 0 0,0 0 0 0 0,0 1 0 0 0,17-9 0 0 0,-13 7-51 0 0,1 2 1 0 0,0 0 0 0 0,0 0 0 0 0,0 1 0 0 0,0 1 0 0 0,1 0 0 0 0,-1 1 0 0 0,1 1 0 0 0,0 0 0 0 0,28 1-1 0 0,-34 1-241 0 0,-1 1 0 0 0,1 0 0 0 0,-1 1 0 0 0,0 0 0 0 0,0 0 0 0 0,0 0 0 0 0,0 1 0 0 0,0 1 0 0 0,-1-1 0 0 0,1 1 0 0 0,-1 0 0 0 0,0 1 0 0 0,0 0 0 0 0,0 0 0 0 0,-1 0 0 0 0,0 1 0 0 0,0 0 0 0 0,0 0 0 0 0,-1 1 0 0 0,9 13 0 0 0,-10-13-63 0 0,0 0 1 0 0,-1 0 0 0 0,0 0 0 0 0,-1 1 0 0 0,0-1-1 0 0,0 1 1 0 0,0 0 0 0 0,-1 0 0 0 0,0-1-1 0 0,-1 1 1 0 0,1 0 0 0 0,-2 0 0 0 0,1 0-1 0 0,-1 0 1 0 0,0-1 0 0 0,-1 1 0 0 0,0 0 0 0 0,0-1-1 0 0,0 1 1 0 0,-1-1 0 0 0,-1 0 0 0 0,1 0-1 0 0,-1 0 1 0 0,-5 7 0 0 0,-2 4 9 0 0,-2-1-1 0 0,0-1 0 0 0,-1 0 1 0 0,-1 0-1 0 0,0-1 1 0 0,-1-1-1 0 0,-31 20 1 0 0,20-16 2 0 0,-1-1 0 0 0,-34 14 0 0 0,48-25-59 0 0,1-1-1 0 0,-1-1 1 0 0,-1 1-1 0 0,1-2 1 0 0,0 0-1 0 0,-1-1 1 0 0,-17 1-1 0 0,32-3-9 0 0,4-1-26 0 0,25-3 16 0 0,0 1 0 0 0,0 2 1 0 0,0 1-1 0 0,0 1 0 0 0,0 1 0 0 0,-1 2 1 0 0,1 1-1 0 0,-1 1 0 0 0,0 2 1 0 0,36 14-1 0 0,-53-17 52 0 0,0 1-1 0 0,0 1 1 0 0,-1 0-1 0 0,0 0 1 0 0,0 1-1 0 0,0 1 1 0 0,-1-1-1 0 0,-1 1 1 0 0,1 1-1 0 0,-2 0 1 0 0,1 0 0 0 0,11 22-1 0 0,-18-30 10 0 0,4 1-60 0 0,18 11-1580 0 0,-3-12-472 0 0,4 0-467 0 0,-3-5-3628 0 0,3-3 3652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85 244 12 0 0,'-1'-1'310'0'0,"1"1"0"0"0,-1-1 0 0 0,0 0-1 0 0,1 1 1 0 0,-1-1 0 0 0,0 0 0 0 0,0 1 0 0 0,0-1 0 0 0,0 1 0 0 0,1-1-1 0 0,-1 1 1 0 0,0 0 0 0 0,0-1 0 0 0,0 1 0 0 0,0 0 0 0 0,0 0 0 0 0,0-1-1 0 0,0 1 1 0 0,0 0 0 0 0,0 0 0 0 0,0 0 0 0 0,0 0 0 0 0,0 0 0 0 0,0 1-1 0 0,-2-1 1 0 0,1 1 217 0 0,-1 0 0 0 0,1 0 0 0 0,0 1 0 0 0,-1-1 0 0 0,1 1 0 0 0,0-1 0 0 0,0 1 0 0 0,0 0 0 0 0,-3 3 0 0 0,0 1 916 0 0,-1 1 0 0 0,2 0 0 0 0,-1-1 0 0 0,1 2 0 0 0,-7 14 2068 0 0,14-24-3269 0 0,3-3-57 0 0,0 0 0 0 0,0 0 1 0 0,1 1-1 0 0,0-1 0 0 0,0 1 0 0 0,10-4 0 0 0,-13 7-103 0 0,1 0 0 0 0,-1 0 0 0 0,0 0 1 0 0,0 0-1 0 0,0 1 0 0 0,0 0 0 0 0,1 0 0 0 0,-1 0 0 0 0,0 0 0 0 0,0 1 0 0 0,0 0 0 0 0,1 0 1 0 0,-1 0-1 0 0,7 3 0 0 0,9 5 165 0 0,0 1 1 0 0,0 1-1 0 0,-2 1 1 0 0,24 19 0 0 0,-27-19-119 0 0,1-1 1 0 0,0 0-1 0 0,0-1 1 0 0,1-1-1 0 0,1-1 1 0 0,23 9 0 0 0,-37-15-114 0 0,0-1 1 0 0,0-1-1 0 0,0 1 1 0 0,0 0-1 0 0,-1-1 1 0 0,1 0-1 0 0,0 0 1 0 0,0 0-1 0 0,0 0 1 0 0,0-1-1 0 0,0 0 0 0 0,0 1 1 0 0,-1-1-1 0 0,1-1 1 0 0,0 1-1 0 0,0 0 1 0 0,3-3-1 0 0,-2 1-7 0 0,-1-1-1 0 0,1 1 0 0 0,-1-1 0 0 0,0 0 0 0 0,0 0 1 0 0,0 0-1 0 0,-1-1 0 0 0,1 1 0 0 0,-1-1 0 0 0,4-8 0 0 0,1-6 0 0 0,-1 1-1 0 0,0-1 0 0 0,-2 0 0 0 0,0-1 0 0 0,3-30 0 0 0,-5 33 3 0 0,1-12 46 0 0,1-42 0 0 0,-5 64-45 0 0,0 0 1 0 0,-1-1-1 0 0,0 1 1 0 0,0 0-1 0 0,0 1 1 0 0,-1-1-1 0 0,0 0 0 0 0,0 0 1 0 0,-1 1-1 0 0,1-1 1 0 0,-7-9-1 0 0,0 7 154 0 0,9 8-432 0 0,-1 1-1 0 0,1 0 1 0 0,-1-1-1 0 0,1 1 1 0 0,-1 0 0 0 0,1-1-1 0 0,-1 1 1 0 0,1 0-1 0 0,-1 0 1 0 0,0 0-1 0 0,1 0 1 0 0,-1-1-1 0 0,1 1 1 0 0,-1 0-1 0 0,0 0 1 0 0,1 0-1 0 0,-1 0 1 0 0,1 0-1 0 0,-1 1 1 0 0,0-1 0 0 0,1 0-1 0 0,-1 0 1 0 0,1 0-1 0 0,-1 0 1 0 0,1 1-1 0 0,-1-1 1 0 0,1 0-1 0 0,-1 0 1 0 0,0 1-1 0 0,1-1 1 0 0,0 0-1 0 0,-2 2 1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49 96 0 0,'10'-13'2315'0'0,"-8"10"-1522"0"0,0 1 0 0 0,0-1 1 0 0,-1 0-1 0 0,1 1 1 0 0,0-1-1 0 0,-1 0 0 0 0,0 0 1 0 0,1 0-1 0 0,0-7 4972 0 0,-4 12-5376 0 0,-13 11 231 0 0,0 1-1 0 0,1 0 0 0 0,1 2 0 0 0,-12 16 0 0 0,0 0-74 0 0,-20 30 765 0 0,45-62-1135 0 0,-5 5 99 0 0,0 0 2888 0 0,12-21-3075 0 0,1 1 0 0 0,0-1 1 0 0,1 2-1 0 0,1-1 0 0 0,0 1 0 0 0,1 1 1 0 0,15-14-1 0 0,-26 26-814 0 0,11 5-7883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30 396 128 0 0,'-1'-1'230'0'0,"0"1"1"0"0,-1 0-1 0 0,1-1 1 0 0,0 1-1 0 0,0-1 0 0 0,-1 1 1 0 0,1-1-1 0 0,0 1 0 0 0,0-1 1 0 0,0 0-1 0 0,0 0 1 0 0,0 0-1 0 0,0 0 0 0 0,0 1 1 0 0,0-1-1 0 0,0 0 1 0 0,0-1-1 0 0,1 1 0 0 0,-1 0 1 0 0,-1-2-1 0 0,1 0 152 0 0,0-1 0 0 0,-1 0 0 0 0,1 1-1 0 0,1-1 1 0 0,-1 0 0 0 0,1 1 0 0 0,-1-6 0 0 0,1-6 462 0 0,1 1 0 0 0,0 0-1 0 0,4-15 1 0 0,-1 11-356 0 0,1 1 0 0 0,0 0 0 0 0,1 0 0 0 0,1 0 0 0 0,0 1 0 0 0,1 0 0 0 0,1 1 0 0 0,14-20 0 0 0,-16 26-254 0 0,0 0 1 0 0,1 1-1 0 0,0-1 1 0 0,0 2-1 0 0,1-1 1 0 0,0 1-1 0 0,1 0 1 0 0,-1 1-1 0 0,1 0 1 0 0,0 1-1 0 0,0 0 1 0 0,1 0-1 0 0,0 1 1 0 0,13-3-1 0 0,-18 6-136 0 0,-1 1 0 0 0,0-1 0 0 0,1 1 0 0 0,-1 0 0 0 0,0 1-1 0 0,1-1 1 0 0,-1 1 0 0 0,0 0 0 0 0,1 0 0 0 0,-1 1 0 0 0,0 0 0 0 0,0 0 0 0 0,0 0 0 0 0,0 0 0 0 0,-1 1-1 0 0,1 0 1 0 0,0 0 0 0 0,-1 0 0 0 0,0 0 0 0 0,0 1 0 0 0,4 4 0 0 0,8 9 191 0 0,0 1 1 0 0,-1 1-1 0 0,17 29 1 0 0,-19-30-20 0 0,0 3 26 0 0,2 0-1 0 0,1-1 1 0 0,0-1-1 0 0,2-1 0 0 0,35 30 1 0 0,-44-42-204 0 0,-1 0 0 0 0,1 0-1 0 0,0-1 1 0 0,1-1 0 0 0,-1 1 0 0 0,1-1 0 0 0,0-1 0 0 0,0 0 0 0 0,0 0 0 0 0,1-1 0 0 0,-1-1 0 0 0,0 1 0 0 0,1-2 0 0 0,-1 1 0 0 0,1-1 0 0 0,-1-1-1 0 0,12-2 1 0 0,-2-1-9 0 0,0-1 0 0 0,-1 0 0 0 0,0-2 0 0 0,0 0 0 0 0,0-1 0 0 0,-1-1 0 0 0,0-1 0 0 0,-1-1 0 0 0,0 0 0 0 0,0-1 0 0 0,-1-1 0 0 0,-1 0 0 0 0,0-1 0 0 0,-1-1 0 0 0,-1 0 0 0 0,0-1 0 0 0,-1-1 0 0 0,-1 0 0 0 0,0 0 0 0 0,13-30 0 0 0,-2-8-1705 0 0,-22 54 947 0 0,4-3-1368 0 0,24 16-8233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5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59 259 64 0 0,'5'4'6980'0'0,"-68"170"6533"0"0,64-187-8795 0 0,22-120-2989 0 0,-20 121-1670 0 0,55-219 688 0 0,-56 225-735 0 0,-1 3-7 0 0,-1 0 0 0 0,1 0 0 0 0,0 0 0 0 0,0 1-1 0 0,0-1 1 0 0,1 0 0 0 0,-1 0 0 0 0,1 1 0 0 0,-1-1 0 0 0,1 1-1 0 0,0 0 1 0 0,0-1 0 0 0,0 1 0 0 0,2-2 0 0 0,-3 3-1 0 0,30 25 23 0 0,-7 16 31 0 0,25 57 0 0 0,-37-69-205 0 0,2-1 1 0 0,1 0 0 0 0,0 0-1 0 0,2-2 1 0 0,36 43 0 0 0,-44-59-283 0 0,1-1 0 0 0,0 0 1 0 0,0 0-1 0 0,1 0 0 0 0,0-2 1 0 0,0 1-1 0 0,13 4 0 0 0,-23-10 278 0 0,0-1 13 0 0,-1-1 132 0 0,0 1 1 0 0,0 0-1 0 0,1 0 0 0 0,-1 0 1 0 0,0 0-1 0 0,0 0 0 0 0,1 0 1 0 0,-1-1-1 0 0,0 1 0 0 0,0 0 1 0 0,0 0-1 0 0,1 0 0 0 0,-1-1 1 0 0,0 1-1 0 0,0 0 0 0 0,0 0 1 0 0,0 0-1 0 0,1-1 0 0 0,-1 1 1 0 0,0 0-1 0 0,0 0 0 0 0,0-1 1 0 0,0 1-1 0 0,0 0 0 0 0,0 0 1 0 0,0-1-1 0 0,0 1 0 0 0,0 0 0 0 0,0-1 1 0 0,0 1-1 0 0,0 0 0 0 0,0 0 1 0 0,0-1-1 0 0,0 1 0 0 0,0 0 1 0 0,0 0-1 0 0,0-1 0 0 0,0 1 1 0 0,0 0-1 0 0,-1 0 0 0 0,1-1 1 0 0,0 1-1 0 0,-14-12-14 0 0,-19-4 188 0 0,18 10-236 0 0,0 1-1 0 0,-1 1 1 0 0,1 1 0 0 0,-1 0 0 0 0,0 1 0 0 0,0 1-1 0 0,1 0 1 0 0,-1 1 0 0 0,0 1 0 0 0,0 1 0 0 0,0 0-1 0 0,1 1 1 0 0,-18 5 0 0 0,27-4-960 0 0,3-2-1352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0 524 0 0,'-1'2'10900'0'0,"0"15"-9970"0"0,12 172 5920 0 0,-3-53-4576 0 0,4 162-18 0 0,-11-290-2788 0 0,-1 0 0 0 0,2 0 0 0 0,-1-1 1 0 0,4 10-1 0 0,10 11-7047 0 0,-11-23 5264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16 358 228 0 0,'-4'-10'968'0'0,"1"0"-1"0"0,1-1 1 0 0,-1 0-1 0 0,0-19 1 0 0,3 25-571 0 0,0 0 0 0 0,0 0 0 0 0,1 0 0 0 0,0 0 1 0 0,0 0-1 0 0,0 0 0 0 0,1 0 0 0 0,0 0 0 0 0,0 0 1 0 0,0 1-1 0 0,0-1 0 0 0,1 1 0 0 0,3-5 0 0 0,8-9 255 0 0,1 1 0 0 0,0 0-1 0 0,1 1 1 0 0,1 0 0 0 0,1 2-1 0 0,0 0 1 0 0,1 1 0 0 0,0 1 0 0 0,1 0-1 0 0,0 2 1 0 0,1 0 0 0 0,0 2-1 0 0,0 0 1 0 0,38-8 0 0 0,-39 12-381 0 0,-1 0 0 0 0,1 2 0 0 0,0 0 1 0 0,0 1-1 0 0,0 1 0 0 0,-1 1 0 0 0,1 1 1 0 0,0 1-1 0 0,0 0 0 0 0,-1 1 1 0 0,0 2-1 0 0,0 0 0 0 0,0 0 0 0 0,-1 2 1 0 0,0 1-1 0 0,0 0 0 0 0,22 16 0 0 0,-32-20-156 0 0,0 2-1 0 0,0-1 0 0 0,-1 1 1 0 0,1 1-1 0 0,-2-1 0 0 0,1 1 1 0 0,-1 0-1 0 0,0 1 0 0 0,-1-1 1 0 0,0 1-1 0 0,0 1 0 0 0,5 14 1 0 0,-7-16-43 0 0,-1 1 1 0 0,-1 0 0 0 0,1 0-1 0 0,-1 0 1 0 0,-1 0-1 0 0,0 1 1 0 0,0-1 0 0 0,-1 0-1 0 0,0 0 1 0 0,0 0-1 0 0,-1 0 1 0 0,0 0 0 0 0,-1-1-1 0 0,-5 13 1 0 0,1-5-44 0 0,-2 1 0 0 0,0-2 1 0 0,-1 1-1 0 0,-1-2 0 0 0,0 1 1 0 0,-1-1-1 0 0,0-1 0 0 0,-1 0 1 0 0,0-1-1 0 0,-23 16 0 0 0,16-15-33 0 0,0 0 0 0 0,-1 0 0 0 0,-1-2 0 0 0,0-1 0 0 0,0-1 0 0 0,-1-1 1 0 0,-32 8-1 0 0,47-14 5 0 0,0-1 0 0 0,0 0 0 0 0,0 0 0 0 0,0-1 0 0 0,0 0 0 0 0,0 0 0 0 0,-1-1 0 0 0,-12-2 1 0 0,21 3 1 0 0,0 0 1 0 0,0 0 0 0 0,0 0-1 0 0,-1 0 1 0 0,1 0 0 0 0,0 0-1 0 0,0 0 1 0 0,0-1-1 0 0,0 1 1 0 0,0 0 0 0 0,-1 0-1 0 0,1 0 1 0 0,0 0 0 0 0,0 0-1 0 0,0 0 1 0 0,0 0 0 0 0,0 0-1 0 0,0-1 1 0 0,0 1 0 0 0,0 0-1 0 0,-1 0 1 0 0,1 0 0 0 0,0 0-1 0 0,0 0 1 0 0,0-1 0 0 0,0 1-1 0 0,0 0 1 0 0,0 0 0 0 0,0 0-1 0 0,0 0 1 0 0,0 0 0 0 0,0-1-1 0 0,0 1 1 0 0,0 0 0 0 0,0 0-1 0 0,0 0 1 0 0,0 0 0 0 0,0-1-1 0 0,0 1 1 0 0,0 0-1 0 0,0 0 1 0 0,0 0 0 0 0,0 0-1 0 0,0 0 1 0 0,1-1 0 0 0,-1 1-1 0 0,0 0 1 0 0,0 0 0 0 0,0 0-1 0 0,0 0 1 0 0,0 0 0 0 0,0 0-1 0 0,0 0 1 0 0,0-1 0 0 0,1 1-1 0 0,-1 0 1 0 0,0 0 0 0 0,0 0-1 0 0,0 0 1 0 0,13-3 62 0 0,-1 0-1 0 0,1 1 1 0 0,-1 1-1 0 0,1 0 1 0 0,0 1-1 0 0,-1 0 1 0 0,1 0 0 0 0,0 2-1 0 0,16 3 1 0 0,2 2 92 0 0,0 1 0 0 0,50 20 0 0 0,-56-17 62 0 0,0 1 1 0 0,0 2-1 0 0,-1 0 0 0 0,-1 1 0 0 0,-1 1 1 0 0,0 1-1 0 0,32 33 0 0 0,-41-29-64 0 0,-9-11-2467 0 0,2-1-5192 0 0,4-9 810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106 177 424 0 0,'-1'0'260'0'0,"0"0"1"0"0,-1 1-1 0 0,1-1 1 0 0,-1 1-1 0 0,1-1 1 0 0,0 1-1 0 0,-1 0 0 0 0,1-1 1 0 0,0 1-1 0 0,0 0 1 0 0,0 0-1 0 0,0 0 1 0 0,-1 0-1 0 0,1 0 0 0 0,0 0 1 0 0,1 0-1 0 0,-1 1 1 0 0,0-1-1 0 0,0 0 1 0 0,0 0-1 0 0,0 2 0 0 0,-16 36 2513 0 0,12-26-1890 0 0,-6 13 378 0 0,-23 65 2861 0 0,30-80-3149 0 0,1 0 1 0 0,1 1-1 0 0,0-1 1 0 0,1 1-1 0 0,0-1 1 0 0,1 17-1 0 0,0-28-907 0 0,0 0-1 0 0,0 0 1 0 0,0 0 0 0 0,0 0 0 0 0,0 0-1 0 0,1-1 1 0 0,-1 1 0 0 0,0 0-1 0 0,0 0 1 0 0,0 0 0 0 0,0 0 0 0 0,0 0-1 0 0,0 0 1 0 0,0 0 0 0 0,1 0 0 0 0,-1 0-1 0 0,0 0 1 0 0,0 0 0 0 0,0 0-1 0 0,0 0 1 0 0,0 0 0 0 0,0 0 0 0 0,0 0-1 0 0,1 0 1 0 0,-1 0 0 0 0,0 0-1 0 0,0 0 1 0 0,0 0 0 0 0,0 0 0 0 0,0 0-1 0 0,0 0 1 0 0,0 0 0 0 0,1 1 0 0 0,-1-1-1 0 0,0 0 1 0 0,0 0 0 0 0,0 0-1 0 0,0 0 1 0 0,0 0 0 0 0,0 0 0 0 0,0 0-1 0 0,0 0 1 0 0,0 0 0 0 0,0 1-1 0 0,0-1 1 0 0,1 0 0 0 0,-1 0 0 0 0,0 0-1 0 0,0 0 1 0 0,0 0 0 0 0,0 0-1 0 0,0 0 1 0 0,0 1 0 0 0,0-1 0 0 0,0 0-1 0 0,0 0 1 0 0,0 0 0 0 0,0 0 0 0 0,0 0-1 0 0,0 0 1 0 0,0 0 0 0 0,0 1-1 0 0,8-17 952 0 0,7-23-582 0 0,-14 34-365 0 0,0 1 0 0 0,0 0 0 0 0,1-1 0 0 0,0 1 0 0 0,0 0 0 0 0,0 0 0 0 0,0 0 0 0 0,0 0 0 0 0,1 1 0 0 0,4-5 0 0 0,-6 6-36 0 0,0 1 1 0 0,1-1-1 0 0,0 1 1 0 0,-1 0-1 0 0,1 0 0 0 0,0 0 1 0 0,0 0-1 0 0,-1 0 0 0 0,1 0 1 0 0,0 1-1 0 0,0-1 1 0 0,0 1-1 0 0,0-1 0 0 0,0 1 1 0 0,0-1-1 0 0,0 1 1 0 0,0 0-1 0 0,0 0 0 0 0,0 0 1 0 0,0 0-1 0 0,0 1 0 0 0,0-1 1 0 0,0 0-1 0 0,0 1 1 0 0,3 1-1 0 0,241 98 1293 0 0,-227-93-1307 0 0,195 61 570 0 0,-181-60-568 0 0,0-1 0 0 0,1-1 0 0 0,0-2 0 0 0,61 0 1 0 0,-91-4-95 0 0,0 0 0 0 0,0 0 0 0 0,-1-1 0 0 0,1 0 0 0 0,0 0 0 0 0,0 0 0 0 0,0 0 0 0 0,-1 0 0 0 0,1-1 0 0 0,6-3 1 0 0,-9 4 44 0 0,0 0 0 0 0,0 0 0 0 0,0-1 0 0 0,0 1 0 0 0,0 0 0 0 0,0 0 0 0 0,0-1 0 0 0,0 1 0 0 0,-1 0 0 0 0,1-1 1 0 0,0 1-1 0 0,-1-1 0 0 0,0 1 0 0 0,1-1 0 0 0,-1 1 0 0 0,0-1 0 0 0,1 1 0 0 0,-1-1 0 0 0,0 1 0 0 0,0-1 0 0 0,0 1 1 0 0,-1-1-1 0 0,1 1 0 0 0,0-1 0 0 0,0 1 0 0 0,-1-1 0 0 0,1 1 0 0 0,-1-1 0 0 0,1 1 0 0 0,-1-1 0 0 0,-1-1 0 0 0,-6-14-74 0 0,-1-1-1 0 0,-1 1 0 0 0,-1 1 0 0 0,-18-23 0 0 0,-55-54-94 0 0,74 83 165 0 0,-152-143-154 0 0,57 57 276 0 0,101 92-99 0 0,1 2-17 0 0,1-1 0 0 0,-1 1 1 0 0,0-1-1 0 0,1 0 0 0 0,-1 0 0 0 0,-2-5 0 0 0,5 7-35 0 0,0 1-1 0 0,0 0 0 0 0,0-1 0 0 0,0 1 1 0 0,0 0-1 0 0,0-1 0 0 0,0 1 0 0 0,1 0 1 0 0,-1 0-1 0 0,0-1 0 0 0,0 1 0 0 0,0 0 1 0 0,1-1-1 0 0,-1 1 0 0 0,0 0 1 0 0,0 0-1 0 0,1 0 0 0 0,-1-1 0 0 0,0 1 1 0 0,1 0-1 0 0,-1 0 0 0 0,0 0 0 0 0,1 0 1 0 0,-1-1-1 0 0,0 1 0 0 0,1 0 0 0 0,-1 0 1 0 0,0 0-1 0 0,1 0 0 0 0,-1 0 0 0 0,0 0 1 0 0,1 0-1 0 0,-1 0 0 0 0,0 0 1 0 0,1 0-1 0 0,-1 0 0 0 0,0 0 0 0 0,1 0 1 0 0,-1 1-1 0 0,1-1 0 0 0,15 4-1579 0 0,-15-3 1681 0 0,81 30-8667 0 0,-40-18 5897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1076 0 0,'-2'0'504'0'0,"-22"7"3631"0"0,24-6-3828 0 0,-1-1-1 0 0,1 0 1 0 0,-1 1 0 0 0,1-1 0 0 0,-1 0 0 0 0,1 1 0 0 0,-1-1 0 0 0,1 0 0 0 0,0 1 0 0 0,-1-1 0 0 0,1 1 0 0 0,0-1 0 0 0,-1 1-1 0 0,1-1 1 0 0,0 1 0 0 0,0-1 0 0 0,-1 1 0 0 0,1-1 0 0 0,0 1 0 0 0,0-1 0 0 0,0 1 0 0 0,0-1 0 0 0,-1 1 0 0 0,3 1 65 0 0,0-1 1 0 0,0 1-1 0 0,-1-1 1 0 0,1 0 0 0 0,0 0-1 0 0,0 0 1 0 0,0 0 0 0 0,0 0-1 0 0,0-1 1 0 0,0 1 0 0 0,1 0-1 0 0,-1-1 1 0 0,3 1 0 0 0,-3-1-47 0 0,48 9 1851 0 0,2-1 0 0 0,55-1 0 0 0,106-6 1087 0 0,-177-2-2722 0 0,218-9 2060 0 0,-145-1-5153 0 0,-106 10 1218 0 0,5 0-817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2 740 0 0,'0'0'262'0'0,"-1"0"0"0"0,1 1-1 0 0,-1-1 1 0 0,1 0 0 0 0,-1 0 0 0 0,1 1 0 0 0,-1-1-1 0 0,1 0 1 0 0,0 1 0 0 0,-1-1 0 0 0,1 0-1 0 0,-1 1 1 0 0,1-1 0 0 0,0 1 0 0 0,-1-1 0 0 0,1 0-1 0 0,0 1 1 0 0,-1-1 0 0 0,1 1 0 0 0,0-1 0 0 0,0 1-1 0 0,0-1 1 0 0,-1 1 0 0 0,1-1 0 0 0,0 1-1 0 0,0 0 1 0 0,0-1 0 0 0,0 1 0 0 0,0-1 0 0 0,0 1-1 0 0,0-1 1 0 0,0 1 0 0 0,0-1 0 0 0,0 1 0 0 0,1 0-1 0 0,10 2 4859 0 0,2-3-5435 0 0,120-10 7384 0 0,-2 0-3374 0 0,1 10-3896 0 0,-86 1-8355 0 0,-31-1 5645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33 7081 0 0,'-4'-6'2606'0'0,"3"4"-1875"0"0,0 0 0 0 0,0 0-1 0 0,0 0 1 0 0,-1 0-1 0 0,1 0 1 0 0,0 0-1 0 0,-1 1 1 0 0,0-1 0 0 0,1 0-1 0 0,-1 1 1 0 0,0 0-1 0 0,0-1 1 0 0,1 1-1 0 0,-5-2 1 0 0,5 3 277 0 0,-1 2-141 0 0,0 2-653 0 0,0 0 0 0 0,0 0-1 0 0,0 0 1 0 0,0 0 0 0 0,1 0 0 0 0,-1 0 0 0 0,1 1 0 0 0,0-1 0 0 0,1 0 0 0 0,-1 1 0 0 0,1 7 0 0 0,2 60 989 0 0,1-39-665 0 0,0 48 400 0 0,24 144 0 0 0,-24-210-1608 0 0,5 26-4766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6 321 260 0 0,'-1'-6'287'0'0,"-1"1"0"0"0,1-1 0 0 0,0 0 0 0 0,1 0 0 0 0,0 1 0 0 0,0-1 0 0 0,0 0 0 0 0,0 0 0 0 0,1 1 0 0 0,0-1 0 0 0,0 0 0 0 0,1 1 0 0 0,1-7 0 0 0,1 5 62 0 0,0-1 1 0 0,1 1-1 0 0,-1 0 1 0 0,1 0-1 0 0,1 1 1 0 0,-1-1-1 0 0,1 1 1 0 0,0 0-1 0 0,8-5 1 0 0,11-9 270 0 0,0 2 0 0 0,2 1 1 0 0,0 1-1 0 0,0 2 0 0 0,2 0 0 0 0,-1 2 1 0 0,2 1-1 0 0,0 1 0 0 0,0 2 0 0 0,0 1 1 0 0,1 1-1 0 0,0 2 0 0 0,0 1 0 0 0,1 1 1 0 0,60 5-1 0 0,-45 1-44 0 0,-1 2 1 0 0,0 2 0 0 0,-1 2-1 0 0,1 2 1 0 0,-2 1-1 0 0,73 34 1 0 0,-107-42-389 0 0,-1 0 0 0 0,0 1 0 0 0,-1 0 0 0 0,1 0 0 0 0,-1 1 0 0 0,0 0 0 0 0,-1 0 0 0 0,0 1 0 0 0,0 0-1 0 0,0 0 1 0 0,6 12 0 0 0,-10-14-88 0 0,0 0 0 0 0,-1-1-1 0 0,0 1 1 0 0,0 0-1 0 0,0 1 1 0 0,-1-1-1 0 0,0 0 1 0 0,0 0-1 0 0,0 1 1 0 0,-1-1-1 0 0,0 0 1 0 0,0 1-1 0 0,-1-1 1 0 0,0 0-1 0 0,0 0 1 0 0,0 1-1 0 0,-1-1 1 0 0,0 0 0 0 0,-3 8-1 0 0,-1-1 15 0 0,-1-1 1 0 0,-1 0-1 0 0,0 0 0 0 0,0 0 0 0 0,-1-1 1 0 0,0 0-1 0 0,-1-1 0 0 0,0 0 0 0 0,-1 0 1 0 0,-17 11-1 0 0,-5 1 73 0 0,-1-1 0 0 0,-52 23 0 0 0,61-32-154 0 0,0-1 0 0 0,-1-1 1 0 0,0-1-1 0 0,0-2 1 0 0,-1 0-1 0 0,0-2 1 0 0,0-1-1 0 0,-1-1 1 0 0,1-1-1 0 0,-1-1 0 0 0,-28-4 1 0 0,54 3-56 0 0,11 2 1 0 0,279 106 513 0 0,74 63 939 0 0,-339-158-1274 0 0,-4-4 109 0 0,-2 0 0 0 0,1 1-1 0 0,-1 2 1 0 0,-1-1 0 0 0,0 2 0 0 0,25 24 0 0 0,-40-36-418 0 0,14-9-10490 0 0,-7 2 7193 0 0,1-1 389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1016 0 0,'4'7'2926'0'0,"0"1"-1"0"0,-1-1 1 0 0,0 0-1 0 0,2 10 0 0 0,5 38 4381 0 0,-5 68-4307 0 0,0-18 209 0 0,-2-83-3200 0 0,1 8-821 0 0,-4-20-3483 0 0,-1-1-3544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111 110 180 0 0,'-31'-8'999'0'0,"16"5"621"0"0,0 0 1 0 0,1-2-1 0 0,-14-6 0 0 0,21 4 4354 0 0,7 7-5848 0 0,0-1 0 0 0,0 1 0 0 0,1-1 0 0 0,-1 0 0 0 0,0 1-1 0 0,1-1 1 0 0,-1 1 0 0 0,0-1 0 0 0,1 1 0 0 0,-1-1 0 0 0,0 1 0 0 0,1-1 0 0 0,-1 1-1 0 0,1-1 1 0 0,-1 1 0 0 0,1 0 0 0 0,-1-1 0 0 0,1 1 0 0 0,-1 0 0 0 0,1-1 0 0 0,0 1-1 0 0,32-13 1347 0 0,42-1 1465 0 0,81-6 1 0 0,71 4-145 0 0,-224 16-2770 0 0,402 3 4255 0 0,-235 13-5332 0 0,-144-12-884 0 0,25 1-8576 0 0,-36-3 7541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13 120 0 0,'-5'-12'18624'0'0,"15"57"-16019"0"0,-2 0 0 0 0,-1 0 0 0 0,-1 92-1 0 0,-8-93-2240 0 0,-2 29-961 0 0,3-49-3338 0 0,0-1-3328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5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43 364 0 0,'0'-10'2013'0'0,"1"5"1736"0"0,-1 3-3645 0 0,1 0 537 0 0,-1 0 1 0 0,0 0-1 0 0,1 0 1 0 0,-1 1-1 0 0,1-1 1 0 0,-1 0-1 0 0,1 0 1 0 0,0 1-1 0 0,0-1 1 0 0,0 1-1 0 0,4-6 4749 0 0,10 40-1223 0 0,-5 20-1775 0 0,-7-34-2286 0 0,0 0 0 0 0,2-1 1 0 0,6 20-1 0 0,-8-31-1223 0 0,3 8-1409 0 0,0-5-5122 0 0,-2-4 5184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35 255 7125 0 0,'-11'-3'2901'0'0,"10"3"-2309"0"0,-1-1 0 0 0,0 1 1 0 0,1 0-1 0 0,-1-1 0 0 0,0 1 0 0 0,1-1 0 0 0,-1 0 0 0 0,1 1 0 0 0,-1-1 0 0 0,1 0 0 0 0,-1 0 0 0 0,1 0 0 0 0,-3-2 1441 0 0,85-7 1790 0 0,-14 6-2909 0 0,9 0 530 0 0,145-27-1 0 0,-214 29-1555 0 0,1-1 0 0 0,0 0-1 0 0,0-1 1 0 0,-1 1 0 0 0,0-1-1 0 0,0-1 1 0 0,0 0 0 0 0,0 0-1 0 0,-1 0 1 0 0,0-1 0 0 0,0 0-1 0 0,9-12 1 0 0,4-7-146 0 0,-1-1 0 0 0,14-29 0 0 0,-22 39 1530 0 0,-10 19-224 0 0,-5 14 632 0 0,-12 42 439 0 0,0 2-691 0 0,9-29-1433 0 0,1 1 0 0 0,1 1 0 0 0,2-1 0 0 0,2 1 0 0 0,1-1 0 0 0,1 1 0 0 0,10 64 0 0 0,-9-92-624 0 0,1 7-1281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56 0 0,'-9'2'601'0'0,"-20"4"1357"0"0,14 3 3947 0 0,37 2-2867 0 0,4-4-2147 0 0,-1-1 1 0 0,1-2 0 0 0,0 0 0 0 0,0-2-1 0 0,33-1 1 0 0,-14 1-44 0 0,178 3 2246 0 0,-168-7-1987 0 0,-1-2 0 0 0,60-12 1 0 0,-110 15-979 0 0,0 0 0 0 0,-1 0 1 0 0,1 0-1 0 0,-1-1 1 0 0,1 1-1 0 0,-1-1 1 0 0,0 0-1 0 0,1 0 1 0 0,-1 0-1 0 0,0 0 0 0 0,0 0 1 0 0,4-5 930 0 0,-12 8-980 0 0,1 2-58 0 0,0-1-1 0 0,0 0 1 0 0,0 1 0 0 0,1 0-1 0 0,-1 0 1 0 0,1 0-1 0 0,-1 0 1 0 0,1 1-1 0 0,0-1 1 0 0,0 1 0 0 0,1 0-1 0 0,-1 0 1 0 0,1 0-1 0 0,0 0 1 0 0,0 0 0 0 0,0 1-1 0 0,-2 6 1 0 0,-6 25 191 0 0,2 0 1 0 0,1 1 0 0 0,1 0-1 0 0,0 47 1 0 0,0-10 213 0 0,2-1 659 0 0,3 0-1 0 0,16 134 0 0 0,-15-206-1117 0 0,0 0 0 0 0,0 1 0 0 0,0-1 1 0 0,0 1-1 0 0,0-1 0 0 0,0 0 0 0 0,-1 1 0 0 0,1-1 1 0 0,0 0-1 0 0,-1 0 0 0 0,0 1 0 0 0,1-1 0 0 0,-1 0 0 0 0,0 0 1 0 0,1 0-1 0 0,-1 0 0 0 0,0 1 0 0 0,0-1 0 0 0,0 0 1 0 0,0-1-1 0 0,0 1 0 0 0,0 0 0 0 0,0 0 0 0 0,0 0 0 0 0,0-1 1 0 0,-1 1-1 0 0,1 0 0 0 0,0-1 0 0 0,0 1 0 0 0,-1-1 1 0 0,1 1-1 0 0,0-1 0 0 0,-1 0 0 0 0,-1 0 0 0 0,-7 2-194 0 0,0 0 0 0 0,0-1-1 0 0,-17-1 1 0 0,13 0 129 0 0,-592 40-820 0 0,576-36 2702 0 0,60-5-1185 0 0,62-4 138 0 0,-13-2-368 0 0,511-34-68 0 0,-182 32-1209 0 0,-374 7-11411 0 0,-27 0 8969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302 102 88 0 0,'-8'5'1227'0'0,"-1"0"1"0"0,1 1-1 0 0,0 0 0 0 0,0 0 0 0 0,1 1 0 0 0,0 0 1 0 0,0 1-1 0 0,-8 10 0 0 0,-5 6 469 0 0,-34 37 2618 0 0,38-40-2221 0 0,-1-2-1 0 0,-1 0 1 0 0,-35 29-1 0 0,52-47-1997 0 0,1-1 0 0 0,-1 1 0 0 0,0-1 1 0 0,1 1-1 0 0,-1-1 0 0 0,0 1 0 0 0,0-1 0 0 0,1 0 0 0 0,-1 1 0 0 0,0-1 0 0 0,0 0 1 0 0,0 0-1 0 0,0 0 0 0 0,1 0 0 0 0,-1 1 0 0 0,0-1 0 0 0,0 0 0 0 0,0 0 0 0 0,0-1 1 0 0,0 1-1 0 0,1 0 0 0 0,-1 0 0 0 0,0 0 0 0 0,0-1 0 0 0,0 1 0 0 0,-1-1 1 0 0,1 0-27 0 0,-1 0 1 0 0,1 0 0 0 0,0 0 0 0 0,0-1 0 0 0,0 1 0 0 0,0 0 0 0 0,0-1 0 0 0,0 1 0 0 0,0-1 0 0 0,0 1 0 0 0,0-1 0 0 0,0-2 0 0 0,-1-2 16 0 0,0 0 1 0 0,0-1-1 0 0,1 1 1 0 0,0 0-1 0 0,0-1 1 0 0,1-7-1 0 0,0 9-37 0 0,0-1-1 0 0,1 1 1 0 0,0 0 0 0 0,0 0-1 0 0,0 0 1 0 0,1 0-1 0 0,0 0 1 0 0,0 0 0 0 0,0 0-1 0 0,1 0 1 0 0,4-6 0 0 0,-6 9-11 0 0,1 0 0 0 0,-1 0 0 0 0,1 1 0 0 0,0-1 0 0 0,0 1 0 0 0,0-1 0 0 0,0 1 0 0 0,0 0 0 0 0,0 0 0 0 0,0 0 0 0 0,0 0 0 0 0,0 0 0 0 0,0 0 0 0 0,0 0 0 0 0,1 1 0 0 0,-1-1 0 0 0,0 1 0 0 0,1 0 0 0 0,-1 0 0 0 0,0 0 0 0 0,1 0 0 0 0,-1 0 0 0 0,0 0 0 0 0,1 0 0 0 0,-1 1 0 0 0,0-1 0 0 0,0 1 0 0 0,4 1 0 0 0,120 44 1419 0 0,-43-15-1443 0 0,170 40 0 0 0,-242-69-14 0 0,0 0 0 0 0,0-1 0 0 0,0 0 0 0 0,0-1 0 0 0,16-2 0 0 0,-24 2 0 0 0,0-1 0 0 0,0 1 0 0 0,0-1 0 0 0,0 0 0 0 0,0 0 0 0 0,0 0 0 0 0,0 0 0 0 0,0-1 0 0 0,0 1 0 0 0,-1-1 0 0 0,1 0 0 0 0,0 0 0 0 0,-1 0 0 0 0,0 0 0 0 0,1 0 0 0 0,-1 0 0 0 0,0-1 0 0 0,0 1 0 0 0,0-1 0 0 0,0 1 0 0 0,-1-1 0 0 0,1 0 0 0 0,1-4 0 0 0,2-6 0 0 0,-1 1 0 0 0,0-1 0 0 0,-1 0 0 0 0,-1-1 0 0 0,0 1 0 0 0,0 0 0 0 0,-2-1 0 0 0,1 1 0 0 0,-2 0 0 0 0,0-1 0 0 0,0 1 0 0 0,-1 0 0 0 0,-1-1 0 0 0,0 1 0 0 0,-1 1 0 0 0,-1-1 0 0 0,-8-18 0 0 0,-4-14-1708 0 0,17 44 1584 0 0,0 1 0 0 0,0-1 0 0 0,0 1-1 0 0,0-1 1 0 0,0 1 0 0 0,0-1 0 0 0,1 1 0 0 0,-1 0 0 0 0,0-1 0 0 0,0 1 0 0 0,0-1 0 0 0,1 1 0 0 0,-1-1 0 0 0,0 1-1 0 0,0 0 1 0 0,1-1 0 0 0,-1 1 0 0 0,0 0 0 0 0,1-1 0 0 0,-1 1 0 0 0,0 0 0 0 0,1-1 0 0 0,-1 1 0 0 0,1 0-1 0 0,-1 0 1 0 0,1 0 0 0 0,-1-1 0 0 0,0 1 0 0 0,1 0 0 0 0,-1 0 0 0 0,1 0 0 0 0,-1 0 0 0 0,1 0 0 0 0,-1 0 0 0 0,1 0-1 0 0,17-2-5146 0 0,-2 1 1715 0 0,3 0 513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47 504 0 0,'-12'8'16263'0'0,"31"-3"-9897"0"0,0-1-6580 0 0,48 0 4269 0 0,94-7 0 0 0,-108-1-3476 0 0,0-3 1 0 0,67-18-1 0 0,-87 12-492 0 0,4-1-1603 0 0,-24 12-2987 0 0,-2 3-3353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3 396 0 0,'3'1'1359'0'0,"2"2"-645"0"0,-1-1 0 0 0,1 1 0 0 0,0-1 0 0 0,0 0 1 0 0,0-1-1 0 0,1 1 0 0 0,-1-1 0 0 0,0 0 0 0 0,11 0 0 0 0,57-2 3869 0 0,-33 0-1996 0 0,255-11 7961 0 0,-280 11-10988 0 0,17-3-9374 0 0,-23 2 7007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50 440 0 0,'0'0'4055'0'0,"6"2"-2440"0"0,7 3-919 0 0,-1 1 0 0 0,0 0 0 0 0,0 1 0 0 0,-1 0 0 0 0,0 1-1 0 0,0 1 1 0 0,-1-1 0 0 0,11 13 0 0 0,78 96 3066 0 0,-69-80-2721 0 0,-6-7-614 0 0,118 138 2919 0 0,-103-126-1547 0 0,85 71 0 0 0,-111-102-1454 0 0,-10-8-213 0 0,0 0 1 0 0,0 0-1 0 0,0 0 0 0 0,1 0 1 0 0,-1-1-1 0 0,1 0 1 0 0,0 1-1 0 0,0-1 0 0 0,0-1 1 0 0,0 1-1 0 0,0-1 1 0 0,6 2-1 0 0,-9-3 105 0 0,12-9 126 0 0,-12 8-343 0 0,1 0 0 0 0,-1 0 1 0 0,1 0-1 0 0,-1 0 0 0 0,0 0 0 0 0,0 0 0 0 0,1 0 1 0 0,-1 0-1 0 0,0-1 0 0 0,0 1 0 0 0,0 0 0 0 0,0-1 1 0 0,-1 1-1 0 0,1-1 0 0 0,0 1 0 0 0,-1-1 0 0 0,2-2 1 0 0,7-41 118 0 0,-1-1 1 0 0,-3 1 0 0 0,-1-1 0 0 0,-3-56 0 0 0,1 5-47 0 0,-2 83-108 0 0,2-48-100 0 0,19-112 1 0 0,-21 174 35 0 0,-1-1 0 0 0,1 1 0 0 0,0 0 0 0 0,0-1 0 0 0,0 1 1 0 0,0-1-1 0 0,0 1 0 0 0,0-1 0 0 0,1 1 0 0 0,-1 0 0 0 0,0-1 0 0 0,0 1 0 0 0,0-1 0 0 0,0 1 0 0 0,0-1 0 0 0,1 1 0 0 0,-1 0 0 0 0,0-1 0 0 0,0 1 0 0 0,1 0 0 0 0,-1-1 0 0 0,0 1 0 0 0,0 0 0 0 0,1-1 0 0 0,-1 1 1 0 0,0 0-1 0 0,1 0 0 0 0,-1-1 0 0 0,1 1 0 0 0,-1 0 0 0 0,0 0 0 0 0,1 0 0 0 0,-1-1 0 0 0,1 1 0 0 0,-1 0 0 0 0,0 0 0 0 0,1 0 0 0 0,-1 0 0 0 0,1 0 0 0 0,-1 0 0 0 0,1 0 0 0 0,-1 0 0 0 0,0 0 0 0 0,1 0 0 0 0,-1 0 1 0 0,1 0-1 0 0,0 1 0 0 0,17 14-6575 0 0,-11-6 4270 0 0,10 3-241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0 428 0 0,'-17'2'6945'0'0,"-8"76"1534"0"0,6 5-3350 0 0,16-65-5048 0 0,0 2 0 0 0,2-1 0 0 0,0 0 0 0 0,1 0 0 0 0,1 0 0 0 0,6 34 0 0 0,-1-36-6284 0 0,-2-11 3571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78 115 192 0 0,'-48'-10'3514'0'0,"18"-2"7364"0"0,32 11-10706 0 0,-1 1 0 0 0,1-1 0 0 0,-1 1 0 0 0,1-1 0 0 0,-1 0 0 0 0,1 0 0 0 0,-1 0 0 0 0,0 0 0 0 0,1 0 0 0 0,-1 0 1 0 0,0 0-1 0 0,1-1 0 0 0,4-3 247 0 0,5 0 109 0 0,1 0 0 0 0,0 1 0 0 0,0 0 0 0 0,0 1 0 0 0,1 1 0 0 0,18-2 0 0 0,-6 0 78 0 0,232-27 4678 0 0,-201 26-7943 0 0,-1 1-3918 0 0,-41 3 3642 0 0,0-3 421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1 152 0 0,'-4'5'13653'0'0,"1"20"-8369"0"0,-2 43-4110 0 0,4-51 702 0 0,-12 99 1941 0 0,2-22-4765 0 0,8-31-8251 0 0,3-54 6491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40 260 696 0 0,'-3'-1'456'0'0,"-20"-6"2135"0"0,9-1 4087 0 0,46-4-2175 0 0,50-5-440 0 0,-50 11-2510 0 0,1-1 0 0 0,45-16 0 0 0,-68 18-1509 0 0,0 1 1 0 0,0-1-1 0 0,0-1 1 0 0,0 0-1 0 0,-1 0 0 0 0,0-1 1 0 0,0 0-1 0 0,-1 0 1 0 0,0-1-1 0 0,0-1 0 0 0,8-11 1 0 0,-6 7-121 0 0,1-2 162 0 0,0 0 0 0 0,12-25 0 0 0,-22 38 131 0 0,1-2 3350 0 0,-8 39-2290 0 0,-1 0-608 0 0,2 1 0 0 0,1 1 0 0 0,2-1 0 0 0,3 57 0 0 0,0-83-557 0 0,5 17-2578 0 0,-6-26 2034 0 0,0-1 0 0 0,1 1 0 0 0,-1 0 0 0 0,1 0 0 0 0,0-1 0 0 0,-1 1-1 0 0,1 0 1 0 0,0-1 0 0 0,-1 1 0 0 0,1 0 0 0 0,0-1 0 0 0,0 1 0 0 0,-1-1-1 0 0,1 1 1 0 0,0-1 0 0 0,0 1 0 0 0,0-1 0 0 0,0 0 0 0 0,0 0 0 0 0,-1 1-1 0 0,1-1 1 0 0,0 0 0 0 0,0 0 0 0 0,0 0 0 0 0,0 0 0 0 0,1 0 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52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26 249 492 0 0,'-3'-5'579'0'0,"0"0"0"0"0,0 1-1 0 0,0-2 1 0 0,1 1 0 0 0,0 0 0 0 0,0 0-1 0 0,0-1 1 0 0,0 1 0 0 0,1-1 0 0 0,0 0-1 0 0,0 1 1 0 0,1-12 0 0 0,0 13-170 0 0,1-1 0 0 0,0 1 0 0 0,0 0-1 0 0,0 0 1 0 0,1 0 0 0 0,-1-1 0 0 0,1 1 0 0 0,0 1 0 0 0,0-1 0 0 0,1 0 0 0 0,-1 0 0 0 0,1 1 0 0 0,0 0-1 0 0,0-1 1 0 0,0 1 0 0 0,0 0 0 0 0,5-3 0 0 0,7-6 251 0 0,0 1 0 0 0,1 1 0 0 0,0 0-1 0 0,1 2 1 0 0,0-1 0 0 0,1 2 0 0 0,0 0 0 0 0,0 1 0 0 0,0 1-1 0 0,0 1 1 0 0,1 1 0 0 0,0 0 0 0 0,0 1 0 0 0,37 2 0 0 0,-53 0-567 0 0,1 0 1 0 0,-1 1-1 0 0,1-1 1 0 0,0 1-1 0 0,-1 0 1 0 0,1 0-1 0 0,-1 0 1 0 0,0 1-1 0 0,1-1 0 0 0,-1 1 1 0 0,0 0-1 0 0,0 0 1 0 0,0 0-1 0 0,0 0 1 0 0,0 1-1 0 0,0-1 1 0 0,-1 1-1 0 0,1-1 1 0 0,-1 1-1 0 0,0 0 1 0 0,0 0-1 0 0,0 0 1 0 0,0 0-1 0 0,0 1 1 0 0,0-1-1 0 0,-1 0 1 0 0,0 1-1 0 0,0-1 1 0 0,1 5-1 0 0,-1-1-85 0 0,0 0 0 0 0,-1 0 1 0 0,0 0-1 0 0,0 0 0 0 0,-1 0 0 0 0,0 0 0 0 0,0 0 0 0 0,-1-1 1 0 0,0 1-1 0 0,0 0 0 0 0,0-1 0 0 0,-1 1 0 0 0,0-1 0 0 0,-6 10 1 0 0,0-3-285 0 0,-1 0-1 0 0,0-1 1 0 0,-1 0 0 0 0,-1 0 0 0 0,-24 18 0 0 0,18-15-42 0 0,18-15 302 0 0,-1 0 0 0 0,1 1-1 0 0,-1-1 1 0 0,1 0-1 0 0,0 1 1 0 0,-1-1-1 0 0,1 0 1 0 0,0 1-1 0 0,-1-1 1 0 0,1 1 0 0 0,0-1-1 0 0,-1 1 1 0 0,1-1-1 0 0,0 1 1 0 0,0-1-1 0 0,-1 1 1 0 0,1-1-1 0 0,0 1 1 0 0,0-1 0 0 0,0 1-1 0 0,0-1 1 0 0,0 1-1 0 0,0-1 1 0 0,0 1-1 0 0,0-1 1 0 0,0 1-1 0 0,0-1 1 0 0,0 1 0 0 0,0 0-1 0 0,13 10-82 0 0,30 1 316 0 0,-35-11-220 0 0,14 5 127 0 0,8 1 158 0 0,-1 2 0 0 0,45 18 1 0 0,-67-24-227 0 0,0 1 0 0 0,0-1 0 0 0,-1 1 0 0 0,1 0 0 0 0,-1 1-1 0 0,0-1 1 0 0,-1 1 0 0 0,1 1 0 0 0,-1-1 0 0 0,0 1 0 0 0,0 0 0 0 0,0 0 0 0 0,-1 0 0 0 0,0 1 0 0 0,5 11 0 0 0,-7-14-40 0 0,-1-1 0 0 0,0 1-1 0 0,0 0 1 0 0,0-1 0 0 0,-1 1 0 0 0,1 0 0 0 0,-1-1 0 0 0,0 1-1 0 0,0 0 1 0 0,0 0 0 0 0,-1-1 0 0 0,1 1 0 0 0,-1 0 0 0 0,0-1-1 0 0,0 1 1 0 0,-3 6 0 0 0,2-5-5 0 0,-1-1 0 0 0,0 1-1 0 0,0 0 1 0 0,-1-1 0 0 0,0 0-1 0 0,1 1 1 0 0,-1-1 0 0 0,-1-1 0 0 0,1 1-1 0 0,-6 3 1 0 0,-1 0-7 0 0,-1 0 0 0 0,0-2 0 0 0,0 1 0 0 0,0-1 1 0 0,0-1-1 0 0,-1 0 0 0 0,0-1 0 0 0,-22 3 0 0 0,18-4-235 0 0,0-2-1 0 0,0 1 1 0 0,-27-5 0 0 0,37 3-380 0 0,-1-1 1 0 0,1 0-1 0 0,0 0 1 0 0,0 0-1 0 0,0-1 1 0 0,-8-4-1 0 0,13 2-1459 0 0,17-9-6990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1268 15 332 0 0,'0'-1'346'0'0,"-1"0"0"0"0,1 0 0 0 0,-1 0 0 0 0,1 0 0 0 0,-1 0 0 0 0,0 1 0 0 0,0-1-1 0 0,1 0 1 0 0,-1 0 0 0 0,0 1 0 0 0,0-1 0 0 0,0 0 0 0 0,0 1 0 0 0,0-1 0 0 0,0 1 0 0 0,0-1 0 0 0,0 1 0 0 0,0-1 0 0 0,0 1 0 0 0,0 0 0 0 0,0-1 0 0 0,0 1-1 0 0,-2 0 1 0 0,0 0-59 0 0,1 1-1 0 0,0-1 0 0 0,0 1 1 0 0,-1-1-1 0 0,1 1 0 0 0,0 0 1 0 0,0 0-1 0 0,0 0 0 0 0,0 0 1 0 0,0 0-1 0 0,-2 2 0 0 0,-8 6 78 0 0,1 1 0 0 0,1 0 0 0 0,-12 14 0 0 0,12-12 571 0 0,-82 97 1075 0 0,-5 4-633 0 0,-250 259 2659 0 0,-238 185 1215 0 0,580-553-6003 0 0,-15 14 1705 0 0,14-12-4196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146 173 196 0 0,'-8'44'3243'0'0,"-2"-1"-1"0"0,-23 62 1 0 0,-6 24 1242 0 0,30-92-2468 0 0,1 0 0 0 0,2 0 0 0 0,-2 46 0 0 0,5-59-522 0 0,1-19-887 0 0,1 1 1012 0 0,-6-25-1110 0 0,4 7-406 0 0,0-2 0 0 0,1 1 0 0 0,0 0-1 0 0,1 0 1 0 0,1-1 0 0 0,0 1-1 0 0,3-25 1 0 0,27-99 137 0 0,-19 96-180 0 0,1 0 0 0 0,3 1 0 0 0,1 1 0 0 0,39-70 0 0 0,-45 94-30 0 0,0 0-1 0 0,1 1 1 0 0,0 1-1 0 0,1 0 0 0 0,1 0 1 0 0,18-14-1 0 0,-21 20-6 0 0,1 0-1 0 0,-1 1 1 0 0,1 0 0 0 0,0 1-1 0 0,0 0 1 0 0,1 1-1 0 0,0 0 1 0 0,-1 0-1 0 0,1 2 1 0 0,16-3 0 0 0,-24 4-12 0 0,0 1 0 0 0,0 0 1 0 0,-1-1-1 0 0,1 1 0 0 0,0 1 1 0 0,0-1-1 0 0,0 0 0 0 0,0 1 0 0 0,0 0 1 0 0,0 0-1 0 0,0 0 0 0 0,-1 1 1 0 0,1-1-1 0 0,-1 1 0 0 0,1 0 1 0 0,-1-1-1 0 0,1 2 0 0 0,-1-1 1 0 0,0 0-1 0 0,0 1 0 0 0,0-1 1 0 0,0 1-1 0 0,-1 0 0 0 0,1 0 1 0 0,3 5-1 0 0,-4-3-3 0 0,1 1 1 0 0,-1-1-1 0 0,0 1 1 0 0,0 0-1 0 0,-1-1 1 0 0,0 1-1 0 0,0 0 1 0 0,0 0 0 0 0,-1 0-1 0 0,0 0 1 0 0,0-1-1 0 0,0 1 1 0 0,-1 0-1 0 0,0 0 1 0 0,0 0-1 0 0,-3 9 1 0 0,-2 4-111 0 0,-2 0 0 0 0,0-1 1 0 0,-1 0-1 0 0,-1 0 0 0 0,0-1 1 0 0,-1 0-1 0 0,-1-1 0 0 0,-1 0 1 0 0,0-1-1 0 0,-1 0 0 0 0,-24 18 1 0 0,14-14-230 0 0,-1-1 0 0 0,0-1 0 0 0,-1-2 0 0 0,-2 0 0 0 0,1-2 1 0 0,-58 19-1 0 0,76-27 512 0 0,11 0 1 0 0,21 3 170 0 0,42 3 162 0 0,-62-11-487 0 0,69 11 830 0 0,108 31 0 0 0,-139-29-603 0 0,-1 1 0 0 0,-1 2 0 0 0,0 2 0 0 0,37 23 0 0 0,-45-17-295 0 0,-25-19-551 0 0,1 0-1 0 0,-1 0 1 0 0,1 0-1 0 0,-1-1 1 0 0,1 0-1 0 0,11 4 1 0 0,-10-7-1683 0 0,0-1-4189 0 0,1-1 3573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0 724 0 0,'0'0'10805'0'0,"1"5"-9081"0"0,-4 96 7153 0 0,-7 4-4413 0 0,13-30-3310 0 0,1-60-2162 0 0,-2-9-1482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113 110 256 0 0,'-36'-8'1945'0'0,"-7"-2"2438"0"0,40 9-3609 0 0,0 0-1 0 0,0 0 1 0 0,0 0-1 0 0,0-1 1 0 0,0 1-1 0 0,0-1 1 0 0,0 0-1 0 0,1 0 1 0 0,-4-2-1 0 0,6 4-662 0 0,0-1 0 0 0,0 1-1 0 0,-1 0 1 0 0,1-1 0 0 0,0 1 0 0 0,0 0-1 0 0,0-1 1 0 0,0 1 0 0 0,0 0-1 0 0,0-1 1 0 0,0 1 0 0 0,0-1 0 0 0,0 1-1 0 0,0 0 1 0 0,0-1 0 0 0,0 1-1 0 0,0 0 1 0 0,0-1 0 0 0,0 1 0 0 0,0 0-1 0 0,0-1 1 0 0,1 1 0 0 0,-1 0-1 0 0,0-1 1 0 0,0 1 0 0 0,0 0 0 0 0,1-1-1 0 0,-1 1 1 0 0,0 0 0 0 0,0-1-1 0 0,1 1 1 0 0,-1 0 0 0 0,0 0 0 0 0,0-1-1 0 0,1 1 1 0 0,-1 0 0 0 0,0 0-1 0 0,1 0 1 0 0,-1 0 0 0 0,0-1-1 0 0,1 1 1 0 0,-1 0 0 0 0,1 0 0 0 0,16-7 1386 0 0,36-8 423 0 0,0 2 1 0 0,1 3-1 0 0,106-7 0 0 0,167 18 1296 0 0,-253 1-2387 0 0,-4 4-875 0 0,-31-2-2431 0 0,0-2-6947 0 0,-31-3 6013 0 0,-2 0 488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13 928 0 0,'-12'-13'17080'0'0,"13"42"-15094"0"0,-1-1 0 0 0,-2 1 0 0 0,-7 39 1 0 0,-26 87 348 0 0,14-69-3312 0 0,19-70-691 0 0,2-9-2092 0 0,0-1-793 0 0,0 2 1584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1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15 273 724 0 0,'-1'0'457'0'0,"0"0"0"0"0,0-1 0 0 0,0 1 0 0 0,0-1 0 0 0,0 1 0 0 0,0-1 0 0 0,0 1 0 0 0,1-1 0 0 0,-1 1 0 0 0,0-1-1 0 0,0 0 1 0 0,1 1 0 0 0,-1-1 0 0 0,0 0 0 0 0,1 0 0 0 0,-2-1 0 0 0,2 2-330 0 0,0-1 0 0 0,1 1 0 0 0,-1 0-1 0 0,0-1 1 0 0,0 1 0 0 0,0 0 0 0 0,0-1 0 0 0,1 1 0 0 0,-1 0-1 0 0,0-1 1 0 0,0 1 0 0 0,1 0 0 0 0,-1 0 0 0 0,0-1 0 0 0,0 1-1 0 0,1 0 1 0 0,-1 0 0 0 0,0-1 0 0 0,1 1 0 0 0,-1 0 0 0 0,0 0-1 0 0,1 0 1 0 0,-1 0 0 0 0,0-1 0 0 0,1 1 0 0 0,-1 0 0 0 0,1 0-1 0 0,0 0 1 0 0,45-7 1827 0 0,-26 5-339 0 0,10-3-215 0 0,-1-1 0 0 0,0-2 0 0 0,36-13 0 0 0,-53 16-1196 0 0,0-1 1 0 0,-1 0-1 0 0,0-1 0 0 0,0 0 0 0 0,0-1 0 0 0,-1 0 1 0 0,0 0-1 0 0,0-1 0 0 0,-1-1 0 0 0,8-10 0 0 0,11-22 56 0 0,-22 31 22 0 0,1 0-1 0 0,0 1 1 0 0,0 0 0 0 0,16-15 0 0 0,-22 25-235 0 0,-1-1 0 0 0,0 1 0 0 0,0 0 0 0 0,0 0 0 0 0,1 0 0 0 0,-1 0 0 0 0,0-1 0 0 0,0 1 0 0 0,0 0 1 0 0,1 0-1 0 0,-1 0 0 0 0,0 0 0 0 0,0 0 0 0 0,1 0 0 0 0,-1 0 0 0 0,0 0 0 0 0,0 0 0 0 0,1 0 0 0 0,-1 0 0 0 0,0 0 0 0 0,0 0 1 0 0,0 0-1 0 0,1 0 0 0 0,-1 0 0 0 0,0 0 0 0 0,0 0 0 0 0,1 0 0 0 0,-1 0 0 0 0,0 0 0 0 0,0 0 0 0 0,1 0 0 0 0,-1 0 1 0 0,0 1-1 0 0,0-1 0 0 0,0 0 0 0 0,1 0 0 0 0,-1 0 0 0 0,6 12 958 0 0,-2 13 252 0 0,-2 51 1551 0 0,-2-20-2644 0 0,3 0-1 0 0,2 1 1 0 0,18 78-1 0 0,-19-109-361 0 0,-3-17-3451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252 59 460 0 0,'-15'-16'1804'0'0,"-11"0"384"0"0,13 10-1423 0 0,3 2 75 0 0,-1 0-1 0 0,0 1 1 0 0,-1 0-1 0 0,1 1 0 0 0,0 0 1 0 0,-1 0-1 0 0,1 2 1 0 0,-1-1-1 0 0,1 1 1 0 0,-14 3-1 0 0,24-3-766 0 0,1 0-1 0 0,-1 0 0 0 0,1 0 0 0 0,0 0 1 0 0,-1 0-1 0 0,1 0 0 0 0,0 0 0 0 0,-1 0 1 0 0,1 0-1 0 0,-1 0 0 0 0,1 0 1 0 0,0 1-1 0 0,-1-1 0 0 0,1 0 0 0 0,0 0 1 0 0,-1 0-1 0 0,1 1 0 0 0,0-1 0 0 0,0 0 1 0 0,-1 0-1 0 0,1 1 0 0 0,0-1 0 0 0,0 0 1 0 0,-1 1-1 0 0,1-1 0 0 0,0 0 1 0 0,0 1-1 0 0,0-1 0 0 0,0 0 0 0 0,-1 1 1 0 0,1-1-1 0 0,0 0 0 0 0,0 1 0 0 0,0-1 1 0 0,0 0-1 0 0,0 1 0 0 0,0-1 1 0 0,0 1-1 0 0,0-1 0 0 0,0 0 0 0 0,0 1 1 0 0,0-1-1 0 0,0 0 0 0 0,0 1 0 0 0,1-1 1 0 0,-1 1-1 0 0,0-1 0 0 0,0 0 0 0 0,0 1 1 0 0,0-1-1 0 0,1 0 0 0 0,-1 1 1 0 0,0-1-1 0 0,0 0 0 0 0,1 0 0 0 0,-1 1 1 0 0,0-1-1 0 0,0 0 0 0 0,1 0 0 0 0,-1 1 1 0 0,0-1-1 0 0,1 0 0 0 0,22 18 555 0 0,-21-16-376 0 0,88 52 1382 0 0,16 11-389 0 0,-94-57-1089 0 0,0 1 0 0 0,-1 1 0 0 0,-1 0 0 0 0,1 0 0 0 0,-2 1 0 0 0,12 17 0 0 0,-19-26-130 0 0,-1 0 0 0 0,1 0 0 0 0,-1 0 0 0 0,0 1 0 0 0,0-1 0 0 0,0 1 0 0 0,0-1 0 0 0,0 1 0 0 0,0-1 0 0 0,-1 1 0 0 0,1-1 0 0 0,-1 1 0 0 0,0 0 0 0 0,0-1 1 0 0,0 1-1 0 0,0 0 0 0 0,0-1 0 0 0,0 1 0 0 0,-1-1 0 0 0,0 1 0 0 0,0 3 0 0 0,-1-2 2 0 0,0-1 1 0 0,-1 1-1 0 0,1-1 1 0 0,0 0-1 0 0,-1 1 1 0 0,0-1-1 0 0,0 0 1 0 0,0-1-1 0 0,0 1 1 0 0,0 0-1 0 0,-1-1 1 0 0,-4 3-1 0 0,-8 3 37 0 0,0 0-1 0 0,0-2 0 0 0,-1 0 0 0 0,0 0 0 0 0,-21 3 1 0 0,17-4 11 0 0,0-1 1 0 0,-1-1 0 0 0,1-1 0 0 0,-1 0-1 0 0,0-2 1 0 0,-32-4 0 0 0,53 4-71 0 0,-1 0 1 0 0,1 0 0 0 0,0 0-1 0 0,0 0 1 0 0,-1 0 0 0 0,1-1-1 0 0,0 1 1 0 0,0 0 0 0 0,0-1 0 0 0,-1 1-1 0 0,1-1 1 0 0,0 1 0 0 0,0-1-1 0 0,0 0 1 0 0,0 0 0 0 0,0 1-1 0 0,0-1 1 0 0,0 0 0 0 0,0 0-1 0 0,0 0 1 0 0,1 0 0 0 0,-1 0-1 0 0,0 0 1 0 0,1 0 0 0 0,-1 0 0 0 0,0-2-1 0 0,1 1-4 0 0,0 1 0 0 0,0-1 0 0 0,1 0 0 0 0,-1 1 0 0 0,0-1 0 0 0,1 0 1 0 0,-1 1-1 0 0,1-1 0 0 0,0 1 0 0 0,0-1 0 0 0,-1 1 0 0 0,1 0 0 0 0,0-1 0 0 0,0 1 0 0 0,0 0 0 0 0,3-3 0 0 0,4-4-16 0 0,1 1 1 0 0,0-1-1 0 0,0 1 1 0 0,14-7-1 0 0,2 2 7 0 0,1 0-1 0 0,0 2 0 0 0,1 1 1 0 0,0 1-1 0 0,0 2 0 0 0,1 0 1 0 0,31-1-1 0 0,-25 4 35 0 0,0 2 0 0 0,-1 1 0 0 0,1 2 0 0 0,0 1 0 0 0,53 13 0 0 0,-78-14-14 0 0,0 1 0 0 0,0 0 0 0 0,0 0 0 0 0,-1 1 0 0 0,1 1 0 0 0,-1-1 0 0 0,0 1 0 0 0,0 0 0 0 0,13 13 1 0 0,13 17-4514 0 0,-32-33 2792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26 117 236 0 0,'-8'-24'892'0'0,"4"4"404"0"0,-1 3 240 0 0,4 5 81 0 0,-4 0-21 0 0,3 3-88 0 0,2 3 1148 0 0,2-5-812 0 0,7 6-1432 0 0,-4 5-524 0 0,4 0-2136 0 0,6 2 376 0 0,11 1 312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1 864 0 0,'8'1'9661'0'0,"-8"-1"-9475"0"0,20 16 3608 0 0,17 22-1290 0 0,-9-10-1015 0 0,1 0 1 0 0,1-2-1 0 0,2-1 0 0 0,43 27 1 0 0,-46-35-1158 0 0,0-2 0 0 0,1-1 0 0 0,0-1 0 0 0,1-1 0 0 0,53 12 0 0 0,-79-23-498 0 0,1 1 1 0 0,-1-2 0 0 0,1 1-1 0 0,-1 0 1 0 0,1-1-1 0 0,-1 0 1 0 0,1 0 0 0 0,-1-1-1 0 0,1 0 1 0 0,-1 0-1 0 0,1 0 1 0 0,8-3 0 0 0,-11 2 96 0 0,1 0 1 0 0,-1 0 0 0 0,0-1 0 0 0,0 1-1 0 0,0-1 1 0 0,0 1 0 0 0,0-1 0 0 0,-1 0-1 0 0,1 0 1 0 0,-1 0 0 0 0,0-1 0 0 0,0 1-1 0 0,0-1 1 0 0,0 1 0 0 0,-1-1 0 0 0,1 1-1 0 0,-1-1 1 0 0,1-5 0 0 0,1-18 992 0 0,-3 19 831 0 0,-14 21-565 0 0,6-2-696 0 0,1 1-1 0 0,0 0 1 0 0,1 1-1 0 0,-9 24 1 0 0,-3 6 167 0 0,-71 138 1789 0 0,53-108-2031 0 0,12-26-520 0 0,23-45 91 0 0,-51 108-336 0 0,26-35-2934 0 0,24-64 1001 0 0,3 4-5357 0 0,2-11 4341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154 254 8 0 0,'-13'10'2866'0'0,"1"1"1"0"0,0 0-1 0 0,-13 16 1 0 0,-19 17 12759 0 0,44-46-15143 0 0,-1-4-336 0 0,2 0 0 0 0,-1 0 1 0 0,1 0-1 0 0,-1 0 0 0 0,2 0 1 0 0,-1 0-1 0 0,1 0 0 0 0,3-8 1 0 0,25-50 82 0 0,-13 30-158 0 0,26-51-159 0 0,6-15-414 0 0,-45 93 595 0 0,4 5 51 0 0,5 15 89 0 0,5 23 74 0 0,-18-36-306 0 0,18 44 68 0 0,1-2 1 0 0,34 54-1 0 0,-43-81-384 0 0,1 1 0 0 0,1-2 1 0 0,0 1-1 0 0,1-1 0 0 0,0-1 0 0 0,1-1 1 0 0,0 0-1 0 0,28 17 0 0 0,-28-23-63 0 0,-9-5 234 0 0,-1 0 43 0 0,2 1-107 0 0,-5-2 111 0 0,-362-31-351 0 0,256 18-786 0 0,101 13 728 0 0,-11-2 107 0 0,3-1-7120 0 0,7 1 4814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53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69 52 0 0,'-31'-16'24531'0'0,"48"16"-23292"0"0,22 3-4 0 0,-1-3 0 0 0,0 0 0 0 0,55-10-1 0 0,-68 6-1506 0 0,0-1 0 0 0,0-2-1 0 0,35-14 1 0 0,-58 20-551 0 0,16-5-2213 0 0,-7 4-5681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0 184 0 0,'1'26'7215'0'0,"2"10"-3526"0"0,9 86 318 0 0,1-53-2620 0 0,4-28-3480 0 0,-14-30-2702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 45 508 0 0,'-18'0'-368'0'0,"-9"0"6853"0"0,19 1 80 0 0,28-1-4217 0 0,190-4 2904 0 0,104-10-1867 0 0,-240 10-2481 0 0,-18 1-337 0 0,114-6-797 0 0,-59 0-10189 0 0,-85 6 7847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262 24 40 0 0,'0'0'787'0'0,"-2"-3"751"0"0,1 0 0 0 0,-1 0 0 0 0,0 0 0 0 0,-1 1 0 0 0,1-1 0 0 0,-5-4 0 0 0,0 9-1052 0 0,1 0 0 0 0,-1 0-1 0 0,1 1 1 0 0,0-1 0 0 0,-1 1 0 0 0,1 1-1 0 0,1-1 1 0 0,-1 1 0 0 0,0 0 0 0 0,1 1-1 0 0,0-1 1 0 0,-9 11 0 0 0,-3 5 352 0 0,0 0 0 0 0,-14 24 1 0 0,15-20-276 0 0,0 0 555 0 0,-23 42 1 0 0,36-59-898 0 0,0 0 0 0 0,0 0 0 0 0,0 0 1 0 0,1 0-1 0 0,0 0 0 0 0,1 0 0 0 0,0 1 0 0 0,0-1 0 0 0,0 0 1 0 0,1 1-1 0 0,1 12 0 0 0,0-14-114 0 0,1 0 0 0 0,0-1 0 0 0,1 1 0 0 0,-1 0 0 0 0,1-1 0 0 0,0 1 0 0 0,1-1 0 0 0,-1 0 0 0 0,1 0 0 0 0,0 0 0 0 0,0-1 0 0 0,0 1 0 0 0,1-1 0 0 0,0 0 0 0 0,0 0 0 0 0,0-1 0 0 0,11 7 0 0 0,2-1 83 0 0,0 1-1 0 0,1-2 0 0 0,0-1 1 0 0,22 6-1 0 0,-21-8-73 0 0,-1-1 0 0 0,1-1 0 0 0,-1 0 0 0 0,1-2 0 0 0,0 0 0 0 0,26-3 0 0 0,-35 1-441 0 0,1-1-1 0 0,-1 0 1 0 0,0 0 0 0 0,0-1-1 0 0,0-1 1 0 0,-1 0-1 0 0,1 0 1 0 0,-1-1-1 0 0,0 0 1 0 0,0-1 0 0 0,0 0-1 0 0,10-9 1 0 0,-14 8 4 0 0,-5 6-648 0 0,0 0 484 0 0,-1 1 1 0 0,1-1-1 0 0,-1 0 1 0 0,0 1-1 0 0,1-1 0 0 0,-1 0 1 0 0,0 1-1 0 0,0-1 1 0 0,0 0-1 0 0,1 1 1 0 0,-1-1-1 0 0,0 0 1 0 0,0 0-1 0 0,0 1 1 0 0,0-1-1 0 0,0 0 0 0 0,0 0 1 0 0,-1 0-1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104 35 5581 0 0,'-12'0'1821'0'0,"-5"1"1497"0"0,0-1-1 0 0,1-1 1 0 0,-26-5 2418 0 0,46 5-5028 0 0,91-8 2801 0 0,-37 5-2702 0 0,-3-3-4024 0 0,-55 7 2781 0 0,1 0-1 0 0,0 0 0 0 0,-1 0 1 0 0,1 0-1 0 0,0-1 0 0 0,-1 1 1 0 0,1 0-1 0 0,0 0 0 0 0,-1-1 1 0 0,1 1-1 0 0,-1 0 0 0 0,1-1 1 0 0,-1 1-1 0 0,4-5-2620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 93 64 0 0,'-13'-5'701'0'0,"-20"-7"2298"0"0,18-2 4093 0 0,26 0-3773 0 0,-6 10-2770 0 0,0 1 0 0 0,0 0-1 0 0,-1-1 1 0 0,2 2 0 0 0,-1-1 0 0 0,0 0 0 0 0,1 1 0 0 0,-1 0 0 0 0,11-2 0 0 0,55-7 1866 0 0,-59 9-1917 0 0,33-2 494 0 0,66 3 0 0 0,-8 6-2933 0 0,-3 1-5776 0 0,-71-5 5163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1 420 0 0,'1'0'393'0'0,"1"1"-1"0"0,-1-1 1 0 0,0 1 0 0 0,1 0-1 0 0,-1 0 1 0 0,0 0 0 0 0,0 0 0 0 0,0 0-1 0 0,0 0 1 0 0,0 0 0 0 0,0 0-1 0 0,0 0 1 0 0,0 0 0 0 0,0 0-1 0 0,0 1 1 0 0,-1-1 0 0 0,1 0-1 0 0,0 1 1 0 0,-1-1 0 0 0,1 0-1 0 0,-1 2 1 0 0,1 2 318 0 0,0 0 0 0 0,0-1 0 0 0,-1 1 1 0 0,0 0-1 0 0,0-1 0 0 0,-1 10 0 0 0,-2 1 551 0 0,-1 1 0 0 0,0 0 0 0 0,-7 15-1 0 0,-46 92 5937 0 0,52-122-5918 0 0,-1-9-1002 0 0,2-13-169 0 0,4 19-94 0 0,0-1 0 0 0,0 1 0 0 0,1 0 0 0 0,-1-1 0 0 0,1 1 0 0 0,0 0 0 0 0,0-1 0 0 0,0 1 0 0 0,0 0 0 0 0,0 0 0 0 0,0 0 0 0 0,0-1 0 0 0,1 1 0 0 0,-1 1 0 0 0,1-1 0 0 0,0 0 0 0 0,-1 0 0 0 0,1 1 0 0 0,0-1 0 0 0,0 1 0 0 0,0-1 0 0 0,0 1 0 0 0,3-2 0 0 0,-1 2 22 0 0,-1 1 0 0 0,1-1 1 0 0,-1 1-1 0 0,1 0 0 0 0,-1 0 1 0 0,1 0-1 0 0,-1 0 0 0 0,1 0 1 0 0,-1 1-1 0 0,1 0 0 0 0,-1 0 1 0 0,1 0-1 0 0,-1 0 0 0 0,0 0 1 0 0,6 4-1 0 0,18 8 219 0 0,23 11 311 0 0,74 25-1 0 0,-110-44-545 0 0,1-1-1 0 0,0 0 1 0 0,0-2 0 0 0,1 1-1 0 0,-1-2 1 0 0,0 0-1 0 0,1-1 1 0 0,-1 0 0 0 0,31-6-1 0 0,-41 5-26 0 0,1-1-1 0 0,-1 0 0 0 0,1-1 0 0 0,-1 1 1 0 0,0-1-1 0 0,0 0 0 0 0,0 0 0 0 0,-1-1 0 0 0,1 1 1 0 0,-1-1-1 0 0,1 0 0 0 0,-1-1 0 0 0,-1 1 1 0 0,1 0-1 0 0,0-1 0 0 0,-1 0 0 0 0,0 0 1 0 0,0 0-1 0 0,-1 0 0 0 0,1-1 0 0 0,-1 1 0 0 0,2-8 1 0 0,-3 7-26 0 0,1 0 1 0 0,-1 0-1 0 0,0 0 1 0 0,0 0-1 0 0,0 0 1 0 0,-1 0-1 0 0,0-1 1 0 0,0 1-1 0 0,-1 0 1 0 0,0 0-1 0 0,0 0 1 0 0,0 0 0 0 0,-1 0-1 0 0,1 0 1 0 0,-2 0-1 0 0,1 0 1 0 0,-1 0-1 0 0,1 1 1 0 0,-2-1-1 0 0,-5-7 1 0 0,-31-28-1644 0 0,9 19-4223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1 362 56 0 0,'3'-1'457'0'0,"0"0"1"0"0,1 0-1 0 0,-1 0 0 0 0,1 0 1 0 0,0 0-1 0 0,-1 1 0 0 0,1 0 1 0 0,0 0-1 0 0,-1 0 0 0 0,1 0 1 0 0,0 0-1 0 0,-1 1 0 0 0,6 1 1 0 0,-3 0 365 0 0,-1 1 0 0 0,0 0 0 0 0,0 0 0 0 0,0 0 0 0 0,0 1 0 0 0,0 0 0 0 0,6 7 0 0 0,12 14 1034 0 0,-2 0 0 0 0,-1 2 1 0 0,0 0-1 0 0,-2 1 0 0 0,27 60 1 0 0,-32-56-1050 0 0,3 7-2236 0 0,-2-18-6805 0 0</inkml:trace>
  <inkml:trace contextRef="#ctx0" brushRef="#br0" timeOffset="1">227 416 60 0 0,'-38'-98'2310'0'0,"25"68"114"0"0,1-2-1 0 0,1 0 0 0 0,-6-33 1 0 0,16 60-1926 0 0,0-1 0 0 0,0 0 0 0 0,1 1 1 0 0,0-1-1 0 0,0 0 0 0 0,0 1 0 0 0,1-1 0 0 0,0 0 1 0 0,0 1-1 0 0,0-1 0 0 0,1 1 0 0 0,0-1 1 0 0,0 1-1 0 0,0 0 0 0 0,1-1 0 0 0,-1 1 0 0 0,7-7 1 0 0,-5 7-286 0 0,0 1-1 0 0,1-1 1 0 0,-1 1 0 0 0,1 0 0 0 0,0 1 0 0 0,0-1 0 0 0,1 1 0 0 0,-1 0 0 0 0,1 0 0 0 0,0 1 0 0 0,-1 0 0 0 0,1 0 0 0 0,0 0 0 0 0,0 1 0 0 0,0-1 0 0 0,7 1 0 0 0,2-1-513 0 0,0 2 0 0 0,-1 0 1 0 0,1 0-1 0 0,0 2 1 0 0,19 3-1 0 0,69 24-7055 0 0,-63-15 4697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164 12 296 0 0,'-10'24'2559'0'0,"0"1"0"0"0,2 0 0 0 0,1 0 1 0 0,-6 51-1 0 0,-5 16 2862 0 0,13-68-3744 0 0,5-19-1205 0 0,-1 0-1 0 0,1 0 1 0 0,-1-1 0 0 0,0 1-1 0 0,-1-1 1 0 0,1 1 0 0 0,-6 8 1192 0 0,6-6-1021 0 0,0-5-286 0 0,1-7 1791 0 0,26-136-1431 0 0,-13 81-582 0 0,6-63 0 0 0,-20 122-126 0 0,1 0 0 0 0,0 0 0 0 0,0-1 1 0 0,0 1-1 0 0,0 0 0 0 0,0 0 0 0 0,0-1 0 0 0,1 1 1 0 0,-1 0-1 0 0,0 0 0 0 0,1 0 0 0 0,-1-1 1 0 0,1 1-1 0 0,-1 0 0 0 0,1 0 0 0 0,-1 0 0 0 0,1 0 1 0 0,0 0-1 0 0,-1 0 0 0 0,1 0 0 0 0,0 0 0 0 0,0 0 1 0 0,0 0-1 0 0,1 0 0 0 0,0 1 9 0 0,0 0 0 0 0,-1 1-1 0 0,1-1 1 0 0,0 1 0 0 0,-1 0 0 0 0,1 0 0 0 0,0 0-1 0 0,-1-1 1 0 0,1 1 0 0 0,-1 1 0 0 0,1-1-1 0 0,-1 0 1 0 0,0 0 0 0 0,1 0 0 0 0,-1 1 0 0 0,2 2-1 0 0,68 74 354 0 0,60 59-47 0 0,-89-99-1224 0 0,1-2-1 0 0,88 55 1 0 0,-129-90 711 0 0,4 1-114 0 0,-3-1 72 0 0,-1 0 41 0 0,-1-1-36 0 0,-1 0 51 0 0,-5 0-938 0 0,-152-20 526 0 0,-237-20 572 0 0,344 33-2037 0 0,50 7 1423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1 384 6601 0 0,'3'3'1515'0'0,"0"0"1"0"0,0 0-1 0 0,1 0 1 0 0,-1 0-1 0 0,1-1 1 0 0,0 1-1 0 0,0-1 1 0 0,4 2-1 0 0,-1-1-494 0 0,0-1 0 0 0,1 1-1 0 0,-1-1 1 0 0,13 2-1 0 0,-15-3-839 0 0,-1-1-1 0 0,0 1 0 0 0,0-1 0 0 0,1 0 1 0 0,-1 0-1 0 0,0 0 0 0 0,1 0 0 0 0,-1-1 1 0 0,0 0-1 0 0,1 0 0 0 0,-1 0 0 0 0,0 0 1 0 0,0-1-1 0 0,0 1 0 0 0,0-1 0 0 0,-1 0 1 0 0,1-1-1 0 0,0 1 0 0 0,-1 0 0 0 0,4-4 1 0 0,-5 2-100 0 0,1 1 0 0 0,-1-1 0 0 0,-1 0 1 0 0,1 0-1 0 0,0 0 0 0 0,-1 0 0 0 0,0 0 1 0 0,0-1-1 0 0,0 1 0 0 0,-1 0 0 0 0,1-1 1 0 0,-1 1-1 0 0,0 0 0 0 0,-1-7 0 0 0,-10-66 59 0 0,8 60-112 0 0,-7-36-61 0 0,-17-115-193 0 0,27 167 231 0 0,0 1 0 0 0,0-1 1 0 0,0 1-1 0 0,-1-1 0 0 0,1 1 0 0 0,0-1 0 0 0,0 1 0 0 0,0 0 0 0 0,0-1 1 0 0,0 1-1 0 0,0-1 0 0 0,0 1 0 0 0,0-1 0 0 0,0 1 0 0 0,0-1 1 0 0,0 1-1 0 0,0-1 0 0 0,0 1 0 0 0,1-1 0 0 0,-1 1 0 0 0,0-1 0 0 0,0 1 1 0 0,0 0-1 0 0,1-1 0 0 0,-1 1 0 0 0,0-1 0 0 0,1 1 0 0 0,-1 0 1 0 0,0-1-1 0 0,1 1 0 0 0,-1 0 0 0 0,0-1 0 0 0,1 1 0 0 0,-1 0 0 0 0,0-1 1 0 0,1 1-1 0 0,-1 0 0 0 0,1 0 0 0 0,-1 0 0 0 0,1-1 0 0 0,-1 1 1 0 0,1 0-1 0 0,-1 0 0 0 0,1 0 0 0 0,-1 0 0 0 0,1 0 0 0 0,-1 0 0 0 0,1 0 1 0 0,-1 0-1 0 0,0 0 0 0 0,1 0 0 0 0,-1 0 0 0 0,1 0 0 0 0,-1 0 0 0 0,1 1 1 0 0,-1-1-1 0 0,1 0 0 0 0,-1 0 0 0 0,1 0 0 0 0,-1 1 0 0 0,1-1 1 0 0,29 21 328 0 0,-26-17-307 0 0,1 0-2 0 0,185 134 1119 0 0,-170-126-1168 0 0,1-1 0 0 0,-1-1 0 0 0,2 0-1 0 0,-1-2 1 0 0,1 0 0 0 0,0-2 0 0 0,1 0-1 0 0,24 3 1 0 0,-44-9-20 0 0,0 1 0 0 0,0-1 0 0 0,-1 0 0 0 0,1 0 0 0 0,0 0 0 0 0,0 0 0 0 0,0 0 0 0 0,-1 0 0 0 0,1-1 0 0 0,0 1 0 0 0,0-1 0 0 0,-1 0 0 0 0,1 0 0 0 0,0 0 0 0 0,-1 0 0 0 0,1-1 0 0 0,-1 1 0 0 0,0-1 0 0 0,1 1 0 0 0,-1-1 0 0 0,0 0 0 0 0,0 0 0 0 0,2-2 0 0 0,-1 0-6 0 0,-1-1-1 0 0,0 1 1 0 0,0-1 0 0 0,-1 0 0 0 0,1 0 0 0 0,-1 0-1 0 0,0 1 1 0 0,0-1 0 0 0,-1 0 0 0 0,1 0 0 0 0,-2-11-1 0 0,-2-46 265 0 0,3 61 635 0 0,2 23-141 0 0,-1-3-1210 0 0,0 11 1031 0 0,2 0 0 0 0,1 0 0 0 0,1-1-1 0 0,19 58 1 0 0,-22-80-768 0 0,1 0 0 0 0,1 0 0 0 0,0-1 0 0 0,0 1 0 0 0,0-1 0 0 0,0 0 0 0 0,1 0 0 0 0,0-1 0 0 0,1 1 0 0 0,9 7 0 0 0,-10-10-449 0 0,0 0 0 0 0,0 0-1 0 0,0 0 1 0 0,0-1 0 0 0,1 0 0 0 0,7 2 0 0 0,-6-2-664 0 0,1 0 0 0 0,0-1 0 0 0,0 0 1 0 0,-1-1-1 0 0,12 0 0 0 0,-4-2-1832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366 55 620 0 0,'-8'-6'1028'0'0,"0"0"0"0"0,0 1 0 0 0,0 0 0 0 0,-1 0 0 0 0,0 0 0 0 0,0 1-1 0 0,0 1 1 0 0,0 0 0 0 0,-1 0 0 0 0,1 0 0 0 0,-19-1 0 0 0,15 3-98 0 0,1 0 0 0 0,0 1 0 0 0,-1 0 0 0 0,1 1 0 0 0,0 0 0 0 0,0 1 0 0 0,0 0 0 0 0,0 1 0 0 0,-12 5 0 0 0,16-4-505 0 0,0-1-1 0 0,0 1 0 0 0,1 1 1 0 0,-1 0-1 0 0,1 0 0 0 0,1 0 1 0 0,-1 1-1 0 0,1 0 0 0 0,0 0 1 0 0,0 1-1 0 0,0-1 0 0 0,-6 11 1 0 0,11-14-321 0 0,-1 0 1 0 0,1-1 0 0 0,-1 1-1 0 0,1 0 1 0 0,0 0-1 0 0,0 0 1 0 0,0 0 0 0 0,0 0-1 0 0,1 0 1 0 0,-1 1-1 0 0,1-1 1 0 0,0 0 0 0 0,0 0-1 0 0,0 0 1 0 0,0 0 0 0 0,0 0-1 0 0,1 1 1 0 0,0-1-1 0 0,-1 0 1 0 0,1 0 0 0 0,0 0-1 0 0,1 0 1 0 0,-1 0-1 0 0,0-1 1 0 0,1 1 0 0 0,0 0-1 0 0,-1-1 1 0 0,1 1-1 0 0,0-1 1 0 0,0 1 0 0 0,1-1-1 0 0,-1 0 1 0 0,0 0-1 0 0,1 0 1 0 0,-1 0 0 0 0,5 2-1 0 0,4 3 0 0 0,0-2 0 0 0,0 1-1 0 0,0-2 1 0 0,0 1 0 0 0,1-1 0 0 0,0-1-1 0 0,18 3 1 0 0,-25-5-137 0 0,1 0 0 0 0,0 0 0 0 0,-1-1 0 0 0,1 1 0 0 0,0-1 0 0 0,-1-1 1 0 0,1 1-1 0 0,0-1 0 0 0,-1 0 0 0 0,1 0 0 0 0,-1-1 0 0 0,0 1 0 0 0,1-1 0 0 0,-1 0 0 0 0,0-1 0 0 0,0 1 0 0 0,0-1 0 0 0,6-4 0 0 0,-9 5 5 0 0,-1 0 0 0 0,1 0 0 0 0,0 0 0 0 0,0 0 0 0 0,-1 0 0 0 0,1 0 0 0 0,-1-1 0 0 0,1 1 0 0 0,-1 0 0 0 0,0-1-1 0 0,0 1 1 0 0,0-1 0 0 0,0 1 0 0 0,-1-1 0 0 0,1 0 0 0 0,-1 1 0 0 0,0-1 0 0 0,1 0 0 0 0,-1 1 0 0 0,-1-5 0 0 0,0 2-29 0 0,0 1 0 0 0,0 0 0 0 0,-1-1 1 0 0,1 1-1 0 0,-1 0 0 0 0,0 0 0 0 0,0 0 1 0 0,-1 0-1 0 0,1 0 0 0 0,-1 1 0 0 0,-4-5 0 0 0,-3-2-188 0 0,0 0-1 0 0,-1 1 0 0 0,-1 0 1 0 0,1 1-1 0 0,-1 0 0 0 0,-22-11 0 0 0,-18 1-3131 0 0,92 30-7974 0 0,-16-9 8929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5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0 372 0 0,'-1'8'12140'0'0,"160"-5"-999"0"0,-101-3-8473 0 0,-57 0-2574 0 0,3 0-217 0 0,19 0-1538 0 0,4 5-7552 0 0,-22-4 6568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169 46 248 0 0,'-3'-2'427'0'0,"-8"-6"999"0"0,0 0 0 0 0,-21-11 0 0 0,31 18-1063 0 0,-1 0 0 0 0,0 0 0 0 0,0 0-1 0 0,0 0 1 0 0,0 0 0 0 0,0 1 0 0 0,0-1-1 0 0,0 1 1 0 0,0-1 0 0 0,0 1 0 0 0,0 0-1 0 0,0 0 1 0 0,0-1 0 0 0,0 1 0 0 0,0 1-1 0 0,0-1 1 0 0,0 0 0 0 0,0 1-1 0 0,0-1 1 0 0,0 1 0 0 0,0-1 0 0 0,0 1-1 0 0,0 0 1 0 0,0 0 0 0 0,0 0 0 0 0,-2 1-1 0 0,3 0-137 0 0,0-1-1 0 0,1 0 0 0 0,-1 0 0 0 0,0 0 0 0 0,1 1 1 0 0,-1-1-1 0 0,1 0 0 0 0,-1 1 0 0 0,1-1 0 0 0,0 1 1 0 0,0-1-1 0 0,-1 0 0 0 0,1 1 0 0 0,0-1 0 0 0,0 1 1 0 0,0-1-1 0 0,1 1 0 0 0,-1-1 0 0 0,0 0 0 0 0,0 1 1 0 0,1-1-1 0 0,-1 1 0 0 0,1-1 0 0 0,0 2 0 0 0,18 34 1204 0 0,-17-33-1109 0 0,16 22 461 0 0,0-1 0 0 0,2-1 1 0 0,33 31-1 0 0,-31-32-484 0 0,0 0 1 0 0,-1 2-1 0 0,23 34 1 0 0,-43-57-363 0 0,1 1 0 0 0,-1-1 0 0 0,0 0 0 0 0,1 1 0 0 0,-1-1 0 0 0,0 1 0 0 0,0-1 0 0 0,-1 1 1 0 0,1-1-1 0 0,0 1 0 0 0,-1 0 0 0 0,0 0 0 0 0,1-1 0 0 0,-1 1 0 0 0,0 0 0 0 0,-1-1 0 0 0,1 1 0 0 0,0 0 0 0 0,-1-1 1 0 0,1 1-1 0 0,-1 0 0 0 0,-1 3 0 0 0,0-4-21 0 0,0 1 0 0 0,-1 0 0 0 0,1 0 1 0 0,-1-1-1 0 0,1 1 0 0 0,-1-1 0 0 0,0 0 0 0 0,0 0 1 0 0,0 0-1 0 0,0 0 0 0 0,0 0 0 0 0,-1-1 0 0 0,1 1 1 0 0,0-1-1 0 0,-1 0 0 0 0,-4 1 0 0 0,-18 3-311 0 0,0-1-1 0 0,0-2 0 0 0,-1 0 1 0 0,-50-4-1 0 0,13 0-7985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205 59 584 0 0,'0'-3'539'0'0,"-1"-30"3544"0"0,1 32-3878 0 0,0 0 1 0 0,0 1-1 0 0,0-1 0 0 0,0 0 0 0 0,0 0 1 0 0,0 0-1 0 0,-1 0 0 0 0,1 0 0 0 0,0 0 1 0 0,0 0-1 0 0,-1 0 0 0 0,1 0 0 0 0,-1 0 1 0 0,1 1-1 0 0,-1-1 0 0 0,1 0 0 0 0,-1 0 1 0 0,1 1-1 0 0,-1-1 0 0 0,0 0 0 0 0,1 1 1 0 0,-1-1-1 0 0,0 0 0 0 0,1 1 0 0 0,-1-1 1 0 0,0 1-1 0 0,0-1 0 0 0,-1 0 0 0 0,-3 2 109 0 0,-1 0-1 0 0,1 1 0 0 0,0-1 0 0 0,-1 1 0 0 0,1 0 0 0 0,0 0 1 0 0,0 0-1 0 0,0 1 0 0 0,1 0 0 0 0,-1 0 0 0 0,1 0 1 0 0,-1 1-1 0 0,1-1 0 0 0,0 1 0 0 0,-6 7 0 0 0,-7 9 688 0 0,-27 39-1 0 0,44-59-991 0 0,-6 9 284 0 0,0 0 0 0 0,1 1 0 0 0,0-1 0 0 0,0 1 0 0 0,1 0 0 0 0,0 0 0 0 0,1 1 0 0 0,-3 14 0 0 0,5-21-178 0 0,1 0-1 0 0,0 0 1 0 0,0 0-1 0 0,0 1 1 0 0,0-1 0 0 0,1 0-1 0 0,-1 0 1 0 0,1 0-1 0 0,0 0 1 0 0,0 0 0 0 0,1 0-1 0 0,-1 0 1 0 0,1 0-1 0 0,0 0 1 0 0,0 0-1 0 0,0-1 1 0 0,0 1 0 0 0,1-1-1 0 0,0 1 1 0 0,-1-1-1 0 0,1 0 1 0 0,0 0 0 0 0,0-1-1 0 0,5 4 1 0 0,6 3 71 0 0,-1-2-1 0 0,1 1 1 0 0,1-2 0 0 0,-1 0-1 0 0,1-1 1 0 0,0 0 0 0 0,0-1-1 0 0,1-1 1 0 0,-1 0 0 0 0,22 0-1 0 0,-5-1 2 0 0,1-2 0 0 0,-1-1 0 0 0,0-2 0 0 0,33-7 0 0 0,-40 6-815 0 0,37-14 0 0 0,-29 3-4550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62 892 0 0,'-38'-4'8091'0'0,"38"4"-7972"0"0,0 0 0 0 0,0 0 0 0 0,0 0 0 0 0,-1 0 0 0 0,1-1 1 0 0,0 1-1 0 0,0 0 0 0 0,0 0 0 0 0,0 0 0 0 0,0 0 0 0 0,-1 0 0 0 0,1-1 1 0 0,0 1-1 0 0,0 0 0 0 0,0 0 0 0 0,0 0 0 0 0,0-1 0 0 0,0 1 0 0 0,0 0 0 0 0,0 0 1 0 0,0 0-1 0 0,0-1 0 0 0,0 1 0 0 0,0 0 0 0 0,0 0 0 0 0,0 0 0 0 0,0-1 0 0 0,0 1 1 0 0,0 0-1 0 0,0 0 0 0 0,0 0 0 0 0,0-1 0 0 0,0 1 0 0 0,0 0 0 0 0,0 0 1 0 0,0 0-1 0 0,0 0 0 0 0,1-1 0 0 0,-1 1 0 0 0,0 0 0 0 0,0 0 0 0 0,0 0 0 0 0,0 0 1 0 0,0 0-1 0 0,1-1 0 0 0,-1 1 0 0 0,0 0 0 0 0,0 0 0 0 0,0 0 0 0 0,18-7 1271 0 0,0 1 0 0 0,0 0 0 0 0,29-4 0 0 0,61-4 654 0 0,-72 10-2534 0 0,-30 4-40 0 0,8-2-7932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59 176 636 0 0,'-6'-2'445'0'0,"-27"-12"2555"0"0,32 13-2734 0 0,-1 1 1 0 0,1-1-1 0 0,0 0 1 0 0,0 1-1 0 0,0-1 1 0 0,0 0-1 0 0,0 0 1 0 0,0 0-1 0 0,0 0 1 0 0,0 0-1 0 0,0 0 1 0 0,0 0-1 0 0,0 0 1 0 0,1 0-1 0 0,-1 0 1 0 0,0 0-1 0 0,1-1 1 0 0,-1 1-1 0 0,1 0 1 0 0,-1 0-1 0 0,1-2 1 0 0,0 0 47 0 0,1 1 0 0 0,-1 0 1 0 0,1 0-1 0 0,-1-1 0 0 0,1 1 1 0 0,0 0-1 0 0,0 0 1 0 0,0 0-1 0 0,1 0 0 0 0,-1 0 1 0 0,0 0-1 0 0,1 0 0 0 0,-1 0 1 0 0,1 0-1 0 0,0 1 0 0 0,2-3 1 0 0,32-22 1415 0 0,-33 24-1530 0 0,14-8 499 0 0,0 1 1 0 0,1 0 0 0 0,-1 1 0 0 0,2 1 0 0 0,-1 1-1 0 0,1 0 1 0 0,32-4 0 0 0,-25 7-301 0 0,41 0 0 0 0,30 9-4475 0 0,-50-1-1580 0 0,-20-5 3275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 6889 0 0,'1'-1'706'0'0,"-1"-1"0"0"0,1 1-1 0 0,0 0 1 0 0,-1-1 0 0 0,1 1 0 0 0,0 0 0 0 0,0 0 0 0 0,0 0 0 0 0,0 0 0 0 0,0 0 0 0 0,0 0 0 0 0,1 0 0 0 0,-1 0 0 0 0,0 0 0 0 0,0 0 0 0 0,1 0 0 0 0,-1 1 0 0 0,3-2 0 0 0,-3 2-511 0 0,0 0 1 0 0,0 0 0 0 0,0 1 0 0 0,-1-1 0 0 0,1 0 0 0 0,0 0 0 0 0,0 1-1 0 0,0-1 1 0 0,0 0 0 0 0,-1 1 0 0 0,1-1 0 0 0,0 1 0 0 0,0-1 0 0 0,-1 1-1 0 0,1-1 1 0 0,0 1 0 0 0,-1-1 0 0 0,1 1 0 0 0,-1 0 0 0 0,1-1 0 0 0,0 1-1 0 0,0 1 1 0 0,2 3-42 0 0,-1 0 0 0 0,0 0 0 0 0,1 0 0 0 0,-2 1 0 0 0,1-1 0 0 0,-1 0 0 0 0,1 1 0 0 0,0 9 0 0 0,-3 15 258 0 0,0-1 0 0 0,-2 1 0 0 0,-2-1 0 0 0,-12 48 0 0 0,9-45-66 0 0,1 0 0 0 0,2 1 0 0 0,-2 42 0 0 0,7-72-313 0 0,0 0 0 0 0,1 1 1 0 0,-1-1-1 0 0,0 0 0 0 0,1 1 0 0 0,0-1 0 0 0,0 0 0 0 0,0 0 0 0 0,0 1 1 0 0,0-1-1 0 0,1 0 0 0 0,-1 0 0 0 0,1-1 0 0 0,0 1 0 0 0,0 0 1 0 0,0 0-1 0 0,0-1 0 0 0,3 3 0 0 0,-1-2-3 0 0,0 0 0 0 0,1 0-1 0 0,-1 0 1 0 0,1-1 0 0 0,0 1 0 0 0,0-1 0 0 0,0 0-1 0 0,0-1 1 0 0,0 1 0 0 0,8 0 0 0 0,10 0 17 0 0,0 0 1 0 0,1-2-1 0 0,-1-1 1 0 0,28-4-1 0 0,-41 4-28 0 0,50-9 65 0 0,0 0-2600 0 0,-19 8-8926 0 0,-28 2 8531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166 32 684 0 0,'1'-1'260'0'0,"-1"-1"1"0"0,-1 1-1 0 0,1-1 0 0 0,0 1 0 0 0,0-1 0 0 0,-1 1 1 0 0,1-1-1 0 0,0 1 0 0 0,-1-1 0 0 0,0 1 1 0 0,1 0-1 0 0,-1-1 0 0 0,0 1 0 0 0,0 0 0 0 0,1 0 1 0 0,-1-1-1 0 0,0 1 0 0 0,0 0 0 0 0,-1 0 1 0 0,1 0-1 0 0,-1-1 0 0 0,1 2-42 0 0,-1 0 1 0 0,1-1-1 0 0,0 1 1 0 0,-1 0-1 0 0,1 0 1 0 0,0 0-1 0 0,0 0 0 0 0,-1 0 1 0 0,1 0-1 0 0,0 0 1 0 0,0 1-1 0 0,-1-1 1 0 0,1 0-1 0 0,0 1 0 0 0,0-1 1 0 0,-1 1-1 0 0,1-1 1 0 0,0 1-1 0 0,-1 1 1 0 0,-7 3 524 0 0,1 2 0 0 0,1-1 1 0 0,-1 1-1 0 0,1 0 1 0 0,-7 9-1 0 0,4-5-80 0 0,1 1 0 0 0,0 0 0 0 0,1 1 1 0 0,0 0-1 0 0,1 0 0 0 0,-6 17 0 0 0,11-26-493 0 0,0 0 0 0 0,1 0 0 0 0,0 1 0 0 0,0-1 0 0 0,0 0 0 0 0,1 1 0 0 0,-1-1 0 0 0,1 1 0 0 0,0-1 0 0 0,0 1-1 0 0,1-1 1 0 0,-1 1 0 0 0,1-1 0 0 0,0 0 0 0 0,0 1 0 0 0,1-1 0 0 0,-1 0 0 0 0,1 0 0 0 0,0 0 0 0 0,0 0 0 0 0,0 0 0 0 0,1 0 0 0 0,-1-1 0 0 0,1 1 0 0 0,0-1 0 0 0,3 4 0 0 0,8 4 69 0 0,0 0 1 0 0,0-1-1 0 0,1 0 1 0 0,0-1-1 0 0,1-1 1 0 0,0 0-1 0 0,0-2 1 0 0,0 0-1 0 0,1 0 1 0 0,0-1-1 0 0,23 2 1 0 0,-5-1-68 0 0,0-3 0 0 0,0 0 0 0 0,1-3 0 0 0,61-6 0 0 0,-40-6-968 0 0,-53 10 405 0 0,0 1 1 0 0,0-1-1 0 0,0 1 1 0 0,-1-1-1 0 0,1 0 0 0 0,-1 0 1 0 0,1-1-1 0 0,-1 1 1 0 0,0-1-1 0 0,0 1 1 0 0,0-1-1 0 0,3-4 0 0 0,-4 0-4225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 45 392 0 0,'-14'0'953'0'0,"6"0"558"0"0,0 1 0 0 0,0-2 0 0 0,0 1 0 0 0,-11-4 5176 0 0,24 2-5162 0 0,14-4-196 0 0,0 1-1 0 0,1 0 0 0 0,33-3 0 0 0,70-2 2165 0 0,-92 9-2868 0 0,-12 1-585 0 0,-14 0-626 0 0,0 0-1 0 0,1 0 1 0 0,-1-1 0 0 0,0 1 0 0 0,8-3 0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160 170 192 0 0,'-34'-7'660'0'0,"-45"-13"2231"0"0,73 18-1936 0 0,0 0 1 0 0,1-1-1 0 0,0 1 0 0 0,-1-1 0 0 0,1 0 0 0 0,-5-4 1 0 0,10 6-819 0 0,-1 1 1 0 0,1 0-1 0 0,0-1 1 0 0,0 1-1 0 0,-1 0 1 0 0,1-1-1 0 0,0 1 1 0 0,0 0-1 0 0,0-1 1 0 0,-1 1-1 0 0,1 0 1 0 0,0-1-1 0 0,0 1 1 0 0,0-1-1 0 0,0 1 1 0 0,0 0-1 0 0,0-1 1 0 0,0 1-1 0 0,0-1 1 0 0,0 1-1 0 0,0 0 1 0 0,0-1-1 0 0,0 1 1 0 0,0-1 0 0 0,0 1-1 0 0,0 0 1 0 0,0-1-1 0 0,0 1 1 0 0,0 0-1 0 0,1-1 1 0 0,-1 1-1 0 0,0-1 1 0 0,0 1-1 0 0,1-1 1 0 0,8-8 1389 0 0,-9 8-1503 0 0,7-4 556 0 0,1 0 0 0 0,-1 1 0 0 0,1-1-1 0 0,0 1 1 0 0,0 1 0 0 0,0 0 0 0 0,14-4-1 0 0,65-11 1379 0 0,-66 15-1391 0 0,29-5 828 0 0,1 3 1 0 0,95 4-1 0 0,102 22-461 0 0,-59-3-2268 0 0,4-10-2051 0 0,-65-9-1966 0 0,-117 0 4263 0 0,0-1-1 0 0,1 0 1 0 0,-1 0-1 0 0,18-8 1 0 0,-28 10 1066 0 0,-1 0 0 0 0,1 0 0 0 0,0 0 1 0 0,-1 0-1 0 0,1 0 0 0 0,0-1 1 0 0,-1 1-1 0 0,1 0 0 0 0,0 0 0 0 0,-1-1 1 0 0,1 1-1 0 0,-1-1 0 0 0,1 1 1 0 0,-1 0-1 0 0,1-1 0 0 0,-1 1 0 0 0,1-1 1 0 0,-1 1-1 0 0,1-1 0 0 0,-1 1 1 0 0,1-1-1 0 0,-1 0 0 0 0,0 1 0 0 0,1-1 1 0 0,-1 1-1 0 0,0-1 0 0 0,0 0 1 0 0,0 1-1 0 0,1-1 0 0 0,-1 0 0 0 0,0 1 1 0 0,0-1-1 0 0,0 0 0 0 0,0 0 1 0 0,0 1-1 0 0,0-1 0 0 0,0 0 0 0 0,0 1 1 0 0,0-1-1 0 0,-1 0 0 0 0,1 1 1 0 0,0-1-1 0 0,0 0 0 0 0,0 1 0 0 0,-1-1 1 0 0,1 1-1 0 0,0-1 0 0 0,-1 0 1 0 0,1 1-1 0 0,-1-1 0 0 0,1 1 0 0 0,-1-1 1 0 0,0 0-1 0 0,-1-1 158 0 0,-1-1 0 0 0,1 1 0 0 0,-1 0 0 0 0,1 0 0 0 0,-1 0 0 0 0,0 1 0 0 0,0-1 0 0 0,0 1 0 0 0,-4-2 0 0 0,-5 0 336 0 0,-1 1 0 0 0,1 1 0 0 0,-1 0-1 0 0,1 1 1 0 0,-1 1 0 0 0,1-1 0 0 0,-1 2 0 0 0,1 0 0 0 0,-1 0 0 0 0,1 1 0 0 0,-12 5 0 0 0,-3 2 459 0 0,-1 1 1 0 0,2 2-1 0 0,-41 25 1 0 0,55-31-450 0 0,0 2 0 0 0,0-1 0 0 0,1 2 0 0 0,0-1 0 0 0,-13 17 0 0 0,22-24-375 0 0,0 0 0 0 0,0 1 0 0 0,0-1 0 0 0,0 1-1 0 0,0-1 1 0 0,1 1 0 0 0,0-1 0 0 0,-1 1 0 0 0,1 0 0 0 0,0 0 0 0 0,0 0 0 0 0,1 0 0 0 0,-1 0 0 0 0,0-1 0 0 0,1 1 0 0 0,0 0 0 0 0,0 0-1 0 0,0 0 1 0 0,0 0 0 0 0,0 0 0 0 0,1 0 0 0 0,-1 0 0 0 0,1 0 0 0 0,0 0 0 0 0,0 0 0 0 0,0 0 0 0 0,0 0 0 0 0,0-1 0 0 0,0 1 0 0 0,1 0 0 0 0,0-1-1 0 0,2 4 1 0 0,4 2 32 0 0,1 0 1 0 0,-1-1-1 0 0,1 0 0 0 0,0 0 0 0 0,1-1 0 0 0,0 0 0 0 0,0-1 0 0 0,0 0 0 0 0,0-1 0 0 0,12 4 0 0 0,4 0 119 0 0,0-2-1 0 0,0 0 0 0 0,31 2 1 0 0,-43-7-280 0 0,0 0 0 0 0,0-1 1 0 0,0 0-1 0 0,0-1 0 0 0,0 0 0 0 0,0-2 0 0 0,19-5 0 0 0,-29 7 11 0 0,-1 0-1 0 0,0 0 0 0 0,1 0 0 0 0,-1-1 0 0 0,0 1 0 0 0,0-1 0 0 0,0 0 0 0 0,0 0 0 0 0,-1 0 0 0 0,1-1 0 0 0,0 1 1 0 0,-1-1-1 0 0,0 1 0 0 0,1-1 0 0 0,-1 0 0 0 0,0 0 0 0 0,0 0 0 0 0,-1 0 0 0 0,1 0 0 0 0,-1 0 0 0 0,1 0 0 0 0,-1-1 1 0 0,0 1-1 0 0,0 0 0 0 0,-1-1 0 0 0,1 1 0 0 0,-1-1 0 0 0,1 1 0 0 0,-1-1 0 0 0,0 1 0 0 0,0-1 0 0 0,-1 1 0 0 0,1-1 0 0 0,-2-5 1 0 0,-1 0 3 0 0,0 1 1 0 0,0-1-1 0 0,0 1 1 0 0,-1 0-1 0 0,-1 0 1 0 0,1 0-1 0 0,-1 1 1 0 0,0-1 0 0 0,-1 1-1 0 0,0 1 1 0 0,0-1-1 0 0,-1 1 1 0 0,1 0-1 0 0,-1 0 1 0 0,0 1-1 0 0,-1 0 1 0 0,0 0 0 0 0,1 1-1 0 0,-11-5 1 0 0,4 3-266 0 0,-1 0-1 0 0,0 0 1 0 0,0 1 0 0 0,0 1 0 0 0,-1 1 0 0 0,1 0 0 0 0,-1 1-1 0 0,0 0 1 0 0,0 2 0 0 0,-16 0 0 0 0,27 1-123 0 0,-1 0 0 0 0,1 0 0 0 0,-1 0 0 0 0,1 1 0 0 0,0-1-1 0 0,0 1 1 0 0,0 1 0 0 0,-6 2 0 0 0,-19 16-7903 0 0,23-16 5468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28 852 0 0,'25'1'11478'0'0,"-14"0"-9736"0"0,-2 1-812 0 0,-1 1-1 0 0,1-1 1 0 0,-1 2 0 0 0,0-1 0 0 0,0 1-1 0 0,0 0 1 0 0,0 1 0 0 0,-1 0-1 0 0,13 10 1 0 0,6 8 1107 0 0,28 32 0 0 0,-3-2-271 0 0,-37-40-1412 0 0,1-1 0 0 0,0 0 1 0 0,1-1-1 0 0,0-1 0 0 0,0-1 1 0 0,1 0-1 0 0,0-1 0 0 0,1 0 1 0 0,28 7-1 0 0,-37-13-353 0 0,1 0-1 0 0,-1-1 1 0 0,0 0 0 0 0,1 0-1 0 0,-1-1 1 0 0,0-1 0 0 0,1 1-1 0 0,-1-1 1 0 0,0-1 0 0 0,0 0 0 0 0,0 0-1 0 0,0-1 1 0 0,0 0 0 0 0,0 0-1 0 0,-1-1 1 0 0,1 0 0 0 0,-1-1-1 0 0,0 0 1 0 0,0 0 0 0 0,-1-1-1 0 0,9-7 1 0 0,-6 4-1 0 0,-1 0 0 0 0,0 0 0 0 0,-1-1 0 0 0,0 0 0 0 0,0 0 0 0 0,-1-1 0 0 0,0 0 0 0 0,-1 0 0 0 0,0-1 0 0 0,-1 0 0 0 0,-1 0 0 0 0,7-22 0 0 0,-11 32 0 0 0,0 1 0 0 0,1-1 0 0 0,-1 0 0 0 0,0 1 0 0 0,0-1 0 0 0,0 0 0 0 0,0 0 0 0 0,0 1 0 0 0,0-1 0 0 0,-1 0 0 0 0,1 1 0 0 0,0-1 0 0 0,-1 1 0 0 0,1-1 0 0 0,-1 0 0 0 0,0 1 0 0 0,-1-3 0 0 0,-2-4 0 0 0,0-6 0 0 0,1 9 0 0 0,-12-12 0 0 0,15 17-118 0 0,-1-1 0 0 0,1 1-1 0 0,0 0 1 0 0,-1 0 0 0 0,1-1 0 0 0,-1 1 0 0 0,1 0 0 0 0,0-1-1 0 0,-1 1 1 0 0,1-1 0 0 0,0 1 0 0 0,0 0 0 0 0,-1-1-1 0 0,1 1 1 0 0,0-1 0 0 0,0 1 0 0 0,0-1 0 0 0,-1 1 0 0 0,1-1-1 0 0,0 1 1 0 0,0-1 0 0 0,0 1 0 0 0,0-1 0 0 0,0 1 0 0 0,0-1-1 0 0,0 1 1 0 0,0-1 0 0 0,0 1 0 0 0,0-1 0 0 0,0 1-1 0 0,0-1 1 0 0,1 1 0 0 0,-1-1 0 0 0,0 1 0 0 0,0 0 0 0 0,0-1-1 0 0,1 1 1 0 0,-1-1 0 0 0,0 1 0 0 0,1-1 0 0 0,19-4-8481 0 0,-15 5 7711 0 0,9-3-2274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4 500 0 0,'13'-3'13835'0'0,"-8"21"-10744"0"0,-1 2-1 0 0,3 23 1 0 0,-3-18-1225 0 0,9 34 1 0 0,-11-53-1726 0 0,0 0 0 0 0,0 0 0 0 0,1 0 0 0 0,-1 0 0 0 0,1-1 0 0 0,1 1 0 0 0,-1-1 0 0 0,1 0 0 0 0,0 0 0 0 0,6 7 0 0 0,-6-9-467 0 0,1 0 0 0 0,-1 0 0 0 0,0 0-1 0 0,1-1 1 0 0,-1 1 0 0 0,1-1 0 0 0,0 0 0 0 0,7 2 0 0 0,-9-3-544 0 0,0-1 0 0 0,0 1 0 0 0,0-1-1 0 0,0 0 1 0 0,0 1 0 0 0,0-1 0 0 0,0-1-1 0 0,0 1 1 0 0,-1 0 0 0 0,5-2 0 0 0,2-1-1941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5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28 560 0 0,'-24'2'6928'0'0,"43"2"-328"0"0,15 0-2225 0 0,-10-2-4222 0 0,17 1 1857 0 0,64-5 0 0 0,-92 2-1660 0 0,-1-2 0 0 0,1 0 0 0 0,0 0 0 0 0,-1-1 0 0 0,0-1 0 0 0,1 0-1 0 0,-1-1 1 0 0,-1 0 0 0 0,15-8 0 0 0,-26 13-332 0 0,0 0-1 0 0,0 0 1 0 0,0 0 0 0 0,0 0-1 0 0,1 0 1 0 0,-1 0 0 0 0,0 0-1 0 0,0 0 1 0 0,0 0 0 0 0,0 0-1 0 0,0 0 1 0 0,1 0 0 0 0,-1 0-1 0 0,0 0 1 0 0,0 0 0 0 0,0 0-1 0 0,0 0 1 0 0,0 1 0 0 0,0-1-1 0 0,1 0 1 0 0,-1 0 0 0 0,0 0-1 0 0,0 0 1 0 0,0 0-1 0 0,0 0 1 0 0,0 1 0 0 0,0-1-1 0 0,0 0 1 0 0,0 0 0 0 0,0 0-1 0 0,0 0 1 0 0,0 0 0 0 0,0 1-1 0 0,0-1 1 0 0,0 0 0 0 0,0 0-1 0 0,0 0 1 0 0,0 0 0 0 0,0 1-1 0 0,0-1 1 0 0,0 0 0 0 0,0 0-1 0 0,0 0 1 0 0,0 0 0 0 0,0 0-1 0 0,0 1 1 0 0,0-1 0 0 0,0 0-1 0 0,0 0 1 0 0,0 0 0 0 0,0 0-1 0 0,-3 21 384 0 0,-7 37-237 0 0,6-37 42 0 0,-3 19 63 0 0,1 0 1 0 0,3 1 0 0 0,1 0-1 0 0,2 0 1 0 0,2-1-1 0 0,1 1 1 0 0,3 0-1 0 0,1-1 1 0 0,22 70-1 0 0,-28-108-307 0 0,-1-1-1 0 0,1 1 0 0 0,0-1 0 0 0,-1 1 0 0 0,1-1 0 0 0,-1 1 0 0 0,0 0 0 0 0,1-1 0 0 0,-1 1 0 0 0,0-1 0 0 0,0 1 0 0 0,0 0 0 0 0,0-1 0 0 0,0 1 1 0 0,-1 0-1 0 0,1-1 0 0 0,0 1 0 0 0,-1-1 0 0 0,1 1 0 0 0,-1-1 0 0 0,0 1 0 0 0,1-1 0 0 0,-1 1 0 0 0,0-1 0 0 0,0 1 0 0 0,0-1 0 0 0,0 0 1 0 0,-2 2-1 0 0,0-1-79 0 0,-1 0 1 0 0,0 0-1 0 0,0 0 1 0 0,0-1 0 0 0,0 1-1 0 0,0-1 1 0 0,0 0-1 0 0,0 0 1 0 0,-9 0 0 0 0,-213 24-872 0 0,169-22 3418 0 0,100-16-1323 0 0,117-8 639 0 0,-2 3-1525 0 0,-156 18-473 0 0,23 0-2603 0 0,8 5-5604 0 0,-19-5 4932 0 0,1 2 506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101 233 7125 0 0,'-23'-17'4090'0'0,"-24"-22"2640"0"0,44 36-6275 0 0,0 1 1 0 0,0-1-1 0 0,0 0 0 0 0,0-1 1 0 0,1 1-1 0 0,0 0 1 0 0,0-1-1 0 0,0 0 0 0 0,0 1 1 0 0,0-1-1 0 0,-1-5 0 0 0,3 7-345 0 0,0 0-1 0 0,0 0 0 0 0,0 1 1 0 0,0-1-1 0 0,0 0 0 0 0,0 0 1 0 0,1 1-1 0 0,-1-1 0 0 0,0 0 1 0 0,1 1-1 0 0,0-1 0 0 0,-1 0 0 0 0,1 1 1 0 0,0-1-1 0 0,0 1 0 0 0,0-1 1 0 0,0 1-1 0 0,0-1 0 0 0,0 1 1 0 0,0 0-1 0 0,1-1 0 0 0,-1 1 1 0 0,2-1-1 0 0,39-25 764 0 0,-25 18-385 0 0,3-3-28 0 0,-12 8-255 0 0,-1 0 1 0 0,0 0-1 0 0,-1-1 0 0 0,11-9 0 0 0,-16 14-336 0 0,-4-4-1017 0 0,3 3 1066 0 0,0 1-1 0 0,0-1 1 0 0,0 1 0 0 0,0-1-1 0 0,-1 1 1 0 0,1 0-1 0 0,0-1 1 0 0,0 1-1 0 0,0-1 1 0 0,-1 1-1 0 0,1 0 1 0 0,0-1-1 0 0,0 1 1 0 0,-1 0-1 0 0,1-1 1 0 0,0 1-1 0 0,-1 0 1 0 0,1 0-1 0 0,0-1 1 0 0,-1 1-1 0 0,1 0 1 0 0,0 0 0 0 0,-1-1-1 0 0,1 1 1 0 0,-1 0-1 0 0,1 0 1 0 0,-1 0-1 0 0,1 0 1 0 0,0 0-1 0 0,-1 0 1 0 0,1 0-1 0 0,-1 0 1 0 0,1 0-1 0 0,-1 0 1 0 0,1 0-1 0 0,0 0 1 0 0,-1 0-1 0 0,1 0 1 0 0,-1 0 0 0 0,1 0-1 0 0,-1 0 1 0 0,1 0-1 0 0,0 1 1 0 0,-1-1-1 0 0,-27 10-6831 0 0,15-7 4003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60 956 0 0,'2'-1'357'0'0,"0"1"0"0"0,0-1 0 0 0,0 1 0 0 0,0 0 0 0 0,0 0 1 0 0,1 0-1 0 0,-1 0 0 0 0,0 0 0 0 0,0 1 0 0 0,0-1 0 0 0,0 1 0 0 0,0-1 0 0 0,0 1 0 0 0,0 0 0 0 0,0 0 0 0 0,0 0 0 0 0,0 0 0 0 0,-1 0 0 0 0,1 0 1 0 0,0 0-1 0 0,-1 0 0 0 0,1 1 0 0 0,0-1 0 0 0,1 4 0 0 0,6 4 1122 0 0,-1 0-1 0 0,13 22 1 0 0,-16-23-673 0 0,16 24 978 0 0,42 57 2462 0 0,-55-78-3644 0 0,0-2 0 0 0,1 1 0 0 0,1-1 0 0 0,0 0 0 0 0,0-1-1 0 0,11 7 1 0 0,-19-13-506 0 0,1 0-1 0 0,-1-1 0 0 0,1 1 1 0 0,-1-1-1 0 0,1 0 0 0 0,-1 0 1 0 0,1 0-1 0 0,0 0 0 0 0,-1 0 1 0 0,1 0-1 0 0,0-1 0 0 0,0 0 0 0 0,0 1 1 0 0,-1-1-1 0 0,1 0 0 0 0,0 0 1 0 0,0-1-1 0 0,0 1 0 0 0,0 0 1 0 0,-1-1-1 0 0,1 0 0 0 0,0 0 1 0 0,-1 1-1 0 0,1-2 0 0 0,0 1 1 0 0,-1 0-1 0 0,1 0 0 0 0,-1-1 1 0 0,0 0-1 0 0,1 1 0 0 0,-1-1 1 0 0,0 0-1 0 0,0 0 0 0 0,0 0 1 0 0,0 0-1 0 0,-1-1 0 0 0,1 1 0 0 0,-1 0 1 0 0,1-1-1 0 0,1-3 0 0 0,5-11 113 0 0,-1 1 0 0 0,-1-1 0 0 0,0 0 0 0 0,6-36 0 0 0,-10 43-159 0 0,9-75-21 0 0,-7 44-690 0 0,-3 28 84 0 0,-1 11 311 0 0,0 0 1 0 0,0 1 0 0 0,0-1 0 0 0,0 1 0 0 0,1-1-1 0 0,-1 0 1 0 0,0 1 0 0 0,1-1 0 0 0,-1 1 0 0 0,1-1-1 0 0,-1 1 1 0 0,1-1 0 0 0,1-2 0 0 0,-1 3-322 0 0,0 1 0 0 0,0-1 0 0 0,0 0 0 0 0,0 1 0 0 0,1-1 0 0 0,-1 1 0 0 0,0-1 0 0 0,0 1 0 0 0,0-1 0 0 0,0 1 0 0 0,0 0 0 0 0,1 0 0 0 0,-1 0 0 0 0,2-1 0 0 0,5 1-2257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0 230 424 0 0,'11'180'19629'0'0,"-11"-179"-19418"0"0,0 0 1 0 0,0 0-1 0 0,0 0 1 0 0,0 0-1 0 0,0 0 1 0 0,0 0-1 0 0,0 0 1 0 0,0 0-1 0 0,0 0 1 0 0,1 0-1 0 0,-1 0 1 0 0,0 0-1 0 0,1 0 1 0 0,-1-1-1 0 0,0 1 1 0 0,1 0-1 0 0,-1 0 1 0 0,1 0-1 0 0,1 1 1 0 0,-2-2-128 0 0,1 0 0 0 0,-1 0 1 0 0,1 0-1 0 0,-1 0 0 0 0,1 0 0 0 0,-1 0 1 0 0,1 0-1 0 0,-1-1 0 0 0,1 1 1 0 0,-1 0-1 0 0,1 0 0 0 0,-1 0 0 0 0,0 0 1 0 0,1-1-1 0 0,-1 1 0 0 0,1 0 0 0 0,-1-1 1 0 0,1 1-1 0 0,-1 0 0 0 0,0-1 1 0 0,1 1-1 0 0,-1 0 0 0 0,0-1 0 0 0,1 1 1 0 0,-1-1-1 0 0,4-4 120 0 0,-1 1 0 0 0,0-1 0 0 0,0 0 0 0 0,0 0 0 0 0,3-9 1 0 0,13-54 167 0 0,16-97 1 0 0,-16 61-475 0 0,-17 96 89 0 0,-2 4 10 0 0,1 0 0 0 0,0 0 0 0 0,0 0 0 0 0,0 0 0 0 0,1 0 0 0 0,0 0 0 0 0,3-6 0 0 0,-5 9 7 0 0,1 1-1 0 0,-1 0 1 0 0,0 0 0 0 0,1 0 0 0 0,-1-1 0 0 0,0 1 0 0 0,0 0 0 0 0,1 0 0 0 0,-1 0 0 0 0,0 0 0 0 0,1 0 0 0 0,-1 0 0 0 0,0-1 0 0 0,1 1 0 0 0,-1 0 0 0 0,0 0 0 0 0,1 0 0 0 0,-1 0 0 0 0,1 0 0 0 0,-1 0 0 0 0,0 0-1 0 0,1 1 1 0 0,-1-1 0 0 0,0 0 0 0 0,1 0 0 0 0,-1 0 0 0 0,0 0 0 0 0,0 0 0 0 0,1 0 0 0 0,-1 1 0 0 0,0-1 0 0 0,1 0 0 0 0,-1 0 0 0 0,0 0 0 0 0,0 1 0 0 0,1-1 0 0 0,-1 0 0 0 0,0 0 0 0 0,0 1 0 0 0,1 0 0 0 0,11 12 65 0 0,-12-12-53 0 0,92 139 335 0 0,-3-2-136 0 0,-62-101-344 0 0,2-1-1 0 0,1-1 1 0 0,1-2-1 0 0,42 35 1 0 0,-72-67 87 0 0,-1-1 1 0 0,1 1-1 0 0,0 0 1 0 0,0-1 0 0 0,-1 1-1 0 0,1-1 1 0 0,0 1-1 0 0,0-1 1 0 0,0 1 0 0 0,0-1-1 0 0,-1 0 1 0 0,1 1-1 0 0,0-1 1 0 0,0 0 0 0 0,0 0-1 0 0,0 1 1 0 0,0-1-1 0 0,0 0 1 0 0,0 0 0 0 0,0 0-1 0 0,0 0 1 0 0,0 0-1 0 0,0-1 1 0 0,0 1 0 0 0,0 0-1 0 0,-1 0 1 0 0,1 0-1 0 0,0-1 1 0 0,0 1 0 0 0,0-1-1 0 0,0 1 1 0 0,0-1-1 0 0,-1 1 1 0 0,2-2 0 0 0,-1 1 9 0 0,-1 0 0 0 0,1 0 1 0 0,-1 1-1 0 0,0-1 0 0 0,0 0 1 0 0,0 0-1 0 0,0 0 0 0 0,0 0 1 0 0,1 0-1 0 0,-2 0 0 0 0,1 0 1 0 0,0 0-1 0 0,0 0 1 0 0,0 0-1 0 0,0 0 0 0 0,-1 0 1 0 0,1 0-1 0 0,0 0 0 0 0,-1 0 1 0 0,1 0-1 0 0,-1 0 0 0 0,1 0 1 0 0,-1 1-1 0 0,1-1 0 0 0,-1 0 1 0 0,0 0-1 0 0,1 1 1 0 0,-1-1-1 0 0,0 0 0 0 0,1 1 1 0 0,-1-1-1 0 0,0 1 0 0 0,-2-2 1 0 0,-7-5-52 0 0,-1 1 1 0 0,-1 0-1 0 0,1 0 0 0 0,-1 1 1 0 0,0 0-1 0 0,0 1 1 0 0,-1 1-1 0 0,-24-4 1 0 0,4 2-28 0 0,-1 3 1 0 0,-42 1-1 0 0,70 1 31 0 0,-78 6-230 0 0,77-5-44 0 0,0 0 1 0 0,0 1 0 0 0,0-1 0 0 0,0 1 0 0 0,0 1 0 0 0,1 0 0 0 0,-1-1 0 0 0,1 2 0 0 0,-9 5 0 0 0,15-8 180 0 0,-1-1 1 0 0,1 0-1 0 0,0 1 1 0 0,0-1 0 0 0,0 0-1 0 0,0 1 1 0 0,0-1 0 0 0,0 0-1 0 0,0 1 1 0 0,0-1 0 0 0,0 0-1 0 0,0 1 1 0 0,0-1-1 0 0,0 1 1 0 0,0-1 0 0 0,0 0-1 0 0,0 1 1 0 0,0-1 0 0 0,0 0-1 0 0,1 1 1 0 0,-1-1-1 0 0,0 0 1 0 0,0 1 0 0 0,0-1-1 0 0,1 0 1 0 0,-1 0 0 0 0,0 1-1 0 0,0-1 1 0 0,1 0-1 0 0,-1 0 1 0 0,0 1 0 0 0,0-1-1 0 0,1 0 1 0 0,-1 0 0 0 0,0 1-1 0 0,1-1 1 0 0,-1 0-1 0 0,0 0 1 0 0,1 0 0 0 0,-1 0-1 0 0,0 0 1 0 0,1 0 0 0 0,-1 0-1 0 0,1 0 1 0 0,-1 0-1 0 0,0 0 1 0 0,1 0 0 0 0,0 0-1 0 0,-1 0 401 0 0,8 3-2424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25 5969 0 0,'1'-2'1012'0'0,"0"0"1"0"0,-1 1 0 0 0,1-1 0 0 0,0 0-1 0 0,1 0 1 0 0,-1 0 0 0 0,0 1 0 0 0,0-1 0 0 0,1 0-1 0 0,-1 1 1 0 0,1-1 0 0 0,2-1 0 0 0,-3 3-863 0 0,0-1 0 0 0,0 1 0 0 0,0 0 1 0 0,0 0-1 0 0,0 0 0 0 0,0 0 0 0 0,0 0 1 0 0,0 0-1 0 0,0 0 0 0 0,0 0 0 0 0,0 1 1 0 0,-1-1-1 0 0,1 0 0 0 0,0 1 0 0 0,0-1 1 0 0,0 0-1 0 0,0 1 0 0 0,0-1 0 0 0,-1 1 1 0 0,1-1-1 0 0,0 1 0 0 0,0-1 0 0 0,-1 1 0 0 0,1 0 1 0 0,0-1-1 0 0,-1 1 0 0 0,1 0 0 0 0,-1 0 1 0 0,1 0-1 0 0,0 1 0 0 0,2 3 126 0 0,0 1-1 0 0,0 1 1 0 0,0-1-1 0 0,-1 0 1 0 0,0 0-1 0 0,0 1 1 0 0,-1-1-1 0 0,0 1 1 0 0,0 0-1 0 0,0-1 1 0 0,-1 1-1 0 0,0 0 1 0 0,0-1-1 0 0,-3 13 1 0 0,2 27 545 0 0,2-36-668 0 0,0 8 166 0 0,0 1 0 0 0,1-1 1 0 0,1 0-1 0 0,8 25 0 0 0,-9-38-265 0 0,0 0-1 0 0,0 0 1 0 0,0-1-1 0 0,1 1 1 0 0,-1-1-1 0 0,1 1 1 0 0,1-1-1 0 0,-1 0 1 0 0,0 0-1 0 0,1 0 0 0 0,0-1 1 0 0,0 1-1 0 0,0-1 1 0 0,0 0-1 0 0,1 0 1 0 0,-1 0-1 0 0,1-1 1 0 0,0 1-1 0 0,-1-1 1 0 0,7 2-1 0 0,-2-2-162 0 0,0 0 1 0 0,0-1-1 0 0,0 1 0 0 0,1-2 1 0 0,-1 1-1 0 0,0-1 0 0 0,0-1 0 0 0,15-2 1 0 0,8-3-3230 0 0,34-12 1 0 0,-25 6-4212 0 0,-19 6 4734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249 47 576 0 0,'-1'-3'474'0'0,"-1"0"0"0"0,1 0 0 0 0,-1 0 0 0 0,0 0 0 0 0,0 1 0 0 0,0-1 0 0 0,0 0 0 0 0,0 1 0 0 0,-1 0 0 0 0,1 0 0 0 0,-1 0 0 0 0,1 0 0 0 0,-1 0 0 0 0,0 0 0 0 0,0 0 0 0 0,0 1 0 0 0,0 0 0 0 0,0-1 0 0 0,0 1 0 0 0,0 0 0 0 0,-5 0 0 0 0,3 1 27 0 0,0-1 1 0 0,0 2-1 0 0,0-1 1 0 0,0 1-1 0 0,0 0 1 0 0,0 0-1 0 0,0 0 1 0 0,0 1-1 0 0,0-1 1 0 0,0 1-1 0 0,1 0 1 0 0,-8 5-1 0 0,1 0 64 0 0,1 0-1 0 0,0 0 1 0 0,1 1-1 0 0,-1 0 1 0 0,2 1 0 0 0,-1 0-1 0 0,1 1 1 0 0,0-1-1 0 0,1 1 1 0 0,1 1 0 0 0,-7 11-1 0 0,11-18-379 0 0,0 1-1 0 0,1 0 1 0 0,-1-1-1 0 0,1 1 1 0 0,0 0-1 0 0,1-1 1 0 0,-1 1-1 0 0,1 0 0 0 0,0 0 1 0 0,0 0-1 0 0,0 0 1 0 0,1-1-1 0 0,-1 1 1 0 0,1 0-1 0 0,0 0 1 0 0,1-1-1 0 0,1 6 1 0 0,1-3-30 0 0,0 0 1 0 0,0 0 0 0 0,0-1-1 0 0,1 0 1 0 0,-1 0 0 0 0,2 0-1 0 0,-1-1 1 0 0,1 0 0 0 0,-1 0-1 0 0,8 5 1 0 0,5 2 53 0 0,2-1 0 0 0,-1 0-1 0 0,1-2 1 0 0,1 0 0 0 0,0-1-1 0 0,36 8 1 0 0,-28-9-221 0 0,0-2 0 0 0,53 3 0 0 0,-71-8-349 0 0,-1 0 1 0 0,1 0-1 0 0,0-2 0 0 0,0 1 1 0 0,-1-1-1 0 0,1 0 0 0 0,-1-1 0 0 0,0-1 1 0 0,0 1-1 0 0,0-2 0 0 0,11-5 1 0 0,-21 10 235 0 0,14-12-1883 0 0,-12 6-1169 0 0,-14-12-5816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85 16 6949 0 0,'-27'-3'5558'0'0,"-8"0"413"0"0,13 2 1100 0 0,80-8-4744 0 0,46 11-519 0 0,-52-1-2930 0 0,-2 0-3961 0 0,-42-5 190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210 109 1196 0 0,'-72'-25'2611'0'0,"6"3"1497"0"0,4-4 4050 0 0,61 25-7958 0 0,1 1-1 0 0,-1 0 0 0 0,1 0 0 0 0,-1 0 0 0 0,1 0 0 0 0,0 0 0 0 0,-1-1 0 0 0,1 1 0 0 0,-1 0 1 0 0,1 0-1 0 0,0-1 0 0 0,-1 1 0 0 0,1 0 0 0 0,-1 0 0 0 0,1-1 0 0 0,0 1 0 0 0,0-1 0 0 0,-1 1 1 0 0,1 0-1 0 0,0-1 0 0 0,-1 1 0 0 0,1-1 0 0 0,0 1 0 0 0,0 0 0 0 0,0-1 0 0 0,0 1 0 0 0,0-1 1 0 0,-1 1-1 0 0,1-1 0 0 0,0 1 0 0 0,0-1 0 0 0,0 1 0 0 0,0-1 0 0 0,14-8 1903 0 0,27-1-446 0 0,-6 7-609 0 0,37 1-1 0 0,38 7-3595 0 0,30-1-6360 0 0,-88-6 5954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159 51 492 0 0,'0'0'155'0'0,"1"0"0"0"0,-1 0 0 0 0,0 1 0 0 0,0-1 0 0 0,1 0 0 0 0,-1 0 0 0 0,0 0 0 0 0,0 0 0 0 0,1 0 0 0 0,-1 1 0 0 0,0-1 0 0 0,0 0 0 0 0,0 0 0 0 0,1 0 0 0 0,-1 1 0 0 0,0-1 0 0 0,0 0 0 0 0,0 0 0 0 0,0 1 0 0 0,1-1 0 0 0,-1 0 0 0 0,0 0 0 0 0,0 1 0 0 0,0-1 0 0 0,0 0 0 0 0,0 0 0 0 0,0 1 0 0 0,0-1 0 0 0,0 0 0 0 0,0 1 0 0 0,0-1 0 0 0,0 0 0 0 0,0 0 0 0 0,0 1 0 0 0,0-1 0 0 0,-7 15 2834 0 0,-15 14-265 0 0,20-27-2229 0 0,-19 25 3238 0 0,-19 32 0 0 0,24-33 141 0 0,-33 39 1 0 0,49-65-3819 0 0,0 1 0 0 0,0-1 1 0 0,0 0-1 0 0,0 0 0 0 0,0 0 1 0 0,0 1-1 0 0,0-1 0 0 0,0 0 1 0 0,0 0-1 0 0,0 0 1 0 0,0 0-1 0 0,0 1 0 0 0,-1-1 1 0 0,1 0-1 0 0,0 0 0 0 0,0 0 1 0 0,0 0-1 0 0,0 0 1 0 0,0 1-1 0 0,-1-1 0 0 0,1 0 1 0 0,0 0-1 0 0,0 0 0 0 0,0 0 1 0 0,-1 0-1 0 0,1 0 1 0 0,0 0-1 0 0,0 0 0 0 0,0 0 1 0 0,0 0-1 0 0,-1 0 0 0 0,1 0 1 0 0,0 0-1 0 0,0 0 1 0 0,0 0-1 0 0,-1 0 0 0 0,1 0 1 0 0,0 0-1 0 0,0 0 0 0 0,0 0 1 0 0,-1 0-1 0 0,1 0 0 0 0,0 0 1 0 0,0 0-1 0 0,-1 0 1 0 0,3-12 428 0 0,-1 7-503 0 0,1 1-1 0 0,-1 0 1 0 0,1 0-1 0 0,0 0 0 0 0,0 0 1 0 0,3-5-1 0 0,-2 7 21 0 0,-1-1-1 0 0,0 1 0 0 0,1 0 0 0 0,-1 0 0 0 0,1 0 0 0 0,-1 0 1 0 0,1 0-1 0 0,0 0 0 0 0,0 1 0 0 0,0-1 0 0 0,0 1 1 0 0,0 0-1 0 0,0 0 0 0 0,1 0 0 0 0,-1 0 0 0 0,0 0 0 0 0,0 1 1 0 0,1 0-1 0 0,-1 0 0 0 0,0 0 0 0 0,1 0 0 0 0,-1 0 0 0 0,0 0 1 0 0,0 1-1 0 0,6 1 0 0 0,6 3 92 0 0,-1 0 1 0 0,0 1-1 0 0,0 1 0 0 0,19 12 0 0 0,4 1 167 0 0,-13-9-127 0 0,0-1 0 0 0,47 13 1 0 0,-57-20-211 0 0,0 0 1 0 0,0-1-1 0 0,0 0 1 0 0,0-2 0 0 0,0 1-1 0 0,28-4 1 0 0,-38 2 54 0 0,1 0 0 0 0,0-1-1 0 0,-1 1 1 0 0,1-1 0 0 0,-1 0 0 0 0,0 0 0 0 0,0 0 0 0 0,0-1 0 0 0,0 1 0 0 0,0-1 0 0 0,0 0-1 0 0,-1 0 1 0 0,1 0 0 0 0,-1-1 0 0 0,0 1 0 0 0,0-1 0 0 0,0 0 0 0 0,0 0 0 0 0,-1 0 0 0 0,1 0-1 0 0,-1 0 1 0 0,0-1 0 0 0,-1 1 0 0 0,1-1 0 0 0,1-8 0 0 0,0 1-69 0 0,-1-1 0 0 0,0 0 0 0 0,-1 0 0 0 0,0 0 0 0 0,-1 0 0 0 0,-1 0 0 0 0,0 0 0 0 0,-3-14 0 0 0,-6-11-862 0 0,7 30-228 0 0,0 0 1 0 0,1-1-1 0 0,1 1 0 0 0,-2-16 1 0 0,3 23 799 0 0,0 0 0 0 0,1 1 0 0 0,-1-1 0 0 0,1 0 0 0 0,-1 0 0 0 0,0 1 0 0 0,1-1 0 0 0,0 0 0 0 0,-1 1 0 0 0,1-1 0 0 0,-1 1 0 0 0,1-1 0 0 0,0 1 0 0 0,-1-1 0 0 0,1 1 0 0 0,0-1 1 0 0,-1 1-1 0 0,1 0 0 0 0,0-1 0 0 0,1 1 0 0 0,8-4-2161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275 7 16 0 0,'6'-1'596'0'0,"0"-1"0"0"0,1 1-1 0 0,-1 0 1 0 0,1 0 0 0 0,0 1 0 0 0,-1 0-1 0 0,1 0 1 0 0,-1 0 0 0 0,1 1 0 0 0,-1 0-1 0 0,1 0 1 0 0,-1 1 0 0 0,1 0 0 0 0,-1 0 0 0 0,0 0-1 0 0,0 1 1 0 0,0 0 0 0 0,0 0 0 0 0,-1 0-1 0 0,1 1 1 0 0,-1 0 0 0 0,0 0 0 0 0,0 1-1 0 0,0-1 1 0 0,-1 1 0 0 0,1 0 0 0 0,3 6 0 0 0,-1 0 120 0 0,-1-1 1 0 0,0 1 0 0 0,-1 0 0 0 0,0 0 0 0 0,-1 0 0 0 0,0 1 0 0 0,2 13 0 0 0,10 86 3102 0 0,-6-34-6351 0 0</inkml:trace>
  <inkml:trace contextRef="#ctx0" brushRef="#br0" timeOffset="1">152 211 420 0 0,'-36'-12'859'0'0,"-33"-12"2463"0"0,29 0 2519 0 0,39 24-5649 0 0,1 0-1 0 0,0 0 0 0 0,-1 0 0 0 0,1-1 1 0 0,0 1-1 0 0,-1 0 0 0 0,1 0 1 0 0,0-1-1 0 0,-1 1 0 0 0,1 0 1 0 0,0-1-1 0 0,0 1 0 0 0,-1 0 0 0 0,1-1 1 0 0,0 1-1 0 0,0 0 0 0 0,0-1 1 0 0,-1 1-1 0 0,1-1 0 0 0,0 1 0 0 0,0-1 1 0 0,0 1-1 0 0,0 0 0 0 0,0-1 1 0 0,0 1-1 0 0,0-1 0 0 0,0 1 1 0 0,0 0-1 0 0,0-1 0 0 0,0 1 0 0 0,0-1 1 0 0,0 1-1 0 0,1-1 0 0 0,12-10 2064 0 0,24 0-397 0 0,41 0-68 0 0,1 3 1 0 0,0 4 0 0 0,80 6-1 0 0,-121-1-1320 0 0,173 9 1476 0 0,-70 1-4103 0 0,-23-2-3018 0 0,-52-7-1625 0 0,-34-2 3968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213 42 424 0 0,'0'-3'829'0'0,"0"0"0"0"0,0 0 1 0 0,-1 0-1 0 0,1 0 0 0 0,-1 1 0 0 0,0-1 0 0 0,0 0 1 0 0,0 0-1 0 0,0 1 0 0 0,0-1 0 0 0,0 1 0 0 0,-5-7 1253 0 0,-16 16 1487 0 0,5 3-2535 0 0,1 1-1 0 0,-1 0 0 0 0,2 1 0 0 0,0 0 0 0 0,0 1 0 0 0,-16 20 0 0 0,26-27-739 0 0,0 0-1 0 0,0 1 1 0 0,0-1-1 0 0,1 1 1 0 0,0 0 0 0 0,0 0-1 0 0,1 0 1 0 0,0 1-1 0 0,0-1 1 0 0,1 1 0 0 0,0 0-1 0 0,0-1 1 0 0,1 1-1 0 0,0 0 1 0 0,0 0 0 0 0,1 0-1 0 0,0 0 1 0 0,1 10-1 0 0,2-7-102 0 0,0 0 0 0 0,1 0 1 0 0,1-1-1 0 0,-1 0 0 0 0,2 0 0 0 0,-1 0 0 0 0,2 0 0 0 0,-1-1 0 0 0,1 0 0 0 0,0 0 0 0 0,1-1 0 0 0,0 0 1 0 0,1 0-1 0 0,-1-1 0 0 0,1 0 0 0 0,1-1 0 0 0,-1 0 0 0 0,13 6 0 0 0,-7-4-166 0 0,0-1 0 0 0,0 0 0 0 0,1-1 0 0 0,0-1 0 0 0,1-1 1 0 0,-1 0-1 0 0,1-1 0 0 0,-1 0 0 0 0,1-2 0 0 0,0 0 0 0 0,27-2 0 0 0,-19-3-95 0 0,-1-1 0 0 0,0-1 0 0 0,0-1 0 0 0,25-11 0 0 0,-22 6-1812 0 0,35-20 0 0 0,-60 30 1134 0 0,4-1 579 0 0,2-4-905 0 0,-1-8-11299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3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51 132 544 0 0,'-29'-25'4388'0'0,"12"9"1694"0"0,16 15-5907 0 0,1 1 1 0 0,-1-1-1 0 0,1 1 1 0 0,0-1-1 0 0,-1 1 1 0 0,1-1-1 0 0,0 1 1 0 0,-1-1-1 0 0,1 0 1 0 0,0 1 0 0 0,0-1-1 0 0,0 1 1 0 0,0-1-1 0 0,0 0 1 0 0,-1 1-1 0 0,1-1 1 0 0,0 0-1 0 0,0 1 1 0 0,1-1-1 0 0,-1 0 1 0 0,0 1-1 0 0,0-1 1 0 0,0 0 0 0 0,0 1-1 0 0,0-1 1 0 0,1 1-1 0 0,-1-1 1 0 0,0 0-1 0 0,1 1 1 0 0,-1-1-1 0 0,0 1 1 0 0,1-1-1 0 0,-1 1 1 0 0,1-1-1 0 0,-1 1 1 0 0,0-1-1 0 0,1 1 1 0 0,-1 0 0 0 0,1-1-1 0 0,0 1 1 0 0,-1 0-1 0 0,1-1 1 0 0,-1 1-1 0 0,1 0 1 0 0,-1 0-1 0 0,2-1 1 0 0,28-11 1812 0 0,40-7 730 0 0,115-14-1 0 0,-168 32-4936 0 0,-1 1-1 0 0,30 3 0 0 0,-13 0-4425 0 0,-19-1 4351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5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33 852 0 0,'0'0'9067'0'0,"0"-4"-7636"0"0,0 4-1330 0 0,0-1 0 0 0,0 1 0 0 0,-1 0 0 0 0,1-1 0 0 0,0 1 1 0 0,0 0-1 0 0,0-1 0 0 0,0 1 0 0 0,0-1 0 0 0,0 1 0 0 0,0 0 0 0 0,0-1 1 0 0,0 1-1 0 0,0-1 0 0 0,0 1 0 0 0,0 0 0 0 0,0-1 0 0 0,1 1 0 0 0,-1 0 1 0 0,0-1-1 0 0,0 1 0 0 0,0 0 0 0 0,0-1 0 0 0,1 1 0 0 0,-1 0 1 0 0,0-1-1 0 0,0 1 0 0 0,1 0 0 0 0,0-1 0 0 0,9 8 5927 0 0,6 6-1665 0 0,-1-6-4404 0 0,-14-6 142 0 0,1-1-1 0 0,-1 1 1 0 0,1-1-1 0 0,0 1 1 0 0,-1-1 0 0 0,1 0-1 0 0,-1 0 1 0 0,1 0-1 0 0,0 0 1 0 0,-1 0-1 0 0,1 0 1 0 0,-1 0-1 0 0,1 0 1 0 0,0-1-1 0 0,-1 1 1 0 0,1-1-1 0 0,-1 1 1 0 0,1-1 0 0 0,-1 1-1 0 0,1-1 1 0 0,-1 0-1 0 0,0 0 1 0 0,1 0-1 0 0,1-1 1 0 0,-2 1 12 0 0,-1 0-137 0 0,0 1-1 0 0,1-1 1 0 0,-1 1-1 0 0,0-1 1 0 0,0 0 0 0 0,1 1-1 0 0,-1-1 1 0 0,0 1-1 0 0,0-1 1 0 0,0 0-1 0 0,0 1 1 0 0,0-1 0 0 0,0 0-1 0 0,0 1 1 0 0,0-1-1 0 0,0 1 1 0 0,0-1-1 0 0,0 0 1 0 0,0 1 0 0 0,0-1-1 0 0,-1 1 1 0 0,1-1-1 0 0,0 0 1 0 0,-1 0-1 0 0,0-1-128 0 0,0 0-1 0 0,-1 1 0 0 0,1-1 0 0 0,-1 1 0 0 0,1-1 0 0 0,-1 1 0 0 0,1-1 0 0 0,-1 1 0 0 0,0 0 0 0 0,0 0 0 0 0,1 0 0 0 0,-1 0 0 0 0,0 0 0 0 0,0 0 0 0 0,-3 0 1 0 0,3 1-601 0 0,-6 3-1261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95 13 816 0 0,'-60'-7'4225'0'0,"43"4"470"0"0,0 1 4435 0 0,104 2-3272 0 0,-14 8-3250 0 0,2 0-2217 0 0,-26-7-10918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1:34.8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124 175 136 0 0,'-16'-5'348'0'0,"-46"-17"2067"0"0,26 2 2683 0 0,35 20-4872 0 0,1-1 0 0 0,-1 1 1 0 0,0 0-1 0 0,1 0 1 0 0,-1-1-1 0 0,1 1 0 0 0,0 0 1 0 0,-1-1-1 0 0,1 1 0 0 0,-1-1 1 0 0,1 1-1 0 0,-1-1 1 0 0,1 1-1 0 0,0-1 0 0 0,-1 1 1 0 0,1-1-1 0 0,0 1 0 0 0,0-1 1 0 0,-1 1-1 0 0,1-1 1 0 0,0 1-1 0 0,0-1 0 0 0,0 0 1 0 0,0 1-1 0 0,0-1 0 0 0,0 1 1 0 0,0-1-1 0 0,0 0 1 0 0,0 1-1 0 0,0-1 0 0 0,0 1 1 0 0,0-1-1 0 0,0 0 0 0 0,0 1 1 0 0,1-2-1 0 0,0 1 116 0 0,1-1-1 0 0,-1 1 1 0 0,0-1-1 0 0,1 1 1 0 0,0 0-1 0 0,-1-1 1 0 0,1 1 0 0 0,0 0-1 0 0,0 0 1 0 0,3-1-1 0 0,49-15 2778 0 0,345-53 6595 0 0,-386 66-10737 0 0,1 1-2621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29 220 0 0,'-8'-28'9727'0'0,"9"33"-8620"0"0,13 67 2650 0 0,8 111-1 0 0,-18-137-3028 0 0,5 169 2197 0 0,-8-128-1197 0 0,17 120 0 0 0,-17-199-1587 0 0,1 1 1 0 0,0-1-1 0 0,1 1 0 0 0,0-1 1 0 0,4 10-1 0 0,-5-15-44 0 0,0 0-1 0 0,0 0 0 0 0,0 0 1 0 0,0 0-1 0 0,0 0 1 0 0,1 0-1 0 0,-1 0 0 0 0,1-1 1 0 0,0 1-1 0 0,0-1 0 0 0,0 0 1 0 0,0 0-1 0 0,0 0 1 0 0,6 2-1 0 0,-8-4-42 0 0,1 1-1 0 0,0-1 1 0 0,-1 0 0 0 0,1 0 0 0 0,-1 0 0 0 0,1 0-1 0 0,0 0 1 0 0,-1-1 0 0 0,1 1 0 0 0,0 0 0 0 0,-1-1-1 0 0,1 1 1 0 0,-1-1 0 0 0,1 1 0 0 0,-1-1 0 0 0,1 0-1 0 0,-1 0 1 0 0,0 0 0 0 0,1 0 0 0 0,-1 0 0 0 0,2-2-1 0 0,-2 2 19 0 0,-1 0-55 0 0,0 0 0 0 0,0 0-1 0 0,0 0 1 0 0,0 0 0 0 0,0 0-1 0 0,0 0 1 0 0,-1 0 0 0 0,1 0-1 0 0,0 0 1 0 0,-1 0 0 0 0,1 0-1 0 0,-1 0 1 0 0,1 0 0 0 0,-1 0-1 0 0,1 0 1 0 0,-1 0 0 0 0,1 1-1 0 0,-2-2 1 0 0,-10-3-4 0 0,0 0 0 0 0,1 1 0 0 0,-1 1 0 0 0,-1 0 0 0 0,1 1 0 0 0,0 0 0 0 0,-1 1 0 0 0,-16 0 0 0 0,-7-2 3 0 0,-11 1-12 0 0,0 2 0 0 0,-69 8 0 0 0,96-7-6 0 0,-1 1 0 0 0,1 2-1 0 0,-1 0 1 0 0,1 1-1 0 0,0 1 1 0 0,1 0 0 0 0,0 2-1 0 0,0 0 1 0 0,0 2 0 0 0,1 0-1 0 0,-28 21 1 0 0,20-10 4 0 0,1 1 0 0 0,0 2-1 0 0,-25 32 1 0 0,44-49 22 0 0,0 1-1 0 0,0 1 1 0 0,0-1-1 0 0,1 1 1 0 0,1-1-1 0 0,-1 1 1 0 0,1 1-1 0 0,1-1 1 0 0,0 1-1 0 0,0-1 1 0 0,1 1-1 0 0,0 0 1 0 0,1 0-1 0 0,0 0 1 0 0,0 14-1 0 0,3-15 22 0 0,0 0 0 0 0,1 0 0 0 0,0 0 0 0 0,0 0-1 0 0,1 0 1 0 0,0-1 0 0 0,1 1 0 0 0,0-1 0 0 0,0 0 0 0 0,1-1 0 0 0,0 1-1 0 0,0-1 1 0 0,0-1 0 0 0,1 1 0 0 0,11 8 0 0 0,5 2 64 0 0,1 0 0 0 0,0-2 0 0 0,39 19 0 0 0,-25-19 47 0 0,1-1 0 0 0,0-2 0 0 0,0-1 0 0 0,1-2 1 0 0,76 6-1 0 0,-26-11 48 0 0,1-3 1 0 0,115-15-1 0 0,68-23-181 0 0,-226 27-24 0 0,0-2 1 0 0,-1-2-1 0 0,72-32 1 0 0,-107 41 0 0 0,-1-1 0 0 0,0 0 0 0 0,0-1 0 0 0,0 0 0 0 0,-1-1 0 0 0,0 0 0 0 0,16-18 0 0 0,-23 23 0 0 0,0-1 0 0 0,-1 1 0 0 0,1-1 0 0 0,-1 0 0 0 0,1 0 0 0 0,-1 0 0 0 0,-1-1 0 0 0,1 1 0 0 0,0 0 0 0 0,-1-1 0 0 0,0 1 0 0 0,0-1 0 0 0,0 1 0 0 0,-1-1 0 0 0,0 0 0 0 0,0 1 0 0 0,0-1 0 0 0,0 0 0 0 0,0 1 0 0 0,-1-1 0 0 0,0 1 0 0 0,0-1 0 0 0,0 1 0 0 0,-1-1 0 0 0,-2-4 0 0 0,-3-4 0 0 0,0 0 0 0 0,-1 1 0 0 0,-1 0 0 0 0,0 1 0 0 0,0 0 0 0 0,-1 0 0 0 0,-1 1 0 0 0,0 0 0 0 0,0 1 0 0 0,-24-15 0 0 0,1 3 0 0 0,-2 2 0 0 0,-65-26 0 0 0,53 28-90 0 0,-1 1 1 0 0,-1 3-1 0 0,0 2 0 0 0,-1 2 0 0 0,0 3 1 0 0,-60-1-1 0 0,104 7-518 0 0,-33 3-337 0 0,38-3 354 0 0,1 1 0 0 0,-1-1 0 0 0,0 1-1 0 0,1-1 1 0 0,-1 1 0 0 0,1 0 0 0 0,-1 0 0 0 0,1 0 0 0 0,-1 0-1 0 0,1 0 1 0 0,-3 2 0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12 44 0 0,'-17'-12'9480'0'0,"13"18"-8799"0"0,0 0 1 0 0,1 0 0 0 0,0 0-1 0 0,0 1 1 0 0,1-1 0 0 0,0 1 0 0 0,0-1-1 0 0,0 1 1 0 0,-1 8 0 0 0,-6 65 2340 0 0,9-78-2949 0 0,-2 21 655 0 0,-1 6 11 0 0,2 1 1 0 0,0-1 0 0 0,7 52 0 0 0,0-69-2744 0 0,-2-7 127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36 388 0 0,'-73'-14'19188'0'0,"117"7"-16773"0"0,1 2 0 0 0,65 1 0 0 0,-2 0-421 0 0,-55 3-3824 0 0,-45 1-867 0 0,1 1-1 0 0,0 0 1 0 0,15 5-1 0 0,-13-3-76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5 149 24 0 0,'0'-1'294'0'0,"-1"1"0"0"0,1-1 1 0 0,-1 0-1 0 0,1 0 0 0 0,-1 0 0 0 0,1 1 1 0 0,0-1-1 0 0,-1 0 0 0 0,1 0 0 0 0,0 0 0 0 0,0 0 1 0 0,0 0-1 0 0,-1 1 0 0 0,1-1 0 0 0,0 0 1 0 0,0 0-1 0 0,0 0 0 0 0,0 0 0 0 0,1 0 1 0 0,-1 0-1 0 0,0 0 0 0 0,0 1 0 0 0,0-1 0 0 0,1 0 1 0 0,0-1-1 0 0,0 1-46 0 0,0 1 1 0 0,0 0-1 0 0,0 0 0 0 0,0 0 1 0 0,0 0-1 0 0,0 0 0 0 0,0 0 1 0 0,0 0-1 0 0,0 0 1 0 0,0 0-1 0 0,0 1 0 0 0,0-1 1 0 0,0 0-1 0 0,-1 1 0 0 0,1-1 1 0 0,0 0-1 0 0,0 1 0 0 0,1 0 1 0 0,43 30 4012 0 0,63 77 916 0 0,-85-81-4097 0 0,1-2-1 0 0,1 0 1 0 0,1-2-1 0 0,1-1 1 0 0,37 23 0 0 0,-61-43-981 0 0,0 0 1 0 0,1 0-1 0 0,-1-1 1 0 0,1 1 0 0 0,-1-1-1 0 0,1 0 1 0 0,0 0-1 0 0,0 0 1 0 0,-1 0 0 0 0,1-1-1 0 0,0 1 1 0 0,0-1-1 0 0,0 0 1 0 0,0 0 0 0 0,-1-1-1 0 0,1 1 1 0 0,0-1-1 0 0,0 0 1 0 0,0 0-1 0 0,-1 0 1 0 0,1 0 0 0 0,-1-1-1 0 0,1 1 1 0 0,-1-1-1 0 0,1 0 1 0 0,-1 0 0 0 0,0 0-1 0 0,0 0 1 0 0,0-1-1 0 0,0 0 1 0 0,0 1 0 0 0,-1-1-1 0 0,1 0 1 0 0,-1 0-1 0 0,0 0 1 0 0,3-4 0 0 0,5-11 8 0 0,1-1 1 0 0,-2 0 0 0 0,-1 0-1 0 0,0-1 1 0 0,5-23 0 0 0,-6 22-118 0 0,1-5-167 0 0,0 0 0 0 0,-1 0 1 0 0,-1-1-1 0 0,-2 1 1 0 0,2-55-1 0 0,-6 80-229 0 0,-4-30-1269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0 768 0 0,'0'0'7975'0'0,"11"18"-957"0"0,-10 0-4884 0 0,-1 0 1 0 0,-3 24-1 0 0,-19 75 1084 0 0,15-87-2437 0 0,5-21-944 0 0,-6 43 1516 0 0,8-17-6234 0 0,9-33-2439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44 105 312 0 0,'-16'-10'1757'0'0,"-1"0"1133"0"0,6-4 6534 0 0,12 13-9217 0 0,-1 0-1 0 0,1 0 1 0 0,-1 0 0 0 0,1 0-1 0 0,0 0 1 0 0,0 0-1 0 0,-1 1 1 0 0,1-1-1 0 0,0 0 1 0 0,0 0 0 0 0,0 1-1 0 0,0-1 1 0 0,0 0-1 0 0,0 1 1 0 0,0-1-1 0 0,0 1 1 0 0,0-1 0 0 0,0 1-1 0 0,0 0 1 0 0,0-1-1 0 0,2 1 1 0 0,26-7 2188 0 0,144-17 4071 0 0,2 8-4354 0 0,-160 15-2151 0 0,55-4-6920 0 0,-36 4-135 0 0,-20-1 4386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8 468 0 0,'9'-7'10504'0'0,"-6"12"-9246"0"0,0 0 1 0 0,0 1 0 0 0,0-1-1 0 0,-1 1 1 0 0,3 8 0 0 0,5 36 2752 0 0,-6 52-407 0 0,-4-91-3102 0 0,-5 41 648 0 0,0-3-2022 0 0,7-19-3944 0 0,-2-29 3938 0 0,1 1-367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42 240 5945 0 0,'-9'-3'3095'0'0,"6"2"-2328"0"0,0 1 0 0 0,1-1 0 0 0,-1 0 0 0 0,1 0 0 0 0,0 0 1 0 0,-1 0-1 0 0,1 0 0 0 0,0-1 0 0 0,-1 1 0 0 0,1-1 0 0 0,-3-2 1081 0 0,29-10 642 0 0,44-11-501 0 0,53-20-411 0 0,-104 37-1676 0 0,0 0 0 0 0,-1-1-1 0 0,-1-1 1 0 0,27-20 0 0 0,-14-1-298 0 0,-24 26 468 0 0,0-1-1 0 0,0 1 1 0 0,1 0 0 0 0,0 0-1 0 0,0 1 1 0 0,7-5 0 0 0,-12 9-41 0 0,1-1 0 0 0,-1 1 1 0 0,0 0-1 0 0,0 0 0 0 0,0 0 1 0 0,1 0-1 0 0,-1 0 0 0 0,0 0 0 0 0,0 0 1 0 0,0 0-1 0 0,1 0 0 0 0,-1 0 1 0 0,0 0-1 0 0,0 0 0 0 0,1 0 1 0 0,-1 0-1 0 0,0 0 0 0 0,0 0 1 0 0,0 0-1 0 0,1 0 0 0 0,-1 0 1 0 0,0 0-1 0 0,0 1 0 0 0,0-1 1 0 0,0 0-1 0 0,1 0 0 0 0,-1 0 0 0 0,0 0 1 0 0,0 0-1 0 0,0 0 0 0 0,0 1 1 0 0,1-1-1 0 0,-1 0 0 0 0,0 0 1 0 0,0 0-1 0 0,0 1 0 0 0,0-1 1 0 0,0 0-1 0 0,0 0 0 0 0,5 14 893 0 0,-3 22 265 0 0,-1-28-850 0 0,4 58 982 0 0,4 37 546 0 0,1-37-6016 0 0,-7-60-294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5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445 190 256 0 0,'5'-7'1095'0'0,"0"0"0"0"0,0 0-1 0 0,-1-1 1 0 0,0 0 0 0 0,0 0 0 0 0,-1 0 0 0 0,0 0-1 0 0,3-16 1 0 0,-5 21-791 0 0,-1 0 0 0 0,1 0 1 0 0,-1 0-1 0 0,0 0 0 0 0,0 0 0 0 0,0 0 0 0 0,-1 0 1 0 0,1 0-1 0 0,-1 0 0 0 0,0 0 0 0 0,1 0 0 0 0,-1 0 1 0 0,-1 0-1 0 0,1 0 0 0 0,0 0 0 0 0,-1 1 0 0 0,1-1 0 0 0,-1 0 1 0 0,0 1-1 0 0,0 0 0 0 0,0-1 0 0 0,0 1 0 0 0,0 0 1 0 0,-1 0-1 0 0,1 0 0 0 0,-1 0 0 0 0,-2-1 0 0 0,-4-2 25 0 0,-1 1 1 0 0,0 0-1 0 0,1 0 0 0 0,-1 1 0 0 0,-1 0 0 0 0,1 1 0 0 0,0 1 0 0 0,-1-1 0 0 0,1 2 0 0 0,0-1 1 0 0,-1 1-1 0 0,1 1 0 0 0,-1 0 0 0 0,1 0 0 0 0,-15 5 0 0 0,6-2-46 0 0,0 2 0 0 0,1 0 0 0 0,0 2 0 0 0,0 0 0 0 0,1 0 0 0 0,-1 2 0 0 0,-19 14 0 0 0,28-17-168 0 0,0 0 0 0 0,1 0 0 0 0,0 0 0 0 0,0 1 0 0 0,1 1-1 0 0,0-1 1 0 0,1 1 0 0 0,-1 0 0 0 0,2 0 0 0 0,-1 1 0 0 0,1 0 0 0 0,1 0-1 0 0,0 0 1 0 0,0 0 0 0 0,1 1 0 0 0,1-1 0 0 0,-1 1 0 0 0,2 0-1 0 0,-1 0 1 0 0,2 0 0 0 0,-1 0 0 0 0,1 0 0 0 0,1 0 0 0 0,0 0 0 0 0,1-1-1 0 0,0 1 1 0 0,6 18 0 0 0,-1-8-1 0 0,1-1 0 0 0,1 0 0 0 0,1 0 0 0 0,0-1-1 0 0,2-1 1 0 0,0 1 0 0 0,1-2 0 0 0,29 31 0 0 0,-34-40-100 0 0,0 0 0 0 0,1 0-1 0 0,0-1 1 0 0,0 0 0 0 0,1 0 0 0 0,-1-1 0 0 0,1 0-1 0 0,1-1 1 0 0,-1 0 0 0 0,1-1 0 0 0,0 0 0 0 0,0-1 0 0 0,0 0-1 0 0,1-1 1 0 0,-1 0 0 0 0,1-1 0 0 0,-1 0 0 0 0,22-1-1 0 0,-27-1-47 0 0,0 0 0 0 0,0-1 0 0 0,-1 1 0 0 0,1-1 0 0 0,0 0 0 0 0,9-6 0 0 0,-14 8 24 0 0,1-1 1 0 0,-1 0-1 0 0,0 0 0 0 0,1 0 1 0 0,-1 0-1 0 0,0 0 1 0 0,1 0-1 0 0,-1 0 0 0 0,0 0 1 0 0,0 0-1 0 0,0 0 0 0 0,0-1 1 0 0,0 1-1 0 0,0 0 1 0 0,0-1-1 0 0,-1 1 0 0 0,1-1 1 0 0,0 1-1 0 0,-1-1 1 0 0,1 1-1 0 0,-1-1 0 0 0,0 1 1 0 0,1-1-1 0 0,-1 0 1 0 0,0 1-1 0 0,0-1 0 0 0,0 0 1 0 0,-1-2-1 0 0,0 1-2 0 0,0 0 1 0 0,-1 0-1 0 0,1 0 0 0 0,-1 1 0 0 0,0-1 1 0 0,0 1-1 0 0,0-1 0 0 0,0 1 0 0 0,0 0 1 0 0,0 0-1 0 0,-1 0 0 0 0,1 0 0 0 0,-5-3 1 0 0,1 1-1 0 0,0 1 0 0 0,0 0 1 0 0,0 0-1 0 0,0 1 0 0 0,-8-3 0 0 0,-6 0 0 0 0,-1 1 0 0 0,-40-4 0 0 0,53 8-123 0 0,-1 0 1 0 0,1 1-1 0 0,0 0 1 0 0,0 0-1 0 0,0 0 1 0 0,0 1 0 0 0,0 0-1 0 0,0 1 1 0 0,0 0-1 0 0,-11 6 1 0 0,18-9-25 0 0,0 1-1 0 0,0-1 1 0 0,1 1 0 0 0,-1 0-1 0 0,0-1 1 0 0,0 1 0 0 0,0 0-1 0 0,0 0 1 0 0,1 0 0 0 0,-1 0-1 0 0,0 0 1 0 0,1 0 0 0 0,-1 0-1 0 0,1 0 1 0 0,-1 0 0 0 0,1 0-1 0 0,-1 0 1 0 0,1 0 0 0 0,0 0-1 0 0,0 0 1 0 0,-1 0 0 0 0,1 0-1 0 0,0 0 1 0 0,0 1 0 0 0,0-1-1 0 0,0 0 1 0 0,0 0-1 0 0,0 0 1 0 0,1 0 0 0 0,0 2-1 0 0,-1-1-459 0 0,1 0 0 0 0,0 0 0 0 0,0 0 0 0 0,0 0 0 0 0,0-1-1 0 0,0 1 1 0 0,0 0 0 0 0,0-1 0 0 0,0 1 0 0 0,4 2 0 0 0,6 5-2234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1 160 108 0 0,'-1'-1'11001'0'0,"30"-1"-8166"0"0,44-1-1761 0 0,69 2 1174 0 0,336 6 527 0 0,13 2-618 0 0,431-30 1069 0 0,3-45-991 0 0,-424 9-829 0 0,-489 58-1367 0 0,32-9-358 0 0,-43 10-59 0 0,25-4-2478 0 0,-8 6-5760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0 696 0 0,'0'0'4574'0'0,"-14"17"523"0"0,-11 158 4311 0 0,-2 88-4999 0 0,16-156-2167 0 0,10-58-1536 0 0,6-19-3019 0 0,-5-30 1953 0 0,1 1 1 0 0,-1-1-1 0 0,1 1 1 0 0,-1-1-1 0 0,1 0 0 0 0,0 1 1 0 0,-1-1-1 0 0,1 0 1 0 0,-1 1-1 0 0,1-1 1 0 0,0 0-1 0 0,-1 0 0 0 0,1 0 1 0 0,-1 0-1 0 0,1 0 1 0 0,0 0-1 0 0,-1 1 0 0 0,1-1 1 0 0,0-1-1 0 0,-1 1 1 0 0,1 0-1 0 0,0 0 1 0 0,-1 0-1 0 0,1 0 0 0 0,-1 0 1 0 0,1-1-1 0 0,1 1 1 0 0,6-6-2171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8 188 156 0 0,'-1'-1'247'0'0,"1"0"-1"0"0,-1 0 1 0 0,0 0 0 0 0,1 0-1 0 0,-1 0 1 0 0,0 0-1 0 0,1 0 1 0 0,-1 0 0 0 0,1 0-1 0 0,0 0 1 0 0,-1 0 0 0 0,1 0-1 0 0,0-1 1 0 0,0 1-1 0 0,0 0 1 0 0,-1 0 0 0 0,1 0-1 0 0,0 0 1 0 0,1 0 0 0 0,-1-1-1 0 0,0 1 1 0 0,0 0-1 0 0,0 0 1 0 0,1 0 0 0 0,-1 0-1 0 0,0 0 1 0 0,1 0 0 0 0,1-2-1 0 0,-1 1 165 0 0,1 0 0 0 0,1 0-1 0 0,-1 0 1 0 0,0 1 0 0 0,0-1 0 0 0,1 1-1 0 0,-1-1 1 0 0,1 1 0 0 0,-1 0 0 0 0,1 0-1 0 0,5-1 1 0 0,10-3 1101 0 0,0 2-1 0 0,36-3 1 0 0,-44 6-1335 0 0,463-6 5210 0 0,-358 9-4618 0 0,131 3 500 0 0,325 1 1040 0 0,-3-47-373 0 0,-501 29-1550 0 0,-2-3 0 0 0,112-39 0 0 0,-148 40-180 0 0,-28 12-183 0 0,9 14 92 0 0,-5 28 156 0 0,2 0 1 0 0,20 64 0 0 0,37 82 313 0 0,-26-80-81 0 0,81 266 238 0 0,-107-334-742 0 0,-5-22 0 0 0,-2 0 0 0 0,0 1 0 0 0,3 23 0 0 0,-8-34 0 0 0,0-1 0 0 0,-5-1 0 0 0,3-4 0 0 0,1 0 0 0 0,-1-1 0 0 0,0 1 0 0 0,0-1 0 0 0,0 1 0 0 0,0-1 0 0 0,0 0 0 0 0,0 0 0 0 0,0 0 0 0 0,1 0 0 0 0,-1 0 0 0 0,0 0 0 0 0,0 0 0 0 0,0-1 0 0 0,0 1 0 0 0,0-1 0 0 0,0 1 0 0 0,1-1 0 0 0,-4-1 0 0 0,-4-1 0 0 0,-178-36-967 0 0,-209-33-721 0 0,-449 12-138 0 0,-18 24 951 0 0,749 28 1034 0 0,-61-2 95 0 0,174 10-682 0 0,-7 2-433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62 5108 0 0,'-18'0'2068'0'0,"-15"-2"5521"0"0,20 0-1364 0 0,33 0-4178 0 0,326 7 1594 0 0,-246-1-3122 0 0,593 15 1951 0 0,-132-20-1079 0 0,-559 0-1385 0 0,1006-49 1697 0 0,-996 48-1705 0 0,16 0-3 0 0,-1-2 0 0 0,1-1 0 0 0,39-13 0 0 0,-66 18-152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30 612 0 0,'-1'-2'605'0'0,"-1"0"0"0"0,0-1 0 0 0,-1 1-1 0 0,1 0 1 0 0,0 0 0 0 0,0 0 0 0 0,-1 0 0 0 0,1 1 0 0 0,-1-1 0 0 0,0 1-1 0 0,1-1 1 0 0,-1 1 0 0 0,0 0 0 0 0,-5-1 0 0 0,3 1 5 0 0,0 0 1 0 0,0 1 0 0 0,0-1-1 0 0,-1 1 1 0 0,1 0 0 0 0,0 1-1 0 0,0-1 1 0 0,-7 2 0 0 0,5 0-89 0 0,-1 0 0 0 0,1 1 0 0 0,0-1 0 0 0,0 1 0 0 0,0 1 0 0 0,0-1 0 0 0,0 1 0 0 0,1 1 0 0 0,-1-1 0 0 0,1 1 0 0 0,-8 8 0 0 0,11-10-316 0 0,1-1 1 0 0,0 1 0 0 0,0 0-1 0 0,0 0 1 0 0,0 0 0 0 0,0 0-1 0 0,1 0 1 0 0,-1 0 0 0 0,1 0-1 0 0,0 0 1 0 0,0 0-1 0 0,0 1 1 0 0,0-1 0 0 0,1 0-1 0 0,-1 6 1 0 0,1-6-90 0 0,1 0-1 0 0,0 0 1 0 0,-1-1-1 0 0,1 1 1 0 0,0 0-1 0 0,0 0 1 0 0,1-1-1 0 0,-1 1 1 0 0,0-1-1 0 0,1 1 1 0 0,0-1 0 0 0,0 1-1 0 0,-1-1 1 0 0,1 0-1 0 0,1 0 1 0 0,-1 0-1 0 0,0 0 1 0 0,0 0-1 0 0,4 1 1 0 0,4 4 146 0 0,1-1 0 0 0,0 0 1 0 0,0 0-1 0 0,0-1 0 0 0,1-1 0 0 0,18 5 1 0 0,-23-7-282 0 0,1 0 1 0 0,-1-1-1 0 0,0 0 1 0 0,1 0 0 0 0,-1-1-1 0 0,1 0 1 0 0,-1 0 0 0 0,1-1-1 0 0,-1 0 1 0 0,0 0-1 0 0,1-1 1 0 0,8-2 0 0 0,-14 3-8 0 0,-1 1 1 0 0,0-1 0 0 0,1 0-1 0 0,-1 1 1 0 0,1-1 0 0 0,-1 0 0 0 0,0 0-1 0 0,1 1 1 0 0,-1-1 0 0 0,0 0-1 0 0,0-1 1 0 0,0 1 0 0 0,0 0-1 0 0,0 0 1 0 0,0 0 0 0 0,0-1 0 0 0,0 1-1 0 0,0 0 1 0 0,-1-1 0 0 0,1 1-1 0 0,0-1 1 0 0,-1 1 0 0 0,1 0-1 0 0,-1-1 1 0 0,0 0 0 0 0,1 1 0 0 0,-1-1-1 0 0,0 1 1 0 0,0-1 0 0 0,0 1-1 0 0,0-1 1 0 0,0 1 0 0 0,-1-1-1 0 0,1 0 1 0 0,0 1 0 0 0,-1-1 0 0 0,1 1-1 0 0,-1 0 1 0 0,1-1 0 0 0,-2-1-1 0 0,0 0 12 0 0,1 0-1 0 0,-1 0 0 0 0,0 0 1 0 0,0 0-1 0 0,-1 1 0 0 0,1-1 1 0 0,-1 1-1 0 0,1-1 0 0 0,-1 1 1 0 0,0 0-1 0 0,0 0 0 0 0,0 0 1 0 0,0 1-1 0 0,0-1 0 0 0,0 1 1 0 0,0-1-1 0 0,-5 0 1 0 0,5 1 29 0 0,0 1 0 0 0,0 0 1 0 0,0-1-1 0 0,0 1 1 0 0,0 0-1 0 0,0 0 1 0 0,0 1-1 0 0,0-1 1 0 0,0 1-1 0 0,0-1 0 0 0,0 1 1 0 0,0 0-1 0 0,0 0 1 0 0,0 0-1 0 0,1 1 1 0 0,-1-1-1 0 0,0 1 1 0 0,1 0-1 0 0,-1-1 0 0 0,1 1 1 0 0,0 0-1 0 0,-1 0 1 0 0,-3 5-1 0 0,5-5 15 0 0,0 0 1 0 0,0 0-1 0 0,0 0 0 0 0,0 0 0 0 0,0 0 1 0 0,0 0-1 0 0,0 0 0 0 0,1 1 0 0 0,-1-1 1 0 0,1 0-1 0 0,0 0 0 0 0,0 1 0 0 0,-1-1 0 0 0,1 0 1 0 0,1 1-1 0 0,-1-1 0 0 0,0 0 0 0 0,1 0 1 0 0,-1 0-1 0 0,1 1 0 0 0,-1-1 0 0 0,1 0 1 0 0,0 0-1 0 0,0 0 0 0 0,0 0 0 0 0,0 0 1 0 0,1 0-1 0 0,-1 0 0 0 0,0 0 0 0 0,1-1 0 0 0,-1 1 1 0 0,4 2-1 0 0,0 1 57 0 0,1 0-1 0 0,-1-1 1 0 0,1 0 0 0 0,0 0-1 0 0,0-1 1 0 0,1 0 0 0 0,-1 0-1 0 0,1 0 1 0 0,10 3 0 0 0,-14-5-142 0 0,0-1 0 0 0,0 1 1 0 0,0 0-1 0 0,0-1 0 0 0,0 0 1 0 0,0 1-1 0 0,0-1 0 0 0,0 0 1 0 0,0-1-1 0 0,0 1 0 0 0,0-1 1 0 0,0 1-1 0 0,0-1 0 0 0,0 0 1 0 0,0 0-1 0 0,0 0 0 0 0,-1 0 1 0 0,1-1-1 0 0,0 1 0 0 0,-1-1 1 0 0,1 1-1 0 0,-1-1 0 0 0,1 0 1 0 0,-1 0-1 0 0,2-3 0 0 0,2-8-946 0 0,-6 12 439 0 0,1-1-1 0 0,-1 1 1 0 0,0-1-1 0 0,0 1 1 0 0,0-1-1 0 0,0 1 0 0 0,-1-1 1 0 0,1 1-1 0 0,0-1 1 0 0,-1 1-1 0 0,1-1 1 0 0,-1 1-1 0 0,1-1 0 0 0,-1 1 1 0 0,1 0-1 0 0,-1-1 1 0 0,0 1-1 0 0,-1-1 1 0 0,-7-4-2300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1 576 0 0,'8'1'5370'0'0,"-1"11"-4568"0"0,-1 0 0 0 0,-1 1 0 0 0,0 0 0 0 0,0 0 0 0 0,-1 0-1 0 0,-1 0 1 0 0,2 15 0 0 0,7 100 1952 0 0,-12-121-2570 0 0,-1 67 1051 0 0,-2 0 0 0 0,-15 76 0 0 0,0-28-100 0 0,0-3 910 0 0,-2 128-1 0 0,19-219-1657 0 0,1-1 0 0 0,2 1 0 0 0,1-1 0 0 0,1 1 0 0 0,11 37 0 0 0,-12-54-267 0 0,1 0 0 0 0,1 0-1 0 0,0 0 1 0 0,0-1 0 0 0,1 0-1 0 0,0 0 1 0 0,1-1-1 0 0,0 1 1 0 0,0-1 0 0 0,1-1-1 0 0,0 0 1 0 0,1 0 0 0 0,0 0-1 0 0,0-1 1 0 0,15 8 0 0 0,-2-3-3 0 0,0-2 0 0 0,1 0 0 0 0,1-1 0 0 0,0-2 0 0 0,44 9 0 0 0,128 6 268 0 0,-164-19-336 0 0,545 18 357 0 0,-551-21-392 0 0,548 6 189 0 0,355 7 347 0 0,-335 11-138 0 0,-342-16-242 0 0,1819 75 833 0 0,-502-48-575 0 0,-1264-33-448 0 0,225 10 20 0 0,-262 1 0 0 0,117 1 0 0 0,-324-14 0 0 0,-2 0-39 0 0,-28-3-1010 0 0,-30 3 980 0 0,21 0-4022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57 284 0 0,'-3'-5'1352'0'0,"-1"0"0"0"0,0 0 0 0 0,0 0 0 0 0,0 1 0 0 0,0 0 0 0 0,-1 0 0 0 0,-7-6 0 0 0,8 8-872 0 0,0 0 1 0 0,-1 0-1 0 0,1 0 0 0 0,0 1 1 0 0,-1-1-1 0 0,1 1 1 0 0,0 0-1 0 0,-1 1 1 0 0,0-1-1 0 0,1 1 0 0 0,-6 0 1 0 0,1 0 75 0 0,0 1 1 0 0,1 0 0 0 0,-1 0-1 0 0,0 1 1 0 0,1 0 0 0 0,-1 1-1 0 0,1 0 1 0 0,0 0-1 0 0,-16 9 1 0 0,21-11-411 0 0,1 1 0 0 0,-1-1 1 0 0,1 1-1 0 0,-1 0 0 0 0,1 0 0 0 0,0 0 0 0 0,0 0 1 0 0,0 0-1 0 0,0 1 0 0 0,0-1 0 0 0,0 1 0 0 0,0-1 1 0 0,1 1-1 0 0,-1 0 0 0 0,1-1 0 0 0,0 1 0 0 0,0 0 1 0 0,0 0-1 0 0,0 0 0 0 0,1 0 0 0 0,-1 0 1 0 0,1 0-1 0 0,-1 0 0 0 0,1 0 0 0 0,0 0 0 0 0,1 0 1 0 0,-1 0-1 0 0,0 0 0 0 0,1 0 0 0 0,-1 0 0 0 0,1 0 1 0 0,2 4-1 0 0,0 1 50 0 0,2 0 0 0 0,-1 0 1 0 0,1 0-1 0 0,0 0 0 0 0,0-1 0 0 0,1 0 1 0 0,0 0-1 0 0,1 0 0 0 0,-1-1 1 0 0,1 0-1 0 0,15 10 0 0 0,-18-13-169 0 0,1 0-1 0 0,-1-1 1 0 0,1 1 0 0 0,0-1-1 0 0,0 0 1 0 0,0 0 0 0 0,0 0-1 0 0,1-1 1 0 0,-1 0 0 0 0,0 0-1 0 0,1 0 1 0 0,-1-1 0 0 0,0 1-1 0 0,1-1 1 0 0,-1 0 0 0 0,1-1-1 0 0,-1 0 1 0 0,0 0-1 0 0,1 0 1 0 0,-1 0 0 0 0,8-4-1 0 0,-10 4-43 0 0,0-1-1 0 0,0 0 1 0 0,0 0-1 0 0,0 0 1 0 0,-1 0 0 0 0,1 0-1 0 0,-1-1 1 0 0,0 1-1 0 0,1-1 1 0 0,-1 0-1 0 0,0 1 1 0 0,-1-1-1 0 0,1 0 1 0 0,0 0-1 0 0,-1 0 1 0 0,0 0-1 0 0,1 0 1 0 0,-1-1-1 0 0,0 1 1 0 0,-1 0-1 0 0,1-1 1 0 0,-1 1-1 0 0,1 0 1 0 0,-1-1-1 0 0,0 1 1 0 0,-1-4-1 0 0,1 3 3 0 0,0-1 0 0 0,-1 1 0 0 0,0 0 0 0 0,0 0-1 0 0,0-1 1 0 0,-1 1 0 0 0,1 0 0 0 0,-1 0 0 0 0,0 0-1 0 0,0 0 1 0 0,-1 1 0 0 0,1-1 0 0 0,-1 0 0 0 0,1 1-1 0 0,-1 0 1 0 0,0-1 0 0 0,-1 1 0 0 0,1 1 0 0 0,-5-5-1 0 0,2 4 11 0 0,-1 0-1 0 0,1 0 1 0 0,-1 1-1 0 0,1-1 0 0 0,-1 2 1 0 0,0-1-1 0 0,0 1 1 0 0,0 0-1 0 0,0 0 0 0 0,0 0 1 0 0,-13 2-1 0 0,16-1 11 0 0,0 1-1 0 0,1-1 0 0 0,-1 1 0 0 0,1-1 0 0 0,-1 1 1 0 0,1 0-1 0 0,-1 1 0 0 0,1-1 0 0 0,-1 0 1 0 0,1 1-1 0 0,0 0 0 0 0,0 0 0 0 0,0 0 1 0 0,0 0-1 0 0,0 1 0 0 0,0-1 0 0 0,1 1 0 0 0,-1-1 1 0 0,1 1-1 0 0,0 0 0 0 0,-1 0 0 0 0,1 0 1 0 0,1 0-1 0 0,-3 5 0 0 0,3-6 15 0 0,1 0 0 0 0,0-1 0 0 0,0 1 0 0 0,0 0 0 0 0,0 0 0 0 0,0 0-1 0 0,0 0 1 0 0,0-1 0 0 0,1 1 0 0 0,-1 0 0 0 0,1 0 0 0 0,-1 0 0 0 0,1-1 0 0 0,0 1 0 0 0,0 0 0 0 0,-1-1 0 0 0,1 1-1 0 0,0-1 1 0 0,0 1 0 0 0,1-1 0 0 0,-1 1 0 0 0,0-1 0 0 0,0 0 0 0 0,1 1 0 0 0,-1-1 0 0 0,1 0 0 0 0,-1 0 0 0 0,1 0-1 0 0,0 0 1 0 0,-1 0 0 0 0,3 0 0 0 0,2 2 22 0 0,0 0-1 0 0,0 0 1 0 0,0 0 0 0 0,1-1-1 0 0,-1 0 1 0 0,0-1 0 0 0,11 2-1 0 0,-11-2-73 0 0,-1-1-1 0 0,0-1 1 0 0,1 1-1 0 0,-1-1 1 0 0,0 0-1 0 0,0 0 1 0 0,0 0 0 0 0,0-1-1 0 0,0 1 1 0 0,0-2-1 0 0,0 1 1 0 0,0 0-1 0 0,-1-1 1 0 0,1 0-1 0 0,7-6 1 0 0,-10 7-70 0 0,0 0 0 0 0,-1 0 0 0 0,1 0 0 0 0,-1 0 0 0 0,1 0 0 0 0,-1 0 0 0 0,0 0 0 0 0,0-1 0 0 0,0 1 0 0 0,0 0-1 0 0,0-1 1 0 0,0 1 0 0 0,-1-1 0 0 0,1 1 0 0 0,-1-1 0 0 0,0 1 0 0 0,0-1 0 0 0,0 1 0 0 0,0-1 0 0 0,0 1 0 0 0,0-1 0 0 0,-1 1 0 0 0,1-1 0 0 0,-1 1 0 0 0,0-1 0 0 0,0 1 0 0 0,0-1 0 0 0,0 1 0 0 0,0 0 0 0 0,0 0 0 0 0,0-1 0 0 0,-1 1-1 0 0,1 0 1 0 0,-3-2 0 0 0,-20-24-7063 0 0,19 23 4878 0 0,0-4-593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1081 12 552 0 0,'-3'-12'12191'0'0,"18"338"-4217"0"0,-13-291-7431 0 0,3 42 1481 0 0,22 110-1 0 0,-25-175-1789 0 0,1 0 160 0 0,0 0 0 0 0,0 0 0 0 0,7 15-1 0 0,-10-26-236 0 0,0-1-142 0 0,0 0 0 0 0,0 0 1 0 0,0 0-1 0 0,0 0 1 0 0,0 0-1 0 0,0 0 1 0 0,0 0-1 0 0,-1 0 1 0 0,1 0-1 0 0,0 0 1 0 0,0 0-1 0 0,0 0 1 0 0,0 0-1 0 0,0 0 1 0 0,0 0-1 0 0,0 0 1 0 0,-1 0-1 0 0,1 0 1 0 0,0 0-1 0 0,0 0 1 0 0,0 0-1 0 0,0 1 1 0 0,0-1-1 0 0,0 0 1 0 0,0 0-1 0 0,0 0 1 0 0,0 0-1 0 0,0 0 1 0 0,-1 0-1 0 0,1 0 1 0 0,0 0-1 0 0,0 0 1 0 0,0 1-1 0 0,0-1 1 0 0,0 0-1 0 0,0 0 0 0 0,0 0 1 0 0,0 0-1 0 0,0 0 1 0 0,0 0-1 0 0,0 0 1 0 0,0 0-1 0 0,0 1 1 0 0,0-1-1 0 0,0 0 1 0 0,0 0-1 0 0,0 0 1 0 0,0 0-1 0 0,0 0 1 0 0,0 0-1 0 0,0 0 1 0 0,0 1-1 0 0,-21-7 35 0 0,0 1 0 0 0,0 2-1 0 0,-1 0 1 0 0,0 1 0 0 0,1 1-1 0 0,-29 2 1 0 0,-134 20 19 0 0,111-10-53 0 0,2 4 0 0 0,-1 2 0 0 0,-92 37 0 0 0,128-40 15 0 0,1 2 1 0 0,0 2-1 0 0,1 1 0 0 0,1 2 0 0 0,1 1 0 0 0,0 1 0 0 0,2 2 0 0 0,-28 29 1 0 0,50-45-1 0 0,0 1 0 0 0,0-1 0 0 0,1 1 0 0 0,0 1 0 0 0,1-1 0 0 0,0 1 0 0 0,0 0 0 0 0,2 0 0 0 0,-7 21 0 0 0,9-23 9 0 0,0 1-1 0 0,1 0 1 0 0,0 1 0 0 0,1-1 0 0 0,0 0-1 0 0,0 0 1 0 0,1 0 0 0 0,0 0-1 0 0,1 0 1 0 0,0 0 0 0 0,1-1 0 0 0,4 12-1 0 0,-1-8 21 0 0,0 1-1 0 0,1-1 1 0 0,0 0-1 0 0,1-1 1 0 0,1 0-1 0 0,0 0 1 0 0,20 20-1 0 0,-3-9 49 0 0,0-1 0 0 0,37 23 0 0 0,-26-21 11 0 0,2-3 0 0 0,1-1 0 0 0,0-2 0 0 0,1-2-1 0 0,1-1 1 0 0,1-3 0 0 0,0-1 0 0 0,49 5 0 0 0,33-1 319 0 0,199-4 1 0 0,-168-12-270 0 0,156-23-1 0 0,-297 22-168 0 0,287-43 2 0 0,-260 35-2 0 0,-1-1 0 0 0,0-1 0 0 0,-1-3 0 0 0,0-2 0 0 0,41-23 0 0 0,-69 33 0 0 0,0-1 0 0 0,-1 0 0 0 0,0 0 0 0 0,0-1 0 0 0,-1-1 0 0 0,0 0 0 0 0,-1 0 0 0 0,0-1 0 0 0,-1 0 0 0 0,0 0 0 0 0,-1-1 0 0 0,0 0 0 0 0,5-14 0 0 0,-8 16 0 0 0,-1 0 0 0 0,0 0 0 0 0,0-1 0 0 0,-1 1 0 0 0,-1-1 0 0 0,0 1 0 0 0,0-1 0 0 0,-1 1 0 0 0,0-1 0 0 0,-1 1 0 0 0,0-1 0 0 0,-1 1 0 0 0,0-1 0 0 0,-1 1 0 0 0,0 0 0 0 0,0 0 0 0 0,-1 0 0 0 0,-7-12 0 0 0,0 3-4 0 0,-1 0 0 0 0,0 1 0 0 0,-1 0 0 0 0,-1 1 0 0 0,-1 1 0 0 0,-33-29 0 0 0,22 24-13 0 0,-1 2 0 0 0,-1 1 0 0 0,0 1 0 0 0,-36-16 0 0 0,9 11-38 0 0,0 2 1 0 0,-1 3-1 0 0,-1 2 0 0 0,-1 2 1 0 0,-59-4-1 0 0,67 10-804 0 0,-1 3-1 0 0,0 2 1 0 0,-83 6-1 0 0,111 1-1127 0 0,11 3-6539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1 424 0 0,'0'0'4161'0'0,"-1"3"-2534"0"0,-2 5-321 0 0,1 0 0 0 0,-1 0 0 0 0,2 0 0 0 0,-2 12 0 0 0,0 72 3810 0 0,2-48-3486 0 0,-12 215 5236 0 0,13-257-6942 0 0,-4 10-393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252 147 584 0 0,'0'-1'170'0'0,"0"1"0"0"0,0 0 0 0 0,0-1 0 0 0,-1 1 0 0 0,1-1 0 0 0,0 1 0 0 0,0 0 0 0 0,-1-1 0 0 0,1 1 0 0 0,0 0 0 0 0,-1-1 0 0 0,1 1 0 0 0,0 0 0 0 0,-1 0 1 0 0,1-1-1 0 0,-1 1 0 0 0,1 0 0 0 0,0 0 0 0 0,-1 0 0 0 0,1-1 0 0 0,-1 1 0 0 0,1 0 0 0 0,0 0 0 0 0,-1 0 0 0 0,1 0 0 0 0,-1 0 0 0 0,1 0 0 0 0,-1 0 0 0 0,1 0 0 0 0,-1 0 0 0 0,-17 8 2130 0 0,-18 24-1039 0 0,29-25-476 0 0,-173 163 10954 0 0,189-182-10781 0 0,22-31-809 0 0,-11 7 141 0 0,18-35 503 0 0,75-106 0 0 0,-94 161-234 0 0,-19 15-520 0 0,1 1 0 0 0,0 0 0 0 0,-1 0-1 0 0,1-1 1 0 0,-1 1 0 0 0,1 0-1 0 0,0 0 1 0 0,-1 0 0 0 0,1 0 0 0 0,0 0-1 0 0,-1 0 1 0 0,1 0 0 0 0,0 0-1 0 0,-1 0 1 0 0,1 1 0 0 0,-1-1-1 0 0,1 0 1 0 0,0 0 0 0 0,-1 0 0 0 0,1 1-1 0 0,-1-1 1 0 0,2 1 0 0 0,0 2 71 0 0,1 0 0 0 0,0 0 0 0 0,-1 0 0 0 0,0 0 0 0 0,1 1 0 0 0,-1-1 0 0 0,-1 1 0 0 0,1 0 0 0 0,1 5 0 0 0,27 56 685 0 0,2 0 0 0 0,48 71 0 0 0,-58-108-479 0 0,-21-26-322 0 0,1-1-1 0 0,-1 1 0 0 0,0-1 1 0 0,1 0-1 0 0,-1 1 1 0 0,1-1-1 0 0,0 0 1 0 0,-1 0-1 0 0,1 0 0 0 0,0 0 1 0 0,0 0-1 0 0,-1 0 1 0 0,1 0-1 0 0,3 0 0 0 0,-5-1-11 0 0,0 0-1 0 0,0 0 1 0 0,0 0-1 0 0,0-1 1 0 0,-1 1-1 0 0,1 0 1 0 0,0 0-1 0 0,0 0 1 0 0,0 0-1 0 0,0 0 1 0 0,0-1-1 0 0,-1 1 0 0 0,1 0 1 0 0,0 0-1 0 0,0 0 1 0 0,0-1-1 0 0,0 1 1 0 0,0 0-1 0 0,0 0 1 0 0,0 0-1 0 0,0-1 1 0 0,0 1-1 0 0,0 0 1 0 0,0 0-1 0 0,0 0 1 0 0,0-1-1 0 0,0 1 0 0 0,0 0 1 0 0,0 0-1 0 0,0 0 1 0 0,0-1-1 0 0,0 1 1 0 0,0 0-1 0 0,0 0 1 0 0,0 0-1 0 0,0-1 1 0 0,0 1-1 0 0,0 0 1 0 0,1 0-1 0 0,-1 0 1 0 0,0 0-1 0 0,0-1 0 0 0,0 1 1 0 0,0 0-1 0 0,0 0 1 0 0,1 0-1 0 0,-1 0 1 0 0,0 0-1 0 0,0-1 1 0 0,0 1-1 0 0,0 0 1 0 0,1 0-1 0 0,-1 0 1 0 0,0 0-1 0 0,0 0 0 0 0,0 0 1 0 0,1 0-1 0 0,-1 0 1 0 0,0 0-1 0 0,1 0 1 0 0,-14-10-438 0 0,4 7 285 0 0,0-1-1 0 0,0 1 1 0 0,0 1 0 0 0,0-1 0 0 0,-1 2 0 0 0,1-1 0 0 0,-1 1 0 0 0,1 1 0 0 0,-1 0 0 0 0,1 0 0 0 0,-16 2 0 0 0,-1 0-37 0 0,-223 24-302 0 0,247-26 1256 0 0,6-3-276 0 0,16-5-95 0 0,30-9-85 0 0,49-8-286 0 0,-97 25-140 0 0,-2-2 99 0 0,-1 1 0 0 0,1 0 0 0 0,-1 0 1 0 0,0 0-1 0 0,0 0 0 0 0,1 0 0 0 0,-1 0 0 0 0,0 0 0 0 0,0 0 0 0 0,0 0 0 0 0,0 1 0 0 0,0-1 0 0 0,0 0 0 0 0,0 0 1 0 0,0 1-1 0 0,-1-1 0 0 0,1 1 0 0 0,0-1 0 0 0,0 1 0 0 0,0-1 0 0 0,-1 1 0 0 0,1 0 0 0 0,0 0 0 0 0,-3 0 0 0 0,-46-9 15 0 0,27 6 31 0 0,14 0-974 0 0,33-3-6721 0 0,-12 4 5736 0 0,3-1-779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57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6 511 444 0 0,'-3'-3'3602'0'0,"2"3"-3301"0"0,1-1-1 0 0,0 1 0 0 0,0 0 0 0 0,0-1 0 0 0,-1 1 0 0 0,1 0 1 0 0,0-1-1 0 0,0 1 0 0 0,0-1 0 0 0,0 1 0 0 0,0-1 1 0 0,0 1-1 0 0,0 0 0 0 0,0-1 0 0 0,0 1 0 0 0,0-1 1 0 0,0 1-1 0 0,0-1 0 0 0,11-7 3030 0 0,19 1 288 0 0,-20 7-2966 0 0,0 1-1 0 0,0-1 1 0 0,1 2-1 0 0,-1 0 1 0 0,0 0 0 0 0,-1 0-1 0 0,1 1 1 0 0,0 1-1 0 0,-1 0 1 0 0,1 0-1 0 0,-1 1 1 0 0,-1 0 0 0 0,1 0-1 0 0,-1 1 1 0 0,1 1-1 0 0,-2-1 1 0 0,1 1-1 0 0,6 8 1 0 0,-13-14-384 0 0,-12-13 97 0 0,0 1 0 0 0,-13-21 0 0 0,18 22-357 0 0,1-1-1 0 0,0 0 1 0 0,1 0-1 0 0,0 0 1 0 0,0 0-1 0 0,2 0 1 0 0,-1-1-1 0 0,1 1 0 0 0,1-1 1 0 0,0 0-1 0 0,1-19 1 0 0,1 15-9 0 0,1 0 1 0 0,1 0-1 0 0,1 1 0 0 0,0-1 1 0 0,1 1-1 0 0,0 0 0 0 0,1 0 1 0 0,9-16-1 0 0,-7 16 18 0 0,1 1-1 0 0,1 0 0 0 0,0 0 1 0 0,0 0-1 0 0,1 2 0 0 0,1-1 1 0 0,0 1-1 0 0,1 1 0 0 0,0 0 1 0 0,1 1-1 0 0,0 1 0 0 0,1 0 1 0 0,0 0-1 0 0,0 2 0 0 0,0 0 1 0 0,1 1-1 0 0,18-5 0 0 0,-31 10-8 0 0,-1 0-1 0 0,1 1 1 0 0,-1-1-1 0 0,1 1 1 0 0,-1 0-1 0 0,1 0 1 0 0,-1 0-1 0 0,1 0 1 0 0,-1 0-1 0 0,1 0 1 0 0,0 1-1 0 0,-1-1 1 0 0,1 1-1 0 0,-1-1 1 0 0,0 1-1 0 0,1 0 1 0 0,-1 0-1 0 0,1 0 1 0 0,-1 1-1 0 0,0-1 1 0 0,0 1-1 0 0,3 2 1 0 0,-2-1 1 0 0,-1 0 0 0 0,-1 0 0 0 0,1 0 0 0 0,0 0-1 0 0,-1 0 1 0 0,0 1 0 0 0,0-1 0 0 0,0 0 0 0 0,0 1 0 0 0,0-1 0 0 0,0 1 0 0 0,-1-1 0 0 0,0 1 0 0 0,0 0 0 0 0,0 5 0 0 0,-3 17 26 0 0,-1-2 0 0 0,-2 1 0 0 0,0 0 0 0 0,-1-1 0 0 0,-1 0 0 0 0,-14 26 0 0 0,9-19 11 0 0,1 1 0 0 0,-12 52 1 0 0,23-81-43 0 0,0 1 0 0 0,0 0-1 0 0,1 0 1 0 0,0 0 0 0 0,0 0 0 0 0,0 0 0 0 0,0 0 0 0 0,0 0 0 0 0,1 0-1 0 0,0 0 1 0 0,0 0 0 0 0,0 0 0 0 0,0-1 0 0 0,1 1 0 0 0,-1 0-1 0 0,1-1 1 0 0,0 1 0 0 0,0-1 0 0 0,4 5 0 0 0,-1-2 1 0 0,1-1 0 0 0,0 0 0 0 0,0 0 0 0 0,1-1 0 0 0,-1 0 0 0 0,1 0 1 0 0,0 0-1 0 0,0-1 0 0 0,9 3 0 0 0,142 43-1009 0 0,-157-49 528 0 0,2 0-89 0 0,0 1-1 0 0,0-1 0 0 0,0 1 1 0 0,0 0-1 0 0,-1 0 0 0 0,1 0 1 0 0,0 0-1 0 0,3 3 0 0 0,13 3-8399 0 0,-11-5 6203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69 572 0 0,'4'1'8313'0'0,"8"-1"-3505"0"0,42 2-1929 0 0,-22-2-1437 0 0,-15 1-839 0 0,16 0 997 0 0,56-5 0 0 0,-82 4-1360 0 0,1-2 0 0 0,0 1 0 0 0,-1-1 0 0 0,1 0 0 0 0,-1 0 0 0 0,0-1 0 0 0,1 0 0 0 0,-1 0 0 0 0,0-1 1 0 0,-1 0-1 0 0,1 0 0 0 0,11-10 0 0 0,-17 13-147 0 0,0 0-1 0 0,0-1 1 0 0,-1 1 0 0 0,1-1 0 0 0,0 1 0 0 0,0 0 0 0 0,-1-1 0 0 0,1 0 0 0 0,-1 1 0 0 0,1-1-1 0 0,-1 1 1 0 0,0-1 0 0 0,0 0 0 0 0,0-2 0 0 0,-7 9-28 0 0,0 0 1 0 0,0 1-1 0 0,1 0 0 0 0,-1 0 0 0 0,1 0 1 0 0,0 1-1 0 0,1 0 0 0 0,0 0 0 0 0,0 1 0 0 0,0-1 1 0 0,1 1-1 0 0,0 0 0 0 0,1 0 0 0 0,0 0 1 0 0,0 1-1 0 0,-2 8 0 0 0,1 1 131 0 0,-1 0-1 0 0,2 0 1 0 0,1 0-1 0 0,0 0 1 0 0,1 1-1 0 0,1-1 1 0 0,3 23-1 0 0,4-9-77 0 0,1 0 0 0 0,2 0-1 0 0,2 0 1 0 0,0-1 0 0 0,19 31 0 0 0,-31-61-192 0 0,0-1 1 0 0,0 1 0 0 0,1 0-1 0 0,-1 0 1 0 0,0-1-1 0 0,0 1 1 0 0,0 0 0 0 0,0-1-1 0 0,0 1 1 0 0,0 0-1 0 0,-1-1 1 0 0,1 1 0 0 0,0 0-1 0 0,0-1 1 0 0,0 1 0 0 0,-1 0-1 0 0,1-1 1 0 0,0 1-1 0 0,-1-1 1 0 0,1 1 0 0 0,0-1-1 0 0,-1 1 1 0 0,1 0-1 0 0,-1-1 1 0 0,1 1 0 0 0,-1-1-1 0 0,1 0 1 0 0,-1 1 0 0 0,1-1-1 0 0,-1 1 1 0 0,1-1-1 0 0,-1 0 1 0 0,0 1 0 0 0,1-1-1 0 0,-1 0 1 0 0,0 0-1 0 0,1 0 1 0 0,-1 1 0 0 0,0-1-1 0 0,1 0 1 0 0,-1 0 0 0 0,0 0-1 0 0,1 0 1 0 0,-2 0-1 0 0,-36 4-762 0 0,35-4 648 0 0,-47 2-560 0 0,-7-1 809 0 0,1 2 0 0 0,-1 3-1 0 0,-57 14 1 0 0,113-20 86 0 0,0 0 1 0 0,0 0-1 0 0,0 0 0 0 0,0 0 1 0 0,0 0-1 0 0,0 0 0 0 0,1 0 1 0 0,-1 1-1 0 0,0-1 0 0 0,0 0 1 0 0,0 1-1 0 0,0-1 0 0 0,0 1 1 0 0,0-1-1 0 0,1 1 0 0 0,-1-1 1 0 0,0 1-1 0 0,0-1 0 0 0,1 1 1 0 0,-1 0-1 0 0,0-1 0 0 0,0 2 1 0 0,23 2 881 0 0,52-5-536 0 0,-69 1-250 0 0,92-1 914 0 0,32-2-2405 0 0,-86 0-3233 0 0,0-3-3373 0 0,-28 3 4836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100 220 128 0 0,'0'0'8599'0'0,"-2"3"-6751"0"0,-27 38 3783 0 0,19-25-3123 0 0,-1-1 1 0 0,-20 22-1 0 0,31-37-2481 0 0,0 0-1 0 0,0 1 1 0 0,0-1 0 0 0,-1 0 0 0 0,1 1-1 0 0,0-1 1 0 0,0 0 0 0 0,-1 1 0 0 0,1-1-1 0 0,0 0 1 0 0,0 0 0 0 0,-1 0 0 0 0,1 1-1 0 0,0-1 1 0 0,-1 0 0 0 0,1 0 0 0 0,0 0-1 0 0,-1 0 1 0 0,1 1 0 0 0,0-1 0 0 0,-1 0-1 0 0,1 0 1 0 0,0 0 0 0 0,-1 0 0 0 0,1 0-1 0 0,0 0 1 0 0,-1 0 0 0 0,1 0 0 0 0,-1 0-1 0 0,1 0 1 0 0,0 0 0 0 0,-1 0 0 0 0,1 0-1 0 0,0-1 1 0 0,-1 1 0 0 0,1 0 0 0 0,0 0-1 0 0,-1 0 1 0 0,1 0 0 0 0,0-1 0 0 0,-1 1-1 0 0,1 0 1 0 0,0 0 0 0 0,0-1 0 0 0,-1 1-1 0 0,1 0 1 0 0,0 0 0 0 0,0-1 0 0 0,-1 1-1 0 0,1 0 1 0 0,0-1 0 0 0,0 1 0 0 0,0 0 0 0 0,0-1-1 0 0,0 1 1 0 0,-1 0 0 0 0,1-1 0 0 0,0 1-1 0 0,0 0 1 0 0,0-1 0 0 0,0 1 0 0 0,0 0-1 0 0,0-1 1 0 0,0 0 0 0 0,0 0-17 0 0,0-1 1 0 0,0 0 0 0 0,0 0-1 0 0,0 0 1 0 0,0 0-1 0 0,0 0 1 0 0,0 0-1 0 0,1 1 1 0 0,-1-1-1 0 0,1 0 1 0 0,-1 0-1 0 0,2-2 1 0 0,0 1 49 0 0,0-1 0 0 0,0 1 0 0 0,1 0 0 0 0,-1 0 0 0 0,1 0 0 0 0,0 1 0 0 0,0-1 0 0 0,0 1 0 0 0,0-1 0 0 0,0 1 0 0 0,1 0 0 0 0,-1 0 0 0 0,1 1 0 0 0,-1-1 0 0 0,1 1 0 0 0,6-2 0 0 0,-5 2 72 0 0,1 1-1 0 0,-1-1 1 0 0,0 1 0 0 0,1 1-1 0 0,-1-1 1 0 0,0 1-1 0 0,1 0 1 0 0,-1 0 0 0 0,0 0-1 0 0,0 1 1 0 0,9 4 0 0 0,32 16 559 0 0,-26-12-398 0 0,0 0 0 0 0,23 7 1 0 0,-37-16-282 0 0,-1 1-1 0 0,0-1 1 0 0,1 0 0 0 0,-1 0 0 0 0,1 0-1 0 0,-1-1 1 0 0,1 0 0 0 0,-1 0 0 0 0,1 0 0 0 0,-1-1-1 0 0,1 0 1 0 0,-1 0 0 0 0,8-2 0 0 0,-10 1-18 0 0,1 0 0 0 0,-1-1 0 0 0,0 1 1 0 0,1-1-1 0 0,-2 1 0 0 0,1-1 0 0 0,0 0 1 0 0,0 0-1 0 0,-1 0 0 0 0,1 0 0 0 0,-1-1 0 0 0,0 1 1 0 0,0-1-1 0 0,-1 1 0 0 0,1-1 0 0 0,-1 0 1 0 0,1 0-1 0 0,-1 1 0 0 0,1-9 0 0 0,1-5 1 0 0,0 0 0 0 0,-2 0 0 0 0,1-21 0 0 0,-3 28 59 0 0,1-1-1 0 0,-1 1 0 0 0,-1-1 0 0 0,0 1 0 0 0,0-1 1 0 0,-1 1-1 0 0,-4-11 0 0 0,4 15-402 0 0,0 0 1 0 0,0 0-1 0 0,-1 0 1 0 0,-8-10-1 0 0,9 12-622 0 0,-1 1-1 0 0,0-1 0 0 0,1 1 0 0 0,-1-1 0 0 0,-1 1 1 0 0,1 1-1 0 0,-5-4 0 0 0,2-1-5443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2 133 396 0 0,'0'0'146'0'0,"0"0"0"0"0,0-1 0 0 0,-1 1 1 0 0,1 0-1 0 0,0 0 0 0 0,0-1 0 0 0,0 1 0 0 0,0 0 0 0 0,0-1 0 0 0,0 1 0 0 0,0 0 1 0 0,0 0-1 0 0,0-1 0 0 0,0 1 0 0 0,0 0 0 0 0,0-1 0 0 0,0 1 0 0 0,0 0 0 0 0,0 0 1 0 0,0-1-1 0 0,0 1 0 0 0,0 0 0 0 0,0 0 0 0 0,1-1 0 0 0,-1 1 0 0 0,0 0 0 0 0,0-1 0 0 0,0 1 1 0 0,0 0-1 0 0,1 0 0 0 0,-1 0 0 0 0,0-1 0 0 0,0 1 0 0 0,0 0 0 0 0,1 0 0 0 0,-1 0 1 0 0,0 0-1 0 0,1-1 0 0 0,16-5 2317 0 0,26 1-1241 0 0,-36 4-611 0 0,181-11 4059 0 0,93 10-1834 0 0,-29 0-1592 0 0,391-5-32 0 0,-76 6-576 0 0,109-6-66 0 0,758-12 2343 0 0,-1277 17-2728 0 0,159-6 122 0 0,490-3 88 0 0,-314 4-55 0 0,224-13 428 0 0,-681 19-711 0 0,-18 2 39 0 0,0-2 1 0 0,0 0-1 0 0,0-1 0 0 0,22-6 1 0 0,-30 7-594 0 0,0 5-6239 0 0,4 0 950 0 0,-5-2 3388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40 416 0 0,'-7'-5'646'0'0,"-1"0"0"0"0,0 0-1 0 0,0 1 1 0 0,-1 0 0 0 0,1 1 0 0 0,-1 0 0 0 0,0 0-1 0 0,0 1 1 0 0,0 0 0 0 0,0 0 0 0 0,0 1-1 0 0,0 0 1 0 0,0 1 0 0 0,0 0 0 0 0,0 1 0 0 0,-1 0-1 0 0,-12 2 1 0 0,10 0-237 0 0,0 0 1 0 0,1 1-1 0 0,-1 0 0 0 0,1 1 0 0 0,0 0 0 0 0,0 1 0 0 0,0 0 1 0 0,1 1-1 0 0,0 0 0 0 0,0 0 0 0 0,0 1 0 0 0,-12 15 1 0 0,19-21-259 0 0,1 1 0 0 0,0 0 1 0 0,0-1-1 0 0,0 1 0 0 0,0 0 1 0 0,0 0-1 0 0,1 1 1 0 0,-1-1-1 0 0,1 0 0 0 0,0 0 1 0 0,0 1-1 0 0,0-1 0 0 0,0 1 1 0 0,1 3-1 0 0,0-5-51 0 0,0 1 0 0 0,0-1-1 0 0,1 1 1 0 0,-1-1 0 0 0,1 1-1 0 0,0-1 1 0 0,0 0 0 0 0,0 1 0 0 0,0-1-1 0 0,0 0 1 0 0,0 0 0 0 0,0 0 0 0 0,1 0-1 0 0,-1 0 1 0 0,1 0 0 0 0,0 0-1 0 0,0 0 1 0 0,-1-1 0 0 0,1 1 0 0 0,0-1-1 0 0,4 3 1 0 0,11 6 161 0 0,2 0 0 0 0,-1-1 1 0 0,1-1-1 0 0,0 0 0 0 0,1-2 0 0 0,0 0 0 0 0,39 5 0 0 0,-27-7 24 0 0,-1-1-1 0 0,0-1 0 0 0,1-2 1 0 0,49-7-1 0 0,-76 7-234 0 0,0-1-1 0 0,0 0 1 0 0,-1 0 0 0 0,1 0-1 0 0,-1-1 1 0 0,1 0 0 0 0,-1 1 0 0 0,1-1-1 0 0,-1-1 1 0 0,0 1 0 0 0,0-1-1 0 0,0 0 1 0 0,0 0 0 0 0,3-3-1 0 0,-6 4-29 0 0,1 0 0 0 0,-1-1 0 0 0,0 1 0 0 0,0 0 0 0 0,0 0 0 0 0,0 0 0 0 0,-1-1 0 0 0,1 1 0 0 0,0 0 0 0 0,-1-1 0 0 0,0 1 0 0 0,0-1 0 0 0,0 1 0 0 0,0 0 0 0 0,0-1 0 0 0,0 1 0 0 0,0 0 0 0 0,-1-1 0 0 0,1 1 0 0 0,-1-1 0 0 0,0 1 0 0 0,1 0 0 0 0,-1 0 0 0 0,0 0 0 0 0,-1-1 0 0 0,1 1 0 0 0,0 0 0 0 0,0 0 0 0 0,-4-3 0 0 0,-3-4 6 0 0,0-1 0 0 0,0 2 0 0 0,-1-1 0 0 0,0 2 0 0 0,0-1 0 0 0,-1 1-1 0 0,0 0 1 0 0,-1 1 0 0 0,1 0 0 0 0,-1 1 0 0 0,-13-5 0 0 0,-16-4-11 0 0,-72-17-1 0 0,111 31-15 0 0,-6-2-182 0 0,0 0-1 0 0,0 1 1 0 0,0 0 0 0 0,0 0 0 0 0,-1 0 0 0 0,1 1 0 0 0,0 0-1 0 0,-14 2 1 0 0,21-2 102 0 0,-1 1-1 0 0,1-1 0 0 0,-1 0 0 0 0,1 0 0 0 0,-1 0 0 0 0,1 0 1 0 0,-1 0-1 0 0,1 1 0 0 0,0-1 0 0 0,-1 0 0 0 0,1 0 0 0 0,-1 0 1 0 0,1 1-1 0 0,0-1 0 0 0,-1 0 0 0 0,1 1 0 0 0,0-1 1 0 0,-1 0-1 0 0,1 1 0 0 0,0-1 0 0 0,0 1 0 0 0,-1-1 0 0 0,1 0 1 0 0,0 1-1 0 0,0-1 0 0 0,0 1 0 0 0,0-1 0 0 0,-1 1 0 0 0,1-1 1 0 0,0 0-1 0 0,0 1 0 0 0,0-1 0 0 0,0 1 0 0 0,0-1 1 0 0,0 1-1 0 0,0-1 0 0 0,0 1 0 0 0,0-1 0 0 0,0 1 0 0 0,1-1 1 0 0,-1 1-1 0 0,0-1 0 0 0,0 0 0 0 0,0 1 0 0 0,1-1 0 0 0,-1 1 1 0 0,0-1-1 0 0,0 0 0 0 0,1 1 0 0 0,-1-1 0 0 0,0 0 1 0 0,1 1-1 0 0,20 19-4621 0 0,9-1 1905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32 88 0 0,'-1'-6'1053'0'0,"1"5"-768"0"0,0 0 0 0 0,-1 0 0 0 0,1 0 0 0 0,0 0 0 0 0,0 0 0 0 0,0 0 0 0 0,0 0 0 0 0,0 0 0 0 0,0 0 0 0 0,0-1 0 0 0,0 1 0 0 0,0 0 0 0 0,0 0 0 0 0,0 0 0 0 0,1 0 0 0 0,-1 0 0 0 0,1 0 0 0 0,-1 0 0 0 0,0 0 0 0 0,1 0 0 0 0,1-2 1805 0 0,14 26 411 0 0,-6 37-1170 0 0,-3 0-1 0 0,-3 0 1 0 0,-4 91-1 0 0,-1-68-498 0 0,16 876 5200 0 0,-15-901-5746 0 0,-1 20 487 0 0,3 0 0 0 0,19 126 0 0 0,-19-197-728 0 0,0 0 0 0 0,1 0 0 0 0,-1 0 0 0 0,1-1 0 0 0,1 1-1 0 0,-1-1 1 0 0,1 1 0 0 0,0-1 0 0 0,1 0 0 0 0,0-1 0 0 0,-1 1-1 0 0,2-1 1 0 0,-1 0 0 0 0,1 0 0 0 0,-1 0 0 0 0,1-1 0 0 0,1 0-1 0 0,-1 0 1 0 0,1-1 0 0 0,-1 0 0 0 0,9 3 0 0 0,15 5 3 0 0,0-2 0 0 0,1-1 0 0 0,50 6 1 0 0,-59-10-30 0 0,59 6 42 0 0,109 1 1 0 0,81-15-13 0 0,-199 1-42 0 0,331-9 33 0 0,194 3-7 0 0,1325 52-2 0 0,-1577-31-14 0 0,995 44 70 0 0,-1286-54-76 0 0,767 24 164 0 0,-799-25-154 0 0,-6-1 0 0 0,0 0 0 0 0,-1-1 0 0 0,1 0 0 0 0,17-4 0 0 0,-18 1-957 0 0,16 6-10472 0 0,-19 0 8655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67 652 0 0,'-4'-5'673'0'0,"0"1"-1"0"0,-1-1 1 0 0,0 1 0 0 0,1-1-1 0 0,-1 1 1 0 0,-1 1 0 0 0,1-1-1 0 0,0 1 1 0 0,-1 0 0 0 0,0 0-1 0 0,0 0 1 0 0,0 1-1 0 0,0 0 1 0 0,0 0 0 0 0,0 1-1 0 0,-1-1 1 0 0,1 1 0 0 0,-13 0-1 0 0,8 2-73 0 0,-1-1-1 0 0,1 1 0 0 0,0 1 0 0 0,-1 0 0 0 0,1 1 1 0 0,0 0-1 0 0,0 1 0 0 0,0 0 0 0 0,-17 10 0 0 0,25-13-460 0 0,1 0-1 0 0,1 0 1 0 0,-1 0-1 0 0,0 0 1 0 0,0 0-1 0 0,0 0 1 0 0,0 1-1 0 0,1-1 1 0 0,-1 1-1 0 0,1-1 1 0 0,-1 1-1 0 0,1 0 1 0 0,-1-1-1 0 0,1 1 0 0 0,0 0 1 0 0,0 0-1 0 0,0 0 1 0 0,0 0-1 0 0,0 0 1 0 0,1 0-1 0 0,-1 0 1 0 0,0 3-1 0 0,1-3-20 0 0,0 0 0 0 0,1 1 0 0 0,-1-1-1 0 0,1 0 1 0 0,0 0 0 0 0,0 1 0 0 0,-1-1 0 0 0,1 0-1 0 0,1 0 1 0 0,-1 0 0 0 0,0 0 0 0 0,0 0 0 0 0,1 0-1 0 0,-1 0 1 0 0,1-1 0 0 0,3 4 0 0 0,5 3 100 0 0,0 0 0 0 0,0-1 0 0 0,1 0 0 0 0,0-1-1 0 0,0 0 1 0 0,15 5 0 0 0,7 2 286 0 0,49 11 0 0 0,-73-22-396 0 0,1 0 0 0 0,1 0 0 0 0,-1-1 1 0 0,0-1-1 0 0,0 1 0 0 0,0-2 0 0 0,1 1 1 0 0,-1-1-1 0 0,18-5 0 0 0,-27 6-96 0 0,0 0 0 0 0,1 0 0 0 0,-1-1 0 0 0,1 1 0 0 0,-1-1-1 0 0,0 1 1 0 0,0-1 0 0 0,1 0 0 0 0,-1 1 0 0 0,0-1 0 0 0,0 0 0 0 0,0 0 0 0 0,0 0 0 0 0,0 1 0 0 0,0-1 0 0 0,0-1 0 0 0,0 1-1 0 0,0 0 1 0 0,0 0 0 0 0,0 0 0 0 0,-1 0 0 0 0,1 0 0 0 0,0-1 0 0 0,-1 1 0 0 0,1 0 0 0 0,-1-1 0 0 0,0 1 0 0 0,1 0 0 0 0,-1-1-1 0 0,0 1 1 0 0,0-1 0 0 0,0 1 0 0 0,0 0 0 0 0,0-1 0 0 0,0 1 0 0 0,0-1 0 0 0,0 1 0 0 0,-1 0 0 0 0,1-1 0 0 0,0 1 0 0 0,-1 0-1 0 0,0-1 1 0 0,1 1 0 0 0,-1 0 0 0 0,1 0 0 0 0,-1 0 0 0 0,0-1 0 0 0,0 1 0 0 0,-2-2 0 0 0,-2-4 5 0 0,-1 0 1 0 0,0 0 0 0 0,0 1-1 0 0,-1-1 1 0 0,1 1-1 0 0,-11-6 1 0 0,-12-5-457 0 0,-1 2 0 0 0,0 1 0 0 0,-62-20 0 0 0,62 23-2158 0 0,58-1-7443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26 344 0 0,'1'-26'5712'0'0,"1"35"202"0"0,0 18-1737 0 0,0 0-3768 0 0,2 153 4384 0 0,-26 262 0 0 0,16-393-4197 0 0,1-12 110 0 0,-1 40 1 0 0,6-76-1039 0 0,0 2-651 0 0,-6 19-10587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78 484 0 0,'-19'-2'14677'0'0,"72"-2"-13753"0"0,-9 1 678 0 0,310-25 3150 0 0,12 16-2335 0 0,129-9 744 0 0,-473 17-2559 0 0,-1 1-1799 0 0,-8 3-10488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8 412 0 0,'4'-8'4526'0'0,"-2"9"-4285"0"0,-1 0 0 0 0,0-1 0 0 0,1 1 0 0 0,-1 0 0 0 0,0 0 0 0 0,0 0 0 0 0,0 0 1 0 0,1 0-1 0 0,-1 1 0 0 0,0-1 0 0 0,-1 0 0 0 0,1 0 0 0 0,0 1 0 0 0,0-1 0 0 0,0 0 0 0 0,-1 1 0 0 0,1-1 0 0 0,-1 1 0 0 0,1 2 1 0 0,10 37 1579 0 0,-9-32-1231 0 0,47 275 5171 0 0,-2-7-1418 0 0,-36-217-3216 0 0,11 42 871 0 0,-22-101-2125 0 0,1 0-1 0 0,-1 0 0 0 0,0 0 1 0 0,1 0-1 0 0,0-1 0 0 0,-1 1 1 0 0,1 0-1 0 0,-1 0 0 0 0,1 0 1 0 0,0 0-1 0 0,0-1 1 0 0,-1 1-1 0 0,1 0 0 0 0,0-1 1 0 0,0 1-1 0 0,0-1 0 0 0,0 1 1 0 0,0-1-1 0 0,0 1 0 0 0,0-1 1 0 0,0 0-1 0 0,0 1 0 0 0,0-1 1 0 0,0 0-1 0 0,0 0 0 0 0,0 0 1 0 0,0 0-1 0 0,1 0 0 0 0,32-4-6839 0 0,-18 0 4441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19 376 0 0,'2'-18'12762'0'0,"3"39"-9416"0"0,2 47-1576 0 0,4 116 2679 0 0,46 246 0 0 0,-51-398-4080 0 0,-4-17-175 0 0,0 0-1 0 0,1 0 1 0 0,1 0 0 0 0,1-1-1 0 0,0 0 1 0 0,10 21 0 0 0,-15-35-294 0 0,1 1 1 0 0,-1 0 0 0 0,0-1 0 0 0,1 1-1 0 0,-1-1 1 0 0,0 0 0 0 0,1 1-1 0 0,-1-1 1 0 0,1 1 0 0 0,-1-1 0 0 0,1 1-1 0 0,-1-1 1 0 0,1 0 0 0 0,-1 0-1 0 0,1 1 1 0 0,-1-1 0 0 0,1 0 0 0 0,-1 0-1 0 0,1 1 1 0 0,0-1 0 0 0,-1 0-1 0 0,1 0 1 0 0,-1 0 0 0 0,1 0 0 0 0,0 0-1 0 0,-1 0 1 0 0,1 0 0 0 0,-1 0-1 0 0,1 0 1 0 0,0 0 0 0 0,0 0 0 0 0,13-7-9652 0 0,-9 4 7015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5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75 108 0 0,'-16'-16'18253'0'0,"17"15"-17907"0"0,1-1 0 0 0,-1 1 1 0 0,1 0-1 0 0,-1 0 0 0 0,1 0 0 0 0,0 0 0 0 0,0 0 1 0 0,-1 0-1 0 0,1 0 0 0 0,0 1 0 0 0,0-1 0 0 0,0 1 0 0 0,0-1 1 0 0,0 1-1 0 0,0 0 0 0 0,0 0 0 0 0,3 0 0 0 0,45 1 2029 0 0,-27 0-1293 0 0,39-2 1188 0 0,84-11 1 0 0,-110 6-3131 0 0,64-19 0 0 0,-78 22-2324 0 0,-14 2-4264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27 424 0 0,'-33'1'5934'0'0,"50"1"2473"0"0,30 1-1502 0 0,-22-2-7974 0 0,99 3 3192 0 0,-1-6 0 0 0,197-28 0 0 0,-315 29-2488 0 0,39-4-1349 0 0,-16 11-8185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8 572 0 0,'0'0'203'0'0,"0"-1"0"0"0,0 1 0 0 0,0 0-1 0 0,0-1 1 0 0,0 1 0 0 0,0 0 0 0 0,0-1 0 0 0,0 1 0 0 0,0 0-1 0 0,0 0 1 0 0,0-1 0 0 0,-1 1 0 0 0,1 0 0 0 0,-1-2 1419 0 0,0 2-1419 0 0,1 0 0 0 0,0-1 0 0 0,0 1 0 0 0,-1 0-1 0 0,1 0 1 0 0,0 0 0 0 0,0 0 0 0 0,-1 0 0 0 0,1 0 0 0 0,0-1-1 0 0,-1 1 1 0 0,1 0 0 0 0,0 0 0 0 0,-1 0 0 0 0,-4 12 2402 0 0,1 27-1468 0 0,3-35-247 0 0,-7 88 1897 0 0,-11 167 2141 0 0,17-179-3498 0 0,9 99-1 0 0,3-60-244 0 0,19 136 919 0 0,-20-207-1281 0 0,-9-47-778 0 0,1 5-623 0 0,21-18-13923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0 748 0 0,'0'0'7585'0'0,"-1"7"-6412"0"0,1 14-229 0 0,0 0 1 0 0,2 0 0 0 0,0 0 0 0 0,2 0-1 0 0,0 0 1 0 0,11 29 0 0 0,-6-17 479 0 0,10 62 1 0 0,-4-21-1866 0 0,-2-20-7668 0 0,-12-48 6324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10 355 192 0 0,'-3'-12'448'0'0,"1"1"0"0"0,0 0 0 0 0,1-1 0 0 0,0 1 0 0 0,0-1 0 0 0,2 1 0 0 0,-1-1 0 0 0,1 1 0 0 0,1-1 0 0 0,0 1-1 0 0,1 0 1 0 0,0-1 0 0 0,0 1 0 0 0,1 1 0 0 0,1-1 0 0 0,0 1 0 0 0,0-1 0 0 0,1 1 0 0 0,1 1 0 0 0,-1-1 0 0 0,1 1 0 0 0,1 1 0 0 0,0-1 0 0 0,0 1 0 0 0,1 0 0 0 0,0 1 0 0 0,0 0 0 0 0,0 1 0 0 0,17-9 0 0 0,-13 7-51 0 0,1 2 1 0 0,0 0 0 0 0,0 0 0 0 0,0 1 0 0 0,0 1 0 0 0,1 0 0 0 0,-1 1 0 0 0,1 1 0 0 0,0 0 0 0 0,28 1-1 0 0,-34 1-241 0 0,-1 1 0 0 0,1 0 0 0 0,-1 1 0 0 0,0 0 0 0 0,0 0 0 0 0,0 0 0 0 0,0 1 0 0 0,0 1 0 0 0,-1-1 0 0 0,1 1 0 0 0,-1 0 0 0 0,0 1 0 0 0,0 0 0 0 0,0 0 0 0 0,-1 0 0 0 0,0 1 0 0 0,0 0 0 0 0,0 0 0 0 0,-1 1 0 0 0,9 13 0 0 0,-10-13-63 0 0,0 0 1 0 0,-1 0 0 0 0,0 0 0 0 0,-1 1 0 0 0,0-1-1 0 0,0 1 1 0 0,0 0 0 0 0,-1 0 0 0 0,0-1-1 0 0,-1 1 1 0 0,1 0 0 0 0,-2 0 0 0 0,1 0-1 0 0,-1 0 1 0 0,0-1 0 0 0,-1 1 0 0 0,0 0 0 0 0,0-1-1 0 0,0 1 1 0 0,-1-1 0 0 0,-1 0 0 0 0,1 0-1 0 0,-1 0 1 0 0,-5 7 0 0 0,-2 4 9 0 0,-2-1-1 0 0,0-1 0 0 0,-1 0 1 0 0,-1 0-1 0 0,0-1 1 0 0,-1-1-1 0 0,-31 20 1 0 0,20-16 2 0 0,-1-1 0 0 0,-34 14 0 0 0,48-25-59 0 0,1-1-1 0 0,-1-1 1 0 0,-1 1-1 0 0,1-2 1 0 0,0 0-1 0 0,-1-1 1 0 0,-17 1-1 0 0,32-3-9 0 0,4-1-26 0 0,25-3 16 0 0,0 1 0 0 0,0 2 1 0 0,0 1-1 0 0,0 1 0 0 0,0 1 0 0 0,-1 2 1 0 0,1 1-1 0 0,-1 1 0 0 0,0 2 1 0 0,36 14-1 0 0,-53-17 52 0 0,0 1-1 0 0,0 1 1 0 0,-1 0-1 0 0,0 0 1 0 0,0 1-1 0 0,0 1 1 0 0,-1-1-1 0 0,-1 1 1 0 0,1 1-1 0 0,-2 0 1 0 0,1 0 0 0 0,11 22-1 0 0,-18-30 10 0 0,4 1-60 0 0,18 11-1580 0 0,-3-12-472 0 0,4 0-467 0 0,-3-5-3628 0 0,3-3 3652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85 244 12 0 0,'-1'-1'310'0'0,"1"1"0"0"0,-1-1 0 0 0,0 0-1 0 0,1 1 1 0 0,-1-1 0 0 0,0 0 0 0 0,0 1 0 0 0,0-1 0 0 0,0 1 0 0 0,1-1-1 0 0,-1 1 1 0 0,0 0 0 0 0,0-1 0 0 0,0 1 0 0 0,0 0 0 0 0,0 0 0 0 0,0-1-1 0 0,0 1 1 0 0,0 0 0 0 0,0 0 0 0 0,0 0 0 0 0,0 0 0 0 0,0 0 0 0 0,0 1-1 0 0,-2-1 1 0 0,1 1 217 0 0,-1 0 0 0 0,1 0 0 0 0,0 1 0 0 0,-1-1 0 0 0,1 1 0 0 0,0-1 0 0 0,0 1 0 0 0,0 0 0 0 0,-3 3 0 0 0,0 1 916 0 0,-1 1 0 0 0,2 0 0 0 0,-1-1 0 0 0,1 2 0 0 0,-7 14 2068 0 0,14-24-3269 0 0,3-3-57 0 0,0 0 0 0 0,0 0 1 0 0,1 1-1 0 0,0-1 0 0 0,0 1 0 0 0,10-4 0 0 0,-13 7-103 0 0,1 0 0 0 0,-1 0 0 0 0,0 0 1 0 0,0 0-1 0 0,0 1 0 0 0,0 0 0 0 0,1 0 0 0 0,-1 0 0 0 0,0 0 0 0 0,0 1 0 0 0,0 0 0 0 0,1 0 1 0 0,-1 0-1 0 0,7 3 0 0 0,9 5 165 0 0,0 1 1 0 0,0 1-1 0 0,-2 1 1 0 0,24 19 0 0 0,-27-19-119 0 0,1-1 1 0 0,0 0-1 0 0,0-1 1 0 0,1-1-1 0 0,1-1 1 0 0,23 9 0 0 0,-37-15-114 0 0,0-1 1 0 0,0-1-1 0 0,0 1 1 0 0,0 0-1 0 0,-1-1 1 0 0,1 0-1 0 0,0 0 1 0 0,0 0-1 0 0,0 0 1 0 0,0-1-1 0 0,0 0 0 0 0,0 1 1 0 0,-1-1-1 0 0,1-1 1 0 0,0 1-1 0 0,0 0 1 0 0,3-3-1 0 0,-2 1-7 0 0,-1-1-1 0 0,1 1 0 0 0,-1-1 0 0 0,0 0 0 0 0,0 0 1 0 0,0 0-1 0 0,-1-1 0 0 0,1 1 0 0 0,-1-1 0 0 0,4-8 0 0 0,1-6 0 0 0,-1 1-1 0 0,0-1 0 0 0,-2 0 0 0 0,0-1 0 0 0,3-30 0 0 0,-5 33 3 0 0,1-12 46 0 0,1-42 0 0 0,-5 64-45 0 0,0 0 1 0 0,-1-1-1 0 0,0 1 1 0 0,0 0-1 0 0,0 1 1 0 0,-1-1-1 0 0,0 0 0 0 0,0 0 1 0 0,-1 1-1 0 0,1-1 1 0 0,-7-9-1 0 0,0 7 154 0 0,9 8-432 0 0,-1 1-1 0 0,1 0 1 0 0,-1-1-1 0 0,1 1 1 0 0,-1 0 0 0 0,1-1-1 0 0,-1 1 1 0 0,1 0-1 0 0,-1 0 1 0 0,0 0-1 0 0,1 0 1 0 0,-1-1-1 0 0,1 1 1 0 0,-1 0-1 0 0,0 0 1 0 0,1 0-1 0 0,-1 0 1 0 0,1 0-1 0 0,-1 1 1 0 0,0-1 0 0 0,1 0-1 0 0,-1 0 1 0 0,1 0-1 0 0,-1 0 1 0 0,1 1-1 0 0,-1-1 1 0 0,1 0-1 0 0,-1 0 1 0 0,0 1-1 0 0,1-1 1 0 0,0 0-1 0 0,-2 2 1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49 96 0 0,'10'-13'2315'0'0,"-8"10"-1522"0"0,0 1 0 0 0,0-1 1 0 0,-1 0-1 0 0,1 1 1 0 0,0-1-1 0 0,-1 0 0 0 0,0 0 1 0 0,1 0-1 0 0,0-7 4972 0 0,-4 12-5376 0 0,-13 11 231 0 0,0 1-1 0 0,1 0 0 0 0,1 2 0 0 0,-12 16 0 0 0,0 0-74 0 0,-20 30 765 0 0,45-62-1135 0 0,-5 5 99 0 0,0 0 2888 0 0,12-21-3075 0 0,1 1 0 0 0,0-1 1 0 0,1 2-1 0 0,1-1 0 0 0,0 1 0 0 0,1 1 1 0 0,15-14-1 0 0,-26 26-814 0 0,11 5-7883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30 396 128 0 0,'-1'-1'230'0'0,"0"1"1"0"0,-1 0-1 0 0,1-1 1 0 0,0 1-1 0 0,0-1 0 0 0,-1 1 1 0 0,1-1-1 0 0,0 1 0 0 0,0-1 1 0 0,0 0-1 0 0,0 0 1 0 0,0 0-1 0 0,0 0 0 0 0,0 1 1 0 0,0-1-1 0 0,0 0 1 0 0,0-1-1 0 0,1 1 0 0 0,-1 0 1 0 0,-1-2-1 0 0,1 0 152 0 0,0-1 0 0 0,-1 0 0 0 0,1 1-1 0 0,1-1 1 0 0,-1 0 0 0 0,1 1 0 0 0,-1-6 0 0 0,1-6 462 0 0,1 1 0 0 0,0 0-1 0 0,4-15 1 0 0,-1 11-356 0 0,1 1 0 0 0,0 0 0 0 0,1 0 0 0 0,1 0 0 0 0,0 1 0 0 0,1 0 0 0 0,1 1 0 0 0,14-20 0 0 0,-16 26-254 0 0,0 0 1 0 0,1 1-1 0 0,0-1 1 0 0,0 2-1 0 0,1-1 1 0 0,0 1-1 0 0,1 0 1 0 0,-1 1-1 0 0,1 0 1 0 0,0 1-1 0 0,0 0 1 0 0,1 0-1 0 0,0 1 1 0 0,13-3-1 0 0,-18 6-136 0 0,-1 1 0 0 0,0-1 0 0 0,1 1 0 0 0,-1 0 0 0 0,0 1-1 0 0,1-1 1 0 0,-1 1 0 0 0,0 0 0 0 0,1 0 0 0 0,-1 1 0 0 0,0 0 0 0 0,0 0 0 0 0,0 0 0 0 0,0 0 0 0 0,-1 1-1 0 0,1 0 1 0 0,0 0 0 0 0,-1 0 0 0 0,0 0 0 0 0,0 1 0 0 0,4 4 0 0 0,8 9 191 0 0,0 1 1 0 0,-1 1-1 0 0,17 29 1 0 0,-19-30-20 0 0,0 3 26 0 0,2 0-1 0 0,1-1 1 0 0,0-1-1 0 0,2-1 0 0 0,35 30 1 0 0,-44-42-204 0 0,-1 0 0 0 0,1 0-1 0 0,0-1 1 0 0,1-1 0 0 0,-1 1 0 0 0,1-1 0 0 0,0-1 0 0 0,0 0 0 0 0,0 0 0 0 0,1-1 0 0 0,-1-1 0 0 0,0 1 0 0 0,1-2 0 0 0,-1 1 0 0 0,1-1 0 0 0,-1-1-1 0 0,12-2 1 0 0,-2-1-9 0 0,0-1 0 0 0,-1 0 0 0 0,0-2 0 0 0,0 0 0 0 0,0-1 0 0 0,-1-1 0 0 0,0-1 0 0 0,-1-1 0 0 0,0 0 0 0 0,0-1 0 0 0,-1-1 0 0 0,-1 0 0 0 0,0-1 0 0 0,-1-1 0 0 0,-1 0 0 0 0,0-1 0 0 0,-1-1 0 0 0,-1 0 0 0 0,0 0 0 0 0,13-30 0 0 0,-2-8-1705 0 0,-22 54 947 0 0,4-3-1368 0 0,24 16-8233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0 524 0 0,'-1'2'10900'0'0,"0"15"-9970"0"0,12 172 5920 0 0,-3-53-4576 0 0,4 162-18 0 0,-11-290-2788 0 0,-1 0 0 0 0,2 0 0 0 0,-1-1 1 0 0,4 10-1 0 0,10 11-7047 0 0,-11-23 5264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16 358 228 0 0,'-4'-10'968'0'0,"1"0"-1"0"0,1-1 1 0 0,-1 0-1 0 0,0-19 1 0 0,3 25-571 0 0,0 0 0 0 0,0 0 0 0 0,1 0 0 0 0,0 0 1 0 0,0 0-1 0 0,0 0 0 0 0,1 0 0 0 0,0 0 0 0 0,0 0 1 0 0,0 1-1 0 0,0-1 0 0 0,1 1 0 0 0,3-5 0 0 0,8-9 255 0 0,1 1 0 0 0,0 0-1 0 0,1 1 1 0 0,1 0 0 0 0,1 2-1 0 0,0 0 1 0 0,1 1 0 0 0,0 1 0 0 0,1 0-1 0 0,0 2 1 0 0,1 0 0 0 0,0 2-1 0 0,0 0 1 0 0,38-8 0 0 0,-39 12-381 0 0,-1 0 0 0 0,1 2 0 0 0,0 0 1 0 0,0 1-1 0 0,0 1 0 0 0,-1 1 0 0 0,1 1 1 0 0,0 1-1 0 0,0 0 0 0 0,-1 1 1 0 0,0 2-1 0 0,0 0 0 0 0,0 0 0 0 0,-1 2 1 0 0,0 1-1 0 0,0 0 0 0 0,22 16 0 0 0,-32-20-156 0 0,0 2-1 0 0,0-1 0 0 0,-1 1 1 0 0,1 1-1 0 0,-2-1 0 0 0,1 1 1 0 0,-1 0-1 0 0,0 1 0 0 0,-1-1 1 0 0,0 1-1 0 0,0 1 0 0 0,5 14 1 0 0,-7-16-43 0 0,-1 1 1 0 0,-1 0 0 0 0,1 0-1 0 0,-1 0 1 0 0,-1 0-1 0 0,0 1 1 0 0,0-1 0 0 0,-1 0-1 0 0,0 0 1 0 0,0 0-1 0 0,-1 0 1 0 0,0 0 0 0 0,-1-1-1 0 0,-5 13 1 0 0,1-5-44 0 0,-2 1 0 0 0,0-2 1 0 0,-1 1-1 0 0,-1-2 0 0 0,0 1 1 0 0,-1-1-1 0 0,0-1 0 0 0,-1 0 1 0 0,0-1-1 0 0,-23 16 0 0 0,16-15-33 0 0,0 0 0 0 0,-1 0 0 0 0,-1-2 0 0 0,0-1 0 0 0,0-1 0 0 0,-1-1 1 0 0,-32 8-1 0 0,47-14 5 0 0,0-1 0 0 0,0 0 0 0 0,0 0 0 0 0,0-1 0 0 0,0 0 0 0 0,0 0 0 0 0,-1-1 0 0 0,-12-2 1 0 0,21 3 1 0 0,0 0 1 0 0,0 0 0 0 0,0 0-1 0 0,-1 0 1 0 0,1 0 0 0 0,0 0-1 0 0,0 0 1 0 0,0-1-1 0 0,0 1 1 0 0,0 0 0 0 0,-1 0-1 0 0,1 0 1 0 0,0 0 0 0 0,0 0-1 0 0,0 0 1 0 0,0 0 0 0 0,0 0-1 0 0,0-1 1 0 0,0 1 0 0 0,0 0-1 0 0,-1 0 1 0 0,1 0 0 0 0,0 0-1 0 0,0 0 1 0 0,0-1 0 0 0,0 1-1 0 0,0 0 1 0 0,0 0 0 0 0,0 0-1 0 0,0 0 1 0 0,0 0 0 0 0,0-1-1 0 0,0 1 1 0 0,0 0 0 0 0,0 0-1 0 0,0 0 1 0 0,0 0 0 0 0,0-1-1 0 0,0 1 1 0 0,0 0-1 0 0,0 0 1 0 0,0 0 0 0 0,0 0-1 0 0,0 0 1 0 0,1-1 0 0 0,-1 1-1 0 0,0 0 1 0 0,0 0 0 0 0,0 0-1 0 0,0 0 1 0 0,0 0 0 0 0,0 0-1 0 0,0 0 1 0 0,0-1 0 0 0,1 1-1 0 0,-1 0 1 0 0,0 0 0 0 0,0 0-1 0 0,0 0 1 0 0,13-3 62 0 0,-1 0-1 0 0,1 1 1 0 0,-1 1-1 0 0,1 0 1 0 0,0 1-1 0 0,-1 0 1 0 0,1 0 0 0 0,0 2-1 0 0,16 3 1 0 0,2 2 92 0 0,0 1 0 0 0,50 20 0 0 0,-56-17 62 0 0,0 1 1 0 0,0 2-1 0 0,-1 0 0 0 0,-1 1 0 0 0,-1 1 1 0 0,0 1-1 0 0,32 33 0 0 0,-41-29-64 0 0,-9-11-2467 0 0,2-1-5192 0 0,4-9 810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106 177 424 0 0,'-1'0'260'0'0,"0"0"1"0"0,-1 1-1 0 0,1-1 1 0 0,-1 1-1 0 0,1-1 1 0 0,0 1-1 0 0,-1 0 0 0 0,1-1 1 0 0,0 1-1 0 0,0 0 1 0 0,0 0-1 0 0,0 0 1 0 0,-1 0-1 0 0,1 0 0 0 0,0 0 1 0 0,1 0-1 0 0,-1 1 1 0 0,0-1-1 0 0,0 0 1 0 0,0 0-1 0 0,0 2 0 0 0,-16 36 2513 0 0,12-26-1890 0 0,-6 13 378 0 0,-23 65 2861 0 0,30-80-3149 0 0,1 0 1 0 0,1 1-1 0 0,0-1 1 0 0,1 1-1 0 0,0-1 1 0 0,1 17-1 0 0,0-28-907 0 0,0 0-1 0 0,0 0 1 0 0,0 0 0 0 0,0 0 0 0 0,0 0-1 0 0,1-1 1 0 0,-1 1 0 0 0,0 0-1 0 0,0 0 1 0 0,0 0 0 0 0,0 0 0 0 0,0 0-1 0 0,0 0 1 0 0,0 0 0 0 0,1 0 0 0 0,-1 0-1 0 0,0 0 1 0 0,0 0 0 0 0,0 0-1 0 0,0 0 1 0 0,0 0 0 0 0,0 0 0 0 0,0 0-1 0 0,1 0 1 0 0,-1 0 0 0 0,0 0-1 0 0,0 0 1 0 0,0 0 0 0 0,0 0 0 0 0,0 0-1 0 0,0 0 1 0 0,0 0 0 0 0,1 1 0 0 0,-1-1-1 0 0,0 0 1 0 0,0 0 0 0 0,0 0-1 0 0,0 0 1 0 0,0 0 0 0 0,0 0 0 0 0,0 0-1 0 0,0 0 1 0 0,0 0 0 0 0,0 1-1 0 0,0-1 1 0 0,1 0 0 0 0,-1 0 0 0 0,0 0-1 0 0,0 0 1 0 0,0 0 0 0 0,0 0-1 0 0,0 0 1 0 0,0 1 0 0 0,0-1 0 0 0,0 0-1 0 0,0 0 1 0 0,0 0 0 0 0,0 0 0 0 0,0 0-1 0 0,0 0 1 0 0,0 0 0 0 0,0 1-1 0 0,8-17 952 0 0,7-23-582 0 0,-14 34-365 0 0,0 1 0 0 0,0 0 0 0 0,1-1 0 0 0,0 1 0 0 0,0 0 0 0 0,0 0 0 0 0,0 0 0 0 0,0 0 0 0 0,1 1 0 0 0,4-5 0 0 0,-6 6-36 0 0,0 1 1 0 0,1-1-1 0 0,0 1 1 0 0,-1 0-1 0 0,1 0 0 0 0,0 0 1 0 0,0 0-1 0 0,-1 0 0 0 0,1 0 1 0 0,0 1-1 0 0,0-1 1 0 0,0 1-1 0 0,0-1 0 0 0,0 1 1 0 0,0-1-1 0 0,0 1 1 0 0,0 0-1 0 0,0 0 0 0 0,0 0 1 0 0,0 0-1 0 0,0 1 0 0 0,0-1 1 0 0,0 0-1 0 0,0 1 1 0 0,3 1-1 0 0,241 98 1293 0 0,-227-93-1307 0 0,195 61 570 0 0,-181-60-568 0 0,0-1 0 0 0,1-1 0 0 0,0-2 0 0 0,61 0 1 0 0,-91-4-95 0 0,0 0 0 0 0,0 0 0 0 0,-1-1 0 0 0,1 0 0 0 0,0 0 0 0 0,0 0 0 0 0,0 0 0 0 0,-1 0 0 0 0,1-1 0 0 0,6-3 1 0 0,-9 4 44 0 0,0 0 0 0 0,0 0 0 0 0,0-1 0 0 0,0 1 0 0 0,0 0 0 0 0,0 0 0 0 0,0-1 0 0 0,0 1 0 0 0,-1 0 0 0 0,1-1 1 0 0,0 1-1 0 0,-1-1 0 0 0,0 1 0 0 0,1-1 0 0 0,-1 1 0 0 0,0-1 0 0 0,1 1 0 0 0,-1-1 0 0 0,0 1 0 0 0,0-1 0 0 0,0 1 1 0 0,-1-1-1 0 0,1 1 0 0 0,0-1 0 0 0,0 1 0 0 0,-1-1 0 0 0,1 1 0 0 0,-1-1 0 0 0,1 1 0 0 0,-1-1 0 0 0,-1-1 0 0 0,-6-14-74 0 0,-1-1-1 0 0,-1 1 0 0 0,-1 1 0 0 0,-18-23 0 0 0,-55-54-94 0 0,74 83 165 0 0,-152-143-154 0 0,57 57 276 0 0,101 92-99 0 0,1 2-17 0 0,1-1 0 0 0,-1 1 1 0 0,0-1-1 0 0,1 0 0 0 0,-1 0 0 0 0,-2-5 0 0 0,5 7-35 0 0,0 1-1 0 0,0 0 0 0 0,0-1 0 0 0,0 1 1 0 0,0 0-1 0 0,0-1 0 0 0,0 1 0 0 0,1 0 1 0 0,-1 0-1 0 0,0-1 0 0 0,0 1 0 0 0,0 0 1 0 0,1-1-1 0 0,-1 1 0 0 0,0 0 1 0 0,0 0-1 0 0,1 0 0 0 0,-1-1 0 0 0,0 1 1 0 0,1 0-1 0 0,-1 0 0 0 0,0 0 0 0 0,1 0 1 0 0,-1-1-1 0 0,0 1 0 0 0,1 0 0 0 0,-1 0 1 0 0,0 0-1 0 0,1 0 0 0 0,-1 0 0 0 0,0 0 1 0 0,1 0-1 0 0,-1 0 0 0 0,0 0 1 0 0,1 0-1 0 0,-1 0 0 0 0,0 0 0 0 0,1 0 1 0 0,-1 1-1 0 0,1-1 0 0 0,15 4-1579 0 0,-15-3 1681 0 0,81 30-8667 0 0,-40-18 5897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3:58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1 544 0 0,'0'0'1360'0'0,"2"2"299"0"0,2 1-1038 0 0,-1-1-1 0 0,1 1 1 0 0,0-1 0 0 0,0 0-1 0 0,0 0 1 0 0,0 0 0 0 0,0-1-1 0 0,0 1 1 0 0,0-1 0 0 0,1 0-1 0 0,-1 0 1 0 0,6 0 0 0 0,62 4 4212 0 0,-57-4-3697 0 0,154 7 7880 0 0,-161-8-10120 0 0,1 1-745 0 0,4-3-8462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1076 0 0,'-2'0'504'0'0,"-22"7"3631"0"0,24-6-3828 0 0,-1-1-1 0 0,1 0 1 0 0,-1 1 0 0 0,1-1 0 0 0,-1 0 0 0 0,1 1 0 0 0,-1-1 0 0 0,1 0 0 0 0,0 1 0 0 0,-1-1 0 0 0,1 1 0 0 0,0-1 0 0 0,-1 1-1 0 0,1-1 1 0 0,0 1 0 0 0,0-1 0 0 0,-1 1 0 0 0,1-1 0 0 0,0 1 0 0 0,0-1 0 0 0,0 1 0 0 0,0-1 0 0 0,-1 1 0 0 0,3 1 65 0 0,0-1 1 0 0,0 1-1 0 0,-1-1 1 0 0,1 0 0 0 0,0 0-1 0 0,0 0 1 0 0,0 0 0 0 0,0 0-1 0 0,0-1 1 0 0,0 1 0 0 0,1 0-1 0 0,-1-1 1 0 0,3 1 0 0 0,-3-1-47 0 0,48 9 1851 0 0,2-1 0 0 0,55-1 0 0 0,106-6 1087 0 0,-177-2-2722 0 0,218-9 2060 0 0,-145-1-5153 0 0,-106 10 1218 0 0,5 0-817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2 740 0 0,'0'0'262'0'0,"-1"0"0"0"0,1 1-1 0 0,-1-1 1 0 0,1 0 0 0 0,-1 0 0 0 0,1 1 0 0 0,-1-1-1 0 0,1 0 1 0 0,0 1 0 0 0,-1-1 0 0 0,1 0-1 0 0,-1 1 1 0 0,1-1 0 0 0,0 1 0 0 0,-1-1 0 0 0,1 0-1 0 0,0 1 1 0 0,-1-1 0 0 0,1 1 0 0 0,0-1 0 0 0,0 1-1 0 0,0-1 1 0 0,-1 1 0 0 0,1-1 0 0 0,0 1-1 0 0,0 0 1 0 0,0-1 0 0 0,0 1 0 0 0,0-1 0 0 0,0 1-1 0 0,0-1 1 0 0,0 1 0 0 0,0-1 0 0 0,0 1 0 0 0,1 0-1 0 0,10 2 4859 0 0,2-3-5435 0 0,120-10 7384 0 0,-2 0-3374 0 0,1 10-3896 0 0,-86 1-8355 0 0,-31-1 5645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33 7081 0 0,'-4'-6'2606'0'0,"3"4"-1875"0"0,0 0 0 0 0,0 0-1 0 0,0 0 1 0 0,-1 0-1 0 0,1 0 1 0 0,0 0-1 0 0,-1 1 1 0 0,0-1 0 0 0,1 0-1 0 0,-1 1 1 0 0,0 0-1 0 0,0-1 1 0 0,1 1-1 0 0,-5-2 1 0 0,5 3 277 0 0,-1 2-141 0 0,0 2-653 0 0,0 0 0 0 0,0 0-1 0 0,0 0 1 0 0,0 0 0 0 0,1 0 0 0 0,-1 0 0 0 0,1 1 0 0 0,0-1 0 0 0,1 0 0 0 0,-1 1 0 0 0,1 7 0 0 0,2 60 989 0 0,1-39-665 0 0,0 48 400 0 0,24 144 0 0 0,-24-210-1608 0 0,5 26-4766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6 321 260 0 0,'-1'-6'287'0'0,"-1"1"0"0"0,1-1 0 0 0,0 0 0 0 0,1 0 0 0 0,0 1 0 0 0,0-1 0 0 0,0 0 0 0 0,0 0 0 0 0,1 1 0 0 0,0-1 0 0 0,0 0 0 0 0,1 1 0 0 0,1-7 0 0 0,1 5 62 0 0,0-1 1 0 0,1 1-1 0 0,-1 0 1 0 0,1 0-1 0 0,1 1 1 0 0,-1-1-1 0 0,1 1 1 0 0,0 0-1 0 0,8-5 1 0 0,11-9 270 0 0,0 2 0 0 0,2 1 1 0 0,0 1-1 0 0,0 2 0 0 0,2 0 0 0 0,-1 2 1 0 0,2 1-1 0 0,0 1 0 0 0,0 2 0 0 0,0 1 1 0 0,1 1-1 0 0,0 2 0 0 0,0 1 0 0 0,1 1 1 0 0,60 5-1 0 0,-45 1-44 0 0,-1 2 1 0 0,0 2 0 0 0,-1 2-1 0 0,1 2 1 0 0,-2 1-1 0 0,73 34 1 0 0,-107-42-389 0 0,-1 0 0 0 0,0 1 0 0 0,-1 0 0 0 0,1 0 0 0 0,-1 1 0 0 0,0 0 0 0 0,-1 0 0 0 0,0 1 0 0 0,0 0-1 0 0,0 0 1 0 0,6 12 0 0 0,-10-14-88 0 0,0 0 0 0 0,-1-1-1 0 0,0 1 1 0 0,0 0-1 0 0,0 1 1 0 0,-1-1-1 0 0,0 0 1 0 0,0 0-1 0 0,0 1 1 0 0,-1-1-1 0 0,0 0 1 0 0,0 1-1 0 0,-1-1 1 0 0,0 0-1 0 0,0 0 1 0 0,0 1-1 0 0,-1-1 1 0 0,0 0 0 0 0,-3 8-1 0 0,-1-1 15 0 0,-1-1 1 0 0,-1 0-1 0 0,0 0 0 0 0,0 0 0 0 0,-1-1 1 0 0,0 0-1 0 0,-1-1 0 0 0,0 0 0 0 0,-1 0 1 0 0,-17 11-1 0 0,-5 1 73 0 0,-1-1 0 0 0,-52 23 0 0 0,61-32-154 0 0,0-1 0 0 0,-1-1 1 0 0,0-1-1 0 0,0-2 1 0 0,-1 0-1 0 0,0-2 1 0 0,0-1-1 0 0,-1-1 1 0 0,1-1-1 0 0,-1-1 0 0 0,-28-4 1 0 0,54 3-56 0 0,11 2 1 0 0,279 106 513 0 0,74 63 939 0 0,-339-158-1274 0 0,-4-4 109 0 0,-2 0 0 0 0,1 1-1 0 0,-1 2 1 0 0,-1-1 0 0 0,0 2 0 0 0,25 24 0 0 0,-40-36-418 0 0,14-9-10490 0 0,-7 2 7193 0 0,1-1 389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1016 0 0,'4'7'2926'0'0,"0"1"-1"0"0,-1-1 1 0 0,0 0-1 0 0,2 10 0 0 0,5 38 4381 0 0,-5 68-4307 0 0,0-18 209 0 0,-2-83-3200 0 0,1 8-821 0 0,-4-20-3483 0 0,-1-1-3544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111 110 180 0 0,'-31'-8'999'0'0,"16"5"621"0"0,0 0 1 0 0,1-2-1 0 0,-14-6 0 0 0,21 4 4354 0 0,7 7-5848 0 0,0-1 0 0 0,0 1 0 0 0,1-1 0 0 0,-1 0 0 0 0,0 1-1 0 0,1-1 1 0 0,-1 1 0 0 0,0-1 0 0 0,1 1 0 0 0,-1-1 0 0 0,0 1 0 0 0,1-1 0 0 0,-1 1-1 0 0,1-1 1 0 0,-1 1 0 0 0,1 0 0 0 0,-1-1 0 0 0,1 1 0 0 0,-1 0 0 0 0,1-1 0 0 0,0 1-1 0 0,32-13 1347 0 0,42-1 1465 0 0,81-6 1 0 0,71 4-145 0 0,-224 16-2770 0 0,402 3 4255 0 0,-235 13-5332 0 0,-144-12-884 0 0,25 1-8576 0 0,-36-3 7541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13 120 0 0,'-5'-12'18624'0'0,"15"57"-16019"0"0,-2 0 0 0 0,-1 0 0 0 0,-1 92-1 0 0,-8-93-2240 0 0,-2 29-961 0 0,3-49-3338 0 0,0-1-3328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35 255 7125 0 0,'-11'-3'2901'0'0,"10"3"-2309"0"0,-1-1 0 0 0,0 1 1 0 0,1 0-1 0 0,-1-1 0 0 0,0 1 0 0 0,1-1 0 0 0,-1 0 0 0 0,1 1 0 0 0,-1-1 0 0 0,1 0 0 0 0,-1 0 0 0 0,1 0 0 0 0,-3-2 1441 0 0,85-7 1790 0 0,-14 6-2909 0 0,9 0 530 0 0,145-27-1 0 0,-214 29-1555 0 0,1-1 0 0 0,0 0-1 0 0,0-1 1 0 0,-1 1 0 0 0,0-1-1 0 0,0-1 1 0 0,0 0 0 0 0,0 0-1 0 0,-1 0 1 0 0,0-1 0 0 0,0 0-1 0 0,9-12 1 0 0,4-7-146 0 0,-1-1 0 0 0,14-29 0 0 0,-22 39 1530 0 0,-10 19-224 0 0,-5 14 632 0 0,-12 42 439 0 0,0 2-691 0 0,9-29-1433 0 0,1 1 0 0 0,1 1 0 0 0,2-1 0 0 0,2 1 0 0 0,1-1 0 0 0,1 1 0 0 0,10 64 0 0 0,-9-92-624 0 0,1 7-1281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56 0 0,'-9'2'601'0'0,"-20"4"1357"0"0,14 3 3947 0 0,37 2-2867 0 0,4-4-2147 0 0,-1-1 1 0 0,1-2 0 0 0,0 0 0 0 0,0-2-1 0 0,33-1 1 0 0,-14 1-44 0 0,178 3 2246 0 0,-168-7-1987 0 0,-1-2 0 0 0,60-12 1 0 0,-110 15-979 0 0,0 0 0 0 0,-1 0 1 0 0,1 0-1 0 0,-1-1 1 0 0,1 1-1 0 0,-1-1 1 0 0,0 0-1 0 0,1 0 1 0 0,-1 0-1 0 0,0 0 0 0 0,0 0 1 0 0,4-5 930 0 0,-12 8-980 0 0,1 2-58 0 0,0-1-1 0 0,0 0 1 0 0,0 1 0 0 0,1 0-1 0 0,-1 0 1 0 0,1 0-1 0 0,-1 0 1 0 0,1 1-1 0 0,0-1 1 0 0,0 1 0 0 0,1 0-1 0 0,-1 0 1 0 0,1 0-1 0 0,0 0 1 0 0,0 0 0 0 0,0 1-1 0 0,-2 6 1 0 0,-6 25 191 0 0,2 0 1 0 0,1 1 0 0 0,1 0-1 0 0,0 47 1 0 0,0-10 213 0 0,2-1 659 0 0,3 0-1 0 0,16 134 0 0 0,-15-206-1117 0 0,0 0 0 0 0,0 1 0 0 0,0-1 1 0 0,0 1-1 0 0,0-1 0 0 0,0 0 0 0 0,-1 1 0 0 0,1-1 1 0 0,0 0-1 0 0,-1 0 0 0 0,0 1 0 0 0,1-1 0 0 0,-1 0 0 0 0,0 0 1 0 0,1 0-1 0 0,-1 0 0 0 0,0 1 0 0 0,0-1 0 0 0,0 0 1 0 0,0-1-1 0 0,0 1 0 0 0,0 0 0 0 0,0 0 0 0 0,0 0 0 0 0,0-1 1 0 0,-1 1-1 0 0,1 0 0 0 0,0-1 0 0 0,0 1 0 0 0,-1-1 1 0 0,1 1-1 0 0,0-1 0 0 0,-1 0 0 0 0,-1 0 0 0 0,-7 2-194 0 0,0 0 0 0 0,0-1-1 0 0,-17-1 1 0 0,13 0 129 0 0,-592 40-820 0 0,576-36 2702 0 0,60-5-1185 0 0,62-4 138 0 0,-13-2-368 0 0,511-34-68 0 0,-182 32-1209 0 0,-374 7-11411 0 0,-27 0 8969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302 102 88 0 0,'-8'5'1227'0'0,"-1"0"1"0"0,1 1-1 0 0,0 0 0 0 0,0 0 0 0 0,1 1 0 0 0,0 0 1 0 0,0 1-1 0 0,-8 10 0 0 0,-5 6 469 0 0,-34 37 2618 0 0,38-40-2221 0 0,-1-2-1 0 0,-1 0 1 0 0,-35 29-1 0 0,52-47-1997 0 0,1-1 0 0 0,-1 1 0 0 0,0-1 1 0 0,1 1-1 0 0,-1-1 0 0 0,0 1 0 0 0,0-1 0 0 0,1 0 0 0 0,-1 1 0 0 0,0-1 0 0 0,0 0 1 0 0,0 0-1 0 0,0 0 0 0 0,1 0 0 0 0,-1 1 0 0 0,0-1 0 0 0,0 0 0 0 0,0 0 0 0 0,0-1 1 0 0,0 1-1 0 0,1 0 0 0 0,-1 0 0 0 0,0 0 0 0 0,0-1 0 0 0,0 1 0 0 0,-1-1 1 0 0,1 0-27 0 0,-1 0 1 0 0,1 0 0 0 0,0 0 0 0 0,0-1 0 0 0,0 1 0 0 0,0 0 0 0 0,0-1 0 0 0,0 1 0 0 0,0-1 0 0 0,0 1 0 0 0,0-1 0 0 0,0-2 0 0 0,-1-2 16 0 0,0 0 1 0 0,0-1-1 0 0,1 1 1 0 0,0 0-1 0 0,0-1 1 0 0,1-7-1 0 0,0 9-37 0 0,0-1-1 0 0,1 1 1 0 0,0 0 0 0 0,0 0-1 0 0,0 0 1 0 0,1 0-1 0 0,0 0 1 0 0,0 0 0 0 0,0 0-1 0 0,1 0 1 0 0,4-6 0 0 0,-6 9-11 0 0,1 0 0 0 0,-1 0 0 0 0,1 1 0 0 0,0-1 0 0 0,0 1 0 0 0,0-1 0 0 0,0 1 0 0 0,0 0 0 0 0,0 0 0 0 0,0 0 0 0 0,0 0 0 0 0,0 0 0 0 0,0 0 0 0 0,0 0 0 0 0,1 1 0 0 0,-1-1 0 0 0,0 1 0 0 0,1 0 0 0 0,-1 0 0 0 0,0 0 0 0 0,1 0 0 0 0,-1 0 0 0 0,0 0 0 0 0,1 0 0 0 0,-1 1 0 0 0,0-1 0 0 0,0 1 0 0 0,4 1 0 0 0,120 44 1419 0 0,-43-15-1443 0 0,170 40 0 0 0,-242-69-14 0 0,0 0 0 0 0,0-1 0 0 0,0 0 0 0 0,0-1 0 0 0,16-2 0 0 0,-24 2 0 0 0,0-1 0 0 0,0 1 0 0 0,0-1 0 0 0,0 0 0 0 0,0 0 0 0 0,0 0 0 0 0,0 0 0 0 0,0-1 0 0 0,0 1 0 0 0,-1-1 0 0 0,1 0 0 0 0,0 0 0 0 0,-1 0 0 0 0,0 0 0 0 0,1 0 0 0 0,-1 0 0 0 0,0-1 0 0 0,0 1 0 0 0,0-1 0 0 0,0 1 0 0 0,-1-1 0 0 0,1 0 0 0 0,1-4 0 0 0,2-6 0 0 0,-1 1 0 0 0,0-1 0 0 0,-1 0 0 0 0,-1-1 0 0 0,0 1 0 0 0,0 0 0 0 0,-2-1 0 0 0,1 1 0 0 0,-2 0 0 0 0,0-1 0 0 0,0 1 0 0 0,-1 0 0 0 0,-1-1 0 0 0,0 1 0 0 0,-1 1 0 0 0,-1-1 0 0 0,-8-18 0 0 0,-4-14-1708 0 0,17 44 1584 0 0,0 1 0 0 0,0-1 0 0 0,0 1-1 0 0,0-1 1 0 0,0 1 0 0 0,0-1 0 0 0,1 1 0 0 0,-1 0 0 0 0,0-1 0 0 0,0 1 0 0 0,0-1 0 0 0,1 1 0 0 0,-1-1 0 0 0,0 1-1 0 0,0 0 1 0 0,1-1 0 0 0,-1 1 0 0 0,0 0 0 0 0,1-1 0 0 0,-1 1 0 0 0,0 0 0 0 0,1-1 0 0 0,-1 1 0 0 0,1 0-1 0 0,-1 0 1 0 0,1 0 0 0 0,-1-1 0 0 0,0 1 0 0 0,1 0 0 0 0,-1 0 0 0 0,1 0 0 0 0,-1 0 0 0 0,1 0 0 0 0,-1 0 0 0 0,1 0-1 0 0,17-2-5146 0 0,-2 1 1715 0 0,3 0 513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0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524 108 160 0 0,'10'-10'2183'0'0,"-5"4"116"0"0,0 1 1 0 0,-1-1-1 0 0,1 0 1 0 0,-1 0-1 0 0,5-10 0 0 0,-12 12-2038 0 0,0 0 0 0 0,0 0 0 0 0,0 0 0 0 0,-1 1 0 0 0,1-1-1 0 0,-1 1 1 0 0,0 0 0 0 0,0 0 0 0 0,0 0 0 0 0,-1 1 0 0 0,1-1-1 0 0,-1 1 1 0 0,1 0 0 0 0,-1 0 0 0 0,0 1 0 0 0,0-1-1 0 0,1 1 1 0 0,-1 0 0 0 0,0 1 0 0 0,0-1 0 0 0,0 1 0 0 0,-6 0-1 0 0,-6-1 85 0 0,-1 2-1 0 0,0 0 1 0 0,0 1-1 0 0,0 1 0 0 0,-17 5 1 0 0,11-1-73 0 0,0 1-1 0 0,0 1 1 0 0,1 1-1 0 0,0 2 1 0 0,0 0 0 0 0,-31 23-1 0 0,41-25-140 0 0,0 0 1 0 0,1 1-1 0 0,1 0 0 0 0,0 1 0 0 0,0 0 0 0 0,1 1 0 0 0,0 0 0 0 0,1 0 0 0 0,1 1 0 0 0,0 0 0 0 0,-7 20 0 0 0,12-26-42 0 0,1 1-1 0 0,0-1 0 0 0,0 0 1 0 0,1 1-1 0 0,0-1 1 0 0,0 1-1 0 0,1 0 1 0 0,0-1-1 0 0,0 1 0 0 0,1-1 1 0 0,1 1-1 0 0,3 13 1 0 0,-1-10 4 0 0,0-1 0 0 0,1 1 0 0 0,1-1 0 0 0,0 1 0 0 0,0-2 0 0 0,1 1 0 0 0,16 18 0 0 0,-7-12 14 0 0,2 0-1 0 0,0 0 1 0 0,1-2 0 0 0,0 0 0 0 0,1-1 0 0 0,1-2 0 0 0,1 0 0 0 0,28 12 0 0 0,-35-18-72 0 0,0 0-1 0 0,1-2 1 0 0,22 5 0 0 0,-34-8-71 0 0,0 0 0 0 0,0-1-1 0 0,-1 0 1 0 0,1 1 0 0 0,0-1 0 0 0,-1 0 0 0 0,1-1-1 0 0,0 1 1 0 0,0-1 0 0 0,-1 0 0 0 0,1 1-1 0 0,0-2 1 0 0,-1 1 0 0 0,1 0 0 0 0,-1-1 0 0 0,0 1-1 0 0,1-1 1 0 0,-1 0 0 0 0,0 0 0 0 0,4-4-1 0 0,-6 5 15 0 0,1-1 1 0 0,-1 1-1 0 0,0-1 0 0 0,0 1 0 0 0,1-1 0 0 0,-1 0 0 0 0,-1 1 0 0 0,1-1 0 0 0,0 0 0 0 0,0 1 0 0 0,-1-1 0 0 0,1 0 0 0 0,0 0 0 0 0,-1 0 0 0 0,0 0 0 0 0,0 0 1 0 0,1 0-1 0 0,-1 0 0 0 0,0 0 0 0 0,0 0 0 0 0,-1 1 0 0 0,1-1 0 0 0,0 0 0 0 0,-1 0 0 0 0,1 0 0 0 0,-1 0 0 0 0,0 0 0 0 0,1 1 0 0 0,-1-1 0 0 0,0 0 0 0 0,0 0 1 0 0,0 1-1 0 0,0-1 0 0 0,0 1 0 0 0,-1-1 0 0 0,1 1 0 0 0,0 0 0 0 0,-1-1 0 0 0,1 1 0 0 0,-1 0 0 0 0,-2-2 0 0 0,-3-2-11 0 0,0 1 0 0 0,-1 0 0 0 0,1 0 0 0 0,-1 0 0 0 0,0 1 0 0 0,0 0 0 0 0,0 0 0 0 0,-10-1 0 0 0,5 2-114 0 0,0 1 0 0 0,-1 0 0 0 0,-22 1 0 0 0,31 1-130 0 0,0-1 0 0 0,0 1 1 0 0,1 0-1 0 0,-1 0 1 0 0,1 1-1 0 0,-9 3 1 0 0,12-4-19 0 0,-1 0 1 0 0,0 0-1 0 0,1 0 1 0 0,-1 0-1 0 0,1 0 1 0 0,-1 0-1 0 0,1 1 1 0 0,0-1-1 0 0,-1 1 1 0 0,1-1-1 0 0,0 1 1 0 0,0-1-1 0 0,0 1 1 0 0,0 0-1 0 0,0-1 1 0 0,1 1-1 0 0,-2 3 1 0 0,2-4-133 0 0,0-1 192 0 0,-1 1-1 0 0,1-1 0 0 0,0 1 1 0 0,0 0-1 0 0,0-1 0 0 0,0 1 1 0 0,-1 0-1 0 0,1-1 0 0 0,0 1 1 0 0,0-1-1 0 0,1 1 0 0 0,-1 0 1 0 0,0-1-1 0 0,0 1 0 0 0,0 0 1 0 0,0-1-1 0 0,0 1 0 0 0,1-1 1 0 0,-1 1-1 0 0,0 0 0 0 0,0-1 1 0 0,1 1-1 0 0,0 0 0 0 0,8 6-2298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47 504 0 0,'-12'8'16263'0'0,"31"-3"-9897"0"0,0-1-6580 0 0,48 0 4269 0 0,94-7 0 0 0,-108-1-3476 0 0,0-3 1 0 0,67-18-1 0 0,-87 12-492 0 0,4-1-1603 0 0,-24 12-2987 0 0,-2 3-3353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3 396 0 0,'3'1'1359'0'0,"2"2"-645"0"0,-1-1 0 0 0,1 1 0 0 0,0-1 0 0 0,0 0 1 0 0,0-1-1 0 0,1 1 0 0 0,-1-1 0 0 0,0 0 0 0 0,11 0 0 0 0,57-2 3869 0 0,-33 0-1996 0 0,255-11 7961 0 0,-280 11-10988 0 0,17-3-9374 0 0,-23 2 7007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50 440 0 0,'0'0'4055'0'0,"6"2"-2440"0"0,7 3-919 0 0,-1 1 0 0 0,0 0 0 0 0,0 1 0 0 0,-1 0 0 0 0,0 1-1 0 0,0 1 1 0 0,-1-1 0 0 0,11 13 0 0 0,78 96 3066 0 0,-69-80-2721 0 0,-6-7-614 0 0,118 138 2919 0 0,-103-126-1547 0 0,85 71 0 0 0,-111-102-1454 0 0,-10-8-213 0 0,0 0 1 0 0,0 0-1 0 0,0 0 0 0 0,1 0 1 0 0,-1-1-1 0 0,1 0 1 0 0,0 1-1 0 0,0-1 0 0 0,0-1 1 0 0,0 1-1 0 0,0-1 1 0 0,6 2-1 0 0,-9-3 105 0 0,12-9 126 0 0,-12 8-343 0 0,1 0 0 0 0,-1 0 1 0 0,1 0-1 0 0,-1 0 0 0 0,0 0 0 0 0,0 0 0 0 0,1 0 1 0 0,-1 0-1 0 0,0-1 0 0 0,0 1 0 0 0,0 0 0 0 0,0-1 1 0 0,-1 1-1 0 0,1-1 0 0 0,0 1 0 0 0,-1-1 0 0 0,2-2 1 0 0,7-41 118 0 0,-1-1 1 0 0,-3 1 0 0 0,-1-1 0 0 0,-3-56 0 0 0,1 5-47 0 0,-2 83-108 0 0,2-48-100 0 0,19-112 1 0 0,-21 174 35 0 0,-1-1 0 0 0,1 1 0 0 0,0 0 0 0 0,0-1 0 0 0,0 1 1 0 0,0-1-1 0 0,0 1 0 0 0,0-1 0 0 0,1 1 0 0 0,-1 0 0 0 0,0-1 0 0 0,0 1 0 0 0,0-1 0 0 0,0 1 0 0 0,0-1 0 0 0,1 1 0 0 0,-1 0 0 0 0,0-1 0 0 0,0 1 0 0 0,1 0 0 0 0,-1-1 0 0 0,0 1 0 0 0,0 0 0 0 0,1-1 0 0 0,-1 1 1 0 0,0 0-1 0 0,1 0 0 0 0,-1-1 0 0 0,1 1 0 0 0,-1 0 0 0 0,0 0 0 0 0,1 0 0 0 0,-1-1 0 0 0,1 1 0 0 0,-1 0 0 0 0,0 0 0 0 0,1 0 0 0 0,-1 0 0 0 0,1 0 0 0 0,-1 0 0 0 0,1 0 0 0 0,-1 0 0 0 0,0 0 0 0 0,1 0 0 0 0,-1 0 1 0 0,1 0-1 0 0,0 1 0 0 0,17 14-6575 0 0,-11-6 4270 0 0,10 3-241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0 428 0 0,'-17'2'6945'0'0,"-8"76"1534"0"0,6 5-3350 0 0,16-65-5048 0 0,0 2 0 0 0,2-1 0 0 0,0 0 0 0 0,1 0 0 0 0,1 0 0 0 0,6 34 0 0 0,-1-36-6284 0 0,-2-11 3571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78 115 192 0 0,'-48'-10'3514'0'0,"18"-2"7364"0"0,32 11-10706 0 0,-1 1 0 0 0,1-1 0 0 0,-1 1 0 0 0,1-1 0 0 0,-1 0 0 0 0,1 0 0 0 0,-1 0 0 0 0,0 0 0 0 0,1 0 0 0 0,-1 0 1 0 0,0 0-1 0 0,1-1 0 0 0,4-3 247 0 0,5 0 109 0 0,1 0 0 0 0,0 1 0 0 0,0 0 0 0 0,0 1 0 0 0,1 1 0 0 0,18-2 0 0 0,-6 0 78 0 0,232-27 4678 0 0,-201 26-7943 0 0,-1 1-3918 0 0,-41 3 3642 0 0,0-3 421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1 152 0 0,'-4'5'13653'0'0,"1"20"-8369"0"0,-2 43-4110 0 0,4-51 702 0 0,-12 99 1941 0 0,2-22-4765 0 0,8-31-8251 0 0,3-54 6491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40 260 696 0 0,'-3'-1'456'0'0,"-20"-6"2135"0"0,9-1 4087 0 0,46-4-2175 0 0,50-5-440 0 0,-50 11-2510 0 0,1-1 0 0 0,45-16 0 0 0,-68 18-1509 0 0,0 1 1 0 0,0-1-1 0 0,0-1 1 0 0,0 0-1 0 0,-1 0 0 0 0,0-1 1 0 0,0 0-1 0 0,-1 0 1 0 0,0-1-1 0 0,0-1 0 0 0,8-11 1 0 0,-6 7-121 0 0,1-2 162 0 0,0 0 0 0 0,12-25 0 0 0,-22 38 131 0 0,1-2 3350 0 0,-8 39-2290 0 0,-1 0-608 0 0,2 1 0 0 0,1 1 0 0 0,2-1 0 0 0,3 57 0 0 0,0-83-557 0 0,5 17-2578 0 0,-6-26 2034 0 0,0-1 0 0 0,1 1 0 0 0,-1 0 0 0 0,1 0 0 0 0,0-1 0 0 0,-1 1-1 0 0,1 0 1 0 0,0-1 0 0 0,-1 1 0 0 0,1 0 0 0 0,0-1 0 0 0,0 1 0 0 0,-1-1-1 0 0,1 1 1 0 0,0-1 0 0 0,0 1 0 0 0,0-1 0 0 0,0 0 0 0 0,0 0 0 0 0,-1 1-1 0 0,1-1 1 0 0,0 0 0 0 0,0 0 0 0 0,0 0 0 0 0,0 0 0 0 0,1 0 0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1268 15 332 0 0,'0'-1'346'0'0,"-1"0"0"0"0,1 0 0 0 0,-1 0 0 0 0,1 0 0 0 0,-1 0 0 0 0,0 1 0 0 0,0-1-1 0 0,1 0 1 0 0,-1 0 0 0 0,0 1 0 0 0,0-1 0 0 0,0 0 0 0 0,0 1 0 0 0,0-1 0 0 0,0 1 0 0 0,0-1 0 0 0,0 1 0 0 0,0-1 0 0 0,0 1 0 0 0,0 0 0 0 0,0-1 0 0 0,0 1-1 0 0,-2 0 1 0 0,0 0-59 0 0,1 1-1 0 0,0-1 0 0 0,0 1 1 0 0,-1-1-1 0 0,1 1 0 0 0,0 0 1 0 0,0 0-1 0 0,0 0 0 0 0,0 0 1 0 0,0 0-1 0 0,-2 2 0 0 0,-8 6 78 0 0,1 1 0 0 0,1 0 0 0 0,-12 14 0 0 0,12-12 571 0 0,-82 97 1075 0 0,-5 4-633 0 0,-250 259 2659 0 0,-238 185 1215 0 0,580-553-6003 0 0,-15 14 1705 0 0,14-12-4196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146 173 196 0 0,'-8'44'3243'0'0,"-2"-1"-1"0"0,-23 62 1 0 0,-6 24 1242 0 0,30-92-2468 0 0,1 0 0 0 0,2 0 0 0 0,-2 46 0 0 0,5-59-522 0 0,1-19-887 0 0,1 1 1012 0 0,-6-25-1110 0 0,4 7-406 0 0,0-2 0 0 0,1 1 0 0 0,0 0-1 0 0,1 0 1 0 0,1-1 0 0 0,0 1-1 0 0,3-25 1 0 0,27-99 137 0 0,-19 96-180 0 0,1 0 0 0 0,3 1 0 0 0,1 1 0 0 0,39-70 0 0 0,-45 94-30 0 0,0 0-1 0 0,1 1 1 0 0,0 1-1 0 0,1 0 0 0 0,1 0 1 0 0,18-14-1 0 0,-21 20-6 0 0,1 0-1 0 0,-1 1 1 0 0,1 0 0 0 0,0 1-1 0 0,0 0 1 0 0,1 1-1 0 0,0 0 1 0 0,-1 0-1 0 0,1 2 1 0 0,16-3 0 0 0,-24 4-12 0 0,0 1 0 0 0,0 0 1 0 0,-1-1-1 0 0,1 1 0 0 0,0 1 1 0 0,0-1-1 0 0,0 0 0 0 0,0 1 0 0 0,0 0 1 0 0,0 0-1 0 0,0 0 0 0 0,-1 1 1 0 0,1-1-1 0 0,-1 1 0 0 0,1 0 1 0 0,-1-1-1 0 0,1 2 0 0 0,-1-1 1 0 0,0 0-1 0 0,0 1 0 0 0,0-1 1 0 0,0 1-1 0 0,-1 0 0 0 0,1 0 1 0 0,3 5-1 0 0,-4-3-3 0 0,1 1 1 0 0,-1-1-1 0 0,0 1 1 0 0,0 0-1 0 0,-1-1 1 0 0,0 1-1 0 0,0 0 1 0 0,0 0 0 0 0,-1 0-1 0 0,0 0 1 0 0,0-1-1 0 0,0 1 1 0 0,-1 0-1 0 0,0 0 1 0 0,0 0-1 0 0,-3 9 1 0 0,-2 4-111 0 0,-2 0 0 0 0,0-1 1 0 0,-1 0-1 0 0,-1 0 0 0 0,0-1 1 0 0,-1 0-1 0 0,-1-1 0 0 0,-1 0 1 0 0,0-1-1 0 0,-1 0 0 0 0,-24 18 1 0 0,14-14-230 0 0,-1-1 0 0 0,0-1 0 0 0,-1-2 0 0 0,-2 0 0 0 0,1-2 1 0 0,-58 19-1 0 0,76-27 512 0 0,11 0 1 0 0,21 3 170 0 0,42 3 162 0 0,-62-11-487 0 0,69 11 830 0 0,108 31 0 0 0,-139-29-603 0 0,-1 1 0 0 0,-1 2 0 0 0,0 2 0 0 0,37 23 0 0 0,-45-17-295 0 0,-25-19-551 0 0,1 0-1 0 0,-1 0 1 0 0,1 0-1 0 0,-1-1 1 0 0,1 0-1 0 0,11 4 1 0 0,-10-7-1683 0 0,0-1-4189 0 0,1-1 3573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0 724 0 0,'0'0'10805'0'0,"1"5"-9081"0"0,-4 96 7153 0 0,-7 4-4413 0 0,13-30-3310 0 0,1-60-2162 0 0,-2-9-1482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0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0 120 360 0 0,'0'-1'411'0'0,"1"0"-1"0"0,-1 0 0 0 0,0 0 1 0 0,0 1-1 0 0,1-1 1 0 0,-1 0-1 0 0,0 0 1 0 0,1 1-1 0 0,-1-1 1 0 0,1 0-1 0 0,-1 1 1 0 0,1-1-1 0 0,-1 0 1 0 0,1 1-1 0 0,-1-1 1 0 0,1 1-1 0 0,0-1 1 0 0,-1 1-1 0 0,1-1 1 0 0,0 1-1 0 0,-1-1 1 0 0,1 1-1 0 0,1-1 0 0 0,21 3 4137 0 0,25 21-1394 0 0,-44-21-2683 0 0,157 99 5070 0 0,-72-44-2860 0 0,98 48 0 0 0,-146-85-1995 0 0,-29-12-221 0 0,1-2 1 0 0,0 1-1 0 0,1-2 0 0 0,-1 1 0 0 0,27 5 1 0 0,-33-13-450 0 0,0-9-15 0 0,-6 0 0 0 0,-1 0 0 0 0,0 1 0 0 0,0-1 0 0 0,-1 0 0 0 0,0 1 0 0 0,-3-12 0 0 0,0-2 0 0 0,-11-60 0 0 0,9 58 0 0 0,1 0 0 0 0,2 0 0 0 0,0 0 0 0 0,2-1 0 0 0,1-31 0 0 0,1 52-38 0 0,0-2-41 0 0,0-1 0 0 0,0 1 0 0 0,1 0 0 0 0,4-10 0 0 0,-6 17-679 0 0,2-2-526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113 110 256 0 0,'-36'-8'1945'0'0,"-7"-2"2438"0"0,40 9-3609 0 0,0 0-1 0 0,0 0 1 0 0,0 0-1 0 0,0-1 1 0 0,0 1-1 0 0,0-1 1 0 0,0 0-1 0 0,1 0 1 0 0,-4-2-1 0 0,6 4-662 0 0,0-1 0 0 0,0 1-1 0 0,-1 0 1 0 0,1-1 0 0 0,0 1 0 0 0,0 0-1 0 0,0-1 1 0 0,0 1 0 0 0,0 0-1 0 0,0-1 1 0 0,0 1 0 0 0,0-1 0 0 0,0 1-1 0 0,0 0 1 0 0,0-1 0 0 0,0 1-1 0 0,0 0 1 0 0,0-1 0 0 0,0 1 0 0 0,0 0-1 0 0,0-1 1 0 0,1 1 0 0 0,-1 0-1 0 0,0-1 1 0 0,0 1 0 0 0,0 0 0 0 0,1-1-1 0 0,-1 1 1 0 0,0 0 0 0 0,0-1-1 0 0,1 1 1 0 0,-1 0 0 0 0,0 0 0 0 0,0-1-1 0 0,1 1 1 0 0,-1 0 0 0 0,0 0-1 0 0,1 0 1 0 0,-1 0 0 0 0,0-1-1 0 0,1 1 1 0 0,-1 0 0 0 0,1 0 0 0 0,16-7 1386 0 0,36-8 423 0 0,0 2 1 0 0,1 3-1 0 0,106-7 0 0 0,167 18 1296 0 0,-253 1-2387 0 0,-4 4-875 0 0,-31-2-2431 0 0,0-2-6947 0 0,-31-3 6013 0 0,-2 0 488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13 928 0 0,'-12'-13'17080'0'0,"13"42"-15094"0"0,-1-1 0 0 0,-2 1 0 0 0,-7 39 1 0 0,-26 87 348 0 0,14-69-3312 0 0,19-70-691 0 0,2-9-2092 0 0,0-1-793 0 0,0 2 1584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1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15 273 724 0 0,'-1'0'457'0'0,"0"0"0"0"0,0-1 0 0 0,0 1 0 0 0,0-1 0 0 0,0 1 0 0 0,0-1 0 0 0,0 1 0 0 0,1-1 0 0 0,-1 1 0 0 0,0-1-1 0 0,0 0 1 0 0,1 1 0 0 0,-1-1 0 0 0,0 0 0 0 0,1 0 0 0 0,-2-1 0 0 0,2 2-330 0 0,0-1 0 0 0,1 1 0 0 0,-1 0-1 0 0,0-1 1 0 0,0 1 0 0 0,0 0 0 0 0,0-1 0 0 0,1 1 0 0 0,-1 0-1 0 0,0-1 1 0 0,0 1 0 0 0,1 0 0 0 0,-1 0 0 0 0,0-1 0 0 0,0 1-1 0 0,1 0 1 0 0,-1 0 0 0 0,0-1 0 0 0,1 1 0 0 0,-1 0 0 0 0,0 0-1 0 0,1 0 1 0 0,-1 0 0 0 0,0-1 0 0 0,1 1 0 0 0,-1 0 0 0 0,1 0-1 0 0,0 0 1 0 0,45-7 1827 0 0,-26 5-339 0 0,10-3-215 0 0,-1-1 0 0 0,0-2 0 0 0,36-13 0 0 0,-53 16-1196 0 0,0-1 1 0 0,-1 0-1 0 0,0-1 0 0 0,0 0 0 0 0,0-1 0 0 0,-1 0 1 0 0,0 0-1 0 0,0-1 0 0 0,-1-1 0 0 0,8-10 0 0 0,11-22 56 0 0,-22 31 22 0 0,1 0-1 0 0,0 1 1 0 0,0 0 0 0 0,16-15 0 0 0,-22 25-235 0 0,-1-1 0 0 0,0 1 0 0 0,0 0 0 0 0,0 0 0 0 0,1 0 0 0 0,-1 0 0 0 0,0-1 0 0 0,0 1 0 0 0,0 0 1 0 0,1 0-1 0 0,-1 0 0 0 0,0 0 0 0 0,0 0 0 0 0,1 0 0 0 0,-1 0 0 0 0,0 0 0 0 0,0 0 0 0 0,1 0 0 0 0,-1 0 0 0 0,0 0 0 0 0,0 0 1 0 0,0 0-1 0 0,1 0 0 0 0,-1 0 0 0 0,0 0 0 0 0,0 0 0 0 0,1 0 0 0 0,-1 0 0 0 0,0 0 0 0 0,0 0 0 0 0,1 0 0 0 0,-1 0 1 0 0,0 1-1 0 0,0-1 0 0 0,0 0 0 0 0,1 0 0 0 0,-1 0 0 0 0,6 12 958 0 0,-2 13 252 0 0,-2 51 1551 0 0,-2-20-2644 0 0,3 0-1 0 0,2 1 1 0 0,18 78-1 0 0,-19-109-361 0 0,-3-17-3451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4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47 273 284 0 0,'0'0'2064'0'0,"-13"19"1935"0"0,12 22-1015 0 0,2 0 0 0 0,8 58-1 0 0,-4-57-1106 0 0,-1-1 0 0 0,-3 49 0 0 0,-1-87-1541 0 0,0-3-309 0 0,0 0 0 0 0,0 0 0 0 0,0 0 0 0 0,0 1 0 0 0,0-1 0 0 0,-1 0 1 0 0,1 0-1 0 0,0 0 0 0 0,0 0 0 0 0,0 1 0 0 0,0-1 0 0 0,0 0 0 0 0,0 0 0 0 0,0 0 0 0 0,0 0 0 0 0,0 1 0 0 0,0-1 0 0 0,-1 0 0 0 0,1 0 0 0 0,0 0 0 0 0,0 0 0 0 0,0 0 0 0 0,0 0 0 0 0,0 0 0 0 0,-1 1 0 0 0,1-1 0 0 0,0 0 0 0 0,0 0 0 0 0,0 0 0 0 0,0 0 0 0 0,-1 0 0 0 0,1 0 0 0 0,0 0 0 0 0,0 0 0 0 0,0 0 1 0 0,0 0-1 0 0,-1 0 0 0 0,1 0 0 0 0,0 0 0 0 0,0 0 0 0 0,0 0 0 0 0,0 0 0 0 0,-1 0 0 0 0,1 0 0 0 0,0 0 0 0 0,0 0 0 0 0,0 0 0 0 0,0-1 0 0 0,-1 1 0 0 0,1 0 0 0 0,0 0 0 0 0,0 0 0 0 0,-7-16 81 0 0,0 0 0 0 0,2 0 0 0 0,0 0 0 0 0,1 0 0 0 0,0-1-1 0 0,-1-19 1 0 0,-3-107 137 0 0,8 119-185 0 0,0 0 0 0 0,2 0 0 0 0,1 1 1 0 0,1-1-1 0 0,0 0 0 0 0,2 1 0 0 0,15-38 1 0 0,-17 51-3 0 0,1 1 0 0 0,0 0 0 0 0,0 0 0 0 0,1 0 0 0 0,0 1 1 0 0,0-1-1 0 0,1 2 0 0 0,0-1 0 0 0,1 1 0 0 0,-1 0 0 0 0,1 0 1 0 0,1 1-1 0 0,-1 0 0 0 0,1 1 0 0 0,0 0 0 0 0,0 0 0 0 0,1 1 1 0 0,-1 0-1 0 0,1 0 0 0 0,11-1 0 0 0,-10 3 15 0 0,0 0 0 0 0,-1 1 0 0 0,1 1 0 0 0,0 0 0 0 0,0 0-1 0 0,-1 1 1 0 0,1 0 0 0 0,0 1 0 0 0,-1 0 0 0 0,1 1 0 0 0,-1 0 0 0 0,0 1 0 0 0,11 5 0 0 0,-17-7-53 0 0,-1-1 1 0 0,0 1 0 0 0,1 0 0 0 0,-1 1-1 0 0,0-1 1 0 0,0 0 0 0 0,0 1-1 0 0,0 0 1 0 0,-1-1 0 0 0,1 1 0 0 0,-1 0-1 0 0,0 0 1 0 0,0 1 0 0 0,0-1-1 0 0,0 0 1 0 0,0 1 0 0 0,-1-1 0 0 0,1 1-1 0 0,-1 0 1 0 0,0-1 0 0 0,0 1 0 0 0,-1 0-1 0 0,1 0 1 0 0,-1-1 0 0 0,1 1-1 0 0,-1 0 1 0 0,-1 0 0 0 0,1 0 0 0 0,0 0-1 0 0,-1-1 1 0 0,0 1 0 0 0,0 0-1 0 0,0 0 1 0 0,0-1 0 0 0,-1 1 0 0 0,1-1-1 0 0,-1 1 1 0 0,-4 5 0 0 0,-2 5-1 0 0,0-1 0 0 0,-1 0 0 0 0,-1 0 0 0 0,0-1 0 0 0,-1 0-1 0 0,0-1 1 0 0,-1 0 0 0 0,-25 18 0 0 0,-3-4-263 0 0,-71 33-1 0 0,56-30-174 0 0,54-28 393 0 0,0 1 0 0 0,0-1 0 0 0,0 1-1 0 0,0-1 1 0 0,-1 1 0 0 0,1 0 0 0 0,0-1 0 0 0,1 1-1 0 0,-1 0 1 0 0,0 0 0 0 0,0 0 0 0 0,0 0-1 0 0,0 0 1 0 0,1 0 0 0 0,-1 0 0 0 0,0 0-1 0 0,0 2 1 0 0,1-2 21 0 0,0 0 1 0 0,0 0-1 0 0,0-1 0 0 0,0 1 0 0 0,0 0 1 0 0,0 0-1 0 0,0-1 0 0 0,1 1 0 0 0,-1 0 0 0 0,0 0 1 0 0,0-1-1 0 0,1 1 0 0 0,-1 0 0 0 0,1-1 1 0 0,-1 1-1 0 0,0 0 0 0 0,1-1 0 0 0,-1 1 0 0 0,1-1 1 0 0,0 1-1 0 0,0 0 0 0 0,6 4 64 0 0,0 0-1 0 0,0-1 0 0 0,0 0 1 0 0,12 5-1 0 0,-2-2 2 0 0,9 10 161 0 0,0 0-1 0 0,-1 1 1 0 0,0 2 0 0 0,-2 0 0 0 0,25 29-1 0 0,-43-45-467 0 0,0 0 0 0 0,0-1-1 0 0,0 1 1 0 0,1-1-1 0 0,0 0 1 0 0,-1-1 0 0 0,1 1-1 0 0,0-1 1 0 0,0 0 0 0 0,0 0-1 0 0,12 1 1 0 0,-10-2-1294 0 0,0 0 0 0 0,0-1 0 0 0,0 1 0 0 0,0-2 0 0 0,10 0 0 0 0,-3-2-1110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4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12 496 0 0,'2'-12'13267'0'0,"4"21"-12338"0"0,-1 0 0 0 0,0 0 0 0 0,-1 1 0 0 0,0 0 0 0 0,0 0 0 0 0,-1 0 0 0 0,2 11 0 0 0,11 83 2561 0 0,-4-23-1965 0 0,-12-78-1691 0 0,8 26-1474 0 0,3-15-7647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4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94 111 5509 0 0,'-29'-7'3811'0'0,"18"5"-1806"0"0,1-1-1 0 0,-1 0 1 0 0,1 0-1 0 0,-13-7 1751 0 0,26 8-2992 0 0,16-5-202 0 0,0 1-1 0 0,0 1 1 0 0,1 0-1 0 0,-1 1 1 0 0,1 2 0 0 0,24-1-1 0 0,-6-1-88 0 0,205-15 2545 0 0,-110 10-4716 0 0,1-3-9821 0 0,-106 7 8771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4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5 472 0 0,'-2'-1'571'0'0,"-1"0"-1"0"0,1 0 0 0 0,0 1 1 0 0,-1-1-1 0 0,1 1 1 0 0,0 0-1 0 0,-1 0 1 0 0,1-1-1 0 0,-1 1 1 0 0,1 1-1 0 0,0-1 1 0 0,-1 0-1 0 0,1 1 1 0 0,0-1-1 0 0,-1 1 0 0 0,1 0 1 0 0,0-1-1 0 0,0 1 1 0 0,-1 0-1 0 0,1 1 1 0 0,-2 0-1 0 0,1 1-64 0 0,0 0 0 0 0,1 0 0 0 0,-1 0 0 0 0,0 0 0 0 0,1 0 0 0 0,0 0 0 0 0,0 1 0 0 0,0-1 0 0 0,0 1 0 0 0,1-1 0 0 0,-3 8 0 0 0,-1 8 609 0 0,1 1 1 0 0,1 0 0 0 0,-2 41-1 0 0,5-53-618 0 0,-2 16 119 0 0,0 42-260 0 0,4-24-4442 0 0,2-29-1982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42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20 294 328 0 0,'-8'-4'722'0'0,"7"3"-275"0"0,0 1 0 0 0,1 0 0 0 0,-1-1 1 0 0,0 1-1 0 0,1 0 0 0 0,-1-1 0 0 0,0 1 0 0 0,1-1 0 0 0,-1 1 0 0 0,1-1 0 0 0,-1 1 0 0 0,1-1 0 0 0,-1 0 0 0 0,1 1 0 0 0,-1-1 0 0 0,1 0 0 0 0,0 1 0 0 0,-1-1 0 0 0,1 0 1 0 0,0 1-1 0 0,-1-3 1491 0 0,10 1-1026 0 0,0 0-1 0 0,-1 0 0 0 0,0-1 1 0 0,1 0-1 0 0,9-5 1 0 0,11-3 458 0 0,-5 3-470 0 0,1-1 1 0 0,-2-1-1 0 0,25-14 1 0 0,-39 19-763 0 0,-1-1 0 0 0,1 0 0 0 0,-1 0 1 0 0,-1-1-1 0 0,1 0 0 0 0,-1 0 0 0 0,0-1 1 0 0,0 1-1 0 0,-1-2 0 0 0,9-15 0 0 0,40-73 400 0 0,-55 97-507 0 0,1 0 0 0 0,-1 0 0 0 0,0-1 0 0 0,0 1 0 0 0,0 0 0 0 0,0 0 0 0 0,0-1 0 0 0,0 1 0 0 0,0 0 0 0 0,0 0 0 0 0,0 0 0 0 0,0 0 0 0 0,0-1 0 0 0,1 1 0 0 0,-1 0 0 0 0,0 0 0 0 0,0 0 0 0 0,0 0 0 0 0,0-1 0 0 0,1 1 0 0 0,-1 0 0 0 0,0 0 0 0 0,0 0 0 0 0,0 0 1 0 0,1 0-1 0 0,-1 0 0 0 0,0 0 0 0 0,0 0 0 0 0,0 0 0 0 0,1 0 0 0 0,-1-1 0 0 0,0 1 0 0 0,0 0 0 0 0,0 0 0 0 0,1 0 0 0 0,-1 0 0 0 0,0 0 0 0 0,0 1 0 0 0,0-1 0 0 0,1 0 0 0 0,-1 0 0 0 0,0 0 0 0 0,0 0 0 0 0,0 0 0 0 0,1 0 0 0 0,-1 0 0 0 0,4 14 940 0 0,-3 29 255 0 0,-1-33-754 0 0,3 51 1410 0 0,20 107 0 0 0,-22-163-2006 0 0,1 0 1 0 0,-1 0-1 0 0,1 0 0 0 0,0 0 1 0 0,5 8-1 0 0,1-2-3589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4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10 356 0 0,'-1'-9'11038'0'0,"0"30"-8176"0"0,-4 50-1869 0 0,-22 247 3686 0 0,24-106-4451 0 0,7-191-1627 0 0,-4-20 1184 0 0,0 0-1 0 0,0-1 0 0 0,1 1 0 0 0,-1 0 0 0 0,0-1 0 0 0,1 1 1 0 0,-1 0-1 0 0,0-1 0 0 0,1 1 0 0 0,-1-1 0 0 0,1 1 0 0 0,-1 0 1 0 0,1-1-1 0 0,-1 1 0 0 0,1-1 0 0 0,-1 0 0 0 0,1 1 1 0 0,0-1-1 0 0,-1 1 0 0 0,1-1 0 0 0,0 0 0 0 0,-1 0 0 0 0,1 1 1 0 0,0-1-1 0 0,0 0 0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5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80 0 0,'7'-7'498'0'0,"1"0"0"0"0,0 1 0 0 0,0 0 0 0 0,0 0 0 0 0,1 1-1 0 0,0 0 1 0 0,0 0 0 0 0,0 1 0 0 0,1 0 0 0 0,-1 1 0 0 0,1 0 0 0 0,0 0 0 0 0,0 1 0 0 0,0 1-1 0 0,0-1 1 0 0,18 1 0 0 0,2 1 344 0 0,0 2 0 0 0,-1 0 0 0 0,1 2 0 0 0,42 11 0 0 0,-36-5-142 0 0,1 1-1 0 0,-2 1 1 0 0,65 34 0 0 0,-82-37-323 0 0,0 1 0 0 0,-1 1 0 0 0,-1 0 0 0 0,1 1 0 0 0,-2 1 1 0 0,23 23-1 0 0,-33-31-253 0 0,0 0 0 0 0,-1 1 0 0 0,0-1 0 0 0,0 1 0 0 0,0 0 0 0 0,-1 0 0 0 0,1 0 1 0 0,-2 0-1 0 0,1 1 0 0 0,-1-1 0 0 0,0 1 0 0 0,0 0 0 0 0,0 0 0 0 0,-1-1 0 0 0,0 1 0 0 0,-1 0 1 0 0,0 0-1 0 0,0 0 0 0 0,0 0 0 0 0,-1 0 0 0 0,0 0 0 0 0,-2 9 0 0 0,-3-1 29 0 0,-1-1 0 0 0,0 0 0 0 0,0 0-1 0 0,-2-1 1 0 0,0 0 0 0 0,0 0 0 0 0,-1-1 0 0 0,-1 0-1 0 0,0-1 1 0 0,0 0 0 0 0,-1-1 0 0 0,-1 0 0 0 0,1-1-1 0 0,-1-1 1 0 0,-23 12 0 0 0,11-8 11 0 0,1-1 1 0 0,-2 0-1 0 0,0-2 1 0 0,0-2-1 0 0,0 0 0 0 0,-1-1 1 0 0,0-2-1 0 0,-35 2 1 0 0,41-6-134 0 0,0 0 1 0 0,0-2 0 0 0,0 0 0 0 0,-32-8 0 0 0,45 8-284 0 0,0 0 1 0 0,0-1 0 0 0,0 0-1 0 0,0 0 1 0 0,1-1-1 0 0,-1 0 1 0 0,1-1 0 0 0,0 1-1 0 0,0-1 1 0 0,1 0-1 0 0,-1-1 1 0 0,1 0 0 0 0,-10-13-1 0 0,6 0-2013 0 0,8 0-3593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1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15 444 0 0,'-14'-2'12330'0'0,"263"11"-6895"0"0,128-10-2561 0 0,-28 0-421 0 0,261-11 762 0 0,-605 11-3152 0 0,4 1 145 0 0,-1 0-1 0 0,0-1 1 0 0,17-4 0 0 0,-25 5-200 0 0,-12 5-7140 0 0,5-3 2902 0 0,0 0 1440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51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40 224 0 0,'0'-2'390'0'0,"1"0"0"0"0,-1 1 0 0 0,0-1 0 0 0,1 0 0 0 0,-1 1 0 0 0,0-1-1 0 0,0 0 1 0 0,0 0 0 0 0,0 1 0 0 0,-1-1 0 0 0,1 0 0 0 0,0 1 0 0 0,-1-1 0 0 0,1 0 0 0 0,-1 1 0 0 0,1-1 0 0 0,-1 0-1 0 0,0 1 1 0 0,0-1 0 0 0,0 1 0 0 0,-2-4 1648 0 0,0 8-1250 0 0,-3 8-411 0 0,-1-1 0 0 0,1 1-1 0 0,1 0 1 0 0,0 1 0 0 0,1-1 0 0 0,0 1 0 0 0,1 0 0 0 0,0 0 0 0 0,1 0 0 0 0,0 1 0 0 0,1-1 0 0 0,0 0 0 0 0,1 1-1 0 0,0-1 1 0 0,1 0 0 0 0,1 1 0 0 0,0-1 0 0 0,0 0 0 0 0,1 0 0 0 0,1 0 0 0 0,8 19 0 0 0,-6-22-205 0 0,0 0 1 0 0,1-1 0 0 0,0 0-1 0 0,0 0 1 0 0,1 0 0 0 0,0-1 0 0 0,0 0-1 0 0,1 0 1 0 0,0-1 0 0 0,0 0-1 0 0,1-1 1 0 0,0 0 0 0 0,-1 0-1 0 0,1-1 1 0 0,1-1 0 0 0,-1 0-1 0 0,20 4 1 0 0,-20-5-273 0 0,-1-1 0 0 0,1 0 0 0 0,0-1 0 0 0,-1 1 0 0 0,1-2 0 0 0,0 0 0 0 0,-1 0 0 0 0,1 0 0 0 0,-1-1 0 0 0,0-1 0 0 0,1 0 0 0 0,-1 0 0 0 0,0-1 0 0 0,0 0 0 0 0,-1 0 0 0 0,1-1 0 0 0,-1 0 0 0 0,0-1 0 0 0,0 1 0 0 0,7-9 0 0 0,5-10-2407 0 0,-18 15-4462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5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70 744 0 0,'2'0'10087'0'0,"6"-2"-4974"0"0,54-9-2281 0 0,-58 11-2701 0 0,19-2 129 0 0,0-1 0 0 0,0-1 0 0 0,37-12-1 0 0,-50 10-1083 0 0,-10 5 576 0 0,1 1 0 0 0,-1-1 1 0 0,0 1-1 0 0,1-1 0 0 0,-1 1 0 0 0,0-1 0 0 0,0 0 0 0 0,1 1 0 0 0,-1-1 0 0 0,0 1 0 0 0,0-1 1 0 0,0 0-1 0 0,0 1 0 0 0,0-1 0 0 0,0 1 0 0 0,0-1 0 0 0,0 0 0 0 0,0 1 0 0 0,0-1 0 0 0,0 1 0 0 0,-1-1 1 0 0,1 0-1 0 0,0 1 0 0 0,0-1 0 0 0,0 1 0 0 0,-1-1 0 0 0,1 1 0 0 0,0-1 0 0 0,-1 1 0 0 0,1-1 0 0 0,0 1 1 0 0,-2-1-1 0 0,-5-6-1629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5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44 117 388 0 0,'-30'-14'3730'0'0,"17"7"5049"0"0,30-1-7009 0 0,0 0-1 0 0,0 1 1 0 0,25-5-1 0 0,41-5 652 0 0,-50 11-1681 0 0,1-1-1 0 0,55-21 0 0 0,-84 25-1512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54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151 111 548 0 0,'0'0'863'0'0,"-1"3"100"0"0,-4 10 395 0 0,1 0 0 0 0,0 1 0 0 0,1 0 0 0 0,0 0-1 0 0,0 26 1 0 0,2-23 134 0 0,-1 1-1 0 0,-1-1 1 0 0,-8 29 964 0 0,11-46-2433 0 0,0 0-1 0 0,0 0 1 0 0,0 0 0 0 0,0 1 0 0 0,0-1 0 0 0,0 0 0 0 0,0 0 0 0 0,0 1 0 0 0,0-1 0 0 0,0 0 0 0 0,0 0 0 0 0,0 0-1 0 0,0 1 1 0 0,0-1 0 0 0,0 0 0 0 0,-1 0 0 0 0,1 0 0 0 0,0 1 0 0 0,0-1 0 0 0,0 0 0 0 0,0 0 0 0 0,0 0 0 0 0,-1 0-1 0 0,1 1 1 0 0,0-1 0 0 0,0 0 0 0 0,0 0 0 0 0,0 0 0 0 0,-1 0 0 0 0,1 0 0 0 0,0 0 0 0 0,0 0 0 0 0,0 1 0 0 0,-1-1-1 0 0,1 0 1 0 0,0 0 0 0 0,-1 0 0 0 0,-7-6 600 0 0,-5-12-73 0 0,8 10-388 0 0,-19-34 1037 0 0,-31-75 0 0 0,54 116-820 0 0,2 1-364 0 0,-1-1 0 0 0,0 1 0 0 0,0 0 0 0 0,0 0 0 0 0,0-1-1 0 0,0 1 1 0 0,1 0 0 0 0,-1-1 0 0 0,0 1 0 0 0,0 0 0 0 0,0 0 0 0 0,1 0 0 0 0,-1-1 0 0 0,0 1 0 0 0,1 0-1 0 0,-1 0 1 0 0,0 0 0 0 0,0-1 0 0 0,1 1 0 0 0,-1 0 0 0 0,0 0 0 0 0,1 0 0 0 0,-1 0 0 0 0,0 0 0 0 0,1 0-1 0 0,-1 0 1 0 0,0 0 0 0 0,1 0 0 0 0,-1 0 0 0 0,0 0 0 0 0,1 0 0 0 0,-1 0 0 0 0,0 0 0 0 0,0 0-1 0 0,1 0 1 0 0,-1 0 0 0 0,0 0 0 0 0,1 0 0 0 0,-1 1 0 0 0,0-1 0 0 0,1 0 0 0 0,12 5 186 0 0,99 50 584 0 0,22 9-307 0 0,-80-41-314 0 0,-21-7-25 0 0,0-2 1 0 0,1-2 0 0 0,1-1 0 0 0,67 12-1 0 0,-98-22-104 0 0,1-1-1 0 0,0 0 0 0 0,-1 1 1 0 0,1-2-1 0 0,-1 1 0 0 0,1 0 1 0 0,-1-1-1 0 0,1 0 0 0 0,-1 0 0 0 0,1-1 1 0 0,-1 1-1 0 0,0-1 0 0 0,0 0 1 0 0,0 0-1 0 0,0 0 0 0 0,0 0 1 0 0,0-1-1 0 0,5-4 0 0 0,-5 2 39 0 0,0 0 0 0 0,0 0-1 0 0,0 0 1 0 0,-1 0 0 0 0,1-1-1 0 0,-1 1 1 0 0,-1-1 0 0 0,1 0-1 0 0,-1 0 1 0 0,0 0 0 0 0,2-12-1 0 0,-1 1 32 0 0,-1 1 0 0 0,-1-1 0 0 0,-1 1 0 0 0,0-1 0 0 0,-1 1 0 0 0,-1-1 0 0 0,0 1-1 0 0,-1-1 1 0 0,-8-21 0 0 0,-9-17-2431 0 0,19 53 1519 0 0,5-1-2292 0 0,-4 3 2928 0 0,1-1-1 0 0,-1 1 0 0 0,1 0 0 0 0,-1 0 0 0 0,1-1 0 0 0,0 1 0 0 0,-1 0 1 0 0,1 0-1 0 0,-1 0 0 0 0,1 0 0 0 0,-1 0 0 0 0,1 0 0 0 0,0 0 0 0 0,24 12-5452 0 0,-11-6 3281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5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74 200 0 0,'-2'-5'488'0'0,"0"1"0"0"0,0 0 0 0 0,-1 0 0 0 0,1-1-1 0 0,-1 1 1 0 0,0 1 0 0 0,0-1 0 0 0,0 0 0 0 0,-1 1 0 0 0,1 0 0 0 0,-1-1 0 0 0,0 2-1 0 0,0-1 1 0 0,0 0 0 0 0,-8-3 0 0 0,5 3-36 0 0,1 1 0 0 0,-1 0-1 0 0,0 0 1 0 0,0 1 0 0 0,0 0 0 0 0,0 0-1 0 0,0 1 1 0 0,0-1 0 0 0,-14 3 0 0 0,7 0-50 0 0,1 0-1 0 0,0 1 1 0 0,0 1 0 0 0,0 0 0 0 0,1 1 0 0 0,-1 0 0 0 0,1 1 0 0 0,0 0 0 0 0,1 1-1 0 0,-21 16 1 0 0,28-20-271 0 0,1 0-1 0 0,-1 1 1 0 0,1-1-1 0 0,-1 1 1 0 0,1 0-1 0 0,1 0 1 0 0,-1 0-1 0 0,0 0 1 0 0,1 1-1 0 0,0-1 1 0 0,0 1-1 0 0,0-1 1 0 0,1 1-1 0 0,0 0 1 0 0,-1-1-1 0 0,2 1 1 0 0,-1 0-1 0 0,0 0 1 0 0,1 0-1 0 0,0 0 1 0 0,0 0-1 0 0,1 0 1 0 0,-1-1-1 0 0,1 1 1 0 0,0 0-1 0 0,0 0 1 0 0,1 0-1 0 0,-1-1 1 0 0,1 1-1 0 0,3 5 1 0 0,1 0 15 0 0,-1-1 0 0 0,2 1 1 0 0,-1-1-1 0 0,1-1 0 0 0,0 1 1 0 0,1-1-1 0 0,0-1 0 0 0,0 1 1 0 0,1-1-1 0 0,0-1 0 0 0,0 0 1 0 0,13 7-1 0 0,-4-5 27 0 0,0 0 0 0 0,1-2 0 0 0,-1 0 0 0 0,1-1 0 0 0,0 0 0 0 0,31 1 0 0 0,-38-4-86 0 0,0-2 1 0 0,-1 0 0 0 0,1 0 0 0 0,0-1 0 0 0,0-1-1 0 0,-1 0 1 0 0,1 0 0 0 0,-1-1 0 0 0,0-1-1 0 0,0 0 1 0 0,0 0 0 0 0,12-8 0 0 0,-20 11-70 0 0,-1 0 1 0 0,0-1 0 0 0,0 1 0 0 0,0-1 0 0 0,0 0-1 0 0,0 0 1 0 0,0 0 0 0 0,0 0 0 0 0,-1 0 0 0 0,1 0-1 0 0,-1 0 1 0 0,1-1 0 0 0,-1 1 0 0 0,0 0 0 0 0,0-1-1 0 0,0 1 1 0 0,0-1 0 0 0,0 1 0 0 0,-1-1 0 0 0,1-3-1 0 0,-1 1 2 0 0,0 1 0 0 0,0-1 0 0 0,-1 0 0 0 0,1 0-1 0 0,-1 0 1 0 0,0 1 0 0 0,-1-1 0 0 0,1 1 0 0 0,-1-1-1 0 0,-3-6 1 0 0,-3-3 11 0 0,0 1 0 0 0,-1 0-1 0 0,0 0 1 0 0,-1 0 0 0 0,-21-18-1 0 0,20 21-7 0 0,0 1 0 0 0,-1 1 1 0 0,0 0-1 0 0,-23-11 0 0 0,27 15-147 0 0,1 1 1 0 0,-1 0-1 0 0,0 0 1 0 0,0 1 0 0 0,-1 0-1 0 0,1 0 1 0 0,0 1-1 0 0,-1 0 1 0 0,-13 0 0 0 0,10 4-264 0 0,12-2 140 0 0,-1-1-1 0 0,1 0 1 0 0,-1 0-1 0 0,1 1 1 0 0,-1-1-1 0 0,1 0 1 0 0,-1 1-1 0 0,1-1 1 0 0,-1 1-1 0 0,1-1 1 0 0,0 1-1 0 0,-1-1 1 0 0,1 1-1 0 0,0-1 1 0 0,-1 1-1 0 0,1-1 1 0 0,0 1 0 0 0,0-1-1 0 0,0 1 1 0 0,-1 0-1 0 0,1-1 1 0 0,0 1-1 0 0,0-1 1 0 0,0 1-1 0 0,0-1 1 0 0,0 1-1 0 0,0 0 1 0 0,0-1-1 0 0,0 1 1 0 0,0-1-1 0 0,0 1 1 0 0,1 0-1 0 0,-1-1 1 0 0,0 1-1 0 0,0-1 1 0 0,0 1 0 0 0,1-1-1 0 0,-1 1 1 0 0,0-1-1 0 0,1 2 1 0 0,5 7-2221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5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0 149 680 0 0,'7'5'1296'0'0,"1"0"1"0"0,-1 0-1 0 0,-1 1 1 0 0,1 0-1 0 0,9 12 0 0 0,-8-7-200 0 0,-1 0 0 0 0,0 0 0 0 0,0 1-1 0 0,-1-1 1 0 0,9 26 0 0 0,-9-15 400 0 0,0 1 0 0 0,-1 0 1 0 0,-1 0-1 0 0,-1 1 0 0 0,0 34 1861 0 0,-6-67-3223 0 0,1 0 1 0 0,1-1-1 0 0,-1 1 1 0 0,2 0-1 0 0,-1 0 1 0 0,1-1-1 0 0,3-15 0 0 0,-3 15-62 0 0,2-11-2 0 0,0 0-1 0 0,1 0 0 0 0,1 0 1 0 0,2 1-1 0 0,0 0 0 0 0,0 0 1 0 0,2 0-1 0 0,1 0 0 0 0,14-24 0 0 0,-16 34-44 0 0,-1 1-1 0 0,1-1 0 0 0,1 1 0 0 0,-1 0 0 0 0,2 1 0 0 0,-1 0 0 0 0,1 0 0 0 0,0 1 1 0 0,1 0-1 0 0,0 0 0 0 0,0 1 0 0 0,0 1 0 0 0,1 0 0 0 0,-1 0 0 0 0,1 1 1 0 0,1 0-1 0 0,-1 1 0 0 0,19-3 0 0 0,-24 5-5 0 0,0 0 1 0 0,1 1-1 0 0,-1 0 1 0 0,0 0-1 0 0,0 1 1 0 0,1 0 0 0 0,-1 0-1 0 0,0 0 1 0 0,0 1-1 0 0,0 0 1 0 0,9 4-1 0 0,-13-5-10 0 0,0 0-1 0 0,0 0 1 0 0,0 1 0 0 0,0-1-1 0 0,0 1 1 0 0,0-1 0 0 0,-1 1-1 0 0,1 0 1 0 0,-1-1 0 0 0,1 1-1 0 0,-1 0 1 0 0,0 0-1 0 0,0 0 1 0 0,1 0 0 0 0,-1 0-1 0 0,-1 0 1 0 0,1 1 0 0 0,0-1-1 0 0,-1 0 1 0 0,1 0 0 0 0,-1 1-1 0 0,1-1 1 0 0,-1 0 0 0 0,0 0-1 0 0,0 1 1 0 0,0-1-1 0 0,0 0 1 0 0,-1 1 0 0 0,1-1-1 0 0,-1 0 1 0 0,1 0 0 0 0,-1 1-1 0 0,0-1 1 0 0,-1 2 0 0 0,-4 13 16 0 0,-2-1 1 0 0,0 0-1 0 0,-1-1 1 0 0,-1 0-1 0 0,0 0 0 0 0,-1-1 1 0 0,0 0-1 0 0,-2-1 1 0 0,-20 18-1 0 0,11-13-38 0 0,0-1-1 0 0,-1-1 0 0 0,0-1 1 0 0,-1-1-1 0 0,-39 15 0 0 0,57-26 31 0 0,-30 14-269 0 0,36-17 248 0 0,0 0 0 0 0,0 0 1 0 0,0 0-1 0 0,0 0 0 0 0,-1 0 0 0 0,1 0 0 0 0,0 0 0 0 0,0 0 0 0 0,0 0 0 0 0,0 1 0 0 0,0-1 0 0 0,0 0 0 0 0,-1 0 0 0 0,1 0 0 0 0,0 0 0 0 0,0 0 0 0 0,0 1 0 0 0,0-1 0 0 0,0 0 0 0 0,0 0 0 0 0,0 0 0 0 0,0 0 0 0 0,0 0 0 0 0,0 1 0 0 0,0-1 0 0 0,-1 0 0 0 0,1 0 0 0 0,0 0 0 0 0,0 1 0 0 0,0-1 0 0 0,0 0 0 0 0,0 0 0 0 0,1 0 0 0 0,-1 0 0 0 0,0 1 0 0 0,0-1 0 0 0,0 0 0 0 0,0 0 0 0 0,0 0 1 0 0,0 0-1 0 0,0 1 0 0 0,0-1 0 0 0,0 0 0 0 0,17 5-49 0 0,93 7 229 0 0,114 29 0 0 0,-209-38-648 0 0,0 0 0 0 0,0 0 0 0 0,0-2-1 0 0,1 0 1 0 0,21-1 0 0 0,-28-1-804 0 0,-1 0 0 0 0,0 0 0 0 0,0-1 0 0 0,0 0 0 0 0,0-1 0 0 0,0 0 0 0 0,7-4 0 0 0,5-5-1419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55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43 720 0 0,'10'-34'9684'0'0,"-9"33"-9441"0"0,0 0-1 0 0,-1 1 1 0 0,1-1-1 0 0,0 0 1 0 0,-1 1 0 0 0,1-1-1 0 0,0 1 1 0 0,0-1-1 0 0,-1 1 1 0 0,1-1-1 0 0,0 1 1 0 0,0-1-1 0 0,0 1 1 0 0,0 0-1 0 0,0 0 1 0 0,0-1-1 0 0,-1 1 1 0 0,1 0 0 0 0,0 0-1 0 0,0 0 1 0 0,0 0-1 0 0,0 0 1 0 0,0 0-1 0 0,0 0 1 0 0,1 1-1 0 0,0 0 29 0 0,0-1 0 0 0,0 1-1 0 0,0 0 1 0 0,0 0-1 0 0,0 1 1 0 0,0-1-1 0 0,-1 0 1 0 0,1 1 0 0 0,0-1-1 0 0,2 4 1 0 0,0-1 92 0 0,0 2 1 0 0,-1-1 0 0 0,1 0-1 0 0,-1 1 1 0 0,0 0-1 0 0,0 0 1 0 0,2 6-1 0 0,51 163 1828 0 0,-53-164-2800 0 0,5-4-1865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56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108 170 284 0 0,'-1'-1'91'0'0,"-67"-26"2965"0"0,63 24-2091 0 0,0 1 0 0 0,0-1 0 0 0,0-1-1 0 0,1 1 1 0 0,-1 0 0 0 0,-4-6 0 0 0,9 9-818 0 0,0-1 0 0 0,0 1 0 0 0,0-1 0 0 0,-1 1 0 0 0,1-1 1 0 0,0 1-1 0 0,0-1 0 0 0,0 1 0 0 0,0-1 0 0 0,0 0 0 0 0,0 1 0 0 0,0-1 0 0 0,0 1 0 0 0,0-1 1 0 0,0 1-1 0 0,0-1 0 0 0,1 1 0 0 0,-1-1 0 0 0,0 1 0 0 0,0-1 0 0 0,0 1 0 0 0,1-1 0 0 0,-1 1 0 0 0,0 0 1 0 0,1-1-1 0 0,-1 1 0 0 0,0-1 0 0 0,1 1 0 0 0,-1 0 0 0 0,0-1 0 0 0,1 1 0 0 0,-1 0 0 0 0,1-1 1 0 0,-1 1-1 0 0,1 0 0 0 0,-1-1 0 0 0,1 1 0 0 0,-1 0 0 0 0,0 0 0 0 0,1 0 0 0 0,0 0 0 0 0,0-1 1 0 0,22-8 1535 0 0,70-12 668 0 0,1 4-1 0 0,98-5 1 0 0,-83 11-978 0 0,-61 4-730 0 0,-27 3-635 0 0,0 1-1 0 0,0 2 1 0 0,0 0-1 0 0,24 2 1 0 0,40 19-13417 0 0,-63-15 11027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5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50 88 0 0,'0'0'3200'0'0,"-3"-2"-2212"0"0,-4-4-417 0 0,-1 1 0 0 0,0 0 0 0 0,-1 0 0 0 0,1 1 0 0 0,-1 0-1 0 0,0 0 1 0 0,0 1 0 0 0,0 0 0 0 0,0 1 0 0 0,0 0 0 0 0,-1 0-1 0 0,1 1 1 0 0,-1 0 0 0 0,1 1 0 0 0,-1 0 0 0 0,0 0 0 0 0,1 1-1 0 0,-12 3 1 0 0,5-1-113 0 0,1 0-1 0 0,-1 2 0 0 0,1-1 1 0 0,0 2-1 0 0,1 0 1 0 0,-1 1-1 0 0,1 0 1 0 0,0 1-1 0 0,1 1 0 0 0,-16 13 1 0 0,24-19-289 0 0,1 1-1 0 0,0 0 1 0 0,0 0 0 0 0,0 0 0 0 0,0 1 0 0 0,1-1-1 0 0,-1 1 1 0 0,1 0 0 0 0,0 0 0 0 0,1 0 0 0 0,-1 0-1 0 0,1 0 1 0 0,0 1 0 0 0,1-1 0 0 0,-1 1-1 0 0,1-1 1 0 0,0 1 0 0 0,0 0 0 0 0,1 0 0 0 0,-1-1-1 0 0,1 1 1 0 0,1 0 0 0 0,-1 0 0 0 0,1-1 0 0 0,0 1-1 0 0,0-1 1 0 0,1 1 0 0 0,0-1 0 0 0,-1 1 0 0 0,2-1-1 0 0,-1 0 1 0 0,1 0 0 0 0,0 0 0 0 0,0 0-1 0 0,0 0 1 0 0,6 6 0 0 0,2 0-2 0 0,0 0 1 0 0,1-1-1 0 0,0 0 1 0 0,1-1-1 0 0,0-1 0 0 0,0 0 1 0 0,1 0-1 0 0,0-1 0 0 0,0-1 1 0 0,0-1-1 0 0,18 5 1 0 0,-16-6-68 0 0,1 0 1 0 0,-1-1 0 0 0,1-1 0 0 0,0 0-1 0 0,0-1 1 0 0,0-1 0 0 0,0-1 0 0 0,0 0 0 0 0,0-2-1 0 0,16-3 1 0 0,-30 5-88 0 0,1 0-1 0 0,-1 0 1 0 0,0 0-1 0 0,0 0 1 0 0,0 0 0 0 0,0-1-1 0 0,0 1 1 0 0,-1-1 0 0 0,1 0-1 0 0,0 0 1 0 0,-1 0-1 0 0,1 0 1 0 0,-1 0 0 0 0,0-1-1 0 0,0 1 1 0 0,0-1-1 0 0,0 1 1 0 0,3-5 0 0 0,-5 4-10 0 0,1 0-1 0 0,0 0 1 0 0,0 0 0 0 0,-1 1 0 0 0,0-1 0 0 0,0 0 0 0 0,0 0-1 0 0,0 0 1 0 0,0 0 0 0 0,0 0 0 0 0,-1 0 0 0 0,1 0 0 0 0,-1 0-1 0 0,0 0 1 0 0,0 1 0 0 0,0-1 0 0 0,0 0 0 0 0,0 1 0 0 0,-1-1-1 0 0,1 1 1 0 0,-3-4 0 0 0,-5-6-27 0 0,0 1-1 0 0,-1 0 0 0 0,0 0 1 0 0,-1 0-1 0 0,0 2 1 0 0,-1-1-1 0 0,0 1 1 0 0,-1 1-1 0 0,1 0 1 0 0,-1 1-1 0 0,-17-7 1 0 0,-6 0-500 0 0,0 1 0 0 0,-1 2 0 0 0,-47-8 1 0 0,67 19-1407 0 0,34 1-11028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5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1 564 0 0,'1'0'466'0'0,"1"0"0"0"0,-1 0 1 0 0,0 1-1 0 0,0-1 0 0 0,0 0 0 0 0,0 1 0 0 0,0-1 0 0 0,0 1 1 0 0,0-1-1 0 0,0 1 0 0 0,0-1 0 0 0,-1 1 0 0 0,1 0 0 0 0,0-1 0 0 0,0 1 1 0 0,0 0-1 0 0,-1 0 0 0 0,2 1 0 0 0,12 24 4018 0 0,-11-16-3320 0 0,0 1 0 0 0,0-1 0 0 0,1 14 0 0 0,-2 6 2863 0 0,-3 42 1 0 0,1-78-4014 0 0,1 0-1 0 0,0 0 1 0 0,1 0 0 0 0,-1 0 0 0 0,1 0-1 0 0,0 1 1 0 0,5-9 0 0 0,-6 12-2 0 0,0 0-1 0 0,0 0 1 0 0,0 0-1 0 0,1 1 1 0 0,-1-1 0 0 0,0 0-1 0 0,1 1 1 0 0,0-1-1 0 0,-1 1 1 0 0,1 0 0 0 0,0-1-1 0 0,-1 1 1 0 0,1 0-1 0 0,0 0 1 0 0,0 0 0 0 0,0 0-1 0 0,0 0 1 0 0,0 1-1 0 0,0-1 1 0 0,0 1 0 0 0,1-1-1 0 0,-1 1 1 0 0,0 0-1 0 0,0 0 1 0 0,0 0 0 0 0,0 0-1 0 0,1 0 1 0 0,3 1-1 0 0,8 3 96 0 0,1 1 0 0 0,0 1 0 0 0,-1 1-1 0 0,0 0 1 0 0,0 1 0 0 0,15 11-1 0 0,21 11 152 0 0,10 2 30 0 0,2-3 0 0 0,0-2 0 0 0,78 21 0 0 0,-102-36-182 0 0,-29-8-76 0 0,1 0-1 0 0,-1-1 1 0 0,1 0 0 0 0,0-1 0 0 0,-1 0 0 0 0,1-1 0 0 0,0 0-1 0 0,0 0 1 0 0,0-1 0 0 0,0 0 0 0 0,12-2 0 0 0,-20 1-25 0 0,0 0 0 0 0,0 1 0 0 0,-1-1 0 0 0,1 0 0 0 0,0 0-1 0 0,0 0 1 0 0,0 0 0 0 0,-1-1 0 0 0,1 1 0 0 0,-1 0 0 0 0,1-1 0 0 0,-1 1 0 0 0,1-1 0 0 0,-1 1 0 0 0,0-1 0 0 0,0 0 0 0 0,0 1 0 0 0,0-1 0 0 0,0 0 0 0 0,0 0 0 0 0,0 0 0 0 0,-1 0 0 0 0,1 0 0 0 0,0 0 0 0 0,-1 0 0 0 0,0 0 0 0 0,0 0 0 0 0,1 0 0 0 0,-1 0 0 0 0,0 0 0 0 0,-1 0 0 0 0,1 0-1 0 0,0 0 1 0 0,-1 0 0 0 0,0-3 0 0 0,-2-8-12 0 0,0 0 0 0 0,-1 0 0 0 0,-1 0-1 0 0,-6-13 1 0 0,8 19-10 0 0,-11-19-153 0 0,0-1-1 0 0,-1 2 1 0 0,-1 0-1 0 0,-22-24 1 0 0,-13-8-3758 0 0,76 55-5915 0 0,-9 3 7239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1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0 496 0 0,'0'0'2296'0'0,"0"3"-905"0"0,-7 69 5404 0 0,7 6-3554 0 0,-1 9-1161 0 0,-6 312 4581 0 0,-2 42-1557 0 0,3-251-2178 0 0,6-188-2887 0 0,0 0-1 0 0,1 0 0 0 0,-1 0 1 0 0,1 0-1 0 0,-1-1 1 0 0,1 1-1 0 0,0 0 1 0 0,0 0-1 0 0,0-1 0 0 0,0 1 1 0 0,0 0-1 0 0,0-1 1 0 0,0 1-1 0 0,1-1 0 0 0,-1 0 1 0 0,1 1-1 0 0,-1-1 1 0 0,1 0-1 0 0,-1 0 1 0 0,1 0-1 0 0,0 0 0 0 0,-1 0 1 0 0,1 0-1 0 0,0 0 1 0 0,0-1-1 0 0,-1 1 0 0 0,1-1 1 0 0,0 1-1 0 0,0-1 1 0 0,0 0-1 0 0,0 0 1 0 0,3 0-1 0 0,8 2 66 0 0,1-1 0 0 0,0-1 1 0 0,17-1-1 0 0,-26 0-96 0 0,978-1 73 0 0,-598 12-78 0 0,-70-12-69 0 0,-314 2-323 0 0,18-4-4112 0 0,18-4-3540 0 0,-1-3 4653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5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1 812 0 0,'-1'0'360'0'0,"0"0"1"0"0,0-1-1 0 0,0 1 0 0 0,-1 0 0 0 0,1 0 1 0 0,0 0-1 0 0,0 1 0 0 0,0-1 0 0 0,0 0 1 0 0,0 0-1 0 0,0 1 0 0 0,0-1 0 0 0,-1 0 1 0 0,1 1-1 0 0,0-1 0 0 0,0 1 0 0 0,0-1 1 0 0,0 1-1 0 0,1 0 0 0 0,-1-1 0 0 0,0 1 1 0 0,0 0-1 0 0,0 0 0 0 0,0 1 0 0 0,0-1-105 0 0,1 0-1 0 0,0 0 0 0 0,0 0 1 0 0,0 0-1 0 0,0 1 0 0 0,0-1 1 0 0,0 0-1 0 0,1 0 0 0 0,-1 0 1 0 0,0 0-1 0 0,0 0 0 0 0,1 0 1 0 0,-1 1-1 0 0,1-1 0 0 0,-1 0 1 0 0,1 0-1 0 0,-1 0 0 0 0,2 1 1 0 0,5 7 547 0 0,0-1 0 0 0,0 0 0 0 0,14 11 1 0 0,13 8 110 0 0,2-2 1 0 0,1-1 0 0 0,1-2 0 0 0,1-2 0 0 0,0-2-1 0 0,49 16 1 0 0,-51-21-262 0 0,0-1 0 0 0,64 11-1 0 0,-81-20-604 0 0,1-1 0 0 0,0-1 1 0 0,1 0-1 0 0,-1-2 0 0 0,0 0 0 0 0,29-6 0 0 0,-42 5-141 0 0,-1-1 0 0 0,0 1 0 0 0,0-1-1 0 0,0-1 1 0 0,-1 1 0 0 0,1-1 0 0 0,-1 0 0 0 0,0-1-1 0 0,0 1 1 0 0,0-1 0 0 0,7-8 0 0 0,-10 10 42 0 0,0 0 1 0 0,0-1-1 0 0,-1 1 1 0 0,1-1 0 0 0,-1 1-1 0 0,0-1 1 0 0,0 0-1 0 0,0 0 1 0 0,0 0-1 0 0,-1 0 1 0 0,1 0-1 0 0,-1 0 1 0 0,0 0-1 0 0,-1-1 1 0 0,1 1 0 0 0,-1 0-1 0 0,1-1 1 0 0,-1 1-1 0 0,-1 0 1 0 0,1-1-1 0 0,-1-3 1 0 0,0 7 64 0 0,1 0 0 0 0,0 1 0 0 0,0-1 0 0 0,-1 1 1 0 0,1-1-1 0 0,0 0 0 0 0,-1 1 0 0 0,1-1 0 0 0,-1 1 0 0 0,1 0 0 0 0,-1-1 1 0 0,1 1-1 0 0,-1-1 0 0 0,1 1 0 0 0,-1-1 0 0 0,1 1 0 0 0,-1 0 0 0 0,0 0 1 0 0,1-1-1 0 0,-1 1 0 0 0,1 0 0 0 0,-1 0 0 0 0,0 0 0 0 0,1-1 0 0 0,-1 1 1 0 0,0 0-1 0 0,1 0 0 0 0,-1 0 0 0 0,0 0 0 0 0,1 0 0 0 0,-1 0 0 0 0,0 1 1 0 0,1-1-1 0 0,-1 0 0 0 0,1 0 0 0 0,-1 0 0 0 0,0 1 0 0 0,1-1 1 0 0,-1 0-1 0 0,1 0 0 0 0,-1 1 0 0 0,0-1 0 0 0,1 1 0 0 0,-1-1 0 0 0,0 1 1 0 0,-27 19 443 0 0,11-2-184 0 0,1 1 0 0 0,0 0 0 0 0,1 1 0 0 0,-17 31 0 0 0,-40 94 815 0 0,55-107-1128 0 0,2 0 0 0 0,2 2 0 0 0,1-1 0 0 0,2 2 0 0 0,-8 71 1 0 0,18-90-844 0 0,4-10-1378 0 0,10-6-8645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57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52 0 0,'3'-1'8148'0'0,"3"18"-5196"0"0,3 25-733 0 0,-6-16-1181 0 0,22 178 5418 0 0,-17-163-6005 0 0,16 51 0 0 0,-23-90-688 0 0,0 0 0 0 0,0 0 0 0 0,0 0 1 0 0,0 0-1 0 0,0 0 0 0 0,1 0 1 0 0,-1 0-1 0 0,0-1 0 0 0,4 4 0 0 0,5 1-6129 0 0,-5-5 4134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5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67 72 0 0,'-48'-21'2639'0'0,"16"5"6306"0"0,71 2-4546 0 0,256-1 2280 0 0,5 22-4225 0 0,-175-2-2625 0 0,-104-4-418 0 0,91 0-3859 0 0,-37-9-2467 0 0,-50 3 4675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5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35 52 0 0,'-1'-3'479'0'0,"1"1"1"0"0,-1 0-1 0 0,1 0 1 0 0,-1 0-1 0 0,0 0 1 0 0,0 0-1 0 0,0 0 1 0 0,0 0-1 0 0,0 0 1 0 0,-1 0-1 0 0,1 0 1 0 0,-1 0-1 0 0,1 1 1 0 0,-1-1-1 0 0,-2-1 1 0 0,4 3-253 0 0,-1 0 1 0 0,1-1 0 0 0,-1 1-1 0 0,1 0 1 0 0,-1 0-1 0 0,1 0 1 0 0,-1 0-1 0 0,1 0 1 0 0,-1 0 0 0 0,0 0-1 0 0,1 0 1 0 0,-1 0-1 0 0,1 0 1 0 0,-1 0 0 0 0,0 0-1 0 0,1 0 1 0 0,-1 0-1 0 0,1 0 1 0 0,-1 1 0 0 0,1-1-1 0 0,-1 0 1 0 0,0 1-1 0 0,-14 17 2344 0 0,9-4-1873 0 0,0 0 0 0 0,1 1 0 0 0,0-1-1 0 0,2 1 1 0 0,0 0 0 0 0,0 0-1 0 0,1 0 1 0 0,1 0 0 0 0,1 0-1 0 0,2 29 1 0 0,1-18-636 0 0,1 0 1 0 0,1 0-1 0 0,1 0 0 0 0,1 0 0 0 0,15 34 1 0 0,-21-58-708 0 0,10 20-473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58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106 273 792 0 0,'-7'-3'742'0'0,"-57"-25"1328"0"0,44 21 2436 0 0,5 5 4866 0 0,77 0-7534 0 0,-11 2-989 0 0,-1-3 1 0 0,1-2-1 0 0,-1-2 0 0 0,65-17 1 0 0,-102 19-811 0 0,-1 0-1 0 0,1-1 1 0 0,-1 0 0 0 0,0-1 0 0 0,0 0-1 0 0,-1-1 1 0 0,13-12 0 0 0,-20 17-51 0 0,0 0 1 0 0,0-1-1 0 0,-1 1 1 0 0,1-1-1 0 0,-1 0 1 0 0,0 0-1 0 0,0 0 1 0 0,0-1-1 0 0,-1 1 1 0 0,1-1 0 0 0,-1 0-1 0 0,0 1 1 0 0,0-1-1 0 0,-1 0 1 0 0,0 0-1 0 0,1 0 1 0 0,-2 0-1 0 0,1 0 1 0 0,-1-1-1 0 0,1 1 1 0 0,-1 0-1 0 0,-1-6 1 0 0,1 10 58 0 0,0 0 1 0 0,0 1-1 0 0,0-1 1 0 0,0 0 0 0 0,-1 0-1 0 0,1 0 1 0 0,0 0-1 0 0,0 0 1 0 0,-1 0-1 0 0,1 1 1 0 0,0-1-1 0 0,-1 0 1 0 0,1 0-1 0 0,-1 0 1 0 0,1 1-1 0 0,-1-1 1 0 0,1 0 0 0 0,-1 1-1 0 0,0-1 1 0 0,1 0-1 0 0,-1 1 1 0 0,-1-2-1 0 0,1 2 20 0 0,0 1-1 0 0,1-1 1 0 0,-1 0-1 0 0,1 1 1 0 0,-1-1-1 0 0,0 1 1 0 0,1-1-1 0 0,-1 0 1 0 0,1 1-1 0 0,-1-1 0 0 0,1 1 1 0 0,-1 0-1 0 0,1-1 1 0 0,-1 1-1 0 0,1-1 1 0 0,-1 1-1 0 0,1 0 1 0 0,0-1-1 0 0,-1 1 1 0 0,1 1-1 0 0,-14 41 1579 0 0,12-32-1480 0 0,0 1 0 0 0,2 0 0 0 0,-1-1-1 0 0,1 1 1 0 0,1 0 0 0 0,0 0 0 0 0,1-1-1 0 0,0 1 1 0 0,1-1 0 0 0,0 0 0 0 0,0 0-1 0 0,2 0 1 0 0,-1 0 0 0 0,8 13 0 0 0,-6-16-360 0 0,-1-1 1 0 0,1 1 0 0 0,0-1-1 0 0,1 0 1 0 0,-1 0 0 0 0,1-1 0 0 0,1 0-1 0 0,-1 0 1 0 0,1-1 0 0 0,0 0-1 0 0,1 0 1 0 0,-1-1 0 0 0,1 0-1 0 0,0 0 1 0 0,-1-1 0 0 0,2-1-1 0 0,17 4 1 0 0,-10-3-1494 0 0,0-2 0 0 0,0 0 0 0 0,0 0 0 0 0,0-2 0 0 0,30-4 0 0 0,-1-5-1156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5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15 528 0 0,'-7'-2'906'0'0,"1"-1"-1"0"0,-1 1 1 0 0,0 0 0 0 0,0 0-1 0 0,0 1 1 0 0,0-1 0 0 0,0 2-1 0 0,0-1 1 0 0,-14 2 0 0 0,12 0-104 0 0,-1 0 1 0 0,1 1-1 0 0,-1 0 1 0 0,1 1-1 0 0,0 0 0 0 0,-15 8 1 0 0,9-3-91 0 0,1 0 1 0 0,0 2-1 0 0,1-1 0 0 0,0 2 1 0 0,0 0-1 0 0,1 0 1 0 0,1 1-1 0 0,-16 20 0 0 0,24-28-505 0 0,0 1 0 0 0,-1 0 0 0 0,2 0 0 0 0,-1 0 0 0 0,0 0 0 0 0,1 0 0 0 0,0 0 0 0 0,0 1 0 0 0,1-1 0 0 0,-1 1 0 0 0,1 0 0 0 0,1-1 0 0 0,-1 1-1 0 0,1 0 1 0 0,0-1 0 0 0,0 1 0 0 0,2 9 0 0 0,-1-8-56 0 0,1-1-1 0 0,1 1 1 0 0,-1 0 0 0 0,1-1-1 0 0,0 0 1 0 0,1 0 0 0 0,0 0-1 0 0,0 0 1 0 0,0 0 0 0 0,0-1-1 0 0,1 1 1 0 0,0-1 0 0 0,11 8-1 0 0,0-1-277 0 0,0-1-1 0 0,1-1 0 0 0,0 0 1 0 0,1-2-1 0 0,0 0 0 0 0,0-1 1 0 0,1 0-1 0 0,0-2 0 0 0,0 0 1 0 0,1-1-1 0 0,-1-1 1 0 0,1-1-1 0 0,-1-1 0 0 0,1 0 1 0 0,23-3-1 0 0,-31 0-470 0 0,0 0 0 0 0,-1 0 0 0 0,17-6 1 0 0,2-7-2193 0 0,-8-4-4247 0 0,-17 14 4775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5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83 192 776 0 0,'-22'-2'-386'0'0,"-21"1"7931"0"0,25 2-51 0 0,42 1-5073 0 0,48 3-475 0 0,65 3 240 0 0,-47-11-4498 0 0,-89 3 1715 0 0,8-1 284 0 0</inkml:trace>
  <inkml:trace contextRef="#ctx0" brushRef="#br0" timeOffset="1">251 145 908 0 0,'-63'-26'1058'0'0,"-17"-7"1526"0"0,29 9 2093 0 0,50 24-4450 0 0,0-1 0 0 0,1 1-1 0 0,-1 0 1 0 0,1 0 0 0 0,-1 0 0 0 0,0-1 0 0 0,1 1 0 0 0,-1 0 0 0 0,0-1-1 0 0,1 1 1 0 0,-1-1 0 0 0,1 1 0 0 0,-1 0 0 0 0,1-1 0 0 0,-1 1 0 0 0,1-1-1 0 0,-1 0 1 0 0,1 1 0 0 0,0-1 0 0 0,-1 1 0 0 0,1-1 0 0 0,0 0 0 0 0,-1 1-1 0 0,1-1 1 0 0,0 1 0 0 0,0-1 0 0 0,0 0 0 0 0,-1 1 0 0 0,1-1 0 0 0,0-1 0 0 0,1 1-40 0 0,0 0 1 0 0,0 0 0 0 0,-1 0 0 0 0,1 0 0 0 0,0 1 0 0 0,0-1 0 0 0,0 0 0 0 0,0 0 0 0 0,0 1 0 0 0,0-1-1 0 0,1 1 1 0 0,-1-1 0 0 0,0 1 0 0 0,0-1 0 0 0,2 1 0 0 0,54-12 1526 0 0,-53 12-1261 0 0,103-9 2138 0 0,-45 5-3808 0 0,-2-4-7109 0 0,-51 6 5846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2:5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14 768 0 0,'3'2'1608'0'0,"7"10"86"0"0,-1 0 0 0 0,0 0 0 0 0,0 1 0 0 0,-1 0 0 0 0,10 23 0 0 0,27 77 2689 0 0,-35-85-2944 0 0,-4-14-589 0 0,0 5 246 0 0,1-1 0 0 0,1 0 1 0 0,16 27-1 0 0,-22-42-959 0 0,-1-1 1 0 0,1 1-1 0 0,0 0 1 0 0,0-1-1 0 0,0 1 1 0 0,0-1-1 0 0,0 0 1 0 0,0 1-1 0 0,1-1 1 0 0,-1 0-1 0 0,1 0 0 0 0,-1-1 1 0 0,1 1-1 0 0,0-1 1 0 0,0 1-1 0 0,0-1 1 0 0,0 0-1 0 0,0 0 1 0 0,0 0-1 0 0,0 0 0 0 0,0-1 1 0 0,0 1-1 0 0,0-1 1 0 0,1 0-1 0 0,-1 0 1 0 0,0 0-1 0 0,0 0 1 0 0,0 0-1 0 0,4-2 1 0 0,-3 1-73 0 0,-1-1 1 0 0,0 0 0 0 0,0 0 0 0 0,0 0 0 0 0,0-1 0 0 0,0 1 0 0 0,0-1 0 0 0,0 1 0 0 0,-1-1 0 0 0,1 0 0 0 0,-1 0 0 0 0,0 0 0 0 0,0 0 0 0 0,0-1 0 0 0,0 1 0 0 0,-1-1 0 0 0,1 1 0 0 0,1-6 0 0 0,3-10 54 0 0,-1 0 0 0 0,4-22 0 0 0,-7 29-59 0 0,32-223-74 0 0,-34 234-121 0 0,0 0 0 0 0,0 0 0 0 0,0 0 0 0 0,0 0 1 0 0,0 0-1 0 0,1 0 0 0 0,-1 0 0 0 0,0 0 0 0 0,1 0 0 0 0,-1 0 0 0 0,0 0 0 0 0,1 0 0 0 0,0 1 0 0 0,-1-1 1 0 0,1 0-1 0 0,-1 0 0 0 0,1 0 0 0 0,0 1 0 0 0,0-1 0 0 0,-1 0 0 0 0,1 1 0 0 0,0-1 0 0 0,0 0 0 0 0,0 1 1 0 0,0-1-1 0 0,0 1 0 0 0,0 0 0 0 0,0-1 0 0 0,0 1 0 0 0,0 0 0 0 0,0-1 0 0 0,0 1 0 0 0,1 0 0 0 0,3 0-1177 0 0,-1 0 0 0 0,1 0 0 0 0,0 1-1 0 0,-1 0 1 0 0,9 2 0 0 0,-8-1 146 0 0,8 1-1543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00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0 248 0 0,'0'0'3979'0'0,"-4"2"-2762"0"0,-9 7-179 0 0,0 0 0 0 0,0 1 0 0 0,1 0 0 0 0,0 1-1 0 0,1 0 1 0 0,0 1 0 0 0,-10 15 0 0 0,8-8 94 0 0,0-1 0 0 0,2 1 0 0 0,0 1-1 0 0,-14 38 1 0 0,23-52-911 0 0,-1 1-1 0 0,2-1 0 0 0,-1 1 0 0 0,1 0 0 0 0,0 0 0 0 0,0-1 0 0 0,1 1 0 0 0,-1 0 0 0 0,2 0 0 0 0,-1 0 0 0 0,1 0 0 0 0,0-1 1 0 0,0 1-1 0 0,1 0 0 0 0,0-1 0 0 0,0 1 0 0 0,1-1 0 0 0,0 0 0 0 0,0 0 0 0 0,0 0 0 0 0,0 0 0 0 0,1 0 0 0 0,0-1 0 0 0,1 1 1 0 0,-1-1-1 0 0,1 0 0 0 0,0-1 0 0 0,0 1 0 0 0,0-1 0 0 0,11 7 0 0 0,4-1-219 0 0,0 0 0 0 0,0-2 0 0 0,0 0 0 0 0,1-1 1 0 0,1-1-1 0 0,-1-1 0 0 0,1-1 0 0 0,25 2 0 0 0,-25-5-823 0 0,0-1 1 0 0,0 0-1 0 0,26-5 0 0 0,-32 3-781 0 0,1-2 0 0 0,-1 0 0 0 0,-1-1-1 0 0,26-11 1 0 0,-33 12-891 0 0,-3 0 361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0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51 620 0 0,'-19'-2'-720'0'0,"-8"-5"16938"0"0,43 4-14816 0 0,186-4 5100 0 0,-195 7-6804 0 0,26-4-1287 0 0,-32 4 1271 0 0,0-1-1 0 0,0 1 1 0 0,1 0-1 0 0,-1-1 1 0 0,0 1-1 0 0,0-1 1 0 0,0 1-1 0 0,-1-1 1 0 0,1 0-1 0 0,0 1 1 0 0,0-1-1 0 0,0 0 1 0 0,0 1 0 0 0,-1-1-1 0 0,2-1 1 0 0,-12-15-6725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1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3 712 0 0,'-35'-2'11622'0'0,"90"13"-9736"0"0,0-2 0 0 0,76 2-1 0 0,-67-6-1293 0 0,393 30 2421 0 0,18-5-714 0 0,537-1 2013 0 0,-972-30-4140 0 0,-17 2 66 0 0,-1-2 0 0 0,0 0-1 0 0,1-2 1 0 0,40-9 0 0 0,-61 12-197 0 0,0 0 0 0 0,0 1 0 0 0,1-1 0 0 0,-1 1 0 0 0,0-1 0 0 0,0 1 0 0 0,0 0 0 0 0,0 0 0 0 0,0-1 0 0 0,0 2 0 0 0,0-1-1 0 0,-1 0 1 0 0,1 0 0 0 0,0 0 0 0 0,0 1 0 0 0,-1-1 0 0 0,1 1 0 0 0,-1 0 0 0 0,0-1 0 0 0,1 1 0 0 0,1 3 0 0 0,30 45 21 0 0,-24-29-7 0 0,0 0 0 0 0,-1 1-1 0 0,-1 1 1 0 0,-1-1 0 0 0,-1 1-1 0 0,2 25 1 0 0,1 141 390 0 0,-7-104-248 0 0,-6 561 1014 0 0,8-524-1211 0 0,2 13 0 0 0,-5-135-84 0 0,0 1 0 0 0,0-1 0 0 0,0 1-1 0 0,0-1 1 0 0,0 1 0 0 0,0-1 0 0 0,0 1 0 0 0,0-1 0 0 0,-1 1-1 0 0,1-1 1 0 0,0 1 0 0 0,0-1 0 0 0,-1 1 0 0 0,1-1 0 0 0,0 0-1 0 0,-1 1 1 0 0,1-1 0 0 0,0 1 0 0 0,-1-1 0 0 0,1 0 0 0 0,0 1-1 0 0,-1-1 1 0 0,1 0 0 0 0,-1 0 0 0 0,1 1 0 0 0,-1-1 0 0 0,1 0-1 0 0,-1 0 1 0 0,1 0 0 0 0,-1 1 0 0 0,1-1 0 0 0,-1 0 0 0 0,1 0 0 0 0,-1 0-1 0 0,1 0 1 0 0,-2 0 0 0 0,-20-3-6561 0 0,-1 0-950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0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231 168 856 0 0,'-116'-65'1730'0'0,"39"20"2380"0"0,70 41-3448 0 0,4 2-254 0 0,1 2-104 0 0,0-1 0 0 0,1 0 0 0 0,-1 1 0 0 0,1-1 1 0 0,-1 0-1 0 0,1 0 0 0 0,-1 0 0 0 0,1-1 1 0 0,-1 1-1 0 0,1 0 0 0 0,0 0 0 0 0,0-1 1 0 0,0 1-1 0 0,0-1 0 0 0,0 1 0 0 0,0-1 0 0 0,0 1 1 0 0,0-1-1 0 0,1 1 0 0 0,-1-1 0 0 0,0-2 1 0 0,1 3-151 0 0,0 0 0 0 0,1 1 0 0 0,-1-1 0 0 0,1 0 1 0 0,-1 1-1 0 0,1-1 0 0 0,-1 0 0 0 0,1 1 0 0 0,-1-1 0 0 0,1 1 1 0 0,0-1-1 0 0,-1 1 0 0 0,1-1 0 0 0,0 1 0 0 0,-1-1 0 0 0,1 1 1 0 0,0 0-1 0 0,0-1 0 0 0,-1 1 0 0 0,1 0 0 0 0,0 0 0 0 0,0 0 1 0 0,0-1-1 0 0,1 1 0 0 0,25-4 1248 0 0,-24 4-1021 0 0,129-7 2687 0 0,3 12-4079 0 0,-49-2-1890 0 0,0 0-3921 0 0,-57-4 4693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0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82 3084 0 0,'6'-1'407'0'0,"-1"1"0"0"0,1 0 0 0 0,-1 0 0 0 0,1 0 0 0 0,-1 0 0 0 0,0 1 0 0 0,1 0 0 0 0,-1 0 0 0 0,10 4 0 0 0,-13-4-225 0 0,0 0 1 0 0,-1 0-1 0 0,1 0 0 0 0,-1 1 0 0 0,1-1 0 0 0,-1 0 0 0 0,1 1 1 0 0,-1-1-1 0 0,0 1 0 0 0,0-1 0 0 0,0 1 0 0 0,0-1 1 0 0,0 1-1 0 0,0 0 0 0 0,0-1 0 0 0,0 1 0 0 0,-1 0 0 0 0,1 0 1 0 0,-1 0-1 0 0,1 0 0 0 0,-1 0 0 0 0,0 0 0 0 0,0-1 0 0 0,0 1 1 0 0,0 0-1 0 0,0 0 0 0 0,0 0 0 0 0,0 0 0 0 0,-1 0 1 0 0,1 0-1 0 0,-2 2 0 0 0,-3 15 870 0 0,-2-1 1 0 0,0 0 0 0 0,-1 0-1 0 0,-1-1 1 0 0,0 0 0 0 0,-2 0-1 0 0,0-1 1 0 0,0-1-1 0 0,-2 0 1 0 0,0 0 0 0 0,0-1-1 0 0,-21 15 1 0 0,33-28-972 0 0,0 0 1 0 0,1 0-1 0 0,-1-1 1 0 0,0 1-1 0 0,0 0 0 0 0,0-1 1 0 0,0 1-1 0 0,0 0 1 0 0,0-1-1 0 0,0 1 1 0 0,0-1-1 0 0,0 0 1 0 0,0 1-1 0 0,0-1 1 0 0,0 0-1 0 0,0 0 0 0 0,0 1 1 0 0,0-1-1 0 0,-1 0 1 0 0,1 0-1 0 0,0 0 1 0 0,0 0-1 0 0,0-1 1 0 0,-1 1-1 0 0,1-1-41 0 0,0 1-1 0 0,0-1 1 0 0,1 0 0 0 0,-1 0-1 0 0,0 0 1 0 0,1 0 0 0 0,-1 0-1 0 0,0 0 1 0 0,1 0 0 0 0,-1 0-1 0 0,1 0 1 0 0,0 0 0 0 0,-1 0 0 0 0,1 0-1 0 0,0 0 1 0 0,-1 0 0 0 0,1 0-1 0 0,0 0 1 0 0,0-1 0 0 0,0-6-1 0 0,0 1 0 0 0,0 0 0 0 0,1 0 1 0 0,-1-1-1 0 0,2 1 0 0 0,1-8 1 0 0,-2 12-26 0 0,0 0 0 0 0,0 0 1 0 0,0 0-1 0 0,1 0 0 0 0,-1 0 1 0 0,1 0-1 0 0,-1 0 1 0 0,1 0-1 0 0,0 1 0 0 0,0-1 1 0 0,0 1-1 0 0,0 0 0 0 0,1-1 1 0 0,-1 1-1 0 0,1 0 0 0 0,-1 0 1 0 0,1 0-1 0 0,5-2 0 0 0,-5 3 33 0 0,1 1 0 0 0,-1-1-1 0 0,1 0 1 0 0,-1 1-1 0 0,1 0 1 0 0,-1 0 0 0 0,1 0-1 0 0,-1 1 1 0 0,1-1-1 0 0,-1 1 1 0 0,1-1 0 0 0,-1 1-1 0 0,1 1 1 0 0,-1-1-1 0 0,0 0 1 0 0,6 4-1 0 0,80 38 900 0 0,99 32-1 0 0,-154-64-940 0 0,0-2-1 0 0,1 0 0 0 0,0-3 1 0 0,0-1-1 0 0,0-1 1 0 0,50-2-1 0 0,-82-2-43 0 0,0 0 1 0 0,0 0-1 0 0,0 0 0 0 0,0 0 1 0 0,0-1-1 0 0,0 1 0 0 0,0-1 0 0 0,0 0 1 0 0,0 0-1 0 0,-1 0 0 0 0,1 0 1 0 0,0-1-1 0 0,-1 1 0 0 0,1-1 1 0 0,-1 0-1 0 0,1 1 0 0 0,-1-1 0 0 0,0 0 1 0 0,0 0-1 0 0,0 0 0 0 0,3-4 1 0 0,-3 2 1 0 0,-1 0 1 0 0,0 1-1 0 0,0-1 1 0 0,0 0-1 0 0,0 0 1 0 0,0 0-1 0 0,-1 1 1 0 0,0-1-1 0 0,0 0 1 0 0,0 0-1 0 0,0 0 1 0 0,-1 0-1 0 0,1 0 1 0 0,-1 0-1 0 0,0 1 1 0 0,-2-5 0 0 0,-3-11-24 0 0,-1 1 0 0 0,0-1 1 0 0,-2 2-1 0 0,0-1 1 0 0,-1 1-1 0 0,-20-25 1 0 0,-84-86-1612 0 0,112 125 1587 0 0,1 2 16 0 0,-16-20-1325 0 0,11 6-3663 0 0,16 9-938 0 0,3 4 2662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0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48 257 480 0 0,'7'2'598'0'0,"0"1"1"0"0,0 0-1 0 0,1 0 0 0 0,-2 0 1 0 0,1 1-1 0 0,0 0 0 0 0,-1 0 1 0 0,0 1-1 0 0,0 0 0 0 0,0 0 0 0 0,-1 0 1 0 0,10 13-1 0 0,-2 0 1124 0 0,-1 1 0 0 0,-1 0 1 0 0,9 23-1 0 0,15 27 456 0 0,-29-60-2412 0 0,0 0-1 0 0,1 0 0 0 0,0 0 0 0 0,15 14 0 0 0,-3-10-4411 0 0,-11-9 2674 0 0</inkml:trace>
  <inkml:trace contextRef="#ctx0" brushRef="#br0" timeOffset="1">206 294 64 0 0,'-22'-33'740'0'0,"-21"-31"3807"0"0,-60-71 0 0 0,96 128-3749 0 0,3 3-172 0 0,0 0 1 0 0,1 0 0 0 0,0 0-1 0 0,0 0 1 0 0,0-1 0 0 0,0 1 0 0 0,0-1-1 0 0,-2-6 1 0 0,5 10 295 0 0,2 0-842 0 0,-1 0 1 0 0,1 0 0 0 0,0 0-1 0 0,0 0 1 0 0,0 0 0 0 0,0 1 0 0 0,0-1-1 0 0,0 1 1 0 0,0-1 0 0 0,0 1-1 0 0,0 0 1 0 0,0 0 0 0 0,0 0 0 0 0,0 0-1 0 0,0 0 1 0 0,0 0 0 0 0,0 1 0 0 0,3 0-1 0 0,44 13-1507 0 0,-36-9 1170 0 0,98 33-5566 0 0,-75-23 3888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01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98 732 0 0,'2'3'410'0'0,"0"0"0"0"0,0 1 0 0 0,0-1 1 0 0,-1 1-1 0 0,0-1 0 0 0,1 1 0 0 0,-1-1 0 0 0,-1 1 0 0 0,1 0 0 0 0,0-1 0 0 0,-1 1 0 0 0,0 0 1 0 0,0 0-1 0 0,0 0 0 0 0,0-1 0 0 0,-2 8 0 0 0,-2 9 2143 0 0,-11 36-1 0 0,10-39-1420 0 0,-8 28 1711 0 0,4-12 1823 0 0,-19 47 0 0 0,28-80-4623 0 0,0 0 0 0 0,0 0-1 0 0,0 0 1 0 0,0 0 0 0 0,0 0 0 0 0,-1-1 343 0 0,1 1-343 0 0,0 0 0 0 0,0 0 0 0 0,0 0 0 0 0,0 0 0 0 0,0 0 0 0 0,0 0 0 0 0,0 0 0 0 0,0 0-1 0 0,0 0 1 0 0,0 0 0 0 0,0 0 0 0 0,0 0 0 0 0,0 0 0 0 0,-1 0 0 0 0,1 0 0 0 0,0 0 0 0 0,0 0 0 0 0,0 0 0 0 0,0 0-1 0 0,0 0 1 0 0,0 0 0 0 0,0 0 0 0 0,0 0 0 0 0,0 0 0 0 0,0 0 0 0 0,0 0 0 0 0,-1 1 343 0 0,1-1-343 0 0,0 0 0 0 0,0 0 0 0 0,0 0 0 0 0,0 0 0 0 0,-1-12 443 0 0,4-17-473 0 0,-1 22 11 0 0,0 1 0 0 0,1 0 0 0 0,-1 0 0 0 0,2 0 0 0 0,-1 0 0 0 0,1 1 0 0 0,8-11 0 0 0,-11 15-10 0 0,0-1 0 0 0,1 1 0 0 0,-1 0 0 0 0,1 0 0 0 0,-1 0 0 0 0,1 0 0 0 0,-1 0 1 0 0,1 1-1 0 0,0-1 0 0 0,-1 0 0 0 0,1 1 0 0 0,0-1 0 0 0,0 1 0 0 0,-1 0 0 0 0,1-1 0 0 0,0 1 0 0 0,0 0 0 0 0,0 0 0 0 0,0 0 1 0 0,-1 0-1 0 0,1 0 0 0 0,0 1 0 0 0,0-1 0 0 0,-1 1 0 0 0,1-1 0 0 0,0 1 0 0 0,0-1 0 0 0,-1 1 0 0 0,1 0 0 0 0,-1 0 0 0 0,1 0 1 0 0,0 0-1 0 0,1 2 0 0 0,85 60 774 0 0,102 68 605 0 0,-164-117-1245 0 0,-1 0 1 0 0,2-2-1 0 0,0-1 1 0 0,0-1-1 0 0,54 12 1 0 0,-77-21-149 0 0,-1 0 1 0 0,1-1-1 0 0,-1 0 0 0 0,1 1 0 0 0,0-1 1 0 0,-1 0-1 0 0,1-1 0 0 0,-1 1 1 0 0,1-1-1 0 0,-1 1 0 0 0,1-1 1 0 0,-1 0-1 0 0,1 0 0 0 0,-1-1 0 0 0,0 1 1 0 0,1-1-1 0 0,-1 1 0 0 0,0-1 1 0 0,0 0-1 0 0,0 0 0 0 0,4-5 1 0 0,-4 3-2 0 0,1 0 1 0 0,-1-1 0 0 0,-1 1 0 0 0,1-1 0 0 0,-1 0 0 0 0,1 0 0 0 0,-1 1 0 0 0,-1-2 0 0 0,1 1 0 0 0,-1 0 0 0 0,0 0 0 0 0,0 0 0 0 0,0-11 0 0 0,0-5 3 0 0,-1 1 0 0 0,-1-1 0 0 0,-1 1 0 0 0,-1-1-1 0 0,-1 1 1 0 0,-1 0 0 0 0,0 0 0 0 0,-2 1 0 0 0,-17-38 0 0 0,7 25-76 0 0,-2 1 1 0 0,-1 1-1 0 0,-1 0 1 0 0,-45-46 0 0 0,54 64-501 0 0,-15-15 171 0 0,19 10-8007 0 0,13 18 4566 0 0,19 0 549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0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35 456 0 0,'0'0'842'0'0,"-7"-12"1124"0"0,5 10-1745 0 0,0 0 1 0 0,-1 1 0 0 0,1-1 0 0 0,0 1 0 0 0,-1 0-1 0 0,1-1 1 0 0,-1 1 0 0 0,0 0 0 0 0,1 0 0 0 0,-1 1-1 0 0,0-1 1 0 0,-3 0 0 0 0,-37-4 1424 0 0,36 5-1398 0 0,-33-1 800 0 0,0 1 0 0 0,0 3 1 0 0,0 1-1 0 0,0 1 0 0 0,-40 13 1 0 0,78-18-925 0 0,0 0 1 0 0,0 1-1 0 0,0 0 1 0 0,0-1 0 0 0,0 1-1 0 0,0 0 1 0 0,1 0-1 0 0,-1 0 1 0 0,0 0-1 0 0,0 0 1 0 0,1 0 0 0 0,-1 1-1 0 0,0-1 1 0 0,1 1-1 0 0,0-1 1 0 0,-3 3 0 0 0,4-4-60 0 0,0 1 0 0 0,0 0 0 0 0,0-1 0 0 0,-1 1 0 0 0,1-1 0 0 0,0 1 1 0 0,0-1-1 0 0,0 1 0 0 0,0 0 0 0 0,0-1 0 0 0,0 1 0 0 0,0-1 0 0 0,0 1 1 0 0,0 0-1 0 0,1-1 0 0 0,-1 1 0 0 0,0-1 0 0 0,0 1 0 0 0,0-1 0 0 0,1 1 1 0 0,-1-1-1 0 0,1 2 0 0 0,17 12 724 0 0,42 14 360 0 0,79 25 0 0 0,18 6-110 0 0,-133-48-883 0 0,71 35 386 0 0,-86-41-467 0 0,1 1-1 0 0,-1 0 1 0 0,0 0-1 0 0,-1 1 1 0 0,0 0-1 0 0,0 1 1 0 0,8 10-1 0 0,-14-16-51 0 0,-1 0 0 0 0,1-1 0 0 0,-1 1-1 0 0,0 0 1 0 0,0 0 0 0 0,0 0 0 0 0,0 0-1 0 0,0 0 1 0 0,-1 0 0 0 0,1 0 0 0 0,0 0 0 0 0,-1 0-1 0 0,0 0 1 0 0,1 0 0 0 0,-1 1 0 0 0,0-1-1 0 0,0 0 1 0 0,0 0 0 0 0,-1 0 0 0 0,1 0-1 0 0,0 0 1 0 0,-2 4 0 0 0,1-3 0 0 0,-1 0-1 0 0,0-1 1 0 0,0 1 0 0 0,0 0 0 0 0,0-1 0 0 0,0 1-1 0 0,0-1 1 0 0,-1 0 0 0 0,1 0 0 0 0,-1 0 0 0 0,0 0-1 0 0,1 0 1 0 0,-5 1 0 0 0,-6 3 43 0 0,0 0-1 0 0,0-2 1 0 0,0 1-1 0 0,0-2 1 0 0,-27 5 0 0 0,9-5-445 0 0,0-1 0 0 0,-1-1 0 0 0,1-2 0 0 0,0 0 0 0 0,0-3 0 0 0,0 0 1 0 0,-53-16-1 0 0,64 11-386 0 0,10 1-1105 0 0,14-8-6315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0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81 257 172 0 0,'-4'10'1710'0'0,"0"0"-1"0"0,1 1 1 0 0,-5 18 0 0 0,3 31 8335 0 0,5-60-9958 0 0,0-1 0 0 0,0 1 0 0 0,0 0-1 0 0,1 0 1 0 0,-1 0 0 0 0,0-1 0 0 0,0 1-1 0 0,1 0 1 0 0,-1 0 0 0 0,0 0 0 0 0,0 0 0 0 0,0 0-1 0 0,1 0 1 0 0,-1-1 0 0 0,0 1 0 0 0,1 0-1 0 0,-1 0 1 0 0,0 0 0 0 0,0 0 0 0 0,1 0-1 0 0,-1 0 1 0 0,0 0 0 0 0,0 0 0 0 0,1 0 0 0 0,-1 0-1 0 0,0 0 1 0 0,1 0 0 0 0,-1 1 0 0 0,0-1-1 0 0,0 0 1 0 0,1 0 0 0 0,-1 0 0 0 0,0 0 0 0 0,0 0-1 0 0,0 0 1 0 0,1 1 0 0 0,-1-1 0 0 0,0 0-1 0 0,0 0 1 0 0,1 0 0 0 0,-1 0 0 0 0,0 1-1 0 0,0-1 1 0 0,0 0 0 0 0,0 0 0 0 0,0 1 0 0 0,1-1-1 0 0,-1 0 1 0 0,0 0 0 0 0,0 1 0 0 0,0-1-1 0 0,0 0 1 0 0,0 0 0 0 0,0 1 0 0 0,0-1 0 0 0,0 0-1 0 0,0 1 1 0 0,0-1 0 0 0,0 0 0 0 0,0 0-1 0 0,0 1 1 0 0,0-1 0 0 0,0 0 0 0 0,0 0-1 0 0,0 1 1 0 0,0-1 0 0 0,-1 0 0 0 0,1 0 0 0 0,0 1-1 0 0,13-17 1098 0 0,0-21-494 0 0,-2 0 0 0 0,-1-1 0 0 0,9-72 0 0 0,-13 35-283 0 0,-6 70-385 0 0,0-1 0 0 0,0 1-1 0 0,-1 0 1 0 0,0 0-1 0 0,0 0 1 0 0,0-1-1 0 0,-1 1 1 0 0,1 0 0 0 0,-1 1-1 0 0,0-1 1 0 0,-1 0-1 0 0,-2-4 1 0 0,5 9-15 0 0,0 0-1 0 0,0 0 1 0 0,-1 0 0 0 0,1 0 0 0 0,0 0 0 0 0,0 0-1 0 0,0 0 1 0 0,0 0 0 0 0,0 0 0 0 0,0 0-1 0 0,0 0 1 0 0,0 1 0 0 0,0-1 0 0 0,0 0-1 0 0,0 0 1 0 0,0 0 0 0 0,0 0 0 0 0,-1 0 0 0 0,1 0-1 0 0,0 0 1 0 0,0 0 0 0 0,0 0 0 0 0,0 0-1 0 0,0 0 1 0 0,0 0 0 0 0,0 0 0 0 0,0 0 0 0 0,0 0-1 0 0,0 0 1 0 0,-1 0 0 0 0,1 0 0 0 0,0-1-1 0 0,0 1 1 0 0,0 0 0 0 0,7 17 122 0 0,17 29 82 0 0,0-17-99 0 0,2 0 1 0 0,0-1-1 0 0,39 31 1 0 0,102 62 165 0 0,-150-111-264 0 0,14 11-83 0 0,0-2 0 0 0,66 29 1 0 0,-114-53-156 0 0,-1 1 0 0 0,-1 0 0 0 0,1 2 1 0 0,-24-1-1 0 0,-95 2 262 0 0,87 1-137 0 0,-271 20-1742 0 0,312-19 1879 0 0,45-12-13745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04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1 372 96 0 0,'0'0'2126'0'0,"4"1"-675"0"0,1 2-541 0 0,1 0-1 0 0,0 0 1 0 0,-1 1 0 0 0,1-1-1 0 0,-1 1 1 0 0,0 0 0 0 0,0 1-1 0 0,-1-1 1 0 0,1 1-1 0 0,-1 0 1 0 0,0 0 0 0 0,5 9-1 0 0,12 12 3796 0 0,-20-24-3814 0 0,-1-2-766 0 0,0 0 1 0 0,0 1-1 0 0,0-1 0 0 0,1 0 1 0 0,-1 0-1 0 0,0 1 1 0 0,0-1-1 0 0,1 0 0 0 0,-1 0 1 0 0,0 1-1 0 0,0-1 1 0 0,1 0-1 0 0,-1 0 0 0 0,0 0 1 0 0,0 1-1 0 0,1-1 0 0 0,-1 0 1 0 0,0 0-1 0 0,1 0 1 0 0,-1 0-1 0 0,0 0 0 0 0,1 0 1 0 0,-1 0-1 0 0,0 0 1 0 0,1 0-1 0 0,-1 0 0 0 0,0 0 1 0 0,1 0-1 0 0,-1 0 0 0 0,0 0 1 0 0,1 0-1 0 0,-1 0 1 0 0,0 0-1 0 0,1 0 0 0 0,0-1 1 0 0,2-12 919 0 0,-8-20-844 0 0,1 15-79 0 0,1 1 1 0 0,1-1 0 0 0,0 1-1 0 0,1-1 1 0 0,1 0 0 0 0,0 1-1 0 0,1-1 1 0 0,1 0 0 0 0,1 1-1 0 0,7-22 1 0 0,-7 28-96 0 0,1 0 0 0 0,1 0 0 0 0,0 0 0 0 0,0 0 0 0 0,1 1 0 0 0,1 0 0 0 0,0 0 0 0 0,0 1 0 0 0,1 0 0 0 0,0 0 0 0 0,0 1 0 0 0,1 0 0 0 0,0 0 0 0 0,1 1 0 0 0,-1 0 0 0 0,13-6 0 0 0,-9 6 12 0 0,1 1 1 0 0,1 0-1 0 0,-1 1 1 0 0,1 1-1 0 0,0 0 1 0 0,19-3-1 0 0,-26 6-17 0 0,0 0 0 0 0,0 1 0 0 0,0 0 0 0 0,0 0 1 0 0,0 0-1 0 0,0 1 0 0 0,0 1 0 0 0,0-1 0 0 0,0 1 0 0 0,0 0 0 0 0,0 1 0 0 0,-1 0 0 0 0,13 7 0 0 0,-19-10-14 0 0,1 1-1 0 0,-1 0 1 0 0,1 0-1 0 0,-1 0 0 0 0,0 0 1 0 0,1 0-1 0 0,-1 0 0 0 0,0 0 1 0 0,0 1-1 0 0,0-1 1 0 0,0 0-1 0 0,0 1 0 0 0,0-1 1 0 0,0 1-1 0 0,0-1 1 0 0,0 1-1 0 0,-1-1 0 0 0,1 1 1 0 0,-1 0-1 0 0,1-1 0 0 0,-1 1 1 0 0,0-1-1 0 0,1 1 1 0 0,-1 0-1 0 0,0 2 0 0 0,-1-2-2 0 0,0 1 0 0 0,0 0 0 0 0,0 0 0 0 0,0-1 0 0 0,0 1 0 0 0,-1 0 0 0 0,1-1-1 0 0,-1 1 1 0 0,1-1 0 0 0,-1 0 0 0 0,0 1 0 0 0,0-1 0 0 0,-3 2 0 0 0,-5 5-47 0 0,-1-1 0 0 0,0 0 0 0 0,0-1 0 0 0,-1 0 1 0 0,-14 6-1 0 0,6-6-95 0 0,0 0 0 0 0,0-2 0 0 0,-25 4 0 0 0,-1 1-381 0 0,46-10 508 0 0,0 0 0 0 0,1 0 0 0 0,-1 0 0 0 0,0 0 0 0 0,0 0 0 0 0,0 0 0 0 0,0 0 0 0 0,0 0 0 0 0,0 0 0 0 0,0 0 1 0 0,0 0-1 0 0,0 0 0 0 0,1 0 0 0 0,-1 0 0 0 0,0 0 0 0 0,0 1 0 0 0,0-1 0 0 0,0 0 0 0 0,0 0 0 0 0,0 0 0 0 0,0 0 1 0 0,0 0-1 0 0,0 0 0 0 0,0 0 0 0 0,0 0 0 0 0,0 0 0 0 0,0 1 0 0 0,0-1 0 0 0,0 0 0 0 0,0 0 0 0 0,0 0 0 0 0,0 0 1 0 0,0 0-1 0 0,0 0 0 0 0,0 0 0 0 0,0 0 0 0 0,0 1 0 0 0,0-1 0 0 0,0 0 0 0 0,0 0 0 0 0,0 0 0 0 0,0 0 0 0 0,0 0 1 0 0,0 0-1 0 0,0 0 0 0 0,0 0 0 0 0,0 0 0 0 0,0 1 0 0 0,0-1 0 0 0,0 0 0 0 0,0 0 0 0 0,0 0 0 0 0,0 0 0 0 0,-1 0 1 0 0,1 0-1 0 0,0 0 0 0 0,0 0 0 0 0,0 0 0 0 0,0 0 0 0 0,0 0 0 0 0,0 0 0 0 0,0 0 0 0 0,16 7-149 0 0,21 5 82 0 0,139 40-27 0 0,-154-44 150 0 0,-1 1 1 0 0,0 1 0 0 0,-1 1 0 0 0,0 1 0 0 0,36 27 0 0 0,-54-38-40 0 0,0 1 1 0 0,0-1 0 0 0,-1 1 0 0 0,1-1 0 0 0,0 1 0 0 0,-1 0 0 0 0,1 0 0 0 0,-1-1 0 0 0,1 1 0 0 0,-1 0 0 0 0,0 0 0 0 0,0 1 0 0 0,0-1 0 0 0,0 0-1 0 0,0 0 1 0 0,0 0 0 0 0,-1 1 0 0 0,1-1 0 0 0,-1 0 0 0 0,1 1 0 0 0,-1-1 0 0 0,0 0 0 0 0,0 1 0 0 0,0-1 0 0 0,0 1 0 0 0,-1-1 0 0 0,1 0 0 0 0,0 1 0 0 0,-1-1-1 0 0,0 0 1 0 0,0 0 0 0 0,1 1 0 0 0,-1-1 0 0 0,-1 0 0 0 0,1 0 0 0 0,0 0 0 0 0,0 0 0 0 0,-1 0 0 0 0,1 0 0 0 0,-1-1 0 0 0,0 1 0 0 0,1 0 0 0 0,-1-1 0 0 0,0 1-1 0 0,0-1 1 0 0,0 0 0 0 0,-4 3 0 0 0,-9 3 3 0 0,1 0 0 0 0,-1 0 0 0 0,-1-1 0 0 0,1-1 0 0 0,-1-1 0 0 0,-28 5 0 0 0,-102 3-662 0 0,99-9 142 0 0,-69 1-5113 0 0,113-3 3820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0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46 84 0 0,'-3'-4'746'0'0,"0"0"0"0"0,0-1 0 0 0,-1 1 0 0 0,0 1 0 0 0,1-1 0 0 0,-1 0 0 0 0,-1 1 0 0 0,1 0 0 0 0,0 0 0 0 0,-8-4-1 0 0,10 7-440 0 0,0-1 0 0 0,0 1-1 0 0,0 0 1 0 0,-1-1-1 0 0,1 1 1 0 0,0 0-1 0 0,0 0 1 0 0,0 1-1 0 0,-1-1 1 0 0,1 0-1 0 0,0 1 1 0 0,0-1-1 0 0,0 1 1 0 0,0 0-1 0 0,-1 0 1 0 0,1 0 0 0 0,0 0-1 0 0,0 0 1 0 0,1 0-1 0 0,-1 0 1 0 0,0 1-1 0 0,0-1 1 0 0,1 0-1 0 0,-1 1 1 0 0,1 0-1 0 0,-1-1 1 0 0,1 1-1 0 0,-2 2 1 0 0,-3 4 110 0 0,0 0 1 0 0,0 0-1 0 0,1 1 1 0 0,0-1-1 0 0,1 1 1 0 0,0 0-1 0 0,0 0 1 0 0,1 1-1 0 0,0-1 1 0 0,1 1 0 0 0,0-1-1 0 0,0 1 1 0 0,1 0-1 0 0,1 0 1 0 0,-1 0-1 0 0,1 0 1 0 0,1 0-1 0 0,0-1 1 0 0,1 1-1 0 0,-1 0 1 0 0,2 0-1 0 0,6 17 1 0 0,-5-17-284 0 0,0 0 0 0 0,1 0 0 0 0,0 0 0 0 0,1-1 0 0 0,0 1 0 0 0,1-2 0 0 0,0 1 1 0 0,0-1-1 0 0,1 0 0 0 0,0 0 0 0 0,0-1 0 0 0,0 0 0 0 0,1 0 0 0 0,1-1 0 0 0,-1 0 0 0 0,1-1 1 0 0,0 0-1 0 0,0-1 0 0 0,0 0 0 0 0,15 4 0 0 0,-13-5-290 0 0,1-1-1 0 0,0 0 1 0 0,0-1-1 0 0,0 0 1 0 0,0-1-1 0 0,0 0 1 0 0,-1-1-1 0 0,1-1 1 0 0,0 0-1 0 0,0-1 1 0 0,12-4 0 0 0,-6 0-548 0 0,-1-1 1 0 0,0-1-1 0 0,-1-1 1 0 0,0 0-1 0 0,0-1 1 0 0,21-20-1 0 0,-32 26-23 0 0,11-10-1482 0 0,-10 3-4046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0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60 824 0 0,'-33'-5'13229'0'0,"37"4"-11794"0"0,29-8 472 0 0,1 3 1 0 0,0 1-1 0 0,45-2 0 0 0,23-2-3613 0 0,-102 9 1593 0 0,0-1 0 0 0,0 1 1 0 0,-1 0-227 0 0,1 0 226 0 0,0 0 0 0 0,0-1 0 0 0,0 1 0 0 0,0 0 0 0 0,0 0 0 0 0,0 0 0 0 0,-1 0 0 0 0,1-1 1 0 0,0 1-1 0 0,0 0 0 0 0,0 0 0 0 0,0 0 0 0 0,0 0 0 0 0,0-1 0 0 0,0 1 0 0 0,0 0 0 0 0,0 0 0 0 0,0 0 0 0 0,0 0 0 0 0,0-1 1 0 0,0 1-1 0 0,0 0 0 0 0,0 0 0 0 0,1 0 0 0 0,-1 0 0 0 0,0-1 0 0 0,0 1 0 0 0,0 0 0 0 0,0 0 0 0 0,0 0 0 0 0,0 0 0 0 0,0-1 1 0 0,1 1-227 0 0,-1 0 226 0 0,0 0 0 0 0,0 0 0 0 0,0 0 0 0 0,0 0 0 0 0,1 0 0 0 0,-1-1 0 0 0,0 1 0 0 0,0 0 1 0 0,0 0-1 0 0,0 0 0 0 0,1 0 0 0 0,-1 0 0 0 0,0 0 0 0 0,0 0 0 0 0,0 0 0 0 0,1 0 0 0 0,-1 0 0 0 0,0 0 0 0 0,0 0 0 0 0,0 0 1 0 0,0 0-1 0 0,1 0 0 0 0,-1 1 0 0 0,-10-7-2652 0 0,0 2 844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05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385 185 4088 0 0,'-103'-36'3829'0'0,"-108"-20"0"0"0,162 43-135 0 0,48 13-3434 0 0,0 0-1 0 0,0 0 1 0 0,0 0-1 0 0,0 0 1 0 0,0 0-1 0 0,0 0 1 0 0,0-1 0 0 0,0 1-1 0 0,0 0 1 0 0,0-1-1 0 0,0 1 1 0 0,0-1-1 0 0,1 1 1 0 0,-1-1-1 0 0,0 1 1 0 0,0-1 0 0 0,0 1-1 0 0,1-1 1 0 0,-1 0-1 0 0,0 0 1 0 0,1 1-1 0 0,-1-1 1 0 0,0-1-1 0 0,1 1-141 0 0,1 0-1 0 0,-1 0 0 0 0,1 1 0 0 0,0-1 0 0 0,-1 0 1 0 0,1 0-1 0 0,0 1 0 0 0,-1-1 0 0 0,1 1 0 0 0,0-1 1 0 0,0 1-1 0 0,0-1 0 0 0,0 1 0 0 0,-1-1 0 0 0,1 1 1 0 0,0 0-1 0 0,0-1 0 0 0,2 1 0 0 0,56-15 800 0 0,-55 14-533 0 0,122-18 1683 0 0,0 6 0 0 0,169 3 0 0 0,-286 11-3060 0 0,1 0 1 0 0,-1 0-1 0 0,0 1 1 0 0,1 1-1 0 0,-1-1 1 0 0,9 5-1 0 0,5 1-5464 0 0,-8-3 3373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3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9 380 0 0,'-8'-9'12587'0'0,"-4"107"-6156"0"0,-1 12-2730 0 0,13-97-3404 0 0,0 0-1 0 0,1 0 0 0 0,0 0 1 0 0,1 0-1 0 0,1-1 0 0 0,6 22 1 0 0,-8-32-557 0 0,1 1 0 0 0,-1-1 0 0 0,1 1 0 0 0,0-1 0 0 0,-1 1 0 0 0,1-1 0 0 0,0 0 0 0 0,1 0 0 0 0,-1 0 1 0 0,3 2-1 0 0,13 5-8948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1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0 172 0 0,'-11'2'553'0'0,"-24"2"2551"0"0,0 3 0 0 0,1 0 1 0 0,-37 14-1 0 0,71-21-2992 0 0,-1 0 0 0 0,1 0 0 0 0,0 0 0 0 0,-1 0 0 0 0,1 0 0 0 0,0 0 0 0 0,-1 0 0 0 0,1 0 0 0 0,0 0 0 0 0,-1 0 0 0 0,1 0 0 0 0,-1 0 0 0 0,1 0 0 0 0,0 1 0 0 0,-1-1 0 0 0,1 0-1 0 0,0 0 1 0 0,0 0 0 0 0,-1 1 0 0 0,1-1 0 0 0,0 0 0 0 0,-1 1 0 0 0,1-1 0 0 0,0 0 0 0 0,0 0 0 0 0,0 1 0 0 0,-1-1 0 0 0,1 0 0 0 0,0 1 0 0 0,0-1 0 0 0,0 0 0 0 0,0 1 0 0 0,0-1 0 0 0,0 0 0 0 0,-1 1 0 0 0,1-1 0 0 0,0 1 0 0 0,0-1 0 0 0,0 0 0 0 0,0 1 0 0 0,0-1 0 0 0,0 0 0 0 0,1 1 0 0 0,-1-1 0 0 0,0 1 0 0 0,0-1 0 0 0,0 0 0 0 0,0 1 0 0 0,23 11 1740 0 0,35 1-699 0 0,75 1 792 0 0,1441 90 5738 0 0,-1455-97-7312 0 0,476 15 763 0 0,-578-22-1134 0 0,-8 1 0 0 0,0-1 0 0 0,-1-1 0 0 0,1 1 0 0 0,14-4 0 0 0,-14 1 0 0 0,-9 3-411 0 0,1-1-1 0 0,0 1 1 0 0,0 0-1 0 0,0-1 1 0 0,0 1 0 0 0,0 0-1 0 0,0 0 1 0 0,0-1-1 0 0,0 1 1 0 0,-1 0 0 0 0,1 0-1 0 0,0 0 1 0 0,0 0-1 0 0,0 1 1 0 0,0-1 0 0 0,0 0-1 0 0,1 1 1 0 0,5 0-4282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0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3 344 60 0 0,'-2'27'2827'0'0,"2"-24"-1919"0"0,0 1 0 0 0,0-1 0 0 0,1 0 0 0 0,-1 0 1 0 0,1 1-1 0 0,0-1 0 0 0,0 0 0 0 0,2 5 0 0 0,-3-7-517 0 0,1 1 0 0 0,0-1 0 0 0,0 0 0 0 0,-1 0 0 0 0,1 0 0 0 0,0 0 0 0 0,0 0 0 0 0,0 0-1 0 0,0 0 1 0 0,1 0 0 0 0,-1 0 0 0 0,0 0 0 0 0,0-1 0 0 0,0 1 0 0 0,1 0 0 0 0,-1-1 0 0 0,0 1 0 0 0,1-1 0 0 0,-1 0 0 0 0,2 1 0 0 0,26-3 2344 0 0,-24-1-2482 0 0,0 1-1 0 0,0 0 0 0 0,0-1 0 0 0,0 0 1 0 0,-1 0-1 0 0,1 0 0 0 0,-1-1 1 0 0,0 1-1 0 0,0-1 0 0 0,0 0 0 0 0,-1 0 1 0 0,1-1-1 0 0,-1 1 0 0 0,0-1 0 0 0,0 0 1 0 0,-1 1-1 0 0,1-1 0 0 0,-1 0 0 0 0,3-10 1 0 0,0-2-65 0 0,0-1 0 0 0,0 0 0 0 0,-2 0 0 0 0,2-31 0 0 0,-5 37-187 0 0,-1-1-1 0 0,0 1 1 0 0,-1 0-1 0 0,0 0 0 0 0,-1 0 1 0 0,0 0-1 0 0,-1 1 1 0 0,-1-1-1 0 0,0 1 1 0 0,0 0-1 0 0,-1 0 1 0 0,0 0-1 0 0,-1 1 0 0 0,0 0 1 0 0,-1 1-1 0 0,0-1 1 0 0,-16-13-1 0 0,38 39 1341 0 0,-6-5-1075 0 0,1-1 0 0 0,17 16 1 0 0,0-6-158 0 0,0 0 0 0 0,2-2 0 0 0,0-1 0 0 0,1-1 0 0 0,1-2 0 0 0,0-1 0 0 0,1-1 0 0 0,0-1 0 0 0,1-2 0 0 0,0-2 0 0 0,0 0 0 0 0,1-2 0 0 0,39 0 0 0 0,-69-4-161 0 0,0-1 0 0 0,0-1 0 0 0,-1 1 1 0 0,1 0-1 0 0,0-1 0 0 0,0 1 0 0 0,0-1 0 0 0,-1 0 0 0 0,1 0 1 0 0,0 0-1 0 0,-1 0 0 0 0,1 0 0 0 0,-1-1 0 0 0,1 1 0 0 0,-1-1 1 0 0,0 1-1 0 0,0-1 0 0 0,1 0 0 0 0,-1 0 0 0 0,0 0 0 0 0,-1 0 0 0 0,1 0 1 0 0,0-1-1 0 0,-1 1 0 0 0,1-1 0 0 0,-1 1 0 0 0,2-3 0 0 0,-1-1-12 0 0,-1-1-1 0 0,1 1 0 0 0,-1 0 1 0 0,0 0-1 0 0,-1 0 0 0 0,1-1 0 0 0,-1 1 1 0 0,0 0-1 0 0,-1 0 0 0 0,-2-13 0 0 0,-3 3 609 0 0,0 23 232 0 0,0 28 551 0 0,6-20-1284 0 0,1 0 1 0 0,1 0-1 0 0,1 0 1 0 0,0 0-1 0 0,1 0 1 0 0,0 0-1 0 0,1-1 1 0 0,1 0 0 0 0,1 0-1 0 0,0 0 1 0 0,0-1-1 0 0,1 0 1 0 0,1 0-1 0 0,0-1 1 0 0,1 0-1 0 0,0-1 1 0 0,17 15-1 0 0,-12-13-144 0 0,1-1 0 0 0,0 0-1 0 0,1-2 1 0 0,0 0-1 0 0,0 0 1 0 0,1-2-1 0 0,0 0 1 0 0,1-1 0 0 0,-1-1-1 0 0,2-1 1 0 0,-1 0-1 0 0,0-2 1 0 0,23 2 0 0 0,-19-4-2218 0 0,-1-1 1 0 0,1-1 0 0 0,0-1-1 0 0,25-6 1 0 0,0-1-1096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0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57 304 0 0,'-10'-7'1037'0'0,"0"0"1"0"0,-1 1-1 0 0,0 0 1 0 0,0 0-1 0 0,0 2 1 0 0,-1-1-1 0 0,0 1 0 0 0,0 1 1 0 0,0 0-1 0 0,0 1 1 0 0,0 0-1 0 0,-14 0 0 0 0,18 3-387 0 0,-1-1-1 0 0,1 1 0 0 0,-1 0 0 0 0,1 1 0 0 0,0 0 1 0 0,0 0-1 0 0,0 1 0 0 0,0 0 0 0 0,0 0 0 0 0,1 1 1 0 0,-1 0-1 0 0,1 0 0 0 0,0 1 0 0 0,0 0 0 0 0,1 0 0 0 0,-1 0 1 0 0,1 1-1 0 0,-8 10 0 0 0,9-10-277 0 0,0 0-1 0 0,1 1 1 0 0,0-1 0 0 0,0 1-1 0 0,0-1 1 0 0,1 1 0 0 0,0 0-1 0 0,0 0 1 0 0,1 1 0 0 0,-2 10 0 0 0,3-13-245 0 0,1-1 1 0 0,0 1-1 0 0,0-1 1 0 0,0 1 0 0 0,0-1-1 0 0,1 0 1 0 0,-1 1-1 0 0,1-1 1 0 0,1 0 0 0 0,-1 1-1 0 0,0-1 1 0 0,1 0-1 0 0,0 0 1 0 0,0 0 0 0 0,0 0-1 0 0,1 0 1 0 0,-1-1-1 0 0,1 1 1 0 0,4 4 0 0 0,3 1-128 0 0,0-1 0 0 0,0 0 0 0 0,0 0 0 0 0,1-1 0 0 0,0-1 0 0 0,1 0 1 0 0,0 0-1 0 0,-1-2 0 0 0,2 1 0 0 0,17 4 0 0 0,-23-8 0 0 0,0 0 0 0 0,0 0 0 0 0,0 0 0 0 0,0-1 0 0 0,0 0 0 0 0,0 0 0 0 0,0-1 0 0 0,0 0 0 0 0,9-2 0 0 0,-11 2 0 0 0,-1-1 0 0 0,0 1 0 0 0,0-1 0 0 0,0 0 0 0 0,-1 0 0 0 0,1-1 0 0 0,0 1 0 0 0,-1-1 0 0 0,0 1 0 0 0,1-1 0 0 0,-1 0 0 0 0,0-1 0 0 0,-1 1 0 0 0,1 0 0 0 0,0-1 0 0 0,2-4 0 0 0,-3 3 0 0 0,0 0 0 0 0,0 0 0 0 0,-1 0 0 0 0,1 0 0 0 0,-1-1 0 0 0,0 1 0 0 0,-1 0 0 0 0,1-1 0 0 0,-1 1 0 0 0,0 0 0 0 0,0-1 0 0 0,-1 1 0 0 0,0-1 0 0 0,0 1 0 0 0,0 0 0 0 0,0 0 0 0 0,-1 0 0 0 0,0 0 0 0 0,0 0 0 0 0,-4-7 0 0 0,-5-9 0 0 0,-2 0 0 0 0,0 1 0 0 0,-19-21 0 0 0,26 32 0 0 0,-23-23-1351 0 0,28 31 816 0 0,4 1-923 0 0,110 9-5585 0 0,-30-1 1196 0 0,-30-6 3015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06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202 103 488 0 0,'-1'0'100'0'0,"-6"-15"1814"0"0,-2 1 0 0 0,-15-23 0 0 0,22 34-1347 0 0,-1 0 0 0 0,1 0 0 0 0,-1 1 0 0 0,1-1 0 0 0,-1 1 0 0 0,0-1 0 0 0,0 1 0 0 0,0 0 0 0 0,0 0 0 0 0,0 0 0 0 0,0 1 0 0 0,-1-1 0 0 0,1 1 0 0 0,-1-1 1 0 0,1 1-1 0 0,-1 0 0 0 0,1 1 0 0 0,-6-1 0 0 0,8 0-413 0 0,1 1 1 0 0,-1 0-1 0 0,0 1 1 0 0,1-1 0 0 0,-1 0-1 0 0,0 0 1 0 0,1 0-1 0 0,-1 0 1 0 0,0 0-1 0 0,1 1 1 0 0,-1-1 0 0 0,0 0-1 0 0,1 0 1 0 0,-1 1-1 0 0,1-1 1 0 0,-1 1 0 0 0,0-1-1 0 0,1 0 1 0 0,-1 1-1 0 0,1-1 1 0 0,-1 1 0 0 0,1 0-1 0 0,0-1 1 0 0,-1 1-1 0 0,1-1 1 0 0,-1 1 0 0 0,1-1-1 0 0,0 1 1 0 0,-1 1-1 0 0,1 23 2222 0 0,18 24-407 0 0,7-4-708 0 0,2-2 0 0 0,63 75-1 0 0,-55-74-604 0 0,-2 0 0 0 0,35 63 0 0 0,-66-104-662 0 0,-1-1 0 0 0,1 1 1 0 0,-1 0-1 0 0,1 0 0 0 0,-1 0 1 0 0,0 0-1 0 0,-1 0 0 0 0,1 0 1 0 0,0 0-1 0 0,-1 1 0 0 0,1-1 1 0 0,-1 0-1 0 0,0 0 0 0 0,0 0 1 0 0,-1 1-1 0 0,1-1 0 0 0,-1 0 1 0 0,0 4-1 0 0,0-6-7 0 0,0 1 0 0 0,0 0 1 0 0,0 0-1 0 0,-1-1 0 0 0,1 1 0 0 0,0 0 0 0 0,-1-1 1 0 0,1 1-1 0 0,-1-1 0 0 0,1 0 0 0 0,-1 1 0 0 0,0-1 1 0 0,1 0-1 0 0,-4 1 0 0 0,-25 7-16 0 0,-11-4-49 0 0,14-4 78 0 0,-13-1 15 0 0,-4-4-331 0 0,-48-9 0 0 0,61 7-207 0 0,22 3-465 0 0,-1 0 0 0 0,1 0 0 0 0,0-1 0 0 0,-10-6 0 0 0,17 9 379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0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56 268 0 0,'-3'-14'2524'0'0,"-2"10"-2158"0"0,0-1-1 0 0,-1 1 1 0 0,1 1 0 0 0,-1-1-1 0 0,0 1 1 0 0,0 0-1 0 0,0 0 1 0 0,0 1-1 0 0,0 0 1 0 0,-1 0-1 0 0,1 0 1 0 0,-1 1 0 0 0,0 0-1 0 0,1 0 1 0 0,-9 0-1 0 0,-10 0 719 0 0,-1 1 1 0 0,-40 6-1 0 0,41-2-410 0 0,0 1 1 0 0,1 1 0 0 0,0 1 0 0 0,1 1-1 0 0,-44 22 1 0 0,52-23-290 0 0,1 1 0 0 0,0 1 0 0 0,1 0 0 0 0,0 1 0 0 0,0 1 0 0 0,1-1 0 0 0,0 2 0 0 0,1 0 0 0 0,-19 26 0 0 0,28-35-268 0 0,1 0 0 0 0,-1 0 0 0 0,0 1 0 0 0,1-1 0 0 0,-1 0 0 0 0,1 0-1 0 0,0 1 1 0 0,0-1 0 0 0,1 1 0 0 0,-1-1 0 0 0,1 1 0 0 0,0-1-1 0 0,0 1 1 0 0,0 0 0 0 0,0-1 0 0 0,0 1 0 0 0,1-1 0 0 0,1 5-1 0 0,0-3 12 0 0,0 0-1 0 0,0 0 0 0 0,1 0 1 0 0,-1-1-1 0 0,1 1 0 0 0,0-1 1 0 0,1 0-1 0 0,-1 0 0 0 0,1 0 0 0 0,0 0 1 0 0,5 3-1 0 0,5 4 112 0 0,1-2 0 0 0,0 1-1 0 0,1-2 1 0 0,0 0 0 0 0,0-1 0 0 0,23 7 0 0 0,-1-4 222 0 0,-1 0 1 0 0,75 7 0 0 0,-95-15-349 0 0,1-1 0 0 0,-1-1-1 0 0,1-1 1 0 0,-1-1 0 0 0,1 0 0 0 0,-1-1-1 0 0,0 0 1 0 0,30-12 0 0 0,-44 14-108 0 0,0 0 1 0 0,0 0-1 0 0,-1 0 1 0 0,1 0-1 0 0,0-1 1 0 0,-1 1-1 0 0,1-1 0 0 0,-1 0 1 0 0,1 0-1 0 0,-1 0 1 0 0,0 0-1 0 0,0 0 1 0 0,0 0-1 0 0,0-1 1 0 0,0 1-1 0 0,-1 0 0 0 0,1-1 1 0 0,-1 0-1 0 0,1 1 1 0 0,-1-1-1 0 0,0 0 1 0 0,0 0-1 0 0,0 0 1 0 0,-1 0-1 0 0,1 1 0 0 0,-1-1 1 0 0,1 0-1 0 0,-1 0 1 0 0,0 0-1 0 0,0 0 1 0 0,0 0-1 0 0,-1 0 0 0 0,1 0 1 0 0,-1 0-1 0 0,0 0 1 0 0,1 0-1 0 0,-4-5 1 0 0,2 1-321 0 0,-2 1 0 0 0,1 0 0 0 0,-1-1 0 0 0,1 1 0 0 0,-2 1 0 0 0,-7-10 1 0 0,7 10-843 0 0,-1-1 1 0 0,0 1 0 0 0,0 0 0 0 0,0 0-1 0 0,-11-5 1 0 0,6 4-1961 0 0,0 1 450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0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6829 0 0,'-4'1'1471'0'0,"1"1"1"0"0,0 1 0 0 0,0-1-1 0 0,0 0 1 0 0,0 1 0 0 0,-5 5-1 0 0,7-6-870 0 0,0-1-1 0 0,0 1 0 0 0,0 0 0 0 0,0 0 0 0 0,0 0 0 0 0,0 0 0 0 0,0 0 0 0 0,0 0 0 0 0,1 0 0 0 0,-1 3 0 0 0,1-2-246 0 0,0 0 0 0 0,0 0 0 0 0,0 1-1 0 0,1-1 1 0 0,-1 0 0 0 0,1 0 0 0 0,0 0 0 0 0,0 0-1 0 0,0 0 1 0 0,0 0 0 0 0,0 0 0 0 0,1 0-1 0 0,-1 0 1 0 0,4 4 0 0 0,3 3-169 0 0,1 0 0 0 0,0 0 1 0 0,1-1-1 0 0,-1 0 0 0 0,2-1 1 0 0,-1 0-1 0 0,15 8 0 0 0,-6-6-41 0 0,0 0-1 0 0,0-1 1 0 0,0-1-1 0 0,1-1 1 0 0,1-1-1 0 0,-1-1 1 0 0,1 0 0 0 0,0-2-1 0 0,24 1 1 0 0,-27-3-836 0 0,0-1 1 0 0,1-2 0 0 0,-1 0 0 0 0,25-5-1 0 0,-27 2-992 0 0,0 0-1 0 0,0 0 1 0 0,0-2-1 0 0,-1 0 0 0 0,15-9 1 0 0,6-6-1467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0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63 6245 0 0,'-3'1'6676'0'0,"1"0"-6288"0"0,-1 0 1 0 0,1 0 0 0 0,-1 0 0 0 0,1 0 0 0 0,0 1 0 0 0,0-1 0 0 0,0 0 0 0 0,0 1-1 0 0,0 0 1 0 0,0-1 0 0 0,0 1 0 0 0,1 0 0 0 0,-1 0 0 0 0,0 0 0 0 0,1 0 0 0 0,0 0-1 0 0,-1 0 1 0 0,1 1 0 0 0,0-1 0 0 0,0 0 0 0 0,0 1 0 0 0,1-1 0 0 0,-1 1 0 0 0,0-1-1 0 0,1 4 1 0 0,0-2-144 0 0,0 0 0 0 0,0 0 0 0 0,1 0 0 0 0,-1 0 0 0 0,1 0 0 0 0,0 0 0 0 0,0-1 0 0 0,1 1 0 0 0,-1 0-1 0 0,1-1 1 0 0,-1 1 0 0 0,1-1 0 0 0,1 0 0 0 0,-1 1 0 0 0,0-1 0 0 0,1 0 0 0 0,4 5 0 0 0,5 2 30 0 0,0-1 0 0 0,1 0 0 0 0,0 0 0 0 0,1-2 0 0 0,-1 1 0 0 0,1-2 1 0 0,1 0-1 0 0,-1 0 0 0 0,1-1 0 0 0,0-1 0 0 0,17 2 0 0 0,3 0 213 0 0,1-2 0 0 0,-1-1 0 0 0,66-4 0 0 0,-87 0-480 0 0,-1 0-1 0 0,1-1 1 0 0,-1-1 0 0 0,1 0 0 0 0,-1-1-1 0 0,0 0 1 0 0,20-10 0 0 0,-29 12-40 0 0,0 0 0 0 0,0-1 0 0 0,0 1-1 0 0,-1-1 1 0 0,1 0 0 0 0,0 0 0 0 0,-1 0 0 0 0,0-1 0 0 0,0 1 0 0 0,0-1 0 0 0,0 1 0 0 0,-1-1 0 0 0,1 0 0 0 0,-1 0 0 0 0,0-1 0 0 0,0 1 0 0 0,0 0 0 0 0,-1-1 0 0 0,0 1 0 0 0,1 0 0 0 0,-2-1 0 0 0,1 0 0 0 0,0 1 0 0 0,-1-1 0 0 0,0-8 0 0 0,-1 4-159 0 0,1 0 0 0 0,-2 0 0 0 0,1 0 0 0 0,-1 0 1 0 0,0 1-1 0 0,-1-1 0 0 0,0 1 0 0 0,-1-1 0 0 0,1 1 1 0 0,-10-15-1 0 0,11 22-233 0 0,-4-13-1176 0 0,5 13 1405 0 0,1 1-1 0 0,0 0 1 0 0,0-1 0 0 0,0 1-1 0 0,0-1 1 0 0,-1 1 0 0 0,1-1-1 0 0,0 1 1 0 0,0 0-1 0 0,0-1 1 0 0,0 1 0 0 0,0-1-1 0 0,0 1 1 0 0,0-1 0 0 0,0 1-1 0 0,0-1 1 0 0,0 1 0 0 0,0-1-1 0 0,0 1 1 0 0,1 0-1 0 0,-1-1 1 0 0,0 1 0 0 0,0-1-1 0 0,0 1 1 0 0,1 0 0 0 0,-1-1-1 0 0,0 1 1 0 0,0-1 0 0 0,1 1-1 0 0,-1 0 1 0 0,0-1-1 0 0,1 1 1 0 0,-1 0 0 0 0,0 0-1 0 0,1-1 1 0 0,-1 1 0 0 0,1 0-1 0 0,-1 0 1 0 0,0 0 0 0 0,1-1-1 0 0,0 1 1 0 0,10-1-3075 0 0,1-1 471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0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23 268 0 0,'13'-8'2171'0'0,"-11"8"-1460"0"0,0-1 1 0 0,-1 0 0 0 0,1 1 0 0 0,0-1-1 0 0,-1 0 1 0 0,1 0 0 0 0,0 0 0 0 0,-1-1-1 0 0,0 1 1 0 0,1 0 0 0 0,2-4 3127 0 0,-6 5-3671 0 0,1 0 1 0 0,-1 0 0 0 0,1 0 0 0 0,-1 1-1 0 0,1-1 1 0 0,0 0 0 0 0,-1 1 0 0 0,1-1-1 0 0,-1 1 1 0 0,1-1 0 0 0,0 1-1 0 0,-1 0 1 0 0,1-1 0 0 0,0 1 0 0 0,0 0-1 0 0,-2 1 1 0 0,-19 15 2012 0 0,13-8-1605 0 0,0 0 1 0 0,0 1 0 0 0,1 0 0 0 0,0 1-1 0 0,1-1 1 0 0,0 2 0 0 0,0-1-1 0 0,1 1 1 0 0,1 0 0 0 0,0 0-1 0 0,1 0 1 0 0,0 1 0 0 0,-4 24-1 0 0,7-31-473 0 0,1 0 0 0 0,-1 0-1 0 0,1 0 1 0 0,0 0 0 0 0,0 0-1 0 0,1 0 1 0 0,0 0-1 0 0,0 0 1 0 0,0-1 0 0 0,1 1-1 0 0,0 0 1 0 0,0-1-1 0 0,0 1 1 0 0,1-1 0 0 0,-1 1-1 0 0,2-1 1 0 0,-1 0-1 0 0,0 0 1 0 0,1 0 0 0 0,0-1-1 0 0,0 1 1 0 0,0-1-1 0 0,1 0 1 0 0,-1 0 0 0 0,1-1-1 0 0,0 1 1 0 0,0-1-1 0 0,1 0 1 0 0,-1-1 0 0 0,0 1-1 0 0,1-1 1 0 0,5 2-1 0 0,5 0-260 0 0,-1 0-1 0 0,1-1 1 0 0,0 0-1 0 0,-1-2 1 0 0,1 0-1 0 0,0 0 1 0 0,0-2-1 0 0,0 0 0 0 0,0-1 1 0 0,-1 0-1 0 0,18-6 1 0 0,-19 5-764 0 0,0-2 0 0 0,0 0 0 0 0,-1-1 0 0 0,0 0 0 0 0,0-1 0 0 0,0 0 0 0 0,16-14 0 0 0,-18 11-5282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0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127 192 392 0 0,'-37'3'1702'0'0,"-15"2"2361"0"0,19 3 7598 0 0,135-4-5554 0 0,-61-3-4812 0 0,42-5-1 0 0,-3-10-5200 0 0,-72 11 1682 0 0</inkml:trace>
  <inkml:trace contextRef="#ctx0" brushRef="#br0" timeOffset="1">226 152 948 0 0,'-126'-19'3636'0'0,"44"6"3636"0"0,81 13-7056 0 0,0 0 0 0 0,0 0 0 0 0,0 0-1 0 0,1 0 1 0 0,-1 0 0 0 0,0 0 0 0 0,0 0 0 0 0,0-1-1 0 0,1 1 1 0 0,-1 0 0 0 0,0 0 0 0 0,0-1-1 0 0,1 1 1 0 0,-1 0 0 0 0,0-1 0 0 0,1 1-1 0 0,-1-1 1 0 0,0 1 0 0 0,1-1 0 0 0,-1 1 0 0 0,0-1-1 0 0,0-1 1 0 0,13-7 3573 0 0,33-5-810 0 0,163-27 1414 0 0,28-7-4434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13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54 364 0 0,'15'-54'16944'0'0,"-16"59"-16062"0"0,-10 27 480 0 0,-1 0 0 0 0,-18 34 0 0 0,13-31-116 0 0,-21 61 1 0 0,36-91-1101 0 0,1 0 1 0 0,0 0-1 0 0,0 0 0 0 0,0 0 1 0 0,0 1-1 0 0,1-1 0 0 0,0 0 0 0 0,0 0 1 0 0,0 0-1 0 0,1 0 0 0 0,0 1 1 0 0,2 6-1 0 0,-2-8-71 0 0,1-1 1 0 0,-1 0-1 0 0,1 0 0 0 0,0-1 1 0 0,0 1-1 0 0,0 0 0 0 0,0 0 1 0 0,1-1-1 0 0,-1 0 0 0 0,1 1 1 0 0,0-1-1 0 0,0 0 1 0 0,-1 0-1 0 0,1 0 0 0 0,0-1 1 0 0,0 1-1 0 0,1-1 0 0 0,-1 0 1 0 0,6 2-1 0 0,20 4 197 0 0,0-2 1 0 0,0-1-1 0 0,0-1 0 0 0,0-2 1 0 0,54-3-1 0 0,-38 0-141 0 0,60 5 0 0 0,-72 1-2967 0 0,6 1-8239 0 0,-26-5 8305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1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322 110 552 0 0,'0'-3'643'0'0,"1"-1"0"0"0,-1 1 0 0 0,0-1 0 0 0,1 1 0 0 0,-2-1 0 0 0,1 1-1 0 0,0-1 1 0 0,-1 1 0 0 0,0-1 0 0 0,1 1 0 0 0,-1-1 0 0 0,-1 1 0 0 0,1 0 0 0 0,0-1 0 0 0,-1 1 0 0 0,0 0 0 0 0,-3-4-1 0 0,2 4-243 0 0,0-1-1 0 0,0 1 0 0 0,-1 1 0 0 0,0-1 1 0 0,1 0-1 0 0,-1 1 0 0 0,0 0 0 0 0,0 0 0 0 0,0 0 1 0 0,0 0-1 0 0,-1 1 0 0 0,1-1 0 0 0,-7 0 1 0 0,-1 0-40 0 0,0 0 1 0 0,-1 2 0 0 0,1-1 0 0 0,0 1 0 0 0,0 1 0 0 0,0 0 0 0 0,0 1-1 0 0,0 0 1 0 0,0 1 0 0 0,0 1 0 0 0,0-1 0 0 0,1 2 0 0 0,0 0-1 0 0,0 0 1 0 0,0 1 0 0 0,1 0 0 0 0,-13 10 0 0 0,21-15-268 0 0,0 1-1 0 0,0-1 1 0 0,0 1 0 0 0,1 0 0 0 0,-1-1-1 0 0,0 1 1 0 0,1 0 0 0 0,0 0 0 0 0,-1 0-1 0 0,1 0 1 0 0,0 0 0 0 0,0 0 0 0 0,0 0-1 0 0,0 1 1 0 0,1-1 0 0 0,-1 0-1 0 0,1 0 1 0 0,-1 5 0 0 0,1-5-11 0 0,0 0-1 0 0,1 1 1 0 0,-1-1 0 0 0,1 0-1 0 0,-1 0 1 0 0,1 0-1 0 0,0 0 1 0 0,0 0 0 0 0,0 0-1 0 0,0 0 1 0 0,0-1 0 0 0,1 1-1 0 0,-1 0 1 0 0,1-1 0 0 0,-1 1-1 0 0,3 2 1 0 0,3 1 74 0 0,0 0 0 0 0,0 0 0 0 0,1-1 0 0 0,-1 0 0 0 0,1 0-1 0 0,0-1 1 0 0,0 0 0 0 0,16 4 0 0 0,-6-3 7 0 0,0-1 0 0 0,1 0 0 0 0,-1-2 0 0 0,1 0 0 0 0,-1-1 0 0 0,1 0-1 0 0,-1-2 1 0 0,1 0 0 0 0,27-8 0 0 0,-44 10-147 0 0,0-1 0 0 0,1 0 1 0 0,-1 0-1 0 0,0 1 0 0 0,0-1 0 0 0,0 0 0 0 0,-1-1 1 0 0,1 1-1 0 0,0 0 0 0 0,0 0 0 0 0,-1-1 0 0 0,1 1 1 0 0,0-1-1 0 0,-1 0 0 0 0,0 1 0 0 0,1-1 0 0 0,-1 0 1 0 0,0 0-1 0 0,0 0 0 0 0,0 0 0 0 0,0 0 0 0 0,0 0 0 0 0,0 0 1 0 0,-1 0-1 0 0,1 0 0 0 0,-1 0 0 0 0,1 0 0 0 0,-1 0 1 0 0,0-1-1 0 0,0 1 0 0 0,0 0 0 0 0,0 0 0 0 0,0 0 1 0 0,-1-1-1 0 0,1 1 0 0 0,-1 0 0 0 0,1 0 0 0 0,-2-2 1 0 0,0-2-52 0 0,0 0 0 0 0,0 0 0 0 0,-1 1 0 0 0,0-1 1 0 0,0 1-1 0 0,-1-1 0 0 0,1 1 0 0 0,-1 0 1 0 0,-1 0-1 0 0,1 1 0 0 0,-10-9 0 0 0,-7 1-549 0 0,-11-11-4484 0 0,45 19-4067 0 0,-2 4 5968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7:56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60 0 0,'5'-3'11534'0'0,"3"24"-9136"0"0,-1 0 1 0 0,-1 0-1 0 0,6 43 0 0 0,1 72 213 0 0,-9-82-1395 0 0,-1-28-792 0 0,5 64 2071 0 0,-6 148 0 0 0,-3-222-2238 0 0,0 3-1658 0 0,-1-7-3137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14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76 300 0 0,'3'-2'396'0'0,"-1"0"0"0"0,0 1-1 0 0,0-2 1 0 0,-1 1 0 0 0,1 0-1 0 0,0 0 1 0 0,-1 0 0 0 0,1-1 0 0 0,-1 1-1 0 0,0-1 1 0 0,0 1 0 0 0,0-1 0 0 0,0 0-1 0 0,0 1 1 0 0,0-1 0 0 0,-1 0 0 0 0,1-3-1 0 0,-1 4-169 0 0,-1 0 0 0 0,0 1 0 0 0,1-1 0 0 0,-1 1 0 0 0,0-1 0 0 0,0 1 0 0 0,0-1 0 0 0,0 1 0 0 0,0 0 0 0 0,0-1 0 0 0,0 1 0 0 0,0 0 0 0 0,-1 0 0 0 0,1 0 0 0 0,0 0 0 0 0,-1 0 0 0 0,1 0 0 0 0,-1 0-1 0 0,1 0 1 0 0,-1 1 0 0 0,1-1 0 0 0,-1 1 0 0 0,0-1 0 0 0,1 1 0 0 0,-1-1 0 0 0,0 1 0 0 0,1 0 0 0 0,-1 0 0 0 0,-2 0 0 0 0,-1 0 176 0 0,0 0-1 0 0,0 0 1 0 0,-1 0 0 0 0,1 1-1 0 0,0 0 1 0 0,0 0 0 0 0,1 0-1 0 0,-1 0 1 0 0,0 1 0 0 0,0 0-1 0 0,1 0 1 0 0,-8 4 0 0 0,11-5-312 0 0,0-1-1 0 0,-1 1 1 0 0,1 0 0 0 0,0 0 0 0 0,0 0 0 0 0,0 0 0 0 0,0 0 0 0 0,0 0 0 0 0,0 0 0 0 0,0 0 0 0 0,0 0 0 0 0,0 0 0 0 0,0 0 0 0 0,1 1 0 0 0,-1-1 0 0 0,0 0 0 0 0,1 1 0 0 0,-1-1 0 0 0,1 0 0 0 0,0 1 0 0 0,-1-1 0 0 0,1 1 0 0 0,0-1 0 0 0,0 0 0 0 0,0 1-1 0 0,0-1 1 0 0,0 1 0 0 0,0-1 0 0 0,0 1 0 0 0,1-1 0 0 0,-1 1 0 0 0,0-1 0 0 0,1 0 0 0 0,-1 1 0 0 0,1-1 0 0 0,-1 0 0 0 0,1 1 0 0 0,0-1 0 0 0,0 0 0 0 0,-1 0 0 0 0,1 0 0 0 0,0 0 0 0 0,0 0 0 0 0,0 0 0 0 0,0 0 0 0 0,1 0 0 0 0,-1 0 0 0 0,1 1 0 0 0,25 20 718 0 0,0-1 1 0 0,60 34 0 0 0,-58-39-443 0 0,-1 2 0 0 0,0 2 0 0 0,33 29-1 0 0,-59-48-349 0 0,0 1 0 0 0,0 0 0 0 0,-1 0-1 0 0,1 0 1 0 0,0 0 0 0 0,-1 0 0 0 0,1 0 0 0 0,-1 0 0 0 0,0 0-1 0 0,1 1 1 0 0,-1-1 0 0 0,0 0 0 0 0,0 1 0 0 0,-1-1-1 0 0,1 1 1 0 0,-1-1 0 0 0,1 1 0 0 0,-1-1 0 0 0,0 1-1 0 0,0 0 1 0 0,0-1 0 0 0,0 1 0 0 0,0-1 0 0 0,0 1 0 0 0,-1 2-1 0 0,-1-2-4 0 0,0 1-1 0 0,0-1 0 0 0,0 0 0 0 0,0 0 1 0 0,0 0-1 0 0,-1 0 0 0 0,1-1 0 0 0,-1 1 1 0 0,1 0-1 0 0,-1-1 0 0 0,0 0 0 0 0,0 0 1 0 0,0 0-1 0 0,-1 0 0 0 0,1 0 0 0 0,-7 2 1 0 0,-17 7-13 0 0,-1-2 1 0 0,-41 9 0 0 0,-16-3-3790 0 0,83-15 3313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1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60 424 0 0,'-3'-4'461'0'0,"1"0"0"0"0,-1 0 0 0 0,0 0 0 0 0,0 1 0 0 0,0-1 0 0 0,-1 1 0 0 0,1-1 0 0 0,-1 1 0 0 0,0 0 1 0 0,0 0-1 0 0,0 1 0 0 0,0-1 0 0 0,0 1 0 0 0,-1 0 0 0 0,1 0 0 0 0,-1 0 0 0 0,1 1 0 0 0,-1 0 0 0 0,0-1 0 0 0,1 2 0 0 0,-1-1 0 0 0,-7 0 0 0 0,-3 0 334 0 0,1 0 1 0 0,-1 1-1 0 0,1 1 0 0 0,0 0 0 0 0,-1 1 1 0 0,-18 5-1 0 0,25-5-243 0 0,1 0-1 0 0,0 1 1 0 0,-1 0 0 0 0,-11 7 0 0 0,18-10-479 0 0,0 1-1 0 0,0-1 1 0 0,1 1 0 0 0,-1-1 0 0 0,0 1-1 0 0,0-1 1 0 0,0 1 0 0 0,1 0 0 0 0,-1-1-1 0 0,0 1 1 0 0,1 0 0 0 0,-1 0 0 0 0,1-1-1 0 0,-1 1 1 0 0,1 0 0 0 0,-1 0 0 0 0,1 0-1 0 0,0 0 1 0 0,-1-1 0 0 0,1 1 0 0 0,0 0-1 0 0,-1 0 1 0 0,1 0 0 0 0,0 0 0 0 0,0 0-1 0 0,0 0 1 0 0,0 0 0 0 0,0 0 0 0 0,0 0-1 0 0,0 0 1 0 0,0 0 0 0 0,1 0 0 0 0,-1 0-1 0 0,0-1 1 0 0,1 1 0 0 0,-1 0 0 0 0,0 0-1 0 0,1 0 1 0 0,-1 0 0 0 0,1 0 0 0 0,-1-1-1 0 0,1 1 1 0 0,0 0 0 0 0,-1 0 0 0 0,1-1-1 0 0,0 1 1 0 0,-1-1 0 0 0,1 1 0 0 0,0 0-1 0 0,0-1 1 0 0,1 1 0 0 0,21 15 390 0 0,1-2 0 0 0,0-1 0 0 0,1-1-1 0 0,0-1 1 0 0,34 10 0 0 0,23 10 313 0 0,-67-25-634 0 0,45 22 452 0 0,-57-26-544 0 0,0 0 1 0 0,0-1 0 0 0,-1 1-1 0 0,1 0 1 0 0,0 0 0 0 0,-1 1-1 0 0,0-1 1 0 0,1 0 0 0 0,-1 1-1 0 0,0-1 1 0 0,-1 1 0 0 0,1 0 0 0 0,0 0-1 0 0,-1 0 1 0 0,1 0 0 0 0,1 4-1 0 0,-3-6-30 0 0,0 1-1 0 0,-1-1 0 0 0,1 1 1 0 0,0-1-1 0 0,0 0 1 0 0,-1 1-1 0 0,1-1 0 0 0,0 0 1 0 0,-1 1-1 0 0,1-1 0 0 0,-1 0 1 0 0,0 0-1 0 0,1 0 1 0 0,-1 1-1 0 0,0-1 0 0 0,0 0 1 0 0,0 0-1 0 0,0 0 0 0 0,0 0 1 0 0,0 0-1 0 0,0 0 1 0 0,0-1-1 0 0,0 1 0 0 0,0 0 1 0 0,-1 0-1 0 0,1-1 1 0 0,-2 1-1 0 0,-40 17 211 0 0,39-17-193 0 0,-36 11-282 0 0,0-1-1 0 0,-1-3 0 0 0,0-1 1 0 0,-74 2-1 0 0,105-10 512 0 0,2-3-4553 0 0,8 3 3991 0 0,0 0 1 0 0,0 1-1 0 0,0-1 0 0 0,0 0 0 0 0,1 0 0 0 0,-1 1 0 0 0,0-1 0 0 0,0 0 1 0 0,0 1-1 0 0,1-1 0 0 0,-1 0 0 0 0,0 1 0 0 0,1-1 0 0 0,-1 0 1 0 0,1 1-1 0 0,-1-1 0 0 0,1 1 0 0 0,-1-1 0 0 0,1 1 0 0 0,-1-1 1 0 0,1 1-1 0 0,-1-1 0 0 0,1 1 0 0 0,1-1 0 0 0,16-12-2523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1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1 417 696 0 0,'5'-2'719'0'0,"1"1"0"0"0,0 0 0 0 0,-1 0 1 0 0,1 1-1 0 0,0 0 0 0 0,0 0 0 0 0,10 1 0 0 0,-13 0-221 0 0,-1 0-1 0 0,1 0 1 0 0,-1 0-1 0 0,1 0 1 0 0,0 0 0 0 0,-1 1-1 0 0,0-1 1 0 0,1 1-1 0 0,-1-1 1 0 0,0 1 0 0 0,0 0-1 0 0,0 0 1 0 0,0 0-1 0 0,0 0 1 0 0,0 0 0 0 0,-1 1-1 0 0,1-1 1 0 0,1 3-1 0 0,20 44 4128 0 0,-18-37-3924 0 0,1 1-1 0 0,0-2 1 0 0,0 1 0 0 0,15 18 0 0 0,-13-24-987 0 0,10-4-8526 0 0,-17-2 8468 0 0</inkml:trace>
  <inkml:trace contextRef="#ctx0" brushRef="#br0" timeOffset="1">161 389 1052 0 0,'-13'-67'2531'0'0,"-23"-69"1"0"0,22 94 1779 0 0,-22-45 0 0 0,27 56-502 0 0,9 30-3705 0 0,-1 0-1 0 0,1 1 0 0 0,0-1 1 0 0,0 0-1 0 0,-1 0 0 0 0,1 0 1 0 0,0 0-1 0 0,0 0 0 0 0,0 0 1 0 0,0 0-1 0 0,0 0 0 0 0,0 0 1 0 0,0 1-1 0 0,1-1 1 0 0,-1 0-1 0 0,0 0 0 0 0,0 0 1 0 0,1 0-1 0 0,-1 0 0 0 0,1 1 1 0 0,-1-1-1 0 0,1 0 0 0 0,-1 0 1 0 0,1 0-1 0 0,-1 1 0 0 0,1-1 1 0 0,-1 0-1 0 0,1 1 0 0 0,1-1 1 0 0,-1 0-550 0 0,3 2-261 0 0,70 13-6252 0 0,-34-6 4637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1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48 616 0 0,'-7'-32'10443'0'0,"5"30"-10040"0"0,1 1 1 0 0,0 0-1 0 0,-1-1 1 0 0,1 1-1 0 0,-1 0 1 0 0,1 0-1 0 0,-1 0 0 0 0,0 1 1 0 0,1-1-1 0 0,-1 0 1 0 0,0 0-1 0 0,1 1 1 0 0,-1-1-1 0 0,0 1 0 0 0,-3-1 1 0 0,0 1 4 0 0,0 0-1 0 0,1 0 1 0 0,-1 0 0 0 0,1 1-1 0 0,-1 0 1 0 0,-4 1-1 0 0,-4 1 194 0 0,1 2 0 0 0,0-1 0 0 0,-16 10 0 0 0,9-3-36 0 0,1 0 0 0 0,1 1 0 0 0,0 0 0 0 0,1 2 0 0 0,0 0 0 0 0,-20 24 0 0 0,29-31-340 0 0,1 1 0 0 0,1-1 0 0 0,-1 1 1 0 0,1 0-1 0 0,1 0 0 0 0,-1 1 0 0 0,2-1 0 0 0,-1 1 0 0 0,1 0 0 0 0,0 0 0 0 0,1 0 0 0 0,0 1 0 0 0,0-1 1 0 0,1 0-1 0 0,1 1 0 0 0,0 15 0 0 0,1-19-178 0 0,0 1 0 0 0,1-1 0 0 0,0 0-1 0 0,0 0 1 0 0,1 0 0 0 0,0 0 0 0 0,0 0 0 0 0,0 0 0 0 0,1-1 0 0 0,-1 0 0 0 0,1 0 0 0 0,1 0 0 0 0,-1 0 0 0 0,1 0 0 0 0,0-1 0 0 0,0 0-1 0 0,10 7 1 0 0,-9-8-536 0 0,-1 1 0 0 0,1-1-1 0 0,0 0 1 0 0,1-1 0 0 0,-1 0 0 0 0,0 0-1 0 0,1 0 1 0 0,-1-1 0 0 0,1 0-1 0 0,12 1 1 0 0,-15-31-3337 0 0,-3 27 3938 0 0,0 1 0 0 0,-1 0 0 0 0,1 0 0 0 0,0 0 0 0 0,0 0 0 0 0,0 0 0 0 0,0 0 0 0 0,0 0 0 0 0,0 1 0 0 0,0-1 0 0 0,1 0 0 0 0,-1 0 0 0 0,0 1 0 0 0,0-1 0 0 0,1 1 0 0 0,-1-1 0 0 0,0 1 0 0 0,1 0 0 0 0,-1-1 0 0 0,0 1 0 0 0,1 0 0 0 0,-1 0 0 0 0,3 0 0 0 0,32-1 1348 0 0,-30 1-1229 0 0,-1 0 0 0 0,1 1 0 0 0,-1 0 0 0 0,0 0 0 0 0,1 0 0 0 0,-1 1 0 0 0,0 0 1 0 0,0 0-1 0 0,0 0 0 0 0,0 0 0 0 0,0 1 0 0 0,6 5 0 0 0,-8-6-138 0 0,-1 0-1 0 0,0 0 1 0 0,0 1 0 0 0,0-1 0 0 0,-1 0-1 0 0,1 1 1 0 0,-1 0 0 0 0,1-1 0 0 0,-1 1 0 0 0,0 0-1 0 0,0 0 1 0 0,0-1 0 0 0,0 1 0 0 0,-1 0-1 0 0,1 0 1 0 0,-1 0 0 0 0,0 0 0 0 0,1 0 0 0 0,-1 0-1 0 0,-1 0 1 0 0,1 0 0 0 0,0 0 0 0 0,-1 0-1 0 0,-1 4 1 0 0,-3 14 180 0 0,-1-1-1 0 0,-1 0 0 0 0,-18 38 1 0 0,24-58-376 0 0,1 1-1 0 0,-1-1 1 0 0,1 1 0 0 0,-1 0 0 0 0,1-1 0 0 0,0 1 0 0 0,-1 0 0 0 0,1-1-1 0 0,0 1 1 0 0,-1 0 0 0 0,1-1 0 0 0,0 1 0 0 0,0 0 0 0 0,0 0 0 0 0,0-1-1 0 0,0 1 1 0 0,0 0 0 0 0,0 0 0 0 0,0-1 0 0 0,0 1 0 0 0,0 0 0 0 0,0 0-1 0 0,0-1 1 0 0,0 1 0 0 0,1 0 0 0 0,-1-1 0 0 0,0 1 0 0 0,1 0 0 0 0,-1-1-1 0 0,0 1 1 0 0,1 0 0 0 0,-1-1 0 0 0,1 1 0 0 0,-1-1 0 0 0,1 1 0 0 0,-1-1 0 0 0,1 1-1 0 0,-1-1 1 0 0,1 1 0 0 0,-1-1 0 0 0,1 1 0 0 0,0-1 0 0 0,-1 0 0 0 0,1 1-1 0 0,0-1 1 0 0,0 0 0 0 0,-1 0 0 0 0,1 1 0 0 0,0-1 0 0 0,3 1-1028 0 0,0-1 1 0 0,0 0-1 0 0,-1 1 0 0 0,1-2 1 0 0,0 1-1 0 0,-1 0 1 0 0,1-1-1 0 0,4 0 1 0 0,6-4-1855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1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1 644 0 0,'-2'1'18060'0'0,"4"7"-17585"0"0,-1 0 0 0 0,2-1 0 0 0,-1 1 0 0 0,1-1 1 0 0,0 0-1 0 0,0 0 0 0 0,1 0 0 0 0,0 0 0 0 0,0-1 0 0 0,1 0 1 0 0,0 1-1 0 0,0-1 0 0 0,0-1 0 0 0,1 1 0 0 0,0-1 1 0 0,7 5-1 0 0,-3-3-159 0 0,1-1-1 0 0,-1 0 1 0 0,1-1 0 0 0,-1 0 0 0 0,2-1-1 0 0,-1 0 1 0 0,0-1 0 0 0,1 0 0 0 0,0-1 0 0 0,19 2-1 0 0,-18-3-215 0 0,0-1-1 0 0,-1-1 0 0 0,1 0 1 0 0,0-1-1 0 0,-1 0 0 0 0,1-1 1 0 0,-1 0-1 0 0,0-1 0 0 0,0 0 0 0 0,0-1 1 0 0,0 0-1 0 0,-1-1 0 0 0,0-1 1 0 0,0 1-1 0 0,-1-2 0 0 0,0 0 1 0 0,12-11-1 0 0,-19 16-60 0 0,0 1 0 0 0,0-1 0 0 0,1 0 0 0 0,-1 1 0 0 0,1 0 1 0 0,0-1-1 0 0,0 2 0 0 0,-1-1 0 0 0,1 0 0 0 0,0 1 0 0 0,1-1 0 0 0,-1 1 0 0 0,0 1 0 0 0,0-1 0 0 0,5 0 0 0 0,-1 1-444 0 0,0 1-1 0 0,0 1 1 0 0,0-1-1 0 0,0 1 1 0 0,-1 0-1 0 0,16 7 0 0 0,19 5-9721 0 0,-25-12 6750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1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239 426 368 0 0,'-201'-336'14391'0'0,"196"329"-13506"0"0,0 0-1 0 0,0-1 0 0 0,1 0 0 0 0,-1 0 1 0 0,2 0-1 0 0,-1 0 0 0 0,-2-13 0 0 0,6 21-817 0 0,0-1 0 0 0,0 1 0 0 0,0-1 0 0 0,0 0 0 0 0,0 1 0 0 0,0-1 0 0 0,0 1 0 0 0,1-1 0 0 0,-1 1 0 0 0,0-1 0 0 0,0 1 0 0 0,1-1-1 0 0,-1 1 1 0 0,0-1 0 0 0,0 1 0 0 0,1-1 0 0 0,-1 1 0 0 0,1-1 0 0 0,-1 1 0 0 0,0-1 0 0 0,1 1 0 0 0,-1 0 0 0 0,1-1 0 0 0,-1 1 0 0 0,1 0 0 0 0,-1 0 0 0 0,1-1-1 0 0,-1 1 1 0 0,1 0 0 0 0,0 0 0 0 0,-1 0 0 0 0,1-1 0 0 0,-1 1 0 0 0,1 0 0 0 0,-1 0 0 0 0,2 0 0 0 0,21-1-5 0 0,13 7-2636 0 0,0 1 0 0 0,57 19 0 0 0,-76-21 1315 0 0,27 10-1379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1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1 576 0 0,'0'0'8389'0'0,"-5"0"-7164"0"0,-4 1-667 0 0,0 0 0 0 0,0 1 1 0 0,0 1-1 0 0,0-1 0 0 0,0 1 1 0 0,0 1-1 0 0,1 0 0 0 0,-1 0 1 0 0,1 0-1 0 0,0 1 0 0 0,0 1 1 0 0,1-1-1 0 0,0 1 0 0 0,-8 7 1 0 0,-7 9 559 0 0,0 0 0 0 0,2 2 1 0 0,-19 26-1 0 0,34-43-741 0 0,0 1-1 0 0,0-1 0 0 0,1 1 1 0 0,0 0-1 0 0,0 1 1 0 0,1-1-1 0 0,0 1 0 0 0,-3 16 1 0 0,5-21-259 0 0,1 0-1 0 0,0-1 1 0 0,0 1 0 0 0,0 0-1 0 0,0 0 1 0 0,1 0 0 0 0,-1 0-1 0 0,1-1 1 0 0,0 1 0 0 0,0 0 0 0 0,1-1-1 0 0,-1 1 1 0 0,1 0 0 0 0,-1-1-1 0 0,1 0 1 0 0,0 1 0 0 0,1-1-1 0 0,-1 0 1 0 0,0 0 0 0 0,1 0 0 0 0,0-1-1 0 0,-1 1 1 0 0,7 4 0 0 0,7 3 56 0 0,0 0 1 0 0,0-2-1 0 0,1 1 0 0 0,0-2 1 0 0,1-1-1 0 0,-1 0 1 0 0,1-1-1 0 0,1 0 0 0 0,-1-2 1 0 0,23 2-1 0 0,-20-3-452 0 0,1-1 0 0 0,-1-1 0 0 0,0-1 0 0 0,1-1 0 0 0,-1-1 0 0 0,0-1 0 0 0,0 0 0 0 0,36-14 0 0 0,-51 16-542 0 0,25-13 159 0 0,-20 4-2504 0 0,-6-4-6000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1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114 240 760 0 0,'-53'0'4963'0'0,"28"0"8034"0"0,30 0-11745 0 0,100-5 4120 0 0,-24 2-4922 0 0,-29-2-7458 0 0,-46 4 3874 0 0</inkml:trace>
  <inkml:trace contextRef="#ctx0" brushRef="#br0" timeOffset="1">72 106 704 0 0,'-43'-12'3817'0'0,"15"3"8436"0"0,63-3-7924 0 0,158-19 1175 0 0,101-3-2908 0 0,-276 32-3248 0 0,16-1-625 0 0,-13 0-8459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1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90 100 648 0 0,'0'0'6673'0'0,"-1"5"-4833"0"0,-8 18 675 0 0,-1 0 1 0 0,0 0 0 0 0,-22 32-1 0 0,4-5 6127 0 0,38-71-8280 0 0,-7 13-234 0 0,0 0 0 0 0,1 1 0 0 0,0-1 0 0 0,0 1 0 0 0,6-7 0 0 0,-9 13-103 0 0,0-1 0 0 0,1 1 0 0 0,-1-1 1 0 0,1 1-1 0 0,0-1 0 0 0,-1 1 0 0 0,1 0 0 0 0,0 0 0 0 0,0 0 0 0 0,0 0 0 0 0,0 0 0 0 0,0 0 1 0 0,0 1-1 0 0,0-1 0 0 0,0 1 0 0 0,0-1 0 0 0,0 1 0 0 0,0 0 0 0 0,0 0 0 0 0,0 0 0 0 0,0 0 1 0 0,0 0-1 0 0,0 0 0 0 0,0 1 0 0 0,4 0 0 0 0,29 10 271 0 0,43 19 0 0 0,-41-14-101 0 0,38 10 0 0 0,122 17 283 0 0,-169-40-435 0 0,0 0 0 0 0,0-2 0 0 0,0-1 0 0 0,0-1 0 0 0,34-5 0 0 0,-58 5-65 0 0,-1 0-1 0 0,1 1 1 0 0,0-1-1 0 0,0-1 1 0 0,-1 1-1 0 0,1 0 1 0 0,-1-1-1 0 0,1 0 1 0 0,-1 0-1 0 0,0 0 1 0 0,1 0-1 0 0,-1 0 1 0 0,0-1-1 0 0,-1 1 1 0 0,5-5-1 0 0,-5 4-18 0 0,0 0-1 0 0,-1-1 1 0 0,0 1-1 0 0,1 0 0 0 0,-1 0 1 0 0,0-1-1 0 0,0 1 1 0 0,-1 0-1 0 0,1-1 1 0 0,-1 1-1 0 0,1-1 0 0 0,-1 1 1 0 0,0-1-1 0 0,-1 1 1 0 0,1 0-1 0 0,-1-1 1 0 0,-1-6-1 0 0,-8-26-725 0 0,-18-45 1 0 0,18 54 160 0 0,8 24 287 0 0,1 0 1 0 0,0 0 0 0 0,0 0 0 0 0,0-1 0 0 0,1 1 0 0 0,-1 0 0 0 0,1-1 0 0 0,-1 1 0 0 0,1-1-1 0 0,1-4 1 0 0,-1 6-101 0 0,1 0-1 0 0,0 1 0 0 0,-1-1 1 0 0,1 1-1 0 0,0-1 0 0 0,0 1 1 0 0,0 0-1 0 0,0-1 0 0 0,0 1 1 0 0,0 0-1 0 0,0 0 0 0 0,0-1 1 0 0,0 1-1 0 0,1 0 0 0 0,-1 0 1 0 0,0 0-1 0 0,1 1 0 0 0,-1-1 1 0 0,1 0-1 0 0,-1 0 0 0 0,4 0 1 0 0,9-4-2219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1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0 124 0 0,'0'0'1936'0'0,"14"12"6633"0"0,-14 2-6845 0 0,-1 0 0 0 0,-1 0 0 0 0,-4 17 1 0 0,-15 42 1757 0 0,14-54-3003 0 0,1 0 0 0 0,1 1 1 0 0,1 0-1 0 0,0 0 0 0 0,2 0 0 0 0,-1 27 0 0 0,3-45-654 0 0,1 0-1 0 0,-1 0 0 0 0,0-1 1 0 0,0 1-1 0 0,1 0 0 0 0,-1 0 1 0 0,1-1-1 0 0,0 1 1 0 0,-1-1-1 0 0,1 1 0 0 0,0 0 1 0 0,2 2-1 0 0,11 7-7872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7:57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1 528 0 0,'3'14'6985'0'0,"-11"111"4544"0"0,-10 2-6937 0 0,-8 93-594 0 0,21-178-3510 0 0,-1 19-2209 0 0,6-57 288 0 0,0 0 1 0 0,0 1 0 0 0,1-1-1 0 0,0 0 1 0 0,0 0 0 0 0,3 7-1 0 0,0-4-1374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1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66 122 796 0 0,'-39'-15'3969'0'0,"15"6"1835"0"0,23 9-5711 0 0,1 0 0 0 0,0 0 0 0 0,0 0 0 0 0,0-1 0 0 0,0 1 0 0 0,-1 0 0 0 0,1 0 1 0 0,0 0-1 0 0,0 0 0 0 0,0 0 0 0 0,0 0 0 0 0,0-1 0 0 0,0 1 0 0 0,0 0 0 0 0,-1 0 0 0 0,1 0 0 0 0,0 0 0 0 0,0-1 0 0 0,0 1 0 0 0,0 0 1 0 0,0 0-1 0 0,0 0 0 0 0,0-1 0 0 0,0 1 0 0 0,0 0 0 0 0,0 0 0 0 0,0 0 0 0 0,0-1 0 0 0,0 1 0 0 0,0 0 0 0 0,0 0 0 0 0,0 0 0 0 0,0 0 0 0 0,0-1 1 0 0,1 1-1 0 0,-1 0 0 0 0,0 0 0 0 0,0 0 0 0 0,0 0 0 0 0,0-1 0 0 0,0 1 0 0 0,0 0 0 0 0,0 0 0 0 0,1 0 0 0 0,-1 0 0 0 0,0 0 0 0 0,0 0 1 0 0,0-1-1 0 0,0 1 0 0 0,0 0 0 0 0,1 0 0 0 0,-1 0 0 0 0,0 0 0 0 0,0 0 0 0 0,0 0 0 0 0,1 0 0 0 0,-1 0 0 0 0,0 0 0 0 0,0 0 0 0 0,0 0 1 0 0,0 0-1 0 0,1 0 0 0 0,-1 0 0 0 0,0 0 0 0 0,0 0 0 0 0,1 0 0 0 0,11-5 1622 0 0,8 0-456 0 0,0 1 53 0 0,33-3 0 0 0,-11 2-349 0 0,671-57 6769 0 0,-572 62-11580 0 0,-76 0-130 0 0,0 0-3305 0 0,-40-2 4543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18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21 292 0 0,'0'0'190'0'0,"1"-1"0"0"0,-1 1 0 0 0,0 0 0 0 0,0-1 0 0 0,0 1 0 0 0,1 0 0 0 0,-1-1 0 0 0,0 1 0 0 0,0 0 0 0 0,0-1 0 0 0,0 1 0 0 0,0-1 0 0 0,1 1 1 0 0,-1 0-1 0 0,0-1 0 0 0,0 1 0 0 0,0-1 0 0 0,0 1 0 0 0,0 0 0 0 0,0-1 0 0 0,-1 1 0 0 0,1-1 0 0 0,0 1 0 0 0,0 0 0 0 0,0-1 0 0 0,0 1 0 0 0,0 0 0 0 0,0-1 0 0 0,-1 1 0 0 0,1-1 0 0 0,0 1 0 0 0,0 0 0 0 0,-1 0 0 0 0,1-1 0 0 0,0 1 0 0 0,0 0 0 0 0,-1-1 0 0 0,0 1 0 0 0,1-1 65 0 0,-1 1-1 0 0,0-1 1 0 0,0 0-1 0 0,0 1 1 0 0,1-1-1 0 0,-1 1 1 0 0,0 0-1 0 0,0-1 1 0 0,0 1 0 0 0,0 0-1 0 0,0-1 1 0 0,0 1-1 0 0,0 0 1 0 0,0 0-1 0 0,0 0 1 0 0,0 0-1 0 0,0 0 1 0 0,0 0-1 0 0,0 0 1 0 0,1 0-1 0 0,-1 0 1 0 0,-2 1-1 0 0,-19 8 644 0 0,1 1 0 0 0,0 0 0 0 0,1 2 1 0 0,0 0-1 0 0,1 1 0 0 0,0 1 0 0 0,1 1 0 0 0,1 1 0 0 0,0 0 0 0 0,1 1 0 0 0,1 1 0 0 0,1 0 0 0 0,-19 31 0 0 0,31-45-744 0 0,0 1 0 0 0,-1-1-1 0 0,2 0 1 0 0,-1 0 0 0 0,0 1 0 0 0,1-1-1 0 0,0 1 1 0 0,0 0 0 0 0,0-1-1 0 0,0 1 1 0 0,1 0 0 0 0,0-1-1 0 0,0 1 1 0 0,0 0 0 0 0,2 8-1 0 0,0-9-87 0 0,-1-1 1 0 0,1 1-1 0 0,0-1 0 0 0,0 0 0 0 0,0 0 0 0 0,0 0 0 0 0,1 0 0 0 0,-1 0 0 0 0,1 0 0 0 0,0 0 0 0 0,0-1 0 0 0,0 1 0 0 0,0-1 0 0 0,0 0 0 0 0,1 0 0 0 0,-1 0 1 0 0,1-1-1 0 0,-1 1 0 0 0,8 1 0 0 0,11 4-338 0 0,1 0 0 0 0,-1-2 0 0 0,1-1 0 0 0,0-1 0 0 0,1-1 0 0 0,-1 0 0 0 0,0-2 0 0 0,1-1 0 0 0,-1-1 1 0 0,0-1-1 0 0,0-1 0 0 0,23-7 0 0 0,-12-5-1965 0 0,-19-3-3208 0 0,-22 9-2276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19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57 300 0 0,'-55'-4'2950'0'0,"36"4"1479"0"0,-1-2 5640 0 0,68-4-6491 0 0,-16 0-1999 0 0,37-1 152 0 0,52-8 341 0 0,-44-1-11117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1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65 128 676 0 0,'-40'-8'3838'0'0,"16"-3"1792"0"0,24 1 736 0 0,18 1-5280 0 0,1 0-1 0 0,0 1 1 0 0,1 1 0 0 0,0 0-1 0 0,0 2 1 0 0,34-5 0 0 0,-10 1-89 0 0,-28 5-747 0 0,115-21 3471 0 0,-111 22-3878 0 0,0 1 0 0 0,0 2 0 0 0,0 0 0 0 0,32 4 0 0 0,232 22-14053 0 0,-247-24 11796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1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84 44 0 0,'2'-1'147'0'0,"-1"0"0"0"0,1 0 0 0 0,-1 0 0 0 0,1 0 0 0 0,-1 0-1 0 0,1 0 1 0 0,-1 0 0 0 0,0-1 0 0 0,0 1 0 0 0,0 0 0 0 0,0-1 0 0 0,0 1 0 0 0,0-1 0 0 0,0 1 0 0 0,0-1 0 0 0,-1 0 0 0 0,1 1-1 0 0,0-1 1 0 0,-1 0 0 0 0,0 1 0 0 0,1-1 0 0 0,-1 0 0 0 0,0 0 0 0 0,0 1 0 0 0,0-1 0 0 0,0 0 0 0 0,0 0 0 0 0,0 1 0 0 0,0-1-1 0 0,-1-2 1 0 0,-1 1 139 0 0,0 1-1 0 0,1 0 0 0 0,-1-1 0 0 0,0 1 0 0 0,0 0 0 0 0,0 0 1 0 0,0 0-1 0 0,-1 1 0 0 0,1-1 0 0 0,0 0 0 0 0,-1 1 1 0 0,1 0-1 0 0,-1-1 0 0 0,0 1 0 0 0,1 0 0 0 0,-1 0 1 0 0,0 1-1 0 0,-4-2 0 0 0,-1 1 417 0 0,1 0 0 0 0,-1 0 0 0 0,0 0 0 0 0,1 1 0 0 0,-1 0 0 0 0,0 1 0 0 0,1 0 0 0 0,-1 0 0 0 0,-14 4 0 0 0,20-4-546 0 0,0 0-1 0 0,0-1 0 0 0,0 1 1 0 0,0 0-1 0 0,0 0 1 0 0,0 0-1 0 0,0 0 1 0 0,0 1-1 0 0,0-1 1 0 0,0 0-1 0 0,1 1 0 0 0,-1-1 1 0 0,1 1-1 0 0,-1 0 1 0 0,1 0-1 0 0,0-1 1 0 0,-1 1-1 0 0,1 0 1 0 0,0 0-1 0 0,0 0 0 0 0,0 0 1 0 0,1 0-1 0 0,-1 0 1 0 0,0 0-1 0 0,1 1 1 0 0,-1-1-1 0 0,1 0 0 0 0,0 0 1 0 0,0 0-1 0 0,0 1 1 0 0,0-1-1 0 0,0 0 1 0 0,0 0-1 0 0,1 0 1 0 0,-1 1-1 0 0,1-1 0 0 0,-1 0 1 0 0,1 0-1 0 0,1 3 1 0 0,4 7 164 0 0,-1 0 0 0 0,2 0 0 0 0,-1-1-1 0 0,2 0 1 0 0,-1-1 0 0 0,1 0 0 0 0,17 16 0 0 0,76 62 1285 0 0,-60-55-995 0 0,-21-17-343 0 0,37 34 499 0 0,-54-47-718 0 0,0 0 0 0 0,0 0 0 0 0,-1 0 1 0 0,1 1-1 0 0,-1-1 0 0 0,0 1 0 0 0,0-1 0 0 0,0 1 1 0 0,0 0-1 0 0,-1 0 0 0 0,0 0 0 0 0,0 0 0 0 0,0 0 1 0 0,1 7-1 0 0,-2-10-38 0 0,-1 1-1 0 0,1 0 1 0 0,-1 0 0 0 0,1-1 0 0 0,-1 1 0 0 0,0-1 0 0 0,0 1-1 0 0,0-1 1 0 0,0 1 0 0 0,0-1 0 0 0,0 1 0 0 0,0-1 0 0 0,0 0 0 0 0,-1 1-1 0 0,1-1 1 0 0,0 0 0 0 0,-1 0 0 0 0,1 0 0 0 0,-1 0 0 0 0,1 0-1 0 0,-1-1 1 0 0,0 1 0 0 0,1 0 0 0 0,-1-1 0 0 0,-2 1 0 0 0,-46 12 58 0 0,46-13-58 0 0,-48 7-403 0 0,-1-2 1 0 0,0-3 0 0 0,-75-7-1 0 0,108 0-713 0 0,15 3-2188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2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69 56 0 0,'-1'-4'412'0'0,"-1"0"1"0"0,0 1-1 0 0,0-1 0 0 0,0 0 0 0 0,0 1 1 0 0,0 0-1 0 0,-1-1 0 0 0,1 1 1 0 0,-1 0-1 0 0,0 0 0 0 0,0 0 1 0 0,0 1-1 0 0,-1-1 0 0 0,1 1 0 0 0,0 0 1 0 0,-8-4-1 0 0,5 4 167 0 0,0-1 1 0 0,-1 1-1 0 0,0 1 1 0 0,1-1-1 0 0,-1 1 0 0 0,0 0 1 0 0,0 1-1 0 0,0 0 0 0 0,-10 1 1 0 0,6 0 43 0 0,0 0 1 0 0,1 1 0 0 0,0 0-1 0 0,-1 1 1 0 0,1 0-1 0 0,0 1 1 0 0,1 0 0 0 0,-1 1-1 0 0,1 0 1 0 0,0 0 0 0 0,0 1-1 0 0,0 0 1 0 0,-8 8-1 0 0,15-12-422 0 0,-1 0 0 0 0,1 1 0 0 0,0-1 0 0 0,0 1 0 0 0,0-1 0 0 0,0 1 0 0 0,1 0-1 0 0,-1 0 1 0 0,1 0 0 0 0,0 0 0 0 0,-1 0 0 0 0,1 0 0 0 0,1 0 0 0 0,-1 0 0 0 0,0 0 0 0 0,1 1 0 0 0,0-1-1 0 0,0 0 1 0 0,0 5 0 0 0,1-4-32 0 0,0 0-1 0 0,0 0 0 0 0,0 0 1 0 0,1 0-1 0 0,0 0 0 0 0,0 0 1 0 0,0 0-1 0 0,0 0 0 0 0,1-1 1 0 0,-1 1-1 0 0,1-1 0 0 0,5 6 1 0 0,5 2 98 0 0,0-1 0 0 0,0 0 0 0 0,1 0 0 0 0,0-2 0 0 0,1 0 0 0 0,22 9 0 0 0,-7-5-489 0 0,1-2 0 0 0,0-2 1 0 0,0 0-1 0 0,53 5 1 0 0,-56-11-2358 0 0,0-1 0 0 0,1-1 1 0 0,29-5-1 0 0,-16-1-550 0 0</inkml:trace>
  <inkml:trace contextRef="#ctx0" brushRef="#br0" timeOffset="1">832 142 388 0 0,'1'-2'18913'0'0,"3"71"-13431"0"0,-3-65-5377 0 0,-1 0 0 0 0,1 0 1 0 0,0-1-1 0 0,0 1 0 0 0,0-1 0 0 0,1 1 1 0 0,0-1-1 0 0,-1 0 0 0 0,1 1 0 0 0,0-1 1 0 0,0 0-1 0 0,3 3 0 0 0,16 5-3062 0 0,9-11-4275 0 0,-19-1 4495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20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91 555 1420 0 0,'-41'-308'7241'0'0,"-4"106"3582"0"0,44 198-10235 0 0,0-1 1 0 0,0 1 0 0 0,0 0-1 0 0,1 0 1 0 0,-1 0-1 0 0,1 0 1 0 0,0-1-1 0 0,1-5 1 0 0,1 10-657 0 0,-1 0 0 0 0,0 0-1 0 0,1 0 1 0 0,-1 1 0 0 0,1-1 0 0 0,-1 0 0 0 0,0 1-1 0 0,1-1 1 0 0,-1 1 0 0 0,0 0 0 0 0,0-1 0 0 0,1 1 0 0 0,1 2-1 0 0,-2-3-68 0 0,13 11-1057 0 0,-1-1 0 0 0,-1 2 1 0 0,0-1-1 0 0,0 2 0 0 0,-1 0 0 0 0,-1 0 0 0 0,13 20 1 0 0,-4-1-1233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2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86 201 484 0 0,'-45'67'5980'0'0,"11"-23"5974"0"0,27-47-7501 0 0,8-7-4261 0 0,1-1 0 0 0,-1 1 0 0 0,2-1 0 0 0,-1 1 0 0 0,1 0 0 0 0,1 0 0 0 0,0 0 0 0 0,0 1 0 0 0,1-1 0 0 0,0 1 0 0 0,1 0 0 0 0,0 0 0 0 0,9-10 0 0 0,2-1-4 0 0,1 1 0 0 0,1 1-1 0 0,1 0 1 0 0,30-20-1 0 0,-41 32-112 0 0,1 0 0 0 0,0 0 0 0 0,0 1-1 0 0,1 0 1 0 0,0 1 0 0 0,0 0 0 0 0,0 1 0 0 0,0 0 0 0 0,18-2-1 0 0,-26 4-41 0 0,1 1-1 0 0,0 0 1 0 0,0 0-1 0 0,0 0 0 0 0,0 0 1 0 0,0 1-1 0 0,0-1 1 0 0,-1 1-1 0 0,1 0 0 0 0,0 0 1 0 0,-1 0-1 0 0,1 1 1 0 0,0 0-1 0 0,-1-1 1 0 0,0 1-1 0 0,1 0 0 0 0,-1 1 1 0 0,0-1-1 0 0,0 0 1 0 0,0 1-1 0 0,0 0 0 0 0,-1 0 1 0 0,1 0-1 0 0,-1 0 1 0 0,0 0-1 0 0,1 0 1 0 0,-1 0-1 0 0,-1 1 0 0 0,1-1 1 0 0,0 1-1 0 0,1 5 1 0 0,-3-5-5 0 0,1 0 1 0 0,0 0 0 0 0,-1 0 0 0 0,0 1 0 0 0,0-1 0 0 0,0 0 0 0 0,0 0-1 0 0,-1 0 1 0 0,0 0 0 0 0,0 0 0 0 0,0 0 0 0 0,0 0 0 0 0,-1 0 0 0 0,1 0-1 0 0,-1 0 1 0 0,0-1 0 0 0,0 1 0 0 0,0-1 0 0 0,-1 1 0 0 0,1-1 0 0 0,-1 0-1 0 0,-3 3 1 0 0,-3 4 19 0 0,-1-1-1 0 0,0 0 0 0 0,0 0 0 0 0,-1-1 1 0 0,-17 10-1 0 0,12-9-13 0 0,0-1 1 0 0,0-1-1 0 0,-1 0 0 0 0,0 0 1 0 0,0-2-1 0 0,0 0 0 0 0,-1-1 0 0 0,-28 2 1 0 0,38-8-102 0 0,16-2 9 0 0,13-3 28 0 0,-9 6 77 0 0,1 0 0 0 0,0 1 0 0 0,0 0 0 0 0,0 1 0 0 0,-1 0 0 0 0,1 1 0 0 0,0 1 0 0 0,16 5 0 0 0,10 5 312 0 0,42 21 0 0 0,-74-31-325 0 0,27 13-207 0 0,78 31-926 0 0,-53-31-2542 0 0,2-10-4113 0 0,-34-7 4687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21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31 92 0 0,'-10'-6'992'0'0,"-1"2"1"0"0,0-1-1 0 0,0 2 1 0 0,0-1-1 0 0,0 2 1 0 0,0-1-1 0 0,-1 1 1 0 0,1 1-1 0 0,-1 0 1 0 0,1 1-1 0 0,-18 1 0 0 0,21 1-438 0 0,-1-1-1 0 0,0 1 1 0 0,0 1-1 0 0,1-1 0 0 0,0 1 1 0 0,-1 1-1 0 0,1 0 0 0 0,0 0 1 0 0,1 0-1 0 0,-1 1 0 0 0,1 0 1 0 0,0 1-1 0 0,0 0 1 0 0,0 0-1 0 0,-8 10 0 0 0,12-12-272 0 0,-1 1-1 0 0,0-1 1 0 0,1 1-1 0 0,0 0 1 0 0,0 0-1 0 0,0 0 1 0 0,1 1-1 0 0,0-1 0 0 0,0 0 1 0 0,0 1-1 0 0,1 0 1 0 0,-1-1-1 0 0,1 1 1 0 0,1 0-1 0 0,-1 0 1 0 0,1-1-1 0 0,0 9 1 0 0,2-8-83 0 0,-1 0 1 0 0,1 1 0 0 0,0-1 0 0 0,0 0 0 0 0,1 0-1 0 0,0 0 1 0 0,0-1 0 0 0,0 1 0 0 0,1-1-1 0 0,-1 0 1 0 0,2 0 0 0 0,-1 0 0 0 0,0 0-1 0 0,1 0 1 0 0,8 6 0 0 0,-1-3-244 0 0,0 0 1 0 0,0-1-1 0 0,0 0 0 0 0,1-1 1 0 0,0 0-1 0 0,0-1 1 0 0,1 0-1 0 0,-1-1 0 0 0,1-1 1 0 0,0 0-1 0 0,21 1 0 0 0,-16-3-1071 0 0,-1 0 1 0 0,0-2-1 0 0,27-3 0 0 0,-29 1-804 0 0,0 0 0 0 0,-1-1 0 0 0,0-1 0 0 0,16-7 0 0 0,-8 2-564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2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11 444 0 0,'0'0'4672'0'0,"-3"-2"-2842"0"0,-10-6 3484 0 0,-4 32 662 0 0,14-20-5613 0 0,0 1 1 0 0,1 0-1 0 0,-1-1 1 0 0,1 1-1 0 0,1 0 1 0 0,-1 0 0 0 0,0 0-1 0 0,1 1 1 0 0,0-1-1 0 0,1 0 1 0 0,-1 0-1 0 0,1 1 1 0 0,0-1 0 0 0,0 0-1 0 0,0 1 1 0 0,1-1-1 0 0,0 0 1 0 0,0 0-1 0 0,0 1 1 0 0,1-1-1 0 0,0 0 1 0 0,0 0 0 0 0,3 4-1 0 0,-1-1-163 0 0,1-1 0 0 0,-1 0 0 0 0,2 0 0 0 0,-1-1 0 0 0,1 0 0 0 0,0 0 0 0 0,0 0 0 0 0,1-1-1 0 0,0 1 1 0 0,0-2 0 0 0,0 1 0 0 0,0-1 0 0 0,15 7 0 0 0,-15-9-132 0 0,-1 0 0 0 0,0 0 0 0 0,1-1 0 0 0,-1 1 0 0 0,1-1 0 0 0,-1-1 0 0 0,1 1 0 0 0,0-1 0 0 0,-1 0 0 0 0,1-1 0 0 0,0 1 0 0 0,-1-1 0 0 0,1-1 0 0 0,-1 1-1 0 0,1-1 1 0 0,-1 0 0 0 0,0-1 0 0 0,0 0 0 0 0,0 0 0 0 0,0 0 0 0 0,8-6 0 0 0,6-7-29 0 0,0 0-1 0 0,-1-2 1 0 0,-1 0-1 0 0,20-25 0 0 0,-24 26 20 0 0,5 1-60 0 0,-18 15 3 0 0,3 2 8 0 0,10 6 4 0 0,0 0 1 0 0,0 0-1 0 0,16 14 0 0 0,-17-12-763 0 0,-1-1 1 0 0,2 0-1 0 0,26 11 0 0 0,-33-17-326 0 0,0 1 0 0 0,0-2 0 0 0,0 1 1 0 0,0-1-1 0 0,0 0 0 0 0,1-1 0 0 0,6 0 1 0 0,8-2-2253 0 0,1-3 476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7:57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1 132 0 0,'9'31'7557'0'0,"-7"-15"-5753"0"0,0 1 0 0 0,1-1 0 0 0,1 1 0 0 0,7 21 0 0 0,1 6 81 0 0,5 22 528 0 0,21 103 1857 0 0,-34-142-3629 0 0,-1 0 1 0 0,-1 0 0 0 0,-2 0 0 0 0,-3 37-1 0 0,-3-2-497 0 0,6-60-480 0 0,0 2-148 0 0,0 0 49 0 0,0 0-1 0 0,1 0 1 0 0,-1 0 0 0 0,1 0-1 0 0,0 0 1 0 0,2 7 0 0 0,12 14-7971 0 0,-8-16 5603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2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120 431 548 0 0,'-2'-30'831'0'0,"-1"-1"1"0"0,-2 0-1 0 0,-1 1 1 0 0,-14-42-1 0 0,-52-111 10076 0 0,67 172-9930 0 0,5 10-792 0 0,-1 0 1 0 0,0 0-1 0 0,0 0 1 0 0,1 0 0 0 0,-1-1-1 0 0,1 1 1 0 0,-1 0-1 0 0,1 0 1 0 0,0-1-1 0 0,-1 1 1 0 0,1 0-1 0 0,0-1 1 0 0,0 1-1 0 0,0 0 1 0 0,0-1-1 0 0,0 1 1 0 0,0 0-1 0 0,0 0 1 0 0,0-1 0 0 0,1 1-1 0 0,-1 0 1 0 0,1-1-1 0 0,-1 1 1 0 0,1 0-1 0 0,-1 0 1 0 0,2-2-1 0 0,0 2-147 0 0,1-1-1 0 0,-1 2 0 0 0,0-1 1 0 0,1 0-1 0 0,-1 0 0 0 0,1 1 1 0 0,0-1-1 0 0,-1 1 0 0 0,1 0 0 0 0,-1 0 1 0 0,1 0-1 0 0,0 0 0 0 0,-1 0 1 0 0,3 1-1 0 0,33 4-3107 0 0,59 15 0 0 0,-70-13 1304 0 0,17 2-677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2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0 708 0 0,'0'0'2824'0'0,"-1"3"-1121"0"0,-4 8 213 0 0,0 0 0 0 0,1 1 0 0 0,1-1 0 0 0,-4 15 0 0 0,4-6 818 0 0,-2 38-1 0 0,15 104 1851 0 0,-5-106-3144 0 0,2-11-5334 0 0,-6-44 3237 0 0,-12-6-7910 0 0,10 4 8266 0 0,0 0 0 0 0,0 0 0 0 0,0 0-1 0 0,-2-1 1 0 0,0-1-355 0 0,-13-9-1237 0 0</inkml:trace>
  <inkml:trace contextRef="#ctx0" brushRef="#br0" timeOffset="1">286 324 3256 0 0,'-175'-97'4364'0'0,"98"58"54"0"0,72 37-3685 0 0,-18-11 2099 0 0,23 13-2619 0 0,-1-1-1 0 0,1 1 1 0 0,0 0-1 0 0,-1-1 1 0 0,1 1-1 0 0,0-1 1 0 0,-1 1-1 0 0,1-1 1 0 0,0 1-1 0 0,-1-1 1 0 0,1 1-1 0 0,0-1 0 0 0,0 1 1 0 0,-1-1-1 0 0,1 1 1 0 0,0-1-1 0 0,0 0 1 0 0,0 1-1 0 0,0-1 1 0 0,0 1-1 0 0,0-2 1 0 0,1 1-67 0 0,0 0 0 0 0,0 1 0 0 0,0-1 0 0 0,0 0 0 0 0,0 1 0 0 0,0-1 0 0 0,1 1 0 0 0,-1-1 0 0 0,0 1 0 0 0,0 0 0 0 0,0-1 0 0 0,1 1 0 0 0,1 0 0 0 0,-1-1 140 0 0,27-6 747 0 0,2 1 1 0 0,-1 1-1 0 0,41-1 1 0 0,94 5 873 0 0,-124 2-1389 0 0,447 22 2839 0 0,-463-19-6466 0 0,0 1 1 0 0,45 15-1 0 0,0 1-2699 0 0,-29-12 2907 0 0,1-1 417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22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44 212 0 0,'-2'-9'7019'0'0,"-2"5"-6518"0"0,-1 1 1 0 0,1-1 0 0 0,-1 1-1 0 0,0 0 1 0 0,1 1-1 0 0,-1-1 1 0 0,-1 1 0 0 0,1 0-1 0 0,0 0 1 0 0,0 0-1 0 0,-1 1 1 0 0,-8-1 0 0 0,5 1 193 0 0,-1 0 0 0 0,0 1 0 0 0,0 1 0 0 0,0-1 0 0 0,1 2 0 0 0,-19 4 0 0 0,14-3-124 0 0,1 2 1 0 0,0 0 0 0 0,0 0-1 0 0,1 2 1 0 0,0-1 0 0 0,0 1-1 0 0,0 1 1 0 0,1 0 0 0 0,0 1-1 0 0,-17 17 1 0 0,25-23-410 0 0,0 1-1 0 0,0-1 1 0 0,1 0 0 0 0,-1 1 0 0 0,1 0-1 0 0,0-1 1 0 0,0 1 0 0 0,1 0-1 0 0,-1 0 1 0 0,1 0 0 0 0,-1 0 0 0 0,1 1-1 0 0,1-1 1 0 0,-1 0 0 0 0,1 0-1 0 0,-1 1 1 0 0,1-1 0 0 0,0 0 0 0 0,1 1-1 0 0,-1-1 1 0 0,1 0 0 0 0,0 0-1 0 0,0 0 1 0 0,0 1 0 0 0,2 3 0 0 0,0-1-25 0 0,1-1 0 0 0,0 0 0 0 0,0 0 0 0 0,0 0 0 0 0,0 0 0 0 0,1-1 0 0 0,0 0 0 0 0,0 0 0 0 0,1 0 0 0 0,0 0 0 0 0,-1-1 0 0 0,1 0 0 0 0,12 6 0 0 0,-10-6-40 0 0,0 0-1 0 0,0-1 1 0 0,1 0 0 0 0,-1 0-1 0 0,1-1 1 0 0,0 0 0 0 0,0 0-1 0 0,0-1 1 0 0,-1 0 0 0 0,1-1-1 0 0,15-1 1 0 0,-20 1-86 0 0,0-1-1 0 0,0 0 1 0 0,0 0-1 0 0,0 0 1 0 0,-1-1-1 0 0,1 1 1 0 0,0-1-1 0 0,-1 0 1 0 0,1 0-1 0 0,-1 0 1 0 0,0-1-1 0 0,0 1 1 0 0,0-1-1 0 0,0 0 1 0 0,0 0-1 0 0,0 0 1 0 0,-1 0-1 0 0,0 0 1 0 0,1 0-1 0 0,-1-1 1 0 0,0 1-1 0 0,-1-1 1 0 0,1 0-1 0 0,-1 1 1 0 0,1-1-1 0 0,-1 0 1 0 0,1-7-1 0 0,-1 6-42 0 0,0 0 0 0 0,-1-1-1 0 0,1 1 1 0 0,-1 0-1 0 0,0 0 1 0 0,-1 0 0 0 0,1 0-1 0 0,-1-1 1 0 0,0 1 0 0 0,0 0-1 0 0,-1 0 1 0 0,0 0 0 0 0,-2-5-1 0 0,-3-4-453 0 0,-1 1 0 0 0,-19-25 0 0 0,-3-6-3241 0 0,48 38-8623 0 0,-3 5 9865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2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44 800 0 0,'-8'-9'1535'0'0,"6"6"-883"0"0,0 1 1 0 0,1-1 0 0 0,-1 1 0 0 0,-1-1-1 0 0,1 1 1 0 0,0 0 0 0 0,-1 0 0 0 0,1 0-1 0 0,-1 0 1 0 0,1 0 0 0 0,-1 0 0 0 0,0 1-1 0 0,0 0 1 0 0,0-1 0 0 0,0 1-1 0 0,0 0 1 0 0,-5-1 0 0 0,7 2-512 0 0,0 1 1 0 0,1-1-1 0 0,-1 0 1 0 0,0 0-1 0 0,0 1 1 0 0,1-1-1 0 0,-1 1 1 0 0,1-1-1 0 0,-1 0 1 0 0,0 1-1 0 0,1-1 1 0 0,-1 1-1 0 0,1-1 1 0 0,-1 1-1 0 0,1 0 0 0 0,-1-1 1 0 0,1 1-1 0 0,0-1 1 0 0,-1 1-1 0 0,1 0 1 0 0,0 0-1 0 0,-1-1 1 0 0,1 1-1 0 0,0 0 1 0 0,0-1-1 0 0,0 1 1 0 0,0 0-1 0 0,0 0 1 0 0,0-1-1 0 0,0 1 0 0 0,0 0 1 0 0,0 0-1 0 0,0-1 1 0 0,0 1-1 0 0,0 0 1 0 0,0 0-1 0 0,0-1 1 0 0,1 1-1 0 0,-1 0 1 0 0,8 30 1654 0 0,-8-31-1782 0 0,12 29 989 0 0,0-1 1 0 0,3-1 0 0 0,27 42-1 0 0,-24-43-292 0 0,-2 0-1 0 0,-1 2 1 0 0,19 48-1 0 0,-32-72-669 0 0,-1-1 0 0 0,0 1-1 0 0,0 0 1 0 0,0-1 0 0 0,0 1-1 0 0,-1 0 1 0 0,0 0 0 0 0,1-1-1 0 0,-1 1 1 0 0,-1 0-1 0 0,1 0 1 0 0,0-1 0 0 0,-1 1-1 0 0,0 0 1 0 0,0-1 0 0 0,0 1-1 0 0,-2 4 1 0 0,1-5-54 0 0,0-1 0 0 0,-1 1 0 0 0,1 0 0 0 0,0-1 0 0 0,-1 1 0 0 0,0-1 0 0 0,1 0-1 0 0,-1 0 1 0 0,0 0 0 0 0,0 0 0 0 0,0-1 0 0 0,-1 1 0 0 0,1-1 0 0 0,0 0 0 0 0,0 0 0 0 0,-1 0 0 0 0,1 0 0 0 0,-6 0 0 0 0,-8 2-172 0 0,-1-2 1 0 0,1 0 0 0 0,0-1-1 0 0,-1 0 1 0 0,-23-5-1 0 0,6-1-2390 0 0,-55-17-1 0 0,70 11-5445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2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289 157 356 0 0,'1'-6'585'0'0,"0"-1"0"0"0,-1 0 0 0 0,0 1 0 0 0,0-1 0 0 0,-1 0 0 0 0,0 0 1 0 0,0 1-1 0 0,0-1 0 0 0,-1 0 0 0 0,0 1 0 0 0,-5-12 0 0 0,4 14-319 0 0,0 0 1 0 0,0 0-1 0 0,0 0 1 0 0,-1 0 0 0 0,1 0-1 0 0,-1 0 1 0 0,0 1-1 0 0,0 0 1 0 0,0 0-1 0 0,-1 0 1 0 0,1 0-1 0 0,-1 1 1 0 0,1 0-1 0 0,-1 0 1 0 0,0 0-1 0 0,-5-1 1 0 0,-1 0 352 0 0,0 0 0 0 0,0 1 1 0 0,-1 0-1 0 0,1 1 1 0 0,-18 1-1 0 0,25-1-382 0 0,-1 2-1 0 0,1-1 1 0 0,-1 0-1 0 0,1 1 1 0 0,0 0-1 0 0,-1 0 1 0 0,1 0 0 0 0,0 1-1 0 0,0-1 1 0 0,0 1-1 0 0,0 0 1 0 0,0 0 0 0 0,0 0-1 0 0,1 1 1 0 0,-1 0-1 0 0,1-1 1 0 0,-5 5-1 0 0,7-5-129 0 0,1 0 0 0 0,-1 0 0 0 0,0 0 0 0 0,0 0-1 0 0,1 0 1 0 0,0 0 0 0 0,-1 0 0 0 0,1 0 0 0 0,0 0-1 0 0,0 0 1 0 0,0 0 0 0 0,0 0 0 0 0,0 0 0 0 0,0 0-1 0 0,1 0 1 0 0,-1 0 0 0 0,1 0 0 0 0,-1 0 0 0 0,1 0-1 0 0,0 0 1 0 0,0 0 0 0 0,0 0 0 0 0,0-1 0 0 0,0 1-1 0 0,0 0 1 0 0,1-1 0 0 0,-1 1 0 0 0,2 1 0 0 0,6 9 214 0 0,1-2 0 0 0,18 17 0 0 0,-26-25-272 0 0,107 81 1177 0 0,-79-62-860 0 0,0 1 0 0 0,-1 2 0 0 0,32 33 0 0 0,-60-56-363 0 0,0 1 0 0 0,1-1 0 0 0,-1 1-1 0 0,0 0 1 0 0,0 0 0 0 0,0-1-1 0 0,0 1 1 0 0,0 0 0 0 0,0 0-1 0 0,0 0 1 0 0,0 3 0 0 0,-1-4-4 0 0,0-1 0 0 0,0 1 0 0 0,0 0 0 0 0,0 0 0 0 0,0 0 0 0 0,0 0 1 0 0,0 0-1 0 0,0-1 0 0 0,-1 1 0 0 0,1 0 0 0 0,0 0 0 0 0,0 0 0 0 0,-1-1 0 0 0,1 1 0 0 0,-1 0 1 0 0,1-1-1 0 0,-1 1 0 0 0,1 0 0 0 0,-1-1 0 0 0,0 2 0 0 0,-2 0-1 0 0,0 0-1 0 0,0 0 1 0 0,0-1-1 0 0,0 1 1 0 0,-1-1 0 0 0,1 1-1 0 0,-1-1 1 0 0,1 0-1 0 0,0-1 1 0 0,-1 1 0 0 0,-6 0-1 0 0,-37 3-70 0 0,0-1 0 0 0,-52-5-1 0 0,62-1-1743 0 0,-51-11 0 0 0,86 14 970 0 0,64 5-8585 0 0,-33-2 7283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2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63 652 0 0,'-4'-5'613'0'0,"0"1"0"0"0,0 0 0 0 0,-1 0 0 0 0,0 0 0 0 0,1 0 0 0 0,-1 1 0 0 0,0 0 0 0 0,-1 0 0 0 0,1 1 0 0 0,0-1 0 0 0,-1 1 0 0 0,0 0 0 0 0,1 0 0 0 0,-1 1 0 0 0,0 0 0 0 0,0 0 0 0 0,0 0 0 0 0,0 1 0 0 0,0 0 0 0 0,0 0 0 0 0,1 0 0 0 0,-1 1 0 0 0,0 0 0 0 0,0 0 0 0 0,-8 3 0 0 0,2-1 1 0 0,1 1 1 0 0,0 0 0 0 0,1 0-1 0 0,-1 1 1 0 0,1 1 0 0 0,0 0 0 0 0,0 0-1 0 0,0 1 1 0 0,1 0 0 0 0,0 0-1 0 0,1 1 1 0 0,-10 12 0 0 0,15-18-465 0 0,1 1 0 0 0,0-1 0 0 0,1 1 1 0 0,-1 0-1 0 0,0 0 0 0 0,1 0 0 0 0,-1 0 0 0 0,1 0 0 0 0,0 0 1 0 0,0 0-1 0 0,0 0 0 0 0,1 0 0 0 0,-1 0 0 0 0,1 1 0 0 0,0-1 0 0 0,0 0 1 0 0,0 1-1 0 0,0-1 0 0 0,0 0 0 0 0,2 6 0 0 0,-1-5-25 0 0,1 1 0 0 0,1-1 0 0 0,-1 1 0 0 0,1-1 1 0 0,-1 0-1 0 0,1 0 0 0 0,0 0 0 0 0,1 0 0 0 0,-1 0 0 0 0,1-1 0 0 0,-1 1 0 0 0,6 2 0 0 0,4 4 28 0 0,1-2 0 0 0,-1 0-1 0 0,2-1 1 0 0,-1 0 0 0 0,1-1 0 0 0,0-1 0 0 0,24 6 0 0 0,-32-9-147 0 0,1-1 1 0 0,0 0 0 0 0,0 0-1 0 0,0-1 1 0 0,0 0-1 0 0,0 0 1 0 0,0-1-1 0 0,0 0 1 0 0,9-2 0 0 0,-14 2-13 0 0,0 0 0 0 0,0 0 0 0 0,0-1-1 0 0,-1 1 1 0 0,1-1 0 0 0,-1 1 0 0 0,1-1 0 0 0,-1 0 0 0 0,0 0 0 0 0,0 0 0 0 0,1 0 0 0 0,-1 0 0 0 0,-1 0 0 0 0,1-1 0 0 0,0 1 0 0 0,-1-1 0 0 0,1 1 0 0 0,-1-1 0 0 0,1 0 0 0 0,-1 0 0 0 0,0 1 0 0 0,0-1 0 0 0,-1 0 0 0 0,1 0 0 0 0,-1 0 0 0 0,1 0-1 0 0,-1-3 1 0 0,1-8-65 0 0,-1 0 0 0 0,0-1 0 0 0,-2 1 0 0 0,1 0-1 0 0,-2 0 1 0 0,1 0 0 0 0,-2 1 0 0 0,0-1 0 0 0,-11-23-1 0 0,10 28-497 0 0,0 0-1 0 0,0 0 1 0 0,-1 0-1 0 0,-12-13 1 0 0,13 15-386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2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91 524 0 0,'1'6'9144'0'0,"-16"15"-5514"0"0,-2-2 0 0 0,0 0 0 0 0,-31 26 0 0 0,47-44-3409 0 0,1-1-194 0 0,0-1 0 0 0,0 1 0 0 0,0 0 1 0 0,-1-1-1 0 0,1 1 0 0 0,0-1 0 0 0,0 1 0 0 0,0-1 0 0 0,0 1 1 0 0,0 0-1 0 0,0-1 0 0 0,0 1 0 0 0,0-1 0 0 0,0 1 0 0 0,0-1 1 0 0,0 1-1 0 0,0-1 0 0 0,1 1 0 0 0,-1 0 0 0 0,0-1 0 0 0,0 1 1 0 0,0-1-1 0 0,1 1 0 0 0,-1 0 0 0 0,0-1 0 0 0,0 1 1 0 0,1-1-1 0 0,-1 1 0 0 0,0 0 0 0 0,1-1 0 0 0,-1 1 0 0 0,0 0 1 0 0,1-1-1 0 0,20-7 290 0 0,-16 7-269 0 0,-1 1 1 0 0,1-1-1 0 0,0 1 1 0 0,0 0-1 0 0,0 0 1 0 0,0 0-1 0 0,0 1 1 0 0,5 0-1 0 0,14 9 241 0 0,0 1 0 0 0,-1 1 0 0 0,0 1 0 0 0,26 21 0 0 0,40 21 475 0 0,-51-35-457 0 0,0-3 1 0 0,44 15-1 0 0,-63-27-316 0 0,-1 0 1 0 0,1 0 0 0 0,0-2 0 0 0,0 0-1 0 0,0-1 1 0 0,38-2 0 0 0,-54 0-1 0 0,-1 0 1 0 0,1-1 0 0 0,0 1-1 0 0,0-1 1 0 0,-1 0-1 0 0,1 1 1 0 0,0-1 0 0 0,-1 0-1 0 0,1-1 1 0 0,0 1-1 0 0,-1 0 1 0 0,0-1 0 0 0,1 1-1 0 0,-1-1 1 0 0,0 0 0 0 0,0 0-1 0 0,0 0 1 0 0,0 0-1 0 0,0 0 1 0 0,0 0 0 0 0,-1-1-1 0 0,1 1 1 0 0,-1 0-1 0 0,1-1 1 0 0,-1 1 0 0 0,0-1-1 0 0,0 0 1 0 0,0 1 0 0 0,-1-1-1 0 0,1 0 1 0 0,0 0-1 0 0,-1-3 1 0 0,1-9 44 0 0,-1 0-1 0 0,0-1 1 0 0,-1 1-1 0 0,-6-29 1 0 0,2 14 3 0 0,-4-19 38 0 0,5 36-107 0 0,2 1 0 0 0,-1-1 0 0 0,2 1 0 0 0,0-1-1 0 0,0 0 1 0 0,3-22 0 0 0,-2 33-61 0 0,1-1 0 0 0,0 1-1 0 0,0-1 1 0 0,1 1 0 0 0,-1-1-1 0 0,0 1 1 0 0,1 0 0 0 0,0-1-1 0 0,-1 1 1 0 0,1 0 0 0 0,0 0-1 0 0,0 0 1 0 0,0 0 0 0 0,0 1-1 0 0,1-1 1 0 0,-1 1-1 0 0,0-1 1 0 0,1 1 0 0 0,-1 0-1 0 0,1-1 1 0 0,-1 1 0 0 0,1 1-1 0 0,0-1 1 0 0,-1 0 0 0 0,1 1-1 0 0,5-1 1 0 0,8-1-437 0 0,0 0 0 0 0,0 2-1 0 0,22 1 1 0 0,-23 0 125 0 0,184 10-7993 0 0,-83-5 5722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2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4 324 0 0,'-11'-4'6826'0'0,"4"5"-6407"0"0,4 0 3 0 0,-1 1 0 0 0,1 0-1 0 0,0 0 1 0 0,0 0 0 0 0,0 0-1 0 0,0 0 1 0 0,0 1 0 0 0,1-1-1 0 0,-1 1 1 0 0,1-1-1 0 0,-3 4 1 0 0,-23 37 2195 0 0,23-35-2018 0 0,0 0-162 0 0,0 1 0 0 0,1 0 0 0 0,-1 1 0 0 0,2-1 0 0 0,-1 0 0 0 0,1 1 0 0 0,1 0 0 0 0,0 0 0 0 0,0 0 0 0 0,0 11 1 0 0,2-15-294 0 0,1 0 1 0 0,-1 1 0 0 0,1-1 0 0 0,0 0 0 0 0,1 0 0 0 0,-1 0 0 0 0,1 0 0 0 0,1 0 0 0 0,-1 0 0 0 0,1-1 0 0 0,0 1 0 0 0,0-1 0 0 0,0 0 0 0 0,1 0 0 0 0,0 0 0 0 0,0 0 0 0 0,7 6-1 0 0,1-1 17 0 0,1 0 0 0 0,0-1-1 0 0,1-1 1 0 0,-1 0-1 0 0,1-1 1 0 0,1 0-1 0 0,-1-1 1 0 0,1-1-1 0 0,1 0 1 0 0,-1-1 0 0 0,24 3-1 0 0,-4-3 28 0 0,0-1-1 0 0,-1-2 1 0 0,1-1 0 0 0,43-6-1 0 0,-66 5-265 0 0,0-1-1 0 0,0 0 1 0 0,0-1 0 0 0,0 0-1 0 0,0-1 1 0 0,-1 0-1 0 0,1-1 1 0 0,-1 0-1 0 0,0-1 1 0 0,-1 0-1 0 0,1-1 1 0 0,11-10-1 0 0,-16 9-68 0 0,-6 7-229 0 0,0 1 1 0 0,0-1-1 0 0,1 0 0 0 0,-1 1 1 0 0,0-1-1 0 0,0 0 1 0 0,0 1-1 0 0,0-1 0 0 0,0 0 1 0 0,0 1-1 0 0,0-1 0 0 0,0 0 1 0 0,-1 1-1 0 0,1-1 0 0 0,0 0 1 0 0,0 1-1 0 0,0-1 0 0 0,-1 1 1 0 0,1-1-1 0 0,0 0 0 0 0,-1 1 1 0 0,1-1-1 0 0,0 1 0 0 0,-1-1 1 0 0,1 1-1 0 0,-1-1 0 0 0,0 0 1 0 0,-6-2-2101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2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62 7797 0 0,'-35'-2'3929'0'0,"-94"-6"8461"0"0,159 9-8363 0 0,37-4-3224 0 0,-18 1-448 0 0,-8 2-374 0 0,-29 1-379 0 0,1 0 1 0 0,-1-1-1 0 0,0-1 1 0 0,1 0-1 0 0,-1-1 1 0 0,1 0-1 0 0,-1-1 1 0 0,12-4-1 0 0,-18 3 152 0 0,-6 3-89 0 0,0 0 0 0 0,1 1 0 0 0,-1-1-1 0 0,0 0 1 0 0,0 1 0 0 0,1-1 0 0 0,-1 0-1 0 0,0 0 1 0 0,0 1 0 0 0,0-1 0 0 0,0 0-1 0 0,0 1 1 0 0,0-1 0 0 0,0 0 0 0 0,-1 0-1 0 0,1 1 1 0 0,0-1 0 0 0,0 0 0 0 0,0 1 0 0 0,-1-1-1 0 0,1 0 1 0 0,0 1 0 0 0,-1-1 0 0 0,1 0-1 0 0,-1 1 1 0 0,1-1 0 0 0,0 1 0 0 0,-1-1-1 0 0,1 1 1 0 0,-1-1 0 0 0,-1 0 0 0 0,-8-7-2191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26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156 101 1304 0 0,'-41'-8'1569'0'0,"-24"-6"2213"0"0,23 1 1768 0 0,42 13-5333 0 0,-1 0 1 0 0,1 0-1 0 0,0 0 0 0 0,-1 0 0 0 0,1-1 1 0 0,0 1-1 0 0,-1 0 0 0 0,1 0 1 0 0,0 0-1 0 0,-1 0 0 0 0,1-1 0 0 0,0 1 1 0 0,-1 0-1 0 0,1 0 0 0 0,0-1 0 0 0,0 1 1 0 0,-1 0-1 0 0,1 0 0 0 0,0-1 1 0 0,0 1-1 0 0,0 0 0 0 0,-1-1 0 0 0,1 1 1 0 0,0 0-1 0 0,0-1 0 0 0,0 1 0 0 0,0 0 1 0 0,0-1-1 0 0,0 1 0 0 0,0 0 1 0 0,0-1-1 0 0,-1 0 0 0 0,11-8 1541 0 0,23-5-876 0 0,9 5 696 0 0,0 1 0 0 0,72-4 0 0 0,-13 9-566 0 0,1 3-4575 0 0,-39 0-2171 0 0,-46 0 2656 0 0,-1-2 441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7:58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0 540 0 0,'-5'22'4040'0'0,"2"1"-1"0"0,-3 38 1 0 0,7 48 2167 0 0,-1-90-5535 0 0,1-4-185 0 0,0 27 736 0 0,0 0 0 0 0,-3 0 0 0 0,-2 0 0 0 0,-9 47 0 0 0,-27 98 590 0 0,40-185-2026 0 0,-1 0 1 0 0,1 0 0 0 0,0 0-1 0 0,0 0 1 0 0,0 0 0 0 0,0 0 0 0 0,0 0-1 0 0,1 1 1 0 0,-1-1 0 0 0,1 0 0 0 0,1 3-1 0 0,7 9-9002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2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31 592 0 0,'1'-1'185'0'0,"-1"0"0"0"0,-1 0 0 0 0,1 0 0 0 0,0 0 0 0 0,0 0 0 0 0,0 0 0 0 0,0 0 0 0 0,-1 0 0 0 0,1 0 0 0 0,0 0 0 0 0,-1 1 1 0 0,1-1-1 0 0,-1 0 0 0 0,1 0 0 0 0,-1 0 0 0 0,1 0 0 0 0,-1 1 0 0 0,1-1 0 0 0,-1 0 0 0 0,0 1 0 0 0,0-1 0 0 0,1 0 0 0 0,-1 1 0 0 0,0-1 0 0 0,0 1 0 0 0,-1-1 0 0 0,-1 0 119 0 0,1 0 1 0 0,-1 0-1 0 0,0 1 0 0 0,1-1 1 0 0,-1 1-1 0 0,0 0 0 0 0,0 0 1 0 0,1 0-1 0 0,-5 0 0 0 0,-6 3 517 0 0,0-1-1 0 0,0 1 1 0 0,-14 6-1 0 0,1 1 166 0 0,1 1-1 0 0,1 0 1 0 0,-1 2-1 0 0,2 1 1 0 0,0 1-1 0 0,1 1 1 0 0,-40 37-1 0 0,59-51-840 0 0,1 0-1 0 0,0 0 1 0 0,0 0 0 0 0,0 0-1 0 0,0 1 1 0 0,0-1-1 0 0,0 1 1 0 0,1-1 0 0 0,-1 1-1 0 0,1 0 1 0 0,0 0-1 0 0,-1 0 1 0 0,2-1 0 0 0,-1 1-1 0 0,0 0 1 0 0,0 0-1 0 0,1 1 1 0 0,0-1 0 0 0,-1 0-1 0 0,1 0 1 0 0,0 0-1 0 0,1 0 1 0 0,-1 0 0 0 0,0 0-1 0 0,1 0 1 0 0,0 0-1 0 0,0 0 1 0 0,0 0 0 0 0,0 0-1 0 0,3 5 1 0 0,0-2 57 0 0,1 0 1 0 0,0 0-1 0 0,1 0 1 0 0,0-1-1 0 0,0 1 1 0 0,0-1-1 0 0,0-1 1 0 0,1 1-1 0 0,-1-1 1 0 0,15 6-1 0 0,-4-3 54 0 0,-1 0 1 0 0,1-2-1 0 0,0 0 0 0 0,0-1 1 0 0,27 3-1 0 0,-32-5-132 0 0,1-2 0 0 0,-1 1 0 0 0,0-1 0 0 0,0-1-1 0 0,0 0 1 0 0,0-1 0 0 0,0-1 0 0 0,0 1 0 0 0,11-6 0 0 0,-21 7-108 0 0,0 1 0 0 0,0-1-1 0 0,0 0 1 0 0,0-1 0 0 0,0 1 0 0 0,-1 0 0 0 0,1-1 0 0 0,0 1-1 0 0,-1-1 1 0 0,1 1 0 0 0,-1-1 0 0 0,1 0 0 0 0,-1 1 0 0 0,0-1-1 0 0,0 0 1 0 0,1 0 0 0 0,-2 0 0 0 0,1 0 0 0 0,1-3-1 0 0,-1 1-3 0 0,0 0 0 0 0,-1 0 0 0 0,1 0 0 0 0,-1-1 0 0 0,0 1-1 0 0,0 0 1 0 0,-1 0 0 0 0,1 0 0 0 0,-2-7 0 0 0,-1 0-45 0 0,-1 0 0 0 0,0 0 0 0 0,-1 0 0 0 0,0 0 0 0 0,0 1 0 0 0,-10-14 0 0 0,4 10-193 0 0,0 0-1 0 0,-2 1 1 0 0,1 1 0 0 0,-2 0-1 0 0,0 0 1 0 0,0 1 0 0 0,-1 1-1 0 0,-26-14 1 0 0,21 14-1741 0 0,0 2-1 0 0,0-1 1 0 0,-38-8 0 0 0,46 15-1299 0 0,0 0 471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26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7317 0 0,'6'18'12483'0'0,"3"-1"-5847"0"0,5 4-4074 0 0,9 9-3846 0 0,-2-2 2638 0 0,210 257 2345 0 0,-229-283-3837 0 0,0 0 0 0 0,0 0 1 0 0,0 0-1 0 0,0-1 0 0 0,0 1 0 0 0,1-1 0 0 0,-1 1 1 0 0,0-1-1 0 0,1 0 0 0 0,-1 0 0 0 0,1 0 0 0 0,0 0 1 0 0,-1 0-1 0 0,1-1 0 0 0,-1 1 0 0 0,1-1 0 0 0,0 0 1 0 0,0 1-1 0 0,-1-1 0 0 0,1-1 0 0 0,0 1 0 0 0,4-1 1 0 0,1-1-1445 0 0,-1 0 0 0 0,0-1 0 0 0,0 0 1 0 0,0 0-1 0 0,-1 0 0 0 0,1-1 0 0 0,6-5 1 0 0,-2 1-1322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2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0 349 124 0 0,'2'-16'18418'0'0,"14"83"-13772"0"0,-11-41-2851 0 0,12 36 1 0 0,-14-54-1520 0 0,0-1 1 0 0,0 0-1 0 0,0 0 0 0 0,1 0 1 0 0,0 0-1 0 0,1-1 1 0 0,-1 1-1 0 0,1-1 0 0 0,8 7 1 0 0,-10-10-199 0 0,1-1 0 0 0,0 1 0 0 0,-1-1 0 0 0,1 0 0 0 0,0 0 1 0 0,0-1-1 0 0,0 1 0 0 0,0-1 0 0 0,1 1 0 0 0,-1-1 0 0 0,0-1 0 0 0,0 1 0 0 0,1-1 1 0 0,-1 1-1 0 0,1-1 0 0 0,-1 0 0 0 0,0-1 0 0 0,1 1 0 0 0,-1-1 0 0 0,0 0 0 0 0,0 0 1 0 0,1 0-1 0 0,-1-1 0 0 0,6-2 0 0 0,9-5 202 0 0,0-1 1 0 0,-1 0-1 0 0,29-22 1 0 0,-37 25-150 0 0,1-1-128 0 0,1 0 1 0 0,0 1-1 0 0,0 0 0 0 0,1 0 0 0 0,25-8 1 0 0,-34 14-4 0 0,1 0-1 0 0,-1 0 1 0 0,1 1 0 0 0,-1-1 0 0 0,0 1 0 0 0,1 0 0 0 0,-1 0 0 0 0,1 0 0 0 0,-1 1 0 0 0,1 0 0 0 0,-1-1 0 0 0,0 2 0 0 0,1-1 0 0 0,-1 0 0 0 0,0 1-1 0 0,0 0 1 0 0,0 0 0 0 0,0 0 0 0 0,0 0 0 0 0,-1 1 0 0 0,1 0 0 0 0,5 4 0 0 0,-6-4 72 0 0,32 28-2414 0 0,4-8-7853 0 0,-25-17 6715 0 0</inkml:trace>
  <inkml:trace contextRef="#ctx0" brushRef="#br0" timeOffset="1">654 466 488 0 0,'-56'-236'6947'0'0,"27"78"1513"0"0,24 117-4751 0 0,4 39-2844 0 0,2-1-207 0 0,-1 2-674 0 0,0 0-1 0 0,0 0 0 0 0,0 0 1 0 0,0 0-1 0 0,0 0 0 0 0,1 0 1 0 0,-1-1-1 0 0,0 1 0 0 0,1 0 1 0 0,-1 1-1 0 0,0-1 0 0 0,1 0 1 0 0,0 0-1 0 0,-1 0 0 0 0,1 0 1 0 0,0 0-1 0 0,-1 0 0 0 0,1 1 1 0 0,0-1-1 0 0,0 0 0 0 0,1-1 1 0 0,0 2-343 0 0,0-1 0 0 0,0 0 1 0 0,0 1-1 0 0,0-1 0 0 0,0 1 0 0 0,0 0 1 0 0,0 0-1 0 0,1 0 0 0 0,-1 0 1 0 0,0 0-1 0 0,4 1 0 0 0,11 1-2387 0 0,7 1 397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2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1 732 0 0,'19'74'8503'0'0,"29"93"470"0"0,-38-142-7987 0 0,0-1 1 0 0,2 0 0 0 0,1-1-1 0 0,30 42 1 0 0,-19-34-62 0 0,1-1 1 0 0,2-1 0 0 0,50 43 0 0 0,-65-63-557 0 0,1 0 0 0 0,0-1 1 0 0,0 0-1 0 0,1-1 0 0 0,22 9 1 0 0,-28-13-187 0 0,1-1 0 0 0,0 0 1 0 0,-1 0-1 0 0,1-1 0 0 0,0 0 1 0 0,0 0-1 0 0,0-1 0 0 0,0 0 1 0 0,0-1-1 0 0,15-3 0 0 0,-20 3-119 0 0,0 0 0 0 0,1-1 0 0 0,-1 1 0 0 0,0-1 0 0 0,0 0 0 0 0,0 0 0 0 0,0-1 0 0 0,-1 1 0 0 0,1-1 0 0 0,-1 0 0 0 0,1 1-1 0 0,-1-2 1 0 0,0 1 0 0 0,0 0 0 0 0,0-1 0 0 0,-1 1 0 0 0,1-1 0 0 0,-1 0 0 0 0,0 0 0 0 0,0 0 0 0 0,0 0 0 0 0,-1 0 0 0 0,2-6 0 0 0,2-10-32 0 0,-1 1 1 0 0,-1-1 0 0 0,-1 0 0 0 0,0-21-1 0 0,0 1-39 0 0,0 0 7 0 0,-1 19 0 0 0,0 1 0 0 0,2 0 0 0 0,0 0 0 0 0,9-31 0 0 0,-11 48-102 0 0,0 1 0 0 0,0 0 0 0 0,1 0 0 0 0,-1-1 0 0 0,0 1 0 0 0,1 0 0 0 0,-1 0 0 0 0,1 0 0 0 0,0 0 0 0 0,0 0 0 0 0,0 1 0 0 0,0-1 0 0 0,0 0 0 0 0,0 1 0 0 0,0 0-1 0 0,0-1 1 0 0,1 1 0 0 0,-1 0 0 0 0,0 0 0 0 0,1 0 0 0 0,4 0 0 0 0,2-1-1405 0 0,1 1 1 0 0,0 0-1 0 0,0 0 0 0 0,13 2 0 0 0,-3 0-1979 0 0,3-1 145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2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63 114 84 0 0,'0'0'4671'0'0,"3"17"978"0"0,-10 18-996 0 0,-19 58-1 0 0,0-3-497 0 0,20-48 86 0 0,21-53-3723 0 0,-9 4-429 0 0,-1 0 1 0 0,0 0-1 0 0,-1 0 0 0 0,0-1 1 0 0,0 1-1 0 0,0-1 1 0 0,-1 0-1 0 0,4-15 1 0 0,2-1 4 0 0,30-84 190 0 0,17-39 147 0 0,-56 146-419 0 0,1 0-1 0 0,-1 0 1 0 0,0 0-1 0 0,1 0 0 0 0,-1 0 1 0 0,1 0-1 0 0,-1 0 0 0 0,1 0 1 0 0,-1 0-1 0 0,1 1 0 0 0,-1-1 1 0 0,1 0-1 0 0,0 0 0 0 0,0 0 1 0 0,-1 1-1 0 0,1-1 1 0 0,0 1-1 0 0,0-1 0 0 0,0 0 1 0 0,0 1-1 0 0,0 0 0 0 0,0-1 1 0 0,0 1-1 0 0,1-1 0 0 0,-1 1 0 0 0,0 1 0 0 0,0-1 0 0 0,0 0 0 0 0,0 1 0 0 0,0-1 0 0 0,0 1 0 0 0,-1 0 0 0 0,1-1 0 0 0,0 1 0 0 0,0 0 0 0 0,0-1 0 0 0,-1 1 0 0 0,1 0 0 0 0,0 0 0 0 0,-1-1 0 0 0,1 1 0 0 0,-1 0 0 0 0,1 0 0 0 0,0 1 0 0 0,4 9 71 0 0,0 0 0 0 0,-1 1 0 0 0,4 11 0 0 0,-7-19-48 0 0,12 42 78 0 0,7 21 198 0 0,32 74 0 0 0,-44-123-369 0 0,1 1-1 0 0,1-1 1 0 0,0-1 0 0 0,2 0 0 0 0,0 0 0 0 0,1-1 0 0 0,0-1-1 0 0,25 23 1 0 0,-34-35-2 0 0,0 0 0 0 0,0 0 0 0 0,0 0 0 0 0,0 0 0 0 0,1-1 0 0 0,-1 0 0 0 0,1 0 0 0 0,0 0 0 0 0,-1 0 0 0 0,9 1 0 0 0,-12-3 13 0 0,-4-3-138 0 0,-4-4 169 0 0,-1 2 0 0 0,1-1-1 0 0,-1 1 1 0 0,0 1 0 0 0,0-1 0 0 0,-1 1 0 0 0,1 1 0 0 0,-1-1 0 0 0,-10-1-1 0 0,-91-20-57 0 0,87 21 63 0 0,-1-1-88 0 0,12 2-187 0 0,0 0 0 0 0,-1 1 0 0 0,1 0 0 0 0,-1 1 0 0 0,1 0 0 0 0,-1 1-1 0 0,1 0 1 0 0,-1 1 0 0 0,-13 3 0 0 0,26-4 183 0 0,-1 0 0 0 0,1 0 0 0 0,-1 0 0 0 0,1 0-1 0 0,-1 0 1 0 0,1 0 0 0 0,0 1 0 0 0,-1-1 0 0 0,1 0 0 0 0,0 0-1 0 0,-1 0 1 0 0,1 1 0 0 0,0-1 0 0 0,-1 0 0 0 0,1 1 0 0 0,0-1-1 0 0,-1 0 1 0 0,1 0 0 0 0,0 1 0 0 0,0-1 0 0 0,-1 0 0 0 0,1 1 0 0 0,0-1-1 0 0,0 1 1 0 0,0-1 0 0 0,-1 0 0 0 0,1 1 0 0 0,0-1 0 0 0,0 1-1 0 0,0-1 1 0 0,0 0 0 0 0,0 1 0 0 0,0 0 0 0 0,9 12-3442 0 0,21 6-1771 0 0,-6-9 2787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28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49 244 0 0,'2'-24'3908'0'0,"-1"11"712"0"0,0 2 4660 0 0,-17 24-6772 0 0,12-8-2115 0 0,0 0 0 0 0,0 0 0 0 0,1 1 1 0 0,-1-1-1 0 0,1 1 0 0 0,1-1 0 0 0,-4 9 0 0 0,-5 11 528 0 0,4-11-498 0 0,-8 15 955 0 0,-17 47 1 0 0,29-68-1140 0 0,0 0 0 0 0,1 0 0 0 0,0-1 0 0 0,1 2 0 0 0,0-1 0 0 0,0 0 0 0 0,0 0 0 0 0,1 0 0 0 0,1 0 0 0 0,-1 0 0 0 0,4 16 0 0 0,-2-21-182 0 0,0 1 0 0 0,0 0 0 0 0,0-1 0 0 0,0 0 0 0 0,0 1 0 0 0,1-1 0 0 0,0 0 0 0 0,0 0 0 0 0,-1 0 0 0 0,2-1 0 0 0,-1 1-1 0 0,0-1 1 0 0,0 1 0 0 0,1-1 0 0 0,-1 0 0 0 0,1-1 0 0 0,0 1 0 0 0,-1-1 0 0 0,1 1 0 0 0,0-1 0 0 0,0 0 0 0 0,0 0 0 0 0,0-1 0 0 0,5 1 0 0 0,8 1-270 0 0,0-1 1 0 0,-1-1 0 0 0,1 0-1 0 0,23-4 1 0 0,17-6-2185 0 0,0-3 0 0 0,63-24 0 0 0,-67 20-2450 0 0,-21 6 1678 0 0,-6 1 453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28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62 472 0 0,'0'-7'1568'0'0,"-1"0"1"0"0,0 0-1 0 0,-1 0 0 0 0,0 1 0 0 0,0-1 0 0 0,-4-9 1 0 0,6 16-1424 0 0,-1-1-1 0 0,1 1 1 0 0,-1-1 0 0 0,1 1 0 0 0,-1 0 0 0 0,1-1 0 0 0,-1 1-1 0 0,1 0 1 0 0,-1 0 0 0 0,1-1 0 0 0,-1 1 0 0 0,1 0 0 0 0,-1 0-1 0 0,1 0 1 0 0,-1-1 0 0 0,0 1 0 0 0,1 0 0 0 0,-1 0 0 0 0,1 0-1 0 0,-1 0 1 0 0,0 0 0 0 0,1 0 0 0 0,-1 0 0 0 0,1 0 0 0 0,-1 1 0 0 0,1-1-1 0 0,-1 0 1 0 0,0 0 0 0 0,1 0 0 0 0,-1 1 0 0 0,1-1 0 0 0,-1 0-1 0 0,1 1 1 0 0,-1-1 0 0 0,1 0 0 0 0,-1 1 0 0 0,1-1 0 0 0,-1 1-1 0 0,-20 17 1426 0 0,19-16-1255 0 0,-15 14 652 0 0,1 1 0 0 0,1 1 0 0 0,-20 30 0 0 0,29-39-700 0 0,1 0 0 0 0,0 0-1 0 0,0 0 1 0 0,1 0 0 0 0,0 1-1 0 0,1-1 1 0 0,0 1 0 0 0,1 0 0 0 0,0 0-1 0 0,-1 17 1 0 0,3-22-190 0 0,0-1 1 0 0,1 0-1 0 0,-1 1 1 0 0,1-1-1 0 0,0 0 1 0 0,1 0-1 0 0,-1 1 0 0 0,1-1 1 0 0,-1 0-1 0 0,1 0 1 0 0,1-1-1 0 0,-1 1 1 0 0,0 0-1 0 0,4 3 1 0 0,0-1 2 0 0,0 0 1 0 0,0 0-1 0 0,0-1 1 0 0,1 0-1 0 0,0 0 1 0 0,0 0-1 0 0,8 3 1 0 0,-2-1-80 0 0,0-2 0 0 0,1 1 0 0 0,0-2 0 0 0,0 0 1 0 0,0 0-1 0 0,0-1 0 0 0,1-1 0 0 0,18 0 0 0 0,-11-2-912 0 0,-1-1-1 0 0,1-1 1 0 0,43-9 0 0 0,-12-9-8865 0 0,-44 16 7345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29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31 7741 0 0,'-91'2'19527'0'0,"96"-2"-19053"0"0,8 1-151 0 0,107 2 1159 0 0,-102-3-2488 0 0,0-2-1 0 0,27-6 1 0 0,-22-1-1686 0 0,-14-3-5733 0 0,-8 6 5783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29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88 324 0 0,'-38'-16'1183'0'0,"-10"-5"2326"0"0,4-8 11179 0 0,53 24-13154 0 0,15-2-501 0 0,32 1 1195 0 0,67 3-1 0 0,56 11-2704 0 0,25 0-9714 0 0,-169-8 7438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30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62 392 0 0,'10'3'9698'0'0,"-9"-2"-9449"0"0,-3 17 4512 0 0,-20 31-2128 0 0,12-29-236 0 0,-37 97 6702 0 0,52-134-7491 0 0,-4 10-1565 0 0,1 0 0 0 0,0 1 0 0 0,0-1 0 0 0,0 0 0 0 0,1 1 0 0 0,6-11 0 0 0,-7 14-30 0 0,0 0 0 0 0,0 1 0 0 0,-1 0 0 0 0,2-1 0 0 0,-1 1 0 0 0,0 0 0 0 0,0 0 1 0 0,1 0-1 0 0,-1 1 0 0 0,1-1 0 0 0,-1 0 0 0 0,1 1 0 0 0,0 0 0 0 0,-1-1 0 0 0,6 0 1 0 0,-5 2 8 0 0,-1 0 0 0 0,1 0 0 0 0,0 1 0 0 0,-1-1 0 0 0,1 1 0 0 0,-1 0 1 0 0,1-1-1 0 0,-1 1 0 0 0,1 0 0 0 0,-1 1 0 0 0,1-1 0 0 0,-1 0 0 0 0,0 1 1 0 0,0-1-1 0 0,0 1 0 0 0,0 0 0 0 0,0-1 0 0 0,2 4 0 0 0,-3-4-9 0 0,31 29 318 0 0,0-1 1 0 0,64 41 0 0 0,-85-63-350 0 0,0 0 0 0 0,1-2 0 0 0,-1 1 0 0 0,1-1 0 0 0,0-1 0 0 0,0 0 0 0 0,1-1 0 0 0,-1 0 0 0 0,1-1 0 0 0,0 0 0 0 0,0-1 0 0 0,-1-1 0 0 0,1 0 0 0 0,14-2 0 0 0,-22 1 2 0 0,0 1 1 0 0,0-1 0 0 0,0-1 0 0 0,0 1 0 0 0,0-1 0 0 0,0 0 0 0 0,-1 0-1 0 0,1 0 1 0 0,-1 0 0 0 0,0-1 0 0 0,0 0 0 0 0,1 0 0 0 0,-2 0 0 0 0,1 0-1 0 0,0-1 1 0 0,-1 1 0 0 0,1-1 0 0 0,-1 0 0 0 0,0 0 0 0 0,-1 0-1 0 0,1-1 1 0 0,-1 1 0 0 0,1-1 0 0 0,-1 1 0 0 0,-1-1 0 0 0,1 0 0 0 0,-1 0-1 0 0,1 0 1 0 0,-2 0 0 0 0,2-6 0 0 0,0-13-212 0 0,-2-1 0 0 0,0 1 0 0 0,-2-1-1 0 0,-8-46 1 0 0,5 40-523 0 0,4 29 589 0 0,1 1 0 0 0,0-1-1 0 0,0 1 1 0 0,0-1 0 0 0,0 1 0 0 0,0-1-1 0 0,0 1 1 0 0,0-1 0 0 0,1 1 0 0 0,-1-1-1 0 0,1 1 1 0 0,-1 0 0 0 0,1-1 0 0 0,-1 1-1 0 0,1-1 1 0 0,0 1 0 0 0,0 0 0 0 0,-1 0-1 0 0,1-1 1 0 0,0 1 0 0 0,0 0 0 0 0,0 0-1 0 0,0 0 1 0 0,1 0 0 0 0,-1 0 0 0 0,0 0-1 0 0,0 0 1 0 0,2 0 0 0 0,3-2-1112 0 0,0 1 0 0 0,-1 0 0 0 0,1 0 0 0 0,1 0 1 0 0,7 0-1 0 0,-10 1 456 0 0,17-3-2102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7:58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1 628 0 0,'-11'44'6601'0'0,"-6"65"-1"0"0,9 122 880 0 0,6-76-4341 0 0,0-128-2588 0 0,-1 0 0 0 0,-1 1-1 0 0,-12 39 1 0 0,10-56-780 0 0,1-1-2316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30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1 108 0 0,'2'0'494'0'0,"-1"0"0"0"0,0 0 1 0 0,0 0-1 0 0,1 0 0 0 0,-1 0 0 0 0,0 0 1 0 0,0 0-1 0 0,0 0 0 0 0,1 0 0 0 0,-1 0 0 0 0,0 1 1 0 0,0-1-1 0 0,0 0 0 0 0,0 1 0 0 0,1-1 0 0 0,-1 1 1 0 0,0 0-1 0 0,0-1 0 0 0,0 1 0 0 0,0 0 1 0 0,0-1-1 0 0,0 1 0 0 0,0 0 0 0 0,1 1 0 0 0,-1 1 71 0 0,1 0 0 0 0,0 0-1 0 0,-1 0 1 0 0,0 0-1 0 0,0 0 1 0 0,0 0 0 0 0,0 0-1 0 0,0 0 1 0 0,0 5 0 0 0,1 6 482 0 0,-1 1 1 0 0,-1 0-1 0 0,-2 16 1 0 0,-30 190 4600 0 0,26-187-5514 0 0,6-32-319 0 0,0 0-1 0 0,0 1 1 0 0,0-1 0 0 0,0 1-1 0 0,0-1 1 0 0,1 1-1 0 0,-1-1 1 0 0,1 0 0 0 0,1 5-1 0 0,0 0-1466 0 0,-2-6 780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3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70 8 0 0,'-42'-18'1042'0'0,"-21"-8"2481"0"0,22 7 8287 0 0,76 14-7475 0 0,66 4-554 0 0,101 13 0 0 0,77 0-2158 0 0,-145-19-5646 0 0,-46-3-5103 0 0,-60 6 6253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3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10 668 0 0,'0'0'4143'0'0,"-2"-2"-2537"0"0,2 1-1355 0 0,-1 1 0 0 0,0-1 0 0 0,0 0 0 0 0,1 1 0 0 0,-1-1 0 0 0,0 1 0 0 0,0-1 0 0 0,0 1 0 0 0,0-1 0 0 0,0 1 0 0 0,0 0 0 0 0,0-1 0 0 0,0 1 0 0 0,0 0 0 0 0,0 0 0 0 0,0 0 0 0 0,0 0 0 0 0,0 0 0 0 0,0 0 0 0 0,0 0 0 0 0,0 0 0 0 0,0 0 0 0 0,-1 1 0 0 0,-1 0 219 0 0,-1 0 0 0 0,1 0 1 0 0,0 1-1 0 0,-1-1 0 0 0,1 1 0 0 0,0 0 0 0 0,-3 2 1 0 0,-8 8 729 0 0,0 0 1 0 0,-12 15-1 0 0,15-16-461 0 0,-4 4 150 0 0,0 1 1 0 0,1 0-1 0 0,1 1 1 0 0,1 1-1 0 0,0 0 1 0 0,-13 27-1 0 0,22-39-720 0 0,1 0-1 0 0,0 0 1 0 0,0 0-1 0 0,0 0 1 0 0,0 0-1 0 0,1 0 1 0 0,0 0-1 0 0,0 1 1 0 0,1-1-1 0 0,0 0 1 0 0,0 1-1 0 0,1-1 1 0 0,-1 0-1 0 0,1 0 1 0 0,1 1 0 0 0,-1-1-1 0 0,1 0 1 0 0,0 0-1 0 0,0 0 1 0 0,1-1-1 0 0,0 1 1 0 0,0 0-1 0 0,0-1 1 0 0,0 0-1 0 0,9 9 1 0 0,-4-6-80 0 0,0 0 0 0 0,1-1 0 0 0,0 0 1 0 0,0 0-1 0 0,0-1 0 0 0,1-1 0 0 0,0 1 0 0 0,0-2 1 0 0,1 1-1 0 0,-1-1 0 0 0,1-1 0 0 0,0 0 0 0 0,0-1 1 0 0,0 0-1 0 0,0 0 0 0 0,0-1 0 0 0,20-1 0 0 0,-13 0-440 0 0,-1-2 0 0 0,0 0-1 0 0,0-1 1 0 0,0-1-1 0 0,-1 0 1 0 0,1-1-1 0 0,-1-1 1 0 0,0-1 0 0 0,-1 0-1 0 0,1-1 1 0 0,14-10-1 0 0,-10 1-1907 0 0,-14 8-973 0 0,-4 0-3617 0 0,-2-1 4071 0 0</inkml:trace>
  <inkml:trace contextRef="#ctx0" brushRef="#br0" timeOffset="1">62 227 1000 0 0,'-20'-2'1660'0'0,"-21"-2"9825"0"0,61 10-8848 0 0,17 1-71 0 0,1-2 1 0 0,76 1-1 0 0,10-12-3685 0 0,-114 3 872 0 0,-5-1-2564 0 0,-19-10-6920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3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58 668 0 0,'-13'-4'446'0'0,"-57"-18"4446"0"0,26 2 7870 0 0,73 10-7932 0 0,-5 9-3864 0 0,-1 0 0 0 0,0 2 0 0 0,33 5 0 0 0,70 17-2411 0 0,-24-2-1765 0 0,-8-7-3414 0 0,-56-8 3850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3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281 145 536 0 0,'-1'-4'375'0'0,"-18"-73"5541"0"0,17 72-5009 0 0,0 0 0 0 0,0-1 0 0 0,-1 1 0 0 0,1 0 0 0 0,-1 1-1 0 0,0-1 1 0 0,-1 0 0 0 0,1 1 0 0 0,-1 0 0 0 0,0 0 0 0 0,-8-7 1410 0 0,1 27 1396 0 0,12 3-3116 0 0,0 0 0 0 0,1 0-1 0 0,1 0 1 0 0,1 0-1 0 0,1-1 1 0 0,0 0 0 0 0,10 20-1 0 0,-5-6 13 0 0,14 34 302 0 0,-13-39-545 0 0,-1 0 1 0 0,-2 1-1 0 0,0 0 1 0 0,-2 0-1 0 0,2 29 1 0 0,-8-53-309 0 0,1 1 1 0 0,-1-1-1 0 0,-1 1 0 0 0,1-1 1 0 0,-1 0-1 0 0,1 1 0 0 0,-1-1 1 0 0,-1 0-1 0 0,1 1 0 0 0,0-1 1 0 0,-1 0-1 0 0,0 0 0 0 0,0 0 1 0 0,0 0-1 0 0,-1-1 0 0 0,-4 7 1 0 0,3-6-26 0 0,0-1 1 0 0,0 1 0 0 0,-1-1 0 0 0,0 0-1 0 0,1 0 1 0 0,-1-1 0 0 0,0 1-1 0 0,0-1 1 0 0,0 0 0 0 0,-1 0 0 0 0,-8 1-1 0 0,-10 1-24 0 0,0-2-1 0 0,0-1 0 0 0,-1-1 0 0 0,-43-5 1 0 0,56 4-5 0 0,-5-1 1953 0 0,-25-2-9342 0 0,53 9-1692 0 0,4-2 5948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3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15 324 0 0,'0'-1'396'0'0,"-1"0"-1"0"0,1 0 1 0 0,-1 0-1 0 0,1 0 1 0 0,-1 0-1 0 0,0 1 1 0 0,0-1-1 0 0,1 0 1 0 0,-1 0-1 0 0,0 1 1 0 0,0-1-1 0 0,0 0 1 0 0,0 1-1 0 0,0-1 1 0 0,0 1-1 0 0,0-1 1 0 0,0 1-1 0 0,0-1 1 0 0,0 1-1 0 0,0 0 1 0 0,0 0-1 0 0,0-1 1 0 0,0 1-1 0 0,0 0 1 0 0,-2 0-1 0 0,0 1-3 0 0,1-1-1 0 0,-1 1 1 0 0,1 0-1 0 0,-1-1 1 0 0,1 1-1 0 0,0 0 1 0 0,0 1-1 0 0,0-1 1 0 0,-1 0-1 0 0,1 1 1 0 0,-2 2 0 0 0,-1-1 57 0 0,1 1 0 0 0,0 0 1 0 0,0 1-1 0 0,0-1 0 0 0,1 1 1 0 0,0 0-1 0 0,0 0 0 0 0,0 0 1 0 0,0 0-1 0 0,-2 6 1 0 0,5-10-391 0 0,0-1 0 0 0,-1 1 1 0 0,1 0-1 0 0,0-1 0 0 0,0 1 1 0 0,0 0-1 0 0,0 0 0 0 0,0-1 1 0 0,0 1-1 0 0,0 0 0 0 0,0 0 1 0 0,0-1-1 0 0,0 1 0 0 0,0 0 1 0 0,0 0-1 0 0,1-1 0 0 0,-1 1 1 0 0,0 0-1 0 0,0-1 0 0 0,1 1 1 0 0,-1 0-1 0 0,1-1 0 0 0,-1 1 1 0 0,0 0-1 0 0,1-1 0 0 0,-1 1 1 0 0,1-1-1 0 0,-1 1 0 0 0,1-1 1 0 0,0 1-1 0 0,-1-1 0 0 0,1 1 1 0 0,-1-1-1 0 0,1 0 0 0 0,0 1 1 0 0,-1-1-1 0 0,1 0 1 0 0,0 1-1 0 0,0-1 0 0 0,-1 0 1 0 0,1 0-1 0 0,0 0 0 0 0,0 0 1 0 0,-1 0-1 0 0,1 0 0 0 0,0 0 1 0 0,0 0-1 0 0,-1 0 0 0 0,1 0 1 0 0,1-1-1 0 0,0 1-33 0 0,-1 0 0 0 0,1 0 0 0 0,-1 0 0 0 0,0-1 0 0 0,1 1 0 0 0,-1 0 0 0 0,1-1 0 0 0,-1 0-1 0 0,0 1 1 0 0,1-1 0 0 0,-1 0 0 0 0,0 0 0 0 0,0 1 0 0 0,0-1 0 0 0,1 0 0 0 0,-1 0 0 0 0,0 0 0 0 0,0 0 0 0 0,0-1 0 0 0,-1 1 0 0 0,1 0 0 0 0,0 0 0 0 0,0-1 0 0 0,-1 1 0 0 0,2-2 0 0 0,-2 1 46 0 0,-1 1-162 0 0,0 0 1 0 0,1 0 0 0 0,-1 0-1 0 0,0 0 1 0 0,0 0-1 0 0,0 0 1 0 0,0 0 0 0 0,0 0-1 0 0,0 1 1 0 0,0-1 0 0 0,-1 0-1 0 0,1 1 1 0 0,0-1 0 0 0,0 1-1 0 0,-1-1 1 0 0,1 1 0 0 0,0-1-1 0 0,-1 1 1 0 0,1 0 0 0 0,0 0-1 0 0,-1 0 1 0 0,1-1 0 0 0,0 1-1 0 0,-1 1 1 0 0,1-1 0 0 0,0 0-1 0 0,-1 0 1 0 0,1 0 0 0 0,0 1-1 0 0,-1-1 1 0 0,1 1 0 0 0,0-1-1 0 0,0 1 1 0 0,0-1 0 0 0,-1 1-1 0 0,1 0 1 0 0,-1 1 0 0 0,0 6-3121 0 0,4-3-530 0 0,3 6 1396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3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0 400 0 0,'-9'2'2676'0'0,"0"0"1"0"0,-1 1-1 0 0,-17 8 0 0 0,20-8-1913 0 0,0 1 0 0 0,0 0-1 0 0,0 0 1 0 0,0 0-1 0 0,1 1 1 0 0,0 0-1 0 0,0 0 1 0 0,0 1 0 0 0,0 0-1 0 0,1 0 1 0 0,0 0-1 0 0,0 1 1 0 0,1-1-1 0 0,-6 13 1 0 0,9-17-661 0 0,1-1 0 0 0,0 1 0 0 0,-1-1 0 0 0,1 1 0 0 0,0-1 0 0 0,0 1 0 0 0,0 0 0 0 0,0-1 0 0 0,1 1-1 0 0,-1-1 1 0 0,0 1 0 0 0,1 0 0 0 0,-1-1 0 0 0,1 1 0 0 0,-1-1 0 0 0,1 1 0 0 0,0-1 0 0 0,-1 0 0 0 0,1 1 0 0 0,0-1 0 0 0,0 0 0 0 0,0 1 0 0 0,0-1 0 0 0,0 0 0 0 0,1 0 0 0 0,-1 0 0 0 0,0 0-1 0 0,2 1 1 0 0,2 2 101 0 0,-1-1-1 0 0,1 0 0 0 0,1 0 1 0 0,-1 0-1 0 0,0-1 0 0 0,7 3 0 0 0,-10-4-140 0 0,0-1 0 0 0,0 1 0 0 0,0 0 0 0 0,0-1 0 0 0,1 1 0 0 0,-1-1-1 0 0,0 0 1 0 0,0 0 0 0 0,1 0 0 0 0,-1 0 0 0 0,0 0 0 0 0,1 0-1 0 0,-1 0 1 0 0,0-1 0 0 0,0 1 0 0 0,0-1 0 0 0,1 0 0 0 0,-1 0 0 0 0,0 1-1 0 0,2-3 1 0 0,-4 3-42 0 0,1-1-1 0 0,-1 0 1 0 0,1 0-1 0 0,-1 0 1 0 0,0 0-1 0 0,0 0 1 0 0,1 0-1 0 0,-1 0 1 0 0,0 0-1 0 0,0 0 1 0 0,0 0-1 0 0,0 0 1 0 0,0 1-1 0 0,0-1 1 0 0,0 0-1 0 0,-1 0 1 0 0,1 0-1 0 0,0 0 1 0 0,0 0-1 0 0,-1 0 0 0 0,1 0 1 0 0,-1 0-1 0 0,1 0 1 0 0,-1 1-1 0 0,1-1 1 0 0,-1 0-1 0 0,1 0 1 0 0,-1 1-1 0 0,0-1 1 0 0,1 0-1 0 0,-1 1 1 0 0,0-1-1 0 0,0 1 1 0 0,-1-2-1 0 0,-28-11 94 0 0,15 10-4349 0 0,21 6-568 0 0,4 7 2465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3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72 264 8 0 0,'-5'8'9615'0'0,"-19"48"-5260"0"0,9-24-2376 0 0,11-24-1229 0 0,0 0 0 0 0,0 0 0 0 0,1 0 0 0 0,0 0 0 0 0,0 0 0 0 0,1 1 0 0 0,-2 12 0 0 0,4-20-150 0 0,0-1-520 0 0,0 0-1 0 0,0 0 0 0 0,0 0 1 0 0,0 0-1 0 0,0 1 0 0 0,0-1 1 0 0,0 0-1 0 0,0 0 0 0 0,0 0 1 0 0,0 0-1 0 0,0 0 0 0 0,0 1 1 0 0,0-1-1 0 0,0 0 1 0 0,0 0-1 0 0,0 0 0 0 0,0 0 1 0 0,0 1-1 0 0,0-1 0 0 0,0 0 1 0 0,0 0-1 0 0,0 0 0 0 0,0 0 1 0 0,0 1-1 0 0,0-1 0 0 0,0 0 1 0 0,0 0-1 0 0,0 0 0 0 0,1 0 1 0 0,-1 0-1 0 0,0 0 0 0 0,0 1 1 0 0,0-1-1 0 0,0 0 0 0 0,0 0 1 0 0,0 0-1 0 0,0 0 0 0 0,1 0 1 0 0,-1 0-1 0 0,0 0 0 0 0,0 0 1 0 0,0 0-1 0 0,10-16 228 0 0,-2-1-1 0 0,0 0 1 0 0,-1 0 0 0 0,0-1-1 0 0,7-35 1 0 0,2-6-17 0 0,-5 30-117 0 0,-2 0 0 0 0,-2 0 0 0 0,-1-1 0 0 0,0 0 0 0 0,0-38 0 0 0,0 36 48 0 0,10 53-179 0 0,17 65 70 0 0,27 65 86 0 0,-52-133-175 0 0,1-1 1 0 0,1 0 0 0 0,1-1 0 0 0,0 0 0 0 0,1-1 0 0 0,16 15 0 0 0,19 10-269 0 0,-43-37 179 0 0,-1-1-1 0 0,1 1 1 0 0,0-1 0 0 0,0 0-1 0 0,0 0 1 0 0,1 0 0 0 0,-1-1-1 0 0,0 0 1 0 0,1 1 0 0 0,-1-1-1 0 0,6 0 1 0 0,-10-1 51 0 0,1 0 0 0 0,-1 0 0 0 0,0 0 1 0 0,1 0-1 0 0,-1 0 0 0 0,0 1 0 0 0,1-1 0 0 0,-1 0 0 0 0,0 0 0 0 0,0 0 0 0 0,1 0 1 0 0,-1 0-1 0 0,0 0 0 0 0,1-1 0 0 0,-1 1 0 0 0,0 0 0 0 0,1 0 0 0 0,-1 0 1 0 0,0 0-1 0 0,1 0 0 0 0,-1 0 0 0 0,0 0 0 0 0,0-1 0 0 0,1 1 0 0 0,-1 0 0 0 0,0 0 1 0 0,0 0-1 0 0,1-1 0 0 0,-1 1 0 0 0,0 0 0 0 0,0 0 0 0 0,0-1 0 0 0,0 1 1 0 0,1 0-1 0 0,-1 0 0 0 0,0-1 0 0 0,0 1 0 0 0,0-1 0 0 0,-9-9-137 0 0,-20-7 182 0 0,8 12 22 0 0,0 2 0 0 0,-1 0-1 0 0,1 1 1 0 0,-1 1 0 0 0,1 1 0 0 0,-1 1 0 0 0,1 1-1 0 0,-1 0 1 0 0,-27 9 0 0 0,24-3-581 0 0,14 0-2667 0 0,24 5-3212 0 0,-12-12 5637 0 0,11 6-2272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3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10 260 0 0,'10'-9'8639'0'0,"-9"10"-8283"0"0,0 0-1 0 0,1 0 0 0 0,-1 1 1 0 0,0-1-1 0 0,0 0 0 0 0,0 1 0 0 0,0-1 1 0 0,0 0-1 0 0,-1 1 0 0 0,1-1 0 0 0,0 1 1 0 0,-1 0-1 0 0,1-1 0 0 0,-1 1 0 0 0,1 0 1 0 0,-1-1-1 0 0,0 1 0 0 0,0 3 0 0 0,3 42 2664 0 0,-3-25-1634 0 0,1 19 495 0 0,3 31 869 0 0,-3-68-2915 0 0,-1 0 0 0 0,1 0 1 0 0,0 0-1 0 0,0 0 1 0 0,1 0-1 0 0,-1 0 0 0 0,1 0 1 0 0,0-1-1 0 0,0 1 1 0 0,0-1-1 0 0,1 1 1 0 0,-1-1-1 0 0,6 6 0 0 0,-4-7-211 0 0,8 3-6834 0 0,-11-4 6527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3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12 251 508 0 0,'-2'-2'316'0'0,"1"0"1"0"0,0 0-1 0 0,-1 0 1 0 0,1-1-1 0 0,0 1 1 0 0,1 0-1 0 0,-1-1 0 0 0,0 1 1 0 0,1 0-1 0 0,-1-1 1 0 0,1 1-1 0 0,0-1 1 0 0,-1 1-1 0 0,1-1 0 0 0,0 1 1 0 0,1 0-1 0 0,-1-1 1 0 0,1-4-1 0 0,1 3 58 0 0,0-1 0 0 0,-1 1 1 0 0,2 0-1 0 0,-1-1 0 0 0,0 1 0 0 0,1 0 0 0 0,0 0 0 0 0,0 1 1 0 0,4-5-1 0 0,7-6 731 0 0,1 1 0 0 0,1 1 0 0 0,27-17 0 0 0,-40 27-948 0 0,19-11 777 0 0,1 0 0 0 0,1 1 1 0 0,0 2-1 0 0,0 0 0 0 0,28-6 1 0 0,-38 12-478 0 0,-1 1 1 0 0,1 1 0 0 0,0 0 0 0 0,0 1 0 0 0,-1 0-1 0 0,1 1 1 0 0,0 1 0 0 0,0 0 0 0 0,0 1 0 0 0,0 0 0 0 0,16 6-1 0 0,-26-7-349 0 0,-1 0-1 0 0,1 0 0 0 0,-1 0 0 0 0,0 1 0 0 0,1 0 0 0 0,-1 0 1 0 0,0-1-1 0 0,0 2 0 0 0,0-1 0 0 0,-1 0 0 0 0,1 1 1 0 0,0-1-1 0 0,-1 1 0 0 0,0 0 0 0 0,1-1 0 0 0,-1 1 1 0 0,0 1-1 0 0,-1-1 0 0 0,1 0 0 0 0,0 0 0 0 0,-1 1 0 0 0,0-1 1 0 0,0 0-1 0 0,0 1 0 0 0,0-1 0 0 0,0 8 0 0 0,-1-5-65 0 0,0 0 0 0 0,-1 0 0 0 0,0 0-1 0 0,0-1 1 0 0,-1 1 0 0 0,0 0-1 0 0,0-1 1 0 0,0 1 0 0 0,0-1 0 0 0,-1 0-1 0 0,0 1 1 0 0,0-1 0 0 0,0 0 0 0 0,-1-1-1 0 0,-8 9 1 0 0,1-2-174 0 0,-1-1 0 0 0,0 0 0 0 0,0-1 0 0 0,-19 10-1 0 0,-8 6-590 0 0,39-25 717 0 0,0 0-1 0 0,0 0 1 0 0,0 0 0 0 0,0 0-1 0 0,0 0 1 0 0,0 0 0 0 0,0 0 0 0 0,-1 0-1 0 0,1 1 1 0 0,0-1 0 0 0,0 0-1 0 0,0 0 1 0 0,0 0 0 0 0,0 0 0 0 0,0 0-1 0 0,0 0 1 0 0,0 1 0 0 0,0-1-1 0 0,0 0 1 0 0,0 0 0 0 0,0 0 0 0 0,0 0-1 0 0,0 0 1 0 0,0 0 0 0 0,0 1-1 0 0,0-1 1 0 0,0 0 0 0 0,0 0 0 0 0,0 0-1 0 0,0 0 1 0 0,0 0 0 0 0,0 1-1 0 0,0-1 1 0 0,0 0 0 0 0,0 0 0 0 0,0 0-1 0 0,0 0 1 0 0,1 0 0 0 0,-1 0-1 0 0,0 0 1 0 0,0 0 0 0 0,0 1-1 0 0,0-1 1 0 0,0 0 0 0 0,0 0 0 0 0,0 0-1 0 0,0 0 1 0 0,1 0 0 0 0,-1 0-1 0 0,0 0 1 0 0,0 0 0 0 0,0 0 0 0 0,0 0-1 0 0,0 0 1 0 0,1 0 0 0 0,-1 0-1 0 0,0 0 1 0 0,15 5-56 0 0,14 1 132 0 0,-10-3-14 0 0,0 2 1 0 0,-1 0-1 0 0,0 0 1 0 0,0 2-1 0 0,0 0 1 0 0,25 16-1 0 0,-35-19-36 0 0,0 0-1 0 0,-1 1 1 0 0,0 0-1 0 0,0 1 0 0 0,0 0 1 0 0,-1 0-1 0 0,0 0 1 0 0,0 1-1 0 0,-1-1 1 0 0,1 2-1 0 0,-1-1 1 0 0,-1 0-1 0 0,0 1 1 0 0,0 0-1 0 0,0 0 1 0 0,3 12-1 0 0,-7-17 7 0 0,1 1 1 0 0,-1-1-1 0 0,0 0 0 0 0,0 1 0 0 0,0-1 0 0 0,-1 0 0 0 0,1 1 0 0 0,-1-1 0 0 0,0 0 1 0 0,0 1-1 0 0,0-1 0 0 0,0 0 0 0 0,-1 0 0 0 0,1 0 0 0 0,-1 0 0 0 0,0 0 0 0 0,0 0 1 0 0,0-1-1 0 0,0 1 0 0 0,0 0 0 0 0,0-1 0 0 0,-1 0 0 0 0,-5 4 0 0 0,-1 2 52 0 0,-1-1 0 0 0,0-1 0 0 0,-1 0 0 0 0,0 0 0 0 0,-13 4-1 0 0,0-1-13 0 0,-1-1 0 0 0,0-2-1 0 0,0 0 1 0 0,0-2-1 0 0,-30 1 1 0 0,35-4-516 0 0,0 0-1 0 0,0-2 1 0 0,0-1 0 0 0,0 0-1 0 0,0-1 1 0 0,1-1 0 0 0,-22-8-1 0 0,40 12 27 0 0,-1-1-1 0 0,1 1 1 0 0,0-1-1 0 0,-1 1 1 0 0,1-1-1 0 0,0 0 1 0 0,-1 0-1 0 0,1 1 1 0 0,0-1-1 0 0,0 0 1 0 0,-1 0-1 0 0,1-1 1 0 0,0 1-1 0 0,0 0 1 0 0,0 0-1 0 0,1 0 1 0 0,-1-1-1 0 0,0 1 1 0 0,0 0-1 0 0,0-3 1 0 0,-2-9-2555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7:59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1 548 0 0,'14'19'3547'0'0,"-6"-15"-2613"0"0,0 1 0 0 0,0-1-1 0 0,0 0 1 0 0,1-1 0 0 0,-1 0 0 0 0,1 0-1 0 0,16 2 1 0 0,65 6 2193 0 0,-82-10-2847 0 0,370 3 5684 0 0,-238-8-4723 0 0,-13 3-659 0 0,65-1 917 0 0,-64-3-9929 0 0,-115 3 5789 0 0,0 1 379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36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23 381 224 0 0,'18'5'4624'0'0,"-17"-3"-4227"0"0,0 0-1 0 0,0-1 0 0 0,0 1 0 0 0,0 0 0 0 0,0 0 0 0 0,-1 0 0 0 0,1 0 0 0 0,-1 0 0 0 0,1 0 0 0 0,-1 0 0 0 0,0 0 0 0 0,0 0 0 0 0,0 0 0 0 0,0 0 0 0 0,0 1 1 0 0,-1 2-1 0 0,-9 38 2667 0 0,6-28-1601 0 0,-30 86 6839 0 0,36-112-8158 0 0,0-1 1 0 0,1 1 0 0 0,1 0-1 0 0,7-18 1 0 0,-2 2-32 0 0,123-403 1395 0 0,-129 418-1361 0 0,-2 8-60 0 0,0 0 0 0 0,1 1-1 0 0,-1-1 1 0 0,1 0 0 0 0,-1 1 0 0 0,1-1 0 0 0,0 1-1 0 0,4-5 1 0 0,-6 8-72 0 0,0 0 0 0 0,1-1-1 0 0,-1 1 1 0 0,0 0 0 0 0,1 0 0 0 0,-1 0 0 0 0,0 0-1 0 0,1 0 1 0 0,-1 0 0 0 0,0 0 0 0 0,0 0-1 0 0,1 0 1 0 0,-1 0 0 0 0,0 0 0 0 0,1 0-1 0 0,-1 0 1 0 0,0 0 0 0 0,1 0 0 0 0,-1 0-1 0 0,0 0 1 0 0,1 0 0 0 0,-1 0 0 0 0,0 0-1 0 0,1 0 1 0 0,-1 1 0 0 0,0-1 0 0 0,0 0-1 0 0,1 0 1 0 0,-1 0 0 0 0,0 0 0 0 0,0 1 0 0 0,1-1-1 0 0,-1 0 1 0 0,0 0 0 0 0,0 1 0 0 0,0-1-1 0 0,1 1 1 0 0,6 8 143 0 0,-7-9-155 0 0,27 48 457 0 0,31 77 0 0 0,1 3-112 0 0,-46-104-284 0 0,0 3 68 0 0,25 35 0 0 0,-34-56-139 0 0,0-1-1 0 0,0 0 0 0 0,1 1 1 0 0,-1-2-1 0 0,1 1 1 0 0,0 0-1 0 0,1-1 0 0 0,-1 0 1 0 0,1 0-1 0 0,-1-1 1 0 0,1 0-1 0 0,8 4 0 0 0,-13-7 2 0 0,0 0-1 0 0,0 1 0 0 0,0-1 1 0 0,0 0-1 0 0,0 0 0 0 0,0 1 0 0 0,0-1 1 0 0,0 0-1 0 0,0 0 0 0 0,0 0 0 0 0,0 0 1 0 0,0 0-1 0 0,0-1 0 0 0,0 1 1 0 0,0 0-1 0 0,1-1 0 0 0,-1 1 3 0 0,-1 0 1 0 0,1-1-1 0 0,-1 1 0 0 0,0-1 1 0 0,1 1-1 0 0,-1 0 0 0 0,0-1 1 0 0,1 1-1 0 0,-1 0 0 0 0,0-1 1 0 0,0 1-1 0 0,1-1 0 0 0,-1 1 1 0 0,0-1-1 0 0,0 1 0 0 0,0-1 1 0 0,0 1-1 0 0,0-1 0 0 0,0 1 0 0 0,0-1 1 0 0,0 1-1 0 0,0-1 0 0 0,0 0 1 0 0,0-1-2 0 0,0 0 0 0 0,-1 0 1 0 0,1 0-1 0 0,-1 0 0 0 0,0 1 1 0 0,0-1-1 0 0,1 0 0 0 0,-1 0 1 0 0,0 1-1 0 0,-1-1 0 0 0,1 0 1 0 0,0 1-1 0 0,0-1 0 0 0,-1 1 1 0 0,1 0-1 0 0,-2-2 0 0 0,-11-5-41 0 0,0 1 0 0 0,0 0-1 0 0,0 1 1 0 0,-1 1-1 0 0,0 0 1 0 0,0 1 0 0 0,-1 0-1 0 0,1 2 1 0 0,-1-1 0 0 0,1 2-1 0 0,-1 0 1 0 0,0 1-1 0 0,-25 4 1 0 0,39-4-84 0 0,1 0 1 0 0,-1 0-1 0 0,1 0 1 0 0,-1 0-1 0 0,1 1 1 0 0,-1-1-1 0 0,1 1 1 0 0,-1-1-1 0 0,1 1 0 0 0,-1-1 1 0 0,1 1-1 0 0,-1 0 1 0 0,1 0-1 0 0,0 0 1 0 0,-1 0-1 0 0,1 0 1 0 0,0 0-1 0 0,0 0 1 0 0,0 0-1 0 0,0 0 0 0 0,0 1 1 0 0,0-1-1 0 0,0 0 1 0 0,0 1-1 0 0,1-1 1 0 0,-2 3-1 0 0,2-1-426 0 0,0 0 0 0 0,0 0-1 0 0,0-1 1 0 0,1 1 0 0 0,-1 0-1 0 0,1 0 1 0 0,-1 0 0 0 0,1-1-1 0 0,0 1 1 0 0,0 0 0 0 0,0-1-1 0 0,1 1 1 0 0,-1-1 0 0 0,3 4 0 0 0,15 23-2346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36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5 288 0 0,'0'0'283'0'0,"0"-1"0"0"0,1 1 0 0 0,-1 0 1 0 0,0-1-1 0 0,1 1 0 0 0,-1 0 0 0 0,0-1 0 0 0,1 1 0 0 0,-1 0 0 0 0,1 0 0 0 0,-1-1 1 0 0,1 1-1 0 0,-1 0 0 0 0,1 0 0 0 0,-1 0 0 0 0,0 0 0 0 0,1 0 0 0 0,-1-1 1 0 0,1 1-1 0 0,-1 0 0 0 0,1 0 0 0 0,-1 0 0 0 0,1 0 0 0 0,-1 0 0 0 0,1 1 0 0 0,-1-1 1 0 0,1 0-1 0 0,-1 0 0 0 0,1 0 0 0 0,-1 0 0 0 0,1 0 0 0 0,-1 1 0 0 0,1-1 1 0 0,-1 1-1 0 0,7 18 4444 0 0,-8 37-1971 0 0,0-44-1547 0 0,-2 44 244 0 0,-1 50 993 0 0,6-72-5441 0 0,4-1-3565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3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17 226 728 0 0,'-3'-5'622'0'0,"1"0"1"0"0,0 0-1 0 0,0 0 0 0 0,0 0 1 0 0,0-1-1 0 0,1 1 0 0 0,0-1 0 0 0,-1-6 1 0 0,2 9-309 0 0,1 0 1 0 0,-1 1-1 0 0,0-1 1 0 0,1 0-1 0 0,-1 0 1 0 0,1 0-1 0 0,0 0 1 0 0,0 1-1 0 0,0-1 1 0 0,0 0-1 0 0,1 1 1 0 0,-1-1-1 0 0,1 1 1 0 0,-1 0-1 0 0,1-1 1 0 0,0 1-1 0 0,0 0 1 0 0,3-3-1 0 0,11-8 413 0 0,1 1 0 0 0,0 0 0 0 0,0 1-1 0 0,1 1 1 0 0,0 0 0 0 0,1 2-1 0 0,0 0 1 0 0,1 1 0 0 0,-1 1 0 0 0,28-5-1 0 0,-24 7-212 0 0,-1 1 0 0 0,0 0 1 0 0,1 2-1 0 0,-1 1 0 0 0,1 1 0 0 0,-1 0 0 0 0,0 2 0 0 0,0 0 0 0 0,32 10 0 0 0,-46-10-321 0 0,-1 0 0 0 0,1 0 1 0 0,0 1-1 0 0,-1 0 0 0 0,0 0 0 0 0,0 1 0 0 0,0 0 1 0 0,-1 0-1 0 0,0 0 0 0 0,8 9 0 0 0,-12-11-163 0 0,0-1 0 0 0,0 0-1 0 0,-1 0 1 0 0,1 1 0 0 0,-1-1 0 0 0,0 1-1 0 0,1-1 1 0 0,-1 1 0 0 0,0 0-1 0 0,-1 0 1 0 0,1-1 0 0 0,0 1-1 0 0,-1 0 1 0 0,1 0 0 0 0,-1 0 0 0 0,0-1-1 0 0,0 1 1 0 0,0 0 0 0 0,-1 0-1 0 0,1 0 1 0 0,-1 0 0 0 0,1-1 0 0 0,-1 1-1 0 0,0 0 1 0 0,0-1 0 0 0,0 1-1 0 0,0 0 1 0 0,-1-1 0 0 0,1 1 0 0 0,-1-1-1 0 0,1 0 1 0 0,-5 4 0 0 0,-4 5-54 0 0,0 0 1 0 0,-1-1 0 0 0,-1-1 0 0 0,0 0-1 0 0,-20 12 1 0 0,-28 20-191 0 0,59-40 211 0 0,1-1 1 0 0,-1 0-1 0 0,1 1 0 0 0,0-1 1 0 0,-1 1-1 0 0,1-1 1 0 0,0 0-1 0 0,0 1 1 0 0,-1-1-1 0 0,1 1 1 0 0,0-1-1 0 0,0 1 1 0 0,0-1-1 0 0,-1 1 1 0 0,1-1-1 0 0,0 1 0 0 0,0-1 1 0 0,0 1-1 0 0,0-1 1 0 0,0 1-1 0 0,0-1 1 0 0,0 1-1 0 0,0-1 1 0 0,0 1-1 0 0,0-1 1 0 0,1 1-1 0 0,-1-1 1 0 0,0 1-1 0 0,0 0 0 0 0,13 15-33 0 0,21 10 4 0 0,-32-25 27 0 0,5 4 3 0 0,114 81-56 0 0,-109-75 73 0 0,1 0 0 0 0,-1 1 0 0 0,-1 1-1 0 0,0 0 1 0 0,-1 0 0 0 0,15 27 0 0 0,-23-37 11 0 0,0 0 0 0 0,-1 0 0 0 0,1 0 0 0 0,-1 0 1 0 0,0 0-1 0 0,0 1 0 0 0,0-1 0 0 0,0 0 1 0 0,-1 1-1 0 0,1-1 0 0 0,-1 0 0 0 0,0 1 1 0 0,0-1-1 0 0,0 1 0 0 0,0-1 0 0 0,-1 0 0 0 0,0 1 1 0 0,1-1-1 0 0,-1 0 0 0 0,0 0 0 0 0,0 1 1 0 0,-1-1-1 0 0,1 0 0 0 0,-4 4 0 0 0,2-2 35 0 0,-1-1 0 0 0,0 0 0 0 0,0 0 1 0 0,-1-1-1 0 0,1 1 0 0 0,-1-1 0 0 0,0 0 0 0 0,0 0 0 0 0,0 0 0 0 0,0-1 0 0 0,0 0 0 0 0,-1 0 0 0 0,1 0 0 0 0,-7 1 0 0 0,-20 3 192 0 0,0-1-1 0 0,1-2 1 0 0,-56 0 0 0 0,-100-15-43 0 0,152 9-278 0 0,-10 0-400 0 0,-22-2-1157 0 0,25-3-3851 0 0,41 8 4687 0 0,-1-1-493 0 0,3-10-6238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3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90 60 0 0,'-2'-7'1288'0'0,"0"0"1"0"0,-1 0-1 0 0,0 0 0 0 0,-1 0 1 0 0,1 1-1 0 0,-1 0 0 0 0,-9-11 1 0 0,12 15-1066 0 0,-1 1 1 0 0,0-1 0 0 0,0 1 0 0 0,0-1 0 0 0,0 1 0 0 0,0 0-1 0 0,0 0 1 0 0,0 0 0 0 0,0 0 0 0 0,0 0 0 0 0,-1 0 0 0 0,1 1-1 0 0,0-1 1 0 0,-1 1 0 0 0,1-1 0 0 0,0 1 0 0 0,-1 0 0 0 0,1 0-1 0 0,0 0 1 0 0,-1 0 0 0 0,1 1 0 0 0,0-1 0 0 0,-1 1 0 0 0,1-1-1 0 0,0 1 1 0 0,-1 0 0 0 0,1 0 0 0 0,0 0 0 0 0,-3 1 0 0 0,-2 2 122 0 0,0 1 0 0 0,0-1 0 0 0,1 1 1 0 0,-1 1-1 0 0,1-1 0 0 0,0 1 0 0 0,1 0 1 0 0,-1 1-1 0 0,1-1 0 0 0,1 1 0 0 0,-1 0 1 0 0,-3 8-1 0 0,6-12-276 0 0,0 0 0 0 0,1 0 1 0 0,-1-1-1 0 0,1 1 0 0 0,0 1 0 0 0,0-1 1 0 0,0 0-1 0 0,1 0 0 0 0,-1 0 0 0 0,1 0 0 0 0,-1 1 1 0 0,1-1-1 0 0,0 0 0 0 0,0 0 0 0 0,1 1 1 0 0,-1-1-1 0 0,1 0 0 0 0,-1 0 0 0 0,1 0 1 0 0,0 0-1 0 0,0 0 0 0 0,1 0 0 0 0,-1 0 1 0 0,0 0-1 0 0,1 0 0 0 0,0 0 0 0 0,0-1 0 0 0,0 1 1 0 0,0 0-1 0 0,0-1 0 0 0,0 0 0 0 0,1 0 1 0 0,3 3-1 0 0,-3-3-35 0 0,0 0-1 0 0,0 0 1 0 0,1 0 0 0 0,-1 0 0 0 0,0-1 0 0 0,1 1 0 0 0,-1-1-1 0 0,1 0 1 0 0,0 0 0 0 0,-1-1 0 0 0,1 1 0 0 0,0-1-1 0 0,0 0 1 0 0,-1 0 0 0 0,1 0 0 0 0,0 0 0 0 0,-1 0 0 0 0,1-1-1 0 0,0 0 1 0 0,-1 0 0 0 0,1 0 0 0 0,0 0 0 0 0,-1 0-1 0 0,1-1 1 0 0,-1 0 0 0 0,0 1 0 0 0,0-1 0 0 0,0-1 0 0 0,0 1-1 0 0,0 0 1 0 0,0-1 0 0 0,5-5 0 0 0,-4 3 23 0 0,1 0 0 0 0,-1-1 1 0 0,0 0-1 0 0,0 1 0 0 0,-1-2 1 0 0,1 1-1 0 0,-1 0 0 0 0,-1-1 1 0 0,1 1-1 0 0,-1-1 0 0 0,0 0 1 0 0,-1 1-1 0 0,0-1 0 0 0,0 0 0 0 0,0 0 1 0 0,-1-13-1 0 0,0 17-27 0 0,0 0-1 0 0,-1 0 1 0 0,1 0 0 0 0,-1 0-1 0 0,1 0 1 0 0,-1 0 0 0 0,0 1-1 0 0,0-1 1 0 0,0 0 0 0 0,0 0-1 0 0,-1 1 1 0 0,1-1 0 0 0,-1 1-1 0 0,0 0 1 0 0,1-1 0 0 0,-1 1-1 0 0,0 0 1 0 0,0 0 0 0 0,-1 0-1 0 0,1 0 1 0 0,0 0 0 0 0,-1 1-1 0 0,1-1 1 0 0,-1 1-1 0 0,1-1 1 0 0,-1 1 0 0 0,-5-2-1 0 0,4 3-10 0 0,-1-1 0 0 0,1 1 0 0 0,-1 0 0 0 0,1 0 0 0 0,-1 0 0 0 0,1 1 0 0 0,-1 0 0 0 0,1 0 0 0 0,-1 0 0 0 0,1 0 0 0 0,0 1 0 0 0,0-1 0 0 0,0 1 0 0 0,0 0 0 0 0,0 1 0 0 0,0-1 0 0 0,-6 5 0 0 0,3-1 7 0 0,0 1 1 0 0,0 0 0 0 0,0 0-1 0 0,1 1 1 0 0,0 0 0 0 0,0 0-1 0 0,1 0 1 0 0,0 1 0 0 0,1 0-1 0 0,-7 16 1 0 0,10-21-12 0 0,0 0 1 0 0,0 0-1 0 0,0 0 0 0 0,0 0 0 0 0,1 0 1 0 0,0 1-1 0 0,0-1 0 0 0,0 0 0 0 0,0 0 1 0 0,0 0-1 0 0,1 0 0 0 0,1 6 0 0 0,-1-7-8 0 0,1-1 0 0 0,-1 1-1 0 0,0 0 1 0 0,1-1 0 0 0,0 1-1 0 0,0-1 1 0 0,0 1 0 0 0,0-1-1 0 0,0 0 1 0 0,0 0 0 0 0,0 0-1 0 0,1 0 1 0 0,-1 0 0 0 0,1 0-1 0 0,-1-1 1 0 0,1 1 0 0 0,0-1-1 0 0,4 2 1 0 0,1-1-49 0 0,0 0 0 0 0,-1-1 1 0 0,1 0-1 0 0,0 0 0 0 0,0-1 0 0 0,0 0 0 0 0,-1-1 1 0 0,1 1-1 0 0,0-2 0 0 0,0 1 0 0 0,-1-1 0 0 0,1 0 1 0 0,-1 0-1 0 0,1-1 0 0 0,10-6 0 0 0,-13 7 27 0 0,-1 0 1 0 0,0-1-1 0 0,0 0 0 0 0,0 0 0 0 0,0 0 0 0 0,0 0 0 0 0,-1 0 0 0 0,0-1 1 0 0,1 0-1 0 0,-1 1 0 0 0,4-9 0 0 0,-5 9 17 0 0,-1 0 1 0 0,0 0-1 0 0,0 0 0 0 0,0 0 0 0 0,0 0 1 0 0,-1-1-1 0 0,1 1 0 0 0,-1 0 0 0 0,0 0 1 0 0,0-1-1 0 0,0 1 0 0 0,0 0 1 0 0,0 0-1 0 0,-1-1 0 0 0,0 1 0 0 0,0 0 1 0 0,1 0-1 0 0,-4-6 0 0 0,3 6 4 0 0,0 0 0 0 0,-1 1-1 0 0,1-1 1 0 0,-1 1 0 0 0,1-1 0 0 0,-1 1 0 0 0,0 0-1 0 0,0 0 1 0 0,0 0 0 0 0,0 0 0 0 0,0 0 0 0 0,-1 0-1 0 0,1 0 1 0 0,0 1 0 0 0,-1-1 0 0 0,1 1-1 0 0,-1 0 1 0 0,0 0 0 0 0,1 0 0 0 0,-1 0 0 0 0,0 0-1 0 0,0 0 1 0 0,0 1 0 0 0,0-1 0 0 0,1 1 0 0 0,-1 0-1 0 0,0 0 1 0 0,0 0 0 0 0,0 0 0 0 0,0 1-1 0 0,-5 0 1 0 0,5 0 6 0 0,-1 0 0 0 0,1 0 0 0 0,0 0 0 0 0,0 1 0 0 0,0-1 0 0 0,0 1 0 0 0,0 0 0 0 0,0 0-1 0 0,1 0 1 0 0,-1 0 0 0 0,0 0 0 0 0,1 1 0 0 0,0-1 0 0 0,-1 1 0 0 0,1-1 0 0 0,0 1 0 0 0,0 0 0 0 0,1 0 0 0 0,-1 0 0 0 0,1 0-1 0 0,-1 0 1 0 0,1 0 0 0 0,0 1 0 0 0,0-1 0 0 0,0 0 0 0 0,1 1 0 0 0,-1 4 0 0 0,1-6 13 0 0,-1 1 0 0 0,1 0 0 0 0,1-1 0 0 0,-1 1 1 0 0,0 0-1 0 0,1 0 0 0 0,-1-1 0 0 0,1 1 0 0 0,0-1 0 0 0,0 1 0 0 0,0 0 1 0 0,0-1-1 0 0,0 0 0 0 0,0 1 0 0 0,1-1 0 0 0,-1 0 0 0 0,1 0 1 0 0,0 1-1 0 0,0-1 0 0 0,3 3 0 0 0,-2-3-19 0 0,1 0 0 0 0,-1 0 0 0 0,1 0 1 0 0,-1 0-1 0 0,1-1 0 0 0,0 1 0 0 0,0-1 0 0 0,0 0 0 0 0,0 0 0 0 0,0 0 1 0 0,0-1-1 0 0,0 1 0 0 0,4-1 0 0 0,-4 0-20 0 0,0 0 0 0 0,1 0 0 0 0,-1 0 0 0 0,0 0 0 0 0,0-1-1 0 0,1 0 1 0 0,-1 0 0 0 0,0 0 0 0 0,0 0 0 0 0,0-1 0 0 0,0 0 0 0 0,-1 0 0 0 0,1 0 0 0 0,0 0 0 0 0,-1 0 0 0 0,1-1 0 0 0,-1 1-1 0 0,0-1 1 0 0,0 0 0 0 0,0 0 0 0 0,0 0 0 0 0,0-1 0 0 0,-1 1 0 0 0,1-1 0 0 0,-1 1 0 0 0,0-1 0 0 0,3-6 0 0 0,-4 6 6 0 0,0-1 0 0 0,-1 0 1 0 0,1 1-1 0 0,-1-1 1 0 0,0 1-1 0 0,0-1 1 0 0,0 0-1 0 0,-1 1 1 0 0,1-1-1 0 0,-1 1 0 0 0,0-1 1 0 0,-1 1-1 0 0,1-1 1 0 0,-1 1-1 0 0,0 0 1 0 0,0-1-1 0 0,0 1 1 0 0,0 0-1 0 0,-1 0 1 0 0,0 1-1 0 0,-3-5 0 0 0,3 5 11 0 0,1 1-1 0 0,-1-1 1 0 0,0 1-1 0 0,0 0 1 0 0,0 0-1 0 0,-1 0 1 0 0,1 1-1 0 0,0-1 1 0 0,-1 1-1 0 0,1 0 1 0 0,0 0-1 0 0,-1 0 1 0 0,0 0-1 0 0,1 0 1 0 0,-1 1-1 0 0,1 0 1 0 0,-1 0-1 0 0,0 0 1 0 0,1 0-1 0 0,-1 0 1 0 0,0 1-1 0 0,1-1 1 0 0,-1 1-1 0 0,1 0 0 0 0,-1 0 1 0 0,1 1-1 0 0,-6 2 1 0 0,1 0 28 0 0,0 1 0 0 0,0 0 0 0 0,1 0 0 0 0,0 1-1 0 0,0 0 1 0 0,0 0 0 0 0,1 1 0 0 0,0-1 0 0 0,0 1 0 0 0,-7 13 0 0 0,11-17 6 0 0,-1 1-1 0 0,1 0 1 0 0,0 0 0 0 0,0 0 0 0 0,0 0 0 0 0,1 0-1 0 0,-1 0 1 0 0,1 1 0 0 0,0-1 0 0 0,0 1 0 0 0,1-1-1 0 0,-1 0 1 0 0,1 1 0 0 0,0-1 0 0 0,0 1 0 0 0,1-1-1 0 0,-1 1 1 0 0,1-1 0 0 0,0 1 0 0 0,0-1 0 0 0,1 0-1 0 0,-1 0 1 0 0,4 7 0 0 0,-3-9-27 0 0,0 1 0 0 0,0-1 0 0 0,0 0 0 0 0,0 1 0 0 0,1-1 0 0 0,-1 0 0 0 0,1-1-1 0 0,-1 1 1 0 0,1 0 0 0 0,0-1 0 0 0,0 1 0 0 0,-1-1 0 0 0,1 0 0 0 0,0 0 0 0 0,0 0 0 0 0,0 0 0 0 0,1-1 0 0 0,-1 1 0 0 0,0-1 0 0 0,0 0-1 0 0,0 0 1 0 0,0 0 0 0 0,0 0 0 0 0,1 0 0 0 0,-1-1 0 0 0,0 1 0 0 0,0-1 0 0 0,0 0 0 0 0,0 0 0 0 0,5-2 0 0 0,-4 1-23 0 0,0 1-1 0 0,0-1 1 0 0,0 0 0 0 0,0 0-1 0 0,0 0 1 0 0,-1-1 0 0 0,1 1 0 0 0,-1-1-1 0 0,0 0 1 0 0,1 0 0 0 0,-1 0-1 0 0,0 0 1 0 0,-1-1 0 0 0,1 1 0 0 0,-1-1-1 0 0,1 1 1 0 0,-1-1 0 0 0,0 0 0 0 0,0 0-1 0 0,-1 0 1 0 0,3-9 0 0 0,-3 10 9 0 0,-1-1 0 0 0,0 0 0 0 0,0 0 0 0 0,0 0 0 0 0,0 0 0 0 0,-1 1 0 0 0,1-1 0 0 0,-1 0 0 0 0,0 0 0 0 0,0 1 0 0 0,0-1 0 0 0,-1 0 0 0 0,1 1 0 0 0,-1-1 0 0 0,0 1 1 0 0,0 0-1 0 0,0 0 0 0 0,0 0 0 0 0,-1 0 0 0 0,1 0 0 0 0,-6-5 0 0 0,5 6 7 0 0,0 0 1 0 0,-1 1-1 0 0,1-1 1 0 0,0 1 0 0 0,0-1-1 0 0,-1 1 1 0 0,1 0-1 0 0,-1 1 1 0 0,1-1-1 0 0,-1 0 1 0 0,1 1-1 0 0,-1 0 1 0 0,1 0-1 0 0,-1 0 1 0 0,1 0-1 0 0,-1 1 1 0 0,1-1 0 0 0,-1 1-1 0 0,1 0 1 0 0,0 0-1 0 0,-1 0 1 0 0,1 0-1 0 0,0 1 1 0 0,-4 2-1 0 0,-1 0 24 0 0,1 1-1 0 0,1 0 0 0 0,-1 0 0 0 0,1 1 1 0 0,0 0-1 0 0,0 0 0 0 0,0 0 0 0 0,1 1 0 0 0,-6 10 1 0 0,9-14-8 0 0,0 0 0 0 0,1 0 0 0 0,-1 0 0 0 0,1 0 0 0 0,0 1 0 0 0,0-1 0 0 0,0 0 0 0 0,0 1 0 0 0,1-1 1 0 0,-1 0-1 0 0,1 7 0 0 0,0-8-4 0 0,1 0 1 0 0,-1 0 0 0 0,0 0 0 0 0,1 0 0 0 0,0-1-1 0 0,0 1 1 0 0,-1 0 0 0 0,1 0 0 0 0,0 0 0 0 0,0-1-1 0 0,1 1 1 0 0,-1 0 0 0 0,0-1 0 0 0,0 1 0 0 0,1-1-1 0 0,-1 0 1 0 0,1 1 0 0 0,-1-1 0 0 0,1 0 0 0 0,0 0-1 0 0,2 1 1 0 0,0 0-21 0 0,1 0 1 0 0,-1-1-1 0 0,1 0 0 0 0,-1 0 0 0 0,1 0 1 0 0,-1-1-1 0 0,1 1 0 0 0,0-1 0 0 0,-1 0 1 0 0,1 0-1 0 0,-1-1 0 0 0,1 1 1 0 0,-1-1-1 0 0,1 0 0 0 0,-1-1 0 0 0,1 1 1 0 0,-1-1-1 0 0,6-2 0 0 0,-4 1-60 0 0,0 0 0 0 0,0 0 0 0 0,0 0 0 0 0,0-1 0 0 0,-1 0 0 0 0,1 0-1 0 0,-1-1 1 0 0,0 1 0 0 0,0-1 0 0 0,0 0 0 0 0,6-9 0 0 0,-11 13 52 0 0,1 0 0 0 0,0 0 0 0 0,0 0 0 0 0,0 0 0 0 0,-1-1 0 0 0,1 1 0 0 0,0 0 0 0 0,-1 0 0 0 0,0-1 0 0 0,1 1 0 0 0,-1 0 0 0 0,1 0 0 0 0,-1-1 0 0 0,0 1 0 0 0,0 0 0 0 0,0-1 0 0 0,0 1 0 0 0,0 0 1 0 0,0-1-1 0 0,0 1 0 0 0,-1 0 0 0 0,1-1 0 0 0,0 1 0 0 0,-1 0 0 0 0,1-1 0 0 0,-1 1 0 0 0,1 0 0 0 0,-1 0 0 0 0,1 0 0 0 0,-1 0 0 0 0,0-1 0 0 0,0 1 0 0 0,0 0 0 0 0,1 0 0 0 0,-1 0 0 0 0,0 0 0 0 0,0 1 0 0 0,0-1 0 0 0,-1 0 0 0 0,1 0 0 0 0,0 1 0 0 0,0-1 0 0 0,-3 0 0 0 0,1-1 10 0 0,0 2 0 0 0,-1-1-1 0 0,1 0 1 0 0,-1 1 0 0 0,1-1-1 0 0,-1 1 1 0 0,1 0 0 0 0,-1 0-1 0 0,1 1 1 0 0,-1-1 0 0 0,1 1-1 0 0,-1-1 1 0 0,1 1 0 0 0,-1 0 0 0 0,1 0-1 0 0,-5 3 1 0 0,0 0 22 0 0,1 1 1 0 0,-1 0-1 0 0,1 0 0 0 0,-13 12 1 0 0,19-15-1 0 0,-1 0 1 0 0,0-1 0 0 0,1 1-1 0 0,-1 0 1 0 0,1 0 0 0 0,0 0 0 0 0,0 0-1 0 0,-1 0 1 0 0,1 0 0 0 0,0 0-1 0 0,1 0 1 0 0,-1 0 0 0 0,0 0-1 0 0,1 1 1 0 0,-1-1 0 0 0,1 0-1 0 0,0 0 1 0 0,-1 1 0 0 0,1-1-1 0 0,0 0 1 0 0,1 1 0 0 0,-1-1-1 0 0,0 0 1 0 0,2 5 0 0 0,-1-6-22 0 0,0 0 0 0 0,0 1 0 0 0,0-1 0 0 0,0 0-1 0 0,0 0 1 0 0,0 0 0 0 0,0 0 0 0 0,1 0 0 0 0,-1 0 0 0 0,0-1 0 0 0,1 1 0 0 0,-1 0 0 0 0,1-1 0 0 0,-1 1 0 0 0,1-1 0 0 0,-1 1 0 0 0,1-1 0 0 0,-1 0 0 0 0,1 1 0 0 0,-1-1 0 0 0,1 0 0 0 0,-1 0 0 0 0,1 0 0 0 0,-1 0 0 0 0,1-1 0 0 0,-1 1 0 0 0,1 0 0 0 0,0-1-1 0 0,1 0 1 0 0,47-15-2298 0 0,-34 8 359 0 0,7-7-6047 0 0,-15 7 5027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4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131 284 492 0 0,'0'0'175'0'0,"0"-1"1"0"0,0 1-1 0 0,0-1 0 0 0,0 1 0 0 0,0-1 0 0 0,0 1 1 0 0,-1-1-1 0 0,1 1 0 0 0,0 0 0 0 0,0-1 1 0 0,0 1-1 0 0,-1-1 0 0 0,1 1 0 0 0,0 0 1 0 0,0-1-1 0 0,-1 1 0 0 0,1 0 0 0 0,0-1 1 0 0,-1 1-1 0 0,1 0 0 0 0,0-1 0 0 0,-1 1 1 0 0,1 0-1 0 0,0 0 0 0 0,-1-1 0 0 0,1 1 1 0 0,-1 0-1 0 0,1 0 0 0 0,0 0 0 0 0,-1 0 0 0 0,1-1 1 0 0,-1 1-1 0 0,1 0 0 0 0,-1 0 0 0 0,-5 9 3786 0 0,2 3-4267 0 0,-99 291 12179 0 0,96-283-9486 0 0,11-35-187 0 0,7-21-1501 0 0,18-107 214 0 0,14-187 1 0 0,-42 313-808 0 0,-1 9-19 0 0,0 0 0 0 0,1 0 0 0 0,0 0-1 0 0,1 0 1 0 0,0 0 0 0 0,5-14-1 0 0,-7 21-81 0 0,0 1-1 0 0,1 0 0 0 0,-1-1 0 0 0,0 1 0 0 0,0 0 0 0 0,1-1 0 0 0,-1 1 0 0 0,1 0 1 0 0,-1-1-1 0 0,0 1 0 0 0,1 0 0 0 0,-1 0 0 0 0,1-1 0 0 0,-1 1 0 0 0,0 0 0 0 0,1 0 1 0 0,-1 0-1 0 0,1 0 0 0 0,-1-1 0 0 0,1 1 0 0 0,-1 0 0 0 0,1 0 0 0 0,-1 0 0 0 0,1 0 0 0 0,-1 0 1 0 0,1 0-1 0 0,-1 0 0 0 0,1 1 0 0 0,-1-1 0 0 0,1 0 0 0 0,-1 0 0 0 0,0 0 0 0 0,1 0 1 0 0,-1 1-1 0 0,1-1 0 0 0,-1 0 0 0 0,1 0 0 0 0,-1 1 0 0 0,1-1 0 0 0,15 14 55 0 0,19 31 60 0 0,53 89-1 0 0,-5-7-9 0 0,-65-102-103 0 0,-1 0-175 0 0,0-1 0 0 0,2-1 0 0 0,0-1 0 0 0,2-1 0 0 0,33 27 0 0 0,-52-46 72 0 0,0-1 1 0 0,0 1-1 0 0,1-1 1 0 0,-1 0-1 0 0,1 0 1 0 0,-1 0-1 0 0,1 0 1 0 0,-1 0-1 0 0,1 0 1 0 0,0-1 0 0 0,-1 0-1 0 0,5 1 1 0 0,-7-1 85 0 0,0 0 1 0 0,0-1-1 0 0,0 1 1 0 0,0 0 0 0 0,1 0-1 0 0,-1 0 1 0 0,0 0-1 0 0,0-1 1 0 0,0 1-1 0 0,0 0 1 0 0,0 0 0 0 0,0 0-1 0 0,1-1 1 0 0,-1 1-1 0 0,0 0 1 0 0,0 0 0 0 0,0-1-1 0 0,0 1 1 0 0,0 0-1 0 0,0 0 1 0 0,0-1 0 0 0,0 1-1 0 0,0 0 1 0 0,0 0-1 0 0,0-1 1 0 0,0 1-1 0 0,0 0 1 0 0,0 0 0 0 0,0 0-1 0 0,-1-1 1 0 0,1 1-1 0 0,0 0 1 0 0,0 0 0 0 0,0-1-1 0 0,0 1 1 0 0,0 0-1 0 0,0 0 1 0 0,-1 0 0 0 0,1 0-1 0 0,0-1 1 0 0,0 1-1 0 0,0 0 1 0 0,-1 0-1 0 0,1 0 1 0 0,-9-13-176 0 0,9 12 202 0 0,-4-2-31 0 0,1 1 0 0 0,-1-1-1 0 0,0 1 1 0 0,1 0 0 0 0,-1 0 0 0 0,0 0 0 0 0,0 0 0 0 0,-1 1 0 0 0,1-1 0 0 0,0 1-1 0 0,-8-1 1 0 0,-49-3 2 0 0,58 5 12 0 0,-27-1-127 0 0,0 1 0 0 0,1 2 0 0 0,-1 1 0 0 0,1 1 0 0 0,-1 1 0 0 0,2 2 0 0 0,-39 13 0 0 0,64-19-133 0 0,-1 1 1 0 0,1 0 0 0 0,-1-1-1 0 0,1 1 1 0 0,0 1 0 0 0,-5 3-1 0 0,7-5-257 0 0,0 0-1 0 0,0 0 0 0 0,0-1 1 0 0,1 1-1 0 0,-1 0 0 0 0,1 0 1 0 0,-1 0-1 0 0,1 0 0 0 0,-1 0 1 0 0,1 0-1 0 0,-1 1 0 0 0,1-1 1 0 0,0 0-1 0 0,-1 0 0 0 0,1 0 1 0 0,0 2-1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4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85 140 0 0,'1'-14'2284'0'0,"-1"11"-1955"0"0,0 0 1 0 0,-1 1-1 0 0,0-1 0 0 0,1 1 0 0 0,-1-1 0 0 0,0 0 1 0 0,0 1-1 0 0,0 0 0 0 0,0-1 0 0 0,-1 1 0 0 0,1 0 1 0 0,-1-1-1 0 0,1 1 0 0 0,-1 0 0 0 0,0 0 0 0 0,0 1 1 0 0,0-1-1 0 0,0 0 0 0 0,0 0 0 0 0,0 1 0 0 0,-1-1 1 0 0,1 1-1 0 0,0 0 0 0 0,-1 0 0 0 0,1 0 0 0 0,-1 0 1 0 0,1 0-1 0 0,-1 0 0 0 0,1 1 0 0 0,-1-1 0 0 0,0 1 1 0 0,1 0-1 0 0,-1 0 0 0 0,0 0 0 0 0,1 0 0 0 0,-6 1 1 0 0,4-1-84 0 0,-1 1 0 0 0,1 0 1 0 0,0 0-1 0 0,-1 0 0 0 0,1 0 1 0 0,0 1-1 0 0,0-1 1 0 0,-1 1-1 0 0,1 0 0 0 0,1 0 1 0 0,-1 1-1 0 0,0-1 0 0 0,0 1 1 0 0,1 0-1 0 0,0 0 1 0 0,-1 0-1 0 0,1 0 0 0 0,0 1 1 0 0,1-1-1 0 0,-1 1 0 0 0,1 0 1 0 0,-3 5-1 0 0,3-5-129 0 0,1 1 1 0 0,0-1-1 0 0,0 1 0 0 0,0-1 1 0 0,0 1-1 0 0,1 0 0 0 0,-1-1 0 0 0,1 1 1 0 0,1 0-1 0 0,-1-1 0 0 0,1 1 1 0 0,-1 0-1 0 0,1-1 0 0 0,1 1 0 0 0,-1-1 1 0 0,1 1-1 0 0,-1-1 0 0 0,1 0 1 0 0,1 1-1 0 0,-1-1 0 0 0,0 0 0 0 0,1 0 1 0 0,0-1-1 0 0,0 1 0 0 0,0-1 1 0 0,1 1-1 0 0,-1-1 0 0 0,1 0 0 0 0,4 3 1 0 0,-4-3-88 0 0,0 0 0 0 0,0-1 0 0 0,0 1 0 0 0,1-1 1 0 0,-1 0-1 0 0,1 0 0 0 0,-1-1 0 0 0,1 1 0 0 0,0-1 1 0 0,0 0-1 0 0,0 0 0 0 0,-1-1 0 0 0,1 1 0 0 0,0-1 0 0 0,0 0 1 0 0,0-1-1 0 0,0 1 0 0 0,0-1 0 0 0,0 0 0 0 0,-1 0 0 0 0,1 0 1 0 0,0-1-1 0 0,-1 0 0 0 0,1 0 0 0 0,-1 0 0 0 0,1 0 1 0 0,-1-1-1 0 0,4-2 0 0 0,-5 2-22 0 0,1 0 0 0 0,-1 0-1 0 0,0 0 1 0 0,-1-1 0 0 0,1 1 0 0 0,-1 0 0 0 0,1-1 0 0 0,-1 0 0 0 0,0 0-1 0 0,0 1 1 0 0,-1-1 0 0 0,1 0 0 0 0,-1 0 0 0 0,0-1 0 0 0,0 1-1 0 0,0 0 1 0 0,-1 0 0 0 0,1 0 0 0 0,-1-1 0 0 0,0 1 0 0 0,0 0 0 0 0,-1-1-1 0 0,1 1 1 0 0,-1 0 0 0 0,0 0 0 0 0,0 0 0 0 0,0 0 0 0 0,-1 0-1 0 0,-3-7 1 0 0,3 6 15 0 0,-1 0-1 0 0,1 0 1 0 0,-1 0-1 0 0,0 0 1 0 0,-1 1-1 0 0,1-1 1 0 0,-1 1-1 0 0,0 0 0 0 0,0 0 1 0 0,0 0-1 0 0,-1 1 1 0 0,1-1-1 0 0,-1 1 1 0 0,0 0-1 0 0,0 1 1 0 0,0-1-1 0 0,0 1 1 0 0,0 0-1 0 0,-1 0 1 0 0,1 1-1 0 0,-1-1 1 0 0,-7 0-1 0 0,7 2 49 0 0,-1 0-1 0 0,0 0 1 0 0,0 1-1 0 0,1 0 1 0 0,-1 0 0 0 0,0 0-1 0 0,1 1 1 0 0,0 0-1 0 0,-1 0 1 0 0,1 1 0 0 0,0 0-1 0 0,0 0 1 0 0,-11 7-1 0 0,15-8-29 0 0,0 0-1 0 0,-1 0 0 0 0,1 0 0 0 0,0 1 0 0 0,0-1 1 0 0,1 1-1 0 0,-1-1 0 0 0,0 1 0 0 0,1-1 1 0 0,0 1-1 0 0,-1 0 0 0 0,1 0 0 0 0,0-1 0 0 0,0 1 1 0 0,1 0-1 0 0,-1 0 0 0 0,1 0 0 0 0,-1 0 0 0 0,1 0 1 0 0,0 0-1 0 0,0 0 0 0 0,0 1 0 0 0,1-1 1 0 0,-1 0-1 0 0,1 0 0 0 0,-1-1 0 0 0,1 1 0 0 0,0 0 1 0 0,0 0-1 0 0,0 0 0 0 0,1 0 0 0 0,2 4 1 0 0,1 0 1 0 0,-1 0 0 0 0,1 0 0 0 0,0-1 0 0 0,1 1 0 0 0,-1-1 0 0 0,1 0 0 0 0,1-1 0 0 0,-1 0 0 0 0,1 0 0 0 0,8 5 0 0 0,-11-7-83 0 0,0-1 1 0 0,1 0-1 0 0,-1 0 1 0 0,0 0-1 0 0,1 0 1 0 0,-1-1-1 0 0,1 0 1 0 0,-1 0-1 0 0,1 0 1 0 0,0 0-1 0 0,0-1 1 0 0,-1 1-1 0 0,1-1 1 0 0,0-1-1 0 0,0 1 1 0 0,-1-1-1 0 0,1 0 1 0 0,0 0-1 0 0,5-2 1 0 0,-8 2 22 0 0,0 0 0 0 0,0-1 1 0 0,0 1-1 0 0,0-1 1 0 0,-1 0-1 0 0,1 1 1 0 0,-1-1-1 0 0,1 0 0 0 0,-1 0 1 0 0,1 0-1 0 0,-1 0 1 0 0,0 0-1 0 0,0 0 1 0 0,0 0-1 0 0,0-1 0 0 0,-1 1 1 0 0,1 0-1 0 0,-1 0 1 0 0,1-1-1 0 0,-1 1 1 0 0,0 0-1 0 0,1-1 0 0 0,-1 1 1 0 0,-1-1-1 0 0,1 1 1 0 0,0 0-1 0 0,0-1 1 0 0,-1 1-1 0 0,0 0 0 0 0,1 0 1 0 0,-1-1-1 0 0,-1-1 1 0 0,1 0 18 0 0,0 0 0 0 0,0 1 0 0 0,-1-1 0 0 0,1 1 0 0 0,-1-1 0 0 0,0 1 0 0 0,0 0 0 0 0,0 0 0 0 0,0-1 0 0 0,-1 2 0 0 0,1-1 0 0 0,-1 0 0 0 0,0 0 0 0 0,0 1 0 0 0,0-1 0 0 0,0 1 0 0 0,0 0 0 0 0,0 0 0 0 0,-1 0 0 0 0,-3-1 0 0 0,4 3 17 0 0,0 0 1 0 0,0 0-1 0 0,-1 0 1 0 0,1 0-1 0 0,0 0 1 0 0,0 1-1 0 0,0 0 1 0 0,0 0-1 0 0,0 0 1 0 0,-1 0-1 0 0,2 0 1 0 0,-1 0-1 0 0,0 1 1 0 0,0-1-1 0 0,0 1 1 0 0,1 0-1 0 0,-1 0 1 0 0,1 0-1 0 0,-1 0 1 0 0,1 0-1 0 0,0 1 1 0 0,0-1-1 0 0,0 1 1 0 0,0-1-1 0 0,-2 5 1 0 0,0 0 33 0 0,0-1 1 0 0,0 1 0 0 0,1-1 0 0 0,0 1 0 0 0,0 1-1 0 0,0-1 1 0 0,1 0 0 0 0,0 0 0 0 0,-1 14 0 0 0,3-17-39 0 0,1 1 0 0 0,-1 0 0 0 0,1-1 0 0 0,0 1 0 0 0,0-1 0 0 0,1 1 0 0 0,-1-1 0 0 0,1 0 0 0 0,0 0 0 0 0,0 0 0 0 0,0 0 0 0 0,1 0 0 0 0,0 0 0 0 0,-1 0 1 0 0,1-1-1 0 0,0 1 0 0 0,1-1 0 0 0,6 6 0 0 0,-8-7-34 0 0,0-1-1 0 0,0 0 1 0 0,0 1 0 0 0,1-1 0 0 0,-1 0-1 0 0,0 0 1 0 0,0 0 0 0 0,1 0 0 0 0,-1 0-1 0 0,0-1 1 0 0,1 1 0 0 0,-1-1 0 0 0,1 1-1 0 0,-1-1 1 0 0,1 0 0 0 0,-1 0 0 0 0,1 0-1 0 0,-1-1 1 0 0,1 1 0 0 0,-1 0 0 0 0,1-1-1 0 0,-1 0 1 0 0,0 1 0 0 0,1-1 0 0 0,-1 0-1 0 0,0 0 1 0 0,0 0 0 0 0,1-1 0 0 0,-1 1-1 0 0,0 0 1 0 0,0-1 0 0 0,0 0 0 0 0,-1 1 0 0 0,1-1-1 0 0,0 0 1 0 0,-1 0 0 0 0,2-2 0 0 0,-1 1 10 0 0,0 0 0 0 0,0 0 0 0 0,0 0 1 0 0,-1 0-1 0 0,0 0 0 0 0,1 0 1 0 0,-1-1-1 0 0,0 1 0 0 0,-1-1 1 0 0,1 1-1 0 0,-1 0 0 0 0,1-1 1 0 0,-1 1-1 0 0,0-1 0 0 0,0 1 1 0 0,-1-1-1 0 0,1 1 0 0 0,-1-1 1 0 0,1 1-1 0 0,-1 0 0 0 0,0-1 1 0 0,-1 1-1 0 0,1 0 0 0 0,-4-6 0 0 0,4 6 20 0 0,0 1 0 0 0,0 0 0 0 0,-1 0-1 0 0,1 0 1 0 0,-1 0 0 0 0,0 0-1 0 0,0 1 1 0 0,1-1 0 0 0,-1 0 0 0 0,0 1-1 0 0,-1-1 1 0 0,1 1 0 0 0,0 0 0 0 0,0 0-1 0 0,0 0 1 0 0,-1 0 0 0 0,1 0-1 0 0,0 0 1 0 0,-1 1 0 0 0,1-1 0 0 0,-1 1-1 0 0,1-1 1 0 0,-1 1 0 0 0,1 0-1 0 0,-1 0 1 0 0,1 0 0 0 0,-1 1 0 0 0,1-1-1 0 0,-1 0 1 0 0,1 1 0 0 0,-1 0-1 0 0,1-1 1 0 0,0 1 0 0 0,-4 2 0 0 0,2-1 8 0 0,1 0 0 0 0,0-1 0 0 0,0 1 0 0 0,1 0 0 0 0,-1 0 0 0 0,0 1 0 0 0,1-1 0 0 0,-1 1 0 0 0,1-1 0 0 0,0 1 0 0 0,0 0 0 0 0,0 0 0 0 0,0 0 0 0 0,0 0 0 0 0,1 0 0 0 0,-1 0 0 0 0,1 0 0 0 0,0 1 0 0 0,0-1 0 0 0,0 0 0 0 0,0 1 0 0 0,1-1 0 0 0,-1 1 0 0 0,1-1 0 0 0,0 1 0 0 0,0-1 0 0 0,0 1 0 0 0,2 5 0 0 0,-2-6-21 0 0,1 0 0 0 0,0-1 0 0 0,0 1 0 0 0,0-1 0 0 0,0 1 0 0 0,1-1 0 0 0,-1 1 0 0 0,1-1 0 0 0,-1 0 0 0 0,1 1 0 0 0,0-1 0 0 0,0 0 0 0 0,0 0 0 0 0,0 0 0 0 0,0-1 0 0 0,0 1 0 0 0,0 0 0 0 0,1-1 0 0 0,-1 0 0 0 0,1 1 0 0 0,-1-1 0 0 0,1 0 0 0 0,-1 0 0 0 0,1 0 0 0 0,0-1 0 0 0,-1 1 0 0 0,1-1 0 0 0,0 1 0 0 0,0-1 0 0 0,-1 0 0 0 0,1 0 0 0 0,0 0 0 0 0,0 0 0 0 0,0-1 0 0 0,-1 1 0 0 0,4-2 0 0 0,-3 2-8 0 0,0-1 1 0 0,0 0-1 0 0,0 0 0 0 0,0 0 1 0 0,0 0-1 0 0,0 0 0 0 0,0-1 1 0 0,-1 0-1 0 0,1 1 0 0 0,0-1 1 0 0,-1 0-1 0 0,0 0 0 0 0,1 0 1 0 0,-1 0-1 0 0,0-1 0 0 0,0 1 1 0 0,0-1-1 0 0,0 1 0 0 0,-1-1 1 0 0,1 0-1 0 0,-1 1 0 0 0,1-1 1 0 0,-1 0-1 0 0,0 0 1 0 0,0 0-1 0 0,0 0 0 0 0,-1 0 1 0 0,1 0-1 0 0,-1 0 0 0 0,0 0 1 0 0,1-1-1 0 0,-1 1 0 0 0,-1 0 1 0 0,1 0-1 0 0,0 0 0 0 0,-1 0 1 0 0,0 0-1 0 0,1 0 0 0 0,-1 0 1 0 0,0 0-1 0 0,-1 0 0 0 0,1 0 1 0 0,-1 0-1 0 0,1 1 0 0 0,-3-4 1 0 0,3 5 12 0 0,0-1 0 0 0,0 1 0 0 0,0 0 0 0 0,0 0 0 0 0,0-1 0 0 0,-1 1 0 0 0,1 0 0 0 0,-1 0-1 0 0,1 0 1 0 0,0 0 0 0 0,-1 1 0 0 0,0-1 0 0 0,1 0 0 0 0,-1 0 0 0 0,1 1 0 0 0,-1-1 0 0 0,0 1 0 0 0,0 0 0 0 0,1-1 0 0 0,-1 1 0 0 0,-2 0 0 0 0,0 1 37 0 0,0-1 1 0 0,0 1-1 0 0,1 0 1 0 0,-1 0-1 0 0,0 0 1 0 0,1 0-1 0 0,-1 0 1 0 0,1 1-1 0 0,-6 3 1 0 0,3-1-184 0 0,0-1 0 0 0,1 1 0 0 0,0 0 0 0 0,0 1 0 0 0,0-1 1 0 0,1 1-1 0 0,0 0 0 0 0,-1 0 0 0 0,2 1 0 0 0,-1-1 0 0 0,-4 9 0 0 0,7-4-2889 0 0,14-2-6124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4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24 48 0 0,'-7'-23'12621'0'0,"0"50"-11071"0"0,2 0-1 0 0,0 0 0 0 0,2 1 1 0 0,0 31-1 0 0,0-4-1447 0 0,3-49-1093 0 0,-1 13-158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52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 72 0 0,'-3'-13'16868'0'0,"3"41"-15528"0"0,0-27-755 0 0,-1 21 854 0 0,1-18-1414 0 0,7 53 2435 0 0,-1-33-5060 0 0,-6-23 1859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3:53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40 114 260 0 0,'-6'-5'1718'0'0,"0"-1"-1"0"0,1 1 0 0 0,0-1 1 0 0,0 0-1 0 0,-7-13 1 0 0,12 19-1588 0 0,0-1 0 0 0,0 0 0 0 0,0 0 0 0 0,0 1-1 0 0,0-1 1 0 0,0 0 0 0 0,0 0 0 0 0,0 1 0 0 0,1-1 0 0 0,-1 0 0 0 0,0 1 0 0 0,1-1 0 0 0,-1 0-1 0 0,0 1 1 0 0,1-1 0 0 0,-1 1 0 0 0,1-1 0 0 0,-1 0 0 0 0,1 1 0 0 0,-1-1 0 0 0,1 1 0 0 0,-1 0-1 0 0,1-1 1 0 0,0 1 0 0 0,0-1 0 0 0,17-11 1299 0 0,-3 5-760 0 0,1 1 0 0 0,0 0-1 0 0,0 2 1 0 0,1-1-1 0 0,0 2 1 0 0,33-3-1 0 0,-21 5-93 0 0,1 0 0 0 0,-1 3-1 0 0,35 4 1 0 0,-52-4-402 0 0,0 0-1 0 0,0 1 1 0 0,0 0-1 0 0,0 1 1 0 0,0 1-1 0 0,-1-1 1 0 0,11 8-1 0 0,-19-11-134 0 0,-1 0 0 0 0,0 1 0 0 0,0 0 0 0 0,1-1 0 0 0,-1 1 0 0 0,0 0 0 0 0,0 0 0 0 0,-1 0 0 0 0,1 0 0 0 0,0 1 0 0 0,-1-1 0 0 0,1 0 0 0 0,-1 1 0 0 0,0-1 0 0 0,0 1 0 0 0,0-1 0 0 0,0 1 0 0 0,0 0 0 0 0,0-1 0 0 0,-1 1 0 0 0,0 0 0 0 0,1 0 0 0 0,-1-1-1 0 0,0 1 1 0 0,0 0 0 0 0,0 0 0 0 0,-1-1 0 0 0,1 1 0 0 0,-1 0 0 0 0,1-1 0 0 0,-1 1 0 0 0,0 0 0 0 0,0-1 0 0 0,0 1 0 0 0,0-1 0 0 0,-1 1 0 0 0,-1 2 0 0 0,-2 3-14 0 0,-1 0 0 0 0,0 0 1 0 0,0 0-1 0 0,0-1 0 0 0,-1 0 0 0 0,0 0 0 0 0,-1-1 1 0 0,1 0-1 0 0,-1 0 0 0 0,0-1 0 0 0,-1 0 0 0 0,1 0 1 0 0,-1-1-1 0 0,0 0 0 0 0,0-1 0 0 0,-18 5 0 0 0,27-8-26 0 0,0 0 1 0 0,0 0-1 0 0,0 0 0 0 0,0 0 0 0 0,0 0 0 0 0,0 0 0 0 0,0 0 0 0 0,1 0 0 0 0,-1 1 0 0 0,0-1 1 0 0,0 0-1 0 0,0 0 0 0 0,0 0 0 0 0,0 0 0 0 0,0 0 0 0 0,0 0 0 0 0,0 0 0 0 0,0 0 0 0 0,0 0 1 0 0,0 1-1 0 0,0-1 0 0 0,0 0 0 0 0,0 0 0 0 0,0 0 0 0 0,0 0 0 0 0,0 0 0 0 0,0 0 0 0 0,0 0 1 0 0,0 0-1 0 0,0 0 0 0 0,0 1 0 0 0,-1-1 0 0 0,1 0 0 0 0,0 0 0 0 0,0 0 0 0 0,0 0 0 0 0,0 0 1 0 0,0 0-1 0 0,0 0 0 0 0,0 0 0 0 0,0 0 0 0 0,0 0 0 0 0,0 0 0 0 0,0 0 0 0 0,0 0 0 0 0,-1 1 0 0 0,1-1 1 0 0,0 0-1 0 0,0 0 0 0 0,0 0 0 0 0,0 0 0 0 0,0 0 0 0 0,0 0 0 0 0,0 0 0 0 0,0 0 0 0 0,0 0 1 0 0,-1 0-1 0 0,1 0 0 0 0,0 0 0 0 0,0 0 0 0 0,0 0 0 0 0,0 0 0 0 0,0 0 0 0 0,0 0 0 0 0,0-1 1 0 0,13 6-40 0 0,38 3 93 0 0,-16-2-17 0 0,-19-2-15 0 0,-1 0 0 0 0,0 0 0 0 0,-1 2 1 0 0,25 11-1 0 0,-35-14-15 0 0,1-1 0 0 0,-1 0 0 0 0,0 1 0 0 0,-1 0 0 0 0,1 0 0 0 0,0 0 0 0 0,-1 0-1 0 0,0 1 1 0 0,0-1 0 0 0,0 1 0 0 0,0 0 0 0 0,0 0 0 0 0,-1 0 0 0 0,0 0 0 0 0,0 0 0 0 0,0 1 0 0 0,0-1 0 0 0,0 1 0 0 0,1 8 0 0 0,-3-9 4 0 0,0-1 1 0 0,0 1-1 0 0,-1-1 1 0 0,1 0 0 0 0,-1 1-1 0 0,0-1 1 0 0,0 0-1 0 0,0 1 1 0 0,0-1 0 0 0,0 0-1 0 0,-1 0 1 0 0,1 0-1 0 0,-1 0 1 0 0,0 0 0 0 0,0 0-1 0 0,0-1 1 0 0,0 1-1 0 0,-1-1 1 0 0,1 1-1 0 0,-1-1 1 0 0,1 0 0 0 0,-1 0-1 0 0,0 0 1 0 0,-5 2-1 0 0,-4 3 69 0 0,0 0 0 0 0,-1-1 0 0 0,0-1 0 0 0,-22 6 0 0 0,14-6 43 0 0,-1-1 0 0 0,0-1 0 0 0,0-1 0 0 0,0-1 0 0 0,-39-3-1 0 0,26-1-254 0 0,-1-2 0 0 0,-58-17-1 0 0,92 22-783 0 0,-6-3 1825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04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68 152 0 0,'0'0'5519'0'0,"35"-1"-1528"0"0,429 45 3505 0 0,5-34-5238 0 0,-379-9-1715 0 0,14 1-290 0 0,707 25 1951 0 0,80 12-587 0 0,-159-57-1076 0 0,-383 3-334 0 0,167 2-44 0 0,532-23 21 0 0,528-24 38 0 0,-883 45 79 0 0,269-8 777 0 0,-874 19-859 0 0,0-1-268 0 0,-28 4-3086 0 0,-64 2 2562 0 0,1-1 0 0 0,-1 0 0 0 0,0 1 0 0 0,1 0 0 0 0,-1 0 0 0 0,1 0 0 0 0,-5 2 0 0 0,-28 8-2906 0 0,-10-5 787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00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1 308 0 0,'32'7'5501'0'0,"151"27"5449"0"0,1-17-6343 0 0,188-11-2643 0 0,-265-6-592 0 0,11-7-6346 0 0,-48 2-985 0 0,-22 2 3599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08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6 214 192 0 0,'-2'8'8724'0'0,"-1"50"-5458"0"0,56 483 4128 0 0,-43-466-6729 0 0,24 141 630 0 0,-14-109-692 0 0,-6 0 1 0 0,2 140-1 0 0,-40 109 507 0 0,1 96 276 0 0,24-271-872 0 0,-38 307 0 0 0,7 0 66 0 0,29-477-575 0 0,1-7 0 0 0,-1 1 0 0 0,1 0 0 0 0,0-1 0 0 0,0 1 0 0 0,0 0 0 0 0,0-1 0 0 0,1 1 0 0 0,0-1 0 0 0,0 1 0 0 0,0-1 0 0 0,1 1 0 0 0,2 6 0 0 0,-2-9-2 0 0,0-1 0 0 0,-1 0 0 0 0,1 0 0 0 0,0 0 1 0 0,-1 0-1 0 0,1-1 0 0 0,0 1 0 0 0,0 0 0 0 0,0-1 0 0 0,0 1 0 0 0,0-1 0 0 0,0 0 1 0 0,-1 1-1 0 0,1-1 0 0 0,3 0 0 0 0,35-1 16 0 0,-33 1-13 0 0,108-6 16 0 0,661-28 44 0 0,236 39 457 0 0,-223-14-162 0 0,-211-3-165 0 0,429 40 390 0 0,-543-11-256 0 0,-130-4-100 0 0,405 7 234 0 0,154-12-123 0 0,-416-1-268 0 0,-361-4-65 0 0,281 16 147 0 0,24 1-25 0 0,70-9-41 0 0,589 0-24 0 0,-958-14-106 0 0,396-6 74 0 0,-65 16 19 0 0,-448-7-27 0 0,1 0 0 0 0,-1 0 0 0 0,0-1 0 0 0,1 0 0 0 0,-1 1 0 0 0,1-2 0 0 0,-1 1 0 0 0,10-5 0 0 0,-13 5-18 0 0,0 0 0 0 0,0-1 0 0 0,0 0 0 0 0,0 1 0 0 0,0-1 0 0 0,0 0 0 0 0,0 0 0 0 0,0 0 0 0 0,-1 0 0 0 0,1-1 0 0 0,-1 1 0 0 0,1 0 0 0 0,-1-1 0 0 0,0 1 0 0 0,0-1 0 0 0,0 1 0 0 0,-1-1 0 0 0,1 1 0 0 0,0-1 0 0 0,-1 0 0 0 0,0 1 0 0 0,1-5 0 0 0,0-11 8 0 0,1-1 1 0 0,-1 0 0 0 0,-1 0-1 0 0,-4-38 1 0 0,-38-255 0 0 0,28 210 13 0 0,-19-139 14 0 0,15 80 25 0 0,12 1-72 0 0,0 4-3 0 0,1 95 3 0 0,-43-365-91 0 0,33 275 57 0 0,11 91 28 0 0,-36-458-264 0 0,19 352 227 0 0,-3-55-42 0 0,21 163 56 0 0,0 5-29 0 0,2 1 0 0 0,11-99 0 0 0,3 79-11 0 0,-4 30 25 0 0,-3-1-1 0 0,3-61 1 0 0,-5 27-122 0 0,-4 76 154 0 0,0-2 2 0 0,-1 1 0 0 0,1-1 0 0 0,-1 1 0 0 0,0 0 0 0 0,0 0 0 0 0,0-1 0 0 0,0 1 0 0 0,0 0 0 0 0,-1 0 0 0 0,1 0 0 0 0,-4-3 0 0 0,-9-1-16 0 0,0 2 0 0 0,-1-1 1 0 0,0 2-1 0 0,0 0 0 0 0,-16 0 1 0 0,-84-1-55 0 0,39 2 36 0 0,-86-6-25 0 0,-436-36-98 0 0,454 33 154 0 0,-157 9 1 0 0,152 3 22 0 0,-252-13-108 0 0,331 14 73 0 0,67-2-828 0 0,-19 1 2143 0 0,17 0-4825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15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5840 772 520 0 0,'-8'-50'8055'0'0,"7"38"-7351"0"0,-1 0 0 0 0,0 0 0 0 0,-1-1 0 0 0,0 2 0 0 0,-1-1 0 0 0,-8-18 0 0 0,-1 8-313 0 0,-1 2 0 0 0,-1-1 0 0 0,-1 2 0 0 0,0 0 0 0 0,-2 1 0 0 0,0 1 0 0 0,-1 0 0 0 0,0 2 0 0 0,-2 0 0 0 0,-33-18 0 0 0,-7 0 229 0 0,-1 3 0 0 0,-105-35 0 0 0,-95-9 229 0 0,189 56-694 0 0,-555-100 579 0 0,-9 60-374 0 0,-241 50-211 0 0,489 25-45 0 0,264-4-69 0 0,-137 30 0 0 0,227-34-15 0 0,0 0 0 0 0,1 3 0 0 0,-56 25 0 0 0,71-27-4 0 0,0 1 0 0 0,0 1 0 0 0,1 0 0 0 0,1 1 0 0 0,0 1 0 0 0,1 1 0 0 0,-20 24 0 0 0,7-5 108 0 0,-1-1 1 0 0,-1-2-1 0 0,-49 39 1 0 0,59-55-26 0 0,0-2 0 0 0,0 0 0 0 0,-1-1 0 0 0,-1 0 0 0 0,0-2 0 0 0,-1-1 0 0 0,-37 9 0 0 0,-19-2 223 0 0,-141 12 1 0 0,-83-17-57 0 0,282-11-250 0 0,-35 1 12 0 0,1 3 0 0 0,0 2 0 0 0,-110 26 0 0 0,151-28-39 0 0,0 1 0 0 0,1 1 0 0 0,0 1 0 0 0,0 0 0 0 0,0 0 0 0 0,1 2 0 0 0,0 0 0 0 0,0 0 0 0 0,1 1 0 0 0,0 0 0 0 0,1 1 1 0 0,0 1-1 0 0,-14 20 0 0 0,12-13-19 0 0,2 0 1 0 0,0 1 0 0 0,1 1-1 0 0,1 0 1 0 0,1 0 0 0 0,0 1 0 0 0,2 0-1 0 0,-6 39 1 0 0,10-40 9 0 0,0 0 0 0 0,1 0 1 0 0,2 0-1 0 0,0 0 0 0 0,1-1 1 0 0,1 1-1 0 0,10 36 0 0 0,6 3 0 0 0,34 72 1 0 0,-26-71-1 0 0,-16-30 35 0 0,0-1 0 0 0,-3 2 0 0 0,11 62 1 0 0,-13-33 53 0 0,-1 71 0 0 0,-3-89-41 0 0,3 0 0 0 0,15 70 0 0 0,-12-75 42 0 0,-1-1-1 0 0,-1 1 1 0 0,-3 1 0 0 0,-1 39 0 0 0,-7-25 281 0 0,-18 74 1 0 0,12-80-106 0 0,3 0 0 0 0,-3 59-1 0 0,19 84 135 0 0,-3-135-308 0 0,-3 1 0 0 0,-2-1-1 0 0,-11 84 1 0 0,-60 160 118 0 0,32-148-48 0 0,2-15-53 0 0,15-63-38 0 0,4 1 1 0 0,-16 132-1 0 0,32-182-45 0 0,2-1 0 0 0,0 0 0 0 0,1 1 0 0 0,2-1 0 0 0,0 1 0 0 0,1-1 0 0 0,2-1 0 0 0,0 1 0 0 0,1-1 0 0 0,2 0 0 0 0,0 0 0 0 0,1-1 0 0 0,16 25 1 0 0,4-8 3 0 0,0 0 0 0 0,3-3 1 0 0,0 0-1 0 0,50 37 1 0 0,-39-35-15 0 0,-3 2 0 0 0,56 65 0 0 0,-91-95 3 0 0,0-1 0 0 0,-1 1 1 0 0,0-1-1 0 0,-1 1 0 0 0,0 1 1 0 0,0-1-1 0 0,-1 1 0 0 0,0-1 1 0 0,0 1-1 0 0,-1 0 0 0 0,-1 0 1 0 0,0 0-1 0 0,0 0 1 0 0,-1 0-1 0 0,0 0 0 0 0,-2 11 1 0 0,-3 10 39 0 0,-1 0 1 0 0,-2 0 0 0 0,-22 53 0 0 0,-4 10 105 0 0,-31 134 1 0 0,56-186-132 0 0,2 0 0 0 0,3 0 0 0 0,1 0 0 0 0,1 1 0 0 0,10 81 0 0 0,-1-76-6 0 0,2-1 1 0 0,2 0-1 0 0,2 0 1 0 0,2-2-1 0 0,32 67 1 0 0,-33-86 3 0 0,0 0 1 0 0,2 0 0 0 0,0-2 0 0 0,2 0 0 0 0,1-1-1 0 0,1-1 1 0 0,1-1 0 0 0,0 0 0 0 0,2-2-1 0 0,26 18 1 0 0,113 74 55 0 0,104 65 70 0 0,-249-167-109 0 0,-1-1 1 0 0,2-1-1 0 0,-1 0 1 0 0,1-1-1 0 0,19 3 1 0 0,95 12 83 0 0,-74-14-60 0 0,56 7 54 0 0,193-1 0 0 0,114-43-20 0 0,-145-3-55 0 0,379-36 61 0 0,-285 65 136 0 0,0 30 4 0 0,-77 12 31 0 0,-62-6 1 0 0,-110-18-122 0 0,284 25 384 0 0,-293-33-370 0 0,182-15 0 0 0,-263 6-149 0 0,11 1 26 0 0,0-3 1 0 0,0-2-1 0 0,-1-1 1 0 0,50-17 0 0 0,-58 12-48 0 0,-3 3 26 0 0,-2-1 1 0 0,51-28-1 0 0,-40 15-21 0 0,-2-1 0 0 0,0-1-1 0 0,57-55 1 0 0,-83 71-10 0 0,0 1 0 0 0,0 0-1 0 0,1 1 1 0 0,24-13 0 0 0,12-8-43 0 0,14-16 102 0 0,-61 44-40 0 0,0 1 0 0 0,0-1 1 0 0,0 0-1 0 0,0 1 0 0 0,0-1 1 0 0,0 0-1 0 0,0 0 0 0 0,0 0 1 0 0,0 0-1 0 0,0 0 0 0 0,-1 0 1 0 0,1 0-1 0 0,0 0 0 0 0,-1 0 0 0 0,2-2 1 0 0,-5-3-3021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16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36 0 0,'20'25'5589'0'0,"22"44"-362"0"0,-22-39-3821 0 0,-1 2 0 0 0,-2 0-1 0 0,-1 0 1 0 0,12 37 0 0 0,-24-56-1050 0 0,59 210 4526 0 0,-51-182-5179 0 0,-9-32-1464 0 0,0-6-909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18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1 356 0 0,'0'0'8253'0'0,"-8"31"-4960"0"0,19 123 3055 0 0,-12-87-5062 0 0,14 291 2507 0 0,-6-294-3224 0 0,3 1 0 0 0,23 78 0 0 0,-14-53-16 0 0,1 0-84 0 0,-14-59-273 0 0,-1-1-1 0 0,-1 0 0 0 0,-1 1 0 0 0,-3 46 0 0 0,0-72-176 0 0,0 16 21 0 0,-1-5-53 0 0,1-1 0 0 0,1 0 1 0 0,5 27-1 0 0,-2-33-2935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19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2 368 0 0,'0'0'487'0'0,"0"0"-325"0"0,-1 0 0 0 0,1-1 0 0 0,0 1 0 0 0,0 0 0 0 0,0 0 0 0 0,-1 0 1 0 0,1 0-1 0 0,0 0 0 0 0,0 0 0 0 0,0 0 0 0 0,-1 0 0 0 0,1 0 1 0 0,0 0-1 0 0,0 0 0 0 0,-1 0 0 0 0,1 0 0 0 0,0 0 0 0 0,0 0 0 0 0,-1 0 1 0 0,1 0-1 0 0,-2 2 2108 0 0,1-2-2108 0 0,1 1 0 0 0,-3 12 3363 0 0,3 24-868 0 0,1-28-1691 0 0,-5 51 1655 0 0,-1-1 1 0 0,-17 70-1 0 0,11-69-1610 0 0,2 1-1 0 0,-1 72 1 0 0,10-51-240 0 0,2-4 136 0 0,-12 100 0 0 0,6-130-567 0 0,6 90 0 0 0,-1 10-24 0 0,-23 52 181 0 0,4-135-122 0 0,18-64-475 0 0,-4 4-49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22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3037 1 84 0 0,'-4'2'422'0'0,"-64"46"1814"0"0,-83 76 1 0 0,77-61-1734 0 0,-523 401 1624 0 0,81-100-1349 0 0,63-80-586 0 0,215-137-266 0 0,-213 116-103 0 0,135-106 58 0 0,192-99-252 0 0,120-56 203 0 0,-21 12-82 0 0,24-14 96 0 0,0 1-1 0 0,0-1 0 0 0,0 1 0 0 0,0 0 1 0 0,0-1-1 0 0,0 1 0 0 0,0 0 0 0 0,0 0 0 0 0,0 0 1 0 0,1 0-1 0 0,-1 0 0 0 0,0-1 0 0 0,1 1 1 0 0,-1 0-1 0 0,1 1 0 0 0,-1-1 0 0 0,0 2 0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23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4633 1 104 0 0,'-3'3'488'0'0,"-8"9"100"0"0,-1-1-1 0 0,-1 0 1 0 0,1 0 0 0 0,-22 12-1 0 0,-65 35 559 0 0,54-33-776 0 0,-150 89 844 0 0,-496 304 911 0 0,-158 102-971 0 0,-11-35-608 0 0,54-31-227 0 0,521-280-236 0 0,220-134-66 0 0,-240 159 84 0 0,20 20-954 0 0,276-211 616 0 0,-29 28-504 0 0,36-34 555 0 0,1 0 1 0 0,-1-1-1 0 0,1 1 1 0 0,0 0-1 0 0,-1 0 1 0 0,1 0-1 0 0,0 0 1 0 0,0 1-1 0 0,1-1 1 0 0,-1 0-1 0 0,0 0 1 0 0,1 1-1 0 0,-1-1 1 0 0,1 0-1 0 0,-1 0 1 0 0,1 1-1 0 0,0 3 1 0 0,1-5-750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24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5143 0 20 0 0,'0'0'1261'0'0,"-2"3"-464"0"0,-14 10-48 0 0,-1 0 1 0 0,0-1-1 0 0,0-1 0 0 0,-36 17 0 0 0,6-3 14 0 0,-722 388 3545 0 0,361-199-3297 0 0,-248 118 49 0 0,-66 2-438 0 0,-178 89-295 0 0,743-343-316 0 0,-286 149-31 0 0,21 23-97 0 0,35 31-428 0 0,368-268-67 0 0,0 1 1 0 0,2 1 0 0 0,-32 37-1 0 0,43-41-3275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24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3266 1 156 0 0,'-220'139'7908'0'0,"72"-47"-6376"0"0,-269 152 904 0 0,-9-31-1057 0 0,355-179-1209 0 0,-270 139 568 0 0,-14-1-182 0 0,1-26-140 0 0,-274 69-46 0 0,356-134-2665 0 0,241-69-2129 0 0,29-11 2891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25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1115 0 64 0 0,'0'0'2044'0'0,"-3"2"-1200"0"0,-259 172 5491 0 0,-19-18-3903 0 0,-136 56 1494 0 0,324-166-3045 0 0,93-46-881 0 0,-12 6-139 0 0,0 0 0 0 0,1 1 0 0 0,-11 8-1 0 0,21-10-1074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00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0 152 0 0,'320'32'14594'0'0,"-104"-25"-9130"0"0,-131-8-3206 0 0,-43 1-2484 0 0,-3-1-4988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30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0 320 0 0,'0'0'12660'0'0,"1"3"-12080"0"0,3 4-117 0 0,-1-1 0 0 0,1 0 0 0 0,0 0 0 0 0,1-1 0 0 0,0 1 0 0 0,0-1 1 0 0,0 0-1 0 0,0 0 0 0 0,7 4 0 0 0,21 22 1268 0 0,-12-11-1015 0 0,0 0 0 0 0,2-1 0 0 0,32 21 0 0 0,-26-20-53 0 0,42 38 0 0 0,100 104 1321 0 0,-161-149-1803 0 0,0 0 0 0 0,0 0-1 0 0,-1 1 1 0 0,-1 0 0 0 0,-1 1-1 0 0,0 0 1 0 0,-1 0-1 0 0,7 24 1 0 0,-8-25-52 0 0,-2-4 30 0 0,-1 0 0 0 0,0 0 0 0 0,1 18 0 0 0,5 24 173 0 0,-5-34-193 0 0,0 0 0 0 0,0 1 0 0 0,-2-1 0 0 0,-1 22 0 0 0,2 21 126 0 0,4-15-64 0 0,1 28 41 0 0,-1-37-101 0 0,0-10-9 0 0,12 92 164 0 0,-6-56-53 0 0,5 71-1 0 0,-17-44 16 0 0,-1-38-121 0 0,1-37-100 0 0,6 154 223 0 0,-4-138-117 0 0,-4 54 0 0 0,0-54-58 0 0,4 50 0 0 0,0-33 10 0 0,-2 1-1 0 0,-8 70 0 0 0,1-36-34 0 0,6-53-60 0 0,6 43 0 0 0,0 6 0 0 0,-5-69 0 0 0,0 1 0 0 0,1 0 0 0 0,3 13 0 0 0,2 9 0 0 0,1 42 0 0 0,-5-61 0 0 0,-1-2 0 0 0,1 0 0 0 0,-1 0 0 0 0,1-1 0 0 0,0 0 0 0 0,0 1 0 0 0,1 1 0 0 0,2 38 0 0 0,2-1 0 0 0,-3-6 0 0 0,-3-25 0 0 0,-1 0 0 0 0,0-3 0 0 0,1 1 0 0 0,1-3 0 0 0,-2 2 0 0 0,0 0 0 0 0,1-1 0 0 0,-1 1 0 0 0,1-2-57 0 0,-1-12-286 0 0,-1 1 378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32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16 96 0 0,'0'0'489'0'0,"-1"-16"12767"0"0,-4 29-12444 0 0,1 0-1 0 0,0 1 1 0 0,1-1 0 0 0,1 1-1 0 0,0-1 1 0 0,0 1-1 0 0,2 23 1 0 0,-6 41 1086 0 0,-1 20-227 0 0,3-24-813 0 0,-12 296 1379 0 0,20-297-1919 0 0,-1-41 85 0 0,-3 33 0 0 0,1 3-63 0 0,0-44-82 0 0,-2 35 1 0 0,-19 149 557 0 0,-8 2-532 0 0,19-163-218 0 0,-20 60 0 0 0,22-85-44 0 0,0-1 0 0 0,-2-1 0 0 0,-12 25 0 0 0,14-35 1923 0 0,3-4-6427 0 0,11-20-4896 0 0,1 0 6227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40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1 344 0 0,'0'0'667'0'0,"-12"1"2762"0"0,11 2-3081 0 0,-1-1-1 0 0,0 1 1 0 0,1 0-1 0 0,-1 0 1 0 0,1-1-1 0 0,0 1 1 0 0,0 0-1 0 0,0 0 1 0 0,0 0-1 0 0,1 0 1 0 0,-1 1-1 0 0,1-1 1 0 0,0 6-1 0 0,1 51 1876 0 0,1-34-1459 0 0,-2 117 1793 0 0,1-15-1825 0 0,2-44-3426 0 0,2-64-159 0 0,-1-12 1250 0 0,-1-1 157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4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11 165 240 0 0,'-1'-2'208'0'0,"0"0"0"0"0,0 0 0 0 0,0 1 0 0 0,0-1 0 0 0,0 0 0 0 0,0 0 0 0 0,0 0 0 0 0,0 0 0 0 0,1 0 0 0 0,-1-1 0 0 0,1 1-1 0 0,0 0 1 0 0,0 0 0 0 0,-1 0 0 0 0,1 0 0 0 0,0 0 0 0 0,1-1 0 0 0,-1 1 0 0 0,0 0 0 0 0,2-4 0 0 0,-1 3-17 0 0,1 0-1 0 0,0 0 1 0 0,0 0-1 0 0,0 0 1 0 0,0 0 0 0 0,0 0-1 0 0,0 1 1 0 0,1-1 0 0 0,0 1-1 0 0,-1 0 1 0 0,6-4-1 0 0,5-2 257 0 0,1 0 0 0 0,0 2 0 0 0,0-1 0 0 0,26-6 1 0 0,2 1 182 0 0,1 3 1 0 0,0 1 0 0 0,1 3-1 0 0,-1 1 1 0 0,1 2 0 0 0,79 7 0 0 0,-93-3-476 0 0,142 14 798 0 0,-147-12-699 0 0,-1 1 1 0 0,-1 1-1 0 0,1 0 1 0 0,-1 2-1 0 0,29 14 0 0 0,-49-21-180 0 0,0 1-1 0 0,0-1 1 0 0,0 1-1 0 0,0 0 1 0 0,0 0-1 0 0,0 0 0 0 0,-1 0 1 0 0,1 1-1 0 0,-1-1 1 0 0,1 1-1 0 0,-1-1 0 0 0,0 1 1 0 0,0 0-1 0 0,0 0 1 0 0,0 0-1 0 0,-1 0 0 0 0,1 0 1 0 0,-1 0-1 0 0,0 0 1 0 0,0 1-1 0 0,1 3 0 0 0,-2-4 39 0 0,0 1-1 0 0,-1 0 0 0 0,1 0 0 0 0,-1 0 0 0 0,0 0 0 0 0,0 0 1 0 0,-1 0-1 0 0,1-1 0 0 0,-1 1 0 0 0,1-1 0 0 0,-1 1 0 0 0,0-1 1 0 0,-1 1-1 0 0,1-1 0 0 0,0 0 0 0 0,-1 0 0 0 0,0 0 0 0 0,-5 4 0 0 0,-8 7 173 0 0,-1-1 0 0 0,-1-1 0 0 0,0 0 0 0 0,-1-1 0 0 0,0-1 0 0 0,-1-1-1 0 0,1-1 1 0 0,-2-1 0 0 0,-37 9 0 0 0,18-7 75 0 0,-1-2-1 0 0,1-2 1 0 0,-1-1-1 0 0,-52-3 1 0 0,73-2-532 0 0,11 0-544 0 0,1 0-1 0 0,-1 1 1 0 0,0 1-1 0 0,-9 0 1 0 0,15 1-218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42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59 592 0 0,'-23'-28'7317'0'0,"13"23"-6662"0"0,-1 0-1 0 0,0 1 0 0 0,0 0 0 0 0,0 1 1 0 0,-1 0-1 0 0,1 1 0 0 0,-1 0 0 0 0,1 1 0 0 0,-1 0 1 0 0,0 1-1 0 0,-11 1 0 0 0,5 0-232 0 0,1 1-1 0 0,-1 1 1 0 0,1 1-1 0 0,0 0 0 0 0,1 1 1 0 0,-28 12-1 0 0,37-14-244 0 0,0 1 1 0 0,0 0-1 0 0,1 0 0 0 0,-1 1 0 0 0,1-1 0 0 0,0 2 0 0 0,0-1 0 0 0,1 0 0 0 0,0 1 0 0 0,-5 7 0 0 0,8-11-94 0 0,1 1-1 0 0,-1-1 0 0 0,1 0 1 0 0,0 1-1 0 0,0-1 0 0 0,0 1 1 0 0,0 0-1 0 0,0-1 0 0 0,1 1 0 0 0,-1 0 1 0 0,1-1-1 0 0,0 1 0 0 0,0 0 1 0 0,0 0-1 0 0,0-1 0 0 0,0 1 1 0 0,1 0-1 0 0,-1 0 0 0 0,1-1 0 0 0,0 1 1 0 0,-1-1-1 0 0,1 1 0 0 0,0 0 1 0 0,1-1-1 0 0,-1 0 0 0 0,0 1 1 0 0,1-1-1 0 0,-1 0 0 0 0,1 0 1 0 0,0 1-1 0 0,3 2 0 0 0,5 4 109 0 0,1 1-1 0 0,0-2 1 0 0,1 1-1 0 0,0-2 1 0 0,0 1 0 0 0,1-2-1 0 0,0 1 1 0 0,0-2-1 0 0,1 0 1 0 0,25 6-1 0 0,-27-8-61 0 0,0 0-1 0 0,1-1 1 0 0,0-1 0 0 0,-1 0-1 0 0,1-1 1 0 0,0 0-1 0 0,-1-1 1 0 0,1 0 0 0 0,-1-1-1 0 0,1-1 1 0 0,-1 1-1 0 0,19-9 1 0 0,-28 11-110 0 0,-1-1 1 0 0,1-1-1 0 0,-1 1 1 0 0,1 0 0 0 0,-1-1-1 0 0,1 1 1 0 0,-1-1-1 0 0,0 0 1 0 0,0 1-1 0 0,0-1 1 0 0,0 0-1 0 0,0 0 1 0 0,0-1-1 0 0,-1 1 1 0 0,1 0-1 0 0,-1-1 1 0 0,1 1 0 0 0,-1-1-1 0 0,0 1 1 0 0,0-1-1 0 0,0 0 1 0 0,0 1-1 0 0,0-1 1 0 0,-1 0-1 0 0,1 1 1 0 0,-1-1-1 0 0,0 0 1 0 0,0 0-1 0 0,0 0 1 0 0,-1-5 0 0 0,0 3-44 0 0,-1 0 1 0 0,1 0 0 0 0,-1 0 0 0 0,-1 0-1 0 0,1 0 1 0 0,-1 1 0 0 0,1-1 0 0 0,-1 1-1 0 0,-1-1 1 0 0,1 1 0 0 0,-1 0 0 0 0,1 0 0 0 0,-1 1-1 0 0,0-1 1 0 0,-7-3 0 0 0,1-1-324 0 0,-1 2 0 0 0,-1-1 0 0 0,1 2 0 0 0,-1-1-1 0 0,0 2 1 0 0,0 0 0 0 0,0 0 0 0 0,-21-3 0 0 0,23 6-2100 0 0,-1 0-1 0 0,0 0 1 0 0,-14 2 0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4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45 764 0 0,'6'4'882'0'0,"0"0"-1"0"0,-1 0 1 0 0,0 0-1 0 0,0 1 1 0 0,0 0-1 0 0,0 0 1 0 0,-1 0-1 0 0,0 0 1 0 0,0 1-1 0 0,0 0 1 0 0,3 7 0 0 0,5 12 1393 0 0,13 34 0 0 0,-23-53-1883 0 0,5 13 884 0 0,-1-1 0 0 0,-1 1 0 0 0,-1 0 0 0 0,0 1 0 0 0,1 31 2073 0 0,-5-52-3319 0 0,0-1 0 0 0,0 1 0 0 0,0-1 0 0 0,0 1 0 0 0,0-1 0 0 0,0 0 0 0 0,0 1 1 0 0,-1-1-1 0 0,1 1 0 0 0,-1-1 0 0 0,1 1 0 0 0,-1-2 0 0 0,-1-1 37 0 0,-1-17 83 0 0,1 0 0 0 0,0 0 0 0 0,2 1 0 0 0,0-1 0 0 0,1 0-1 0 0,7-33 1 0 0,-6 47-135 0 0,0-1 0 0 0,0 1 0 0 0,1 0-1 0 0,0 0 1 0 0,0 1 0 0 0,1-1-1 0 0,0 1 1 0 0,0-1 0 0 0,0 1 0 0 0,1 0-1 0 0,0 1 1 0 0,0-1 0 0 0,0 1-1 0 0,1 0 1 0 0,0 0 0 0 0,0 1 0 0 0,0-1-1 0 0,1 1 1 0 0,-1 1 0 0 0,1-1 0 0 0,8-2-1 0 0,-5 3-2 0 0,0-1 0 0 0,0 2 0 0 0,0 0-1 0 0,0 0 1 0 0,0 0 0 0 0,15 1 0 0 0,-20 1-9 0 0,-1 0 1 0 0,0 0 0 0 0,1 0 0 0 0,-1 1-1 0 0,1 0 1 0 0,-1 0 0 0 0,0 0 0 0 0,0 0-1 0 0,1 1 1 0 0,-1 0 0 0 0,0 0 0 0 0,0 0-1 0 0,-1 0 1 0 0,1 0 0 0 0,0 1 0 0 0,-1 0-1 0 0,5 4 1 0 0,-7-5-1 0 0,1 0 0 0 0,-1 0 0 0 0,0 0 0 0 0,0 0 0 0 0,0 0 0 0 0,-1 0 0 0 0,1 0 0 0 0,0 0 0 0 0,-1 1 0 0 0,1-1 0 0 0,-1 0 0 0 0,0 0 0 0 0,0 1 0 0 0,0-1 0 0 0,0 0 1 0 0,0 1-1 0 0,0-1 0 0 0,-1 0 0 0 0,1 0 0 0 0,-1 1 0 0 0,1-1 0 0 0,-1 0 0 0 0,0 0 0 0 0,0 0 0 0 0,0 0 0 0 0,0 0 0 0 0,0 0 0 0 0,-1 0 0 0 0,1 0 0 0 0,-1 0 0 0 0,-1 1 0 0 0,-4 6 0 0 0,0-1 0 0 0,-1-1 1 0 0,0 1-1 0 0,0-1 0 0 0,-11 7 0 0 0,-5 0-33 0 0,-1-1 0 0 0,0-1 0 0 0,-28 10 0 0 0,20-9-221 0 0,-37 20 0 0 0,69-33 246 0 0,1 0-1 0 0,0 0 0 0 0,0 0 1 0 0,-1 0-1 0 0,1 0 0 0 0,0 0 1 0 0,0 0-1 0 0,-1 0 0 0 0,1 1 1 0 0,0-1-1 0 0,0 0 0 0 0,-1 0 1 0 0,1 0-1 0 0,0 0 1 0 0,0 1-1 0 0,0-1 0 0 0,0 0 1 0 0,-1 0-1 0 0,1 0 0 0 0,0 1 1 0 0,0-1-1 0 0,0 0 0 0 0,0 0 1 0 0,0 1-1 0 0,0-1 0 0 0,0 0 1 0 0,0 0-1 0 0,-1 1 1 0 0,1-1-1 0 0,0 0 0 0 0,0 0 1 0 0,0 1-1 0 0,0-1 0 0 0,0 0 1 0 0,0 1-1 0 0,1-1 0 0 0,-1 0 1 0 0,0 0-1 0 0,0 1 0 0 0,0-1 1 0 0,0 0-1 0 0,0 0 0 0 0,0 1 1 0 0,0-1-1 0 0,0 0 1 0 0,1 0-1 0 0,-1 1 0 0 0,16 8-67 0 0,26 3 93 0 0,-40-12-29 0 0,105 22 150 0 0,18 3 70 0 0,-40 1-4087 0 0,-74-22 1862 0 0,-1-1 1 0 0,1-1 0 0 0,15 3 0 0 0,-2-5-657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43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20 0 0,'16'15'4024'0'0,"-10"2"-2492"0"0,-2 1-1 0 0,0-1 1 0 0,0 1-1 0 0,0 21 0 0 0,6 28 1077 0 0,3 12-35 0 0,-10-54-2027 0 0,1 0 0 0 0,1-1 0 0 0,12 38 0 0 0,-10-49-2098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43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87 176 0 0,'-20'-4'920'0'0,"-27"-7"2791"0"0,21-1 2062 0 0,26 12-5664 0 0,0 0-1 0 0,0 0 1 0 0,0-1 0 0 0,0 1 0 0 0,0 0 0 0 0,0 0 0 0 0,0-1 0 0 0,0 1 0 0 0,-1 0-1 0 0,1 0 1 0 0,0-1 0 0 0,0 1 0 0 0,0 0 0 0 0,1 0 0 0 0,-1-1 0 0 0,0 1 0 0 0,0 0-1 0 0,0-1 1 0 0,0 1 0 0 0,0 0 0 0 0,0 0 0 0 0,0 0 0 0 0,0-1 0 0 0,0 1 0 0 0,1 0 0 0 0,-1 0-1 0 0,0-1 1 0 0,0 1 0 0 0,0 0 0 0 0,0 0 0 0 0,1 0 0 0 0,-1 0 0 0 0,0-1 0 0 0,0 1-1 0 0,0 0 1 0 0,1 0 0 0 0,-1 0 0 0 0,0 0 0 0 0,0 0 0 0 0,1 0 0 0 0,-1 0 0 0 0,0-1-1 0 0,0 1 1 0 0,1 0 0 0 0,-1 0 0 0 0,0 0 0 0 0,0 0 0 0 0,1 0 0 0 0,-1 0 0 0 0,0 0-1 0 0,0 0 1 0 0,1 0 0 0 0,-1 1 0 0 0,19-6 952 0 0,111-12 2838 0 0,211-2 0 0 0,-245 17-3052 0 0,43 0-3129 0 0,-48 1-1203 0 0,4-2-3634 0 0,-52 0 4841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4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31 448 0 0,'-12'29'2632'0'0,"-1"-1"0"0"0,-22 34 0 0 0,-13 28 3110 0 0,10-17 597 0 0,37-79-2081 0 0,2-15-3324 0 0,6-24-854 0 0,23-71 531 0 0,-7 19-169 0 0,-22 95-433 0 0,-1 1 0 0 0,1-1 0 0 0,-1 0 0 0 0,1 0 0 0 0,0 1 0 0 0,-1-1 0 0 0,1 1 0 0 0,0-1 1 0 0,0 0-1 0 0,0 1 0 0 0,0 0 0 0 0,1-1 0 0 0,-1 1 0 0 0,2-2 0 0 0,-2 2 1 0 0,0 1-1 0 0,0 0 0 0 0,-1 0 1 0 0,1-1-1 0 0,0 1 1 0 0,0 0-1 0 0,0 0 1 0 0,-1 0-1 0 0,1 0 1 0 0,0 0-1 0 0,0 0 1 0 0,0 0-1 0 0,-1 0 1 0 0,1 0-1 0 0,0 0 1 0 0,0 0-1 0 0,0 0 1 0 0,-1 1-1 0 0,1-1 1 0 0,0 0-1 0 0,0 1 1 0 0,1 0-1 0 0,3 3 55 0 0,1 0 0 0 0,0 1 0 0 0,-1 0 0 0 0,0 0 1 0 0,8 11-1 0 0,-6-8-38 0 0,46 50 228 0 0,1-3 0 0 0,4-2-1 0 0,1-3 1 0 0,3-3 0 0 0,101 60-1 0 0,-102-79-18 0 0,-61-28-241 0 0,-4-5-282 0 0,-9-5 201 0 0,1 1-1 0 0,-1 0 1 0 0,-1 0-1 0 0,0 1 1 0 0,0 1 0 0 0,-30-11-1 0 0,-101-26-769 0 0,143 43 843 0 0,-51-12-776 0 0,-104-11 0 0 0,125 21-201 0 0,0 2-1 0 0,0 1 1 0 0,0 2-1 0 0,-52 9 1 0 0,83-11 887 0 0,1 0 0 0 0,-1-1-1 0 0,1 1 1 0 0,-1 0 0 0 0,1 0 0 0 0,-1 0 0 0 0,1 0-1 0 0,-1 0 1 0 0,1 0 0 0 0,0 1 0 0 0,-1-1 0 0 0,1 0-1 0 0,-1 0 1 0 0,1 0 0 0 0,-1 0 0 0 0,1 0 0 0 0,0 1-1 0 0,-1-1 1 0 0,1 0 0 0 0,-1 0 0 0 0,1 1 0 0 0,0-1-1 0 0,-1 0 1 0 0,1 1 0 0 0,0-1 0 0 0,-1 0 0 0 0,1 1-1 0 0,0-1 1 0 0,0 0 0 0 0,-1 1 0 0 0,1-1 0 0 0,0 1-1 0 0,0-1 1 0 0,0 0 0 0 0,0 1 0 0 0,-1-1 0 0 0,1 1-1 0 0,16 6-5047 0 0,0-5 3119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44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94 588 0 0,'-40'30'11939'0'0,"1"1"-7007"0"0,-86 50 0 0 0,125-80-4920 0 0,0-1 0 0 0,0 0 0 0 0,0 0 0 0 0,0 0-1 0 0,0 0 1 0 0,0 0 0 0 0,0 0 0 0 0,-1 0 0 0 0,1 0 0 0 0,0 0 0 0 0,0 0 0 0 0,0 0 0 0 0,0 0 0 0 0,0 0 0 0 0,0 0 0 0 0,-1 0 0 0 0,1 0 0 0 0,0 0 0 0 0,0 0 0 0 0,0 0 0 0 0,0 0 0 0 0,0 0 0 0 0,0 0 0 0 0,-1 0 0 0 0,1 0-1 0 0,0 0 1 0 0,0 0 0 0 0,0 0 0 0 0,0 0 0 0 0,0 0 0 0 0,0 0 0 0 0,0 0 0 0 0,-1 0 0 0 0,1-1 0 0 0,0 1 0 0 0,0 0 0 0 0,0 0 0 0 0,0 0 0 0 0,0 0 0 0 0,0 0 0 0 0,0 0 0 0 0,0 0 0 0 0,0-1 0 0 0,0 1 0 0 0,0 0 0 0 0,0 0-1 0 0,0 0 1 0 0,0 0 0 0 0,0 0 0 0 0,0 0 0 0 0,0 0 0 0 0,-1-1 0 0 0,1 1 0 0 0,1 0 0 0 0,-1 0 0 0 0,0 0 0 0 0,2-13 145 0 0,7-11-113 0 0,-6 19-7 0 0,-1 1 0 0 0,1 0-1 0 0,0 0 1 0 0,0 0-1 0 0,0 1 1 0 0,1-1-1 0 0,-1 1 1 0 0,1-1-1 0 0,0 1 1 0 0,0 1-1 0 0,0-1 1 0 0,0 0-1 0 0,1 1 1 0 0,5-2-1 0 0,-5 2 58 0 0,0 1-1 0 0,0 0 1 0 0,1 1-1 0 0,-1-1 1 0 0,1 1-1 0 0,-1 0 1 0 0,0 0-1 0 0,1 1 0 0 0,-1 0 1 0 0,0 0-1 0 0,1 0 1 0 0,8 4-1 0 0,26 10 647 0 0,64 35-1 0 0,-1 1 149 0 0,-88-45-774 0 0,123 46 777 0 0,-120-46-753 0 0,1-1-1 0 0,-1-1 1 0 0,1-1 0 0 0,0 0-1 0 0,31-1 1 0 0,-46-2-138 0 0,0 0 1 0 0,-1 0-1 0 0,1-1 0 0 0,0 1 1 0 0,-1-1-1 0 0,1 1 0 0 0,-1-1 1 0 0,1-1-1 0 0,-1 1 0 0 0,0 0 1 0 0,1-1-1 0 0,-1 0 0 0 0,0 1 1 0 0,0-1-1 0 0,0 0 0 0 0,0-1 1 0 0,0 1-1 0 0,-1-1 0 0 0,1 1 1 0 0,2-4-1 0 0,-3 2-45 0 0,0-1-1 0 0,0 1 1 0 0,0-1-1 0 0,0 0 1 0 0,-1 1 0 0 0,0-1-1 0 0,0 0 1 0 0,0 0-1 0 0,-1 0 1 0 0,1 0 0 0 0,-1 0-1 0 0,0 0 1 0 0,-1 0-1 0 0,0-6 1 0 0,-5-24-546 0 0,-1 0 0 0 0,-17-51 1 0 0,2 21-3346 0 0,20 62 1808 0 0,2 3 1934 0 0,-1 0 1 0 0,1-1-1 0 0,0 1 1 0 0,0 0-1 0 0,0 0 1 0 0,0-1-1 0 0,0 1 1 0 0,0 0-1 0 0,0-1 1 0 0,0 1-1 0 0,0 0 1 0 0,0 0-1 0 0,0-1 1 0 0,0 1 0 0 0,0 0-1 0 0,1 0 1 0 0,-1-1-1 0 0,0 1 1 0 0,0 0-1 0 0,0 0 1 0 0,0-1-1 0 0,0 1 1 0 0,0 0-1 0 0,1 0 1 0 0,1-2-1936 0 0,-2 2 1936 0 0,1 0-1 0 0,-1-1 1 0 0,0 1-1 0 0,0 0 1 0 0,1 0-1 0 0,-1 0 1 0 0,2 0 721 0 0,6-3-2747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01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11 572 0 0,'17'-1'3064'0'0,"13"5"-1645"0"0,0 0 1 0 0,1-2 0 0 0,-1-1 0 0 0,42-5-1 0 0,-26 2-597 0 0,27 0 290 0 0,142-10 1581 0 0,-204 12-7772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4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1 360 0 0,'0'0'3210'0'0,"-6"19"837"0"0,10 12-2323 0 0,2 0 0 0 0,1-1 0 0 0,2 0 0 0 0,1 0 0 0 0,1 0 0 0 0,17 31 0 0 0,-26-57-1998 0 0,1 0-1 0 0,-1 1 1 0 0,1-1 0 0 0,0 0-1 0 0,7 6 1 0 0,9 6-6655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4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169 112 244 0 0,'-56'-12'1469'0'0,"23"5"2961"0"0,-43-15-1 0 0,76 22-4323 0 0,0 0 0 0 0,0 0-1 0 0,0 0 1 0 0,1-1 317 0 0,-1 1-317 0 0,0 0 0 0 0,0 0-1 0 0,0 0 1 0 0,0-1 0 0 0,0 1 0 0 0,0 0-1 0 0,0 0 1 0 0,1 0 0 0 0,-1 0-1 0 0,0 0 1 0 0,0-1 0 0 0,0 1 0 0 0,0 0-1 0 0,0 0 1 0 0,0 0 0 0 0,0 0 0 0 0,0-1-1 0 0,0 1 1 0 0,0 0 0 0 0,0 0-1 0 0,0 0 1 0 0,0 0 0 0 0,0-1 0 0 0,0 1-1 0 0,0 0 1 0 0,-1 0 0 0 0,1 0 0 0 0,0 0-1 0 0,0 0 1 0 0,0-1 0 0 0,0 1-1 0 0,0 0 318 0 0,-1 0-317 0 0,1 0 0 0 0,0-1 0 0 0,0 1-1 0 0,0 0 1 0 0,0 0 0 0 0,0 0-1 0 0,-1 0 1 0 0,1 0 0 0 0,0 0 0 0 0,0 0-1 0 0,0 0 1 0 0,0 0 0 0 0,0 0 0 0 0,-1 0-1 0 0,1 0 1 0 0,0 0 0 0 0,0 0 0 0 0,0 0-1 0 0,0 0 1 0 0,-1 0 0 0 0,1 0-1 0 0,0 0 1 0 0,0 0 0 0 0,0 0 0 0 0,-1 0-1 0 0,21-5 1938 0 0,32-1-910 0 0,203-6 2587 0 0,227-21 816 0 0,-462 30-4430 0 0,5-1-2886 0 0,-9 4-7257 0 0,-9 0 7176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4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57 452 0 0,'0'0'873'0'0,"-2"-3"125"0"0,-1-1-563 0 0,0 0-1 0 0,0 0 1 0 0,0 1 0 0 0,0-1-1 0 0,-1 1 1 0 0,0-1 0 0 0,1 1 0 0 0,-1 0-1 0 0,0 1 1 0 0,-1-1 0 0 0,1 1-1 0 0,0-1 1 0 0,-1 1 0 0 0,0 1 0 0 0,-7-3-1 0 0,4 2 6 0 0,0 1 1 0 0,0 0-1 0 0,0 1 0 0 0,0-1 0 0 0,0 2 0 0 0,0-1 1 0 0,0 1-1 0 0,0 0 0 0 0,-7 3 0 0 0,0 0 58 0 0,0 1 1 0 0,1 0-1 0 0,-1 1 0 0 0,1 1 1 0 0,1 0-1 0 0,-1 1 0 0 0,2 0 0 0 0,-1 1 1 0 0,-18 17-1 0 0,26-21-257 0 0,0 0 0 0 0,1 0 0 0 0,-1 0 0 0 0,1 1 0 0 0,0 0-1 0 0,1-1 1 0 0,0 1 0 0 0,-1 1 0 0 0,2-1 0 0 0,-1 0 0 0 0,1 1 0 0 0,0-1 0 0 0,-2 13 0 0 0,4-14-80 0 0,0 1 0 0 0,0 0 1 0 0,0-1-1 0 0,1 1 1 0 0,0 0-1 0 0,0-1 0 0 0,0 1 1 0 0,1-1-1 0 0,0 1 0 0 0,0-1 1 0 0,1 0-1 0 0,-1 0 0 0 0,1 0 1 0 0,0 0-1 0 0,0 0 1 0 0,7 7-1 0 0,-1-3-5 0 0,0 0 0 0 0,0-1 0 0 0,1 0-1 0 0,0-1 1 0 0,1 0 0 0 0,-1 0 0 0 0,2-1 0 0 0,-1 0 0 0 0,0-1 0 0 0,1-1-1 0 0,0 0 1 0 0,0 0 0 0 0,16 2 0 0 0,-11-3 5 0 0,1 0 1 0 0,0-1-1 0 0,0-1 0 0 0,0-1 1 0 0,0 0-1 0 0,0-2 1 0 0,-1 0-1 0 0,32-7 0 0 0,-45 8-169 0 0,0-1 1 0 0,1 1-1 0 0,-1 0 0 0 0,1-1 0 0 0,-1 0 1 0 0,0 0-1 0 0,0 0 0 0 0,0-1 0 0 0,0 0 0 0 0,-1 1 1 0 0,1-1-1 0 0,-1 0 0 0 0,0-1 0 0 0,1 1 1 0 0,-1 0-1 0 0,-1-1 0 0 0,1 0 0 0 0,0 0 0 0 0,-1 0 1 0 0,0 0-1 0 0,0 0 0 0 0,0 0 0 0 0,-1 0 0 0 0,1-1 1 0 0,-1 1-1 0 0,0-1 0 0 0,0 1 0 0 0,0-1 1 0 0,-1 1-1 0 0,0-1 0 0 0,0 0 0 0 0,0 1 0 0 0,0-1 1 0 0,-1 1-1 0 0,1-1 0 0 0,-1 1 0 0 0,-1-1 1 0 0,1 1-1 0 0,0-1 0 0 0,-1 1 0 0 0,0 0 0 0 0,0 0 1 0 0,0 0-1 0 0,-1 0 0 0 0,-3-5 0 0 0,-3-2-108 0 0,-1 0-1 0 0,0 1 0 0 0,0 0 1 0 0,-1 1-1 0 0,0 0 1 0 0,-1 1-1 0 0,1 0 0 0 0,-2 1 1 0 0,1 0-1 0 0,-17-6 1 0 0,-4 0-733 0 0,0 1 1 0 0,-69-14-1 0 0,102 26 784 0 0,-35-4-796 0 0,34 3 619 0 0,0 1 0 0 0,0 0 0 0 0,0 0 0 0 0,0 0 0 0 0,0 0 0 0 0,0 0 0 0 0,0 0 0 0 0,0 0 0 0 0,0 0 0 0 0,0 0 0 0 0,0 1 0 0 0,0-1 0 0 0,0 0 0 0 0,0 1 0 0 0,0-1 0 0 0,0 1 0 0 0,0-1 0 0 0,0 1 0 0 0,0-1 0 0 0,0 1 0 0 0,1-1 0 0 0,-1 1 0 0 0,0 0 0 0 0,0 0 0 0 0,1-1 0 0 0,-2 3 0 0 0,11 10-4952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4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17 492 0 0,'-36'-16'9112'0'0,"32"16"-8572"0"0,-1 0 1 0 0,0 0 0 0 0,1 1 0 0 0,-1 0-1 0 0,0 0 1 0 0,1 0 0 0 0,-1 1 0 0 0,1 0 0 0 0,-1-1-1 0 0,1 2 1 0 0,0-1 0 0 0,0 0 0 0 0,0 1-1 0 0,0 0 1 0 0,0 0 0 0 0,1 0 0 0 0,-1 0 0 0 0,1 0-1 0 0,0 1 1 0 0,0 0 0 0 0,-5 7 0 0 0,7-10-445 0 0,1 0 0 0 0,0-1 0 0 0,0 1 0 0 0,0 0 0 0 0,-1 0 0 0 0,1 0 0 0 0,0-1 1 0 0,0 1-1 0 0,0 0 0 0 0,0 0 0 0 0,0-1 0 0 0,0 1 0 0 0,1 0 0 0 0,-1 0 0 0 0,0 0 0 0 0,0-1 1 0 0,1 1-1 0 0,-1 0 0 0 0,0-1 0 0 0,1 1 0 0 0,-1 0 0 0 0,0 0 0 0 0,1-1 0 0 0,-1 1 0 0 0,1-1 1 0 0,-1 1-1 0 0,1-1 0 0 0,-1 1 0 0 0,1 0 0 0 0,0-1 0 0 0,-1 0 0 0 0,1 1 0 0 0,0-1 0 0 0,-1 1 1 0 0,1-1-1 0 0,0 0 0 0 0,0 1 0 0 0,-1-1 0 0 0,1 0 0 0 0,0 0 0 0 0,0 0 0 0 0,-1 0 0 0 0,1 0 1 0 0,0 0-1 0 0,0 0 0 0 0,-1 0 0 0 0,2 0 0 0 0,36 0 1472 0 0,-36 0-1562 0 0,0-1 0 0 0,0 1 0 0 0,0-1 0 0 0,0 1-1 0 0,0-1 1 0 0,-1 0 0 0 0,1 0 0 0 0,0 0 0 0 0,0 0 0 0 0,0 0 0 0 0,-1 0 0 0 0,1 0 0 0 0,-1 0 0 0 0,1-1 0 0 0,-1 1 0 0 0,1-1-1 0 0,-1 1 1 0 0,0-1 0 0 0,0 1 0 0 0,0-1 0 0 0,0 0 0 0 0,0 0 0 0 0,1-3 0 0 0,-1 4-259 0 0,-14-21-2463 0 0,8 19 1030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4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1 372 0 0,'0'0'918'0'0,"-13"9"7298"0"0,7-5-7340 0 0,1-1-1 0 0,0 1 1 0 0,0 0-1 0 0,1 1 1 0 0,-1-1-1 0 0,1 1 1 0 0,0 0-1 0 0,0 0 1 0 0,1 0-1 0 0,-6 10 1 0 0,8-13-703 0 0,1 0 0 0 0,-1 1 0 0 0,0-1 0 0 0,1 0 0 0 0,-1 1 0 0 0,1-1 0 0 0,-1 0 0 0 0,1 1 0 0 0,0-1 0 0 0,0 0 0 0 0,0 1 0 0 0,1-1 0 0 0,-1 1 0 0 0,0-1 0 0 0,1 0 0 0 0,0 1 0 0 0,-1-1 0 0 0,1 0 0 0 0,0 0 0 0 0,0 0 0 0 0,0 0 0 0 0,0 0 1 0 0,1 0-1 0 0,-1 0 0 0 0,1 0 0 0 0,-1 0 0 0 0,1 0 0 0 0,0 0 0 0 0,-1-1 0 0 0,1 1 0 0 0,0-1 0 0 0,3 2 0 0 0,-1 0 47 0 0,0 0-1 0 0,0 0 1 0 0,1-1 0 0 0,-1 1-1 0 0,1-1 1 0 0,0 0-1 0 0,0-1 1 0 0,-1 1 0 0 0,1-1-1 0 0,0 0 1 0 0,0 0 0 0 0,0-1-1 0 0,1 1 1 0 0,-1-1 0 0 0,9-1-1 0 0,-13 1-213 0 0,-1 0 0 0 0,0 0 0 0 0,0 0 1 0 0,1 1-1 0 0,-1-1 0 0 0,0 0 0 0 0,0 0 0 0 0,1 0 0 0 0,-1-1 0 0 0,0 1 0 0 0,0 0 0 0 0,1 0 0 0 0,-1 0 0 0 0,0 0 0 0 0,0 0 0 0 0,1 0 0 0 0,-1 0 0 0 0,0 0 1 0 0,0 0-1 0 0,0-1 0 0 0,1 1 0 0 0,-1 0 0 0 0,0 0 0 0 0,0 0 0 0 0,0 0 0 0 0,1-1 0 0 0,-1 1 0 0 0,0 0 0 0 0,0 0 0 0 0,0 0 0 0 0,0-1 0 0 0,0 1 1 0 0,1 0-1 0 0,-1 0 0 0 0,0-1 0 0 0,0 1 0 0 0,0 0 0 0 0,0 0 0 0 0,0-1 0 0 0,0 1 0 0 0,0 0 0 0 0,0 0 0 0 0,0-1 0 0 0,0 1 0 0 0,0 0 0 0 0,0 0 0 0 0,0-1 1 0 0,0 1-1 0 0,0 0 0 0 0,0 0 0 0 0,-1-1 0 0 0,1 1 0 0 0,0 0 0 0 0,0 0 0 0 0,0 0 0 0 0,0-1 0 0 0,0 1 0 0 0,0 0 0 0 0,-1 0 0 0 0,1 0 0 0 0,0-1 0 0 0,0 1 1 0 0,0 0-1 0 0,-1 0 0 0 0,1 0 0 0 0,0 0 0 0 0,-1-1 0 0 0,-12-8-1548 0 0,13 9 1458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59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920 52 424 0 0,'-2'-23'3588'0'0,"-2"6"-1526"0"0,2 6 6331 0 0,-2 42-7461 0 0,2 0 1 0 0,2 1 0 0 0,1 0 0 0 0,6 41-1 0 0,-5-49-682 0 0,46 279 2269 0 0,-3-28-224 0 0,-28-149-1025 0 0,-16-120-1047 0 0,1 0 0 0 0,-1 0 0 0 0,1 0 0 0 0,0 0 0 0 0,4 7 1087 0 0,-12-16-1257 0 0,-28-7 6 0 0,-1 1 1 0 0,0 2-1 0 0,-1 1 1 0 0,0 2 0 0 0,0 1-1 0 0,-62 4 1 0 0,21 5-67 0 0,0 3 0 0 0,-86 23 0 0 0,127-23-11 0 0,1 2 0 0 0,-62 27 0 0 0,79-30 18 0 0,0 1 0 0 0,1 2 0 0 0,0-1 0 0 0,1 2 0 0 0,0 0-1 0 0,-26 27 1 0 0,32-28 35 0 0,0 1-1 0 0,1 1 1 0 0,0-1-1 0 0,1 2 1 0 0,1-1-1 0 0,0 1 1 0 0,1 0-1 0 0,0 0 1 0 0,1 1-1 0 0,0 0 1 0 0,2 0 0 0 0,-1 0-1 0 0,2 0 1 0 0,0 0-1 0 0,1 1 1 0 0,1-1-1 0 0,0 1 1 0 0,1-1-1 0 0,0 0 1 0 0,1 1-1 0 0,1-1 1 0 0,1 0-1 0 0,0 0 1 0 0,1-1-1 0 0,0 1 1 0 0,13 23-1 0 0,-6-18 44 0 0,1-1 0 0 0,0 1-1 0 0,2-2 1 0 0,0 0 0 0 0,1-1 0 0 0,0 0-1 0 0,2-2 1 0 0,0 0 0 0 0,0-1-1 0 0,32 18 1 0 0,-7-6 23 0 0,2-2 1 0 0,1-2-1 0 0,0-2 0 0 0,2-3 1 0 0,0-1-1 0 0,1-2 0 0 0,63 8 0 0 0,-28-11 15 0 0,0-4-1 0 0,1-3 1 0 0,151-14-1 0 0,84-37-8 0 0,-261 34-85 0 0,0-3-1 0 0,-1-2 1 0 0,83-38 0 0 0,-125 48-5 0 0,1 0 1 0 0,-1-1-1 0 0,-1-1 1 0 0,0 0-1 0 0,0-1 1 0 0,-1-1 0 0 0,0 0-1 0 0,-1-1 1 0 0,-1 0-1 0 0,15-20 1 0 0,-24 27 1 0 0,0 0 1 0 0,-1-1-1 0 0,0 1 1 0 0,0-1-1 0 0,0 0 0 0 0,-1 1 1 0 0,0-1-1 0 0,0 0 1 0 0,0 0-1 0 0,-1 0 1 0 0,0 0-1 0 0,-1 0 0 0 0,1 0 1 0 0,-1 1-1 0 0,-1-1 1 0 0,1 0-1 0 0,-1 0 1 0 0,0 1-1 0 0,-1-1 0 0 0,-3-6 1 0 0,-2-5 4 0 0,-2 0-1 0 0,0 1 1 0 0,-1 0 0 0 0,0 0-1 0 0,-24-25 1 0 0,-9-1 5 0 0,-2 2 0 0 0,-1 2-1 0 0,-2 2 1 0 0,-2 2 0 0 0,-92-47 0 0 0,106 65-10 0 0,0 1 0 0 0,-1 2 1 0 0,-1 1-1 0 0,0 3 0 0 0,-1 1 1 0 0,-61-6-1 0 0,-244 1-3785 0 0,335 14 3496 0 0,3 0-1227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4:5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35 108 0 0,'-3'-12'1041'0'0,"0"-10"15106"0"0,6 33-13962 0 0,99 334 6064 0 0,-93-317-7818 0 0,1 3-929 0 0,0-11-4126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0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1 424 0 0,'0'6'12106'0'0,"1"-6"-11898"0"0,9 16 3396 0 0,17 18-710 0 0,3 2-957 0 0,2-1-1 0 0,1-1 0 0 0,2-2 1 0 0,52 37-1 0 0,-74-60-1873 0 0,1-1 1 0 0,-1-1-1 0 0,19 7 1 0 0,-31-14-493 0 0,14-1-2341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0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3 137 784 0 0,'-1'0'226'0'0,"1"0"0"0"0,0 0-1 0 0,0-1 1 0 0,0 1 0 0 0,-1 0-1 0 0,1-1 1 0 0,0 1 0 0 0,0 0 0 0 0,0-1-1 0 0,0 1 1 0 0,-1 0 0 0 0,1-1 0 0 0,0 1-1 0 0,0 0 1 0 0,0-1 0 0 0,0 1 0 0 0,0 0-1 0 0,0-1 1 0 0,0 1 0 0 0,0-1-1 0 0,0 1 1 0 0,0 0 0 0 0,0-1 0 0 0,0 1-1 0 0,1 0 1 0 0,-1-1 0 0 0,0 1 0 0 0,0 0-1 0 0,0-1 1 0 0,0 1 0 0 0,1 0 0 0 0,-1-1-1 0 0,0 1 1 0 0,1-1 0 0 0,14-7 3397 0 0,26-1-1306 0 0,-35 9-1387 0 0,239-37 5829 0 0,164-32-2473 0 0,-409 69-4281 0 0,0 0-1 0 0,0 0 0 0 0,1-1 1 0 0,-1 1-1 0 0,0 0 0 0 0,0 0 0 0 0,0 0 1 0 0,0 0-1 0 0,1 0 0 0 0,-1 0 1 0 0,0 0-1 0 0,0 0 0 0 0,0 0 0 0 0,0 0 1 0 0,1 0-1 0 0,-1 0 0 0 0,0 0 1 0 0,0 0-1 0 0,0 0 0 0 0,0 0 0 0 0,1 0 1 0 0,-1 0-1 0 0,0 0 0 0 0,0 0 1 0 0,0 0-1 0 0,0 0 0 0 0,0 0 1 0 0,1 0-1 0 0,-1 1 0 0 0,0-1 0 0 0,0 0 1 0 0,0 0-1 0 0,0 0 0 0 0,0 0 1 0 0,1 0-1 0 0,-1 0 0 0 0,0 0 0 0 0,0 1 1 0 0,0-1-1 0 0,0 0 0 0 0,0 0 1 0 0,0 0-1 0 0,0 0 0 0 0,0 1 0 0 0,0-1 1 0 0,0 0-1 0 0,0 0 0 0 0,0 0 1 0 0,0 0-1 0 0,0 1 0 0 0,0-1 0 0 0,0 0 1 0 0,0 0-1 0 0,0 0 0 0 0,0 0 1 0 0,0 1-1 0 0,-7 13 72 0 0,-20 22-88 0 0,23-31 39 0 0,-82 95 148 0 0,-24 32 813 0 0,110-131-961 0 0,-1-1-1 0 0,1 0 1 0 0,-1 1-1 0 0,1-1 1 0 0,0 0-1 0 0,-1 1 1 0 0,1-1-1 0 0,0 1 1 0 0,-1-1-1 0 0,1 1 1 0 0,0-1-1 0 0,-1 1 1 0 0,1-1-1 0 0,0 1 1 0 0,0 0-1 0 0,0-1 1 0 0,-1 1-1 0 0,1-1 1 0 0,0 1-1 0 0,0-1 1 0 0,0 1-1 0 0,0 0 1 0 0,0-1-1 0 0,0 1 1 0 0,0-1-1 0 0,1 2 1 0 0,12-6 62 0 0,22-19-409 0 0,-29 17 211 0 0,-1 0 1 0 0,1 0-1 0 0,-1-1 0 0 0,4-8 1 0 0,-8 13 56 0 0,0 0 1 0 0,1 0 0 0 0,-1-1 0 0 0,0 1 0 0 0,-1 0 0 0 0,1-1 0 0 0,0 1 0 0 0,-1-1 0 0 0,1 0 0 0 0,-1 1-1 0 0,0-1 1 0 0,0 1 0 0 0,0-1 0 0 0,0 1 0 0 0,0-1 0 0 0,-1-3 0 0 0,0 5 33 0 0,1 0 1 0 0,-1 0-1 0 0,1 1 1 0 0,-1-1-1 0 0,0 0 1 0 0,1 0-1 0 0,-1 1 0 0 0,0-1 1 0 0,0 1-1 0 0,1-1 1 0 0,-1 0-1 0 0,0 1 1 0 0,0-1-1 0 0,0 1 1 0 0,0 0-1 0 0,0-1 1 0 0,1 1-1 0 0,-1 0 1 0 0,0 0-1 0 0,0-1 0 0 0,0 1 1 0 0,0 0-1 0 0,0 0 1 0 0,0 0-1 0 0,0 0 1 0 0,-2 1-1 0 0,-30 3-133 0 0,28-3 122 0 0,-141 35 56 0 0,187-51 334 0 0,-13 4-2121 0 0,34-8 1 0 0,-58 18 379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0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424 425 188 0 0,'7'-2'853'0'0,"-1"-1"1"0"0,0 1-1 0 0,0-1 1 0 0,0 0-1 0 0,0-1 1 0 0,-1 0-1 0 0,1 1 1 0 0,-1-2-1 0 0,0 1 1 0 0,8-10-1 0 0,-10 12-438 0 0,-1-1 0 0 0,1 0 0 0 0,-1 0 0 0 0,0-1 1 0 0,0 1-1 0 0,0 0 0 0 0,-1-1 0 0 0,1 1 0 0 0,-1-1 0 0 0,1 1 0 0 0,-1-1 0 0 0,-1 0 1 0 0,1 1-1 0 0,0-1 0 0 0,-1 0 0 0 0,0 0 0 0 0,0 0 0 0 0,0 1 0 0 0,-1-9 0 0 0,-3 0-195 0 0,-1-1 1 0 0,0 0-1 0 0,-1 1 0 0 0,0 0 0 0 0,-1 1 0 0 0,0-1 0 0 0,-1 1 0 0 0,0 1 1 0 0,-1-1-1 0 0,0 1 0 0 0,-16-13 0 0 0,-1 1-130 0 0,-1 2 0 0 0,0 1 0 0 0,-43-23 0 0 0,54 34-73 0 0,-1 0 0 0 0,0 1 0 0 0,-1 1 0 0 0,-21-5 1 0 0,28 8-11 0 0,1 1 1 0 0,-1 1-1 0 0,1 0 1 0 0,-1 0 0 0 0,0 1-1 0 0,1 1 1 0 0,-1 0-1 0 0,-17 3 1 0 0,25-3 34 0 0,1-1-1 0 0,-1 1 1 0 0,1-1-1 0 0,0 1 1 0 0,-1 0 0 0 0,1 0-1 0 0,0 0 1 0 0,0 0 0 0 0,0 1-1 0 0,0-1 1 0 0,0 0-1 0 0,0 1 1 0 0,0 0 0 0 0,0-1-1 0 0,0 1 1 0 0,1 0 0 0 0,-1 0-1 0 0,1 0 1 0 0,-1 0 0 0 0,1 0-1 0 0,0 0 1 0 0,0 0-1 0 0,0 1 1 0 0,0-1 0 0 0,0 0-1 0 0,1 1 1 0 0,-1-1 0 0 0,1 1-1 0 0,-1-1 1 0 0,1 0-1 0 0,0 1 1 0 0,0-1 0 0 0,0 1-1 0 0,0-1 1 0 0,0 1 0 0 0,1-1-1 0 0,-1 1 1 0 0,2 2 0 0 0,0 3 96 0 0,0-1 0 0 0,1-1 0 0 0,0 1 0 0 0,1 0 1 0 0,-1-1-1 0 0,1 1 0 0 0,1-1 0 0 0,-1 0 0 0 0,1-1 1 0 0,0 1-1 0 0,0-1 0 0 0,7 6 0 0 0,3 0-160 0 0,1-1-1 0 0,0-1 1 0 0,1 0 0 0 0,0-1-1 0 0,0-1 1 0 0,1-1 0 0 0,0 0-1 0 0,0-1 1 0 0,0-1-1 0 0,1-1 1 0 0,-1-1 0 0 0,1 0-1 0 0,0-1 1 0 0,0-1-1 0 0,-1-1 1 0 0,1-1 0 0 0,0 0-1 0 0,19-6 1 0 0,-36 8-39 0 0,1-1 1 0 0,-1 0-1 0 0,1 0 0 0 0,-1 0 1 0 0,0-1-1 0 0,0 1 1 0 0,0 0-1 0 0,0-1 0 0 0,0 1 1 0 0,0-1-1 0 0,0 0 1 0 0,0 0-1 0 0,-1 1 0 0 0,1-1 1 0 0,1-3-1 0 0,-1 1 16 0 0,0 0 0 0 0,-1 0-1 0 0,1 0 1 0 0,-1 0 0 0 0,0 0-1 0 0,0 0 1 0 0,0 0 0 0 0,-1 0-1 0 0,0 0 1 0 0,0-6 0 0 0,0 9 92 0 0,1 0 1 0 0,-1 0-1 0 0,0 0 1 0 0,0 0 0 0 0,0 0-1 0 0,0 1 1 0 0,0-1-1 0 0,0 0 1 0 0,0 0 0 0 0,0 0-1 0 0,-1 0 1 0 0,1 0-1 0 0,0 1 1 0 0,0-1-1 0 0,-1 0 1 0 0,1 0 0 0 0,-1 0-1 0 0,1 1 1 0 0,-1-1-1 0 0,1 0 1 0 0,-1 1 0 0 0,1-1-1 0 0,-1 0 1 0 0,1 1-1 0 0,-1-1 1 0 0,0 1-1 0 0,1-1 1 0 0,-1 1 0 0 0,0-1-1 0 0,0 1 1 0 0,1-1-1 0 0,-1 1 1 0 0,0 0-1 0 0,0-1 1 0 0,0 1 0 0 0,-1 0-1 0 0,1 0 10 0 0,0 0 0 0 0,0 0 0 0 0,0 1-1 0 0,1-1 1 0 0,-1 0 0 0 0,0 1 0 0 0,0-1 0 0 0,0 1-1 0 0,0 0 1 0 0,1-1 0 0 0,-1 1 0 0 0,0-1 0 0 0,1 1 0 0 0,-1 0-1 0 0,0 0 1 0 0,1-1 0 0 0,-1 1 0 0 0,1 0 0 0 0,-1 0-1 0 0,1 0 1 0 0,-1 0 0 0 0,1-1 0 0 0,0 1 0 0 0,-1 0-1 0 0,1 0 1 0 0,0 0 0 0 0,0 0 0 0 0,0 0 0 0 0,0 0-1 0 0,0 0 1 0 0,0 1 0 0 0,-1 20 516 0 0,2-1 0 0 0,0 0 0 0 0,2 1 0 0 0,0-1 0 0 0,12 37 0 0 0,-10-42-540 0 0,0 1 0 0 0,2-1 0 0 0,0 0 0 0 0,1 0 0 0 0,0-1 0 0 0,2 0 0 0 0,17 21 0 0 0,-24-32-857 0 0,26 25-635 0 0,-19-21-2244 0 0,0-5-3961 0 0,-2-3 4886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4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0 492 0 0,'0'0'4744'0'0,"-11"13"-770"0"0,-7 66 3185 0 0,-8 44-1380 0 0,13-58-1693 0 0,13-64-4026 0 0,-1 0 0 0 0,1-1 0 0 0,0 1 0 0 0,0-1 1 0 0,0 1-1 0 0,0 0 0 0 0,0-1 0 0 0,0 1 0 0 0,0 0 1 0 0,0-1-1 0 0,0 1 0 0 0,0 0 0 0 0,0-1 0 0 0,0 1 0 0 0,0-1 1 0 0,0 1-1 0 0,1 0 0 0 0,-1-1 0 0 0,0 1 0 0 0,0-1 1 0 0,1 1-1 0 0,-1-1 0 0 0,0 1 0 0 0,1 0 0 0 0,-1-1 0 0 0,1 0 1 0 0,-1 1-1 0 0,1-1 0 0 0,-1 1 0 0 0,1-1 0 0 0,-1 1 1 0 0,1-1-1 0 0,-1 0 0 0 0,1 1 0 0 0,-1-1 0 0 0,1 0 0 0 0,0 0 1 0 0,-1 0-1 0 0,1 1 0 0 0,0-1 0 0 0,-1 0 0 0 0,1 0 1 0 0,-1 0-1 0 0,1 0 0 0 0,0 0 0 0 0,-1 0 0 0 0,1 0 0 0 0,0 0 1 0 0,-1 0-1 0 0,2-1 0 0 0,38-9 710 0 0,-27 6-643 0 0,-8 3-87 0 0,37-9 361 0 0,78-8 0 0 0,-107 18-367 0 0,-1-1-1 0 0,1 1 1 0 0,-1 1-1 0 0,1 0 1 0 0,-1 1-1 0 0,0 0 1 0 0,1 1-1 0 0,-1 1 1 0 0,0-1-1 0 0,-1 2 1 0 0,14 6-1 0 0,-3 7 34 0 0,-21-18-62 0 0,0 1-1 0 0,-1 0 1 0 0,1 0 0 0 0,0 0 0 0 0,-1 0 0 0 0,1 0 0 0 0,0 0-1 0 0,-1 0 1 0 0,1 0 0 0 0,-1 0 0 0 0,0 0 0 0 0,1 0 0 0 0,-1 1 0 0 0,0-1-1 0 0,0 0 1 0 0,0 0 0 0 0,1 0 0 0 0,-1 0 0 0 0,0 1 0 0 0,-1-1-1 0 0,1 0 1 0 0,0 0 0 0 0,0 2 0 0 0,-4 2 2 0 0,1 1 1 0 0,-1-1-1 0 0,0 0 1 0 0,-1-1-1 0 0,1 1 1 0 0,-1-1-1 0 0,0 1 1 0 0,0-1-1 0 0,0-1 1 0 0,0 1-1 0 0,-1-1 1 0 0,1 0-1 0 0,-1 0 1 0 0,0 0-1 0 0,-8 2 1 0 0,-17 6 13 0 0,-52 11 0 0 0,75-20-51 0 0,-23 5 89 0 0,-58 6 1 0 0,81-12-123 0 0,0 0 0 0 0,0-1 0 0 0,0-1 0 0 0,1 1 0 0 0,-1-1-1 0 0,0-1 1 0 0,1 1 0 0 0,-1-1 0 0 0,1 0 0 0 0,-1-1 0 0 0,1 0 0 0 0,0 0 0 0 0,-7-5 0 0 0,13 8-33 0 0,1 0-1 0 0,-1-1 1 0 0,0 1-1 0 0,1 0 1 0 0,-1-1 0 0 0,1 1-1 0 0,-1-1 1 0 0,1 1 0 0 0,-1-1-1 0 0,1 1 1 0 0,-1-1 0 0 0,1 1-1 0 0,0-1 1 0 0,-1 1 0 0 0,1-1-1 0 0,0 0 1 0 0,0 1 0 0 0,-1-1-1 0 0,1 1 1 0 0,0-1 0 0 0,0 0-1 0 0,0 1 1 0 0,-1-1-1 0 0,1 0 1 0 0,0 1 0 0 0,0-1-1 0 0,0 0 1 0 0,0 1 0 0 0,1-1-1 0 0,-1 0 1 0 0,0 1 0 0 0,0-1-1 0 0,0 0 1 0 0,0 1 0 0 0,1-1-1 0 0,-1 1 1 0 0,0-1 0 0 0,0 0-1 0 0,1 1 1 0 0,-1-1 0 0 0,1 1-1 0 0,-1-1 1 0 0,0 1 0 0 0,1-1-1 0 0,28-20-6443 0 0,-22 16 3690 0 0,11-6-110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36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4 0 0,'-6'-3'9434'0'0,"6"3"-9274"0"0,11-7 1815 0 0,25-7-918 0 0,43-5 2755 0 0,-26 8-1276 0 0,91-34 1 0 0,-129 38-3345 0 0,-1 0 0 0 0,0-1 0 0 0,20-14 1 0 0,12-15-6977 0 0,-40 32 5985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01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1 368 0 0,'0'0'4350'0'0,"-1"2"-3057"0"0,-1 8-342 0 0,0-1 0 0 0,1 0 0 0 0,0 1 0 0 0,1-1 0 0 0,0 1-1 0 0,1-1 1 0 0,1 10 0 0 0,0 35 1382 0 0,-10 29 205 0 0,-21 92-1 0 0,15-105-1267 0 0,3 1 0 0 0,-2 93 0 0 0,15-132-1058 0 0,0 0 0 0 0,3 0 1 0 0,0 0-1 0 0,18 54 1 0 0,-21-81-590 0 0,1 1 0 0 0,-1 0-1 0 0,1-1 1 0 0,0 0 0 0 0,5 7 0 0 0,10 11-7973 0 0,-14-18 5730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0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74 126 116 0 0,'8'39'10172'0'0,"-8"-35"-9415"0"0,0 0-1 0 0,1 0 1 0 0,-2-1 0 0 0,1 1 0 0 0,0 0 0 0 0,-1 0 0 0 0,1 0 0 0 0,-1 0 0 0 0,0 0-1 0 0,-1-1 1 0 0,1 1 0 0 0,-1 0 0 0 0,-1 3 0 0 0,2-6-695 0 0,1-1 0 0 0,-1 0 0 0 0,1 1 0 0 0,-1-1 0 0 0,1 1 0 0 0,-1-1 0 0 0,1 0 0 0 0,-1 0 0 0 0,1 1 0 0 0,-1-1 0 0 0,1 0 0 0 0,-1 0 0 0 0,0 1 0 0 0,1-1 0 0 0,-1 0 0 0 0,1 0 0 0 0,-1 0 0 0 0,0 0 0 0 0,1 0 0 0 0,-1 0 0 0 0,1 0 0 0 0,-1 0 0 0 0,0 0-1 0 0,1 0 1 0 0,-1-1 0 0 0,1 1 0 0 0,-1 0 0 0 0,1 0 0 0 0,-1 0 0 0 0,1-1 0 0 0,-1 1 0 0 0,1 0 0 0 0,-1-1 0 0 0,1 1 0 0 0,-1 0 0 0 0,1-1 0 0 0,-1 1 0 0 0,1-1 0 0 0,-1 1 0 0 0,1-1 0 0 0,0 1 0 0 0,-1-1 0 0 0,-19-22 494 0 0,19 22-483 0 0,-2-4-9 0 0,0-1 0 0 0,-1 1 0 0 0,2-1 0 0 0,-1 0 0 0 0,1 0 0 0 0,-1 0 0 0 0,2 0 0 0 0,-1 0 1 0 0,1 0-1 0 0,0 0 0 0 0,0-1 0 0 0,0 1 0 0 0,1 0 0 0 0,0-1 0 0 0,1 1 0 0 0,-1 0 0 0 0,1-1 1 0 0,0 1-1 0 0,4-10 0 0 0,-4 12-22 0 0,1 1 1 0 0,-1-1-1 0 0,1 0 1 0 0,0 1-1 0 0,0-1 1 0 0,0 1-1 0 0,1 0 1 0 0,-1 0-1 0 0,1 0 1 0 0,0 0-1 0 0,0 0 1 0 0,0 1-1 0 0,0-1 1 0 0,0 1-1 0 0,0 0 1 0 0,1 0-1 0 0,-1 0 1 0 0,1 0-1 0 0,-1 0 1 0 0,1 1-1 0 0,0 0 1 0 0,0 0-1 0 0,0 0 1 0 0,0 0-1 0 0,0 0 1 0 0,-1 1-1 0 0,1 0 1 0 0,0 0-1 0 0,0 0 1 0 0,0 0-1 0 0,0 1 1 0 0,6 0-1 0 0,-5 0 16 0 0,0 0 0 0 0,-1 1 0 0 0,1-1 0 0 0,0 1-1 0 0,-1 0 1 0 0,1 0 0 0 0,-1 0 0 0 0,0 1 0 0 0,0-1-1 0 0,0 1 1 0 0,0 0 0 0 0,0 0 0 0 0,0 1-1 0 0,-1-1 1 0 0,0 1 0 0 0,1-1 0 0 0,4 9 0 0 0,-2-1-59 0 0,-1-1 0 0 0,0 1 1 0 0,-1 0-1 0 0,0 0 1 0 0,-1 0-1 0 0,3 14 1 0 0,-6-24-137 0 0,-1-4-773 0 0,0-1 887 0 0,-1 1 1 0 0,1 0 0 0 0,1 0 0 0 0,-1 0-1 0 0,0-1 1 0 0,1 1 0 0 0,0 0-1 0 0,0-1 1 0 0,0 1 0 0 0,0 0-1 0 0,0-1 1 0 0,1 1 0 0 0,-1 0-1 0 0,1-1 1 0 0,0 1 0 0 0,0 0-1 0 0,0 0 1 0 0,3-5 0 0 0,-1 4 20 0 0,0-1 0 0 0,0 0 0 0 0,1 0 0 0 0,0 1 0 0 0,-1 0 0 0 0,2 0 0 0 0,-1 0 1 0 0,0 0-1 0 0,1 1 0 0 0,7-5 0 0 0,-6 4 78 0 0,0 1 1 0 0,1-1-1 0 0,0 1 1 0 0,0 1-1 0 0,0-1 0 0 0,0 1 1 0 0,0 0-1 0 0,0 1 1 0 0,0-1-1 0 0,1 2 1 0 0,-1-1-1 0 0,1 1 1 0 0,-1 0-1 0 0,0 0 0 0 0,1 1 1 0 0,-1 0-1 0 0,0 0 1 0 0,8 3-1 0 0,-9-1 35 0 0,0 0 0 0 0,1 1 0 0 0,-1 0-1 0 0,-1 0 1 0 0,1 0 0 0 0,-1 0 0 0 0,1 1-1 0 0,-1 0 1 0 0,-1 0 0 0 0,1 0 0 0 0,-1 1 0 0 0,0 0-1 0 0,6 10 1 0 0,-4-4-423 0 0,-1-1 0 0 0,-1 1 1 0 0,0 0-1 0 0,0 0 0 0 0,-1 0 0 0 0,2 25 0 0 0,-2-27-2333 0 0,6 1-5674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0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87 296 516 0 0,'-20'46'6529'0'0,"10"-19"-1421"0"0,-3 0 0 0 0,-23 40 0 0 0,35-66-4396 0 0,1-1-665 0 0,0 0 0 0 0,0 0 0 0 0,0 0 0 0 0,0 0 0 0 0,0 0 0 0 0,0 1 1 0 0,-1-1-1 0 0,1 0 0 0 0,0 0 0 0 0,0 0 0 0 0,0 0 0 0 0,0 0 0 0 0,0 0 0 0 0,0 0 0 0 0,0 0 1 0 0,0 0-1 0 0,0 0 0 0 0,-1 0 0 0 0,1 0 0 0 0,0 0 0 0 0,0 0 0 0 0,0 0 0 0 0,0 0 0 0 0,0 0 1 0 0,0 0-1 0 0,0 0 0 0 0,-1 0 0 0 0,1 0 0 0 0,0 0 0 0 0,0 0 0 0 0,0 0 0 0 0,0 0 0 0 0,0 0 1 0 0,0 0-1 0 0,0 0 0 0 0,-1 0 0 0 0,1 0 0 0 0,0 0 0 0 0,0 0 0 0 0,0 0 0 0 0,0 0 0 0 0,0 0 1 0 0,0 0-1 0 0,0 0 0 0 0,0-1 0 0 0,0 1 0 0 0,-1 0 0 0 0,1 0 0 0 0,0 0 0 0 0,0 0 0 0 0,0 0 1 0 0,0 0-1 0 0,0 0 0 0 0,0 0 0 0 0,0-1 0 0 0,0 1 0 0 0,0 0 0 0 0,0 0 0 0 0,-1-11 170 0 0,1 0 0 0 0,0 0-1 0 0,1 0 1 0 0,0 0 0 0 0,1 0-1 0 0,0 0 1 0 0,0 0 0 0 0,6-12-1 0 0,-1-7-39 0 0,47-271 973 0 0,-54 297-1138 0 0,5-12 22 0 0,-2 16-32 0 0,-2 0-3 0 0,0 0 1 0 0,0 0 0 0 0,0 1 0 0 0,1-1 0 0 0,-1 1-1 0 0,0-1 1 0 0,0 1 0 0 0,0-1 0 0 0,0 1 0 0 0,0 0-1 0 0,0-1 1 0 0,0 1 0 0 0,0 0 0 0 0,0 0-1 0 0,0 0 1 0 0,0-1 0 0 0,-1 1 0 0 0,1 0 0 0 0,0 0-1 0 0,-1 0 1 0 0,1 1 0 0 0,0-1 0 0 0,-1 0-1 0 0,1 0 1 0 0,-1 2 0 0 0,4 4 0 0 0,39 62-135 0 0,0 1 283 0 0,57 69-1 0 0,-85-120-447 0 0,1-1 0 0 0,0-1 0 0 0,2-1 0 0 0,0 0 0 0 0,0-1 1 0 0,2-1-1 0 0,0-1 0 0 0,29 15 0 0 0,-46-26 148 0 0,0-1 1 0 0,0 1 0 0 0,0-1-1 0 0,0 0 1 0 0,0 0-1 0 0,1 0 1 0 0,-1-1-1 0 0,0 1 1 0 0,0-1 0 0 0,1 1-1 0 0,-1-1 1 0 0,0 0-1 0 0,0 0 1 0 0,1-1-1 0 0,-1 1 1 0 0,5-2 0 0 0,-7 2 13 0 0,-1-1 122 0 0,-1 0 0 0 0,1 0 1 0 0,0 0-1 0 0,-1 0 0 0 0,1 0 1 0 0,-1 0-1 0 0,1 0 1 0 0,-1 0-1 0 0,1 0 0 0 0,-1 0 1 0 0,0 1-1 0 0,1-1 1 0 0,-1 0-1 0 0,0 0 0 0 0,0 1 1 0 0,1-1-1 0 0,-1 0 1 0 0,0 1-1 0 0,0-1 0 0 0,0 1 1 0 0,0-1-1 0 0,0 1 1 0 0,-2-1-1 0 0,-27-9 31 0 0,22 8-35 0 0,-18-5-182 0 0,-1 0 0 0 0,0 2 0 0 0,0 1 0 0 0,0 1-1 0 0,-1 1 1 0 0,1 2 0 0 0,-1 1 0 0 0,1 1 0 0 0,-28 5 0 0 0,51-6-818 0 0,0 0 0 0 0,-1 0 1 0 0,1 1-1 0 0,0 0 0 0 0,0 0 0 0 0,-7 4 1 0 0,3 1-1449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0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11 100 0 0,'1'-10'11433'0'0,"8"22"-8607"0"0,10 28-1488 0 0,-2 22 286 0 0,-3 0 0 0 0,-3 1 0 0 0,3 69-1 0 0,8 45 392 0 0,16-9-183 0 0,1 3-1681 0 0,-35-160-1565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04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2 128 220 0 0,'-2'-1'6913'0'0,"12"1"-2916"0"0,32 1-1568 0 0,31 2-1338 0 0,446-2 3141 0 0,892-9-37 0 0,-455-9-2580 0 0,-308 7-989 0 0,192-24 42 0 0,-228-14-172 0 0,-567 42-501 0 0,60-2-2044 0 0,-96 11-303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06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18 172 0 0,'0'-1'382'0'0,"0"0"-1"0"0,0 0 1 0 0,0 1 0 0 0,0-1-1 0 0,1 0 1 0 0,-1 0 0 0 0,0 0 0 0 0,1 0-1 0 0,-1 1 1 0 0,0-1 0 0 0,1 0-1 0 0,-1 0 1 0 0,1 1 0 0 0,-1-1-1 0 0,1 0 1 0 0,-1 1 0 0 0,1-1-1 0 0,0 0 1 0 0,-1 1 0 0 0,1-1-1 0 0,0 1 1 0 0,-1-1 0 0 0,2 0 0 0 0,-1 2-204 0 0,-1-1 1 0 0,1 0 0 0 0,0 0 0 0 0,0 1-1 0 0,-1-1 1 0 0,1 0 0 0 0,-1 1 0 0 0,1-1-1 0 0,0 0 1 0 0,-1 1 0 0 0,1-1 0 0 0,-1 1-1 0 0,1-1 1 0 0,-1 1 0 0 0,1-1 0 0 0,-1 1-1 0 0,1 0 1 0 0,-1-1 0 0 0,1 1 0 0 0,-1 1-1 0 0,20 44 1415 0 0,-18-41-933 0 0,31 98 2229 0 0,20 111 1 0 0,-26-97-1314 0 0,7 42 1398 0 0,-34-157-2656 0 0,2 2 189 0 0,-2-1-3278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06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47 4 0 0,'-23'-1'2198'0'0,"7"0"10588"0"0,228-7-8102 0 0,107 4-2288 0 0,-154 2-1421 0 0,246-18 1394 0 0,-280 11-1416 0 0,-126 9-1377 0 0,19-1 1225 0 0,-7 0-7926 0 0,-20 5 4214 0 0,-10 12 124 0 0,3-8 401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0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1 300 0 0,'-3'1'384'0'0,"1"0"0"0"0,0 0 0 0 0,0 0 0 0 0,0 0 0 0 0,0 1 0 0 0,0-1 0 0 0,0 1 0 0 0,0-1 1 0 0,0 1-1 0 0,1 0 0 0 0,-1-1 0 0 0,1 1 0 0 0,-1 0 0 0 0,1 0 0 0 0,0 0 0 0 0,0 0 0 0 0,-1 0 0 0 0,2 1 0 0 0,-1-1 0 0 0,0 0 0 0 0,0 1 0 0 0,1-1 0 0 0,-1 0 0 0 0,1 1 0 0 0,0-1 0 0 0,-1 0 1 0 0,1 1-1 0 0,0-1 0 0 0,1 1 0 0 0,-1 3 0 0 0,2 12 528 0 0,1 0 1 0 0,0 0 0 0 0,7 21 0 0 0,-2-9 160 0 0,99 433 6679 0 0,-50-222-4992 0 0,-33-87-1820 0 0,-24-153-1109 0 0,1 1 0 0 0,-1-1 0 0 0,1 0 0 0 0,-1 0 0 0 0,1 0 0 0 0,-1 0 0 0 0,1 0 0 0 0,0 0 0 0 0,0 0 0 0 0,0 0 0 0 0,0 0 0 0 0,-1 0-1 0 0,1 0 1 0 0,0 0 0 0 0,0-1 0 0 0,2 2 0 0 0,6 0-3280 0 0,1-6-3401 0 0,3-5 4242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0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37 20 0 0,'7'-14'1086'0'0,"0"0"1118"0"0,-5 6 2487 0 0,16 26-972 0 0,-5 6-2509 0 0,-1 0 1 0 0,-1 1-1 0 0,-1 0 1 0 0,11 47-1 0 0,-2-9 71 0 0,2 1-99 0 0,64 185 1777 0 0,-56-176-1754 0 0,52 94 0 0 0,95 118 1414 0 0,-114-178-1128 0 0,-85-108-1650 0 0,1-2-1 0 0,0 0 1 0 0,-26-8 0 0 0,-17-2-69 0 0,-68-5 80 0 0,0 7 1 0 0,-1 5-1 0 0,-167 13 1 0 0,278-5 172 0 0,15-3-133 0 0,1 2 0 0 0,0-1 1 0 0,0 1-1 0 0,0 0 0 0 0,0 1 0 0 0,0-1 0 0 0,-7 4 0 0 0,10 0-1137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0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1 714 236 0 0,'10'-1'7747'0'0,"51"-3"-5008"0"0,290 7 2257 0 0,190 11-1811 0 0,990 9 1088 0 0,-329-28-2623 0 0,-197-49-910 0 0,-419 16 148 0 0,-503 35-665 0 0,-19 1 393 0 0,66-10 1 0 0,-128 11-541 0 0,31-2 314 0 0,-32 3-263 0 0,21-21 549 0 0,-22 14-612 0 0,0 0 0 0 0,0 1 0 0 0,-1-1 0 0 0,0 0 0 0 0,0 0 0 0 0,-1 1 0 0 0,0-1 0 0 0,-4-9 0 0 0,-28-56 119 0 0,7 19-91 0 0,5-7 22 0 0,2-1-1 0 0,-15-82 1 0 0,-7-1-2167 0 0,39 138 911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10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36 171 152 0 0,'-10'-9'998'0'0,"8"8"-625"0"0,0 0 0 0 0,0-1 1 0 0,0 0-1 0 0,0 1 0 0 0,0-1 0 0 0,0 0 1 0 0,1 0-1 0 0,-1 0 0 0 0,1 0 1 0 0,-1 0-1 0 0,1-1 0 0 0,0 1 1 0 0,-2-5-1 0 0,3 6-213 0 0,0 0-1 0 0,1-1 1 0 0,-1 1-1 0 0,1 0 1 0 0,-1-1 0 0 0,1 1-1 0 0,-1 0 1 0 0,1 0 0 0 0,0-1-1 0 0,0 1 1 0 0,0 0 0 0 0,-1 0-1 0 0,1 0 1 0 0,0 0 0 0 0,0 0-1 0 0,0 0 1 0 0,2-1-1 0 0,20-15 1165 0 0,-3 6-660 0 0,1 0 0 0 0,1 2-1 0 0,-1 0 1 0 0,2 2 0 0 0,33-8 0 0 0,118-11 2010 0 0,-151 24-2140 0 0,-1 1 1 0 0,46 3 0 0 0,-60-1-390 0 0,0 0 0 0 0,0 1 0 0 0,0 0 0 0 0,0 0 0 0 0,-1 0 0 0 0,1 1 0 0 0,0 0 0 0 0,-1 1 0 0 0,0 0 0 0 0,0 0 0 0 0,12 9 0 0 0,-17-11-96 0 0,0 0 1 0 0,0 0-1 0 0,0 0 0 0 0,0 0 1 0 0,-1 0-1 0 0,1 0 0 0 0,-1 0 0 0 0,1 1 1 0 0,-1-1-1 0 0,0 1 0 0 0,0-1 1 0 0,0 1-1 0 0,0-1 0 0 0,0 1 1 0 0,-1 0-1 0 0,1-1 0 0 0,-1 1 1 0 0,0 0-1 0 0,0 5 0 0 0,0-4 1 0 0,-1 0 0 0 0,0 1-1 0 0,0-1 1 0 0,-1 0-1 0 0,0 0 1 0 0,1 0 0 0 0,-1 0-1 0 0,0 0 1 0 0,-1 0-1 0 0,1 0 1 0 0,-4 3 0 0 0,-5 6 17 0 0,0-2 0 0 0,-1 0 0 0 0,0 0 0 0 0,0-1 0 0 0,-25 14 0 0 0,17-13-172 0 0,-43 17 0 0 0,45-21-36 0 0,17-7 85 0 0,3 1-58 0 0,19 7 133 0 0,-1-1 0 0 0,42 7 0 0 0,21 6 181 0 0,-53-10-111 0 0,-7-3 18 0 0,42 18 0 0 0,-61-23-81 0 0,1 0-1 0 0,0 1 0 0 0,-1 0 0 0 0,1 0 1 0 0,-1 0-1 0 0,0 0 0 0 0,0 0 0 0 0,0 1 1 0 0,-1 0-1 0 0,1 0 0 0 0,-1 0 0 0 0,0 0 1 0 0,0 1-1 0 0,3 6 0 0 0,-5-9 0 0 0,0 1-1 0 0,0 0 0 0 0,-1 0 1 0 0,1 0-1 0 0,-1-1 0 0 0,1 1 1 0 0,-1 0-1 0 0,0 0 1 0 0,0 0-1 0 0,-1 0 0 0 0,1 0 1 0 0,0 0-1 0 0,-1-1 1 0 0,0 1-1 0 0,0 0 0 0 0,-2 5 1 0 0,0-3 14 0 0,0 1 0 0 0,0-1 0 0 0,-1 0 0 0 0,1 1 0 0 0,-2-2 0 0 0,1 1 0 0 0,-7 6 0 0 0,1-3 28 0 0,0 0-1 0 0,0-1 0 0 0,-1 0 1 0 0,0 0-1 0 0,0-1 0 0 0,0-1 0 0 0,-17 6 1 0 0,13-7-26 0 0,-1-1 0 0 0,0-1 1 0 0,0 0-1 0 0,0-1 0 0 0,0 0 1 0 0,-28-4-1 0 0,32 2-549 0 0,1-1 0 0 0,-1 0 1 0 0,1-1-1 0 0,0 0 0 0 0,-1-1 0 0 0,1 0 0 0 0,1-1 0 0 0,-1 0 0 0 0,-18-12 0 0 0,16 2-6031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02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1 768 0 0,'15'71'6617'0'0,"-10"-51"-5135"0"0,-1 0-1 0 0,2 22 0 0 0,-3 165 5435 0 0,-16-1-3356 0 0,13-196-3864 0 0,0-1-1 0 0,0 0 1 0 0,1 0-1 0 0,3 16 1 0 0,9 14-6769 0 0,-8-27 4724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1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1 296 0 0,'0'0'4770'0'0,"1"3"-3457"0"0,3 13-307 0 0,-2 0 1 0 0,0 0-1 0 0,0 0 0 0 0,-2 1 0 0 0,0-1 1 0 0,-3 23-1 0 0,1 25 765 0 0,3-21-280 0 0,2-1 0 0 0,1 0-1 0 0,11 44 1 0 0,-15-86-1440 0 0,0 1-1 0 0,0-1 1 0 0,0 1-1 0 0,1 0 1 0 0,-1-1-1 0 0,0 1 1 0 0,0-1-1 0 0,0 1 1 0 0,1 0-1 0 0,-1-1 1 0 0,0 1-1 0 0,1-1 1 0 0,-1 1-1 0 0,0-1 1 0 0,1 1-1 0 0,-1-1 1 0 0,1 1-1 0 0,-1-1 1 0 0,1 0 0 0 0,-1 1-1 0 0,1-1 1 0 0,-1 0-1 0 0,1 1 1 0 0,-1-1-1 0 0,1 0 1 0 0,0 0-1 0 0,-1 1 1 0 0,1-1-1 0 0,-1 0 1 0 0,2 0-1 0 0,0 0 3 0 0,-1 0 0 0 0,1-1 0 0 0,-1 1 0 0 0,1-1 1 0 0,-1 1-1 0 0,1-1 0 0 0,-1 1 0 0 0,0-1 0 0 0,1 0 0 0 0,-1 0 0 0 0,0 0 0 0 0,2-1 0 0 0,34-38 254 0 0,-33 36-227 0 0,56-73 280 0 0,38-42-164 0 0,-49 61-577 0 0,-49 58 287 0 0,-3 0-149 0 0,0 0 233 0 0,1 1 0 0 0,-1-1 0 0 0,0 1 0 0 0,1 0 0 0 0,-1-1 0 0 0,0 1 0 0 0,1 1 0 0 0,-1-1 0 0 0,1 0 0 0 0,-4 3 1 0 0,3-2-10 0 0,-3 1 5 0 0,-35 19-40 0 0,-43 31-1 0 0,73-45 111 0 0,1 0 1 0 0,0 0 0 0 0,0 1-1 0 0,1 0 1 0 0,1 1-1 0 0,-1 0 1 0 0,1 0 0 0 0,1 1-1 0 0,-7 13 1 0 0,12-21-17 0 0,1-1 1 0 0,0 1 0 0 0,0-1-1 0 0,0 1 1 0 0,0-1 0 0 0,1 1-1 0 0,-1-1 1 0 0,1 1-1 0 0,0-1 1 0 0,-1 1 0 0 0,1 0-1 0 0,0-1 1 0 0,1 1-1 0 0,-1 0 1 0 0,0-1 0 0 0,1 1-1 0 0,-1-1 1 0 0,1 1 0 0 0,0 0-1 0 0,2 4 1 0 0,-1-4 12 0 0,1 1 0 0 0,0-1 0 0 0,0 0-1 0 0,0 0 1 0 0,0 0 0 0 0,0 0 0 0 0,0 0 0 0 0,1-1 0 0 0,0 1 0 0 0,-1-1 0 0 0,8 3 0 0 0,8 3 107 0 0,0-2 1 0 0,0 0-1 0 0,1-1 1 0 0,23 3-1 0 0,-41-8-151 0 0,30 6-18 0 0,0-2 0 0 0,61-1 1 0 0,-60-6-4070 0 0,0-3-3902 0 0,-26 4 5553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1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1 403 652 0 0,'34'1'15213'0'0,"-34"-1"-15087"0"0,0 0-1 0 0,1 0 1 0 0,-1 0-1 0 0,0-1 1 0 0,0 1-1 0 0,1 0 1 0 0,-1-1-1 0 0,0 1 1 0 0,0 0-1 0 0,1 0 0 0 0,-1-1 1 0 0,0 1-1 0 0,0 0 1 0 0,0-1-1 0 0,0 1 1 0 0,0 0-1 0 0,1-1 1 0 0,-1 1-1 0 0,0-1 1 0 0,0 1-1 0 0,0 0 0 0 0,0-1 1 0 0,0 1-1 0 0,0 0 1 0 0,0-1-1 0 0,0 1 1 0 0,0 0-1 0 0,-1-1 1 0 0,1 1-1 0 0,0-1 1 0 0,0 1-1 0 0,0 0 0 0 0,0-1 1 0 0,-1 1-1 0 0,-3-18 469 0 0,3 15-167 0 0,-5-18 378 0 0,3 12-607 0 0,0 1 1 0 0,1-1 0 0 0,0 1-1 0 0,1-1 1 0 0,-1 0 0 0 0,2 0 0 0 0,-1 0-1 0 0,1 1 1 0 0,1-1 0 0 0,0 0-1 0 0,0 0 1 0 0,4-16 0 0 0,0 11-86 0 0,1 1 1 0 0,0 0-1 0 0,1 0 0 0 0,0 1 1 0 0,1 0-1 0 0,1 0 0 0 0,0 1 1 0 0,0 0-1 0 0,1 0 1 0 0,18-14-1 0 0,-18 17-15 0 0,0 0 1 0 0,0 0 0 0 0,1 2-1 0 0,0-1 1 0 0,0 1-1 0 0,1 1 1 0 0,0 0-1 0 0,0 0 1 0 0,0 1-1 0 0,0 1 1 0 0,1 0 0 0 0,17-1-1 0 0,-26 3-66 0 0,-1 1 1 0 0,0 0-1 0 0,0 0 0 0 0,1 0 0 0 0,-1 0 1 0 0,0 0-1 0 0,0 1 0 0 0,0-1 1 0 0,1 1-1 0 0,-1 0 0 0 0,0 0 0 0 0,0 0 1 0 0,0 1-1 0 0,0-1 0 0 0,0 1 0 0 0,-1-1 1 0 0,1 1-1 0 0,0 0 0 0 0,-1 0 0 0 0,1 0 1 0 0,-1 0-1 0 0,0 1 0 0 0,0-1 0 0 0,0 1 1 0 0,3 3-1 0 0,-3-1 3 0 0,0 1 0 0 0,0-1-1 0 0,-1 0 1 0 0,0 1 0 0 0,0-1 0 0 0,0 1 0 0 0,-1-1-1 0 0,1 1 1 0 0,-1-1 0 0 0,-1 1 0 0 0,1-1 0 0 0,-1 1-1 0 0,0-1 1 0 0,-2 7 0 0 0,-2 8 41 0 0,1 2 0 0 0,0-1 0 0 0,1 0 0 0 0,1 28 0 0 0,2-42-59 0 0,1-1 1 0 0,0 0-1 0 0,0 1 0 0 0,0-1 0 0 0,1 0 1 0 0,0 0-1 0 0,0 0 0 0 0,1 0 1 0 0,-1 0-1 0 0,1 0 0 0 0,1-1 1 0 0,-1 1-1 0 0,1-1 0 0 0,0 0 0 0 0,0 0 1 0 0,0 0-1 0 0,1-1 0 0 0,9 8 1 0 0,-3-4-193 0 0,1-1 0 0 0,1 0 1 0 0,0-1-1 0 0,0 0 0 0 0,0-1 1 0 0,0 0-1 0 0,1-1 1 0 0,0-1-1 0 0,-1 0 0 0 0,1-1 1 0 0,0-1-1 0 0,1 0 0 0 0,-1-1 1 0 0,20-1-1 0 0,-10-5-2434 0 0,-13 2-3125 0 0,-7 3 2707 0 0,4-2 407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1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28 0 0,'0'0'6651'0'0,"3"-2"-5456"0"0,4-1-524 0 0,0 1-1 0 0,0-1 1 0 0,0 2-1 0 0,1-1 1 0 0,-1 1-1 0 0,1 0 1 0 0,-1 0-1 0 0,1 1 1 0 0,-1 0 0 0 0,15 2-1 0 0,14-1 266 0 0,456-7 2768 0 0,1105-57-2 0 0,-844 36-2864 0 0,880 5-89 0 0,-755-56 202 0 0,-668 59-299 0 0,-208 19-628 0 0,13 6-526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1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6 420 0 0,'-1'0'155'0'0,"1"-1"0"0"0,0 1 0 0 0,0 0 1 0 0,0 0-1 0 0,0-1 0 0 0,0 1 0 0 0,-1 0 0 0 0,1-1 0 0 0,0 1 0 0 0,0 0 0 0 0,-1 0 1 0 0,1-1-1 0 0,0 1 0 0 0,-1 0 0 0 0,1 0 0 0 0,0 0 0 0 0,0-1 0 0 0,-1 1 0 0 0,1 0 0 0 0,0 0 1 0 0,-1 0-1 0 0,1 0 0 0 0,0 0 0 0 0,-1 0 0 0 0,1 0 0 0 0,0-1 0 0 0,-1 1 0 0 0,1 0 1 0 0,-1 0-1 0 0,1 0 0 0 0,0 1 0 0 0,-1-1 0 0 0,1 0 0 0 0,0 0 0 0 0,-1 0 0 0 0,1 0 1 0 0,0 0-1 0 0,-1 0 0 0 0,1 0 0 0 0,0 1 0 0 0,-1-1 0 0 0,1 0 0 0 0,0 0 0 0 0,0 0 1 0 0,-1 1-1 0 0,1-1 0 0 0,0 0 0 0 0,-1 1 0 0 0,-1 23 3085 0 0,12 39-1213 0 0,-9-59-1585 0 0,22 107 2208 0 0,-2-19-219 0 0,-4 0 0 0 0,9 174 1 0 0,-25-233-1862 0 0,0-20-142 0 0,-1-1-1 0 0,0 1 1 0 0,-1 0-1 0 0,-3 19 1 0 0,2-31-479 0 0,-1 1 1 0 0,1 0 0 0 0,-1-1-1 0 0,1 0 1 0 0,-1 1 0 0 0,0-1-1 0 0,1 0 1 0 0,-1 0 0 0 0,0-1-1 0 0,0 1 1 0 0,0 0 0 0 0,0-1-1 0 0,0 0 1 0 0,-3 0 0 0 0,-2 1-46 0 0,-28 5-164 0 0,9-2 321 0 0,-48 14-1 0 0,87-14 1219 0 0,16-1-1202 0 0,1288 9 3241 0 0,-1315-12-3319 0 0,-7-1-1757 0 0,0 1 1409 0 0,-32-3-1241 0 0,11 5-7228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14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10 452 0 0,'-2'-10'11263'0'0,"10"16"-8794"0"0,12 22-1608 0 0,92 273 6893 0 0,29 65-4085 0 0,-112-298-3102 0 0,-18-40-235 0 0,1 0 1 0 0,2-1-1 0 0,1-1 0 0 0,30 42 1 0 0,-40-62-280 0 0,1 0-1 0 0,0-1 1 0 0,0 0 0 0 0,1-1 0 0 0,-1 1 0 0 0,1-1 0 0 0,0 0 0 0 0,1-1 0 0 0,-1 0 0 0 0,0 0-1 0 0,13 3 1 0 0,10 1 15 0 0,51 6 0 0 0,-55-9-46 0 0,311 28-207 0 0,122 20-382 0 0,-458-52 582 0 0,-1 1 1 0 0,1-1-1 0 0,-1 0 0 0 0,1 0 0 0 0,-1 0 0 0 0,1 0 0 0 0,0 1 0 0 0,-1-1 0 0 0,1 0 0 0 0,-1 0 1 0 0,1 0-1 0 0,0 0 0 0 0,-1 0 0 0 0,1-1 0 0 0,-1 1 0 0 0,1 0 0 0 0,-1 0 0 0 0,1 0 0 0 0,0 0 1 0 0,-1-1-1 0 0,1 1 0 0 0,-1 0 0 0 0,1-1 0 0 0,-1 1 0 0 0,1 0 0 0 0,-1-1 0 0 0,0 1 1 0 0,1 0-1 0 0,-1-1 0 0 0,1 1 0 0 0,-1-1 0 0 0,0 1 0 0 0,1-1 0 0 0,-1 1 0 0 0,0-1 0 0 0,1 1 1 0 0,-1-1-1 0 0,0 1 0 0 0,0-1 0 0 0,0 0 0 0 0,0 1 0 0 0,1-1 0 0 0,-1 1 0 0 0,0-1 0 0 0,0 0 1 0 0,0 1-1 0 0,0-1 0 0 0,0 1 0 0 0,0-1 0 0 0,-1 1 0 0 0,1-1 0 0 0,0 0 0 0 0,0 1 1 0 0,0-1-1 0 0,0 1 0 0 0,-1-1 0 0 0,1 0 0 0 0,-18-43 247 0 0,11 29-177 0 0,-8-29-7 0 0,2-1-1 0 0,2-1 0 0 0,2 0 0 0 0,2 0 1 0 0,-2-73-1 0 0,24-234 1 0 0,11 109-211 0 0,-26 242-964 0 0,1-8 1592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1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9 944 360 0 0,'-9'6'9188'0'0,"26"-3"-6668"0"0,36 0-980 0 0,260-6 3092 0 0,-248 2-4266 0 0,1495-17 5626 0 0,-1251 11-5538 0 0,109-3 135 0 0,342-14 155 0 0,-373 8-570 0 0,323-22 377 0 0,-414 17 560 0 0,-252 18-953 0 0,81 6 1 0 0,-83-1 83 0 0,0-1 1 0 0,47-5 0 0 0,-19-1 256 0 0,-44 4-311 0 0,44-8 1 0 0,-69 9-179 0 0,1 0 3 0 0,-1 0 0 0 0,1 0 0 0 0,-1 0 0 0 0,0 0 0 0 0,1 0 0 0 0,-1 0 0 0 0,1-1 0 0 0,-1 1 0 0 0,1 0-1 0 0,-1-1 1 0 0,0 1 0 0 0,1-1 0 0 0,-1 0 0 0 0,2 0 0 0 0,-25-42-20 0 0,1 3 22 0 0,4-14-27 0 0,2 0-1 0 0,3-2 1 0 0,2 1-1 0 0,-3-61 0 0 0,12 107 10 0 0,-18-284-7 0 0,19 288-26 0 0,-1-1 1 0 0,1 0-1 0 0,-1 1 1 0 0,0-1-1 0 0,0 1 0 0 0,-3-8 1 0 0,4 11-142 0 0,-1 0 0 0 0,0 1 0 0 0,0-1 0 0 0,0 0 1 0 0,0 0-1 0 0,0 1 0 0 0,0-1 0 0 0,-1 0 0 0 0,1 1 1 0 0,0-1-1 0 0,-1 1 0 0 0,1 0 0 0 0,-1-1 0 0 0,0 1 1 0 0,1 0-1 0 0,-1 0 0 0 0,0 0 0 0 0,0 0 0 0 0,1 0 1 0 0,-4 0-1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1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448 122 72 0 0,'1'-6'575'0'0,"0"0"0"0"0,0 1-1 0 0,-1-1 1 0 0,0 0 0 0 0,0 0 0 0 0,0 1 0 0 0,-1-1-1 0 0,0 0 1 0 0,0 1 0 0 0,0-1 0 0 0,-1 1 0 0 0,0-1 0 0 0,-4-7-1 0 0,5 11-344 0 0,-1-1 1 0 0,0 1-1 0 0,0-1 0 0 0,0 1 0 0 0,0 0 0 0 0,-1 0 0 0 0,1 0 0 0 0,-1 0 0 0 0,1 0 0 0 0,-1 0 0 0 0,1 1 1 0 0,-1-1-1 0 0,0 1 0 0 0,0 0 0 0 0,0-1 0 0 0,0 2 0 0 0,0-1 0 0 0,0 0 0 0 0,0 0 0 0 0,0 1 0 0 0,0 0 0 0 0,0 0 1 0 0,0 0-1 0 0,-1 0 0 0 0,1 0 0 0 0,-4 1 0 0 0,-2 1 22 0 0,0 0 0 0 0,0 1 0 0 0,0 0 1 0 0,0 0-1 0 0,1 1 0 0 0,-1 0 0 0 0,1 0 0 0 0,-11 8 0 0 0,1 2 137 0 0,-1 0 0 0 0,-19 20 0 0 0,16-11 4 0 0,1 0 0 0 0,1 1 1 0 0,1 1-1 0 0,2 1 1 0 0,0 0-1 0 0,2 2 0 0 0,-24 54 1 0 0,34-67-245 0 0,0 0 0 0 0,0 0 0 0 0,2 0 0 0 0,0 1 0 0 0,0-1 0 0 0,2 1-1 0 0,-1-1 1 0 0,2 1 0 0 0,1 0 0 0 0,0-1 0 0 0,0 1 0 0 0,2-1 0 0 0,0 1 0 0 0,0-1 0 0 0,2 0 0 0 0,0 0 0 0 0,11 23 0 0 0,-7-23-79 0 0,0-1-1 0 0,0 0 1 0 0,1-1-1 0 0,1 0 1 0 0,0-1-1 0 0,1 0 1 0 0,0-1-1 0 0,1 0 1 0 0,1-1-1 0 0,17 11 1 0 0,-22-15-161 0 0,0-1 0 0 0,0-1 1 0 0,0 0-1 0 0,1 0 0 0 0,-1-1 1 0 0,1 0-1 0 0,0 0 0 0 0,0-1 0 0 0,0-1 1 0 0,1 0-1 0 0,-1 0 0 0 0,0-1 1 0 0,0 0-1 0 0,0-1 0 0 0,1 0 1 0 0,-1 0-1 0 0,0-1 0 0 0,11-4 0 0 0,-17 4 72 0 0,1 0-1 0 0,0 0 1 0 0,0-1 0 0 0,-1 1-1 0 0,1-1 1 0 0,-1 0-1 0 0,0-1 1 0 0,0 1-1 0 0,0-1 1 0 0,0 0-1 0 0,-1 0 1 0 0,0 0-1 0 0,0 0 1 0 0,0 0-1 0 0,3-7 1 0 0,-4 9 30 0 0,-1-1 1 0 0,0 1-1 0 0,0-1 0 0 0,0 0 0 0 0,-1 0 1 0 0,1 1-1 0 0,0-1 0 0 0,-1 0 1 0 0,0 0-1 0 0,0 0 0 0 0,0 0 0 0 0,0 0 1 0 0,0 1-1 0 0,-1-1 0 0 0,1 0 1 0 0,-1 0-1 0 0,1 0 0 0 0,-1 1 1 0 0,0-1-1 0 0,0 0 0 0 0,-1 1 0 0 0,1-1 1 0 0,-1 1-1 0 0,1-1 0 0 0,-1 1 1 0 0,0-1-1 0 0,1 1 0 0 0,-1 0 0 0 0,-3-2 1 0 0,-3-2 47 0 0,1 0 0 0 0,-2 1 0 0 0,1 0 0 0 0,-1 0 0 0 0,1 1 0 0 0,-1 0 0 0 0,0 1 0 0 0,-1 0 0 0 0,1 0 0 0 0,-14-1 0 0 0,17 3-106 0 0,0 0 1 0 0,0 1-1 0 0,0 0 0 0 0,-1 0 0 0 0,1 0 1 0 0,0 1-1 0 0,-11 2 0 0 0,14-2-103 0 0,0 0 1 0 0,0 0-1 0 0,0 0 0 0 0,0 1 0 0 0,0-1 1 0 0,0 1-1 0 0,1 0 0 0 0,-1 0 1 0 0,1-1-1 0 0,-1 2 0 0 0,1-1 0 0 0,0 0 1 0 0,0 0-1 0 0,0 1 0 0 0,-3 4 1 0 0,4-6-12 0 0,1 0 0 0 0,0 0 1 0 0,-1-1-1 0 0,1 1 1 0 0,0 0-1 0 0,-1 0 1 0 0,1 0-1 0 0,0 0 1 0 0,0-1-1 0 0,0 1 1 0 0,0 0-1 0 0,0 0 0 0 0,0 0 1 0 0,0 0-1 0 0,0-1 1 0 0,0 1-1 0 0,1 0 1 0 0,-1 0-1 0 0,0 0 1 0 0,0 0-1 0 0,1-1 0 0 0,-1 1 1 0 0,0 0-1 0 0,1 1 1 0 0,6 5-3977 0 0,3-1 2012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1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16 0 0,'0'0'985'0'0,"-2"3"328"0"0,-5 11-132 0 0,1-1 0 0 0,0 1 1 0 0,1 1-1 0 0,-6 22 0 0 0,-4 13 539 0 0,-58 163 4930 0 0,68-199-6127 0 0,-2 4 365 0 0,1 0 0 0 0,0 0 0 0 0,2 0 1 0 0,0 1-1 0 0,-1 20 0 0 0,5-38-519 0 0,0-1-335 0 0,0 1 1 0 0,0-1 0 0 0,0 0 0 0 0,0 0-1 0 0,0 0 1 0 0,0 0 0 0 0,1 1 0 0 0,-1-1-1 0 0,0 0 1 0 0,0 0 0 0 0,0 0 0 0 0,0 0-1 0 0,0 0 1 0 0,1 0 0 0 0,-1 1 0 0 0,0-1-1 0 0,0 0 1 0 0,0 0 0 0 0,0 0 0 0 0,1 0-1 0 0,-1 0 1 0 0,0 0 0 0 0,0 0-1 0 0,0 0 1 0 0,1 0 0 0 0,-1 0 0 0 0,0 0-1 0 0,0 0 1 0 0,0 0 0 0 0,1 0 0 0 0,-1 0-1 0 0,0 0 1 0 0,0 0 0 0 0,0 0 0 0 0,1 0-1 0 0,-1 0 1 0 0,0 0 0 0 0,0 0 0 0 0,0 0-1 0 0,0-1 1 0 0,1 1 0 0 0,-1 0-1 0 0,0 0 1 0 0,0 0 0 0 0,0 0 0 0 0,0 0-1 0 0,0 0 1 0 0,1-1 0 0 0,13-11 379 0 0,14-20-254 0 0,109-136 479 0 0,-107 137-560 0 0,0 1 0 0 0,2 2 0 0 0,40-28 0 0 0,24-6-343 0 0,-172 116-310 0 0,0-14 519 0 0,-40 22 71 0 0,100-52 27 0 0,1 1 1 0 0,0 0-1 0 0,0 1 1 0 0,-22 23-1 0 0,35-33-4 0 0,0 0-1 0 0,0 0 0 0 0,0 0 0 0 0,1 0 0 0 0,-1 1 1 0 0,1-1-1 0 0,-1 0 0 0 0,1 1 0 0 0,0-1 0 0 0,0 1 1 0 0,0-1-1 0 0,0 1 0 0 0,0-1 0 0 0,0 1 1 0 0,1 0-1 0 0,0-1 0 0 0,-1 1 0 0 0,1 0 0 0 0,0 0 1 0 0,0-1-1 0 0,0 1 0 0 0,1 0 0 0 0,-1 0 1 0 0,1-1-1 0 0,-1 1 0 0 0,1 0 0 0 0,2 3 0 0 0,-1-2 52 0 0,1 0-1 0 0,0 0 1 0 0,1-1-1 0 0,-1 1 0 0 0,1-1 1 0 0,-1 1-1 0 0,1-1 1 0 0,0 0-1 0 0,0-1 0 0 0,1 1 1 0 0,-1-1-1 0 0,0 1 0 0 0,10 2 1 0 0,25 8 152 0 0,0-1 1 0 0,0-2-1 0 0,71 8 0 0 0,45-9-3471 0 0,-133-10 1220 0 0,12-2-5423 0 0,-21 2 4690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18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4 495 6797 0 0,'2'3'7122'0'0,"7"7"-1379"0"0,0-3 1409 0 0,-16-36-6841 0 0,1 0-1 0 0,2-1 1 0 0,-2-59 0 0 0,6 73-268 0 0,1 1 0 0 0,1-1 0 0 0,0 1 0 0 0,1 0-1 0 0,1 0 1 0 0,0 0 0 0 0,1 0 0 0 0,1 1 0 0 0,13-26 0 0 0,-11 27-3 0 0,1 1 1 0 0,0 1-1 0 0,1-1 1 0 0,0 2-1 0 0,1-1 0 0 0,0 1 1 0 0,1 1-1 0 0,-1 0 0 0 0,2 1 1 0 0,20-11-1 0 0,-22 13 5 0 0,1 0-1 0 0,0 1 0 0 0,0 1 0 0 0,1 0 0 0 0,-1 0 1 0 0,1 2-1 0 0,0-1 0 0 0,0 1 0 0 0,0 1 1 0 0,0 1-1 0 0,0 0 0 0 0,16 2 0 0 0,-26-2-32 0 0,1 0-1 0 0,-1 1 1 0 0,0-1-1 0 0,0 1 0 0 0,1 0 1 0 0,-1 0-1 0 0,0 0 0 0 0,0 1 1 0 0,0-1-1 0 0,0 1 1 0 0,0-1-1 0 0,0 1 0 0 0,-1 0 1 0 0,1 0-1 0 0,-1 1 0 0 0,1-1 1 0 0,-1 0-1 0 0,0 1 1 0 0,0-1-1 0 0,0 1 0 0 0,0 0 1 0 0,0 0-1 0 0,0 0 0 0 0,1 4 1 0 0,-2-2 4 0 0,0 0 0 0 0,-1 0 0 0 0,1 0-1 0 0,-1 0 1 0 0,0 1 0 0 0,0-1 0 0 0,-1 0 0 0 0,1 0 0 0 0,-1 0 0 0 0,-1 0 0 0 0,1 0 0 0 0,-1 0-1 0 0,1 0 1 0 0,-1 0 0 0 0,-4 6 0 0 0,-5 9 71 0 0,-1 0 0 0 0,-27 33 1 0 0,27-38-18 0 0,0 0 1 0 0,2 0 0 0 0,0 1 0 0 0,0 0-1 0 0,-13 34 1 0 0,22-46-55 0 0,1 0 0 0 0,-1 0 0 0 0,1 0 0 0 0,0 0 0 0 0,0 0-1 0 0,0 0 1 0 0,0 0 0 0 0,0 0 0 0 0,1 0 0 0 0,0-1 0 0 0,0 1 0 0 0,0 0 0 0 0,0 0 0 0 0,1 0-1 0 0,0-1 1 0 0,-1 1 0 0 0,1-1 0 0 0,0 1 0 0 0,1-1 0 0 0,-1 0 0 0 0,1 0 0 0 0,-1 0 0 0 0,1 0-1 0 0,6 5 1 0 0,4 2-22 0 0,-1 0-1 0 0,2 0 1 0 0,-1-2-1 0 0,28 14 1 0 0,-16-11-155 0 0,0 0-1 0 0,1-2 1 0 0,0-1 0 0 0,30 5-1 0 0,-40-10-587 0 0,1-1-1 0 0,-1-1 0 0 0,1 0 0 0 0,29-3 0 0 0,-34-1-1218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20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195 106 328 0 0,'-5'-6'837'0'0,"0"1"0"0"0,0-1 0 0 0,0 1 1 0 0,-1 0-1 0 0,0 0 0 0 0,0 1 0 0 0,-9-5 0 0 0,13 8-635 0 0,-1 0-1 0 0,1 0 1 0 0,-1 0 0 0 0,0 1-1 0 0,1-1 1 0 0,-1 1-1 0 0,0 0 1 0 0,0 0 0 0 0,1 0-1 0 0,-1 0 1 0 0,0 0 0 0 0,1 0-1 0 0,-1 1 1 0 0,0 0 0 0 0,1-1-1 0 0,-1 1 1 0 0,0 0-1 0 0,1 0 1 0 0,-1 0 0 0 0,1 1-1 0 0,0-1 1 0 0,-1 1 0 0 0,1-1-1 0 0,-3 3 1 0 0,1-1 38 0 0,0 1 0 0 0,0-1 0 0 0,1 1 0 0 0,-1 0 0 0 0,1 0 0 0 0,-1 0 1 0 0,1 0-1 0 0,1 1 0 0 0,-1-1 0 0 0,1 1 0 0 0,-1 0 0 0 0,1 0 0 0 0,0 0 0 0 0,1 0 1 0 0,0 0-1 0 0,-2 8 0 0 0,3-10-149 0 0,0-1 0 0 0,0 0 0 0 0,0 1-1 0 0,0-1 1 0 0,1 1 0 0 0,-1-1 0 0 0,1 1 0 0 0,-1-1 0 0 0,1 0 0 0 0,0 1 0 0 0,0-1 0 0 0,0 0-1 0 0,0 0 1 0 0,0 0 0 0 0,1 0 0 0 0,-1 0 0 0 0,1 0 0 0 0,-1 0 0 0 0,1 0 0 0 0,0 0 0 0 0,-1-1-1 0 0,1 1 1 0 0,0-1 0 0 0,0 1 0 0 0,0-1 0 0 0,1 0 0 0 0,-1 0 0 0 0,0 0 0 0 0,0 0 0 0 0,1 0 0 0 0,-1 0-1 0 0,0-1 1 0 0,1 1 0 0 0,-1-1 0 0 0,0 1 0 0 0,1-1 0 0 0,2 0 0 0 0,1 0-4 0 0,0 1 0 0 0,0-1 1 0 0,0 0-1 0 0,-1-1 0 0 0,1 0 0 0 0,0 0 0 0 0,0 0 1 0 0,0 0-1 0 0,-1-1 0 0 0,1 0 0 0 0,-1 0 1 0 0,1-1-1 0 0,-1 1 0 0 0,0-1 0 0 0,0 0 1 0 0,0-1-1 0 0,-1 1 0 0 0,1-1 0 0 0,-1 0 1 0 0,7-8-1 0 0,-8 10-69 0 0,-1-2 0 0 0,0 1-1 0 0,0 0 1 0 0,0 0 0 0 0,-1-1 0 0 0,1 1 0 0 0,-1-1-1 0 0,1 1 1 0 0,-1-1 0 0 0,0 0 0 0 0,-1 0 0 0 0,1 1 0 0 0,-1-1-1 0 0,1 0 1 0 0,-1 0 0 0 0,-1 0 0 0 0,1 1 0 0 0,0-1 0 0 0,-1 0-1 0 0,0 0 1 0 0,1 1 0 0 0,-2-1 0 0 0,1 0 0 0 0,0 1-1 0 0,-1-1 1 0 0,1 1 0 0 0,-1 0 0 0 0,0-1 0 0 0,0 1 0 0 0,-1 0-1 0 0,1 0 1 0 0,-5-5 0 0 0,2 4-16 0 0,0-1 1 0 0,0 1-1 0 0,0 0 0 0 0,-1 0 1 0 0,1 0-1 0 0,-1 1 0 0 0,0 0 1 0 0,0 0-1 0 0,0 1 0 0 0,0-1 1 0 0,0 1-1 0 0,-13-2 1 0 0,14 3-2 0 0,1 1 1 0 0,-1-1 0 0 0,1 1-1 0 0,-1 0 1 0 0,1 0 0 0 0,-1 0-1 0 0,1 1 1 0 0,-1 0 0 0 0,1 0 0 0 0,-1 0-1 0 0,1 0 1 0 0,0 1 0 0 0,-1-1-1 0 0,1 1 1 0 0,0 0 0 0 0,0 0 0 0 0,0 1-1 0 0,0-1 1 0 0,-5 6 0 0 0,7-7 22 0 0,1 1 1 0 0,-1 0 0 0 0,0-1-1 0 0,1 1 1 0 0,0 0 0 0 0,-1 0 0 0 0,1 0-1 0 0,0 0 1 0 0,0 0 0 0 0,0 0-1 0 0,0 0 1 0 0,1 0 0 0 0,-1 0-1 0 0,1 0 1 0 0,-1 1 0 0 0,1-1 0 0 0,0 0-1 0 0,-1 0 1 0 0,1 1 0 0 0,1 3-1 0 0,0-3 15 0 0,-1 1 1 0 0,2-1-1 0 0,-1 0 0 0 0,0 1 0 0 0,1-1 0 0 0,-1 0 0 0 0,1 0 0 0 0,0 0 0 0 0,0 0 0 0 0,0 0 0 0 0,1-1 0 0 0,2 4 1 0 0,2 0 42 0 0,0 0 1 0 0,1 0-1 0 0,0 0 1 0 0,0-1 0 0 0,0 0-1 0 0,1 0 1 0 0,-1-1-1 0 0,19 6 1 0 0,-18-8-15 0 0,0 0 1 0 0,0 0 0 0 0,1-1-1 0 0,-1 0 1 0 0,1 0 0 0 0,-1-1-1 0 0,1 0 1 0 0,15-3-1 0 0,-22 2-52 0 0,0 0 0 0 0,-1 1 0 0 0,1-1 0 0 0,0 0 0 0 0,-1 0 0 0 0,1-1 0 0 0,-1 1 0 0 0,1 0 0 0 0,-1-1 0 0 0,0 0 0 0 0,1 1 0 0 0,-1-1 0 0 0,0 0-1 0 0,0 0 1 0 0,0 0 0 0 0,-1-1 0 0 0,1 1 0 0 0,0 0 0 0 0,-1-1 0 0 0,1 1 0 0 0,-1-1 0 0 0,0 1 0 0 0,0-1 0 0 0,0 1 0 0 0,0-1 0 0 0,0 0 0 0 0,-1 0 0 0 0,1 1 0 0 0,-1-1 0 0 0,0 0-1 0 0,0 0 1 0 0,0-3 0 0 0,0 3-12 0 0,-1-1 0 0 0,1 1 0 0 0,-1 0 0 0 0,0 0 0 0 0,0-1 0 0 0,0 1-1 0 0,0 0 1 0 0,-1 0 0 0 0,1 0 0 0 0,-1 0 0 0 0,0 0 0 0 0,1 0 0 0 0,-1 1 0 0 0,-1-1-1 0 0,1 1 1 0 0,0-1 0 0 0,-1 1 0 0 0,1 0 0 0 0,-1 0 0 0 0,0 0 0 0 0,0 0 0 0 0,1 0 0 0 0,-1 0-1 0 0,0 1 1 0 0,-1 0 0 0 0,1 0 0 0 0,-4-1 0 0 0,2-1-6 0 0,-2 2-1 0 0,1-1 1 0 0,0 1 0 0 0,0 0-1 0 0,0 0 1 0 0,0 0 0 0 0,-1 1-1 0 0,1 0 1 0 0,0 1 0 0 0,-1-1-1 0 0,1 1 1 0 0,0 0 0 0 0,-8 3-1 0 0,11-3 10 0 0,1 0 0 0 0,-1 0 0 0 0,1 0 0 0 0,-1 0 0 0 0,1 1-1 0 0,-1-1 1 0 0,1 1 0 0 0,0 0 0 0 0,-1 0 0 0 0,1-1 0 0 0,0 1 0 0 0,0 1 0 0 0,1-1-1 0 0,-1 0 1 0 0,0 0 0 0 0,1 1 0 0 0,-1-1 0 0 0,1 1 0 0 0,0-1 0 0 0,0 1-1 0 0,0 0 1 0 0,0-1 0 0 0,0 1 0 0 0,1 0 0 0 0,-1 2 0 0 0,1-2 17 0 0,0 0 0 0 0,1 0 0 0 0,-1 0 0 0 0,1 0 1 0 0,0 0-1 0 0,-1 0 0 0 0,1 0 0 0 0,1 0 0 0 0,-1 0 0 0 0,0-1 1 0 0,1 1-1 0 0,-1 0 0 0 0,1-1 0 0 0,0 1 0 0 0,0-1 0 0 0,0 0 0 0 0,0 0 1 0 0,0 0-1 0 0,1 0 0 0 0,-1 0 0 0 0,1 0 0 0 0,3 2 0 0 0,4 1 47 0 0,-1 0 0 0 0,1 0-1 0 0,1-1 1 0 0,-1-1 0 0 0,0 1-1 0 0,1-2 1 0 0,21 4 0 0 0,-28-6-63 0 0,-1 1 0 0 0,0-1 0 0 0,0 0 1 0 0,1 0-1 0 0,-1 0 0 0 0,0 0 0 0 0,1 0 0 0 0,-1-1 0 0 0,0 1 1 0 0,1-1-1 0 0,-1 0 0 0 0,0 0 0 0 0,0 0 0 0 0,0-1 0 0 0,0 1 1 0 0,0-1-1 0 0,0 0 0 0 0,0 1 0 0 0,-1-1 0 0 0,1 0 0 0 0,-1-1 1 0 0,1 1-1 0 0,-1 0 0 0 0,0-1 0 0 0,0 1 0 0 0,0-1 0 0 0,0 0 1 0 0,0 0-1 0 0,0 0 0 0 0,1-3 0 0 0,-3 4-13 0 0,1 1-1 0 0,0-1 1 0 0,-1 1-1 0 0,1-1 1 0 0,-1 0 0 0 0,0 0-1 0 0,1 1 1 0 0,-1-1-1 0 0,0 0 1 0 0,0 0-1 0 0,0 1 1 0 0,0-1 0 0 0,-1 0-1 0 0,1 0 1 0 0,0 1-1 0 0,-1-1 1 0 0,1 0-1 0 0,-1 0 1 0 0,0 1 0 0 0,1-1-1 0 0,-1 1 1 0 0,0-1-1 0 0,0 1 1 0 0,0-1-1 0 0,0 1 1 0 0,0-1 0 0 0,-1 1-1 0 0,1 0 1 0 0,0 0-1 0 0,0 0 1 0 0,-1-1-1 0 0,1 1 1 0 0,-1 1 0 0 0,1-1-1 0 0,-1 0 1 0 0,1 0-1 0 0,-1 0 1 0 0,-3 0 0 0 0,2 0-6 0 0,-1 0 0 0 0,0 0 0 0 0,0 0 0 0 0,0 1 1 0 0,0 0-1 0 0,-1-1 0 0 0,1 1 0 0 0,0 1 1 0 0,0-1-1 0 0,0 1 0 0 0,0-1 0 0 0,0 1 0 0 0,1 1 1 0 0,-1-1-1 0 0,0 0 0 0 0,-4 3 0 0 0,1 0 13 0 0,0 1-1 0 0,1-1 0 0 0,0 1 0 0 0,0 1 0 0 0,0-1 1 0 0,0 1-1 0 0,1 0 0 0 0,0 0 0 0 0,0 1 0 0 0,-3 6 0 0 0,6-10 9 0 0,1-1 0 0 0,0 0 0 0 0,0 0 0 0 0,0 1 0 0 0,0-1 0 0 0,0 1 0 0 0,0-1 0 0 0,1 1 0 0 0,-1-1 0 0 0,1 1 0 0 0,0-1 0 0 0,0 1 0 0 0,0 0 0 0 0,0-1-1 0 0,0 1 1 0 0,0-1 0 0 0,1 1 0 0 0,-1-1 0 0 0,1 1 0 0 0,0-1 0 0 0,0 1 0 0 0,0-1 0 0 0,0 0 0 0 0,0 1 0 0 0,0-1 0 0 0,1 0 0 0 0,-1 0 0 0 0,1 0-1 0 0,-1 0 1 0 0,1 0 0 0 0,0 0 0 0 0,0 0 0 0 0,0-1 0 0 0,3 3 0 0 0,1 0 19 0 0,1 0 1 0 0,-1-1-1 0 0,1 1 0 0 0,0-1 0 0 0,0-1 1 0 0,0 1-1 0 0,0-1 0 0 0,0-1 0 0 0,0 1 1 0 0,1-1-1 0 0,-1 0 0 0 0,14-1 0 0 0,-18 0-20 0 0,-1 0 0 0 0,1 0 1 0 0,0-1-1 0 0,0 1 0 0 0,-1-1 0 0 0,1 0 0 0 0,0 1 0 0 0,-1-1 0 0 0,1 0 1 0 0,-1 0-1 0 0,1-1 0 0 0,-1 1 0 0 0,1-1 0 0 0,-1 1 0 0 0,0-1 0 0 0,0 0 0 0 0,0 1 1 0 0,0-1-1 0 0,0 0 0 0 0,0-1 0 0 0,0 1 0 0 0,-1 0 0 0 0,1 0 0 0 0,-1-1 1 0 0,1 1-1 0 0,-1-1 0 0 0,0 1 0 0 0,0-1 0 0 0,0 0 0 0 0,-1 1 0 0 0,1-1 0 0 0,0 0 1 0 0,-1 1-1 0 0,0-1 0 0 0,0 0 0 0 0,0-4 0 0 0,0 5-11 0 0,0 1-1 0 0,0-1 1 0 0,0 0-1 0 0,0 1 1 0 0,-1-1-1 0 0,1 1 1 0 0,0-1-1 0 0,-1 1 0 0 0,0-1 1 0 0,1 1-1 0 0,-1-1 1 0 0,0 1-1 0 0,1-1 1 0 0,-1 1-1 0 0,0 0 1 0 0,0-1-1 0 0,0 1 1 0 0,0 0-1 0 0,-1 0 1 0 0,1 0-1 0 0,0 0 1 0 0,0 0-1 0 0,-2-1 1 0 0,-1 0-1 0 0,1 1 0 0 0,-1-1 0 0 0,1 1 0 0 0,-1 0 0 0 0,0 0 0 0 0,0 0 0 0 0,0 1 0 0 0,0-1 0 0 0,-5 1 1 0 0,-3 0-54 0 0,0 1 1 0 0,0 0 0 0 0,0 1 0 0 0,1 0 0 0 0,-17 6-1 0 0,26-8-108 0 0,-36 18-581 0 0,25-4-1629 0 0,12-13 1869 0 0,1 1 1 0 0,-1-1-1 0 0,1 0 0 0 0,0 0 0 0 0,-1 1 1 0 0,1-1-1 0 0,0 1 0 0 0,0-1 0 0 0,-1 0 1 0 0,1 1-1 0 0,0-1 0 0 0,1 3 1 0 0,1 6-2419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02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0 164 0 0,'0'0'940'0'0,"-9"19"4730"0"0,3 103 1895 0 0,1-6-3612 0 0,-24 146-1 0 0,12-175-2835 0 0,-13 74 1050 0 0,19-54-3827 0 0,11-84-84 0 0,3 12-5303 0 0,-2-20 4463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2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68 76 0 0,'0'-5'665'0'0,"0"0"0"0"0,0 1 0 0 0,-1-1 0 0 0,1 0 0 0 0,-1 0 1 0 0,0 1-1 0 0,-1-1 0 0 0,-1-4 0 0 0,2 7-464 0 0,0 1 0 0 0,1 0 0 0 0,-1-1 1 0 0,0 1-1 0 0,0 0 0 0 0,0 0 0 0 0,0 0 0 0 0,0 0 1 0 0,0 0-1 0 0,0 0 0 0 0,0 0 0 0 0,0 0 1 0 0,0 1-1 0 0,-1-1 0 0 0,1 0 0 0 0,0 1 0 0 0,-1-1 1 0 0,1 1-1 0 0,0-1 0 0 0,-1 1 0 0 0,1-1 0 0 0,-1 1 1 0 0,1 0-1 0 0,-1 0 0 0 0,1 0 0 0 0,0 0 0 0 0,-1 0 1 0 0,1 0-1 0 0,-1 0 0 0 0,-2 1 0 0 0,-2 1 141 0 0,-1 0 0 0 0,0 1 0 0 0,1 0 1 0 0,0 0-1 0 0,-1 0 0 0 0,1 1 0 0 0,1 0 0 0 0,-1 0 0 0 0,0 1 0 0 0,1 0 0 0 0,0-1 0 0 0,0 2 0 0 0,1-1 0 0 0,-1 0 1 0 0,1 1-1 0 0,-5 8 0 0 0,7-10-158 0 0,0 0 1 0 0,1-1 0 0 0,-1 1-1 0 0,1 0 1 0 0,-1 0 0 0 0,1 0-1 0 0,0 0 1 0 0,1 0 0 0 0,-1 0-1 0 0,1 0 1 0 0,-1 1 0 0 0,2 6-1 0 0,-1-9-86 0 0,1 1-1 0 0,0 0 1 0 0,0 0-1 0 0,0 0 1 0 0,0-1-1 0 0,0 1 1 0 0,0-1-1 0 0,1 1 1 0 0,-1-1-1 0 0,1 1 0 0 0,0-1 1 0 0,0 0-1 0 0,0 0 1 0 0,0 0-1 0 0,0 0 1 0 0,0 0-1 0 0,0 0 1 0 0,1 0-1 0 0,3 1 1 0 0,0 1-1 0 0,-1-2 0 0 0,1 1 0 0 0,0 0 0 0 0,-1-1 0 0 0,1 0 0 0 0,0-1 0 0 0,0 1 0 0 0,0-1 0 0 0,1 0 0 0 0,-1-1 0 0 0,0 1 0 0 0,0-1 0 0 0,0-1 0 0 0,1 1 1 0 0,-1-1-1 0 0,0 0 0 0 0,0 0 0 0 0,11-4 0 0 0,-13 3-65 0 0,0 0 0 0 0,0 0 1 0 0,0-1-1 0 0,-1 1 0 0 0,1-1 1 0 0,0 0-1 0 0,-1 0 1 0 0,0 0-1 0 0,0 0 0 0 0,0-1 1 0 0,0 1-1 0 0,0-1 0 0 0,-1 0 1 0 0,1 0-1 0 0,-1 0 0 0 0,0 0 1 0 0,-1 0-1 0 0,1 0 0 0 0,-1 0 1 0 0,1-1-1 0 0,-1 1 1 0 0,0-1-1 0 0,-1 1 0 0 0,1-1 1 0 0,-1 1-1 0 0,0-6 0 0 0,0 6-24 0 0,0 1 0 0 0,0 0 0 0 0,0-1 0 0 0,-1 1 0 0 0,1 0 0 0 0,-1-1 0 0 0,0 1 0 0 0,0 0 0 0 0,0 0 0 0 0,0 0 0 0 0,-1 0 0 0 0,1 0 0 0 0,-1 0 0 0 0,0 0 0 0 0,1 0 0 0 0,-2 0 0 0 0,1 1 0 0 0,0-1 0 0 0,0 1 0 0 0,-1 0-1 0 0,1 0 1 0 0,-1 0 0 0 0,0 0 0 0 0,1 0 0 0 0,-1 0 0 0 0,0 1 0 0 0,0-1 0 0 0,-4-1 0 0 0,3 3 25 0 0,1-1-1 0 0,-1 0 1 0 0,0 1 0 0 0,1 0-1 0 0,-1 0 1 0 0,0 0 0 0 0,1 0-1 0 0,-1 0 1 0 0,0 1 0 0 0,1 0-1 0 0,-1 0 1 0 0,0 0-1 0 0,1 0 1 0 0,-1 0 0 0 0,1 1-1 0 0,0-1 1 0 0,-1 1 0 0 0,1 0-1 0 0,0 0 1 0 0,0 0 0 0 0,0 1-1 0 0,0-1 1 0 0,1 1-1 0 0,-1-1 1 0 0,-3 5 0 0 0,3-2 55 0 0,-1-1 0 0 0,1 1 0 0 0,-1 0 0 0 0,1 0 0 0 0,1 0 0 0 0,-1 0 1 0 0,1 0-1 0 0,0 1 0 0 0,0-1 0 0 0,0 1 0 0 0,1-1 0 0 0,-1 12 0 0 0,2-14-43 0 0,0 1-1 0 0,0 0 0 0 0,1-1 1 0 0,-1 1-1 0 0,1 0 0 0 0,0-1 1 0 0,0 1-1 0 0,1-1 0 0 0,-1 1 1 0 0,1-1-1 0 0,-1 0 0 0 0,1 1 1 0 0,0-1-1 0 0,1 0 0 0 0,-1 0 1 0 0,0 0-1 0 0,1-1 0 0 0,-1 1 1 0 0,1-1-1 0 0,0 1 0 0 0,3 1 1 0 0,-2-1-47 0 0,0 0 0 0 0,0-1 0 0 0,1 1 0 0 0,-1-1 0 0 0,0 0 1 0 0,1 0-1 0 0,-1-1 0 0 0,1 1 0 0 0,-1-1 0 0 0,1 0 0 0 0,0 0 1 0 0,0-1-1 0 0,-1 0 0 0 0,1 1 0 0 0,0-1 0 0 0,0-1 0 0 0,5 0 1 0 0,-7 0-26 0 0,0 0 1 0 0,0 0 0 0 0,0 0 0 0 0,0 0 0 0 0,-1 0 0 0 0,1-1 0 0 0,-1 1 0 0 0,1-1 0 0 0,-1 0-1 0 0,1 1 1 0 0,-1-1 0 0 0,0 0 0 0 0,0-1 0 0 0,0 1 0 0 0,0 0 0 0 0,0-1 0 0 0,0 1 0 0 0,-1-1 0 0 0,1 1-1 0 0,-1-1 1 0 0,0 0 0 0 0,0 0 0 0 0,0 1 0 0 0,0-1 0 0 0,0 0 0 0 0,-1 0 0 0 0,1 0 0 0 0,-1-4 0 0 0,1 3 4 0 0,-1 0 1 0 0,0 0 0 0 0,0-1 0 0 0,0 1 0 0 0,0 0-1 0 0,-1-1 1 0 0,1 1 0 0 0,-1 0 0 0 0,0 0 0 0 0,-1-1-1 0 0,1 1 1 0 0,-1 0 0 0 0,0 0 0 0 0,0 1 0 0 0,0-1-1 0 0,0 0 1 0 0,-1 1 0 0 0,1-1 0 0 0,-1 1 0 0 0,-4-4-1 0 0,3 3 42 0 0,0 1-1 0 0,0 1 1 0 0,-1-1-1 0 0,1 0 1 0 0,-1 1-1 0 0,1 0 1 0 0,-1 0-1 0 0,0 1 1 0 0,0-1-1 0 0,1 1 1 0 0,-1 0-1 0 0,0 0 0 0 0,0 1 1 0 0,0-1-1 0 0,-1 1 1 0 0,1 0-1 0 0,-7 1 1 0 0,4 1 64 0 0,0 0 0 0 0,1 0 0 0 0,-1 0-1 0 0,1 1 1 0 0,0 0 0 0 0,0 0 0 0 0,0 1 0 0 0,-13 8 0 0 0,17-10-43 0 0,1 0 0 0 0,-1 0 0 0 0,0 0 0 0 0,1 0 0 0 0,-1 1 0 0 0,1-1 0 0 0,0 1 0 0 0,-1-1 1 0 0,1 1-1 0 0,1 0 0 0 0,-1 0 0 0 0,0 0 0 0 0,1 0 0 0 0,-1 0 0 0 0,1 0 0 0 0,0 0 0 0 0,0 0 0 0 0,0 1 0 0 0,0-1 0 0 0,1 0 0 0 0,0 1 0 0 0,-1 5 0 0 0,2-6-26 0 0,0 0 0 0 0,0 0 0 0 0,1 0-1 0 0,-1 0 1 0 0,0 0 0 0 0,1 0 0 0 0,0-1-1 0 0,0 1 1 0 0,0-1 0 0 0,0 1 0 0 0,0-1-1 0 0,0 0 1 0 0,1 0 0 0 0,-1 0 0 0 0,1 0-1 0 0,-1 0 1 0 0,1 0 0 0 0,0-1 0 0 0,-1 1-1 0 0,1-1 1 0 0,4 2 0 0 0,1 0-119 0 0,0 0 1 0 0,1-1-1 0 0,-1 0 1 0 0,0 0-1 0 0,1-1 1 0 0,14 1-1 0 0,-19-2 42 0 0,0 0-1 0 0,-1 0 1 0 0,1-1-1 0 0,0 1 0 0 0,-1-1 1 0 0,1 0-1 0 0,0 0 1 0 0,-1 0-1 0 0,1 0 0 0 0,-1-1 1 0 0,0 1-1 0 0,1-1 1 0 0,-1 0-1 0 0,0 0 1 0 0,0 0-1 0 0,0-1 0 0 0,-1 1 1 0 0,5-5-1 0 0,-5 4 22 0 0,0 0-1 0 0,-1 1 0 0 0,1-1 0 0 0,-1 0 1 0 0,0 0-1 0 0,1 1 0 0 0,-2-1 0 0 0,1 0 1 0 0,0 0-1 0 0,0 0 0 0 0,-1-1 0 0 0,0 1 1 0 0,0 0-1 0 0,0 0 0 0 0,0 0 1 0 0,0 0-1 0 0,0 0 0 0 0,-1 0 0 0 0,0 0 1 0 0,1 0-1 0 0,-1 0 0 0 0,-3-5 0 0 0,4 6 32 0 0,-1 0-1 0 0,0 0 1 0 0,0 0-1 0 0,0 0 0 0 0,0 1 1 0 0,-1-1-1 0 0,1 1 0 0 0,0-1 1 0 0,-1 1-1 0 0,1-1 0 0 0,-1 1 1 0 0,1 0-1 0 0,-1-1 0 0 0,0 1 1 0 0,0 0-1 0 0,1 0 0 0 0,-1 0 1 0 0,0 1-1 0 0,0-1 0 0 0,0 0 1 0 0,0 1-1 0 0,0-1 1 0 0,-3 1-1 0 0,2-1-345 0 0,-1 1 0 0 0,0 0 1 0 0,1 0-1 0 0,-1 1 0 0 0,1-1 0 0 0,-1 1 1 0 0,1-1-1 0 0,-1 1 0 0 0,1 0 0 0 0,0 1 1 0 0,-1-1-1 0 0,-2 3 0 0 0,18 7-8599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2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56 184 68 0 0,'-40'150'13703'0'0,"27"-109"-10734"0"0,10-25 227 0 0,10-23 36 0 0,11-26-1271 0 0,-3-14-1247 0 0,-2 0 0 0 0,-2-2 1 0 0,-2 1-1 0 0,5-97 0 0 0,-14 145-703 0 0,0-1 1 0 0,0 1-1 0 0,0-1 1 0 0,0 1-1 0 0,0-1 1 0 0,0 1-1 0 0,0-1 1 0 0,0 0-1 0 0,0 1 1 0 0,0-1-1 0 0,0 1 0 0 0,1-1 1 0 0,-1 1-1 0 0,0-1 1 0 0,0 1-1 0 0,1-1 1 0 0,-1 1-1 0 0,0-1 1 0 0,0 1-1 0 0,1-1 1 0 0,-1 1-1 0 0,0-1 1 0 0,1 1-1 0 0,-1 0 0 0 0,1-1 1 0 0,-1 1-1 0 0,1 0 1 0 0,-1-1-1 0 0,1 1 1 0 0,12 9 126 0 0,17 38-111 0 0,-21-33 22 0 0,22 34-149 0 0,48 53 0 0 0,-61-80-335 0 0,2-1 0 0 0,1 0 0 0 0,0-2 0 0 0,37 25-1 0 0,-57-42 322 0 0,1 0-1 0 0,0 0 0 0 0,0 0 1 0 0,0 0-1 0 0,0 0 0 0 0,1-1 1 0 0,-1 1-1 0 0,0 0 0 0 0,0-1 1 0 0,0 0-1 0 0,0 1 0 0 0,1-1 1 0 0,-1 0-1 0 0,0 0 0 0 0,0-1 1 0 0,1 1-1 0 0,-1 0 0 0 0,0-1 1 0 0,0 1-1 0 0,0-1 0 0 0,4-1 1 0 0,-6 1 103 0 0,0 1 1 0 0,0-1 0 0 0,0 1-1 0 0,0-1 1 0 0,0 0 0 0 0,0 1 0 0 0,0-1-1 0 0,0 1 1 0 0,0-1 0 0 0,-1 0-1 0 0,1 1 1 0 0,0-1 0 0 0,0 1 0 0 0,0-1-1 0 0,-1 1 1 0 0,1-1 0 0 0,0 1 0 0 0,-1-1-1 0 0,1 1 1 0 0,-1-1 0 0 0,1 1-1 0 0,0 0 1 0 0,-1-1 0 0 0,1 1 0 0 0,-1-1-1 0 0,1 1 1 0 0,-1 0 0 0 0,1 0-1 0 0,-1-1 1 0 0,-1 1 0 0 0,2 0 16 0 0,-6-4 9 0 0,-1 0 1 0 0,0 1-1 0 0,1 0 0 0 0,-1 0 1 0 0,-1 1-1 0 0,1 0 0 0 0,0 0 1 0 0,-10-1-1 0 0,-62-2 86 0 0,63 4-77 0 0,0 1-287 0 0,-1 0 1 0 0,1 1-1 0 0,-1 1 1 0 0,1 0 0 0 0,0 2-1 0 0,0 0 1 0 0,-18 6 0 0 0,22 0-5856 0 0,11-8 4788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2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0 552 0 0,'0'0'8000'0'0,"-9"16"-3387"0"0,10 6-816 0 0,5 38 0 0 0,-3-43-3303 0 0,1 1 1 0 0,1-1-1 0 0,0 1 0 0 0,1-1 0 0 0,9 15 0 0 0,-14-30-728 0 0,0 0-1 0 0,0 0 1 0 0,1-1-1 0 0,-1 1 0 0 0,0 0 1 0 0,1-1-1 0 0,-1 1 1 0 0,1-1-1 0 0,-1 0 1 0 0,4 3-1 0 0,12 2-7240 0 0,-11-5 5131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2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18 191 808 0 0,'-2'-2'518'0'0,"1"0"1"0"0,-1 0-1 0 0,0 0 0 0 0,1 0 0 0 0,0-1 1 0 0,-1 1-1 0 0,1 0 0 0 0,0-1 1 0 0,0 1-1 0 0,1-1 0 0 0,-1 1 0 0 0,0-1 1 0 0,1 1-1 0 0,-1-1 0 0 0,1 1 1 0 0,0-1-1 0 0,0 1 0 0 0,0-1 0 0 0,0 0 1 0 0,1-3-1 0 0,0 2-33 0 0,1 0 0 0 0,-1 1 0 0 0,1-1 0 0 0,0 0 0 0 0,0 1 0 0 0,0 0 0 0 0,1-1-1 0 0,-1 1 1 0 0,1 0 0 0 0,0 0 0 0 0,6-5 0 0 0,3-1 252 0 0,1 0-1 0 0,0 0 1 0 0,1 2-1 0 0,0-1 1 0 0,26-8 0 0 0,-18 8-113 0 0,0 2 1 0 0,1 0 0 0 0,0 2-1 0 0,0 0 1 0 0,26 0 0 0 0,-39 4-430 0 0,0-1 0 0 0,0 2 1 0 0,0-1-1 0 0,0 2 1 0 0,0-1-1 0 0,0 1 0 0 0,0 1 1 0 0,-1 0-1 0 0,1 0 0 0 0,-1 1 1 0 0,1 0-1 0 0,-1 1 1 0 0,-1 0-1 0 0,13 8 0 0 0,-19-11-181 0 0,0 0-1 0 0,1 0 1 0 0,-1 0 0 0 0,0 0-1 0 0,0 0 1 0 0,0 0-1 0 0,-1 0 1 0 0,1 1-1 0 0,-1-1 1 0 0,1 0 0 0 0,-1 1-1 0 0,0 0 1 0 0,0-1-1 0 0,0 1 1 0 0,0 0-1 0 0,0 0 1 0 0,-1-1 0 0 0,1 1-1 0 0,-1 0 1 0 0,1 5-1 0 0,-2-4-38 0 0,0 0 1 0 0,0 0-1 0 0,0 0 0 0 0,-1 0 0 0 0,1-1 0 0 0,-1 1 0 0 0,0-1 0 0 0,0 1 1 0 0,0-1-1 0 0,0 1 0 0 0,-1-1 0 0 0,1 0 0 0 0,-4 3 0 0 0,-10 8-251 0 0,0-1-1 0 0,0-1 1 0 0,-1 0 0 0 0,-27 14-1 0 0,40-24 220 0 0,4-2 59 0 0,0 0 1 0 0,0 0-1 0 0,-1 0 0 0 0,1 0 0 0 0,0 0 1 0 0,0 0-1 0 0,0 0 0 0 0,-1 0 0 0 0,1 1 1 0 0,0-1-1 0 0,0 0 0 0 0,0 0 1 0 0,0 0-1 0 0,-1 0 0 0 0,1 0 0 0 0,0 1 1 0 0,0-1-1 0 0,0 0 0 0 0,0 0 0 0 0,0 0 1 0 0,0 1-1 0 0,-1-1 0 0 0,1 0 0 0 0,0 0 1 0 0,0 0-1 0 0,0 1 0 0 0,0-1 0 0 0,0 0 1 0 0,0 0-1 0 0,0 0 0 0 0,0 1 0 0 0,0-1 1 0 0,0 0-1 0 0,0 0 0 0 0,0 0 1 0 0,0 1-1 0 0,0-1 0 0 0,0 0 0 0 0,0 0 1 0 0,0 0-1 0 0,1 1 0 0 0,-1-1 0 0 0,0 0 1 0 0,0 0-1 0 0,0 1 0 0 0,12 6 76 0 0,19 3 130 0 0,-5-4-62 0 0,21 6 178 0 0,51 19-1 0 0,-85-26-300 0 0,0 0 0 0 0,0 1 0 0 0,-1 1 1 0 0,0 0-1 0 0,0 1 0 0 0,-1 0 0 0 0,0 1 0 0 0,17 17 0 0 0,-26-25-22 0 0,-1 1 0 0 0,0-1 0 0 0,1 1 0 0 0,-1-1 0 0 0,0 1 0 0 0,0 0 0 0 0,0 0 0 0 0,0 0 0 0 0,0-1 0 0 0,0 1 1 0 0,-1 0-1 0 0,1 0 0 0 0,-1 0 0 0 0,1 0 0 0 0,-1 0 0 0 0,0 0 0 0 0,0 0 0 0 0,1 1 0 0 0,-2-1 0 0 0,1 0 0 0 0,0 0 0 0 0,0 0 0 0 0,-1 0 0 0 0,1 0 0 0 0,-1 0 0 0 0,1 0 0 0 0,-1 0 0 0 0,0-1 0 0 0,0 1 1 0 0,0 0-1 0 0,0 0 0 0 0,0 0 0 0 0,0-1 0 0 0,-1 1 0 0 0,1-1 0 0 0,0 1 0 0 0,-1-1 0 0 0,1 1 0 0 0,-1-1 0 0 0,0 0 0 0 0,1 0 0 0 0,-3 2 0 0 0,-5 3 20 0 0,-1-1 0 0 0,1 1 0 0 0,-1-2 0 0 0,0 1 0 0 0,-1-1-1 0 0,-17 4 1 0 0,-16 1-380 0 0,1-2 0 0 0,-68 1 1 0 0,68-7-3324 0 0,1 0-3286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2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1 464 0 0,'13'19'4204'0'0,"-5"-14"-3480"0"0,1-1 0 0 0,1 1 0 0 0,-1-2 1 0 0,0 1-1 0 0,1-1 0 0 0,0-1 0 0 0,0 1 0 0 0,0-2 1 0 0,16 2-1 0 0,-9-1-180 0 0,87 10 3249 0 0,1-6 0 0 0,117-7 0 0 0,-205 0-3271 0 0,0-1-1 0 0,0-1 1 0 0,24-7 0 0 0,-5-2-2608 0 0,-26 12-2497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2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7 310 4552 0 0,'-2'-5'519'0'0,"1"-1"0"0"0,0 1 0 0 0,0 0 0 0 0,0-1 0 0 0,1 1 0 0 0,0-1 0 0 0,0 1 0 0 0,0-1 0 0 0,1 1 0 0 0,0-1 0 0 0,0 1 0 0 0,3-11 0 0 0,-1 8-155 0 0,1 0 1 0 0,0 0-1 0 0,0 0 0 0 0,1 0 0 0 0,0 0 0 0 0,1 1 0 0 0,7-9 1 0 0,0 3 11 0 0,1 1 1 0 0,0 0 0 0 0,1 0 0 0 0,0 2 0 0 0,1-1-1 0 0,0 2 1 0 0,18-8 0 0 0,-27 14-192 0 0,1 0 1 0 0,-1 0-1 0 0,1 1 0 0 0,0 0 1 0 0,0 0-1 0 0,0 1 0 0 0,0 0 1 0 0,1 0-1 0 0,-1 1 0 0 0,0 0 1 0 0,0 1-1 0 0,0-1 1 0 0,0 1-1 0 0,12 4 0 0 0,-11-2-37 0 0,-1 0 0 0 0,1 1-1 0 0,-1 0 1 0 0,0 1 0 0 0,0 0-1 0 0,0 0 1 0 0,-1 1 0 0 0,1-1 0 0 0,-1 2-1 0 0,-1-1 1 0 0,1 1 0 0 0,7 10-1 0 0,-3-1 144 0 0,5 4 191 0 0,0 0 1 0 0,34 32-1 0 0,-45-47-385 0 0,1-1 1 0 0,-1 1-1 0 0,1-1 1 0 0,0-1-1 0 0,0 1 1 0 0,0-1-1 0 0,0 0 1 0 0,1 0-1 0 0,-1-1 1 0 0,1 0-1 0 0,0 0 1 0 0,0-1-1 0 0,-1 0 1 0 0,1 0-1 0 0,10 0 1 0 0,1-2 38 0 0,-1-2-1 0 0,0 0 1 0 0,0 0-1 0 0,0-2 1 0 0,0 0-1 0 0,-1-1 1 0 0,1 0-1 0 0,-2-2 1 0 0,30-17-1 0 0,-33 17-4 0 0,0 0-1 0 0,-1-1 0 0 0,0 0 1 0 0,0 0-1 0 0,-1-1 0 0 0,-1-1 1 0 0,0 0-1 0 0,0 0 1 0 0,-1-1-1 0 0,0 0 0 0 0,-1 0 1 0 0,9-22-1 0 0,-15 31-145 0 0,0 1 0 0 0,0-1-1 0 0,-1 0 1 0 0,1 1 0 0 0,-1-1 0 0 0,0 1-1 0 0,0-1 1 0 0,0 0 0 0 0,0 1 0 0 0,0-1-1 0 0,0 0 1 0 0,-1 1 0 0 0,1-1-1 0 0,-1 1 1 0 0,0-1 0 0 0,0 1 0 0 0,0-1-1 0 0,0 1 1 0 0,0 0 0 0 0,-3-5 0 0 0,23 15-13239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2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20 400 0 0,'0'-1'358'0'0,"1"-1"0"0"0,-1 1 0 0 0,1 0 0 0 0,0 0 0 0 0,-1 0 0 0 0,1 0 0 0 0,0 0 0 0 0,0 0 1 0 0,0 0-1 0 0,0 0 0 0 0,0 0 0 0 0,0 0 0 0 0,0 1 0 0 0,0-1 0 0 0,0 0 0 0 0,0 1 0 0 0,0-1 0 0 0,0 0 0 0 0,1 1 0 0 0,-1 0 0 0 0,0-1 0 0 0,2 1 0 0 0,-1 1-105 0 0,0 0-1 0 0,-1 1 0 0 0,1-1 1 0 0,-1 1-1 0 0,0-1 0 0 0,1 1 1 0 0,-1 0-1 0 0,0 0 0 0 0,0 0 1 0 0,0 0-1 0 0,0-1 0 0 0,0 1 1 0 0,-1 0-1 0 0,2 4 0 0 0,15 42 1261 0 0,-2 1-1 0 0,11 59 0 0 0,9 105 1078 0 0,-33-199-2408 0 0,16 137 1401 0 0,-6-48 415 0 0,38 162-1 0 0,-43-240-1568 0 0,-3-9 195 0 0,0 0 1 0 0,1-1-1 0 0,9 20 1 0 0,-13-35-296 0 0,2 2-1474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27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61 532 0 0,'-110'15'21884'0'0,"135"-15"-20136"0"0,40-2-1264 0 0,59-9 774 0 0,557-28 2399 0 0,-639 38-3436 0 0,-9 0 171 0 0,0 0 0 0 0,0-2 0 0 0,61-14 0 0 0,-106 25-7371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30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48 0 0,'0'0'2731'0'0,"29"-10"3157"0"0,30 2-2580 0 0,70 2 0 0 0,-42 2-1987 0 0,231-10 1469 0 0,69 7-756 0 0,-74 6-872 0 0,237-3 489 0 0,-36-4-600 0 0,-354 4-813 0 0,579-12 418 0 0,-447 12-404 0 0,359 0 624 0 0,-622 3-798 0 0,-20 0-306 0 0,0 1-1 0 0,0 0 0 0 0,0 0 0 0 0,-1 1 0 0 0,12 2 0 0 0,-19-3-298 0 0,0 1-1 0 0,0-1 1 0 0,-1 1 0 0 0,1 0-1 0 0,0-1 1 0 0,0 1 0 0 0,-1 0-1 0 0,1 0 1 0 0,0 0 0 0 0,-1-1-1 0 0,1 1 1 0 0,-1 0 0 0 0,1 0-1 0 0,-1 0 1 0 0,0 0 0 0 0,1 2-1 0 0,1 3-3545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3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15 120 0 0,'-3'-15'10011'0'0,"8"34"-5526"0"0,-1-1-5250 0 0,2 10 2118 0 0,16 42 1 0 0,-4-12-316 0 0,-18-57-1010 0 0,63 269 3906 0 0,-57-223-3297 0 0,-5-30-907 0 0,1 1 1 0 0,1-1 0 0 0,10 29-1 0 0,-13-45 113 0 0,0-1 0 0 0,0 1-1 0 0,1-1 1 0 0,-1 1 0 0 0,1-1-1 0 0,-1 1 1 0 0,0-1 0 0 0,1 1-1 0 0,-1-1 1 0 0,1 1 0 0 0,-1-1-1 0 0,1 1 1 0 0,-1-1 0 0 0,1 0-1 0 0,-1 0 1 0 0,1 1 0 0 0,0-1-1 0 0,-1 0 1 0 0,1 0 0 0 0,1 1-1 0 0,12-11-8066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03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0 736 0 0,'0'0'3772'0'0,"2"3"-2345"0"0,1 4-704 0 0,1-1 0 0 0,-1 1 0 0 0,-1-1 0 0 0,1 1 0 0 0,-1 0-1 0 0,0 0 1 0 0,-1 0 0 0 0,0 0 0 0 0,0 1 0 0 0,0-1 0 0 0,-1 0 0 0 0,0 0 0 0 0,-1 9-1 0 0,-3 10 852 0 0,-1 0 0 0 0,-10 33-1 0 0,5-23-1410 0 0,10-36-261 0 0,0 1 0 0 0,0-1 0 0 0,0 0 0 0 0,0 1 0 0 0,0-1 0 0 0,0 0 0 0 0,0 0 0 0 0,0 1 0 0 0,0-1 0 0 0,0 0 0 0 0,0 1 0 0 0,0-1 0 0 0,0 0 0 0 0,0 0 0 0 0,0 1 0 0 0,0-1 0 0 0,0 0 0 0 0,0 1 0 0 0,0-1 0 0 0,0 0 0 0 0,1 0 0 0 0,-1 1 0 0 0,0-1 0 0 0,0 0 0 0 0,0 0 0 0 0,0 1 0 0 0,1-1 0 0 0,-1 0 0 0 0,0 0 0 0 0,0 0 0 0 0,0 1 0 0 0,1-1 0 0 0,-1 0 0 0 0,0 0 0 0 0,1 0 0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3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135 290 4 0 0,'-3'-4'588'0'0,"0"0"-1"0"0,1 0 1 0 0,-1-1 0 0 0,1 1-1 0 0,0-1 1 0 0,0 1-1 0 0,1-1 1 0 0,-1 0 0 0 0,1 0-1 0 0,-1-5 1 0 0,3 7-309 0 0,-1 1 1 0 0,0 0-1 0 0,0-1 1 0 0,1 1-1 0 0,-1 0 0 0 0,1-1 1 0 0,0 1-1 0 0,0 0 1 0 0,-1 0-1 0 0,1 0 1 0 0,1 0-1 0 0,-1 0 0 0 0,0 0 1 0 0,0 0-1 0 0,1 0 1 0 0,0 0-1 0 0,-1 1 0 0 0,1-1 1 0 0,0 0-1 0 0,-1 1 1 0 0,1 0-1 0 0,0-1 0 0 0,4-1 1 0 0,7-4 305 0 0,0 1 1 0 0,1 0 0 0 0,-1 1-1 0 0,1 0 1 0 0,24-4-1 0 0,75-8 1085 0 0,-92 14-1339 0 0,482-34 3018 0 0,-241 22-2066 0 0,322-52 1350 0 0,-573 64-2601 0 0,1 1 0 0 0,-1 0 0 0 0,1 1 0 0 0,0 1 0 0 0,-1 0 0 0 0,15 1 0 0 0,-22 0-29 0 0,0 0 0 0 0,0 1 0 0 0,0-1 0 0 0,0 1 0 0 0,-1-1 0 0 0,1 1 0 0 0,-1 0 0 0 0,1 0 0 0 0,-1 1 0 0 0,0-1 0 0 0,1 1 0 0 0,-1 0-1 0 0,0-1 1 0 0,-1 1 0 0 0,1 1 0 0 0,-1-1 0 0 0,1 0 0 0 0,-1 1 0 0 0,0-1 0 0 0,3 8 0 0 0,11 25 131 0 0,-1 2 0 0 0,-3-1 0 0 0,10 45 0 0 0,14 119 594 0 0,-20-61-116 0 0,7 36 170 0 0,-13-110-482 0 0,12 58 462 0 0,-21-124-756 0 0,-1 0 0 0 0,0 1 0 0 0,0-1 0 0 0,1 1 0 0 0,-1-1 0 0 0,0 0 0 0 0,0 1 0 0 0,1-1 0 0 0,-1 1 0 0 0,0-1 0 0 0,0 0 0 0 0,0 1 0 0 0,0-1 0 0 0,1 1 0 0 0,-1-1 0 0 0,0 1 0 0 0,0-1 0 0 0,0 1 0 0 0,0-1 0 0 0,0 1 0 0 0,0-1 0 0 0,0 0 0 0 0,-1 1 0 0 0,1-1 0 0 0,0 1 0 0 0,0-1 0 0 0,0 1 0 0 0,0-1 0 0 0,0 0 0 0 0,-1 1 1 0 0,1-1-1 0 0,0 1 0 0 0,0-1 0 0 0,-1 0 0 0 0,1 1 0 0 0,0-1 0 0 0,-1 0 0 0 0,1 1 0 0 0,0-1 0 0 0,-1 0 0 0 0,1 1 0 0 0,-1-1 0 0 0,1 0 0 0 0,0 0 0 0 0,-1 0 0 0 0,1 1 0 0 0,-1-1 0 0 0,1 0 0 0 0,-1 0 0 0 0,1 0 0 0 0,0 0 0 0 0,-1 0 0 0 0,0 0 0 0 0,-14 0-66 0 0,1-1 1 0 0,-1-1-1 0 0,0 0 0 0 0,-17-5 1 0 0,-4-1-22 0 0,-626-95-694 0 0,167 59 281 0 0,359 41 324 0 0,-217 23 0 0 0,233 1-42 0 0,73-11-1639 0 0,-52 4 1 0 0,79-14 479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3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41 276 0 0,'-18'-4'1871'0'0,"1"0"1822"0"0,8 3 3358 0 0,67-6-3204 0 0,-19 1-2969 0 0,705-12 5019 0 0,-680 18-5504 0 0,243 5 834 0 0,120-3 472 0 0,148 3 109 0 0,-545-5-1768 0 0,-18 0-487 0 0,-1 0 0 0 0,1 0 0 0 0,0 1 0 0 0,-1 0 0 0 0,19 6 0 0 0,-29-7-180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34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55 12 0 0,'-11'-4'10718'0'0,"39"1"-9210"0"0,-1 2 0 0 0,1 1 1 0 0,49 5-1 0 0,7 0-590 0 0,290-2 1377 0 0,453-4 533 0 0,-519-3-2089 0 0,595-27 818 0 0,-862 29-1468 0 0,152-14 1248 0 0,-187 14-1260 0 0,-4 2-66 0 0,1-1 0 0 0,-1 0 0 0 0,1 1 0 0 0,0-1 0 0 0,-1 1 0 0 0,1 0-1 0 0,-1 0 1 0 0,1 0 0 0 0,0 0 0 0 0,-1 1 0 0 0,6 0 0 0 0,-4 2-11 0 0,-3 0 2 0 0,0 0 1 0 0,-1-1-1 0 0,1 1 1 0 0,-1 0-1 0 0,0 0 1 0 0,1 0-1 0 0,-1 0 1 0 0,0-1-1 0 0,-1 1 1 0 0,1 0-1 0 0,0 0 1 0 0,-1 0 0 0 0,0-1-1 0 0,0 4 1 0 0,0-2 5 0 0,-28 143 406 0 0,-16 109 411 0 0,40-196-265 0 0,2-1-1 0 0,3 0 1 0 0,11 100-1 0 0,-12-131-2236 0 0,-3-19-1991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3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60 568 0 0,'-1'-3'8322'0'0,"12"0"-6292"0"0,19-2-1255 0 0,302-16 4786 0 0,168 15-1672 0 0,35-2-108 0 0,-444 1-2779 0 0,30 0-3050 0 0,-116 9 2173 0 0,-2-1-2375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3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1 396 0 0,'-4'13'1375'0'0,"2"0"0"0"0,-1 1 1 0 0,2-1-1 0 0,0 15 0 0 0,2 14 976 0 0,8 43 1 0 0,-5-46-1310 0 0,61 327 4595 0 0,-27-219-2676 0 0,67 168-1 0 0,-96-291-2725 0 0,-2 1 1 0 0,-1 0-1 0 0,0 0 0 0 0,-2 0 1 0 0,-1 1-1 0 0,-1 35 0 0 0,-1-60-455 0 0,-1-1-1 0 0,0 1 1 0 0,0 0-1 0 0,0-1 0 0 0,1 1 1 0 0,-1-1-1 0 0,0 1 0 0 0,0 0 1 0 0,1-1-1 0 0,-1 1 1 0 0,1-1-1 0 0,-1 1 0 0 0,0-1 1 0 0,1 1-1 0 0,-1-1 0 0 0,1 1 1 0 0,-1-1-1 0 0,1 0 1 0 0,-1 1-1 0 0,1-1 0 0 0,0 0 1 0 0,-1 1-1 0 0,1-1 0 0 0,-1 0 1 0 0,1 0-1 0 0,0 1 0 0 0,-1-1 1 0 0,1 0-1 0 0,0 0 1 0 0,-1 0-1 0 0,1 0 0 0 0,0 0 1 0 0,-1 0-1 0 0,1 0 0 0 0,0 0 1 0 0,-1 0-1 0 0,1 0 1 0 0,0 0-1 0 0,-1-1 0 0 0,1 1 1 0 0,-1 0-1 0 0,1 0 0 0 0,0-1 1 0 0,-1 1-1 0 0,1 0 1 0 0,-1-1-1 0 0,1 0 0 0 0,2 1-580 0 0,6-2-1741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3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42 568 0 0,'4'-8'777'0'0,"-3"6"-190"0"0,0-1 0 0 0,0 0-1 0 0,0 1 1 0 0,1-1 0 0 0,-1 1-1 0 0,1-1 1 0 0,-1 1 0 0 0,1 0-1 0 0,0-1 1 0 0,0 1 0 0 0,0 0-1 0 0,5-3 1130 0 0,1 16 397 0 0,-1 3-1228 0 0,-1 1 0 0 0,-1 0 0 0 0,-1 1 0 0 0,5 24-1 0 0,2 11 143 0 0,77 343 4318 0 0,-41-165-3224 0 0,96 286 2048 0 0,-134-491-3726 0 0,1 1 1 0 0,18 31-1 0 0,-28-56-446 0 0,0 0-1 0 0,0 0 0 0 0,0 0 1 0 0,0 0-1 0 0,0 1 0 0 0,0-1 1 0 0,0 0-1 0 0,0 0 0 0 0,0 0 1 0 0,0 1-1 0 0,0-1 1 0 0,0 0-1 0 0,0 0 0 0 0,0 0 1 0 0,0 1-1 0 0,0-1 0 0 0,0 0 1 0 0,0 0-1 0 0,0 0 0 0 0,0 0 1 0 0,0 1-1 0 0,-1-1 1 0 0,1 0-1 0 0,0 0 0 0 0,0 0 1 0 0,0 0-1 0 0,0 1 0 0 0,0-1 1 0 0,0 0-1 0 0,-1 0 0 0 0,1 0 1 0 0,0 0-1 0 0,0 0 1 0 0,0 0-1 0 0,0 1 0 0 0,-1-1 1 0 0,1 0-1 0 0,0 0 0 0 0,0 0 1 0 0,0 0-1 0 0,0 0 0 0 0,-1 0 1 0 0,1 0-1 0 0,0 0 1 0 0,0 0-1 0 0,0 0 0 0 0,-1 0 1 0 0,1 0-1 0 0,0 0 0 0 0,0 0 1 0 0,-1 0-1 0 0,-19-1-153 0 0,-22-6-60 0 0,-369-58-495 0 0,153 53 482 0 0,228 12-777 0 0,24 0-2921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37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83 180 0 0,'2'-23'2513'0'0,"-1"19"-1622"0"0,-1-1 0 0 0,1 1 0 0 0,-1 0 0 0 0,0 0 0 0 0,0-1 0 0 0,-1-6 0 0 0,0 10-708 0 0,1 0 0 0 0,-1-1-1 0 0,1 1 1 0 0,-1 0-1 0 0,1 0 1 0 0,-1 0 0 0 0,0 0-1 0 0,0 0 1 0 0,0 0-1 0 0,0 0 1 0 0,1 0 0 0 0,-1 0-1 0 0,0 0 1 0 0,-1 0-1 0 0,1 0 1 0 0,0 0 0 0 0,0 1-1 0 0,0-1 1 0 0,0 1-1 0 0,-1-1 1 0 0,1 1 0 0 0,0-1-1 0 0,0 1 1 0 0,-1 0-1 0 0,-1-1 1 0 0,-3 1 47 0 0,1-1 1 0 0,0 1-1 0 0,0 1 1 0 0,0-1-1 0 0,-1 1 1 0 0,1 0-1 0 0,0 0 1 0 0,0 0-1 0 0,0 1 1 0 0,0 0-1 0 0,1 0 1 0 0,-1 0-1 0 0,0 0 0 0 0,1 1 1 0 0,-7 4-1 0 0,-4 4 274 0 0,1 1-1 0 0,-26 25 1 0 0,21-17-119 0 0,0 1 1 0 0,2 1 0 0 0,1 1-1 0 0,1 0 1 0 0,0 1 0 0 0,-12 30-1 0 0,22-43-225 0 0,0-1-1 0 0,2 1 0 0 0,-1 1 0 0 0,1-1 0 0 0,1 0 0 0 0,0 1 0 0 0,0 0 0 0 0,1-1 0 0 0,1 1 1 0 0,0 0-1 0 0,0-1 0 0 0,2 1 0 0 0,-1 0 0 0 0,1-1 0 0 0,1 1 0 0 0,0-1 0 0 0,6 14 1 0 0,-5-17-91 0 0,1 0 1 0 0,0-1 0 0 0,1 1-1 0 0,-1-1 1 0 0,1 0-1 0 0,1-1 1 0 0,-1 1 0 0 0,1-1-1 0 0,0-1 1 0 0,1 1 0 0 0,-1-1-1 0 0,1-1 1 0 0,0 1 0 0 0,13 4-1 0 0,-8-4-100 0 0,0 0 1 0 0,-1-1-1 0 0,1 0 0 0 0,1-1 0 0 0,-1-1 0 0 0,0 0 0 0 0,1-1 0 0 0,-1 0 1 0 0,17-2-1 0 0,-27 1-6 0 0,0-1 0 0 0,0 1 0 0 0,0-1 1 0 0,0 1-1 0 0,0-1 0 0 0,-1 0 1 0 0,1 0-1 0 0,0 0 0 0 0,-1 0 0 0 0,1-1 1 0 0,0 1-1 0 0,-1-1 0 0 0,0 1 1 0 0,1-1-1 0 0,-1 0 0 0 0,0 0 0 0 0,0 0 1 0 0,0 0-1 0 0,0 0 0 0 0,0-1 0 0 0,-1 1 1 0 0,1-1-1 0 0,-1 1 0 0 0,2-4 1 0 0,-2 4 19 0 0,-1-1 0 0 0,1 1 0 0 0,-1 0 0 0 0,0-1 0 0 0,0 1 0 0 0,0-1 1 0 0,0 1-1 0 0,0 0 0 0 0,0-1 0 0 0,-1 1 0 0 0,1-1 0 0 0,-1 1 1 0 0,0 0-1 0 0,0 0 0 0 0,0-1 0 0 0,0 1 0 0 0,0 0 0 0 0,0 0 0 0 0,0 0 1 0 0,-1 0-1 0 0,1 0 0 0 0,-1 0 0 0 0,0 1 0 0 0,1-1 0 0 0,-1 0 1 0 0,0 1-1 0 0,0-1 0 0 0,0 1 0 0 0,-2-1 0 0 0,-4-3 36 0 0,0 1 0 0 0,1 0 0 0 0,-1 1 0 0 0,-1 0-1 0 0,1 0 1 0 0,0 1 0 0 0,-1 0 0 0 0,1 0 0 0 0,-1 1 0 0 0,0 0 0 0 0,-16 1-1 0 0,21 0-32 0 0,-1 0 0 0 0,0 1 0 0 0,0-1 1 0 0,1 1-1 0 0,-1 0 0 0 0,1 0 0 0 0,-1 0 0 0 0,1 1 0 0 0,-1 0 0 0 0,1-1 0 0 0,0 2 0 0 0,0-1 0 0 0,0 0 0 0 0,0 1 0 0 0,0 0 0 0 0,0 0 0 0 0,1 0 0 0 0,-1 0 0 0 0,1 1 0 0 0,0-1 0 0 0,0 1 0 0 0,0 0 0 0 0,-2 5 0 0 0,4-7-161 0 0,0 0 0 0 0,0 0 0 0 0,1 0 0 0 0,-1 0 0 0 0,1 0 0 0 0,-1 0 0 0 0,1 0-1 0 0,0 0 1 0 0,0 0 0 0 0,0 0 0 0 0,0 0 0 0 0,0 0 0 0 0,1 0 0 0 0,-1 1 0 0 0,1-1 0 0 0,-1 0 0 0 0,1 0 0 0 0,1 3 0 0 0,-1-3-469 0 0,1 0 0 0 0,-1 1 0 0 0,0-1 0 0 0,1 0 0 0 0,0 0 1 0 0,-1-1-1 0 0,1 1 0 0 0,0 0 0 0 0,3 2 0 0 0,6 3-1733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38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40 0 0,'0'0'2802'0'0,"-1"3"-1618"0"0,-12 40 1470 0 0,3 1 0 0 0,1 0 0 0 0,3 1 0 0 0,-2 48 0 0 0,8-86-2288 0 0,-1-3-141 0 0,0-1 0 0 0,1 1 0 0 0,0-1 0 0 0,0 1 0 0 0,0-1 0 0 0,0 1 1 0 0,0-1-1 0 0,1 1 0 0 0,0-1 0 0 0,0 1 0 0 0,0-1 0 0 0,0 0 0 0 0,0 1 0 0 0,0-1 0 0 0,3 4 0 0 0,-2-6-160 0 0,-1-1 1 0 0,0 0-1 0 0,1 0 0 0 0,-1 1 0 0 0,0-1 0 0 0,1 0 1 0 0,-1 0-1 0 0,0 0 0 0 0,1 0 0 0 0,-1-1 0 0 0,0 1 1 0 0,1 0-1 0 0,-1 0 0 0 0,0-1 0 0 0,1 1 0 0 0,-1-1 1 0 0,0 1-1 0 0,0-1 0 0 0,0 0 0 0 0,1 1 0 0 0,1-3 1 0 0,27-18 334 0 0,-28 20-353 0 0,72-67 562 0 0,-54 48-549 0 0,0 1 1 0 0,2 1-1 0 0,24-16 1 0 0,-18 16-627 0 0,-45 32 520 0 0,-1 0 0 0 0,-23 13 0 0 0,17-12 7 0 0,-33 28-1 0 0,51-38 58 0 0,0 1-1 0 0,0 0 1 0 0,1 0-1 0 0,0 0 0 0 0,0 1 1 0 0,0-1-1 0 0,1 1 1 0 0,0 0-1 0 0,-5 14 0 0 0,8-18 23 0 0,0 0-1 0 0,1 0 1 0 0,-1 0-1 0 0,1-1 0 0 0,0 1 1 0 0,0 0-1 0 0,0 0 0 0 0,0 0 1 0 0,1 0-1 0 0,-1 0 0 0 0,1-1 1 0 0,0 1-1 0 0,-1 0 0 0 0,1 0 1 0 0,1-1-1 0 0,-1 1 1 0 0,0-1-1 0 0,0 1 0 0 0,1-1 1 0 0,0 1-1 0 0,-1-1 0 0 0,1 0 1 0 0,0 0-1 0 0,0 0 0 0 0,0 0 1 0 0,0 0-1 0 0,1 0 1 0 0,-1-1-1 0 0,5 3 0 0 0,8 6 180 0 0,0-2 0 0 0,1 0 0 0 0,27 10 0 0 0,-30-13-111 0 0,93 34 701 0 0,-61-25-2914 0 0,-44-14 1494 0 0,4 2-1114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38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29 367 864 0 0,'0'0'12061'0'0,"-3"-1"-10917"0"0,1 1-889 0 0,1-1 0 0 0,0 1 0 0 0,0 0 0 0 0,0-1 0 0 0,0 0 0 0 0,0 1 0 0 0,0-1 0 0 0,0 1 0 0 0,0-1 1 0 0,1 0-1 0 0,-1 0 0 0 0,0 0 0 0 0,0 1 0 0 0,0-1 0 0 0,1 0 0 0 0,-1 0 0 0 0,1 0 0 0 0,-1 0 0 0 0,1 0 0 0 0,-1 0 1 0 0,1-1-1 0 0,-1 0 0 0 0,-5-36 1657 0 0,6 22-1616 0 0,1 0 0 0 0,5-30 0 0 0,-2 30-119 0 0,0-1 0 0 0,1 1 0 0 0,2 0 1 0 0,-1 1-1 0 0,2-1 0 0 0,13-21 0 0 0,-15 28-50 0 0,0 1 0 0 0,1-1 0 0 0,0 1 0 0 0,0 0 0 0 0,1 1 1 0 0,-1 0-1 0 0,2 0 0 0 0,-1 1 0 0 0,1 0 0 0 0,0 0 0 0 0,16-7 0 0 0,-24 13-107 0 0,0-1 1 0 0,0 1-1 0 0,0-1 1 0 0,0 1-1 0 0,0 0 0 0 0,-1-1 1 0 0,1 1-1 0 0,0 0 1 0 0,0 0-1 0 0,0 0 1 0 0,0-1-1 0 0,0 1 0 0 0,0 0 1 0 0,0 1-1 0 0,0-1 1 0 0,0 0-1 0 0,0 0 0 0 0,0 0 1 0 0,0 0-1 0 0,0 1 1 0 0,0-1-1 0 0,0 0 0 0 0,-1 1 1 0 0,1-1-1 0 0,2 2 1 0 0,-3-1-1 0 0,1 0 1 0 0,0 0 0 0 0,-1 0 0 0 0,1 1 0 0 0,-1-1-1 0 0,1 0 1 0 0,-1 0 0 0 0,1 1 0 0 0,-1-1-1 0 0,0 1 1 0 0,0-1 0 0 0,0 0 0 0 0,1 1 0 0 0,-2-1-1 0 0,1 3 1 0 0,-1 8 59 0 0,-1-1-1 0 0,-1 1 0 0 0,-5 14 1 0 0,5-18-32 0 0,-9 29 78 0 0,8-25-28 0 0,0-1 0 0 0,0 1 0 0 0,2 0 0 0 0,-1 0 0 0 0,0 13 0 0 0,3-21-61 0 0,0 0 0 0 0,0 0 1 0 0,1 0-1 0 0,-1-1 1 0 0,1 1-1 0 0,0 0 1 0 0,0-1-1 0 0,0 1 0 0 0,1 0 1 0 0,-1-1-1 0 0,1 0 1 0 0,0 1-1 0 0,0-1 0 0 0,0 0 1 0 0,0 0-1 0 0,1 0 1 0 0,-1 0-1 0 0,1 0 0 0 0,0-1 1 0 0,5 5-1 0 0,4 1 7 0 0,0-1 1 0 0,1-1-1 0 0,-1 0 0 0 0,1-1 0 0 0,0 0 0 0 0,1-1 0 0 0,-1 0 0 0 0,1-1 1 0 0,15 1-1 0 0,-5 1-1934 0 0,40 12 0 0 0,-63-17 1369 0 0,4 3-522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39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20 0 0,'-4'0'11188'0'0,"4"21"-6698"0"0,5 47-3668 0 0,-3-42 1088 0 0,11 78 1252 0 0,37 151-1 0 0,2 12 93 0 0,-43-207-2508 0 0,0-3 219 0 0,2 80 0 0 0,-8-129-2033 0 0,-2-4-1285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03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0 252 0 0,'-13'3'12501'0'0,"37"2"-10301"0"0,43 4 0 0 0,77-6 17 0 0,-87-2-1351 0 0,542 4 2905 0 0,-63 2-1466 0 0,-504-6-2637 0 0,21-1-539 0 0,-19-5-9382 0 0,-28 4 7706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41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41 348 0 0,'-3'-14'8533'0'0,"5"13"-8185"0"0,0 0-1 0 0,1-1 1 0 0,-1 1 0 0 0,1 0 0 0 0,-1 0-1 0 0,1 0 1 0 0,0 1 0 0 0,-1-1 0 0 0,1 1-1 0 0,0-1 1 0 0,0 1 0 0 0,-1 0 0 0 0,4 0-1 0 0,45 5 1175 0 0,-31-3-679 0 0,210 22 2558 0 0,322 20-331 0 0,661-37-616 0 0,-853-8-1995 0 0,63 5-59 0 0,262 0 112 0 0,-347-1-336 0 0,214-1 4 0 0,-197-3-80 0 0,1548-7 757 0 0,-1370-10-294 0 0,-55 0-174 0 0,-282 14-218 0 0,577-15 334 0 0,258-7-205 0 0,-395 12 196 0 0,-434 12 371 0 0,-200 2-784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4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96 260 0 0,'1'-1'410'0'0,"-1"-1"0"0"0,1 0 0 0 0,-1 1 0 0 0,1-1 0 0 0,-1 0 0 0 0,0 1 0 0 0,1-1 0 0 0,-1 0 0 0 0,0 0 0 0 0,0 1-1 0 0,0-1 1 0 0,0 0 0 0 0,0 0 0 0 0,-1 1 0 0 0,1-1 0 0 0,-1 0 0 0 0,1 1 0 0 0,-1-1 0 0 0,1 0 0 0 0,-1 1 0 0 0,0-1 0 0 0,-2-2 1644 0 0,-16 14-524 0 0,13-6-1158 0 0,0 1 1 0 0,1 0-1 0 0,-1 0 0 0 0,1 1 0 0 0,0 0 0 0 0,1 0 1 0 0,-1 0-1 0 0,1 0 0 0 0,-6 12 0 0 0,7-13-154 0 0,1 0 0 0 0,0 0 0 0 0,0 0 1 0 0,0 1-1 0 0,1-1 0 0 0,0 0 0 0 0,-1 1 0 0 0,2-1 0 0 0,-1 1 0 0 0,1-1 0 0 0,0 0 0 0 0,0 1 0 0 0,2 9 0 0 0,-2-13-138 0 0,1 0 0 0 0,0 0 0 0 0,0 0 0 0 0,-1 0 0 0 0,1 0 0 0 0,1 0 0 0 0,-1 0 0 0 0,0 0 0 0 0,0-1 0 0 0,1 1 0 0 0,-1 0 0 0 0,1-1 0 0 0,-1 1 0 0 0,1-1 0 0 0,0 1 0 0 0,0-1 0 0 0,0 0-1 0 0,-1 0 1 0 0,5 2 0 0 0,-2-2 15 0 0,0 0 0 0 0,0 0 0 0 0,0 0-1 0 0,0 0 1 0 0,1 0 0 0 0,-1-1 0 0 0,0 0 0 0 0,1 0-1 0 0,6-1 1 0 0,-3 0-9 0 0,0 0 0 0 0,0-1 0 0 0,-1 0 0 0 0,1-1 0 0 0,0 1 0 0 0,-1-1 0 0 0,0-1 0 0 0,0 1 0 0 0,0-1 0 0 0,10-8 0 0 0,-12 7-43 0 0,0 0 1 0 0,-1 0 0 0 0,1 0-1 0 0,-1 0 1 0 0,-1-1 0 0 0,1 0-1 0 0,-1 0 1 0 0,0 0 0 0 0,0 0-1 0 0,-1 0 1 0 0,1-1-1 0 0,-1 1 1 0 0,-1-1 0 0 0,1 1-1 0 0,-1-1 1 0 0,0-8 0 0 0,-1 11-35 0 0,0 0 1 0 0,0 0-1 0 0,-1 0 0 0 0,1-1 1 0 0,-1 1-1 0 0,0 0 1 0 0,0 0-1 0 0,0 0 1 0 0,-1 0-1 0 0,0 0 1 0 0,1 1-1 0 0,-1-1 0 0 0,-1 0 1 0 0,1 1-1 0 0,0-1 1 0 0,-1 1-1 0 0,0 0 1 0 0,0 0-1 0 0,0 0 0 0 0,0 0 1 0 0,0 0-1 0 0,-1 1 1 0 0,1 0-1 0 0,-1-1 1 0 0,1 1-1 0 0,-8-2 1 0 0,3 0 10 0 0,0 2 0 0 0,0-1 0 0 0,0 1 0 0 0,-1 1 0 0 0,1 0 0 0 0,-1 0 0 0 0,1 0 0 0 0,-1 1 0 0 0,1 0 1 0 0,-16 3-1 0 0,20-3 9 0 0,-1 1 1 0 0,0 0-1 0 0,0 1 1 0 0,1-1-1 0 0,-1 1 1 0 0,1 0-1 0 0,0 0 1 0 0,-1 0-1 0 0,1 1 1 0 0,0-1 0 0 0,0 1-1 0 0,1 0 1 0 0,-1 0-1 0 0,1 1 1 0 0,-1-1-1 0 0,1 1 1 0 0,0 0-1 0 0,0-1 1 0 0,0 1-1 0 0,-3 8 1 0 0,5-10 1 0 0,0 0 0 0 0,1 0 0 0 0,-1 0-1 0 0,0 0 1 0 0,1 0 0 0 0,0 0 0 0 0,-1 0 0 0 0,1 0 0 0 0,0 1 0 0 0,0-1 0 0 0,0 0 0 0 0,0 0-1 0 0,1 0 1 0 0,-1 0 0 0 0,1 0 0 0 0,-1 0 0 0 0,1 0 0 0 0,0 0 0 0 0,1 3 0 0 0,0-1 13 0 0,1 0 0 0 0,-1-1 0 0 0,1 1 1 0 0,0 0-1 0 0,0-1 0 0 0,0 0 0 0 0,1 0 0 0 0,6 5 1 0 0,3 0 59 0 0,2 1 1 0 0,-1-2-1 0 0,29 11 0 0 0,-27-12-22 0 0,-1-1 0 0 0,1-1-1 0 0,0-1 1 0 0,19 2-1 0 0,-30-4-59 0 0,0-1 0 0 0,1 1-1 0 0,-1-1 1 0 0,1-1-1 0 0,-1 1 1 0 0,0-1 0 0 0,1 0-1 0 0,-1 0 1 0 0,0 0-1 0 0,1-1 1 0 0,-1 0-1 0 0,0 0 1 0 0,0 0 0 0 0,-1-1-1 0 0,10-5 1 0 0,-12 6-30 0 0,-1 1 1 0 0,1-1-1 0 0,0 0 0 0 0,-1 0 1 0 0,1 0-1 0 0,-1 0 1 0 0,0 0-1 0 0,1-1 0 0 0,-1 1 1 0 0,0 0-1 0 0,0 0 1 0 0,0-1-1 0 0,-1 1 0 0 0,1-1 1 0 0,-1 1-1 0 0,1-1 1 0 0,-1 1-1 0 0,0 0 0 0 0,0-1 1 0 0,0 1-1 0 0,0-1 1 0 0,0 1-1 0 0,-1-1 0 0 0,1 1 1 0 0,-1-1-1 0 0,1 1 1 0 0,-1-1-1 0 0,0 1 0 0 0,0 0 1 0 0,0 0-1 0 0,-1-1 1 0 0,1 1-1 0 0,0 0 0 0 0,-1 0 1 0 0,-2-3-1 0 0,0 0-13 0 0,0 1-1 0 0,0 0 1 0 0,0 0-1 0 0,0 0 0 0 0,0 0 1 0 0,-1 1-1 0 0,0 0 1 0 0,0-1-1 0 0,0 2 1 0 0,0-1-1 0 0,0 1 1 0 0,0 0-1 0 0,-1 0 1 0 0,-10-3-1 0 0,8 5 21 0 0,-1 0-1 0 0,1 0 0 0 0,-1 0 1 0 0,1 1-1 0 0,0 0 1 0 0,-1 1-1 0 0,1 0 1 0 0,-13 5-1 0 0,18-7 22 0 0,1 1 0 0 0,0 0 0 0 0,-1 0 1 0 0,1 0-1 0 0,0 0 0 0 0,0 1 0 0 0,-1-1 0 0 0,1 0 0 0 0,0 1 0 0 0,0 0 0 0 0,1-1 0 0 0,-1 1 0 0 0,0 0 0 0 0,1 0 0 0 0,-1 0 0 0 0,1 0 0 0 0,-1 0 0 0 0,1 1 0 0 0,0-1 0 0 0,0 0 0 0 0,0 1 1 0 0,0-1-1 0 0,0 0 0 0 0,1 1 0 0 0,-1-1 0 0 0,1 1 0 0 0,0-1 0 0 0,-1 1 0 0 0,1-1 0 0 0,0 1 0 0 0,1-1 0 0 0,-1 4 0 0 0,2-2 25 0 0,-1 1 0 0 0,1-1 0 0 0,0-1-1 0 0,1 1 1 0 0,-1 0 0 0 0,0 0 0 0 0,1-1 0 0 0,0 0 0 0 0,0 1-1 0 0,0-1 1 0 0,0 0 0 0 0,1-1 0 0 0,-1 1 0 0 0,1 0-1 0 0,-1-1 1 0 0,1 0 0 0 0,0 0 0 0 0,8 3 0 0 0,-6-2-1 0 0,1 0 1 0 0,-1-1-1 0 0,1 0 1 0 0,-1 0-1 0 0,1-1 1 0 0,0 0-1 0 0,0 0 1 0 0,-1-1-1 0 0,1 1 1 0 0,0-1-1 0 0,10-2 1 0 0,-16 2-48 0 0,0 0 0 0 0,0 0 0 0 0,0-1 0 0 0,1 1 0 0 0,-1 0 1 0 0,0-1-1 0 0,0 1 0 0 0,0-1 0 0 0,0 1 0 0 0,0-1 1 0 0,0 1-1 0 0,0-1 0 0 0,0 0 0 0 0,0 0 0 0 0,-1 1 0 0 0,1-1 1 0 0,0 0-1 0 0,0 0 0 0 0,-1 0 0 0 0,1 0 0 0 0,0 0 0 0 0,-1 0 1 0 0,1 0-1 0 0,-1 0 0 0 0,1 0 0 0 0,-1 0 0 0 0,0 0 0 0 0,1 0 1 0 0,-1 0-1 0 0,0-1 0 0 0,0 1 0 0 0,0 0 0 0 0,0 0 1 0 0,0 0-1 0 0,0 0 0 0 0,0 0 0 0 0,0-1 0 0 0,0 1 0 0 0,-1 0 1 0 0,1 0-1 0 0,0 0 0 0 0,-1 0 0 0 0,1 0 0 0 0,-2-2 0 0 0,1 0-15 0 0,0 0-1 0 0,-1 0 0 0 0,0 0 1 0 0,0 1-1 0 0,0-1 0 0 0,0 0 0 0 0,0 1 1 0 0,0-1-1 0 0,-1 1 0 0 0,1 0 0 0 0,-1 0 1 0 0,1 0-1 0 0,-1 0 0 0 0,-5-3 1 0 0,-3 3 12 0 0,1-1 0 0 0,-1 1 1 0 0,1 1-1 0 0,-1 0 0 0 0,0 1 1 0 0,0 0-1 0 0,1 0 0 0 0,-1 1 1 0 0,1 0-1 0 0,-1 1 0 0 0,1 1 1 0 0,-1-1-1 0 0,1 2 1 0 0,0-1-1 0 0,0 1 0 0 0,-14 8 1 0 0,23-11 15 0 0,0-1 1 0 0,1 1-1 0 0,-1-1 1 0 0,0 1-1 0 0,0-1 1 0 0,0 1-1 0 0,1 0 1 0 0,-1-1-1 0 0,0 1 1 0 0,1 0-1 0 0,-1-1 1 0 0,0 1-1 0 0,1 0 1 0 0,-1 0 0 0 0,1 0-1 0 0,-1-1 1 0 0,1 1-1 0 0,0 0 1 0 0,-1 0-1 0 0,1 0 1 0 0,0 0-1 0 0,0 0 1 0 0,-1 0-1 0 0,1 0 1 0 0,0 0-1 0 0,0 0 1 0 0,0 0-1 0 0,0 1 1 0 0,1 0 4 0 0,0-1 1 0 0,0 0-1 0 0,0 1 1 0 0,0-1-1 0 0,0 0 1 0 0,0 0-1 0 0,0 1 1 0 0,1-1-1 0 0,-1 0 1 0 0,0 0-1 0 0,1 0 1 0 0,-1-1-1 0 0,0 1 0 0 0,1 0 1 0 0,1 0-1 0 0,6 3 26 0 0,0-1-1 0 0,0 0 1 0 0,0-1-1 0 0,15 3 1 0 0,-22-5-59 0 0,-1 0 1 0 0,1 0-1 0 0,0 0 1 0 0,-1 0-1 0 0,1 0 1 0 0,-1 0-1 0 0,1-1 1 0 0,0 1-1 0 0,-1 0 1 0 0,1-1-1 0 0,-1 1 1 0 0,1-1-1 0 0,-1 0 1 0 0,3-1-1 0 0,-3 2 1 0 0,-1 0-1 0 0,1-1 0 0 0,-1 0 1 0 0,1 1-1 0 0,-1-1 0 0 0,0 1 0 0 0,1-1 1 0 0,-1 0-1 0 0,0 1 0 0 0,1-1 1 0 0,-1 1-1 0 0,0-1 0 0 0,0 0 1 0 0,1 0-1 0 0,-1 1 0 0 0,0-1 0 0 0,0 0 1 0 0,0 1-1 0 0,0-1 0 0 0,0 0 1 0 0,0 0-1 0 0,0 1 0 0 0,0-1 0 0 0,0 0 1 0 0,0 1-1 0 0,-1-1 0 0 0,1 0 1 0 0,-1-1-1 0 0,1 1 0 0 0,-1-1 0 0 0,0 1 0 0 0,0 0-1 0 0,-1-1 1 0 0,1 1 0 0 0,0 0 0 0 0,0 0 0 0 0,-1 0 0 0 0,1 0 0 0 0,0 0-1 0 0,-1 0 1 0 0,1 0 0 0 0,-1 0 0 0 0,0 1 0 0 0,1-1 0 0 0,-1 0 0 0 0,1 1-1 0 0,-1-1 1 0 0,0 1 0 0 0,-2 0 0 0 0,-31-3-312 0 0,23 5-1154 0 0,10 3-1457 0 0,3-4 2592 0 0,-1 0 1 0 0,1-1-1 0 0,-1 1 0 0 0,1-1 0 0 0,-1 1 0 0 0,1-1 0 0 0,-1 1 0 0 0,1-1 0 0 0,0 0 0 0 0,-1 1 0 0 0,1-1 0 0 0,0 1 1 0 0,-1-1-1 0 0,1 0 0 0 0,0 0 0 0 0,-1 0 0 0 0,1 1 0 0 0,0-1 0 0 0,1 0 0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4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136 232 652 0 0,'0'0'2388'0'0,"-2"3"-1015"0"0,-117 172 14922 0 0,110-167-13560 0 0,4-9-376 0 0,5-22-1030 0 0,8-26-853 0 0,3 0 0 0 0,2 1 0 0 0,25-61 0 0 0,-19 57-158 0 0,-12 31-210 0 0,-5 12-53 0 0,1 0 1 0 0,0 0-1 0 0,1 1 1 0 0,-1-1-1 0 0,9-11 1 0 0,-11 19-51 0 0,15 16 7 0 0,44 81 26 0 0,18 26-12 0 0,-73-115-26 0 0,22 31-5 0 0,46 49-1 0 0,-63-76-89 0 0,0-2 0 0 0,0 0 0 0 0,1 0 0 0 0,0-1 0 0 0,1 0 0 0 0,0-1 0 0 0,0 0-1 0 0,1-1 1 0 0,17 6 0 0 0,-26-11 46 0 0,-1 0-1 0 0,1-1 0 0 0,-1 1 1 0 0,1-1-1 0 0,-1 0 0 0 0,1 0 1 0 0,-1-1-1 0 0,1 1 0 0 0,5-2 1 0 0,-7 1 27 0 0,-5-2-40 0 0,-5-2 63 0 0,1 0-1 0 0,-1 1 1 0 0,0 0-1 0 0,0 0 1 0 0,-1 1-1 0 0,1 0 1 0 0,-1 0 0 0 0,0 1-1 0 0,-9-2 1 0 0,-91-9 36 0 0,92 11-30 0 0,-3 0-381 0 0,1 0 0 0 0,-1 1-1 0 0,1 1 1 0 0,-1 1 0 0 0,1 1-1 0 0,-34 7 1 0 0,52-9-52 0 0,0 1-1 0 0,0-1 1 0 0,0 0 0 0 0,0 1-1 0 0,0-1 1 0 0,0 1 0 0 0,0 0-1 0 0,0-1 1 0 0,0 1 0 0 0,1 0-1 0 0,-1-1 1 0 0,0 1 0 0 0,0 0-1 0 0,0 0 1 0 0,1 0 0 0 0,-1-1-1 0 0,1 1 1 0 0,-1 0 0 0 0,0 2-1 0 0,-1 3-2528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4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52 96 0 0,'-2'-23'4684'0'0,"1"21"-4298"0"0,1 1 0 0 0,0-1-1 0 0,-1 1 1 0 0,1-1-1 0 0,-1 0 1 0 0,1 1-1 0 0,-1 0 1 0 0,0-1-1 0 0,0 1 1 0 0,0-1-1 0 0,0 1 1 0 0,0 0 0 0 0,0-1-1 0 0,0 1 1 0 0,0 0-1 0 0,0 0 1 0 0,0 0-1 0 0,-3-2 1 0 0,2 3-223 0 0,1 0 0 0 0,0 0 0 0 0,-1 0 0 0 0,1-1 0 0 0,-1 1 0 0 0,1 1 0 0 0,-1-1-1 0 0,1 0 1 0 0,0 0 0 0 0,-1 0 0 0 0,1 1 0 0 0,-1-1 0 0 0,1 1 0 0 0,0-1 0 0 0,-1 1 0 0 0,1 0 0 0 0,0-1 0 0 0,0 1 0 0 0,-1 0 0 0 0,1 0 0 0 0,0 0 0 0 0,0 0 0 0 0,-1 1 0 0 0,-4 4 225 0 0,0-1 0 0 0,0 1 1 0 0,1 0-1 0 0,0 1 0 0 0,0-1 0 0 0,0 1 1 0 0,1 0-1 0 0,0 1 0 0 0,0-1 1 0 0,1 0-1 0 0,0 1 0 0 0,0 0 0 0 0,-2 12 1 0 0,4-16-284 0 0,1-1 0 0 0,0 1 0 0 0,-1 0 0 0 0,1 0 0 0 0,1 0 0 0 0,-1 0 0 0 0,0 0 0 0 0,1-1 0 0 0,0 1 0 0 0,0 0 0 0 0,0-1 0 0 0,0 1 0 0 0,1 0 0 0 0,-1-1 0 0 0,1 1 0 0 0,0-1 0 0 0,0 0 0 0 0,0 0 0 0 0,1 0 0 0 0,-1 0 1 0 0,1 0-1 0 0,-1 0 0 0 0,1 0 0 0 0,0-1 0 0 0,0 0 0 0 0,0 1 0 0 0,1-1 0 0 0,-1 0 0 0 0,0-1 0 0 0,7 4 0 0 0,-6-4-46 0 0,0 1-1 0 0,1 0 1 0 0,-1-1 0 0 0,0 0-1 0 0,1 0 1 0 0,-1 0 0 0 0,1-1-1 0 0,-1 0 1 0 0,1 0 0 0 0,-1 0-1 0 0,1 0 1 0 0,-1 0 0 0 0,1-1 0 0 0,-1 0-1 0 0,1 0 1 0 0,-1 0 0 0 0,6-3-1 0 0,-8 3-42 0 0,1-1 0 0 0,-1 1-1 0 0,0-1 1 0 0,0 1 0 0 0,1-1 0 0 0,-1 0-1 0 0,-1 0 1 0 0,1 0 0 0 0,0 0 0 0 0,0 0-1 0 0,-1 0 1 0 0,1-1 0 0 0,-1 1 0 0 0,0-1-1 0 0,1 1 1 0 0,-1-1 0 0 0,0 1 0 0 0,-1-1-1 0 0,1 0 1 0 0,0 1 0 0 0,-1-1 0 0 0,0 0-1 0 0,1 1 1 0 0,-1-1 0 0 0,0 0 0 0 0,0 0-1 0 0,-1 1 1 0 0,1-1 0 0 0,-1-4 0 0 0,-1 2 0 0 0,1-1 0 0 0,-1 0 0 0 0,0 1 0 0 0,-1-1 0 0 0,1 1 1 0 0,-1 0-1 0 0,0 0 0 0 0,0 0 0 0 0,-1 0 0 0 0,1 1 0 0 0,-1-1 0 0 0,0 1 1 0 0,-1 0-1 0 0,1 0 0 0 0,-1 0 0 0 0,1 0 0 0 0,-1 1 0 0 0,0 0 0 0 0,0 0 1 0 0,-8-3-1 0 0,9 4 15 0 0,-1 0 0 0 0,1 1 0 0 0,-1-1 0 0 0,1 1 0 0 0,-1 0 0 0 0,1 0 0 0 0,-1 1 0 0 0,1-1 0 0 0,-1 1 0 0 0,0 0 1 0 0,1 0-1 0 0,-1 1 0 0 0,0-1 0 0 0,1 1 0 0 0,-1 0 0 0 0,1 0 0 0 0,-1 1 0 0 0,1-1 0 0 0,-1 1 0 0 0,1 0 0 0 0,0 0 0 0 0,0 1 1 0 0,0-1-1 0 0,0 1 0 0 0,0 0 0 0 0,-4 4 0 0 0,6-5 14 0 0,0 1 0 0 0,0 0 0 0 0,0-1 0 0 0,0 1 1 0 0,1 0-1 0 0,-1 0 0 0 0,1 0 0 0 0,0 0 0 0 0,0 0 0 0 0,0 0 1 0 0,0 0-1 0 0,0 0 0 0 0,1 0 0 0 0,-1 1 0 0 0,1-1 0 0 0,0 0 1 0 0,0 0-1 0 0,0 1 0 0 0,0-1 0 0 0,1 0 0 0 0,-1 0 0 0 0,1 0 1 0 0,0 1-1 0 0,0-1 0 0 0,0 0 0 0 0,0 0 0 0 0,1 0 0 0 0,-1 0 1 0 0,1-1-1 0 0,0 1 0 0 0,0 0 0 0 0,0-1 0 0 0,0 1 0 0 0,0-1 1 0 0,3 3-1 0 0,-1-1-67 0 0,-1 0 1 0 0,0-1 0 0 0,1 0-1 0 0,0 0 1 0 0,0 0-1 0 0,0 0 1 0 0,0-1-1 0 0,0 1 1 0 0,1-1 0 0 0,-1 0-1 0 0,1-1 1 0 0,-1 1-1 0 0,1-1 1 0 0,0 0 0 0 0,-1 0-1 0 0,1 0 1 0 0,0 0-1 0 0,0-1 1 0 0,0 0 0 0 0,-1 0-1 0 0,1 0 1 0 0,0-1-1 0 0,7-1 1 0 0,-10 1-8 0 0,0 0 0 0 0,0 1 1 0 0,-1-1-1 0 0,1 0 0 0 0,0-1 0 0 0,0 1 1 0 0,-1 0-1 0 0,1 0 0 0 0,-1-1 0 0 0,1 1 1 0 0,-1-1-1 0 0,0 1 0 0 0,0-1 0 0 0,1 0 1 0 0,-1 1-1 0 0,0-1 0 0 0,0 0 0 0 0,-1 0 1 0 0,1 0-1 0 0,0 0 0 0 0,-1 0 0 0 0,1 0 1 0 0,-1 0-1 0 0,1 0 0 0 0,-1 0 0 0 0,0 0 1 0 0,0 0-1 0 0,0 0 0 0 0,0 0 0 0 0,0 0 1 0 0,0 0-1 0 0,-1 0 0 0 0,1 0 0 0 0,-1 0 1 0 0,-1-3-1 0 0,1 2 38 0 0,0 1-1 0 0,0 0 1 0 0,0 0 0 0 0,0-1 0 0 0,0 1 0 0 0,-1 0-1 0 0,1 0 1 0 0,-1 0 0 0 0,1 1 0 0 0,-1-1-1 0 0,0 0 1 0 0,1 0 0 0 0,-1 1 0 0 0,0 0 0 0 0,0-1-1 0 0,-1 1 1 0 0,1 0 0 0 0,0 0 0 0 0,0 0 0 0 0,0 0-1 0 0,-1 0 1 0 0,1 0 0 0 0,-1 1 0 0 0,1-1-1 0 0,0 1 1 0 0,-1 0 0 0 0,1-1 0 0 0,-1 1 0 0 0,1 0-1 0 0,-5 1 1 0 0,2 0 38 0 0,0 0-1 0 0,1 1 1 0 0,-1 0-1 0 0,1-1 0 0 0,0 1 1 0 0,-1 1-1 0 0,1-1 1 0 0,0 1-1 0 0,0-1 1 0 0,0 1-1 0 0,-3 4 1 0 0,5-6-23 0 0,1 1 1 0 0,-1-1 0 0 0,1 1-1 0 0,0-1 1 0 0,0 1-1 0 0,-1 0 1 0 0,1-1 0 0 0,0 1-1 0 0,0 0 1 0 0,1 0 0 0 0,-1 0-1 0 0,0 0 1 0 0,1 0-1 0 0,-1 0 1 0 0,1 0 0 0 0,-1 0-1 0 0,1 0 1 0 0,0 0-1 0 0,0 0 1 0 0,0 0 0 0 0,0 0-1 0 0,0 0 1 0 0,1 0 0 0 0,-1 0-1 0 0,1 0 1 0 0,-1 0-1 0 0,1 0 1 0 0,1 2 0 0 0,-1-2-16 0 0,0-1 1 0 0,1 1 0 0 0,0 0-1 0 0,-1-1 1 0 0,1 0-1 0 0,0 1 1 0 0,0-1 0 0 0,-1 0-1 0 0,1 0 1 0 0,0 0-1 0 0,0 0 1 0 0,0 0 0 0 0,1 0-1 0 0,-1 0 1 0 0,0-1 0 0 0,0 1-1 0 0,0-1 1 0 0,0 0-1 0 0,5 1 1 0 0,-2-1-44 0 0,1 0 1 0 0,-1 0-1 0 0,1 0 0 0 0,0 0 1 0 0,-1-1-1 0 0,10-2 0 0 0,-10 1 11 0 0,0-1-1 0 0,0 1 0 0 0,-1-1 0 0 0,1 0 1 0 0,-1 0-1 0 0,0-1 0 0 0,0 1 1 0 0,0-1-1 0 0,0 0 0 0 0,-1 0 0 0 0,1 0 1 0 0,-1 0-1 0 0,0-1 0 0 0,0 0 1 0 0,-1 1-1 0 0,1-1 0 0 0,1-5 0 0 0,-3 7 37 0 0,0 1-1 0 0,0-1 0 0 0,0 1 1 0 0,-1-1-1 0 0,1 0 0 0 0,-1 1 1 0 0,1-1-1 0 0,-1 0 0 0 0,0 1 1 0 0,0-1-1 0 0,0 0 1 0 0,0 1-1 0 0,-1-1 0 0 0,1 0 1 0 0,-1 1-1 0 0,1-1 0 0 0,-1 1 1 0 0,0-1-1 0 0,0 1 0 0 0,0-1 1 0 0,0 1-1 0 0,-1-1 0 0 0,1 1 1 0 0,-1 0-1 0 0,1 0 0 0 0,-1 0 1 0 0,0 0-1 0 0,0 0 0 0 0,0 0 1 0 0,0 0-1 0 0,0 1 0 0 0,0-1 1 0 0,-1 1-1 0 0,1-1 0 0 0,-4-1 1 0 0,3 2 34 0 0,0 0 0 0 0,-1 0 0 0 0,1 0 0 0 0,0 1 0 0 0,0-1 0 0 0,0 1 0 0 0,0-1-1 0 0,-1 1 1 0 0,1 0 0 0 0,0 0 0 0 0,0 1 0 0 0,-5 0 0 0 0,6 0-153 0 0,1-1 0 0 0,-1 0 0 0 0,1 1 0 0 0,0-1 0 0 0,-1 1 0 0 0,1-1 0 0 0,0 1 0 0 0,-1 0 0 0 0,1 0 0 0 0,0-1 0 0 0,0 1-1 0 0,0 0 1 0 0,-1 0 0 0 0,1 0 0 0 0,0 0 0 0 0,0 0 0 0 0,1 1 0 0 0,-1-1 0 0 0,0 0 0 0 0,0 0 0 0 0,1 1 0 0 0,-1-1 0 0 0,0 0-1 0 0,1 1 1 0 0,-1-1 0 0 0,1 0 0 0 0,-1 3 0 0 0,1-3-223 0 0,0 0-1 0 0,1-1 1 0 0,-1 1 0 0 0,0 0-1 0 0,0 0 1 0 0,0 0 0 0 0,1-1-1 0 0,-1 1 1 0 0,0 0 0 0 0,1-1-1 0 0,-1 1 1 0 0,1 0 0 0 0,-1 0-1 0 0,1-1 1 0 0,-1 1 0 0 0,1-1-1 0 0,-1 1 1 0 0,1-1 0 0 0,-1 1-1 0 0,1-1 1 0 0,0 1 0 0 0,-1-1-1 0 0,1 1 1 0 0,0-1 0 0 0,0 0-1 0 0,-1 1 1 0 0,2-1 0 0 0,8 4-2660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4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11 744 0 0,'-9'-11'12140'0'0,"15"19"-5715"0"0,0 5-7927 0 0,10 29 4096 0 0,13 48 1 0 0,4 12-2042 0 0,-22-85-1462 0 0,-6-10-1698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46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59 227 108 0 0,'-30'-28'1627'0'0,"27"24"-836"0"0,-1 0-1 0 0,1 0 1 0 0,0-1 0 0 0,1 1 0 0 0,-1-1 0 0 0,1 0 0 0 0,0 0 0 0 0,-3-9-1 0 0,5 11-340 0 0,-1-1-1 0 0,0 0 0 0 0,1 1 0 0 0,0-1 1 0 0,0 0-1 0 0,0 1 0 0 0,1-1 0 0 0,-1 0 1 0 0,1 1-1 0 0,0-1 0 0 0,0 1 1 0 0,0-1-1 0 0,0 1 0 0 0,1-1 0 0 0,-1 1 1 0 0,1 0-1 0 0,0 0 0 0 0,0 0 0 0 0,0 0 1 0 0,0 0-1 0 0,1 0 0 0 0,-1 0 0 0 0,1 1 1 0 0,5-5-1 0 0,1 0-135 0 0,0 1-1 0 0,1 0 1 0 0,0 1 0 0 0,0 0 0 0 0,0 1-1 0 0,1 0 1 0 0,-1 0 0 0 0,1 1 0 0 0,12-2-1 0 0,7 0 172 0 0,0 2 0 0 0,36-1 0 0 0,-22 4 181 0 0,66 8 1 0 0,-92-6-487 0 0,0 1 0 0 0,0 1 0 0 0,-1 1 0 0 0,1 1 0 0 0,-1 0 0 0 0,23 12 0 0 0,-37-16-149 0 0,0-1-1 0 0,0 1 1 0 0,-1-1-1 0 0,1 1 1 0 0,-1 0-1 0 0,1 0 1 0 0,-1 0-1 0 0,0 1 1 0 0,1-1-1 0 0,-1 0 1 0 0,-1 1 0 0 0,1 0-1 0 0,0-1 1 0 0,0 1-1 0 0,-1 0 1 0 0,0 0-1 0 0,0 0 1 0 0,1 0-1 0 0,-2 0 1 0 0,1 0-1 0 0,0 3 1 0 0,-1-2-9 0 0,0 1 1 0 0,0-1 0 0 0,-1 0-1 0 0,0 1 1 0 0,0-1-1 0 0,0 0 1 0 0,0 0 0 0 0,-1 0-1 0 0,1 0 1 0 0,-1 0-1 0 0,0 0 1 0 0,0 0 0 0 0,-1-1-1 0 0,-4 7 1 0 0,-4 3-10 0 0,0-1 0 0 0,-1 0 0 0 0,0-1 0 0 0,0-1-1 0 0,-1 0 1 0 0,-1 0 0 0 0,0-1 0 0 0,0-1 0 0 0,-24 10 0 0 0,-12 1-157 0 0,-83 21 0 0 0,227-25 292 0 0,-89-14-136 0 0,153 30 359 0 0,-140-27-320 0 0,0 2 1 0 0,0 0 0 0 0,0 1 0 0 0,-1 1 0 0 0,0 1 0 0 0,24 16 0 0 0,-36-22-31 0 0,-1 0 0 0 0,0 1 0 0 0,0 0 0 0 0,0 0 0 0 0,4 5 0 0 0,-7-7-11 0 0,0-1 0 0 0,0 1 0 0 0,0-1 0 0 0,0 1 0 0 0,0 0 1 0 0,0-1-1 0 0,-1 1 0 0 0,1 0 0 0 0,-1-1 0 0 0,0 1 1 0 0,1 0-1 0 0,-1 0 0 0 0,0 0 0 0 0,0-1 0 0 0,0 1 0 0 0,0 0 1 0 0,0 0-1 0 0,0 0 0 0 0,-1-1 0 0 0,1 1 0 0 0,-1 0 1 0 0,0 2-1 0 0,-3 4 13 0 0,0-1 1 0 0,0 0 0 0 0,0 1 0 0 0,-1-2-1 0 0,0 1 1 0 0,0 0 0 0 0,-1-1-1 0 0,0 0 1 0 0,0 0 0 0 0,0-1 0 0 0,-12 8-1 0 0,5-5 10 0 0,0-1 0 0 0,-1 0 0 0 0,1-1 1 0 0,-1-1-1 0 0,-1 0 0 0 0,-14 3 0 0 0,-8-2-45 0 0,1 0 1 0 0,-1-3 0 0 0,0-1 0 0 0,-59-4 0 0 0,47-3-459 0 0,-18-1-4437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4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53 208 436 0 0,'-4'-1'535'0'0,"1"0"-1"0"0,0 0 0 0 0,0 0 1 0 0,0-1-1 0 0,-1 1 1 0 0,1-1-1 0 0,1 0 1 0 0,-1 0-1 0 0,0 0 1 0 0,0 0-1 0 0,1 0 1 0 0,-1-1-1 0 0,1 1 1 0 0,0-1-1 0 0,0 0 1 0 0,-4-5-1 0 0,6 6-264 0 0,-1 0 1 0 0,1-1-1 0 0,0 1 0 0 0,-1-1 1 0 0,1 1-1 0 0,0 0 0 0 0,0-1 0 0 0,1 1 1 0 0,-1-1-1 0 0,1 1 0 0 0,-1 0 1 0 0,1-1-1 0 0,-1 1 0 0 0,1 0 1 0 0,0 0-1 0 0,0-1 0 0 0,0 1 0 0 0,1 0 1 0 0,-1 0-1 0 0,0 0 0 0 0,1 0 1 0 0,-1 0-1 0 0,1 1 0 0 0,3-4 0 0 0,5-5 108 0 0,1 1 0 0 0,0 0-1 0 0,0 0 1 0 0,1 1 0 0 0,0 0-1 0 0,0 1 1 0 0,21-8 0 0 0,-15 7 30 0 0,1 2 1 0 0,0 0 0 0 0,0 1 0 0 0,37-5 0 0 0,-48 9-264 0 0,0 0-1 0 0,-1 2 0 0 0,1-1 1 0 0,0 1-1 0 0,0 0 0 0 0,0 0 1 0 0,-1 1-1 0 0,1 0 0 0 0,-1 0 1 0 0,1 1-1 0 0,-1 0 0 0 0,0 0 0 0 0,11 8 1 0 0,-14-9-99 0 0,-1 0 1 0 0,0 0 0 0 0,-1 1-1 0 0,1 0 1 0 0,0 0 0 0 0,-1-1-1 0 0,1 1 1 0 0,-1 1 0 0 0,0-1-1 0 0,0 0 1 0 0,0 0-1 0 0,-1 1 1 0 0,1-1 0 0 0,-1 1-1 0 0,0 0 1 0 0,0-1 0 0 0,0 1-1 0 0,0 0 1 0 0,-1 0 0 0 0,1 0-1 0 0,-1-1 1 0 0,0 1-1 0 0,0 0 1 0 0,0 0 0 0 0,-1 0-1 0 0,1-1 1 0 0,-1 1 0 0 0,0 0-1 0 0,-2 5 1 0 0,-3 3 33 0 0,1 0-1 0 0,-2-1 1 0 0,1 0 0 0 0,-1 0-1 0 0,-1-1 1 0 0,0 0 0 0 0,-1 0 0 0 0,0-1-1 0 0,0 0 1 0 0,-14 10 0 0 0,23-18-74 0 0,-1-1 0 0 0,1 0 0 0 0,0 0 0 0 0,0 0 1 0 0,-1 1-1 0 0,1-1 0 0 0,0 0 0 0 0,0 0 1 0 0,0 1-1 0 0,-1-1 0 0 0,1 0 0 0 0,0 0 0 0 0,0 1 1 0 0,0-1-1 0 0,0 0 0 0 0,0 1 0 0 0,-1-1 0 0 0,1 0 1 0 0,0 0-1 0 0,0 1 0 0 0,0-1 0 0 0,0 0 0 0 0,0 1 1 0 0,0-1-1 0 0,0 0 0 0 0,0 1 0 0 0,0-1 0 0 0,0 0 1 0 0,0 1-1 0 0,0-1 0 0 0,1 0 0 0 0,-1 1 0 0 0,0-1 1 0 0,0 0-1 0 0,0 1 0 0 0,13 7 76 0 0,25 3-73 0 0,-31-9 17 0 0,11 2-16 0 0,0 1-1 0 0,0 0 0 0 0,-1 2 0 0 0,1 0 0 0 0,-1 1 0 0 0,-1 1 1 0 0,0 0-1 0 0,0 2 0 0 0,-1-1 0 0 0,0 2 0 0 0,-1 0 1 0 0,15 16-1 0 0,-27-25-6 0 0,1 0 1 0 0,-1 0-1 0 0,1 1 0 0 0,-1-1 1 0 0,0 1-1 0 0,0-1 1 0 0,-1 1-1 0 0,1 0 0 0 0,-1 0 1 0 0,0 0-1 0 0,0 0 1 0 0,0 0-1 0 0,0 0 0 0 0,-1 0 1 0 0,1 0-1 0 0,-1 0 1 0 0,-1 7-1 0 0,0-6 5 0 0,0 0 0 0 0,-1 0 1 0 0,1-1-1 0 0,-1 1 0 0 0,0 0 0 0 0,-1-1 0 0 0,1 1 0 0 0,-1-1 0 0 0,0 0 1 0 0,0 0-1 0 0,0 0 0 0 0,-6 6 0 0 0,-1-2 25 0 0,0 1 0 0 0,-1-1 0 0 0,0-1 0 0 0,0 0 0 0 0,-1 0 0 0 0,0-1 0 0 0,0 0 0 0 0,0-1-1 0 0,-26 6 1 0 0,18-7 69 0 0,-1-1-1 0 0,1 0 1 0 0,-1-2 0 0 0,-40-2-1 0 0,52 0-433 0 0,1 0-1 0 0,0 0 1 0 0,-1 0-1 0 0,1-1 1 0 0,0-1-1 0 0,0 1 1 0 0,0-1-1 0 0,0-1 1 0 0,1 1-1 0 0,-1-2 1 0 0,1 1-1 0 0,0-1 1 0 0,0 1-1 0 0,-12-13 1 0 0,18 16-328 0 0,0 0 1 0 0,0 0 0 0 0,1 0 0 0 0,-1-1-1 0 0,0 1 1 0 0,0 0 0 0 0,1-1 0 0 0,-1 1 0 0 0,1-1-1 0 0,-1 1 1 0 0,1-1 0 0 0,0-1 0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4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18 760 0 0,'3'-18'11538'0'0,"2"25"-11037"0"0,0-1-1 0 0,0 1 1 0 0,-1 0 0 0 0,1 0 0 0 0,-2 0 0 0 0,1 1-1 0 0,-1-1 1 0 0,0 1 0 0 0,3 14 0 0 0,12 84 2216 0 0,-5-23-1029 0 0,17 24 1432 0 0,-30-106-3096 0 0,1-1 0 0 0,-1 0 0 0 0,0 0 1 0 0,0 1-1 0 0,0-1 0 0 0,1 0 0 0 0,-1 0 0 0 0,0 1 0 0 0,0-1 1 0 0,0 0-1 0 0,1 0 0 0 0,-1 0 0 0 0,0 0 0 0 0,0 1 0 0 0,1-1 1 0 0,-1 0-1 0 0,0 0 0 0 0,0 0 0 0 0,1 0 0 0 0,-1 0 0 0 0,0 0 1 0 0,1 0-1 0 0,-1 0 0 0 0,0 0 0 0 0,1 0 0 0 0,-1 0 0 0 0,0 0 1 0 0,0 0-1 0 0,1 0 0 0 0,-1 0 0 0 0,0 0 0 0 0,1 0 0 0 0,-1 0 0 0 0,0 0 1 0 0,0 0-1 0 0,1 0 0 0 0,-1-1 0 0 0,0 1 0 0 0,0 0 0 0 0,1 0 1 0 0,-1 0-1 0 0,0 0 0 0 0,0-1 0 0 0,1 1 0 0 0,-1 0 0 0 0,0 0 1 0 0,0-1-1 0 0,0 1 0 0 0,0 0 0 0 0,1 0 0 0 0,-1-1 0 0 0,0 1 1 0 0,0-1-1 0 0,12-12 160 0 0,-12 13-153 0 0,29-39 181 0 0,1 2-1 0 0,2 1 1 0 0,2 1 0 0 0,1 2 0 0 0,69-51-1 0 0,-98 79-195 0 0,-2 2-7 0 0,0 0-1 0 0,0 0 1 0 0,0 1 0 0 0,1-1-1 0 0,7-2 1 0 0,-11 5-29 0 0,-2 2-202 0 0,1 1 189 0 0,-1 0 0 0 0,0-1 0 0 0,0 1 0 0 0,-1-1-1 0 0,1 1 1 0 0,-1-1 0 0 0,1 0 0 0 0,-1 1 0 0 0,0-1-1 0 0,0 0 1 0 0,0 0 0 0 0,0 0 0 0 0,0 0-1 0 0,-3 2 1 0 0,-45 32-104 0 0,33-25 73 0 0,7-3 42 0 0,-86 67-221 0 0,87-68 214 0 0,1 1 0 0 0,0 1 0 0 0,1-1 0 0 0,-1 1 0 0 0,2 0 0 0 0,-1 1 0 0 0,1 0 0 0 0,-6 14 0 0 0,12-22 48 0 0,-1-1 1 0 0,1 0-1 0 0,-1 1 0 0 0,1-1 0 0 0,-1 1 0 0 0,1-1 0 0 0,0 0 0 0 0,0 1 0 0 0,0-1 0 0 0,0 1 0 0 0,0-1 0 0 0,0 1 0 0 0,0-1 0 0 0,1 1 0 0 0,-1-1 1 0 0,0 0-1 0 0,1 1 0 0 0,-1-1 0 0 0,1 0 0 0 0,0 1 0 0 0,-1-1 0 0 0,1 0 0 0 0,1 2 0 0 0,0-1 16 0 0,0 0 1 0 0,0 0-1 0 0,0 0 0 0 0,1 0 0 0 0,-1-1 0 0 0,1 1 1 0 0,-1-1-1 0 0,1 1 0 0 0,0-1 0 0 0,5 2 1 0 0,7 1 94 0 0,0-1-1 0 0,0 0 1 0 0,24 0 0 0 0,-32-2-92 0 0,71 1 417 0 0,-32-2-2797 0 0,0 3-7929 0 0,-39-1 7617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4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1 441 696 0 0,'0'0'1398'0'0,"3"1"253"0"0,13 1 1622 0 0,33 2 12852 0 0,-49-4-16018 0 0,1 0 1 0 0,0-1-1 0 0,-1 1 1 0 0,1 0-1 0 0,-1-1 1 0 0,1 1-1 0 0,0 0 1 0 0,-1-1-1 0 0,1 1 1 0 0,-1-1-1 0 0,1 1 1 0 0,-1 0-1 0 0,1-1 1 0 0,-1 1-1 0 0,0-1 1 0 0,1 0-1 0 0,-1 1 1 0 0,0-1-1 0 0,1 1 1 0 0,-1-1-1 0 0,0 0 1 0 0,1 1-1 0 0,-1-1 1 0 0,0 0-1 0 0,0 1 1 0 0,0-1-1 0 0,0 0 1 0 0,0 1-1 0 0,0-1 1 0 0,0 0-1 0 0,0 1 1 0 0,0-1-1 0 0,0 0 1 0 0,0 0-1 0 0,-2-26 830 0 0,1 26-866 0 0,0-6 57 0 0,-4-25 595 0 0,-2-54 0 0 0,7 74-654 0 0,0 1 0 0 0,1-1 0 0 0,1 0 0 0 0,0 1 1 0 0,1-1-1 0 0,0 1 0 0 0,1 0 0 0 0,5-13 0 0 0,-1 9 7 0 0,0-1-1 0 0,1 2 1 0 0,0-1 0 0 0,18-19 0 0 0,-21 27-48 0 0,-1 1 0 0 0,1 0 1 0 0,1 0-1 0 0,-1 1 0 0 0,1 0 0 0 0,0 0 0 0 0,0 1 0 0 0,1-1 1 0 0,-1 2-1 0 0,1-1 0 0 0,10-3 0 0 0,-16 7-22 0 0,-1-1 1 0 0,0 1-1 0 0,1 0 0 0 0,-1-1 0 0 0,1 1 1 0 0,-1 0-1 0 0,1 0 0 0 0,-1 0 0 0 0,1 0 1 0 0,-1 0-1 0 0,1 0 0 0 0,-1 0 1 0 0,1 0-1 0 0,-1 1 0 0 0,1-1 0 0 0,-1 1 1 0 0,1-1-1 0 0,-1 1 0 0 0,2 0 0 0 0,-3 0-2 0 0,1 0 0 0 0,0 0 0 0 0,0 0 0 0 0,-1 0 0 0 0,1 0 0 0 0,-1 0 0 0 0,1 0 0 0 0,-1 0 0 0 0,1 0 0 0 0,-1 0 0 0 0,0 0 0 0 0,1 0 0 0 0,-1 0 0 0 0,0 0 0 0 0,0 0 0 0 0,0 0 0 0 0,0 1 0 0 0,0-1 0 0 0,0 1 0 0 0,-1 8 6 0 0,-1 0 0 0 0,-1 0 0 0 0,0 0-1 0 0,-6 15 1 0 0,3-8-20 0 0,2-4 20 0 0,0 0 1 0 0,1 0-1 0 0,0 0 1 0 0,1 0-1 0 0,1 1 1 0 0,0 23-1 0 0,1-31-2 0 0,1 0-1 0 0,0 0 1 0 0,1 0-1 0 0,-1-1 1 0 0,1 1-1 0 0,0-1 1 0 0,1 1-1 0 0,-1-1 1 0 0,1 0 0 0 0,0 0-1 0 0,0 0 1 0 0,1 0-1 0 0,-1 0 1 0 0,1-1-1 0 0,0 0 1 0 0,1 1-1 0 0,8 5 1 0 0,3 0-23 0 0,0-1-1 0 0,0 0 1 0 0,1-2 0 0 0,1 0-1 0 0,-1 0 1 0 0,1-2 0 0 0,0 0-1 0 0,20 2 1 0 0,-29-5-103 0 0,-8-2-334 0 0,17 8-1001 0 0,-14-6-2146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2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57 156 0 0,'-25'7'829'0'0,"11"-3"1452"0"0,0 1 0 0 0,-28 12 3550 0 0,74-10-2368 0 0,325-14 2022 0 0,-124 0-4104 0 0,477 4 2098 0 0,642-27 1162 0 0,-1305 27-4445 0 0,0 1 118 0 0,0-2 1 0 0,-1-3-1 0 0,51-12 1 0 0,-96 19-320 0 0,0 0 1 0 0,-1 0-1 0 0,1 0 0 0 0,0-1 1 0 0,-1 1-1 0 0,1 0 1 0 0,0 0-1 0 0,-1 0 0 0 0,1-1 1 0 0,0 1-1 0 0,-1 0 1 0 0,1-1-1 0 0,-1 1 0 0 0,1-1 1 0 0,0 1-1 0 0,-1 0 1 0 0,1-1-1 0 0,-1 1 0 0 0,1-1 1 0 0,-1 1-1 0 0,1-2 1 0 0,-12-4-1569 0 0,-1 6-722 0 0,0 8-6449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04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1 232 0 0,'23'11'5549'0'0,"22"4"-1643"0"0,65 15 0 0 0,55-3 2 0 0,160-6-647 0 0,471-10 1677 0 0,-749-15-6985 0 0,-32 2-1083 0 0,1-1-3624 0 0,-8 1 4394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2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9 516 0 0,'0'0'223'0'0,"0"0"0"0"0,0-1 0 0 0,0 1 1 0 0,0 0-1 0 0,0-1 0 0 0,0 1 0 0 0,0 0 0 0 0,0-1 0 0 0,0 1 0 0 0,3-4 3124 0 0,-3 4-3124 0 0,0 0 0 0 0,0 0 1 0 0,1 0-1 0 0,-1-1 0 0 0,0 1 0 0 0,1 0 0 0 0,-1 0 0 0 0,0 0 0 0 0,0 0 0 0 0,1 0 1 0 0,9 8 1916 0 0,6 18-322 0 0,-2 16 290 0 0,-1 1 0 0 0,-3 0-1 0 0,9 77 1 0 0,-1-10-474 0 0,81 434 4445 0 0,-79-441-5172 0 0,19 138 1663 0 0,-38-228-3363 0 0,1 15 2190 0 0,-2-18-5631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5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0 123 128 0 0,'8'-14'5837'0'0,"-5"15"-5528"0"0,-1 0-1 0 0,1-1 0 0 0,0 1 1 0 0,-1 0-1 0 0,1 0 1 0 0,-1 1-1 0 0,1-1 0 0 0,-1 1 1 0 0,0-1-1 0 0,1 1 1 0 0,-1-1-1 0 0,0 1 1 0 0,2 3-1 0 0,29 30 1452 0 0,-27-29-1397 0 0,117 139 4479 0 0,97 105 2309 0 0,-218-248-6985 0 0,-1 0 1 0 0,1 0-1 0 0,-1-1 1 0 0,1 1-1 0 0,0-1 1 0 0,0 1-1 0 0,0-1 1 0 0,0 0-1 0 0,0 1 1 0 0,0-1-1 0 0,0 0 1 0 0,5 1-1 0 0,-6-2 235 0 0,19-20 1062 0 0,-6-16-1029 0 0,-2 0 0 0 0,-2-1-1 0 0,-1 0 1 0 0,7-75 0 0 0,2-10 122 0 0,20-53 88 0 0,-37 172-1613 0 0,0-5 1354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5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5 396 0 0,'0'-4'11838'0'0,"-1"53"-9089"0"0,1 13-73 0 0,8 82-1 0 0,-4-112-2312 0 0,2 15-301 0 0,1-18-3343 0 0,-3-22 922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5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75 440 0 0,'-12'-9'2583'0'0,"-24"-23"12445"0"0,61 27-12856 0 0,83-3 786 0 0,121-12-24 0 0,-186 20-5241 0 0,-16 5-7563 0 0,-20-3 7481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56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5 364 0 0,'-7'-4'9458'0'0,"4"8"-8919"0"0,1 0 1 0 0,-1 1-1 0 0,1-1 0 0 0,0 1 0 0 0,1 0 0 0 0,-1 0 0 0 0,1 0 1 0 0,0 0-1 0 0,0 0 0 0 0,0 0 0 0 0,1 7 0 0 0,2 65 2602 0 0,0-43-1943 0 0,-2-27-1117 0 0,4 67 2059 0 0,4-27-4281 0 0,-4-34-4809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5:5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9 249 360 0 0,'-1'0'223'0'0,"1"0"0"0"0,-1 0 1 0 0,1 0-1 0 0,0 0 0 0 0,-1 0 0 0 0,1 0 0 0 0,0-1 1 0 0,-1 1-1 0 0,1 0 0 0 0,-1 0 0 0 0,1 0 0 0 0,0-1 0 0 0,0 1 1 0 0,-1 0-1 0 0,1 0 0 0 0,0-1 0 0 0,-1 1 0 0 0,1 0 1 0 0,0 0-1 0 0,0-1 0 0 0,-1 1 0 0 0,1 0 0 0 0,0-1 1 0 0,0 1-1 0 0,0-1 0 0 0,0 1 0 0 0,0 0 0 0 0,-1-1 1 0 0,1 1-1 0 0,0 0 0 0 0,0-1 0 0 0,0 1 0 0 0,0-1 0 0 0,0 1 1 0 0,0 0-1 0 0,0-1 0 0 0,0 1 0 0 0,1-1 0 0 0,13-10 3324 0 0,24-1-1250 0 0,16 0 74 0 0,65-18 953 0 0,-106 26-3194 0 0,0-1 0 0 0,0-1 1 0 0,-1 0-1 0 0,1 0 0 0 0,-1-1 0 0 0,15-12 1 0 0,-20 13-251 0 0,-1-1 0 0 0,0 0 0 0 0,0 0 0 0 0,0 0 0 0 0,-1-1 0 0 0,0 0 1 0 0,-1 0-1 0 0,0-1 0 0 0,0 1 0 0 0,0-1 0 0 0,-1 0 0 0 0,3-17 3096 0 0,1 66-493 0 0,5 40 425 0 0,31 108 1 0 0,-43-185-3880 0 0,7 22 3130 0 0,-4-18-6248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0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1 324 0 0,'0'0'983'0'0,"3"2"226"0"0,7 8-543 0 0,0 1 0 0 0,0 1-1 0 0,-1-1 1 0 0,-1 1 0 0 0,0 1 0 0 0,-1-1-1 0 0,0 1 1 0 0,5 15 0 0 0,5 6 283 0 0,184 394 7984 0 0,-181-381-7265 0 0,3 0 1 0 0,50 78-1 0 0,-71-123-1547 0 0,0 1 0 0 0,0 0-1 0 0,0-1 1 0 0,0 1-1 0 0,0-1 1 0 0,1 0-1 0 0,-1 1 1 0 0,1-1 0 0 0,-1 0-1 0 0,1-1 1 0 0,0 1-1 0 0,0 0 1 0 0,0-1 0 0 0,0 0-1 0 0,0 1 1 0 0,0-1-1 0 0,0-1 1 0 0,5 2-1 0 0,-5-2-18 0 0,0 0 0 0 0,0-1 0 0 0,0 1-1 0 0,0-1 1 0 0,-1 1 0 0 0,1-1 0 0 0,0 0 0 0 0,0 0-1 0 0,0 0 1 0 0,-1-1 0 0 0,1 1 0 0 0,-1-1-1 0 0,1 1 1 0 0,-1-1 0 0 0,1 0 0 0 0,2-3-1 0 0,4-4 74 0 0,-1-1 0 0 0,0 0 0 0 0,-1-1 0 0 0,1 1 0 0 0,-2-2 0 0 0,0 1-1 0 0,9-23 1 0 0,-3-4 16 0 0,-1 0-1 0 0,-1-1 0 0 0,-3 0 1 0 0,-1-1-1 0 0,1-79 1 0 0,-8 58-47 0 0,-3 1 0 0 0,-2-1 1 0 0,-18-74-1 0 0,22 126-846 0 0,0 0 0 0 0,1 0 0 0 0,0 0 0 0 0,0-17 0 0 0,5 22-1259 0 0,11 15-8854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0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7 576 0 0,'-10'-7'9420'0'0,"8"11"-8841"0"0,0 0 1 0 0,0-1 0 0 0,0 1 0 0 0,1 0 0 0 0,0 0 0 0 0,0 0 0 0 0,-1 5 0 0 0,-5 60 2111 0 0,5-32-1536 0 0,-6 24 136 0 0,1-9-502 0 0,2 0 0 0 0,2 88 0 0 0,9-106-4115 0 0,-1-22-3069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0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47 145 40 0 0,'-20'-10'2309'0'0,"-5"-10"6199"0"0,25 20-8394 0 0,0-1 0 0 0,-1 1 0 0 0,1 0 0 0 0,0 0-1 0 0,0 0 1 0 0,0-1 0 0 0,0 1 0 0 0,0 0 0 0 0,0 0 0 0 0,0 0 0 0 0,0-1 0 0 0,0 1 0 0 0,0 0 0 0 0,0 0-1 0 0,0 0 1 0 0,0-1 0 0 0,0 1 0 0 0,0 0 0 0 0,0 0 0 0 0,0-1 0 0 0,0 1 0 0 0,0 0 0 0 0,0 0 0 0 0,0 0-1 0 0,1 0 1 0 0,-1-1 0 0 0,0 1 0 0 0,0 0 0 0 0,0 0 0 0 0,0 0 0 0 0,0-1 0 0 0,1 1 0 0 0,-1 0-1 0 0,0 0 1 0 0,0 0 0 0 0,0 0 0 0 0,0 0 0 0 0,1 0 0 0 0,-1 0 0 0 0,0-1 0 0 0,0 1 0 0 0,0 0 0 0 0,1 0-1 0 0,-1 0 1 0 0,0 0 0 0 0,1 0 0 0 0,27-11 1201 0 0,0 2 0 0 0,1 1-1 0 0,0 1 1 0 0,45-5 0 0 0,7-2-229 0 0,88-19 1206 0 0,-94 22-4619 0 0,-66 10 1811 0 0,19 1-8804 0 0,-17 0 6922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02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3 604 0 0,'-11'-3'7987'0'0,"9"5"-7639"0"0,1 0 0 0 0,-1 0 0 0 0,1 0 0 0 0,0 0 0 0 0,0 0-1 0 0,0 0 1 0 0,0 0 0 0 0,0 0 0 0 0,0 1 0 0 0,1-1-1 0 0,-1 0 1 0 0,1 1 0 0 0,-1-1 0 0 0,1 0 0 0 0,0 1 0 0 0,0 2-1 0 0,2 48 2238 0 0,0-27-1608 0 0,19 215 2859 0 0,-18-216-4308 0 0,2 7-1957 0 0,0-12-3345 0 0,-3-13 3508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04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4608 0 0,'104'4'11309'0'0,"0"5"-7175"0"0,103 4-874 0 0,-116-13-1277 0 0,-51 0-4142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0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7 338 832 0 0,'-6'-5'9830'0'0,"20"-5"-8187"0"0,2 1 0 0 0,-1 1 0 0 0,29-12-1 0 0,25-13 519 0 0,-53 24-1667 0 0,0-1 1 0 0,-1-1 0 0 0,-1-1-1 0 0,0 0 1 0 0,21-23 0 0 0,-28 27-339 0 0,-1 0 1 0 0,0 0 0 0 0,-1-1-1 0 0,0 1 1 0 0,-1-1 0 0 0,1 0-1 0 0,-2 0 1 0 0,1-1 0 0 0,-1 1-1 0 0,-1-1 1 0 0,3-19 0 0 0,-4 25-66 0 0,-1 1 1 0 0,0-1 0 0 0,0 1 0 0 0,0 0-1 0 0,-1-1 1 0 0,1 1 0 0 0,-1 0 0 0 0,-2-6 0 0 0,3 8 926 0 0,-11 22-348 0 0,6-4-387 0 0,1 1 1 0 0,0 0-1 0 0,1 0 0 0 0,1 0 1 0 0,0 0-1 0 0,2 0 0 0 0,0 0 1 0 0,1 0-1 0 0,5 27 0 0 0,-4-31-319 0 0,0 1 0 0 0,2-1 0 0 0,-1 0 0 0 0,2-1 0 0 0,-1 1 0 0 0,2-1 0 0 0,0 0 0 0 0,1 0 0 0 0,14 21 0 0 0,-4-21-2788 0 0,-6-11-6774 0 0,-3-2 6716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0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20 512 0 0,'-5'-1'1397'0'0,"1"0"1"0"0,0 1-1 0 0,-1 0 0 0 0,1 0 1 0 0,0 0-1 0 0,-1 0 0 0 0,1 1 1 0 0,-14 3 5074 0 0,22-2-5445 0 0,8 1-394 0 0,0 1 0 0 0,1-1 0 0 0,0-1 0 0 0,0 0-1 0 0,0-1 1 0 0,13-1 0 0 0,87-4 1238 0 0,-94 3-1596 0 0,158-19 1671 0 0,-103 6-5094 0 0,-60 17-6022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0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0 440 0 0,'-5'8'2109'0'0,"6"-3"1863"0"0,2-2-3466 0 0,0 0-1 0 0,0-1 1 0 0,0 1-1 0 0,1 0 1 0 0,-1-1-1 0 0,1 0 1 0 0,0 0-1 0 0,-1 0 1 0 0,1 0-1 0 0,0 0 1 0 0,0-1 0 0 0,0 0-1 0 0,0 0 1 0 0,1 0-1 0 0,-1 0 1 0 0,7 0-1 0 0,15 1 1340 0 0,39-1 0 0 0,-46-1-965 0 0,75 1 1539 0 0,103-2 1593 0 0,-67-11-5934 0 0,-123 11 999 0 0,0 1-1371 0 0,0-1-2810 0 0,6-2 2384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07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35 4 0 0,'-1'0'294'0'0,"1"0"-1"0"0,-1 0 1 0 0,1 0 0 0 0,-1 0-1 0 0,1 0 1 0 0,-1-1 0 0 0,1 1-1 0 0,-1 0 1 0 0,1 0 0 0 0,-1 0-1 0 0,1 1 1 0 0,-1-1 0 0 0,1 0-1 0 0,-1 0 1 0 0,0 0 0 0 0,1 0-1 0 0,0 0 1 0 0,-1 1 0 0 0,1-1-1 0 0,-1 0 1 0 0,1 0 0 0 0,-1 1-1 0 0,1-1 1 0 0,-1 0 0 0 0,1 1-1 0 0,0-1 1 0 0,-1 0 0 0 0,0 1-1 0 0,13 8 2207 0 0,30 8-687 0 0,15-5-531 0 0,1-3 0 0 0,-1-1 0 0 0,2-4 0 0 0,-1-2 0 0 0,0-2 0 0 0,115-16 0 0 0,-153 13-873 0 0,-1-1 0 0 0,25-8 0 0 0,-40 11-322 0 0,1-1 0 0 0,-1 0 0 0 0,1 0 0 0 0,-1 0 0 0 0,0 0 0 0 0,1-1-1 0 0,-1 0 1 0 0,-1 1 0 0 0,1-1 0 0 0,0-1 0 0 0,-1 1 0 0 0,1 0 0 0 0,-1-1 0 0 0,0 0-1 0 0,3-4 1 0 0,-6 7-70 0 0,0 1-1 0 0,0 0 1 0 0,1-1-1 0 0,-1 1 1 0 0,0-1-1 0 0,0 1 0 0 0,1 0 1 0 0,-1-1-1 0 0,0 1 1 0 0,0-1-1 0 0,0 1 1 0 0,0-1-1 0 0,0 1 1 0 0,0-1-1 0 0,0 1 1 0 0,0 0-1 0 0,0-1 0 0 0,0 1 1 0 0,0-1-1 0 0,0 1 1 0 0,0-1-1 0 0,0 1 1 0 0,0-1-1 0 0,0 1 1 0 0,0-1-1 0 0,0 1 1 0 0,-1 0-1 0 0,1-1 0 0 0,0 1 1 0 0,0-1-1 0 0,-1 1 1 0 0,1-1-1 0 0,-16 0 190 0 0,-19 12-101 0 0,26-5-83 0 0,0 0 0 0 0,0 1 0 0 0,1 0 0 0 0,0 0 0 0 0,0 1 0 0 0,1 0-1 0 0,-1 0 1 0 0,-9 17 0 0 0,3-3 49 0 0,2-1-1 0 0,-18 42 1 0 0,21-37 91 0 0,1 0-1 0 0,1 1 1 0 0,1 0-1 0 0,1 0 1 0 0,2 0-1 0 0,0 1 1 0 0,2-1-1 0 0,1 1 1 0 0,1-1 0 0 0,2 1-1 0 0,0-1 1 0 0,2 0-1 0 0,1 0 1 0 0,1-1-1 0 0,20 48 1 0 0,-11-40 105 0 0,-8-18-90 0 0,-1 0 1 0 0,5 19-1 0 0,-11-34-258 0 0,-3 0 47 0 0,0 1-1 0 0,1-1 1 0 0,-1 1 0 0 0,0-1-1 0 0,0 0 1 0 0,0 0-1 0 0,0 0 1 0 0,0 0 0 0 0,0 0-1 0 0,0 0 1 0 0,-1-1 0 0 0,-1 1-1 0 0,-173 20-587 0 0,91-14 484 0 0,27 1 79 0 0,28-3 273 0 0,-44 1 567 0 0,79-6-581 0 0,44 0 374 0 0,0-2 0 0 0,86-17-1 0 0,-68 9-188 0 0,-23 2-121 0 0,16-2-563 0 0,-23 9-3886 0 0,-31 2 2365 0 0,6 0-6519 0 0,-3-1 5486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07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127 139 684 0 0,'0'0'6539'0'0,"0"4"-4727"0"0,-3 8-673 0 0,0 1 0 0 0,-1-1 0 0 0,0 0 0 0 0,-1 0 0 0 0,0-1 0 0 0,-1 1 0 0 0,0-1 0 0 0,-1 0 0 0 0,-12 14 0 0 0,-21 40 3702 0 0,40-64-4738 0 0,-1-1 1 0 0,1 1 0 0 0,0-1-1 0 0,0 1 1 0 0,0 0 0 0 0,-1-1-1 0 0,1 1 1 0 0,0-1 0 0 0,0 1 0 0 0,-1-1-1 0 0,1 1 1 0 0,0-1 0 0 0,-1 0-1 0 0,1 1 1 0 0,-1-1 0 0 0,1 1-1 0 0,-1-1 1 0 0,1 0 0 0 0,0 1-1 0 0,-1-1 1 0 0,1 0 0 0 0,-1 1 0 0 0,0-1-1 0 0,1 0 1 0 0,-1 0 0 0 0,1 0-1 0 0,-1 0 1 0 0,1 1 0 0 0,-2-1-1 0 0,-5-14 731 0 0,2-27-542 0 0,5 37-264 0 0,1-1 1 0 0,-1 1-1 0 0,1 0 0 0 0,-1 0 1 0 0,1 0-1 0 0,1 1 0 0 0,-1-1 1 0 0,0 0-1 0 0,1 0 0 0 0,0 1 1 0 0,0-1-1 0 0,0 1 1 0 0,0-1-1 0 0,0 1 0 0 0,6-6 1 0 0,-6 8-10 0 0,1-1 0 0 0,-1 0 0 0 0,1 1 0 0 0,-1-1 0 0 0,1 1 0 0 0,0 0 0 0 0,-1 0 0 0 0,1 0 0 0 0,0 0 0 0 0,0 1 0 0 0,0-1 0 0 0,0 1 0 0 0,0-1 0 0 0,0 1 0 0 0,0 0 0 0 0,0 0 0 0 0,-1 1 0 0 0,1-1 0 0 0,0 0 0 0 0,0 1 0 0 0,0 0 0 0 0,3 1 0 0 0,81 26 470 0 0,53 16 104 0 0,-115-38-462 0 0,0-1 1 0 0,0-1-1 0 0,44 1 0 0 0,-66-5-130 0 0,1 0 0 0 0,-1 0 0 0 0,1 0 0 0 0,-1 0-1 0 0,1-1 1 0 0,-1 1 0 0 0,1-1 0 0 0,-1 0 0 0 0,1 0 0 0 0,-1-1 0 0 0,0 1-1 0 0,0 0 1 0 0,1-1 0 0 0,-1 0 0 0 0,0 0 0 0 0,0 0 0 0 0,-1 0-1 0 0,6-5 1 0 0,-6 4-4 0 0,-1 0 0 0 0,1 0 0 0 0,-1 0 0 0 0,0 0 0 0 0,0 0 0 0 0,0 0 0 0 0,0-1 0 0 0,0 1 0 0 0,-1 0 0 0 0,1-1 0 0 0,-1 1 0 0 0,0 0 0 0 0,0-1 1 0 0,0 1-1 0 0,-1 0 0 0 0,1-1 0 0 0,-1 1 0 0 0,1 0 0 0 0,-1 0 0 0 0,-2-5 0 0 0,-3-7-2 0 0,-1 1 0 0 0,0-1 0 0 0,-1 1 0 0 0,0 0 0 0 0,-1 1 0 0 0,-1 0 0 0 0,-12-13 0 0 0,5 6-1245 0 0,-20-33 0 0 0,52 40-3634 0 0,35 10-3765 0 0,-22 1 5929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0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1 192 0 0,'-6'0'1595'0'0,"-1"0"-1"0"0,0 1 1 0 0,0 0 0 0 0,1 0-1 0 0,-10 3 1 0 0,12-2-1000 0 0,0-1 0 0 0,1 1 1 0 0,-1-1-1 0 0,1 1 0 0 0,-1 0 0 0 0,1 1 0 0 0,-1-1 1 0 0,1 0-1 0 0,0 1 0 0 0,0 0 0 0 0,0 0 0 0 0,1 0 1 0 0,-1 0-1 0 0,1 0 0 0 0,-4 7 0 0 0,5-9-452 0 0,1 1 1 0 0,-1-1-1 0 0,1 0 1 0 0,0 1-1 0 0,0-1 0 0 0,0 1 1 0 0,0-1-1 0 0,0 0 0 0 0,0 1 1 0 0,0-1-1 0 0,0 0 1 0 0,0 1-1 0 0,1-1 0 0 0,-1 0 1 0 0,1 1-1 0 0,-1-1 0 0 0,1 0 1 0 0,-1 0-1 0 0,1 0 1 0 0,0 1-1 0 0,-1-1 0 0 0,1 0 1 0 0,0 0-1 0 0,0 0 0 0 0,0 0 1 0 0,0 0-1 0 0,0 0 0 0 0,0 0 1 0 0,0-1-1 0 0,0 1 1 0 0,0 0-1 0 0,0 0 0 0 0,3 0 1 0 0,0 2 87 0 0,0-1 0 0 0,0 0 0 0 0,0 0 0 0 0,0 0 0 0 0,0-1 0 0 0,1 0-1 0 0,-1 1 1 0 0,9 0 0 0 0,-12-2-154 0 0,1 0-1 0 0,-1 0 1 0 0,1-1-1 0 0,-1 1 0 0 0,1 0 1 0 0,-1 0-1 0 0,1-1 0 0 0,-1 1 1 0 0,1-1-1 0 0,-1 1 0 0 0,1-1 1 0 0,-1 0-1 0 0,0 0 1 0 0,1 0-1 0 0,-1 1 0 0 0,0-1 1 0 0,0 0-1 0 0,1-1 0 0 0,-1 1 1 0 0,0 0-1 0 0,0 0 0 0 0,0 0 1 0 0,-1-1-1 0 0,1 1 1 0 0,1-2-1 0 0,-2 2-76 0 0,1 0 1 0 0,-1-1-1 0 0,0 1 1 0 0,0 0-1 0 0,0 0 1 0 0,0 0-1 0 0,0-1 1 0 0,0 1-1 0 0,0 0 1 0 0,0 0-1 0 0,-1 0 1 0 0,1-1-1 0 0,0 1 1 0 0,-1 0-1 0 0,1 0 1 0 0,-1 0-1 0 0,1 0 0 0 0,-1 0 1 0 0,0 0-1 0 0,1 0 1 0 0,-1 0-1 0 0,0 0 1 0 0,0 0-1 0 0,0 0 1 0 0,1 0-1 0 0,-1 0 1 0 0,0 1-1 0 0,0-1 1 0 0,0 0-1 0 0,0 1 1 0 0,0-1-1 0 0,-1 1 1 0 0,1-1-1 0 0,-1 0 1 0 0,-5-2-170 0 0,1 1 1 0 0,-1-1 0 0 0,0 1 0 0 0,0 0 0 0 0,-9-1-1 0 0,-9 4-2642 0 0,23 0 2114 0 0,1-1 0 0 0,-1 0 0 0 0,0 1 0 0 0,1 0 1 0 0,-1-1-1 0 0,1 1 0 0 0,0 0 0 0 0,-1 0 0 0 0,1 0 0 0 0,0 0 0 0 0,-1 0 1 0 0,0 1-1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08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10 156 0 0,'2'-1'442'0'0,"1"0"1"0"0,-1 0-1 0 0,0 0 1 0 0,0 0-1 0 0,0 0 1 0 0,1 0-1 0 0,-1 0 0 0 0,0 1 1 0 0,0-1-1 0 0,1 1 1 0 0,-1 0-1 0 0,1 0 0 0 0,-1 0 1 0 0,0 0-1 0 0,1 0 1 0 0,-1 0-1 0 0,0 1 0 0 0,1-1 1 0 0,-1 1-1 0 0,4 1 1 0 0,-2 0 70 0 0,-1 0 0 0 0,0 0 0 0 0,0 1 0 0 0,0-1 1 0 0,0 1-1 0 0,-1-1 0 0 0,1 1 0 0 0,-1 0 0 0 0,1 0 0 0 0,-1 0 1 0 0,3 6-1 0 0,2 5 481 0 0,-1 0 1 0 0,0 0-1 0 0,-1 1 1 0 0,-1-1-1 0 0,3 22 1 0 0,22 212 5780 0 0,-28-239-6776 0 0,4 36 375 0 0,2-17-5835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09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79 360 20 0 0,'-10'-9'908'0'0,"0"-2"0"0"0,0 1 0 0 0,1-1 1 0 0,0 0-1 0 0,-8-17 0 0 0,14 24-557 0 0,2 0 1 0 0,-1 0-1 0 0,0 0 0 0 0,1 0 0 0 0,0-1 1 0 0,0 1-1 0 0,0 0 0 0 0,0-1 1 0 0,1 1-1 0 0,0-1 0 0 0,0 1 0 0 0,0-1 1 0 0,0 1-1 0 0,1 0 0 0 0,-1-1 1 0 0,1 1-1 0 0,0-1 0 0 0,1 1 0 0 0,-1 0 1 0 0,1 0-1 0 0,3-6 0 0 0,2-1 112 0 0,0 0 0 0 0,1 1 0 0 0,1 0 0 0 0,0 0 0 0 0,0 1 0 0 0,1 0 0 0 0,0 0 0 0 0,0 1 0 0 0,1 1 0 0 0,0 0 0 0 0,0 0 0 0 0,25-10 0 0 0,-10 7 277 0 0,1 0 1 0 0,1 1-1 0 0,0 2 1 0 0,57-7-1 0 0,-59 11-346 0 0,1 2 1 0 0,-1 1-1 0 0,1 1 0 0 0,-1 1 0 0 0,0 1 0 0 0,32 9 1 0 0,-46-9-243 0 0,-1 0 0 0 0,1 1 1 0 0,-1 0-1 0 0,0 1 1 0 0,0 0-1 0 0,0 1 0 0 0,-1 0 1 0 0,0 1-1 0 0,0 0 1 0 0,-1 0-1 0 0,0 1 0 0 0,0 0 1 0 0,-1 1-1 0 0,0 0 1 0 0,13 18-1 0 0,-18-21-90 0 0,-1 0 1 0 0,0 0-1 0 0,0-1 1 0 0,0 1-1 0 0,-1 1 1 0 0,1-1-1 0 0,-1 0 1 0 0,-1 0-1 0 0,1 0 1 0 0,-1 0-1 0 0,-1 1 1 0 0,1-1-1 0 0,-1 0 0 0 0,0 0 1 0 0,0 0-1 0 0,0 0 1 0 0,-1 0-1 0 0,0 0 1 0 0,-1 0-1 0 0,1 0 1 0 0,-1-1-1 0 0,-6 10 1 0 0,-2 4 35 0 0,-2-1 0 0 0,-1 0-1 0 0,0-1 1 0 0,-1-1 0 0 0,-18 16 0 0 0,4-8-41 0 0,-1-1 0 0 0,-2-2 1 0 0,0-2-1 0 0,-1 0 0 0 0,-1-2 0 0 0,-47 16 0 0 0,106-24-132 0 0,182 27 462 0 0,-176-28-196 0 0,0 1 0 0 0,-1 2 0 0 0,0 1 1 0 0,41 23-1 0 0,-61-29-36 0 0,-1 0-1 0 0,0 0 1 0 0,0 0 0 0 0,14 15 0 0 0,-7-2-181 0 0,24 36-1 0 0,-39-53-462 0 0,6 4-1880 0 0,-1-2-1769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0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178 151 352 0 0,'0'0'4525'0'0,"-3"3"-2679"0"0,-7 7 329 0 0,1 0-1 0 0,0 1 1 0 0,1 0 0 0 0,-11 19-1 0 0,10-14-376 0 0,-2-1-1 0 0,-19 23 0 0 0,18-25-592 0 0,8-8-686 0 0,0 0 1 0 0,0-1-1 0 0,0 0 1 0 0,-1 1-1 0 0,0-2 1 0 0,0 1 0 0 0,0 0-1 0 0,-10 4 1018 0 0,13-12-1147 0 0,2 3-379 0 0,-1 1 1 0 0,1 0 0 0 0,0 0 0 0 0,0 0 0 0 0,-1-1 0 0 0,1 1 0 0 0,0 0-1 0 0,-1-1 1 0 0,1 1 0 0 0,0 0 0 0 0,0-1 0 0 0,0 1 0 0 0,-1 0 0 0 0,1-1-1 0 0,0 1 1 0 0,0-1 0 0 0,0 1 0 0 0,0 0 0 0 0,0-1 0 0 0,0 1 0 0 0,0-1-1 0 0,-1 1 1 0 0,1 0 0 0 0,0-1 0 0 0,1 1 0 0 0,-1-1 0 0 0,0 1 0 0 0,0-1-1 0 0,3-4 46 0 0,0 0-1 0 0,0 0 0 0 0,0 0 0 0 0,1 0 0 0 0,-1 1 0 0 0,1-1 0 0 0,1 1 0 0 0,-1 0 0 0 0,0 0 0 0 0,1 1 0 0 0,0 0 0 0 0,0-1 0 0 0,0 1 0 0 0,0 1 0 0 0,1-1 1 0 0,-1 1-1 0 0,10-3 0 0 0,-6 3 5 0 0,0 0 1 0 0,0 1-1 0 0,1 0 0 0 0,-1 1 1 0 0,0 0-1 0 0,1 0 1 0 0,-1 1-1 0 0,1 0 0 0 0,-1 1 1 0 0,18 5-1 0 0,112 41 387 0 0,36 11-430 0 0,-142-50-18 0 0,0-1-1 0 0,1-2 0 0 0,43 3 0 0 0,-74-9 1 0 0,-1 1 0 0 0,1-1 0 0 0,0 0 0 0 0,0 0 0 0 0,0-1 0 0 0,0 1 0 0 0,-1-1 0 0 0,1 1 0 0 0,0-1 0 0 0,0 0 0 0 0,-1 0 0 0 0,1 0 0 0 0,4-3 0 0 0,-6 3 0 0 0,0 0 0 0 0,0 0 0 0 0,0-1 0 0 0,0 1 0 0 0,0 0 0 0 0,0-1 0 0 0,-1 1 0 0 0,1-1 0 0 0,-1 1 0 0 0,1-1 0 0 0,-1 0 0 0 0,1 1 0 0 0,-1-1 0 0 0,0 0 0 0 0,0 1 0 0 0,0-1 0 0 0,0 1 0 0 0,0-1 0 0 0,0 0 0 0 0,0 1 0 0 0,0-1 0 0 0,-1 0 0 0 0,1 1 0 0 0,-2-4 0 0 0,-3-13 0 0 0,-1 1 0 0 0,-1-1 0 0 0,0 1 0 0 0,-13-20 0 0 0,-45-65 0 0 0,52 83 0 0 0,-12-17 18 0 0,16 25-686 0 0,0-1 1 0 0,1 1-1 0 0,1-2 0 0 0,-10-21 1 0 0,17 34 419 0 0,0-1 0 0 0,0 1 0 0 0,0-1-1 0 0,0 1 1 0 0,0-1 0 0 0,0 1 0 0 0,0-1 0 0 0,0 1 0 0 0,0-1 0 0 0,0 1 0 0 0,0 0 0 0 0,1-1 0 0 0,-1 1 0 0 0,0-1 0 0 0,0 1 0 0 0,0-1 0 0 0,1 1 0 0 0,-1 0 0 0 0,0-1 0 0 0,1 1 0 0 0,-1 0 0 0 0,0-1-1 0 0,1 1 1 0 0,-1 0 0 0 0,1-1 0 0 0,-1 1 0 0 0,0 0 0 0 0,1 0 0 0 0,-1-1 0 0 0,1 1 0 0 0,-1 0 0 0 0,1 0 0 0 0,-1 0 0 0 0,0 0 0 0 0,1 0 0 0 0,-1-1 0 0 0,1 1 0 0 0,-1 0 0 0 0,1 0 0 0 0,-1 0 0 0 0,1 0-1 0 0,-1 0 1 0 0,1 1 0 0 0,-1-1 0 0 0,1 0 0 0 0,-1 0 0 0 0,1 0 0 0 0,-1 0 0 0 0,1 1 0 0 0,1-1-150 0 0,5 0-2455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10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 28 0 0,'-3'6'10750'0'0,"11"-3"-9635"0"0,0 0 0 0 0,1-1 0 0 0,-1 0 0 0 0,1-1 0 0 0,-1 0 1 0 0,18 1-1 0 0,60-7 1545 0 0,-35 2-1431 0 0,438-30 5617 0 0,-471 34-7700 0 0,-10 0-2426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07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0 84 0 0,'-9'9'196'0'0,"-2"1"40"0"0,0 2 8 0 0,-4 2-16 0 0,1 1-16 0 0,-4 0-36 0 0,3 2-44 0 0,-10 11-52 0 0,0-2-52 0 0,4 1-96 0 0,-2 0-52 0 0,1 1-356 0 0,-1 1 156 0 0,2-2 104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1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0 212 0 0,'-1'1'249'0'0,"0"-1"0"0"0,1 1 0 0 0,-1 0 0 0 0,0-1 0 0 0,1 1 0 0 0,-1 0 0 0 0,1-1 0 0 0,-1 1 0 0 0,1 0 0 0 0,-1 0 0 0 0,1 0 0 0 0,0-1 0 0 0,-1 1 0 0 0,1 0 0 0 0,0 0 0 0 0,0 0 0 0 0,-1 0 0 0 0,1-1 0 0 0,0 1 0 0 0,0 0 0 0 0,0 0 0 0 0,0 0-1 0 0,0 0 1 0 0,0 0 0 0 0,1 0 0 0 0,-1 0 0 0 0,0-1 0 0 0,1 2 0 0 0,0 0 49 0 0,0-1-1 0 0,0 0 0 0 0,0 0 1 0 0,0 1-1 0 0,1-1 0 0 0,-1 0 1 0 0,0 0-1 0 0,1 0 0 0 0,-1-1 1 0 0,1 1-1 0 0,-1 0 0 0 0,1 0 1 0 0,2 0-1 0 0,7 2 697 0 0,0 0-1 0 0,1-1 1 0 0,13 1 0 0 0,231 0 8151 0 0,-131-6-10827 0 0,-118 2-3929 0 0,-4 1 4580 0 0,4-2-1779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14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565 554 28 0 0,'0'0'5320'0'0,"1"-4"-3735"0"0,2-4-83 0 0,0 1-1 0 0,0-1 0 0 0,1 0 1 0 0,8-11-1 0 0,-7 12-608 0 0,0 0-1 0 0,-1-1 1 0 0,0 0-1 0 0,0 0 1 0 0,0 0-1 0 0,3-17 1 0 0,-4 8-494 0 0,-1 1 0 0 0,-1-1 0 0 0,-1 1 0 0 0,-1-1 1 0 0,0 1-1 0 0,-1-1 0 0 0,0 1 0 0 0,-2-1 0 0 0,0 1 0 0 0,0 0 1 0 0,-9-18-1 0 0,7 22-320 0 0,0-1 1 0 0,-1 0 0 0 0,0 1 0 0 0,-1 0 0 0 0,0 1-1 0 0,-1 0 1 0 0,0 0 0 0 0,-1 1 0 0 0,0 0-1 0 0,-1 1 1 0 0,0 0 0 0 0,-1 1 0 0 0,-15-9-1 0 0,10 8-7 0 0,0 1-1 0 0,0 0 0 0 0,-1 2 0 0 0,0 0 0 0 0,-1 1 1 0 0,1 1-1 0 0,-1 0 0 0 0,0 2 0 0 0,-33-1 0 0 0,37 3-50 0 0,0 1 0 0 0,-1 1-1 0 0,1 1 1 0 0,0 0 0 0 0,0 0-1 0 0,1 2 1 0 0,-1 0-1 0 0,1 0 1 0 0,0 2 0 0 0,0-1-1 0 0,1 2 1 0 0,-20 14 0 0 0,30-20-18 0 0,0 0 0 0 0,0 0 0 0 0,0 1 0 0 0,0-1 1 0 0,1 1-1 0 0,-1 0 0 0 0,1 0 0 0 0,0 0 0 0 0,0 0 1 0 0,0 0-1 0 0,0 1 0 0 0,0-1 0 0 0,-1 5 0 0 0,3-6 0 0 0,-1 0 0 0 0,1 1 1 0 0,0-1-1 0 0,0 0 0 0 0,0 1 0 0 0,1-1 0 0 0,-1 0 0 0 0,0 0 0 0 0,1 1 0 0 0,-1-1 0 0 0,1 0 0 0 0,0 0 0 0 0,0 0 1 0 0,0 1-1 0 0,0-1 0 0 0,0 0 0 0 0,1 0 0 0 0,-1-1 0 0 0,0 1 0 0 0,1 0 0 0 0,3 3 0 0 0,3 2 5 0 0,1 0 0 0 0,-1 0 0 0 0,1-1 0 0 0,1 0-1 0 0,-1 0 1 0 0,1-1 0 0 0,0 0 0 0 0,1-1 0 0 0,-1 0 0 0 0,13 2 0 0 0,16 4 22 0 0,56 5 0 0 0,-62-10-10 0 0,1-3 0 0 0,42-1-1 0 0,-65-2-16 0 0,1 0-1 0 0,-1 0 0 0 0,0-1 1 0 0,0 0-1 0 0,0-1 0 0 0,0 0 1 0 0,-1-1-1 0 0,1-1 1 0 0,-1 1-1 0 0,15-10 0 0 0,-22 12-3 0 0,-1 0-1 0 0,1 0 1 0 0,-1-1-1 0 0,0 1 1 0 0,0-1-1 0 0,1 1 1 0 0,-2-1-1 0 0,1 0 0 0 0,0 0 1 0 0,-1 0-1 0 0,1 0 1 0 0,-1 0-1 0 0,2-5 1 0 0,-3 6 1 0 0,1 1 0 0 0,-1-1 1 0 0,0 1-1 0 0,0-1 0 0 0,1 1 1 0 0,-1 0-1 0 0,0-1 0 0 0,0 1 1 0 0,-1-1-1 0 0,1 1 0 0 0,0-1 1 0 0,0 1-1 0 0,-1 0 0 0 0,1-1 1 0 0,-1 1-1 0 0,1 0 0 0 0,-1-1 1 0 0,1 1-1 0 0,-1 0 1 0 0,0-1-1 0 0,0 1 0 0 0,0 0 1 0 0,0 0-1 0 0,0 0 0 0 0,0 0 1 0 0,0 0-1 0 0,0 0 0 0 0,0 0 1 0 0,0 0-1 0 0,0 0 0 0 0,-2 0 1 0 0,2 1 7 0 0,0 0 0 0 0,0-1 1 0 0,0 1-1 0 0,0 0 0 0 0,0 0 1 0 0,0 0-1 0 0,0 0 0 0 0,0 0 1 0 0,0 0-1 0 0,1 0 0 0 0,-1 0 1 0 0,0 0-1 0 0,0 1 0 0 0,0-1 1 0 0,0 0-1 0 0,0 1 1 0 0,0-1-1 0 0,0 1 0 0 0,0-1 1 0 0,0 1-1 0 0,1-1 0 0 0,-1 1 1 0 0,0-1-1 0 0,0 1 0 0 0,1 0 1 0 0,-1-1-1 0 0,0 1 0 0 0,1 0 1 0 0,-1 0-1 0 0,1 0 0 0 0,-1-1 1 0 0,1 1-1 0 0,-1 0 1 0 0,1 0-1 0 0,0 0 0 0 0,-1 0 1 0 0,1 0-1 0 0,0 0 0 0 0,0 0 1 0 0,-1 1-1 0 0,-7 40 348 0 0,6-14-169 0 0,2 0 0 0 0,0 0 0 0 0,3 1-1 0 0,0-1 1 0 0,1 0 0 0 0,2-1 0 0 0,18 53 0 0 0,-15-57-784 0 0,1 0 0 0 0,23 38 0 0 0,-7-31-3306 0 0,-6-14-4105 0 0,-13-12 5197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15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0 155 824 0 0,'11'7'1806'0'0,"-1"1"0"0"0,0 1 0 0 0,0-1 0 0 0,-1 1 0 0 0,0 1 0 0 0,0 0 0 0 0,-1 0 0 0 0,-1 0 0 0 0,0 1 1 0 0,9 18-1 0 0,-21-57 3552 0 0,5 12-5105 0 0,0-1 0 0 0,1 0 1 0 0,1 0-1 0 0,4-18 0 0 0,-3 27-198 0 0,-1-1 1 0 0,1 1-1 0 0,0 1 0 0 0,1-1 1 0 0,0 0-1 0 0,0 1 0 0 0,1 0 0 0 0,0 0 1 0 0,0 0-1 0 0,1 1 0 0 0,-1 0 0 0 0,1 0 1 0 0,1 0-1 0 0,-1 1 0 0 0,1 0 0 0 0,0 0 1 0 0,9-5-1 0 0,-8 7-9 0 0,1-1-1 0 0,-1 1 1 0 0,1 1 0 0 0,0-1 0 0 0,0 1-1 0 0,0 1 1 0 0,0 0 0 0 0,0 0 0 0 0,0 1-1 0 0,0 0 1 0 0,0 0 0 0 0,0 1-1 0 0,1 1 1 0 0,-1-1 0 0 0,-1 1 0 0 0,11 4-1 0 0,-6-2 19 0 0,1 2-1 0 0,0-1 1 0 0,-1 2-1 0 0,0-1 0 0 0,23 18 1 0 0,-30-20-28 0 0,-1 1 1 0 0,0-1 0 0 0,0 1-1 0 0,-1 0 1 0 0,1 0-1 0 0,-1 1 1 0 0,0-1-1 0 0,0 1 1 0 0,-1 0-1 0 0,0 0 1 0 0,0 0 0 0 0,0 0-1 0 0,-1 0 1 0 0,0 1-1 0 0,2 9 1 0 0,-2 13-51 0 0,-2-28-65 0 0,-1-1-19 0 0,1 0 90 0 0,0 1 0 0 0,0-1 0 0 0,0 0 0 0 0,0 0 0 0 0,-1 0 0 0 0,1 0 0 0 0,0 0 0 0 0,0 0 0 0 0,0 0 0 0 0,-1 1 0 0 0,1-1 0 0 0,0 0 0 0 0,0 0 0 0 0,0 0 0 0 0,-1 0 0 0 0,1 0 0 0 0,0 0 0 0 0,0 0 0 0 0,-1 0 0 0 0,1 0 0 0 0,0 0 0 0 0,0 0 0 0 0,0 0 0 0 0,-1 0 0 0 0,1 0 0 0 0,0-1 0 0 0,0 1 0 0 0,0 0 0 0 0,-1 0 1 0 0,1 0-1 0 0,0 0 0 0 0,0 0 0 0 0,0 0 0 0 0,0 0 0 0 0,-1-1 0 0 0,1 1 0 0 0,0 0 0 0 0,0 0 0 0 0,0 0 0 0 0,0 0 0 0 0,0-1 0 0 0,-1 1 0 0 0,1 0 0 0 0,0-7-10 0 0,0 0 0 0 0,0 1 1 0 0,0-1-1 0 0,1 0 1 0 0,0 1-1 0 0,1-1 0 0 0,-1 1 1 0 0,1-1-1 0 0,0 1 0 0 0,1-1 1 0 0,0 1-1 0 0,0 0 0 0 0,0 1 1 0 0,0-1-1 0 0,6-6 0 0 0,-5 6 30 0 0,1 0-1 0 0,0 0 1 0 0,0 0-1 0 0,0 1 1 0 0,1 0-1 0 0,0 0 1 0 0,0 0-1 0 0,1 0 0 0 0,-1 1 1 0 0,1 0-1 0 0,0 1 1 0 0,0 0-1 0 0,11-4 1 0 0,-15 6 13 0 0,-1 1 0 0 0,1-1 0 0 0,0 1 1 0 0,0 0-1 0 0,-1 0 0 0 0,1 0 0 0 0,0 0 1 0 0,-1 1-1 0 0,1-1 0 0 0,0 1 0 0 0,-1-1 0 0 0,1 1 1 0 0,-1 0-1 0 0,1 0 0 0 0,-1 0 0 0 0,1 1 1 0 0,-1-1-1 0 0,0 0 0 0 0,1 1 0 0 0,-1 0 1 0 0,0-1-1 0 0,0 1 0 0 0,0 0 0 0 0,0 0 0 0 0,-1 0 1 0 0,1 0-1 0 0,0 0 0 0 0,1 3 0 0 0,4 8 48 0 0,0 1 1 0 0,0-1-1 0 0,-1 1 0 0 0,4 15 0 0 0,0-1-384 0 0,-6-18-251 0 0,17 32-3301 0 0,-19-39 2983 0 0,0-1 0 0 0,-1 0 0 0 0,1 0-1 0 0,0-1 1 0 0,0 1 0 0 0,0 0-1 0 0,0-1 1 0 0,1 1 0 0 0,3 1 0 0 0,3 1-2027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1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40 355 700 0 0,'-40'160'24659'0'0,"46"-173"-23470"0"0,6-21-1031 0 0,0-54 654 0 0,27-165 286 0 0,-34 226-975 0 0,-3 15-16 0 0,0-1 0 0 0,0 1 1 0 0,1 0-1 0 0,1 1 0 0 0,9-23 1 0 0,-12 34-99 0 0,-1-1 1 0 0,0 1-1 0 0,0 0 0 0 0,1-1 1 0 0,-1 1-1 0 0,0-1 1 0 0,1 1-1 0 0,-1 0 1 0 0,0 0-1 0 0,1-1 1 0 0,-1 1-1 0 0,1 0 0 0 0,-1-1 1 0 0,1 1-1 0 0,-1 0 1 0 0,0 0-1 0 0,1 0 1 0 0,-1 0-1 0 0,1-1 1 0 0,-1 1-1 0 0,1 0 0 0 0,-1 0 1 0 0,1 0-1 0 0,-1 0 1 0 0,1 0-1 0 0,-1 0 1 0 0,1 0-1 0 0,-1 0 0 0 0,1 0 1 0 0,-1 0-1 0 0,1 1 1 0 0,0-1-1 0 0,18 13 116 0 0,12 25 3 0 0,-4 2-101 0 0,144 198 508 0 0,-143-202-659 0 0,3-2 1 0 0,1-2 0 0 0,1 0 0 0 0,53 37 0 0 0,-59-56-848 0 0,-22-16 348 0 0,-11-10 563 0 0,1 9 39 0 0,0-1 0 0 0,0 1 0 0 0,0 0 0 0 0,0 1 0 0 0,-1-1 0 0 0,0 1 0 0 0,1 0 0 0 0,-1 0 0 0 0,0 1 0 0 0,0 0 0 0 0,-7-2 1 0 0,-1-1-1 0 0,-47-15-3 0 0,-2 3 1 0 0,0 2 0 0 0,0 3 0 0 0,-125-6 0 0 0,178 17-136 0 0,0 2 1 0 0,0-1 0 0 0,0 2 0 0 0,-12 2 0 0 0,21-4-311 0 0,4 3-1600 0 0,7 3 808 0 0,0 0-1 0 0,0-1 0 0 0,0 0 0 0 0,1-1 1 0 0,0 0-1 0 0,0 0 0 0 0,19 3 1 0 0,8 1-1215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16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1 920 0 0,'-3'0'1437'0'0,"-31"4"4941"0"0,33-4-6224 0 0,0 0-1 0 0,1 0 0 0 0,-1 0 0 0 0,1 1 0 0 0,-1-1 1 0 0,0 0-1 0 0,1 0 0 0 0,-1 1 0 0 0,1-1 0 0 0,-1 0 1 0 0,1 0-1 0 0,-1 1 0 0 0,1-1 0 0 0,-1 1 0 0 0,1-1 1 0 0,-1 0-1 0 0,1 1 0 0 0,-1-1 0 0 0,1 1 0 0 0,0-1 1 0 0,-1 1-1 0 0,1-1 0 0 0,0 1 0 0 0,0 0 0 0 0,-1-1 1 0 0,1 1-1 0 0,0-1 0 0 0,0 1 0 0 0,0-1 0 0 0,0 1 1 0 0,-1 0-1 0 0,1-1 0 0 0,0 1 0 0 0,0 0 0 0 0,0-1 1 0 0,0 1-1 0 0,1-1 0 0 0,-1 1 0 0 0,0 0 0 0 0,0-1 1 0 0,0 1-1 0 0,0-1 0 0 0,1 1 0 0 0,-1 0 0 0 0,0-1 1 0 0,0 1-1 0 0,1-1 0 0 0,-1 1 0 0 0,1-1 0 0 0,-1 1 1 0 0,0-1-1 0 0,1 0 0 0 0,-1 1 0 0 0,1-1 0 0 0,-1 1 1 0 0,1-1-1 0 0,0 1 0 0 0,5 4 317 0 0,0-1 1 0 0,0 1-1 0 0,0-1 0 0 0,1 0 1 0 0,0-1-1 0 0,0 1 0 0 0,0-1 1 0 0,0-1-1 0 0,0 0 0 0 0,1 0 1 0 0,-1 0-1 0 0,1 0 1 0 0,-1-1-1 0 0,10 0 0 0 0,-17-1-450 0 0,0 0 0 0 0,1 0-1 0 0,-1 0 1 0 0,0 0 0 0 0,0 0-1 0 0,1 0 1 0 0,-1 0 0 0 0,0 0-1 0 0,0 0 1 0 0,1 0 0 0 0,-1 0-1 0 0,0 0 1 0 0,0 0 0 0 0,1 0-1 0 0,-1 0 1 0 0,0 0 0 0 0,0 0-1 0 0,1 0 1 0 0,-1 0 0 0 0,0 0 0 0 0,0-1-1 0 0,1 1 1 0 0,-1 0 0 0 0,0 0-1 0 0,0 0 1 0 0,1 0 0 0 0,-1-1-1 0 0,0 1 1 0 0,0 0 0 0 0,0 0-1 0 0,0 0 1 0 0,1-1 0 0 0,-1 1-1 0 0,0 0 1 0 0,0 0 0 0 0,0 0-1 0 0,0-1 1 0 0,0 1 0 0 0,0 0-1 0 0,0 0 1 0 0,1-1 0 0 0,-1 1-1 0 0,-9-11 31 0 0,-17-8-665 0 0,13 13-179 0 0,1 1 0 0 0,0 0 0 0 0,-15-3 0 0 0,0 2-6280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1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1 250 524 0 0,'6'-17'829'0'0,"1"0"-1"0"0,1 1 0 0 0,1 1 1 0 0,1-1-1 0 0,0 1 1 0 0,0 1-1 0 0,2 0 1 0 0,0 0-1 0 0,25-22 1 0 0,-27 28-332 0 0,2-1 0 0 0,-1 1 0 0 0,1 1 0 0 0,0 0 1 0 0,0 1-1 0 0,1 0 0 0 0,0 1 0 0 0,0 1 0 0 0,0 0 0 0 0,0 0 0 0 0,1 1 1 0 0,0 1-1 0 0,19-1 0 0 0,-23 3-282 0 0,0 0 0 0 0,0 1 0 0 0,-1 0 1 0 0,1 1-1 0 0,-1 0 0 0 0,1 0 0 0 0,-1 1 0 0 0,0 0 1 0 0,0 1-1 0 0,0 0 0 0 0,0 0 0 0 0,0 1 1 0 0,-1 0-1 0 0,0 1 0 0 0,0 0 0 0 0,-1 0 0 0 0,0 0 1 0 0,10 11-1 0 0,-13-11-189 0 0,1 0 0 0 0,-1 0 0 0 0,0 1 0 0 0,0-1 0 0 0,-1 1 0 0 0,0 0-1 0 0,0 0 1 0 0,-1 0 0 0 0,0 0 0 0 0,0 0 0 0 0,0 0 0 0 0,-1 1 0 0 0,0-1 0 0 0,-1 1 0 0 0,0-1 0 0 0,0 1 0 0 0,0-1 0 0 0,-1 1 0 0 0,0-1 0 0 0,0 0 0 0 0,-1 1 0 0 0,0-1 0 0 0,0 0 0 0 0,-6 10 0 0 0,2-2-110 0 0,-2-2 0 0 0,0 1 0 0 0,0-1 0 0 0,-1 0 1 0 0,-1 0-1 0 0,-18 18 0 0 0,21-24 29 0 0,0-1 0 0 0,0 0-1 0 0,-1 0 1 0 0,1-1 0 0 0,-1 0 0 0 0,-1-1 0 0 0,1 1-1 0 0,-1-1 1 0 0,1-1 0 0 0,-1 0 0 0 0,0 0 0 0 0,-17 2-1 0 0,36-12 407 0 0,18-2-45 0 0,2 8-21 0 0,0 1 1 0 0,0 1-1 0 0,0 1 0 0 0,0 2 0 0 0,0 1 1 0 0,-1 2-1 0 0,0 0 0 0 0,0 2 0 0 0,-1 2 1 0 0,0 0-1 0 0,42 25 0 0 0,-65-34-214 0 0,0 1-1 0 0,-1 0 1 0 0,1 1 0 0 0,-1-1-1 0 0,0 1 1 0 0,0 0-1 0 0,0 0 1 0 0,-1 0 0 0 0,1 0-1 0 0,-1 1 1 0 0,0-1 0 0 0,0 1-1 0 0,3 9 1 0 0,-5-11-30 0 0,0 0 1 0 0,-1 0 0 0 0,1 1-1 0 0,-1-1 1 0 0,1 1-1 0 0,-1-1 1 0 0,-1 0-1 0 0,1 1 1 0 0,0-1 0 0 0,-1 0-1 0 0,1 1 1 0 0,-1-1-1 0 0,0 0 1 0 0,0 1-1 0 0,-1-1 1 0 0,1 0 0 0 0,0 0-1 0 0,-1 0 1 0 0,0 0-1 0 0,0-1 1 0 0,0 1-1 0 0,-4 4 1 0 0,-4 3 49 0 0,0 0 0 0 0,-1-1 0 0 0,0 0-1 0 0,0-1 1 0 0,-1 0 0 0 0,0-1 0 0 0,0 0 0 0 0,-1-1 0 0 0,0 0-1 0 0,0-1 1 0 0,-17 4 0 0 0,16-5-332 0 0,0-1 0 0 0,-1 0 0 0 0,0-1-1 0 0,1 0 1 0 0,-1-1 0 0 0,0-1 0 0 0,0-1 0 0 0,0 0 0 0 0,0 0-1 0 0,-22-7 1 0 0,34 7-107 0 0,-1 0 0 0 0,0 0 0 0 0,1 0 0 0 0,-1-1 0 0 0,1 0-1 0 0,0 0 1 0 0,-6-4 0 0 0,8 5-141 0 0,0 0-1 0 0,0 0 0 0 0,0 0 1 0 0,0 0-1 0 0,0 0 1 0 0,1 0-1 0 0,-1 0 0 0 0,0-1 1 0 0,1 1-1 0 0,-1 0 1 0 0,1 0-1 0 0,-1-1 0 0 0,1 1 1 0 0,-1-3-1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1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1 424 0 0,'5'6'7319'0'0,"7"42"-3247"0"0,-8 24-624 0 0,-3 1 0 0 0,-9 77 1 0 0,2-53-921 0 0,6-96-2461 0 0,-1 1-1 0 0,1-1 0 0 0,0 1 1 0 0,0-1-1 0 0,0 0 0 0 0,1 1 1 0 0,-1-1-1 0 0,0 1 0 0 0,0-1 1 0 0,1 0-1 0 0,-1 1 0 0 0,1-1 1 0 0,-1 0-1 0 0,1 1 0 0 0,0-1 1 0 0,-1 0-1 0 0,1 0 0 0 0,0 1 1 0 0,1 0-1 0 0,-1-1-32 0 0,0-1 1 0 0,0 1-1 0 0,0-1 0 0 0,0 1 1 0 0,0-1-1 0 0,0 1 0 0 0,1-1 1 0 0,-1 0-1 0 0,0 0 0 0 0,0 1 0 0 0,0-1 1 0 0,0 0-1 0 0,1 0 0 0 0,-1 0 1 0 0,0 0-1 0 0,0-1 0 0 0,0 1 1 0 0,2 0-1 0 0,6-3 27 0 0,-1 0 0 0 0,1-1 1 0 0,-1 0-1 0 0,14-8 0 0 0,-12 6-2 0 0,401-221 393 0 0,-410 227-495 0 0,-7 1-38 0 0,1 0 69 0 0,-1 0 1 0 0,1 1-1 0 0,-1 0 0 0 0,1 0 1 0 0,0 1-1 0 0,-6 3 0 0 0,-9 4-13 0 0,-19 6-2 0 0,1 2-1 0 0,1 1 0 0 0,0 2 1 0 0,-52 40-1 0 0,85-58 37 0 0,1 0 1 0 0,-1 0-1 0 0,1 0 0 0 0,0 1 0 0 0,0-1 0 0 0,1 1 1 0 0,-1 0-1 0 0,1 0 0 0 0,-1-1 0 0 0,1 2 1 0 0,0-1-1 0 0,1 0 0 0 0,-1 0 0 0 0,1 0 1 0 0,0 1-1 0 0,-1 5 0 0 0,2-6 8 0 0,0-1 0 0 0,1 1 0 0 0,-1-1 0 0 0,1 1 0 0 0,-1-1 0 0 0,1 1-1 0 0,0-1 1 0 0,1 0 0 0 0,-1 0 0 0 0,1 1 0 0 0,-1-1 0 0 0,1 0 0 0 0,0 0 0 0 0,0 0 0 0 0,0-1 0 0 0,0 1 0 0 0,1 0 0 0 0,-1-1 0 0 0,1 0-1 0 0,0 1 1 0 0,-1-1 0 0 0,5 2 0 0 0,13 9-50 0 0,2-1 0 0 0,-1 0 0 0 0,2-2 0 0 0,-1-1 0 0 0,2 0 0 0 0,-1-2 0 0 0,1 0 0 0 0,0-2 0 0 0,0-1 0 0 0,0 0 0 0 0,1-2 0 0 0,44-2 0 0 0,-65 0-646 0 0,28-4-526 0 0,-22 1-2060 0 0,-1-2-3593 0 0,-5 1 4246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1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0 484 240 0 0,'59'9'7372'0'0,"-40"-6"-2598"0"0,0 0-1 0 0,22 1 0 0 0,-40-5-4664 0 0,-1 1 0 0 0,1 0 0 0 0,-1 0 0 0 0,1 0 0 0 0,-1 0 0 0 0,1 0 0 0 0,-1-1 0 0 0,0 1-1 0 0,1 0 1 0 0,-1-1 0 0 0,1 1 0 0 0,-1 0 0 0 0,1 0 0 0 0,-1-1 0 0 0,0 1 0 0 0,1-1 0 0 0,-1 1 0 0 0,0 0 0 0 0,1-1 0 0 0,-1 1 0 0 0,0-1 0 0 0,0 1 0 0 0,1-1 0 0 0,-1 1 0 0 0,0-1-1 0 0,0 1 1 0 0,0-1 0 0 0,0 1 0 0 0,0-1 0 0 0,0 1 0 0 0,0-1 0 0 0,0 1 0 0 0,0-1 0 0 0,0 1 0 0 0,0-1 0 0 0,0 1 0 0 0,0-2 0 0 0,-4-23 640 0 0,3 19-474 0 0,-1-12-80 0 0,0 0-1 0 0,1 0 1 0 0,1 0 0 0 0,0 0 0 0 0,2 0 0 0 0,0 0 0 0 0,9-33-1 0 0,-7 37-146 0 0,1 1 0 0 0,1 0-1 0 0,0 0 1 0 0,0 0-1 0 0,1 1 1 0 0,1 0 0 0 0,0 0-1 0 0,1 1 1 0 0,0 0-1 0 0,16-14 1 0 0,-6 10 23 0 0,0 1 0 0 0,0 0 0 0 0,1 2 0 0 0,1 1 0 0 0,0 0 0 0 0,1 1 0 0 0,0 2 0 0 0,0 0 0 0 0,1 1 0 0 0,-1 1 0 0 0,2 1 0 0 0,-1 2 0 0 0,0 0 0 0 0,1 1 0 0 0,0 2 0 0 0,30 2 0 0 0,-46-1-33 0 0,0 0 1 0 0,0 0-1 0 0,0 1 0 0 0,0 1 0 0 0,0-1 0 0 0,-1 1 0 0 0,1 0 0 0 0,8 6 0 0 0,-14-8-27 0 0,0 0-1 0 0,0 0 1 0 0,0 0 0 0 0,0 1 0 0 0,-1-1 0 0 0,1 0 0 0 0,0 1 0 0 0,-1 0-1 0 0,1-1 1 0 0,-1 1 0 0 0,1 0 0 0 0,-1 0 0 0 0,0 0 0 0 0,0 0 0 0 0,0 0-1 0 0,0 0 1 0 0,0 0 0 0 0,0 0 0 0 0,-1 0 0 0 0,1 1 0 0 0,-1-1 0 0 0,1 0-1 0 0,-1 0 1 0 0,0 1 0 0 0,0-1 0 0 0,0 0 0 0 0,0 0 0 0 0,0 1 0 0 0,-1-1-1 0 0,1 0 1 0 0,-1 0 0 0 0,1 0 0 0 0,-2 4 0 0 0,-9 14 32 0 0,1-1 0 0 0,-2-1 0 0 0,-1 0-1 0 0,0-1 1 0 0,-29 30 0 0 0,24-28-7 0 0,1 0 0 0 0,1 2 0 0 0,-20 32 0 0 0,28-37-16 0 0,2 4 12 0 0,6 9 19 0 0,4-17-32 0 0,2-1-2 0 0,0-4-8 0 0,4 4 0 0 0,0-2 0 0 0,0 1 0 0 0,1-1 0 0 0,1-1-1 0 0,-1 0 1 0 0,2 0 0 0 0,-1-2 0 0 0,1 1 0 0 0,0-1-1 0 0,0-1 1 0 0,23 6 0 0 0,0-2-16 0 0,1-2 0 0 0,0-1 0 0 0,47 1 0 0 0,-29-10-969 0 0,-21-6-2740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1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10 456 0 0,'-3'1'1509'0'0,"-11"7"11318"0"0,24-3-11882 0 0,1-1 0 0 0,1 0 0 0 0,-1-1 0 0 0,0 0 0 0 0,1 0 0 0 0,16 0 0 0 0,78 2 1949 0 0,-76-4-2047 0 0,31-1 1733 0 0,118-16-1 0 0,-23-15-3044 0 0,-151 30-433 0 0,0-1-1629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1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0 208 0 0,'6'19'5226'0'0,"-3"-16"-4607"0"0,0-1 1 0 0,0 0-1 0 0,0 1 1 0 0,0-1 0 0 0,1 0-1 0 0,-1-1 1 0 0,0 1-1 0 0,1-1 1 0 0,0 1-1 0 0,-1-1 1 0 0,6 1-1 0 0,47 7 2657 0 0,-43-8-2426 0 0,187 9 7303 0 0,-111-10-10653 0 0,-41 0-4205 0 0,-38 0 3972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09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904 5 120 0 0,'0'0'79'0'0,"0"0"1"0"0,0 0-1 0 0,-1 0 1 0 0,1 0-1 0 0,0 0 0 0 0,0 0 1 0 0,0 0-1 0 0,0 0 1 0 0,0 0-1 0 0,0 0 0 0 0,-1 0 1 0 0,1 0-1 0 0,0 0 1 0 0,0 0-1 0 0,0 0 0 0 0,0 0 1 0 0,0 0-1 0 0,0 0 1 0 0,-1 0-1 0 0,1 0 0 0 0,0 0 1 0 0,0 0-1 0 0,0 0 239 0 0,0-1-239 0 0,0 1 1 0 0,0 0-1 0 0,0 0 0 0 0,-1 0 1 0 0,1 0-1 0 0,0 0 1 0 0,0 0-1 0 0,0 0 0 0 0,0-1 1 0 0,0 1-1 0 0,0 0 1 0 0,0 0-1 0 0,0 0 0 0 0,0 0 1 0 0,0 0-1 0 0,0 0 1 0 0,0-1-1 0 0,0 1 0 0 0,0 0 1 0 0,0 0-1 0 0,0 0 1 0 0,0 0-1 0 0,0 0 0 0 0,0 0 1 0 0,0 0-1 0 0,0-1 1 0 0,0 1-1 0 0,0 0 0 0 0,1 0 1 0 0,-1 0-1 0 0,0 0 1 0 0,-17 12 1083 0 0,-21 22-630 0 0,-256 297 2362 0 0,-219 175-2076 0 0,504-499-925 0 0,7-5-144 0 0,-1 0 1 0 0,0 0 0 0 0,1 0-1 0 0,0 0 1 0 0,-1 0 0 0 0,1 1-1 0 0,0-1 1 0 0,0 1 0 0 0,0-1-1 0 0,1 1 1 0 0,-1 0 0 0 0,-2 5-1 0 0,12-3-2597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1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52 324 468 0 0,'-4'-5'331'0'0,"1"1"0"0"0,0-1-1 0 0,0 0 1 0 0,0 0 0 0 0,1 0-1 0 0,-1 0 1 0 0,1-1 0 0 0,0 1 0 0 0,1-1-1 0 0,-1 1 1 0 0,1-1 0 0 0,0 0 0 0 0,1 1-1 0 0,-1-1 1 0 0,1 0 0 0 0,0 1 0 0 0,1-1-1 0 0,-1 0 1 0 0,1 0 0 0 0,0 1 0 0 0,1-1-1 0 0,-1 1 1 0 0,1-1 0 0 0,0 1 0 0 0,1 0-1 0 0,-1 0 1 0 0,1 0 0 0 0,0 0 0 0 0,5-7-1 0 0,2-1 187 0 0,2 0 1 0 0,-1 0-1 0 0,2 1 0 0 0,0 1 0 0 0,0 0 0 0 0,1 0 0 0 0,0 2 0 0 0,1 0 0 0 0,0 0 0 0 0,0 1 1 0 0,17-5-1 0 0,-19 8-177 0 0,0 0-1 0 0,1 1 1 0 0,0 1 0 0 0,-1 0 0 0 0,1 1 0 0 0,0 1 0 0 0,0 0 0 0 0,0 1 0 0 0,1 0-1 0 0,-1 1 1 0 0,0 0 0 0 0,-1 2 0 0 0,26 6 0 0 0,-34-7-206 0 0,1 0-1 0 0,0 0 1 0 0,-1 1-1 0 0,1-1 1 0 0,-1 1 0 0 0,0 1-1 0 0,0-1 1 0 0,0 1 0 0 0,0 0-1 0 0,0 0 1 0 0,-1 0-1 0 0,0 0 1 0 0,0 1 0 0 0,0 0-1 0 0,-1 0 1 0 0,1 0 0 0 0,-1 0-1 0 0,4 10 1 0 0,-5-7 1 0 0,0-1 0 0 0,0 1 0 0 0,-1 0 0 0 0,0-1 0 0 0,0 1 0 0 0,-1 0 0 0 0,0 0 0 0 0,0 0-1 0 0,-1 0 1 0 0,0-1 0 0 0,0 1 0 0 0,-1 0 0 0 0,-5 14 0 0 0,-6 7 77 0 0,0 0-1 0 0,-2-1 1 0 0,-1-1-1 0 0,-1 0 1 0 0,-2-1-1 0 0,0-1 0 0 0,-44 42 1 0 0,31-38 32 0 0,-2-1 0 0 0,-1-2 0 0 0,-1-2 1 0 0,-73 37-1 0 0,16-9 175 0 0,92-51-418 0 0,-1-1 0 0 0,1 1 0 0 0,0-1 0 0 0,0 1 0 0 0,0 0 0 0 0,0-1 0 0 0,0 1 1 0 0,0 0-1 0 0,0 0 0 0 0,0 0 0 0 0,0 0 0 0 0,1 0 0 0 0,-1 0 0 0 0,0 0 0 0 0,0 0 0 0 0,1 0 0 0 0,-1 0 0 0 0,0 2 0 0 0,1-2-1 0 0,0-1 0 0 0,0 1-1 0 0,1 0 1 0 0,-1-1 0 0 0,0 1-1 0 0,1-1 1 0 0,-1 1 0 0 0,1-1-1 0 0,-1 1 1 0 0,0-1 0 0 0,1 0-1 0 0,-1 1 1 0 0,1-1 0 0 0,-1 1-1 0 0,1-1 1 0 0,-1 0 0 0 0,1 1-1 0 0,0-1 1 0 0,-1 0 0 0 0,1 0-1 0 0,-1 1 1 0 0,1-1 0 0 0,-1 0-1 0 0,1 0 1 0 0,1 0 0 0 0,50 6 42 0 0,-49-6-32 0 0,328-10 504 0 0,-163 1-248 0 0,-162 9-335 0 0,24-2-661 0 0,0 2 0 0 0,31 4 0 0 0,-37 1-10404 0 0,-17-5 8294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20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1 225 992 0 0,'8'-17'1021'0'0,"0"0"0"0"0,2 0 1 0 0,0 1-1 0 0,1 0 0 0 0,1 1 0 0 0,0 0 0 0 0,1 1 1 0 0,0 0-1 0 0,31-23 0 0 0,-37 32-580 0 0,0 0-1 0 0,1 0 0 0 0,0 0 1 0 0,0 1-1 0 0,0 0 1 0 0,0 0-1 0 0,1 1 1 0 0,-1 0-1 0 0,1 1 1 0 0,0 0-1 0 0,0 0 1 0 0,0 1-1 0 0,0 0 1 0 0,0 0-1 0 0,0 1 1 0 0,0 0-1 0 0,0 1 1 0 0,0 0-1 0 0,0 1 0 0 0,0-1 1 0 0,0 2-1 0 0,-1-1 1 0 0,10 5-1 0 0,-13-5-249 0 0,0 1-1 0 0,0 0 1 0 0,-1 0-1 0 0,1 0 0 0 0,-1 0 1 0 0,0 1-1 0 0,0-1 1 0 0,0 1-1 0 0,-1 0 0 0 0,1 0 1 0 0,-1 1-1 0 0,0-1 1 0 0,5 9-1 0 0,-5-5 17 0 0,0 1 1 0 0,0-1-1 0 0,0 0 0 0 0,-1 1 1 0 0,0 0-1 0 0,-1-1 0 0 0,1 17 1 0 0,-3 5 185 0 0,-2 1-1 0 0,0 0 1 0 0,-14 52 0 0 0,14-73-321 0 0,-24 92 614 0 0,-11 57-490 0 0,37-152-1174 0 0,1 1-1 0 0,-1-1 1 0 0,1 1 0 0 0,2 14 0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20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10 220 0 0,'-19'-5'11082'0'0,"31"2"-6585"0"0,49 2-2877 0 0,-45 0 329 0 0,229 13 7052 0 0,-140-4-9959 0 0,2-4-9952 0 0,-92-4 8082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20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6889 0 0,'3'-2'5711'0'0,"10"-2"-275"0"0,-6 6-4950 0 0,0 0 0 0 0,1 1 0 0 0,-1 0-1 0 0,0 0 1 0 0,-1 1 0 0 0,1 0-1 0 0,-1 0 1 0 0,0 0 0 0 0,0 1 0 0 0,0 0-1 0 0,8 9 1 0 0,11 13 385 0 0,23 33 0 0 0,-33-41-309 0 0,138 157 1920 0 0,-113-136-1787 0 0,2-3 1 0 0,1-1-1 0 0,61 38 1 0 0,-101-73-638 0 0,-1 1 1 0 0,1 0 0 0 0,-1-1-1 0 0,1 1 1 0 0,0-1-1 0 0,0 0 1 0 0,0 0-1 0 0,0 0 1 0 0,-1-1-1 0 0,1 1 1 0 0,0 0-1 0 0,0-1 1 0 0,0 0-1 0 0,0 0 1 0 0,0 0 0 0 0,4 0-1 0 0,-5-1-42 0 0,0 0-1 0 0,0 0 0 0 0,0 0 1 0 0,0-1-1 0 0,-1 1 1 0 0,1 0-1 0 0,0-1 0 0 0,0 1 1 0 0,-1-1-1 0 0,1 0 1 0 0,-1 1-1 0 0,0-1 0 0 0,1 0 1 0 0,-1 0-1 0 0,0 0 1 0 0,0 0-1 0 0,0 0 0 0 0,0 0 1 0 0,0 0-1 0 0,-1 0 1 0 0,2-5-1 0 0,71-245-15 0 0,-61 198-318 0 0,-11 32-5302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29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7 548 0 0,'-47'-2'1759'0'0,"5"0"1597"0"0,19 0 3738 0 0,161 13-4424 0 0,158-6 1 0 0,-182-6-2083 0 0,378 2 1828 0 0,9 3-493 0 0,433-11 1410 0 0,-784-2-2797 0 0,-149 9-665 0 0,-6 0-689 0 0,-38 0-1782 0 0,0 3-1 0 0,-67 11 1 0 0,49-5-1443 0 0,16-4 1625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29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29 5164 0 0,'-60'4'3385'0'0,"37"-4"-1377"0"0,0 2 1 0 0,-35 7 1592 0 0,66-9-2818 0 0,489-10 3005 0 0,-357 6-3187 0 0,571-9 2026 0 0,-24 25-547 0 0,-594-7-1765 0 0,-44-1-385 0 0,1-3 1 0 0,49-4-1 0 0,-164-22-11742 0 0,49 15 9353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33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5 187 32 0 0,'0'-2'298'0'0,"-1"-1"1"0"0,0 1-1 0 0,0 0 0 0 0,1 0 0 0 0,-1 0 1 0 0,1-1-1 0 0,0 1 0 0 0,-1 0 0 0 0,1-1 1 0 0,0 1-1 0 0,1 0 0 0 0,-1-1 0 0 0,0 1 1 0 0,1 0-1 0 0,-1 0 0 0 0,1-1 1 0 0,0 1-1 0 0,-1 0 0 0 0,1 0 0 0 0,0 0 1 0 0,0 0-1 0 0,1 0 0 0 0,-1 0 0 0 0,0 0 1 0 0,1 0-1 0 0,2-2 0 0 0,2-3 311 0 0,1 0-1 0 0,0 0 0 0 0,0 1 1 0 0,0 0-1 0 0,13-7 1 0 0,-2 1 296 0 0,0 1 0 0 0,0 1 0 0 0,1 1 1 0 0,1 1-1 0 0,-1 0 0 0 0,1 2 0 0 0,41-9 1 0 0,-59 15-824 0 0,-1 0 0 0 0,0 0 0 0 0,1 0 0 0 0,-1 0 0 0 0,1 0 0 0 0,-1 0 0 0 0,1 0 0 0 0,-1 0 0 0 0,0 0 1 0 0,1 1-1 0 0,-1-1 0 0 0,0 1 0 0 0,1-1 0 0 0,-1 1 0 0 0,0-1 0 0 0,1 1 0 0 0,-1 0 0 0 0,0 0 0 0 0,0-1 0 0 0,0 1 0 0 0,0 0 1 0 0,0 0-1 0 0,0 0 0 0 0,0 0 0 0 0,1 2 0 0 0,-1-1-6 0 0,0 1 1 0 0,0-1 0 0 0,0 1-1 0 0,-1-1 1 0 0,1 1-1 0 0,-1 0 1 0 0,0-1 0 0 0,1 1-1 0 0,-1-1 1 0 0,-1 1-1 0 0,1 0 1 0 0,0-1 0 0 0,-1 3-1 0 0,-2 10 108 0 0,-1-1 0 0 0,-1 0 0 0 0,-12 25 0 0 0,-1-7 90 0 0,-41 57 0 0 0,35-56 45 0 0,-25 47 0 0 0,48-78-289 0 0,0 0 1 0 0,0-1 0 0 0,0 1 0 0 0,0 0-1 0 0,0 0 1 0 0,0 0 0 0 0,1-1 0 0 0,-1 1-1 0 0,1 0 1 0 0,-1 0 0 0 0,1 0 0 0 0,0 0-1 0 0,0 0 1 0 0,0 0 0 0 0,0 0 0 0 0,0 0-1 0 0,0 0 1 0 0,1 0 0 0 0,-1 0 0 0 0,1 0-1 0 0,-1-1 1 0 0,1 1 0 0 0,0 0 0 0 0,-1 0-1 0 0,1 0 1 0 0,0-1 0 0 0,0 1 0 0 0,2 2-1 0 0,0-1 43 0 0,1-1 0 0 0,-1 1 0 0 0,1-1 0 0 0,0 0 0 0 0,0 0-1 0 0,0 0 1 0 0,-1-1 0 0 0,2 1 0 0 0,-1-1 0 0 0,0 0 0 0 0,0 0 0 0 0,5 0-1 0 0,21 3 180 0 0,0-2 0 0 0,0-1 0 0 0,0-1-1 0 0,39-5 1 0 0,-37-1-3198 0 0,-9 2-6677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33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90 48 0 0,'3'-30'5264'0'0,"0"25"-4780"0"0,0 0 0 0 0,1 1 0 0 0,0 0 0 0 0,0-1 0 0 0,1 2-1 0 0,-1-1 1 0 0,1 0 0 0 0,-1 1 0 0 0,1 0 0 0 0,0 0-1 0 0,0 0 1 0 0,1 1 0 0 0,-1-1 0 0 0,1 1 0 0 0,-1 1 0 0 0,1-1-1 0 0,-1 1 1 0 0,1 0 0 0 0,0 0 0 0 0,0 1 0 0 0,0-1-1 0 0,-1 1 1 0 0,1 1 0 0 0,0-1 0 0 0,6 2 0 0 0,-10-2-407 0 0,-1 1 1 0 0,1 0 0 0 0,-1-1-1 0 0,1 1 1 0 0,0 0-1 0 0,-1 0 1 0 0,1 0 0 0 0,-1 0-1 0 0,0 0 1 0 0,1 0 0 0 0,-1 0-1 0 0,0 0 1 0 0,0 1-1 0 0,0-1 1 0 0,0 0 0 0 0,0 1-1 0 0,0-1 1 0 0,0 1 0 0 0,0-1-1 0 0,-1 1 1 0 0,1 0 0 0 0,0-1-1 0 0,-1 1 1 0 0,1-1-1 0 0,-1 1 1 0 0,0 0 0 0 0,0 0-1 0 0,1 3 1 0 0,-1 4 158 0 0,-1 0-1 0 0,0 1 1 0 0,0-1 0 0 0,-3 11 0 0 0,1-4 65 0 0,-18 84 701 0 0,12-62-428 0 0,-6 45 0 0 0,14-74-514 0 0,0-6-246 0 0,1 0-1 0 0,0 0 1 0 0,0 0-1 0 0,-1-1 1 0 0,2 1 0 0 0,-1 0-1 0 0,0 0 1 0 0,1 0-1 0 0,-1 0 1 0 0,2 4 0 0 0,0-5-1363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34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35 4 0 0,'-22'-6'2089'0'0,"-10"2"12704"0"0,34 2-13755 0 0,4-1-423 0 0,0 0-1 0 0,0 1 1 0 0,0-1 0 0 0,0 1 0 0 0,0 1 0 0 0,1-1 0 0 0,-1 1 0 0 0,0 0 0 0 0,12 0 0 0 0,-4-1-409 0 0,-11 2-123 0 0,35-1-2323 0 0,-36 0 1349 0 0,14 2-1230 0 0,2 0-4365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34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88 340 0 0,'20'-10'8593'0'0,"-14"10"-7978"0"0,-1 1-1 0 0,1-1 1 0 0,-1 1 0 0 0,1 0 0 0 0,-1 0-1 0 0,1 1 1 0 0,-1 0 0 0 0,0 0-1 0 0,0 0 1 0 0,0 0 0 0 0,0 1 0 0 0,8 5-1 0 0,-1 2 647 0 0,-1 0 0 0 0,0 1 0 0 0,12 14-1 0 0,18 18 1879 0 0,-39-40-2955 0 0,1-1 0 0 0,0 1 0 0 0,-1-1 0 0 0,1 0 0 0 0,0 0 0 0 0,0 0 0 0 0,0 0 0 0 0,0-1 0 0 0,0 1 0 0 0,1-1 0 0 0,-1 0 0 0 0,0 0 0 0 0,1 0 0 0 0,4 1 0 0 0,-5-2-80 0 0,0-1 0 0 0,1 1-1 0 0,-1-1 1 0 0,0 0 0 0 0,1 0-1 0 0,-1 0 1 0 0,0-1 0 0 0,0 1 0 0 0,0-1-1 0 0,0 1 1 0 0,0-1 0 0 0,0 0 0 0 0,0 0-1 0 0,4-4 1 0 0,2-2 43 0 0,0-1 0 0 0,-1 0 0 0 0,0 0 0 0 0,0-1 0 0 0,-1 0 0 0 0,-1 0 0 0 0,1-1 0 0 0,-2 0 0 0 0,1 0-1 0 0,-2 0 1 0 0,1-1 0 0 0,-2 1 0 0 0,1-1 0 0 0,2-18 0 0 0,-6 28-253 0 0,0 1 0 0 0,1-1 0 0 0,-1 1 0 0 0,0-1 0 0 0,0 0 0 0 0,0 1-1 0 0,0-1 1 0 0,0 1 0 0 0,0-1 0 0 0,-1 0 0 0 0,1 1 0 0 0,0-1 0 0 0,-1 1 0 0 0,1-1 0 0 0,-1 1 0 0 0,-1-3-1 0 0,1 2-250 0 0,1 2-316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09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2371 0 20 0 0,'0'0'423'0'0,"-5"2"141"0"0,-25 12 705 0 0,1 2 0 0 0,1 1-1 0 0,-47 36 1 0 0,-77 77 813 0 0,67-53-1223 0 0,-160 143 308 0 0,-510 457 165 0 0,744-667-1321 0 0,-484 393 266 0 0,324-269-239 0 0,143-111-52 0 0,-202 174-830 0 0,223-191 429 0 0,-12 14-64 0 0,13-8-3181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35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24 316 0 0,'-1'-23'15645'0'0,"0"51"-14026"0"0,-1-1-542 0 0,1 0 1 0 0,1 0 0 0 0,1-1-1 0 0,1 1 1 0 0,1 0-1 0 0,11 39 1 0 0,1-22-931 0 0,-15-43-645 0 0,3 1-481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35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94 440 0 0,'-1'0'607'0'0,"1"0"0"0"0,-1-1 0 0 0,0 1 1 0 0,0 0-1 0 0,0-1 0 0 0,0 1 0 0 0,1-1 0 0 0,-4-2 2429 0 0,3 2-2429 0 0,1 0 0 0 0,-1 1 0 0 0,1-1 0 0 0,-1 0 0 0 0,0-1 1 0 0,9-5 5136 0 0,5 3-6643 0 0,97-24 6616 0 0,57-9-1296 0 0,-164 36-5206 0 0,12-3 2162 0 0,-8 4-4240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31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2135 3036 620 0 0,'0'0'3770'0'0,"4"-4"-2349"0"0,9-8-196 0 0,0 1 0 0 0,1 0 1 0 0,0 1-1 0 0,25-13 1 0 0,28-21 1278 0 0,-53 33-1943 0 0,0 0 0 0 0,0-2 0 0 0,-2 1-1 0 0,1-2 1 0 0,-2 0 0 0 0,0 0 0 0 0,16-27 0 0 0,-21 29-296 0 0,-1-1 0 0 0,0 1 1 0 0,0-1-1 0 0,-2 0 0 0 0,1 0 0 0 0,-2 0 1 0 0,0-1-1 0 0,0 1 0 0 0,-1-1 1 0 0,-1 1-1 0 0,-2-17 0 0 0,-11-74 477 0 0,-4 2 1 0 0,-42-135-1 0 0,-23-40 227 0 0,53 195-665 0 0,-56-109 1 0 0,40 110-180 0 0,-4 2 0 0 0,-2 2 0 0 0,-67-75 0 0 0,-203-198 160 0 0,74 86-125 0 0,183 193-110 0 0,-3 3-1 0 0,-127-101 0 0 0,143 132-43 0 0,-2 3 0 0 0,0 2 0 0 0,-2 2 0 0 0,-2 3 0 0 0,-69-24 0 0 0,-146-28-9 0 0,232 71-16 0 0,0 1-1 0 0,-1 3 1 0 0,1 1-1 0 0,-1 2 0 0 0,-49 5 1 0 0,50 0-615 0 0,39-3 318 0 0,-3-1 298 0 0,1 0-2506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32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557 21 492 0 0,'-54'-12'5268'0'0,"33"9"-4258"0"0,1 1 0 0 0,-22 0-1 0 0,36 2-892 0 0,-78-1 2143 0 0,0 4 0 0 0,-128 20 0 0 0,208-22-2146 0 0,-18 5 756 0 0,22-6-807 0 0,-1 1 0 0 0,1-1 0 0 0,-1 1-1 0 0,1-1 1 0 0,-1 0 0 0 0,1 1 0 0 0,-1-1-1 0 0,1 1 1 0 0,-1-1 0 0 0,1 1 0 0 0,0 0 0 0 0,-1-1-1 0 0,1 1 1 0 0,0-1 0 0 0,0 1 0 0 0,-1 0-1 0 0,1-1 1 0 0,0 1 0 0 0,0-1 0 0 0,0 1-1 0 0,0 0 1 0 0,0-1 0 0 0,0 1 0 0 0,0 0-1 0 0,0-1 1 0 0,0 2 0 0 0,4 4 415 0 0,53 30 742 0 0,101 50 0 0 0,-29-18-256 0 0,-121-64-886 0 0,56 37 459 0 0,-59-37-400 0 0,0 0 0 0 0,0 0 0 0 0,-1 0 1 0 0,1 1-1 0 0,-1 0 0 0 0,0 0 0 0 0,0 0 1 0 0,-1 1-1 0 0,6 9 0 0 0,-9-10 2856 0 0,-7-12-2348 0 0,-7-19-454 0 0,8-1 135 0 0,-1 0 1 0 0,-19-45 0 0 0,21 59-266 0 0,-2 0 0 0 0,0 1 0 0 0,0 0 0 0 0,-1 0-1 0 0,0 0 1 0 0,-1 1 0 0 0,-14-12 0 0 0,22 22-76 0 0,0 0-1 0 0,0 0 1 0 0,0 1-1 0 0,0-1 1 0 0,0 1 0 0 0,0-1-1 0 0,0 1 1 0 0,0-1-1 0 0,0 1 1 0 0,0-1 0 0 0,-1 1-1 0 0,1 0 1 0 0,0 0-1 0 0,0 0 1 0 0,0 0 0 0 0,-1 0-1 0 0,1 0 1 0 0,0 0-1 0 0,0 0 1 0 0,0 0 0 0 0,-1 0-1 0 0,1 1 1 0 0,0-1-1 0 0,0 0 1 0 0,0 1 0 0 0,0-1-1 0 0,0 1 1 0 0,0 0 0 0 0,-1-1-1 0 0,0 2 1 0 0,-10 3-2535 0 0,-1-3-3338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06:40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441 71 164 0 0,'6'-7'1709'0'0,"1"1"-1"0"0,0 1 1 0 0,0-1-1 0 0,1 1 1 0 0,-1 0-1 0 0,1 1 1 0 0,9-5 0 0 0,-17 10-1621 0 0,0-2 0 0 0,1 1 1 0 0,-1 0-1 0 0,0 0 0 0 0,1 0 1 0 0,-1 0-1 0 0,0 0 1 0 0,0 0-1 0 0,1 0 0 0 0,-1 0 1 0 0,0 0-1 0 0,0 0 0 0 0,1 0 1 0 0,-1-1-1 0 0,0 1 0 0 0,0 0 1 0 0,1 0-1 0 0,-1 0 1 0 0,0-1-1 0 0,0 1 0 0 0,0 0 1 0 0,0 0-1 0 0,1 0 0 0 0,-1-1 1 0 0,0 1-1 0 0,0 0 1 0 0,0 0-1 0 0,0-1 0 0 0,0 1 1 0 0,0 0-1 0 0,0-1 0 0 0,1 1 1 0 0,-1 0-1 0 0,0 0 0 0 0,0-1 1 0 0,0 1-1 0 0,0 0 1 0 0,0 0-1 0 0,0-1 0 0 0,0 1 1 0 0,-1 0-1 0 0,1-1 0 0 0,0 1 1 0 0,0 0-1 0 0,0 0 1 0 0,0-1-1 0 0,0 1 0 0 0,0 0 1 0 0,0 0-1 0 0,-1-1 0 0 0,1 1 1 0 0,0 0-1 0 0,0 0 0 0 0,0 0 1 0 0,0-1-1 0 0,-1 1 1 0 0,1 0-1 0 0,0 0 0 0 0,0 0 1 0 0,-1 0-1 0 0,1-1 0 0 0,0 1 1 0 0,0 0-1 0 0,-1 0 1 0 0,1 0-1 0 0,0 0 0 0 0,-1 0 1 0 0,-19-8 1181 0 0,-57 5 511 0 0,-90 8 0 0 0,108-2-1341 0 0,14-2-62 0 0,20-1 58 0 0,0 1-1 0 0,1 1 1 0 0,-41 9-1 0 0,64-11-17 0 0,17 13 15 0 0,-3-6-257 0 0,0-1-1 0 0,29 9 1 0 0,4 1 33 0 0,-22-6-82 0 0,0 2-1 0 0,-1 0 0 0 0,-1 1 1 0 0,22 17-1 0 0,-36-24-66 0 0,-1 1 0 0 0,1 0 0 0 0,-1 0 0 0 0,-1 0 0 0 0,0 1 0 0 0,0 0 1 0 0,0 0-1 0 0,-1 1 0 0 0,0 0 0 0 0,-1 0 0 0 0,0 0 0 0 0,0 0 0 0 0,3 16 0 0 0,-6-22-35 0 0,13 45 333 0 0,-13-46-313 0 0,0 0 0 0 0,0 1 1 0 0,0-1-1 0 0,0 0 0 0 0,0 1 1 0 0,0-1-1 0 0,1 0 0 0 0,-1 0 1 0 0,1 0-1 0 0,0 0 0 0 0,-1-1 1 0 0,1 1-1 0 0,0 0 0 0 0,0-1 1 0 0,0 1-1 0 0,3 1 1 0 0,-3-3-23 0 0,0 0 1 0 0,-1 0 0 0 0,1 0 0 0 0,-1 0 0 0 0,1 0 0 0 0,0 0 0 0 0,-1-1 0 0 0,1 1 0 0 0,-1-1 0 0 0,1 1 0 0 0,-1-1-1 0 0,1 1 1 0 0,-1-1 0 0 0,1 0 0 0 0,-1 0 0 0 0,0 0 0 0 0,1 0 0 0 0,-1 0 0 0 0,0 0 0 0 0,0 0 0 0 0,0 0 0 0 0,0 0-1 0 0,0-1 1 0 0,0 1 0 0 0,0 0 0 0 0,1-3 0 0 0,21-36 158 0 0,-20 30-158 0 0,0 0 0 0 0,0 1 1 0 0,-1-1-1 0 0,-1 0 0 0 0,1 0 0 0 0,-2-1 1 0 0,0-17-1 0 0,0 16-72 0 0,0 1 0 0 0,0 0 1 0 0,1-1-1 0 0,1 1 0 0 0,4-16 0 0 0,-6 27 43 0 0,0 0-1 0 0,1-1 1 0 0,-1 1-1 0 0,0-1 1 0 0,1 0-1 0 0,-1 1 1 0 0,0-1-1 0 0,0 1 1 0 0,0-1-1 0 0,0 1 1 0 0,1-1-1 0 0,-1 1 0 0 0,0-1 1 0 0,0 0-1 0 0,0 1 1 0 0,0-1-1 0 0,0 1 1 0 0,0-1-1 0 0,0 1 1 0 0,0-1-1 0 0,-1 0 1 0 0,1 1-1 0 0,0-1 1 0 0,0 1-1 0 0,0-1 1 0 0,-1 1-1 0 0,1-1 1 0 0,0 1-1 0 0,-1-1 1 0 0,1 1-1 0 0,0-1 0 0 0,-1 1 1 0 0,1-1-1 0 0,0 1 1 0 0,-1 0-1 0 0,1-1 1 0 0,-1 1-1 0 0,1-1 1 0 0,-1 1-1 0 0,1 0 1 0 0,-1 0-1 0 0,1-1 1 0 0,-1 1-1 0 0,1 0 1 0 0,-1 0-1 0 0,0 0 1 0 0,1-1-1 0 0,-1 1 1 0 0,1 0-1 0 0,-1 0 1 0 0,1 0-1 0 0,-1 0 0 0 0,0 0 1 0 0,1 0-1 0 0,-1 0 1 0 0,1 1-1 0 0,-1-1 1 0 0,0 0-1 0 0,1 0 1 0 0,-1 0-1 0 0,1 0 1 0 0,-1 1-1 0 0,0 0 1 0 0,-43 17-18 0 0,37-15 7 0 0,-120 55-50 0 0,127-58 77 0 0,15-17 4 0 0,8-12-13 0 0,36-58 0 0 0,-59 86-26 0 0,0 1-37 0 0,0 0 59 0 0,0-1 1 0 0,0 1-1 0 0,0 0 0 0 0,0-1 0 0 0,0 1 1 0 0,0 0-1 0 0,-1-1 0 0 0,1 1 0 0 0,0 0 1 0 0,0-1-1 0 0,0 1 0 0 0,-1 0 0 0 0,1-1 0 0 0,0 1 1 0 0,0 0-1 0 0,-1 0 0 0 0,1-1 0 0 0,0 1 1 0 0,-1 0-1 0 0,1 0 0 0 0,0 0 0 0 0,-1 0 1 0 0,1-1-1 0 0,0 1 0 0 0,-1 0 0 0 0,1 0 1 0 0,0 0-1 0 0,-1 0 0 0 0,1 0 0 0 0,-1 0 1 0 0,1 0-1 0 0,0 0 0 0 0,-1 0 0 0 0,1 0 0 0 0,0 0 1 0 0,-1 0-1 0 0,1 0 0 0 0,-1 0 0 0 0,-18 5-35 0 0,16-5 39 0 0,-142 38-165 0 0,144-38 129 0 0,5-2-130 0 0,10-5 121 0 0,0 0 0 0 0,23-7 0 0 0,-21 8-44 0 0,0 0 1 0 0,22-13-1 0 0,-37 18 43 0 0,-27 2-42 0 0,1 1 0 0 0,1 0 0 0 0,-1 2 0 0 0,0 1 0 0 0,-24 9 0 0 0,48-14 65 0 0,21 0-70 0 0,38-4 60 0 0,-44 2 7 0 0,-1 0 0 0 0,1 1 0 0 0,-1 1 0 0 0,1 0 0 0 0,-1 1-1 0 0,17 3 1 0 0,-30 0-25 0 0,-10 3 40 0 0,-13 3 7 0 0,-111 29 167 0 0,134-39-160 0 0,0 0-1 0 0,0 0 1 0 0,0 1 0 0 0,0-1 0 0 0,-1 0-1 0 0,1 0 1 0 0,0 0 0 0 0,0 1-1 0 0,0-1 1 0 0,0 0 0 0 0,0 0 0 0 0,0 1-1 0 0,0-1 1 0 0,0 0 0 0 0,0 0-1 0 0,0 1 1 0 0,0-1 0 0 0,0 0 0 0 0,0 1-1 0 0,0-1 1 0 0,0 0 0 0 0,0 0-1 0 0,0 1 1 0 0,0-1 0 0 0,0 0-1 0 0,0 0 1 0 0,0 1 0 0 0,0-1 0 0 0,0 0-1 0 0,0 0 1 0 0,1 1 0 0 0,-1-1-1 0 0,0 0 1 0 0,0 0 0 0 0,0 0 0 0 0,0 1-1 0 0,1-1 1 0 0,-1 0 0 0 0,0 0-1 0 0,0 0 1 0 0,0 0 0 0 0,1 0-1 0 0,-1 1 1 0 0,0-1 0 0 0,0 0 0 0 0,1 0-1 0 0,-1 0 1 0 0,0 0 0 0 0,0 0-1 0 0,1 0 1 0 0,12 9 110 0 0,34 9 96 0 0,-41-16-185 0 0,1 0 1 0 0,0 0-1 0 0,-1 0 1 0 0,1 1-1 0 0,-1 0 1 0 0,0 0-1 0 0,0 1 1 0 0,0-1-1 0 0,8 8 1 0 0,2 0-77 0 0,-3-2-3443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0:42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1 216 248 0 0,'0'-1'282'0'0,"0"0"0"0"0,0 0-1 0 0,0 0 1 0 0,0 0 0 0 0,1 0 0 0 0,-1 0-1 0 0,0 0 1 0 0,1 0 0 0 0,-1 0 0 0 0,0 0 0 0 0,1 1-1 0 0,-1-1 1 0 0,1 0 0 0 0,0 0 0 0 0,-1 0-1 0 0,1 1 1 0 0,0-1 0 0 0,-1 0 0 0 0,1 1 0 0 0,0-1-1 0 0,0 1 1 0 0,0-1 0 0 0,-1 1 0 0 0,1-1-1 0 0,0 1 1 0 0,0-1 0 0 0,0 1 0 0 0,0 0 0 0 0,0-1-1 0 0,0 1 1 0 0,0 0 0 0 0,0 0 0 0 0,0 0-1 0 0,1 0 1 0 0,41-5 2394 0 0,-36 5-2178 0 0,212-7 3118 0 0,49-3-2295 0 0,-22-13-52 0 0,172-13 351 0 0,-223 27-1263 0 0,104-7-9 0 0,-221 8 110 0 0,107-7 22 0 0,268-22 689 0 0,-245 22-952 0 0,-51 6 205 0 0,-155 8-338 0 0,2 1 95 0 0,11-2 121 0 0,-8 2-187 0 0,-3 0-63 0 0,-2-1-28 0 0,-2 1 22 0 0,2 0-10 0 0,0 1-1 0 0,-1-1 1 0 0,1 1-1 0 0,0 0 1 0 0,-1-1-1 0 0,1 1 1 0 0,-1 0 0 0 0,1 0-1 0 0,-1 0 1 0 0,0 0-1 0 0,1 0 1 0 0,-1 1-1 0 0,2 1 1 0 0,13 35 827 0 0,-1 1 0 0 0,14 65 1 0 0,7 20 169 0 0,-16-50-511 0 0,-17-58-358 0 0,-3-12-112 0 0,0-1 1 0 0,1 0-1 0 0,0 0 0 0 0,0 1 0 0 0,0-1 0 0 0,0 0 0 0 0,2 4 0 0 0,-2-6-118 0 0,3 4-1336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0:4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3 132 0 0,'-2'-2'10484'0'0,"15"9"-8645"0"0,-1 1 0 0 0,0 1 0 0 0,0 0-1 0 0,18 19 1 0 0,-15-11-692 0 0,-1 0-1 0 0,-2 0 1 0 0,1 1-1 0 0,-2 1 1 0 0,10 21-1 0 0,59 108 1978 0 0,-78-145-3387 0 0,0 1 1 0 0,0-1-1 0 0,0 0 1 0 0,1 0 0 0 0,-1 0-1 0 0,1 0 1 0 0,4 4-1 0 0,-6-6-443 0 0,2-1-731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0:44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39 604 0 0,'0'-1'252'0'0,"-1"1"-1"0"0,1 0 1 0 0,0-1-1 0 0,-1 1 1 0 0,1 0-1 0 0,0-1 1 0 0,-1 1-1 0 0,1-1 1 0 0,0 1-1 0 0,0-1 1 0 0,-1 1 0 0 0,1-1-1 0 0,0 1 1 0 0,0-1-1 0 0,0 1 1 0 0,0-1-1 0 0,0 1 1 0 0,-1-1-1 0 0,1 1 1 0 0,0-1-1 0 0,0 1 1 0 0,0-1 0 0 0,1 1-1 0 0,-1-1 1 0 0,0 1-1 0 0,0-1 1 0 0,0 1-1 0 0,0-1 1 0 0,0 1-1 0 0,0-1 1 0 0,1 1-1 0 0,-1-1 1 0 0,1 0-1 0 0,18-8 4259 0 0,27 6-779 0 0,-15 3-2258 0 0,279-8 5385 0 0,-304 8-6764 0 0,2-1 13 0 0,-1 0 0 0 0,0 1-1 0 0,0 0 1 0 0,13 2 0 0 0,-18-1-99 0 0,-1-1 0 0 0,0 0 0 0 0,0 0 0 0 0,1 1 0 0 0,-1-1 1 0 0,0 1-1 0 0,0-1 0 0 0,1 1 0 0 0,-1 0 0 0 0,0-1 0 0 0,0 1 0 0 0,0 0 0 0 0,0 0 0 0 0,0 0 0 0 0,0 0 1 0 0,0 0-1 0 0,0 0 0 0 0,0 0 0 0 0,-1 0 0 0 0,1 0 0 0 0,0 0 0 0 0,-1 1 0 0 0,1-1 0 0 0,-1 0 0 0 0,1 0 0 0 0,-1 1 1 0 0,1-1-1 0 0,-1 0 0 0 0,0 1 0 0 0,0-1 0 0 0,0 0 0 0 0,0 3 0 0 0,0 11 45 0 0,-3 9 24 0 0,-2-1-2 0 0,-6 13 37 0 0,-12 22 90 0 0,6-22-47 0 0,16-34-142 0 0,-35 71 614 0 0,36-72-349 0 0,2-10-336 0 0,-2-6 49 0 0,0 14 2 0 0,5-43-263 0 0,-2 30 185 0 0,-1-1 0 0 0,-1 1 0 0 0,0 0 0 0 0,-2-22 1 0 0,1 36 80 0 0,0 0 1 0 0,0-1 0 0 0,0 1 0 0 0,0 0-1 0 0,0 0 1 0 0,0-1 0 0 0,0 1 0 0 0,-1 0-1 0 0,1-1 1 0 0,0 1 0 0 0,0 0 0 0 0,0 0-1 0 0,0-1 1 0 0,0 1 0 0 0,0 0 0 0 0,-1 0-1 0 0,1 0 1 0 0,0-1 0 0 0,0 1 0 0 0,0 0-1 0 0,0 0 1 0 0,-1 0 0 0 0,1-1 0 0 0,0 1 0 0 0,0 0-1 0 0,-1 0 1 0 0,1 0 0 0 0,0 0 0 0 0,0 0-1 0 0,-1-1 1 0 0,1 1 0 0 0,0 0 0 0 0,0 0-1 0 0,-1 0 1 0 0,1 0 0 0 0,0 0 0 0 0,-1 0-1 0 0,1 0 1 0 0,0 0 0 0 0,-1 0 0 0 0,-12 8-41 0 0,-9 14 57 0 0,9-4 26 0 0,-7 15 194 0 0,20-32-48 0 0,3-5-199 0 0,0 0 0 0 0,0 0 0 0 0,-1 0 0 0 0,1 0-1 0 0,-1 0 1 0 0,0-1 0 0 0,2-5 0 0 0,-4 5-27 0 0,0-6 12 0 0,-1 11 30 0 0,1 0 0 0 0,-1 1 1 0 0,1-1-1 0 0,-1 0 0 0 0,1 0 1 0 0,-1 0-1 0 0,1 0 1 0 0,-1 0-1 0 0,1 1 0 0 0,-1-1 1 0 0,1 0-1 0 0,-1 0 0 0 0,1 1 1 0 0,-1-1-1 0 0,1 0 0 0 0,-1 1 1 0 0,1-1-1 0 0,0 0 0 0 0,-1 1 1 0 0,1-1-1 0 0,0 1 0 0 0,-1-1 1 0 0,1 1-1 0 0,0-1 0 0 0,0 0 1 0 0,-1 1-1 0 0,1 0 1 0 0,-12 15 30 0 0,21-30-2544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0:4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61 160 0 0,'0'0'310'0'0,"-1"0"-1"0"0,1 0 1 0 0,-1 0-1 0 0,1 0 1 0 0,-1 0 0 0 0,1 0-1 0 0,-1 0 1 0 0,1 0-1 0 0,-1 0 1 0 0,1-1-1 0 0,0 1 1 0 0,-1 0 0 0 0,1 0-1 0 0,-1 0 1 0 0,1 0-1 0 0,-3-3 2168 0 0,3 3-2167 0 0,-1 0-1 0 0,1-1 1 0 0,0 1-1 0 0,0-1 1 0 0,-1 1 0 0 0,1 0-1 0 0,0-1 1 0 0,0 0-1 0 0,17-4 4640 0 0,47 2-2560 0 0,-46 2-1190 0 0,8-3-96 0 0,-1-1 0 0 0,39-13 0 0 0,-62 18-1007 0 0,1-1-51 0 0,-1 0 0 0 0,0 1-1 0 0,0-1 1 0 0,1 0 0 0 0,-1 0 0 0 0,0 0 0 0 0,0 0 0 0 0,0 0-1 0 0,3-3 1 0 0,2 0 56 0 0,-7 4 92 0 0,-1 4-117 0 0,-2 4 51 0 0,1 1 0 0 0,0 0 1 0 0,0-1-1 0 0,1 1 0 0 0,0 0 0 0 0,1 0 0 0 0,0 0 0 0 0,1 0 0 0 0,-1 0 0 0 0,2 0 1 0 0,-1 0-1 0 0,4 9 0 0 0,-1-2 49 0 0,1-1 0 0 0,1 0 0 0 0,0-1 1 0 0,1 1-1 0 0,0-1 0 0 0,12 16 0 0 0,6 3 324 0 0,-24-32-447 0 0,-71 2-704 0 0,49-3 544 0 0,5-1-15 0 0,1 1 0 0 0,-1 1 0 0 0,-18 4 0 0 0,33-5 149 0 0,0 0-14 0 0,1 1-1 0 0,0-1 1 0 0,0 1-1 0 0,0-1 0 0 0,0 0 1 0 0,0 1-1 0 0,0-1 1 0 0,0 0-1 0 0,0 1 0 0 0,0-1 1 0 0,1 0-1 0 0,-1 1 1 0 0,0-1-1 0 0,0 1 0 0 0,0-1 1 0 0,0 0-1 0 0,0 1 1 0 0,1-1-1 0 0,-1 0 1 0 0,0 0-1 0 0,0 1 0 0 0,1-1 1 0 0,-1 0-1 0 0,0 1 1 0 0,0-1-1 0 0,1 0 0 0 0,-1 0 1 0 0,0 0-1 0 0,1 1 1 0 0,-1-1-1 0 0,0 0 0 0 0,1 0 1 0 0,-1 0-1 0 0,0 0 1 0 0,1 1-1 0 0,23 6 272 0 0,22 1 91 0 0,-27-7-410 0 0,34 3-1852 0 0,-20-9-8292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0:4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38 532 0 0,'-4'-4'18628'0'0,"89"-17"-12858"0"0,-84 20-5678 0 0,37-7-1752 0 0,-22 4-2125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37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42 1864 0 0,'0'0'806'0'0,"-19"-32"3082"0"0,19 31-3573 0 0,-1 1 1 0 0,1-1-1 0 0,-1 0 0 0 0,1 1 1 0 0,-1-1-1 0 0,1 1 0 0 0,-1-1 1 0 0,1 1-1 0 0,-1-1 1 0 0,0 1-1 0 0,1-1 0 0 0,-1 1 1 0 0,0 0-1 0 0,1-1 0 0 0,-1 1 1 0 0,0 0-1 0 0,1-1 0 0 0,-1 1 1 0 0,0 0-1 0 0,0 0 1 0 0,1 0-1 0 0,-1 0 0 0 0,0 0 1 0 0,0 0-1 0 0,0 0 0 0 0,1 0 1 0 0,-1 0-1 0 0,0 0 0 0 0,-1 0 1 0 0,1 1-39 0 0,0 0 1 0 0,0 0-1 0 0,0 0 1 0 0,0 0-1 0 0,0 0 1 0 0,0 1-1 0 0,0-1 1 0 0,0 0 0 0 0,1 0-1 0 0,-1 1 1 0 0,0-1-1 0 0,1 0 1 0 0,-1 1-1 0 0,0 1 1 0 0,-2 9 528 0 0,0 1 0 0 0,-1 22 0 0 0,4-31-261 0 0,-3 44 1012 0 0,3 0 0 0 0,6 52 0 0 0,-5-89-1350 0 0,7 13-1178 0 0,5-7-3673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10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4904 1 248 0 0,'-4'2'415'0'0,"-81"58"1545"0"0,-86 79 1 0 0,49-37-1401 0 0,-280 201 723 0 0,-39 31-322 0 0,-119 77-168 0 0,86-67-450 0 0,118-76-215 0 0,-550 444 22 0 0,198-141-185 0 0,495-394 0 0 0,61-49 12 0 0,-126 109-65 0 0,275-235 24 0 0,0 0-33 0 0,1 0 1 0 0,-1 0 0 0 0,1 0-1 0 0,0 1 1 0 0,-1-1 0 0 0,1 0 0 0 0,0 1-1 0 0,0 0 1 0 0,0-1 0 0 0,1 1-1 0 0,-1 0 1 0 0,-1 4 0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0:5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1 348 0 0,'-1'12'12783'0'0,"1"-8"-11489"0"0,6-2-526 0 0,0 0 1 0 0,0-1 0 0 0,0 1 0 0 0,0-1 0 0 0,0-1 0 0 0,0 1-1 0 0,0-1 1 0 0,0 0 0 0 0,0 0 0 0 0,8-2 0 0 0,24 1-1365 0 0,-34 1-773 0 0,0 1 0 0 0,0-1 0 0 0,0 1 0 0 0,0 0 0 0 0,0 0 0 0 0,8 3 0 0 0,-8-2-809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0:5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35 180 0 0,'-10'-24'7462'0'0,"7"22"-7036"0"0,0 1 0 0 0,-1-1 1 0 0,1 1-1 0 0,0 0 0 0 0,0 0 0 0 0,-1 0 0 0 0,1 1 0 0 0,0-1 1 0 0,-1 1-1 0 0,1 0 0 0 0,-1 0 0 0 0,1 0 0 0 0,-1 0 1 0 0,1 0-1 0 0,0 1 0 0 0,-1 0 0 0 0,1 0 0 0 0,-6 1 0 0 0,0 2 240 0 0,0 1 0 0 0,0 0-1 0 0,0 0 1 0 0,-15 12 0 0 0,23-16-609 0 0,0 0 1 0 0,0 0 0 0 0,0 1-1 0 0,0-1 1 0 0,0 0 0 0 0,0 0-1 0 0,0 0 1 0 0,0 1 0 0 0,0-1-1 0 0,1 0 1 0 0,-1 1-1 0 0,0-1 1 0 0,1 1 0 0 0,-1-1-1 0 0,1 1 1 0 0,0-1 0 0 0,-1 1-1 0 0,1-1 1 0 0,0 1 0 0 0,0-1-1 0 0,0 1 1 0 0,0-1 0 0 0,0 1-1 0 0,0 0 1 0 0,1-1-1 0 0,-1 1 1 0 0,1-1 0 0 0,-1 0-1 0 0,1 2 1 0 0,0 0-9 0 0,0 0 0 0 0,1 0 0 0 0,-1-1 0 0 0,1 1 0 0 0,-1-1 0 0 0,1 0 0 0 0,0 1 0 0 0,0-1 0 0 0,0 0-1 0 0,0 0 1 0 0,0 0 0 0 0,5 3 0 0 0,4 1 22 0 0,0-1 0 0 0,1 0-1 0 0,-1-1 1 0 0,1 0-1 0 0,0-1 1 0 0,15 3 0 0 0,-22-5-46 0 0,1-1 1 0 0,-1 1 0 0 0,1-1-1 0 0,-1 0 1 0 0,1 0 0 0 0,-1 0 0 0 0,1-1-1 0 0,-1 0 1 0 0,1 0 0 0 0,-1-1-1 0 0,1 1 1 0 0,-1-1 0 0 0,0 0 0 0 0,0-1-1 0 0,0 1 1 0 0,5-4 0 0 0,-9 5 3 0 0,1-1-1 0 0,-1 1 1 0 0,1-1 0 0 0,-1 1 0 0 0,1-1 0 0 0,-1 0 0 0 0,0 1-1 0 0,0-1 1 0 0,1 0 0 0 0,-1 0 0 0 0,-1 0 0 0 0,1 0 0 0 0,0 0 0 0 0,0 0-1 0 0,-1 0 1 0 0,1 0 0 0 0,-1-1 0 0 0,0 1 0 0 0,0 0 0 0 0,0 0-1 0 0,0 0 1 0 0,0 0 0 0 0,0 0 0 0 0,0-1 0 0 0,-1 1 0 0 0,1 0 0 0 0,-1 0-1 0 0,1 0 1 0 0,-1 0 0 0 0,0 0 0 0 0,0 0 0 0 0,0 0 0 0 0,0 0-1 0 0,0 0 1 0 0,0 1 0 0 0,-2-3 0 0 0,-2-2-476 0 0,1 0-1 0 0,-1 0 1 0 0,0 1 0 0 0,-1 0-1 0 0,1 0 1 0 0,-1 0-1 0 0,0 0 1 0 0,0 1 0 0 0,-9-4-1 0 0,5 6-6796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0:5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1 108 0 0,'-11'7'1279'0'0,"0"0"-1"0"0,0 1 1 0 0,-10 10 0 0 0,-8 14-3119 0 0,26-27 1257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0:56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32 151 344 0 0,'-32'-2'15219'0'0,"58"0"-12497"0"0,37 0-1726 0 0,362-12 3795 0 0,-374 10-4183 0 0,-50 4-587 0 0,-16 0-606 0 0,-30-1 206 0 0,-61 6 0 0 0,7 0 287 0 0,-156-4 608 0 0,359-14 1184 0 0,-24 6-1387 0 0,-1-3 0 0 0,141-38 1 0 0,-203 39-410 0 0,-26 4-240 0 0,-27 2-92 0 0,6 3 246 0 0,-129-6-126 0 0,143 5 271 0 0,14 1 26 0 0,6-1-2 0 0,22-6 170 0 0,1 1 1 0 0,51-4-1 0 0,7 0 354 0 0,-84 9-385 0 0,-5 1-213 0 0,-187 16-419 0 0,72-4 291 0 0,1-5-202 0 0,80-6 406 0 0,37-1 197 0 0,1 0-251 0 0,0 0 1 0 0,0-1 0 0 0,-1 1 0 0 0,1 0 0 0 0,0 0 0 0 0,0-1-1 0 0,-1 1 1 0 0,1 0 0 0 0,0-1 0 0 0,-1 1 0 0 0,1 0 0 0 0,0 0-1 0 0,-1 0 1 0 0,1-1 0 0 0,0 1 0 0 0,-1 0 0 0 0,1 0 0 0 0,0 0-1 0 0,-1 0 1 0 0,1 0 0 0 0,0 0 0 0 0,-1 0 0 0 0,1 0 0 0 0,-1 0-1 0 0,1 0 1 0 0,0 0 0 0 0,-1 0 0 0 0,1 0 0 0 0,-1 0 0 0 0,1 0-1 0 0,0 0 1 0 0,-1 0 0 0 0,0 0 0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0:5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2976 126 284 0 0,'0'0'2520'0'0,"3"-1"-1549"0"0,6-3-24 0 0,1 0 0 0 0,0 0 1 0 0,0 2-1 0 0,1-1 0 0 0,-1 1 0 0 0,17-1 0 0 0,71 0 1863 0 0,-49 2-2038 0 0,482-28 3429 0 0,133-23-1785 0 0,-532 38-1875 0 0,-107 11-373 0 0,-52 4-416 0 0,-18 0 16 0 0,-251 2-162 0 0,183 1 323 0 0,-48 2-32 0 0,-106 2 64 0 0,-18 6-265 0 0,180-7 131 0 0,-179 19 13 0 0,222-17-824 0 0,61-9 957 0 0,-35 3-168 0 0,28 0 215 0 0,-1-1 1 0 0,1 0-1 0 0,-1-1 1 0 0,0 0-1 0 0,0 0 1 0 0,-10-1-1 0 0,-3 1 84 0 0,-113 4 470 0 0,-93 9 552 0 0,-147 19-1157 0 0,227-23 7 0 0,-521 18-430 0 0,434-16 503 0 0,21-1-23 0 0,-3-6 157 0 0,62 0-41 0 0,20 3-36 0 0,-2 1 21 0 0,117-9-6 0 0,-66 2 123 0 0,65-1 157 0 0,7 0-4132 0 0,22 3-323 0 0,-5-3 1752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1:0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1156 1 92 0 0,'3'29'10373'0'0,"-6"37"-6198"0"0,1 4-1801 0 0,3-42-1412 0 0,6 96 2456 0 0,-5-109-2922 0 0,0 0-1 0 0,2 0 1 0 0,-1-1 0 0 0,2 1 0 0 0,0-1 0 0 0,8 15-1 0 0,-12-26-340 0 0,0-1 0 0 0,1 1 0 0 0,0 0 0 0 0,-1-1 0 0 0,1 0 0 0 0,0 1 0 0 0,0-1 0 0 0,0 0 0 0 0,1 0 0 0 0,3 2 835 0 0,-10-7-927 0 0,-3-2-59 0 0,0 0-1 0 0,-1 1 1 0 0,1 0 0 0 0,-1 0-1 0 0,0 0 1 0 0,0 1-1 0 0,-1 1 1 0 0,1-1 0 0 0,0 1-1 0 0,-1 1 1 0 0,1-1-1 0 0,-15 1 1 0 0,-20-1-35 0 0,-51 5-1 0 0,87-2 32 0 0,-79 6-36 0 0,-158 36 0 0 0,-26 30-2 0 0,236-61 73 0 0,1 2 0 0 0,1 1 0 0 0,0 1 0 0 0,1 2 0 0 0,-56 42 0 0 0,77-51-8 0 0,0 0 0 0 0,1 1 0 0 0,-1 0 0 0 0,2 0 1 0 0,0 1-1 0 0,0 0 0 0 0,1 1 0 0 0,0 0 0 0 0,-8 21 1 0 0,12-26 1 0 0,1 0 0 0 0,0 0 0 0 0,0 0 0 0 0,1 1 0 0 0,0-1 1 0 0,0 1-1 0 0,0-1 0 0 0,1 1 0 0 0,0-1 0 0 0,1 1 0 0 0,-1-1 0 0 0,2 0 1 0 0,-1 1-1 0 0,1-1 0 0 0,0 0 0 0 0,0 0 0 0 0,1 0 0 0 0,7 13 1 0 0,-2-8 21 0 0,0-1-1 0 0,1-1 1 0 0,0 1 0 0 0,1-2 0 0 0,0 1 0 0 0,1-1 0 0 0,0-1 0 0 0,0 0 0 0 0,1 0 0 0 0,0-2 0 0 0,0 1-1 0 0,1-1 1 0 0,0-1 0 0 0,0 0 0 0 0,25 5 0 0 0,-7-3-8 0 0,0-1-1 0 0,-1-2 1 0 0,1-2-1 0 0,1 0 1 0 0,-1-2-1 0 0,32-5 1 0 0,-33 1-450 0 0,0-1 0 0 0,0-2 0 0 0,-1-1 0 0 0,0-1 0 0 0,0-1 1 0 0,-1-2-1 0 0,0-1 0 0 0,40-26 0 0 0,-42 21-1701 0 0,0 0 0 0 0,-1-2-1 0 0,-1-1 1 0 0,36-41 0 0 0,-31 26-513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1:02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59 516 0 0,'-1'-1'294'0'0,"-1"1"0"0"0,1-1-1 0 0,0 0 1 0 0,0 0 0 0 0,-1 1 0 0 0,1-1 0 0 0,-1 1 0 0 0,1 0-1 0 0,-1-1 1 0 0,1 1 0 0 0,-1 0 0 0 0,1 0 0 0 0,-1 0-1 0 0,1-1 1 0 0,0 2 0 0 0,-1-1 0 0 0,1 0 0 0 0,-1 0-1 0 0,1 0 1 0 0,-1 1 0 0 0,-1 0 0 0 0,2 0-116 0 0,0 0-1 0 0,1 0 1 0 0,-1 0 0 0 0,1 0-1 0 0,-1 0 1 0 0,1-1 0 0 0,-1 2-1 0 0,1-1 1 0 0,0 0 0 0 0,0 0-1 0 0,-1 0 1 0 0,1 0 0 0 0,0 0-1 0 0,0 0 1 0 0,0 0 0 0 0,0 0-1 0 0,0 0 1 0 0,0 0 0 0 0,1 0-1 0 0,-1 0 1 0 0,0 0 0 0 0,0 0-1 0 0,1 0 1 0 0,-1 0 0 0 0,1 0-1 0 0,-1 0 1 0 0,1 0 0 0 0,-1 0-1 0 0,1 0 1 0 0,0 1 0 0 0,4 5 268 0 0,-1 1 1 0 0,1-1-1 0 0,0 0 0 0 0,1 0 1 0 0,0-1-1 0 0,0 1 0 0 0,0-1 1 0 0,1-1-1 0 0,-1 1 0 0 0,2-1 1 0 0,-1 0-1 0 0,0-1 0 0 0,1 0 1 0 0,0 0-1 0 0,11 4 1 0 0,-15-7-343 0 0,0 1 0 0 0,1-1 0 0 0,-1 0 0 0 0,1-1 1 0 0,-1 1-1 0 0,1 0 0 0 0,-1-1 0 0 0,1 0 1 0 0,-1 0-1 0 0,1-1 0 0 0,-1 1 0 0 0,1-1 1 0 0,-1 0-1 0 0,0 0 0 0 0,1-1 0 0 0,-1 1 0 0 0,0-1 1 0 0,0 0-1 0 0,0 0 0 0 0,0 0 0 0 0,0-1 1 0 0,0 1-1 0 0,-1-1 0 0 0,1 0 0 0 0,-1 0 1 0 0,0 0-1 0 0,1 0 0 0 0,-2-1 0 0 0,1 1 1 0 0,4-8-1 0 0,-5 7-58 0 0,-1 1 0 0 0,1-1-1 0 0,-1 1 1 0 0,0-1 0 0 0,0 0 0 0 0,-1 1 0 0 0,1-1 0 0 0,-1 0 0 0 0,0 0 0 0 0,0 1 0 0 0,0-1 0 0 0,0 0 0 0 0,-1 0-1 0 0,1 1 1 0 0,-1-1 0 0 0,0 0 0 0 0,0 1 0 0 0,0-1 0 0 0,-1 0 0 0 0,1 1 0 0 0,-1 0 0 0 0,0-1 0 0 0,0 1-1 0 0,0 0 1 0 0,-1 0 0 0 0,1 0 0 0 0,-4-3 0 0 0,4 3-103 0 0,-1 0-1 0 0,1 0 0 0 0,-1 1 1 0 0,0-1-1 0 0,0 1 1 0 0,0 0-1 0 0,0 0 1 0 0,0 0-1 0 0,0 0 1 0 0,-1 0-1 0 0,1 1 1 0 0,-1-1-1 0 0,1 1 0 0 0,-1 0 1 0 0,1 0-1 0 0,-1 0 1 0 0,0 1-1 0 0,1-1 1 0 0,-1 1-1 0 0,0 0 1 0 0,0 0-1 0 0,1 0 0 0 0,-1 1 1 0 0,0-1-1 0 0,1 1 1 0 0,-1 0-1 0 0,-5 2 1 0 0,8-3-78 0 0,0 1 0 0 0,0-1 1 0 0,1 1-1 0 0,-1-1 1 0 0,0 1-1 0 0,0 0 0 0 0,1-1 1 0 0,-1 1-1 0 0,1 0 0 0 0,-1 0 1 0 0,1 0-1 0 0,-1-1 0 0 0,1 1 1 0 0,-1 0-1 0 0,1 0 0 0 0,-1 0 1 0 0,1 0-1 0 0,0 0 0 0 0,0 0 1 0 0,0 0-1 0 0,-1 0 1 0 0,1 0-1 0 0,0 0 0 0 0,0 0 1 0 0,0 0-1 0 0,0 0 0 0 0,1 0 1 0 0,-1 0-1 0 0,0 0 0 0 0,1 1 1 0 0,11 28-4807 0 0,-12-30 4888 0 0,11 18-2241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1:0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23 344 0 0,'0'-1'492'0'0,"0"-1"-1"0"0,0 1 1 0 0,0 0 0 0 0,1-1-1 0 0,-1 1 1 0 0,0-1 0 0 0,0 1-1 0 0,1 0 1 0 0,-1-1 0 0 0,1 1-1 0 0,-1 0 1 0 0,1-1 0 0 0,0 1-1 0 0,1-2 1 0 0,4 18 5795 0 0,-2 14-2367 0 0,-2-7-3764 0 0,2 159 3889 0 0,7 77-901 0 0,-9-233-3302 0 0,1 4 235 0 0,10 39-1 0 0,-11-59-1752 0 0,1 0 1 0 0,0 0-1 0 0,1 0 0 0 0,7 12 1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1:03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0 267 240 0 0,'0'-6'334'0'0,"1"-1"1"0"0,-1 1-1 0 0,1 0 1 0 0,0-1-1 0 0,1 1 1 0 0,0 0-1 0 0,0 0 1 0 0,0 0-1 0 0,1 0 1 0 0,-1 0-1 0 0,1 1 1 0 0,1-1-1 0 0,-1 1 1 0 0,1 0-1 0 0,0 0 1 0 0,0 0-1 0 0,1 0 1 0 0,-1 1-1 0 0,7-6 0 0 0,7-4 695 0 0,1 0-1 0 0,0 1 0 0 0,41-21 0 0 0,-28 20-363 0 0,1 2 0 0 0,0 1 1 0 0,1 1-1 0 0,0 2 0 0 0,1 1 0 0 0,0 2 1 0 0,0 1-1 0 0,0 2 0 0 0,0 1 0 0 0,0 2 1 0 0,1 2-1 0 0,-1 1 0 0 0,-1 1 1 0 0,1 2-1 0 0,-1 2 0 0 0,45 17 0 0 0,-64-20-447 0 0,-1-1 0 0 0,0 2 0 0 0,0 0-1 0 0,0 1 1 0 0,-1 0 0 0 0,0 1 0 0 0,-1 1-1 0 0,0 0 1 0 0,-1 0 0 0 0,0 1 0 0 0,0 0 0 0 0,10 17-1 0 0,-19-26-154 0 0,-1 1 0 0 0,1 0 0 0 0,-1-1-1 0 0,1 1 1 0 0,-1 0 0 0 0,0 0 0 0 0,-1 0-1 0 0,1 0 1 0 0,0 0 0 0 0,-1 0-1 0 0,0 0 1 0 0,1 0 0 0 0,-1 0 0 0 0,0 1-1 0 0,-1-1 1 0 0,1 0 0 0 0,-1 0 0 0 0,1 0-1 0 0,-2 4 1 0 0,-1-2 2 0 0,1 0-1 0 0,-1 0 1 0 0,1-1 0 0 0,-1 1-1 0 0,-1-1 1 0 0,1 0-1 0 0,0 0 1 0 0,-1 0-1 0 0,0-1 1 0 0,-6 6 0 0 0,-5 1-28 0 0,0 0-1 0 0,-1-2 1 0 0,0 1 0 0 0,0-2 0 0 0,-27 9 0 0 0,13-8-521 0 0,0-1 0 0 0,-48 5 0 0 0,19-7-3184 0 0,8 0-3758 0 0,44-5 4884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1:0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71 252 0 0,'-3'-28'7023'0'0,"0"24"-6650"0"0,0 1 1 0 0,0-1 0 0 0,-1 1-1 0 0,1 0 1 0 0,-1 0-1 0 0,1 0 1 0 0,-1 1 0 0 0,0-1-1 0 0,0 1 1 0 0,0 0 0 0 0,-1 0-1 0 0,1 0 1 0 0,0 0-1 0 0,-1 1 1 0 0,1 0 0 0 0,-1 0-1 0 0,1 0 1 0 0,-1 0 0 0 0,0 1-1 0 0,-8 0 1 0 0,-4 0 278 0 0,0 1 0 0 0,0 0 0 0 0,1 1 1 0 0,-27 8-1 0 0,21-4-176 0 0,0 1 1 0 0,0 1-1 0 0,1 2 1 0 0,0 0-1 0 0,-24 15 1 0 0,38-20-262 0 0,-1 0 1 0 0,1 0 0 0 0,0 1-1 0 0,0 0 1 0 0,0 0 0 0 0,1 1-1 0 0,0 0 1 0 0,1 0 0 0 0,-1 0-1 0 0,1 1 1 0 0,0-1 0 0 0,1 1-1 0 0,0 0 1 0 0,0 1 0 0 0,1-1-1 0 0,-2 10 1 0 0,4-13-84 0 0,1 0 0 0 0,0 0 1 0 0,0 1-1 0 0,0-1 0 0 0,1 0 0 0 0,-1 0 1 0 0,1 0-1 0 0,1 0 0 0 0,-1 0 0 0 0,1 0 1 0 0,0 0-1 0 0,0-1 0 0 0,0 1 0 0 0,0-1 1 0 0,1 1-1 0 0,0-1 0 0 0,0 0 0 0 0,0 0 1 0 0,1 0-1 0 0,7 6 0 0 0,-2-1 60 0 0,1 0 0 0 0,1-1-1 0 0,0 0 1 0 0,0-1 0 0 0,0-1 0 0 0,1 1-1 0 0,13 3 1 0 0,-18-7-116 0 0,1 0-1 0 0,0-1 1 0 0,0 0-1 0 0,0-1 1 0 0,0 0-1 0 0,1 0 1 0 0,-1 0-1 0 0,0-1 1 0 0,0-1-1 0 0,0 1 1 0 0,1-1-1 0 0,-1-1 1 0 0,0 0-1 0 0,0 0 1 0 0,0 0-1 0 0,-1-1 1 0 0,1 0-1 0 0,-1 0 1 0 0,1-1 0 0 0,-1 0-1 0 0,9-7 1 0 0,-11 7-103 0 0,0-1 0 0 0,0 1 0 0 0,0-1 0 0 0,0 0 1 0 0,-1-1-1 0 0,0 1 0 0 0,0-1 0 0 0,0 1 1 0 0,-1-1-1 0 0,0 0 0 0 0,0-1 0 0 0,-1 1 1 0 0,1 0-1 0 0,-1-1 0 0 0,-1 0 0 0 0,1 1 0 0 0,-1-1 1 0 0,0 0-1 0 0,-1 1 0 0 0,1-1 0 0 0,-2 0 1 0 0,1 0-1 0 0,-1 0 0 0 0,1 1 0 0 0,-5-14 0 0 0,0 5-391 0 0,-1-1 0 0 0,0 1 0 0 0,-1 1-1 0 0,0 0 1 0 0,-2 0 0 0 0,-15-21 0 0 0,-14-8-10889 0 0,34 39 8571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11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6262 0 248 0 0,'0'0'588'0'0,"-3"3"104"0"0,-88 94 3529 0 0,-56 49-2027 0 0,143-142-2121 0 0,-142 135 852 0 0,-6-7 0 0 0,-319 211 1 0 0,148-129-584 0 0,-114 70-52 0 0,-520 331 10 0 0,313-193-450 0 0,312-222-3 0 0,30-6 12 0 0,7 16 51 0 0,-598 483-126 0 0,575-436 94 0 0,23-20 44 0 0,-141 125-1159 0 0,433-359 868 0 0,-5 4 212 0 0,3-5-3476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1:04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13 172 0 0,'8'13'1287'0'0,"0"1"1"0"0,0 0-1 0 0,-1 0 1 0 0,-1 0-1 0 0,-1 0 0 0 0,0 1 1 0 0,0 0-1 0 0,3 28 1 0 0,-3 3 3920 0 0,-1 75-1 0 0,-5-102-3697 0 0,3-33-794 0 0,1 0 0 0 0,0 0 1 0 0,1 1-1 0 0,0-1 1 0 0,1 1-1 0 0,7-13 1 0 0,0-1-677 0 0,2 2 1 0 0,26-39 0 0 0,-31 51 29 0 0,1 1 0 0 0,1 0 0 0 0,0 1 0 0 0,1 0 0 0 0,0 1 1 0 0,1 0-1 0 0,0 1 0 0 0,21-12 0 0 0,-28 18-30 0 0,0 0-1 0 0,1 0 1 0 0,-1 0 0 0 0,1 1 0 0 0,0 0-1 0 0,0 1 1 0 0,0-1 0 0 0,0 1-1 0 0,0 0 1 0 0,0 1 0 0 0,0 0-1 0 0,1 0 1 0 0,-1 1 0 0 0,0-1 0 0 0,0 2-1 0 0,0-1 1 0 0,0 1 0 0 0,-1 0-1 0 0,1 0 1 0 0,0 1 0 0 0,6 3-1 0 0,-10-4-28 0 0,-1-1 0 0 0,0 1 0 0 0,0-1 0 0 0,0 1 0 0 0,0 0 0 0 0,0 0 0 0 0,0-1 0 0 0,-1 1 0 0 0,1 1 0 0 0,0-1-1 0 0,-1 0 1 0 0,0 0 0 0 0,1 1 0 0 0,-1-1 0 0 0,0 0 0 0 0,0 1 0 0 0,-1 0 0 0 0,1-1 0 0 0,0 1 0 0 0,-1-1 0 0 0,0 1-1 0 0,1 0 1 0 0,-1-1 0 0 0,0 1 0 0 0,0-1 0 0 0,-1 1 0 0 0,1 0 0 0 0,0-1 0 0 0,-1 1 0 0 0,0-1 0 0 0,1 1 0 0 0,-1-1-1 0 0,0 1 1 0 0,0-1 0 0 0,-2 3 0 0 0,-2 5-49 0 0,0 0 1 0 0,-1-1-1 0 0,0 0 0 0 0,0 0 0 0 0,-1-1 0 0 0,0 0 0 0 0,-12 11 0 0 0,-1-4-166 0 0,0-1 0 0 0,0 0 0 0 0,-2-2-1 0 0,-40 17 1 0 0,-17 10-819 0 0,79-39 1021 0 0,-1 0 0 0 0,1 1 0 0 0,0-1 0 0 0,0 0 1 0 0,0 0-1 0 0,0 0 0 0 0,-1 0 0 0 0,1 0 0 0 0,0 0 1 0 0,0 0-1 0 0,0 1 0 0 0,0-1 0 0 0,0 0 0 0 0,0 0 1 0 0,-1 0-1 0 0,1 0 0 0 0,0 0 0 0 0,0 1 0 0 0,0-1 1 0 0,0 0-1 0 0,0 0 0 0 0,0 0 0 0 0,0 0 0 0 0,0 1 1 0 0,0-1-1 0 0,0 0 0 0 0,0 0 0 0 0,0 0 0 0 0,0 1 1 0 0,0-1-1 0 0,0 0 0 0 0,0 0 0 0 0,0 0 1 0 0,0 1-1 0 0,0-1 0 0 0,0 0 0 0 0,0 0 0 0 0,0 0 1 0 0,0 0-1 0 0,0 1 0 0 0,0-1 0 0 0,0 0 0 0 0,1 0 1 0 0,9 8 24 0 0,15 4 107 0 0,114 32 610 0 0,37 15 230 0 0,-109-37-2790 0 0,-37-18-9254 0 0,-18-4 8114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1:0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20 692 0 0,'-9'-1'494'0'0,"1"0"-1"0"0,0 0 1 0 0,-1 1-1 0 0,1 1 0 0 0,-1-1 1 0 0,1 1-1 0 0,0 1 1 0 0,0 0-1 0 0,0 0 1 0 0,0 0-1 0 0,0 1 1 0 0,0 0-1 0 0,0 1 1 0 0,1 0-1 0 0,0 0 1 0 0,-8 6-1 0 0,0 0 328 0 0,2 0-1 0 0,-1 1 1 0 0,2 1-1 0 0,-1 0 1 0 0,2 1-1 0 0,-20 26 1 0 0,29-35-627 0 0,-1 0 0 0 0,0 0 0 0 0,1 0 0 0 0,0 0 0 0 0,0 0 0 0 0,0 0-1 0 0,0 1 1 0 0,1-1 0 0 0,-1 1 0 0 0,1-1 0 0 0,0 1 0 0 0,1 0 0 0 0,-1 0 0 0 0,1-1 0 0 0,0 1 0 0 0,0 0 0 0 0,1-1 0 0 0,-1 1 0 0 0,1 0 0 0 0,0-1 0 0 0,0 1 0 0 0,1-1 0 0 0,-1 1 0 0 0,1-1 0 0 0,0 1 0 0 0,0-1 0 0 0,0 0 0 0 0,1 0 0 0 0,-1 0 0 0 0,1 0 0 0 0,0-1 0 0 0,1 1 0 0 0,-1-1 0 0 0,0 0 0 0 0,1 0 0 0 0,0 0 0 0 0,-1 0 0 0 0,1 0 0 0 0,0-1 0 0 0,1 0-1 0 0,7 4 1 0 0,0-1-51 0 0,-1-1-1 0 0,1 0 0 0 0,-1 0 0 0 0,1-1 0 0 0,0-1 0 0 0,0 0 0 0 0,0 0 0 0 0,1-1 0 0 0,-1-1 0 0 0,0 0 0 0 0,0-1 0 0 0,1 0 0 0 0,-1-1 0 0 0,0 0 0 0 0,0-1 1 0 0,16-6-1 0 0,-19 6-109 0 0,0-1 0 0 0,-1-1 0 0 0,1 1 0 0 0,-1-2 0 0 0,0 1 0 0 0,-1-1 0 0 0,1 0 1 0 0,-1 0-1 0 0,0-1 0 0 0,0 0 0 0 0,-1-1 0 0 0,0 1 0 0 0,-1-1 0 0 0,1 0 0 0 0,-2-1 0 0 0,1 1 1 0 0,-1-1-1 0 0,0 0 0 0 0,-1 0 0 0 0,0 0 0 0 0,2-10 0 0 0,-4 13-52 0 0,0 1 0 0 0,0-1 1 0 0,0 1-1 0 0,-1-1 0 0 0,0 1 0 0 0,0-1 0 0 0,-1 1 0 0 0,1-1 1 0 0,-1 1-1 0 0,0 0 0 0 0,-1-1 0 0 0,1 1 0 0 0,-1 0 0 0 0,0 0 1 0 0,-1 0-1 0 0,-3-7 0 0 0,2 6-188 0 0,-1 1 0 0 0,1-1 0 0 0,-1 1 1 0 0,0 0-1 0 0,-1 0 0 0 0,1 0 0 0 0,-1 1 0 0 0,0-1 0 0 0,-1 2 0 0 0,1-1 1 0 0,-13-5-1 0 0,-33-7-7514 0 0,38 13 5050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1:0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9333 0 0,'-1'0'527'0'0,"0"1"0"0"0,0-1 1 0 0,0 1-1 0 0,0-1 0 0 0,0 1 0 0 0,0-1 1 0 0,0 1-1 0 0,0 0 0 0 0,1 0 0 0 0,-1-1 1 0 0,0 1-1 0 0,0 0 0 0 0,1 0 0 0 0,-1 0 1 0 0,0 0-1 0 0,1 0 0 0 0,-1 0 0 0 0,1 0 1 0 0,-1 0-1 0 0,1 0 0 0 0,0 0 0 0 0,-1 0 1 0 0,1 0-1 0 0,0 2 0 0 0,0 0-71 0 0,0 0 0 0 0,0 0 0 0 0,1 0 0 0 0,-1-1 0 0 0,1 1 0 0 0,0 0 0 0 0,0 0 0 0 0,0-1 0 0 0,2 6 0 0 0,5 5-524 0 0,1 1-1 0 0,20 23 1 0 0,-20-26 1276 0 0,12 16-808 0 0,1 0-1 0 0,1-1 0 0 0,1-1 0 0 0,1-1 1 0 0,2-2-1 0 0,36 25 0 0 0,-61-45-717 0 0,1-1 0 0 0,0 0-1 0 0,0 0 1 0 0,-1 0 0 0 0,1 0-1 0 0,0 0 1 0 0,0-1 0 0 0,0 1-1 0 0,0-1 1 0 0,0 0 0 0 0,4 0-1 0 0,-5 0-472 0 0,1 0-1 0 0,0-1 1 0 0,-1 1-1 0 0,1-1 1 0 0,-1 0-1 0 0,1 0 1 0 0,-1 1-1 0 0,1-2 0 0 0,-1 1 1 0 0,1 0-1 0 0,-1 0 1 0 0,4-4-1 0 0,3-3-2081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1:0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6629 0 0,'4'18'11826'0'0,"6"9"-5513"0"0,-1-9-5803 0 0,0-1 0 0 0,0 0 0 0 0,2 0-1 0 0,0-1 1 0 0,1 0 0 0 0,1-1-1 0 0,17 17 1 0 0,-24-27-470 0 0,-1-2 0 0 0,1 1-1 0 0,-1 0 1 0 0,1-1 0 0 0,0 0 0 0 0,0-1 0 0 0,1 1 0 0 0,-1-1 0 0 0,0 0-1 0 0,1-1 1 0 0,-1 0 0 0 0,12 1 0 0 0,-13-2-51 0 0,-1 0 1 0 0,0 0-1 0 0,1-1 1 0 0,-1 1-1 0 0,0-1 1 0 0,0 0-1 0 0,0-1 1 0 0,0 1-1 0 0,1-1 1 0 0,-2 0-1 0 0,1 0 0 0 0,0 0 1 0 0,0 0-1 0 0,-1-1 1 0 0,1 1-1 0 0,-1-1 1 0 0,0 0-1 0 0,0 0 1 0 0,0 0-1 0 0,4-6 1 0 0,0 0 24 0 0,-1-1 1 0 0,0 0 0 0 0,0 0 0 0 0,-1 0 0 0 0,-1-1-1 0 0,0 1 1 0 0,5-20 0 0 0,-5 9-452 0 0,-2 0-1 0 0,0 0 1 0 0,-1-25-1 0 0,3 35-1159 0 0,-3 10 824 0 0,0 0-1 0 0,0 0 1 0 0,0 0 0 0 0,0 0-1 0 0,0 0 1 0 0,0 0 0 0 0,0 0-1 0 0,1 0 1 0 0,-1 0 0 0 0,0 1-1 0 0,1-1 1 0 0,1 0 0 0 0,4-1-1947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1:0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1 676 0 0,'4'1'10410'0'0,"-4"-1"-10252"0"0,-3 13 3637 0 0,-7 12-1998 0 0,-32 43 2389 0 0,25-42-2992 0 0,1 0 0 0 0,1 1 0 0 0,1 1 0 0 0,-16 47 0 0 0,29-72-1102 0 0,0 0 0 0 0,0 0 0 0 0,0 1 0 0 0,0-1 0 0 0,1 1 0 0 0,-1-1 0 0 0,1 0 0 0 0,0 1 0 0 0,0-1 0 0 0,1 1 0 0 0,-1-1 0 0 0,1 0 0 0 0,-1 1 0 0 0,1-1 0 0 0,0 0 0 0 0,0 1 0 0 0,1-1 0 0 0,-1 0 0 0 0,1 0 0 0 0,-1 0 0 0 0,1 0 0 0 0,0 0 0 0 0,0-1 0 0 0,0 1 0 0 0,1 0 0 0 0,-1-1 0 0 0,1 0 0 0 0,-1 1 0 0 0,1-1 0 0 0,0 0 0 0 0,0 0 0 0 0,-1-1 0 0 0,5 3 0 0 0,1-1-22 0 0,0 0 0 0 0,0-1-1 0 0,0 0 1 0 0,0 0 0 0 0,1-1-1 0 0,-1 1 1 0 0,0-2-1 0 0,1 1 1 0 0,-1-2 0 0 0,0 1-1 0 0,1-1 1 0 0,14-3 0 0 0,-10 1-216 0 0,15-3-247 0 0,32-13 0 0 0,-52 16-370 0 0,0 0-1 0 0,-1-1 1 0 0,1 0 0 0 0,12-9-1 0 0,-17 10-1131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1:0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41 278 108 0 0,'-17'2'-1016'0'0,"-7"-2"16323"0"0,41-4-12786 0 0,71-12 3147 0 0,11-3-2726 0 0,-98 19-3058 0 0,0 0 0 0 0,-1 0 0 0 0,1 0-1 0 0,0 0 1 0 0,0 0 0 0 0,-1-1 0 0 0,1 1 0 0 0,0 0-1 0 0,0 0 1 0 0,-1-1 0 0 0,1 1 0 0 0,0 0-1 0 0,-1-1 1 0 0,1 1 0 0 0,0 0 0 0 0,-1-1-1 0 0,1 1 1 0 0,-1-1 0 0 0,1 1 0 0 0,-1-1 0 0 0,1 0-1 0 0,-1 1 1 0 0,1-1 0 0 0,-1 1 0 0 0,0-1-1 0 0,1-1 1 0 0,-1 1-71 0 0,0 0 1 0 0,0 0-1 0 0,-1 0 0 0 0,1 1 0 0 0,-1-1 1 0 0,1 0-1 0 0,0 0 0 0 0,-1 0 1 0 0,1 1-1 0 0,-1-1 0 0 0,0 0 0 0 0,1 1 1 0 0,-1-1-1 0 0,0 0 0 0 0,1 1 0 0 0,-1-1 1 0 0,-1 0-1 0 0,-39-21-3827 0 0,41 22 4001 0 0,-70-30-1088 0 0,26 9 6618 0 0,43 21-5426 0 0,1 0 1 0 0,0 0 0 0 0,0 0 0 0 0,0 0-1 0 0,0-1 1 0 0,-1 1 0 0 0,1 0-1 0 0,0 0 1 0 0,0 0 0 0 0,0-1 0 0 0,0 1-1 0 0,0 0 1 0 0,0 0 0 0 0,0 0-1 0 0,-1-1 1 0 0,1 1 0 0 0,0 0-1 0 0,0 0 1 0 0,0 0 0 0 0,0-1 0 0 0,0 1-1 0 0,0 0 1 0 0,0 0 0 0 0,0-1-1 0 0,0 1 1 0 0,0 0 0 0 0,0 0-1 0 0,0 0 1 0 0,0-1 0 0 0,1 1 0 0 0,-1 0-1 0 0,0 0 1 0 0,0 0 0 0 0,0-1-1 0 0,0 1 1 0 0,0 0 0 0 0,0 0-1 0 0,0 0 1 0 0,1-1 0 0 0,-1 1 0 0 0,0 0-1 0 0,0 0 1 0 0,0 0 0 0 0,0 0-1 0 0,1 0 1 0 0,-1-1 0 0 0,0 1-1 0 0,0 0 1 0 0,0 0 0 0 0,1 0 0 0 0,-1 0-1 0 0,0 0 1 0 0,0 0 0 0 0,0 0-1 0 0,1 0 1 0 0,-1 0 0 0 0,12-7-17 0 0,7 0 590 0 0,-1 1 0 0 0,1 0 0 0 0,0 2 0 0 0,24-4 0 0 0,-25 6-1216 0 0,0-2 0 0 0,0 0 0 0 0,0-1 0 0 0,31-13 0 0 0,-41 14-878 0 0,0 0 0 0 0,-1-1 0 0 0,1 1 0 0 0,-1-2 0 0 0,11-9 0 0 0,5-9-1436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1:06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158 113 112 0 0,'-15'-30'2127'0'0,"-5"-11"2573"0"0,5-1 7128 0 0,14 42-11581 0 0,-1 1 0 0 0,1-1-1 0 0,0 1 1 0 0,0-1 0 0 0,0 1 0 0 0,0-1 0 0 0,0 1-1 0 0,0-1 1 0 0,0 1 0 0 0,0 0 0 0 0,1 0-1 0 0,-1-1 1 0 0,0 1 0 0 0,0 0 0 0 0,0 0 0 0 0,1 0-1 0 0,-1 0 1 0 0,1 0 0 0 0,-1 0 0 0 0,0 0 0 0 0,0 2-1 0 0,-12 31 575 0 0,7-17-302 0 0,-27 69-1935 0 0,7-13-6743 0 0,17-52 5423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1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19 420 0 0,'-6'-3'1005'0'0,"2"0"-90"0"0,-1 1 0 0 0,1 0 0 0 0,0 0 0 0 0,0 0 0 0 0,-9-2 0 0 0,11 4-687 0 0,-1-1 0 0 0,1 1 0 0 0,0 0 0 0 0,0 1 0 0 0,0-1 0 0 0,0 0-1 0 0,0 0 1 0 0,0 1 0 0 0,0-1 0 0 0,0 1 0 0 0,0 0 0 0 0,0 0 0 0 0,0 0-1 0 0,0 0 1 0 0,0 0 0 0 0,-3 2 0 0 0,-1 2 201 0 0,-1 0 0 0 0,1 1-1 0 0,0-1 1 0 0,0 1 0 0 0,0 1 0 0 0,1-1-1 0 0,0 1 1 0 0,0 0 0 0 0,1 0 0 0 0,0 0-1 0 0,0 0 1 0 0,1 1 0 0 0,0 0 0 0 0,-4 13 0 0 0,6-16-233 0 0,0 1 0 0 0,0 0 0 0 0,1 0 0 0 0,0 0 0 0 0,0-1 0 0 0,0 1 0 0 0,0 0 0 0 0,1 0 0 0 0,0 0 0 0 0,0-1 0 0 0,1 1 0 0 0,-1 0 0 0 0,1-1 0 0 0,1 0 0 0 0,-1 1 0 0 0,1-1 0 0 0,0 0 0 0 0,0 0 0 0 0,0 0 0 0 0,1-1 0 0 0,5 7 0 0 0,-2-5-75 0 0,1 1 0 0 0,0-2 0 0 0,0 1 0 0 0,0-1 0 0 0,0 0 0 0 0,1-1 0 0 0,0 0 0 0 0,0-1 0 0 0,0 1 0 0 0,0-2 0 0 0,0 1 0 0 0,1-1 0 0 0,-1-1 0 0 0,1 0 0 0 0,-1 0 0 0 0,1-1 0 0 0,19-1 0 0 0,-5-2-104 0 0,1 0 0 0 0,-1-2 0 0 0,0-1 0 0 0,0 0 0 0 0,44-20 1 0 0,-38 7-657 0 0,-18 11-2098 0 0,2 0-5150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1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60 356 0 0,'-43'-9'4839'0'0,"26"5"3219"0"0,53-12-3699 0 0,-5 8-2054 0 0,50-7 1 0 0,-7 10-4666 0 0,-66 3 747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1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82 101 280 0 0,'-12'-2'673'0'0,"-29"-7"1552"0"0,39 8-1803 0 0,0 1 0 0 0,0-1 0 0 0,0 0 0 0 0,1 1 1 0 0,-1-1-1 0 0,0 0 0 0 0,0 0 0 0 0,0 0 0 0 0,1-1 0 0 0,-1 1 1 0 0,0 0-1 0 0,1 0 0 0 0,-1-1 0 0 0,-1-2 1520 0 0,22-15 2315 0 0,-1 11-3317 0 0,0 0 0 0 0,0 1 1 0 0,1 1-1 0 0,1 1 0 0 0,-1 1 0 0 0,32-4 1 0 0,121 2-868 0 0,-161 6-292 0 0,36 2-1615 0 0,11 0-4908 0 0,-40-3 4488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12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3815 1 240 0 0,'-9'13'584'0'0,"-1"1"-1"0"0,0-1 1 0 0,0 0-1 0 0,-1-1 1 0 0,-1 0-1 0 0,0-1 1 0 0,-1 0-1 0 0,-14 9 1 0 0,-9 9 15 0 0,-127 94 890 0 0,105-80-1218 0 0,-435 285 1584 0 0,361-246-1563 0 0,-335 209 432 0 0,-195 126-254 0 0,385-243-375 0 0,-119 79-8 0 0,15 13-34 0 0,-131 87-12 0 0,469-321 7 0 0,30-22-621 0 0,-1 0 0 0 0,-28 16 0 0 0,41-25 218 0 0,-1 0 198 0 0,-6 1-3928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11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82 180 0 0,'0'0'2318'0'0,"-2"3"-795"0"0,-10 11 1015 0 0,2 0 0 0 0,-14 25 0 0 0,-34 79 4060 0 0,50-100-5613 0 0,-18 42 4185 0 0,26-60-5158 0 0,0 0 1 0 0,-1 0 0 0 0,1 0-1 0 0,0 0 1 0 0,-1 0 0 0 0,1-1-1 0 0,0 1 1 0 0,-1 0 0 0 0,1 0 0 0 0,0 0-1 0 0,-1 0 1 0 0,1-1 0 0 0,0 1-1 0 0,-1 0 1 0 0,1 0 0 0 0,0-1-1 0 0,0 1 1 0 0,-1 0 0 0 0,1 0 0 0 0,0-1-1 0 0,0 1 1 0 0,0 0 0 0 0,-1-1-1 0 0,1 1 1 0 0,0 0 0 0 0,0-1-1 0 0,0 1 1 0 0,0-1 0 0 0,0 1-1 0 0,0 0 1 0 0,0-1 0 0 0,-1 1 0 0 0,2-20 264 0 0,6-14 39 0 0,-5 27-254 0 0,0 1 0 0 0,0-1 1 0 0,1 0-1 0 0,0 1 0 0 0,0-1 1 0 0,0 1-1 0 0,5-6 1 0 0,-7 11-36 0 0,0-1 0 0 0,1 1 0 0 0,-1 0 0 0 0,1 0 0 0 0,-1 0 0 0 0,0 0 0 0 0,1 0 0 0 0,0 0 1 0 0,-1 1-1 0 0,1-1 0 0 0,-1 0 0 0 0,1 1 0 0 0,0-1 0 0 0,0 1 0 0 0,-1 0 0 0 0,1-1 1 0 0,0 1-1 0 0,0 0 0 0 0,-1 0 0 0 0,1 0 0 0 0,0 1 0 0 0,0-1 0 0 0,-1 0 0 0 0,1 0 0 0 0,0 1 1 0 0,0-1-1 0 0,-1 1 0 0 0,1 0 0 0 0,-1-1 0 0 0,1 1 0 0 0,0 0 0 0 0,-1 0 0 0 0,3 2 0 0 0,93 59 847 0 0,-60-37-562 0 0,65 34 0 0 0,-66-42-393 0 0,70 20 0 0 0,-86-32-271 0 0,0 0 1 0 0,0-1-1 0 0,1-1 0 0 0,-1-1 0 0 0,30-1 0 0 0,-46-2 318 0 0,-1 1 0 0 0,1-1 0 0 0,0 1 0 0 0,-1-1 0 0 0,0 0 0 0 0,1 0-1 0 0,-1 0 1 0 0,1-1 0 0 0,-1 1 0 0 0,0-1 0 0 0,0 0 0 0 0,0 0 0 0 0,0 0 0 0 0,0 0 0 0 0,0-1 0 0 0,3-3 0 0 0,-2 1 50 0 0,-1 0 0 0 0,1 0 0 0 0,-1-1 0 0 0,0 1 0 0 0,0-1 0 0 0,0 0 0 0 0,-1 1 0 0 0,3-12 0 0 0,-1-6 179 0 0,0 0-1 0 0,-1-1 1 0 0,-2-43-1 0 0,-1 66-192 0 0,-1-22 4 0 0,-2 1 0 0 0,-1-1 0 0 0,0 1 0 0 0,-2 0 0 0 0,-15-40 0 0 0,7 24-2312 0 0,13 32-2064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12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130 187 268 0 0,'-3'4'206'0'0,"-64"89"3673"0"0,52-70-1295 0 0,2 0 0 0 0,-14 32 1 0 0,23-38 343 0 0,4-17-2835 0 0,0 0 0 0 0,0 0 1 0 0,0 1-1 0 0,0-1 0 0 0,0 0 0 0 0,0 0 0 0 0,0 0 0 0 0,0 1 0 0 0,0-1 0 0 0,0 0 0 0 0,0 0 0 0 0,0 0 0 0 0,0 0 0 0 0,1 1 0 0 0,-1-1 0 0 0,0 0 0 0 0,0 0 0 0 0,0 0 0 0 0,0 0 0 0 0,0 1 0 0 0,1-1 0 0 0,-1 0 0 0 0,0 0 0 0 0,0 0 0 0 0,0 0 0 0 0,0 0 0 0 0,1 0 0 0 0,-1 0 0 0 0,0 0 0 0 0,0 0 0 0 0,0 1 0 0 0,0-1 0 0 0,1 0 0 0 0,-1 0 0 0 0,0 0 0 0 0,0 0 0 0 0,0 0 0 0 0,1 0 0 0 0,0-1 40 0 0,1 0 0 0 0,-1 1 1 0 0,1-1-1 0 0,-1 0 0 0 0,0 0 0 0 0,1 0 0 0 0,-1 0 0 0 0,0 0 0 0 0,0 0 0 0 0,0 0 0 0 0,0-1 0 0 0,0 1 0 0 0,0 0 1 0 0,0-1-1 0 0,0 1 0 0 0,-1 0 0 0 0,2-3 0 0 0,15-36 485 0 0,-2-1 1 0 0,-1-1-1 0 0,-3 0 0 0 0,8-49 1 0 0,-2 10 292 0 0,-4 33-96 0 0,9 68-607 0 0,44 77 200 0 0,41 53 26 0 0,-101-143-421 0 0,28 35 60 0 0,2-2 0 0 0,2-2 0 0 0,58 47 0 0 0,-91-82-112 0 0,0 0 1 0 0,1 0 0 0 0,-1 0 0 0 0,0-1-1 0 0,1 0 1 0 0,7 2 0 0 0,-12-4 25 0 0,0 1-1 0 0,0-1 1 0 0,0 1-1 0 0,1-1 1 0 0,-1 0 0 0 0,0 0-1 0 0,0 1 1 0 0,1-1 0 0 0,-1 0-1 0 0,0 0 1 0 0,1 0-1 0 0,-1 0 1 0 0,0-1 0 0 0,1 1-1 0 0,-1 0 1 0 0,0 0 0 0 0,0-1-1 0 0,1 1 1 0 0,-1-1 0 0 0,0 1-1 0 0,0-1 1 0 0,0 0-1 0 0,0 1 1 0 0,0-1 0 0 0,0 0-1 0 0,0 0 1 0 0,0 0 0 0 0,0 1-1 0 0,0-1 1 0 0,0 0 0 0 0,0 0-1 0 0,1-2 1 0 0,-2 1 0 0 0,0 1 0 0 0,0 0 1 0 0,0 0-1 0 0,-1-1 0 0 0,1 1 0 0 0,0 0 1 0 0,0 0-1 0 0,-1 0 0 0 0,1-1 1 0 0,-1 1-1 0 0,1 0 0 0 0,-1 0 0 0 0,1 0 1 0 0,-1 0-1 0 0,0 0 0 0 0,1 0 0 0 0,-1 0 1 0 0,0 0-1 0 0,0 0 0 0 0,0 0 1 0 0,0 1-1 0 0,0-1 0 0 0,-2-1 0 0 0,-23-15-86 0 0,5 7 52 0 0,0 2 0 0 0,-1 1 0 0 0,0 0 0 0 0,0 2 0 0 0,0 0 0 0 0,-1 2-1 0 0,-31-2 1 0 0,-7 5-130 0 0,-91 9 0 0 0,101 2-1903 0 0,111-2-1845 0 0,-2-8-1698 0 0,-26-3 3266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1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6005 0 0,'-53'2'17671'0'0,"72"-1"-16608"0"0,98 4 1578 0 0,-51-4-3701 0 0,-2 3-6792 0 0,-57-3 4771 0 0,2-1 443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12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23 756 0 0,'0'-2'485'0'0,"1"1"-1"0"0,0-1 1 0 0,-1 1 0 0 0,1 0-1 0 0,0 0 1 0 0,0-1 0 0 0,0 1-1 0 0,0 0 1 0 0,0 0-1 0 0,0 0 1 0 0,0 0 0 0 0,1 0-1 0 0,-1 0 1 0 0,0 0 0 0 0,1 1-1 0 0,-1-1 1 0 0,0 0-1 0 0,1 1 1 0 0,-1-1 0 0 0,1 1-1 0 0,-1 0 1 0 0,1-1 0 0 0,2 1-1 0 0,-2 0-39 0 0,1 0 0 0 0,-1 1-1 0 0,0-1 1 0 0,1 1 0 0 0,-1 0 0 0 0,0 0-1 0 0,1 0 1 0 0,-1 0 0 0 0,0 0-1 0 0,0 0 1 0 0,0 1 0 0 0,0-1-1 0 0,3 3 1 0 0,2 3 254 0 0,0 0 1 0 0,0 0-1 0 0,-1 1 0 0 0,0 0 1 0 0,0 1-1 0 0,5 8 0 0 0,-4-1-35 0 0,0 1-1 0 0,-1 0 1 0 0,-1 0 0 0 0,0 1-1 0 0,3 27 1 0 0,1 3-1208 0 0,-9-46 327 0 0,1 0-1 0 0,-1-1 1 0 0,1 1 0 0 0,-1-1 0 0 0,1 1 0 0 0,0 0 0 0 0,0-1-1 0 0,0 1 1 0 0,0-1 0 0 0,0 0 0 0 0,1 3 0 0 0,11 4-6323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1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45 217 60 0 0,'-4'-4'651'0'0,"0"0"0"0"0,0 0 0 0 0,0-1 0 0 0,0 1 0 0 0,1-1 0 0 0,0 0 0 0 0,0 0 0 0 0,0 0 0 0 0,1 0 0 0 0,-1-1 0 0 0,1 1 0 0 0,1-1 0 0 0,-1 1 1 0 0,-1-9-1 0 0,4 10-368 0 0,0 1 0 0 0,-1-1 0 0 0,1 1 0 0 0,1 0 0 0 0,-1-1 0 0 0,0 1 0 0 0,1 0 0 0 0,0 0 0 0 0,-1 0 0 0 0,1 0 0 0 0,0 0 0 0 0,1 0 1 0 0,-1 1-1 0 0,0-1 0 0 0,1 1 0 0 0,0-1 0 0 0,-1 1 0 0 0,1 0 0 0 0,3-2 0 0 0,5-3 289 0 0,-1 1-1 0 0,1 0 1 0 0,21-9 0 0 0,-4 6 69 0 0,0 1 0 0 0,0 0 1 0 0,0 3-1 0 0,1 0 1 0 0,0 2-1 0 0,0 1 0 0 0,34 2 1 0 0,-41 1-342 0 0,0 1 1 0 0,-1 0 0 0 0,1 2-1 0 0,-1 1 1 0 0,0 0 0 0 0,0 2-1 0 0,-1 0 1 0 0,0 2-1 0 0,0 0 1 0 0,22 14 0 0 0,-38-20-219 0 0,0-1 0 0 0,0 1 0 0 0,0 1-1 0 0,0-1 1 0 0,0 0 0 0 0,-1 1 0 0 0,1 0 0 0 0,-1 0 0 0 0,0 0 0 0 0,0 0 0 0 0,0 0 0 0 0,-1 1 0 0 0,0-1 0 0 0,0 1 0 0 0,0-1-1 0 0,0 1 1 0 0,0 0 0 0 0,0 6 0 0 0,-2-7-65 0 0,0 1-1 0 0,0-1 1 0 0,-1 0-1 0 0,1 1 1 0 0,-1-1-1 0 0,0 0 1 0 0,0 0-1 0 0,-1 0 1 0 0,1 1-1 0 0,-1-1 1 0 0,0 0-1 0 0,0-1 1 0 0,0 1-1 0 0,0 0 1 0 0,-1-1-1 0 0,0 1 1 0 0,0-1-1 0 0,0 0 1 0 0,0 0-1 0 0,0 0 1 0 0,-4 3-1 0 0,-25 17-320 0 0,24-18 122 0 0,0 0-1 0 0,0 1 1 0 0,-11 11-1 0 0,18-16 138 0 0,24 14 112 0 0,24 1 106 0 0,123 47 303 0 0,-149-54-390 0 0,1 2 0 0 0,-2 1 0 0 0,1 0 0 0 0,-2 1 0 0 0,27 24 1 0 0,-44-36-78 0 0,0 0-1 0 0,-1 1 1 0 0,1-1 0 0 0,-1 1 0 0 0,0-1 0 0 0,1 1 0 0 0,-1-1 0 0 0,0 1 0 0 0,0 0 0 0 0,0 0 0 0 0,0-1 0 0 0,0 1 0 0 0,0 0 0 0 0,-1 0 0 0 0,1 0 0 0 0,-1 0 0 0 0,1 0-1 0 0,-1 0 1 0 0,0 0 0 0 0,0 0 0 0 0,0 0 0 0 0,0 2 0 0 0,-1-2 5 0 0,1 1 0 0 0,-1-1 1 0 0,0 0-1 0 0,0 0 0 0 0,-1 0 0 0 0,1 0 0 0 0,0 0 0 0 0,-1 0 1 0 0,1 0-1 0 0,-1-1 0 0 0,0 1 0 0 0,0 0 0 0 0,1-1 0 0 0,-1 1 0 0 0,-4 1 1 0 0,-7 4 38 0 0,0-1 0 0 0,0 0 0 0 0,-1-1 0 0 0,-25 6 1 0 0,0-3 39 0 0,0-1 1 0 0,0-2-1 0 0,0-2 0 0 0,-45-2 1 0 0,25-4-716 0 0,-1-3 0 0 0,-62-14 0 0 0,91 10-4029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1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1 448 0 0,'10'2'6287'0'0,"-6"2"-6175"0"0,0 3 555 0 0,-1 1 0 0 0,0-1 0 0 0,0 1 0 0 0,-1 0 0 0 0,0 0 0 0 0,0 0 0 0 0,-1 0 0 0 0,1 12 0 0 0,0-2 51 0 0,43 310 5448 0 0,-36-285-6302 0 0,-3-14-3770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1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0 147 724 0 0,'0'-4'446'0'0,"0"-1"-1"0"0,1 0 1 0 0,0 0-1 0 0,0 1 1 0 0,0-1-1 0 0,0 0 1 0 0,0 1-1 0 0,1-1 1 0 0,0 1-1 0 0,0-1 1 0 0,0 1-1 0 0,1 0 0 0 0,0 0 1 0 0,5-7-1 0 0,-2 5 6 0 0,0 1-1 0 0,0-1 0 0 0,0 1 0 0 0,1 0 0 0 0,0 1 1 0 0,0 0-1 0 0,0 0 0 0 0,10-4 0 0 0,-2 3 94 0 0,-1 0 0 0 0,1 1-1 0 0,0 0 1 0 0,0 2 0 0 0,0-1 0 0 0,1 2-1 0 0,-1 0 1 0 0,0 1 0 0 0,18 2 0 0 0,-19 0-155 0 0,0 1 0 0 0,0 0 1 0 0,0 1-1 0 0,-1 0 0 0 0,16 8 1 0 0,-24-9-266 0 0,0-1 0 0 0,-1 0-1 0 0,1 1 1 0 0,-1 0 0 0 0,1 0 0 0 0,-1 0 0 0 0,0 1 0 0 0,0 0 0 0 0,0-1 0 0 0,-1 1 0 0 0,0 0 0 0 0,1 1 0 0 0,-1-1 0 0 0,-1 1 0 0 0,1-1 0 0 0,3 10 0 0 0,-5-12-78 0 0,-1 0 1 0 0,1 0 0 0 0,-1 0 0 0 0,0 0 0 0 0,0 0 0 0 0,0 1-1 0 0,0-1 1 0 0,0 0 0 0 0,0 0 0 0 0,-1 0 0 0 0,1 0 0 0 0,0 0-1 0 0,-1 0 1 0 0,0 0 0 0 0,0 0 0 0 0,1 0 0 0 0,-1 0 0 0 0,-2 2-1 0 0,0 0 10 0 0,-1 0 0 0 0,1 0 0 0 0,-1 0 0 0 0,1-1 0 0 0,-1 0-1 0 0,0 0 1 0 0,-7 5 0 0 0,-5 0 40 0 0,0 0 0 0 0,-1 0-1 0 0,-21 5 1 0 0,14-5-411 0 0,-2-2 0 0 0,1-1 0 0 0,-1-2 0 0 0,-31 2 0 0 0,-13-3-8738 0 0,65-2 6924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15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25 196 696 0 0,'1'5'989'0'0,"0"1"0"0"0,-1 0 0 0 0,0-1 0 0 0,0 1 0 0 0,0 0 0 0 0,0 0 0 0 0,-1-1 0 0 0,-2 7 0 0 0,-1 27 4863 0 0,4-24-4242 0 0,0-14-1433 0 0,0 0 0 0 0,0-1 0 0 0,0 1 1 0 0,0 0-1 0 0,0-1 0 0 0,0 1 0 0 0,0 0 1 0 0,0-1-1 0 0,0 1 0 0 0,0 0 0 0 0,1-1 1 0 0,-1 1-1 0 0,0 0 0 0 0,0-1 0 0 0,1 1 1 0 0,-1-1-1 0 0,0 1 0 0 0,1 0 0 0 0,-1-1 1 0 0,1 1-1 0 0,-1-1 0 0 0,2 2 1407 0 0,0-5-1044 0 0,3-3-340 0 0,0 0 0 0 0,-1-1 0 0 0,0 0 0 0 0,0 0 0 0 0,0 0 0 0 0,-1 0 0 0 0,0-1-1 0 0,-1 1 1 0 0,0-1 0 0 0,2-10 0 0 0,11-87 724 0 0,-13 87-718 0 0,5-87 532 0 0,-7 105-736 0 0,0 0 1 0 0,1 0-1 0 0,-1-1 0 0 0,0 1 0 0 0,0 0 0 0 0,0 0 1 0 0,0 0-1 0 0,1-1 0 0 0,-1 1 0 0 0,0 0 1 0 0,0 0-1 0 0,0 0 0 0 0,1 0 0 0 0,-1 0 0 0 0,0-1 1 0 0,0 1-1 0 0,1 0 0 0 0,-1 0 0 0 0,0 0 0 0 0,0 0 1 0 0,1 0-1 0 0,-1 0 0 0 0,0 0 0 0 0,0 0 1 0 0,1 0-1 0 0,-1 0 0 0 0,0 0 0 0 0,0 0 0 0 0,1 0 1 0 0,-1 0-1 0 0,0 0 0 0 0,0 0 0 0 0,1 0 1 0 0,-1 0-1 0 0,0 0 0 0 0,0 0 0 0 0,1 1 0 0 0,-1-1 1 0 0,0 0-1 0 0,0 0 0 0 0,0 0 0 0 0,1 0 0 0 0,-1 1 1 0 0,0-1-1 0 0,0 0 0 0 0,0 0 0 0 0,0 0 1 0 0,1 1-1 0 0,-1-1 0 0 0,0 0 0 0 0,0 0 0 0 0,0 0 1 0 0,0 1-1 0 0,13 11 70 0 0,32 40 70 0 0,3-2-1 0 0,1-2 1 0 0,3-3-1 0 0,1-2 1 0 0,76 47 0 0 0,-112-79-233 0 0,-11-7 54 0 0,1 1 0 0 0,-1-1 0 0 0,1 0 0 0 0,0-1 0 0 0,1 0 0 0 0,9 3 0 0 0,-16-5-1 0 0,-3-3-123 0 0,-1 0 150 0 0,1 0 0 0 0,-1 1 0 0 0,1-1 0 0 0,-1 1 1 0 0,0 0-1 0 0,1-1 0 0 0,-1 1 0 0 0,0 0 0 0 0,0 1 0 0 0,-3-1 1 0 0,-74-15-497 0 0,-2 5 0 0 0,1 2 0 0 0,-1 5 0 0 0,-114 7 0 0 0,186-1-1502 0 0,22 1-6234 0 0,-5-2 8504 0 0,11-2-2833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1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0 343 60 0 0,'0'0'3819'0'0,"2"-19"5995"0"0,-1 10-8766 0 0,0-8-303 0 0,0 0-1 0 0,1 0 1 0 0,1 1 0 0 0,0 0-1 0 0,1-1 1 0 0,1 1-1 0 0,1 0 1 0 0,0 1-1 0 0,1 0 1 0 0,11-19 0 0 0,-12 25-625 0 0,-1 1 1 0 0,1-1-1 0 0,0 1 1 0 0,1 0-1 0 0,0 1 1 0 0,0 0-1 0 0,1 0 0 0 0,-1 0 1 0 0,2 1-1 0 0,-1 0 1 0 0,1 1-1 0 0,0 0 1 0 0,0 0-1 0 0,0 1 1 0 0,0 0-1 0 0,1 0 1 0 0,19-3-1 0 0,-27 6-103 0 0,0 1-1 0 0,0-1 1 0 0,1 1-1 0 0,-1 0 1 0 0,0 0-1 0 0,1 0 0 0 0,-1 0 1 0 0,0 0-1 0 0,0 0 1 0 0,1 0-1 0 0,-1 1 1 0 0,0-1-1 0 0,0 1 1 0 0,0 0-1 0 0,0 0 0 0 0,0 0 1 0 0,0 0-1 0 0,0 0 1 0 0,0 0-1 0 0,0 0 1 0 0,0 0-1 0 0,0 1 1 0 0,-1-1-1 0 0,1 1 0 0 0,0 0 1 0 0,-1-1-1 0 0,1 1 1 0 0,-1 0-1 0 0,0 0 1 0 0,0 0-1 0 0,0 0 1 0 0,0 0-1 0 0,0 0 0 0 0,0 0 1 0 0,0 0-1 0 0,-1 0 1 0 0,1 4-1 0 0,1 1 12 0 0,-2 0-1 0 0,1 0 1 0 0,-1 0 0 0 0,0 1-1 0 0,-1-1 1 0 0,0 0 0 0 0,0 0-1 0 0,0 0 1 0 0,-1 0-1 0 0,-4 10 1 0 0,3-10 46 0 0,0 1 1 0 0,0 0-1 0 0,1 0 1 0 0,0 0-1 0 0,1 1 1 0 0,0-1-1 0 0,0 0 0 0 0,0 11 1 0 0,2-17-42 0 0,-1 1 1 0 0,1 0-1 0 0,-1 0 0 0 0,1-1 1 0 0,0 1-1 0 0,0-1 0 0 0,0 1 1 0 0,1-1-1 0 0,-1 1 1 0 0,0-1-1 0 0,1 1 0 0 0,0-1 1 0 0,-1 0-1 0 0,1 0 0 0 0,0 0 1 0 0,0 0-1 0 0,0 0 1 0 0,1-1-1 0 0,-1 1 0 0 0,0-1 1 0 0,1 1-1 0 0,-1-1 0 0 0,1 0 1 0 0,-1 0-1 0 0,1 0 0 0 0,-1 0 1 0 0,6 1-1 0 0,6 2-80 0 0,1-2-1 0 0,-1 1 1 0 0,1-2-1 0 0,0 0 1 0 0,0-1-1 0 0,-1 0 1 0 0,28-5-1 0 0,31-10-3207 0 0,-3-5-5308 0 0,-47 12 5917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1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311 220 728 0 0,'-8'3'1286'0'0,"0"0"1"0"0,1 1-1 0 0,-1 0 1 0 0,1 0-1 0 0,0 0 0 0 0,0 1 1 0 0,1 1-1 0 0,0-1 1 0 0,0 1-1 0 0,0 0 0 0 0,0 0 1 0 0,1 0-1 0 0,0 1 1 0 0,0 0-1 0 0,1 0 0 0 0,-5 11 2340 0 0,-4-57-2460 0 0,-5-231 255 0 0,18 270-1414 0 0,0-1 0 0 0,0 1 0 0 0,-1 0 1 0 0,1-1-1 0 0,0 1 0 0 0,0 0 0 0 0,0-1 0 0 0,0 1 0 0 0,0 0 0 0 0,0-1 0 0 0,0 1 0 0 0,0 0 0 0 0,0-1 1 0 0,0 1-1 0 0,0 0 0 0 0,0-1 0 0 0,0 1 0 0 0,0 0 0 0 0,1-1 0 0 0,-1 1 0 0 0,0 0 0 0 0,0 0 0 0 0,0-1 1 0 0,0 1-1 0 0,1 0 0 0 0,-1-1 0 0 0,0 1 0 0 0,0 0 0 0 0,0 0 0 0 0,1-1 0 0 0,-1 1 0 0 0,0 0 0 0 0,0 0 0 0 0,1 0 1 0 0,-1-1-1 0 0,0 1 0 0 0,1 0 0 0 0,-1 0 0 0 0,1 0 0 0 0,13 9 152 0 0,19 29 25 0 0,-29-33-131 0 0,28 35-82 0 0,3-2 0 0 0,1-2 0 0 0,1-1 1 0 0,2-1-1 0 0,1-3 0 0 0,66 40 0 0 0,-105-70 18 0 0,13 7-370 0 0,0 0 0 0 0,1-1 0 0 0,25 9 0 0 0,-39-16 213 0 0,-13-3-459 0 0,0-1 586 0 0,0 1 0 0 0,0 1 0 0 0,-1 0 1 0 0,1 1-1 0 0,-22 1 0 0 0,10-1 27 0 0,-52-3-7 0 0,-336-11 188 0 0,396 16-21 0 0,36 0-12749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7:44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0 388 0 0,'0'0'6533'0'0,"2"2"-5411"0"0,3 2-459 0 0,0 0-1 0 0,0-1 1 0 0,0 0-1 0 0,0 0 0 0 0,0-1 1 0 0,0 1-1 0 0,1-1 0 0 0,-1 0 1 0 0,1-1-1 0 0,7 2 1 0 0,67 9 1875 0 0,-42-8-1622 0 0,55 5 1149 0 0,144-4 1 0 0,-159-5-2083 0 0,-62 2-2860 0 0,-4 1-3595 0 0,-4 0 4148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1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128 615 956 0 0,'-1'-12'4831'0'0,"1"-38"2258"0"0,1-14-3002 0 0,-2 18-3006 0 0,-8-58-1 0 0,4 69-731 0 0,-1-1-1 0 0,-2 1 1 0 0,-1 1 0 0 0,-2 0 0 0 0,-1 0-1 0 0,-2 1 1 0 0,-28-50 0 0 0,31 69 377 0 0,13 22 529 0 0,20 30-220 0 0,6-6-690 0 0,2-2 0 0 0,1-1 0 0 0,1-1 0 0 0,2-2 1 0 0,1-2-1 0 0,0-1 0 0 0,2-1 0 0 0,47 20 1 0 0,-77-39-334 0 0,0-1 1 0 0,0 1 0 0 0,0-1 0 0 0,0 0 0 0 0,1-1 0 0 0,-1 1-1 0 0,0-1 1 0 0,1-1 0 0 0,-1 0 0 0 0,1 0 0 0 0,-1 0 0 0 0,13-3 0 0 0,-14 1-76 0 0,0 0 0 0 0,0 0 0 0 0,0-1 0 0 0,0 0 0 0 0,0 0 0 0 0,-1 0 0 0 0,0-1 0 0 0,1 0 0 0 0,-1 0 0 0 0,-1 0 0 0 0,1-1 1 0 0,-1 0-1 0 0,1 1 0 0 0,5-11 0 0 0,7-8-39 0 0,-1-1 0 0 0,-1-1 0 0 0,12-30 0 0 0,-27 55 135 0 0,1 0 1 0 0,-1 0-1 0 0,0 0 0 0 0,0 0 1 0 0,0-1-1 0 0,0 1 0 0 0,0 0 1 0 0,0 0-1 0 0,0 0 0 0 0,1 0 1 0 0,-1 0-1 0 0,0 0 1 0 0,0-1-1 0 0,0 1 0 0 0,0 0 1 0 0,1 0-1 0 0,-1 0 0 0 0,0 0 1 0 0,0 0-1 0 0,0 0 0 0 0,0 0 1 0 0,1 0-1 0 0,-1 0 0 0 0,0 0 1 0 0,0 0-1 0 0,0 0 1 0 0,1 0-1 0 0,-1 0 0 0 0,0 0 1 0 0,0 0-1 0 0,0 0 0 0 0,0 0 1 0 0,1 0-1 0 0,-1 0 0 0 0,0 0 1 0 0,0 0-1 0 0,0 0 1 0 0,0 0-1 0 0,1 0 0 0 0,-1 1 1 0 0,0-1-1 0 0,0 0 0 0 0,0 0 1 0 0,12 11 832 0 0,18 25-120 0 0,-14-16-288 0 0,9 7-120 0 0,0-2 0 0 0,2-1 0 0 0,1-1 0 0 0,0-1 0 0 0,41 22 0 0 0,-49-33-553 0 0,1-1 0 0 0,0-1-1 0 0,39 11 1 0 0,-44-16-604 0 0,1 0 0 0 0,0-2 0 0 0,0 0 0 0 0,0 0 0 0 0,29-3-1 0 0,0-8-6896 0 0,-26 2 4471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17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1 624 0 0,'-4'0'870'0'0,"1"-1"0"0"0,-1 1 0 0 0,1 0 0 0 0,-1 0 0 0 0,0 0-1 0 0,1 1 1 0 0,-1 0 0 0 0,1-1 0 0 0,-1 1 0 0 0,1 0 0 0 0,0 1 0 0 0,-1-1 0 0 0,1 0 0 0 0,-4 3 0 0 0,2 0-3 0 0,-1 0 0 0 0,1 0 1 0 0,0 0-1 0 0,1 1 0 0 0,-1-1 1 0 0,1 1-1 0 0,-6 8 1 0 0,3-1-178 0 0,0 0 0 0 0,0 0 1 0 0,1 0-1 0 0,1 1 0 0 0,0 0 1 0 0,1 0-1 0 0,-3 15 0 0 0,5-20-461 0 0,1 1-1 0 0,0-1 1 0 0,0 0-1 0 0,1 1 1 0 0,0-1-1 0 0,0 0 0 0 0,1 0 1 0 0,0 1-1 0 0,0-1 1 0 0,1 0-1 0 0,0 0 1 0 0,1 0-1 0 0,4 10 0 0 0,-4-13-181 0 0,0 0 0 0 0,0 0-1 0 0,1-1 1 0 0,0 1-1 0 0,-1-1 1 0 0,2 0-1 0 0,-1 0 1 0 0,0 0-1 0 0,1-1 1 0 0,0 1-1 0 0,-1-1 1 0 0,1 0 0 0 0,1 0-1 0 0,-1-1 1 0 0,0 0-1 0 0,1 0 1 0 0,-1 0-1 0 0,1 0 1 0 0,9 1-1 0 0,1-1-270 0 0,-1-1 0 0 0,1 0 0 0 0,0-1 0 0 0,0 0 0 0 0,30-6 0 0 0,-35 4-398 0 0,0 0 0 0 0,0-1 0 0 0,0 0 0 0 0,0-1 0 0 0,0-1 0 0 0,-1 1 0 0 0,0-2 0 0 0,18-11 0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1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39 48 0 0,'-70'-3'5409'0'0,"24"-3"7403"0"0,50 5-11905 0 0,15-5 239 0 0,1 1-1 0 0,-1 2 0 0 0,32-3 0 0 0,24 3-4030 0 0,-73 3 1481 0 0,6-2-3722 0 0,-3-1 2257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18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192 156 92 0 0,'-82'-24'2603'0'0,"-12"-5"5904"0"0,94 29-8339 0 0,-1 0 0 0 0,0 0 0 0 0,0 0 0 0 0,1 0 0 0 0,-1-1 0 0 0,0 1 0 0 0,1 0 0 0 0,-1 0 0 0 0,0-1-1 0 0,0 1 1 0 0,1 0 0 0 0,-1-1 0 0 0,1 1 0 0 0,-1-1 0 0 0,0 1 0 0 0,1-1 0 0 0,-1 1 0 0 0,1-1 0 0 0,-1 0 0 0 0,1 1 0 0 0,0-1 0 0 0,-1 1 0 0 0,1-1 0 0 0,-1 0 0 0 0,1 1 0 0 0,0-2 0 0 0,0 1 12 0 0,1 1 0 0 0,-1-1 0 0 0,1 0 0 0 0,-1 0 0 0 0,1 1 0 0 0,-1-1 0 0 0,1 1 0 0 0,0-1 0 0 0,-1 1 0 0 0,1-1 0 0 0,0 1-1 0 0,-1-1 1 0 0,1 1 0 0 0,0-1 0 0 0,0 1 0 0 0,0 0 0 0 0,-1 0 0 0 0,2-1 0 0 0,42-10 2422 0 0,3 6-1358 0 0,0 2-1 0 0,78 4 1 0 0,21 10-3861 0 0,-68-4-1699 0 0,-47-5 1219 0 0,-4-2 447 0 0</inkml:trace>
  <inkml:trace contextRef="#ctx0" brushRef="#br0" timeOffset="1">857 12 636 0 0,'-1'-11'18333'0'0,"11"45"-15424"0"0,-4-12-637 0 0,8 44 0 0 0,-6-21-2534 0 0,4-2-3552 0 0,-10-41 3399 0 0,-1 0-869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1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60 224 0 0,'-7'-5'761'0'0,"-13"-13"569"0"0,13 5 3744 0 0,11 10-3730 0 0,1 0-996 0 0,-1 0 0 0 0,1 1 0 0 0,0 0 0 0 0,1 0 0 0 0,-1 0 0 0 0,0 0 0 0 0,0 1 0 0 0,1 0 0 0 0,-1 0 0 0 0,1 0 0 0 0,-1 1 0 0 0,6-1 0 0 0,76 6 1887 0 0,-60-2-1626 0 0,31 2 1184 0 0,60 12 0 0 0,-99-13-1322 0 0,-1 1 1 0 0,0 0-1 0 0,0 1 1 0 0,0 1-1 0 0,-1 1 0 0 0,0 0 1 0 0,22 16-1 0 0,-34-21-313 0 0,-1 1-1 0 0,1 0 1 0 0,-1 0 0 0 0,0 0-1 0 0,0 1 1 0 0,0-1 0 0 0,0 1-1 0 0,-1 0 1 0 0,0 0 0 0 0,0 1-1 0 0,0-1 1 0 0,0 0 0 0 0,-1 1-1 0 0,3 9 1 0 0,-5-10-80 0 0,1-1 1 0 0,0 1 0 0 0,-1-1-1 0 0,0 1 1 0 0,0-1-1 0 0,-1 1 1 0 0,1-1 0 0 0,-1 1-1 0 0,0-1 1 0 0,0 1-1 0 0,0-1 1 0 0,-1 1-1 0 0,1-1 1 0 0,-1 0 0 0 0,0 0-1 0 0,-1 0 1 0 0,1 0-1 0 0,-1 0 1 0 0,-4 5 0 0 0,-3 1-8 0 0,-1 0 0 0 0,0 0 1 0 0,0-1-1 0 0,-1-1 0 0 0,0 0 1 0 0,0 0-1 0 0,-1-1 1 0 0,0-1-1 0 0,-1 0 0 0 0,1-1 1 0 0,-1-1-1 0 0,-25 6 0 0 0,8-4-22 0 0,1-2-1 0 0,-1-1 1 0 0,-1-1-1 0 0,-59-5 1 0 0,62-3-49 0 0,28 6-6 0 0,0-1-1 0 0,0 1 1 0 0,0 0 0 0 0,0 0-1 0 0,0-1 1 0 0,0 1-1 0 0,0-1 1 0 0,0 1 0 0 0,1-1-1 0 0,-1 1 1 0 0,0-1 0 0 0,0 0-1 0 0,0 1 1 0 0,1-1 0 0 0,-1 0-1 0 0,0 1 1 0 0,1-1-1 0 0,-1 0 1 0 0,1 0 0 0 0,-1 0-1 0 0,1 0 1 0 0,-1 0 0 0 0,1 1-1 0 0,-1-3 1 0 0,2 1-15 0 0,1 0 1 0 0,-1 1 0 0 0,0-1-1 0 0,1 0 1 0 0,-1 1-1 0 0,1-1 1 0 0,0 1-1 0 0,-1 0 1 0 0,1-1-1 0 0,0 1 1 0 0,0 0 0 0 0,0 0-1 0 0,0 0 1 0 0,0 0-1 0 0,3 0 1 0 0,-4 0 10 0 0,34-12-109 0 0,0 2 1 0 0,1 1 0 0 0,0 2 0 0 0,0 1 0 0 0,1 2-1 0 0,0 2 1 0 0,0 1 0 0 0,0 2 0 0 0,41 4-1 0 0,-70-2 5 0 0,1 0 0 0 0,-1 0 0 0 0,0 0-1 0 0,0 1 1 0 0,0 0 0 0 0,-1 1 0 0 0,1 0-1 0 0,-1 0 1 0 0,0 0 0 0 0,12 11 0 0 0,-9-9-1478 0 0,5-3-8725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1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77 190 356 0 0,'-36'-80'3740'0'0,"0"-2"5682"0"0,35 82-9181 0 0,0-1 0 0 0,1 0 0 0 0,-1 0 0 0 0,1 0 0 0 0,0 0 0 0 0,-1 0 0 0 0,1 0 0 0 0,0 0 1 0 0,0 0-1 0 0,-1 0 0 0 0,1 0 0 0 0,0 0 0 0 0,0 0 0 0 0,0 0 0 0 0,0 0 0 0 0,0 0 0 0 0,1 0 0 0 0,-1 0 0 0 0,0 0 0 0 0,0 0 0 0 0,1 0 0 0 0,-1 0 0 0 0,0 0 1 0 0,2-1-1 0 0,-2 1-219 0 0,1 1 1 0 0,0 0-1 0 0,0-1 1 0 0,0 1 0 0 0,0 0-1 0 0,0 0 1 0 0,0 0-1 0 0,0 0 1 0 0,0 0 0 0 0,0 0-1 0 0,0 0 1 0 0,0 0 0 0 0,0 0-1 0 0,0 0 1 0 0,0 0-1 0 0,0 1 1 0 0,0-1 0 0 0,0 0-1 0 0,1 2 1 0 0,10 3-1673 0 0,-2 0 1 0 0,21 14 0 0 0,-2 0-862 0 0,3 1 362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19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32 162 524 0 0,'-8'21'2383'0'0,"2"1"0"0"0,-6 30-1 0 0,7 12 6935 0 0,5-64-9221 0 0,0-1 0 0 0,1 1 0 0 0,-1 0 0 0 0,0 0 0 0 0,0-1-1 0 0,1 1 1 0 0,-1 0 0 0 0,0 0 0 0 0,0 0 0 0 0,1-1 0 0 0,-1 1 0 0 0,0 0 0 0 0,1 0 0 0 0,-1 0 0 0 0,0 0 0 0 0,1 0 0 0 0,-1 0 0 0 0,0 0 0 0 0,1-1 0 0 0,-1 1 0 0 0,0 0-1 0 0,1 0 1 0 0,-1 0 0 0 0,0 0 0 0 0,1 1 0 0 0,-1-1 0 0 0,0 0 0 0 0,1 0 0 0 0,-1 0 0 0 0,0 0 0 0 0,1 0 0 0 0,-1 0 0 0 0,0 0 0 0 0,1 1 0 0 0,-1-1 0 0 0,0 0-1 0 0,1 0 1 0 0,-1 0 0 0 0,0 1 0 0 0,0-1 0 0 0,1 0 0 0 0,-1 0 0 0 0,0 1 0 0 0,0-1 0 0 0,0 0 0 0 0,1 1 0 0 0,-1-1 0 0 0,0 0 0 0 0,0 1 0 0 0,0-1 0 0 0,0 0-1 0 0,0 1 1 0 0,0-1 0 0 0,0 0 0 0 0,1 1 0 0 0,-1-1 0 0 0,0 0 0 0 0,0 1 0 0 0,0-1 0 0 0,-1 1 0 0 0,19-26 1160 0 0,23-55 11 0 0,-31 58-998 0 0,1 0 1 0 0,21-31 0 0 0,-24 43-191 0 0,0-1 0 0 0,1 1 0 0 0,0 1 0 0 0,1-1 0 0 0,0 2 0 0 0,1-1 0 0 0,0 1 0 0 0,0 1 0 0 0,1 0 0 0 0,0 1 0 0 0,0 0 0 0 0,16-5 0 0 0,-20 8-31 0 0,2 0-1 0 0,-1 1 0 0 0,0 0 0 0 0,0 1 1 0 0,0 0-1 0 0,1 1 0 0 0,-1 0 0 0 0,1 0 1 0 0,-1 1-1 0 0,0 0 0 0 0,1 0 1 0 0,-1 1-1 0 0,0 1 0 0 0,0-1 0 0 0,0 1 1 0 0,-1 1-1 0 0,1 0 0 0 0,10 6 1 0 0,-17-9-29 0 0,1 1 0 0 0,-1-1 0 0 0,0 1 0 0 0,1-1 0 0 0,-1 1 0 0 0,0 0 0 0 0,0 0 1 0 0,0 0-1 0 0,0 0 0 0 0,-1 0 0 0 0,1 1 0 0 0,0-1 0 0 0,-1 0 0 0 0,0 1 0 0 0,1-1 0 0 0,-1 1 1 0 0,0 0-1 0 0,1 4 0 0 0,-2-4 0 0 0,0 0 0 0 0,0-1 0 0 0,0 1 0 0 0,-1 0 0 0 0,1 0 0 0 0,-1-1 0 0 0,0 1 0 0 0,1 0 0 0 0,-1-1 0 0 0,0 1 0 0 0,-1-1 0 0 0,1 1 0 0 0,0-1 0 0 0,-1 1 0 0 0,-2 3 0 0 0,-4 2 10 0 0,0 1-1 0 0,-1-1 0 0 0,0 0 0 0 0,0 0 0 0 0,-1-1 1 0 0,0-1-1 0 0,-15 8 0 0 0,0-3-66 0 0,-1-1 1 0 0,0-1-1 0 0,-49 10 1 0 0,-6 2-170 0 0,81-21 204 0 0,0 0 1 0 0,-1 0-1 0 0,1 0 1 0 0,0 0 0 0 0,-1 0-1 0 0,1 0 1 0 0,0 1-1 0 0,-1-1 1 0 0,1 0 0 0 0,0 0-1 0 0,0 0 1 0 0,-1 0-1 0 0,1 0 1 0 0,0 1 0 0 0,0-1-1 0 0,-1 0 1 0 0,1 0-1 0 0,0 1 1 0 0,0-1 0 0 0,0 0-1 0 0,-1 0 1 0 0,1 1-1 0 0,0-1 1 0 0,0 0 0 0 0,0 0-1 0 0,0 1 1 0 0,0-1-1 0 0,-1 0 1 0 0,1 1-1 0 0,0-1 1 0 0,0 0 0 0 0,0 0-1 0 0,0 1 1 0 0,0-1-1 0 0,0 0 1 0 0,0 1 0 0 0,0-1-1 0 0,0 0 1 0 0,0 1-1 0 0,0-1 1 0 0,1 0 0 0 0,-1 1-1 0 0,0-1 1 0 0,0 0-1 0 0,0 0 1 0 0,0 1 0 0 0,1-1-1 0 0,16 18 10 0 0,29 11 93 0 0,165 77 609 0 0,-33-18 351 0 0,-155-76-847 0 0,2 2-752 0 0,-16-10-3574 0 0,0 1-3375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2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1 282 76 0 0,'2'-2'236'0'0,"0"0"1"0"0,0 1-1 0 0,1 0 0 0 0,-1-1 1 0 0,0 1-1 0 0,1 0 0 0 0,-1 0 0 0 0,1 0 1 0 0,-1 0-1 0 0,1 1 0 0 0,-1-1 1 0 0,1 1-1 0 0,0-1 0 0 0,-1 1 1 0 0,1 0-1 0 0,0 0 0 0 0,-1 0 1 0 0,1 0-1 0 0,0 1 0 0 0,-1-1 1 0 0,1 1-1 0 0,-1-1 0 0 0,1 1 0 0 0,-1 0 1 0 0,1 0-1 0 0,-1 0 0 0 0,1 1 1 0 0,-1-1-1 0 0,0 0 0 0 0,3 3 1 0 0,8 5 582 0 0,-1 0 0 0 0,0 2 0 0 0,20 20 0 0 0,-27-26-579 0 0,29 35 1089 0 0,-1 1 1 0 0,-3 1-1 0 0,33 60 0 0 0,-44-70-531 0 0,18 35 908 0 0,-26-44-803 0 0,1-1 1 0 0,1-1 0 0 0,1 0-1 0 0,1 0 1 0 0,29 30-1 0 0,-41-49-793 0 0,-1 0 0 0 0,0-1 0 0 0,1 0 0 0 0,-1 1 0 0 0,1-1-1 0 0,-1 0 1 0 0,1 0 0 0 0,-1 0 0 0 0,1 0 0 0 0,0-1 0 0 0,-1 1 0 0 0,1-1 0 0 0,0 0-1 0 0,0 0 1 0 0,-1 0 0 0 0,1 0 0 0 0,0 0 0 0 0,0 0 0 0 0,-1-1 0 0 0,1 1 0 0 0,0-1-1 0 0,-1 0 1 0 0,1 0 0 0 0,-1 0 0 0 0,1 0 0 0 0,-1 0 0 0 0,1 0 0 0 0,-1-1 0 0 0,0 0-1 0 0,1 1 1 0 0,2-4 0 0 0,5-3 30 0 0,-1 0 1 0 0,-1 0-1 0 0,1-1 0 0 0,-1 0 1 0 0,13-20-1 0 0,-6 3-6 0 0,-1-1-1 0 0,-2 0 1 0 0,0 0 0 0 0,-2-1-1 0 0,-1-1 1 0 0,-1 0 0 0 0,3-29 0 0 0,-1-14 94 0 0,1-123 0 0 0,-15 106-121 0 0,2 62-954 0 0,1-1 0 0 0,1 1 0 0 0,4-29 0 0 0,-4 55 686 0 0,0 1 0 0 0,0-1 0 0 0,0 1 0 0 0,0 0 0 0 0,0-1 0 0 0,0 1 0 0 0,0 0-1 0 0,0-1 1 0 0,1 1 0 0 0,-1 0 0 0 0,0 0 0 0 0,0-1 0 0 0,0 1 0 0 0,1 0 0 0 0,-1-1 0 0 0,0 1 0 0 0,0 0 0 0 0,1 0 0 0 0,-1 0 0 0 0,0-1-1 0 0,0 1 1 0 0,1 0 0 0 0,-1 0 0 0 0,0 0 0 0 0,1-1 0 0 0,-1 1 0 0 0,0 0 0 0 0,1 0 0 0 0,-1 0 0 0 0,0 0 0 0 0,1 0 0 0 0,-1 0-1 0 0,0 0 1 0 0,1 0 0 0 0,-1 0 0 0 0,0 0 0 0 0,1 0 0 0 0,-1 0 0 0 0,1 0 0 0 0,-1 0 0 0 0,1 0 0 0 0,12 6-4816 0 0,-11-5 5374 0 0,9 6-3042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2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44 332 392 0 0,'-5'14'1869'0'0,"1"1"0"0"0,0-1 0 0 0,1 0 0 0 0,-2 22 0 0 0,-7 29 3575 0 0,2-14 389 0 0,10-51-5766 0 0,0 0 0 0 0,0 1-1 0 0,0-1 1 0 0,0 0 0 0 0,0 0-1 0 0,0 0 1 0 0,0 0 0 0 0,0 1-1 0 0,0-1 1 0 0,0 0 0 0 0,0 0 0 0 0,0 0-1 0 0,0 1 1 0 0,0-1 0 0 0,0 0-1 0 0,0 0 1 0 0,0 0 0 0 0,0 0-1 0 0,0 1 1 0 0,0-1 0 0 0,0 0 0 0 0,0 0-1 0 0,0 0 1 0 0,0 0 0 0 0,0 1-1 0 0,0-1 1 0 0,0 0 0 0 0,0 0-1 0 0,1 0 1 0 0,-1 0 0 0 0,0 0-1 0 0,0 1 1 0 0,0-1 0 0 0,0 0 0 0 0,0 0-1 0 0,1 0 1 0 0,-1 0 0 0 0,0 0-1 0 0,0 0 1 0 0,0 0 0 0 0,0 0-1 0 0,1 1 1 0 0,7-10 146 0 0,0-1 0 0 0,-1 1 0 0 0,0-1 0 0 0,-1 0 0 0 0,0 0 0 0 0,-1-1 0 0 0,0 0 0 0 0,5-16 0 0 0,27-99 301 0 0,-36 122-483 0 0,18-87 277 0 0,11-129 0 0 0,-30 221-308 0 0,0-1 0 0 0,0 0-1 0 0,0 0 1 0 0,0 0 0 0 0,0 0-1 0 0,0 1 1 0 0,1-1 0 0 0,-1 0-1 0 0,0 0 1 0 0,0 0 0 0 0,0 0-1 0 0,0 0 1 0 0,0 1 0 0 0,0-1-1 0 0,0 0 1 0 0,0 0 0 0 0,1 0-1 0 0,-1 0 1 0 0,0 0 0 0 0,0 0-1 0 0,0 0 1 0 0,0 0 0 0 0,0 1-1 0 0,1-1 1 0 0,-1 0 0 0 0,0 0-1 0 0,0 0 1 0 0,0 0 0 0 0,0 0-1 0 0,0 0 1 0 0,1 0 0 0 0,-1 0-1 0 0,0 0 1 0 0,0 0 0 0 0,0 0-1 0 0,0 0 1 0 0,1 0 0 0 0,-1 0-1 0 0,0 0 1 0 0,0 0 0 0 0,0 0-1 0 0,0 0 1 0 0,1 0 0 0 0,-1-1-1 0 0,0 1 1 0 0,0 0 0 0 0,0 0-1 0 0,0 0 1 0 0,0 0 0 0 0,1 0-1 0 0,-1 0 1 0 0,0 0 0 0 0,0 0-1 0 0,0-1 1 0 0,0 1 0 0 0,0 0-1 0 0,0 0 1 0 0,0 0 0 0 0,0 0-1 0 0,1 0 1 0 0,-1-1 0 0 0,0 1-1 0 0,0 0 1 0 0,0 0 0 0 0,0 0-1 0 0,0 0 1 0 0,0-1 0 0 0,0 1-1 0 0,16 23 38 0 0,19 40 85 0 0,-30-53-106 0 0,15 28 33 0 0,2-1 1 0 0,1-1-1 0 0,1-1 0 0 0,2-1 1 0 0,2-2-1 0 0,1 0 1 0 0,1-2-1 0 0,2-1 0 0 0,57 39 1 0 0,-85-64-163 0 0,2-1 1 0 0,-1 0-1 0 0,0 0 1 0 0,0-1-1 0 0,1 0 0 0 0,0 0 1 0 0,-1 0-1 0 0,1-1 1 0 0,0 1-1 0 0,0-1 1 0 0,0-1-1 0 0,7 1 0 0 0,-13-1 102 0 0,1 0-1 0 0,-1 0 0 0 0,0 0 0 0 0,0 0 1 0 0,0-1-1 0 0,0 1 0 0 0,0 0 0 0 0,1 0 1 0 0,-1 0-1 0 0,0 0 0 0 0,0 0 0 0 0,0 0 1 0 0,0 0-1 0 0,0 0 0 0 0,0-1 0 0 0,0 1 1 0 0,1 0-1 0 0,-1 0 0 0 0,0 0 0 0 0,0 0 1 0 0,0-1-1 0 0,0 1 0 0 0,0 0 0 0 0,0 0 1 0 0,0 0-1 0 0,0 0 0 0 0,0 0 0 0 0,0-1 0 0 0,0 1 1 0 0,0 0-1 0 0,0 0 0 0 0,0 0 0 0 0,0 0 1 0 0,0-1-1 0 0,0 1 0 0 0,0 0 0 0 0,0 0 1 0 0,0 0-1 0 0,0 0 0 0 0,0-1 0 0 0,0 1 1 0 0,0 0-1 0 0,-1 0 0 0 0,1 0 0 0 0,0 0 1 0 0,0 0-1 0 0,0-1 0 0 0,0 1 0 0 0,0 0 1 0 0,0 0-1 0 0,0 0 0 0 0,-1 0 0 0 0,1 0 1 0 0,0 0-1 0 0,0 0 0 0 0,0 0 0 0 0,-1 0 1 0 0,-5-9-254 0 0,5 9 288 0 0,-8-6-94 0 0,-1 1 0 0 0,0 0 1 0 0,0 1-1 0 0,0 0 0 0 0,0 0 0 0 0,-1 1 1 0 0,0 0-1 0 0,0 1 0 0 0,-12-1 0 0 0,8 0 26 0 0,-37-5-25 0 0,-1 2 0 0 0,-1 3 0 0 0,1 1 0 0 0,0 3 1 0 0,-89 13-1 0 0,133-12 6 0 0,6-3 4 0 0,1 2 1 0 0,-1-1-1 0 0,1 0 0 0 0,-1 0 1 0 0,1 1-1 0 0,-1 0 0 0 0,1-1 1 0 0,0 1-1 0 0,-1 0 0 0 0,1 0 1 0 0,0 0-1 0 0,-4 3 0 0 0,19 2-2325 0 0,-9-5 1493 0 0,1 0 1 0 0,0 0-1 0 0,-1 0 1 0 0,1 0-1 0 0,0-1 0 0 0,0 0 1 0 0,9 0-1 0 0,10-2-1456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21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1016 0 0,'1'-3'824'0'0,"0"1"0"0"0,0 0 0 0 0,0 0 0 0 0,0 0 0 0 0,0-1 0 0 0,1 1 0 0 0,-1 0 0 0 0,1 1 0 0 0,-1-1 0 0 0,1 0 0 0 0,0 0 0 0 0,-1 1 0 0 0,1-1 0 0 0,0 1 0 0 0,4-3 0 0 0,-5 4-557 0 0,0 0 0 0 0,-1 0-1 0 0,1 0 1 0 0,0 0 0 0 0,0 0 0 0 0,0 0-1 0 0,-1 0 1 0 0,1 0 0 0 0,0 0 0 0 0,0 0-1 0 0,0 0 1 0 0,-1 1 0 0 0,1-1 0 0 0,0 0-1 0 0,0 1 1 0 0,-1-1 0 0 0,1 0 0 0 0,0 1-1 0 0,-1-1 1 0 0,1 1 0 0 0,0-1 0 0 0,-1 1-1 0 0,1 0 1 0 0,12 17 352 0 0,-2 6 314 0 0,-1 0 0 0 0,-2 1 1 0 0,8 30-1 0 0,9 31-4813 0 0,-23-76 749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7:45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0 212 0 0,'0'0'2044'0'0,"3"1"-774"0"0,110 14 7170 0 0,3-3-4335 0 0,102 13-1 0 0,-157-16-2725 0 0,125 1 1 0 0,-81-18-4934 0 0,-89 8-2041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21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71 203 452 0 0,'-6'-6'500'0'0,"-40"-47"3956"0"0,44 51-4024 0 0,0-1 0 0 0,0 0 0 0 0,0 0 0 0 0,1 0-1 0 0,-1 0 1 0 0,1 0 0 0 0,-1 0 0 0 0,1-1 0 0 0,0 1-1 0 0,1 0 1 0 0,-1-1 0 0 0,0 1 0 0 0,1 0 0 0 0,0-1 0 0 0,0 1-1 0 0,0-7 1 0 0,2 6-187 0 0,-1 1-1 0 0,1 0 1 0 0,0 0-1 0 0,0 0 1 0 0,0 0-1 0 0,0 1 1 0 0,0-1-1 0 0,0 1 1 0 0,1-1-1 0 0,0 1 1 0 0,-1 0-1 0 0,1 0 1 0 0,0 0-1 0 0,0 0 1 0 0,0 0-1 0 0,0 1 0 0 0,6-3 1 0 0,7-2 329 0 0,-1 0 1 0 0,20-3-1 0 0,-5 3-132 0 0,-1 1 0 0 0,1 2 1 0 0,0 1-1 0 0,0 1 0 0 0,0 2 0 0 0,0 1 0 0 0,0 1 0 0 0,-1 2 1 0 0,1 0-1 0 0,-1 3 0 0 0,-1 0 0 0 0,1 2 0 0 0,-1 0 1 0 0,35 21-1 0 0,-56-28-350 0 0,-1 1 0 0 0,0 0 0 0 0,-1 0 0 0 0,1 1 0 0 0,-1 0 0 0 0,0 0 0 0 0,0 0 1 0 0,0 0-1 0 0,-1 1 0 0 0,0 0 0 0 0,5 9 0 0 0,-8-12-73 0 0,1-1 0 0 0,-1 1-1 0 0,-1 0 1 0 0,1 0 0 0 0,0 0 0 0 0,-1 0 0 0 0,0 0 0 0 0,1 0-1 0 0,-1 0 1 0 0,0 0 0 0 0,0 0 0 0 0,-1 0 0 0 0,1 0-1 0 0,-1 0 1 0 0,0 0 0 0 0,1 0 0 0 0,-1 0 0 0 0,0 0-1 0 0,-1-1 1 0 0,1 1 0 0 0,0 0 0 0 0,-1-1 0 0 0,0 1-1 0 0,1-1 1 0 0,-1 1 0 0 0,0-1 0 0 0,0 0 0 0 0,-4 3-1 0 0,-5 4-59 0 0,0 0-1 0 0,0-1 1 0 0,-1-1-1 0 0,0 0 1 0 0,0 0-1 0 0,-1-1 0 0 0,-21 6 1 0 0,35-8-168 0 0,10 2 123 0 0,20 6 43 0 0,-25-10 2 0 0,3 1 29 0 0,21 9-62 0 0,54 28 0 0 0,-76-36 24 0 0,-1 0 0 0 0,0 1 0 0 0,0 0 0 0 0,0 1 0 0 0,-1-1 0 0 0,1 1 0 0 0,-2 0 0 0 0,1 1 0 0 0,-1 0 0 0 0,1 0 0 0 0,-2 0 0 0 0,7 11 0 0 0,-11-16 46 0 0,1 0-1 0 0,-1 0 1 0 0,0 0-1 0 0,1 0 1 0 0,-1 0-1 0 0,0 0 1 0 0,0 0 0 0 0,0 0-1 0 0,0 0 1 0 0,-1 0-1 0 0,1 0 1 0 0,0 0-1 0 0,-1 0 1 0 0,0 0 0 0 0,1 0-1 0 0,-1-1 1 0 0,0 1-1 0 0,0 0 1 0 0,0 0-1 0 0,0-1 1 0 0,0 1-1 0 0,0 0 1 0 0,-1-1 0 0 0,1 1-1 0 0,-1-1 1 0 0,1 0-1 0 0,-1 1 1 0 0,1-1-1 0 0,-1 0 1 0 0,-2 1 0 0 0,-4 4 38 0 0,0-2 1 0 0,0 1 0 0 0,0-1-1 0 0,0-1 1 0 0,-12 5 0 0 0,-22 2 25 0 0,1-2 0 0 0,-2-2 0 0 0,1-2 0 0 0,-1-1 0 0 0,-75-6 0 0 0,107 2-752 0 0,-1 0 0 0 0,1-2 0 0 0,-12-2-1 0 0,20 0-958 0 0,22-8-7682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22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17 173 6313 0 0,'-16'-21'12259'0'0,"16"20"-12029"0"0,0 1 1 0 0,0-1 0 0 0,0 0 0 0 0,0 1-1 0 0,0-1 1 0 0,0 1 0 0 0,0-1 0 0 0,0 1-1 0 0,0-1 1 0 0,0 1 0 0 0,0-1 0 0 0,0 1-1 0 0,0-1 1 0 0,0 1 0 0 0,0-1 0 0 0,1 1-1 0 0,-1-1 1 0 0,0 1 0 0 0,0-1 0 0 0,1 1-1 0 0,-1-1 1 0 0,0 1 0 0 0,0 0 0 0 0,1-1-1 0 0,0 0 1 0 0,3-1 90 0 0,0 0 0 0 0,0 0 0 0 0,0 0 0 0 0,1 0 0 0 0,-1 1-1 0 0,1 0 1 0 0,8-2 0 0 0,-9 2-231 0 0,100-21 1220 0 0,250-66-1289 0 0,-349 86-860 0 0,19-5-39 0 0,-16 5-2181 0 0,0 2-3378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8 0 0,'-39'17'3268'0'0,"15"0"4898"0"0,24-16-7966 0 0,1 0 0 0 0,-1 0 1 0 0,0-1-1 0 0,1 1 0 0 0,0 0 1 0 0,-1 0-1 0 0,1-1 0 0 0,-1 1 1 0 0,1 0-1 0 0,0-1 1 0 0,-1 1-1 0 0,1-1 0 0 0,0 1 1 0 0,0-1-1 0 0,-1 1 0 0 0,1-1 1 0 0,0 1-1 0 0,0-1 0 0 0,0 0 1 0 0,0 1-1 0 0,-1-1 0 0 0,1 0 1 0 0,0 0-1 0 0,0 0 0 0 0,0 0 1 0 0,1 1-1 0 0,30 2 1801 0 0,-26-2-1460 0 0,133 12 5285 0 0,-80-8-7350 0 0,-21-2-3152 0 0,-29-3 1506 0 0,-2 0 454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23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5493 0 0,'0'-1'470'0'0,"0"0"1"0"0,0-1 0 0 0,0 1 0 0 0,0 0 0 0 0,0 0 0 0 0,0-1 0 0 0,0 1 0 0 0,0 0 0 0 0,1 0 0 0 0,-1 0 0 0 0,1-1 0 0 0,-1 1 0 0 0,0 0 0 0 0,1 0 0 0 0,0 0-1 0 0,-1 0 1 0 0,2-1 0 0 0,-2 2-336 0 0,1-1 0 0 0,-1 1 0 0 0,1 0-1 0 0,-1 0 1 0 0,1 0 0 0 0,-1 0 0 0 0,1 0-1 0 0,-1 0 1 0 0,1 0 0 0 0,-1 0 0 0 0,1 0-1 0 0,-1 0 1 0 0,1 0 0 0 0,-1 0 0 0 0,1 0 0 0 0,-1 0-1 0 0,1 0 1 0 0,-1 1 0 0 0,1-1 0 0 0,-1 0-1 0 0,1 0 1 0 0,-1 0 0 0 0,1 1 0 0 0,-1-1-1 0 0,1 0 1 0 0,0 1 0 0 0,32 35 1102 0 0,-27-29-606 0 0,105 145 2465 0 0,-22-27-1576 0 0,-64-93-963 0 0,-11-13-46 0 0,0-1-1 0 0,1 0 1 0 0,1-1-1 0 0,0 0 1 0 0,32 23 0 0 0,-46-39-449 0 0,0 1 1 0 0,0-1-1 0 0,0 1 1 0 0,1-1 0 0 0,-1 0-1 0 0,1 0 1 0 0,-1 0-1 0 0,1 0 1 0 0,-1 0 0 0 0,1-1-1 0 0,-1 1 1 0 0,1-1-1 0 0,0 0 1 0 0,-1 0 0 0 0,1 0-1 0 0,0 0 1 0 0,-1 0-1 0 0,1 0 1 0 0,0-1-1 0 0,-1 1 1 0 0,3-2 0 0 0,-2 1-12 0 0,0-1 1 0 0,0 0 0 0 0,0 0 0 0 0,0 0 0 0 0,0-1 0 0 0,-1 1-1 0 0,1-1 1 0 0,-1 1 0 0 0,0-1 0 0 0,0 0 0 0 0,0 0 0 0 0,0 0-1 0 0,3-6 1 0 0,2-9 48 0 0,0-1 0 0 0,-1 0 0 0 0,-1 0 0 0 0,4-28 0 0 0,-7 39-65 0 0,22-149 281 0 0,-12 70-154 0 0,3 1 0 0 0,38-118 0 0 0,-53 202-268 0 0,1 0 0 0 0,-1 0 1 0 0,1 0-1 0 0,0-1 0 0 0,0 1 0 0 0,0 0 0 0 0,0 0 0 0 0,1 1 0 0 0,-1-1 0 0 0,0 0 0 0 0,1 0 1 0 0,-1 1-1 0 0,1-1 0 0 0,0 1 0 0 0,0-1 0 0 0,3-1 0 0 0,-3 2-136 0 0,-1 1 1 0 0,1 0-1 0 0,0-1 1 0 0,0 1-1 0 0,0 0 0 0 0,0 0 1 0 0,0 0-1 0 0,0 1 0 0 0,0-1 1 0 0,0 0-1 0 0,0 1 0 0 0,0-1 1 0 0,-1 1-1 0 0,1 0 0 0 0,0 0 1 0 0,0 0-1 0 0,-1-1 0 0 0,1 2 1 0 0,0-1-1 0 0,1 2 1 0 0,29 20-6780 0 0,-17-9 4065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23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1 296 0 0,'5'47'11950'0'0,"-5"26"-7703"0"0,-1-32-2298 0 0,0 15-378 0 0,0-21-628 0 0,1-1 0 0 0,2 0 1 0 0,6 42-1 0 0,-5-69-1523 0 0,-1 0-1614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2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85 560 0 0,'-16'-3'873'0'0,"-25"-9"2166"0"0,39 12-2451 0 0,-1-1 0 0 0,1 0 1 0 0,-1 0-1 0 0,1 0 0 0 0,0-1 0 0 0,0 1 1 0 0,0 0-1 0 0,0-1 0 0 0,0 1 0 0 0,0-1 1 0 0,0 0-1 0 0,-3-4 3223 0 0,20-3-1209 0 0,-13 7-2451 0 0,0 0 1 0 0,1 1-1 0 0,-1 0 1 0 0,0-1-1 0 0,0 1 0 0 0,1 0 1 0 0,-1 0-1 0 0,1 0 0 0 0,3 0 1 0 0,51-9 1628 0 0,1 2 0 0 0,81 1 0 0 0,118 14 646 0 0,-123-1-2033 0 0,-81-4-1543 0 0,74 0-2309 0 0,-109-3 707 0 0,0-1-1 0 0,29-8 1 0 0,-24 5 222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24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47 100 864 0 0,'3'-11'1157'0'0,"-1"1"1"0"0,-1-1-1 0 0,1-18 0 0 0,-3 26-274 0 0,1 0-1 0 0,0-1 1 0 0,-1 1-1 0 0,1-1 0 0 0,-1 1 1 0 0,0-1-1 0 0,0 1 1 0 0,-1 0-1 0 0,-2-5 3247 0 0,-4 25-2241 0 0,-1 1-769 0 0,0 27 1047 0 0,1 0 1 0 0,-2 69-1 0 0,13 24-4006 0 0,-2-127-430 0 0,1 0-4712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2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38 307 180 0 0,'-15'-7'1626'0'0,"2"1"1456"0"0,3 3 3614 0 0,114-7-24 0 0,-50 7-5501 0 0,-14 2-451 0 0,1-2 1 0 0,0-2-1 0 0,-1-1 0 0 0,39-12 1 0 0,-65 12-696 0 0,-2 0 0 0 0,1 0 0 0 0,-1-1 0 0 0,0-1 0 0 0,0 0 0 0 0,-1-1 0 0 0,0 0 0 0 0,-1 0 0 0 0,0-1 0 0 0,0-1 0 0 0,-1 0 0 0 0,0 0 0 0 0,-1 0 0 0 0,0-1 1 0 0,-1-1-1 0 0,-1 1 0 0 0,0-1 0 0 0,0 0 0 0 0,-2 0 0 0 0,7-25 0 0 0,-11 36 148 0 0,1 0 164 0 0,2-3-410 0 0,-2 8 1959 0 0,-7 98 398 0 0,-5 193 2057 0 0,11-282-4468 0 0,1 0-1 0 0,0 0 1 0 0,4 19-1 0 0,2-10-2677 0 0,4-4-3764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2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 36 0 0,'-2'-1'232'0'0,"0"0"1"0"0,0 1-1 0 0,0-1 1 0 0,0 1-1 0 0,0 0 1 0 0,0-1-1 0 0,0 1 1 0 0,0 0-1 0 0,0 0 1 0 0,0 0-1 0 0,0 1 1 0 0,0-1-1 0 0,0 0 0 0 0,0 1 1 0 0,1-1-1 0 0,-1 1 1 0 0,0 0-1 0 0,0 0 1 0 0,-2 1-1 0 0,3-1 18 0 0,0 0 0 0 0,0 0 1 0 0,0 1-1 0 0,0-1 0 0 0,0 0 0 0 0,0 1 0 0 0,0-1 0 0 0,0 1 0 0 0,1-1 1 0 0,-1 1-1 0 0,1-1 0 0 0,-1 1 0 0 0,1-1 0 0 0,-1 1 0 0 0,1 0 0 0 0,0-1 0 0 0,0 1 1 0 0,0 1-1 0 0,0 4 247 0 0,1 0-1 0 0,-1-1 1 0 0,2 1 0 0 0,-1-1 0 0 0,1 1 0 0 0,0-1 0 0 0,0 0-1 0 0,0 0 1 0 0,7 11 0 0 0,-2-7-105 0 0,1 0 0 0 0,0 0 1 0 0,0-1-1 0 0,1 0 0 0 0,0 0 0 0 0,1-1 1 0 0,14 9-1 0 0,3 0 323 0 0,41 20 0 0 0,-31-19-32 0 0,1-2-1 0 0,1-1 0 0 0,60 13 1 0 0,-76-23-616 0 0,-1-1 0 0 0,1-1 0 0 0,0-1 0 0 0,0-2 0 0 0,0 0-1 0 0,0-1 1 0 0,37-7 0 0 0,-51 6-175 0 0,0-1 0 0 0,0 1-1 0 0,0-1 1 0 0,-1-1-1 0 0,1 0 1 0 0,8-5 0 0 0,-15 7 76 0 0,1 1 1 0 0,0-1 0 0 0,-1 0 0 0 0,1 0 0 0 0,-1 0 0 0 0,0 0-1 0 0,0-1 1 0 0,0 1 0 0 0,0 0 0 0 0,0-1 0 0 0,0 0-1 0 0,-1 1 1 0 0,1-1 0 0 0,-1 0 0 0 0,0 0 0 0 0,1 0-1 0 0,-2 0 1 0 0,1 0 0 0 0,0 0 0 0 0,0 0 0 0 0,-1-4 0 0 0,0 6 495 0 0,-2 3-178 0 0,-8 12-40 0 0,1-1-1 0 0,1 1 1 0 0,0 0-1 0 0,1 1 1 0 0,1 0-1 0 0,-7 21 1 0 0,-3 6 218 0 0,-160 420 3915 0 0,112-246-3293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29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195 130 448 0 0,'-22'7'6085'0'0,"9"6"-3795"0"0,1 0 0 0 0,0 0 0 0 0,-18 28-1 0 0,2-3 483 0 0,10-14-1043 0 0,9-11-203 0 0,-1-1 0 0 0,0 0 1 0 0,-20 19-1 0 0,31-33-1179 0 0,1-1 1 0 0,-1 0-1 0 0,1 0 0 0 0,-1 0 1 0 0,0 0-1 0 0,0 0 1 0 0,0 0-1 0 0,0-1 1 0 0,-1 1-1 0 0,1-4 0 0 0,6-52-357 0 0,-3 27 326 0 0,5-58-16 0 0,4-27 41 0 0,-13 117-336 0 0,0-1 0 0 0,0 1 1 0 0,0-1-1 0 0,0 1 1 0 0,0-1-1 0 0,0 1 1 0 0,0 0-1 0 0,0-1 1 0 0,0 1-1 0 0,1-1 1 0 0,-1 1-1 0 0,0-1 0 0 0,0 1 1 0 0,1-1-1 0 0,-1 1 1 0 0,0 0-1 0 0,1-1 1 0 0,-1 1-1 0 0,0 0 1 0 0,1-1-1 0 0,-1 1 1 0 0,0 0-1 0 0,1-1 1 0 0,-1 1-1 0 0,1 0 0 0 0,-1 0 1 0 0,1-1-1 0 0,-1 1 1 0 0,0 0-1 0 0,1 0 1 0 0,-1 0-1 0 0,1 0 1 0 0,-1 0-1 0 0,2-1 1 0 0,16 11 157 0 0,17 29 96 0 0,-32-35-218 0 0,33 40 245 0 0,78 86 291 0 0,-95-111-540 0 0,1-1 0 0 0,2 0 0 0 0,-1-2-1 0 0,35 20 1 0 0,-40-27-46 0 0,66 34-66 0 0,-73-39-50 0 0,1 0 0 0 0,-1-1-1 0 0,1 0 1 0 0,-1-1-1 0 0,1 0 1 0 0,0 0 0 0 0,11-1-1 0 0,-1-5-595 0 0,-20 4 705 0 0,0 0-1 0 0,1 0 1 0 0,-1-1-1 0 0,0 1 1 0 0,0 0 0 0 0,0 0-1 0 0,0-1 1 0 0,1 1 0 0 0,-1 0-1 0 0,0 0 1 0 0,0-1 0 0 0,0 1-1 0 0,0 0 1 0 0,0-1-1 0 0,0 1 1 0 0,0 0 0 0 0,0 0-1 0 0,0-1 1 0 0,0 1 0 0 0,0 0-1 0 0,0-1 1 0 0,0 1-1 0 0,0 0 1 0 0,0-1 0 0 0,0 1-1 0 0,0 0 1 0 0,0 0 0 0 0,0-1-1 0 0,0 1 1 0 0,-1 0-1 0 0,1-1 1 0 0,0 1 0 0 0,0 0-1 0 0,0 0 1 0 0,-2-3-24 0 0,0 1 0 0 0,0 1 1 0 0,0-1-1 0 0,0 0 0 0 0,0 0 0 0 0,0 1 0 0 0,0-1 0 0 0,-1 1 1 0 0,1 0-1 0 0,0 0 0 0 0,-5-2 0 0 0,-30-8-134 0 0,-1 1 1 0 0,-1 1-1 0 0,-43-2 0 0 0,-122 1-278 0 0,202 10 431 0 0,-18-1-299 0 0,0 2 0 0 0,0 0 0 0 0,-40 8 1 0 0,59-9-279 0 0,21 8-3798 0 0,22-2-2129 0 0,-17-6 3792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7:45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1 548 0 0,'17'9'6531'0'0,"19"-4"-2935"0"0,-16-3-1721 0 0,147 15 3746 0 0,85-18-1361 0 0,-102-1-2007 0 0,-97 0-3985 0 0,-18-1-7752 0 0,-27 3 7177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30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3 620 0 0,'37'-3'11684'0'0,"21"8"-6682"0"0,-19-1-2854 0 0,150-4 4810 0 0,-107-3-9439 0 0,-26 1-4852 0 0,-32 1 4488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3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16 300 0 0,'15'-15'10307'0'0,"-13"14"-9889"0"0,0 1 0 0 0,0 1 0 0 0,0-1 1 0 0,0 0-1 0 0,0 0 0 0 0,0 1 0 0 0,0-1 0 0 0,0 1 0 0 0,0 0 1 0 0,0-1-1 0 0,0 1 0 0 0,-1 0 0 0 0,1 0 0 0 0,0 0 0 0 0,0 0 0 0 0,-1 1 1 0 0,1-1-1 0 0,-1 0 0 0 0,1 1 0 0 0,-1-1 0 0 0,0 1 0 0 0,1-1 1 0 0,-1 1-1 0 0,1 2 0 0 0,3 3 514 0 0,-1 0-1 0 0,0 0 1 0 0,-1 0 0 0 0,6 13 0 0 0,-7-11-354 0 0,-1-1 1 0 0,1 0-1 0 0,-1 0 1 0 0,-1 1-1 0 0,0-1 1 0 0,-1 16-1 0 0,0 4-3977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54 112 752 0 0,'-5'-3'139'0'0,"-1"-2"736"0"0,-1 0 0 0 0,1 0-1 0 0,0 0 1 0 0,0-1 0 0 0,-5-7 0 0 0,10 12-692 0 0,1 0 0 0 0,-1 0-1 0 0,0 0 1 0 0,1 0 0 0 0,-1 0 0 0 0,1 0 0 0 0,-1 0-1 0 0,1 0 1 0 0,0 0 0 0 0,-1 0 0 0 0,1 0 0 0 0,0 0-1 0 0,0 0 1 0 0,0 0 0 0 0,0 0 0 0 0,0 0 0 0 0,0 0-1 0 0,0-1 1 0 0,0 1 0 0 0,0 0 0 0 0,0 0 0 0 0,1 0-1 0 0,-1 0 1 0 0,0 0 0 0 0,1 0 0 0 0,-1 0-1 0 0,1 0 1 0 0,-1 0 0 0 0,1 0 0 0 0,0 0 0 0 0,-1 0-1 0 0,1 1 1 0 0,0-1 0 0 0,0 0 0 0 0,-1 0 0 0 0,1 1-1 0 0,0-1 1 0 0,0 0 0 0 0,0 1 0 0 0,0-1 0 0 0,0 1-1 0 0,0-1 1 0 0,0 1 0 0 0,0-1 0 0 0,0 1 0 0 0,2-1-1 0 0,12-4 613 0 0,0-1 0 0 0,0 2 0 0 0,1 0 0 0 0,-1 1 0 0 0,1 1 0 0 0,27-2 0 0 0,-2 4 735 0 0,58 7 0 0 0,-72-4-903 0 0,-1 2 0 0 0,1 0-1 0 0,33 12 1 0 0,-52-14-449 0 0,-1-1-1 0 0,1 1 1 0 0,-1 1-1 0 0,0-1 1 0 0,0 1-1 0 0,0 0 1 0 0,-1 1 0 0 0,0 0-1 0 0,1 0 1 0 0,-2 0-1 0 0,1 1 1 0 0,0 0-1 0 0,-1 0 1 0 0,0 0-1 0 0,7 14 1 0 0,-11-19-150 0 0,0 1 1 0 0,-1 0-1 0 0,1-1 1 0 0,-1 1-1 0 0,1 0 1 0 0,-1 0-1 0 0,0-1 1 0 0,0 1-1 0 0,1 0 1 0 0,-1 0-1 0 0,-1 0 0 0 0,1-1 1 0 0,0 1-1 0 0,0 0 1 0 0,-1 0-1 0 0,1 0 1 0 0,-1-1-1 0 0,1 1 1 0 0,-1 0-1 0 0,0-1 1 0 0,0 1-1 0 0,0-1 0 0 0,0 1 1 0 0,0-1-1 0 0,0 1 1 0 0,0-1-1 0 0,0 1 1 0 0,0-1-1 0 0,-1 0 1 0 0,1 0-1 0 0,-3 2 1 0 0,-5 3-56 0 0,0 0 0 0 0,0-1 1 0 0,-1 0-1 0 0,-13 4 0 0 0,1 1-109 0 0,44 9 112 0 0,208 61 558 0 0,-206-71-406 0 0,-1 2 0 0 0,0 0-1 0 0,-1 1 1 0 0,0 2 0 0 0,-1 0-1 0 0,20 17 1 0 0,-40-29-108 0 0,1-1-1 0 0,-1 0 1 0 0,1 1 0 0 0,-1-1 0 0 0,0 1 0 0 0,0-1 0 0 0,1 1-1 0 0,-1 0 1 0 0,0 0 0 0 0,-1-1 0 0 0,1 1 0 0 0,0 0 0 0 0,0 0-1 0 0,-1 0 1 0 0,1 0 0 0 0,-1 2 0 0 0,0-2-5 0 0,0-1 0 0 0,0 0 0 0 0,0 1 1 0 0,-1-1-1 0 0,1 0 0 0 0,0 1 0 0 0,-1-1 0 0 0,1 0 1 0 0,-1 0-1 0 0,0 1 0 0 0,1-1 0 0 0,-1 0 0 0 0,0 0 1 0 0,0 0-1 0 0,0 0 0 0 0,0 0 0 0 0,0 0 0 0 0,-1 1 1 0 0,-4 2 12 0 0,1-1 0 0 0,-1 1 0 0 0,0-1 0 0 0,-1-1 0 0 0,1 1 0 0 0,0-1 0 0 0,-13 3 0 0 0,-22 2 32 0 0,1-1-1 0 0,-2-2 1 0 0,-58-2 0 0 0,-127-16-300 0 0,194 11 131 0 0,-28-1-194 0 0,20 1-796 0 0,0-1-1 0 0,-65-15 0 0 0,94 14 413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31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21 560 0 0,'6'-18'4019'0'0,"-6"18"-3841"0"0,0-1 1 0 0,1 1 0 0 0,-1 0-1 0 0,0 0 1 0 0,0 0 0 0 0,1-1-1 0 0,-1 1 1 0 0,0 0 0 0 0,0 0-1 0 0,1 0 1 0 0,-1 0 0 0 0,0 0-1 0 0,0 0 1 0 0,1-1 0 0 0,-1 1-1 0 0,0 0 1 0 0,1 0 0 0 0,-1 0-1 0 0,0 0 1 0 0,0 0 0 0 0,1 0-1 0 0,-1 0 1 0 0,0 0 0 0 0,1 0-1 0 0,-1 0 1 0 0,0 0 0 0 0,0 0-1 0 0,1 1 1 0 0,-1-1 0 0 0,0 0-1 0 0,1 0 1 0 0,-1 0 0 0 0,11 14 5119 0 0,-7 1-5343 0 0,6 58 3763 0 0,-8-44-2695 0 0,2 0-1 0 0,2-1 0 0 0,10 35 0 0 0,0-32-2267 0 0,-2-13-2383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3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50 262 320 0 0,'-8'-12'417'0'0,"1"3"655"0"0,1-1 0 0 0,0 0 0 0 0,0 0-1 0 0,-7-19 1 0 0,12 25-740 0 0,0 1-1 0 0,1 0 0 0 0,-1 0 0 0 0,1 0 0 0 0,-1 0 0 0 0,1-1 1 0 0,0 1-1 0 0,0 0 0 0 0,1 0 0 0 0,-1-1 0 0 0,1 1 1 0 0,-1 0-1 0 0,1 0 0 0 0,0 0 0 0 0,0 0 0 0 0,1 0 1 0 0,-1 0-1 0 0,0 0 0 0 0,1 0 0 0 0,0 0 0 0 0,3-4 1 0 0,4-2 182 0 0,-1 0 1 0 0,2 1-1 0 0,-1 0 1 0 0,1 1-1 0 0,0 0 1 0 0,1 0-1 0 0,-1 1 1 0 0,1 0 0 0 0,1 1-1 0 0,16-5 1 0 0,-9 3 108 0 0,1 2 1 0 0,0 0 0 0 0,0 1-1 0 0,0 2 1 0 0,31-2 0 0 0,-37 5-289 0 0,-1 0-1 0 0,1 0 1 0 0,-1 1 0 0 0,1 1 0 0 0,-1 0 0 0 0,0 1 0 0 0,18 8-1 0 0,-24-9-192 0 0,-1 0-1 0 0,0 0 0 0 0,0 0 0 0 0,-1 1 1 0 0,1 0-1 0 0,-1 0 0 0 0,1 1 0 0 0,-1-1 1 0 0,0 1-1 0 0,-1 0 0 0 0,0 0 0 0 0,1 1 1 0 0,-1-1-1 0 0,-1 1 0 0 0,1 0 0 0 0,3 9 1 0 0,-6-11-83 0 0,-1 0 0 0 0,1 1 0 0 0,0-1 0 0 0,-1 1 0 0 0,0-1 0 0 0,0 0 0 0 0,-1 1 0 0 0,1-1 0 0 0,-1 1 0 0 0,0-1 0 0 0,0 0 0 0 0,0 1 0 0 0,-1-1 0 0 0,1 0 0 0 0,-1 0 1 0 0,0 0-1 0 0,0 0 0 0 0,0 0 0 0 0,-1-1 0 0 0,0 1 0 0 0,1-1 0 0 0,-1 1 0 0 0,0-1 0 0 0,-1 0 0 0 0,-3 3 0 0 0,-5 5-15 0 0,-2-1-1 0 0,1 0 1 0 0,-1 0 0 0 0,-1-1-1 0 0,-20 8 1 0 0,1-2-468 0 0,-68 17 0 0 0,10-10-3096 0 0,89-21 3821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3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49 272 5857 0 0,'-17'40'11144'0'0,"7"-16"-6239"0"0,-12 46 2072 0 0,24-71-6887 0 0,-1 1 0 0 0,1-1-1 0 0,-1 1 1 0 0,1-1-1 0 0,-1 0 1 0 0,0 1 0 0 0,0-1-1 0 0,1 0 1 0 0,-1 0 0 0 0,0 0-1 0 0,0 0 1 0 0,0 0 0 0 0,0 0-1 0 0,0-1 1 0 0,0 1-1 0 0,0 0 1 0 0,0 0 0 0 0,0-1-1 0 0,-1 1 1 0 0,1-1 0 0 0,-1 1-1 0 0,1 0 1 0 0,0-4-1 0 0,12-43 127 0 0,-11 40-92 0 0,9-53-226 0 0,-2 0-1 0 0,2-119 1 0 0,-10 162 41 0 0,-1 18 63 0 0,0 0 0 0 0,0 0 0 0 0,0 0 0 0 0,0 0 0 0 0,0 0 0 0 0,0 0 0 0 0,0 0 0 0 0,0 0 0 0 0,0 0 0 0 0,0 0 0 0 0,0 0 0 0 0,0 0 0 0 0,1 1 0 0 0,-1-1 0 0 0,0 0 0 0 0,0 0 0 0 0,0 0 0 0 0,0 0 0 0 0,0 0 0 0 0,0 0 0 0 0,0 0 0 0 0,0 0 0 0 0,0 0 0 0 0,0 0 0 0 0,0 0 0 0 0,0 0 0 0 0,0 0 0 0 0,1 0 0 0 0,-1 0 0 0 0,0 0 1 0 0,0 0-1 0 0,0 0 0 0 0,0 0 0 0 0,0 0 0 0 0,0 0 0 0 0,0 0 0 0 0,0 0 0 0 0,0 0 0 0 0,0 0 0 0 0,0 0 0 0 0,1 0 0 0 0,-1 0 0 0 0,0 0 0 0 0,0 0 0 0 0,0 0 0 0 0,0 0 0 0 0,0-1 0 0 0,0 1 0 0 0,0 0 0 0 0,0 0 0 0 0,0 0 0 0 0,0 0 0 0 0,0 0 0 0 0,0 0 0 0 0,0 0 0 0 0,0 0 0 0 0,0 0 0 0 0,0 0 0 0 0,0 0 0 0 0,0 0 0 0 0,0 0 0 0 0,0-1 0 0 0,0 1 0 0 0,0 0 0 0 0,0 0 0 0 0,0 0 0 0 0,0 0 0 0 0,0 0 0 0 0,0 0 0 0 0,11 26 468 0 0,-4-5-358 0 0,6 5 14 0 0,0 0 1 0 0,2 0 0 0 0,1-2-1 0 0,1 0 1 0 0,1-1-1 0 0,2 0 1 0 0,39 36 0 0 0,14 2-115 0 0,84 54 1 0 0,-153-111-70 0 0,0-1 0 0 0,0-1-1 0 0,1 1 1 0 0,-1-1 0 0 0,0 1 0 0 0,1-1-1 0 0,0-1 1 0 0,-1 1 0 0 0,1-1 0 0 0,7 2 0 0 0,-11-3-115 0 0,0-1-6 0 0,-1 1 159 0 0,0-1 0 0 0,0 1-1 0 0,0-1 1 0 0,0 1 0 0 0,1 0 0 0 0,-1-1-1 0 0,0 1 1 0 0,0-1 0 0 0,0 0 0 0 0,0 1-1 0 0,0-1 1 0 0,-1 1 0 0 0,1-1-1 0 0,0 1 1 0 0,0 0 0 0 0,0-1 0 0 0,0 1-1 0 0,0-1 1 0 0,-1 1 0 0 0,1-1-1 0 0,-1 0 1 0 0,-23-11-126 0 0,0 1 0 0 0,-1 1 0 0 0,-1 1 0 0 0,-44-9 1 0 0,-110-7-187 0 0,163 23 186 0 0,1 0-278 0 0,-1 0 0 0 0,1 1 1 0 0,-1 1-1 0 0,1 1 0 0 0,-1 0 0 0 0,1 1 0 0 0,-23 5 0 0 0,37-5 490 0 0,17 5-12806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3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1 395 244 0 0,'0'0'4572'0'0,"3"-14"3239"0"0,-1 3-5520 0 0,1-9 42 0 0,2-10-513 0 0,0 0 1 0 0,16-46 0 0 0,-15 59-1492 0 0,1 0-1 0 0,0 1 1 0 0,2 1 0 0 0,0-1 0 0 0,0 1 0 0 0,2 1 0 0 0,0 0-1 0 0,22-22 1 0 0,-27 30-226 0 0,0 1 0 0 0,0 0-1 0 0,1 0 1 0 0,0 0 0 0 0,0 1 0 0 0,0 0-1 0 0,1 1 1 0 0,-1 0 0 0 0,1 0-1 0 0,0 0 1 0 0,-1 1 0 0 0,1 0 0 0 0,0 1-1 0 0,1 0 1 0 0,-1 0 0 0 0,0 1-1 0 0,0 0 1 0 0,0 0 0 0 0,0 0-1 0 0,0 1 1 0 0,11 3 0 0 0,-16-3-84 0 0,0-1 1 0 0,-1 1-1 0 0,1-1 0 0 0,-1 1 1 0 0,1 0-1 0 0,-1 0 0 0 0,1 0 1 0 0,-1 0-1 0 0,1 1 1 0 0,-1-1-1 0 0,0 1 0 0 0,0-1 1 0 0,0 1-1 0 0,0 0 0 0 0,0 0 1 0 0,0 0-1 0 0,0 0 0 0 0,-1 0 1 0 0,1 0-1 0 0,-1 0 1 0 0,1 1-1 0 0,-1-1 0 0 0,0 0 1 0 0,0 1-1 0 0,0-1 0 0 0,0 1 1 0 0,-1-1-1 0 0,1 1 0 0 0,0 0 1 0 0,-1-1-1 0 0,0 1 1 0 0,0 0-1 0 0,0-1 0 0 0,0 1 1 0 0,0 0-1 0 0,0-1 0 0 0,-2 6 1 0 0,-2 7 66 0 0,-1 1 0 0 0,-1-1 0 0 0,0 0 1 0 0,-1 0-1 0 0,-10 15 0 0 0,6-10 106 0 0,7-11-72 0 0,0-1-1 0 0,0 1 1 0 0,0 0 0 0 0,1 0 0 0 0,-3 18 0 0 0,6-24-83 0 0,-1 0 0 0 0,1 1 0 0 0,0-1 0 0 0,0 0 0 0 0,0 0 0 0 0,1 1 0 0 0,-1-1 0 0 0,1 0 0 0 0,0 0 0 0 0,-1 0-1 0 0,2 0 1 0 0,-1 0 0 0 0,0 0 0 0 0,0 0 0 0 0,1 0 0 0 0,0 0 0 0 0,0 0 0 0 0,-1-1 0 0 0,2 1 0 0 0,3 3 0 0 0,2 1-110 0 0,0-1 0 0 0,0 0 0 0 0,0-1-1 0 0,1 0 1 0 0,0 0 0 0 0,0-1 0 0 0,0 0 0 0 0,1 0-1 0 0,0-1 1 0 0,-1-1 0 0 0,1 1 0 0 0,0-2 0 0 0,0 1 0 0 0,11-1-1 0 0,-4 0-1230 0 0,0-2 0 0 0,32-4 0 0 0,-29 1-2778 0 0,38-11 1 0 0,-23 2 1047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3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170 278 68 0 0,'-3'-1'583'0'0,"0"1"0"0"0,0 0 0 0 0,0 0 0 0 0,0 0 0 0 0,0 1 0 0 0,0-1 0 0 0,0 1 0 0 0,0-1 0 0 0,0 1 0 0 0,1 0 0 0 0,-1 0 0 0 0,0 0 0 0 0,0 1 1 0 0,1-1-1 0 0,-1 1 0 0 0,1-1 0 0 0,-1 1 0 0 0,1 0 0 0 0,0 0 0 0 0,0 0 0 0 0,0 0 0 0 0,0 0 0 0 0,0 1 0 0 0,-2 2 0 0 0,-1 2 1390 0 0,0 1 0 0 0,1-1 0 0 0,0 1 0 0 0,0 1 0 0 0,0-1 0 0 0,-3 16 2805 0 0,8-28-4584 0 0,8-38-135 0 0,5-80 1 0 0,-3 22-292 0 0,1-12-174 0 0,-10 113 423 0 0,0 0-1 0 0,-1 0 1 0 0,1 0 0 0 0,-1 0-1 0 0,1 0 1 0 0,-1 0 0 0 0,1 0 0 0 0,-1 1-1 0 0,1-1 1 0 0,-1 0 0 0 0,0 1-1 0 0,2 2 1 0 0,41 54 152 0 0,103 124 326 0 0,-122-155-487 0 0,0-2-1 0 0,2-1 1 0 0,1-1 0 0 0,44 28-1 0 0,-66-47-114 0 0,1 0-1 0 0,0-1 0 0 0,0 0 1 0 0,1 0-1 0 0,-1-1 1 0 0,1 0-1 0 0,-1 0 1 0 0,1 0-1 0 0,0-1 0 0 0,10 0 1 0 0,-13-4-879 0 0,-11-4 775 0 0,-19-4 137 0 0,-377-41-442 0 0,237 36-798 0 0,161 16 1801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3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162 606 5661 0 0,'-1'0'491'0'0,"1"1"1"0"0,-1-1 0 0 0,1 0 0 0 0,-1 1 0 0 0,0-1 0 0 0,1 0 0 0 0,-1 0 0 0 0,0 0 0 0 0,1 1-1 0 0,-1-1 1 0 0,0 0 0 0 0,1 0 0 0 0,-1 0 0 0 0,0 0 0 0 0,1 0 0 0 0,-1 0 0 0 0,0-1 0 0 0,1 1 0 0 0,-1 0-1 0 0,0 0 1 0 0,1 0 0 0 0,-1 0 0 0 0,0-1 0 0 0,0 0-243 0 0,1 0 0 0 0,-1 1 1 0 0,1-1-1 0 0,-1 0 0 0 0,1 1 0 0 0,0-1 0 0 0,-1 0 1 0 0,1 1-1 0 0,0-1 0 0 0,0 0 0 0 0,-1 0 1 0 0,1 1-1 0 0,0-1 0 0 0,0 0 0 0 0,0 0 0 0 0,0 0 1 0 0,0-1-1 0 0,11-44-803 0 0,-6 27 1745 0 0,-2-1-1077 0 0,-1-1 0 0 0,-1 0 0 0 0,-1 0 0 0 0,0 0 0 0 0,-2 0 0 0 0,0 0 0 0 0,-8-28 0 0 0,0 12-128 0 0,-1-1-1 0 0,-2 2 0 0 0,-19-38 0 0 0,29 68 26 0 0,-10-24 194 0 0,-2 1 0 0 0,-36-52 863 0 0,53 86-775 0 0,8 14-57 0 0,1-1 1 0 0,1 0-1 0 0,1-1 1 0 0,0-1-1 0 0,1 1 1 0 0,1-2-1 0 0,0 0 1 0 0,1-1-1 0 0,1-1 1 0 0,22 14-1 0 0,-20-14-164 0 0,1-1-1 0 0,1-1 1 0 0,0-1-1 0 0,0-1 1 0 0,1-1-1 0 0,0-1 1 0 0,1 0-1 0 0,0-2 0 0 0,32 3 1 0 0,-47-7-162 0 0,0-1 1 0 0,0 0-1 0 0,1 0 0 0 0,-1-1 0 0 0,0 0 1 0 0,0-1-1 0 0,0 0 0 0 0,0 0 0 0 0,12-5 1 0 0,-15 4 27 0 0,0 1 0 0 0,-1-1 0 0 0,1 0 0 0 0,-1 0 0 0 0,0-1 1 0 0,0 1-1 0 0,0-1 0 0 0,0 0 0 0 0,0 0 0 0 0,-1 0 0 0 0,0 0 1 0 0,0-1-1 0 0,0 1 0 0 0,-1-1 0 0 0,4-7 0 0 0,0-4 130 0 0,-1-1-1 0 0,0 0 1 0 0,-1 1-1 0 0,-1-1 1 0 0,-1 0-1 0 0,0-35 1 0 0,-2 51 456 0 0,-3-3 1478 0 0,5 24-1659 0 0,0 0 1 0 0,0 0-1 0 0,2 0 0 0 0,1 0 1 0 0,0 0-1 0 0,2-1 0 0 0,12 28 1 0 0,-11-30-308 0 0,0-1 1 0 0,1-1 0 0 0,0 0 0 0 0,1 0 0 0 0,1-1 0 0 0,1 0-1 0 0,-1-1 1 0 0,2 0 0 0 0,14 11 0 0 0,-15-16-253 0 0,1 0 0 0 0,-1-1 0 0 0,1-1 1 0 0,1 0-1 0 0,-1 0 0 0 0,1-1 0 0 0,0-1 0 0 0,25 4 0 0 0,-19-5-1578 0 0,39 0-1 0 0,20-9-6888 0 0,-38-1 5504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34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52 6301 0 0,'-5'-6'2438'0'0,"0"-1"0"0"0,-1 1-1 0 0,0 0 1 0 0,-8-6 0 0 0,12 11-2053 0 0,0-1-1 0 0,0 1 1 0 0,-1-1-1 0 0,1 1 0 0 0,-1 0 1 0 0,1-1-1 0 0,-1 1 0 0 0,1 0 1 0 0,-1 1-1 0 0,0-1 0 0 0,1 0 1 0 0,-1 1-1 0 0,0 0 1 0 0,0-1-1 0 0,-4 2 0 0 0,4 0-228 0 0,-1 1 0 0 0,1 0-1 0 0,0-1 1 0 0,0 2-1 0 0,0-1 1 0 0,0 0 0 0 0,0 1-1 0 0,1-1 1 0 0,-1 1 0 0 0,1 0-1 0 0,-1 0 1 0 0,1 0-1 0 0,0 0 1 0 0,0 0 0 0 0,1 0-1 0 0,-3 5 1 0 0,-4 5 183 0 0,2-4-186 0 0,0 1-1 0 0,1 0 0 0 0,0 0 1 0 0,0 0-1 0 0,1 0 0 0 0,0 1 1 0 0,1-1-1 0 0,0 1 0 0 0,1 0 1 0 0,0 0-1 0 0,1 0 1 0 0,0 0-1 0 0,1 0 0 0 0,0 0 1 0 0,3 19-1 0 0,-2-23-107 0 0,1 1-1 0 0,0-1 1 0 0,0 0 0 0 0,1 0-1 0 0,0 0 1 0 0,0 0 0 0 0,0 0-1 0 0,1-1 1 0 0,0 0 0 0 0,1 1-1 0 0,-1-2 1 0 0,1 1 0 0 0,0 0-1 0 0,1-1 1 0 0,-1 0 0 0 0,1 0-1 0 0,0-1 1 0 0,0 1 0 0 0,1-1-1 0 0,-1-1 1 0 0,1 1 0 0 0,0-1-1 0 0,14 4 1 0 0,-6-3-177 0 0,0 0 0 0 0,0-2 0 0 0,1 1 0 0 0,-1-2 0 0 0,1 0 0 0 0,-1-1 0 0 0,1-1 0 0 0,-1 0 0 0 0,21-5 0 0 0,-21 3-518 0 0,-1-1-1 0 0,0 0 0 0 0,0-1 0 0 0,0-1 1 0 0,24-13-1 0 0,-24 10-639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7:46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4 240 0 0,'0'0'5726'0'0,"4"1"-4519"0"0,23 1 1411 0 0,0-1 0 0 0,42-5-1 0 0,-43 2-1655 0 0,0 1-1 0 0,1 1 0 0 0,26 3 1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3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45 452 0 0,'-17'-1'1255'0'0,"-18"-1"2952"0"0,14-5 5822 0 0,77-2-4903 0 0,-18 1-3133 0 0,1 4-397 0 0,18-3 272 0 0,-22 1-4429 0 0,-33 5 1639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3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286 259 3104 0 0,'-8'-2'406'0'0,"-164"-41"6549"0"0,99 20-496 0 0,70 21-5950 0 0,1 1 1 0 0,-1 0-1 0 0,1 0 0 0 0,-1-1 0 0 0,1 0 0 0 0,-1 1 0 0 0,1-1 1 0 0,0 0-1 0 0,0 0 0 0 0,0 0 0 0 0,0-1 0 0 0,-2-2 0 0 0,3 3 574 0 0,3-1-76 0 0,3-1-720 0 0,0 0 0 0 0,0 0 0 0 0,0 1 0 0 0,0-1 0 0 0,0 1 0 0 0,1 0 0 0 0,-1 0 0 0 0,1 1 0 0 0,0-1 0 0 0,0 1 0 0 0,8-1 1 0 0,77-15 1451 0 0,-79 16-1502 0 0,53-4-253 0 0,116 2-1 0 0,-37 3-9491 0 0,-124-1 5920 0 0,3-2 516 0 0</inkml:trace>
  <inkml:trace contextRef="#ctx0" brushRef="#br0" timeOffset="1">769 35 132 0 0,'8'-7'1084'0'0,"-4"2"1787"0"0,21-17 11176 0 0,-13 28-11811 0 0,-11-5-2079 0 0,1-1 0 0 0,-1 0 0 0 0,0 1 0 0 0,0-1 1 0 0,0 1-1 0 0,0-1 0 0 0,0 1 0 0 0,0 0 0 0 0,0-1 0 0 0,0 1 0 0 0,0 0 0 0 0,0 0 0 0 0,0 0 0 0 0,0 0 0 0 0,0 0 0 0 0,-1 0 0 0 0,2 2 0 0 0,6 10 802 0 0,-1 0-1 0 0,-1 1 1 0 0,0 0-1 0 0,-1 0 1 0 0,5 22-1 0 0,15 37-3104 0 0,-19-59-1063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35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119 115 584 0 0,'-28'-15'743'0'0,"15"9"566"0"0,-1-2-1 0 0,1 0 1 0 0,1 0-1 0 0,-21-18 0 0 0,33 26-1111 0 0,-1-1 0 0 0,1 1 1 0 0,0 0-1 0 0,-1-1 0 0 0,1 1 0 0 0,0-1 0 0 0,-1 1 0 0 0,1 0 0 0 0,0-1 0 0 0,-1 1 0 0 0,1-1 0 0 0,0 1 0 0 0,0-1 0 0 0,-1 1 0 0 0,1-1 0 0 0,0 0 0 0 0,0 1 0 0 0,0-1 0 0 0,0 1 0 0 0,0-1 0 0 0,0 1 0 0 0,0-1 0 0 0,0 1 0 0 0,0-1 0 0 0,0 0 0 0 0,0 1 0 0 0,0-1 0 0 0,0 1 0 0 0,1-1 1 0 0,-1 1-1 0 0,0-1 0 0 0,1 0 0 0 0,17-11 2000 0 0,31 2-312 0 0,-3 6-529 0 0,1 3 1 0 0,-1 2 0 0 0,89 13-1 0 0,-105-8-817 0 0,0 0-1 0 0,0 2 1 0 0,0 2-1 0 0,-1 0 1 0 0,-1 2-1 0 0,54 30 1 0 0,-74-36-371 0 0,1-1 1 0 0,-1 2-1 0 0,0-1 0 0 0,-1 1 0 0 0,1 0 1 0 0,-1 1-1 0 0,-1-1 0 0 0,9 13 1 0 0,-13-16-97 0 0,0 0 1 0 0,0-1 0 0 0,0 1 0 0 0,-1 0-1 0 0,1 0 1 0 0,-1 0 0 0 0,0 0-1 0 0,0 0 1 0 0,-1 0 0 0 0,1 1-1 0 0,-1-1 1 0 0,0 0 0 0 0,0 0 0 0 0,0 0-1 0 0,0 1 1 0 0,-1-1 0 0 0,0 0-1 0 0,0 0 1 0 0,0 0 0 0 0,0 0-1 0 0,-1 0 1 0 0,-3 7 0 0 0,-2 1 6 0 0,-1-1 0 0 0,-1 1 0 0 0,0-1 0 0 0,0-1 0 0 0,-1 0 0 0 0,0 0 0 0 0,-1-1 0 0 0,0 0 0 0 0,0-1 0 0 0,-1 0-1 0 0,0-1 1 0 0,-1 0 0 0 0,1-1 0 0 0,-1 0 0 0 0,0-1 0 0 0,-22 5 0 0 0,4-3-129 0 0,0 0 0 0 0,0-2 0 0 0,-1-2 0 0 0,0-1 1 0 0,1-1-1 0 0,-42-5 0 0 0,70 4 32 0 0,-44-7-200 0 0,44 7 192 0 0,0-1-1 0 0,0 0 1 0 0,1 1 0 0 0,-1-1-1 0 0,0-1 1 0 0,0 1-1 0 0,1 0 1 0 0,-1-1-1 0 0,1 1 1 0 0,-1-1 0 0 0,1 0-1 0 0,0 0 1 0 0,-4-3-1 0 0,6 4 17 0 0,-1 0 0 0 0,1 1 0 0 0,0-1 0 0 0,0 0-1 0 0,-1 0 1 0 0,1 0 0 0 0,0 1 0 0 0,0-1 0 0 0,0 0 0 0 0,0 0-1 0 0,0 0 1 0 0,0 1 0 0 0,0-1 0 0 0,0 0 0 0 0,0 0 0 0 0,0 0-1 0 0,0 0 1 0 0,1 1 0 0 0,-1-1 0 0 0,0 0 0 0 0,1 0 0 0 0,-1 1-1 0 0,0-1 1 0 0,1 0 0 0 0,-1 1 0 0 0,1-2 0 0 0,17-17-112 0 0,-15 15 122 0 0,13-10-44 0 0,0 1 0 0 0,1 0 0 0 0,0 1 0 0 0,34-17-1 0 0,72-26-51 0 0,40-2 80 0 0,-144 52 114 0 0,0 0 0 0 0,0 2 0 0 0,0 0 0 0 0,1 1-1 0 0,-1 1 1 0 0,31 3 0 0 0,-47-2-25 0 0,0 1-1 0 0,1 0 0 0 0,-1 0 1 0 0,0 0-1 0 0,0 0 0 0 0,1 0 1 0 0,-1 0-1 0 0,0 1 0 0 0,0 0 1 0 0,-1 0-1 0 0,1 0 0 0 0,0 0 1 0 0,-1 0-1 0 0,5 4 1 0 0,8 11-2104 0 0,-6-6-1929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36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95 319 6105 0 0,'-17'-68'6185'0'0,"-3"1"1"0"0,-29-64 0 0 0,47 128-6005 0 0,1 0 0 0 0,0 0-1 0 0,0 0 1 0 0,0 0 0 0 0,0-1-1 0 0,1 1 1 0 0,-1 0 0 0 0,1-3-1 0 0,0 5-164 0 0,0 0-1 0 0,0 0 1 0 0,0 0 0 0 0,0 0-1 0 0,0 1 1 0 0,0-1-1 0 0,1 0 1 0 0,-1 0-1 0 0,0 0 1 0 0,1 1 0 0 0,-1-1-1 0 0,0 0 1 0 0,1 0-1 0 0,-1 1 1 0 0,1-1-1 0 0,-1 0 1 0 0,1 1 0 0 0,0-1-1 0 0,-1 0 1 0 0,1 1-1 0 0,0-1 1 0 0,3 0-132 0 0,-1 0 0 0 0,0 0 0 0 0,0 0 0 0 0,1 1 1 0 0,-1-1-1 0 0,0 1 0 0 0,1 0 0 0 0,-1 0 0 0 0,1 1 0 0 0,-1-1 0 0 0,0 1 0 0 0,0-1 1 0 0,1 1-1 0 0,-1 0 0 0 0,5 2 0 0 0,26 9-4102 0 0,56 28-1 0 0,-52-19 1420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3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50 344 0 0,'-2'16'1255'0'0,"-1"0"1"0"0,0 0-1 0 0,-1 0 1 0 0,-1 0-1 0 0,-9 19 1 0 0,-40 74 7673 0 0,37-77-5914 0 0,5-13 2206 0 0,21-43-889 0 0,-1 2-4850 0 0,0 0 690 0 0,1-1 1 0 0,1 1-1 0 0,1 1 0 0 0,2 0 1 0 0,0 1-1 0 0,30-37 0 0 0,-36 49-138 0 0,1 0 0 0 0,0 0 0 0 0,0 0 0 0 0,0 1-1 0 0,1 1 1 0 0,1-1 0 0 0,-1 2 0 0 0,1-1 0 0 0,0 1-1 0 0,0 1 1 0 0,0 0 0 0 0,1 0 0 0 0,-1 1 0 0 0,1 0-1 0 0,0 1 1 0 0,0 0 0 0 0,16 0 0 0 0,-24 1-20 0 0,1 1 0 0 0,-1 0 0 0 0,0 0 0 0 0,1 1 0 0 0,-1-1 0 0 0,0 1-1 0 0,0-1 1 0 0,1 1 0 0 0,-1 0 0 0 0,0 1 0 0 0,0-1 0 0 0,0 0 0 0 0,0 1 0 0 0,0 0 0 0 0,0-1 0 0 0,-1 1 0 0 0,1 0 0 0 0,0 0 0 0 0,-1 1 0 0 0,0-1 0 0 0,1 1 0 0 0,-1-1 0 0 0,0 1 0 0 0,3 5 0 0 0,-4-5 2 0 0,0 1 0 0 0,0 0 1 0 0,0-1-1 0 0,-1 1 0 0 0,1 0 1 0 0,-1 0-1 0 0,0 0 0 0 0,0 0 1 0 0,0-1-1 0 0,0 1 0 0 0,-1 0 1 0 0,0 0-1 0 0,0 0 0 0 0,0-1 1 0 0,0 1-1 0 0,0 0 0 0 0,-1-1 1 0 0,1 1-1 0 0,-1-1 0 0 0,0 0 1 0 0,-4 5-1 0 0,-4 6-53 0 0,-1 0 0 0 0,0-1 0 0 0,-1 0 0 0 0,-1-1 0 0 0,0 0 0 0 0,-1-1-1 0 0,0-1 1 0 0,0 0 0 0 0,-1-1 0 0 0,0-1 0 0 0,-1 0 0 0 0,0-1 0 0 0,0 0 0 0 0,-1-1 0 0 0,1-2 0 0 0,-1 1 0 0 0,0-2 0 0 0,-31 3 0 0 0,47-6-11 0 0,3 1 18 0 0,0 1 30 0 0,0-1-1 0 0,0 0 0 0 0,0 0 0 0 0,0 0 1 0 0,0 0-1 0 0,0-1 0 0 0,0 1 0 0 0,4 0 1 0 0,2 2 6 0 0,77 35 494 0 0,104 64-1 0 0,-66-32-3090 0 0,-108-64-8050 0 0,-13-6 10371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3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88 0 0,'0'0'2709'0'0,"2"-2"-923"0"0,1 0-1238 0 0,-1-1 0 0 0,1 1 0 0 0,0 0 0 0 0,0 0 0 0 0,0 0 0 0 0,0 0 0 0 0,0 0 0 0 0,0 1 0 0 0,0-1 1 0 0,1 1-1 0 0,-1 0 0 0 0,5-1 0 0 0,54-10 3033 0 0,-39 8-2370 0 0,119-18 2488 0 0,110-24 1172 0 0,-209 32-3689 0 0,-40 13-1082 0 0,-1 0-1 0 0,1-1 1 0 0,0 1-1 0 0,0 0 1 0 0,-1-1-1 0 0,1 0 1 0 0,-1 0-1 0 0,0 0 1 0 0,1 0-1 0 0,-1 0 1 0 0,4-5 0 0 0,-6 6 270 0 0,-8 18-200 0 0,-3 7-46 0 0,1 2 0 0 0,2-1 0 0 0,0 1 1 0 0,2 1-1 0 0,1-1 0 0 0,1 1 1 0 0,1 0-1 0 0,2 0 0 0 0,2 40 0 0 0,2-24 159 0 0,3 1 0 0 0,1-2-1 0 0,2 1 1 0 0,2-1-1 0 0,18 45 1 0 0,-21-69-202 0 0,20 36 0 0 0,-31-57-316 0 0,0 2 1 0 0,-1-1 0 0 0,1 0-1 0 0,-1 1 1 0 0,0 0-1 0 0,1 0 1 0 0,-1 0 0 0 0,-6-1-1 0 0,-49-9 100 0 0,54 10 45 0 0,-78-9 697 0 0,-141 2-1 0 0,269 19 1085 0 0,85 1-1136 0 0,171-8 1 0 0,-250-10-1603 0 0,-33-3-8508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38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132 213 28 0 0,'-3'1'1085'0'0,"-3"3"-243"0"0,-1-1 0 0 0,1 1 0 0 0,0 0 0 0 0,0 1 0 0 0,0-1 0 0 0,1 1 1 0 0,0 0-1 0 0,0 1 0 0 0,0-1 0 0 0,0 1 0 0 0,1 0 0 0 0,0 0 0 0 0,-6 12 0 0 0,0 3 1196 0 0,0 0 0 0 0,1 1 0 0 0,-7 25-1 0 0,15-45-1764 0 0,1 0 0 0 0,-1-1 0 0 0,1 1 0 0 0,-1 0 0 0 0,1 0 0 0 0,0 0 0 0 0,0 0 0 0 0,-1 0 0 0 0,1 0 0 0 0,1 0 0 0 0,-1 0 0 0 0,0 0 0 0 0,0 0 0 0 0,1 0 0 0 0,-1 0 0 0 0,3 4 1210 0 0,25-57-364 0 0,5-42-373 0 0,35-150 0 0 0,-58 189-314 0 0,-10 53-222 0 0,3 4-123 0 0,61 81 409 0 0,-43-53-322 0 0,30 34 0 0 0,153 138 384 0 0,-137-139-1253 0 0,-55-49-1101 0 0,-29-21 917 0 0,-13-4 745 0 0,-73-8-86 0 0,-2 6-1 0 0,-171 0 1 0 0,303 12-10627 0 0,0-1 7994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3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41 430 312 0 0,'0'0'8883'0'0,"-3"-1"-7456"0"0,1 0-1074 0 0,0-1 0 0 0,0 1 0 0 0,-1 0 0 0 0,2-1 1 0 0,-1 1-1 0 0,0-1 0 0 0,0 1 0 0 0,0-1 1 0 0,1 0-1 0 0,-1 0 0 0 0,1 0 0 0 0,-1 0 0 0 0,1 0 1 0 0,0 0-1 0 0,0 0 0 0 0,-2-4 0 0 0,1 1 147 0 0,1-1 0 0 0,-1 0-1 0 0,1 0 1 0 0,0 0 0 0 0,1 0-1 0 0,-1-10 1 0 0,2 1 70 0 0,1-1 0 0 0,0 1 0 0 0,0-1 1 0 0,10-25-1 0 0,-7 26-323 0 0,2 0 0 0 0,0 0 0 0 0,1 0 0 0 0,0 1 0 0 0,1 0 0 0 0,0 1 0 0 0,2 0 0 0 0,-1 1 0 0 0,2-1 0 0 0,-1 2 0 0 0,23-17 0 0 0,-23 20-108 0 0,-1 0 0 0 0,1 2 0 0 0,1-1 0 0 0,-1 2 0 0 0,1-1 0 0 0,0 1 0 0 0,0 1 0 0 0,1 0 0 0 0,-1 1 0 0 0,1 1 0 0 0,0 0 0 0 0,-1 0 0 0 0,1 1 0 0 0,0 1 0 0 0,19 1 0 0 0,-28 0-90 0 0,1-1 0 0 0,-1 1 0 0 0,1 0 0 0 0,-1 1-1 0 0,1-1 1 0 0,-1 1 0 0 0,0 0 0 0 0,1 0 0 0 0,-1 0 0 0 0,0 0-1 0 0,-1 1 1 0 0,1 0 0 0 0,4 3 0 0 0,-7-4-31 0 0,1-1-1 0 0,-1 1 1 0 0,0 0 0 0 0,0 0-1 0 0,0 0 1 0 0,0 0 0 0 0,0-1 0 0 0,0 1-1 0 0,0 1 1 0 0,-1-1 0 0 0,1 0-1 0 0,-1 0 1 0 0,1 0 0 0 0,-1 0 0 0 0,0 0-1 0 0,0 0 1 0 0,0 0 0 0 0,0 1-1 0 0,0-1 1 0 0,-1 0 0 0 0,1 0 0 0 0,0 0-1 0 0,-1 0 1 0 0,0 0 0 0 0,1 0-1 0 0,-1 0 1 0 0,0 0 0 0 0,0 0 0 0 0,0 0-1 0 0,-3 3 1 0 0,0 0-8 0 0,0 1 1 0 0,0 0-1 0 0,0-1 1 0 0,-1 0-1 0 0,0 0 1 0 0,0 0-1 0 0,-1-1 1 0 0,1 0-1 0 0,-8 4 1 0 0,-4 2-65 0 0,-35 12 1 0 0,-13 7-222 0 0,65-28 268 0 0,0-1 1 0 0,0 0 0 0 0,0 1-1 0 0,0-1 1 0 0,0 1 0 0 0,0-1 0 0 0,0 0-1 0 0,0 1 1 0 0,0-1 0 0 0,0 0-1 0 0,0 1 1 0 0,0-1 0 0 0,1 0-1 0 0,-1 1 1 0 0,0-1 0 0 0,0 0 0 0 0,0 1-1 0 0,0-1 1 0 0,1 0 0 0 0,-1 1-1 0 0,0-1 1 0 0,0 0 0 0 0,1 0-1 0 0,-1 1 1 0 0,0-1 0 0 0,1 0 0 0 0,-1 0-1 0 0,0 1 1 0 0,1-1 0 0 0,-1 0-1 0 0,0 0 1 0 0,1 0 0 0 0,-1 0-1 0 0,0 0 1 0 0,1 0 0 0 0,-1 1 0 0 0,0-1-1 0 0,1 0 1 0 0,0 0 0 0 0,20 9-20 0 0,145 48-50 0 0,-145-48 88 0 0,-1 1-1 0 0,0 0 1 0 0,0 2 0 0 0,-1 0 0 0 0,30 26-1 0 0,-46-36 4 0 0,0 0-1 0 0,-1 1 1 0 0,1 0-1 0 0,-1-1 1 0 0,1 1-1 0 0,-1 0 1 0 0,0 0-1 0 0,0 0 1 0 0,-1 0-1 0 0,1 1 1 0 0,-1-1-1 0 0,1 0 1 0 0,-1 1 0 0 0,0-1-1 0 0,0 1 1 0 0,-1-1-1 0 0,1 1 1 0 0,-1 0-1 0 0,0 5 1 0 0,0-5 14 0 0,-1-1 0 0 0,0 0 1 0 0,0 0-1 0 0,0 0 0 0 0,-1 0 1 0 0,1 0-1 0 0,-1 0 0 0 0,0 0 1 0 0,1 0-1 0 0,-1-1 0 0 0,-1 1 1 0 0,1-1-1 0 0,0 1 0 0 0,0-1 0 0 0,-1 0 1 0 0,0 0-1 0 0,1 0 0 0 0,-1 0 1 0 0,0 0-1 0 0,0-1 0 0 0,-4 2 1 0 0,-11 5 83 0 0,-1 0 0 0 0,-1-2 0 0 0,1 0 0 0 0,-1-2 0 0 0,0 0 0 0 0,0-1 1 0 0,0-1-1 0 0,-28 0 0 0 0,9-3-873 0 0,-1-2-1 0 0,1-2 1 0 0,-52-12 0 0 0,70 11-1654 0 0,9-1-5212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3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12 332 0 0,'-1'0'423'0'0,"-1"1"1"0"0,1-1-1 0 0,0 1 0 0 0,0 0 0 0 0,0-1 1 0 0,0 1-1 0 0,0 0 0 0 0,0-1 1 0 0,0 1-1 0 0,0 0 0 0 0,0 0 1 0 0,0 0-1 0 0,1 0 0 0 0,-1 0 0 0 0,0 0 1 0 0,1 0-1 0 0,-1 0 0 0 0,0 0 1 0 0,1 0-1 0 0,-1 2 0 0 0,1-2-116 0 0,0 0 0 0 0,1-1 0 0 0,-1 1 0 0 0,0 0 0 0 0,1-1 0 0 0,-1 1-1 0 0,1 0 1 0 0,-1-1 0 0 0,1 1 0 0 0,-1 0 0 0 0,1-1 0 0 0,-1 1 0 0 0,1-1 0 0 0,-1 1 0 0 0,1-1-1 0 0,0 0 1 0 0,-1 1 0 0 0,1-1 0 0 0,0 1 0 0 0,-1-1 0 0 0,1 0 0 0 0,0 0 0 0 0,1 1 0 0 0,27 6 4464 0 0,-2-5-3804 0 0,39-3 726 0 0,0-3 0 0 0,0-3 0 0 0,83-20 0 0 0,-104 19-2107 0 0,-7 3-2339 0 0,-21 4-6101 0 0,-11 1 5927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39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0 420 0 0,'-18'10'1560'0'0,"-9"7"2382"0"0,4 3 5451 0 0,34-12-5787 0 0,10 3-1178 0 0,2-5-1116 0 0,2-1-1 0 0,-1-1 1 0 0,41 1-1 0 0,77-7-613 0 0,-81 0-1459 0 0,48-4-2676 0 0,-34-2-3064 0 0,-34 0 3656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7:47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8 0 0,'-2'9'2391'0'0,"-1"0"0"0"0,2 1 0 0 0,-1-1 1 0 0,1 17-1 0 0,5 49 2409 0 0,24 79-2007 0 0,-22-128-1450 0 0,-2-1-552 0 0,-3-16-548 0 0,0-1-1 0 0,1 0 1 0 0,0 0 0 0 0,0 0 0 0 0,1 0 0 0 0,0 0 0 0 0,6 11-1 0 0,-6-13-904 0 0,1 2-2185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40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16 252 7481 0 0,'0'0'92'0'0,"-2"-4"1451"0"0,-1 1-1 0 0,1-1 0 0 0,1 0 0 0 0,-1 0 0 0 0,1 0 1 0 0,-1 0-1 0 0,1 0 0 0 0,-1-6 0 0 0,3 9-1320 0 0,-1 0 1 0 0,0 1-1 0 0,0-1 0 0 0,0 0 0 0 0,0 0 0 0 0,0 1 1 0 0,1-1-1 0 0,-1 0 0 0 0,0 1 0 0 0,1-1 1 0 0,-1 0-1 0 0,0 1 0 0 0,1-1 0 0 0,-1 1 0 0 0,1-1 1 0 0,-1 1-1 0 0,1-1 0 0 0,-1 1 0 0 0,1-1 0 0 0,0 0 1 0 0,24-6 617 0 0,103-1 1344 0 0,-77 7-1448 0 0,71-12 0 0 0,-105 10-638 0 0,0-1 0 0 0,-1-1-1 0 0,1 0 1 0 0,-1-1 0 0 0,0-1-1 0 0,0-1 1 0 0,-1 0 0 0 0,15-11 0 0 0,-17 11-58 0 0,0-1 1 0 0,-1 0 0 0 0,0-1 0 0 0,-1 0 0 0 0,0-1 0 0 0,-1 0 0 0 0,16-23 0 0 0,-25 33 145 0 0,-3 9-118 0 0,0 0 1 0 0,0 0-1 0 0,0-1 1 0 0,-1 1-1 0 0,-5 9 1 0 0,-1 5 94 0 0,0 5-143 0 0,2 0 0 0 0,1 1 0 0 0,0 0 0 0 0,3 0 0 0 0,0 0 0 0 0,1 1 0 0 0,2-1 0 0 0,1 0 0 0 0,5 32 0 0 0,0-27-22 0 0,2-1 0 0 0,0 0 0 0 0,2-1 0 0 0,2 0 0 0 0,1 0 0 0 0,1-2 0 0 0,28 45 0 0 0,-1-14 2 0 0,-43-59 0 0 0,-1-1 0 0 0,1 0 0 0 0,0 1 0 0 0,-1-1 0 0 0,1 0 0 0 0,-1-1 0 0 0,1 1 0 0 0,0 0 0 0 0,-1-1 0 0 0,-2 0 0 0 0,-511-92 0 0 0,650 110-4 0 0,-65-6-35 0 0,1-4 0 0 0,106-1 0 0 0,-127-12-2951 0 0,23-12-8238 0 0,-49 11 8069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4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185 310 184 0 0,'1'-12'14358'0'0,"-24"25"-10039"0"0,-29 32-1149 0 0,-49 41 4365 0 0,101-86-7493 0 0,0 1 1 0 0,0-1-1 0 0,0 0 1 0 0,-1 0-1 0 0,1 0 1 0 0,0 0-1 0 0,0 1 0 0 0,0-1 1 0 0,0 0-1 0 0,-1 0 1 0 0,1 0-1 0 0,0 0 1 0 0,0 0-1 0 0,0 0 0 0 0,-1 0 1 0 0,1 1-1 0 0,0-1 1 0 0,0 0-1 0 0,0 0 1 0 0,-1 0-1 0 0,1 0 0 0 0,0 0 1 0 0,0 0-1 0 0,-1 0 1 0 0,1 0-1 0 0,0 0 1 0 0,0 0-1 0 0,0 0 0 0 0,-1 0 1 0 0,1 0-1 0 0,0-1 1 0 0,0 1-1 0 0,0 0 0 0 0,-1 0 1 0 0,1 0-1 0 0,0 0 1 0 0,0 0-1 0 0,0 0 1 0 0,-1 0-1 0 0,1-1 0 0 0,0 1 1 0 0,0 0-1 0 0,0 0 1 0 0,0 0-1 0 0,-1 0 1 0 0,1-1-1 0 0,0 1 0 0 0,0 0 1 0 0,0 0-1 0 0,0 0 1 0 0,0-1-1 0 0,0 1 1 0 0,0 0-1 0 0,0 0 0 0 0,0 0 1 0 0,0-1-1 0 0,0 1 1 0 0,0 0-1 0 0,0 0 1 0 0,0-1-1 0 0,0 1 0 0 0,0 0 1 0 0,2-17 229 0 0,0 13-259 0 0,0 0 1 0 0,1 1-1 0 0,-1-1 0 0 0,1 0 0 0 0,0 1 1 0 0,0-1-1 0 0,1 1 0 0 0,-1 0 0 0 0,0 0 1 0 0,1 0-1 0 0,0 1 0 0 0,0-1 0 0 0,0 1 1 0 0,0 0-1 0 0,0 0 0 0 0,0 1 0 0 0,0-1 1 0 0,1 1-1 0 0,-1-1 0 0 0,8 0 0 0 0,-3 1-15 0 0,0 0 0 0 0,0 1 0 0 0,0 0-1 0 0,-1 0 1 0 0,1 1 0 0 0,0 0 0 0 0,0 1-1 0 0,0 0 1 0 0,11 4 0 0 0,18 10 2 0 0,40 23 0 0 0,-41-19 0 0 0,57 21 0 0 0,-83-37 0 0 0,0 0 0 0 0,1-1 0 0 0,-1 0 0 0 0,1-1 0 0 0,-1-1 0 0 0,1 0 0 0 0,0 0 0 0 0,0-1 0 0 0,21-3 0 0 0,-29 2 0 0 0,1 0 0 0 0,-1-1 0 0 0,1 1 0 0 0,-1-1 0 0 0,1 0 0 0 0,-1 0 0 0 0,0-1 0 0 0,0 1 0 0 0,0-1 0 0 0,0 0 0 0 0,-1 0 0 0 0,1 0 0 0 0,-1 0 0 0 0,1-1 0 0 0,-1 1 0 0 0,0-1 0 0 0,-1 0 0 0 0,1 0 0 0 0,-1 0 0 0 0,1 0 0 0 0,-1 0 0 0 0,0-1 0 0 0,-1 1 0 0 0,1-1 0 0 0,-1 1 0 0 0,1-7 0 0 0,0 0 0 0 0,0 1 0 0 0,-1-1 0 0 0,-1 1 0 0 0,0-1 0 0 0,0 0 0 0 0,-1 1 0 0 0,0-1 0 0 0,-1 1 0 0 0,0 0 0 0 0,-7-18 0 0 0,2 9 0 0 0,-2 1 0 0 0,-1 0 0 0 0,0 1 0 0 0,-1 0 0 0 0,-16-18 0 0 0,-72-73 0 0 0,56 64 0 0 0,43 44-44 0 0,0 0 1 0 0,0 0-1 0 0,-1 0 0 0 0,1 0 1 0 0,0 0-1 0 0,0 0 0 0 0,0 0 1 0 0,0 0-1 0 0,0 0 0 0 0,-1 0 1 0 0,1 0-1 0 0,0 0 0 0 0,0 0 1 0 0,0-1-1 0 0,0 1 0 0 0,0 0 1 0 0,0 0-1 0 0,0 0 0 0 0,-1 0 1 0 0,1 0-1 0 0,0 0 0 0 0,0 0 1 0 0,0 0-1 0 0,0 0 0 0 0,0-1 1 0 0,0 1-1 0 0,0 0 0 0 0,0 0 1 0 0,0 0-1 0 0,0 0 0 0 0,0 0 1 0 0,0 0-1 0 0,0-1 0 0 0,0 1 1 0 0,0 0-1 0 0,0 0 0 0 0,0 0 1 0 0,0 0-1 0 0,0 0 0 0 0,0-1 1 0 0,0 1-1 0 0,0 0 0 0 0,0 0 1 0 0,0 0-1 0 0,0 0 0 0 0,0 0 1 0 0,0 0-1 0 0,0-1 0 0 0,0 1 1 0 0,0 0-1 0 0,0 0 0 0 0,0 0 1 0 0,0 0-1 0 0,0 0 0 0 0,0 0 1 0 0,0 0-1 0 0,1-1 0 0 0,-1 1 1 0 0,0 0-1 0 0,0 0 0 0 0,0 0 1 0 0,0 0-1 0 0,0 0 0 0 0,0 0 1 0 0,1 0-1 0 0,-1 0 0 0 0,0 0 1 0 0,0 0-1 0 0,0 0 0 0 0,15 3-2886 0 0,21 11-4320 0 0,-15-5 3901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4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5 259 5873 0 0,'-1'-6'794'0'0,"0"0"0"0"0,0 0 0 0 0,0-1 0 0 0,1 1 0 0 0,0 0 0 0 0,0 0 1 0 0,0 0-1 0 0,1-1 0 0 0,0 1 0 0 0,0 0 0 0 0,1 0 0 0 0,-1 0 0 0 0,1 0 1 0 0,6-10-1 0 0,-3 7-288 0 0,0 1 1 0 0,0 0-1 0 0,1 0 1 0 0,1 1 0 0 0,-1-1-1 0 0,1 2 1 0 0,1-1 0 0 0,14-10-1 0 0,-5 6-51 0 0,0 1 0 0 0,1 0 0 0 0,0 1 0 0 0,1 2 0 0 0,0-1 0 0 0,0 2 0 0 0,1 1 0 0 0,34-6 0 0 0,-50 11-311 0 0,0-1 0 0 0,0 1 0 0 0,0 0 0 0 0,0 0 0 0 0,0 0 0 0 0,0 1 0 0 0,0-1 0 0 0,-1 1 1 0 0,1 0-1 0 0,0 0 0 0 0,0 0 0 0 0,0 0 0 0 0,-1 1 0 0 0,5 2 0 0 0,-7-3-81 0 0,1 0 0 0 0,-1 1 0 0 0,0-1 0 0 0,1 1 0 0 0,-1-1 0 0 0,0 1 0 0 0,0 0 0 0 0,0-1-1 0 0,0 1 1 0 0,0 0 0 0 0,-1 0 0 0 0,1-1 0 0 0,0 1 0 0 0,-1 0 0 0 0,1 0 0 0 0,-1 0 0 0 0,0 0 0 0 0,0 0 0 0 0,1 0 0 0 0,-1 0 0 0 0,-1 0 0 0 0,1 0 0 0 0,0 0 0 0 0,0 0 0 0 0,-1 0 0 0 0,1 0 0 0 0,-1 0 0 0 0,0-1 0 0 0,0 4 0 0 0,-12 29 722 0 0,-25 46 1 0 0,26-58-668 0 0,1 0 0 0 0,2 0-1 0 0,0 2 1 0 0,1-1 0 0 0,-7 36 0 0 0,15-55-117 0 0,-1 1 0 0 0,1-1 0 0 0,0 1 0 0 0,1-1 0 0 0,-1 1 0 0 0,1-1 0 0 0,0 0 0 0 0,0 1 0 0 0,1-1 0 0 0,-1 0 0 0 0,1 0 0 0 0,0 0 0 0 0,0 0 0 0 0,0 0 0 0 0,0 0 0 0 0,1-1 0 0 0,0 1 0 0 0,-1-1 0 0 0,1 1 0 0 0,0-1 0 0 0,1 0 0 0 0,-1 0 0 0 0,5 3 0 0 0,9 6-397 0 0,1-1 0 0 0,1-1 0 0 0,32 14 0 0 0,-24-12-790 0 0,80 35-9124 0 0,-71-33 6932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41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1 488 0 0,'-15'5'612'0'0,"-109"38"6128"0"0,107-38-4636 0 0,0-2 0 0 0,0 1-1 0 0,0-2 1 0 0,0 0-1 0 0,-26-2 1 0 0,29-4 1053 0 0,14-3-680 0 0,1 6-2387 0 0,0 0 1 0 0,1 0-1 0 0,-1 0 0 0 0,0 0 0 0 0,1 1 0 0 0,-1-1 1 0 0,0 0-1 0 0,1 1 0 0 0,-1-1 0 0 0,1 1 0 0 0,-1-1 0 0 0,1 1 1 0 0,-1 0-1 0 0,1 0 0 0 0,3-1 0 0 0,0 2 28 0 0,0-1-1 0 0,1 1 1 0 0,-1 0 0 0 0,0 0-1 0 0,0 0 1 0 0,0 1-1 0 0,1 0 1 0 0,-2 0 0 0 0,1 0-1 0 0,0 1 1 0 0,0 0-1 0 0,-1 0 1 0 0,1 0 0 0 0,3 4-1 0 0,-6-6-83 0 0,-1 0 0 0 0,0 0-1 0 0,0 0 1 0 0,0 1 0 0 0,0-1-1 0 0,0 0 1 0 0,0 1 0 0 0,-1-1-1 0 0,1 1 1 0 0,0-1 0 0 0,-1 1 0 0 0,1-1-1 0 0,-1 1 1 0 0,0-1 0 0 0,1 1-1 0 0,-1-1 1 0 0,0 1 0 0 0,0 0-1 0 0,0 2 1 0 0,-1-2-2 0 0,1 0-1 0 0,-1 1 0 0 0,0-1 1 0 0,0 0-1 0 0,0 0 1 0 0,-1 0-1 0 0,1 0 1 0 0,0 0-1 0 0,-1-1 0 0 0,1 1 1 0 0,-1 0-1 0 0,0-1 1 0 0,1 1-1 0 0,-1-1 1 0 0,0 1-1 0 0,0-1 0 0 0,-4 2 1 0 0,4-1 3 0 0,-1-1 0 0 0,1 0 0 0 0,-1 1 0 0 0,1-1 0 0 0,-1-1 0 0 0,0 1 0 0 0,1 0-1 0 0,-1 0 1 0 0,0-1 0 0 0,1 0 0 0 0,-1 1 0 0 0,0-1 0 0 0,0 0 0 0 0,1 0 0 0 0,-1-1 0 0 0,0 1 0 0 0,0-1 0 0 0,1 1 0 0 0,-1-1 0 0 0,0 0 0 0 0,1 0 0 0 0,-1 0 0 0 0,1 0 0 0 0,-1 0 0 0 0,1-1 0 0 0,0 1 0 0 0,-1-1 0 0 0,1 1 0 0 0,-4-5 0 0 0,6 5-104 0 0,-1 1 0 0 0,1 0-1 0 0,0-1 1 0 0,0 0 0 0 0,-1 1 0 0 0,1-1 0 0 0,0 1 0 0 0,0-1 0 0 0,0 1 0 0 0,-1-1 0 0 0,1 1 0 0 0,0-1 0 0 0,0 0 0 0 0,0 1 0 0 0,0-1 0 0 0,0 1 0 0 0,0-1 0 0 0,0 0 0 0 0,0 1 0 0 0,1-1 0 0 0,-1 1 0 0 0,0-1 0 0 0,0 1 0 0 0,0-1 0 0 0,1 1 0 0 0,-1-1 0 0 0,0 1 0 0 0,0-1 0 0 0,1 1 0 0 0,-1-1 0 0 0,0 1 0 0 0,1-1 0 0 0,-1 1 0 0 0,1-1 0 0 0,-1 1 0 0 0,1 0 0 0 0,-1-1 0 0 0,1 1 0 0 0,-1 0 0 0 0,1-1 0 0 0,-1 1 0 0 0,1 0 0 0 0,-1 0 0 0 0,2-1 0 0 0,26-7-7604 0 0,-25 7 5899 0 0,10-2-1492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4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38 264 0 0,'-3'-4'333'0'0,"-1"1"0"0"0,1 0 0 0 0,-1 0 0 0 0,0 0 0 0 0,0 0 0 0 0,0 0-1 0 0,0 1 1 0 0,-1 0 0 0 0,1 0 0 0 0,-1 0 0 0 0,1 0 0 0 0,-1 1 0 0 0,0-1 0 0 0,1 1 0 0 0,-1 0 0 0 0,0 1 0 0 0,0-1-1 0 0,0 1 1 0 0,-6 1 0 0 0,-7-1 559 0 0,0 1 0 0 0,1 1 0 0 0,-34 9 0 0 0,27-4-134 0 0,0 1 0 0 0,0 2 0 0 0,1 0 0 0 0,0 1 0 0 0,1 2-1 0 0,1 0 1 0 0,-38 30 0 0 0,47-33-362 0 0,1 0 0 0 0,0 0 0 0 0,0 1 0 0 0,1 1 0 0 0,0 0-1 0 0,1 0 1 0 0,1 1 0 0 0,0 0 0 0 0,1 1 0 0 0,0 0 0 0 0,1 0 0 0 0,0 0 0 0 0,1 1 0 0 0,-3 16-1 0 0,7-25-211 0 0,1 0-1 0 0,-1 0 1 0 0,1 0-1 0 0,0 0 0 0 0,1 0 1 0 0,-1-1-1 0 0,1 1 0 0 0,0 0 1 0 0,1 0-1 0 0,-1-1 1 0 0,1 1-1 0 0,1-1 0 0 0,-1 1 1 0 0,4 6-1 0 0,-1-4 1 0 0,1-1 1 0 0,-1 0-1 0 0,1 0 0 0 0,0-1 0 0 0,1 0 0 0 0,-1 0 1 0 0,1 0-1 0 0,14 8 0 0 0,-7-6-15 0 0,1 0 1 0 0,0-1-1 0 0,0-1 0 0 0,0 0 1 0 0,1-2-1 0 0,0 1 0 0 0,0-2 1 0 0,0 0-1 0 0,0-1 0 0 0,17 0 1 0 0,1-3-1169 0 0,0-1 0 0 0,43-9 0 0 0,-50 6-1447 0 0,-1-2 0 0 0,1-1 0 0 0,31-14-1 0 0,-23 4-293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4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5929 0 0,'1'1'11764'0'0,"3"6"-5889"0"0,23 53-4637 0 0,-26-55-1469 0 0,1-1-1 0 0,0 0 1 0 0,0 0-1 0 0,1-1 1 0 0,-1 1-1 0 0,1 0 1 0 0,0-1-1 0 0,0 1 1 0 0,3 2 0 0 0,-3-3-658 0 0,0-1 0 0 0,0 0 1 0 0,0 0-1 0 0,0 0 0 0 0,1 0 1 0 0,-1-1-1 0 0,1 1 1 0 0,3 0-1 0 0,1 0-1596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4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77 141 424 0 0,'-18'-29'1056'0'0,"1"5"320"0"0,6 5 124 0 0,0 3-3 0 0,2 5-69 0 0,3 1-100 0 0,3 1-104 0 0,1 2-144 0 0,2 2 520 0 0,5-3-1116 0 0,1 6-232 0 0,19 2-1036 0 0,-1 2 268 0 0,1 3-1480 0 0,18 6 336 0 0,-4 2 276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4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31 259 492 0 0,'-8'36'1796'0'0,"-3"10"2341"0"0,-1-19 7999 0 0,12-31-11082 0 0,1-17-359 0 0,1 1 0 0 0,0 0 0 0 0,2-1 0 0 0,0 1 0 0 0,1 1-1 0 0,1-1 1 0 0,17-36 0 0 0,-17 43-524 0 0,0 1 0 0 0,1 0 0 0 0,0 1 0 0 0,1 0 1 0 0,1 0-1 0 0,-1 0 0 0 0,2 1 0 0 0,-1 1 0 0 0,1-1 0 0 0,1 1 0 0 0,0 1 0 0 0,0 0 0 0 0,13-7 0 0 0,-16 12-29 0 0,0 0 1 0 0,1 1-1 0 0,-1-1 0 0 0,1 1 0 0 0,-1 1 0 0 0,1 0 1 0 0,0 0-1 0 0,-1 1 0 0 0,1 0 0 0 0,0 0 0 0 0,-1 1 0 0 0,13 2 1 0 0,-15-2-67 0 0,0 0 0 0 0,0 1 0 0 0,-1 0 0 0 0,1 0 0 0 0,0 0 0 0 0,-1 0 1 0 0,1 1-1 0 0,-1 0 0 0 0,0 0 0 0 0,0 1 0 0 0,0 0 0 0 0,0-1 0 0 0,-1 1 0 0 0,1 1 1 0 0,-1-1-1 0 0,0 1 0 0 0,0 0 0 0 0,3 6 0 0 0,-6-7-32 0 0,1 0 0 0 0,-1 1 0 0 0,0-1 0 0 0,0 1 0 0 0,-1-1 0 0 0,0 1 0 0 0,1-1 0 0 0,-2 1 0 0 0,1 0-1 0 0,0-1 1 0 0,-1 1 0 0 0,0-1 0 0 0,0 1 0 0 0,0-1 0 0 0,-1 0 0 0 0,1 1 0 0 0,-1-1 0 0 0,0 0 0 0 0,0 0 0 0 0,-4 5 0 0 0,-1 3 25 0 0,-1 0 1 0 0,0-1 0 0 0,-1 0-1 0 0,0 0 1 0 0,-12 10-1 0 0,9-11-1 0 0,0 0 0 0 0,-1-1 0 0 0,-22 12 0 0 0,31-18-54 0 0,-1-1-1 0 0,0 1 1 0 0,1-1 0 0 0,-1-1-1 0 0,0 1 1 0 0,0-1 0 0 0,0 1-1 0 0,0-2 1 0 0,0 1 0 0 0,0 0-1 0 0,0-1 1 0 0,0 0 0 0 0,0 0-1 0 0,-8-2 1 0 0,1-4-104 0 0,22 2 32 0 0,24 2 200 0 0,0 11-98 0 0,41 16-1 0 0,-43-13-11 0 0,44 9 0 0 0,-64-18-180 0 0,0-2-1 0 0,0 1 1 0 0,0-1 0 0 0,0-1-1 0 0,0 0 1 0 0,0-1-1 0 0,19-4 1 0 0,48-15-5358 0 0,-27 4-2006 0 0,-43 13 5645 0 0,9-3-1006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48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53 435 52 0 0,'-10'-16'2496'0'0,"9"15"-2061"0"0,0 0-1 0 0,1 0 0 0 0,-1 0 1 0 0,0 0-1 0 0,0 0 0 0 0,0 0 1 0 0,1 1-1 0 0,-1-1 0 0 0,0 0 1 0 0,0 1-1 0 0,0-1 1 0 0,0 1-1 0 0,0-1 0 0 0,0 1 1 0 0,0-1-1 0 0,0 1 0 0 0,0 0 1 0 0,-1-1-1 0 0,1 1 0 0 0,0 0 1 0 0,0 0-1 0 0,-2 0 0 0 0,1 2 27 0 0,0 0 0 0 0,1 0 0 0 0,-1 1 0 0 0,0-1 0 0 0,1 0-1 0 0,0 1 1 0 0,0-1 0 0 0,-1 1 0 0 0,1-1 0 0 0,1 1 0 0 0,-1 0-1 0 0,0-1 1 0 0,1 1 0 0 0,-1 0 0 0 0,1 3 0 0 0,-1 3 12 0 0,1-1 1 0 0,1 1-1 0 0,-1 0 0 0 0,1 0 1 0 0,1 0-1 0 0,-1-1 0 0 0,1 1 1 0 0,1-1-1 0 0,0 1 1 0 0,0-1-1 0 0,1 0 0 0 0,0 0 1 0 0,0-1-1 0 0,0 1 0 0 0,1-1 1 0 0,11 13-1 0 0,-11-15-252 0 0,0 1 0 0 0,0-1 0 0 0,1 0 0 0 0,0-1 0 0 0,0 1 0 0 0,0-1 0 0 0,0-1 0 0 0,0 1 0 0 0,1-1 0 0 0,0 0 0 0 0,0 0 0 0 0,0-1 0 0 0,0 0 0 0 0,0 0 0 0 0,0-1 0 0 0,0 0 0 0 0,1 0 0 0 0,-1 0 0 0 0,0-1 0 0 0,10-1 0 0 0,-13 0-213 0 0,1 0-1 0 0,-1-1 1 0 0,1 1 0 0 0,-1-1-1 0 0,1 0 1 0 0,-1-1-1 0 0,0 1 1 0 0,0-1-1 0 0,0 1 1 0 0,0-1-1 0 0,0 0 1 0 0,-1-1 0 0 0,0 1-1 0 0,1-1 1 0 0,-1 1-1 0 0,0-1 1 0 0,-1 0-1 0 0,1 0 1 0 0,-1 0-1 0 0,1-1 1 0 0,-1 1 0 0 0,-1 0-1 0 0,3-8 1 0 0,2-5-11 0 0,-1-1 0 0 0,-1 1 0 0 0,-1-1 0 0 0,2-32 0 0 0,-5 47-3 0 0,1-2-1 0 0,0 1 1 0 0,-1 0-1 0 0,0 0 0 0 0,0 0 0 0 0,0 0 1 0 0,-1 0-1 0 0,0 0 0 0 0,1 0 1 0 0,-1 0-1 0 0,-1 0 0 0 0,1 0 1 0 0,0 0-1 0 0,-1 0 0 0 0,0 1 0 0 0,0-1 1 0 0,-2-3-1 0 0,3 6-617 0 0,0 0 561 0 0,1 1 1 0 0,0 0-1 0 0,0 0 0 0 0,0 0 1 0 0,0 0-1 0 0,0-1 0 0 0,0 1 1 0 0,-1 0-1 0 0,1 0 0 0 0,0 0 1 0 0,0-1-1 0 0,0 1 0 0 0,0 0 1 0 0,0 0-1 0 0,0-1 0 0 0,0 1 1 0 0,0 0-1 0 0,0 0 0 0 0,0 0 1 0 0,0-1-1 0 0,0 1 0 0 0,0 0 1 0 0,0 0-1 0 0,0-1 0 0 0,0 1 1 0 0,0 0-1 0 0,0 0 0 0 0,1 0 1 0 0,-1-1-1 0 0,0 1 0 0 0,0 0 1 0 0,0 0-1 0 0,0 0 0 0 0,0 0 1 0 0,0-1-1 0 0,1 1 0 0 0,-1 0 1 0 0,0 0-1 0 0,0 0 0 0 0,0 0 1 0 0,0 0-1 0 0,1-1 0 0 0,-1 1 1 0 0,0 0-1 0 0,0 0 0 0 0,0 0 1 0 0,1 0-1 0 0,-1 0 0 0 0,9-8-1435 0 0,70-24-4978 0 0,-26 17 5993 0 0,-50 15 635 0 0,1 0 0 0 0,-1 0-1 0 0,1 0 1 0 0,0 0 0 0 0,-1 1 0 0 0,1-1-1 0 0,0 1 1 0 0,-1 0 0 0 0,1 0 0 0 0,-1 0-1 0 0,0 1 1 0 0,1-1 0 0 0,-1 1-1 0 0,0 0 1 0 0,0 0 0 0 0,0 0 0 0 0,0 0-1 0 0,0 1 1 0 0,0-1 0 0 0,-1 1 0 0 0,1 0-1 0 0,2 3 1 0 0,6 8 338 0 0,-1 0 0 0 0,0 1 0 0 0,9 18 1 0 0,-15-24-312 0 0,7 11 183 0 0,-9-15-529 0 0,0 1 0 0 0,1-1 0 0 0,-1 0-1 0 0,1 1 1 0 0,0-1 0 0 0,1-1 0 0 0,0 1 0 0 0,-1 0-1 0 0,1-1 1 0 0,1 0 0 0 0,8 7 0 0 0,-12-10-125 0 0,0-1-1 0 0,0 1 1 0 0,1-1 0 0 0,-1 1-1 0 0,0-1 1 0 0,0 0 0 0 0,0 1-1 0 0,1-1 1 0 0,-1 0 0 0 0,0 0 0 0 0,0 0-1 0 0,0 0 1 0 0,1 0 0 0 0,-1 0-1 0 0,0-1 1 0 0,0 1 0 0 0,1 0-1 0 0,-1-1 1 0 0,0 1 0 0 0,0-1-1 0 0,0 1 1 0 0,0-1 0 0 0,0 1 0 0 0,0-1-1 0 0,0 0 1 0 0,0 1 0 0 0,0-1-1 0 0,0 0 1 0 0,0 0 0 0 0,0 0-1 0 0,0 0 1 0 0,-1 0 0 0 0,1 0-1 0 0,0 0 1 0 0,-1 0 0 0 0,1 0 0 0 0,0-2-1 0 0,1-1-108 0 0,-1 0 0 0 0,1 0-1 0 0,-1 0 1 0 0,0 0-1 0 0,-1 0 1 0 0,1 0 0 0 0,-1 0-1 0 0,1-1 1 0 0,-2-6 0 0 0,-2-12 543 0 0,-2-1 0 0 0,0 1 0 0 0,-2 0 1 0 0,0 1-1 0 0,-2 0 0 0 0,-21-41 0 0 0,-87-116 7258 0 0,86 135-4116 0 0,30 43-3140 0 0,0 0 1 0 0,0 0-1 0 0,0 0 1 0 0,1 0-1 0 0,-1 0 1 0 0,0 0-1 0 0,1-1 1 0 0,-1 1-1 0 0,1 0 1 0 0,-1 0-1 0 0,1-1 1 0 0,-1 1-1 0 0,1 0 1 0 0,0-1-1 0 0,0 1 1 0 0,0-1-1 0 0,0 1 1 0 0,0 0-1 0 0,0-1 1 0 0,0 1-1 0 0,0-2 1 0 0,1 2-101 0 0,0 0-1 0 0,-1 0 1 0 0,1 0 0 0 0,0 1 0 0 0,0-1-1 0 0,0 0 1 0 0,0 0 0 0 0,-1 1 0 0 0,1-1-1 0 0,0 1 1 0 0,0-1 0 0 0,0 1 0 0 0,0-1-1 0 0,0 1 1 0 0,0 0 0 0 0,1-1 0 0 0,-1 1-1 0 0,0 0 1 0 0,0 0 0 0 0,2 0 0 0 0,8-1-333 0 0,0 1 0 0 0,0 1 1 0 0,0 0-1 0 0,13 3 1 0 0,119 25-7637 0 0,-96-19 5221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4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1 476 0 0,'0'0'1124'0'0,"-3"3"316"0"0,-3 3-148 0 0,0 1 1 0 0,0 0 0 0 0,1 0 0 0 0,0 1 0 0 0,0-1 0 0 0,1 1 0 0 0,0 0 0 0 0,0 0 0 0 0,1 0-1 0 0,-4 15 1 0 0,1 30 1807 0 0,8-27-1857 0 0,1-1 0 0 0,1 1-1 0 0,1-1 1 0 0,16 48 0 0 0,3 15 968 0 0,-23-86-2267 0 0,-1-1 0 0 0,1 1 0 0 0,-1-1 0 0 0,1 1-1 0 0,0-1 1 0 0,-1 1 0 0 0,1-1 0 0 0,0 0 0 0 0,0 0 0 0 0,0 1 0 0 0,0-1 0 0 0,2 1 0 0 0,9 3-4808 0 0,-12-5 4784 0 0,0 0 0 0 0,0 0 0 0 0,0 0 0 0 0,0 0 0 0 0,1 0 0 0 0,-1 0-1 0 0,0 0 1 0 0,0 0 0 0 0,0 0 0 0 0,1 0 0 0 0,-1 0 0 0 0,0 0-1 0 0,0 0 1 0 0,0 0 0 0 0,0-1 0 0 0,1 1 0 0 0,-1 0 0 0 0,0 0-1 0 0,0 0 1 0 0,0 0 0 0 0,0 0 0 0 0,0 0 0 0 0,1-1 0 0 0,-1 1 0 0 0,0 0-1 0 0,0 0 1 0 0,0 0 0 0 0,0 0 0 0 0,0 0 0 0 0,0-1 0 0 0,0 1-1 0 0,0 0 1 0 0,0 0 0 0 0,1 0 0 0 0,-1-1 0 0 0,0 1 0 0 0,0 0 0 0 0,0 0-1 0 0,0 0 1 0 0,0-1 0 0 0,0 1 0 0 0,0 0 0 0 0,-5-12-2903 0 0,-9-8 153 0 0,6 12 2258 0 0,-1 0-1 0 0,0 1 1 0 0,0-1-1 0 0,-1 2 1 0 0,0-1-1 0 0,-16-6 1 0 0,-65-21 1994 0 0,64 25 2345 0 0,-54-28 5117 0 0,87 26-6815 0 0,16-1-1337 0 0,72-11 1318 0 0,1 3-1 0 0,120-7 0 0 0,-117 15-2231 0 0,-78 10-772 0 0,1 1-1 0 0,24 2 1 0 0,42 8-6438 0 0,-39-3 1285 0 0,-22-3 3295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7:47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0 584 0 0,'0'16'11288'0'0,"2"54"-7764"0"0,-9 35 153 0 0,0 36-125 0 0,8-119-2983 0 0,0-1 0 0 0,1 1-1 0 0,1-1 1 0 0,8 29 0 0 0,-8-42-520 0 0,0 1 1 0 0,0-1-1 0 0,1 0 0 0 0,0 0 0 0 0,7 10 1 0 0,2 0-3154 0 0,2-1-4600 0 0,-11-13 5140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4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45 764 0 0,'0'0'4362'0'0,"-3"-2"-2741"0"0,-1-2-592 0 0,-1 0 0 0 0,0 0 0 0 0,0 1 0 0 0,0 0 0 0 0,0 0 0 0 0,0 0 1 0 0,-1 1-1 0 0,0 0 0 0 0,-6-2 0 0 0,-1 1 155 0 0,0 0 0 0 0,0 1 0 0 0,-22 0 0 0 0,2 2 134 0 0,0 2-1 0 0,-49 9 1 0 0,58-6-606 0 0,-1 1 1 0 0,-35 13-1 0 0,52-16-454 0 0,-1 0-1 0 0,1 1 0 0 0,0 1 0 0 0,0-1 1 0 0,0 1-1 0 0,0 1 0 0 0,1-1 0 0 0,0 1 1 0 0,0 1-1 0 0,-6 7 0 0 0,12-13-162 0 0,0 1 0 0 0,0 0 0 0 0,0 0 0 0 0,0-1 0 0 0,0 1-1 0 0,0 0 1 0 0,0 0 0 0 0,0 0 0 0 0,1 0 0 0 0,-1 0 0 0 0,1 0 0 0 0,0 0 0 0 0,0 0-1 0 0,-1 0 1 0 0,1 0 0 0 0,0 0 0 0 0,1 0 0 0 0,-1 0 0 0 0,1 3 0 0 0,0-1-62 0 0,1 0 0 0 0,-1 0 1 0 0,1 0-1 0 0,0-1 0 0 0,0 1 1 0 0,0-1-1 0 0,1 0 0 0 0,-1 1 1 0 0,5 3-1 0 0,3 3-65 0 0,0-1 1 0 0,1 0-1 0 0,1-1 1 0 0,21 12-1 0 0,-3-5 32 0 0,0-2 0 0 0,2-1 0 0 0,0-1 0 0 0,0-1 0 0 0,0-3 0 0 0,55 7 0 0 0,-40-9 0 0 0,1-2 0 0 0,-1-3 0 0 0,1-2 0 0 0,50-7 0 0 0,-87 7 0 0 0,1 0 0 0 0,-1 0 0 0 0,0-1 0 0 0,0-1 0 0 0,0 1 0 0 0,17-10 0 0 0,-26 12 0 0 0,0-1 0 0 0,1 1 0 0 0,-1-1 0 0 0,0 1 0 0 0,0-1 0 0 0,0 0 0 0 0,0 0 0 0 0,-1 0 0 0 0,1 0 0 0 0,0 0 0 0 0,-1 0 0 0 0,0-1 0 0 0,1 1 0 0 0,-1 0 0 0 0,0-1 0 0 0,0 1 0 0 0,0-1 0 0 0,-1 1 0 0 0,1-1 0 0 0,0 1 0 0 0,-1-1 0 0 0,0 0 0 0 0,0 1 0 0 0,0-1 0 0 0,0 0 0 0 0,0 1 0 0 0,0-1 0 0 0,-1 0 0 0 0,1 1 0 0 0,-1-1 0 0 0,1 1 0 0 0,-1-1 0 0 0,0 1 0 0 0,-2-4 0 0 0,-2-5 0 0 0,-1 1 0 0 0,-1-1 0 0 0,0 1 0 0 0,0 0 0 0 0,-1 1 0 0 0,0 0 0 0 0,-1 0 0 0 0,0 1 0 0 0,0 0 0 0 0,0 0 0 0 0,-1 1 0 0 0,-1 0 0 0 0,1 1 0 0 0,-1 0 0 0 0,-19-7 0 0 0,1 1 0 0 0,-1 2 0 0 0,0 1 0 0 0,0 1 0 0 0,-61-7 0 0 0,77 14 122 0 0,0 0-1 0 0,0 0 1 0 0,0 2 0 0 0,0 0 0 0 0,-23 4-1 0 0,32-4-350 0 0,0 0 1 0 0,1 1-1 0 0,-1 0 0 0 0,1 0 0 0 0,0 0 0 0 0,0 0 0 0 0,-1 1 0 0 0,-5 4 0 0 0,7-4-460 0 0,1-1 0 0 0,0 0 0 0 0,0 1-1 0 0,0-1 1 0 0,0 1 0 0 0,0 0 0 0 0,1 0-1 0 0,-1 0 1 0 0,1-1 0 0 0,-1 1 0 0 0,1 1-1 0 0,0-1 1 0 0,0 0 0 0 0,0 4 0 0 0,0 4-2928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5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35 424 0 0,'-13'-19'2924'0'0,"9"17"-2513"0"0,-1-1-1 0 0,1 1 1 0 0,-1 1 0 0 0,0-1 0 0 0,0 1 0 0 0,1-1 0 0 0,-1 1 0 0 0,0 1-1 0 0,0-1 1 0 0,0 1 0 0 0,0 0 0 0 0,0 0 0 0 0,0 0 0 0 0,0 1 0 0 0,0-1 0 0 0,0 1-1 0 0,-8 3 1 0 0,-6 2 394 0 0,1 1 0 0 0,0 1 0 0 0,-19 10 0 0 0,16-6 67 0 0,-1 1 1 0 0,2 0-1 0 0,-23 20 0 0 0,36-26-511 0 0,-1 0 0 0 0,1 0 0 0 0,0 1 0 0 0,0-1 0 0 0,1 2 0 0 0,0-1-1 0 0,1 1 1 0 0,0-1 0 0 0,0 2 0 0 0,-4 11 0 0 0,7-18-202 0 0,2 1 0 0 0,-1-1 0 0 0,0 0 0 0 0,1 0 1 0 0,-1 1-1 0 0,1-1 0 0 0,0 1 0 0 0,0-1 0 0 0,0 0 0 0 0,1 1 0 0 0,-1-1 0 0 0,1 0 1 0 0,0 1-1 0 0,0-1 0 0 0,0 0 0 0 0,0 0 0 0 0,0 0 0 0 0,3 5 0 0 0,0-4 0 0 0,-1 0-1 0 0,0 1 0 0 0,1-1 0 0 0,0-1 1 0 0,0 1-1 0 0,0 0 0 0 0,1-1 0 0 0,-1 0 1 0 0,1 0-1 0 0,8 3 0 0 0,-2-1 45 0 0,0 0-1 0 0,1-1 0 0 0,0-1 1 0 0,0 0-1 0 0,-1 0 0 0 0,2-2 1 0 0,-1 1-1 0 0,0-1 1 0 0,20-2-1 0 0,-22 0-72 0 0,0 0-1 0 0,0-1 1 0 0,0 0 0 0 0,0 0 0 0 0,10-5-1 0 0,-18 6-104 0 0,1 0 0 0 0,-1-1 0 0 0,1 1-1 0 0,-1-1 1 0 0,0 1 0 0 0,0-1 0 0 0,1 1-1 0 0,-1-1 1 0 0,0 0 0 0 0,-1 0 0 0 0,1 0-1 0 0,0-1 1 0 0,0 1 0 0 0,-1 0-1 0 0,0 0 1 0 0,1-1 0 0 0,-1 1 0 0 0,0-1-1 0 0,0 1 1 0 0,0-1 0 0 0,-1 0 0 0 0,1 1-1 0 0,0-4 1 0 0,0-3-12 0 0,-1 0 0 0 0,-1 0 0 0 0,1 1 0 0 0,-1-1 0 0 0,0 0 0 0 0,-1 1 0 0 0,0-1 1 0 0,-1 1-1 0 0,0-1 0 0 0,-5-9 0 0 0,-3-5-989 0 0,-1 1 0 0 0,-20-26 0 0 0,32 47 400 0 0,-9-13-478 0 0,7 9-1895 0 0,10-10-6137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5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13 103 6433 0 0,'3'36'7114'0'0,"-4"18"-2081"0"0,1-21-2505 0 0,-2-20 1348 0 0,-3-21-2946 0 0,-2-23-381 0 0,7 19-382 0 0,2 0-1 0 0,-1 1 1 0 0,1-1-1 0 0,1 1 1 0 0,0 0-1 0 0,1 0 0 0 0,0 0 1 0 0,1 0-1 0 0,7-13 1 0 0,-10 19-100 0 0,1 0-1 0 0,0 0 1 0 0,0 0 0 0 0,1 1 0 0 0,-1-1 0 0 0,1 1-1 0 0,0 0 1 0 0,0 0 0 0 0,0 1 0 0 0,1-1-1 0 0,-1 1 1 0 0,1-1 0 0 0,0 2 0 0 0,0-1-1 0 0,0 0 1 0 0,0 1 0 0 0,0 0 0 0 0,1 0-1 0 0,-1 1 1 0 0,1-1 0 0 0,5 0 0 0 0,-8 2-38 0 0,0 0 1 0 0,0 0 0 0 0,0 1-1 0 0,0-1 1 0 0,0 1 0 0 0,0-1-1 0 0,0 1 1 0 0,0 0 0 0 0,0 0 0 0 0,-1 0-1 0 0,1 0 1 0 0,0 1 0 0 0,0-1-1 0 0,-1 1 1 0 0,1 0 0 0 0,-1 0-1 0 0,0 0 1 0 0,1 0 0 0 0,-1 0-1 0 0,0 0 1 0 0,0 0 0 0 0,-1 1-1 0 0,1-1 1 0 0,0 1 0 0 0,-1-1-1 0 0,1 1 1 0 0,-1 0 0 0 0,0 0-1 0 0,0-1 1 0 0,0 1 0 0 0,0 0-1 0 0,-1 0 1 0 0,1 0 0 0 0,0 5 0 0 0,0 4 40 0 0,0 0 1 0 0,0 0-1 0 0,-2 0 1 0 0,1 0-1 0 0,-1 0 1 0 0,-1-1-1 0 0,-4 17 1 0 0,-26 78 1389 0 0,32-99-1368 0 0,5 4-77 0 0,7-8-15 0 0,8-6 0 0 0,1-1 0 0 0,0 0 0 0 0,31-12 0 0 0,21-5 0 0 0,-49 16 4 0 0,0 2-1 0 0,1 0 1 0 0,-1 2-1 0 0,1 0 1 0 0,-1 2-1 0 0,29 4 0 0 0,-17 1-78 0 0,0 2-1 0 0,-1 1 0 0 0,50 21 0 0 0,-80-28-105 0 0,33 11-3698 0 0,-14-11-4472 0 0,-14-3 4908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5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201 388 992 0 0,'-26'-51'2765'0'0,"-3"1"0"0"0,-44-58 0 0 0,48 71-527 0 0,20 31-1885 0 0,-2-3 785 0 0,1-1 1 0 0,0 1-1 0 0,1-1 1 0 0,-1-1-1 0 0,-3-11 1 0 0,8 20-988 0 0,1 1 1 0 0,-1-1 0 0 0,1 0 0 0 0,0 0 0 0 0,-1 1-1 0 0,1-1 1 0 0,0 0 0 0 0,0 0 0 0 0,0 1 0 0 0,0-1-1 0 0,0 0 1 0 0,1 0 0 0 0,-1 1 0 0 0,0-1 0 0 0,1 0 0 0 0,-1 0-1 0 0,1 1 1 0 0,0-1 0 0 0,0 1 0 0 0,-1-1 0 0 0,1 0-1 0 0,0 1 1 0 0,0 0 0 0 0,0-1 0 0 0,1 1 0 0 0,-1 0 0 0 0,0-1-1 0 0,0 1 1 0 0,1 0 0 0 0,-1 0 0 0 0,1 0 0 0 0,-1 0-1 0 0,1 0 1 0 0,-1 0 0 0 0,1 1 0 0 0,0-1 0 0 0,-1 0 0 0 0,1 1-1 0 0,0 0 1 0 0,2-1 0 0 0,8-2-341 0 0,-1 1-1 0 0,1 1 1 0 0,0-1 0 0 0,-1 2-1 0 0,1 0 1 0 0,15 2 0 0 0,74 14-4108 0 0,-44-6 521 0 0,-7-3 1114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5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 84 0 0,'-30'7'10085'0'0,"-2"6"-6972"0"0,2 0 0 0 0,-44 28 1 0 0,42-21-2036 0 0,0 2 1 0 0,2 1-1 0 0,1 2 1 0 0,1 0-1 0 0,1 2 1 0 0,1 1-1 0 0,-35 50 1 0 0,58-73-877 0 0,0-1 0 0 0,0 1 0 0 0,0 0 0 0 0,1 0 1 0 0,-1 1-1 0 0,1-1 0 0 0,1 0 0 0 0,-1 1 0 0 0,-1 6 1 0 0,3-10-124 0 0,0 0-1 0 0,0 0 1 0 0,1-1 0 0 0,-1 1 0 0 0,0 0 0 0 0,1 0 0 0 0,-1-1 0 0 0,1 1 0 0 0,-1 0 0 0 0,1 0 0 0 0,0-1 0 0 0,0 1 0 0 0,0-1 0 0 0,0 1 0 0 0,0-1-1 0 0,0 1 1 0 0,0-1 0 0 0,0 0 0 0 0,1 1 0 0 0,-1-1 0 0 0,0 0 0 0 0,1 0 0 0 0,-1 0 0 0 0,1 0 0 0 0,0 0 0 0 0,-1 0 0 0 0,1 0 0 0 0,0-1 0 0 0,-1 1-1 0 0,1-1 1 0 0,3 1 0 0 0,16 4-66 0 0,0-2 1 0 0,-1 0-1 0 0,1-2 0 0 0,0 0 0 0 0,39-4 0 0 0,0 1-9 0 0,-53 2-4 0 0,6-1 0 0 0,1 1 0 0 0,-1 1 0 0 0,0 0 0 0 0,1 1 0 0 0,13 4 0 0 0,-24-5 0 0 0,0 0 0 0 0,0 0 0 0 0,0 1 0 0 0,0-1 0 0 0,0 1 0 0 0,0 0 0 0 0,0-1 0 0 0,-1 1 0 0 0,1 0 0 0 0,-1 1 0 0 0,1-1 0 0 0,-1 0 0 0 0,0 1 0 0 0,0-1 0 0 0,0 1 0 0 0,0 0 0 0 0,-1 0 0 0 0,1 0 0 0 0,-1 0 0 0 0,1 0 0 0 0,-1 0 0 0 0,0 0 0 0 0,0 0 0 0 0,-1 0 0 0 0,2 6 0 0 0,-1 9 0 0 0,0 1 0 0 0,-2-1 0 0 0,0 1 0 0 0,0-1 0 0 0,-9 34 0 0 0,-2 25 0 0 0,11-76-95 0 0,1 0 0 0 0,0 0 1 0 0,0 0-1 0 0,0 0 0 0 0,0 0 0 0 0,0 0 0 0 0,0 0 1 0 0,0 1-1 0 0,1-1 0 0 0,-1 0 0 0 0,0 0 1 0 0,0 0-1 0 0,1 0 0 0 0,-1 0 0 0 0,1 0 0 0 0,0 1 1 0 0,-1-2-109 0 0,1 1-1 0 0,-1-1 1 0 0,1 0 0 0 0,-1 0 0 0 0,0 1 0 0 0,1-1 0 0 0,-1 0 0 0 0,1 0 0 0 0,-1 0 0 0 0,1 1 0 0 0,-1-1 0 0 0,1 0-1 0 0,-1 0 1 0 0,1 0 0 0 0,-1 0 0 0 0,1 0 0 0 0,-1 0 0 0 0,1 0 0 0 0,-1 0 0 0 0,1 0 0 0 0,-1 0 0 0 0,1 0 0 0 0,0-1 0 0 0,24-13-6910 0 0,-23 12 7627 0 0,25-20-3888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5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42 493 272 0 0,'16'-6'18383'0'0,"-14"17"-16082"0"0,3 3-4025 0 0,-2-3 3137 0 0,2-1 0 0 0,0 1 0 0 0,10 16 0 0 0,-13-24-1509 0 0,0-1 0 0 0,0 1-1 0 0,0-1 1 0 0,0 0-1 0 0,0 0 1 0 0,1 0-1 0 0,4 3 1 0 0,-6-4-434 0 0,1 0 0 0 0,0 0 1 0 0,0-1-1 0 0,0 1 0 0 0,-1 0 1 0 0,1-1-1 0 0,0 0 0 0 0,0 1 1 0 0,0-1-1 0 0,0 0 1 0 0,0 0-1 0 0,0 0 0 0 0,3 0 1 0 0,-2-2-2258 0 0,3-7 401 0 0</inkml:trace>
  <inkml:trace contextRef="#ctx0" brushRef="#br0" timeOffset="1">150 399 1336 0 0,'-12'-54'2123'0'0,"-35"-96"1"0"0,35 120 737 0 0,-2 1-1 0 0,-25-38 1 0 0,13 19 4771 0 0,40 36-7224 0 0,-10 10-610 0 0,1 1 1 0 0,0-1-1 0 0,0 1 1 0 0,1 0-1 0 0,-1 0 1 0 0,0 1 0 0 0,0 0-1 0 0,0 0 1 0 0,0 0-1 0 0,1 0 1 0 0,7 2-1 0 0,4 0-816 0 0,60 4-4416 0 0,-36-2 3148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5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1 888 0 0,'4'5'608'0'0,"0"0"0"0"0,-1 1 0 0 0,0-1 0 0 0,0 1 0 0 0,-1 0 0 0 0,1 0 0 0 0,-1 0 1 0 0,0 0-1 0 0,-1 0 0 0 0,0 1 0 0 0,2 12 0 0 0,-2 6 2489 0 0,-4 45 1 0 0,0-16-340 0 0,3-50-2574 0 0,1 13 1255 0 0,-1 0 1 0 0,-1-1-1 0 0,0 1 1 0 0,-1 0-1 0 0,-1 0 1 0 0,-9 28 0 0 0,11-44-684 0 0,1-1-664 0 0,0 1 0 0 0,0-1 1 0 0,0 0-1 0 0,0 1 1 0 0,-1-1-1 0 0,1 0 1 0 0,0 1-1 0 0,0-1 0 0 0,-1 0 1 0 0,1 0-1 0 0,0 1 1 0 0,-1-1-1 0 0,1 0 1 0 0,0 0-1 0 0,-1 1 0 0 0,1-1 1 0 0,0 0-1 0 0,-1 0 1 0 0,1 0-1 0 0,0 0 1 0 0,-1 0-1 0 0,1 1 0 0 0,-1-1 1 0 0,1 0-1 0 0,0 0 1 0 0,-1 0-1 0 0,1 0 1 0 0,-1 0-1 0 0,1 0 0 0 0,0 0 1 0 0,-1 0-1 0 0,1 0 1 0 0,-1-1-1 0 0,0 1 1 0 0,0-4-44 0 0,-1 1 0 0 0,1-1 0 0 0,0 0 0 0 0,0 1 1 0 0,0-1-1 0 0,0 0 0 0 0,1 0 0 0 0,0 0 0 0 0,-1 0 1 0 0,1 0-1 0 0,1 0 0 0 0,-1 0 0 0 0,1 0 0 0 0,-1 0 0 0 0,1 1 1 0 0,0-1-1 0 0,0 0 0 0 0,1 0 0 0 0,-1 1 0 0 0,1-1 1 0 0,0 1-1 0 0,0-1 0 0 0,0 1 0 0 0,0 0 0 0 0,1 0 1 0 0,-1 0-1 0 0,5-4 0 0 0,1 3-49 0 0,6 5 0 0 0,-4 4 0 0 0,1 0 0 0 0,-1 2 0 0 0,0-1 0 0 0,0 1 0 0 0,-1 0 0 0 0,13 13 0 0 0,24 18 0 0 0,1-6 0 0 0,66 33 0 0 0,-97-57 0 0 0,0 0 0 0 0,0-2 0 0 0,1 0 0 0 0,1-1 0 0 0,-1-1 0 0 0,0 0 0 0 0,1-1 0 0 0,25 0 0 0 0,-41-2 0 0 0,1-1 0 0 0,-1 0 0 0 0,1 0 0 0 0,0 0 0 0 0,-1 0 0 0 0,1-1 0 0 0,-1 1 0 0 0,0-1 0 0 0,1 1 0 0 0,-1-1 0 0 0,1 0 0 0 0,-1 0 0 0 0,0 0 0 0 0,1 0 0 0 0,-1 0 0 0 0,0-1 0 0 0,0 1 0 0 0,0-1 0 0 0,0 1 0 0 0,0-1 0 0 0,0 0 0 0 0,-1 1 0 0 0,1-1 0 0 0,0 0 0 0 0,-1 0 0 0 0,0-1 0 0 0,1 1 0 0 0,-1 0 0 0 0,0 0 0 0 0,0-1 0 0 0,0 1 0 0 0,-1 0 0 0 0,1-1 0 0 0,0 1 0 0 0,-1-1 0 0 0,1-3 0 0 0,-1-8 0 0 0,-1 1 0 0 0,0-1 0 0 0,0 1 0 0 0,-1 0 0 0 0,-7-22 0 0 0,4 16 0 0 0,-34-118 7 0 0,17 65-123 0 0,21 71 7 0 0,1 1 1 0 0,0-1 0 0 0,0 1-1 0 0,-1-1 1 0 0,1 0 0 0 0,0 1-1 0 0,0-1 1 0 0,0 0 0 0 0,0 1-1 0 0,-1-1 1 0 0,1 0-1 0 0,0 1 1 0 0,0-1 0 0 0,1 0-1 0 0,-1 1 1 0 0,0-1 0 0 0,0 0-1 0 0,0 1 1 0 0,0-1 0 0 0,0 0-1 0 0,1 1 1 0 0,-1-1 0 0 0,0 0-1 0 0,1 1 1 0 0,-1-1 0 0 0,0 1-1 0 0,1-1 1 0 0,-1 1 0 0 0,1-1-1 0 0,-1 1 1 0 0,1-1 0 0 0,-1 1-1 0 0,1-1 1 0 0,-1 1-1 0 0,1-1 1 0 0,0 1 0 0 0,-1 0-1 0 0,1-1 1 0 0,0 1 0 0 0,29-1-6972 0 0,-17 2 3878 0 0,3-1 109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5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0 888 0 0,'0'0'1590'0'0,"0"4"218"0"0,0 2-1023 0 0,-1 0 1 0 0,0 0-1 0 0,0-1 1 0 0,-1 1-1 0 0,0 0 0 0 0,0-1 1 0 0,0 1-1 0 0,-5 7 1 0 0,-30 49 3421 0 0,8-16-1213 0 0,18-25-1507 0 0,3-5 209 0 0,0-1 0 0 0,-1-1 0 0 0,0 1 1 0 0,-16 16-1 0 0,24-30-1127 0 0,1-1-539 0 0,0 1-1 0 0,0-1 1 0 0,0 0 0 0 0,0 0 0 0 0,0 0 0 0 0,-1 0 0 0 0,1 0 0 0 0,0 0 0 0 0,0 0 0 0 0,0 0 0 0 0,0 0 0 0 0,0 0-1 0 0,-1 1 1 0 0,1-1 0 0 0,0 0 0 0 0,0 0 0 0 0,0 0 0 0 0,0 0 0 0 0,-1 0 0 0 0,1 0 0 0 0,0 0 0 0 0,0 0 0 0 0,0 0-1 0 0,0 0 1 0 0,-1 0 0 0 0,1-1 0 0 0,0 1 0 0 0,0 0 0 0 0,0 0 0 0 0,0 0 0 0 0,0 0 0 0 0,-1 0 0 0 0,1 0 0 0 0,0 0-1 0 0,0 0 1 0 0,0 0 0 0 0,0 0 0 0 0,0-1 0 0 0,0 1 0 0 0,-1 0 0 0 0,1 0 0 0 0,0 0 0 0 0,0 0 0 0 0,0 0-1 0 0,0-1 1 0 0,0 1 0 0 0,0 0 0 0 0,0 0 0 0 0,0 0 0 0 0,0 0 0 0 0,0 0 0 0 0,0-1 0 0 0,0 1 0 0 0,-5-14 684 0 0,9-24-508 0 0,1 1 1 0 0,1 1 0 0 0,2-1-1 0 0,2 1 1 0 0,16-39 0 0 0,-26 75-205 0 0,0-1 0 0 0,0 1 0 0 0,0 0 1 0 0,1-1-1 0 0,-1 1 0 0 0,0-1 0 0 0,0 1 1 0 0,1 0-1 0 0,-1-1 0 0 0,0 1 0 0 0,1 0 0 0 0,-1 0 1 0 0,0-1-1 0 0,1 1 0 0 0,-1 0 0 0 0,0 0 1 0 0,1 0-1 0 0,-1-1 0 0 0,1 1 0 0 0,-1 0 1 0 0,0 0-1 0 0,1 0 0 0 0,-1 0 0 0 0,1 0 1 0 0,-1 0-1 0 0,1 0 0 0 0,-1 0 0 0 0,0 0 0 0 0,1 0 1 0 0,-1 0-1 0 0,1 0 0 0 0,-1 0 0 0 0,1 0 1 0 0,-1 0-1 0 0,0 0 0 0 0,1 0 0 0 0,-1 0 1 0 0,1 1-1 0 0,-1-1 0 0 0,0 0 0 0 0,1 0 0 0 0,-1 1 1 0 0,0-1-1 0 0,1 0 0 0 0,-1 0 0 0 0,0 1 1 0 0,1-1-1 0 0,-1 0 0 0 0,0 1 0 0 0,1 0 1 0 0,16 17-12 0 0,-12-12 9 0 0,136 161 0 0 0,-117-142 0 0 0,1-1 0 0 0,1-2 0 0 0,1 0 0 0 0,40 23 0 0 0,-45-32 0 0 0,-9-4 0 0 0,0-2 0 0 0,1 0 0 0 0,-1 0 0 0 0,23 6 0 0 0,-24-10 0 0 0,1-6 0 0 0,-13 3 0 0 0,0 0 0 0 0,0-1 0 0 0,1 1 0 0 0,-1-1 0 0 0,0 1 0 0 0,0 0 0 0 0,0-1 0 0 0,1 1 0 0 0,-1-1 0 0 0,0 1 0 0 0,0 0 0 0 0,0-1 0 0 0,0 1 0 0 0,0-1 0 0 0,0 1 0 0 0,0-1 0 0 0,0 1 0 0 0,0-1 0 0 0,0 1 0 0 0,0 0 0 0 0,0-1 0 0 0,0 1 0 0 0,-1-1 0 0 0,1 1 0 0 0,0-1 0 0 0,0 1 0 0 0,-1-1 0 0 0,-1-2 0 0 0,-1 0 0 0 0,1 1 0 0 0,-1-1 0 0 0,0 1 0 0 0,0-1 0 0 0,0 1 0 0 0,0 0 0 0 0,-1 0 0 0 0,1 1 0 0 0,0-1 0 0 0,-1 1 0 0 0,0-1 0 0 0,1 1 0 0 0,-1 0 0 0 0,1 1 0 0 0,-1-1 0 0 0,-6 0 0 0 0,-68-4 0 0 0,75 5 0 0 0,-30 1-108 0 0,0 1-1 0 0,0 1 1 0 0,1 2-1 0 0,-1 1 1 0 0,1 1-1 0 0,-35 14 1 0 0,66-21-520 0 0,15 7-11203 0 0,-5-8 10271 0 0,12-5-1524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5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19 520 0 0,'19'-18'15555'0'0,"-14"22"-14997"0"0,0 1-1 0 0,0 0 0 0 0,0 0 0 0 0,-1 1 1 0 0,1 0-1 0 0,-1 0 0 0 0,-1 0 0 0 0,1 0 1 0 0,-1 0-1 0 0,0 1 0 0 0,0-1 0 0 0,-1 1 1 0 0,0 0-1 0 0,0-1 0 0 0,1 10 0 0 0,1 6 303 0 0,-1 0 0 0 0,-1 0-1 0 0,-1 0 1 0 0,-2 23-1 0 0,-9 52 1515 0 0,4-58-2006 0 0,2 0 0 0 0,2 48 0 0 0,2-84-368 0 0,0 0 0 0 0,1 0 0 0 0,-1 0 0 0 0,1 0 0 0 0,0 0 0 0 0,0 0 0 0 0,0 0 0 0 0,0-1 0 0 0,0 1 0 0 0,1 0 0 0 0,-1 0 0 0 0,1-1 0 0 0,0 1 0 0 0,0-1 0 0 0,0 0 0 0 0,0 1 0 0 0,0-1 0 0 0,3 2 0 0 0,0-1 0 0 0,0 1 0 0 0,0-1 0 0 0,1 0 0 0 0,-1-1 0 0 0,1 0 0 0 0,0 1 0 0 0,0-2 0 0 0,9 3 0 0 0,8-1 0 0 0,0-1 0 0 0,0-1 0 0 0,40-3 0 0 0,16-4 0 0 0,97-3-120 0 0,-171 8-733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55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26 619 40 0 0,'-5'7'1672'0'0,"0"0"1"0"0,1 0-1 0 0,0 1 0 0 0,-3 9 1544 0 0,9-14-997 0 0,-2-3-2134 0 0,0 1 1 0 0,0-1-1 0 0,0 0 0 0 0,0 0 1 0 0,0 1-1 0 0,0-1 1 0 0,0 0-1 0 0,0 1 1 0 0,0-1-1 0 0,0 0 1 0 0,0 0-1 0 0,1 1 0 0 0,-1-1 1 0 0,0 0-1 0 0,0 0 1 0 0,0 1-1 0 0,1-1 1 0 0,-1 0-1 0 0,0 0 1 0 0,0 0-1 0 0,0 1 0 0 0,1-1 1 0 0,-1 0-1 0 0,0 0 1 0 0,0 0-1 0 0,1 0 1 0 0,-1 0-1 0 0,0 0 1 0 0,1 1-1 0 0,-1-1 0 0 0,0 0 1 0 0,0 0-1 0 0,1 0 1 0 0,-1 0-1 0 0,0 0 1 0 0,1 0-1 0 0,-1 0 1 0 0,0 0-1 0 0,1 0 0 0 0,-1 0 1 0 0,0 0-1 0 0,0-1 1 0 0,1 1-1 0 0,-1 0 1 0 0,0 0-1 0 0,0 0 1 0 0,1 0-1 0 0,-1 0 0 0 0,0 0 1 0 0,0-1-1 0 0,1 1 1 0 0,-1 0-1 0 0,7-4 383 0 0,-1 1 0 0 0,1-1 1 0 0,-1-1-1 0 0,0 1 0 0 0,0-1 0 0 0,-1 0 0 0 0,1 0 0 0 0,-1-1 0 0 0,0 1 0 0 0,-1-1 1 0 0,7-11-1 0 0,-4 6-119 0 0,-2-1 0 0 0,1 0 0 0 0,-2-1 0 0 0,0 1 1 0 0,0-1-1 0 0,2-14 0 0 0,-2-6-117 0 0,-1 0 0 0 0,-1 1 0 0 0,-2-1 0 0 0,-6-49 0 0 0,4 63-182 0 0,-2-22 54 0 0,-1 0 1 0 0,-2 0-1 0 0,-2 0 0 0 0,-18-52 1 0 0,27 92-96 0 0,0 1 1 0 0,0-1-1 0 0,0 0 1 0 0,-1 1-1 0 0,1-1 1 0 0,0 0-1 0 0,0 1 1 0 0,-1-1-1 0 0,1 1 0 0 0,0-1 1 0 0,-1 0-1 0 0,1 1 1 0 0,0-1-1 0 0,-1 1 1 0 0,1-1-1 0 0,-1 1 1 0 0,1-1-1 0 0,-1 1 1 0 0,1-1-1 0 0,-1 1 1 0 0,0-1-1 0 0,1 1 1 0 0,-1 0-1 0 0,1 0 0 0 0,-1-1 1 0 0,-1 1-1 0 0,-5 14 213 0 0,5 31 206 0 0,6-29-335 0 0,0 1 1 0 0,1-1-1 0 0,1-1 0 0 0,1 1 0 0 0,0-1 1 0 0,1 0-1 0 0,0-1 0 0 0,1 0 0 0 0,1 0 1 0 0,0-1-1 0 0,1 0 0 0 0,1-1 0 0 0,0 0 1 0 0,21 16-1 0 0,-25-22-52 0 0,0 0 0 0 0,0 0 0 0 0,1-1-1 0 0,-1-1 1 0 0,1 1 0 0 0,1-1 0 0 0,-1-1 0 0 0,0 1 0 0 0,1-2 0 0 0,0 1 0 0 0,-1-1-1 0 0,1-1 1 0 0,0 0 0 0 0,0 0 0 0 0,0-1 0 0 0,0 0 0 0 0,0-1 0 0 0,0 0 0 0 0,0 0-1 0 0,-1-1 1 0 0,1-1 0 0 0,0 1 0 0 0,-1-2 0 0 0,0 1 0 0 0,16-10 0 0 0,-18 9-39 0 0,-1 0 1 0 0,-1-1-1 0 0,1 0 1 0 0,-1-1-1 0 0,1 1 1 0 0,-2-1-1 0 0,1 0 1 0 0,-1 0-1 0 0,1 0 1 0 0,-2-1 0 0 0,1 1-1 0 0,-1-1 1 0 0,5-13-1 0 0,0-8 9 0 0,0 0 1 0 0,4-33-1 0 0,-10 50 10 0 0,-2 10 43 0 0,0 1-41 0 0,0 0-1 0 0,0 0 1 0 0,0 0 0 0 0,0 0 0 0 0,0 0-1 0 0,1 0 1 0 0,-1 0 0 0 0,0 0 0 0 0,0 0-1 0 0,0 0 1 0 0,0 0 0 0 0,0 0 0 0 0,0 0-1 0 0,0 0 1 0 0,0 0 0 0 0,1 0 0 0 0,-1 0-1 0 0,0 0 1 0 0,0 0 0 0 0,0-1 0 0 0,0 1-1 0 0,0 0 1 0 0,0 0 0 0 0,0 0 0 0 0,0 0-1 0 0,0 0 1 0 0,0 0 0 0 0,0 0 0 0 0,0 0-1 0 0,0 0 1 0 0,0 0 0 0 0,0-1 0 0 0,0 1-1 0 0,0 0 1 0 0,1 0 0 0 0,-1 0 0 0 0,0 0-1 0 0,0 0 1 0 0,0 0 0 0 0,0 0 0 0 0,0 0-1 0 0,0-1 1 0 0,0 1 0 0 0,-1 0 0 0 0,1 0-1 0 0,0 0 1 0 0,0 0 0 0 0,0 0 0 0 0,0 0-1 0 0,0 0 1 0 0,0 0 0 0 0,0 0 0 0 0,0-1-1 0 0,0 1 1 0 0,0 0 0 0 0,1 2 15 0 0,18 44 488 0 0,3-1-1 0 0,36 57 0 0 0,-48-88-535 0 0,0-1-1 0 0,1 1 0 0 0,0-2 1 0 0,1 0-1 0 0,1 0 0 0 0,0-1 0 0 0,0 0 1 0 0,1-2-1 0 0,0 1 0 0 0,1-2 1 0 0,17 8-1 0 0,-11-7-214 0 0,1-1 1 0 0,0-2-1 0 0,0 0 1 0 0,0-1-1 0 0,1-1 1 0 0,25 1-1 0 0,-29-5-1324 0 0,0 0 1 0 0,35-5-1 0 0,-38 2-617 0 0,-1 0 0 0 0,0-1 0 0 0,27-11 0 0 0,-8-2-898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7:48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1 628 0 0,'-3'8'1154'0'0,"1"1"-1"0"0,0-1 1 0 0,1 1 0 0 0,0 0-1 0 0,0-1 1 0 0,1 18-1 0 0,-1 0 406 0 0,-7 125 4919 0 0,6-80-3424 0 0,-3 0 1 0 0,-28 133 0 0 0,29-191-3306 0 0,-1 5-745 0 0,4-7-7579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56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28 520 0 0,'-9'-4'1084'0'0,"0"0"1"0"0,0 0-1 0 0,-1 0 1 0 0,0 1-1 0 0,0 1 0 0 0,0 0 1 0 0,0 0-1 0 0,0 1 0 0 0,0 0 1 0 0,0 1-1 0 0,-1 0 1 0 0,1 0-1 0 0,-15 4 0 0 0,17-3-544 0 0,1 1 0 0 0,-1 0 0 0 0,1 1 0 0 0,-1 0 0 0 0,1 0 0 0 0,0 0 0 0 0,0 1 0 0 0,1 0 0 0 0,-1 0 0 0 0,1 1 0 0 0,0 0 0 0 0,0 0 0 0 0,0 0 0 0 0,0 1-1 0 0,1 0 1 0 0,0 0 0 0 0,-7 13 0 0 0,4-6-47 0 0,1 1 0 0 0,1-1 0 0 0,0 2 0 0 0,1-1 0 0 0,1 0 0 0 0,0 1-1 0 0,1 0 1 0 0,-2 16 0 0 0,5-27-406 0 0,-1 1 0 0 0,1-1 0 0 0,0 0 0 0 0,0 0 1 0 0,1 1-1 0 0,-1-1 0 0 0,1 0 0 0 0,0 0 0 0 0,0 1 0 0 0,0-1 0 0 0,1 0 0 0 0,-1 0 0 0 0,1 0 0 0 0,0-1 0 0 0,0 1 0 0 0,1 0 0 0 0,-1-1 1 0 0,1 1-1 0 0,-1-1 0 0 0,1 0 0 0 0,0 0 0 0 0,0 0 0 0 0,1 0 0 0 0,-1 0 0 0 0,1-1 0 0 0,-1 0 0 0 0,1 1 0 0 0,0-1 0 0 0,0-1 0 0 0,0 1 1 0 0,0 0-1 0 0,7 1 0 0 0,-7-2-85 0 0,0 0 1 0 0,1 0 0 0 0,-1-1-1 0 0,0 1 1 0 0,1-1-1 0 0,-1 0 1 0 0,0-1 0 0 0,0 1-1 0 0,1 0 1 0 0,-1-1-1 0 0,0 0 1 0 0,0 0 0 0 0,0-1-1 0 0,0 1 1 0 0,5-3 0 0 0,-7 3-4 0 0,0 0 0 0 0,-1-1 1 0 0,1 1-1 0 0,0-1 1 0 0,-1 1-1 0 0,1-1 0 0 0,-1 1 1 0 0,1-1-1 0 0,-1 0 1 0 0,0 0-1 0 0,0 0 1 0 0,0 0-1 0 0,0 0 0 0 0,0 0 1 0 0,0 0-1 0 0,0 0 1 0 0,-1 0-1 0 0,1 0 1 0 0,-1 0-1 0 0,0-1 0 0 0,1 1 1 0 0,-1 0-1 0 0,0 0 1 0 0,0 0-1 0 0,0-1 0 0 0,-1 1 1 0 0,1 0-1 0 0,-1 0 1 0 0,1 0-1 0 0,-1-1 1 0 0,-1-1-1 0 0,-2-7 8 0 0,0 0 0 0 0,-1 1-1 0 0,-1 0 1 0 0,0 0 0 0 0,0 0 0 0 0,-1 1 0 0 0,0 0-1 0 0,-1 0 1 0 0,0 1 0 0 0,0 0 0 0 0,-1 0 0 0 0,-19-12 0 0 0,18 12-257 0 0,-2 1 0 0 0,1 1 0 0 0,0 0 0 0 0,-1 0 0 0 0,0 2 0 0 0,-1-1 0 0 0,1 1 0 0 0,-1 1 0 0 0,0 0 1 0 0,1 1-1 0 0,-19-1 0 0 0,13 5-1838 0 0,13 1-1358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56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30 7389 0 0,'8'-15'10532'0'0,"1"10"-3803"0"0,-7 5-6442 0 0,-1 0-1 0 0,0 1 1 0 0,0-1 0 0 0,1 0-1 0 0,-1 1 1 0 0,0 0-1 0 0,0-1 1 0 0,0 1-1 0 0,0-1 1 0 0,0 1 0 0 0,0 0-1 0 0,0 0 1 0 0,0 0-1 0 0,0 0 1 0 0,0 0-1 0 0,0 0 1 0 0,0 1 0 0 0,7 9-571 0 0,-1 0-1 0 0,0 1 1 0 0,5 13 0 0 0,-8-17 1904 0 0,4 9-1155 0 0,-2 1 0 0 0,0-1 0 0 0,-1 1 0 0 0,5 27 0 0 0,-6-20-2617 0 0,12 33 0 0 0,-29-57-5041 0 0,-5-16 5666 0 0,1 0 0 0 0,-22-24 0 0 0,-30-42 314 0 0,36 41 1312 0 0,29 36 149 0 0,1 0 0 0 0,0 0 0 0 0,0 0 0 0 0,0 0 0 0 0,1-1 1 0 0,-3-4-1 0 0,5 7-147 0 0,-1 1-1 0 0,1 0 1 0 0,0 0 0 0 0,-1 0 0 0 0,1 0 0 0 0,0-1 0 0 0,0 1 0 0 0,0 0 0 0 0,0 0 0 0 0,0 0-1 0 0,0-1 1 0 0,1 1 0 0 0,-1 0 0 0 0,0 0 0 0 0,0 0 0 0 0,1-1 0 0 0,-1 1 0 0 0,1 0 0 0 0,-1 0 0 0 0,1 0-1 0 0,0 0 1 0 0,-1 0 0 0 0,1 0 0 0 0,0 0 0 0 0,0 0 0 0 0,-1 0 0 0 0,1 1 0 0 0,0-1 0 0 0,0 0 0 0 0,0 0-1 0 0,0 1 1 0 0,2-2 0 0 0,5-2 271 0 0,1 0 0 0 0,1 0 0 0 0,-1 0 0 0 0,0 1 0 0 0,1 1 0 0 0,-1 0 0 0 0,1 0 0 0 0,19 0 0 0 0,4 0 604 0 0,46 6-1 0 0,-56-2-567 0 0,-1 1-1 0 0,1 2 0 0 0,-1 0 1 0 0,0 2-1 0 0,-1 0 0 0 0,28 14 1 0 0,-37-16-219 0 0,-1 1-1 0 0,1 1 1 0 0,-1 0 0 0 0,-1 0 0 0 0,1 1 0 0 0,-1 1 0 0 0,-1 0 0 0 0,0 0-1 0 0,0 0 1 0 0,0 1 0 0 0,-2 1 0 0 0,11 16 0 0 0,-16-23-110 0 0,1 0 0 0 0,-2 0 0 0 0,1 0 1 0 0,0 0-1 0 0,-1 0 0 0 0,0 1 0 0 0,0-1 1 0 0,0 0-1 0 0,0 1 0 0 0,-1-1 0 0 0,0 1 0 0 0,0-1 1 0 0,0 0-1 0 0,0 1 0 0 0,-1-1 0 0 0,0 0 0 0 0,-2 9 1 0 0,1-8-51 0 0,0-1 0 0 0,-1 0-1 0 0,0 1 1 0 0,0-1 0 0 0,0 0 0 0 0,0-1 0 0 0,0 1 0 0 0,-1 0 0 0 0,0-1 0 0 0,0 0 0 0 0,0 0 0 0 0,0 0 0 0 0,-7 3 0 0 0,-4 2-130 0 0,0-2 0 0 0,-1 0 0 0 0,0-1 0 0 0,0 0 0 0 0,-1-1 0 0 0,1-1 0 0 0,-1-1 1 0 0,-19 1-1 0 0,16-3-627 0 0,1 0 1 0 0,-20-3 0 0 0,32 2 9 0 0,0-1 0 0 0,0 1 0 0 0,1-1 0 0 0,-1 0 0 0 0,-7-4 0 0 0,11 4 117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5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56 728 0 0,'0'0'102'0'0,"-9"-24"3896"0"0,8 21-2848 0 0,-1 0 1 0 0,1 0-1 0 0,-1-1 0 0 0,1 1 1 0 0,-1 1-1 0 0,0-1 1 0 0,0 0-1 0 0,-5-4 0 0 0,6 7-966 0 0,0 0 0 0 0,0 0 0 0 0,0 0 1 0 0,0 0-1 0 0,0 0 0 0 0,0 0 0 0 0,0 0 0 0 0,0 0 0 0 0,0 0 0 0 0,0 0 0 0 0,0 1 0 0 0,0-1 0 0 0,0 0 0 0 0,0 1 0 0 0,0-1 0 0 0,0 1 0 0 0,0-1 0 0 0,1 1 0 0 0,-1-1 0 0 0,0 1 0 0 0,0-1 0 0 0,0 1 0 0 0,1 0 0 0 0,-2 1 0 0 0,0-1-84 0 0,-9 8 542 0 0,1 0 1 0 0,0 1-1 0 0,0 0 1 0 0,1 1-1 0 0,0 0 0 0 0,-10 17 1 0 0,14-20-342 0 0,0 1 0 0 0,1-1 0 0 0,0 1 1 0 0,0 0-1 0 0,1 0 0 0 0,0 0 0 0 0,0 0 0 0 0,1 1 1 0 0,1-1-1 0 0,-1 12 0 0 0,2-15-134 0 0,0 1 1 0 0,1-1-1 0 0,0 0 1 0 0,0 1 0 0 0,0-1-1 0 0,1 0 1 0 0,0 0-1 0 0,0 0 1 0 0,1 0-1 0 0,-1 0 1 0 0,2 0-1 0 0,-1-1 1 0 0,8 10-1 0 0,-5-8 9 0 0,0 0-1 0 0,1-1 1 0 0,0 1-1 0 0,0-2 1 0 0,1 1-1 0 0,0-1 1 0 0,0 0-1 0 0,16 7 1 0 0,-10-6-160 0 0,0-1 1 0 0,1-1-1 0 0,0 0 1 0 0,0-1-1 0 0,0 0 1 0 0,0-2 0 0 0,0 1-1 0 0,0-2 1 0 0,0 0-1 0 0,0-1 1 0 0,25-4 0 0 0,-24 1-540 0 0,-1 0 0 0 0,1-1 0 0 0,22-11 1 0 0,-32 13-134 0 0,0-1 0 0 0,0 1 0 0 0,0-1 1 0 0,0-1-1 0 0,-1 1 0 0 0,8-8 0 0 0,-12 7-1170 0 0,-1 3 270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5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52 596 0 0,'-14'-1'1061'0'0,"-23"-2"2799"0"0,2-5 8552 0 0,37 6-11017 0 0,9-2-527 0 0,0 0-1 0 0,0 1 0 0 0,1 0 1 0 0,-1 1-1 0 0,1 0 1 0 0,-1 1-1 0 0,20 0 0 0 0,11-2 264 0 0,9-9-3851 0 0,-46 10-135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5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193 151 928 0 0,'-78'-30'1914'0'0,"24"10"1438"0"0,3-4 3578 0 0,50 24-6764 0 0,1 0 1 0 0,-1 0-1 0 0,1 0 1 0 0,-1-1-1 0 0,1 1 1 0 0,-1 0-1 0 0,1 0 1 0 0,-1-1 0 0 0,1 1-1 0 0,0 0 1 0 0,-1-1-1 0 0,1 1 1 0 0,-1 0-1 0 0,1-1 1 0 0,0 1-1 0 0,-1-1 1 0 0,1 1-1 0 0,0-1 1 0 0,0 1-1 0 0,-1 0 1 0 0,1-1-1 0 0,0 1 1 0 0,0-1-1 0 0,0 1 1 0 0,-1-1-1 0 0,1 1 1 0 0,0-1-1 0 0,0 0 1 0 0,0 1-1 0 0,0-1 1 0 0,0 1-1 0 0,0-1 1 0 0,0 1-1 0 0,1-2 1 0 0,-1 1 54 0 0,1 0 0 0 0,0 0 0 0 0,0 0-1 0 0,0 0 1 0 0,0 0 0 0 0,0 0 0 0 0,1 0 0 0 0,-1 0-1 0 0,0 0 1 0 0,0 1 0 0 0,1-1 0 0 0,1-1 0 0 0,46-14 1826 0 0,-46 15-1719 0 0,34-7 848 0 0,0 1 0 0 0,63-4 0 0 0,75 9-4618 0 0,-107 3-657 0 0,-29-3 732 0 0,-6-1 482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58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5 308 0 0,'-7'-4'14864'0'0,"-3"17"-10212"0"0,2 1-4524 0 0,-24 92 5329 0 0,12-24-1887 0 0,-9 93 0 0 0,27-164-3423 0 0,0 25-76 0 0,2-34-71 0 0,0 0 0 0 0,0 0 0 0 0,0 0 0 0 0,0-1 0 0 0,0 1 0 0 0,1 0 0 0 0,-1 0 0 0 0,1 0 0 0 0,0 0 0 0 0,-1-1 0 0 0,1 1 0 0 0,0 0 0 0 0,0 0 0 0 0,0-1 0 0 0,0 1 0 0 0,0-1 0 0 0,1 1 0 0 0,-1-1 0 0 0,0 1 0 0 0,1-1 0 0 0,-1 0 0 0 0,1 0 0 0 0,-1 0 0 0 0,1 0 0 0 0,0 0 0 0 0,-1 0 0 0 0,1 0 0 0 0,0 0 0 0 0,0-1 0 0 0,-1 1 0 0 0,1-1 0 0 0,0 1 0 0 0,0-1 0 0 0,0 0 0 0 0,0 1 0 0 0,0-1 0 0 0,0 0 0 0 0,0 0 0 0 0,0-1 0 0 0,2 1 0 0 0,0 0 0 0 0,44 1 156 0 0,50-6-1 0 0,47-1-3680 0 0,-87 13-9033 0 0,-34-6 9644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5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564 135 212 0 0,'-10'-12'780'0'0,"0"1"-1"0"0,-2-1 1 0 0,1 2 0 0 0,-2 0-1 0 0,1 0 1 0 0,-1 1 0 0 0,-1 0 0 0 0,1 1-1 0 0,-1 1 1 0 0,-1 1 0 0 0,1-1-1 0 0,-1 2 1 0 0,0 0 0 0 0,-1 1-1 0 0,1 1 1 0 0,-1 0 0 0 0,0 1-1 0 0,1 1 1 0 0,-1 0 0 0 0,0 1-1 0 0,0 1 1 0 0,0 0 0 0 0,1 1 0 0 0,-1 1-1 0 0,-20 6 1 0 0,18-3-32 0 0,1 0 1 0 0,-1 2-1 0 0,1 0 0 0 0,-21 13 1 0 0,33-18-499 0 0,0 0 1 0 0,1 0 0 0 0,-1 0-1 0 0,1 1 1 0 0,0 0 0 0 0,0 0-1 0 0,0 0 1 0 0,0 1 0 0 0,1-1-1 0 0,0 1 1 0 0,0 0-1 0 0,0 0 1 0 0,0 0 0 0 0,1 0-1 0 0,0 0 1 0 0,0 0 0 0 0,0 1-1 0 0,-1 9 1 0 0,3-11-112 0 0,0 1-1 0 0,1-1 1 0 0,-1 0 0 0 0,1 1-1 0 0,0-1 1 0 0,0 0 0 0 0,1 0-1 0 0,-1 0 1 0 0,1 0 0 0 0,0 0-1 0 0,0 0 1 0 0,0-1 0 0 0,0 1 0 0 0,1-1-1 0 0,0 1 1 0 0,-1-1 0 0 0,1 0-1 0 0,1 0 1 0 0,-1 0 0 0 0,0 0-1 0 0,1-1 1 0 0,5 4 0 0 0,5 3-21 0 0,0-1-1 0 0,0-1 1 0 0,0-1 0 0 0,29 10 0 0 0,-24-10-118 0 0,1-1 0 0 0,0-1 0 0 0,0-1 0 0 0,0 0 0 0 0,41-1 0 0 0,-54-3 0 0 0,-1 1 0 0 0,1-1 0 0 0,0-1 0 0 0,-1 1 0 0 0,0-1 0 0 0,1 0 0 0 0,-1-1 0 0 0,0 1 0 0 0,10-7 0 0 0,-12 6 0 0 0,0 0 0 0 0,-1 0 0 0 0,1 0 0 0 0,-1 0 0 0 0,0-1 0 0 0,0 1 0 0 0,0-1 0 0 0,-1 0 0 0 0,1 0 0 0 0,-1 0 0 0 0,0 0 0 0 0,0 0 0 0 0,0-1 0 0 0,-1 1 0 0 0,2-8 0 0 0,-2 9 0 0 0,0-1 0 0 0,-1 0 0 0 0,1 0 0 0 0,-1 0 0 0 0,0 0 0 0 0,0 0 0 0 0,-1 0 0 0 0,1 0 0 0 0,-1 0 0 0 0,0 0 0 0 0,0 1 0 0 0,0-1 0 0 0,0 0 0 0 0,-4-7 0 0 0,1 5 0 0 0,0-1 0 0 0,-1 1 0 0 0,0 0 0 0 0,0 0 0 0 0,0 1 0 0 0,0-1 0 0 0,-9-5 0 0 0,-5-3 0 0 0,-1 1 0 0 0,0 1 0 0 0,-43-18 0 0 0,43 22-1034 0 0,27 11-1998 0 0,40 13-1449 0 0,27-4-2575 0 0,-23-8 4113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5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78 588 0 0,'-7'-8'1148'0'0,"-1"0"0"0"0,0 1-1 0 0,0 0 1 0 0,-1 1 0 0 0,0 0 0 0 0,0 0 0 0 0,0 1-1 0 0,-1 0 1 0 0,0 1 0 0 0,0 0 0 0 0,0 0 0 0 0,-13-2-1 0 0,22 6-933 0 0,0-1 0 0 0,-1 1-1 0 0,1 0 1 0 0,0 0-1 0 0,0 0 1 0 0,-1 0-1 0 0,1 0 1 0 0,0 0 0 0 0,0 0-1 0 0,0 1 1 0 0,-1-1-1 0 0,1 0 1 0 0,0 1-1 0 0,0-1 1 0 0,0 1-1 0 0,0-1 1 0 0,0 1 0 0 0,0-1-1 0 0,0 1 1 0 0,0 0-1 0 0,0 0 1 0 0,0-1-1 0 0,0 1 1 0 0,0 0 0 0 0,0 0-1 0 0,0 0 1 0 0,0 2-1 0 0,0-1 17 0 0,0 0-1 0 0,1 1 0 0 0,-1-1 0 0 0,1 1 0 0 0,0-1 1 0 0,0 0-1 0 0,0 1 0 0 0,0-1 0 0 0,0 0 1 0 0,1 1-1 0 0,-1-1 0 0 0,1 0 0 0 0,0 4 1 0 0,3 5 224 0 0,1 1 1 0 0,0 0 0 0 0,1-1 0 0 0,8 13-1 0 0,21 24 511 0 0,3-1-1 0 0,46 44 0 0 0,-35-39-168 0 0,-15-17-10 0 0,-19-21-621 0 0,-1 1 0 0 0,0 0 0 0 0,-1 1 0 0 0,-1 0 0 0 0,0 1 0 0 0,-2 0 0 0 0,12 24 0 0 0,-20-27-165 0 0,-1-13 0 0 0,-1 0 0 0 0,0 0 0 0 0,0 0 0 0 0,0 0 0 0 0,0 0 0 0 0,0 0 0 0 0,0 0 0 0 0,0 0 0 0 0,0 1 0 0 0,0-1 0 0 0,0 0 0 0 0,-1 0 0 0 0,1 0 0 0 0,0 0 0 0 0,-1 0 0 0 0,1 0 0 0 0,-1 0 0 0 0,1-1 0 0 0,-1 1 0 0 0,1 0 0 0 0,-1 0 0 0 0,0 0 0 0 0,0 0 0 0 0,1-1 0 0 0,-1 1 0 0 0,0 0 0 0 0,0 0 0 0 0,0-1 0 0 0,-1 1 0 0 0,0 1 0 0 0,-2 1 0 0 0,0 0 0 0 0,0-1 0 0 0,-1 1 0 0 0,1-1 0 0 0,-1 1 0 0 0,0-1 0 0 0,1-1 0 0 0,-1 1 0 0 0,-10 1 0 0 0,-47 5 0 0 0,49-7 0 0 0,-345 5 13 0 0,210-8-1251 0 0,147 2 855 0 0,-20 1-36 0 0,11 2-2480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0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48 0 0,'5'-88'3213'0'0,"-5"60"1304"0"0,-1 3 5186 0 0,3 169-4357 0 0,2 25-2482 0 0,-1-138-2384 0 0,1 0 0 0 0,1-1 0 0 0,15 47 0 0 0,-1-28-1261 0 0,1-20-4785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01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91 880 0 0,'-14'-4'1255'0'0,"-20"-5"2851"0"0,15-2 4736 0 0,65-5-5155 0 0,57 0-603 0 0,208-4 0 0 0,-272 19-2762 0 0,108 0-70 0 0,16 0-3152 0 0,-55-7-5227 0 0,-80 4 5643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3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5 480 0 0,'-2'-4'10216'0'0,"36"163"-2697"0"0,1 91-2962 0 0,-30-204-3912 0 0,-3-22-170 0 0,0 1-1 0 0,2-1 1 0 0,12 41 0 0 0,-13-58-413 0 0,-1 0 1 0 0,2 0 0 0 0,-1-1-1 0 0,0 1 1 0 0,1-1 0 0 0,1 0-1 0 0,-1 0 1 0 0,1 0 0 0 0,0-1-1 0 0,0 1 1 0 0,0-1 0 0 0,1 0-1 0 0,0-1 1 0 0,0 0 0 0 0,0 1-1 0 0,12 4 1 0 0,0-1 2 0 0,1-1-1 0 0,0-1 1 0 0,0-1-1 0 0,0-1 1 0 0,29 3-1 0 0,101 0 85 0 0,-127-7-128 0 0,597-9 264 0 0,102 3-40 0 0,157 13 786 0 0,-11 0-91 0 0,-9 50-29 0 0,-249-48-350 0 0,-336-13-289 0 0,-160 2-113 0 0,-19 0 349 0 0,115 12 0 0 0,-156-4-303 0 0,57-1-1 0 0,-103-5-204 0 0,-7 0-5 0 0,1 0-1 0 0,-1-1 1 0 0,1 1 0 0 0,-1 0-1 0 0,1 0 1 0 0,-1 0 0 0 0,0 0 0 0 0,1 0-1 0 0,-1-1 1 0 0,1 1 0 0 0,-1 0-1 0 0,0 0 1 0 0,1-1 0 0 0,-1 1-1 0 0,0 0 1 0 0,1-1 0 0 0,-1 1 0 0 0,0 0-1 0 0,1-1 1 0 0,-1 1 0 0 0,0 0-1 0 0,0-1 1 0 0,1 1 0 0 0,-1 0-1 0 0,0-1 1 0 0,0 1 0 0 0,0-1 0 0 0,0 1-1 0 0,0-1 1 0 0,0 1 0 0 0,1-1-1 0 0,9-1-9059 0 0,-2 1 4110 0 0,10-3 1771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7:49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44 0 0,'5'-6'8426'0'0,"0"3"-8732"0"0,8 2 1323 0 0,1 0 0 0 0,-1 1 0 0 0,18 2-1 0 0,20 0 142 0 0,244-41 2523 0 0,-281 39-9709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0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14 528 0 0,'0'-1'395'0'0,"0"1"0"0"0,0-1 0 0 0,-1 0 0 0 0,1 1 0 0 0,0-1 0 0 0,-1 0 1 0 0,1 1-1 0 0,0-1 0 0 0,-1 1 0 0 0,1-1 0 0 0,0 1 0 0 0,-1-1 0 0 0,1 1 0 0 0,-1-1 0 0 0,1 1 0 0 0,-1-1 0 0 0,1 1 0 0 0,-1-1 0 0 0,0 1 0 0 0,1 0 1 0 0,-1-1-1 0 0,0 1 0 0 0,1 0 0 0 0,-1 0 0 0 0,1 0 0 0 0,-1-1 0 0 0,0 1 0 0 0,1 0 0 0 0,-1 0 0 0 0,-1 0 0 0 0,0 0-1782 0 0,1 0 1523 0 0,0 1 0 0 0,0-1 1 0 0,0 1-1 0 0,0 0 1 0 0,1-1-1 0 0,-1 1 0 0 0,0 0 1 0 0,1 0-1 0 0,-1 0 0 0 0,0 0 1 0 0,1-1-1 0 0,-1 1 0 0 0,1 0 1 0 0,-1 0-1 0 0,1 0 1 0 0,0 0-1 0 0,-1 0 0 0 0,1 2 1 0 0,-7 15 959 0 0,2 0 1 0 0,0 0-1 0 0,1 0 1 0 0,0 1 0 0 0,2 0-1 0 0,-1 35 1 0 0,15 113 1909 0 0,-10-144-2837 0 0,5 19-3366 0 0,-1-26-4365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02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45 219 596 0 0,'-4'-1'1118'0'0,"-36"-17"15382"0"0,78 4-13775 0 0,60-15 1 0 0,-66 21-2010 0 0,0-1 0 0 0,-1-1 0 0 0,0-2 1 0 0,34-18-1 0 0,-59 25-682 0 0,0 1 0 0 0,0-1 0 0 0,-1 1 1 0 0,0-1-1 0 0,0-1 0 0 0,0 1 0 0 0,-1-1 0 0 0,8-12 0 0 0,9-11-26 0 0,-21 32 1290 0 0,-4 164 2610 0 0,3-129-3908 0 0,3 0 0 0 0,-2-26 0 0 0,5 32 0 0 0,-4-41-4 0 0,0 1-1 0 0,-1-1 1 0 0,1 1 0 0 0,1-1-1 0 0,-1 0 1 0 0,0 0-1 0 0,1 1 1 0 0,0-1 0 0 0,2 4-1 0 0,5-1-1339 0 0,0-5-4241 0 0,-5-2 4448 0 0,1 0-444 0 0,3-2-3192 0 0,1-2 1635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02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7 704 0 0,'-2'-1'511'0'0,"0"0"1"0"0,0 0-1 0 0,0 0 0 0 0,0 1 0 0 0,0-1 1 0 0,0 1-1 0 0,0 0 0 0 0,0-1 1 0 0,0 1-1 0 0,0 0 0 0 0,0 0 0 0 0,0 0 1 0 0,0 0-1 0 0,0 1 0 0 0,0-1 1 0 0,0 0-1 0 0,0 1 0 0 0,-2 0 0 0 0,0 1 138 0 0,-1 0-1 0 0,1 0 1 0 0,0 1-1 0 0,0-1 0 0 0,0 1 1 0 0,0 0-1 0 0,-6 6 1 0 0,5-4-12 0 0,0 1 1 0 0,0 0-1 0 0,0 0 1 0 0,1 0-1 0 0,0 1 1 0 0,0-1 0 0 0,0 1-1 0 0,1 0 1 0 0,-5 13-1 0 0,7-13-330 0 0,0 0-1 0 0,0 1 1 0 0,1-1-1 0 0,0 0 1 0 0,0 0-1 0 0,1 0 1 0 0,0 0-1 0 0,0 0 1 0 0,0 0-1 0 0,1 0 1 0 0,0 0-1 0 0,1 0 1 0 0,-1 0-1 0 0,1-1 0 0 0,1 0 1 0 0,-1 1-1 0 0,1-1 1 0 0,0 0-1 0 0,0-1 1 0 0,1 1-1 0 0,0-1 1 0 0,0 0-1 0 0,0 0 1 0 0,0 0-1 0 0,1-1 1 0 0,0 0-1 0 0,0 0 1 0 0,8 4-1 0 0,-3-2-272 0 0,0 0-1 0 0,0-1 1 0 0,0-1 0 0 0,1 0-1 0 0,0 0 1 0 0,0-1-1 0 0,0-1 1 0 0,0 0 0 0 0,0-1-1 0 0,1 0 1 0 0,-1-1-1 0 0,0 0 1 0 0,1-1 0 0 0,-1 0-1 0 0,20-5 1 0 0,-22 3-464 0 0,0-1 1 0 0,0 0-1 0 0,0 0 1 0 0,11-8-1 0 0,-18 10-298 0 0,0 0 0 0 0,0 0-1 0 0,0 0 1 0 0,0-1 0 0 0,-1 1 0 0 0,1-1-1 0 0,-1 0 1 0 0,1 0 0 0 0,1-4 0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0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155 226 88 0 0,'-77'-1'3493'0'0,"38"1"1753"0"0,0-1 7136 0 0,91-10-8107 0 0,-38 10-3856 0 0,87-10 2726 0 0,-92 10-3499 0 0,-1-1 0 0 0,0 0 0 0 0,1 0 0 0 0,-1-1 0 0 0,0 0 0 0 0,-1 0 1 0 0,1-1-1 0 0,0 0 0 0 0,8-7 0 0 0,-15 10 182 0 0,-1 1 1 0 0,1 0-1 0 0,-1-1 0 0 0,0 1 1 0 0,0-1-1 0 0,1 1 0 0 0,-1-1 0 0 0,0 1 1 0 0,1-1-1 0 0,-1 1 0 0 0,0-1 1 0 0,0 1-1 0 0,0-1 0 0 0,0 1 1 0 0,0-1-1 0 0,0 1 0 0 0,1-1 0 0 0,-1 1 1 0 0,0-1-1 0 0,0 0 0 0 0,-1 1 1 0 0,1-1-1 0 0,0 1 0 0 0,0-1 1 0 0,0 1-1 0 0,0-1 0 0 0,0 1 1 0 0,-1-1-1 0 0,1 1 0 0 0,0-1 0 0 0,0 1 1 0 0,-1-1-1 0 0,1 1 0 0 0,0-1 1 0 0,-1 1-1 0 0,1 0 0 0 0,0-1 1 0 0,-1 1-1 0 0,1 0 0 0 0,-1-1 0 0 0,1 1 1 0 0,-1 0-1 0 0,1-1 0 0 0,-1 1 1 0 0,1 0-1 0 0,-1 0 0 0 0,1-1 1 0 0,-1 1-1 0 0,1 0 0 0 0,-2 0 1 0 0,-33-15-1375 0 0,28 12 832 0 0,-93-26 738 0 0,7 3 5015 0 0,93 26-4969 0 0,0 0-1 0 0,0 0 0 0 0,-1 0 0 0 0,1 0 1 0 0,0-1-1 0 0,0 1 0 0 0,-1 0 0 0 0,1 0 0 0 0,0 0 1 0 0,0 0-1 0 0,0 0 0 0 0,-1 0 0 0 0,1 0 0 0 0,0 0 1 0 0,0 0-1 0 0,0-1 0 0 0,-1 1 0 0 0,1 0 0 0 0,0 0 1 0 0,0 0-1 0 0,0 0 0 0 0,0 0 0 0 0,-1-1 1 0 0,1 1-1 0 0,0 0 0 0 0,0 0 0 0 0,0 0 0 0 0,0-1 1 0 0,0 1-1 0 0,0 0 0 0 0,0 0 0 0 0,0-1 0 0 0,0 1 1 0 0,0 0-1 0 0,0 0 0 0 0,0 0 0 0 0,0-1 0 0 0,0 1 1 0 0,0 0-1 0 0,0 0 0 0 0,0-1 0 0 0,0 1 1 0 0,0 0-1 0 0,0 0 0 0 0,0 0 0 0 0,0-1 0 0 0,0 1 1 0 0,0 0-1 0 0,0 0 0 0 0,0-1 0 0 0,15-9 894 0 0,28-6-2438 0 0,-40 15 1256 0 0,67-23-7775 0 0,-50 13 5534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03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94 164 532 0 0,'-6'-24'1357'0'0,"-13"-49"4453"0"0,16 66-4356 0 0,0 0-1 0 0,0 0 1 0 0,0 0 0 0 0,-1 0-1 0 0,0 1 1 0 0,0-1 0 0 0,-8-8-1 0 0,12 15-1305 0 0,-1 0-1 0 0,1-1 0 0 0,-1 1 0 0 0,1 0 0 0 0,-1-1 1 0 0,1 1-1 0 0,-1 0 0 0 0,1-1 0 0 0,-1 1 0 0 0,0 0 1 0 0,1 0-1 0 0,-1 0 0 0 0,1 0 0 0 0,-1-1 0 0 0,1 1 1 0 0,-1 0-1 0 0,0 0 0 0 0,1 0 0 0 0,-1 0 0 0 0,1 0 1 0 0,-1 1-1 0 0,0-1 0 0 0,1 0 0 0 0,-1 0 0 0 0,1 0 1 0 0,-1 0-1 0 0,1 1 0 0 0,-1-1 0 0 0,1 0 0 0 0,-1 0 1 0 0,1 1-1 0 0,-1-1 0 0 0,1 1 0 0 0,-1-1 0 0 0,1 0 1 0 0,-1 1-1 0 0,1-1 0 0 0,0 1 0 0 0,-1-1 0 0 0,1 1 1 0 0,0-1-1 0 0,-1 2 0 0 0,0-1-50 0 0,-1 1 0 0 0,1 0 0 0 0,0 0 1 0 0,0 0-1 0 0,0 0 0 0 0,0 0 0 0 0,1 0 0 0 0,-1 0 0 0 0,0 0 1 0 0,1 0-1 0 0,-1 2 0 0 0,1 5-638 0 0,1-1 0 0 0,0 0 0 0 0,0 0 0 0 0,3 9 0 0 0,-2-10-731 0 0,0 0-1 0 0,1-1 1 0 0,0 1 0 0 0,0-1-1 0 0,6 10 1 0 0,4 0-1552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03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1 244 0 0,'30'95'10664'0'0,"-16"-48"-7212"0"0,1 0-1 0 0,38 76 1 0 0,-15-60 1186 0 0,85 106-1 0 0,-113-155-2664 0 0,-10-18-1758 0 0,-5-65-171 0 0,3 27-47 0 0,4 21-13 0 0,1 0 1 0 0,0 0-1 0 0,2 1 1 0 0,0-1-1 0 0,1 1 1 0 0,1 0-1 0 0,1 1 1 0 0,1 0-1 0 0,0 0 1 0 0,16-22-1 0 0,-23 39-228 0 0,-1 1 1 0 0,1-1-1 0 0,0 0 0 0 0,0 0 0 0 0,0 1 0 0 0,0-1 0 0 0,0 1 0 0 0,0 0 0 0 0,1 0 0 0 0,-1-1 0 0 0,0 2 1 0 0,1-1-1 0 0,4-1 0 0 0,34-4-7345 0 0,-30 5 4432 0 0,5-1-6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0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6 100 0 0,'0'0'5521'0'0,"-2"-2"-4001"0"0,1 2-1284 0 0,0-1 0 0 0,1 1 0 0 0,-1-1 0 0 0,0 1 0 0 0,0 0 0 0 0,0-1 0 0 0,0 1 0 0 0,0 0 0 0 0,0 0 0 0 0,0-1 0 0 0,0 1 0 0 0,0 0 0 0 0,0 0 0 0 0,0 0 0 0 0,0 0 0 0 0,0 1 0 0 0,0-1 0 0 0,0 0 0 0 0,0 0 0 0 0,0 0 0 0 0,0 1 0 0 0,-1 0 0 0 0,-27 17 2856 0 0,-23 34 313 0 0,50-50-3169 0 0,-7 9 449 0 0,0 0-1 0 0,0 0 1 0 0,1 1 0 0 0,0 0 0 0 0,1 1 0 0 0,1-1 0 0 0,-8 21 0 0 0,12-28-489 0 0,1 1 1 0 0,-1-1 0 0 0,1 1 0 0 0,0 0-1 0 0,1-1 1 0 0,0 1 0 0 0,-1 0 0 0 0,2-1-1 0 0,-1 1 1 0 0,1 0 0 0 0,0-1 0 0 0,0 1-1 0 0,0-1 1 0 0,1 1 0 0 0,0-1 0 0 0,0 0 0 0 0,0 0-1 0 0,1 1 1 0 0,-1-2 0 0 0,1 1 0 0 0,1 0-1 0 0,3 4 1 0 0,0 0-59 0 0,2 0-1 0 0,-1-1 1 0 0,1 0 0 0 0,0-1-1 0 0,1 1 1 0 0,-1-2 0 0 0,2 0 0 0 0,-1 0-1 0 0,0 0 1 0 0,1-1 0 0 0,0-1-1 0 0,1 0 1 0 0,12 2 0 0 0,-12-3-589 0 0,2-1 0 0 0,-1-1 0 0 0,0 0 0 0 0,0 0 0 0 0,0-2 0 0 0,1 0 0 0 0,-1 0 1 0 0,0-1-1 0 0,0-1 0 0 0,0 0 0 0 0,21-8 0 0 0,16-11-4013 0 0,-18 6-2153 0 0,-21 10 4088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0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132 173 268 0 0,'-28'2'-806'0'0,"-23"-1"23001"0"0,85-3-18558 0 0,-23 1-3073 0 0,91-8 1852 0 0,-36-4-8173 0 0,-56 8-790 0 0</inkml:trace>
  <inkml:trace contextRef="#ctx0" brushRef="#br0" timeOffset="1">132 60 36 0 0,'-42'-9'2214'0'0,"26"7"502"0"0,1-1-1 0 0,-1-1 1 0 0,-20-9 0 0 0,35 13-2540 0 0,1 0 1 0 0,0 0 0 0 0,0 0 0 0 0,-1 0 0 0 0,1 0 0 0 0,0 0 0 0 0,-1 0 0 0 0,1 0 0 0 0,0 0 0 0 0,-2-2 1769 0 0,2 2-1770 0 0,-1 0 1 0 0,1-1 0 0 0,0 1 0 0 0,0 0 0 0 0,0 0 0 0 0,0-1 0 0 0,0 1 0 0 0,0 0 0 0 0,0 0 0 0 0,0-1-1 0 0,-1 1 1 0 0,1 0 0 0 0,0 0 0 0 0,0-1 0 0 0,0 1 0 0 0,0 0 0 0 0,0 0 0 0 0,0-1 0 0 0,0 1 0 0 0,1 0 0 0 0,-1 0-1 0 0,0-1 1 0 0,0 1 0 0 0,0 0 0 0 0,0 0 0 0 0,0-1 0 0 0,0 1 0 0 0,16-8 2452 0 0,23-1-641 0 0,-2 7-1891 0 0,1 2-1 0 0,41 4 0 0 0,20 1-10049 0 0,-71-5 7084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04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92 252 0 0,'0'-1'213'0'0,"1"1"1"0"0,-1 0-1 0 0,1 0 0 0 0,-1 0 1 0 0,1 0-1 0 0,-1 0 0 0 0,1 0 0 0 0,-1 0 1 0 0,1 1-1 0 0,-1-1 0 0 0,1 0 1 0 0,-1 0-1 0 0,1 0 0 0 0,-1 0 1 0 0,1 1-1 0 0,-1-1 0 0 0,1 0 0 0 0,-1 0 1 0 0,0 1-1 0 0,1-1 0 0 0,-1 0 1 0 0,1 1-1 0 0,-1-1 0 0 0,0 0 1 0 0,1 1-1 0 0,-1-1 0 0 0,0 1 0 0 0,0-1 1 0 0,1 1-1 0 0,-4 15 3811 0 0,-23 23 242 0 0,17-28-2797 0 0,-79 134 9950 0 0,88-145-11338 0 0,0 1-1 0 0,0 0 0 0 0,-1 0 1 0 0,1-1-1 0 0,-1 1 0 0 0,1 0 1 0 0,-1-1-1 0 0,1 1 0 0 0,-1 0 1 0 0,1-1-1 0 0,-1 1 0 0 0,1-1 1 0 0,-1 1-1 0 0,0-1 0 0 0,1 1 1 0 0,-1-1-1 0 0,0 1 1 0 0,1-1-1 0 0,-1 0 0 0 0,0 1 1 0 0,0-1-1 0 0,1 0 0 0 0,-1 0 1 0 0,0 1-1 0 0,0-1 0 0 0,0 0 1 0 0,1 0-1 0 0,-1 0 0 0 0,0 0 1 0 0,0 0-1 0 0,0 0 0 0 0,1 0 1 0 0,-1 0-1 0 0,0-1 0 0 0,0 1 1 0 0,1 0-1 0 0,-1 0 0 0 0,0-1 1 0 0,-1 0-1 0 0,2 1-59 0 0,-1-1 0 0 0,1 0 1 0 0,-1 0-1 0 0,1 0 0 0 0,-1 1 0 0 0,1-1 0 0 0,0 0 0 0 0,-1 0 0 0 0,1 0 1 0 0,0 0-1 0 0,0 0 0 0 0,0 0 0 0 0,0 0 0 0 0,0 0 0 0 0,0 0 0 0 0,0 0 1 0 0,0 0-1 0 0,0 0 0 0 0,0 0 0 0 0,0 0 0 0 0,1 0 0 0 0,-1 0 0 0 0,0 1 1 0 0,1-1-1 0 0,-1 0 0 0 0,0 0 0 0 0,1 0 0 0 0,-1 0 0 0 0,1 0 0 0 0,0 1 1 0 0,-1-1-1 0 0,2-1 0 0 0,2-2 23 0 0,0 0-1 0 0,0 0 1 0 0,0 0 0 0 0,0 0 0 0 0,1 1 0 0 0,0 0-1 0 0,0 0 1 0 0,0 0 0 0 0,0 0 0 0 0,0 1 0 0 0,0 0-1 0 0,1 0 1 0 0,-1 0 0 0 0,1 1 0 0 0,-1 0 0 0 0,1 0-1 0 0,-1 0 1 0 0,1 1 0 0 0,0 0 0 0 0,6 0 0 0 0,11 2-12 0 0,0 2 0 0 0,0 0 1 0 0,38 12-1 0 0,-20-5-55 0 0,26 7 23 0 0,78 17 0 0 0,-122-31 0 0 0,-1-1 0 0 0,1-1 0 0 0,-1-1 0 0 0,35-3 0 0 0,-54 2 0 0 0,0 0 0 0 0,0-1 0 0 0,0 1 0 0 0,0-1 0 0 0,0 1 0 0 0,0-1 0 0 0,0 0 0 0 0,0-1 0 0 0,0 1 0 0 0,-1 0 0 0 0,1-1 0 0 0,0 0 0 0 0,-1 1 0 0 0,1-1 0 0 0,-1 0 0 0 0,0 0 0 0 0,1 0 0 0 0,-1-1 0 0 0,0 1 0 0 0,0-1 0 0 0,2-4 0 0 0,-1 1 0 0 0,-1 1 0 0 0,-1-1 0 0 0,1 1 0 0 0,-1-1 0 0 0,0 0 0 0 0,0 0 0 0 0,-1 1 0 0 0,0-1 0 0 0,0 0 0 0 0,-1-10 0 0 0,-1-4 0 0 0,0 0 0 0 0,-2 0 0 0 0,0 1 0 0 0,-1-1 0 0 0,-1 1 0 0 0,-1 0 0 0 0,-1 1 0 0 0,0 0 0 0 0,-18-28 0 0 0,23 41 0 0 0,-2 0-105 0 0,4 4-443 0 0,5 2-285 0 0,33 11-2541 0 0,-24-8 123 0 0,1-1 0 0 0,24 3 0 0 0,-11-4 138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0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0 724 0 0,'0'0'3170'0'0,"0"9"49"0"0,0-2 1578 0 0,1 9-3032 0 0,2 0 0 0 0,0 0-1 0 0,0 0 1 0 0,2-1 0 0 0,7 20-1 0 0,11 37 1861 0 0,-7-24-3062 0 0,-9-34-3663 0 0,2-3-4046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7:50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1 480 0 0,'0'0'6127'0'0,"1"5"-4853"0"0,-1 147 6280 0 0,-2-44-4334 0 0,3-80-3250 0 0,7 50-1 0 0,4-40-6274 0 0,-9-26 4197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0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103 274 104 0 0,'-32'-104'3442'0'0,"22"77"685"0"0,-26-45 0 0 0,33 66-3320 0 0,0 2 52 0 0,0-1 0 0 0,1 1 1 0 0,-1-1-1 0 0,1 1 1 0 0,0-1-1 0 0,1 0 0 0 0,-1 0 1 0 0,1 0-1 0 0,-2-9 1 0 0,4 13-861 0 0,-1 1 0 0 0,0-1 1 0 0,0 1-1 0 0,1-1 1 0 0,-1 1-1 0 0,0-1 1 0 0,0 1-1 0 0,1-1 0 0 0,-1 1 1 0 0,1 0-1 0 0,-1-1 1 0 0,0 1-1 0 0,1 0 0 0 0,-1-1 1 0 0,1 1-1 0 0,-1 0 1 0 0,1 0-1 0 0,-1-1 0 0 0,0 1 1 0 0,1 0-1 0 0,-1 0 1 0 0,1 0-1 0 0,0 0 1 0 0,-1 0-1 0 0,1 0 0 0 0,-1-1 1 0 0,1 1-1 0 0,-1 0 1 0 0,1 1-1 0 0,-1-1 0 0 0,1 0 1 0 0,-1 0-1 0 0,1 0 1 0 0,20 2-1492 0 0,-19-1 1451 0 0,45 12-5620 0 0,-23-4 3263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0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9 568 0 0,'1'5'425'0'0,"1"1"1"0"0,-2-1-1 0 0,1 0 1 0 0,0 0-1 0 0,-1 0 1 0 0,0 1-1 0 0,0-1 0 0 0,-1 0 1 0 0,1 0-1 0 0,-1 1 1 0 0,-1-1-1 0 0,1 0 1 0 0,-2 5-1 0 0,-5 10 1929 0 0,-20 37 1 0 0,7-16 570 0 0,12-19-1386 0 0,4-8 442 0 0,-1-2-1 0 0,-10 20 1 0 0,14-30-1621 0 0,1 0-1 0 0,-1 1 1 0 0,0-1 0 0 0,0 0 0 0 0,1 0-1 0 0,-2 0 1 0 0,1 0 0 0 0,0 0 0 0 0,0 0-1 0 0,0 0 1 0 0,-1-1 0 0 0,1 0 0 0 0,-1 1 0 0 0,1-1-1 0 0,-1 0 1 0 0,0 0 0 0 0,-5 1 0 0 0,6-1 193 0 0,-22-20 1043 0 0,22 16-1529 0 0,1 0 1 0 0,-1 0-1 0 0,1 0 1 0 0,0 0-1 0 0,0 0 0 0 0,0 0 1 0 0,0 0-1 0 0,1 0 0 0 0,0 0 1 0 0,-1-1-1 0 0,1 1 1 0 0,0 0-1 0 0,0 0 0 0 0,1-1 1 0 0,-1 1-1 0 0,1 0 0 0 0,0 0 1 0 0,-1 0-1 0 0,1 0 0 0 0,1 0 1 0 0,1-5-1 0 0,-1 5 58 0 0,1 3 46 0 0,0-1-138 0 0,1 1-1 0 0,-1 0 0 0 0,0 0 0 0 0,1 0 1 0 0,-1 0-1 0 0,1 1 0 0 0,-1-1 1 0 0,0 1-1 0 0,1 0 0 0 0,-1 0 1 0 0,0 0-1 0 0,7 3 0 0 0,44 27 176 0 0,-27-15-130 0 0,7 3-71 0 0,200 97 6 0 0,-200-102-13 0 0,0-2 0 0 0,1-1 0 0 0,0-2-1 0 0,0-1 1 0 0,42 3 0 0 0,-69-10 0 0 0,0-1 0 0 0,0 0 0 0 0,0 0 0 0 0,0-1 0 0 0,11-2 0 0 0,-18 3 0 0 0,1 0 0 0 0,-1-1 0 0 0,0 1 0 0 0,0 0 0 0 0,1-1 0 0 0,-1 1 0 0 0,0-1 0 0 0,0 1 0 0 0,1-1 0 0 0,-1 0 0 0 0,0 1 0 0 0,0-1 0 0 0,0 0 0 0 0,0 0 0 0 0,0 0 0 0 0,0 0 0 0 0,0 0 0 0 0,0 0 0 0 0,-1 0 0 0 0,1 0 0 0 0,0 0 0 0 0,0 0 0 0 0,-1 0 0 0 0,1-1 0 0 0,-1 1 0 0 0,1 0 0 0 0,-1-1 0 0 0,0 1 0 0 0,1 0 0 0 0,-1 0 0 0 0,0-1 0 0 0,0 1 0 0 0,0 0 0 0 0,0-1 0 0 0,0 1 0 0 0,0 0 0 0 0,0-1 0 0 0,-1 1 0 0 0,0-3 0 0 0,-3-8-11 0 0,-1 0 1 0 0,0 0-1 0 0,0 0 1 0 0,-2 1-1 0 0,-12-18 1 0 0,-44-51-66 0 0,35 46 58 0 0,-151-176-619 0 0,179 210 518 0 0,-1-1-1 0 0,0 0 1 0 0,0 0 0 0 0,1 0-1 0 0,-1 0 1 0 0,0 1 0 0 0,1-1-1 0 0,-1 0 1 0 0,1 0 0 0 0,0 0 0 0 0,-1 0-1 0 0,1 0 1 0 0,0 0 0 0 0,-1 0-1 0 0,1 0 1 0 0,0-2 0 0 0,0 3 44 0 0,0 0-1 0 0,1-1 1 0 0,-1 1 0 0 0,0 0 0 0 0,0-1 0 0 0,1 1 0 0 0,-1 0 0 0 0,0 0-1 0 0,1-1 1 0 0,-1 1 0 0 0,0 0 0 0 0,1 0 0 0 0,-1 0 0 0 0,0 0 0 0 0,1-1 0 0 0,-1 1-1 0 0,0 0 1 0 0,1 0 0 0 0,-1 0 0 0 0,0 0 0 0 0,1 0 0 0 0,-1 0 0 0 0,1 0-1 0 0,-1 0 1 0 0,0 0 0 0 0,1 0 0 0 0,-1 0 0 0 0,1 0 0 0 0,-1 0 0 0 0,44 11-4673 0 0,-31-6 3032 0 0,26 5-1824 0 0,5 2 506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0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2 120 0 0,'-1'0'164'0'0,"0"0"0"0"0,1 0 1 0 0,-1-1-1 0 0,0 1 0 0 0,1 0 0 0 0,-1 0 1 0 0,0 0-1 0 0,1 0 0 0 0,-1 0 0 0 0,0 0 0 0 0,1 0 1 0 0,-1 0-1 0 0,0 0 0 0 0,1 0 0 0 0,-1 0 1 0 0,0 1-1 0 0,1-1 0 0 0,-2 1 0 0 0,-38 30 1718 0 0,1 2 0 0 0,2 2 0 0 0,-33 40 0 0 0,26-28-1092 0 0,-104 103 4222 0 0,-313 243-1 0 0,443-381-3442 0 0,9-4-7129 0 0,27-15 701 0 0,1-1 2677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0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293 128 24 0 0,'-2'0'324'0'0,"1"0"-1"0"0,-1 0 1 0 0,0 1-1 0 0,0-1 1 0 0,0 1 0 0 0,0-1-1 0 0,0 1 1 0 0,1 0-1 0 0,-1-1 1 0 0,0 1 0 0 0,0 0-1 0 0,1 0 1 0 0,-1 0-1 0 0,1 0 1 0 0,-1 1 0 0 0,1-1-1 0 0,-1 0 1 0 0,0 2-1 0 0,-29 33 2425 0 0,21-25-1809 0 0,-38 45 4712 0 0,-78 70 0 0 0,125-125-5494 0 0,1-1 0 0 0,-1 1 0 0 0,0 0 0 0 0,0 0 1 0 0,0 0-1 0 0,0-1 0 0 0,0 1 0 0 0,0-1 1 0 0,0 1-1 0 0,0-1 0 0 0,0 1 0 0 0,0-1 0 0 0,0 1 1 0 0,0-1-1 0 0,0 0 0 0 0,-1 0 0 0 0,1 1 0 0 0,0-1 1 0 0,0 0-1 0 0,0 0 0 0 0,0 0 0 0 0,0 0 1 0 0,-3-1-1 0 0,3 0-78 0 0,0 1-1 0 0,0-1 1 0 0,0 0 0 0 0,0 0 0 0 0,0 0 0 0 0,0 0-1 0 0,1 0 1 0 0,-1 0 0 0 0,0 0 0 0 0,1 0 0 0 0,-1 0-1 0 0,0 0 1 0 0,1 0 0 0 0,-1 0 0 0 0,1-1-1 0 0,-1 1 1 0 0,1-2 0 0 0,-2-5 39 0 0,1 0 0 0 0,0 1 0 0 0,1-1 0 0 0,0 0 0 0 0,0 0 0 0 0,1-8 0 0 0,0 9-32 0 0,10-46 359 0 0,-11 50-391 0 0,1 1 0 0 0,0-1 0 0 0,0 0 0 0 0,0 0 0 0 0,1 1 0 0 0,-1-1 0 0 0,1 0 0 0 0,-1 1 1 0 0,1-1-1 0 0,0 1 0 0 0,0 0 0 0 0,0 0 0 0 0,0 0 0 0 0,5-4 0 0 0,-5 5-9 0 0,0 1-1 0 0,0-1 1 0 0,0 1 0 0 0,0-1 0 0 0,0 1 0 0 0,1 0-1 0 0,-1 0 1 0 0,0 0 0 0 0,0 0 0 0 0,0 0-1 0 0,0 0 1 0 0,0 1 0 0 0,1-1 0 0 0,-1 1-1 0 0,0-1 1 0 0,2 2 0 0 0,37 17 253 0 0,-31-14-212 0 0,67 31 549 0 0,162 53 0 0 0,-192-76-573 0 0,0-2 0 0 0,1-2 0 0 0,0-2-1 0 0,96 1 1 0 0,-133-8-142 0 0,0-1-1 0 0,0 0 1 0 0,0 0 0 0 0,-1-1-1 0 0,1-1 1 0 0,12-4 0 0 0,-21 7 62 0 0,0-1 1 0 0,0 0-1 0 0,0 0 1 0 0,1 0-1 0 0,-1-1 1 0 0,0 1 0 0 0,-1 0-1 0 0,1-1 1 0 0,0 1-1 0 0,0-1 1 0 0,0 0 0 0 0,-1 1-1 0 0,1-1 1 0 0,-1 0-1 0 0,0 0 1 0 0,1 0-1 0 0,-1 0 1 0 0,0 0 0 0 0,0 0-1 0 0,0-1 1 0 0,-1 1-1 0 0,1 0 1 0 0,0-1 0 0 0,-1 1-1 0 0,0 0 1 0 0,1-1-1 0 0,-1 1 1 0 0,0 0-1 0 0,0-1 1 0 0,0 1 0 0 0,0 0-1 0 0,-1-1 1 0 0,0-3-1 0 0,-4-11-5 0 0,-1 1-1 0 0,0 0 0 0 0,-1 0 1 0 0,-1 1-1 0 0,0 0 0 0 0,-1 0 1 0 0,-1 1-1 0 0,0 0 0 0 0,-1 1 0 0 0,-19-19 1 0 0,5 8-286 0 0,-2 1 0 0 0,0 2 0 0 0,-1 1 0 0 0,-38-21 1 0 0,65 40-261 0 0,6 1-1355 0 0,0 0 1607 0 0,-1-1-1 0 0,1 2 1 0 0,0-1 0 0 0,-1 1-1 0 0,1-1 1 0 0,0 1 0 0 0,-1 1 0 0 0,1-1-1 0 0,5 3 1 0 0,3 0-480 0 0,111 24-6926 0 0,-74-20 5305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09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44 184 0 0,'-12'-7'1373'0'0,"0"1"-1"0"0,0 0 1 0 0,-1 1-1 0 0,0 0 1 0 0,0 1 0 0 0,-1 1-1 0 0,-18-3 1 0 0,25 5-864 0 0,0 1 1 0 0,0 0 0 0 0,0 0 0 0 0,0 1-1 0 0,0-1 1 0 0,0 1 0 0 0,1 1 0 0 0,-1 0-1 0 0,0 0 1 0 0,1 0 0 0 0,-1 0 0 0 0,1 1-1 0 0,0 0 1 0 0,0 1 0 0 0,0-1 0 0 0,-10 9-1 0 0,6-3-50 0 0,1 1 0 0 0,0-1 0 0 0,0 1 0 0 0,1 1 0 0 0,1 0 0 0 0,0 0 1 0 0,0 0-1 0 0,1 1 0 0 0,0 0 0 0 0,1 0 0 0 0,1 0 0 0 0,0 1 0 0 0,-5 23 0 0 0,8-27-247 0 0,0 0 1 0 0,0 1 0 0 0,0-1 0 0 0,2 0-1 0 0,-1 0 1 0 0,1 1 0 0 0,0-1 0 0 0,1 0 0 0 0,0 0-1 0 0,0 0 1 0 0,1 0 0 0 0,1 0 0 0 0,-1-1-1 0 0,1 0 1 0 0,1 1 0 0 0,-1-1 0 0 0,1-1 0 0 0,1 1-1 0 0,-1-1 1 0 0,13 12 0 0 0,-14-15-281 0 0,1 0 1 0 0,-1-1 0 0 0,1 0-1 0 0,0 0 1 0 0,0 0 0 0 0,1-1-1 0 0,-1 1 1 0 0,0-1 0 0 0,1 0-1 0 0,-1-1 1 0 0,1 1 0 0 0,0-1-1 0 0,-1 0 1 0 0,1-1 0 0 0,0 1-1 0 0,8-2 1 0 0,-12 1 17 0 0,1 0 0 0 0,0 0 0 0 0,-1-1-1 0 0,1 0 1 0 0,0 1 0 0 0,-1-1 0 0 0,1 0 0 0 0,-1 0 0 0 0,1-1 0 0 0,-1 1 0 0 0,1 0-1 0 0,-1-1 1 0 0,0 0 0 0 0,0 1 0 0 0,0-1 0 0 0,0 0 0 0 0,0 0 0 0 0,0 0 0 0 0,0 0-1 0 0,-1 0 1 0 0,1-1 0 0 0,-1 1 0 0 0,0 0 0 0 0,1-1 0 0 0,-1 1 0 0 0,0-1-1 0 0,0 1 1 0 0,-1-1 0 0 0,1 0 0 0 0,0 1 0 0 0,-1-1 0 0 0,0 0 0 0 0,0 1 0 0 0,0-1-1 0 0,0 0 1 0 0,0-4 0 0 0,-1-9-25 0 0,-1-1 1 0 0,-1 1-1 0 0,0 0 0 0 0,-1 0 0 0 0,-11-28 1 0 0,-40-75-1050 0 0,37 85-10 0 0,15 28 1751 0 0,19-2-14228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1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50 321 924 0 0,'-1'1'348'0'0,"0"0"1"0"0,0-1-1 0 0,0 1 1 0 0,1 0-1 0 0,-1 0 0 0 0,0-1 1 0 0,0 1-1 0 0,0-1 1 0 0,0 1-1 0 0,0-1 0 0 0,0 1 1 0 0,0-1-1 0 0,-1 0 1 0 0,1 0-1 0 0,0 1 0 0 0,0-1 1 0 0,0 0-1 0 0,0 0 1 0 0,0 0-1 0 0,0 0 0 0 0,0 0 1 0 0,-1 0-1 0 0,1 0 1 0 0,0-1-1 0 0,0 1 0 0 0,0 0 1 0 0,0-1-1 0 0,0 1 1 0 0,0-1-1 0 0,0 1 0 0 0,0-1 1 0 0,0 1-1 0 0,0-1 1 0 0,0 1-1 0 0,0-1 0 0 0,1 0 1 0 0,-2-1-1 0 0,0-1 90 0 0,1 0 1 0 0,-1 0-1 0 0,1-1 0 0 0,0 1 1 0 0,0 0-1 0 0,0-1 0 0 0,1 1 0 0 0,-1-1 1 0 0,1 0-1 0 0,0 1 0 0 0,0-5 0 0 0,1-7-57 0 0,0-1 0 0 0,2 1 0 0 0,-1 0 0 0 0,2-1 0 0 0,0 1-1 0 0,1 1 1 0 0,0-1 0 0 0,1 1 0 0 0,1 0 0 0 0,0 0 0 0 0,1 1-1 0 0,1 0 1 0 0,0 0 0 0 0,0 1 0 0 0,21-21 0 0 0,-26 30-262 0 0,-1 0 1 0 0,1 0 0 0 0,0 1 0 0 0,0-1-1 0 0,0 1 1 0 0,0 0 0 0 0,0 0 0 0 0,1 0 0 0 0,-1 1-1 0 0,1-1 1 0 0,-1 1 0 0 0,1 0 0 0 0,-1 1-1 0 0,1-1 1 0 0,0 1 0 0 0,-1 0 0 0 0,9 0-1 0 0,-10 1-79 0 0,0 0 0 0 0,0-1 1 0 0,-1 1-1 0 0,1 1 0 0 0,-1-1 0 0 0,1 0 0 0 0,-1 0 0 0 0,1 1 0 0 0,-1 0 0 0 0,0-1 0 0 0,0 1 0 0 0,1 0 0 0 0,-1 0 0 0 0,-1 0 0 0 0,1 0 0 0 0,0 1 0 0 0,0-1 0 0 0,-1 0 1 0 0,1 1-1 0 0,-1-1 0 0 0,0 1 0 0 0,0-1 0 0 0,0 1 0 0 0,0 0 0 0 0,0 0 0 0 0,-1-1 0 0 0,1 1 0 0 0,-1 0 0 0 0,0 0 0 0 0,1 2 0 0 0,-1 2-47 0 0,-1-1 0 0 0,1 0 0 0 0,-1 1-1 0 0,0-1 1 0 0,0 0 0 0 0,0 0 0 0 0,-1 0-1 0 0,0 0 1 0 0,-1 0 0 0 0,1 0 0 0 0,-1-1-1 0 0,0 1 1 0 0,0-1 0 0 0,-1 0 0 0 0,0 0-1 0 0,1 0 1 0 0,-10 8 0 0 0,0 0-88 0 0,-1-1 0 0 0,-1 0 0 0 0,0-1-1 0 0,-28 16 1 0 0,43-27 92 0 0,0 0-1 0 0,-1 0 1 0 0,1 0-1 0 0,0 1 0 0 0,-1-1 1 0 0,1 0-1 0 0,0 0 1 0 0,-1 1-1 0 0,1-1 1 0 0,0 0-1 0 0,0 0 1 0 0,-1 1-1 0 0,1-1 0 0 0,0 0 1 0 0,0 1-1 0 0,-1-1 1 0 0,1 0-1 0 0,0 1 1 0 0,0-1-1 0 0,0 0 0 0 0,0 1 1 0 0,0-1-1 0 0,0 0 1 0 0,0 1-1 0 0,-1-1 1 0 0,1 1-1 0 0,0-1 1 0 0,0 0-1 0 0,0 1 0 0 0,1-1 1 0 0,-1 0-1 0 0,0 1 1 0 0,0-1-1 0 0,0 1 1 0 0,0-1-1 0 0,0 0 0 0 0,0 1 1 0 0,0-1-1 0 0,1 0 1 0 0,-1 1-1 0 0,0-1 1 0 0,0 0-1 0 0,0 1 1 0 0,1-1-1 0 0,-1 0 0 0 0,0 0 1 0 0,1 1-1 0 0,-1-1 1 0 0,0 0-1 0 0,0 0 1 0 0,1 0-1 0 0,-1 1 0 0 0,0-1 1 0 0,1 0-1 0 0,-1 0 1 0 0,1 0-1 0 0,-1 0 1 0 0,0 0-1 0 0,1 1 1 0 0,0-1-1 0 0,28 12 129 0 0,-23-10-92 0 0,9 4 62 0 0,301 111 1945 0 0,-295-110-2059 0 0,0-2-1 0 0,0 0 1 0 0,32 3-1 0 0,-43-7-921 0 0,0-1 0 0 0,0 0 0 0 0,20-4 0 0 0,-24 3-491 0 0,1-1 0 0 0,-1 0 0 0 0,0 0 0 0 0,1 0 0 0 0,-1-1 0 0 0,10-6 0 0 0,0-4-1400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1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8 160 0 0,'-4'-6'5240'0'0,"3"6"-4866"0"0,1 0 0 0 0,0-1 1 0 0,-1 1-1 0 0,1 0 0 0 0,-1 0 1 0 0,1 0-1 0 0,-1 0 0 0 0,1-1 0 0 0,-1 1 1 0 0,1 0-1 0 0,-1 0 0 0 0,1 0 0 0 0,-1 0 1 0 0,0 0-1 0 0,1 0 0 0 0,-1 0 1 0 0,0 1-1 0 0,-4 16 5090 0 0,11 43-2868 0 0,-4-42-610 0 0,2 33 8 0 0,3 59 86 0 0,-4-104-3231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11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97 512 0 0,'-29'-7'1394'0'0,"-32"-13"11111"0"0,66 16-10711 0 0,6-1-1179 0 0,22-2 1541 0 0,1 1 0 0 0,52-3 1 0 0,-30 3-742 0 0,-33 4-1013 0 0,283-28 5691 0 0,-276 30-9108 0 0,0 1 0 0 0,-1 1 1 0 0,49 11-1 0 0,-33-5-336 0 0,-1-1 643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11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25 704 0 0,'-16'-4'1723'0'0,"0"2"0"0"0,0 0 1 0 0,0 1-1 0 0,0 0 0 0 0,-1 2 0 0 0,1-1 0 0 0,0 2 1 0 0,0 0-1 0 0,-27 8 0 0 0,36-8-1278 0 0,-1 1-1 0 0,1-1 1 0 0,-1 1 0 0 0,1 0-1 0 0,0 1 1 0 0,0 0 0 0 0,0 0 0 0 0,1 0-1 0 0,-1 1 1 0 0,1 0 0 0 0,0 0-1 0 0,1 0 1 0 0,-1 1 0 0 0,1 0-1 0 0,0 0 1 0 0,1 1 0 0 0,-1-1-1 0 0,1 1 1 0 0,0 0 0 0 0,1 0-1 0 0,-4 12 1 0 0,5-13-212 0 0,1 1 1 0 0,1 0-1 0 0,-1-1 0 0 0,1 1 0 0 0,0 0 0 0 0,1 0 1 0 0,-1-1-1 0 0,2 1 0 0 0,-1-1 0 0 0,0 1 0 0 0,1-1 1 0 0,1 1-1 0 0,-1-1 0 0 0,1 0 0 0 0,0 0 0 0 0,6 9 1 0 0,-4-6-136 0 0,1-1 1 0 0,0 0-1 0 0,0 0 1 0 0,1-1-1 0 0,0 0 1 0 0,1 0-1 0 0,-1-1 1 0 0,1 1-1 0 0,0-2 1 0 0,13 8-1 0 0,-15-10-162 0 0,1 0 1 0 0,-1 0-1 0 0,1-1 1 0 0,0 1-1 0 0,0-1 1 0 0,0-1-1 0 0,0 0 1 0 0,0 0-1 0 0,1 0 1 0 0,-1-1-1 0 0,0 0 1 0 0,14-1-1 0 0,-17 0 37 0 0,-1 0 0 0 0,1 0 0 0 0,0-1 1 0 0,-1 1-1 0 0,0-1 0 0 0,1 0 0 0 0,-1 0 0 0 0,0 0 0 0 0,0 0 0 0 0,0-1 0 0 0,0 1 1 0 0,0-1-1 0 0,-1 0 0 0 0,1 0 0 0 0,-1 0 0 0 0,1 0 0 0 0,-1 0 0 0 0,0 0 0 0 0,0 0 0 0 0,-1-1 1 0 0,1 1-1 0 0,-1-1 0 0 0,0 1 0 0 0,0-1 0 0 0,2-7 0 0 0,-1-2 35 0 0,-1 1 0 0 0,0-1 0 0 0,-1 0 0 0 0,0 0 0 0 0,-1 1 0 0 0,0-1 0 0 0,-1 0 0 0 0,0 1 0 0 0,-1 0 0 0 0,-1-1 0 0 0,0 1 0 0 0,-7-15 0 0 0,7 19-48 0 0,1 0 0 0 0,-2 0 0 0 0,1 0 0 0 0,-1 1 0 0 0,0-1 0 0 0,-1 1 0 0 0,1 0 0 0 0,-2 1 0 0 0,1-1 0 0 0,-1 1 0 0 0,0 0 0 0 0,0 1 0 0 0,0 0 0 0 0,-1 0 0 0 0,0 0 0 0 0,0 1 0 0 0,-16-6 0 0 0,5 9-2090 0 0,14 3-1806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11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94 106 248 0 0,'1'1'351'0'0,"0"-1"0"0"0,0 1 0 0 0,0 0 0 0 0,0 0 0 0 0,0 0 0 0 0,0 0 0 0 0,0 0 0 0 0,-1 0 0 0 0,1 0 0 0 0,0 0 0 0 0,-1 0 0 0 0,1 0 0 0 0,-1 0 1 0 0,1 0-1 0 0,-1 1 0 0 0,1-1 0 0 0,-1 0 0 0 0,0 0 0 0 0,0 0 0 0 0,1 1 0 0 0,-1-1 0 0 0,0 0 0 0 0,0 1 0 0 0,0-1 0 0 0,-1 0 0 0 0,1 0 0 0 0,0 1 0 0 0,0-1 0 0 0,-1 2 0 0 0,-10 40 5067 0 0,7-29-4029 0 0,-1 0-1 0 0,-1 0 1 0 0,0 0-1 0 0,-1-1 0 0 0,0 0 1 0 0,-1 0-1 0 0,-19 22 0 0 0,27-35-1283 0 0,-1 1-1 0 0,1 0 1 0 0,-1 0-1 0 0,0-1 1 0 0,1 1-1 0 0,-1 0 1 0 0,0-1-1 0 0,0 1 1 0 0,1-1-1 0 0,-1 1 1 0 0,0-1-1 0 0,0 0 1 0 0,0 1-1 0 0,0-1 1 0 0,0 0-1 0 0,1 1 1 0 0,-1-1-1 0 0,-2 0 1 0 0,3 0-63 0 0,0 0 1 0 0,-1 0 0 0 0,1-1 0 0 0,-1 1-1 0 0,1 0 1 0 0,0 0 0 0 0,-1-1 0 0 0,1 1 0 0 0,-1 0-1 0 0,1 0 1 0 0,0-1 0 0 0,-1 1 0 0 0,1 0-1 0 0,0-1 1 0 0,0 1 0 0 0,-1-1 0 0 0,1 1-1 0 0,0 0 1 0 0,0-1 0 0 0,0 1 0 0 0,-1-1-1 0 0,1 1 1 0 0,0-1 0 0 0,0 0 0 0 0,-1-2 39 0 0,1 1 1 0 0,-1-1 0 0 0,1 0-1 0 0,0 0 1 0 0,0 0 0 0 0,0 0-1 0 0,1 0 1 0 0,0-3 0 0 0,0 3-51 0 0,0 1 0 0 0,0-1-1 0 0,0 0 1 0 0,1 1 0 0 0,-1-1 0 0 0,1 1 0 0 0,-1-1 0 0 0,1 1 0 0 0,0 0-1 0 0,0 0 1 0 0,0 0 0 0 0,1 0 0 0 0,-1 0 0 0 0,0 0 0 0 0,1 1 0 0 0,-1-1 0 0 0,1 1-1 0 0,-1 0 1 0 0,1-1 0 0 0,0 1 0 0 0,-1 0 0 0 0,1 1 0 0 0,0-1 0 0 0,0 0-1 0 0,0 1 1 0 0,0-1 0 0 0,0 1 0 0 0,0 0 0 0 0,4 1 0 0 0,4-1 70 0 0,1 1 0 0 0,-1 1 0 0 0,0 0-1 0 0,0 1 1 0 0,21 8 0 0 0,15 9-69 0 0,-1 3-1 0 0,73 49 0 0 0,-11-7-32 0 0,69 23 0 0 0,-150-78 0 0 0,-1 0 0 0 0,1-2 0 0 0,1-1 0 0 0,51 6 0 0 0,-73-12 0 0 0,-1-1 0 0 0,1 0 0 0 0,0 0 0 0 0,0 0 0 0 0,-1-1 0 0 0,1 0 0 0 0,0 0 0 0 0,-1-1 0 0 0,7-2 0 0 0,-10 4 0 0 0,0-1 0 0 0,-1 0 0 0 0,1 0 0 0 0,0-1 0 0 0,0 1 0 0 0,-1 0 0 0 0,1 0 0 0 0,0-1 0 0 0,-1 1 0 0 0,0-1 0 0 0,1 0 0 0 0,-1 1 0 0 0,0-1 0 0 0,0 0 0 0 0,0 0 0 0 0,0 0 0 0 0,0 0 0 0 0,0 1 0 0 0,0-1 0 0 0,-1 0 0 0 0,1-1 0 0 0,-1 1 0 0 0,1 0 0 0 0,-1 0 0 0 0,0 0 0 0 0,0 0 0 0 0,0 0 0 0 0,0-3 0 0 0,-2-9 0 0 0,-1 0 0 0 0,0 0 0 0 0,-1 1 0 0 0,0-1 0 0 0,-10-21 0 0 0,-35-58 0 0 0,45 85 0 0 0,-18-32 0 0 0,-3 1 0 0 0,-1 1 0 0 0,-2 1 0 0 0,-2 1 0 0 0,-1 1 0 0 0,-47-39 0 0 0,61 63 513 0 0,7 13-3412 0 0,10 0 2407 0 0,0-1 0 0 0,-1 0 0 0 0,1 1-1 0 0,0-1 1 0 0,0 0 0 0 0,0 0 0 0 0,0 1-1 0 0,0-1 1 0 0,0 0 0 0 0,0 1 0 0 0,0-1 0 0 0,1 0-1 0 0,-1 1 1 0 0,0-1 0 0 0,1 0 0 0 0,-1 0-1 0 0,1 0 1 0 0,0 1 0 0 0,-1-1 0 0 0,2 1 0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7:50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5 356 0 0,'1'-1'139'0'0,"-1"1"-1"0"0,0 0 1 0 0,0-1 0 0 0,1 1-1 0 0,-1 0 1 0 0,0-1 0 0 0,0 1-1 0 0,1 0 1 0 0,-1 0 0 0 0,0 0-1 0 0,1-1 1 0 0,-1 1 0 0 0,0 0-1 0 0,1 0 1 0 0,-1 0 0 0 0,1 0-1 0 0,-1-1 1 0 0,0 1 0 0 0,1 0 0 0 0,-1 0-1 0 0,0 0 1 0 0,1 0 0 0 0,-1 0-1 0 0,1 0 1 0 0,-1 0 0 0 0,0 0-1 0 0,1 0 1 0 0,-1 0 0 0 0,1 0-1 0 0,-1 1 1 0 0,0-1 0 0 0,1 0-1 0 0,-1 0 1 0 0,0 0 0 0 0,1 0-1 0 0,-1 1 1 0 0,0-1 0 0 0,1 0-1 0 0,-1 0 1 0 0,0 1 0 0 0,1-1-1 0 0,-1 0 1 0 0,0 0 0 0 0,0 1-1 0 0,1-1 1 0 0,-1 0 0 0 0,0 1-1 0 0,0-1 1 0 0,0 0 0 0 0,1 1-1 0 0,-1-1 1 0 0,0 1 0 0 0,0-1-1 0 0,0 0 1 0 0,0 1 0 0 0,11 25 2515 0 0,17 132 4476 0 0,-5 82-2335 0 0,-14-181-6185 0 0,3-23-6380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0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39 412 0 0,'1'0'202'0'0,"0"-1"-1"0"0,-1 1 1 0 0,1-1 0 0 0,0 1-1 0 0,0-1 1 0 0,0 1 0 0 0,-1-1-1 0 0,1 0 1 0 0,0 1 0 0 0,-1-1-1 0 0,1 0 1 0 0,-1 1-1 0 0,1-1 1 0 0,-1 0 0 0 0,1 0-1 0 0,-1 0 1 0 0,1 0 0 0 0,-1 1-1 0 0,0-1 1 0 0,1 0 0 0 0,-1 0-1 0 0,0 0 1 0 0,0 0 0 0 0,0 0-1 0 0,1 0 1 0 0,-1 0 0 0 0,0 0-1 0 0,-1 0 1 0 0,1 0 0 0 0,0-1-1 0 0,-1 1-53 0 0,1 0 1 0 0,-1 0-1 0 0,1 0 0 0 0,-1 0 0 0 0,0 0 1 0 0,1 1-1 0 0,-1-1 0 0 0,0 0 0 0 0,0 1 0 0 0,1-1 1 0 0,-1 0-1 0 0,0 1 0 0 0,0-1 0 0 0,0 1 1 0 0,0-1-1 0 0,0 1 0 0 0,0-1 0 0 0,0 1 0 0 0,0 0 1 0 0,0 0-1 0 0,0-1 0 0 0,0 1 0 0 0,0 0 1 0 0,0 0-1 0 0,0 0 0 0 0,0 0 0 0 0,0 0 0 0 0,0 0 1 0 0,0 1-1 0 0,0-1 0 0 0,-2 1 0 0 0,-17 3 535 0 0,0 1 0 0 0,1 1 0 0 0,0 0 0 0 0,0 2-1 0 0,-26 13 1 0 0,33-14-320 0 0,1 0-1 0 0,-1 0 0 0 0,1 1 0 0 0,1 1 1 0 0,0 0-1 0 0,0 0 0 0 0,0 1 0 0 0,1 0 1 0 0,-10 15-1 0 0,17-22-246 0 0,1-1 1 0 0,0 0-1 0 0,-1 1 0 0 0,1-1 1 0 0,0 1-1 0 0,0-1 1 0 0,1 1-1 0 0,-1-1 1 0 0,0 1-1 0 0,1 0 0 0 0,0-1 1 0 0,-1 1-1 0 0,1 0 1 0 0,0-1-1 0 0,1 1 0 0 0,-1 0 1 0 0,0-1-1 0 0,1 1 1 0 0,-1 0-1 0 0,1-1 0 0 0,0 1 1 0 0,0-1-1 0 0,0 1 1 0 0,0-1-1 0 0,0 1 1 0 0,1-1-1 0 0,-1 0 0 0 0,1 0 1 0 0,-1 0-1 0 0,1 0 1 0 0,0 0-1 0 0,0 0 0 0 0,0 0 1 0 0,0 0-1 0 0,0-1 1 0 0,0 1-1 0 0,4 1 1 0 0,8 6 240 0 0,0-2 0 0 0,0 0 0 0 0,0-1 0 0 0,30 9 1 0 0,-9-6 150 0 0,2-2 1 0 0,-1-1-1 0 0,1-2 1 0 0,0-2 0 0 0,0-1-1 0 0,0-2 1 0 0,0-1-1 0 0,0-2 1 0 0,66-16-1 0 0,-62 12-3111 0 0,-14 5-7713 0 0,-17 2 7315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09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135 167 124 0 0,'0'0'2008'0'0,"-16"9"2111"0"0,-34 75 4548 0 0,33-57-5965 0 0,0 1 0 0 0,-17 39-1 0 0,34-61 1634 0 0,10-19-3287 0 0,12-24-787 0 0,-3-3 108 0 0,-1 0-1 0 0,-2-1 0 0 0,-2-1 0 0 0,14-74 1 0 0,-14 59-257 0 0,-14 57-113 0 0,0 0 1 0 0,0 0-1 0 0,0 0 1 0 0,0 0-1 0 0,1 0 0 0 0,-1 0 1 0 0,0-1-1 0 0,0 1 1 0 0,0 0-1 0 0,0 0 0 0 0,0 0 1 0 0,1 0-1 0 0,-1 0 1 0 0,0 0-1 0 0,0 0 1 0 0,0 0-1 0 0,0 0 0 0 0,0 0 1 0 0,1 0-1 0 0,-1 0 1 0 0,0 0-1 0 0,0 0 1 0 0,0 0-1 0 0,0 0 0 0 0,1 0 1 0 0,-1 0-1 0 0,0 0 1 0 0,0 0-1 0 0,0 0 1 0 0,0 0-1 0 0,1 0 0 0 0,-1 0 1 0 0,0 0-1 0 0,0 0 1 0 0,0 0-1 0 0,0 0 1 0 0,0 0-1 0 0,0 1 0 0 0,1-1 1 0 0,-1 0-1 0 0,0 0 1 0 0,0 0-1 0 0,0 0 1 0 0,0 0-1 0 0,0 0 0 0 0,0 1 1 0 0,0-1-1 0 0,0 0 1 0 0,1 0-1 0 0,-1 0 1 0 0,0 0-1 0 0,0 0 0 0 0,0 1 1 0 0,7 6-6 0 0,-7-7 5 0 0,61 79-15 0 0,-41-51 22 0 0,29 32-1 0 0,-32-42 4 0 0,94 90-259 0 0,-98-97 54 0 0,0-1-1 0 0,0-1 1 0 0,1 0-1 0 0,0-1 1 0 0,1-1-1 0 0,-1 0 1 0 0,24 7-1 0 0,-37-14 175 0 0,0 1-1 0 0,1-1 1 0 0,-1 1-1 0 0,0-1 1 0 0,0 0 0 0 0,0 0-1 0 0,0 1 1 0 0,1-1-1 0 0,-1 0 1 0 0,0 0-1 0 0,0 0 1 0 0,0 0-1 0 0,1 0 1 0 0,-1-1-1 0 0,0 1 1 0 0,0 0-1 0 0,0-1 1 0 0,0 1 0 0 0,0 0-1 0 0,0-1 1 0 0,1 1-1 0 0,-1-1 1 0 0,0 0-1 0 0,0 1 1 0 0,0-1-1 0 0,-1 0 1 0 0,1 0-1 0 0,0 1 1 0 0,0-1 0 0 0,0 0-1 0 0,0 0 1 0 0,-1 0-1 0 0,1 0 1 0 0,0-1-1 0 0,-1 1-21 0 0,-2-1 7 0 0,-6-2 25 0 0,0 0-1 0 0,0 0 1 0 0,0 1 0 0 0,-1 0 0 0 0,1 0-1 0 0,-1 1 1 0 0,-16-3 0 0 0,-72-2-6 0 0,64 6 19 0 0,12 0-26 0 0,-21-2-60 0 0,0 1 0 0 0,0 3 1 0 0,-55 7-1 0 0,81-3-918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1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934 483 520 0 0,'-4'-7'608'0'0,"-1"-1"1"0"0,0 1-1 0 0,-1 0 0 0 0,1 0 0 0 0,-1 1 1 0 0,-1 0-1 0 0,1 0 0 0 0,-1 0 0 0 0,0 1 1 0 0,-1 0-1 0 0,1 0 0 0 0,-13-5 1 0 0,9 5-205 0 0,-1 1 1 0 0,0 1 0 0 0,-1-1 0 0 0,1 2 0 0 0,0 0 0 0 0,-1 0 0 0 0,1 1 0 0 0,-14 1 0 0 0,-8 3-57 0 0,1 1 1 0 0,0 1-1 0 0,0 2 1 0 0,1 2-1 0 0,0 0 1 0 0,-34 16-1 0 0,23-7 133 0 0,-73 42-1 0 0,93-45-236 0 0,1 0 0 0 0,1 1-1 0 0,0 1 1 0 0,1 1 0 0 0,-24 28 0 0 0,25-23-2 0 0,1 1 0 0 0,1 1-1 0 0,2 0 1 0 0,0 1 0 0 0,-12 30 0 0 0,20-39 12 0 0,1 0 0 0 0,1 0 0 0 0,0 1 0 0 0,2 0 0 0 0,0-1 0 0 0,1 1 0 0 0,0 0 0 0 0,2 1 0 0 0,0-1 1 0 0,3 22-1 0 0,0-22 9 0 0,1 0 1 0 0,0-1-1 0 0,1 1 0 0 0,1-1 1 0 0,1 0-1 0 0,1-1 1 0 0,0 0-1 0 0,1 0 1 0 0,0 0-1 0 0,1-1 1 0 0,1-1-1 0 0,1 0 0 0 0,0 0 1 0 0,23 19-1 0 0,-15-14-2 0 0,1-2 0 0 0,1-1-1 0 0,0 0 1 0 0,1-2 0 0 0,1 0-1 0 0,33 13 1 0 0,6-6 238 0 0,0-2 0 0 0,2-4-1 0 0,103 12 1 0 0,-28-16 290 0 0,227-10-1 0 0,142-58 199 0 0,-434 44-799 0 0,0-3-1 0 0,-1-3 1 0 0,-1-4-1 0 0,89-40 1 0 0,-143 53-178 0 0,-1 0 1 0 0,0-1 0 0 0,0-2 0 0 0,-1 1 0 0 0,-1-2-1 0 0,0 0 1 0 0,0-1 0 0 0,-2-1 0 0 0,0 0 0 0 0,-1-1 0 0 0,-1 0-1 0 0,0-1 1 0 0,-1 0 0 0 0,-1-1 0 0 0,-1-1 0 0 0,-1 1-1 0 0,0-1 1 0 0,-1 0 0 0 0,-2-1 0 0 0,0 0 0 0 0,-1 0-1 0 0,-1 0 1 0 0,-1 0 0 0 0,-1 0 0 0 0,-1-1 0 0 0,-1 1-1 0 0,0 0 1 0 0,-8-33 0 0 0,0 17-9 0 0,-3 0 0 0 0,-1 1 0 0 0,-1 0-1 0 0,-2 1 1 0 0,-2 1 0 0 0,-1 1 0 0 0,-2 0 0 0 0,-1 2 0 0 0,-1 0 0 0 0,-2 1-1 0 0,-36-33 1 0 0,24 29-32 0 0,-1 1-1 0 0,-2 3 0 0 0,-1 1 1 0 0,-2 2-1 0 0,-1 2 1 0 0,0 1-1 0 0,-2 3 0 0 0,-65-21 1 0 0,43 22-456 0 0,-1 2 1 0 0,-1 4 0 0 0,0 3-1 0 0,-1 3 1 0 0,0 2 0 0 0,0 4-1 0 0,0 4 1 0 0,0 2 0 0 0,-119 22 0 0 0,46 13-2624 0 0,97-22-100 0 0,-46 24 0 0 0,38-12 100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25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32 332 0 0,'-1'-2'318'0'0,"0"0"0"0"0,0 0 1 0 0,0 0-1 0 0,0 0 0 0 0,-1 0 0 0 0,1 1 0 0 0,-1-1 1 0 0,1 0-1 0 0,-1 1 0 0 0,1-1 0 0 0,-1 1 0 0 0,0 0 0 0 0,0-1 1 0 0,0 1-1 0 0,0 0 0 0 0,0 0 0 0 0,0 0 0 0 0,0 0 1 0 0,0 1-1 0 0,0-1 0 0 0,0 1 0 0 0,-3-1 0 0 0,0 1 68 0 0,1 0 0 0 0,-1 0 0 0 0,0 1-1 0 0,1-1 1 0 0,-1 1 0 0 0,1 0 0 0 0,-1 1 0 0 0,1-1-1 0 0,0 1 1 0 0,-6 2 0 0 0,-6 5 476 0 0,0 1 1 0 0,0 0 0 0 0,1 1-1 0 0,-18 18 1 0 0,21-18-234 0 0,0 1 0 0 0,0 0 0 0 0,1 1 0 0 0,1 1 0 0 0,0 0 0 0 0,-12 22 0 0 0,20-33-472 0 0,0 1-1 0 0,0 0 1 0 0,1-1 0 0 0,0 1-1 0 0,-1 0 1 0 0,1 0 0 0 0,0 0-1 0 0,1 0 1 0 0,-1 0-1 0 0,1 0 1 0 0,0 0 0 0 0,0 0-1 0 0,0 0 1 0 0,0 0-1 0 0,1 0 1 0 0,0 0 0 0 0,-1 0-1 0 0,1-1 1 0 0,1 1-1 0 0,-1 0 1 0 0,1 0 0 0 0,-1-1-1 0 0,1 1 1 0 0,0-1 0 0 0,0 1-1 0 0,1-1 1 0 0,-1 0-1 0 0,1 0 1 0 0,-1 0 0 0 0,1 0-1 0 0,0 0 1 0 0,0-1-1 0 0,5 4 1 0 0,7 3 97 0 0,0 0 0 0 0,1-1 0 0 0,0-1 0 0 0,0 0-1 0 0,1-2 1 0 0,0 0 0 0 0,0 0 0 0 0,0-2 0 0 0,0 0 0 0 0,1-1 0 0 0,27 0 0 0 0,-5-2 188 0 0,1-2 0 0 0,-1-2 1 0 0,0-2-1 0 0,40-11 1 0 0,-72 15-924 0 0,45-13 2076 0 0,-37 7-3500 0 0,-2-2-3428 0 0,-6 13-855 0 0,-5-3 5114 0 0,4 2-1981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2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32 620 0 0,'-7'-4'618'0'0,"1"0"-1"0"0,-1 0 1 0 0,0 1 0 0 0,0 0-1 0 0,0 0 1 0 0,-1 1 0 0 0,1 0-1 0 0,-1 0 1 0 0,1 0 0 0 0,-1 1-1 0 0,1 0 1 0 0,-1 1 0 0 0,0 0-1 0 0,1 0 1 0 0,-1 1 0 0 0,0-1-1 0 0,1 2 1 0 0,-1-1 0 0 0,1 1-1 0 0,-8 3 1 0 0,-2 0 284 0 0,0 2 0 0 0,1 0 1 0 0,0 0-1 0 0,0 2 0 0 0,1 0 0 0 0,0 1 0 0 0,-24 20 1 0 0,37-28-725 0 0,-1 0 0 0 0,1 0 0 0 0,0 0 0 0 0,0 1 1 0 0,0-1-1 0 0,0 0 0 0 0,0 1 0 0 0,1 0 1 0 0,-1-1-1 0 0,1 1 0 0 0,0 0 0 0 0,-1 0 0 0 0,1-1 1 0 0,1 1-1 0 0,-1 0 0 0 0,0 0 0 0 0,1 0 1 0 0,-1 0-1 0 0,1 0 0 0 0,0 5 0 0 0,1-4-24 0 0,0-1-1 0 0,0 1 0 0 0,0 0 1 0 0,0 0-1 0 0,1-1 0 0 0,0 1 1 0 0,0-1-1 0 0,0 1 1 0 0,0-1-1 0 0,0 0 0 0 0,1 0 1 0 0,-1 0-1 0 0,1 0 0 0 0,0 0 1 0 0,4 3-1 0 0,8 5 118 0 0,0 0 0 0 0,1-1 0 0 0,1 0 0 0 0,0-2 0 0 0,0 0 0 0 0,1-1 0 0 0,-1 0 0 0 0,2-2 0 0 0,-1 0 0 0 0,22 3 0 0 0,4-2 256 0 0,0-2 0 0 0,-1-1 0 0 0,59-5 0 0 0,-83 0-500 0 0,0 0 0 0 0,0-1 1 0 0,0-1-1 0 0,0 0 1 0 0,33-14-1 0 0,-24 4-4423 0 0,-3-4-4428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2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9 40 0 0,'-21'-8'7651'0'0,"14"13"-6618"0"0,0 1 0 0 0,1 1 0 0 0,0-1 0 0 0,0 1 0 0 0,0 0 0 0 0,1 0 1 0 0,-8 15-1 0 0,2 0 891 0 0,-15 39 0 0 0,24-56-1652 0 0,0 0 1 0 0,0-1 0 0 0,1 1-1 0 0,0 0 1 0 0,0 1 0 0 0,0-1-1 0 0,1 0 1 0 0,0 0 0 0 0,0 0-1 0 0,0 0 1 0 0,2 10 0 0 0,-1-12-139 0 0,0 1 1 0 0,1-1-1 0 0,-1 0 1 0 0,1 0 0 0 0,0 0-1 0 0,0 0 1 0 0,0 0-1 0 0,0 0 1 0 0,1 0 0 0 0,-1 0-1 0 0,1-1 1 0 0,-1 0-1 0 0,1 1 1 0 0,0-1 0 0 0,0 0-1 0 0,0 0 1 0 0,6 2-1 0 0,5 2 135 0 0,-1-1-1 0 0,1 0 0 0 0,0-1 0 0 0,0-1 0 0 0,0 0 1 0 0,1-1-1 0 0,27 1 0 0 0,-1-3 113 0 0,62-7-1 0 0,2-12-1911 0 0,-37 1-4546 0 0,-66 18 5090 0 0,1 0-406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2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31 320 0 0,'-38'-3'11543'0'0,"42"2"-10194"0"0,23-6 1070 0 0,1 2 0 0 0,51-3 1 0 0,-24 3-3039 0 0,-31 4-7024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2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98 64 0 0,'-32'-7'1373'0'0,"19"5"267"0"0,1 0 0 0 0,0-1 0 0 0,0-1 0 0 0,0 0 1 0 0,-14-12 5832 0 0,26 15-7344 0 0,11-6 1343 0 0,12-5-660 0 0,11 2 561 0 0,1 2 0 0 0,0 1-1 0 0,51-3 1 0 0,13 6-2796 0 0,-2 3-7514 0 0,-77 1 6423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2:29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16 0 0,'1'0'270'0'0,"0"-1"1"0"0,1 1-1 0 0,-1 0 1 0 0,0 0-1 0 0,0-1 1 0 0,0 1-1 0 0,1 0 1 0 0,-1 0-1 0 0,0 0 1 0 0,0 1-1 0 0,1-1 1 0 0,-1 0-1 0 0,0 0 1 0 0,0 1-1 0 0,0-1 1 0 0,1 0-1 0 0,-1 1 1 0 0,0-1-1 0 0,0 1 1 0 0,0 0-1 0 0,0-1 1 0 0,0 1-1 0 0,0 0 1 0 0,0 0-1 0 0,0-1 1 0 0,0 1-1 0 0,0 0 0 0 0,-1 0 1 0 0,1 0-1 0 0,0 0 1 0 0,0 0-1 0 0,0 3 1 0 0,0-1 399 0 0,0 1 0 0 0,0 0 1 0 0,-1-1-1 0 0,1 1 0 0 0,-1 0 1 0 0,0 0-1 0 0,0 0 0 0 0,0-1 0 0 0,-2 8 1 0 0,-33 108 8749 0 0,35-117-8919 0 0,2-8-198 0 0,0 1 1 0 0,0 0 0 0 0,0 0 0 0 0,1 1 0 0 0,0-1-1 0 0,0 1 1 0 0,7-9 0 0 0,-7 9-294 0 0,0 0-1 0 0,0 1 1 0 0,1-1 0 0 0,-1 1-1 0 0,1-1 1 0 0,0 1 0 0 0,0 0-1 0 0,0 1 1 0 0,0-1 0 0 0,1 1-1 0 0,8-4 1 0 0,-8 5 38 0 0,1 1 0 0 0,-1-1 0 0 0,0 2 0 0 0,0-1 1 0 0,0 0-1 0 0,0 1 0 0 0,0 0 0 0 0,0 0 0 0 0,0 1 0 0 0,0-1 1 0 0,8 5-1 0 0,55 31 551 0 0,-33-17-296 0 0,15 6 293 0 0,63 22 0 0 0,-91-41-418 0 0,0 0 1 0 0,0-1-1 0 0,1-1 0 0 0,-1-2 0 0 0,41 3 1 0 0,-58-6-170 0 0,-1 0 0 0 0,1 0 0 0 0,-1-1 0 0 0,1 1 0 0 0,-1-1 0 0 0,0 0 0 0 0,1 0 0 0 0,-1-1 1 0 0,0 1-1 0 0,0-1 0 0 0,1 0 0 0 0,-1 0 0 0 0,-1 0 0 0 0,1-1 0 0 0,0 1 0 0 0,-1-1 0 0 0,1 0 0 0 0,-1 0 1 0 0,0 0-1 0 0,0 0 0 0 0,0-1 0 0 0,0 1 0 0 0,0-1 0 0 0,-1 0 0 0 0,0 0 0 0 0,0 0 0 0 0,0 0 0 0 0,0 0 1 0 0,-1 0-1 0 0,2-7 0 0 0,2-9-220 0 0,-2-2 1 0 0,0 1 0 0 0,-1 0-1 0 0,-1-1 1 0 0,-3-22 0 0 0,2 10-724 0 0,0 32 754 0 0,0 0-1 0 0,0 0 1 0 0,0 1-1 0 0,0-1 1 0 0,1 0-1 0 0,-1 0 1 0 0,0 0 0 0 0,1 1-1 0 0,0-1 1 0 0,-1 0-1 0 0,1 1 1 0 0,0-1-1 0 0,0 0 1 0 0,0 1 0 0 0,0-1-1 0 0,0 1 1 0 0,1 0-1 0 0,-1-1 1 0 0,0 1-1 0 0,1 0 1 0 0,-1 0-1 0 0,0 0 1 0 0,1 0 0 0 0,0 0-1 0 0,-1 0 1 0 0,1 0-1 0 0,-1 0 1 0 0,3 0-1 0 0,4-1-1292 0 0,0-1-1 0 0,0 2 0 0 0,1 0 0 0 0,15-1 0 0 0,-16 1 713 0 0,37-2-2083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18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29 52 0 0,'-19'-4'471'0'0,"1"0"-1"0"0,-1 1 1 0 0,0 2-1 0 0,0-1 1 0 0,0 2-1 0 0,0 1 1 0 0,0 0-1 0 0,1 2 1 0 0,-1 0-1 0 0,0 1 1 0 0,1 0-1 0 0,0 2 1 0 0,0 0-1 0 0,0 1 1 0 0,1 1-1 0 0,0 1 1 0 0,1 0-1 0 0,0 1 1 0 0,0 1-1 0 0,1 0 1 0 0,0 1-1 0 0,1 1 1 0 0,1 0-1 0 0,0 1 1 0 0,-12 16-1 0 0,5 1-27 0 0,1 0 0 0 0,1 1 1 0 0,2 1-1 0 0,1 1 0 0 0,2 0 0 0 0,1 1 0 0 0,2 0 0 0 0,1 0 1 0 0,2 1-1 0 0,2 1 0 0 0,1-1 0 0 0,1 52 0 0 0,3-50-153 0 0,2 0 0 0 0,2 0 0 0 0,1 0 0 0 0,2 0 0 0 0,2-1 0 0 0,1-1 1 0 0,2 1-1 0 0,1-2 0 0 0,21 40 0 0 0,-18-49-39 0 0,1 1 0 0 0,1-2 0 0 0,1 0 1 0 0,2-2-1 0 0,0 0 0 0 0,2-1 1 0 0,0-1-1 0 0,1-2 0 0 0,1 0 1 0 0,1-1-1 0 0,54 27 0 0 0,-34-24 69 0 0,0-3-1 0 0,2-1 0 0 0,0-3 1 0 0,0-2-1 0 0,1-1 0 0 0,88 6 1 0 0,-24-10 6 0 0,1-4 1 0 0,-1-6-1 0 0,0-4 0 0 0,0-5 1 0 0,-1-5-1 0 0,152-44 1 0 0,-227 50-230 0 0,0-1 1 0 0,-1-2 0 0 0,-1-1 0 0 0,58-35 0 0 0,-51 23-19 0 0,-1-1 0 0 0,-2-2 0 0 0,-1-1 0 0 0,-2-3 1 0 0,-1-1-1 0 0,55-71 0 0 0,-72 81-45 0 0,-1-2 0 0 0,-1 0 1 0 0,-1-1-1 0 0,21-57 0 0 0,-29 63-12 0 0,-1 0-1 0 0,-1 0 0 0 0,-1 0 0 0 0,-1-1 1 0 0,-1 1-1 0 0,-1-1 0 0 0,-3-35 0 0 0,-1 34 0 0 0,0 0 0 0 0,-2 0 0 0 0,-1 0 0 0 0,-1 1 0 0 0,-1 0 0 0 0,-1 0 0 0 0,-1 1-1 0 0,-1 0 1 0 0,-1 0 0 0 0,-1 2 0 0 0,-1 0 0 0 0,0 0 0 0 0,-34-34 0 0 0,23 30-4 0 0,-1 2 1 0 0,-1 1-1 0 0,-1 1 1 0 0,-1 1-1 0 0,0 1 0 0 0,-1 2 1 0 0,-1 1-1 0 0,-1 2 1 0 0,-47-15-1 0 0,-1 8-177 0 0,-1 3 0 0 0,0 3 0 0 0,-1 4 0 0 0,0 3-1 0 0,-95 5 1 0 0,116 6-1060 0 0,1 3 0 0 0,-62 15-1 0 0,12 4-6225 0 0,79-18 4313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7:51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0 5473 0 0,'0'0'7131'0'0,"-1"4"-6358"0"0,-50 386 7225 0 0,44-344-7266 0 0,2-21-1423 0 0,0 43 1 0 0,5-68 502 0 0,0 0-1 0 0,0 1 1 0 0,0-1 0 0 0,0 0 0 0 0,0 1 0 0 0,0-1-1 0 0,1 1 1 0 0,-1-1 0 0 0,0 0 0 0 0,0 1 0 0 0,0-1-1 0 0,1 0 1 0 0,-1 1 0 0 0,0-1 0 0 0,0 0 0 0 0,1 0-1 0 0,-1 1 1 0 0,0-1 0 0 0,1 0 0 0 0,-1 0 0 0 0,0 0-1 0 0,1 1 1 0 0,-1-1 0 0 0,0 0 0 0 0,1 0 0 0 0,-1 0-1 0 0,1 0 1 0 0,-1 0 0 0 0,0 0 0 0 0,1 1 0 0 0,-1-1-1 0 0,1 0 1 0 0,-1 0 0 0 0,0 0 0 0 0,1 0 0 0 0,-1-1-1 0 0,0 1 1 0 0,1 0 0 0 0,0 0 0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3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70 452 0 0,'-54'149'5013'0'0,"30"-89"-1914"0"0,3 2 0 0 0,-16 74 1 0 0,30-119-1572 0 0,5-10 3294 0 0,-1-122-2694 0 0,0 71-1440 0 0,4-55 0 0 0,-1 99-674 0 0,0-1 0 0 0,0 1 0 0 0,0 0 0 0 0,0-1 0 0 0,0 1-1 0 0,0 0 1 0 0,0-1 0 0 0,0 1 0 0 0,0 0 0 0 0,0 0 0 0 0,0-1 0 0 0,0 1 0 0 0,0 0 0 0 0,0-1 0 0 0,1 1 0 0 0,-1 0 0 0 0,0 0-1 0 0,0-1 1 0 0,0 1 0 0 0,0 0 0 0 0,1 0 0 0 0,-1-1 0 0 0,0 1 0 0 0,0 0 0 0 0,0 0 0 0 0,1 0 0 0 0,-1-1 0 0 0,0 1 0 0 0,0 0 0 0 0,1 0-1 0 0,-1 0 1 0 0,0 0 0 0 0,0 0 0 0 0,1 0 0 0 0,-1-1 0 0 0,0 1 0 0 0,1 0 0 0 0,-1 0 0 0 0,0 0 0 0 0,1 0 0 0 0,-1 0 0 0 0,0 0 0 0 0,0 0-1 0 0,1 0 1 0 0,-1 0 0 0 0,1 1 0 0 0,17 11 323 0 0,17 27-66 0 0,-32-35-216 0 0,27 33 200 0 0,3-1 1 0 0,0-1-1 0 0,46 35 1 0 0,-68-61-191 0 0,1 0 0 0 0,1-1 1 0 0,0 0-1 0 0,0 0 0 0 0,0-2 1 0 0,1 0-1 0 0,0 0 0 0 0,0-1 1 0 0,0-1-1 0 0,1 0 0 0 0,0-1 1 0 0,-1-1-1 0 0,1 0 1 0 0,23-1-1 0 0,-30-1-47 0 0,-1-1 0 0 0,1 0 0 0 0,-1 0 0 0 0,0-1 1 0 0,0 0-1 0 0,0 0 0 0 0,0-1 0 0 0,0 0 0 0 0,0 0 0 0 0,-1-1 1 0 0,1 1-1 0 0,-1-2 0 0 0,0 1 0 0 0,0 0 0 0 0,-1-1 0 0 0,1 0 0 0 0,-1-1 1 0 0,0 1-1 0 0,-1-1 0 0 0,1 0 0 0 0,-1 0 0 0 0,4-8 0 0 0,-3 3-2 0 0,0 1 0 0 0,-1-1 0 0 0,-1 0 0 0 0,1-1 0 0 0,-2 1 0 0 0,0 0 0 0 0,0-1 0 0 0,-1 0 0 0 0,0 1 0 0 0,-1-1 0 0 0,-1 0 0 0 0,0 1 0 0 0,-3-16 0 0 0,0 2-10 0 0,-2 1 0 0 0,-1-1 0 0 0,-1 1 0 0 0,-1 1 0 0 0,-1-1-1 0 0,-1 2 1 0 0,-1-1 0 0 0,-30-40 0 0 0,35 54 598 0 0,-4-8-3547 0 0,12 16 2825 0 0,-1 1 1 0 0,0-1-1 0 0,1 1 0 0 0,-1 0 0 0 0,1 0 0 0 0,-1-1 0 0 0,1 1 0 0 0,-1 0 0 0 0,0 0 1 0 0,1-1-1 0 0,-1 1 0 0 0,1 0 0 0 0,0 0 0 0 0,-1 0 0 0 0,1 0 0 0 0,-1 0 0 0 0,1 0 1 0 0,-1 0-1 0 0,1 0 0 0 0,-1 0 0 0 0,1 0 0 0 0,-1 0 0 0 0,1 0 0 0 0,-1 0 0 0 0,1 0 1 0 0,-1 0-1 0 0,1 1 0 0 0,-1-1 0 0 0,1 0 0 0 0,-1 0 0 0 0,1 0 0 0 0,0 1 0 0 0,47 10-6362 0 0,-19-8 3752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3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0 584 0 0,'-123'5'8252'0'0,"103"-2"-7428"0"0,0 0 0 0 0,1 2 0 0 0,0 0-1 0 0,-23 9 1 0 0,26-8-344 0 0,1 1 0 0 0,0 1 1 0 0,0 1-1 0 0,1 0 0 0 0,0 1 0 0 0,1 0 0 0 0,0 1 0 0 0,-22 24 0 0 0,31-30-323 0 0,-1 0 0 0 0,2 0 0 0 0,-1 0 0 0 0,0 0 0 0 0,1 1 0 0 0,0 0 0 0 0,0-1 0 0 0,1 1 0 0 0,-1 0 0 0 0,1 1 0 0 0,1-1 0 0 0,-1 0 0 0 0,1 1 0 0 0,0-1 0 0 0,1 0 0 0 0,-1 1 0 0 0,1-1 0 0 0,1 1 0 0 0,-1-1 0 0 0,1 1 0 0 0,0-1 0 0 0,0 0 0 0 0,1 1 0 0 0,0-1 0 0 0,0 0 0 0 0,3 6 0 0 0,0-3-29 0 0,1 0 0 0 0,0 0 1 0 0,0-1-1 0 0,0 0 0 0 0,1 0 0 0 0,0-1 0 0 0,1 1 0 0 0,0-2 0 0 0,0 1 0 0 0,0-1 0 0 0,1 0 0 0 0,0-1 1 0 0,0 0-1 0 0,0 0 0 0 0,1-1 0 0 0,-1-1 0 0 0,1 1 0 0 0,12 1 0 0 0,-9-2-51 0 0,1 0-1 0 0,-1-2 1 0 0,1 0 0 0 0,0 0-1 0 0,0-1 1 0 0,-1-1-1 0 0,1 0 1 0 0,0-1 0 0 0,-1 0-1 0 0,1-1 1 0 0,-1-1-1 0 0,0 0 1 0 0,15-7 0 0 0,-24 9-67 0 0,0 1 1 0 0,-1-1 0 0 0,1 0 0 0 0,0-1 0 0 0,-1 1 0 0 0,0 0 0 0 0,1-1 0 0 0,-1 0-1 0 0,0 0 1 0 0,0 0 0 0 0,-1 0 0 0 0,1 0 0 0 0,-1-1 0 0 0,1 1 0 0 0,-1-1-1 0 0,0 0 1 0 0,0 1 0 0 0,-1-1 0 0 0,1 0 0 0 0,-1 0 0 0 0,0 0 0 0 0,0 0-1 0 0,0-1 1 0 0,-1 1 0 0 0,1 0 0 0 0,-1 0 0 0 0,0 0 0 0 0,0-1 0 0 0,0 1-1 0 0,-1 0 1 0 0,1 0 0 0 0,-1 0 0 0 0,0 0 0 0 0,-1 0 0 0 0,1 0 0 0 0,-2-4-1 0 0,-4-7 4 0 0,0 1 0 0 0,0 0 0 0 0,-1 0 0 0 0,-1 1-1 0 0,0 0 1 0 0,-1 0 0 0 0,0 1 0 0 0,-15-13 0 0 0,10 12-51 0 0,0 1 0 0 0,0 0 0 0 0,-33-17 1 0 0,39 24-246 0 0,0 0 1 0 0,-1 1-1 0 0,0 0 1 0 0,0 1-1 0 0,0 0 1 0 0,0 0-1 0 0,0 1 1 0 0,-20-1-1 0 0,19 6-520 0 0,11-3 608 0 0,-1 0 0 0 0,1 1-1 0 0,0-1 1 0 0,-1 0 0 0 0,1 1 0 0 0,0-1-1 0 0,-1 0 1 0 0,1 1 0 0 0,0-1-1 0 0,0 0 1 0 0,0 1 0 0 0,-1-1 0 0 0,1 1-1 0 0,0-1 1 0 0,0 1 0 0 0,0-1 0 0 0,0 1-1 0 0,0-1 1 0 0,0 0 0 0 0,0 1 0 0 0,0-1-1 0 0,0 1 1 0 0,0-1 0 0 0,0 1 0 0 0,0-1-1 0 0,0 1 1 0 0,0-1 0 0 0,0 1-1 0 0,1-1 1 0 0,-1 0 0 0 0,0 1 0 0 0,0-1-1 0 0,0 1 1 0 0,1-1 0 0 0,-1 0 0 0 0,0 1-1 0 0,0-1 1 0 0,1 0 0 0 0,-1 1 0 0 0,0-1-1 0 0,1 0 1 0 0,-1 1 0 0 0,1-1-1 0 0,0 0 1 0 0,7 8-2088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3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14 692 0 0,'0'0'272'0'0,"0"-1"0"0"0,0 1 0 0 0,0-1 0 0 0,0 1 0 0 0,0-1 0 0 0,0 1-1 0 0,0-1 1 0 0,0 1 0 0 0,0-1 0 0 0,0 1 0 0 0,0 0 0 0 0,0-1 0 0 0,0 1 0 0 0,0-1 0 0 0,0 1 0 0 0,1-1 0 0 0,-1 1 0 0 0,0 0-1 0 0,0-1 1 0 0,0 1 0 0 0,1-1 0 0 0,-1 1 0 0 0,0 0 0 0 0,1-1 0 0 0,-1 1 0 0 0,0 0 0 0 0,1-1 0 0 0,-1 1 0 0 0,0 0 0 0 0,1 0 0 0 0,-1-1-1 0 0,0 1 1 0 0,1 0 0 0 0,-1 0 0 0 0,1-1 0 0 0,10 15 2937 0 0,4 28-1136 0 0,3 109 2488 0 0,0 1-2462 0 0,-14-131-1983 0 0,1 0 1 0 0,1-1-1 0 0,1 0 0 0 0,1 0 0 0 0,12 22 1 0 0,-18-38-332 0 0,0 0-1 0 0,0-1 1 0 0,1 1 0 0 0,0-1 0 0 0,-1 0 0 0 0,1 0 0 0 0,0 0-1 0 0,1 0 1 0 0,-1 0 0 0 0,6 3 0 0 0,-7-5-595 0 0,1 1-1 0 0,0-1 1 0 0,-1 0 0 0 0,1 0-1 0 0,0 0 1 0 0,0-1 0 0 0,-1 1 0 0 0,1-1-1 0 0,6 1 1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3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123 221 72 0 0,'-62'-12'3412'0'0,"2"-10"11191"0"0,66 16-12751 0 0,6-1-1642 0 0,15-4 569 0 0,1 1 0 0 0,0 2 0 0 0,0 0 0 0 0,41-4 0 0 0,-27 4-171 0 0,157-27 1302 0 0,25-5-2290 0 0,-76 5-10427 0 0,-126 28 8173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35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362 145 336 0 0,'-11'17'1582'0'0,"0"1"1"0"0,1 0-1 0 0,1 1 0 0 0,1 0 1 0 0,0 0-1 0 0,2 1 0 0 0,0 0 1 0 0,1 0-1 0 0,1 0 1 0 0,1 1-1 0 0,1-1 0 0 0,0 23 1 0 0,2-42-1403 0 0,0 0 1 0 0,0 0 0 0 0,0 0 0 0 0,0 0 0 0 0,0 0 0 0 0,0-1 0 0 0,1 1-1 0 0,-1 0 1 0 0,0 0 0 0 0,0 0 0 0 0,1 0 0 0 0,-1 0 0 0 0,0 0 0 0 0,1-1-1 0 0,-1 1 1 0 0,1 0 0 0 0,1 1 0 0 0,-2-2-118 0 0,0 0 1 0 0,1 0-1 0 0,-1 0 1 0 0,1 0-1 0 0,-1 0 1 0 0,0 0-1 0 0,1 0 0 0 0,-1 0 1 0 0,0-1-1 0 0,1 1 1 0 0,-1 0-1 0 0,0 0 1 0 0,1 0-1 0 0,-1-1 1 0 0,0 1-1 0 0,1 0 0 0 0,-1 0 1 0 0,0-1-1 0 0,1 1 1 0 0,-1 0-1 0 0,0 0 1 0 0,0-1-1 0 0,1 1 0 0 0,-1 0 1 0 0,0-1-1 0 0,1 0 1 0 0,13-29 1024 0 0,-3-17-583 0 0,-2 0 0 0 0,3-71 0 0 0,-3 27-46 0 0,-8 59-241 0 0,-1 24-123 0 0,0 1 0 0 0,0 0-1 0 0,0 0 1 0 0,1 0-1 0 0,0 0 1 0 0,5-14-1 0 0,-6 21 104 0 0,2 3-130 0 0,14 26 122 0 0,23 56 0 0 0,3 8 13 0 0,-23-60-123 0 0,1-1 0 0 0,1-1 0 0 0,2-1-1 0 0,38 39 1 0 0,-43-51-166 0 0,0-1 0 0 0,2-1 0 0 0,0-1 0 0 0,0 0 0 0 0,2-1 0 0 0,-1-2 0 0 0,38 16 0 0 0,-57-27 48 0 0,-1 0-1 0 0,1-1 0 0 0,0 1 0 0 0,-1-1 1 0 0,1 0-1 0 0,-1 0 0 0 0,1 1 1 0 0,0-1-1 0 0,-1 0 0 0 0,1 0 0 0 0,0-1 1 0 0,-1 1-1 0 0,1 0 0 0 0,-1 0 0 0 0,1-1 1 0 0,0 1-1 0 0,-1-1 0 0 0,1 1 0 0 0,-1-1 1 0 0,1 0-1 0 0,2-1 0 0 0,-3 1 15 0 0,-4-4-18 0 0,-4-2 40 0 0,-1-1 1 0 0,1 2-1 0 0,-1-1 1 0 0,0 1-1 0 0,-1 1 1 0 0,0-1-1 0 0,1 1 1 0 0,-2 1-1 0 0,1 0 0 0 0,0 0 1 0 0,-1 1-1 0 0,0 0 1 0 0,0 0-1 0 0,-14-1 1 0 0,-16-2 24 0 0,-1 2-1 0 0,-55 0 1 0 0,28 5 71 0 0,-92 14 0 0 0,123-10-199 0 0,1 3-1 0 0,0 1 1 0 0,1 1 0 0 0,-40 18-1 0 0,67-25-180 0 0,2 1 0 0 0,-1-1-1 0 0,0 1 1 0 0,-9 8 0 0 0,5-1-2521 0 0,3 3-3330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57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111 168 240 0 0,'-50'5'2285'0'0,"20"-1"535"0"0,0-3 4776 0 0,93 11-4780 0 0,70-12-1064 0 0,457-27 1124 0 0,-113-5-1270 0 0,-252 16-963 0 0,738-70 1952 0 0,-962 86-2590 0 0,171-27 1862 0 0,-170 26-1710 0 0,-9 1-3055 0 0,-14 0 2519 0 0,10 0-1385 0 0,-6 0-4342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58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34 127 308 0 0,'-24'10'3930'0'0,"23"-10"-3627"0"0,1 0-1 0 0,-1 0 1 0 0,1 1-1 0 0,-1-1 1 0 0,0 1-1 0 0,1-1 1 0 0,-1 0 0 0 0,1 1-1 0 0,-1-1 1 0 0,1 1-1 0 0,-1 0 1 0 0,1-1-1 0 0,-1 1 1 0 0,1-1-1 0 0,0 1 1 0 0,-1-1-1 0 0,1 1 1 0 0,0 0-1 0 0,-1 1 1 0 0,1-2-197 0 0,1 1 1 0 0,-1 0-1 0 0,1 0 0 0 0,-1 0 0 0 0,0 0 1 0 0,1 0-1 0 0,0 0 0 0 0,-1 0 0 0 0,1-1 1 0 0,-1 1-1 0 0,1 0 0 0 0,0-1 1 0 0,0 1-1 0 0,-1 0 0 0 0,1-1 0 0 0,0 1 1 0 0,0-1-1 0 0,0 1 0 0 0,0-1 1 0 0,0 1-1 0 0,-1-1 0 0 0,1 0 0 0 0,0 1 1 0 0,0-1-1 0 0,0 0 0 0 0,0 0 1 0 0,1 1-1 0 0,33 4 1187 0 0,-33-5-1177 0 0,108 4 1942 0 0,144-12-1 0 0,-172 3-1540 0 0,267-18 1191 0 0,-230 14-1153 0 0,1098-112 5270 0 0,-1178 115-4159 0 0,-28 5-4562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59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4 476 0 0,'0'0'925'0'0,"-26"-3"8188"0"0,24 4-8805 0 0,0 0 0 0 0,0 0 0 0 0,0 0 0 0 0,1 0 0 0 0,-1 1 0 0 0,0-1 0 0 0,1 1 0 0 0,-1-1 0 0 0,1 1 0 0 0,-1 0 0 0 0,1-1 0 0 0,0 1 0 0 0,0 0 0 0 0,0 0 0 0 0,0 0 0 0 0,0 0 0 0 0,0 0 0 0 0,0 0 0 0 0,1 0 0 0 0,-1 0 0 0 0,0 3 0 0 0,1-4-210 0 0,0 0 0 0 0,0 1 1 0 0,0-1-1 0 0,1 0 1 0 0,-1 0-1 0 0,0 1 1 0 0,1-1-1 0 0,-1 0 0 0 0,1 0 1 0 0,-1 0-1 0 0,1 0 1 0 0,-1 1-1 0 0,1-1 1 0 0,0 0-1 0 0,0 0 0 0 0,-1 0 1 0 0,1-1-1 0 0,0 1 1 0 0,0 0-1 0 0,0 0 1 0 0,0 0-1 0 0,0-1 1 0 0,0 1-1 0 0,0 0 0 0 0,0-1 1 0 0,1 1-1 0 0,-1-1 1 0 0,0 1-1 0 0,0-1 1 0 0,0 0-1 0 0,1 1 0 0 0,-1-1 1 0 0,0 0-1 0 0,0 0 1 0 0,1 0-1 0 0,-1 0 1 0 0,0 0-1 0 0,0 0 0 0 0,1 0 1 0 0,0-1-1 0 0,0 1-27 0 0,0 1-1 0 0,0-1 0 0 0,0 0 1 0 0,0 0-1 0 0,-1-1 1 0 0,1 1-1 0 0,0 0 0 0 0,0-1 1 0 0,0 1-1 0 0,0-1 1 0 0,-1 1-1 0 0,1-1 0 0 0,0 0 1 0 0,0 0-1 0 0,-1 0 1 0 0,1 0-1 0 0,-1 0 0 0 0,1 0 1 0 0,-1 0-1 0 0,1 0 0 0 0,-1-1 1 0 0,0 1-1 0 0,0-1 1 0 0,1 1-1 0 0,0-3 0 0 0,-7-5-405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3:59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11 728 0 0,'0'0'1114'0'0,"-19"-11"8263"0"0,16 11-8953 0 0,-1 0 0 0 0,1 0 0 0 0,0 0-1 0 0,0 1 1 0 0,0-1 0 0 0,-1 1 0 0 0,1 0 0 0 0,0 0 0 0 0,0 0-1 0 0,0 0 1 0 0,0 1 0 0 0,0-1 0 0 0,-4 4 0 0 0,5-4-206 0 0,0 0 1 0 0,0 1 0 0 0,0-1-1 0 0,0 1 1 0 0,1-1 0 0 0,-1 1-1 0 0,1 0 1 0 0,-1 0 0 0 0,1-1-1 0 0,-1 1 1 0 0,1 0 0 0 0,0 0-1 0 0,0 1 1 0 0,0-1 0 0 0,0 0-1 0 0,1 0 1 0 0,-1 0 0 0 0,0 0-1 0 0,1 1 1 0 0,-1 2 0 0 0,1-4-169 0 0,0-1 1 0 0,0 1 0 0 0,0 0-1 0 0,0 0 1 0 0,1-1-1 0 0,-1 1 1 0 0,0 0 0 0 0,0 0-1 0 0,0-1 1 0 0,1 1-1 0 0,-1 0 1 0 0,0-1 0 0 0,1 1-1 0 0,-1 0 1 0 0,1-1 0 0 0,-1 1-1 0 0,1-1 1 0 0,-1 1-1 0 0,1-1 1 0 0,-1 1 0 0 0,1-1-1 0 0,-1 1 1 0 0,1-1-1 0 0,0 1 1 0 0,-1-1 0 0 0,1 0-1 0 0,0 1 1 0 0,-1-1 0 0 0,1 0-1 0 0,0 1 1 0 0,-1-1-1 0 0,1 0 1 0 0,0 0 0 0 0,0 0-1 0 0,-1 0 1 0 0,1 0 0 0 0,0 0-1 0 0,0 0 1 0 0,0 0-1 0 0,-1 0 1 0 0,1 0 0 0 0,0 0-1 0 0,-1 0 1 0 0,1-1-1 0 0,0 1 1 0 0,0-1 0 0 0,1 1-16 0 0,-1 0 0 0 0,1-1 1 0 0,-1 1-1 0 0,1-1 1 0 0,-1 1-1 0 0,1-1 0 0 0,-1 0 1 0 0,0 1-1 0 0,1-1 1 0 0,-1 0-1 0 0,0 0 0 0 0,0 0 1 0 0,0 0-1 0 0,0 0 1 0 0,0 0-1 0 0,0 0 0 0 0,0-1 1 0 0,0 1-1 0 0,0 0 1 0 0,1-3-1 0 0,-2 2 18 0 0,0 2-49 0 0,0-1 1 0 0,0 1-1 0 0,0-1 0 0 0,0 1 0 0 0,0-1 0 0 0,0 0 0 0 0,0 1 0 0 0,0-1 0 0 0,-1 1 1 0 0,1-1-1 0 0,0 1 0 0 0,0-1 0 0 0,-1 1 0 0 0,1-1 0 0 0,0 1 0 0 0,-1-1 0 0 0,1 1 1 0 0,0-1-1 0 0,-1 1 0 0 0,1-1 0 0 0,-1 1 0 0 0,1 0 0 0 0,0-1 0 0 0,-1 1 1 0 0,1 0-1 0 0,-1 0 0 0 0,1-1 0 0 0,-2 1 0 0 0,1-1-91 0 0,0 0 1 0 0,0 0-1 0 0,-1 0 0 0 0,1 0 1 0 0,-1 1-1 0 0,1-1 0 0 0,-1 0 1 0 0,1 1-1 0 0,-1-1 0 0 0,1 1 1 0 0,-1 0-1 0 0,-2-1 1 0 0,-10 5-2798 0 0,7 4-2639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4:0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59 119 560 0 0,'-17'-6'2654'0'0,"-24"-9"14902"0"0,43 13-17320 0 0,1 1 0 0 0,-1-1-1 0 0,0 1 1 0 0,1 0 0 0 0,-1 0 0 0 0,1 0 0 0 0,0 1-1 0 0,-1-1 1 0 0,5 0 0 0 0,311-78 5865 0 0,-317 79-6130 0 0,27-5-1496 0 0,-17 2-1500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7:51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1 292 0 0,'-1'0'487'0'0,"1"1"0"0"0,-1 0-1 0 0,1 0 1 0 0,-1 0 0 0 0,1 0 0 0 0,0 0-1 0 0,-1 0 1 0 0,1 0 0 0 0,0 0 0 0 0,0 0-1 0 0,0-1 1 0 0,-1 1 0 0 0,1 0 0 0 0,0 2-1 0 0,11 3 460 0 0,-1 0-1 0 0,1-1 0 0 0,0 0 0 0 0,0-1 0 0 0,1 0 1 0 0,-1-1-1 0 0,22 4 0 0 0,90 6 1040 0 0,-91-11-1157 0 0,514 7 4780 0 0,-536-9-5533 0 0,366-8 1766 0 0,-368 8-2503 0 0,29 1-68 0 0,-24 0-2369 0 0,0 1-3380 0 0,-5-1 3990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4:0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34 776 0 0,'-10'10'12289'0'0,"32"-6"-8523"0"0,34-5-2097 0 0,174-31 3586 0 0,-154 20-4252 0 0,-53 10-10652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4:06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0 194 120 0 0,'0'0'5915'0'0,"1"3"-4223"0"0,2 14 371 0 0,0-1 0 0 0,0 25 0 0 0,-1-20-237 0 0,6 37 0 0 0,-2-35-1116 0 0,1 0 0 0 0,1 0-1 0 0,0 0 1 0 0,2-1-1 0 0,1 0 1 0 0,15 22 0 0 0,-21-35-439 0 0,1-1 1 0 0,0 0-1 0 0,1 0 0 0 0,0 0 1 0 0,0-1-1 0 0,0 0 1 0 0,1 0-1 0 0,0 0 1 0 0,1-1-1 0 0,-1-1 1 0 0,1 1-1 0 0,0-2 1 0 0,0 1-1 0 0,1-1 0 0 0,0 0 1 0 0,-1-1-1 0 0,13 2 1 0 0,-18-4-183 0 0,-1-1 1 0 0,0 0-1 0 0,1-1 0 0 0,-1 1 1 0 0,0-1-1 0 0,1 1 1 0 0,-1-1-1 0 0,0 0 1 0 0,0 0-1 0 0,0-1 0 0 0,0 1 1 0 0,0-1-1 0 0,0 1 1 0 0,0-1-1 0 0,0 0 0 0 0,0 0 1 0 0,-1 0-1 0 0,1 0 1 0 0,-1-1-1 0 0,4-3 0 0 0,2-4 116 0 0,0 0-1 0 0,-1-1 0 0 0,11-21 0 0 0,-8 12-50 0 0,-1 0 0 0 0,-1 0 1 0 0,-1-1-1 0 0,-1 0 0 0 0,0-1 0 0 0,-2 1 0 0 0,2-30 0 0 0,-4 21-9 0 0,-2 0-1 0 0,-1-1 1 0 0,-2 1-1 0 0,-11-53 1 0 0,-12-57-2956 0 0,28 132 46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4:0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0 180 0 0,'0'0'5036'0'0,"-13"29"2476"0"0,-1 104 794 0 0,13-98-6904 0 0,8 67 0 0 0,0-71-2328 0 0,2-15-2044 0 0,-9-15 2581 0 0,0-1 0 0 0,1 1-1 0 0,-1-1 1 0 0,1 1-1 0 0,-1-1 1 0 0,1 1-1 0 0,0-1 1 0 0,-1 1 0 0 0,1-1-1 0 0,-1 0 1 0 0,1 1-1 0 0,0-1 1 0 0,-1 0-1 0 0,1 0 1 0 0,0 1-1 0 0,-1-1 1 0 0,1 0 0 0 0,1 0-1 0 0,3 0-1760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4:07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30 105 440 0 0,'-3'-2'618'0'0,"-17"-13"2269"0"0,13 1 3772 0 0,9 12-6212 0 0,0-1 0 0 0,0 1 1 0 0,1 0-1 0 0,-1 0 1 0 0,1 0-1 0 0,-1 0 1 0 0,1 0-1 0 0,-1 1 0 0 0,1-1 1 0 0,0 1-1 0 0,0 0 1 0 0,0 0-1 0 0,4-1 1 0 0,45-11 1908 0 0,0 3 1 0 0,1 1 0 0 0,100-1 0 0 0,-65 5-1370 0 0,-51 4-3091 0 0,-11 1-4070 0 0,-15 0 1671 0 0,-3 0 2015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4:0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9 544 0 0,'7'-9'10144'0'0,"-5"16"-9224"0"0,0 1 1 0 0,-1-1-1 0 0,0 0 0 0 0,0 0 0 0 0,0 0 0 0 0,-1 1 0 0 0,0-1 0 0 0,-2 11 0 0 0,0 12 785 0 0,-6 71 2020 0 0,-1-2-4204 0 0,13-80-1979 0 0,4-9-5798 0 0,-3-5 5991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4:0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60 0 0,'0'-5'10218'0'0,"0"5"-10048"0"0,20-4 4024 0 0,34 0-2626 0 0,-44 3-318 0 0,22-1-584 0 0,0-1 1 0 0,0-2-1 0 0,0-2 1 0 0,35-11-1 0 0,-52 13-695 0 0,0-1 0 0 0,-1-1 0 0 0,0 0 0 0 0,0-1 0 0 0,-1 0 0 0 0,0-2 0 0 0,0 1 0 0 0,-1-1 0 0 0,0-1 0 0 0,14-17 0 0 0,-14 13 161 0 0,-10 11 79 0 0,0 1-1 0 0,0 0 1 0 0,1 0-1 0 0,-1 0 0 0 0,1 0 1 0 0,-1 0-1 0 0,1 0 0 0 0,0 1 1 0 0,1-1-1 0 0,3-1 3532 0 0,-6 7-2981 0 0,-1 10-206 0 0,0-1 0 0 0,0 1 0 0 0,-1-1 0 0 0,-1 0 0 0 0,0 0 0 0 0,0 0 0 0 0,-6 15 0 0 0,-7 42 560 0 0,12-48-1954 0 0,-3 36 1520 0 0,8-39-5140 0 0,3-1-5002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4:0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45 235 580 0 0,'0'12'3064'0'0,"-2"-2"-1795"0"0,-1 0 0 0 0,0 0 0 0 0,0-1 1 0 0,-7 16-1 0 0,6-17-331 0 0,0 0 0 0 0,1 0 0 0 0,0 0-1 0 0,0 1 1 0 0,1-1 0 0 0,0 1 0 0 0,0 10 0 0 0,2-19-870 0 0,0-1-1 0 0,0 1 1 0 0,0 0 0 0 0,1 0 0 0 0,-1-1-1 0 0,0 1 1 0 0,0 0 0 0 0,0 0 0 0 0,1 0-1 0 0,-1-1 1 0 0,0 1 0 0 0,0 0 0 0 0,0 0-1 0 0,1 0 1 0 0,-1 0 0 0 0,0-1 0 0 0,1 1-1 0 0,-1 0 1 0 0,0 0 0 0 0,0 0 0 0 0,1 0-1 0 0,-1 0 1 0 0,0 0 0 0 0,1 0-1 0 0,-1 0 1 0 0,0 0 0 0 0,0 0 0 0 0,1 0-1 0 0,-1 0 1 0 0,0 0 0 0 0,1 0 0 0 0,-1 0-1 0 0,0 0 1 0 0,0 0 0 0 0,1 0 0 0 0,-1 1-1 0 0,0-1 1 0 0,0 0 0 0 0,1 0 0 0 0,-1 0-1 0 0,0 0 1 0 0,0 0 0 0 0,1 1 0 0 0,-1-1-1 0 0,0 0 1 0 0,0 0 0 0 0,0 1 0 0 0,1-1-1 0 0,-1 0 1 0 0,0 0 0 0 0,0 1 0 0 0,0-1-1 0 0,0 0 1 0 0,0 0 0 0 0,0 1-1 0 0,1-1 1 0 0,-1 0 0 0 0,0 0 0 0 0,0 1-1 0 0,0-1 1 0 0,0 0 0 0 0,0 1 0 0 0,0-1-1 0 0,0 1 1 0 0,16-22 819 0 0,1-11-287 0 0,-2-1 0 0 0,-1 0 0 0 0,-1-1 1 0 0,-2 0-1 0 0,-2-1 0 0 0,8-52 0 0 0,-13 65-25 0 0,2-37-1 0 0,-6 58-297 0 0,0 3-232 0 0,7 21 26 0 0,5 25-360 0 0,2 0-1 0 0,3-1 0 0 0,1 0 1 0 0,27 47-1 0 0,-41-87-79 0 0,1-1 1 0 0,-1 1-1 0 0,1-1 0 0 0,0 0 1 0 0,1-1-1 0 0,-1 0 1 0 0,1 0-1 0 0,0 0 0 0 0,1 0 1 0 0,-1-1-1 0 0,1 0 0 0 0,0 0 1 0 0,0-1-1 0 0,11 4 1 0 0,-6-6-263 0 0,-10-8 576 0 0,-3 6 68 0 0,1 0 0 0 0,-1 0 0 0 0,1 0 0 0 0,-1 0 0 0 0,1 0 0 0 0,-1 0 0 0 0,0 0-1 0 0,0 0 1 0 0,1 0 0 0 0,-1 1 0 0 0,0-1 0 0 0,0 0 0 0 0,0 0 0 0 0,0 1 0 0 0,0-1 0 0 0,0 1-1 0 0,-2-2 1 0 0,-13-2 171 0 0,-1-1 1 0 0,1 2-1 0 0,-1 1 0 0 0,0 0 0 0 0,0 1 1 0 0,-20 1-1 0 0,8 1-241 0 0,1 2 1 0 0,-54 12-1 0 0,58-6-1489 0 0,12 3-5196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4:0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42 168 0 0,'6'-26'5249'0'0,"-1"10"4165"0"0,11 30-6502 0 0,-5 22-265 0 0,11 31-276 0 0,-20-62-2989 0 0,1 0 1 0 0,-1 1-1 0 0,1-1 1 0 0,0 0 0 0 0,1 0-1 0 0,-1-1 1 0 0,1 1 0 0 0,8 7-1 0 0,-5-1-5516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4:10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23 165 16 0 0,'-3'-4'605'0'0,"1"1"0"0"0,0-1 0 0 0,-1 1 0 0 0,1-1 0 0 0,1 0 0 0 0,-1 0 0 0 0,0 1 0 0 0,1-1 0 0 0,0-1 0 0 0,0 1 1 0 0,0 0-1 0 0,0 0 0 0 0,1-6 0 0 0,0 7-232 0 0,1 0 0 0 0,-1 0 0 0 0,1-1 1 0 0,0 1-1 0 0,0 1 0 0 0,1-1 1 0 0,-1 0-1 0 0,1 0 0 0 0,-1 0 0 0 0,1 1 1 0 0,0-1-1 0 0,0 1 0 0 0,0-1 0 0 0,0 1 1 0 0,0 0-1 0 0,1 0 0 0 0,-1 0 0 0 0,6-3 1 0 0,3-3 52 0 0,1 2-1 0 0,0 0 1 0 0,0 0 0 0 0,0 1 0 0 0,1 0 0 0 0,0 1 0 0 0,0 1 0 0 0,0 0-1 0 0,0 1 1 0 0,1 0 0 0 0,-1 1 0 0 0,0 0 0 0 0,1 1 0 0 0,-1 1-1 0 0,1 0 1 0 0,-1 1 0 0 0,0 0 0 0 0,0 1 0 0 0,0 1 0 0 0,16 6 0 0 0,-26-9-424 0 0,0 1 0 0 0,0-1 1 0 0,0 1-1 0 0,0 0 1 0 0,0 0-1 0 0,0 0 0 0 0,0 0 1 0 0,-1 0-1 0 0,1 1 0 0 0,-1-1 1 0 0,0 1-1 0 0,1-1 1 0 0,-1 1-1 0 0,0 0 0 0 0,-1 0 1 0 0,1 0-1 0 0,-1 0 1 0 0,1 0-1 0 0,-1 1 0 0 0,0-1 1 0 0,0 0-1 0 0,0 1 1 0 0,0-1-1 0 0,-1 0 0 0 0,0 1 1 0 0,1-1-1 0 0,-1 1 1 0 0,0-1-1 0 0,-1 1 0 0 0,1-1 1 0 0,-1 0-1 0 0,1 1 0 0 0,-1-1 1 0 0,0 0-1 0 0,0 1 1 0 0,-1-1-1 0 0,1 0 0 0 0,0 0 1 0 0,-1 0-1 0 0,-3 5 1 0 0,-1 1-254 0 0,1-1 0 0 0,-2 0 0 0 0,1 0 0 0 0,-1 0 0 0 0,0-1 1 0 0,0 0-1 0 0,-1 0 0 0 0,0-1 0 0 0,-1 0 0 0 0,1 0 0 0 0,-1-1 1 0 0,0 0-1 0 0,-12 5 0 0 0,21-10 279 0 0,0 0 0 0 0,0 1-1 0 0,0-1 1 0 0,1 1 0 0 0,-1-1 0 0 0,0 0 0 0 0,1 1 0 0 0,-1-1 0 0 0,0 0-1 0 0,0 1 1 0 0,1-1 0 0 0,-1 0 0 0 0,1 0 0 0 0,-1 1 0 0 0,0-1-1 0 0,1 0 1 0 0,-1 0 0 0 0,1 0 0 0 0,-1 1 0 0 0,0-1 0 0 0,1 0 0 0 0,-1 0-1 0 0,1 0 1 0 0,-1 0 0 0 0,1 0 0 0 0,-1 0 0 0 0,1 0 0 0 0,-1 0-1 0 0,0 0 1 0 0,1 0 0 0 0,0 0 0 0 0,31 7 289 0 0,-18-4-38 0 0,8 2 30 0 0,0 0 58 0 0,0 0 0 0 0,41 18 0 0 0,-58-22-311 0 0,-1 1 0 0 0,0 0-1 0 0,0 0 1 0 0,0 1 0 0 0,0-1 0 0 0,0 1-1 0 0,-1 0 1 0 0,1 0 0 0 0,-1 0 0 0 0,0 0 0 0 0,0 0-1 0 0,0 1 1 0 0,0 0 0 0 0,-1-1 0 0 0,1 1-1 0 0,-1 0 1 0 0,0 0 0 0 0,0 1 0 0 0,0-1 0 0 0,2 8-1 0 0,-4-9-40 0 0,0 0-1 0 0,1-1 1 0 0,-1 1-1 0 0,0-1 1 0 0,0 1-1 0 0,-1 0 1 0 0,1-1-1 0 0,0 1 1 0 0,-1-1-1 0 0,0 1 1 0 0,1-1 0 0 0,-1 1-1 0 0,0-1 1 0 0,0 1-1 0 0,-1-1 1 0 0,1 0-1 0 0,0 0 1 0 0,-4 5-1 0 0,2-4-8 0 0,-1 0 1 0 0,0 0-1 0 0,1 0 0 0 0,-1 0 1 0 0,0-1-1 0 0,-1 1 0 0 0,1-1 0 0 0,0 0 1 0 0,-9 3-1 0 0,-2-1 3 0 0,-1 0 1 0 0,0-1-1 0 0,0-1 0 0 0,-1-1 1 0 0,-16 0-1 0 0,-225-19 10 0 0,233 15-389 0 0,20 3 96 0 0,23 7-12191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4:22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25 148 360 0 0,'-20'-24'8419'0'0,"19"21"-8062"0"0,0 1 0 0 0,1-1-1 0 0,-1 1 1 0 0,1-1-1 0 0,-1 1 1 0 0,1-1-1 0 0,0 0 1 0 0,0 1 0 0 0,0-1-1 0 0,0 1 1 0 0,1-1-1 0 0,-1 1 1 0 0,1-1-1 0 0,-1 0 1 0 0,1 1-1 0 0,0 0 1 0 0,0-1 0 0 0,2-3-1 0 0,0 1-51 0 0,0 1 0 0 0,0 0-1 0 0,1-1 1 0 0,-1 2 0 0 0,1-1 0 0 0,0 0-1 0 0,0 1 1 0 0,0-1 0 0 0,6-2-1 0 0,-4 2-107 0 0,0 0-1 0 0,1 1 1 0 0,0-1-1 0 0,0 2 0 0 0,0-1 1 0 0,0 1-1 0 0,0 0 0 0 0,0 0 1 0 0,0 0-1 0 0,1 1 0 0 0,-1 1 1 0 0,1-1-1 0 0,-1 1 0 0 0,8 1 1 0 0,-4 3-51 0 0,0 0 1 0 0,-1 1 0 0 0,1 0-1 0 0,-1 0 1 0 0,0 1 0 0 0,-1 1-1 0 0,1-1 1 0 0,-1 2 0 0 0,-1-1-1 0 0,13 14 1 0 0,-9-9 35 0 0,1 0-1 0 0,0-1 1 0 0,0-1 0 0 0,18 10-1 0 0,-18-14-49 0 0,-1-1-1 0 0,1 0 0 0 0,1-1 1 0 0,-1-1-1 0 0,0 0 0 0 0,1-1 0 0 0,0 0 1 0 0,0-1-1 0 0,-1 0 0 0 0,1-2 1 0 0,0 1-1 0 0,0-2 0 0 0,-1 0 1 0 0,1 0-1 0 0,-1-1 0 0 0,1-1 1 0 0,-1 0-1 0 0,0-1 0 0 0,-1 0 1 0 0,1-1-1 0 0,-1-1 0 0 0,0 0 1 0 0,0 0-1 0 0,-1-1 0 0 0,0-1 1 0 0,-1 0-1 0 0,0 0 0 0 0,0-1 1 0 0,-1 0-1 0 0,0-1 0 0 0,14-21 1 0 0,-22 29-939 0 0,3-3 2515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7:52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68 0 0,'14'4'1407'0'0,"0"-1"0"0"0,0 0 0 0 0,26 2 0 0 0,-3 0 296 0 0,472 72 8310 0 0,-357-62-7996 0 0,208-5 1 0 0,-325-11-2125 0 0,44-3-699 0 0,-28-5-7198 0 0,-45 7 5855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7:14:23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28 159 540 0 0,'-26'-15'9744'0'0,"25"14"-9619"0"0,1 0-1 0 0,0 1 1 0 0,0-1 0 0 0,0 0-1 0 0,0 0 1 0 0,0 1-1 0 0,-1-1 1 0 0,1 0-1 0 0,0 0 1 0 0,1 1 0 0 0,-1-1-1 0 0,0 0 1 0 0,0 0-1 0 0,0 0 1 0 0,0 1 0 0 0,1-1-1 0 0,-1 0 1 0 0,0 1-1 0 0,0-1 1 0 0,1 0-1 0 0,-1 1 1 0 0,1-1 0 0 0,-1 0-1 0 0,1 0 1 0 0,11-18 1564 0 0,-6 10-1334 0 0,1 0 0 0 0,0 1 1 0 0,0 0-1 0 0,1 0 0 0 0,0 0 0 0 0,0 1 0 0 0,1 1 1 0 0,0-1-1 0 0,0 1 0 0 0,0 1 0 0 0,1 0 0 0 0,0 0 1 0 0,0 1-1 0 0,17-5 0 0 0,-24 8-312 0 0,-1 1-1 0 0,1 0 1 0 0,0 0 0 0 0,0 0-1 0 0,-1 0 1 0 0,1 0 0 0 0,0 0-1 0 0,-1 1 1 0 0,1-1 0 0 0,0 1-1 0 0,-1 0 1 0 0,1 0 0 0 0,-1 0-1 0 0,1 0 1 0 0,-1 0 0 0 0,1 1 0 0 0,2 1-1 0 0,38 37 373 0 0,-37-34-342 0 0,-1 0 1 0 0,2 0-1 0 0,-1 0 1 0 0,1-1-1 0 0,12 8 1 0 0,-14-10-11 0 0,0-1 1 0 0,1-1-1 0 0,-1 1 1 0 0,0-1-1 0 0,1 0 0 0 0,0 0 1 0 0,-1 0-1 0 0,1-1 1 0 0,-1 0-1 0 0,1 0 0 0 0,0-1 1 0 0,-1 1-1 0 0,1-1 1 0 0,-1 0-1 0 0,1-1 0 0 0,8-2 1 0 0,-4-1 212 0 0,0 1 0 0 0,0-1 0 0 0,0-1 0 0 0,-1 0 1 0 0,0 0-1 0 0,0-1 0 0 0,12-12 0 0 0,-20 17-123 0 0,22-15-2210 0 0,-2 17-6865 0 0,-13 1 6434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15:19:45.6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19:5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3378 638 216 0 0,'-18'-10'663'0'0,"-1"2"-1"0"0,0 0 1 0 0,-1 1-1 0 0,1 2 1 0 0,-1-1 0 0 0,-1 2-1 0 0,1 1 1 0 0,-26-1-1 0 0,16 3 13 0 0,0 2 0 0 0,0 2-1 0 0,0 0 1 0 0,1 2 0 0 0,-31 9-1 0 0,-22 13 609 0 0,0 4-1 0 0,-151 82 0 0 0,-208 147 492 0 0,389-224-1344 0 0,2 3 0 0 0,1 2-1 0 0,-61 68 1 0 0,93-91-301 0 0,1 0 0 0 0,1 1 0 0 0,1 1 0 0 0,0 0 0 0 0,2 1 0 0 0,0 0 0 0 0,1 1 1 0 0,2 0-1 0 0,0 0 0 0 0,1 1 0 0 0,2 1 0 0 0,0-1 0 0 0,1 1 0 0 0,2 0 0 0 0,0 0 0 0 0,2 0 0 0 0,0 1 0 0 0,2-1 0 0 0,0 0 0 0 0,2 0 0 0 0,8 32 1 0 0,76 215 897 0 0,-10-43-12 0 0,-66-187-762 0 0,-2 0 1 0 0,-1 1-1 0 0,2 69 0 0 0,-11-24 106 0 0,-5 0-1 0 0,-4-1 1 0 0,-27 114-1 0 0,-56 115 401 0 0,87-296-701 0 0,-51 137 404 0 0,-121 238 1 0 0,135-318-378 0 0,-5-2 1 0 0,-2-2 0 0 0,-68 75 0 0 0,-198 183 106 0 0,283-297-183 0 0,22-21-4 0 0,-436 457 285 0 0,393-404-260 0 0,4 1 0 0 0,3 2 0 0 0,3 3 1 0 0,2 1-1 0 0,4 2 0 0 0,4 2 0 0 0,2 1 1 0 0,4 1-1 0 0,-22 104 0 0 0,31-86 9 0 0,5 2-1 0 0,4 0 0 0 0,4 1 0 0 0,4-1 1 0 0,5 1-1 0 0,20 130 0 0 0,57 178 116 0 0,30-10-8 0 0,-85-318-81 0 0,2-1 1 0 0,5-2 0 0 0,2-1-1 0 0,4-1 1 0 0,3-2 0 0 0,85 113 0 0 0,239 241 313 0 0,-250-311-263 0 0,184 143 1 0 0,-225-205-96 0 0,1-4 1 0 0,3-3-1 0 0,2-4 0 0 0,1-3 1 0 0,87 28-1 0 0,-9-15 29 0 0,292 55 0 0 0,-18-51 2 0 0,-214-34-16 0 0,388 29 292 0 0,-461-52-236 0 0,174-24 1 0 0,-135 7 22 0 0,268-46 166 0 0,-92 8 166 0 0,-189 37-205 0 0,485-63 256 0 0,-635 79-460 0 0,412-70 667 0 0,-6-34-512 0 0,-52-6-193 0 0,127-42 0 0 0,-428 131 0 0 0,2 4 0 0 0,84-13 0 0 0,159-6 0 0 0,-261 33 0 0 0,50-9 0 0 0,-1-4 0 0 0,-2-6 0 0 0,0-3 0 0 0,-1-6 0 0 0,163-76 0 0 0,-241 95 0 0 0,0 0 0 0 0,-1-2 0 0 0,-1-1 0 0 0,-1-1 0 0 0,-1-1 0 0 0,-1-1 0 0 0,33-39 0 0 0,118-182 0 0 0,-161 224 0 0 0,20-30 0 0 0,-1-2 0 0 0,-3-1 0 0 0,-2-2 0 0 0,32-93 0 0 0,-2-31 0 0 0,61-236 0 0 0,-103 339 0 0 0,-6 27 0 0 0,1 1 0 0 0,3 0 0 0 0,20-53 0 0 0,-21 78 0 0 0,1 1 0 0 0,0 0 0 0 0,2 0 0 0 0,29-32 0 0 0,21-30 0 0 0,-25 30 0 0 0,58-63 0 0 0,14-18 0 0 0,-95 112 0 0 0,-2-2 0 0 0,0 1 0 0 0,-1-2 0 0 0,14-37 0 0 0,96-277 0 0 0,-110 300 0 0 0,-2-1 0 0 0,-2-1 0 0 0,-2 0 0 0 0,-1 0 0 0 0,0-45 0 0 0,-5 16 0 0 0,-3 0 0 0 0,-13-83 0 0 0,-2 69 0 0 0,14 62 0 0 0,0-1 0 0 0,2 1 0 0 0,0 0 0 0 0,3-23 0 0 0,-1-17 0 0 0,-8 1 0 0 0,-3 0 0 0 0,-3 1 0 0 0,-34-100 0 0 0,21 77 0 0 0,8 29 0 0 0,-48-99 0 0 0,-41-43 0 0 0,23 45 0 0 0,36 66 0 0 0,30 56 0 0 0,1-1 0 0 0,2-1 0 0 0,1 0 0 0 0,1-1 0 0 0,-14-52 0 0 0,16 25 0 0 0,3-1 0 0 0,2 0 0 0 0,3 1 0 0 0,5-72 0 0 0,2 82 0 0 0,1 0 0 0 0,3 0 0 0 0,2 1 0 0 0,3 1 0 0 0,27-72 0 0 0,15-7 0 0 0,40-103 0 0 0,-76 174 0 0 0,-2-1 0 0 0,13-74 0 0 0,-10-18 0 0 0,-6 0 0 0 0,-7-1 0 0 0,-15-201 0 0 0,2 289 0 0 0,-3 0 0 0 0,-2 2 0 0 0,-3-1 0 0 0,-2 1 0 0 0,-3 2 0 0 0,-2-1 0 0 0,-3 2 0 0 0,-47-81 0 0 0,37 82 0 0 0,-1 2 0 0 0,-3 1 0 0 0,-2 2 0 0 0,-2 2 0 0 0,-3 1 0 0 0,-1 3 0 0 0,-103-74 0 0 0,74 69 0 0 0,-3 4 0 0 0,-2 4 0 0 0,-101-37 0 0 0,-393-103 0 0 0,459 151 0 0 0,-230-26 0 0 0,194 42 0 0 0,-1 7 0 0 0,-238 21 0 0 0,189 7 0 0 0,-349 86 0 0 0,157 0 0 0 0,312-87 0 0 0,-261 60 0 0 0,-21-31 0 0 0,122-44 0 0 0,-444-45 0 0 0,-46-52 0 0 0,374 63 0 0 0,40 5 0 0 0,192 6 0 0 0,107 14 830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0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237 172 544 0 0,'-2'-4'477'0'0,"0"1"-1"0"0,0-1 1 0 0,0 1 0 0 0,-1-1-1 0 0,1 1 1 0 0,-1 0-1 0 0,0 0 1 0 0,0 0 0 0 0,0 0-1 0 0,0 1 1 0 0,-1-1 0 0 0,1 1-1 0 0,-1 0 1 0 0,1 0 0 0 0,-1 0-1 0 0,0 0 1 0 0,0 1-1 0 0,1-1 1 0 0,-1 1 0 0 0,0 0-1 0 0,-1 0 1 0 0,1 1 0 0 0,0-1-1 0 0,-5 1 1 0 0,5 0-274 0 0,0 1-1 0 0,0 0 1 0 0,0-1 0 0 0,0 2 0 0 0,0-1-1 0 0,0 0 1 0 0,0 1 0 0 0,0 0 0 0 0,0 0 0 0 0,0 0-1 0 0,1 0 1 0 0,-1 1 0 0 0,1-1 0 0 0,0 1-1 0 0,-4 4 1 0 0,3-3-45 0 0,1 0 0 0 0,0 0 1 0 0,0 0-1 0 0,0 0 0 0 0,0 0 0 0 0,1 1 0 0 0,0-1 1 0 0,0 1-1 0 0,0-1 0 0 0,0 1 0 0 0,1 0 0 0 0,0 0 1 0 0,0 0-1 0 0,-1 7 0 0 0,2-11-107 0 0,0 1 1 0 0,0 0-1 0 0,0-1 0 0 0,1 1 1 0 0,-1 0-1 0 0,0-1 0 0 0,1 1 1 0 0,-1 0-1 0 0,1-1 0 0 0,0 1 1 0 0,-1-1-1 0 0,1 1 0 0 0,0-1 1 0 0,0 0-1 0 0,0 1 0 0 0,0-1 1 0 0,0 0-1 0 0,2 2 1 0 0,-1-2-13 0 0,0 1 1 0 0,0-1-1 0 0,0 0 1 0 0,0 0-1 0 0,1 0 1 0 0,-1 0-1 0 0,0 0 1 0 0,1-1-1 0 0,-1 1 1 0 0,1-1-1 0 0,-1 0 0 0 0,1 1 1 0 0,-1-1-1 0 0,1 0 1 0 0,4-1-1 0 0,-1 0-3 0 0,0 1-1 0 0,1-2 1 0 0,-1 1-1 0 0,0-1 1 0 0,1 0-1 0 0,-1 0 1 0 0,0-1-1 0 0,-1 0 0 0 0,1 0 1 0 0,0 0-1 0 0,-1-1 1 0 0,0 1-1 0 0,0-1 1 0 0,0-1-1 0 0,0 1 1 0 0,0-1-1 0 0,-1 0 1 0 0,0 0-1 0 0,5-7 0 0 0,-5 5 49 0 0,0 0 0 0 0,0 0 0 0 0,-1 0 0 0 0,0 0 0 0 0,-1 0-1 0 0,1-1 1 0 0,-1 0 0 0 0,0 1 0 0 0,-1-1 0 0 0,0 0 0 0 0,0 0-1 0 0,-1 0 1 0 0,0 1 0 0 0,-1-1 0 0 0,-1-13 0 0 0,1 18-34 0 0,1 0 1 0 0,-1 0-1 0 0,1 1 1 0 0,-1-1-1 0 0,0 0 1 0 0,0 1-1 0 0,0-1 1 0 0,0 0 0 0 0,-1 1-1 0 0,1-1 1 0 0,-1 1-1 0 0,0 0 1 0 0,1 0-1 0 0,-1-1 1 0 0,0 1-1 0 0,0 0 1 0 0,-1 1-1 0 0,1-1 1 0 0,0 0 0 0 0,0 1-1 0 0,-1-1 1 0 0,1 1-1 0 0,-1 0 1 0 0,0-1-1 0 0,1 1 1 0 0,-1 0-1 0 0,0 1 1 0 0,1-1-1 0 0,-1 0 1 0 0,0 1-1 0 0,0 0 1 0 0,0 0 0 0 0,0 0-1 0 0,1 0 1 0 0,-1 0-1 0 0,-4 1 1 0 0,-1 0 28 0 0,-1 1 1 0 0,1 0-1 0 0,0 1 1 0 0,0 0-1 0 0,0 0 1 0 0,0 1-1 0 0,0-1 1 0 0,1 2 0 0 0,0-1-1 0 0,-13 11 1 0 0,13-8-30 0 0,0 0 0 0 0,1 0 0 0 0,-1 1 0 0 0,2 0 0 0 0,-1 0 0 0 0,1 0 0 0 0,0 1 0 0 0,1 0 0 0 0,0 0 0 0 0,0 0 0 0 0,-3 13 0 0 0,6-19-33 0 0,0 0 0 0 0,1 0-1 0 0,-1 0 1 0 0,1 0 0 0 0,-1 0 0 0 0,1 0-1 0 0,0 0 1 0 0,0 0 0 0 0,1 0-1 0 0,-1 0 1 0 0,1 0 0 0 0,-1 0-1 0 0,1 0 1 0 0,0-1 0 0 0,0 1-1 0 0,0 0 1 0 0,0 0 0 0 0,1-1-1 0 0,-1 1 1 0 0,1 0 0 0 0,0-1-1 0 0,-1 1 1 0 0,1-1 0 0 0,0 0-1 0 0,0 0 1 0 0,1 0 0 0 0,-1 0 0 0 0,0 0-1 0 0,1 0 1 0 0,-1-1 0 0 0,1 1-1 0 0,0-1 1 0 0,-1 1 0 0 0,1-1-1 0 0,0 0 1 0 0,0 0 0 0 0,0 0-1 0 0,0-1 1 0 0,0 1 0 0 0,3-1-1 0 0,2 1-1 0 0,-1 0-1 0 0,1-1 0 0 0,-1 1 1 0 0,1-2-1 0 0,0 1 0 0 0,-1-1 1 0 0,1-1-1 0 0,-1 1 0 0 0,0-1 0 0 0,1 0 1 0 0,-1-1-1 0 0,0 0 0 0 0,0 0 1 0 0,0-1-1 0 0,-1 1 0 0 0,1-1 1 0 0,9-9-1 0 0,-12 10-6 0 0,0 0 1 0 0,0-1-1 0 0,0 0 0 0 0,0 0 0 0 0,-1 0 1 0 0,0-1-1 0 0,1 1 0 0 0,-2-1 1 0 0,1 1-1 0 0,0-1 0 0 0,-1 0 1 0 0,0 0-1 0 0,0 0 0 0 0,-1-1 0 0 0,1 1 1 0 0,-1 0-1 0 0,0-1 0 0 0,-1 1 1 0 0,1 0-1 0 0,-1-1 0 0 0,0 1 1 0 0,0-1-1 0 0,-1 1 0 0 0,0-1 0 0 0,-1-5 1 0 0,1 9 1 0 0,1 0 1 0 0,0 1 0 0 0,-1-1-1 0 0,0 1 1 0 0,1-1-1 0 0,-1 0 1 0 0,0 1 0 0 0,0 0-1 0 0,0-1 1 0 0,0 1 0 0 0,0-1-1 0 0,0 1 1 0 0,0 0-1 0 0,0 0 1 0 0,-1 0 0 0 0,1 0-1 0 0,0 0 1 0 0,-1 0 0 0 0,1 0-1 0 0,-1 0 1 0 0,1 0-1 0 0,-1 1 1 0 0,-2-2 0 0 0,1 2 3 0 0,0-1 1 0 0,0 1 0 0 0,0 0-1 0 0,0 0 1 0 0,0 0-1 0 0,0 1 1 0 0,0-1 0 0 0,0 1-1 0 0,0-1 1 0 0,-1 1 0 0 0,-4 2-1 0 0,-1 1 9 0 0,0 1 0 0 0,1-1-1 0 0,-1 1 1 0 0,1 1 0 0 0,1-1-1 0 0,-1 1 1 0 0,-8 9 0 0 0,11-9-13 0 0,0 0 1 0 0,1 0-1 0 0,-1 0 1 0 0,1 1-1 0 0,1-1 1 0 0,-1 1-1 0 0,1 0 1 0 0,1 0-1 0 0,-1 0 1 0 0,1 0-1 0 0,0 1 1 0 0,1-1-1 0 0,0 1 1 0 0,0-1-1 0 0,0 14 1 0 0,2-17-7 0 0,-1 0 0 0 0,1 0 0 0 0,-1 1 0 0 0,1-1 1 0 0,1 0-1 0 0,-1 0 0 0 0,1 0 0 0 0,-1 0 0 0 0,1 0 1 0 0,0 0-1 0 0,0-1 0 0 0,1 1 0 0 0,-1 0 0 0 0,1-1 1 0 0,0 0-1 0 0,0 0 0 0 0,0 0 0 0 0,0 0 0 0 0,0 0 0 0 0,1-1 1 0 0,-1 1-1 0 0,1-1 0 0 0,0 0 0 0 0,0 0 0 0 0,0 0 1 0 0,0-1-1 0 0,0 1 0 0 0,7 1 0 0 0,-7-2-7 0 0,1-1 0 0 0,-1 1 0 0 0,1-1-1 0 0,-1 0 1 0 0,0 0 0 0 0,1-1 0 0 0,-1 1 0 0 0,0-1-1 0 0,1 0 1 0 0,-1 0 0 0 0,0 0 0 0 0,0-1 0 0 0,1 1 0 0 0,-1-1-1 0 0,-1 0 1 0 0,1-1 0 0 0,0 1 0 0 0,0 0 0 0 0,-1-1-1 0 0,1 0 1 0 0,-1 0 0 0 0,0 0 0 0 0,0 0 0 0 0,0-1-1 0 0,0 1 1 0 0,-1-1 0 0 0,4-6 0 0 0,-3 6 19 0 0,-1 0 1 0 0,1 0 0 0 0,-1-1-1 0 0,0 1 1 0 0,-1-1-1 0 0,1 1 1 0 0,-1-1-1 0 0,1 0 1 0 0,-2 0-1 0 0,1 0 1 0 0,0 0 0 0 0,-1 1-1 0 0,0-1 1 0 0,0 0-1 0 0,0 0 1 0 0,-1 0-1 0 0,0 0 1 0 0,0 0-1 0 0,0 0 1 0 0,0 1 0 0 0,-1-1-1 0 0,0 1 1 0 0,0-1-1 0 0,-4-6 1 0 0,5 9-1 0 0,0 1 1 0 0,0-1-1 0 0,-1 1 0 0 0,1 0 1 0 0,0 0-1 0 0,-1 0 0 0 0,1-1 1 0 0,-1 1-1 0 0,1 1 0 0 0,-1-1 1 0 0,1 0-1 0 0,-1 0 0 0 0,0 1 1 0 0,1-1-1 0 0,-1 0 0 0 0,0 1 1 0 0,0 0-1 0 0,1-1 0 0 0,-1 1 1 0 0,-2 0-1 0 0,0 0 8 0 0,0 1-1 0 0,-1-1 1 0 0,1 1-1 0 0,0 0 1 0 0,0 0-1 0 0,0 0 1 0 0,0 1 0 0 0,-5 2-1 0 0,-3 2 20 0 0,0 1 0 0 0,0 1-1 0 0,0 0 1 0 0,-10 10 0 0 0,16-13-23 0 0,0 1 0 0 0,1-1 1 0 0,0 1-1 0 0,1-1 0 0 0,-1 2 1 0 0,1-1-1 0 0,0 0 1 0 0,0 1-1 0 0,1 0 0 0 0,0-1 1 0 0,-3 11-1 0 0,5-14-13 0 0,1-1 1 0 0,-1 1-1 0 0,1 0 1 0 0,0-1-1 0 0,0 1 1 0 0,0 0-1 0 0,0-1 1 0 0,0 1-1 0 0,1 0 1 0 0,-1-1-1 0 0,1 1 1 0 0,0-1-1 0 0,0 1 1 0 0,0-1-1 0 0,0 1 1 0 0,0-1-1 0 0,0 1 1 0 0,1-1-1 0 0,-1 0 1 0 0,1 0-1 0 0,-1 0 0 0 0,1 0 1 0 0,0 0-1 0 0,0 0 1 0 0,0 0-1 0 0,0-1 1 0 0,0 1-1 0 0,0 0 1 0 0,1-1-1 0 0,-1 0 1 0 0,0 0-1 0 0,1 0 1 0 0,-1 0-1 0 0,6 2 1 0 0,-1-2 7 0 0,0 1 0 0 0,0-1 0 0 0,0 0 1 0 0,0 0-1 0 0,1-1 0 0 0,-1 0 0 0 0,0 0 1 0 0,0-1-1 0 0,1 0 0 0 0,-1 0 0 0 0,0 0 0 0 0,0-1 1 0 0,0 0-1 0 0,7-4 0 0 0,-11 5-9 0 0,0 0 0 0 0,0 0 0 0 0,-1 0 0 0 0,1-1 0 0 0,0 1 0 0 0,0-1 0 0 0,-1 0 1 0 0,1 1-1 0 0,-1-1 0 0 0,0 0 0 0 0,0-1 0 0 0,1 1 0 0 0,-1 0 0 0 0,0-1 0 0 0,-1 1 0 0 0,1-1 0 0 0,0 1 0 0 0,-1-1 0 0 0,0 0 0 0 0,1 0 0 0 0,-1 0 0 0 0,0 0 0 0 0,0 0 0 0 0,-1 0 0 0 0,1 0 0 0 0,-1 0 0 0 0,1 0 0 0 0,-1 0 0 0 0,0 0 0 0 0,0 0 1 0 0,-1 0-1 0 0,1 0 0 0 0,0 0 0 0 0,-3-6 0 0 0,2 5-12 0 0,0 1 0 0 0,-1-1 0 0 0,1 1 0 0 0,-1 0 0 0 0,0 0 0 0 0,0 0 0 0 0,0 0 0 0 0,-1 0 0 0 0,1 0 0 0 0,-1 0 0 0 0,1 1 0 0 0,-1-1 0 0 0,0 1 0 0 0,0 0 0 0 0,0 0 0 0 0,0 0 0 0 0,-6-3 0 0 0,3 3 13 0 0,1 0-1 0 0,-1 1 1 0 0,0-1-1 0 0,0 1 1 0 0,0 0 0 0 0,0 0-1 0 0,0 1 1 0 0,0 0 0 0 0,0 0-1 0 0,-9 1 1 0 0,8 1-231 0 0,-1-1 0 0 0,1 1 0 0 0,-1 0 0 0 0,1 0 0 0 0,0 1 0 0 0,0 0 1 0 0,0 1-1 0 0,-7 4 0 0 0,10-5-231 0 0,0-1 0 0 0,0 1-1 0 0,0 0 1 0 0,1 0 0 0 0,0 1 0 0 0,0-1 0 0 0,0 1 0 0 0,0-1 0 0 0,0 1 0 0 0,1 0 0 0 0,-1 0-1 0 0,1 0 1 0 0,-2 6 0 0 0,-3 14-3005 0 0,4 0 496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0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78 192 0 0,'6'-21'1118'0'0,"4"-13"1623"0"0,-13 11 4450 0 0,-21 47-4060 0 0,15-12-2427 0 0,1 0 1 0 0,0 1 0 0 0,1 0 0 0 0,0 0-1 0 0,-7 22 1 0 0,12-31-549 0 0,1 1-1 0 0,-1 0 1 0 0,1 0-1 0 0,0 0 1 0 0,0 0-1 0 0,0 0 1 0 0,1 0-1 0 0,0 0 1 0 0,0 0 0 0 0,0 0-1 0 0,1 0 1 0 0,-1 0-1 0 0,1 0 1 0 0,0 0-1 0 0,1 0 1 0 0,-1 0-1 0 0,1 0 1 0 0,0-1-1 0 0,4 8 1 0 0,-4-10-122 0 0,0-1 1 0 0,-1 1-1 0 0,1-1 1 0 0,0 0-1 0 0,0 1 1 0 0,0-1-1 0 0,0 0 1 0 0,0 0-1 0 0,0 0 1 0 0,0-1-1 0 0,1 1 0 0 0,-1 0 1 0 0,0-1-1 0 0,0 0 1 0 0,0 1-1 0 0,1-1 1 0 0,-1 0-1 0 0,0 0 1 0 0,1 0-1 0 0,-1 0 1 0 0,0-1-1 0 0,0 1 0 0 0,1-1 1 0 0,-1 1-1 0 0,0-1 1 0 0,0 0-1 0 0,4-1 1 0 0,1-1-19 0 0,1 0 1 0 0,-1-1 0 0 0,1 0 0 0 0,-1 0 0 0 0,0 0-1 0 0,10-10 1 0 0,-10 7 19 0 0,0 0 0 0 0,-1-1-1 0 0,0 0 1 0 0,0 0 0 0 0,-1-1 0 0 0,6-12-1 0 0,-9 19 41 0 0,-1-1-1 0 0,1 0 0 0 0,-1 0 0 0 0,0-1 0 0 0,0 1 0 0 0,0 0 0 0 0,0 0 0 0 0,0 0 1 0 0,-1-1-1 0 0,1 1 0 0 0,-1 0 0 0 0,0-1 0 0 0,0 1 0 0 0,-1 0 0 0 0,1-1 0 0 0,0 1 1 0 0,-1 0-1 0 0,0 0 0 0 0,0-1 0 0 0,0 1 0 0 0,0 0 0 0 0,-3-6 0 0 0,3 8-20 0 0,-1-1 0 0 0,1 1 0 0 0,0 0 0 0 0,0-1 0 0 0,-1 1 0 0 0,1 0 0 0 0,-1 0 0 0 0,1 0 0 0 0,-1 0 0 0 0,1 0 0 0 0,-1 0 0 0 0,0 0 1 0 0,0 0-1 0 0,1 1 0 0 0,-1-1 0 0 0,0 1 0 0 0,0-1 0 0 0,0 1 0 0 0,1 0 0 0 0,-1 0 0 0 0,0 0 0 0 0,0 0 0 0 0,0 0 0 0 0,0 0 0 0 0,0 0 0 0 0,1 0 0 0 0,-1 1 0 0 0,0-1 0 0 0,0 1 0 0 0,0 0 0 0 0,1-1 0 0 0,-1 1 0 0 0,0 0 0 0 0,-1 1 0 0 0,0 0-5 0 0,0 0 1 0 0,0 1-1 0 0,0-1 1 0 0,0 1-1 0 0,0 0 0 0 0,1-1 1 0 0,0 1-1 0 0,-1 0 1 0 0,1 0-1 0 0,0 1 0 0 0,0-1 1 0 0,1 0-1 0 0,-1 1 1 0 0,1-1-1 0 0,-2 7 1 0 0,3-9-49 0 0,-1-1 0 0 0,1 1 1 0 0,0 0-1 0 0,0 0 0 0 0,0 0 1 0 0,1 0-1 0 0,-1-1 0 0 0,0 1 1 0 0,0 0-1 0 0,0 0 0 0 0,1 0 1 0 0,-1-1-1 0 0,0 1 0 0 0,1 0 1 0 0,-1 0-1 0 0,0-1 0 0 0,1 1 1 0 0,-1 0-1 0 0,1-1 0 0 0,-1 1 1 0 0,1 0-1 0 0,0-1 1 0 0,-1 1-1 0 0,1-1 0 0 0,0 1 1 0 0,-1-1-1 0 0,1 1 0 0 0,0-1 1 0 0,-1 0-1 0 0,1 1 0 0 0,0-1 1 0 0,0 0-1 0 0,0 0 0 0 0,-1 1 1 0 0,1-1-1 0 0,0 0 0 0 0,0 0 1 0 0,0 0-1 0 0,0 0 0 0 0,1 0 1 0 0,2 0-17 0 0,-1 0 0 0 0,1 0 0 0 0,-1 0 0 0 0,1 0 0 0 0,-1 0 1 0 0,1-1-1 0 0,6-2 0 0 0,-6 1 19 0 0,0 0-1 0 0,-1 0 1 0 0,1-1 0 0 0,-1 1 0 0 0,0-1-1 0 0,0 0 1 0 0,0 0 0 0 0,0 0 0 0 0,0 0-1 0 0,0-1 1 0 0,-1 1 0 0 0,0-1 0 0 0,0 0 0 0 0,0 1-1 0 0,2-7 1 0 0,-3 9 15 0 0,-1 0 0 0 0,1-1 0 0 0,-1 1 0 0 0,1-1 0 0 0,-1 0-1 0 0,0 1 1 0 0,0-1 0 0 0,1 1 0 0 0,-1-1 0 0 0,0 1 0 0 0,-1-1 0 0 0,1 0 0 0 0,0 1 0 0 0,0-1-1 0 0,-1 1 1 0 0,1-1 0 0 0,-1 1 0 0 0,1-1 0 0 0,-1 1 0 0 0,0-1 0 0 0,1 1 0 0 0,-1 0 0 0 0,0-1-1 0 0,0 1 1 0 0,0 0 0 0 0,0 0 0 0 0,0-1 0 0 0,0 1 0 0 0,0 0 0 0 0,-1 0 0 0 0,1 0 0 0 0,0 1-1 0 0,-1-1 1 0 0,1 0 0 0 0,0 0 0 0 0,-1 1 0 0 0,1-1 0 0 0,-1 1 0 0 0,1-1 0 0 0,-1 1 0 0 0,1-1 0 0 0,-1 1-1 0 0,-2 0 1 0 0,-2 0 26 0 0,1 0 0 0 0,0 0 0 0 0,-1 1 0 0 0,1-1 0 0 0,-1 1 0 0 0,1 1 1 0 0,0-1-1 0 0,0 1 0 0 0,-1 0 0 0 0,1 0 0 0 0,1 0 0 0 0,-1 1 0 0 0,0-1 0 0 0,-7 7 0 0 0,-14 5 237 0 0,25-13-183 0 0,-2-1 134 0 0,0-1-53 0 0,-1 1 0 0 0,0 0 0 0 0,0 1-1 0 0,1-1 1 0 0,-1 1 0 0 0,0-1 0 0 0,1 1-1 0 0,-7 2 1 0 0,9-2-195 0 0,-11 13-43 0 0,9-11 53 0 0,2-2 18 0 0,-8 7-1735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0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11 196 0 0,'-6'-11'14613'0'0,"2"23"-13946"0"0,1 0 0 0 0,1 1 0 0 0,0-1 0 0 0,1 0 0 0 0,0 1 0 0 0,1-1-1 0 0,2 23 1 0 0,-1 21 612 0 0,0 104 985 0 0,2-56-1177 0 0,2-71-670 0 0,-2-20-3811 0 0,-3-12 3022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2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0 491 648 0 0,'8'-13'14209'0'0,"-4"8"-11981"0"0,45-32 3110 0 0,-37 29-4813 0 0,-1-1 0 0 0,1 0-1 0 0,-1-1 1 0 0,11-11-1 0 0,-3-5-150 0 0,0-1 0 0 0,-2 0-1 0 0,-1-2 1 0 0,-1 1 0 0 0,-1-2-1 0 0,-2 0 1 0 0,-1-1 0 0 0,10-42-1 0 0,-20 64-303 0 0,1 0-1 0 0,-1 0 0 0 0,-1-1 0 0 0,0 1 0 0 0,0 0 1 0 0,-2-12-1 0 0,2 19-67 0 0,1 6 14 0 0,47 292 1166 0 0,-46-276-1379 0 0,5 39 751 0 0,-1-24-5757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2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0 215 456 0 0,'1'-7'1231'0'0,"-1"-1"-1"0"0,1 1 1 0 0,0 0 0 0 0,1-1-1 0 0,0 1 1 0 0,0 0 0 0 0,0 0 0 0 0,1 0-1 0 0,5-10 1 0 0,-2 8-221 0 0,0 0 0 0 0,0 0 0 0 0,1 1 0 0 0,0 0 0 0 0,0 0 0 0 0,11-9 0 0 0,-9 10-475 0 0,0 0-1 0 0,0 0 1 0 0,1 1-1 0 0,0 1 0 0 0,0-1 1 0 0,0 2-1 0 0,0-1 1 0 0,1 1-1 0 0,0 1 1 0 0,0 0-1 0 0,0 1 0 0 0,0 0 1 0 0,18-1-1 0 0,6 8 578 0 0,-33-4-1026 0 0,1 0 1 0 0,0 1 0 0 0,-1-1 0 0 0,1 0-1 0 0,-1 1 1 0 0,0-1 0 0 0,1 1-1 0 0,-1 0 1 0 0,0 0 0 0 0,0 0-1 0 0,0 0 1 0 0,0 0 0 0 0,2 4-1 0 0,-3-3-41 0 0,1 0 0 0 0,-1 1 0 0 0,1-1 0 0 0,-1 0 0 0 0,0 1 0 0 0,-1-1 0 0 0,1 1 0 0 0,-1 0 0 0 0,1-1 0 0 0,-1 1 0 0 0,0-1 0 0 0,0 1 0 0 0,-1 0 0 0 0,1-1 0 0 0,-1 1 0 0 0,1-1 0 0 0,-1 1 0 0 0,0-1 0 0 0,-3 6 0 0 0,-6 11 15 0 0,-1 0 0 0 0,-1-1-1 0 0,-1-1 1 0 0,0 0 0 0 0,-1-1 0 0 0,-1 0-1 0 0,-33 28 1 0 0,-15 18 64 0 0,62-62-120 0 0,0 0 1 0 0,-1 1-1 0 0,1-1 0 0 0,-1 1 1 0 0,1-1-1 0 0,0 1 0 0 0,0-1 1 0 0,0 1-1 0 0,0 0 0 0 0,0 0 1 0 0,1-1-1 0 0,-1 1 0 0 0,0 0 1 0 0,1 0-1 0 0,-1 0 0 0 0,1 0 0 0 0,0 0 1 0 0,-1 0-1 0 0,1 0 0 0 0,0 0 1 0 0,0 0-1 0 0,1 0 0 0 0,-1-1 1 0 0,0 1-1 0 0,1 0 0 0 0,0 4 1 0 0,1-4 4 0 0,-1 0 1 0 0,1 0-1 0 0,0 0 1 0 0,0 0-1 0 0,0 0 1 0 0,0 0-1 0 0,0-1 1 0 0,1 1-1 0 0,-1-1 1 0 0,1 1-1 0 0,-1-1 1 0 0,0 0-1 0 0,1 0 1 0 0,0 0-1 0 0,-1 0 1 0 0,1-1-1 0 0,0 1 1 0 0,5 0 0 0 0,37 6 156 0 0,2-2 1 0 0,-1-1-1 0 0,0-3 1 0 0,67-7-1 0 0,-111 6-203 0 0,35-6-3841 0 0,-12 1-6229 0 0,-17 2 6978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2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38 144 0 0,'-26'-2'10836'0'0,"25"1"-10376"0"0,0 1 0 0 0,0 0-1 0 0,0 0 1 0 0,1 1 0 0 0,-1-1-1 0 0,0 0 1 0 0,0 0 0 0 0,0 0 0 0 0,0 1-1 0 0,0-1 1 0 0,0 0 0 0 0,1 1-1 0 0,-1-1 1 0 0,0 0 0 0 0,0 1-1 0 0,0-1 1 0 0,1 1 0 0 0,-1 0 0 0 0,0-1-1 0 0,1 1 1 0 0,-3 3 3472 0 0,62 0-11 0 0,286-42 359 0 0,-322 33-4447 0 0,11-1-1382 0 0,-24 7-3129 0 0,0 3-3662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3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0 152 0 0,'0'0'299'0'0,"-1"1"0"0"0,1-1 0 0 0,-1 1 0 0 0,1-1 0 0 0,-1 1 0 0 0,1-1 0 0 0,0 1 0 0 0,-1-1-1 0 0,1 1 1 0 0,0-1 0 0 0,-1 1 0 0 0,1-1 0 0 0,0 1 0 0 0,0 0 0 0 0,0-1 0 0 0,-1 1 0 0 0,1-1 0 0 0,0 1 0 0 0,0 0 0 0 0,0-1 0 0 0,0 1 0 0 0,0 0 0 0 0,0-1 0 0 0,0 1 0 0 0,0 0 0 0 0,0-1-1 0 0,0 1 1 0 0,1-1 0 0 0,-1 1 0 0 0,0 0 0 0 0,0-1 0 0 0,1 1 0 0 0,-1-1 0 0 0,1 2 0 0 0,1-1 190 0 0,-1 1 0 0 0,1-1 0 0 0,0 1 0 0 0,0-1 0 0 0,0 0 1 0 0,0 0-1 0 0,1 0 0 0 0,-1 0 0 0 0,0 0 0 0 0,3 1 0 0 0,12 2 1257 0 0,1 0-1 0 0,17 0 1 0 0,-28-3-763 0 0,67 9 3672 0 0,-72-10-4364 0 0,2-1-642 0 0,0 1 143 0 0,-3 0 87 0 0,0 0 0 0 0,0 0 0 0 0,1 0 0 0 0,-1 0 0 0 0,0 0-1 0 0,0-1 1 0 0,0 1 0 0 0,0 0 0 0 0,0-1 0 0 0,0 1 0 0 0,0-1 0 0 0,1 1-1 0 0,0-2 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7:52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1 256 0 0,'77'16'4629'0'0,"1"-3"1"0"0,140 5-1 0 0,159-22 1272 0 0,-269 0-4353 0 0,-41 5-810 0 0,4-1-1037 0 0,-26-4-5200 0 0,-36 1 379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33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75 16 0 0,'11'-39'6673'0'0,"-12"37"-6392"0"0,0 0 0 0 0,0 0 0 0 0,0 0 0 0 0,0 0 0 0 0,0 0 0 0 0,-1 0 1 0 0,1 0-1 0 0,-1 0 0 0 0,1 1 0 0 0,-1-1 0 0 0,0 0 0 0 0,1 1 0 0 0,-1-1 1 0 0,0 1-1 0 0,0 0 0 0 0,0 0 0 0 0,0 0 0 0 0,0 0 0 0 0,0 0 1 0 0,-1 0-1 0 0,1 1 0 0 0,0-1 0 0 0,0 0 0 0 0,-1 1 0 0 0,1 0 0 0 0,0 0 1 0 0,-4 0-1 0 0,5 0 392 0 0,-4 0-24 0 0,-8 2-308 0 0,0 0 1 0 0,1 1-1 0 0,-1 1 1 0 0,1 0-1 0 0,0 0 1 0 0,0 1-1 0 0,0 1 1 0 0,1 0-1 0 0,-1 0 1 0 0,2 2-1 0 0,-1-1 1 0 0,1 1-1 0 0,0 0 1 0 0,1 1-1 0 0,-1 1 1 0 0,2-1-1 0 0,-1 1 1 0 0,-10 18-1 0 0,10-14-127 0 0,0 0 0 0 0,2 0 0 0 0,-1 1 0 0 0,2 0 0 0 0,0 0 0 0 0,1 0-1 0 0,0 1 1 0 0,1 0 0 0 0,1 0 0 0 0,1 0 0 0 0,0 0 0 0 0,1 0 0 0 0,1 0 0 0 0,2 30 0 0 0,0-34-190 0 0,0-1-1 0 0,1 1 1 0 0,0-1 0 0 0,1 0 0 0 0,0 0 0 0 0,1 0 0 0 0,0 0-1 0 0,1-1 1 0 0,0 0 0 0 0,1 0 0 0 0,0-1 0 0 0,0 1 0 0 0,1-1 0 0 0,0-1-1 0 0,1 0 1 0 0,-1 0 0 0 0,2 0 0 0 0,-1-1 0 0 0,1-1 0 0 0,0 0-1 0 0,0 0 1 0 0,1-1 0 0 0,0 0 0 0 0,0-1 0 0 0,0 0 0 0 0,0-1 0 0 0,1 0-1 0 0,-1 0 1 0 0,16 0 0 0 0,-23-3-126 0 0,0 0 1 0 0,0 0-1 0 0,0 0 1 0 0,1-1-1 0 0,-1 1 0 0 0,0-1 1 0 0,0 0-1 0 0,0 0 0 0 0,0-1 1 0 0,0 1-1 0 0,0-1 0 0 0,5-3 1 0 0,-7 4 10 0 0,0 0 0 0 0,0-1 0 0 0,0 1 0 0 0,0-1 0 0 0,0 0 1 0 0,0 0-1 0 0,0 1 0 0 0,-1-1 0 0 0,1 0 0 0 0,0 0 0 0 0,-1-1 0 0 0,0 1 1 0 0,0 0-1 0 0,0 0 0 0 0,0-1 0 0 0,0 1 0 0 0,0-1 0 0 0,0 1 1 0 0,-1-1-1 0 0,1 1 0 0 0,-1-1 0 0 0,0-2 0 0 0,0 3 85 0 0,0 0-1 0 0,-1 0 1 0 0,0 0-1 0 0,1 0 1 0 0,-1 0-1 0 0,0 0 1 0 0,0 0-1 0 0,0 1 0 0 0,0-1 1 0 0,0 0-1 0 0,0 1 1 0 0,-1-1-1 0 0,1 1 1 0 0,-1-1-1 0 0,1 1 1 0 0,-2-2-1 0 0,-2 1 42 0 0,1 0 0 0 0,-1 0 0 0 0,1 0 0 0 0,-1 1 0 0 0,0-1 0 0 0,1 1 0 0 0,-1 0 0 0 0,0 1 0 0 0,0-1 0 0 0,0 1 0 0 0,0 0 0 0 0,0 0 0 0 0,0 0 0 0 0,0 1 0 0 0,1 0 0 0 0,-11 2 0 0 0,7 0-227 0 0,-1-1 0 0 0,1 1 0 0 0,-1 1 1 0 0,1-1-1 0 0,0 1 0 0 0,0 1 0 0 0,-11 8 0 0 0,18-13 28 0 0,1 1 0 0 0,0-1 0 0 0,0 0-1 0 0,-1 1 1 0 0,1-1 0 0 0,0 1 0 0 0,0-1 0 0 0,0 0-1 0 0,0 1 1 0 0,0-1 0 0 0,-1 0 0 0 0,1 1 0 0 0,0-1-1 0 0,0 1 1 0 0,0-1 0 0 0,0 0 0 0 0,0 1 0 0 0,0-1-1 0 0,0 1 1 0 0,0-1 0 0 0,0 0 0 0 0,1 1 0 0 0,-1-1-1 0 0,0 1 1 0 0,0-1 0 0 0,0 0 0 0 0,0 1 0 0 0,1-1-1 0 0,-1 0 1 0 0,0 1 0 0 0,0-1 0 0 0,0 0-1 0 0,1 1 1 0 0,-1-1 0 0 0,0 0 0 0 0,1 1 0 0 0,-1-1-1 0 0,0 0 1 0 0,1 0 0 0 0,-1 0 0 0 0,0 1 0 0 0,1-1-1 0 0,-1 0 1 0 0,0 0 0 0 0,1 0 0 0 0,-1 0 0 0 0,1 0-1 0 0,-1 1 1 0 0,0-1 0 0 0,1 0 0 0 0,0 0 0 0 0,9 3-2118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33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25 300 0 0,'-30'16'8579'0'0,"30"-15"-8352"0"0,-1 0 1 0 0,0 0 0 0 0,0 1-1 0 0,1-1 1 0 0,-1 0 0 0 0,1 0-1 0 0,-1 0 1 0 0,1 1-1 0 0,0-1 1 0 0,0 0 0 0 0,-1 1-1 0 0,1-1 1 0 0,0 0-1 0 0,0 0 1 0 0,0 1 0 0 0,0-1-1 0 0,0 0 1 0 0,0 1 0 0 0,1-1-1 0 0,-1 0 1 0 0,0 0-1 0 0,1 1 1 0 0,-1-1 0 0 0,1 0-1 0 0,-1 0 1 0 0,1 0 0 0 0,0 1-1 0 0,-1-1 1 0 0,1 0-1 0 0,0 0 1 0 0,0 0 0 0 0,0 0-1 0 0,0 0 1 0 0,0-1-1 0 0,0 1 1 0 0,0 0 0 0 0,0 0-1 0 0,0-1 1 0 0,0 1 0 0 0,0 0-1 0 0,0-1 1 0 0,1 1-1 0 0,1 0 1 0 0,-1-1-166 0 0,-1 0-1 0 0,1 0 1 0 0,-1 0-1 0 0,1 0 1 0 0,-1 0-1 0 0,1 0 1 0 0,-1 0-1 0 0,1 0 1 0 0,-1-1 0 0 0,1 1-1 0 0,-1-1 1 0 0,0 1-1 0 0,1-1 1 0 0,-1 1-1 0 0,0-1 1 0 0,1 0-1 0 0,-1 0 1 0 0,0 0 0 0 0,0 0-1 0 0,1 0 1 0 0,-1 0-1 0 0,0 0 1 0 0,0 0-1 0 0,0 0 1 0 0,0 0-1 0 0,-1 0 1 0 0,1-1 0 0 0,0 1-1 0 0,0 0 1 0 0,-1-1-1 0 0,1 1 1 0 0,-1-1-1 0 0,1 1 1 0 0,-1-1-1 0 0,0 1 1 0 0,1 0 0 0 0,-1-1-1 0 0,0-2 1 0 0,0 1-18 0 0,1 1 1 0 0,-1-1 0 0 0,0 0-1 0 0,0 1 1 0 0,-1-1 0 0 0,1 1-1 0 0,-1-1 1 0 0,1 1 0 0 0,-1-1-1 0 0,0 1 1 0 0,0-1 0 0 0,0 1-1 0 0,-2-5 1 0 0,2 6-216 0 0,0 0 1 0 0,1 0 0 0 0,-1 0-1 0 0,0 0 1 0 0,0 0-1 0 0,-1 0 1 0 0,1 1-1 0 0,0-1 1 0 0,0 0-1 0 0,0 0 1 0 0,0 1-1 0 0,-1-1 1 0 0,1 1-1 0 0,0-1 1 0 0,-1 1 0 0 0,1 0-1 0 0,0-1 1 0 0,-1 1-1 0 0,1 0 1 0 0,-1 0-1 0 0,1 0 1 0 0,0 0-1 0 0,-1 0 1 0 0,1 0-1 0 0,0 0 1 0 0,-3 1 0 0 0,-3 3-4130 0 0,6-3 3570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3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73 172 0 0,'-10'-5'9058'0'0,"10"5"-8783"0"0,0 0-1 0 0,0-1 1 0 0,0 1-1 0 0,0 0 1 0 0,0-1-1 0 0,0 1 1 0 0,0 0-1 0 0,0-1 1 0 0,0 1-1 0 0,0 0 1 0 0,0-1-1 0 0,17-8 3347 0 0,30-1-1702 0 0,21 1 648 0 0,-45 8-1653 0 0,1-2 1 0 0,-1-1-1 0 0,0-1 0 0 0,0-1 0 0 0,25-10 0 0 0,-47 15-806 0 0,3 3 220 0 0,-1 6-248 0 0,-3 91 1355 0 0,23 174-1 0 0,24-45 633 0 0,-47-228-2079 0 0,0 1 0 0 0,0 0 1 0 0,0 0-1 0 0,0 0 0 0 0,0-1 1 0 0,-1 1-1 0 0,1 0 1 0 0,0 0-1 0 0,0-1 0 0 0,-1 1 1 0 0,1 0-1 0 0,0 0 0 0 0,-1-1 1 0 0,1 1-1 0 0,-1 0 0 0 0,1-1 1 0 0,-1 1-1 0 0,1 0 1 0 0,-1-1-1 0 0,1 1 0 0 0,-1-1 1 0 0,0 1-1 0 0,1-1 0 0 0,-1 0 1 0 0,0 1-1 0 0,1-1 1 0 0,-1 1-1 0 0,0-1 0 0 0,0 0 1 0 0,0 0-1 0 0,1 1 0 0 0,-1-1 1 0 0,0 0-1 0 0,0 0 0 0 0,1 0 1 0 0,-2 0-1 0 0,-35 2-397 0 0,30-2 340 0 0,-41 1-118 0 0,1 2-1 0 0,-1 2 1 0 0,0 3-1 0 0,-47 13 0 0 0,94-21 171 0 0,-22 8 289 0 0,20-3 124 0 0,13-1-213 0 0,7-1-57 0 0,-1-2 1 0 0,1 0-1 0 0,0-1 0 0 0,27-3 0 0 0,10 0 8 0 0,-31 3-1038 0 0,1-1-1 0 0,42-8 1 0 0,-50 6-2839 0 0,1-2 0 0 0,23-10 0 0 0,-19 6 766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3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38 716 0 0,'1'-8'1090'0'0,"3"-12"2993"0"0,-4 20-3782 0 0,0-1 1 0 0,0 1 0 0 0,1-1 0 0 0,-1 0 0 0 0,0 1 0 0 0,0-1-1 0 0,1 1 1 0 0,-1 0 0 0 0,0-1 0 0 0,1 1 0 0 0,-1-1 0 0 0,1 1-1 0 0,-1-1 1 0 0,0 1 0 0 0,1 0 0 0 0,-1-1 0 0 0,1 1 0 0 0,-1 0-1 0 0,1 0 1 0 0,-1-1 0 0 0,1 1 0 0 0,0 0 0 0 0,-1 0 0 0 0,1 0-1 0 0,-1-1 1 0 0,1 1 0 0 0,0 0 0 0 0,1 2 107 0 0,0-1 1 0 0,0 1-1 0 0,0-1 1 0 0,0 1-1 0 0,0 0 0 0 0,-1 0 1 0 0,1 0-1 0 0,-1 0 1 0 0,1 0-1 0 0,-1 0 0 0 0,0 1 1 0 0,0-1-1 0 0,0 0 1 0 0,1 5-1 0 0,-1-6-197 0 0,35 103 5245 0 0,-16-43-3718 0 0,-12-40-2340 0 0,-4-13-4168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3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46 212 0 0,'-11'-2'-1622'0'0,"-19"-5"20786"0"0,43 2-17250 0 0,58-5 3196 0 0,-12 3-4670 0 0,-22-5-9117 0 0,-33 9 5841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36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14 153 156 0 0,'-1'-1'505'0'0,"-1"-1"1"0"0,1 0-1 0 0,0 1 1 0 0,-1-1-1 0 0,1 0 1 0 0,0 0-1 0 0,0 0 1 0 0,1 0-1 0 0,-1 0 0 0 0,0-1 1 0 0,1 1-1 0 0,-1 0 1 0 0,1 0-1 0 0,-1 0 1 0 0,1-1-1 0 0,0 1 0 0 0,0 0 1 0 0,0 0-1 0 0,0-1 1 0 0,1 1-1 0 0,0-2 1 0 0,0 0-79 0 0,0 1 0 0 0,1-1 0 0 0,0 1 0 0 0,0-1 0 0 0,0 1 0 0 0,0 0 0 0 0,0 0 0 0 0,1 0 0 0 0,-1 0 0 0 0,1 0 0 0 0,4-3 0 0 0,3-1 154 0 0,0 0-1 0 0,0 0 0 0 0,1 1 0 0 0,0 0 0 0 0,0 1 1 0 0,19-7-1 0 0,-16 8-134 0 0,0 1 1 0 0,0 0 0 0 0,0 1-1 0 0,0 1 1 0 0,0 0-1 0 0,27 2 1 0 0,-35 0-333 0 0,-1-1 0 0 0,1 1 1 0 0,-1 0-1 0 0,0 0 0 0 0,0 0 1 0 0,0 1-1 0 0,0 0 0 0 0,0 0 1 0 0,0 0-1 0 0,0 1 0 0 0,0-1 0 0 0,-1 1 1 0 0,1 0-1 0 0,-1 1 0 0 0,0-1 1 0 0,0 1-1 0 0,0 0 0 0 0,-1 0 0 0 0,1 0 1 0 0,-1 0-1 0 0,3 5 0 0 0,-5-6-106 0 0,0 0 1 0 0,-1-1-1 0 0,1 1 0 0 0,-1 0 0 0 0,1-1 0 0 0,-1 1 0 0 0,0 0 0 0 0,0 0 0 0 0,0-1 0 0 0,-1 1 0 0 0,1 0 0 0 0,-1 0 0 0 0,1-1 0 0 0,-1 1 0 0 0,0 0 0 0 0,0-1 0 0 0,0 1 0 0 0,0-1 0 0 0,-1 1 0 0 0,1-1 1 0 0,-1 0-1 0 0,1 0 0 0 0,-1 1 0 0 0,0-1 0 0 0,0 0 0 0 0,0 0 0 0 0,-3 2 0 0 0,-7 7-195 0 0,0-1-1 0 0,0-1 1 0 0,-19 11-1 0 0,4-5-85 0 0,21-12 175 0 0,-1 0 0 0 0,0 1 0 0 0,1 0 0 0 0,0 0 0 0 0,0 0 0 0 0,0 1 0 0 0,-6 6 1 0 0,11-9 169 0 0,17 11 70 0 0,-9-10-107 0 0,0 0 0 0 0,0 0 0 0 0,0-1 0 0 0,0 0 0 0 0,1 0 0 0 0,-1 0 1 0 0,1-1-1 0 0,8 0 0 0 0,9 2 54 0 0,0 2 12 0 0,-1 0 0 0 0,32 12 0 0 0,-50-15-86 0 0,-1 0 1 0 0,0 0 0 0 0,0 1-1 0 0,0 0 1 0 0,0-1 0 0 0,0 2-1 0 0,0-1 1 0 0,-1 0 0 0 0,0 1-1 0 0,1 0 1 0 0,-1 0-1 0 0,-1 0 1 0 0,1 1 0 0 0,-1-1-1 0 0,1 1 1 0 0,3 8 0 0 0,-6-8-5 0 0,-1 0 0 0 0,1-1 0 0 0,-1 1 0 0 0,0 0 0 0 0,-1 0 1 0 0,1 0-1 0 0,-1-1 0 0 0,0 1 0 0 0,0 0 0 0 0,0 0 0 0 0,-1-1 1 0 0,1 1-1 0 0,-1-1 0 0 0,0 0 0 0 0,-1 1 0 0 0,1-1 0 0 0,-1 0 1 0 0,-4 5-1 0 0,-4 3 27 0 0,0-1 0 0 0,-1 0 1 0 0,0-1-1 0 0,-1 0 0 0 0,0-1 1 0 0,-26 14-1 0 0,30-19-84 0 0,0 1 0 0 0,0-2 0 0 0,0 1 1 0 0,0-1-1 0 0,-1-1 0 0 0,0 0 0 0 0,1 0 0 0 0,-1-1 1 0 0,0 0-1 0 0,0 0 0 0 0,0-1 0 0 0,-13-2 0 0 0,19 1-152 0 0,0 0-1 0 0,1 0 0 0 0,-1 0 1 0 0,0 0-1 0 0,0-1 1 0 0,1 0-1 0 0,-1 0 0 0 0,-4-3 1 0 0,6 4-113 0 0,1 0 1 0 0,0 0 0 0 0,0 0-1 0 0,-1 0 1 0 0,1-1 0 0 0,0 1 0 0 0,0 0-1 0 0,0-1 1 0 0,0 1 0 0 0,0-1-1 0 0,1 1 1 0 0,-1-1 0 0 0,0-1-1 0 0,1-4-3622 0 0,4-1 2960 0 0,-2 6 207 0 0,4-10-1599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37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7 107 6929 0 0,'0'-1'479'0'0,"-1"0"0"0"0,0-1-1 0 0,0 1 1 0 0,0 0 0 0 0,1-1 0 0 0,-1 1 0 0 0,1-1 0 0 0,-1 1 0 0 0,1-1 0 0 0,0 1 0 0 0,0-1 0 0 0,-1 1 0 0 0,1-1 0 0 0,0 0 0 0 0,0 1 0 0 0,1-1 0 0 0,-1 1-1 0 0,0-1 1 0 0,0 1 0 0 0,1-1 0 0 0,-1 1 0 0 0,2-3 0 0 0,-1 2-160 0 0,1 0 0 0 0,0 0 0 0 0,-1 0-1 0 0,1 0 1 0 0,0 1 0 0 0,0-1 0 0 0,0 1 0 0 0,0-1-1 0 0,0 1 1 0 0,0 0 0 0 0,0 0 0 0 0,1 0 0 0 0,2-1-1 0 0,8-3 197 0 0,1 2-1 0 0,0 0 0 0 0,28-2 1 0 0,-37 4-187 0 0,82-2 1184 0 0,-61 3-1147 0 0,-1 0-1 0 0,1-2 1 0 0,-1-1-1 0 0,33-8 1 0 0,-56 10-355 0 0,-1 1-2 0 0,1 0 1 0 0,-1-1-1 0 0,0 1 1 0 0,0-1-1 0 0,0 1 1 0 0,0-1-1 0 0,0 1 1 0 0,1-1-1 0 0,-1 0 1 0 0,0 1-1 0 0,0-1 1 0 0,-1 0-1 0 0,1 0 1 0 0,2-2-1 0 0,-3 3 184 0 0,-3 27 134 0 0,31 367 3695 0 0,-15-269-4058 0 0,-12-115 37 0 0,0-7 0 0 0,0 0 0 0 0,-1 0 0 0 0,1 0 0 0 0,-1 0 0 0 0,0 0 0 0 0,0 0 0 0 0,0 0 0 0 0,0-1 0 0 0,0 1 0 0 0,-1 0 0 0 0,1 0 0 0 0,-1 0 0 0 0,0 0 0 0 0,0 0 0 0 0,-1 2 0 0 0,0-3 0 0 0,1-1 0 0 0,-1 0 0 0 0,0 0 0 0 0,1 0-1 0 0,-1 0 1 0 0,0 0 0 0 0,0-1 0 0 0,1 1 0 0 0,-1 0 0 0 0,0-1 0 0 0,0 1 0 0 0,0-1 0 0 0,0 0-1 0 0,0 0 1 0 0,0 0 0 0 0,0 0 0 0 0,0 0 0 0 0,0 0 0 0 0,-3-1 0 0 0,-2 1-9 0 0,-35 2-228 0 0,1 3-1 0 0,-1 1 1 0 0,1 2 0 0 0,-69 22 0 0 0,109-30 273 0 0,1 0 0 0 0,-1 0 0 0 0,0 0 0 0 0,1 1-1 0 0,-1-1 1 0 0,0 0 0 0 0,1 0 0 0 0,-1 1 0 0 0,0-1 0 0 0,1 0 0 0 0,-1 1-1 0 0,1-1 1 0 0,-1 0 0 0 0,1 1 0 0 0,-1-1 0 0 0,1 1 0 0 0,-1-1-1 0 0,1 1 1 0 0,-1-1 0 0 0,1 1 0 0 0,0-1 0 0 0,-1 1 0 0 0,1 0-1 0 0,-1 0 1 0 0,14 5 264 0 0,29-3-299 0 0,13-4-9 0 0,-32 1-14 0 0,1 0 0 0 0,0-2 0 0 0,-1 0 0 0 0,1-2 0 0 0,28-8 0 0 0,-48 11-1600 0 0,7-3-839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3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20 776 0 0,'-11'-2'19599'0'0,"220"-14"-10589"0"0,-137 15-9184 0 0,-3 1-4191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3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1 640 0 0,'-5'3'663'0'0,"-18"15"3306"0"0,12-4 3323 0 0,12-13-6908 0 0,0 0 0 0 0,-1 0 0 0 0,1 0 0 0 0,0 0 0 0 0,0 0 0 0 0,0 0 0 0 0,0-1-1 0 0,0 1 1 0 0,0 0 0 0 0,0-1 0 0 0,0 1 0 0 0,0-1 0 0 0,0 1 0 0 0,0-1 0 0 0,0 1 0 0 0,2-1 0 0 0,38 5 3814 0 0,59 0 0 0 0,-25-12-3102 0 0,-63 4-2211 0 0,0 1-1 0 0,-1-2 0 0 0,22-8 0 0 0,-14-1-5867 0 0,-9 8 4047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38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72 7053 0 0,'-6'-7'2709'0'0,"0"0"1"0"0,1-1 0 0 0,0 1 0 0 0,0-1 0 0 0,-5-14-1 0 0,10 22-2615 0 0,0-1 0 0 0,0 1-1 0 0,1-1 1 0 0,-1 0-1 0 0,0 1 1 0 0,0-1-1 0 0,1 1 1 0 0,-1-1 0 0 0,0 1-1 0 0,1 0 1 0 0,-1-1-1 0 0,0 1 1 0 0,1-1-1 0 0,-1 1 1 0 0,1 0-1 0 0,-1-1 1 0 0,1 1 0 0 0,-1 0-1 0 0,1-1 1 0 0,-1 1-1 0 0,1 0 1 0 0,-1 0-1 0 0,1 0 1 0 0,-1-1 0 0 0,1 1-1 0 0,0 0 1 0 0,-1 0-1 0 0,1 0 1 0 0,-1 0-1 0 0,1 0 1 0 0,-1 0-1 0 0,2 0 1 0 0,20-2 1050 0 0,-21 2-1120 0 0,165 5 3272 0 0,-40 1-3013 0 0,-126-6-286 0 0,11 0-172 0 0,-1 0 0 0 0,1 0 0 0 0,-1 2 0 0 0,17 3 0 0 0,-25-5 149 0 0,-1 0 0 0 0,1 1 0 0 0,0 0 0 0 0,0-1 0 0 0,0 1 0 0 0,-1 0 0 0 0,1 0 0 0 0,0 0 0 0 0,-1 0 0 0 0,1 0 0 0 0,0 0 0 0 0,-1 0-1 0 0,0 1 1 0 0,1-1 0 0 0,-1 1 0 0 0,0-1 0 0 0,0 1 0 0 0,1-1 0 0 0,-1 1 0 0 0,-1 0 0 0 0,1-1 0 0 0,0 1 0 0 0,0 0 0 0 0,-1 0 0 0 0,1 0 0 0 0,-1 0 0 0 0,1-1 0 0 0,-1 1 0 0 0,0 0 0 0 0,1 0 0 0 0,-1 0 0 0 0,-1 2 0 0 0,-3 22 49 0 0,-1-1 0 0 0,-1 0 0 0 0,-2-1 0 0 0,-20 47 1 0 0,9-23 176 0 0,3-6 46 0 0,-46 109 1379 0 0,43-105-1671 0 0,19-45-570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13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986 0 172 0 0,'-131'149'3146'0'0,"-320"380"-1979"0"0,391-461-1325 0 0,-102 95-413 0 0,-6 6-358 0 0,155-151-550 0 0,13-13 1003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3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64 64 0 0,'-35'-14'18616'0'0,"57"19"-17700"0"0,-1-1 0 0 0,1-1 0 0 0,0-1 0 0 0,-1-1 0 0 0,29-2 0 0 0,113-17 1659 0 0,-156 17-2472 0 0,59-13 1076 0 0,-61 13-1086 0 0,0-1 0 0 0,0 1 0 0 0,-1-1-1 0 0,1-1 1 0 0,0 1 0 0 0,-1-1-1 0 0,0 1 1 0 0,1-1 0 0 0,-1 0 0 0 0,5-6-1 0 0,-11 12-54 0 0,1 1-1 0 0,0-1 1 0 0,-1 0-1 0 0,1 0 0 0 0,0 0 1 0 0,1 1-1 0 0,-1-1 0 0 0,1 1 1 0 0,-1-1-1 0 0,1 0 1 0 0,0 1-1 0 0,0-1 0 0 0,1 1 1 0 0,0 4-1 0 0,12 68 299 0 0,-6-46-123 0 0,27 117 525 0 0,-21-101-379 0 0,-2 0 0 0 0,-3 1 0 0 0,6 91 1 0 0,-16-110-218 0 0,2-25-155 0 0,-24 13-830 0 0,-64-12 275 0 0,0 3 1 0 0,-96 21-1 0 0,183-28 602 0 0,-1 0-1 0 0,1 1 0 0 0,0-1 0 0 0,-1 0 1 0 0,1 0-1 0 0,0 1 0 0 0,-1-1 0 0 0,1 0 1 0 0,0 1-1 0 0,0-1 0 0 0,-1 1 0 0 0,1 0 0 0 0,0-1 1 0 0,0 1-1 0 0,-2 2 0 0 0,3-3-13 0 0,1 1 1 0 0,-1-1-1 0 0,1 1 0 0 0,-1-1 0 0 0,1 1 0 0 0,-1-1 0 0 0,1 0 1 0 0,-1 1-1 0 0,1-1 0 0 0,-1 0 0 0 0,1 1 0 0 0,-1-1 1 0 0,1 0-1 0 0,-1 1 0 0 0,1-1 0 0 0,0 0 0 0 0,-1 0 1 0 0,1 0-1 0 0,0 0 0 0 0,-1 0 0 0 0,2 1 0 0 0,48 5 449 0 0,-35-6-603 0 0,120-4-544 0 0,-91-1-3335 0 0,0-4-4193 0 0,-22 2 5064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4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88 0 0,'0'0'4661'0'0,"11"-10"5447"0"0,-4 6-8512 0 0,42-6 5450 0 0,29 7-3133 0 0,-20 1-2106 0 0,-27 0-358 0 0,53-11 0 0 0,-61 6-4424 0 0,0-1-3656 0 0,-15 6-339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40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1 836 0 0,'-1'2'1499'0'0,"0"-1"-1250"0"0,0 0 1 0 0,1-1-1 0 0,-1 1 1 0 0,0 0-1 0 0,1 0 1 0 0,-1 0-1 0 0,1 0 1 0 0,-1 0-1 0 0,1 0 1 0 0,0 0-1 0 0,-1 0 1 0 0,1 0 0 0 0,0 0-1 0 0,0 0 1 0 0,-1 0-1 0 0,1 0 1 0 0,0 1-1 0 0,0-1 1 0 0,0 0-1 0 0,1 0 1 0 0,-1 0-1 0 0,0 0 1 0 0,0 0-1 0 0,0 0 1 0 0,1 0-1 0 0,-1 0 1 0 0,1 0-1 0 0,-1 0 1 0 0,1 0-1 0 0,-1 0 1 0 0,1 0-1 0 0,-1 0 1 0 0,1 0-1 0 0,0-1 1 0 0,0 1-1 0 0,-1 0 1 0 0,1 0-1 0 0,0-1 1 0 0,0 1-1 0 0,0 0 1 0 0,0-1-1 0 0,0 1 1 0 0,0-1-1 0 0,0 1 1 0 0,0-1-1 0 0,0 0 1 0 0,0 1-1 0 0,0-1 1 0 0,0 0-1 0 0,0 0 1 0 0,2 1-1 0 0,16 2 2061 0 0,1 0 0 0 0,0-1-1 0 0,21-1 1 0 0,2-1-2716 0 0,-17 0-3736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46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39 316 0 0,'20'-27'3802'0'0,"-19"26"-3234"0"0,0 0 0 0 0,0 0-1 0 0,0 0 1 0 0,0 0 0 0 0,0 0-1 0 0,0 1 1 0 0,0-1 0 0 0,0 0-1 0 0,0 1 1 0 0,0-1 0 0 0,0 0-1 0 0,1 1 1 0 0,-1 0 0 0 0,2-1-1 0 0,-3 1-520 0 0,0 0-1 0 0,0 0 1 0 0,1 0 0 0 0,-1 0-1 0 0,0 0 1 0 0,0 0 0 0 0,0 0-1 0 0,1 1 1 0 0,-1-1 0 0 0,0 0-1 0 0,0 0 1 0 0,0 0 0 0 0,1 0-1 0 0,-1 0 1 0 0,0 1-1 0 0,0-1 1 0 0,0 0 0 0 0,0 0-1 0 0,0 0 1 0 0,1 1 0 0 0,-1-1-1 0 0,0 0 1 0 0,0 0 0 0 0,0 0-1 0 0,0 1 1 0 0,0-1 0 0 0,0 0-1 0 0,0 0 1 0 0,0 1 0 0 0,0-1-1 0 0,0 0 1 0 0,0 0-1 0 0,0 1 1 0 0,0-1 0 0 0,0 0-1 0 0,0 0 1 0 0,0 0 0 0 0,0 1-1 0 0,0-1 1 0 0,0 0 0 0 0,0 0-1 0 0,0 1 1 0 0,0-1 0 0 0,0 0-1 0 0,0 0 1 0 0,-1 0-1 0 0,1 1 1 0 0,0-1 0 0 0,0 0-1 0 0,0 0 1 0 0,0 0 0 0 0,-1 1-1 0 0,-7 12 713 0 0,8-13-806 0 0,-17 22 557 0 0,-2-1 0 0 0,0-1-1 0 0,-1-1 1 0 0,-27 21-1 0 0,-8 7 201 0 0,29-25-343 0 0,-29 29 541 0 0,51-47-788 0 0,0 0-1 0 0,1 1 1 0 0,-1-1-1 0 0,1 1 1 0 0,0 0 0 0 0,1 0-1 0 0,-1 0 1 0 0,1 0-1 0 0,0 0 1 0 0,-2 7-1 0 0,4-11 89 0 0,1 2-3 0 0,1-1-150 0 0,0 1-1 0 0,0-1 1 0 0,0 1-1 0 0,0-1 1 0 0,0 0 0 0 0,0 0-1 0 0,1 0 1 0 0,-1 0 0 0 0,1 0-1 0 0,-1-1 1 0 0,1 1-1 0 0,0-1 1 0 0,0 0 0 0 0,0 1-1 0 0,-1-1 1 0 0,1-1-1 0 0,0 1 1 0 0,0 0 0 0 0,0-1-1 0 0,1 1 1 0 0,4-1-1 0 0,12 1 180 0 0,0-1 0 0 0,26-2 0 0 0,-19 0-152 0 0,61-5-1622 0 0,-32-6-7346 0 0,-47 10 6550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46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0 216 0 0,'0'0'8339'0'0,"-3"4"-6780"0"0,0 0-791 0 0,-1 0 0 0 0,1 1 0 0 0,0 0 0 0 0,0 0 0 0 0,0 0 0 0 0,1 0 0 0 0,0 0 0 0 0,0 1 0 0 0,0-1 0 0 0,0 1 0 0 0,1-1 0 0 0,0 1 0 0 0,0 0 0 0 0,1-1 0 0 0,0 1 0 0 0,0 8 0 0 0,0-9-740 0 0,1-1 1 0 0,0 1-1 0 0,0-1 0 0 0,0 1 1 0 0,1-1-1 0 0,0 0 1 0 0,-1 1-1 0 0,4 4 0 0 0,0 7-8300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4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1 121 712 0 0,'3'-1'8639'0'0,"6"0"-4185"0"0,54-9-1573 0 0,98-20 1480 0 0,240-36 2319 0 0,-366 60-6175 0 0,24-1-3631 0 0,-58 7 2870 0 0,7 0-3459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4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32 740 0 0,'-15'-4'14387'0'0,"29"-5"-10247"0"0,32-6-1927 0 0,-38 14-1830 0 0,-1 0 1 0 0,0 0-1 0 0,1 0 0 0 0,-1 1 0 0 0,1 1 1 0 0,-1-1-1 0 0,12 3 0 0 0,-17-2-310 0 0,1-1-1 0 0,-1 0 0 0 0,0 1 1 0 0,0 0-1 0 0,0-1 0 0 0,0 1 1 0 0,0 0-1 0 0,-1 0 0 0 0,1 0 1 0 0,0 0-1 0 0,0 1 0 0 0,-1-1 1 0 0,1 0-1 0 0,0 1 1 0 0,-1-1-1 0 0,1 1 0 0 0,-1-1 1 0 0,0 1-1 0 0,0 0 0 0 0,0 0 1 0 0,1 0-1 0 0,-2-1 0 0 0,1 1 1 0 0,0 0-1 0 0,0 0 0 0 0,0 0 1 0 0,-1 0-1 0 0,0 1 0 0 0,1-1 1 0 0,-1 4-1 0 0,0-1-79 0 0,-1-1 0 0 0,0 1 1 0 0,-1-1-1 0 0,1 1 0 0 0,-1-1 0 0 0,0 0 0 0 0,0 1 1 0 0,0-1-1 0 0,-1 0 0 0 0,0 0 0 0 0,1-1 0 0 0,-1 1 1 0 0,0 0-1 0 0,-1-1 0 0 0,1 0 0 0 0,-1 0 0 0 0,1 0 0 0 0,-9 5 1 0 0,4-1-144 0 0,7-7 84 0 0,40 13-235 0 0,-30-12 277 0 0,-1 1 0 0 0,0 1 0 0 0,1-1 0 0 0,-1 2 0 0 0,0-1 0 0 0,0 1 1 0 0,-1 0-1 0 0,9 6 0 0 0,-12-8 32 0 0,-1 1 1 0 0,0-1-1 0 0,-1 1 0 0 0,1 0 1 0 0,0-1-1 0 0,-1 1 1 0 0,1 1-1 0 0,-1-1 1 0 0,0 0-1 0 0,0 0 1 0 0,0 1-1 0 0,-1-1 0 0 0,1 1 1 0 0,-1 0-1 0 0,0 0 1 0 0,0-1-1 0 0,0 1 1 0 0,0 0-1 0 0,-1 0 1 0 0,1 4-1 0 0,-1-4 32 0 0,-1 0 0 0 0,1-1-1 0 0,-1 1 1 0 0,0-1 0 0 0,0 1 0 0 0,0-1-1 0 0,-1 0 1 0 0,1 1 0 0 0,-1-1 0 0 0,0 0-1 0 0,0 0 1 0 0,0 0 0 0 0,0 0 0 0 0,0 0-1 0 0,-1 0 1 0 0,1-1 0 0 0,-1 1 0 0 0,0-1-1 0 0,1 0 1 0 0,-1 0 0 0 0,0 0 0 0 0,-5 2 0 0 0,-1 1 25 0 0,0 0 1 0 0,-1-1 0 0 0,1 0 0 0 0,-1-1 0 0 0,0 0 0 0 0,-16 2 0 0 0,13-3-186 0 0,0-1 1 0 0,-1 0-1 0 0,1-1 0 0 0,-1-1 1 0 0,1 0-1 0 0,0-1 0 0 0,-1 0 0 0 0,1-1 1 0 0,0 0-1 0 0,0-1 0 0 0,1-1 1 0 0,-1 0-1 0 0,1 0 0 0 0,0-2 0 0 0,-16-10 1 0 0,10-3-1309 0 0,18 20 1146 0 0,-1-1 1 0 0,1 0 0 0 0,-1 0 0 0 0,1 0-1 0 0,0 1 1 0 0,-1-1 0 0 0,1 0 0 0 0,0 0-1 0 0,0 0 1 0 0,0 0 0 0 0,0 0 0 0 0,-1 1-1 0 0,1-1 1 0 0,0 0 0 0 0,1 0 0 0 0,-1 0-1 0 0,0 0 1 0 0,0 0 0 0 0,0 0 0 0 0,0 1-1 0 0,1-1 1 0 0,-1 0 0 0 0,0 0 0 0 0,1 0-1 0 0,-1 1 1 0 0,1-1 0 0 0,-1 0 0 0 0,1 0-1 0 0,8-9-2458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4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111 174 156 0 0,'0'0'7659'0'0,"-3"4"-6539"0"0,-12 21 1840 0 0,-19 43 0 0 0,1-4-9 0 0,7-2 3231 0 0,27-70-6016 0 0,10-43 153 0 0,18-51 1 0 0,-5 21-104 0 0,19-66 335 0 0,-43 146-547 0 0,0 1 0 0 0,0 0 1 0 0,0 0-1 0 0,0-1 0 0 0,0 1 1 0 0,0 0-1 0 0,0-1 0 0 0,0 1 0 0 0,0 0 1 0 0,0 0-1 0 0,0-1 0 0 0,0 1 1 0 0,1 0-1 0 0,-1 0 0 0 0,0-1 1 0 0,0 1-1 0 0,0 0 0 0 0,0 0 1 0 0,1-1-1 0 0,-1 1 0 0 0,0 0 0 0 0,0 0 1 0 0,0 0-1 0 0,1-1 0 0 0,-1 1 1 0 0,0 0-1 0 0,0 0 0 0 0,1 0 1 0 0,-1 0-1 0 0,0 0 0 0 0,0 0 1 0 0,1 0-1 0 0,-1-1 0 0 0,0 1 0 0 0,0 0 1 0 0,1 0-1 0 0,-1 0 0 0 0,0 0 1 0 0,1 0-1 0 0,-1 0 0 0 0,10 10 157 0 0,5 16 63 0 0,25 70 86 0 0,-21-49-528 0 0,1-1-1 0 0,3 0 1 0 0,30 45 0 0 0,-52-89 104 0 0,0 0 0 0 0,0-1 1 0 0,0 1-1 0 0,0-1 0 0 0,1 1 1 0 0,-1-1-1 0 0,0 1 0 0 0,1-1 1 0 0,-1 0-1 0 0,1 0 0 0 0,-1 0 1 0 0,1 0-1 0 0,0 0 0 0 0,-1 0 1 0 0,1 0-1 0 0,0-1 0 0 0,0 1 1 0 0,-1 0-1 0 0,1-1 0 0 0,0 0 1 0 0,0 1-1 0 0,0-1 0 0 0,0 0 1 0 0,3 0-1 0 0,-4-1-105 0 0,-3-3-405 0 0,-2 0 656 0 0,0 0 0 0 0,-1 0 0 0 0,1 0 0 0 0,0 0 0 0 0,-1 1 0 0 0,0-1 0 0 0,0 1 0 0 0,0 0 0 0 0,-1 1 0 0 0,1-1 0 0 0,0 1 0 0 0,-1 0 0 0 0,0 1 0 0 0,1-1 0 0 0,-1 1 0 0 0,-11-1 0 0 0,-8-1 604 0 0,-1 1-1 0 0,-44 2 1 0 0,29 6 308 0 0,21 4-2030 0 0,8 5-4391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5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0 198 528 0 0,'36'43'10156'0'0,"18"44"-7221"0"0,-14-20-1024 0 0,4 3-426 0 0,53 76 1248 0 0,-85-129-2251 0 0,13 18 281 0 0,-24-34-644 0 0,0 1 0 0 0,0-1-1 0 0,1 1 1 0 0,-1-1 0 0 0,0 0 0 0 0,1 0-1 0 0,-1 0 1 0 0,1 0 0 0 0,0 0 0 0 0,-1 0-1 0 0,1 0 1 0 0,0 0 0 0 0,-1-1 0 0 0,1 1 0 0 0,0-1-1 0 0,3 1 1 0 0,-3-1-43 0 0,-1 0 0 0 0,1-1 0 0 0,-1 0 0 0 0,0 1 0 0 0,1-1 0 0 0,-1 0 0 0 0,0 1-1 0 0,1-1 1 0 0,-1 0 0 0 0,0 0 0 0 0,0 0 0 0 0,0 0 0 0 0,0 0 0 0 0,0-1 0 0 0,0 1 0 0 0,0 0 0 0 0,0 0 0 0 0,0-1 0 0 0,0 1 0 0 0,0-3-1 0 0,14-31 520 0 0,-14 32-481 0 0,52-178 1151 0 0,-17 52-795 0 0,-27 100-382 0 0,6-14 70 0 0,-3-1 0 0 0,-1 0 0 0 0,8-72 0 0 0,-19 107-723 0 0,0-11 387 0 0,1 16-3657 0 0,11 9-6248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22:5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22 368,'-9'-22'12356,"7"39"-11559,0 0 0,2-1 0,0 1 1,1 0-1,1-1 0,6 30 0,-1-5 7,1 17 379,17 61-1,0-47-3125,-20-65 733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14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1898 0 80 0 0,'-51'39'822'0'0,"-79"73"-1"0"0,64-52-442 0 0,-106 101 141 0 0,-9 4-310 0 0,-680 609-1194 0 0,498-462-207 0 0,289-246 958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22:5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63 916,'-25'-3'1891,"1"-1"2259,7 3 3814,28 0-7227,1 0 0,-1-1 0,13-4 0,14-3 462,43 0 143,13-1-2834,-32-2-5173,-43 8 4565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5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19 772 0 0,'-12'-18'16064'0'0,"16"30"-15726"0"0,24 116 5131 0 0,-17-75-3683 0 0,17 53 0 0 0,-28-105-1726 0 0,1 1 0 0 0,-1 0 0 0 0,1-1-1 0 0,0 1 1 0 0,-1-1 0 0 0,1 0 0 0 0,0 1 0 0 0,0-1-1 0 0,0 0 1 0 0,0 1 0 0 0,0-1 0 0 0,2 1 0 0 0,-3-1-25 0 0,1-1-1 0 0,-1 0 1 0 0,1 1 0 0 0,-1-1 0 0 0,1 0 0 0 0,-1 0 0 0 0,1 0 0 0 0,0 0-1 0 0,-1 1 1 0 0,1-1 0 0 0,-1 0 0 0 0,1 0 0 0 0,-1 0 0 0 0,1 0 0 0 0,0 0-1 0 0,-1 0 1 0 0,1-1 0 0 0,-1 1 0 0 0,1 0 0 0 0,-1 0 0 0 0,1 0 0 0 0,-1 0-1 0 0,2-1 1 0 0,1-2 57 0 0,1 1 0 0 0,-1-1 1 0 0,0 0-1 0 0,1 0 0 0 0,-1 0 0 0 0,0-1 0 0 0,2-3 0 0 0,-4 5-125 0 0,7-7 112 0 0,1-3 19 0 0,0 1-1 0 0,0 0 1 0 0,2 0 0 0 0,-1 1-1 0 0,21-15 1 0 0,-29 24-89 0 0,-1 1 0 0 0,0 0 0 0 0,1-1 0 0 0,-1 1 0 0 0,0 0 0 0 0,1 0-1 0 0,-1-1 1 0 0,0 1 0 0 0,1 0 0 0 0,-1 0 0 0 0,1 1 0 0 0,-1-1 0 0 0,0 0 0 0 0,1 0 0 0 0,-1 1 0 0 0,1-1 0 0 0,-1 1 0 0 0,0-1-1 0 0,0 1 1 0 0,1-1 0 0 0,-1 1 0 0 0,0 0 0 0 0,0 0 0 0 0,2 1 0 0 0,23 22 158 0 0,-11-5 64 0 0,25 40 0 0 0,1 2-1042 0 0,-40-59 515 0 0,1 0-1 0 0,-1-1 0 0 0,1 1 0 0 0,0-1 1 0 0,0 1-1 0 0,0-1 0 0 0,0 0 0 0 0,0 0 1 0 0,0 0-1 0 0,0 0 0 0 0,0 0 0 0 0,3 1 1 0 0,18-2-8172 0 0,1-7 5567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56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24 704 0 0,'-3'0'1384'0'0,"0"0"-1441"0"0,-23 2 16424 0 0,30-1-15116 0 0,18 3 117 0 0,0-1 1 0 0,1-1-1 0 0,-1 0 0 0 0,0-2 1 0 0,27-3-1 0 0,-13-1-1715 0 0,0-2-1 0 0,54-15 1 0 0,-72 18-2308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5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0 196 0 0,'0'1'284'0'0,"-1"-1"1"0"0,1 0-1 0 0,-1 1 1 0 0,1 0-1 0 0,0-1 0 0 0,-1 1 1 0 0,1-1-1 0 0,-1 1 1 0 0,1-1-1 0 0,0 1 0 0 0,0 0 1 0 0,-1-1-1 0 0,1 1 1 0 0,0 0-1 0 0,0-1 0 0 0,0 1 1 0 0,0 0-1 0 0,0-1 1 0 0,0 1-1 0 0,0 0 0 0 0,0-1 1 0 0,0 1-1 0 0,0 0 0 0 0,0-1 1 0 0,0 1-1 0 0,0 0 1 0 0,1-1-1 0 0,-1 1 0 0 0,0 0 1 0 0,1 0-1 0 0,0 0 34 0 0,0 0-1 0 0,0-1 1 0 0,0 1 0 0 0,1 0-1 0 0,-1-1 1 0 0,0 1-1 0 0,0-1 1 0 0,1 1 0 0 0,-1-1-1 0 0,0 0 1 0 0,1 0-1 0 0,-1 1 1 0 0,1-1 0 0 0,1 0-1 0 0,59-6 3703 0 0,-51 5-2764 0 0,15-2-377 0 0,0 1-1994 0 0,-1-2-4318 0 0,-14 1 3139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3:01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9 328 0 0,'0'0'152'0'0,"0"0"-1"0"0,-1 0 1 0 0,1 1-1 0 0,0-1 1 0 0,-1 0-1 0 0,1 0 1 0 0,0 1 0 0 0,0-1-1 0 0,-1 0 1 0 0,1 1-1 0 0,0-1 1 0 0,0 0-1 0 0,-1 1 1 0 0,1-1 0 0 0,0 0-1 0 0,0 1 1 0 0,0-1-1 0 0,0 1 1 0 0,0-1-1 0 0,0 0 1 0 0,0 1 0 0 0,0-1-1 0 0,0 1 1 0 0,0-1-1 0 0,0 0 1 0 0,0 1-1 0 0,0-1 1 0 0,0 1 0 0 0,0-1-1 0 0,0 0 1 0 0,0 1-1 0 0,0-1 1 0 0,0 0-1 0 0,1 1 1 0 0,-1-1 0 0 0,0 0-1 0 0,0 1 1 0 0,0-1-1 0 0,1 0 1 0 0,-1 1 0 0 0,21 12 2687 0 0,26 1-304 0 0,-27-11-1709 0 0,1 0 0 0 0,0-1 0 0 0,-1-1 0 0 0,1-1 0 0 0,23-2 0 0 0,-32 0-458 0 0,-1 0 1 0 0,1-1 0 0 0,-1 0 0 0 0,0-1 0 0 0,0 0 0 0 0,0 0 0 0 0,-1-1 0 0 0,1-1 0 0 0,-1 0 0 0 0,15-12 1404 0 0,-26 25-1603 0 0,-9 27 236 0 0,2 1 1 0 0,2 0-1 0 0,1 1 1 0 0,2 0 0 0 0,1-1-1 0 0,2 1 1 0 0,2 0-1 0 0,7 49 1 0 0,-5-67-344 0 0,-2-6-23 0 0,1 1 0 0 0,0-1 1 0 0,9 23-1 0 0,-15-32-306 0 0,0-1 190 0 0,0 0-1 0 0,0-1 1 0 0,0 1 0 0 0,-1-1-1 0 0,1 0 1 0 0,0 0-1 0 0,-1 0 1 0 0,1 0-1 0 0,-1-1 1 0 0,1 1-1 0 0,-1-1 1 0 0,0 0 0 0 0,1 0-1 0 0,-6-1 1 0 0,-24 1 209 0 0,0 1 1 0 0,-1 1-1 0 0,1 2 1 0 0,-59 14 0 0 0,90-17 132 0 0,74-3 2772 0 0,-7-2-2517 0 0,-33 2-3152 0 0,-1-1-6809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23:01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54 564,'-5'1'521,"-16"1"3865,20-1-4035,1-1 0,-1 0 1,0 0-1,1 0 0,-1 0 0,0 1 1,1-1-1,-1 0 0,0 0 0,1 1 1,-1-1-1,1 1 0,-1-1 0,1 1 0,-1-1 1,0 1-1,1-1 0,0 1 0,-1-1 1,1 1-1,-1-1 0,0 3 1451,18 13 3881,-15-15-5485,-1-1 1,1 1-1,-1 0 0,1-1 0,-1 1 1,1-1-1,-1 1 0,1-1 0,-1 0 0,1 0 1,0 1-1,-1-1 0,1 0 0,-1-1 0,4 1 1,-5 0-125,1-1 0,0 1 1,0-1-1,-1 1 1,1 0-1,0-1 0,-1 0 1,1 1-1,-1-1 1,1 1-1,0-1 0,-1 0 1,1 1-1,-1-1 1,0 0-1,1 1 0,-1-1 1,1 0-1,-1 0 1,0 1-1,1-2 0,-1-1-27,0-1-1,1 1 0,-1 0 0,0 0 1,0 0-1,-1-1 0,1 1 0,-1 0 0,1 0 1,-1 0-1,0 0 0,-3-6 0,2 4-957,-7-13 752,5 14-3275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23:0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14 176 464,'-2'-2'551,"1"-1"-1,-1 1 1,1 0-1,0-1 0,0 1 1,0-1-1,0 1 1,0-1-1,0 1 1,0-1-1,1 0 1,0 1-1,-1-1 1,1 0-1,0 1 1,0-1-1,0 0 1,1 0-1,0-3 1,0 3-50,1-1 0,0 0 0,-1 1 0,1-1 1,1 1-1,-1-1 0,0 1 0,1 0 0,0 0 0,0 0 0,5-4 1,4-2 267,1 1 1,1 0-1,-1 0 1,1 2 0,24-9-1,-22 10-182,0 0 0,1 1 0,0 1-1,0 1 1,25-1 0,-34 3-364,0 0 1,-1 0 0,1 1-1,-1 0 1,1 0 0,-1 1-1,1 0 1,-1 1 0,0-1-1,0 1 1,0 1 0,0-1-1,-1 1 1,11 8 0,-16-11-183,0 0 1,0 0 0,0-1 0,0 1 0,0 0-1,-1 0 1,1 0 0,0 0 0,-1 0 0,1 1-1,0-1 1,-1 0 0,1 0 0,-1 0 0,0 0-1,1 1 1,-1-1 0,0 0 0,0 0-1,0 1 1,0-1 0,0 0 0,0 0 0,-1 3-1,0-2-17,0 1-1,0-1 1,0 0-1,0 1 1,-1-1 0,1 0-1,-1 0 1,1 0-1,-1 0 1,0 0-1,-3 2 1,-5 3-86,0 1 0,-1-2 0,-20 10 1,-33 9-180,45-19 123,0 1 0,-22 12-1,40-19 116,1 0-1,0 0 0,-1 0 0,1 0 0,0 0 1,-1 1-1,1-1 0,0 0 0,-1 0 0,1 0 1,0 0-1,-1 1 0,1-1 0,0 0 1,-1 0-1,1 1 0,0-1 0,0 0 0,-1 1 1,1-1-1,0 0 0,0 1 0,0-1 0,0 0 1,-1 1-1,1-1 0,0 0 0,0 1 0,0-1 1,0 0-1,0 1 0,0-1 0,0 1 0,0-1 1,0 0-1,0 1 0,0-1 0,0 0 1,0 1-1,0-1 0,0 0 0,1 1 0,-1-1 1,0 1-1,0-1 0,0 0 0,1 0 0,-1 1 1,0-1-1,0 0 0,0 1 0,1-1 0,-1 0 1,0 0-1,1 1 0,-1-1 0,0 0 1,1 0-1,-1 0 0,0 0 0,1 1 0,0-1 1,30 12 30,-21-9-41,73 17 33,-50-13 4,38 13 1,-62-17-17,-1 0 1,0 1 0,0-1 0,0 2 0,-1-1 0,1 1-1,-1 1 1,0-1 0,9 10 0,-15-14-3,0 1-1,0-1 1,0 0-1,0 1 1,0-1 0,0 1-1,0-1 1,0 1-1,0 0 1,-1-1 0,1 1-1,-1 0 1,0-1-1,1 1 1,-1 0 0,0-1-1,0 1 1,0 0 0,0 0-1,0-1 1,0 1-1,-1 3 1,-1-2-7,1 0 0,-1 0 0,1 0 0,-1 0 1,0 0-1,0-1 0,0 1 0,0 0 0,-1-1 0,1 0 0,-4 3 1,-3 2-218,-1-1 1,0 1 0,-1-2 0,1 0 0,-21 8 0,20-10-299,0 0 0,0 0 0,0-1 0,-13 0 0,20-2-547,0 0-1,0 0 1,0 0-1,0-1 1,0 1 0,0-1-1,0-1 1,-7-1-1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23:0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2 324,'-25'-1'16318,"67"12"-14027,-1-2 0,2-2 0,72 4 0,-98-11-2266,-1 0 0,1-2 0,31-6 0,3-1-3161,-37 7-5683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23:0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6345,'-7'5'2692,"6"-3"-1883,-1-1 1,0 1-1,1-1 1,-1 1-1,1-1 1,0 1 0,-1 0-1,1 0 1,0 0-1,0 0 1,0-1 0,-1 5 2235,54-3 384,12-8-2848,-23 1 26,49 3-1,-47 5-3707,1 6-3356,-33-7 3464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23:0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24 680,'20'-24'16798,"-34"45"-16278,-1-2-1,-1 0 1,-1 0 0,0-2 0,-21 17 0,-110 76 377,81-62-460,30-23-251,24-18-94,1 1 1,0 0-1,1 1 0,0 0 1,0 1-1,1 0 1,-16 21-1,25-30-68,1 0 0,-1 0 0,1 0 0,-1 0-1,1 0 1,-1 0 0,1 1 0,0-1 0,-1 0 0,1 0 0,0 0-1,0 0 1,0 0 0,0 0 0,0 1 0,0-1 0,0 0 0,0 0-1,1 0 1,-1 0 0,0 0 0,1 0 0,0 2 0,0-1 20,0-1 1,1 1-1,-1-1 1,0 1-1,1-1 1,0 0-1,-1 0 1,1 0-1,0 1 1,-1-1-1,1-1 1,3 2-1,7 2 176,0 0 0,0-2 0,20 3 0,-20-3-109,70 8 384,0-4 0,120-7 0,-180 0-1120,29-1-1646,-21-3-5596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14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5050 0 236 0 0,'-37'24'2139'0'0,"-48"38"1"0"0,36-24-1539 0 0,-239 189 1207 0 0,-35 24-1130 0 0,-109 37-163 0 0,62-44-341 0 0,-71 76-150 0 0,336-242-4 0 0,-548 434-134 0 0,409-315-194 0 0,-65 54-309 0 0,4-9 41 0 0,-26 32-25 0 0,-265 202-108 0 0,152-176-837 0 0,412-278-287 0 0,26-20 1114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23:0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3 424,'0'0'1148,"-14"-2"7120,13 2-7861,0 1 0,-1-1 1,1 1-1,0 0 1,0-1-1,0 1 1,0 0-1,0 0 0,0 0 1,0 0-1,0 0 1,0 0-1,1 0 1,-1 0-1,0 0 1,0 0-1,0 2 0,-5 26 3602,6-12-3055,1 0 0,4 20 0,-2-13 66,26 164 3300,-29-187-4326,0 0-232,0 0-1,0 0 1,0 0 0,0 0-1,0 0 1,0 0 0,0 1 0,1-1-1,-1 0 1,0 0 0,1 0-1,-1 0 1,1 0 0,-1-1-1,1 1 1,-1 0 0,1 0-1,0 0 1,-1 0 0,1 0-1,0-1 1,0 1 0,0 0-1,0 0 1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23:0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0 139 484,'17'-13'9202,"-13"14"-8483,1 0 1,-1 0 0,0 0 0,1 0 0,-1 1-1,0 0 1,0 0 0,0 0 0,0 0 0,0 1-1,-1-1 1,5 5 0,44 41 2814,-45-41-2846,32 37 1552,-30-31-1522,2-1-1,0 0 1,0-1-1,21 16 1,-31-26-645,0 0 0,0-1 0,1 1 0,-1 0 0,0-1 1,0 1-1,1-1 0,-1 1 0,0-1 0,1 0 0,-1 1 0,1-1 1,-1 0-1,0 0 0,1 0 0,-1 0 0,1 0 0,-1 0 0,0-1 1,1 1-1,-1 0 0,0-1 0,1 1 0,-1-1 0,0 1 1,1-1-1,-1 0 0,0 1 0,0-1 0,0 0 0,0 0 0,0 0 1,0 0-1,0 0 0,0 0 0,0 0 0,0 0 0,0 0 0,-1-1 1,1 1-1,0-2 0,5-8 30,-1-1 1,-1 1-1,0-1 0,3-12 1,-2 6-22,-2 9-81,54-189 1,-56 186-681,0 7-3168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2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32 608 0 0,'-1'0'558'0'0,"-1"-1"-1"0"0,1 1 1 0 0,0 0-1 0 0,0-1 1 0 0,0 1 0 0 0,0-1-1 0 0,0 1 1 0 0,1-1-1 0 0,-1 1 1 0 0,0-1 0 0 0,0 0-1 0 0,0 1 1 0 0,0-1-1 0 0,0 0 1 0 0,1 0 0 0 0,-1 1-1 0 0,0-1 1 0 0,1 0-1 0 0,-1-2 1 0 0,21 3 8799 0 0,3 1-9663 0 0,382-18 8921 0 0,-398 16-9883 0 0,5 1 325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2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7521 0 0,'-9'3'1281'0'0,"1"1"0"0"0,0-1 1 0 0,0 2-1 0 0,1-1 0 0 0,-1 1 1 0 0,1 0-1 0 0,0 0 0 0 0,0 1 1 0 0,-6 7 718 0 0,35 3-8 0 0,-3-11-1509 0 0,1-2 0 0 0,1 0 0 0 0,-1-1 0 0 0,0-2 0 0 0,1 1 0 0 0,31-6 0 0 0,-27 4-152 0 0,45-6 875 0 0,-8 2-2243 0 0,-20 3-10535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25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45 7065 0 0,'-69'-45'13454'0'0,"74"46"-12693"0"0,107 12 2395 0 0,216 18 265 0 0,-300-31-3152 0 0,-15-1-107 0 0,1 1-1 0 0,0 1 1 0 0,-1 0 0 0 0,1 1-1 0 0,-1 0 1 0 0,24 8-1 0 0,-36-9-139 0 0,1-1-1 0 0,-1 1 0 0 0,0 0 1 0 0,1 0-1 0 0,-1 0 1 0 0,0 1-1 0 0,1-1 0 0 0,-1 0 1 0 0,0 0-1 0 0,0 1 0 0 0,0-1 1 0 0,0 1-1 0 0,0-1 1 0 0,0 1-1 0 0,-1-1 0 0 0,1 1 1 0 0,0-1-1 0 0,-1 1 0 0 0,1 0 1 0 0,-1-1-1 0 0,0 1 1 0 0,1 0-1 0 0,-1-1 0 0 0,0 1 1 0 0,0 0-1 0 0,0-1 0 0 0,0 1 1 0 0,0 0-1 0 0,-1 0 1 0 0,1-1-1 0 0,0 1 0 0 0,-1 0 1 0 0,0 1-1 0 0,-3 9 37 0 0,0 0 1 0 0,-1 0-1 0 0,-11 18 0 0 0,8-15-12 0 0,-24 43 224 0 0,-71 94-1 0 0,61-94 501 0 0,-46 83 0 0 0,74-123-465 0 0,14-18-302 0 0,-1 0 0 0 0,1 0 0 0 0,0 0 0 0 0,0 0 0 0 0,-1 0 0 0 0,1 0 0 0 0,0 0 0 0 0,-1 0 1 0 0,1 0-1 0 0,0 0 0 0 0,0-1 0 0 0,-1 1 0 0 0,1 0 0 0 0,0 0 0 0 0,0 0 0 0 0,-1 0 0 0 0,1 0 0 0 0,0-1 1 0 0,0 1-1 0 0,-1 0 0 0 0,1 0 0 0 0,0 0 0 0 0,0-1 0 0 0,0 1 0 0 0,-1 0 0 0 0,1 0 0 0 0,0-1 0 0 0,0 1 0 0 0,0 0 1 0 0,0 0-1 0 0,0-1 0 0 0,0 1 0 0 0,0 0 0 0 0,-1 0 0 0 0,1-1 0 0 0,0 1 0 0 0,0-1 0 0 0,-5-43-14 0 0,5 30 25 0 0,-5-75-14 0 0,-2-27 0 0 0,4 100 0 0 0,0 1 0 0 0,0-1 0 0 0,-2 1 0 0 0,0 0 0 0 0,-9-20 0 0 0,-24-23 212 0 0,30 47-1174 0 0,0 0 0 0 0,0 0-1 0 0,-9-21 1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2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43 16 0 0,'-5'-29'3600'0'0,"4"16"6370"0"0,19 40-5662 0 0,-9 4-3092 0 0,-2 0 1 0 0,-1 0 0 0 0,-2 0 0 0 0,1 37-1 0 0,-9 132 2002 0 0,1 6-366 0 0,14-140-4486 0 0,-10-61 1014 0 0,-1-4-57 0 0,5-13-9183 0 0,-3 9 8835 0 0,2-9-1757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2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8 386 612 0 0,'-2'-8'461'0'0,"0"0"-1"0"0,1-1 1 0 0,0 1 0 0 0,0-1-1 0 0,1 1 1 0 0,0-1 0 0 0,1 1 0 0 0,0-1-1 0 0,0 1 1 0 0,0 0 0 0 0,1-1-1 0 0,5-11 1 0 0,-2 8 115 0 0,1 0 0 0 0,0 0 0 0 0,1 1 0 0 0,0-1 0 0 0,1 2 0 0 0,0-1 0 0 0,14-13-1 0 0,-4 7 198 0 0,1 1 0 0 0,0 1 0 0 0,1 0 0 0 0,1 2 0 0 0,0 0 0 0 0,0 2 0 0 0,1 0-1 0 0,32-11 1 0 0,-31 15-84 0 0,0 1 0 0 0,0 1 0 0 0,36-3 0 0 0,-45 7-353 0 0,-1 0 0 0 0,1 2 0 0 0,0-1 0 0 0,-1 2 0 0 0,1 0 0 0 0,-1 0 0 0 0,20 7-1 0 0,-28-8-229 0 0,-1 1-1 0 0,1 0 0 0 0,0 0 1 0 0,-1 1-1 0 0,0-1 0 0 0,1 1 0 0 0,-1 0 1 0 0,0 0-1 0 0,0 0 0 0 0,-1 1 0 0 0,1-1 1 0 0,-1 1-1 0 0,1 0 0 0 0,-1 0 0 0 0,-1 0 1 0 0,1 1-1 0 0,0-1 0 0 0,-1 0 0 0 0,0 1 1 0 0,0 0-1 0 0,0 0 0 0 0,-1-1 1 0 0,0 1-1 0 0,2 9 0 0 0,-2-5-17 0 0,-1 0 1 0 0,0 0-1 0 0,-1-1 0 0 0,0 1 0 0 0,0 0 1 0 0,-1-1-1 0 0,0 1 0 0 0,-1-1 0 0 0,1 0 1 0 0,-2 1-1 0 0,1-1 0 0 0,-1-1 0 0 0,-6 11 1 0 0,-8 7-20 0 0,-1 0 1 0 0,-1-2 0 0 0,-1-1-1 0 0,0 0 1 0 0,-35 25 0 0 0,24-24-188 0 0,-2-2 1 0 0,-1-1 0 0 0,0-2 0 0 0,-56 21 0 0 0,-4 2-461 0 0,94-41 570 0 0,1 0 0 0 0,0 0 0 0 0,0 0-1 0 0,-1 0 1 0 0,1 0 0 0 0,0 0 0 0 0,0 1 0 0 0,-1-1 0 0 0,1 0-1 0 0,0 0 1 0 0,0 0 0 0 0,0 0 0 0 0,-1 0 0 0 0,1 0 0 0 0,0 0-1 0 0,0 1 1 0 0,0-1 0 0 0,0 0 0 0 0,-1 0 0 0 0,1 0 0 0 0,0 1-1 0 0,0-1 1 0 0,0 0 0 0 0,0 0 0 0 0,0 0 0 0 0,-1 1 0 0 0,1-1-1 0 0,0 0 1 0 0,0 0 0 0 0,0 0 0 0 0,0 1 0 0 0,0-1 0 0 0,0 0-1 0 0,0 0 1 0 0,0 1 0 0 0,0-1 0 0 0,0 0 0 0 0,0 0 0 0 0,0 1-1 0 0,0-1 1 0 0,0 0 0 0 0,0 0 0 0 0,0 1 0 0 0,0-1 0 0 0,1 0-1 0 0,-1 0 1 0 0,0 0 0 0 0,0 1 0 0 0,0-1 0 0 0,17 9-124 0 0,38 7 257 0 0,-35-10-89 0 0,42 14 606 0 0,100 48 0 0 0,-139-57-222 0 0,-2 1 1 0 0,1 2 0 0 0,-1 0-1 0 0,-1 1 1 0 0,-1 1 0 0 0,0 1-1 0 0,25 29 1 0 0,-38-39-173 0 0,-3-4-140 0 0,-1-1 1 0 0,1 1-1 0 0,-1 0 1 0 0,0 0 0 0 0,0 1-1 0 0,0-1 1 0 0,0 0-1 0 0,-1 1 1 0 0,1-1 0 0 0,-1 1-1 0 0,0-1 1 0 0,0 1-1 0 0,1 4 1 0 0,-2-2-150 0 0,0-5-233 0 0,0-5-3017 0 0,1 2 2770 0 0,-1 0 1 0 0,0 0 0 0 0,1 0-1 0 0,0 1 1 0 0,-1-1 0 0 0,1 0-1 0 0,0 0 1 0 0,0 0 0 0 0,0 0-1 0 0,0 1 1 0 0,3-4 0 0 0,2-3-3302 0 0,4 1 548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2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5909 0 0,'-45'9'16547'0'0,"91"1"-13471"0"0,29-4-664 0 0,-1-3-1 0 0,82-7 1 0 0,-152 3-2640 0 0,0 1-1 0 0,0-1 1 0 0,1 0 0 0 0,-1 0 0 0 0,0-1-1 0 0,0 1 1 0 0,-1-1 0 0 0,1 0-1 0 0,5-3 1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2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7745 0 0,'0'0'283'0'0,"-1"1"0"0"0,1-1 1 0 0,0 1-1 0 0,-1-1 0 0 0,1 1 1 0 0,0 0-1 0 0,0-1 0 0 0,-1 1 0 0 0,1-1 1 0 0,0 1-1 0 0,0 0 0 0 0,0-1 1 0 0,0 1-1 0 0,0 0 0 0 0,0-1 1 0 0,0 1-1 0 0,0-1 0 0 0,0 1 1 0 0,0 0-1 0 0,0-1 0 0 0,0 1 0 0 0,1 0 1 0 0,-1-1-1 0 0,0 1 0 0 0,0-1 1 0 0,1 1-1 0 0,-1-1 0 0 0,0 1 1 0 0,1-1-1 0 0,0 2 0 0 0,21 10 3213 0 0,37 0-2366 0 0,-49-11-101 0 0,86 12 2284 0 0,158 0 0 0 0,-242-15-5642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2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0 768 0 0,'-2'5'15813'0'0,"4"24"-11474"0"0,8 41-2488 0 0,12 183 3670 0 0,-27-82-4871 0 0,4-165-1178 0 0,0 3-1206 0 0,8-29-13573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40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65 448 0 0,'-7'-22'6019'0'0,"4"19"-5422"0"0,1 0-1 0 0,-1-1 1 0 0,1 1-1 0 0,-1 0 1 0 0,0 1 0 0 0,0-1-1 0 0,0 0 1 0 0,0 1-1 0 0,-1 0 1 0 0,1 0-1 0 0,-1 0 1 0 0,1 0-1 0 0,-1 0 1 0 0,0 1-1 0 0,0-1 1 0 0,0 1 0 0 0,0 0-1 0 0,-5 0 1 0 0,5 1-395 0 0,-1 0 0 0 0,1 0 0 0 0,0 1 1 0 0,-1-1-1 0 0,1 1 0 0 0,0 0 0 0 0,0 1 1 0 0,0-1-1 0 0,0 1 0 0 0,0 0 1 0 0,0 0-1 0 0,0 0 0 0 0,1 0 0 0 0,-1 1 1 0 0,1-1-1 0 0,-1 1 0 0 0,1 0 0 0 0,-3 3 1 0 0,3-3-81 0 0,1-1 0 0 0,0 1 0 0 0,0 0 1 0 0,0 0-1 0 0,0-1 0 0 0,0 1 0 0 0,1 0 1 0 0,-1 1-1 0 0,1-1 0 0 0,0 0 1 0 0,0 0-1 0 0,0 1 0 0 0,0-1 0 0 0,0 0 1 0 0,1 1-1 0 0,0-1 0 0 0,-1 6 0 0 0,2-7-66 0 0,-1 0-1 0 0,0 0 0 0 0,1 0 0 0 0,0 0 0 0 0,-1 0 0 0 0,1 0 0 0 0,0-1 1 0 0,0 1-1 0 0,0 0 0 0 0,0 0 0 0 0,0 0 0 0 0,0-1 0 0 0,0 1 0 0 0,1-1 1 0 0,-1 1-1 0 0,1-1 0 0 0,-1 1 0 0 0,1-1 0 0 0,0 0 0 0 0,-1 0 0 0 0,1 0 1 0 0,0 0-1 0 0,0 0 0 0 0,0 0 0 0 0,0 0 0 0 0,-1-1 0 0 0,1 1 0 0 0,0-1 1 0 0,4 1-1 0 0,-3 0-33 0 0,0 0 0 0 0,0-1 1 0 0,1 1-1 0 0,-1-1 0 0 0,0 0 0 0 0,0 0 1 0 0,0 0-1 0 0,1 0 0 0 0,-1-1 1 0 0,0 1-1 0 0,0-1 0 0 0,0 0 1 0 0,0 0-1 0 0,0 0 0 0 0,0 0 1 0 0,0 0-1 0 0,0-1 0 0 0,0 1 0 0 0,-1-1 1 0 0,1 0-1 0 0,-1 0 0 0 0,1 0 1 0 0,-1 0-1 0 0,0 0 0 0 0,1-1 1 0 0,-1 1-1 0 0,0-1 0 0 0,-1 1 0 0 0,1-1 1 0 0,0 0-1 0 0,-1 0 0 0 0,1 0 1 0 0,-1 0-1 0 0,0 0 0 0 0,0 0 1 0 0,0 0-1 0 0,-1 0 0 0 0,1 0 1 0 0,-1 0-1 0 0,1 0 0 0 0,-1-6 0 0 0,0 7-19 0 0,0 0-1 0 0,-1-1 0 0 0,1 1 1 0 0,0 0-1 0 0,-1 0 0 0 0,1 0 1 0 0,-1 0-1 0 0,0 0 0 0 0,1 0 1 0 0,-1 0-1 0 0,0 0 0 0 0,-1 0 1 0 0,1 0-1 0 0,0 0 0 0 0,0 0 1 0 0,-1 1-1 0 0,1-1 0 0 0,-1 1 1 0 0,1-1-1 0 0,-1 1 0 0 0,0-1 1 0 0,0 1-1 0 0,1 0 0 0 0,-1 0 1 0 0,0 0-1 0 0,0 0 0 0 0,0 0 1 0 0,0 0-1 0 0,0 1 0 0 0,-3-2 1 0 0,1 2-3 0 0,1-1 0 0 0,-1 1 0 0 0,1-1 0 0 0,-1 1 1 0 0,0 0-1 0 0,1 0 0 0 0,-1 0 0 0 0,1 1 0 0 0,-1-1 0 0 0,1 1 0 0 0,0 0 1 0 0,-1 0-1 0 0,1 0 0 0 0,0 1 0 0 0,-1-1 0 0 0,1 1 0 0 0,0 0 1 0 0,-3 2-1 0 0,2-1 29 0 0,0 0 1 0 0,1 0-1 0 0,0 0 0 0 0,0 1 1 0 0,0-1-1 0 0,0 1 1 0 0,1-1-1 0 0,-1 1 0 0 0,1 0 1 0 0,0 0-1 0 0,0 0 1 0 0,0 1-1 0 0,1-1 0 0 0,0 0 1 0 0,-2 5-1 0 0,3-6-12 0 0,0-1-1 0 0,0 0 0 0 0,0 1 0 0 0,1-1 1 0 0,-1 0-1 0 0,0 0 0 0 0,1 1 0 0 0,0-1 1 0 0,-1 0-1 0 0,1 0 0 0 0,0 0 0 0 0,0 1 0 0 0,0-1 1 0 0,0 0-1 0 0,1 0 0 0 0,-1-1 0 0 0,0 1 1 0 0,1 0-1 0 0,0 0 0 0 0,-1-1 0 0 0,1 1 1 0 0,0-1-1 0 0,0 1 0 0 0,0-1 0 0 0,-1 0 1 0 0,2 0-1 0 0,-1 0 0 0 0,0 0 0 0 0,0 0 1 0 0,4 1-1 0 0,0 0 14 0 0,-1 0 1 0 0,1-1-1 0 0,-1 0 1 0 0,1 0-1 0 0,-1 0 1 0 0,1 0-1 0 0,0-1 1 0 0,0 0-1 0 0,-1 0 1 0 0,1-1-1 0 0,0 0 1 0 0,-1 0-1 0 0,8-2 1 0 0,-10 2-22 0 0,-1 0-1 0 0,1 0 1 0 0,-1 0-1 0 0,0 0 1 0 0,0 0-1 0 0,1 0 1 0 0,-1-1-1 0 0,0 1 1 0 0,0-1-1 0 0,-1 0 1 0 0,1 0 0 0 0,0 1-1 0 0,0-1 1 0 0,-1 0-1 0 0,1 0 1 0 0,-1-1-1 0 0,0 1 1 0 0,0 0-1 0 0,0 0 1 0 0,0-1 0 0 0,0 1-1 0 0,0 0 1 0 0,0-1-1 0 0,-1 1 1 0 0,1-1-1 0 0,-1 1 1 0 0,0-1-1 0 0,0 1 1 0 0,0-1-1 0 0,0 1 1 0 0,0-4 0 0 0,-1 4-9 0 0,1 1 0 0 0,0-1 1 0 0,0 0-1 0 0,-1 1 0 0 0,1-1 1 0 0,-1 1-1 0 0,0-1 0 0 0,1 1 1 0 0,-1-1-1 0 0,0 1 0 0 0,0-1 1 0 0,0 1-1 0 0,0 0 1 0 0,0 0-1 0 0,0-1 0 0 0,0 1 1 0 0,-1 0-1 0 0,1 0 0 0 0,0 0 1 0 0,-1 0-1 0 0,1 0 0 0 0,-1 1 1 0 0,1-1-1 0 0,-1 0 0 0 0,1 1 1 0 0,-1-1-1 0 0,1 1 0 0 0,-1-1 1 0 0,1 1-1 0 0,-1 0 1 0 0,-3-1-1 0 0,0 1-1 0 0,0 0 0 0 0,0 0 0 0 0,-1 0 0 0 0,1 1 0 0 0,0-1 0 0 0,0 1 0 0 0,-6 2 0 0 0,7-2 19 0 0,0 1-1 0 0,1-1 1 0 0,-1 1 0 0 0,1 0 0 0 0,-1 0 0 0 0,1 0-1 0 0,0 0 1 0 0,-1 0 0 0 0,1 1 0 0 0,0 0-1 0 0,1-1 1 0 0,-1 1 0 0 0,0 0 0 0 0,1 1 0 0 0,0-1-1 0 0,-3 5 1 0 0,4-6 0 0 0,0 0-1 0 0,1 0 0 0 0,-1 0 1 0 0,1-1-1 0 0,0 1 0 0 0,-1 1 1 0 0,1-1-1 0 0,0 0 0 0 0,0 0 1 0 0,0 0-1 0 0,1 0 1 0 0,-1 0-1 0 0,0 0 0 0 0,1 0 1 0 0,-1 0-1 0 0,1-1 0 0 0,0 1 1 0 0,0 0-1 0 0,-1 0 1 0 0,1 0-1 0 0,0 0 0 0 0,1-1 1 0 0,-1 1-1 0 0,0-1 0 0 0,0 1 1 0 0,1-1-1 0 0,-1 1 0 0 0,1-1 1 0 0,-1 0-1 0 0,1 1 1 0 0,0-1-1 0 0,3 2 0 0 0,1 0 16 0 0,0 0-1 0 0,0 1 0 0 0,0-2 0 0 0,1 1 1 0 0,-1-1-1 0 0,1 0 0 0 0,0 0 0 0 0,0-1 0 0 0,10 1 1 0 0,-13-2-19 0 0,-1 1-1 0 0,1-1 1 0 0,0 0 0 0 0,-1 0 0 0 0,1-1 0 0 0,-1 1 0 0 0,1-1 0 0 0,-1 0 0 0 0,1 0 0 0 0,-1 0-1 0 0,1 0 1 0 0,-1-1 0 0 0,0 1 0 0 0,1-1 0 0 0,-1 0 0 0 0,0 0 0 0 0,0 0 0 0 0,0 0-1 0 0,3-4 1 0 0,-5 5-13 0 0,0 0 0 0 0,0 0 0 0 0,-1 0-1 0 0,1-1 1 0 0,0 1 0 0 0,-1 0-1 0 0,1 0 1 0 0,-1-1 0 0 0,1 1 0 0 0,-1-1-1 0 0,1 1 1 0 0,-1 0 0 0 0,0-1 0 0 0,0 1-1 0 0,0-1 1 0 0,0 1 0 0 0,0-1-1 0 0,0 1 1 0 0,0-1 0 0 0,0 1 0 0 0,-1 0-1 0 0,1-1 1 0 0,-1 1 0 0 0,1-1 0 0 0,-1 1-1 0 0,1 0 1 0 0,-1-1 0 0 0,0 1 0 0 0,1 0-1 0 0,-1 0 1 0 0,0 0 0 0 0,0 0-1 0 0,0-1 1 0 0,0 1 0 0 0,0 0 0 0 0,0 1-1 0 0,0-1 1 0 0,-1 0 0 0 0,0-1 0 0 0,-3-1-6 0 0,0 0 1 0 0,0 0 0 0 0,0 0-1 0 0,0 0 1 0 0,0 1 0 0 0,0 0-1 0 0,-12-3 1 0 0,16 4 2 0 0,-1 1 0 0 0,0-1 0 0 0,1 1 0 0 0,-1 0 0 0 0,0 0-1 0 0,1-1 1 0 0,-1 1 0 0 0,0 0 0 0 0,0 1 0 0 0,1-1 0 0 0,-1 0 0 0 0,0 0 0 0 0,0 1 0 0 0,1-1-1 0 0,-1 1 1 0 0,0-1 0 0 0,1 1 0 0 0,-1 0 0 0 0,1 0 0 0 0,-1 0 0 0 0,1 0 0 0 0,-1 0 0 0 0,1 0-1 0 0,0 0 1 0 0,-1 0 0 0 0,1 0 0 0 0,0 1 0 0 0,0-1 0 0 0,0 0 0 0 0,0 1 0 0 0,0-1 0 0 0,0 1-1 0 0,0 0 1 0 0,1-1 0 0 0,-1 1 0 0 0,1-1 0 0 0,-1 1 0 0 0,1 0 0 0 0,-1 3 0 0 0,1-2 4 0 0,0 0 1 0 0,0 0 0 0 0,0 0 0 0 0,0 0 0 0 0,1-1 0 0 0,-1 1-1 0 0,1 0 1 0 0,0 0 0 0 0,0 0 0 0 0,0 0 0 0 0,0-1-1 0 0,0 1 1 0 0,1-1 0 0 0,-1 1 0 0 0,1-1 0 0 0,-1 1 0 0 0,1-1-1 0 0,0 0 1 0 0,0 0 0 0 0,0 0 0 0 0,1 0 0 0 0,-1 0 0 0 0,3 2-1 0 0,0-1 7 0 0,0 0 1 0 0,0-1-1 0 0,1 1 0 0 0,-1-1 0 0 0,1 0 0 0 0,0 0 0 0 0,-1-1 0 0 0,13 2 0 0 0,-16-3-16 0 0,0 0 1 0 0,0 0-1 0 0,-1 0 0 0 0,1 0 0 0 0,0-1 1 0 0,0 1-1 0 0,0 0 0 0 0,0-1 1 0 0,0 0-1 0 0,-1 1 0 0 0,1-1 0 0 0,0 0 1 0 0,0 0-1 0 0,-1 0 0 0 0,1 0 0 0 0,-1 0 1 0 0,1-1-1 0 0,-1 1 0 0 0,1 0 1 0 0,-1-1-1 0 0,0 1 0 0 0,0-1 0 0 0,0 1 1 0 0,1-1-1 0 0,-1 1 0 0 0,-1-1 1 0 0,1 0-1 0 0,0 0 0 0 0,0 1 0 0 0,0-4 1 0 0,-1 4-2 0 0,0 0 1 0 0,1 0 0 0 0,-1 0 0 0 0,0 0-1 0 0,0 0 1 0 0,0 0 0 0 0,0 0 0 0 0,0 0-1 0 0,0 0 1 0 0,-1 0 0 0 0,1 0-1 0 0,0 0 1 0 0,0 0 0 0 0,-1 0 0 0 0,1 0-1 0 0,-1 0 1 0 0,1 1 0 0 0,-1-1 0 0 0,1 0-1 0 0,-1 0 1 0 0,1 0 0 0 0,-1 0-1 0 0,0 1 1 0 0,1-1 0 0 0,-1 0 0 0 0,0 1-1 0 0,0-1 1 0 0,0 1 0 0 0,1-1 0 0 0,-1 1-1 0 0,-2-2 1 0 0,-12-3-1932 0 0,2 7-4577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15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2802 1 32 0 0,'-278'252'2998'0'0,"185"-160"-2709"0"0,59-61-199 0 0,-439 411 729 0 0,198-198-545 0 0,-21 13-84 0 0,5-9-43 0 0,-120 72-2 0 0,295-233-113 0 0,-409 281-564 0 0,516-362-1124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27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7 308 188 0 0,'-2'-6'528'0'0,"1"0"0"0"0,0 0-1 0 0,0 0 1 0 0,0-1 0 0 0,0 1 0 0 0,1 0-1 0 0,0 0 1 0 0,1-1 0 0 0,-1 1 0 0 0,1 0-1 0 0,1 0 1 0 0,-1 0 0 0 0,1 0 0 0 0,0 0-1 0 0,0 0 1 0 0,1 0 0 0 0,-1 0 0 0 0,1 1 0 0 0,1 0-1 0 0,5-9 1 0 0,4-1 174 0 0,2 0-1 0 0,-1 0 1 0 0,2 1 0 0 0,0 1-1 0 0,0 1 1 0 0,1 0 0 0 0,1 1-1 0 0,-1 1 1 0 0,2 1 0 0 0,0 0-1 0 0,0 2 1 0 0,0 0 0 0 0,25-5-1 0 0,-26 8-265 0 0,0 0 0 0 0,1 2 0 0 0,-1 0 0 0 0,1 1 0 0 0,0 1-1 0 0,29 4 1 0 0,-35-2-164 0 0,-1 0 0 0 0,1 1-1 0 0,-1 1 1 0 0,1 0 0 0 0,-1 1 0 0 0,0 0-1 0 0,-1 1 1 0 0,1 0 0 0 0,20 15-1 0 0,-28-18-187 0 0,0 1-1 0 0,0-1 0 0 0,0 1 0 0 0,-1-1 1 0 0,1 1-1 0 0,-1 0 0 0 0,0 1 0 0 0,0-1 1 0 0,0 0-1 0 0,-1 1 0 0 0,1 0 0 0 0,-1-1 0 0 0,0 1 1 0 0,-1 0-1 0 0,1 0 0 0 0,-1 0 0 0 0,0 0 1 0 0,0 0-1 0 0,0 1 0 0 0,-1-1 0 0 0,0 0 1 0 0,-1 8-1 0 0,0-3-22 0 0,-1-1 0 0 0,-1 0 0 0 0,0 0 0 0 0,0 0 0 0 0,-1 0 0 0 0,0-1 0 0 0,0 1 0 0 0,-1-1 0 0 0,0 0 0 0 0,-1-1 0 0 0,-10 13 0 0 0,0-4-32 0 0,0 0-1 0 0,0-1 0 0 0,-2-1 0 0 0,0-1 1 0 0,-1 0-1 0 0,-32 16 0 0 0,23-16-70 0 0,0-1-1 0 0,-1-1 1 0 0,-1-1-1 0 0,-39 7 1 0 0,10-11-267 0 0,58-6 247 0 0,7 0-39 0 0,16 2 185 0 0,1 1-1 0 0,-1 1 1 0 0,0 1-1 0 0,32 12 1 0 0,88 42 653 0 0,-122-50-478 0 0,-1 1 0 0 0,0 1 0 0 0,-1 1 0 0 0,0 0 0 0 0,-1 1-1 0 0,0 1 1 0 0,-1 1 0 0 0,-1 0 0 0 0,25 32 0 0 0,-39-45-547 0 0,1 1 0 0 0,0-1-1 0 0,0 0 1 0 0,0 1 0 0 0,0-1 0 0 0,0 0 0 0 0,0 0-1 0 0,1-1 1 0 0,4 4 0 0 0,-6-5-281 0 0,1 1 1 0 0,-1-1 0 0 0,1 0-1 0 0,-1 1 1 0 0,1-1 0 0 0,-1 0-1 0 0,1 0 1 0 0,-1 0-1 0 0,1 0 1 0 0,0-1 0 0 0,-1 1-1 0 0,1 0 1 0 0,-1 0 0 0 0,1-1-1 0 0,-1 1 1 0 0,0-1-1 0 0,1 0 1 0 0,-1 1 0 0 0,1-1-1 0 0,0-1 1 0 0,7-4-2508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28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6417 0 0,'3'-15'6558'0'0,"-3"12"-5939"0"0,1 1-1 0 0,0-1 1 0 0,0 1 0 0 0,0 0-1 0 0,0-1 1 0 0,0 1 0 0 0,1 0-1 0 0,-1-1 1 0 0,1 1-1 0 0,-1 0 1 0 0,1 0 0 0 0,0 0-1 0 0,3-2 960 0 0,12 19 1146 0 0,-10 5-1959 0 0,-1 1 0 0 0,-1 0 0 0 0,0 0 0 0 0,-2 0 0 0 0,0 1 0 0 0,-1 26 0 0 0,3 10 41 0 0,4 192 404 0 0,-9-234-1210 0 0,1-11 514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2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50 312 0 0,'-48'-10'2328'0'0,"-11"-2"13038"0"0,65 13-13988 0 0,73 5 1328 0 0,0-4 0 0 0,99-9 0 0 0,-117 3-2044 0 0,-14-3-2643 0 0,-32 0-1314 0 0,-3-1-3720 0 0,-8 5 4295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28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26 7329 0 0,'2'-26'9944'0'0,"4"37"-4988"0"0,3 43-2547 0 0,-8-9-1289 0 0,-3 0 0 0 0,-1 1 0 0 0,-2-2 0 0 0,-13 51 0 0 0,5-28 108 0 0,13-65-1188 0 0,-1-1 1 0 0,1 1 0 0 0,0-1 0 0 0,-1 0 0 0 0,1 1 0 0 0,0-1 0 0 0,0 1-1 0 0,0-1 1 0 0,0 1 0 0 0,0-1 0 0 0,1 1 0 0 0,-1-1 0 0 0,0 1 0 0 0,1-1-1 0 0,-1 0 1 0 0,1 1 0 0 0,-1-1 0 0 0,1 0 0 0 0,1 3 0 0 0,-1-4-28 0 0,0 1 0 0 0,0-1 0 0 0,-1 1 0 0 0,1-1 0 0 0,0 0 0 0 0,0 0 0 0 0,0 1 0 0 0,0-1 0 0 0,0 0 0 0 0,0 0 0 0 0,0 0 1 0 0,0 0-1 0 0,0 0 0 0 0,0 0 0 0 0,-1 0 0 0 0,1 0 0 0 0,0 0 0 0 0,0-1 0 0 0,0 1 0 0 0,0 0 0 0 0,0 0 0 0 0,1-1 0 0 0,8-4 6 0 0,-1 0 1 0 0,1-1-1 0 0,16-13 0 0 0,-25 19-13 0 0,17-15 13 0 0,41-28 46 0 0,-55 41-64 0 0,-1 0 0 0 0,0 0 0 0 0,1 1 0 0 0,-1-1 0 0 0,1 1 0 0 0,0-1 0 0 0,-1 1 0 0 0,1 0 1 0 0,0 1-1 0 0,0-1 0 0 0,0 1 0 0 0,0-1 0 0 0,-1 1 0 0 0,1 0 0 0 0,5 1 0 0 0,-6 0-1 0 0,0 1 0 0 0,0 0 0 0 0,0-1 0 0 0,0 1 0 0 0,0 1 0 0 0,0-1 0 0 0,0 0 0 0 0,-1 0 0 0 0,1 1 0 0 0,-1 0 0 0 0,0-1 0 0 0,1 1 0 0 0,-1 0 0 0 0,2 4 0 0 0,24 50 0 0 0,-22-46 0 0 0,35 85 0 0 0,-28-60 0 0 0,3-1 0 0 0,1 0 0 0 0,1-1 0 0 0,31 43 0 0 0,-47-76-1 0 0,-1 1 0 0 0,0-1 0 0 0,0 1 0 0 0,0 0-1 0 0,0-1 1 0 0,1 0 0 0 0,-1 1 0 0 0,1-1 0 0 0,-1 0 0 0 0,1 0 0 0 0,-1 1 0 0 0,1-1 0 0 0,0 0 0 0 0,0-1 0 0 0,-1 1 0 0 0,1 0 0 0 0,0 0 0 0 0,3 0 0 0 0,0-4-198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0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13 564 0 0,'0'0'307'0'0,"0"-1"0"0"0,0 0 0 0 0,-1 1 0 0 0,1-1 0 0 0,0 0 0 0 0,0 1 0 0 0,0-1 0 0 0,-1 1 0 0 0,1-1 0 0 0,0 1 0 0 0,0-1 0 0 0,-1 1 0 0 0,1-1 0 0 0,-1 1 0 0 0,1-1 0 0 0,0 1 0 0 0,-1-1 0 0 0,1 1 0 0 0,-1-1 0 0 0,1 1 0 0 0,-1 0 0 0 0,1-1 0 0 0,-1 1 0 0 0,0 0 0 0 0,0-1 0 0 0,-7 12 3355 0 0,-2 34-1598 0 0,9-39-1109 0 0,-19 97 1671 0 0,5 1 1 0 0,5 0-1 0 0,3 112 1 0 0,-7 182 2643 0 0,10-268-3506 0 0,4-129-1789 0 0,0-1-1 0 0,0 1 1 0 0,0 0-1 0 0,0-1 1 0 0,0 1-1 0 0,0 0 1 0 0,0-1-1 0 0,0 1 1 0 0,0 0-1 0 0,0-1 1 0 0,1 1-1 0 0,-1 0 1 0 0,0-1-1 0 0,0 1 1 0 0,1 0 0 0 0,-1-1-1 0 0,0 1 1 0 0,1-1-1 0 0,-1 1 1 0 0,1-1-1 0 0,-1 1 1 0 0,0-1-1 0 0,1 1 1 0 0,-1-1-1 0 0,2 2 1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04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46 552 0 0,'-23'-3'12564'0'0,"32"7"-12161"0"0,0 0 1 0 0,0 0 0 0 0,0-1-1 0 0,1 0 1 0 0,0-1-1 0 0,0 0 1 0 0,-1-1 0 0 0,1 1-1 0 0,15-2 1 0 0,5 2 196 0 0,260 11 2570 0 0,390-41 895 0 0,-542 19-3310 0 0,562-1 3388 0 0,-661 12-4099 0 0,1-2 0 0 0,0-2-1 0 0,-1-1 1 0 0,0-3 0 0 0,62-16 0 0 0,-95 19-2640 0 0,-24 2-8632 0 0,14 1 12101 0 0,-12 1-3821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0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7 316 0 0,'-1'7'7239'0'0,"3"-2"-7083"0"0,3-3 389 0 0,-1 0 0 0 0,1 0 0 0 0,-1 0 0 0 0,1-1 0 0 0,0 0 1 0 0,0 0-1 0 0,0 0 0 0 0,-1 0 0 0 0,1-1 0 0 0,9 0 0 0 0,-2 1 149 0 0,71 2 1937 0 0,1-4 1 0 0,100-13 0 0 0,-140 10-1842 0 0,6-1 18 0 0,124-7 3581 0 0,-170 15-5044 0 0,-15 14-12912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05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 16 0 0,'-1'0'244'0'0,"0"-1"0"0"0,0 1 0 0 0,1 0 0 0 0,-1 0 0 0 0,0 0 0 0 0,0-1 0 0 0,1 1 0 0 0,-1 0 0 0 0,0 0 0 0 0,0 0 0 0 0,1 0 0 0 0,-1 0 0 0 0,0 1 0 0 0,0-1 0 0 0,1 0 0 0 0,-1 0 0 0 0,0 0 0 0 0,0 1 0 0 0,1-1 0 0 0,-1 0 0 0 0,0 1 0 0 0,1-1 0 0 0,-1 0 0 0 0,0 1 0 0 0,1-1 0 0 0,-1 1 0 0 0,1-1 0 0 0,-1 1 0 0 0,1 0 0 0 0,-1-1 0 0 0,1 1 0 0 0,-1-1 0 0 0,1 1 0 0 0,0 0 0 0 0,-1-1 0 0 0,1 1 0 0 0,0 0 0 0 0,-1 0 0 0 0,1-1 0 0 0,0 1 0 0 0,0 0 0 0 0,0 0 0 0 0,0-1 0 0 0,0 1 0 0 0,0 0 0 0 0,0 0 0 0 0,0-1 0 0 0,0 1 0 0 0,0 0 0 0 0,0 0 0 0 0,0 0 0 0 0,7 50 4588 0 0,-6-44-4168 0 0,38 285 7022 0 0,-37-268-7258 0 0,30 308 3833 0 0,-27-227-2640 0 0,-2-8-1050 0 0,-3-88-571 0 0,0-4-45 0 0,0-4-267 0 0,7-20-8445 0 0,-6 9 4814 0 0,2 1 566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06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46 644 0 0,'-4'-1'6417'0'0,"4"2"-6308"0"0,-1 8 2601 0 0,3 9-1210 0 0,56 193 6848 0 0,62 93-1354 0 0,-114-292-6703 0 0,-4-5 71 0 0,2 0-1 0 0,-1 0 1 0 0,1 0-1 0 0,0-1 0 0 0,7 10 1 0 0,-10-15-307 0 0,0 0 0 0 0,0-1 1 0 0,0 1-1 0 0,0 0 0 0 0,0 0 0 0 0,0-1 0 0 0,0 1 1 0 0,0 0-1 0 0,0-1 0 0 0,1 1 0 0 0,-1-1 1 0 0,0 1-1 0 0,0-1 0 0 0,0 0 0 0 0,1 0 0 0 0,-1 1 1 0 0,0-1-1 0 0,0 0 0 0 0,1 0 0 0 0,-1 0 1 0 0,0 0-1 0 0,1 0 0 0 0,-1-1 0 0 0,0 1 1 0 0,0 0-1 0 0,0-1 0 0 0,1 1 0 0 0,-1-1 0 0 0,0 1 1 0 0,0-1-1 0 0,0 1 0 0 0,0-1 0 0 0,0 0 1 0 0,0 1-1 0 0,0-1 0 0 0,0 0 0 0 0,0 0 0 0 0,0 0 1 0 0,1-1-1 0 0,12-13 140 0 0,-1 1-1 0 0,-1-2 1 0 0,0 0 0 0 0,-1 0-1 0 0,-1-1 1 0 0,16-36 0 0 0,-4 0-189 0 0,16-62 1 0 0,-28 72-7 0 0,-2-1 0 0 0,-1 0 0 0 0,0-57 0 0 0,-4 62 0 0 0,-3 36-149 0 0,1-1-1 0 0,0 0 1 0 0,-1 0-1 0 0,1 1 1 0 0,0-1-1 0 0,1 0 1 0 0,-1 1-1 0 0,1-1 1 0 0,2-4-1 0 0,11-7-3460 0 0,6 10-4410 0 0,-12 6 4651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0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0 208 0 0,'-22'23'9750'0'0,"8"5"-4600"0"0,-2 37-1727 0 0,10-35-1914 0 0,-12 61 1146 0 0,3 1-1 0 0,-4 142 1 0 0,19-210-2154 0 0,0 0-1 0 0,7 43 1 0 0,-4-58 780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16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749 0 116 0 0,'-23'36'2817'0'0,"-40"48"0"0"0,-87 81-1037 0 0,90-103-1163 0 0,-8 10-156 0 0,-211 235 1557 0 0,264-289-1933 0 0,-6 8 151 0 0,-43 39 0 0 0,58-61-413 0 0,12-24-5336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06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73 6681 0 0,'-24'-11'4426'0'0,"-10"-4"641"0"0,14 11 1984 0 0,83-6-4456 0 0,252-9-288 0 0,-312 19-2649 0 0,0 0-155 0 0,23-4-2285 0 0,-6-2-5927 0 0,-10 3 6001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07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5957 0 0,'1'-7'2071'0'0,"-1"5"-1737"0"0,-1 0 0 0 0,1 1 0 0 0,0-1-1 0 0,0 0 1 0 0,0 0 0 0 0,1 1-1 0 0,-1-1 1 0 0,0 0 0 0 0,1 1-1 0 0,-1-1 1 0 0,1 0 0 0 0,0 1 0 0 0,-1-1-1 0 0,1 1 1 0 0,0-1 0 0 0,0 1-1 0 0,0-1 1 0 0,0 1 0 0 0,0-1-1 0 0,0 1 1 0 0,0 0 0 0 0,2-2-1 0 0,9 26 2540 0 0,-7-4-2259 0 0,-2 0 0 0 0,0 1 0 0 0,-1-1 0 0 0,-1 0 0 0 0,0 1-1 0 0,-4 33 1 0 0,0-2 240 0 0,2-3-106 0 0,-1 14 890 0 0,3-1 0 0 0,9 69 0 0 0,-10-128-1581 0 0,0-1 0 0 0,1 0 0 0 0,-1 1 1 0 0,0-1-1 0 0,0 0 0 0 0,1 1 1 0 0,-1-1-1 0 0,1 0 0 0 0,-1 0 0 0 0,1 1 1 0 0,-1-1-1 0 0,1 0 0 0 0,0 0 0 0 0,-1 0 1 0 0,1 0-1 0 0,0 0 0 0 0,0 0 0 0 0,0 0 1 0 0,0 0-1 0 0,0 0 0 0 0,2 1 1 0 0,-1-1-15 0 0,-1-1 1 0 0,0 0 0 0 0,0 0 0 0 0,1 0 0 0 0,-1 0 0 0 0,0 0 0 0 0,0 0 0 0 0,1 0 0 0 0,-1-1 0 0 0,0 1 0 0 0,0 0 0 0 0,0-1 0 0 0,1 1 0 0 0,-1-1-1 0 0,0 1 1 0 0,0-1 0 0 0,0 0 0 0 0,2-1 0 0 0,6-5 117 0 0,0 0 0 0 0,-1-1 0 0 0,16-18 0 0 0,-18 18-163 0 0,92-93 151 0 0,-82 87-123 0 0,0 1-1 0 0,1 1 1 0 0,0 0 0 0 0,33-16-1 0 0,-48 27-13 0 0,0 0 1 0 0,0 0-1 0 0,1 0 0 0 0,-1 0 0 0 0,0 0 0 0 0,1 1 1 0 0,-1-1-1 0 0,0 1 0 0 0,1-1 0 0 0,-1 1 0 0 0,1 0 0 0 0,-1 0 1 0 0,1 0-1 0 0,-1 0 0 0 0,0 1 0 0 0,1-1 0 0 0,-1 0 1 0 0,1 1-1 0 0,2 1 0 0 0,-3-1-5 0 0,0 1-1 0 0,0-1 1 0 0,0 1-1 0 0,-1-1 1 0 0,1 1 0 0 0,0 0-1 0 0,-1 0 1 0 0,1 0 0 0 0,-1 0-1 0 0,0 0 1 0 0,1 0 0 0 0,-1 0-1 0 0,0 0 1 0 0,0 0 0 0 0,1 5-1 0 0,1 8-3 0 0,-1-1 0 0 0,0 0 0 0 0,-1 1 0 0 0,-1 29 0 0 0,0-40-3 0 0,-5 104-267 0 0,7-101-662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1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40 468 0 0,'-1'0'294'0'0,"0"0"0"0"0,0-1 1 0 0,-1 1-1 0 0,1 0 0 0 0,0 0 0 0 0,0 0 1 0 0,0 1-1 0 0,0-1 0 0 0,0 0 0 0 0,-1 0 0 0 0,1 1 1 0 0,0-1-1 0 0,0 0 0 0 0,0 1 0 0 0,0-1 0 0 0,0 1 1 0 0,0 0-1 0 0,0-1 0 0 0,0 1 0 0 0,0 0 0 0 0,0-1 1 0 0,0 1-1 0 0,1 0 0 0 0,-1 0 0 0 0,0 0 0 0 0,0 0 1 0 0,1 0-1 0 0,-1 0 0 0 0,1 0 0 0 0,-1 0 1 0 0,1 0-1 0 0,-1 0 0 0 0,1 0 0 0 0,0 0 0 0 0,-1 0 1 0 0,1 0-1 0 0,0 1 0 0 0,0 0 0 0 0,-2 8 814 0 0,1-1 0 0 0,0 1 0 0 0,1 16 0 0 0,0-12-214 0 0,-2 74 2761 0 0,0 8 201 0 0,-17 112 0 0 0,18-195-3447 0 0,1-10-197 0 0,0 1-1 0 0,-1 0 1 0 0,1 0-1 0 0,-1-1 1 0 0,0 1-1 0 0,0 0 0 0 0,0-1 1 0 0,-1 1-1 0 0,1-1 1 0 0,-5 8 682 0 0,5-16-672 0 0,-6-41-140 0 0,2 0 0 0 0,2 0 0 0 0,2-1 0 0 0,2 1 0 0 0,8-58 0 0 0,-6 86-82 0 0,0 0 0 0 0,1 1 0 0 0,1-1 0 0 0,1 1 0 0 0,0 0 0 0 0,1 1 0 0 0,1-1 0 0 0,17-26 0 0 0,-22 38 0 0 0,0 0 0 0 0,1 0 0 0 0,0 1 0 0 0,0 0 0 0 0,0 0 0 0 0,0 0 0 0 0,1 0 0 0 0,-1 0 0 0 0,1 1 0 0 0,0 0 0 0 0,0 0 0 0 0,0 0 0 0 0,1 1 0 0 0,-1 0 0 0 0,1 0 0 0 0,-1 0 0 0 0,1 0 0 0 0,0 1 0 0 0,-1 0 0 0 0,1 0 0 0 0,0 1 0 0 0,0 0 0 0 0,0 0 0 0 0,0 0 0 0 0,-1 0 0 0 0,1 1 0 0 0,0 0 0 0 0,0 1 0 0 0,-1-1 0 0 0,10 4 0 0 0,-10-3 0 0 0,0 0 0 0 0,-1 0 0 0 0,1 0 0 0 0,-1 1 0 0 0,1-1 0 0 0,-1 1 0 0 0,0 0 0 0 0,0 0 0 0 0,0 1 0 0 0,0-1 0 0 0,-1 1 0 0 0,1 0 1 0 0,-1 0-1 0 0,0 0 0 0 0,0 0 0 0 0,-1 0 0 0 0,1 1 0 0 0,-1 0 0 0 0,0-1 0 0 0,2 8 0 0 0,-2-5-1 0 0,-1 0 0 0 0,-1 0 1 0 0,1-1-1 0 0,-1 1 0 0 0,0 0 1 0 0,-1 0-1 0 0,1-1 0 0 0,-1 1 1 0 0,-1 0-1 0 0,1-1 0 0 0,-1 1 1 0 0,-1-1-1 0 0,1 1 0 0 0,-7 11 1 0 0,0-3-107 0 0,-1 0 1 0 0,0 0 0 0 0,-1-1 0 0 0,0 0 0 0 0,-2-1 0 0 0,1-1-1 0 0,-1 0 1 0 0,-1 0 0 0 0,0-1 0 0 0,-1-1 0 0 0,0 0-1 0 0,-1-2 1 0 0,1 1 0 0 0,-2-2 0 0 0,1 0 0 0 0,-1-1-1 0 0,-26 6 1 0 0,42-12-18 0 0,5 1-251 0 0,25 3 454 0 0,0 1 1 0 0,0 2-1 0 0,-1 1 0 0 0,49 21 1 0 0,-63-23 26 0 0,-2 1 1 0 0,1 0-1 0 0,-1 1 1 0 0,0 1 0 0 0,0-1-1 0 0,-1 2 1 0 0,0 0-1 0 0,-1 0 1 0 0,0 1-1 0 0,-1 0 1 0 0,15 24-1 0 0,-21-30-655 0 0,13 20-683 0 0,-6-17-2850 0 0,-10-7 3717 0 0,1-1 0 0 0,-1 0 0 0 0,1 0 0 0 0,-1 0 0 0 0,0 0 0 0 0,1 0 0 0 0,-1 0 0 0 0,1 0 1 0 0,-1 0-1 0 0,1 0 0 0 0,-1 0 0 0 0,1 0 0 0 0,-1 0 0 0 0,0-1 0 0 0,5-1-3284 0 0,0-4 726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1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46 5012 0 0,'-13'-46'10779'0'0,"0"68"-8348"0"0,3 142 3462 0 0,5-62-4405 0 0,1-32 396 0 0,8 98-1 0 0,-4-168-1870 0 0,0 0-1 0 0,0-1 1 0 0,0 1-1 0 0,0 0 1 0 0,0 0 0 0 0,1 0-1 0 0,-1 0 1 0 0,0 0-1 0 0,0 0 1 0 0,0 0 0 0 0,0 0-1 0 0,0 0 1 0 0,0 0-1 0 0,0 0 1 0 0,1 0 0 0 0,-1 0-1 0 0,0 0 1 0 0,0 0-1 0 0,0 0 1 0 0,0 0-1 0 0,0 0 1 0 0,0 0 0 0 0,0 0-1 0 0,1 0 1 0 0,-1 0-1 0 0,0 0 1 0 0,0 0 0 0 0,0 0-1 0 0,0 0 1 0 0,0 0-1 0 0,0 0 1 0 0,0 0 0 0 0,1 0-1 0 0,-1 0 1 0 0,0 0-1 0 0,0 0 1 0 0,0 0 0 0 0,0 1-1 0 0,0-1 1 0 0,0 0-1 0 0,0 0 1 0 0,0 0 0 0 0,0 0-1 0 0,0 0 1 0 0,0 0-1 0 0,0 0 1 0 0,1 0 0 0 0,-1 1-1 0 0,0-1 1 0 0,0 0-1 0 0,0 0 1 0 0,0 0-1 0 0,0 0 1 0 0,0 0 0 0 0,0 0-1 0 0,0 0 1 0 0,0 1-1 0 0,0-1 1 0 0,0 0 0 0 0,0 0-1 0 0,8-16 188 0 0,7-21-137 0 0,-11 23-44 0 0,2 1 0 0 0,0 0 0 0 0,0 0 0 0 0,1 0 0 0 0,1 0 0 0 0,0 1 0 0 0,0 1 0 0 0,14-15 0 0 0,-18 22-9 0 0,1-1-1 0 0,-1 1 0 0 0,1 0 0 0 0,0 0 0 0 0,0 0 0 0 0,1 1 1 0 0,-1-1-1 0 0,1 1 0 0 0,0 1 0 0 0,0-1 0 0 0,0 1 0 0 0,0 0 1 0 0,0 0-1 0 0,0 1 0 0 0,0 0 0 0 0,1 0 0 0 0,-1 0 0 0 0,0 1 1 0 0,1 0-1 0 0,-1 0 0 0 0,8 2 0 0 0,-9-1 38 0 0,0 1 0 0 0,-1 0 0 0 0,1 0 0 0 0,0 1 0 0 0,-1-1 0 0 0,0 1 0 0 0,1 0 0 0 0,-1 0 0 0 0,0 1 0 0 0,-1-1 0 0 0,1 1 0 0 0,-1 0 0 0 0,1 0 0 0 0,-1 0 0 0 0,0 0 0 0 0,-1 0 0 0 0,1 1 0 0 0,-1-1 0 0 0,0 1 0 0 0,3 8 0 0 0,3 7 185 0 0,-2 0-1 0 0,0 1 1 0 0,4 32 0 0 0,-9-38-560 0 0,4 18-660 0 0,-5-32 399 0 0,1 0 0 0 0,-1 0 0 0 0,0 0 0 0 0,1 0 0 0 0,-1 0 0 0 0,1 0 0 0 0,0 0 0 0 0,-1 0 1 0 0,1-1-1 0 0,0 1 0 0 0,0 0 0 0 0,-1 0 0 0 0,1-1 0 0 0,2 2 0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1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1 648 0 0,'0'0'6961'0'0,"1"4"-5824"0"0,21 241 9792 0 0,-10-73-7427 0 0,-11-164-3566 0 0,3 24-635 0 0,5-14-3166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1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72 6985 0 0,'-35'-13'11365'0'0,"39"11"-10957"0"0,19-5-85 0 0,1 0 0 0 0,0 2 0 0 0,41-4 0 0 0,-2 0-2343 0 0,-2-5-3749 0 0,-44 9 3669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07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1 200 0 0,'-1'0'363'0'0,"0"0"0"0"0,0 0 0 0 0,1 0 1 0 0,-1 0-1 0 0,0 1 0 0 0,0-1 0 0 0,1 0 0 0 0,-1 0 0 0 0,0 1 0 0 0,1-1 1 0 0,-1 0-1 0 0,0 1 0 0 0,0-1 0 0 0,1 1 0 0 0,-1-1 0 0 0,1 1 0 0 0,-1-1 1 0 0,1 1-1 0 0,-1 0 0 0 0,1-1 0 0 0,-1 1 0 0 0,1-1 0 0 0,-1 2 0 0 0,1-1-170 0 0,0-1 0 0 0,1 1 0 0 0,-1 0 0 0 0,0-1-1 0 0,0 1 1 0 0,1-1 0 0 0,-1 1 0 0 0,1-1-1 0 0,-1 1 1 0 0,1-1 0 0 0,-1 1 0 0 0,0-1 0 0 0,1 1-1 0 0,0-1 1 0 0,-1 0 0 0 0,1 1 0 0 0,-1-1-1 0 0,1 0 1 0 0,-1 1 0 0 0,2-1 0 0 0,39 14 2606 0 0,54 4 146 0 0,144 9-1 0 0,817-13 1603 0 0,-813-18-3864 0 0,456-9 890 0 0,-67 0-7 0 0,-610 11-920 0 0,-12 0-2959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0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14 7813 0 0,'-3'-2'1178'0'0,"0"0"0"0"0,0 1-1 0 0,-1-1 1 0 0,1 1 0 0 0,0-1 0 0 0,-1 1 0 0 0,-6-2 0 0 0,9 3-1060 0 0,1 0-1 0 0,-1 0 1 0 0,1 0 0 0 0,-1 0-1 0 0,1 0 1 0 0,-1 0 0 0 0,0 0-1 0 0,1 1 1 0 0,-1-1 0 0 0,1 0-1 0 0,-1 0 1 0 0,1 0 0 0 0,-1 1-1 0 0,1-1 1 0 0,-1 0 0 0 0,1 0-1 0 0,-1 1 1 0 0,1-1 0 0 0,-1 0-1 0 0,1 1 1 0 0,-1 0-1 0 0,0 0 5 0 0,1 0 0 0 0,-1 1 0 0 0,1-1-1 0 0,-1 0 1 0 0,1 0 0 0 0,0 1-1 0 0,-1-1 1 0 0,1 0 0 0 0,0 1-1 0 0,0-1 1 0 0,0 0 0 0 0,0 1-1 0 0,0 1 1 0 0,15 154 3714 0 0,-6-84-2455 0 0,-2 91 0 0 0,-13-11 408 0 0,0 56-2613 0 0,6-208-45 0 0,0-16-8748 0 0,1 7 8463 0 0,-1-9-1836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0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40 5777 0 0,'0'-2'342'0'0,"0"1"1"0"0,-1 0 0 0 0,1 0 0 0 0,0 0 0 0 0,0 0-1 0 0,0 0 1 0 0,0 0 0 0 0,0 0 0 0 0,0 0 0 0 0,0 0 0 0 0,0-1-1 0 0,1 1 1 0 0,-1 0 0 0 0,0 0 0 0 0,1 0 0 0 0,-1 0-1 0 0,1 0 1 0 0,-1 0 0 0 0,2-1 0 0 0,-1 0-82 0 0,0 1-1 0 0,0 0 1 0 0,0 0 0 0 0,1 0 0 0 0,-1 0-1 0 0,0 0 1 0 0,1 0 0 0 0,-1 1-1 0 0,1-1 1 0 0,-1 0 0 0 0,1 1 0 0 0,2-1-1 0 0,5-1 153 0 0,0 1 0 0 0,0 0 0 0 0,0 0 0 0 0,10 1 0 0 0,-5 0 332 0 0,802 26 5447 0 0,-101 3-4582 0 0,-115-49-603 0 0,66 0 441 0 0,-654 20-1376 0 0,-8-1-17 0 0,1 0 1 0 0,-1 1 0 0 0,1 0 0 0 0,-1 0 0 0 0,1 1-1 0 0,-1-1 1 0 0,0 1 0 0 0,1 0 0 0 0,-1 0 0 0 0,1 0 0 0 0,-1 0-1 0 0,0 1 1 0 0,6 3 0 0 0,-9-2-28 0 0,0 1 0 0 0,0-1 0 0 0,0 1 0 0 0,0 0 1 0 0,0-1-1 0 0,-1 1 0 0 0,0 0 0 0 0,0-1 0 0 0,0 1 0 0 0,0 0 0 0 0,0-1 0 0 0,-1 1 0 0 0,1 0 0 0 0,-1-1 0 0 0,-2 6 1 0 0,1 0 14 0 0,-6 40 193 0 0,3 0-1 0 0,1 1 1 0 0,3-1-1 0 0,2 1 0 0 0,14 93 1 0 0,-2-77-6 0 0,2 0-1 0 0,3-1 1 0 0,48 111 0 0 0,-64-170-232 0 0,-1-5-1 0 0,0 1 0 0 0,-1-1 0 0 0,1 1 0 0 0,0-1 0 0 0,-1 1 0 0 0,0-1 0 0 0,1 1 0 0 0,-1-1 0 0 0,0 1 0 0 0,0-1 0 0 0,0 4 0 0 0,0-4-262 0 0,-22-12-5430 0 0,-12-3-2060 0 0,3 2 4494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0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1 116 0 0,'-1'0'299'0'0,"0"0"1"0"0,0 1-1 0 0,0-1 1 0 0,0 0-1 0 0,-1 1 1 0 0,1-1-1 0 0,0 1 1 0 0,0-1-1 0 0,0 1 1 0 0,0-1-1 0 0,0 1 0 0 0,0 0 1 0 0,0 0-1 0 0,0-1 1 0 0,0 1-1 0 0,0 0 1 0 0,1 0-1 0 0,-1 0 1 0 0,0 0-1 0 0,0 0 0 0 0,1 0 1 0 0,-1 0-1 0 0,1 0 1 0 0,-1 0-1 0 0,1 1 1 0 0,-1-1-1 0 0,1 0 1 0 0,-1 2-1 0 0,3-1 6 0 0,-1 0-1 0 0,0 0 0 0 0,1 0 1 0 0,-1 0-1 0 0,1 0 1 0 0,-1 0-1 0 0,1-1 1 0 0,0 1-1 0 0,0-1 1 0 0,0 1-1 0 0,0-1 0 0 0,0 0 1 0 0,0 1-1 0 0,0-1 1 0 0,4 1-1 0 0,15 8 274 0 0,1-1 0 0 0,0-1 0 0 0,0-1 0 0 0,32 6 1 0 0,94 9 585 0 0,-134-20-1088 0 0,538 30 2669 0 0,2-45-733 0 0,-440 9-1611 0 0,243-13 707 0 0,467 2 1915 0 0,-785 18-2969 0 0,-1-2-1 0 0,1-1 0 0 0,0-3 1 0 0,0 0-1 0 0,41-11 1 0 0,-75 11-692 0 0,-25 1-13271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22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616 54 216 0 0,'-7'-34'4043'0'0,"2"14"6742"0"0,5 26-9726 0 0,-2 47 1169 0 0,-2 2-479 0 0,3 1-1 0 0,3 0 0 0 0,12 85 0 0 0,-10-120-819 0 0,-1 1 0 0 0,1 33 0 0 0,-4-55-915 0 0,0 1-1 0 0,-1-1 0 0 0,1 0 1 0 0,-1 1-1 0 0,1-1 0 0 0,-1 0 1 0 0,1 1-1 0 0,-1-1 0 0 0,1 0 1 0 0,-1 1-1 0 0,0-1 0 0 0,1 0 1 0 0,-1 0-1 0 0,1 0 0 0 0,-1 0 1 0 0,0 1-1 0 0,1-1 0 0 0,-1 0 1 0 0,1 0-1 0 0,-1 0 0 0 0,0 0 1 0 0,1 0-1 0 0,-1-1 0 0 0,1 1 1 0 0,-1 0-1 0 0,0 0 0 0 0,1 0 1 0 0,-1-1-1 0 0,-16-2 46 0 0,-1 1-152 0 0,0 0 0 0 0,-1 1 0 0 0,1 1 1 0 0,0 1-1 0 0,-35 5 0 0 0,-88 28-300 0 0,127-31 373 0 0,-29 9-127 0 0,-66 27 0 0 0,97-34 136 0 0,2 0 0 0 0,-1 1 1 0 0,1 0-1 0 0,-1 1 0 0 0,2 0 0 0 0,-1 0 1 0 0,1 1-1 0 0,0 1 0 0 0,1-1 0 0 0,0 1 1 0 0,-9 12-1 0 0,15-17 41 0 0,0 0 0 0 0,0 1 0 0 0,0-1 0 0 0,0 1 0 0 0,1 0 1 0 0,0-1-1 0 0,0 1 0 0 0,0 0 0 0 0,0 0 0 0 0,1 0 0 0 0,0 0 0 0 0,0-1 0 0 0,0 1 0 0 0,0 0 1 0 0,1 0-1 0 0,0 0 0 0 0,0 0 0 0 0,0-1 0 0 0,1 1 0 0 0,0-1 0 0 0,-1 1 0 0 0,2-1 0 0 0,-1 1 1 0 0,0-1-1 0 0,1 0 0 0 0,0 0 0 0 0,0 0 0 0 0,0 0 0 0 0,6 5 0 0 0,-4-4-163 0 0,1 1 0 0 0,-1-1 0 0 0,1-1 0 0 0,0 1 0 0 0,0-1 0 0 0,1 0 0 0 0,-1 0 0 0 0,1-1 0 0 0,0 0 0 0 0,0 0 0 0 0,0-1 0 0 0,0 1 0 0 0,0-2 0 0 0,0 1 0 0 0,1-1 0 0 0,-1 0 0 0 0,1 0 0 0 0,14-2 0 0 0,86-25-9369 0 0,-68 15 6753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1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1 708 0 0,'-1'0'249'0'0,"1"0"1"0"0,-1 0-1 0 0,1 0 0 0 0,-1 1 0 0 0,1-1 1 0 0,0 0-1 0 0,-1 0 0 0 0,1 1 0 0 0,-1-1 1 0 0,1 0-1 0 0,0 1 0 0 0,-1-1 1 0 0,1 1-1 0 0,0-1 0 0 0,-1 0 0 0 0,1 1 1 0 0,0-1-1 0 0,0 1 0 0 0,-1-1 0 0 0,1 1 1 0 0,0-1-1 0 0,0 1 0 0 0,0-1 1 0 0,0 1-1 0 0,7 7 2250 0 0,25 3-1263 0 0,-27-9-634 0 0,70 13 1185 0 0,0-3-1 0 0,97 3 1 0 0,780 25 3861 0 0,-718-33-4526 0 0,477-16 3168 0 0,-585 5-2649 0 0,-124 4-1506 0 0,3 0 134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13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41 176 0 0,'1'-1'295'0'0,"0"-1"0"0"0,0 1 0 0 0,-1-1 1 0 0,1 1-1 0 0,-1-1 0 0 0,1 1 0 0 0,-1-1 0 0 0,1 1 0 0 0,-1-1 0 0 0,0 1 0 0 0,0-1 1 0 0,0 1-1 0 0,0-1 0 0 0,0 0 0 0 0,0 1 0 0 0,0-1 0 0 0,0 1 0 0 0,0-1 1 0 0,-1 1-1 0 0,0-3 0 0 0,0 4-149 0 0,1-1 0 0 0,-1 0-1 0 0,0 1 1 0 0,0-1 0 0 0,0 1 0 0 0,0-1 0 0 0,0 1 0 0 0,1-1 0 0 0,-1 1-1 0 0,0 0 1 0 0,0-1 0 0 0,0 1 0 0 0,0 0 0 0 0,0 0 0 0 0,0 0 0 0 0,0 0 0 0 0,0 0-1 0 0,0 0 1 0 0,0 0 0 0 0,0 0 0 0 0,0 0 0 0 0,0 0 0 0 0,-1 1 0 0 0,-5 0 192 0 0,1 1 0 0 0,-1 0 0 0 0,1 1 1 0 0,0-1-1 0 0,0 1 0 0 0,0 0 0 0 0,-11 8 0 0 0,11-5-93 0 0,0-1 0 0 0,0 1 0 0 0,0 0 0 0 0,1 0-1 0 0,0 1 1 0 0,0 0 0 0 0,1 0 0 0 0,0 0-1 0 0,0 0 1 0 0,0 1 0 0 0,1-1 0 0 0,0 1-1 0 0,1 0 1 0 0,-3 15 0 0 0,4-18-107 0 0,1 0 0 0 0,0-1-1 0 0,0 1 1 0 0,0 0 0 0 0,0-1 0 0 0,1 1-1 0 0,0 0 1 0 0,0-1 0 0 0,0 1 0 0 0,1-1-1 0 0,-1 1 1 0 0,1-1 0 0 0,0 0 0 0 0,4 7 0 0 0,-3-7-24 0 0,0 0 0 0 0,1 0 1 0 0,-1-1-1 0 0,1 1 1 0 0,0-1-1 0 0,0 1 1 0 0,0-1-1 0 0,0-1 1 0 0,8 5-1 0 0,-3-3 6 0 0,0-1 1 0 0,0 0-1 0 0,1 0 0 0 0,-1-1 1 0 0,1 0-1 0 0,0-1 0 0 0,0 0 0 0 0,-1 0 1 0 0,1-1-1 0 0,0 0 0 0 0,0-1 1 0 0,0 0-1 0 0,-1-1 0 0 0,11-2 0 0 0,-14 2-104 0 0,1 1 0 0 0,0-1 0 0 0,-1-1 0 0 0,1 1 0 0 0,-1-1 0 0 0,0 0 0 0 0,0-1 0 0 0,0 1 0 0 0,-1-1 0 0 0,1 0 0 0 0,-1-1 0 0 0,0 1-1 0 0,0-1 1 0 0,0 0 0 0 0,-1 0 0 0 0,0-1 0 0 0,0 1 0 0 0,0-1 0 0 0,0 0 0 0 0,4-11 0 0 0,-7 15-18 0 0,-1 0-1 0 0,1 1 1 0 0,0-1-1 0 0,-1 0 1 0 0,0 0 0 0 0,1 0-1 0 0,-1 0 1 0 0,0 1-1 0 0,0-1 1 0 0,0 0 0 0 0,0 0-1 0 0,0 0 1 0 0,0 0 0 0 0,-1 0-1 0 0,1 1 1 0 0,0-1-1 0 0,-1 0 1 0 0,0 0 0 0 0,1 0-1 0 0,-1 1 1 0 0,0-1-1 0 0,0 0 1 0 0,0 1 0 0 0,0-1-1 0 0,0 1 1 0 0,-1-1-1 0 0,1 1 1 0 0,0 0 0 0 0,-1-1-1 0 0,1 1 1 0 0,-1 0-1 0 0,-1-1 1 0 0,0 0 28 0 0,-1 1-1 0 0,1-1 1 0 0,0 1 0 0 0,-1 0 0 0 0,0 0-1 0 0,1 1 1 0 0,-1-1 0 0 0,0 1-1 0 0,1 0 1 0 0,-1 0 0 0 0,0 0-1 0 0,1 0 1 0 0,-1 0 0 0 0,0 1-1 0 0,-4 1 1 0 0,-3 2 53 0 0,0 1-1 0 0,0 0 1 0 0,1 0-1 0 0,0 1 1 0 0,0 0-1 0 0,0 1 0 0 0,1 0 1 0 0,0 1-1 0 0,1 0 1 0 0,0 0-1 0 0,0 1 1 0 0,0 0-1 0 0,1 0 1 0 0,0 1-1 0 0,1 0 1 0 0,0 0-1 0 0,1 0 1 0 0,-5 13-1 0 0,9-20-37 0 0,0 0 0 0 0,0 0 0 0 0,1 1 0 0 0,-1-1 0 0 0,1 0 0 0 0,0 0 0 0 0,-1 0 0 0 0,2 0 0 0 0,-1 0 0 0 0,0 1 0 0 0,0-1 0 0 0,1 0 0 0 0,0 0 0 0 0,0 0 0 0 0,0 0 0 0 0,0 0 0 0 0,0 0 0 0 0,0 0 0 0 0,1 0 0 0 0,-1-1 0 0 0,1 1 0 0 0,0 0 0 0 0,0-1 0 0 0,0 0 0 0 0,0 1 0 0 0,0-1 0 0 0,1 0 0 0 0,-1 0 0 0 0,3 2 0 0 0,-1-2-36 0 0,-1 0 0 0 0,1-1-1 0 0,0 1 1 0 0,0-1 0 0 0,-1 0-1 0 0,1 0 1 0 0,0 0 0 0 0,0 0-1 0 0,0-1 1 0 0,0 0 0 0 0,0 0 0 0 0,0 0-1 0 0,0 0 1 0 0,0 0 0 0 0,0-1-1 0 0,0 0 1 0 0,-1 0 0 0 0,1 0-1 0 0,0 0 1 0 0,0 0 0 0 0,-1-1-1 0 0,7-3 1 0 0,-5 2-66 0 0,-1 0-1 0 0,0-1 1 0 0,-1 1-1 0 0,1-1 1 0 0,0 0 0 0 0,-1 0-1 0 0,0 0 1 0 0,0 0-1 0 0,0 0 1 0 0,-1-1 0 0 0,1 1-1 0 0,-1-1 1 0 0,0 0-1 0 0,0 0 1 0 0,-1 0 0 0 0,0 0-1 0 0,1 0 1 0 0,-2 0-1 0 0,1-5 1 0 0,0 5-130 0 0,0 0 0 0 0,-1 1 1 0 0,0-1-1 0 0,0 0 0 0 0,-1 0 0 0 0,0 1 0 0 0,1-1 1 0 0,-1 0-1 0 0,-1 1 0 0 0,1-1 0 0 0,-1 1 1 0 0,1 0-1 0 0,-1-1 0 0 0,-1 1 0 0 0,1 0 0 0 0,-1 0 1 0 0,1 0-1 0 0,-1 0 0 0 0,0 1 0 0 0,0-1 1 0 0,-4-3-1 0 0,5 6-235 0 0,1 0-1 0 0,0 0 1 0 0,-1 0 0 0 0,1 0 0 0 0,-1 1 0 0 0,1-1-1 0 0,-1 0 1 0 0,1 1 0 0 0,-1-1 0 0 0,0 1 0 0 0,1-1-1 0 0,-4 1 1 0 0,-7-1-1938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15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1 112 0 0,'4'5'9787'0'0,"-4"-5"-9595"0"0,2 21 3893 0 0,-2 29-2186 0 0,0-44-855 0 0,10 144 3369 0 0,-1-39-2701 0 0,-7-71-1132 0 0,2 0-1 0 0,1 0 1 0 0,3 0-1 0 0,1-1 1 0 0,2 0 0 0 0,16 38-1 0 0,-24-72-533 0 0,-1 0-1 0 0,1-1 1 0 0,0 0 0 0 0,0 0-1 0 0,0 0 1 0 0,1 0-1 0 0,0 0 1 0 0,-1 0 0 0 0,1-1-1 0 0,0 0 1 0 0,1 0-1 0 0,-1 0 1 0 0,0 0 0 0 0,1-1-1 0 0,0 1 1 0 0,0-1 0 0 0,-1 0-1 0 0,1-1 1 0 0,8 2-1 0 0,9 2-19 0 0,1-2 1 0 0,-1-1-1 0 0,30 0 0 0 0,-18-1 31 0 0,348-3 124 0 0,-244-1-151 0 0,213-4 17 0 0,364 9-28 0 0,-146 21 65 0 0,-38-2-21 0 0,-219-13-11 0 0,18-6 45 0 0,-11-3 47 0 0,8-3 43 0 0,-102 3-58 0 0,699-2 230 0 0,-532 19-231 0 0,-22 23 16 0 0,-50-4-10 0 0,439 7 169 0 0,-728-41-284 0 0,479 10 315 0 0,-81-3 61 0 0,-130 0 649 0 0,-298-8-996 0 0,16-4-1581 0 0,-5-4-7691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1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70 6049 0 0,'-5'-5'1044'0'0,"0"1"0"0"0,0-1 0 0 0,0 1 0 0 0,-1 0 0 0 0,0 1 0 0 0,0 0 0 0 0,0 0 1 0 0,0 0-1 0 0,0 0 0 0 0,0 1 0 0 0,-1 0 0 0 0,1 1 0 0 0,-10-2 0 0 0,6 2-437 0 0,-1 0 1 0 0,0 1-1 0 0,1 0 0 0 0,-1 0 0 0 0,0 1 0 0 0,1 1 0 0 0,-1 0 0 0 0,-12 4 0 0 0,12-2-416 0 0,0 0 0 0 0,1 0 0 0 0,0 1-1 0 0,0 1 1 0 0,0 0 0 0 0,0 0 0 0 0,-15 13-1 0 0,20-14 44 0 0,-1 0 0 0 0,1 1-1 0 0,0 0 1 0 0,1 0 0 0 0,-1 0 0 0 0,1 0-1 0 0,1 0 1 0 0,-1 1 0 0 0,1 0-1 0 0,0 0 1 0 0,-4 14 0 0 0,6-17-151 0 0,0 1 1 0 0,0-1-1 0 0,1 0 1 0 0,0 1-1 0 0,0-1 0 0 0,0 0 1 0 0,0 1-1 0 0,0-1 1 0 0,1 0-1 0 0,0 0 1 0 0,0 1-1 0 0,0-1 1 0 0,1 0-1 0 0,-1 0 0 0 0,1 0 1 0 0,0 0-1 0 0,0 0 1 0 0,0-1-1 0 0,4 5 1 0 0,-2-3-38 0 0,0-1 1 0 0,0 0 0 0 0,1 0 0 0 0,0 0-1 0 0,-1 0 1 0 0,1-1 0 0 0,1 0 0 0 0,-1 0-1 0 0,0 0 1 0 0,1-1 0 0 0,-1 1-1 0 0,11 2 1 0 0,-10-4-63 0 0,1 0 0 0 0,-1 0 0 0 0,0 0-1 0 0,1 0 1 0 0,-1-1 0 0 0,0 0 0 0 0,1-1 0 0 0,-1 1-1 0 0,0-1 1 0 0,1 0 0 0 0,-1-1 0 0 0,6-2-1 0 0,-8 3-24 0 0,0-1 0 0 0,0 0-1 0 0,0 0 1 0 0,-1 0 0 0 0,1 0-1 0 0,-1-1 1 0 0,1 1 0 0 0,-1-1-1 0 0,0 0 1 0 0,0 0 0 0 0,0 0-1 0 0,-1-1 1 0 0,1 1 0 0 0,-1-1-1 0 0,0 1 1 0 0,0-1 0 0 0,0 0-1 0 0,3-7 1 0 0,-4 7 26 0 0,0 0 1 0 0,0 1-1 0 0,0-1 1 0 0,-1 1-1 0 0,1-1 1 0 0,-1 0-1 0 0,0 0 1 0 0,0 1-1 0 0,0-1 0 0 0,-1 0 1 0 0,1 1-1 0 0,-1-1 1 0 0,0 0-1 0 0,0 1 1 0 0,0-1-1 0 0,0 1 1 0 0,-1-1-1 0 0,1 1 1 0 0,-1 0-1 0 0,0 0 0 0 0,0-1 1 0 0,0 1-1 0 0,-1 1 1 0 0,1-1-1 0 0,-1 0 1 0 0,1 0-1 0 0,-1 1 1 0 0,0 0-1 0 0,0-1 1 0 0,0 1-1 0 0,-5-2 0 0 0,3 1 41 0 0,1 1 0 0 0,-1 0-1 0 0,1 0 1 0 0,-1 1 0 0 0,0-1-1 0 0,0 1 1 0 0,1 0 0 0 0,-1 1-1 0 0,0-1 1 0 0,0 1 0 0 0,0 0-1 0 0,0 0 1 0 0,0 0 0 0 0,0 1 0 0 0,0-1-1 0 0,0 1 1 0 0,0 1 0 0 0,1-1-1 0 0,-1 1 1 0 0,0-1 0 0 0,1 1-1 0 0,-1 1 1 0 0,-4 2 0 0 0,5-2 20 0 0,1 0 1 0 0,-1 0-1 0 0,0 0 0 0 0,1 1 1 0 0,-1 0-1 0 0,1-1 1 0 0,0 1-1 0 0,1 1 1 0 0,-1-1-1 0 0,0 0 1 0 0,1 1-1 0 0,0-1 1 0 0,-2 7-1 0 0,4-9-34 0 0,-1 0 1 0 0,1-1-1 0 0,0 1 1 0 0,0 0-1 0 0,0-1 0 0 0,0 1 1 0 0,0 0-1 0 0,0-1 0 0 0,0 1 1 0 0,0 0-1 0 0,1-1 1 0 0,-1 1-1 0 0,1 0 0 0 0,-1-1 1 0 0,1 1-1 0 0,0-1 1 0 0,1 3-1 0 0,-1-2-12 0 0,1-1 0 0 0,0 1 0 0 0,-1 0 0 0 0,1-1 1 0 0,0 1-1 0 0,0-1 0 0 0,0 0 0 0 0,0 1 0 0 0,0-1 0 0 0,1 0 0 0 0,-1 0 0 0 0,0-1 1 0 0,0 1-1 0 0,1 0 0 0 0,3 0 0 0 0,2 0-29 0 0,0 0 0 0 0,0 0 0 0 0,0-1 1 0 0,0 0-1 0 0,1 0 0 0 0,-1-1 0 0 0,0 0 0 0 0,0-1 0 0 0,0 1 0 0 0,0-2 0 0 0,0 1 0 0 0,-1-1 1 0 0,1 0-1 0 0,-1-1 0 0 0,1 0 0 0 0,-1 0 0 0 0,-1 0 0 0 0,12-9 0 0 0,-14 9-2 0 0,0 0-1 0 0,0 0 1 0 0,0 0-1 0 0,0-1 1 0 0,-1 1-1 0 0,1-1 1 0 0,-1 0-1 0 0,0 1 1 0 0,-1-1-1 0 0,1-1 1 0 0,-1 1-1 0 0,0 0 0 0 0,0-1 1 0 0,-1 1-1 0 0,0-1 1 0 0,0 1-1 0 0,0-1 1 0 0,0 0-1 0 0,-1 1 1 0 0,0-1-1 0 0,0 0 1 0 0,-1 1-1 0 0,0-1 1 0 0,0 0-1 0 0,0 1 1 0 0,0-1-1 0 0,-4-6 1 0 0,4 8-37 0 0,-1 1 1 0 0,1-1 0 0 0,-1 1-1 0 0,0-1 1 0 0,-1 1 0 0 0,1 0 0 0 0,0 0-1 0 0,-1 0 1 0 0,0 0 0 0 0,0 0 0 0 0,0 0-1 0 0,0 1 1 0 0,0 0 0 0 0,0-1-1 0 0,-1 1 1 0 0,1 1 0 0 0,-1-1 0 0 0,1 0-1 0 0,-1 1 1 0 0,0-1 0 0 0,0 1 0 0 0,1 0-1 0 0,-1 1 1 0 0,0-1 0 0 0,0 1-1 0 0,0-1 1 0 0,0 1 0 0 0,-5 1 0 0 0,6-2 141 0 0,1 1-1550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0 304 0 0,'0'0'5459'0'0,"-1"4"-4501"0"0,0 11-91 0 0,0 0 0 0 0,1-1-1 0 0,1 1 1 0 0,0 0 0 0 0,1 0-1 0 0,0-1 1 0 0,7 20-1 0 0,2 25 731 0 0,-4 9 556 0 0,-1 111-1 0 0,-18 73 792 0 0,6-146-1706 0 0,-1-36-488 0 0,-1 23-172 0 0,9-84 370 0 0,2-3-5964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1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0 460 0 0,'-1'1'253'0'0,"1"-1"0"0"0,-1 1 0 0 0,1-1-1 0 0,-1 1 1 0 0,1-1 0 0 0,-1 1 0 0 0,1-1 0 0 0,0 1 0 0 0,-1-1-1 0 0,1 1 1 0 0,0 0 0 0 0,0-1 0 0 0,-1 1 0 0 0,1-1 0 0 0,0 1-1 0 0,0 0 1 0 0,0-1 0 0 0,0 1 0 0 0,0 0 0 0 0,0-1 0 0 0,0 1 0 0 0,0 0-1 0 0,0-1 1 0 0,0 1 0 0 0,0 0 0 0 0,0 1 0 0 0,1-1-25 0 0,0 0 1 0 0,0 0-1 0 0,-1 0 1 0 0,1 0-1 0 0,0 0 1 0 0,0-1-1 0 0,0 1 1 0 0,0 0-1 0 0,0 0 1 0 0,0-1-1 0 0,0 1 1 0 0,0-1 0 0 0,3 2-1 0 0,46 11 1968 0 0,-42-12-1599 0 0,288 33 5013 0 0,6-26-3221 0 0,-181-5-1478 0 0,188-2 1262 0 0,-164-2-1128 0 0,-173 6-12566 0 0,14-4 9140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1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24 0 0,'-3'6'1013'0'0,"0"1"0"0"0,0-1 0 0 0,1 0-1 0 0,0 1 1 0 0,0 0 0 0 0,0-1 0 0 0,1 1 0 0 0,0 12 0 0 0,3 62 3450 0 0,0-17-1981 0 0,-39 398 5395 0 0,31-405-6558 0 0,0 63 0 0 0,6-120-1381 0 0,0 1-1 0 0,0-1 0 0 0,0 1 0 0 0,-1-1 1 0 0,1 1-1 0 0,0-1 0 0 0,0 1 0 0 0,1-1 0 0 0,-1 1 1 0 0,0-1-1 0 0,0 0 0 0 0,0 1 0 0 0,0-1 1 0 0,0 1-1 0 0,0-1 0 0 0,1 1 0 0 0,-1-1 0 0 0,0 1 1 0 0,0-1-1 0 0,0 0 0 0 0,1 1 0 0 0,-1-1 1 0 0,0 0-1 0 0,1 1 0 0 0,-1-1 0 0 0,0 0 0 0 0,1 1 1 0 0,-1-1-1 0 0,1 0 0 0 0,-1 1 0 0 0,0-1 1 0 0,1 0-1 0 0,0 0 0 0 0,16-6-2719 0 0,14-24-3122 0 0,-9 3 3197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1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11 7125 0 0,'-2'-2'4481'0'0,"-11"-7"493"0"0,11 11-4817 0 0,0-1 1 0 0,0 1-1 0 0,0 0 1 0 0,-1-1 0 0 0,2 1-1 0 0,-1 0 1 0 0,0 0-1 0 0,0 0 1 0 0,1 1 0 0 0,-1-1-1 0 0,1 0 1 0 0,-1 1-1 0 0,1-1 1 0 0,0 1 0 0 0,0-1-1 0 0,0 1 1 0 0,1-1-1 0 0,-1 1 1 0 0,0 3 0 0 0,-11 63 1039 0 0,11-63-1025 0 0,-17 169 1572 0 0,-14 92 464 0 0,19-192-1210 0 0,-33 113-1 0 0,38-158-772 0 0,6-22-426 0 0,0 0-1 0 0,0 1 1 0 0,-1-1 0 0 0,0 0 0 0 0,0 0-1 0 0,-1-1 1 0 0,-7 12 0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18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4 0 0,'-1'0'207'0'0,"1"0"0"0"0,-1 0 0 0 0,1 0 1 0 0,-1 0-1 0 0,1 0 0 0 0,0 0 0 0 0,-1 0 0 0 0,1 1 0 0 0,-1-1 0 0 0,1 0 0 0 0,-1 0 1 0 0,1 0-1 0 0,0 0 0 0 0,-1 1 0 0 0,1-1 0 0 0,0 0 0 0 0,-1 0 0 0 0,1 1 0 0 0,0-1 1 0 0,-1 0-1 0 0,1 1 0 0 0,0-1 0 0 0,-1 0 0 0 0,1 1 0 0 0,0-1 0 0 0,0 0 0 0 0,-1 1 1 0 0,1-1-1 0 0,0 1 0 0 0,0-1 0 0 0,0 1 0 0 0,14 5 2358 0 0,37 1-923 0 0,-45-6-879 0 0,256 15 4798 0 0,-177-11-4710 0 0,62 0 910 0 0,-52-3 85 0 0,1 4 0 0 0,142 28 0 0 0,-226-29-2479 0 0,-12 1-1205 0 0,-23 1-6643 0 0,15-7 6021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18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1 804 0 0,'-2'1'576'0'0,"1"1"0"0"0,0 0 0 0 0,0 0 0 0 0,-1-1 0 0 0,1 1 0 0 0,0 0 0 0 0,0 0-1 0 0,1 0 1 0 0,-1 0 0 0 0,0 0 0 0 0,0 3 0 0 0,-3 45 3826 0 0,2-17-2428 0 0,-47 230 4930 0 0,-63 393 437 0 0,106-606-6450 0 0,6-49-858 0 0,3-3-928 0 0,0 1 126 0 0,0-1 0 0 0,0 1 1 0 0,0-1-1 0 0,-1 0 0 0 0,1 0 0 0 0,-1 0 1 0 0,1-1-1 0 0,-1 1 0 0 0,0-1 1 0 0,0 1-1 0 0,0-1 0 0 0,0 0 1 0 0,2-5-1 0 0,2-3-2249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22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31 504 0 0,'-33'-6'3639'0'0,"32"6"-3327"0"0,0 0-1 0 0,-1-1 1 0 0,1 2 0 0 0,0-1 0 0 0,0 0-1 0 0,-1 0 1 0 0,1 0 0 0 0,0 1 0 0 0,0-1-1 0 0,-1 0 1 0 0,1 1 0 0 0,0-1 0 0 0,0 1-1 0 0,0-1 1 0 0,0 1 0 0 0,0 0 0 0 0,0 0 0 0 0,0-1-1 0 0,0 1 1 0 0,0 0 0 0 0,0 0 0 0 0,0 0-1 0 0,-1 1 1 0 0,2-1-120 0 0,0 0-1 0 0,-1 0 1 0 0,1 0 0 0 0,0 1-1 0 0,0-1 1 0 0,0 0 0 0 0,0 0-1 0 0,0 0 1 0 0,0 0-1 0 0,0 0 1 0 0,0 0 0 0 0,0 0-1 0 0,1 0 1 0 0,-1 0 0 0 0,0 0-1 0 0,1 0 1 0 0,-1 0 0 0 0,1 0-1 0 0,-1 0 1 0 0,1 0-1 0 0,-1 0 1 0 0,1-1 0 0 0,0 1-1 0 0,-1 0 1 0 0,1 0 0 0 0,0 0-1 0 0,0-1 1 0 0,-1 1 0 0 0,1 0-1 0 0,1 0 1 0 0,26 17 1866 0 0,-21-16-1723 0 0,0 0 0 0 0,0 0 0 0 0,0 0 0 0 0,1-1 0 0 0,-1 0 0 0 0,0-1 0 0 0,0 0 0 0 0,1 0 0 0 0,-1 0 0 0 0,8-2 0 0 0,-12 2-239 0 0,0-1 0 0 0,-1 0 0 0 0,1 0 0 0 0,0 0 0 0 0,0 0 0 0 0,0 0 0 0 0,-1 0 0 0 0,1-1 0 0 0,-1 1 0 0 0,1-1 0 0 0,3-3 1 0 0,-5 4-50 0 0,1-1 1 0 0,-1 1 0 0 0,0-1-1 0 0,-1 1 1 0 0,1-1 0 0 0,0 1-1 0 0,0-1 1 0 0,-1 1 0 0 0,1-1 0 0 0,0 0-1 0 0,-1 1 1 0 0,0-1 0 0 0,1 0-1 0 0,-1 1 1 0 0,0-1 0 0 0,0 0 0 0 0,0 0-1 0 0,0 1 1 0 0,0-1 0 0 0,-1 0-1 0 0,0-2 1 0 0,1 2-22 0 0,-1 0 1 0 0,0 0-1 0 0,0-1 1 0 0,0 1-1 0 0,0 0 1 0 0,0 0-1 0 0,-1 1 0 0 0,1-1 1 0 0,0 0-1 0 0,-1 0 1 0 0,0 1-1 0 0,1-1 0 0 0,-1 1 1 0 0,0-1-1 0 0,0 1 1 0 0,0 0-1 0 0,0 0 1 0 0,0 0-1 0 0,0 0 0 0 0,0 0 1 0 0,0 0-1 0 0,0 0 1 0 0,0 1-1 0 0,-1-1 1 0 0,1 1-1 0 0,0-1 0 0 0,0 1 1 0 0,-1 0-1 0 0,1 0 1 0 0,0 0-1 0 0,-4 1 0 0 0,3-1-232 0 0,0 0-1 0 0,-1 1 1 0 0,1 0-1 0 0,0-1 0 0 0,0 1 1 0 0,0 0-1 0 0,1 1 1 0 0,-1-1-1 0 0,0 0 0 0 0,-4 3 1 0 0,6-3-222 0 0,-1 0 0 0 0,1 1 0 0 0,0-1 0 0 0,-1 0 0 0 0,1 0 0 0 0,0 1 1 0 0,0-1-1 0 0,0 1 0 0 0,0-1 0 0 0,0 1 0 0 0,0-1 0 0 0,0 1 0 0 0,1 0 0 0 0,-1-1 1 0 0,1 1-1 0 0,-1 0 0 0 0,1 0 0 0 0,-1 2 0 0 0,2 6-2305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1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139 177 208 0 0,'-7'0'6208'0'0,"2"10"-5495"0"0,1-1 1 0 0,-1 1-1 0 0,2 0 0 0 0,-1 1 1 0 0,1-1-1 0 0,1 0 0 0 0,0 1 1 0 0,-1 18-1 0 0,-5 14 502 0 0,-15 65 1367 0 0,-47 189 4557 0 0,70-292-5382 0 0,8-17-1414 0 0,9-28-396 0 0,25-157 98 0 0,-4 14-76 0 0,-30 154 60 0 0,1 0 1 0 0,2 1-1 0 0,0 1 1 0 0,19-31-1 0 0,-23 46 16 0 0,0 2-1 0 0,0-1 1 0 0,2 1 0 0 0,-1 0-1 0 0,1 1 1 0 0,0 0-1 0 0,1 0 1 0 0,0 1-1 0 0,1 0 1 0 0,0 1-1 0 0,21-11 1 0 0,-26 15-7 0 0,0 1 0 0 0,1 0 0 0 0,-1 0 0 0 0,1 0 0 0 0,0 0 1 0 0,-1 1-1 0 0,1 0 0 0 0,0 1 0 0 0,0-1 0 0 0,0 1 0 0 0,0 1 0 0 0,0-1 0 0 0,-1 1 0 0 0,1 1 0 0 0,0-1 0 0 0,0 1 1 0 0,-1 0-1 0 0,1 0 0 0 0,-1 1 0 0 0,0 0 0 0 0,0 0 0 0 0,0 1 0 0 0,10 7 0 0 0,-12-9-19 0 0,-1 1-1 0 0,0-1 1 0 0,0 1 0 0 0,-1 0-1 0 0,1 0 1 0 0,-1 0 0 0 0,1 0-1 0 0,-1 0 1 0 0,0 1 0 0 0,0-1-1 0 0,0 1 1 0 0,-1-1 0 0 0,1 1-1 0 0,-1 0 1 0 0,0 0 0 0 0,0 0-1 0 0,1 6 1 0 0,-2-5-2 0 0,0 1-1 0 0,-1 0 1 0 0,1-1 0 0 0,-1 1-1 0 0,0 0 1 0 0,-1-1 0 0 0,1 1 0 0 0,-1-1-1 0 0,0 1 1 0 0,-5 9 0 0 0,-2 0-26 0 0,-1-1 1 0 0,0-1 0 0 0,0 1 0 0 0,-1-1-1 0 0,-1-1 1 0 0,0 0 0 0 0,-17 12 0 0 0,1-4-230 0 0,0-1 0 0 0,-1-2 0 0 0,-1 0 1 0 0,-1-2-1 0 0,0-2 0 0 0,-47 15 0 0 0,77-28 222 0 0,1 0-1 0 0,0 0 1 0 0,0 0-1 0 0,-1 0 1 0 0,1 0-1 0 0,0 0 1 0 0,-1 0-1 0 0,1 0 1 0 0,0 0-1 0 0,0 0 1 0 0,-1 0-1 0 0,1 1 1 0 0,0-1-1 0 0,0 0 1 0 0,0 0-1 0 0,-1 0 1 0 0,1 0-1 0 0,0 1 1 0 0,0-1-1 0 0,0 0 1 0 0,-1 0-1 0 0,1 0 1 0 0,0 1-1 0 0,0-1 1 0 0,0 0-1 0 0,0 0 1 0 0,0 1-1 0 0,0-1 1 0 0,-1 0-1 0 0,1 0 0 0 0,0 1 1 0 0,0-1-1 0 0,0 0 1 0 0,0 1-1 0 0,0-1 1 0 0,0 0-1 0 0,0 0 1 0 0,0 1-1 0 0,0-1 1 0 0,1 1-1 0 0,9 11-186 0 0,32 17 417 0 0,-26-19-189 0 0,137 104 1186 0 0,-134-98-622 0 0,-1 1 1 0 0,-1 0 0 0 0,-1 1 0 0 0,0 1-1 0 0,24 39 1 0 0,-36-48 1187 0 0,-7-4-6921 0 0,-6-6-2032 0 0,2-3 5342 0 0,-2-2-1242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2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119 269 344 0 0,'0'0'114'0'0,"1"0"-1"0"0,-1 0 1 0 0,0 0-1 0 0,1 0 1 0 0,-1 0-1 0 0,0 0 1 0 0,1 1-1 0 0,-1-1 1 0 0,0 0-1 0 0,1 0 1 0 0,-1 0-1 0 0,0 0 1 0 0,0 1-1 0 0,1-1 1 0 0,-1 0-1 0 0,0 0 1 0 0,0 1-1 0 0,0-1 1 0 0,1 0-1 0 0,-1 0 1 0 0,0 1-1 0 0,0-1 1 0 0,0 0-1 0 0,0 1 1 0 0,1-1 0 0 0,-1 0-1 0 0,0 0 1 0 0,0 1-1 0 0,0-1 1 0 0,0 0-1 0 0,0 1 1 0 0,0-1-1 0 0,0 1 1 0 0,-1 18 1823 0 0,-10 24-48 0 0,10-38-1413 0 0,-16 41 2822 0 0,-2 0-1 0 0,-42 74 1 0 0,46-91 1340 0 0,18-34-4154 0 0,13-20-182 0 0,-2 0-1 0 0,-1-1 0 0 0,0-1 1 0 0,-2 0-1 0 0,-2-1 0 0 0,9-36 1 0 0,-5 3 175 0 0,10-124-1 0 0,-22 168-355 0 0,-1 3 107 0 0,1-1 0 0 0,1 0 0 0 0,7-27 0 0 0,-9 42-210 0 0,0-1 1 0 0,0 1 0 0 0,0-1 0 0 0,0 1 0 0 0,0 0 0 0 0,0-1 0 0 0,0 1 0 0 0,0 0 0 0 0,0-1 0 0 0,1 1 0 0 0,-1 0 0 0 0,0 0 0 0 0,0-1 0 0 0,0 1 0 0 0,1 0-1 0 0,-1-1 1 0 0,0 1 0 0 0,0 0 0 0 0,1 0 0 0 0,-1-1 0 0 0,0 1 0 0 0,0 0 0 0 0,1 0 0 0 0,-1 0 0 0 0,0 0 0 0 0,1-1 0 0 0,-1 1 0 0 0,0 0 0 0 0,1 0-1 0 0,-1 0 1 0 0,0 0 0 0 0,1 0 0 0 0,-1 0 0 0 0,0 0 0 0 0,1 0 0 0 0,0 0 0 0 0,9 11 395 0 0,6 23-28 0 0,-15-32-350 0 0,18 43 81 0 0,3-1 0 0 0,1-1-1 0 0,2-1 1 0 0,2-2-1 0 0,2 0 1 0 0,1-2-1 0 0,46 44 1 0 0,-60-72-323 0 0,-16-10 189 0 0,0 0 1 0 0,1 0-1 0 0,-1 0 1 0 0,1 0 0 0 0,-1 0-1 0 0,0 0 1 0 0,1 0 0 0 0,-1 0-1 0 0,0 0 1 0 0,1 0 0 0 0,-1 0-1 0 0,1 0 1 0 0,-1 0-1 0 0,0-1 1 0 0,1 1 0 0 0,-1 0-1 0 0,0 0 1 0 0,1 0 0 0 0,-1-1-1 0 0,0 1 1 0 0,0 0 0 0 0,1-1-1 0 0,-1 1 1 0 0,0 0-1 0 0,0 0 1 0 0,1-1 0 0 0,-1 0-3 0 0,1 0 0 0 0,-1-1 1 0 0,1 1-1 0 0,-1 0 0 0 0,0 0 1 0 0,0 0-1 0 0,0 0 0 0 0,0-1 1 0 0,0 1-1 0 0,0 0 1 0 0,0 0-1 0 0,0 0 0 0 0,0-1 1 0 0,0 1-1 0 0,-1 0 0 0 0,1 0 1 0 0,0 0-1 0 0,-1 0 0 0 0,1 0 1 0 0,-1 0-1 0 0,-1-2 0 0 0,-1-1 7 0 0,0 1-1 0 0,-1-1 0 0 0,1 1 1 0 0,-1 0-1 0 0,0 0 0 0 0,0 1 1 0 0,0-1-1 0 0,0 1 1 0 0,0 0-1 0 0,-1 0 0 0 0,1 0 1 0 0,-1 0-1 0 0,1 1 0 0 0,-1 0 1 0 0,-7-1-1 0 0,-9-2 18 0 0,-1 2-1 0 0,-21 1 1 0 0,33 1 1 0 0,-14-1 7 0 0,0 0 0 0 0,0 3 0 0 0,0 0 0 0 0,1 1 0 0 0,-1 1 1 0 0,1 1-1 0 0,0 1 0 0 0,-25 10 0 0 0,46-14-166 0 0,-1-1 1 0 0,1 0 0 0 0,0 0 0 0 0,0 1 0 0 0,-1 0 0 0 0,1-1-1 0 0,0 1 1 0 0,0 0 0 0 0,1 0 0 0 0,-4 3 0 0 0,5-4-129 0 0,-1 0 0 0 0,1-1 0 0 0,0 1 1 0 0,-1 0-1 0 0,1 0 0 0 0,0 0 0 0 0,-1 0 0 0 0,1 0 1 0 0,0-1-1 0 0,0 1 0 0 0,0 0 0 0 0,0 0 0 0 0,0 0 1 0 0,0 0-1 0 0,0 0 0 0 0,0 0 0 0 0,0 0 0 0 0,1 0 1 0 0,-1-1-1 0 0,0 1 0 0 0,0 0 0 0 0,1 0 0 0 0,-1 0 0 0 0,1 0 1 0 0,-1-1-1 0 0,0 1 0 0 0,1 0 0 0 0,0 0 0 0 0,-1-1 1 0 0,1 1-1 0 0,1 1 0 0 0,5 5-2857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2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 9437 0 0,'0'0'354'0'0,"-1"0"-1"0"0,1-1 1 0 0,-1 1 0 0 0,1 0-1 0 0,-1-1 1 0 0,1 1 0 0 0,-1 0-1 0 0,1 0 1 0 0,0 0 0 0 0,-1 0-1 0 0,1 0 1 0 0,-1-1 0 0 0,0 1 0 0 0,1 0-1 0 0,-1 0 1 0 0,1 0 0 0 0,-1 0-1 0 0,1 0 1 0 0,-1 0 0 0 0,1 1-1 0 0,-1-1 1 0 0,1 0 0 0 0,-1 0-1 0 0,1 0 1 0 0,0 0 0 0 0,-1 1 0 0 0,1-1-1 0 0,-1 0 1 0 0,1 0 0 0 0,-1 1-1 0 0,-6 17 3721 0 0,9 35-4530 0 0,-1-37 1669 0 0,-5 69-193 0 0,-15 87-1 0 0,13-129-1923 0 0,6-39 1311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0:2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5 178 6393 0 0,'-1'-5'1156'0'0,"0"0"1"0"0,0 0-1 0 0,0 0 1 0 0,1 0-1 0 0,-1 0 1 0 0,2 0 0 0 0,0-10-1 0 0,0 12-896 0 0,0-1 0 0 0,0 0-1 0 0,1 0 1 0 0,0 1 0 0 0,0-1 0 0 0,0 0 0 0 0,0 1-1 0 0,0 0 1 0 0,1 0 0 0 0,-1-1 0 0 0,1 1-1 0 0,0 1 1 0 0,0-1 0 0 0,0 0 0 0 0,0 1-1 0 0,7-4 1 0 0,6-4 197 0 0,0 1 0 0 0,1 0 0 0 0,1 1 0 0 0,-1 1-1 0 0,1 1 1 0 0,35-7 0 0 0,-42 11-258 0 0,-1 0 0 0 0,1 0 0 0 0,0 1 1 0 0,0 1-1 0 0,-1 0 0 0 0,1 0 0 0 0,0 1 0 0 0,0 1 0 0 0,-1 0 0 0 0,1 0 0 0 0,0 1 0 0 0,-1 0 0 0 0,16 8 0 0 0,-24-10-169 0 0,0-1 0 0 0,-1 2 0 0 0,1-1 0 0 0,0 0 0 0 0,0 0 0 0 0,-1 0 0 0 0,1 1 0 0 0,-1-1 0 0 0,1 1 0 0 0,-1-1 0 0 0,0 1 0 0 0,0 0 0 0 0,1-1 0 0 0,-1 1 0 0 0,0 0 0 0 0,-1 0 0 0 0,1 0 0 0 0,0 0 0 0 0,0 0 0 0 0,-1-1 0 0 0,1 4 0 0 0,-1-2-23 0 0,0 0 1 0 0,0 0 0 0 0,-1-1 0 0 0,1 1 0 0 0,-1 0 0 0 0,0 0-1 0 0,0-1 1 0 0,0 1 0 0 0,0-1 0 0 0,0 1 0 0 0,0-1-1 0 0,-1 1 1 0 0,-2 3 0 0 0,-5 4-53 0 0,1-1 0 0 0,-1 0 0 0 0,-1 0 0 0 0,1-1 0 0 0,-20 12 0 0 0,16-11-41 0 0,-1-1 0 0 0,0-1 0 0 0,-1 0 1 0 0,-17 5-1 0 0,31-12 21 0 0,6 1-127 0 0,40 3 158 0 0,72 15-1 0 0,-97-14 48 0 0,0 1 1 0 0,1 1-1 0 0,-2 1 0 0 0,1 0 0 0 0,34 21 0 0 0,-51-27 4 0 0,0 0-1 0 0,-1 0 1 0 0,1 0-1 0 0,0 0 1 0 0,-1 0-1 0 0,1 1 1 0 0,-1-1 0 0 0,1 1-1 0 0,-1 0 1 0 0,0 0-1 0 0,0-1 1 0 0,0 1-1 0 0,-1 1 1 0 0,1-1 0 0 0,-1 0-1 0 0,0 0 1 0 0,0 0-1 0 0,0 1 1 0 0,1 4-1 0 0,-2-4 33 0 0,0 0 0 0 0,-1 0 0 0 0,1 0-1 0 0,-1 0 1 0 0,0-1 0 0 0,0 1 0 0 0,-1 0-1 0 0,1-1 1 0 0,-1 1 0 0 0,1-1 0 0 0,-1 1-1 0 0,0-1 1 0 0,0 0 0 0 0,-1 1 0 0 0,1-1-1 0 0,-5 4 1 0 0,-4 3 107 0 0,1 0 0 0 0,-1-1 0 0 0,0 0 0 0 0,-1-1 0 0 0,0 0 0 0 0,0-1 0 0 0,-1 0 0 0 0,0-1 0 0 0,0-1 0 0 0,0 0 0 0 0,-27 6 0 0 0,27-8-114 0 0,1-1 0 0 0,-1-1 0 0 0,0 0-1 0 0,0 0 1 0 0,0-1 0 0 0,0-1 0 0 0,1 0-1 0 0,-1-1 1 0 0,0 0 0 0 0,1-1 0 0 0,-1-1 0 0 0,1 0-1 0 0,-16-7 1 0 0,24 9-368 0 0,0 0 0 0 0,0-1 0 0 0,0 1 0 0 0,0-1 0 0 0,1 0 0 0 0,-1 0 0 0 0,-3-4 0 0 0,5 5-538 0 0,1 0 1 0 0,0 1-1 0 0,0-1 1 0 0,0 0-1 0 0,0 0 0 0 0,0 0 1 0 0,0 0-1 0 0,1 0 0 0 0,-1 0 1 0 0,0-3-1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0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280 115 152 0 0,'0'0'48'0'0,"4"-10"1467"0"0,-1 0 0 0 0,0 0 1 0 0,3-18-1 0 0,-6 25-1195 0 0,0 1 1 0 0,0-1-1 0 0,0 1 0 0 0,0-1 1 0 0,0 1-1 0 0,0-1 0 0 0,-1 0 1 0 0,1 1-1 0 0,-1-1 0 0 0,0 1 1 0 0,0 0-1 0 0,0-1 1 0 0,0 1-1 0 0,0 0 0 0 0,0-1 1 0 0,-1 1-1 0 0,1 0 0 0 0,-1 0 1 0 0,0 0-1 0 0,-2-2 1 0 0,2 3-250 0 0,1 0 1 0 0,-1 1 0 0 0,1-1-1 0 0,-1 1 1 0 0,0-1 0 0 0,1 1-1 0 0,-1 0 1 0 0,0 0 0 0 0,1 0-1 0 0,-1-1 1 0 0,0 2 0 0 0,0-1-1 0 0,1 0 1 0 0,-1 0 0 0 0,0 1-1 0 0,1-1 1 0 0,-1 0 0 0 0,0 1 0 0 0,1 0-1 0 0,-3 1 1 0 0,-31 15 713 0 0,23-9-518 0 0,1 0 0 0 0,0 0 0 0 0,1 1 1 0 0,-1 1-1 0 0,2 0 0 0 0,-1 0 0 0 0,-9 14 0 0 0,16-20-191 0 0,0 0 0 0 0,0 0 0 0 0,1 1 0 0 0,-1-1 0 0 0,1 1 0 0 0,0-1 0 0 0,0 1 0 0 0,1 0 0 0 0,-1-1 0 0 0,1 1 0 0 0,0 0 0 0 0,0 0 0 0 0,1 0 0 0 0,-1 0 0 0 0,1 0 0 0 0,0 0 0 0 0,1 1 0 0 0,-1-1 0 0 0,1 0 0 0 0,0-1 0 0 0,0 1 0 0 0,4 9 0 0 0,-3-10-49 0 0,0 0-1 0 0,1-1 1 0 0,-1 1-1 0 0,1-1 1 0 0,0 0-1 0 0,0 1 1 0 0,0-1-1 0 0,0-1 1 0 0,1 1-1 0 0,-1 0 1 0 0,1-1-1 0 0,-1 0 1 0 0,1 0-1 0 0,0 0 0 0 0,0 0 1 0 0,0-1-1 0 0,0 1 1 0 0,0-1-1 0 0,0 0 1 0 0,1 0-1 0 0,-1-1 1 0 0,0 1-1 0 0,1-1 1 0 0,-1 0-1 0 0,0 0 1 0 0,0 0-1 0 0,1-1 1 0 0,-1 1-1 0 0,7-3 0 0 0,-3 1 8 0 0,-1 0-1 0 0,0 0 1 0 0,0 0-1 0 0,0-1 1 0 0,0 0-1 0 0,0-1 0 0 0,0 0 1 0 0,-1 0-1 0 0,0 0 1 0 0,1-1-1 0 0,-2 1 0 0 0,1-2 1 0 0,-1 1-1 0 0,1-1 1 0 0,-1 1-1 0 0,5-9 1 0 0,-7 8 70 0 0,0 1 0 0 0,0-1 0 0 0,-1 0 0 0 0,0 0 0 0 0,0 0 0 0 0,0 0 0 0 0,-1 0 0 0 0,1 0 0 0 0,-2-1 0 0 0,1 1 0 0 0,-1 0 0 0 0,0-1 0 0 0,-1-9 0 0 0,0 12-35 0 0,0 0 1 0 0,0 0 0 0 0,0 0-1 0 0,-1 0 1 0 0,1 0 0 0 0,-1 0-1 0 0,0 0 1 0 0,0 1 0 0 0,-1-1-1 0 0,1 1 1 0 0,-1 0 0 0 0,0-1-1 0 0,0 1 1 0 0,0 1 0 0 0,0-1-1 0 0,0 0 1 0 0,0 1 0 0 0,-1-1-1 0 0,0 1 1 0 0,1 0 0 0 0,-8-3-1 0 0,4 2 4 0 0,1 1 0 0 0,-1-1 0 0 0,0 1 0 0 0,0 0-1 0 0,0 1 1 0 0,0 0 0 0 0,0 0 0 0 0,0 0 0 0 0,0 1-1 0 0,0 0 1 0 0,0 0 0 0 0,-11 3 0 0 0,13-2-51 0 0,1 0 0 0 0,-1 1 0 0 0,1 0 0 0 0,0 0 0 0 0,0 0 1 0 0,0 1-1 0 0,0-1 0 0 0,0 1 0 0 0,0 0 0 0 0,1 0 0 0 0,-1 0 0 0 0,1 1 0 0 0,0-1 0 0 0,0 1 1 0 0,0 0-1 0 0,1 0 0 0 0,-1 0 0 0 0,1 0 0 0 0,0 0 0 0 0,-2 5 0 0 0,1-2-3 0 0,0 1-1 0 0,1-1 1 0 0,0 1-1 0 0,0 0 0 0 0,0 0 1 0 0,1 0-1 0 0,0 0 1 0 0,1 0-1 0 0,0 0 0 0 0,0 0 1 0 0,3 14-1 0 0,-3-19-20 0 0,1 0 0 0 0,0 0 0 0 0,0 0 1 0 0,0 0-1 0 0,0 0 0 0 0,1-1 0 0 0,-1 1 0 0 0,1 0 0 0 0,0-1 0 0 0,-1 1 0 0 0,1-1 0 0 0,0 0 0 0 0,1 1 0 0 0,-1-1 0 0 0,0 0 0 0 0,1 0 0 0 0,-1-1 0 0 0,1 1 0 0 0,-1 0 0 0 0,1-1 0 0 0,0 0 0 0 0,0 1 0 0 0,0-1 0 0 0,-1 0 1 0 0,1-1-1 0 0,0 1 0 0 0,0 0 0 0 0,0-1 0 0 0,1 1 0 0 0,-1-1 0 0 0,0 0 0 0 0,0 0 0 0 0,5-1 0 0 0,-1 1-10 0 0,0-1-1 0 0,1 0 1 0 0,-1 0 0 0 0,1 0-1 0 0,-1-1 1 0 0,0 0 0 0 0,0 0-1 0 0,0-1 1 0 0,0 0-1 0 0,-1 0 1 0 0,1-1 0 0 0,-1 1-1 0 0,1-2 1 0 0,-1 1 0 0 0,0-1-1 0 0,-1 1 1 0 0,1-2 0 0 0,-1 1-1 0 0,0 0 1 0 0,-1-1 0 0 0,1 0-1 0 0,3-7 1 0 0,-3 3 20 0 0,16-37 80 0 0,-20 45-70 0 0,0-1-1 0 0,0 1 0 0 0,-1-1 1 0 0,1 1-1 0 0,-1-1 1 0 0,0 1-1 0 0,0-1 0 0 0,0 1 1 0 0,0-1-1 0 0,0 1 1 0 0,0-1-1 0 0,-1 1 0 0 0,1-1 1 0 0,-1 1-1 0 0,0 0 1 0 0,0-1-1 0 0,-1-2 0 0 0,1 4-9 0 0,0 0-1 0 0,0 0 0 0 0,0 0 0 0 0,0 1 1 0 0,0-1-1 0 0,0 0 0 0 0,-1 1 0 0 0,1-1 1 0 0,0 0-1 0 0,0 1 0 0 0,0 0 1 0 0,-1-1-1 0 0,1 1 0 0 0,0 0 0 0 0,0 0 1 0 0,-1-1-1 0 0,1 1 0 0 0,0 0 0 0 0,-1 0 1 0 0,1 0-1 0 0,0 1 0 0 0,0-1 0 0 0,-1 0 1 0 0,1 0-1 0 0,0 1 0 0 0,-2 0 1 0 0,-34 12 51 0 0,33-11-47 0 0,-12 7 7 0 0,0 0 0 0 0,1 1 0 0 0,0 1 0 0 0,1 0 0 0 0,0 1 0 0 0,1 1 0 0 0,0 0 0 0 0,-15 21 0 0 0,22-27-15 0 0,1 1 1 0 0,-1 0-1 0 0,2 0 1 0 0,-1 0-1 0 0,1 1 1 0 0,0 0-1 0 0,1 0 0 0 0,0 0 1 0 0,-2 11-1 0 0,4-17 2 0 0,1 1 1 0 0,-1-1-1 0 0,1 0 0 0 0,0 0 0 0 0,0 0 0 0 0,1 0 1 0 0,-1 0-1 0 0,1 0 0 0 0,-1 0 0 0 0,1 1 0 0 0,0-1 0 0 0,0-1 1 0 0,0 1-1 0 0,0 0 0 0 0,1 0 0 0 0,-1 0 0 0 0,1-1 1 0 0,0 1-1 0 0,0 0 0 0 0,0-1 0 0 0,0 0 0 0 0,0 1 1 0 0,0-1-1 0 0,1 0 0 0 0,-1 0 0 0 0,1-1 0 0 0,-1 1 1 0 0,1 0-1 0 0,0-1 0 0 0,5 3 0 0 0,1-1 5 0 0,-1 0-1 0 0,1-1 1 0 0,0 0-1 0 0,0 0 1 0 0,0-1-1 0 0,0 0 1 0 0,0-1-1 0 0,0 0 1 0 0,0 0-1 0 0,0-1 1 0 0,-1 0 0 0 0,1-1-1 0 0,0 0 1 0 0,0 0-1 0 0,-1-1 1 0 0,10-4-1 0 0,-12 5-1 0 0,1-1 0 0 0,-1 0-1 0 0,1-1 1 0 0,-1 0 0 0 0,0 0-1 0 0,-1 0 1 0 0,1 0 0 0 0,-1-1-1 0 0,0 0 1 0 0,0 0 0 0 0,0-1-1 0 0,-1 1 1 0 0,0-1 0 0 0,0 0-1 0 0,0 0 1 0 0,-1 0 0 0 0,1-1-1 0 0,-2 1 1 0 0,1-1 0 0 0,2-10-1 0 0,-4 13 38 0 0,0-1 0 0 0,0 1 0 0 0,-1 0 0 0 0,0-1-1 0 0,0 1 1 0 0,0-1 0 0 0,0 1 0 0 0,0-1 0 0 0,-1 1-1 0 0,0 0 1 0 0,0-1 0 0 0,0 1 0 0 0,-4-8-1 0 0,3 9-15 0 0,1 1 0 0 0,-1 0-1 0 0,0 1 1 0 0,1-1-1 0 0,-1 0 1 0 0,0 0 0 0 0,0 1-1 0 0,0-1 1 0 0,0 1-1 0 0,-1 0 1 0 0,1-1-1 0 0,0 1 1 0 0,-1 0 0 0 0,1 0-1 0 0,0 1 1 0 0,-1-1-1 0 0,1 0 1 0 0,-1 1-1 0 0,1 0 1 0 0,-1-1 0 0 0,1 1-1 0 0,-1 0 1 0 0,0 0-1 0 0,1 1 1 0 0,-5 0 0 0 0,-7 1 35 0 0,1 0 1 0 0,0 2 0 0 0,0-1-1 0 0,0 2 1 0 0,0 0 0 0 0,1 0-1 0 0,-18 11 1 0 0,22-11-35 0 0,0-1 0 0 0,1 1 0 0 0,0 1 0 0 0,0 0 0 0 0,0 0 0 0 0,1 0 0 0 0,-1 1 1 0 0,1-1-1 0 0,1 2 0 0 0,0-1 0 0 0,0 0 0 0 0,-5 11 0 0 0,9-16-23 0 0,0 0 1 0 0,0 0-1 0 0,0 0 1 0 0,1 1-1 0 0,-1-1 1 0 0,0 0-1 0 0,1 0 1 0 0,0 1-1 0 0,0-1 1 0 0,-1 0-1 0 0,1 0 1 0 0,1 1-1 0 0,-1-1 1 0 0,0 0-1 0 0,0 0 0 0 0,1 1 1 0 0,0-1-1 0 0,-1 0 1 0 0,1 0-1 0 0,0 0 1 0 0,0 0-1 0 0,0 0 1 0 0,0 0-1 0 0,0 0 1 0 0,1 0-1 0 0,-1 0 1 0 0,0 0-1 0 0,1-1 1 0 0,0 1-1 0 0,-1 0 0 0 0,1-1 1 0 0,0 0-1 0 0,0 1 1 0 0,0-1-1 0 0,0 0 1 0 0,0 0-1 0 0,0 0 1 0 0,3 1-1 0 0,2 1 3 0 0,0-1 0 0 0,-1 0 0 0 0,1-1 0 0 0,0 0 0 0 0,0 0 0 0 0,0 0 0 0 0,0-1 1 0 0,0 0-1 0 0,0 0 0 0 0,0 0 0 0 0,9-3 0 0 0,-6 1-20 0 0,0-1 1 0 0,-1 0-1 0 0,0 0 1 0 0,1-1-1 0 0,-1-1 1 0 0,-1 1-1 0 0,1-1 1 0 0,-1-1 0 0 0,0 0-1 0 0,0 0 1 0 0,8-8-1 0 0,-12 9 28 0 0,0 0 1 0 0,0 0-1 0 0,0 0 0 0 0,-1 0 1 0 0,0 0-1 0 0,0-1 0 0 0,0 1 1 0 0,-1-1-1 0 0,0 0 0 0 0,0 0 1 0 0,0 0-1 0 0,-1 0 0 0 0,0 0 0 0 0,0 0 1 0 0,0 0-1 0 0,-1 0 0 0 0,0-1 1 0 0,0 1-1 0 0,-2-7 0 0 0,1 7 19 0 0,0 0-1 0 0,0 0 1 0 0,-1 0-1 0 0,1 0 1 0 0,-1 0-1 0 0,-1 1 0 0 0,1-1 1 0 0,-1 1-1 0 0,0 0 1 0 0,0-1-1 0 0,-1 1 1 0 0,1 1-1 0 0,-1-1 0 0 0,0 0 1 0 0,-1 1-1 0 0,1 0 1 0 0,-1 0-1 0 0,0 0 1 0 0,0 1-1 0 0,-7-5 0 0 0,5 5-4 0 0,1 1 0 0 0,0-1 0 0 0,-1 1 0 0 0,0 0 0 0 0,1 1 0 0 0,-1 0 0 0 0,0 0 0 0 0,0 0 0 0 0,0 1 0 0 0,1 0 0 0 0,-1 0-1 0 0,0 1 1 0 0,0 0 0 0 0,0 0 0 0 0,1 1 0 0 0,-1-1 0 0 0,0 1 0 0 0,-6 4 0 0 0,0-1-19 0 0,2 1 0 0 0,-1 0 1 0 0,1 1-1 0 0,0 1 0 0 0,0-1 0 0 0,1 2 1 0 0,0-1-1 0 0,0 1 0 0 0,1 1 0 0 0,0 0 1 0 0,1 0-1 0 0,0 1 0 0 0,-7 13 0 0 0,10-15-280 0 0,0 1-1 0 0,1-1 1 0 0,0 1-1 0 0,1 0 1 0 0,0 0-1 0 0,1 0 1 0 0,0 0-1 0 0,0 1 1 0 0,1-1-1 0 0,1 1 1 0 0,-1-1-1 0 0,2 1 1 0 0,-1-1-1 0 0,2 1 1 0 0,-1-1-1 0 0,1 0 1 0 0,4 12-1 0 0,0-5-1246 0 0,0-1 0 0 0,1 0-1 0 0,1 0 1 0 0,9 16 0 0 0,28 36-1671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03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185 194 468 0 0,'-5'-13'1135'0'0,"1"4"14"0"0,0-1-1 0 0,0 1 0 0 0,-1 0 0 0 0,-7-11 1 0 0,10 19-873 0 0,1-1 1 0 0,0 0-1 0 0,-1 1 0 0 0,1-1 1 0 0,-1 1-1 0 0,1-1 1 0 0,-1 1-1 0 0,1 0 1 0 0,-1 0-1 0 0,0 0 0 0 0,0 0 1 0 0,0 0-1 0 0,0 0 1 0 0,0 0-1 0 0,0 1 0 0 0,0-1 1 0 0,0 1-1 0 0,0-1 1 0 0,0 1-1 0 0,0 0 1 0 0,0-1-1 0 0,0 1 0 0 0,0 0 1 0 0,0 1-1 0 0,0-1 1 0 0,-4 1-1 0 0,3 0-65 0 0,0 1 0 0 0,1-1 0 0 0,-1 1 0 0 0,0-1 0 0 0,1 1 0 0 0,-1 0 0 0 0,1 0 0 0 0,0 0 0 0 0,0 0 0 0 0,0 1 0 0 0,0-1 0 0 0,0 0 0 0 0,0 1 0 0 0,0 0 0 0 0,1-1 0 0 0,-1 1 0 0 0,1 0 0 0 0,0 0 0 0 0,-2 6 0 0 0,1-2 170 0 0,0 0 1 0 0,0 0-1 0 0,1 0 0 0 0,0 0 0 0 0,0 1 1 0 0,1-1-1 0 0,0 9 0 0 0,0-15-341 0 0,0 0 0 0 0,0 1 1 0 0,1-1-1 0 0,-1 0 0 0 0,0 0 0 0 0,0-1 0 0 0,0 1 1 0 0,1 0-1 0 0,-1 0 0 0 0,1 0 0 0 0,-1 0 0 0 0,1 0 1 0 0,-1 0-1 0 0,1 0 0 0 0,-1 0 0 0 0,1-1 0 0 0,0 1 0 0 0,-1 0 1 0 0,1-1-1 0 0,0 1 0 0 0,0 0 0 0 0,0-1 0 0 0,-1 1 1 0 0,1-1-1 0 0,0 1 0 0 0,0-1 0 0 0,0 1 0 0 0,2 0 1 0 0,-1-1-1 0 0,1 0 1 0 0,-1 0 0 0 0,1 0-1 0 0,0 0 1 0 0,-1 0 0 0 0,1-1-1 0 0,-1 1 1 0 0,1-1 0 0 0,-1 1-1 0 0,1-1 1 0 0,2-1 0 0 0,2-1-21 0 0,0 0 0 0 0,0-1 0 0 0,0 0 1 0 0,-1 0-1 0 0,0 0 0 0 0,1-1 0 0 0,5-5 1 0 0,-8 4 5 0 0,0-1 0 0 0,0 1 0 0 0,0-1 0 0 0,-1 0 0 0 0,0 0 0 0 0,0 0 0 0 0,-1 0 0 0 0,0-1 0 0 0,0 1 0 0 0,-1-1 0 0 0,0 1 0 0 0,0-1 0 0 0,-1-9 0 0 0,1 14 22 0 0,-1-1-1 0 0,0 0 1 0 0,-1 0 0 0 0,1 0 0 0 0,0 0 0 0 0,-1 0 0 0 0,0 1-1 0 0,0-1 1 0 0,0 0 0 0 0,-1 1 0 0 0,1-1 0 0 0,-1 1 0 0 0,0-1-1 0 0,0 1 1 0 0,0 0 0 0 0,0-1 0 0 0,0 1 0 0 0,-1 0 0 0 0,1 1-1 0 0,-1-1 1 0 0,0 0 0 0 0,0 1 0 0 0,0 0 0 0 0,0-1 0 0 0,-1 1-1 0 0,1 0 1 0 0,-5-2 0 0 0,4 4 18 0 0,0-1 0 0 0,0 1 0 0 0,0-1 0 0 0,0 1 0 0 0,1 0 0 0 0,-1 1 0 0 0,0-1 0 0 0,0 1 1 0 0,0-1-1 0 0,0 1 0 0 0,1 0 0 0 0,-1 1 0 0 0,0-1 0 0 0,1 1 0 0 0,-1-1 0 0 0,1 1 0 0 0,0 0 0 0 0,-1 0 0 0 0,1 1 0 0 0,0-1 0 0 0,-4 5 0 0 0,2-3 24 0 0,0 1 0 0 0,1-1-1 0 0,-1 1 1 0 0,1 1 0 0 0,0-1-1 0 0,1 0 1 0 0,-1 1 0 0 0,1 0 0 0 0,0 0-1 0 0,0 0 1 0 0,-3 11 0 0 0,6-14-137 0 0,-1-1 1 0 0,0 1-1 0 0,1-1 1 0 0,0 1-1 0 0,0-1 1 0 0,0 1 0 0 0,0-1-1 0 0,0 1 1 0 0,0-1-1 0 0,0 1 1 0 0,1 0-1 0 0,0-1 1 0 0,-1 0 0 0 0,1 1-1 0 0,0-1 1 0 0,0 1-1 0 0,0-1 1 0 0,0 0-1 0 0,1 0 1 0 0,-1 0 0 0 0,1 1-1 0 0,-1-1 1 0 0,1-1-1 0 0,0 1 1 0 0,0 0 0 0 0,-1 0-1 0 0,1-1 1 0 0,1 1-1 0 0,1 1 1 0 0,5 1-1082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1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58 272 0 0,'-2'-11'2153'0'0,"2"5"-836"0"0,-1 1-1 0 0,0 0 0 0 0,-1 0 1 0 0,1 0-1 0 0,-1 0 0 0 0,0 0 1 0 0,-3-6 2566 0 0,-8 28-1432 0 0,8 19-224 0 0,-2 43 0 0 0,9 98 14 0 0,0-101-1560 0 0,19 437 3002 0 0,-21-512-3705 0 0,8 84 829 0 0,-3-49-3000 0 0,-5-35 1380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1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5 404 0 0,'-3'5'9366'0'0,"18"-1"-7724"0"0,-1-1 0 0 0,25 2 1 0 0,73-2 1067 0 0,-65-3-1905 0 0,634-17 4989 0 0,-496 10-4374 0 0,390 23 2186 0 0,-480-10-2901 0 0,-27-4-292 0 0,0-3 0 0 0,121-18 0 0 0,-181 17 568 0 0,-31 0-18017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1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28 196 0 0,'0'0'912'0'0,"12"5"3015"0"0,29-5-29 0 0,77 0 3405 0 0,-58-2-4231 0 0,0-1 1 0 0,96-20-1 0 0,-121 19-2362 0 0,-13 6-4010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12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1 608 0 0,'0'1'15491'0'0,"1"27"-11242"0"0,1 40-2668 0 0,6 47 640 0 0,6-1 0 0 0,30 120 0 0 0,-38-207-1940 0 0,9 41 371 0 0,-4-19 382 0 0,-1 2 1 0 0,5 100-1 0 0,-14-141-916 0 0,0 4-97 0 0,-1-2-21 0 0,0-3 0 0 0,-1-3-52 0 0,0-5-267 0 0,1 4 296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23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0 177 716 0 0,'8'19'9090'0'0,"14"39"-5132"0"0,8 25-2027 0 0,-14-45-554 0 0,2-1 0 0 0,31 50 0 0 0,-36-68-622 0 0,1 0 1 0 0,0-1-1 0 0,1 0 1 0 0,1-1-1 0 0,35 28 1 0 0,-48-43-624 0 0,1 1-1 0 0,0-1 1 0 0,0 0 0 0 0,0 0-1 0 0,0 0 1 0 0,0-1 0 0 0,0 1-1 0 0,0-1 1 0 0,1 0 0 0 0,-1 0-1 0 0,0-1 1 0 0,1 1 0 0 0,-1-1-1 0 0,1 0 1 0 0,-1 0 0 0 0,0-1-1 0 0,1 1 1 0 0,-1-1 0 0 0,0 0-1 0 0,1 0 1 0 0,-1 0 0 0 0,0-1 0 0 0,0 1-1 0 0,0-1 1 0 0,0 0 0 0 0,0 0-1 0 0,0-1 1 0 0,5-4 0 0 0,1 0-19 0 0,0-2 1 0 0,0 1-1 0 0,-1-2 0 0 0,0 1 1 0 0,-1-1-1 0 0,0 0 1 0 0,-1-1-1 0 0,11-19 1 0 0,-2-6 19 0 0,-1-2 0 0 0,-2 1 0 0 0,-1-2 1 0 0,-2 0-1 0 0,-2 0 0 0 0,-2-1 1 0 0,-1 0-1 0 0,-1-78 0 0 0,-4 104-385 0 0,-1 1-1 0 0,0 0 0 0 0,-1-1 1 0 0,0 1-1 0 0,-6-18 1 0 0,7 29-376 0 0,38 27-11598 0 0,-25-18 9478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1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9 448 668 0 0,'-8'-4'8406'0'0,"8"3"-8152"0"0,0 1 1 0 0,0 0 0 0 0,0-1-1 0 0,0 1 1 0 0,0 0 0 0 0,0-1 0 0 0,0 1-1 0 0,6-17 3180 0 0,21-21-2355 0 0,-23 34 135 0 0,10-14-604 0 0,-1 0 0 0 0,0 0 1 0 0,-2-1-1 0 0,0-1 0 0 0,-1 0 1 0 0,-1-1-1 0 0,0 1 1 0 0,-2-2-1 0 0,-1 1 0 0 0,0-1 1 0 0,3-35-1 0 0,-3-48 3924 0 0,-5 109-4206 0 0,-1 54 947 0 0,-6 58 0 0 0,-1 22-88 0 0,7 59-1181 0 0,0-195-122 0 0,0 0 0 0 0,1 0 0 0 0,-1 0 0 0 0,0 0 0 0 0,1 0-1 0 0,-1 0 1 0 0,1 0 0 0 0,0 0 0 0 0,0 0 0 0 0,0 0 0 0 0,0-1 0 0 0,0 1 0 0 0,0 0 0 0 0,0-1 0 0 0,0 1 0 0 0,1-1 0 0 0,-1 1-1 0 0,1-1 1 0 0,-1 0 0 0 0,1 1 0 0 0,-1-1 0 0 0,1 0 0 0 0,0 0 0 0 0,2 1 0 0 0,-1-1-1355 0 0,1 1 0 0 0,0-1 0 0 0,0 0 1 0 0,0 0-1 0 0,0 0 0 0 0,7 0 0 0 0,2-1-1885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1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5977 0 0,'0'-5'858'0'0,"0"-1"1"0"0,0 1 0 0 0,1-1 0 0 0,0 1-1 0 0,0-1 1 0 0,0 1 0 0 0,0 0 0 0 0,1 0-1 0 0,0-1 1 0 0,3-5 0 0 0,0 2-100 0 0,0 0 0 0 0,1 1-1 0 0,0-1 1 0 0,15-14 0 0 0,-7 9-26 0 0,1 1-1 0 0,0 1 1 0 0,1 0 0 0 0,1 1-1 0 0,21-11 1 0 0,-37 21-616 0 0,1 0 0 0 0,0 0-1 0 0,-1 0 1 0 0,1 0 0 0 0,0 0 0 0 0,0 0 0 0 0,-1 1 0 0 0,1-1 0 0 0,0 1 0 0 0,0 0-1 0 0,0-1 1 0 0,0 1 0 0 0,0 0 0 0 0,-1 0 0 0 0,1 0 0 0 0,0 0 0 0 0,0 0-1 0 0,0 1 1 0 0,0-1 0 0 0,0 0 0 0 0,0 1 0 0 0,-1 0 0 0 0,1-1 0 0 0,0 1 0 0 0,0 0-1 0 0,-1 0 1 0 0,1 0 0 0 0,0 0 0 0 0,-1 0 0 0 0,1 0 0 0 0,-1 1 0 0 0,2 1 0 0 0,-1 0 18 0 0,0 0 1 0 0,-1 0-1 0 0,1 1 1 0 0,-1-1 0 0 0,0 1-1 0 0,1-1 1 0 0,-2 1-1 0 0,1-1 1 0 0,0 1 0 0 0,-1-1-1 0 0,0 1 1 0 0,0 0-1 0 0,0-1 1 0 0,0 1 0 0 0,0 0-1 0 0,-2 5 1 0 0,-4 16 261 0 0,-1 0 0 0 0,-13 29 1 0 0,13-38-142 0 0,0 1 1 0 0,2 0 0 0 0,0 1 0 0 0,0-1-1 0 0,2 1 1 0 0,-2 26 0 0 0,5-42-257 0 0,0 0 0 0 0,0 0 0 0 0,0 1 0 0 0,0-1 0 0 0,0 0 0 0 0,1 0 1 0 0,-1 0-1 0 0,1 0 0 0 0,0 0 0 0 0,0 0 0 0 0,0 0 0 0 0,0 0 0 0 0,0 0 1 0 0,0 0-1 0 0,0 0 0 0 0,0 0 0 0 0,1-1 0 0 0,-1 1 0 0 0,1-1 0 0 0,-1 1 1 0 0,1-1-1 0 0,2 2 0 0 0,-1-1 0 0 0,1 0 0 0 0,0-1 0 0 0,0 1 0 0 0,-1-1 0 0 0,1 0 0 0 0,0 0 0 0 0,0 0 0 0 0,0-1 0 0 0,0 1 0 0 0,0-1 0 0 0,6 0 0 0 0,1-1 0 0 0,1 0 0 0 0,0-1 0 0 0,-1 0 0 0 0,1-1 0 0 0,-1-1 0 0 0,0 1 0 0 0,15-8 0 0 0,9-11-2282 0 0,-32 20 1055 0 0,0-1 0 0 0,0 1 0 0 0,-1-1 0 0 0,1 0 0 0 0,0 1 0 0 0,-1-2 0 0 0,0 1 0 0 0,3-5 0 0 0,-1-4-2106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1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 0 0,'0'1'206'0'0,"0"0"1"0"0,1 1-1 0 0,-1-1 1 0 0,0 1-1 0 0,0-1 1 0 0,1 0-1 0 0,-1 1 1 0 0,1-1-1 0 0,-1 0 1 0 0,1 0-1 0 0,0 0 1 0 0,0 1-1 0 0,-1-1 1 0 0,1 0-1 0 0,0 0 1 0 0,0 0-1 0 0,0 0 0 0 0,0 0 1 0 0,0 0-1 0 0,0 0 1 0 0,0-1-1 0 0,1 1 1 0 0,-1 0-1 0 0,0-1 1 0 0,0 1-1 0 0,1-1 1 0 0,-1 1-1 0 0,0-1 1 0 0,1 1-1 0 0,1-1 1 0 0,51 12 1786 0 0,-42-10-1483 0 0,60 11 1257 0 0,0-4 0 0 0,133-1 0 0 0,-109-6-549 0 0,350-2 4054 0 0,-187-2-2057 0 0,-45 13-1407 0 0,-182-12-4166 0 0,-10-1-2934 0 0,-17 1 2667 0 0,3 0-41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1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12 312 0 0,'0'0'307'0'0,"-1"-1"0"0"0,1 0 0 0 0,-1 1 0 0 0,1-1 0 0 0,0 0 0 0 0,-1 1 0 0 0,1-1 0 0 0,-1 0 0 0 0,0 1 0 0 0,1-1 0 0 0,-1 1 0 0 0,1-1 0 0 0,-1 1 0 0 0,0-1 0 0 0,0 1 0 0 0,1 0 0 0 0,-1-1 0 0 0,0 1 0 0 0,0 0 0 0 0,1 0-1 0 0,-1-1 1 0 0,0 1 0 0 0,0 0 0 0 0,1 0 0 0 0,-1 0 0 0 0,0 0 0 0 0,0 0 0 0 0,0 0 0 0 0,1 0 0 0 0,-1 0 0 0 0,0 0 0 0 0,0 1 0 0 0,-1-1 0 0 0,-5 15 5269 0 0,3 1-5628 0 0,-38 179 6332 0 0,8-48-3648 0 0,32-140-2610 0 0,1 1-1 0 0,0-1 1 0 0,0 1-1 0 0,1-1 1 0 0,0 1 0 0 0,0-1-1 0 0,0 1 1 0 0,3 11 0 0 0,-3-19-160 0 0,0 1 1 0 0,1-1-1 0 0,-1 1 1 0 0,0-1-1 0 0,1 1 1 0 0,-1-1 0 0 0,0 1-1 0 0,1-1 1 0 0,-1 0-1 0 0,0 1 1 0 0,1-1-1 0 0,-1 0 1 0 0,1 1 0 0 0,-1-1-1 0 0,1 0 1 0 0,-1 0-1 0 0,1 1 1 0 0,-1-1-1 0 0,1 0 1 0 0,-1 0-1 0 0,1 0 1 0 0,-1 1 0 0 0,1-1-1 0 0,-1 0 1 0 0,1 0-1 0 0,-1 0 1 0 0,1 0-1 0 0,-1 0 1 0 0,1 0 0 0 0,-1 0-1 0 0,1 0 1 0 0,0-1-1 0 0,15-5-6125 0 0,-9-1 3763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14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23 201 108 0 0,'-3'-3'421'0'0,"1"0"-1"0"0,-1 0 1 0 0,1-1 0 0 0,0 1-1 0 0,0 0 1 0 0,0-1 0 0 0,1 1 0 0 0,-1-1-1 0 0,1 0 1 0 0,0 1 0 0 0,-1-5-1 0 0,2 6-159 0 0,0 0-1 0 0,1 0 1 0 0,-1 0-1 0 0,1 1 0 0 0,-1-1 1 0 0,1 0-1 0 0,-1 0 0 0 0,1 1 1 0 0,0-1-1 0 0,0 1 1 0 0,0-1-1 0 0,0 0 0 0 0,0 1 1 0 0,0 0-1 0 0,1-1 1 0 0,-1 1-1 0 0,0 0 0 0 0,1 0 1 0 0,-1-1-1 0 0,1 1 0 0 0,-1 0 1 0 0,1 1-1 0 0,-1-1 1 0 0,1 0-1 0 0,3-1 0 0 0,17-8 642 0 0,1 1 0 0 0,0 1-1 0 0,0 0 1 0 0,1 2-1 0 0,26-3 1 0 0,124-8 1946 0 0,133 8-250 0 0,295-15 648 0 0,-361 13-2354 0 0,-208 8-711 0 0,-21 1-87 0 0,-1 1 0 0 0,0 0 1 0 0,1 1-1 0 0,-1 0 0 0 0,0 1 0 0 0,1 0 1 0 0,-1 1-1 0 0,0 0 0 0 0,14 5 0 0 0,-23-6-52 0 0,0 1-1 0 0,-1-1 1 0 0,1 1-1 0 0,-1-1 1 0 0,0 1-1 0 0,1 0 1 0 0,-1 0-1 0 0,0-1 1 0 0,0 1-1 0 0,0 0 1 0 0,0 0-1 0 0,0 0 1 0 0,0 0-1 0 0,-1 0 1 0 0,1 0-1 0 0,-1 0 1 0 0,1 1-1 0 0,-1-1 1 0 0,0 0-1 0 0,0 0 1 0 0,0 0-1 0 0,-1 4 1 0 0,-6 58 262 0 0,5-50-211 0 0,-4 35 135 0 0,3 0-1 0 0,1 1 0 0 0,3-1 0 0 0,11 83 0 0 0,4-47 436 0 0,46 150-1 0 0,-60-229-653 0 0,2 5-35 0 0,0 1 0 0 0,-1 0 0 0 0,0 0-1 0 0,1 19 1 0 0,-4-30-88 0 0,0-1 1 0 0,0 0-1 0 0,0 1 0 0 0,0-1 0 0 0,-1 0 1 0 0,1 0-1 0 0,0 1 0 0 0,0-1 0 0 0,0 0 1 0 0,0 1-1 0 0,0-1 0 0 0,0 0 0 0 0,-1 1 1 0 0,1-1-1 0 0,0 0 0 0 0,0 0 0 0 0,-1 1 1 0 0,1-1-1 0 0,0 0 0 0 0,0 0 0 0 0,-1 0 1 0 0,1 1-1 0 0,0-1 0 0 0,0 0 0 0 0,-1 0 0 0 0,1 0 1 0 0,0 0-1 0 0,-1 0 0 0 0,1 0 0 0 0,0 1 1 0 0,-1-1-1 0 0,1 0 0 0 0,0 0 0 0 0,-1 0 1 0 0,1 0-1 0 0,0 0 0 0 0,-1 0 0 0 0,1 0 1 0 0,0 0-1 0 0,-1-1 0 0 0,1 1 0 0 0,0 0 1 0 0,0 0-1 0 0,-1 0 0 0 0,1 0 0 0 0,-1 0 1 0 0,-18-8-5759 0 0,14 6 3417 0 0,-7-1-641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1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0 220 0 0,'-17'2'1297'0'0,"11"-2"-614"0"0,1 0 0 0 0,-1 0 0 0 0,1 1 0 0 0,-1-1 0 0 0,1 1 0 0 0,0 1 0 0 0,-1-1 0 0 0,1 1 0 0 0,0 0 0 0 0,0 0 0 0 0,0 1 0 0 0,-7 4 1172 0 0,14-5-691 0 0,1 0-870 0 0,1 1-1 0 0,-1-1 1 0 0,1 0 0 0 0,-1 0-1 0 0,1 0 1 0 0,0-1 0 0 0,0 1-1 0 0,0-1 1 0 0,0 0 0 0 0,0 0-1 0 0,7 1 1 0 0,56 3 1050 0 0,-43-4-731 0 0,105 4 1300 0 0,859 17 6592 0 0,-965-22-8416 0 0,31 2 550 0 0,-20 4-3106 0 0,-28-3-347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16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38 188 0 0,'-25'-22'4628'0'0,"19"19"-4206"0"0,0 1 1 0 0,1-1-1 0 0,-1 2 1 0 0,0-1 0 0 0,-1 0-1 0 0,1 1 1 0 0,0 0-1 0 0,0 1 1 0 0,-1 0-1 0 0,1-1 1 0 0,0 2-1 0 0,0-1 1 0 0,-1 1 0 0 0,1 0-1 0 0,-6 2 1 0 0,-3 1 223 0 0,-1 0-1 0 0,2 2 1 0 0,-1-1 0 0 0,-24 15 0 0 0,30-15-340 0 0,0 1 1 0 0,1 1-1 0 0,-1 0 0 0 0,1 0 1 0 0,0 1-1 0 0,1-1 1 0 0,0 2-1 0 0,0-1 0 0 0,1 1 1 0 0,0 0-1 0 0,-8 16 0 0 0,11-19-160 0 0,1-1-1 0 0,0 1 1 0 0,-1 0-1 0 0,2 1 0 0 0,-1-1 1 0 0,1 0-1 0 0,0 0 1 0 0,0 1-1 0 0,1-1 0 0 0,-1 0 1 0 0,2 1-1 0 0,-1-1 1 0 0,1 0-1 0 0,0 1 0 0 0,0-1 1 0 0,0 0-1 0 0,1 0 1 0 0,0 0-1 0 0,0 0 1 0 0,1 0-1 0 0,3 7 0 0 0,2-3-11 0 0,-1 0 0 0 0,1-1 0 0 0,1 1 0 0 0,0-2 0 0 0,0 1 0 0 0,1-1 0 0 0,0-1 0 0 0,0 1 0 0 0,1-2-1 0 0,14 8 1 0 0,-16-10-112 0 0,0 0 0 0 0,0 0-1 0 0,1 0 1 0 0,-1-1 0 0 0,1-1 0 0 0,-1 0-1 0 0,1 0 1 0 0,0-1 0 0 0,0 0-1 0 0,0-1 1 0 0,0 0 0 0 0,-1 0-1 0 0,19-4 1 0 0,-27 4-35 0 0,-1 0-1 0 0,1 0 1 0 0,0 0-1 0 0,0 0 1 0 0,-1 0 0 0 0,1 0-1 0 0,0 0 1 0 0,-1 0-1 0 0,1 0 1 0 0,0-1-1 0 0,0 1 1 0 0,-1 0 0 0 0,1-1-1 0 0,0 1 1 0 0,-1 0-1 0 0,1-1 1 0 0,-1 1-1 0 0,1-1 1 0 0,0 1-1 0 0,-1-1 1 0 0,1 1 0 0 0,-1-1-1 0 0,0 0 1 0 0,1 1-1 0 0,-1-1 1 0 0,1 1-1 0 0,-1-1 1 0 0,0 0 0 0 0,1 1-1 0 0,-1-1 1 0 0,0 0-1 0 0,0 0 1 0 0,0 1-1 0 0,1-1 1 0 0,-1 0 0 0 0,0 0-1 0 0,0 1 1 0 0,0-1-1 0 0,0 0 1 0 0,0 0-1 0 0,0 1 1 0 0,-1-1 0 0 0,1 0-1 0 0,0 1 1 0 0,0-1-1 0 0,0 0 1 0 0,-1 0-1 0 0,0-1-10 0 0,-1 0 0 0 0,1 0 0 0 0,0 1 0 0 0,-1-1 0 0 0,1 1 0 0 0,-1-1 0 0 0,1 1 0 0 0,-1-1 0 0 0,0 1 0 0 0,0 0 0 0 0,0 0 0 0 0,0 0 0 0 0,0 0 0 0 0,-3-1 0 0 0,-15-1-24 0 0,0 0 0 0 0,1 2 1 0 0,-1 0-1 0 0,0 2 0 0 0,0 0 1 0 0,1 1-1 0 0,-1 1 0 0 0,1 1 0 0 0,0 0 1 0 0,-20 8-1 0 0,7 2-1805 0 0,23-6-2273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1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1 331 64 0 0,'57'-7'8864'0'0,"4"8"-3895"0"0,-16 3-1254 0 0,86 19 0 0 0,-90-10 765 0 0,-56-28-4215 0 0,11 10-232 0 0,1 0 0 0 0,0 0 0 0 0,0 0 0 0 0,0 0 0 0 0,1-1-1 0 0,-1 1 1 0 0,1-1 0 0 0,1 0 0 0 0,-1 1 0 0 0,1-1 0 0 0,0 0-1 0 0,0 0 1 0 0,0 0 0 0 0,1-6 0 0 0,0-3 1 0 0,1 0-1 0 0,1 1 1 0 0,0-1-1 0 0,5-18 1 0 0,-3 22-11 0 0,1 0-1 0 0,0 1 1 0 0,0-1-1 0 0,1 1 1 0 0,0 0 0 0 0,0 1-1 0 0,1-1 1 0 0,1 1-1 0 0,0 1 1 0 0,0-1-1 0 0,0 1 1 0 0,1 1-1 0 0,12-9 1 0 0,-15 12 1 0 0,0 1 1 0 0,0-1-1 0 0,0 1 1 0 0,1 0-1 0 0,-1 0 0 0 0,1 1 1 0 0,0 0-1 0 0,0 0 1 0 0,0 1-1 0 0,8-1 1 0 0,-10 2-10 0 0,0 0 0 0 0,-1 0 0 0 0,1 1 1 0 0,-1-1-1 0 0,1 1 0 0 0,-1 0 1 0 0,1 0-1 0 0,-1 1 0 0 0,0-1 1 0 0,0 1-1 0 0,1 0 0 0 0,-1 0 1 0 0,-1 1-1 0 0,1-1 0 0 0,0 1 1 0 0,6 6-1 0 0,-7-7 0 0 0,-1 1 1 0 0,0-1-1 0 0,1 1 1 0 0,-1 0 0 0 0,0 0-1 0 0,-1 0 1 0 0,1 0-1 0 0,0 0 1 0 0,-1 0-1 0 0,0 1 1 0 0,0-1-1 0 0,0 0 1 0 0,0 1-1 0 0,0-1 1 0 0,-1 1-1 0 0,1-1 1 0 0,-1 1 0 0 0,0-1-1 0 0,0 1 1 0 0,-1 5-1 0 0,-2 6 87 0 0,0 0 0 0 0,-1-1 0 0 0,-11 26 1 0 0,11-29-34 0 0,-1 0 0 0 0,2 0 0 0 0,-1 0 0 0 0,2 1 0 0 0,-3 20 0 0 0,5-29-53 0 0,0 0-1 0 0,1 0 0 0 0,0 0 0 0 0,0 0 1 0 0,0-1-1 0 0,0 1 0 0 0,0 0 0 0 0,1-1 1 0 0,-1 1-1 0 0,1-1 0 0 0,-1 1 1 0 0,1-1-1 0 0,0 0 0 0 0,0 1 0 0 0,0-1 1 0 0,0 0-1 0 0,0 0 0 0 0,1-1 0 0 0,-1 1 1 0 0,1 0-1 0 0,-1-1 0 0 0,1 1 1 0 0,0-1-1 0 0,-1 0 0 0 0,1 0 0 0 0,0 0 1 0 0,3 0-1 0 0,9 4 50 0 0,1-1-1 0 0,0-1 1 0 0,24 2-1 0 0,29-2 133 0 0,-50-3-607 0 0,1 0-1 0 0,-1 1 1 0 0,38 8 0 0 0,-52-5-2123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1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0 752 0 0,'-5'3'8519'0'0,"25"3"-7399"0"0,0-1 0 0 0,0-2 0 0 0,1 1 1 0 0,-1-2-1 0 0,39-1 0 0 0,-25 0-424 0 0,203 11 2602 0 0,201 5-507 0 0,-410-17-2641 0 0,1054 10 5027 0 0,-950-20-6069 0 0,-117 13-4259 0 0,-6-2-43 0 0,-2 0 2300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1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1 668 0 0,'-1'0'756'0'0,"-1"1"0"0"0,1 0 0 0 0,-1 0 0 0 0,1-1 0 0 0,0 1 0 0 0,-1 0 0 0 0,1 0 0 0 0,0 0 0 0 0,0 1 0 0 0,0-1 0 0 0,-1 0 0 0 0,0 2 0 0 0,-9 22 4141 0 0,0 35-2418 0 0,8-36-1271 0 0,-28 271 4979 0 0,24-191-4744 0 0,-17 268 2923 0 0,23-364-5145 0 0,1 26 1103 0 0,3-25-4170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23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1 380 0 0,'-5'24'7506'0'0,"1"135"3537"0"0,22 84-5571 0 0,-17-236-5370 0 0,-1-1 1 0 0,1 1-1 0 0,1 0 1 0 0,0-1-1 0 0,4 13 1 0 0,-5-16-919 0 0,1-1 1 0 0,0 1 0 0 0,0 0 0 0 0,-1-1 0 0 0,2 1 0 0 0,-1-1 0 0 0,0 1 0 0 0,4 2 0 0 0,1-4-4660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1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17 292 0 0,'-32'-3'15695'0'0,"36"1"-14288"0"0,10-1-283 0 0,1 0-1 0 0,0 1 1 0 0,20-1 0 0 0,95 5 1284 0 0,-83 1-1651 0 0,416 16 3019 0 0,-424-18-3474 0 0,31 2 440 0 0,1-3 0 0 0,89-12 0 0 0,-152 10-2502 0 0,-22 5-9918 0 0,2 1 8607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1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1 520 0 0,'0'0'1261'0'0,"-3"18"5493"0"0,-4 151 2615 0 0,2 2-4703 0 0,-7 170 553 0 0,3-132-1764 0 0,9-208-3544 0 0,0-1 0 0 0,0 0 0 0 0,0 1 0 0 0,0-1 0 0 0,0 1 0 0 0,1-1 0 0 0,-1 0 0 0 0,0 1 0 0 0,0-1 0 0 0,0 0 0 0 0,0 1 0 0 0,1-1 0 0 0,-1 0 0 0 0,0 1 0 0 0,0-1 0 0 0,0 0 0 0 0,1 1 0 0 0,-1-1 0 0 0,0 0 0 0 0,1 0 0 0 0,-1 1 0 0 0,0-1 0 0 0,1 0 0 0 0,-1 0 0 0 0,0 0 0 0 0,1 0-1 0 0,-1 1 1 0 0,0-1 0 0 0,1 0 0 0 0,-1 0 0 0 0,0 0 0 0 0,1 0 0 0 0,-1 0 0 0 0,1 0 0 0 0,-1 0 0 0 0,0 0 0 0 0,1 0 0 0 0,-1 0 0 0 0,0 0 0 0 0,1 0 0 0 0,-1 0 0 0 0,1 0 0 0 0,-1 0 0 0 0,0-1 0 0 0,1 1 0 0 0,-1 0 0 0 0,0 0 0 0 0,1 0 0 0 0,-1-1 0 0 0,23-10-4046 0 0,-20 10 3131 0 0,15-12-2608 0 0,8-9 519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19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1 824 0 0,'3'3'12807'0'0,"0"22"-9279"0"0,0 37-1792 0 0,7 208 4014 0 0,-1-26-2332 0 0,-8-192-2634 0 0,-2 0 0 0 0,-3 0 0 0 0,-1 0 0 0 0,-3-1 0 0 0,-18 62 0 0 0,24-108-784 0 0,0 0 0 0 0,0-1 0 0 0,0 1 0 0 0,-1 0 0 0 0,0-1 0 0 0,0 0 0 0 0,0 1 0 0 0,0-1 0 0 0,-1-1 0 0 0,0 1 0 0 0,0 0 0 0 0,0-1 0 0 0,0 0 0 0 0,0 0 0 0 0,-1 0 0 0 0,1 0 0 0 0,-1-1 0 0 0,0 0 0 0 0,0 0 0 0 0,0 0 0 0 0,0 0 0 0 0,0-1 0 0 0,-9 2 0 0 0,-1-1 0 0 0,1-1 0 0 0,-1 0 0 0 0,0-1 0 0 0,0 0 0 0 0,0-1 0 0 0,0-1 0 0 0,-18-5 0 0 0,-3-1 0 0 0,-1 2 0 0 0,1 1 0 0 0,-1 1 0 0 0,0 2 0 0 0,0 2 0 0 0,-39 5 0 0 0,70-4-105 0 0,5-1-419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1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18 175 60 0 0,'-2'-3'468'0'0,"0"0"1"0"0,0-1-1 0 0,0 1 1 0 0,1 0-1 0 0,-1 0 0 0 0,1-1 1 0 0,0 1-1 0 0,0-1 0 0 0,0 1 1 0 0,0-1-1 0 0,0 0 1 0 0,1 1-1 0 0,0-1 0 0 0,0-6 1 0 0,1 6-55 0 0,0 0 0 0 0,0 0 0 0 0,1 0-1 0 0,-1-1 1 0 0,1 1 0 0 0,0 1 0 0 0,0-1 0 0 0,1 0 0 0 0,-1 0 0 0 0,1 1 0 0 0,0 0 0 0 0,3-4 0 0 0,3-3 732 0 0,0 1-1 0 0,20-15 1 0 0,-26 22-892 0 0,1 0-1 0 0,-1-1 0 0 0,1 1 1 0 0,0 0-1 0 0,-1 0 1 0 0,1 1-1 0 0,0-1 1 0 0,0 1-1 0 0,0 0 1 0 0,0 0-1 0 0,0 0 1 0 0,0 1-1 0 0,5-1 0 0 0,-8 1-183 0 0,0 0 0 0 0,0 0 0 0 0,0 0 0 0 0,0 1 0 0 0,0-1 0 0 0,0 0 0 0 0,0 0 0 0 0,0 1 0 0 0,0-1 0 0 0,0 0-1 0 0,0 1 1 0 0,-1-1 0 0 0,1 1 0 0 0,0 0 0 0 0,0-1 0 0 0,0 1 0 0 0,0 0 0 0 0,-1-1 0 0 0,1 1 0 0 0,0 0-1 0 0,-1 0 1 0 0,1-1 0 0 0,0 1 0 0 0,-1 0 0 0 0,1 0 0 0 0,-1 0 0 0 0,1 1 0 0 0,-1 1 22 0 0,1-1 0 0 0,-1 1 0 0 0,0 0-1 0 0,1-1 1 0 0,-2 1 0 0 0,1 0 0 0 0,0-1 0 0 0,0 1 0 0 0,-1-1 0 0 0,-1 5 0 0 0,-1 4 109 0 0,-1 0-1 0 0,-1 0 1 0 0,-10 18 0 0 0,5-14-63 0 0,-1-1 1 0 0,0 0-1 0 0,-17 16 0 0 0,14-16-39 0 0,1 0-1 0 0,-15 21 1 0 0,28-35-100 0 0,0 0 0 0 0,0 1 0 0 0,-1-1 0 0 0,1 1 0 0 0,0-1 0 0 0,0 1 0 0 0,0-1 0 0 0,-1 0 0 0 0,1 1 0 0 0,0-1-1 0 0,0 1 1 0 0,0-1 0 0 0,0 1 0 0 0,0-1 0 0 0,0 1 0 0 0,0-1 0 0 0,0 1 0 0 0,0-1 0 0 0,0 1 0 0 0,0-1 0 0 0,0 1 0 0 0,0-1 0 0 0,1 0 0 0 0,-1 1 0 0 0,0-1 0 0 0,0 1 0 0 0,0-1 0 0 0,1 1 0 0 0,-1-1 0 0 0,0 0 0 0 0,1 1 0 0 0,-1-1 0 0 0,0 0 0 0 0,1 1 0 0 0,-1-1 0 0 0,0 0 0 0 0,1 1 0 0 0,-1-1-1 0 0,0 0 1 0 0,1 0 0 0 0,-1 1 0 0 0,1-1 0 0 0,0 0 0 0 0,20 7 90 0 0,-18-7-64 0 0,30 8 225 0 0,-10-3-42 0 0,-1 1 0 0 0,39 15 0 0 0,-56-19-158 0 0,0 1 0 0 0,1 0-1 0 0,-1 0 1 0 0,-1 0 0 0 0,1 0 0 0 0,0 1-1 0 0,-1-1 1 0 0,0 1 0 0 0,0 0 0 0 0,0 1-1 0 0,0-1 1 0 0,-1 1 0 0 0,1-1 0 0 0,-1 1-1 0 0,0 0 1 0 0,2 8 0 0 0,-4-11-6 0 0,0 0 0 0 0,0 0-1 0 0,-1 0 1 0 0,1 1 0 0 0,-1-1 0 0 0,0 0-1 0 0,1 0 1 0 0,-1 1 0 0 0,0-1 0 0 0,-1 0-1 0 0,1 0 1 0 0,0 1 0 0 0,0-1 0 0 0,-1 0 0 0 0,0 0-1 0 0,1 0 1 0 0,-1 0 0 0 0,0 0 0 0 0,0 1-1 0 0,-2 1 1 0 0,1 0 20 0 0,-1-1 0 0 0,0 0 1 0 0,0 0-1 0 0,0 0 0 0 0,0-1 0 0 0,0 1 0 0 0,-1-1 1 0 0,1 0-1 0 0,-1 0 0 0 0,-5 3 0 0 0,-1-1-365 0 0,1 0-1 0 0,-1-1 1 0 0,-15 3-1 0 0,-23-1-4513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2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 8405 0 0,'3'2'8160'0'0,"11"5"-1888"0"0,45 2-975 0 0,7 2-4670 0 0,-65-11-671 0 0,0 0 0 0 0,-1 0 1 0 0,1 0-1 0 0,0 0 0 0 0,0 0 1 0 0,-1 0-1 0 0,1 0 0 0 0,0 0 1 0 0,0 0-1 0 0,-1-1 0 0 0,1 1 1 0 0,0 0-1 0 0,-1 0 0 0 0,1-1 0 0 0,0 1 1 0 0,-1 0-1 0 0,1-1 0 0 0,-1 1 1 0 0,1-1-1 0 0,0 1 0 0 0,-1 0 1 0 0,1-1-1 0 0,-1 0 0 0 0,1 1 1 0 0,-1-1-1 0 0,1 1 0 0 0,-1-1 1 0 0,0 1-1 0 0,1-1 0 0 0,-1 0 1 0 0,0 1-1 0 0,1-1 0 0 0,-1 0 1 0 0,0 1-1 0 0,0-1 0 0 0,0 0 1 0 0,0 0-1 0 0,0 1 0 0 0,0-2 1 0 0,4-37-578 0 0,-4 27 443 0 0,3-9 119 0 0,1 0 1 0 0,1 0-1 0 0,1 1 1 0 0,13-33-1 0 0,-14 42 215 0 0,0-1-1 0 0,2 1 1 0 0,-1 0 0 0 0,1 0-1 0 0,1 1 1 0 0,0 0-1 0 0,0 0 1 0 0,20-16-1 0 0,-28 25-105 0 0,1 0 0 0 0,1 0-1 0 0,-1 0 1 0 0,0 1-1 0 0,0-1 1 0 0,0 0 0 0 0,0 0-1 0 0,0 1 1 0 0,1-1-1 0 0,-1 1 1 0 0,0-1 0 0 0,1 1-1 0 0,-1-1 1 0 0,0 1-1 0 0,1 0 1 0 0,-1 0 0 0 0,1 0-1 0 0,-1 0 1 0 0,0 0-1 0 0,1 0 1 0 0,1 0 0 0 0,-2 1-18 0 0,0-1 0 0 0,0 1-1 0 0,0 0 1 0 0,0-1 0 0 0,0 1 0 0 0,0 0 0 0 0,0 0 0 0 0,0 0 0 0 0,0 0 0 0 0,-1 0 0 0 0,1 0 0 0 0,0 0 0 0 0,-1 0 0 0 0,1 0 0 0 0,-1 0 0 0 0,1 0-1 0 0,-1 1 1 0 0,0-1 0 0 0,1 1 0 0 0,0 5 52 0 0,0-1 0 0 0,0 0 0 0 0,-1 0 0 0 0,0 0 0 0 0,0 0 0 0 0,0 1 0 0 0,-1-1 0 0 0,-1 6 0 0 0,-1 0 33 0 0,0 0-1 0 0,1 0 1 0 0,0 1-1 0 0,1-1 1 0 0,1 0 0 0 0,0 1-1 0 0,0-1 1 0 0,1 0-1 0 0,3 14 1 0 0,-2-19-47 0 0,0 1 1 0 0,1-1 0 0 0,0 0-1 0 0,0 1 1 0 0,1-1-1 0 0,-1-1 1 0 0,2 1 0 0 0,-1-1-1 0 0,1 1 1 0 0,0-1 0 0 0,0-1-1 0 0,0 1 1 0 0,1-1-1 0 0,0 0 1 0 0,11 8 0 0 0,-2-4 13 0 0,1 0 0 0 0,0-1 0 0 0,1-1 0 0 0,33 10 0 0 0,0-4-2791 0 0,-34-5-7190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2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50 824 0 0,'1'-2'472'0'0,"1"0"-1"0"0,0 0 1 0 0,1 0-1 0 0,-1 0 1 0 0,0 0-1 0 0,0 1 1 0 0,1-1 0 0 0,-1 1-1 0 0,1-1 1 0 0,0 1-1 0 0,-1 0 1 0 0,1 0-1 0 0,0 0 1 0 0,-1 1 0 0 0,1-1-1 0 0,0 0 1 0 0,6 1-1 0 0,-5 0 17 0 0,1 0 0 0 0,0 1 0 0 0,-1 0 0 0 0,1 0 0 0 0,-1 0 0 0 0,0 1 0 0 0,1 0 0 0 0,-1-1-1 0 0,0 1 1 0 0,6 4 0 0 0,7 6 838 0 0,-1 1 0 0 0,0 0 0 0 0,-1 1-1 0 0,15 17 1 0 0,-19-19-175 0 0,-9-9-866 0 0,0-1 0 0 0,0 0 0 0 0,1 1 0 0 0,-1-1 0 0 0,1 0 0 0 0,-1 0 0 0 0,1-1 0 0 0,0 1 0 0 0,-1 0 0 0 0,1-1 0 0 0,0 0 0 0 0,4 2 0 0 0,-4-3-149 0 0,0 0 1 0 0,-1 0-1 0 0,1-1 1 0 0,-1 1-1 0 0,1-1 1 0 0,-1 1-1 0 0,0-1 1 0 0,1 0-1 0 0,-1 0 1 0 0,1 0-1 0 0,-1 0 1 0 0,0 0 0 0 0,0-1-1 0 0,0 1 1 0 0,0 0-1 0 0,3-4 1 0 0,5-4 104 0 0,0 0 0 0 0,-1-1 0 0 0,0 0 1 0 0,0-1-1 0 0,-1 0 0 0 0,7-12 1 0 0,29-37-2803 0 0,-41 56 2401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2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11 379 60 0 0,'-11'-4'13241'0'0,"169"26"-6257"0"0,83 20-3954 0 0,187 16-440 0 0,4-33-826 0 0,-40-3-373 0 0,127-4-431 0 0,1-27-355 0 0,-328 5-481 0 0,262-12 146 0 0,-166-2-121 0 0,709-57 225 0 0,-855 59-301 0 0,261-24 119 0 0,-262 33 391 0 0,-138 7-565 0 0,1 0 1 0 0,-1-1 0 0 0,0 1-1 0 0,1-1 1 0 0,-1 0 0 0 0,0 0-1 0 0,0 0 1 0 0,0-1 0 0 0,0 1-1 0 0,0-1 1 0 0,0 1 0 0 0,0-1-1 0 0,0 0 1 0 0,0 0 0 0 0,-1-1-1 0 0,1 1 1 0 0,-1 0-1 0 0,0-1 1 0 0,0 1 0 0 0,0-1-1 0 0,3-5 1 0 0,-2 3-22 0 0,-2 0-1 0 0,1-1 1 0 0,-1 1 0 0 0,1 0 0 0 0,-1-1-1 0 0,-1 1 1 0 0,1 0 0 0 0,-1-1-1 0 0,-1-7 1 0 0,-10-128 3 0 0,0 25 0 0 0,7 98-297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22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1 704 0 0,'-3'1'288'0'0,"-37"16"3441"0"0,38-16-3428 0 0,1 0 0 0 0,-1-1 0 0 0,1 1 0 0 0,0 0 0 0 0,-1 0 0 0 0,1 0 0 0 0,0 0 1 0 0,-1 1-1 0 0,1-1 0 0 0,0 0 0 0 0,0 0 0 0 0,0 1 0 0 0,0-1 0 0 0,0 1 0 0 0,0-1 0 0 0,0 1 1 0 0,1-1-1 0 0,-1 1 0 0 0,0-1 0 0 0,1 1 0 0 0,-1 2 0 0 0,1-3-147 0 0,1 0 1 0 0,-1 0-1 0 0,0-1 0 0 0,1 1 0 0 0,-1 0 1 0 0,1 0-1 0 0,-1 0 0 0 0,1 0 1 0 0,-1 0-1 0 0,1-1 0 0 0,-1 1 0 0 0,1 0 1 0 0,0-1-1 0 0,-1 1 0 0 0,1 0 0 0 0,0-1 1 0 0,0 1-1 0 0,0-1 0 0 0,-1 1 1 0 0,1-1-1 0 0,0 1 0 0 0,0-1 0 0 0,1 1 1 0 0,25 7 1185 0 0,-23-7-1096 0 0,52 10 1165 0 0,1-2 0 0 0,80 2 0 0 0,-101-9-1160 0 0,307 8 1920 0 0,-243-8-1702 0 0,354 3 1586 0 0,-337-3-1565 0 0,490 14 2239 0 0,-594-15-2867 0 0,38 3-442 0 0,-19 4-2914 0 0,-30-6 1843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2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 6753 0 0,'-6'-18'14764'0'0,"15"47"-14050"0"0,0-1-1 0 0,-2 2 1 0 0,-2-1-1 0 0,0 0 0 0 0,-2 1 1 0 0,-1 0-1 0 0,-2 0 1 0 0,-3 39-1 0 0,0-50-531 0 0,2-10-280 0 0,0 1 0 0 0,0-1 0 0 0,0 1 1 0 0,1-1-1 0 0,1 1 0 0 0,2 15 0 0 0,3-15-973 0 0,-6-9 748 0 0,1-1 0 0 0,-1 0 0 0 0,1 1 0 0 0,-1-1 0 0 0,1 0 0 0 0,-1 1 0 0 0,1-1 0 0 0,-1 0 0 0 0,1 0 0 0 0,0 1 0 0 0,-1-1 0 0 0,1 0 0 0 0,-1 0 0 0 0,1 0 0 0 0,0 0 0 0 0,-1 0 0 0 0,1 0 0 0 0,-1 0 0 0 0,1 0 0 0 0,0 0 0 0 0,-1 0 0 0 0,1 0 0 0 0,0 0 0 0 0,-1-1 0 0 0,1 1 0 0 0,-1 0 0 0 0,1 0 0 0 0,-1-1 0 0 0,1 1 0 0 0,-1 0 0 0 0,1-1 0 0 0,-1 1 0 0 0,1 0 0 0 0,-1-1 0 0 0,1 1 0 0 0,0-1 0 0 0,5-7-2149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61 245 40 0 0,'-21'-40'1567'0'0,"10"19"2059"0"0,-17-45 0 0 0,28 64-3441 0 0,0 1 0 0 0,-1-1 0 0 0,1 1-1 0 0,1-1 1 0 0,-1 1 0 0 0,0-1-1 0 0,0 1 1 0 0,0-1 0 0 0,1 1-1 0 0,-1 0 1 0 0,1-1 0 0 0,-1 1-1 0 0,1-1 1 0 0,0 1 0 0 0,-1 0-1 0 0,1-1 1 0 0,0 1 0 0 0,0 0-1 0 0,0 0 1 0 0,0 0 0 0 0,0 0 0 0 0,0 0-1 0 0,0 0 1 0 0,1 0 0 0 0,-1 0-1 0 0,0 0 1 0 0,0 0 0 0 0,1 1-1 0 0,-1-1 1 0 0,1 0 0 0 0,-1 1-1 0 0,0-1 1 0 0,3 0 0 0 0,8-3 414 0 0,0 0 1 0 0,24-4-1 0 0,-30 7-336 0 0,315-35 4019 0 0,-6 29-1958 0 0,-273 6-2168 0 0,488-9 2249 0 0,-349 5-1503 0 0,-165 4-782 0 0,-1 0 148 0 0,0 1 0 0 0,1 1 0 0 0,18 2 0 0 0,-33-2-238 0 0,0-1 0 0 0,0 1 1 0 0,0-1-1 0 0,0 1 1 0 0,0 0-1 0 0,0-1 0 0 0,0 1 1 0 0,-1 0-1 0 0,1 0 0 0 0,0-1 1 0 0,0 1-1 0 0,-1 0 1 0 0,1 0-1 0 0,0 0 0 0 0,-1 0 1 0 0,1 0-1 0 0,-1 0 1 0 0,0 0-1 0 0,1 0 0 0 0,-1 0 1 0 0,0 0-1 0 0,1 0 1 0 0,-1 0-1 0 0,0 0 0 0 0,0 1 1 0 0,0-1-1 0 0,0 1 0 0 0,-1 37 240 0 0,0-29-179 0 0,-1 33 87 0 0,1 0 1 0 0,3 0-1 0 0,1 1 1 0 0,3-2-1 0 0,1 1 0 0 0,2 0 1 0 0,2-2-1 0 0,19 50 1 0 0,8 4 510 0 0,100 177 0 0 0,-119-231-578 0 0,-19-35-111 0 0,0-6 0 0 0,0 0 0 0 0,-1 1 0 0 0,1-1 0 0 0,0 1 0 0 0,-1-1 0 0 0,1 0 0 0 0,-1 1 0 0 0,1-1 0 0 0,-1 0 0 0 0,1 0 0 0 0,-1 1 0 0 0,1-1 0 0 0,-1 0 0 0 0,1 0 0 0 0,-1 0 0 0 0,1 1 0 0 0,-1-1 0 0 0,1 0 0 0 0,-1 0 0 0 0,1 0 0 0 0,-1 0 0 0 0,0 0 0 0 0,1 0 0 0 0,-1 0 0 0 0,1-1 0 0 0,-1 1 0 0 0,1 0 0 0 0,-1 0 0 0 0,1 0 0 0 0,-1 0 0 0 0,1-1 0 0 0,-1 1 0 0 0,0 0 0 0 0,-34-8 31 0 0,-68-13-425 0 0,-110-8 0 0 0,-91 5-272 0 0,39 6 114 0 0,-283-24-369 0 0,490 37 717 0 0,28 4-242 0 0,0-2 0 0 0,0-1-1 0 0,0-1 1 0 0,-51-17 0 0 0,78 21-266 0 0,-6-4 196 0 0,-1-9-10927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24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118 143 768 0 0,'-44'-9'2669'0'0,"29"6"421"0"0,-1 0-1 0 0,-27-14 6915 0 0,52 11-8522 0 0,16-5-649 0 0,185-36 3702 0 0,-19 13-2065 0 0,-127 27-6180 0 0,1 3-5824 0 0,-49 2 6843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2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47 280 0 0,'-49'-8'3612'0'0,"47"8"-3195"0"0,0 0 0 0 0,-1 0 0 0 0,1 0 0 0 0,-1 0 1 0 0,1 0-1 0 0,0 0 0 0 0,-1 1 0 0 0,1-1 0 0 0,0 1 0 0 0,0 0 0 0 0,-1 0 0 0 0,1 0 0 0 0,0 0 0 0 0,0 0 0 0 0,0 0 1 0 0,0 0-1 0 0,-4 4 967 0 0,8-2-428 0 0,3 3-553 0 0,1 0 0 0 0,-1 0-1 0 0,1-1 1 0 0,0 1 0 0 0,0-1-1 0 0,1-1 1 0 0,7 5 0 0 0,57 29 1168 0 0,-31-18-847 0 0,-9-4-201 0 0,47 28 691 0 0,-71-40-1076 0 0,0 1 0 0 0,0 0 0 0 0,-1 1-1 0 0,0 0 1 0 0,0 0 0 0 0,-1 0 0 0 0,1 0 0 0 0,5 10-1 0 0,-10-14-130 0 0,-1 0-1 0 0,1 0 0 0 0,0 0 1 0 0,-1 0-1 0 0,1 1 0 0 0,-1-1 1 0 0,0 0-1 0 0,1 0 0 0 0,-1 0 1 0 0,0 1-1 0 0,0-1 0 0 0,-1 0 1 0 0,1 0-1 0 0,0 1 0 0 0,-1-1 1 0 0,0 0-1 0 0,1 0 1 0 0,-1 0-1 0 0,0 0 0 0 0,0 0 1 0 0,0 0-1 0 0,0 0 0 0 0,0 0 1 0 0,-1 0-1 0 0,1 0 0 0 0,0-1 1 0 0,-1 1-1 0 0,0-1 0 0 0,1 1 1 0 0,-1-1-1 0 0,0 1 0 0 0,-3 1 1 0 0,-4 3-74 0 0,1 0 1 0 0,-1-1 0 0 0,0 0 0 0 0,-1 0 0 0 0,-17 6-1 0 0,19-9 24 0 0,0 0-1 0 0,0 0 0 0 0,0-1 1 0 0,0 0-1 0 0,0 0 0 0 0,-1-1 1 0 0,1 0-1 0 0,0-1 1 0 0,-12-1-1 0 0,18 1 43 0 0,0 1 1 0 0,-1-1-1 0 0,1 1 0 0 0,0-1 0 0 0,0 0 1 0 0,0 0-1 0 0,0 0 0 0 0,1 0 1 0 0,-1 0-1 0 0,0 0 0 0 0,0-1 0 0 0,1 1 1 0 0,-1 0-1 0 0,0-1 0 0 0,1 1 1 0 0,-1-1-1 0 0,1 0 0 0 0,0 0 0 0 0,0 1 1 0 0,0-1-1 0 0,0 0 0 0 0,0 0 1 0 0,0 0-1 0 0,0 0 0 0 0,0 0 1 0 0,1 0-1 0 0,-1 0 0 0 0,1 0 0 0 0,0-1 1 0 0,-1 1-1 0 0,1 0 0 0 0,0 0 1 0 0,0 0-1 0 0,0 0 0 0 0,1-1 0 0 0,-1 1 1 0 0,1 0-1 0 0,-1 0 0 0 0,1 0 1 0 0,1-3-1 0 0,15-48 143 0 0,-10 36-80 0 0,-1-1-1 0 0,-1 0 0 0 0,5-34 1 0 0,-9 47-58 0 0,-1 0 1 0 0,0 0 0 0 0,0 0 0 0 0,0 0 0 0 0,0 1 0 0 0,-1-1 0 0 0,0 0 0 0 0,0 0 0 0 0,-1 0-1 0 0,1 1 1 0 0,-1-1 0 0 0,0 0 0 0 0,0 1 0 0 0,-1 0 0 0 0,1-1 0 0 0,-1 1 0 0 0,0 0 0 0 0,0 0-1 0 0,-4-4 1 0 0,-3 1-31 0 0,1-1 1 0 0,-1 1-1 0 0,0 1 0 0 0,-1 0 0 0 0,0 0 0 0 0,0 1 0 0 0,0 1 0 0 0,0 0 1 0 0,-1 0-1 0 0,1 1 0 0 0,-1 1 0 0 0,0 0 0 0 0,0 0 0 0 0,0 1 0 0 0,0 1 0 0 0,0 0 1 0 0,0 0-1 0 0,0 1 0 0 0,-20 5 0 0 0,15 2-1231 0 0,16-8 968 0 0,0 1 0 0 0,1-1-1 0 0,-1 1 1 0 0,0-1 0 0 0,1 1 0 0 0,-1 0-1 0 0,1-1 1 0 0,-1 1 0 0 0,1 0-1 0 0,-1-1 1 0 0,1 1 0 0 0,-1 0 0 0 0,1 0-1 0 0,0 0 1 0 0,-1-1 0 0 0,1 1-1 0 0,0 0 1 0 0,0 0 0 0 0,0 0 0 0 0,-1 0-1 0 0,1-1 1 0 0,0 1 0 0 0,0 0-1 0 0,1 1 1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2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0 228 5813 0 0,'72'13'9549'0'0,"2"-8"-5040"0"0,36 4-2423 0 0,-97-7-1666 0 0,0 1-1 0 0,0 1 1 0 0,0-1-1 0 0,-1 2 1 0 0,1 0-1 0 0,12 7 1 0 0,-10-6 850 0 0,-16-15-126 0 0,-2-12-1115 0 0,3 7-1 0 0,2 1 1 0 0,0 0-1 0 0,0-1 0 0 0,1 1 0 0 0,1 0 0 0 0,0 1 1 0 0,1-1-1 0 0,9-17 0 0 0,0 3 9 0 0,2 2 0 0 0,30-41 1 0 0,-45 66-37 0 0,-1-1 0 0 0,1 0 0 0 0,-1 0 1 0 0,1 0-1 0 0,0 1 0 0 0,-1-1 1 0 0,1 0-1 0 0,0 1 0 0 0,-1-1 1 0 0,1 0-1 0 0,0 1 0 0 0,0-1 0 0 0,0 1 1 0 0,0 0-1 0 0,-1-1 0 0 0,1 1 1 0 0,0-1-1 0 0,0 1 0 0 0,0 0 1 0 0,1 0-1 0 0,-1 0 3 0 0,-1 0-1 0 0,1 0 1 0 0,0 1 0 0 0,-1-1-1 0 0,1 0 1 0 0,-1 1 0 0 0,1-1-1 0 0,-1 1 1 0 0,1-1 0 0 0,-1 1-1 0 0,0-1 1 0 0,1 1 0 0 0,-1-1-1 0 0,1 1 1 0 0,-1-1 0 0 0,0 1-1 0 0,0-1 1 0 0,1 1 0 0 0,-1 0-1 0 0,0-1 1 0 0,0 1 0 0 0,1 1-1 0 0,4 50 350 0 0,-3-34-87 0 0,-2-13-181 0 0,1 0 0 0 0,0 0 0 0 0,0 0 1 0 0,1-1-1 0 0,-1 1 0 0 0,1 0 0 0 0,0-1 0 0 0,0 1 0 0 0,1-1 0 0 0,-1 0 0 0 0,1 1 0 0 0,5 4 0 0 0,-4-5-20 0 0,1 0 1 0 0,0-1-1 0 0,0 1 0 0 0,0-1 0 0 0,0-1 1 0 0,0 1-1 0 0,0-1 0 0 0,1 0 0 0 0,-1 0 1 0 0,10 2-1 0 0,5 0 77 0 0,0 0 1 0 0,21 0-1 0 0,-6-1-3876 0 0,-32-3 3130 0 0,-3 5-3304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1 119 244 0 0,'9'1'9742'0'0,"67"6"-6954"0"0,47-3-317 0 0,253 14 802 0 0,170 5 147 0 0,-1-37-588 0 0,-520 12-2667 0 0,145-19 846 0 0,-154 17-845 0 0,0 1 1 0 0,-1-2 0 0 0,1 0-1 0 0,-1-1 1 0 0,0-1 0 0 0,0 0-1 0 0,0-1 1 0 0,15-11 0 0 0,-27 17-198 0 0,0 0 0 0 0,0 0 0 0 0,-1 0 1 0 0,1-1-1 0 0,-1 1 0 0 0,1-1 0 0 0,-1 1 0 0 0,0-1 1 0 0,1 0-1 0 0,-1 0 0 0 0,-1 0 0 0 0,1 0 1 0 0,0 0-1 0 0,-1-1 0 0 0,2-5 0 0 0,-3 8 14 0 0,0 0 0 0 0,-1 1-1 0 0,1-1 1 0 0,-1 0 0 0 0,1 0-1 0 0,-1 0 1 0 0,1 1 0 0 0,-1-1-1 0 0,1 0 1 0 0,-1 1 0 0 0,0-1-1 0 0,1 1 1 0 0,-1-1 0 0 0,0 0-1 0 0,1 1 1 0 0,-1-1 0 0 0,0 1-1 0 0,0 0 1 0 0,0-1 0 0 0,1 1 0 0 0,-1 0-1 0 0,0-1 1 0 0,0 1 0 0 0,0 0-1 0 0,-1 0 1 0 0,-24-5-158 0 0,24 5 155 0 0,-11-1-6 0 0,-1 0 0 0 0,0 1 0 0 0,0 1 0 0 0,1 0 0 0 0,-1 1 0 0 0,-16 4 0 0 0,24-5 66 0 0,1 0-1 0 0,-1 1 1 0 0,0 0-1 0 0,0 0 1 0 0,1 0-1 0 0,0 1 1 0 0,-1 0 0 0 0,1 0-1 0 0,0 0 1 0 0,0 1-1 0 0,1 0 1 0 0,-1 0-1 0 0,1 0 1 0 0,0 0-1 0 0,0 1 1 0 0,-6 8-1 0 0,9-12-4 0 0,1 1 0 0 0,-1 0 0 0 0,0 0 0 0 0,1 0-1 0 0,0 0 1 0 0,-1 0 0 0 0,1 0 0 0 0,0 0-1 0 0,0 0 1 0 0,0 0 0 0 0,0 0 0 0 0,1 1 0 0 0,-1-1-1 0 0,0 0 1 0 0,1 0 0 0 0,-1-1 0 0 0,1 1-1 0 0,0 0 1 0 0,0 0 0 0 0,0 0 0 0 0,0 0 0 0 0,0-1-1 0 0,0 1 1 0 0,0 0 0 0 0,0-1 0 0 0,1 1-1 0 0,-1-1 1 0 0,1 1 0 0 0,-1-1 0 0 0,1 0 0 0 0,0 0-1 0 0,3 3 1 0 0,2 1 55 0 0,1-1-1 0 0,-1 0 1 0 0,1 0-1 0 0,0 0 1 0 0,0-1 0 0 0,12 3-1 0 0,-5-2 84 0 0,0-1 0 0 0,24 2 0 0 0,-36-5-168 0 0,0 0 0 0 0,0 1 0 0 0,0-1 1 0 0,1 0-1 0 0,-1-1 0 0 0,0 1 0 0 0,0-1 0 0 0,0 1 1 0 0,0-1-1 0 0,1 0 0 0 0,-1 0 0 0 0,0 0 0 0 0,-1 0 1 0 0,1-1-1 0 0,0 1 0 0 0,0-1 0 0 0,-1 0 1 0 0,1 0-1 0 0,3-3 0 0 0,-6 5-58 0 0,0-1 0 0 0,1 0 0 0 0,-1 1-1 0 0,1-1 1 0 0,-1 0 0 0 0,0 0 0 0 0,0 1 0 0 0,1-1 0 0 0,-1 0 0 0 0,0 0 0 0 0,0 1-1 0 0,0-1 1 0 0,0 0 0 0 0,0 0 0 0 0,0 0 0 0 0,0 0 0 0 0,0 1 0 0 0,0-1 0 0 0,0 0-1 0 0,-1 0 1 0 0,1 1 0 0 0,0-1 0 0 0,0 0 0 0 0,-1 0 0 0 0,1 1 0 0 0,-1-1 0 0 0,1 0-1 0 0,0 1 1 0 0,-1-1 0 0 0,1 0 0 0 0,-1 1 0 0 0,0-1 0 0 0,1 1 0 0 0,-1-1-1 0 0,1 1 1 0 0,-1-1 0 0 0,0 1 0 0 0,0-1 0 0 0,1 1 0 0 0,-1 0 0 0 0,0-1 0 0 0,1 1-1 0 0,-1 0 1 0 0,0 0 0 0 0,0-1 0 0 0,-1 1 0 0 0,-3-2-398 0 0,0 0 1 0 0,-1 1 0 0 0,1 0-1 0 0,0 0 1 0 0,-11-1-1 0 0,3 3-1278 0 0,0 0 0 0 0,0 1 0 0 0,-18 4 0 0 0,-13 6-1198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2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125 253 592 0 0,'-12'0'6465'0'0,"5"3"-6371"0"0,0 2 955 0 0,1 2 1 0 0,0-1-1 0 0,0 1 1 0 0,0 0 0 0 0,-8 13-1 0 0,-11 14 2217 0 0,14-26 1227 0 0,12-18-2704 0 0,16-34-1886 0 0,-8 20 711 0 0,12-38-146 0 0,-14 36-276 0 0,1 1-1 0 0,2-1 1 0 0,0 2 0 0 0,2-1-1 0 0,26-41 1 0 0,-37 64-165 0 0,0 1-1 0 0,1-1 1 0 0,-1 1 0 0 0,0 0-1 0 0,0 0 1 0 0,1 0-1 0 0,-1 0 1 0 0,1 0 0 0 0,-1 0-1 0 0,1 0 1 0 0,0 0 0 0 0,-1 0-1 0 0,1 1 1 0 0,0-1 0 0 0,-1 1-1 0 0,1-1 1 0 0,0 1 0 0 0,0 0-1 0 0,2-1 1 0 0,0 2 10 0 0,0-1-1 0 0,-1 0 1 0 0,1 1 0 0 0,-1 0-1 0 0,1 0 1 0 0,-1 0 0 0 0,0 1 0 0 0,1-1-1 0 0,4 3 1 0 0,7 6 69 0 0,0 1 0 0 0,-1 0 0 0 0,17 17 1 0 0,-14-13-14 0 0,81 82 325 0 0,-66-63-242 0 0,1-2 1 0 0,52 39 0 0 0,-66-56-286 0 0,-20-15 105 0 0,1 0 0 0 0,0 0 0 0 0,0 0 0 0 0,0 0 0 0 0,0 0 0 0 0,0 0 1 0 0,0 0-1 0 0,0 0 0 0 0,0 0 0 0 0,0 0 0 0 0,0 0 0 0 0,-1 0 0 0 0,1 0 0 0 0,0 0 0 0 0,0 0 0 0 0,0 0 1 0 0,0 0-1 0 0,0 0 0 0 0,0 0 0 0 0,0 0 0 0 0,0 0 0 0 0,0 0 0 0 0,0 1 0 0 0,0-1 0 0 0,0 0 0 0 0,0 0 0 0 0,0 0 1 0 0,0 0-1 0 0,0 0 0 0 0,0 0 0 0 0,-1 0 0 0 0,1 0 0 0 0,0 0 0 0 0,0 0 0 0 0,0 0 0 0 0,0 1 0 0 0,0-1 1 0 0,0 0-1 0 0,0 0 0 0 0,0 0 0 0 0,0 0 0 0 0,0 0 0 0 0,1 0 0 0 0,-1 0 0 0 0,0 0 0 0 0,0 0 0 0 0,0 0 1 0 0,0 1-1 0 0,0-1 0 0 0,0 0 0 0 0,0 0 0 0 0,0 0 0 0 0,0 0 0 0 0,0 0 0 0 0,0 0 0 0 0,0 0 0 0 0,0 0 0 0 0,0 0 1 0 0,0 0-1 0 0,-37-12-504 0 0,-2-1 473 0 0,-8 3 0 0 0,0 3 0 0 0,-1 1 1 0 0,0 2-1 0 0,0 3 0 0 0,0 1 0 0 0,0 3 0 0 0,0 2 1 0 0,-64 14-1 0 0,112-19-56 0 0,-1 0 1 0 0,0 0 0 0 0,0 0-1 0 0,1 0 1 0 0,-1 0 0 0 0,0 1-1 0 0,0-1 1 0 0,1 0 0 0 0,-1 0-1 0 0,0 1 1 0 0,1-1 0 0 0,-1 0-1 0 0,0 1 1 0 0,1-1 0 0 0,-1 0-1 0 0,1 1 1 0 0,-1-1 0 0 0,1 1-1 0 0,-1 0 1 0 0,1-1 0 0 0,-1 1-1 0 0,1-1 1 0 0,-1 1-1 0 0,1 0 1 0 0,-1-1 0 0 0,1 1-1 0 0,0 0 1 0 0,0-1 0 0 0,-1 1-1 0 0,1 0 1 0 0,0 1-293 0 0,1-1-1 0 0,-1 0 1 0 0,1 0 0 0 0,0-1 0 0 0,-1 1-1 0 0,1 0 1 0 0,0 0 0 0 0,0 0 0 0 0,-1 0-1 0 0,1 0 1 0 0,0-1 0 0 0,0 1-1 0 0,0 0 1 0 0,0-1 0 0 0,0 1 0 0 0,0-1-1 0 0,0 1 1 0 0,2 0 0 0 0,10 4-2399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41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243 122 88 0 0,'-1'-7'746'0'0,"0"1"-1"0"0,0-1 1 0 0,-1 0 0 0 0,0 1-1 0 0,-1-1 1 0 0,1 1 0 0 0,-1 0-1 0 0,-7-11 1 0 0,8 15-510 0 0,0-1 0 0 0,0 1 0 0 0,0 0 1 0 0,-1 0-1 0 0,1 1 0 0 0,0-1 0 0 0,-1 0 0 0 0,0 1 1 0 0,1-1-1 0 0,-1 1 0 0 0,0 0 0 0 0,0 0 1 0 0,1 0-1 0 0,-1 1 0 0 0,0-1 0 0 0,0 0 0 0 0,0 1 1 0 0,0 0-1 0 0,0 0 0 0 0,0 0 0 0 0,0 0 0 0 0,0 0 1 0 0,-4 1-1 0 0,-1 1 192 0 0,0-1 0 0 0,0 1 0 0 0,0 1 0 0 0,0-1 0 0 0,0 2 0 0 0,-8 3 0 0 0,12-5-184 0 0,1 0 0 0 0,-1 0 0 0 0,1 0 1 0 0,0 0-1 0 0,0 1 0 0 0,0-1 0 0 0,0 1 0 0 0,0 0 0 0 0,0 0 0 0 0,1 0 0 0 0,-1 0 0 0 0,1 0 1 0 0,0 1-1 0 0,-3 6 0 0 0,4-9-161 0 0,1 0 1 0 0,0 0-1 0 0,-1-1 1 0 0,1 1-1 0 0,0 0 0 0 0,0 1 1 0 0,0-1-1 0 0,0 0 1 0 0,0 0-1 0 0,0 0 1 0 0,0 0-1 0 0,0 0 1 0 0,0 0-1 0 0,1 0 1 0 0,-1 0-1 0 0,0 0 0 0 0,1-1 1 0 0,-1 1-1 0 0,0 0 1 0 0,1 0-1 0 0,-1 0 1 0 0,1 0-1 0 0,0 0 1 0 0,-1 0-1 0 0,2 1 1 0 0,0-1 24 0 0,1 1 1 0 0,-1 0-1 0 0,0-1 1 0 0,1 0-1 0 0,-1 0 1 0 0,0 1-1 0 0,1-1 1 0 0,0-1-1 0 0,4 2 1 0 0,5 0 120 0 0,0 0 0 0 0,0-1 0 0 0,14 0 0 0 0,-26-1-227 0 0,18 0 177 0 0,-1-1 0 0 0,0-1 0 0 0,0-1 1 0 0,21-5-1 0 0,-31 6-131 0 0,0 0 1 0 0,0-1-1 0 0,0 0 1 0 0,0 0-1 0 0,0 0 1 0 0,-1-1-1 0 0,1 0 1 0 0,-1 0 0 0 0,0-1-1 0 0,-1 0 1 0 0,1 0-1 0 0,5-6 1 0 0,-10 10-35 0 0,1-1 0 0 0,-1 0 0 0 0,0 0 1 0 0,0 0-1 0 0,1 0 0 0 0,-1 0 1 0 0,0 0-1 0 0,-1 0 0 0 0,1 0 0 0 0,0 0 1 0 0,-1 0-1 0 0,1 0 0 0 0,-1 0 1 0 0,1-5-1 0 0,-1 6 0 0 0,-1-1 0 0 0,1 1 0 0 0,0 0 0 0 0,-1-1 0 0 0,1 1 1 0 0,-1 0-1 0 0,1 0 0 0 0,-1-1 0 0 0,0 1 0 0 0,1 0 0 0 0,-1 0 0 0 0,0 0 1 0 0,0 0-1 0 0,0 0 0 0 0,0 0 0 0 0,0 0 0 0 0,0 0 0 0 0,-1-1 0 0 0,-3 0 34 0 0,1-1-1 0 0,-1 1 1 0 0,0 0-1 0 0,1 0 1 0 0,-1 1-1 0 0,0 0 1 0 0,0-1-1 0 0,0 2 1 0 0,0-1-1 0 0,0 0 1 0 0,-6 1-1 0 0,-9 1 125 0 0,0 0-1 0 0,0 2 0 0 0,1 0 0 0 0,-1 1 0 0 0,1 0 0 0 0,0 2 1 0 0,0 1-1 0 0,1 0 0 0 0,0 1 0 0 0,-23 14 0 0 0,38-20-106 0 0,1-1-1 0 0,-1 1 1 0 0,1 0 0 0 0,0-1-1 0 0,-1 1 1 0 0,1 0 0 0 0,0 1-1 0 0,0-1 1 0 0,1 0 0 0 0,-1 0-1 0 0,0 1 1 0 0,1-1-1 0 0,-1 1 1 0 0,1 0 0 0 0,0-1-1 0 0,0 1 1 0 0,0 0 0 0 0,-1 3-1 0 0,3-6-45 0 0,-1 1-1 0 0,0-1 0 0 0,0 1 1 0 0,1-1-1 0 0,-1 1 0 0 0,0-1 1 0 0,1 1-1 0 0,-1-1 0 0 0,1 1 1 0 0,-1-1-1 0 0,0 1 0 0 0,1-1 1 0 0,-1 0-1 0 0,1 1 0 0 0,-1-1 1 0 0,1 0-1 0 0,0 1 0 0 0,-1-1 1 0 0,1 0-1 0 0,-1 0 0 0 0,1 1 1 0 0,-1-1-1 0 0,1 0 0 0 0,0 0 1 0 0,-1 0-1 0 0,1 0 0 0 0,-1 0 1 0 0,2 0-1 0 0,19 1 135 0 0,-19-1-120 0 0,13-1-186 0 0,0 0 0 0 0,0-2 0 0 0,-1 0 0 0 0,1 0 0 0 0,-1-2 0 0 0,16-6 0 0 0,11-2-2362 0 0,-38 12 1366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2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92 664 0 0,'1'-3'464'0'0,"0"0"0"0"0,0 0-1 0 0,1 0 1 0 0,-1 0 0 0 0,1 0 0 0 0,-1 0 0 0 0,1 0-1 0 0,0 1 1 0 0,0-1 0 0 0,0 1 0 0 0,1-1 0 0 0,-1 1 0 0 0,1 0-1 0 0,-1 0 1 0 0,1 0 0 0 0,-1 0 0 0 0,1 1 0 0 0,0-1-1 0 0,0 1 1 0 0,0-1 0 0 0,0 1 0 0 0,6-1 0 0 0,9-3 713 0 0,0 0 1 0 0,35-2 0 0 0,-35 5-592 0 0,105-9 1803 0 0,751 9 3076 0 0,-533 12-4066 0 0,1188 10 2508 0 0,-665-14-2424 0 0,-413 3-949 0 0,172 10 132 0 0,-492-15-539 0 0,515-3 408 0 0,-578-11-207 0 0,-64 9-304 0 0,1 0 0 0 0,-1-1 0 0 0,0 1 0 0 0,1-1 0 0 0,-1 0 0 0 0,0 0 0 0 0,0 0 0 0 0,0-1 0 0 0,0 0 0 0 0,0 1 0 0 0,5-7 0 0 0,-8 8-46 0 0,0 0 0 0 0,0 1-1 0 0,-1-1 1 0 0,1 0 0 0 0,0 0 0 0 0,-1 1 0 0 0,1-1 0 0 0,-1 0 0 0 0,1 0 0 0 0,-1 0 0 0 0,0 0 0 0 0,1 0 0 0 0,-1 0 0 0 0,0 0 0 0 0,0 0 0 0 0,1 0-1 0 0,-1 0 1 0 0,0 0 0 0 0,0 0 0 0 0,0 0 0 0 0,0 0 0 0 0,0 0 0 0 0,-1-1 0 0 0,1 1 9 0 0,-1 0 0 0 0,0 0 0 0 0,1 1 0 0 0,-1-1 0 0 0,0 0 0 0 0,0 1 1 0 0,1-1-1 0 0,-1 0 0 0 0,0 1 0 0 0,0-1 0 0 0,0 1 0 0 0,0-1 0 0 0,0 1 0 0 0,0 0 0 0 0,0-1 0 0 0,0 1 0 0 0,0 0 0 0 0,-1-1 1 0 0,-3 1-3 0 0,0-1 1 0 0,0 1 0 0 0,0 0 0 0 0,0 0 0 0 0,0 0 0 0 0,0 1 0 0 0,-9 2 0 0 0,9-2 26 0 0,0 1 1 0 0,0 0 0 0 0,0 1-1 0 0,1-1 1 0 0,0 1 0 0 0,-1 0 0 0 0,1 0-1 0 0,0 0 1 0 0,0 0 0 0 0,-6 8 0 0 0,9-10 7 0 0,0 1 1 0 0,-1 0-1 0 0,1 0 1 0 0,0 0-1 0 0,0-1 1 0 0,1 1 0 0 0,-1 0-1 0 0,0 0 1 0 0,1 0-1 0 0,-1 0 1 0 0,1 0 0 0 0,0 0-1 0 0,-1 1 1 0 0,1-1-1 0 0,0 0 1 0 0,0 0-1 0 0,1 0 1 0 0,-1 0 0 0 0,0 0-1 0 0,1 0 1 0 0,-1 0-1 0 0,1 0 1 0 0,0 0 0 0 0,-1 0-1 0 0,1 0 1 0 0,0 0-1 0 0,0 0 1 0 0,0-1-1 0 0,1 1 1 0 0,0 1 0 0 0,4 4 17 0 0,-1 0 1 0 0,1-1 0 0 0,1 0 0 0 0,-1 0-1 0 0,1 0 1 0 0,0-1 0 0 0,12 7 0 0 0,-14-9-40 0 0,0-1 1 0 0,-1 0 0 0 0,1 1-1 0 0,0-2 1 0 0,0 1 0 0 0,0-1-1 0 0,0 1 1 0 0,1-1 0 0 0,-1-1 0 0 0,0 1-1 0 0,0-1 1 0 0,1 0 0 0 0,-1 0-1 0 0,6-1 1 0 0,-10 1 0 0 0,0 0 0 0 0,-1 0 0 0 0,1-1 0 0 0,0 1 0 0 0,0 0 0 0 0,0 0 0 0 0,-1 0 0 0 0,1-1 0 0 0,0 1 0 0 0,0 0 0 0 0,-1-1 0 0 0,1 1 0 0 0,0-1 0 0 0,0 1 0 0 0,-1-1 0 0 0,1 1 0 0 0,-1-1 0 0 0,1 0 0 0 0,-1 1 0 0 0,1-1 0 0 0,-1 0 0 0 0,1 1 0 0 0,-1-1 0 0 0,1 0 0 0 0,-1 1 0 0 0,0-1 0 0 0,1 0 0 0 0,-1 0 0 0 0,0 0 0 0 0,0 1 0 0 0,0-1 0 0 0,1 0 0 0 0,-1 0 0 0 0,0 0 0 0 0,0 0 0 0 0,0 1 0 0 0,0-1 0 0 0,-1 0 0 0 0,1 0 0 0 0,0 0 0 0 0,0 1 0 0 0,0-1 0 0 0,-1 0 0 0 0,1 0 0 0 0,0 0 0 0 0,-1 1 0 0 0,1-1 0 0 0,-1 0 0 0 0,0 0 0 0 0,0-2 0 0 0,-1 0 0 0 0,0 0 0 0 0,0 0 0 0 0,-1 0 0 0 0,1 0 0 0 0,-1 0 0 0 0,1 1 0 0 0,-4-3 0 0 0,-36-11 68 0 0,36 14-523 0 0,-1 1 1 0 0,1-1-1 0 0,0-1 1 0 0,1 1-1 0 0,-1-1 0 0 0,0 0 1 0 0,-6-4-1 0 0,13-8-8613 0 0,0 13 7965 0 0,8-14-2159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29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7641 0 0,'-10'21'8890'0'0,"5"2"-4551"0"0,3-7-3847 0 0,1 0 0 0 0,2 24 0 0 0,-1-21 744 0 0,5 92 677 0 0,-2 94-81 0 0,-3-201-2263 0 0,-3 33-469 0 0,-1-25-2391 0 0,-2-1-3988 0 0,4-7 4634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4 269 736 0 0,'-1'-6'551'0'0,"0"0"0"0"0,0 0 0 0 0,1 0 0 0 0,0 0 0 0 0,0 0-1 0 0,0 0 1 0 0,1 0 0 0 0,0 0 0 0 0,0 0 0 0 0,1 0 0 0 0,-1 0 0 0 0,4-7 0 0 0,0 4 106 0 0,0 0 1 0 0,0 0 0 0 0,0 0 0 0 0,1 1-1 0 0,0 0 1 0 0,14-13 0 0 0,-3 6 349 0 0,0 1 1 0 0,1 0-1 0 0,0 2 0 0 0,1 0 1 0 0,0 1-1 0 0,25-10 1 0 0,-38 19-570 0 0,1 0 1 0 0,-1 0 0 0 0,1 0-1 0 0,0 1 1 0 0,0 0-1 0 0,0 0 1 0 0,0 1 0 0 0,-1-1-1 0 0,1 2 1 0 0,9 0-1 0 0,-14-1-318 0 0,-1 1 0 0 0,1-1 0 0 0,0 0 0 0 0,-1 1 0 0 0,1 0 0 0 0,-1-1 0 0 0,1 1 0 0 0,-1 0 0 0 0,1 0 0 0 0,-1 0 0 0 0,1 0 0 0 0,-1 0 0 0 0,0 0 0 0 0,1 0 0 0 0,-1 0 0 0 0,0 0 0 0 0,0 1 0 0 0,2 1 0 0 0,-3-1-52 0 0,1 0-1 0 0,-1 0 0 0 0,1 0 0 0 0,-1 0 0 0 0,1 0 0 0 0,-1 1 1 0 0,0-1-1 0 0,0 0 0 0 0,0 0 0 0 0,0 0 0 0 0,-1 0 0 0 0,1 0 1 0 0,-1 0-1 0 0,1 0 0 0 0,-1 0 0 0 0,0 0 0 0 0,1 0 0 0 0,-3 4 1 0 0,-1 1-19 0 0,0 0 0 0 0,-1-1 0 0 0,0 1 0 0 0,0-1 1 0 0,0 0-1 0 0,-1-1 0 0 0,0 1 0 0 0,0-1 1 0 0,-12 8-1 0 0,-15 14-85 0 0,33-27 34 0 0,0 1-1 0 0,0-1 1 0 0,-1 0-1 0 0,1 1 1 0 0,0-1-1 0 0,0 1 1 0 0,0-1-1 0 0,0 1 1 0 0,0-1-1 0 0,0 1 1 0 0,0-1-1 0 0,0 0 1 0 0,0 1-1 0 0,0-1 1 0 0,1 1-1 0 0,-1-1 1 0 0,0 1-1 0 0,0-1 1 0 0,0 0-1 0 0,0 1 1 0 0,1-1-1 0 0,-1 1 1 0 0,0-1-1 0 0,0 0 1 0 0,1 1-1 0 0,-1-1 1 0 0,0 0-1 0 0,1 1 1 0 0,-1-1-1 0 0,0 0 1 0 0,1 0-1 0 0,-1 1 1 0 0,1-1-1 0 0,-1 0 1 0 0,0 0-1 0 0,1 1 1 0 0,-1-1-1 0 0,1 0 1 0 0,18 10-13 0 0,44 18-107 0 0,74 43 1 0 0,-119-59 74 0 0,1 0 0 0 0,-2 1 0 0 0,1 1 0 0 0,-2 0 0 0 0,0 1 0 0 0,-1 1 0 0 0,0 1 0 0 0,14 22 0 0 0,-28-38 76 0 0,0 0 1 0 0,0 1-1 0 0,0-1 1 0 0,0 1 0 0 0,0-1-1 0 0,0 1 1 0 0,-1 0-1 0 0,1-1 1 0 0,-1 1 0 0 0,1 0-1 0 0,-1-1 1 0 0,0 1 0 0 0,1 0-1 0 0,-1 0 1 0 0,0-1-1 0 0,0 1 1 0 0,0 0 0 0 0,0-1-1 0 0,-1 1 1 0 0,1 0-1 0 0,0 0 1 0 0,-1-1 0 0 0,1 1-1 0 0,-1 0 1 0 0,-1 1 0 0 0,0 0 29 0 0,0-1 1 0 0,0 0 0 0 0,0 1-1 0 0,-1-1 1 0 0,1 0 0 0 0,-1 0-1 0 0,1 0 1 0 0,-1-1 0 0 0,0 1-1 0 0,0-1 1 0 0,0 0 0 0 0,-5 2 0 0 0,-7 2 120 0 0,0-1 1 0 0,-1-1 0 0 0,1-1 0 0 0,-24 1 0 0 0,12-2-554 0 0,0-1 0 0 0,0-2 0 0 0,-44-7 0 0 0,70 9 12 0 0,-7-3-1113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4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20 408 0 0,'-6'-20'12347'0'0,"3"26"-11616"0"0,-1 0 1 0 0,1 0 0 0 0,0 0-1 0 0,1 0 1 0 0,0 0 0 0 0,0 1-1 0 0,0-1 1 0 0,1 1 0 0 0,0 0 0 0 0,0-1-1 0 0,0 1 1 0 0,1 0 0 0 0,0 0-1 0 0,2 10 1 0 0,-2-17-680 0 0,0 1 1 0 0,1-1-1 0 0,-1 1 0 0 0,0-1 0 0 0,1 1 0 0 0,-1-1 1 0 0,1 1-1 0 0,-1-1 0 0 0,1 0 0 0 0,-1 1 0 0 0,1-1 1 0 0,-1 0-1 0 0,1 1 0 0 0,-1-1 0 0 0,1 0 0 0 0,0 0 1 0 0,-1 0-1 0 0,1 1 0 0 0,-1-1 0 0 0,1 0 0 0 0,0 0 1 0 0,-1 0-1 0 0,1 0 0 0 0,0 0 0 0 0,-1 0 0 0 0,1 0 1 0 0,-1 0-1 0 0,1-1 0 0 0,0 1 0 0 0,-1 0 0 0 0,1 0 1 0 0,-1 0-1 0 0,1-1 0 0 0,-1 1 0 0 0,1 0 0 0 0,0 0 1 0 0,-1-1-1 0 0,1 1 0 0 0,0-1 0 0 0,22-14 893 0 0,-22 14-897 0 0,-1 0 0 0 0,1 1 0 0 0,0-1-1 0 0,-1 1 1 0 0,1-1 0 0 0,-1 0 0 0 0,1 1-1 0 0,-1-1 1 0 0,1 0 0 0 0,-1 0 0 0 0,1 1 0 0 0,-1-1-1 0 0,0 0 1 0 0,1 0 0 0 0,-1 0 0 0 0,0 0 0 0 0,0 0-1 0 0,0 1 1 0 0,0-1 0 0 0,0 0 0 0 0,0 0 0 0 0,0 0-1 0 0,0 0 1 0 0,0 0 0 0 0,0 0 0 0 0,0 1 0 0 0,0-1-1 0 0,-1 0 1 0 0,1 0 0 0 0,0 0 0 0 0,0 0 0 0 0,-1 1-1 0 0,1-1 1 0 0,-1 0 0 0 0,1 0 0 0 0,-1 1 0 0 0,1-1-1 0 0,-1 0 1 0 0,0 1 0 0 0,1-1 0 0 0,-1 1 0 0 0,0-1-1 0 0,1 1 1 0 0,-1-1 0 0 0,0 1 0 0 0,1-1 0 0 0,-1 1-1 0 0,0-1 1 0 0,-1 1 0 0 0,-23-8-1 0 0,2 6-3899 0 0,30-1-1239 0 0,3-5 3821 0 0,-8 6 284 0 0,8-8-2102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4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1 292 0 0,'0'0'559'0'0,"19"21"2214"0"0,29 10 4 0 0,-1 1-1539 0 0,1-2 0 0 0,68 30-1 0 0,192 53 578 0 0,12 4-569 0 0,177 143-116 0 0,-355-180-818 0 0,4-7 1 0 0,3-6 0 0 0,300 91-1 0 0,-22-16 292 0 0,-8 27-84 0 0,-344-138-401 0 0,87 38 215 0 0,171 67 664 0 0,-328-135-1554 0 0,20 8 1515 0 0,-16-4-8582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24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9 204 0 0,'0'0'3168'0'0,"-14"-8"3992"0"0,10 18-5815 0 0,0 1 1 0 0,1 0-1 0 0,0 0 1 0 0,1 0-1 0 0,0 1 1 0 0,-1 20-1 0 0,4 75 2149 0 0,-1-96-3135 0 0,1 33 605 0 0,-1-10-484 0 0,2-1-1 0 0,1 1 0 0 0,9 44 0 0 0,-9-70-1852 0 0,0 1-1315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4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1620 2 180 0 0,'-1'-1'5135'0'0,"-4"3"-2055"0"0,-12 9-1052 0 0,-16 15-1468 0 0,-74 76 1399 0 0,-141 173 0 0 0,-130 249-968 0 0,274-363-845 0 0,-103 152 69 0 0,20-60 104 0 0,14-21 423 0 0,146-194-486 0 0,-18 26 657 0 0,-36 69 0 0 0,80-132-567 0 0,-2 2 599 0 0,0-1-2091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5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75 28 0 0,'-5'-28'4228'0'0,"4"25"-3923"0"0,0 0 1 0 0,-1 1-1 0 0,1-1 1 0 0,-1 0-1 0 0,0 1 1 0 0,1-1 0 0 0,-1 1-1 0 0,-1-1 1 0 0,1 1-1 0 0,0 0 1 0 0,0 0-1 0 0,-1 0 1 0 0,1 0-1 0 0,-1 1 1 0 0,0-1 0 0 0,1 0-1 0 0,-1 1 1 0 0,0 0-1 0 0,0 0 1 0 0,0 0-1 0 0,0 0 1 0 0,0 0-1 0 0,0 1 1 0 0,0-1 0 0 0,0 1-1 0 0,0 0 1 0 0,-1 0-1 0 0,1 0 1 0 0,0 0-1 0 0,-3 1 1 0 0,3-1-215 0 0,0 0-1 0 0,1 1 1 0 0,-1-1 0 0 0,0 1-1 0 0,1 0 1 0 0,-1 0 0 0 0,0 0-1 0 0,1 0 1 0 0,-1 0 0 0 0,1 0 0 0 0,0 0-1 0 0,-1 1 1 0 0,1-1 0 0 0,0 1-1 0 0,0 0 1 0 0,0 0 0 0 0,0 0-1 0 0,0 0 1 0 0,1 0 0 0 0,-1 0-1 0 0,0 0 1 0 0,1 1 0 0 0,0-1 0 0 0,-1 0-1 0 0,1 1 1 0 0,0-1 0 0 0,0 1-1 0 0,0 0 1 0 0,1-1 0 0 0,-1 1-1 0 0,1 0 1 0 0,-1-1 0 0 0,1 1 0 0 0,0 0-1 0 0,0 2 1 0 0,1-2-58 0 0,-1-1 0 0 0,1 0 0 0 0,0 0 1 0 0,-1 1-1 0 0,1-1 0 0 0,0 0 0 0 0,0 0 0 0 0,0 0 0 0 0,1 0 1 0 0,-1 0-1 0 0,0 0 0 0 0,1-1 0 0 0,0 1 0 0 0,-1 0 1 0 0,1-1-1 0 0,0 1 0 0 0,0-1 0 0 0,-1 0 0 0 0,1 1 0 0 0,0-1 1 0 0,0 0-1 0 0,1 0 0 0 0,-1 0 0 0 0,0-1 0 0 0,0 1 0 0 0,0 0 1 0 0,1-1-1 0 0,-1 1 0 0 0,0-1 0 0 0,0 0 0 0 0,1 0 0 0 0,2 0 1 0 0,2 0 40 0 0,1 1 0 0 0,-1-2-1 0 0,1 1 1 0 0,-1-1 0 0 0,1 0 0 0 0,-1 0 0 0 0,0-1 0 0 0,13-5 0 0 0,-18 7-45 0 0,0-1 1 0 0,0 0-1 0 0,0 0 1 0 0,-1 1-1 0 0,1-1 0 0 0,0-1 1 0 0,0 1-1 0 0,-1 0 0 0 0,1 0 1 0 0,0-1-1 0 0,-1 1 0 0 0,1-1 1 0 0,-1 1-1 0 0,0-1 1 0 0,1 1-1 0 0,-1-1 0 0 0,0 0 1 0 0,0 0-1 0 0,0 0 0 0 0,0 0 1 0 0,-1 0-1 0 0,1 0 0 0 0,0 0 1 0 0,-1 0-1 0 0,0 0 1 0 0,1 0-1 0 0,-1 0 0 0 0,0 0 1 0 0,0 0-1 0 0,0 0 0 0 0,0 0 1 0 0,0 0-1 0 0,-1 0 0 0 0,1 0 1 0 0,-1-3-1 0 0,-1 2-3 0 0,1 1 0 0 0,-1-1 1 0 0,1 1-1 0 0,-1-1 0 0 0,0 1 0 0 0,0 0 0 0 0,0 0 0 0 0,0 0 1 0 0,0 0-1 0 0,-1 0 0 0 0,1 0 0 0 0,-1 0 0 0 0,1 1 1 0 0,-1 0-1 0 0,1-1 0 0 0,-1 1 0 0 0,0 0 0 0 0,0 0 0 0 0,0 0 1 0 0,0 1-1 0 0,1-1 0 0 0,-1 1 0 0 0,0-1 0 0 0,0 1 0 0 0,-4 0 1 0 0,1 1 22 0 0,0-1 0 0 0,-1 1-1 0 0,1 0 1 0 0,0 1 0 0 0,-1-1 0 0 0,1 1 0 0 0,0 0 0 0 0,0 1 0 0 0,1 0 0 0 0,-1 0 0 0 0,-10 7 0 0 0,13-9 1 0 0,1 1-1 0 0,-1 0 0 0 0,1 0 0 0 0,0 1 1 0 0,-1-1-1 0 0,1 0 0 0 0,0 1 0 0 0,0-1 1 0 0,0 1-1 0 0,1 0 0 0 0,-1 0 0 0 0,1 0 1 0 0,-1 0-1 0 0,1 0 0 0 0,0 0 0 0 0,0 0 1 0 0,0 0-1 0 0,1 0 0 0 0,-1 0 0 0 0,1 0 0 0 0,0 1 1 0 0,0-1-1 0 0,0 0 0 0 0,0 0 0 0 0,1 5 1 0 0,0-6-14 0 0,0 1-1 0 0,0-1 1 0 0,1 1 0 0 0,-1-1 0 0 0,1 0 0 0 0,-1 1-1 0 0,1-1 1 0 0,0 0 0 0 0,0 0 0 0 0,0 0-1 0 0,0 0 1 0 0,0 0 0 0 0,0-1 0 0 0,0 1 0 0 0,1-1-1 0 0,-1 1 1 0 0,1-1 0 0 0,-1 0 0 0 0,1 0 0 0 0,0 0-1 0 0,-1 0 1 0 0,1-1 0 0 0,0 1 0 0 0,-1-1 0 0 0,4 1-1 0 0,4 0 20 0 0,-1 0-1 0 0,1 0 0 0 0,-1-1 0 0 0,1 0 0 0 0,-1-1 1 0 0,10-1-1 0 0,-16 1-54 0 0,0 0 1 0 0,1 0-1 0 0,-1 0 0 0 0,0 0 1 0 0,0 0-1 0 0,0-1 0 0 0,0 1 1 0 0,-1-1-1 0 0,1 0 0 0 0,0 0 1 0 0,-1 0-1 0 0,1 0 0 0 0,3-5 1 0 0,-6 6-5 0 0,1 0 0 0 0,0 0 0 0 0,-1 0 0 0 0,1 0 0 0 0,-1 0 1 0 0,1 0-1 0 0,-1 0 0 0 0,1-1 0 0 0,-1 1 0 0 0,0 0 0 0 0,0 0 0 0 0,0-1 1 0 0,0 1-1 0 0,0 0 0 0 0,0 0 0 0 0,0-1 0 0 0,0 1 0 0 0,0 0 0 0 0,0 0 1 0 0,-1-1-1 0 0,1 1 0 0 0,0 0 0 0 0,-1 0 0 0 0,1 0 0 0 0,-1 0 1 0 0,0 0-1 0 0,1-1 0 0 0,-1 1 0 0 0,0 0 0 0 0,0 0 0 0 0,1 1 0 0 0,-1-1 1 0 0,0 0-1 0 0,0 0 0 0 0,0 0 0 0 0,0 0 0 0 0,0 1 0 0 0,-2-2 0 0 0,0 0-3 0 0,0 1 0 0 0,-1-1-1 0 0,1 1 1 0 0,0 0 0 0 0,-1 0-1 0 0,1 0 1 0 0,0 0 0 0 0,-1 1-1 0 0,1-1 1 0 0,-1 1 0 0 0,1 0-1 0 0,-1 0 1 0 0,1 0 0 0 0,-1 1-1 0 0,1-1 1 0 0,-1 1 0 0 0,-3 1-1 0 0,-4 1 25 0 0,1 0 0 0 0,0 0-1 0 0,0 1 1 0 0,-13 7 0 0 0,17-7 4 0 0,0 0 1 0 0,0 1 0 0 0,1-1-1 0 0,-1 1 1 0 0,1 0 0 0 0,0 0-1 0 0,0 1 1 0 0,1-1 0 0 0,-1 1-1 0 0,-3 7 1 0 0,7-12-10 0 0,0 1 0 0 0,1 0 0 0 0,-1-1 0 0 0,0 1 0 0 0,0 0 0 0 0,1 0 0 0 0,-1 0 0 0 0,1-1 0 0 0,-1 1 0 0 0,1 0 0 0 0,0 0 0 0 0,0 0 1 0 0,0 0-1 0 0,0 0 0 0 0,0 0 0 0 0,0-1 0 0 0,1 1 0 0 0,-1 0 0 0 0,1 0 0 0 0,-1 0 0 0 0,1 0 0 0 0,-1-1 0 0 0,1 1 0 0 0,0 0 0 0 0,0-1 0 0 0,0 1 0 0 0,0 0 0 0 0,0-1 0 0 0,0 1 0 0 0,1-1 0 0 0,-1 0 0 0 0,0 1 0 0 0,1-1 0 0 0,-1 0 0 0 0,1 0 1 0 0,0 0-1 0 0,-1 0 0 0 0,1 0 0 0 0,0 0 0 0 0,-1 0 0 0 0,1-1 0 0 0,0 1 0 0 0,2 0 0 0 0,9 2 28 0 0,0 1 0 0 0,1-2 0 0 0,-1 0 0 0 0,1 0 0 0 0,-1-2 0 0 0,1 1 0 0 0,-1-2 0 0 0,1 0 0 0 0,-1 0 0 0 0,1-1 0 0 0,-1-1 0 0 0,0 0 0 0 0,0-1 0 0 0,17-8 0 0 0,-27 11-35 0 0,-1 0 0 0 0,0 0 0 0 0,0-1 0 0 0,0 1 0 0 0,0-1 0 0 0,0 0 1 0 0,0 1-1 0 0,0-1 0 0 0,-1 0 0 0 0,1 0 0 0 0,-1 0 0 0 0,1 0 0 0 0,-1 0 0 0 0,0-1 0 0 0,0 1 0 0 0,1 0 0 0 0,-2-1 0 0 0,1 1 1 0 0,0 0-1 0 0,0-1 0 0 0,-1 1 0 0 0,0-1 0 0 0,1 1 0 0 0,-1-1 0 0 0,0 1 0 0 0,0-1 0 0 0,0 1 0 0 0,-1-1 0 0 0,1 1 1 0 0,-1-1-1 0 0,1 1 0 0 0,-1-1 0 0 0,0 1 0 0 0,0-1 0 0 0,0 1 0 0 0,0 0 0 0 0,0 0 0 0 0,0-1 0 0 0,-1 1 0 0 0,1 0 0 0 0,-1 0 1 0 0,1 0-1 0 0,-1 1 0 0 0,0-1 0 0 0,0 0 0 0 0,0 1 0 0 0,0-1 0 0 0,0 1 0 0 0,0-1 0 0 0,0 1 0 0 0,-1 0 0 0 0,1 0 0 0 0,0 0 1 0 0,-1 0-1 0 0,1 1 0 0 0,-1-1 0 0 0,1 1 0 0 0,-1-1 0 0 0,1 1 0 0 0,-1 0 0 0 0,-4 0 0 0 0,-5 0 71 0 0,-1 2 1 0 0,1-1-1 0 0,0 1 0 0 0,0 1 0 0 0,0 0 0 0 0,-15 7 0 0 0,22-9-124 0 0,1 1-1 0 0,-1-1 0 0 0,1 1 1 0 0,0 1-1 0 0,0-1 1 0 0,0 0-1 0 0,0 1 0 0 0,1 0 1 0 0,-1 0-1 0 0,1 0 0 0 0,-1 0 1 0 0,1 1-1 0 0,0-1 1 0 0,0 1-1 0 0,1 0 0 0 0,-1 0 1 0 0,1 0-1 0 0,0 0 1 0 0,-3 8-1 0 0,5-9-202 0 0,-1 0-1 0 0,1 0 1 0 0,0 0-1 0 0,1 0 1 0 0,-1 0 0 0 0,0 0-1 0 0,1 0 1 0 0,0 0 0 0 0,-1 0-1 0 0,1 0 1 0 0,1 0-1 0 0,1 4 1 0 0,20 33-4567 0 0,-18-33 4248 0 0,18 27-2184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5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40 672 0 0,'-2'-2'480'0'0,"-1"-1"1"0"0,1 1-1 0 0,0 0 0 0 0,-1 1 0 0 0,0-1 0 0 0,1 0 1 0 0,-1 1-1 0 0,0-1 0 0 0,0 1 0 0 0,0 0 1 0 0,0 0-1 0 0,0 0 0 0 0,0 0 0 0 0,0 1 0 0 0,0-1 1 0 0,0 1-1 0 0,0 0 0 0 0,0 0 0 0 0,0 0 1 0 0,0 0-1 0 0,-1 0 0 0 0,-3 2 0 0 0,0 0 64 0 0,0 0-1 0 0,0 0 0 0 0,0 1 1 0 0,0 0-1 0 0,1 0 0 0 0,-1 1 1 0 0,1 0-1 0 0,-10 8 1 0 0,7-5 6 0 0,1 1 0 0 0,1-1 0 0 0,-1 1 0 0 0,-9 14 0 0 0,15-19-344 0 0,0 1 0 0 0,0-1 0 0 0,0 1 1 0 0,0-1-1 0 0,0 1 0 0 0,1 0 1 0 0,-1-1-1 0 0,1 1 0 0 0,0 0 0 0 0,1 0 1 0 0,-1 0-1 0 0,1 0 0 0 0,-1 0 1 0 0,1 0-1 0 0,1 5 0 0 0,-1-8-167 0 0,0 0 0 0 0,1 0 1 0 0,-1-1-1 0 0,0 1 0 0 0,1 0 0 0 0,-1-1 0 0 0,1 1 0 0 0,-1 0 1 0 0,1-1-1 0 0,-1 1 0 0 0,1 0 0 0 0,0-1 0 0 0,-1 1 1 0 0,1-1-1 0 0,0 1 0 0 0,-1-1 0 0 0,1 0 0 0 0,0 1 0 0 0,0-1 1 0 0,-1 0-1 0 0,1 1 0 0 0,0-1 0 0 0,0 0 0 0 0,0 0 1 0 0,0 0-1 0 0,-1 1 0 0 0,1-1 0 0 0,0 0 0 0 0,0 0 0 0 0,0 0 1 0 0,0-1-1 0 0,-1 1 0 0 0,1 0 0 0 0,0 0 0 0 0,0 0 0 0 0,0-1 1 0 0,-1 1-1 0 0,1 0 0 0 0,0-1 0 0 0,0 1 0 0 0,0-1 1 0 0,34-16 348 0 0,-29 13-360 0 0,-1 0 0 0 0,0 0 0 0 0,0-1 0 0 0,0 0 0 0 0,0 0 1 0 0,-1 0-1 0 0,0 0 0 0 0,0-1 0 0 0,0 0 0 0 0,3-6 0 0 0,-5 8-19 0 0,0 1-1 0 0,-1-1 1 0 0,1 0-1 0 0,-1 0 1 0 0,0 0 0 0 0,0 0-1 0 0,0 0 1 0 0,0 0-1 0 0,-1 0 1 0 0,0 0-1 0 0,0 0 1 0 0,0 0-1 0 0,0 0 1 0 0,0 0-1 0 0,-1 0 1 0 0,0 0 0 0 0,0 0-1 0 0,-2-6 1 0 0,2 9 3 0 0,1-1 1 0 0,-1 1-1 0 0,0 0 0 0 0,1 0 1 0 0,-1-1-1 0 0,0 1 1 0 0,0 0-1 0 0,0 0 1 0 0,0 0-1 0 0,0 0 1 0 0,0 0-1 0 0,0 0 0 0 0,-1 0 1 0 0,1 0-1 0 0,0 1 1 0 0,0-1-1 0 0,-1 0 1 0 0,1 1-1 0 0,0-1 1 0 0,-1 1-1 0 0,1-1 1 0 0,-1 1-1 0 0,-1 0 0 0 0,0 0 15 0 0,1 0 0 0 0,-1 0 0 0 0,0 0 0 0 0,0 1 0 0 0,1-1 0 0 0,-1 1 0 0 0,0 0 0 0 0,1 0 0 0 0,-1 0 0 0 0,0 0 0 0 0,-3 3 0 0 0,0-1 23 0 0,0 2-1 0 0,0-1 0 0 0,0 1 1 0 0,0 0-1 0 0,1 0 1 0 0,0 0-1 0 0,0 1 1 0 0,-5 7-1 0 0,8-9-13 0 0,0-1 0 0 0,0 1 0 0 0,0 0 0 0 0,1 0 0 0 0,-1-1 0 0 0,1 1 0 0 0,0 0 1 0 0,1 0-1 0 0,-1 0 0 0 0,0 0 0 0 0,1 0 0 0 0,0 1 0 0 0,0 3 0 0 0,1-6-18 0 0,-1-1 0 0 0,1 1 0 0 0,-1 0-1 0 0,1-1 1 0 0,0 1 0 0 0,-1-1 0 0 0,1 1 0 0 0,0 0 0 0 0,0-1 0 0 0,0 0 0 0 0,0 1 0 0 0,0-1 0 0 0,1 0-1 0 0,-1 1 1 0 0,0-1 0 0 0,0 0 0 0 0,1 0 0 0 0,-1 0 0 0 0,1 0 0 0 0,-1 0 0 0 0,1-1 0 0 0,-1 1 0 0 0,1 0-1 0 0,0-1 1 0 0,-1 1 0 0 0,1-1 0 0 0,0 1 0 0 0,0-1 0 0 0,-1 0 0 0 0,1 0 0 0 0,0 0 0 0 0,1 0 0 0 0,4 0-51 0 0,0 0 1 0 0,-1-1-1 0 0,1 0 1 0 0,-1 0-1 0 0,1 0 1 0 0,-1-1-1 0 0,0 0 1 0 0,1-1-1 0 0,-1 1 1 0 0,0-1-1 0 0,0 0 1 0 0,-1-1 0 0 0,1 1-1 0 0,-1-1 1 0 0,0 0-1 0 0,1 0 1 0 0,-2-1-1 0 0,1 0 1 0 0,-1 0-1 0 0,1 0 1 0 0,6-11-1 0 0,-11 16 35 0 0,0-1-1 0 0,1 0 1 0 0,-1 1-1 0 0,0-1 0 0 0,1 0 1 0 0,-1 0-1 0 0,0 1 1 0 0,0-1-1 0 0,0 0 0 0 0,0 0 1 0 0,0 1-1 0 0,0-1 0 0 0,0 0 1 0 0,0 0-1 0 0,0 1 1 0 0,0-1-1 0 0,0 0 0 0 0,0 0 1 0 0,0 1-1 0 0,-1-1 1 0 0,1 0-1 0 0,0 1 0 0 0,0-1 1 0 0,-1 0-1 0 0,1 1 0 0 0,-1-1 1 0 0,1 0-1 0 0,-1 1 1 0 0,1-1-1 0 0,-1 1 0 0 0,1-1 1 0 0,-1 1-1 0 0,1-1 1 0 0,-1 1-1 0 0,1-1 0 0 0,-1 1 1 0 0,0-1-1 0 0,1 1 1 0 0,-1 0-1 0 0,0-1 0 0 0,0 1 1 0 0,1 0-1 0 0,-1 0 0 0 0,0 0 1 0 0,0 0-1 0 0,1-1 1 0 0,-1 1-1 0 0,0 0 0 0 0,0 0 1 0 0,1 0-1 0 0,-1 1 1 0 0,0-1-1 0 0,-1 0 0 0 0,-3 0 60 0 0,0 0 0 0 0,0 0 0 0 0,-1 1-1 0 0,1-1 1 0 0,0 1 0 0 0,-5 2-1 0 0,7-2-32 0 0,0 0 0 0 0,0 0 0 0 0,0 0 0 0 0,1 0 0 0 0,-1 0-1 0 0,1 1 1 0 0,-1-1 0 0 0,1 1 0 0 0,-1 0 0 0 0,1 0-1 0 0,0 0 1 0 0,0 0 0 0 0,0 0 0 0 0,0 0 0 0 0,0 0 0 0 0,0 1-1 0 0,-1 2 1 0 0,3-4-206 0 0,15 16-4219 0 0,-7-12-2282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58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42 534 316 0 0,'-10'7'9655'0'0,"1"-8"-3485"0"0,8 0-5745 0 0,0-1-1 0 0,-1 1 1 0 0,1-1-1 0 0,0 1 0 0 0,0-1 1 0 0,0 0-1 0 0,0 1 1 0 0,0-1-1 0 0,0 0 1 0 0,1 1-1 0 0,-2-4 1 0 0,0-4-22 0 0,-1 0 0 0 0,2 0 0 0 0,-1 0 0 0 0,0-10 0 0 0,4-27 885 0 0,9-49-1 0 0,-6 62-918 0 0,-2 0 0 0 0,0 0 0 0 0,-5-62 0 0 0,-2 67-194 0 0,2 17-110 0 0,0-1 0 0 0,1 0 0 0 0,0 0 0 0 0,1 0 0 0 0,2-18 1 0 0,-1 29-64 0 0,0 0 0 0 0,0 0 0 0 0,0 0 0 0 0,0 0 0 0 0,0 1 0 0 0,0-1 0 0 0,0 0 0 0 0,0 1 0 0 0,0-1 0 0 0,0 1 0 0 0,0-1 0 0 0,0 1 1 0 0,1-1-1 0 0,-1 1 0 0 0,0 0 0 0 0,0 0 0 0 0,3-1 0 0 0,746 49 1643 0 0,-664-40-1511 0 0,112 2 387 0 0,260-20-1 0 0,-257 1-378 0 0,-197 9-140 0 0,36-2 25 0 0,1 1 0 0 0,-1 3 0 0 0,54 8-1 0 0,-93-9-23 0 0,1-1 0 0 0,-1 1 0 0 0,0 0 0 0 0,1 0 0 0 0,-1-1 0 0 0,0 1 0 0 0,0 0 0 0 0,1 0 0 0 0,-1 0 0 0 0,0 0 0 0 0,0 0-1 0 0,0 1 1 0 0,0-1 0 0 0,0 0 0 0 0,-1 0 0 0 0,1 1 0 0 0,0-1 0 0 0,-1 1 0 0 0,1-1 0 0 0,-1 0 0 0 0,1 1 0 0 0,-1-1-1 0 0,1 1 1 0 0,-1-1 0 0 0,0 1 0 0 0,0-1 0 0 0,0 1 0 0 0,0 2 0 0 0,-3 49 104 0 0,2-44-73 0 0,-3 23 63 0 0,-7 113 1333 0 0,12-144-1397 0 0,-1 0-33 0 0,0-1 0 0 0,1 1 0 0 0,-1-1 0 0 0,0 1 0 0 0,0 0 0 0 0,1-1 0 0 0,-1 0 0 0 0,0 1 0 0 0,1-1 0 0 0,-1 1 0 0 0,0-1 0 0 0,1 1 0 0 0,-1-1 0 0 0,1 0 0 0 0,-1 1 0 0 0,1-1 0 0 0,-1 0 0 0 0,1 1 0 0 0,-1-1 0 0 0,1 0 0 0 0,-1 0 0 0 0,1 1 0 0 0,-1-1 0 0 0,1 0 0 0 0,-1 0 0 0 0,1 0 0 0 0,-1 0 0 0 0,2 0 0 0 0,0 0-17 0 0,-2 0-129 0 0,9-5-3630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5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0 404 0 0,'3'3'19107'0'0,"5"5"-15726"0"0,25 24-2656 0 0,-22-19 2096 0 0,11 20-526 0 0,-19-27-2048 0 0,0 0 0 0 0,1 0-1 0 0,0 0 1 0 0,0-1 0 0 0,1 1 0 0 0,-1-1-1 0 0,1 0 1 0 0,0 0 0 0 0,1-1 0 0 0,-1 1-1 0 0,1-1 1 0 0,0 0 0 0 0,0-1 0 0 0,8 4-1 0 0,-2-2-750 0 0,3 1-1580 0 0,-4-4-3662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59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97 304 0 0,'-9'-7'1831'0'0,"8"6"-1185"0"0,0 0 1 0 0,0 0-1 0 0,0 0 1 0 0,1 0 0 0 0,-1-1-1 0 0,0 1 1 0 0,0 0-1 0 0,1 0 1 0 0,-1-1 0 0 0,1 1-1 0 0,-1 0 1 0 0,1-1 0 0 0,0 1-1 0 0,-1-1 1 0 0,1-2 1458 0 0,20-14 4024 0 0,-3 12-4602 0 0,0 1 0 0 0,22-4 1 0 0,74-7 600 0 0,-98 15-1762 0 0,20-4 126 0 0,-18 3-297 0 0,1-1 0 0 0,-1 2 0 0 0,0 0-1 0 0,1 1 1 0 0,19 3 0 0 0,-36-3-198 0 0,0 0 0 0 0,-1 1-1 0 0,1-1 1 0 0,0 0 0 0 0,-1 0 0 0 0,1 0-1 0 0,-1 0 1 0 0,1 1 0 0 0,-1-1-1 0 0,1 0 1 0 0,-1 1 0 0 0,1-1 0 0 0,-1 0-1 0 0,1 1 1 0 0,-1-1 0 0 0,1 1 0 0 0,-1-1-1 0 0,1 1 1 0 0,-1-1 0 0 0,0 1-1 0 0,1-1 1 0 0,-1 1 0 0 0,0-1 0 0 0,1 1-1 0 0,-1-1 1 0 0,0 1 0 0 0,0 0-1 0 0,1 0 1 0 0,-7 20-165 0 0,-23 22-148 0 0,24-38 286 0 0,-16 21 85 0 0,-2-1 0 0 0,-1-2 0 0 0,-34 28 0 0 0,57-50 138 0 0,19-24-173 0 0,-10 15-106 0 0,-1 0 0 0 0,0 0 0 0 0,10-15 0 0 0,-17 23 79 0 0,0 0 0 0 0,0 0-1 0 0,0 0 1 0 0,1-1 0 0 0,-1 1 0 0 0,0 0-1 0 0,0 0 1 0 0,0 0 0 0 0,0 0 0 0 0,0 0-1 0 0,0-1 1 0 0,0 1 0 0 0,0 0-1 0 0,0 0 1 0 0,0 0 0 0 0,0 0 0 0 0,0 0-1 0 0,0-1 1 0 0,0 1 0 0 0,0 0 0 0 0,0 0-1 0 0,0 0 1 0 0,0 0 0 0 0,0-1-1 0 0,0 1 1 0 0,0 0 0 0 0,0 0 0 0 0,0 0-1 0 0,0 0 1 0 0,0 0 0 0 0,0-1 0 0 0,0 1-1 0 0,0 0 1 0 0,0 0 0 0 0,0 0-1 0 0,0 0 1 0 0,-1 0 0 0 0,1-1 0 0 0,0 1-1 0 0,0 0 1 0 0,0 0 0 0 0,0 0 0 0 0,0 0-1 0 0,0 0 1 0 0,-1 0 0 0 0,1 0 0 0 0,0 0-1 0 0,0 0 1 0 0,0 0 0 0 0,0 0-1 0 0,-1-1 1 0 0,-12 2-115 0 0,-10 6 16 0 0,15-4-503 0 0,0 1-696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1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56 184 0 0,'-6'-9'14303'0'0,"14"7"-13495"0"0,1 0 1 0 0,0 1 0 0 0,0-1 0 0 0,-1 2-1 0 0,1 0 1 0 0,18 1 0 0 0,-3 0 32 0 0,18-1-165 0 0,-1-2 1 0 0,1-1-1 0 0,-1-2 1 0 0,0-2-1 0 0,42-13 1 0 0,-74 17-497 0 0,-4 2 9 0 0,-7 2-25 0 0,1 1-134 0 0,0-1-1 0 0,-1 0 1 0 0,1 1-1 0 0,0-1 1 0 0,0 1-1 0 0,0-1 1 0 0,0 1-1 0 0,0-1 1 0 0,0 1-1 0 0,1 0 1 0 0,-1 0-1 0 0,0-1 1 0 0,1 1-1 0 0,-1 0 1 0 0,1 2-1 0 0,-8 248 2679 0 0,7-250-2710 0 0,1 0-1 0 0,0 0 0 0 0,-1 0 1 0 0,1 0-1 0 0,-1 0 0 0 0,0 0 0 0 0,1 0 1 0 0,-1 0-1 0 0,0 0 0 0 0,0 0 1 0 0,-1 0-1 0 0,1-1 0 0 0,0 1 1 0 0,0 0-1 0 0,-1-1 0 0 0,1 1 0 0 0,-1-1 1 0 0,1 0-1 0 0,-1 1 0 0 0,0-1 1 0 0,0 0-1 0 0,1 0 0 0 0,-5 2 1 0 0,-4 1-94 0 0,0 0 1 0 0,0 0 0 0 0,-15 2 0 0 0,11-2 82 0 0,-9 2-76 0 0,18-6 76 0 0,-1 1 1 0 0,1 0-1 0 0,0 1 0 0 0,0-1 1 0 0,0 1-1 0 0,0 0 0 0 0,1 0 1 0 0,-1 1-1 0 0,1-1 0 0 0,-1 1 1 0 0,-4 4-1 0 0,8-6 528 0 0,35 13 103 0 0,146-8 974 0 0,-137-7-1229 0 0,-16 1-638 0 0,-18 0-2621 0 0,0 0-3932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1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4 480 0 0,'-5'3'10074'0'0,"16"1"-9085"0"0,-1-1 0 0 0,1 0-1 0 0,0-1 1 0 0,-1 0-1 0 0,1-1 1 0 0,0 0 0 0 0,18 0-1 0 0,82-10 2570 0 0,-76 3-2796 0 0,20-2 292 0 0,-50 9-1598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1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16 544 0 0,'-9'-16'12909'0'0,"7"19"-12666"0"0,1-1 0 0 0,0 1 0 0 0,-1-1 0 0 0,1 1 0 0 0,0 0 0 0 0,0-1 0 0 0,1 1 0 0 0,-1 0 0 0 0,0 0 0 0 0,1 0 0 0 0,0 0 0 0 0,0-1 0 0 0,0 1 0 0 0,0 0 0 0 0,0 0 0 0 0,0 0 0 0 0,1 0 0 0 0,0 3 0 0 0,18 59 2293 0 0,-11-43-1669 0 0,11 38 701 0 0,18 62 606 0 0,-29-94-3364 0 0,-4-16-1632 0 0,0 1-5287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19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73 420 0 0,'-18'-1'9389'0'0,"32"-3"-2552"0"0,13 1-2995 0 0,-7 1-3501 0 0,54-5 1583 0 0,85-19-1 0 0,19-3 46 0 0,-159 31-4124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25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15 338 700 0 0,'0'0'1261'0'0,"-14"-17"8880"0"0,27 7-8913 0 0,0 1 1 0 0,1 1 0 0 0,0 0-1 0 0,1 1 1 0 0,0 1 0 0 0,16-5-1 0 0,21-11 659 0 0,-35 15-1616 0 0,-1-2 1 0 0,0 0-1 0 0,-1 0 1 0 0,0-2 0 0 0,-1 0-1 0 0,0 0 1 0 0,13-15-1 0 0,-19 16-314 0 0,0 1 0 0 0,-1-1 1 0 0,0-1-1 0 0,0 1 0 0 0,-1-1 0 0 0,-1 0 0 0 0,0-1 0 0 0,0 1 0 0 0,-1-1 0 0 0,-1 0 0 0 0,4-15 1605 0 0,-18 41-672 0 0,8-8-610 0 0,0 0-1 0 0,1 0 1 0 0,0 0-1 0 0,0 1 1 0 0,0-1 0 0 0,1 0-1 0 0,0 1 1 0 0,0-1-1 0 0,0 10 1 0 0,6 62 1687 0 0,-1-43-1054 0 0,4 44-386 0 0,4-29-3001 0 0,-11-48 1812 0 0,-1 0 0 0 0,1-1 0 0 0,0 1 0 0 0,0 0 1 0 0,0 0-1 0 0,1-1 0 0 0,-1 1 0 0 0,0-1 0 0 0,1 1 0 0 0,-1-1 0 0 0,1 0 0 0 0,-1 1 0 0 0,1-1 0 0 0,-1 0 0 0 0,1 0 1 0 0,0 0-1 0 0,3 1 0 0 0,1-1-2521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20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8 568 0 0,'-7'-7'15883'0'0,"10"32"-14784"0"0,1 14 309 0 0,-2-12-76 0 0,6 38-1 0 0,0-6-291 0 0,0-15-2346 0 0,-1-34-519 0 0,-3-1-272 0 0,5-3-5035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2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21 620 0 0,'-24'-6'4159'0'0,"7"1"6443"0"0,42 1-9308 0 0,0 1 0 0 0,0 1 0 0 0,37 1-1 0 0,-39 1-1038 0 0,21 3-1767 0 0,-16 2-4902 0 0,-21-3 4202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2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20 0 0,'-19'4'16001'0'0,"78"-5"-12081"0"0,-39 0-2909 0 0,0 1 0 0 0,33 3-1 0 0,-48-1-2341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2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14 696 0 0,'-8'-14'10068'0'0,"7"17"-9707"0"0,-1-1 1 0 0,1 0-1 0 0,0 0 1 0 0,-1 1-1 0 0,1-1 1 0 0,0 1 0 0 0,0-1-1 0 0,1 1 1 0 0,-1-1-1 0 0,0 1 1 0 0,1-1-1 0 0,0 1 1 0 0,0 0 0 0 0,0 2-1 0 0,-1 50 2362 0 0,1-40-2091 0 0,-1 20 351 0 0,1 16 377 0 0,4-18-3455 0 0,1-25-217 0 0,3-2-4677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2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10 308 0 0,'-47'-4'15261'0'0,"53"3"-14024"0"0,131-1 5520 0 0,-24 0-6332 0 0,-109 1-1318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2:22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 84 0 0,'-3'-3'17184'0'0,"47"8"-14550"0"0,0-3 0 0 0,0-1 0 0 0,65-8 0 0 0,-99 5-2295 0 0,-5 0-2842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3:0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85 596 0 0,'-2'-1'333'0'0,"0"0"-1"0"0,0 0 1 0 0,0 1 0 0 0,1-1-1 0 0,-1 1 1 0 0,0 0 0 0 0,0-1-1 0 0,0 1 1 0 0,0 0-1 0 0,0 0 1 0 0,0 0 0 0 0,0 0-1 0 0,0 1 1 0 0,0-1 0 0 0,0 0-1 0 0,0 1 1 0 0,0-1 0 0 0,1 1-1 0 0,-1 0 1 0 0,0 0-1 0 0,0 0 1 0 0,1 0 0 0 0,-1 0-1 0 0,0 0 1 0 0,1 0 0 0 0,-1 0-1 0 0,1 1 1 0 0,-1-1 0 0 0,1 0-1 0 0,0 1 1 0 0,0 0-1 0 0,0-1 1 0 0,-2 3 0 0 0,1-2-27 0 0,0 1 1 0 0,0-1-1 0 0,0 1 0 0 0,0 0 1 0 0,1 0-1 0 0,-1 0 0 0 0,1 0 1 0 0,0 0-1 0 0,-1 0 1 0 0,1 0-1 0 0,1 1 0 0 0,-1-1 1 0 0,0 0-1 0 0,1 0 1 0 0,0 1-1 0 0,0-1 0 0 0,0 0 1 0 0,0 1-1 0 0,1 4 1 0 0,0-6-222 0 0,0-1 0 0 0,0 0 0 0 0,0 0 1 0 0,0 0-1 0 0,0 0 0 0 0,0 0 0 0 0,0-1 0 0 0,0 1 1 0 0,1 0-1 0 0,-1 0 0 0 0,0-1 0 0 0,0 1 1 0 0,1-1-1 0 0,-1 1 0 0 0,1-1 0 0 0,-1 1 1 0 0,0-1-1 0 0,1 0 0 0 0,-1 0 0 0 0,1 0 0 0 0,-1 0 1 0 0,1 0-1 0 0,-1 0 0 0 0,1 0 0 0 0,-1 0 1 0 0,0-1-1 0 0,3 0 0 0 0,38-9 910 0 0,-32 6-827 0 0,0 0-1 0 0,-1-1 0 0 0,1 0 0 0 0,-1-1 1 0 0,0 1-1 0 0,8-9 0 0 0,-13 11-114 0 0,-1 0-1 0 0,1 0 1 0 0,-1-1 0 0 0,1 0-1 0 0,-1 1 1 0 0,-1-1-1 0 0,1-1 1 0 0,0 1-1 0 0,-1 0 1 0 0,0 0 0 0 0,0-1-1 0 0,0 1 1 0 0,-1-1-1 0 0,1 0 1 0 0,0-5-1 0 0,-2 9-47 0 0,0 0 0 0 0,0 0 0 0 0,0 0 0 0 0,0 0 0 0 0,0 0 0 0 0,0-1 0 0 0,0 1 0 0 0,0 0 0 0 0,0 0-1 0 0,-1 0 1 0 0,1 0 0 0 0,-1 0 0 0 0,1 0 0 0 0,0 0 0 0 0,-1 0 0 0 0,0 0 0 0 0,1 0 0 0 0,-1 0 0 0 0,1 0-1 0 0,-1 0 1 0 0,0 0 0 0 0,0 0 0 0 0,0 1 0 0 0,1-1 0 0 0,-1 0 0 0 0,0 1 0 0 0,0-1 0 0 0,0 0-1 0 0,0 1 1 0 0,0-1 0 0 0,0 1 0 0 0,0 0 0 0 0,0-1 0 0 0,-1 1 0 0 0,1 0 0 0 0,0 0 0 0 0,0-1 0 0 0,0 1-1 0 0,0 0 1 0 0,0 0 0 0 0,0 0 0 0 0,-1 0 0 0 0,1 1 0 0 0,0-1 0 0 0,-2 1 0 0 0,-3-1-2 0 0,-1 1 1 0 0,1 1-1 0 0,-1-1 0 0 0,1 1 1 0 0,0 0-1 0 0,-9 5 1 0 0,12-5-1 0 0,-1 0 0 0 0,0 0 1 0 0,1 1-1 0 0,0-1 0 0 0,0 1 0 0 0,0 0 0 0 0,0 0 1 0 0,0 0-1 0 0,0 0 0 0 0,1 0 0 0 0,0 1 1 0 0,-1-1-1 0 0,1 1 0 0 0,0 0 0 0 0,-1 5 0 0 0,2-7 2 0 0,1 0 0 0 0,-1 0-1 0 0,1 0 1 0 0,0 0-1 0 0,0 0 1 0 0,0 0-1 0 0,0 0 1 0 0,0 0 0 0 0,0 0-1 0 0,1 0 1 0 0,-1 0-1 0 0,1 0 1 0 0,-1 0 0 0 0,1-1-1 0 0,0 1 1 0 0,-1 0-1 0 0,1 0 1 0 0,0 0-1 0 0,0-1 1 0 0,1 1 0 0 0,-1 0-1 0 0,0-1 1 0 0,0 1-1 0 0,1-1 1 0 0,-1 0 0 0 0,1 1-1 0 0,-1-1 1 0 0,1 0-1 0 0,0 0 1 0 0,0 0-1 0 0,-1 0 1 0 0,1 0 0 0 0,2 0-1 0 0,3 2-13 0 0,0 0-1 0 0,0-1 1 0 0,0 0-1 0 0,0 0 1 0 0,0-1-1 0 0,1 0 1 0 0,-1 0-1 0 0,0-1 0 0 0,1 0 1 0 0,-1 0-1 0 0,0-1 1 0 0,1 0-1 0 0,12-3 1 0 0,-17 3-26 0 0,0 1 1 0 0,-1-1-1 0 0,1 0 1 0 0,0 0-1 0 0,0 0 1 0 0,0-1-1 0 0,-1 1 1 0 0,1-1-1 0 0,-1 0 1 0 0,1 1-1 0 0,-1-1 1 0 0,0 0-1 0 0,1 0 1 0 0,-1 0-1 0 0,0-1 1 0 0,0 1-1 0 0,-1-1 1 0 0,1 1-1 0 0,0-1 1 0 0,-1 1-1 0 0,0-1 1 0 0,1 0-1 0 0,-1 0 1 0 0,0 1-1 0 0,-1-1 1 0 0,1 0-1 0 0,0 0 1 0 0,-1 0-1 0 0,0 0 1 0 0,1 0-1 0 0,-1 0 1 0 0,0 0-1 0 0,-1 0 1 0 0,0-6-1 0 0,1 7 45 0 0,-1 1-1 0 0,1 0 1 0 0,0 0-1 0 0,-1 0 0 0 0,1-1 1 0 0,-1 1-1 0 0,0 0 0 0 0,1 0 1 0 0,-1 0-1 0 0,0 0 1 0 0,0 0-1 0 0,0 0 0 0 0,0 0 1 0 0,0 0-1 0 0,0 0 1 0 0,0 1-1 0 0,0-1 0 0 0,0 0 1 0 0,0 1-1 0 0,0-1 1 0 0,0 0-1 0 0,0 1 0 0 0,-1 0 1 0 0,1-1-1 0 0,0 1 0 0 0,0 0 1 0 0,-1-1-1 0 0,1 1 1 0 0,0 0-1 0 0,-1 0 0 0 0,1 0 1 0 0,0 0-1 0 0,0 0 1 0 0,-1 0-1 0 0,1 1 0 0 0,0-1 1 0 0,-1 0-1 0 0,1 1 0 0 0,-2 0 1 0 0,-4 1 74 0 0,0 0 0 0 0,-1 1 0 0 0,1 0 1 0 0,1 0-1 0 0,-9 5 0 0 0,11-5-32 0 0,1-1 0 0 0,0 1-1 0 0,-1 0 1 0 0,1 1 0 0 0,0-1-1 0 0,0 0 1 0 0,1 1 0 0 0,-1-1 0 0 0,1 1-1 0 0,0 0 1 0 0,0 0 0 0 0,0 0-1 0 0,0 0 1 0 0,1 0 0 0 0,0 1 0 0 0,-1-1-1 0 0,2 0 1 0 0,-2 8 0 0 0,2-10-31 0 0,0 0 0 0 0,0 0 0 0 0,0 1 0 0 0,0-1 0 0 0,1 0 0 0 0,-1 0 0 0 0,0 0 0 0 0,1 0 0 0 0,0 0 0 0 0,-1 0 0 0 0,1 0 0 0 0,0 0 0 0 0,0 0 0 0 0,0 0 0 0 0,1 0 0 0 0,-1-1 0 0 0,0 1 0 0 0,1 0 0 0 0,-1-1 0 0 0,1 1 0 0 0,-1-1 0 0 0,1 0 0 0 0,0 1 0 0 0,-1-1 0 0 0,1 0 0 0 0,0 0 0 0 0,0 0 0 0 0,0 0 0 0 0,0 0 0 0 0,0-1 0 0 0,0 1 0 0 0,0 0 0 0 0,0-1 0 0 0,0 0 0 0 0,0 1 0 0 0,1-1 0 0 0,-1 0 0 0 0,0 0 0 0 0,4-1 0 0 0,-1 1-7 0 0,0-1-1 0 0,-1 1 1 0 0,1-1 0 0 0,0 0-1 0 0,0-1 1 0 0,-1 1 0 0 0,1-1 0 0 0,-1 0-1 0 0,1 0 1 0 0,-1 0 0 0 0,0-1-1 0 0,0 0 1 0 0,0 0 0 0 0,0 0-1 0 0,0 0 1 0 0,-1 0 0 0 0,1-1 0 0 0,-1 1-1 0 0,0-1 1 0 0,0 0 0 0 0,0 0-1 0 0,-1 0 1 0 0,1 0 0 0 0,-1-1-1 0 0,0 1 1 0 0,0-1 0 0 0,1-6 0 0 0,-1 7 3 0 0,-1 0 1 0 0,0 0 0 0 0,-1 0-1 0 0,1 0 1 0 0,0 0 0 0 0,-1-1 0 0 0,0 1-1 0 0,0 0 1 0 0,-1 0 0 0 0,1 0 0 0 0,-1 0-1 0 0,1 0 1 0 0,-1 0 0 0 0,-1 0 0 0 0,1 0-1 0 0,0 0 1 0 0,-1 0 0 0 0,0 0-1 0 0,0 1 1 0 0,0-1 0 0 0,0 1 0 0 0,-1 0-1 0 0,0-1 1 0 0,1 1 0 0 0,-1 0 0 0 0,0 0-1 0 0,0 1 1 0 0,-1-1 0 0 0,1 1 0 0 0,0-1-1 0 0,-1 1 1 0 0,-5-2 0 0 0,5 2-2 0 0,1 1 1 0 0,-1 0 0 0 0,0 0-1 0 0,0 0 1 0 0,0 1 0 0 0,0-1 0 0 0,0 1-1 0 0,0 0 1 0 0,0 0 0 0 0,0 1-1 0 0,0-1 1 0 0,0 1 0 0 0,0 0-1 0 0,1 0 1 0 0,-1 0 0 0 0,0 0-1 0 0,0 1 1 0 0,1-1 0 0 0,-1 1-1 0 0,1 0 1 0 0,-1 0 0 0 0,1 0 0 0 0,0 1-1 0 0,0-1 1 0 0,0 1 0 0 0,0 0-1 0 0,-3 3 1 0 0,3-2-191 0 0,0 0-1 0 0,-1 0 1 0 0,1 0 0 0 0,1 0 0 0 0,-1 0-1 0 0,1 1 1 0 0,-1-1 0 0 0,1 1-1 0 0,1-1 1 0 0,-1 1 0 0 0,1 0 0 0 0,-1 0-1 0 0,1 0 1 0 0,1 0 0 0 0,-1 0-1 0 0,1 0 1 0 0,0 0 0 0 0,0 0 0 0 0,0 0-1 0 0,1 0 1 0 0,1 8 0 0 0,6 6-2030 0 0,0 1 1 0 0,14 22 0 0 0,3-1-583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3:0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137 110 168 0 0,'-1'-4'545'0'0,"1"0"-1"0"0,-1-1 1 0 0,1 1-1 0 0,0-1 1 0 0,1 1 0 0 0,-1 0-1 0 0,1-1 1 0 0,1-7 0 0 0,0 8 389 0 0,-1 0 1 0 0,-1 0-1 0 0,1-1 1 0 0,-1 1-1 0 0,1-1 1 0 0,-1 1-1 0 0,0 0 1 0 0,-2-9 0 0 0,2 12-857 0 0,0 1 1 0 0,0-1-1 0 0,-1 0 1 0 0,1 0-1 0 0,0 1 1 0 0,0-1-1 0 0,-1 0 1 0 0,1 1-1 0 0,0-1 1 0 0,-1 0-1 0 0,1 1 1 0 0,-1-1-1 0 0,1 1 1 0 0,-1-1-1 0 0,1 0 1 0 0,-1 1-1 0 0,1-1 1 0 0,-1 1-1 0 0,0 0 1 0 0,1-1-1 0 0,-1 1 1 0 0,0-1-1 0 0,1 1 1 0 0,-1 0-1 0 0,0 0 1 0 0,1-1-1 0 0,-1 1 1 0 0,0 0 0 0 0,0 0-1 0 0,1 0 1 0 0,-2 0-1 0 0,-1 0 76 0 0,0 0-1 0 0,0 1 0 0 0,0-1 1 0 0,1 1-1 0 0,-1-1 1 0 0,0 1-1 0 0,0 0 1 0 0,1 1-1 0 0,-4 0 1 0 0,-1 2 73 0 0,0 1 0 0 0,0-1 0 0 0,0 1 1 0 0,1 0-1 0 0,0 1 0 0 0,-7 6 0 0 0,6-2 151 0 0,1-1-1 0 0,0 1 1 0 0,0 1-1 0 0,-5 14 1 0 0,10-23-284 0 0,0 0 1 0 0,0 0-1 0 0,1 0 1 0 0,-1 0-1 0 0,1 0 1 0 0,0 1-1 0 0,-1-1 1 0 0,1 0-1 0 0,0 0 1 0 0,0 0-1 0 0,0 1 1 0 0,1-1-1 0 0,0 4 1 0 0,0-5-45 0 0,-1 0 0 0 0,1 0 0 0 0,0-1 0 0 0,-1 1 0 0 0,1 0 0 0 0,0 0 0 0 0,0 0 0 0 0,0 0-1 0 0,0-1 1 0 0,0 1 0 0 0,0-1 0 0 0,0 1 0 0 0,0 0 0 0 0,0-1 0 0 0,0 0 0 0 0,0 1 0 0 0,0-1 0 0 0,0 0 0 0 0,0 1 0 0 0,0-1 0 0 0,1 0 0 0 0,-1 0 0 0 0,0 0 0 0 0,0 0 0 0 0,0 0 0 0 0,0 0 0 0 0,1 0 0 0 0,0-1 0 0 0,8 0 98 0 0,0-1 0 0 0,0 0-1 0 0,-1-1 1 0 0,1 0 0 0 0,-1 0 0 0 0,1-1-1 0 0,-1-1 1 0 0,11-6 0 0 0,-16 8-103 0 0,1 0 0 0 0,-1 0 0 0 0,0 0 0 0 0,0-1-1 0 0,0 0 1 0 0,-1 0 0 0 0,7-7 0 0 0,-9 8-27 0 0,0 1-1 0 0,0 0 1 0 0,0 0 0 0 0,0 0-1 0 0,0-1 1 0 0,0 1 0 0 0,0 0-1 0 0,-1-1 1 0 0,1 1-1 0 0,-1-1 1 0 0,0 1 0 0 0,0 0-1 0 0,0-1 1 0 0,0 1-1 0 0,0-1 1 0 0,0 1 0 0 0,-1-4-1 0 0,0 4-15 0 0,0 1 0 0 0,0-1 0 0 0,0 1-1 0 0,0-1 1 0 0,0 1 0 0 0,0-1 0 0 0,0 1-1 0 0,0 0 1 0 0,-1-1 0 0 0,1 1 0 0 0,-1 0-1 0 0,1 0 1 0 0,-1 0 0 0 0,1 0 0 0 0,-1 0-1 0 0,1 1 1 0 0,-1-1 0 0 0,0 0 0 0 0,1 1-1 0 0,-1-1 1 0 0,0 1 0 0 0,0-1 0 0 0,1 1-1 0 0,-1 0 1 0 0,0 0 0 0 0,0 0 0 0 0,0 0-1 0 0,1 0 1 0 0,-4 1 0 0 0,-3-1 5 0 0,1 1 0 0 0,-1 0 0 0 0,0 0 0 0 0,1 1 0 0 0,-11 3 0 0 0,16-4 16 0 0,1-1-1 0 0,-1 1 1 0 0,1-1 0 0 0,-1 1-1 0 0,1 0 1 0 0,-1-1 0 0 0,1 1-1 0 0,0 0 1 0 0,-1 0 0 0 0,1 0-1 0 0,0 0 1 0 0,0 0-1 0 0,0 0 1 0 0,0 0 0 0 0,0 0-1 0 0,0 1 1 0 0,0-1 0 0 0,0 0-1 0 0,0 1 1 0 0,1-1 0 0 0,-1 1-1 0 0,0-1 1 0 0,1 1 0 0 0,-1-1-1 0 0,1 1 1 0 0,0-1 0 0 0,-1 1-1 0 0,1-1 1 0 0,0 1 0 0 0,0-1-1 0 0,0 1 1 0 0,0 0-1 0 0,0-1 1 0 0,0 1 0 0 0,1-1-1 0 0,-1 1 1 0 0,0-1 0 0 0,1 1-1 0 0,0-1 1 0 0,-1 1 0 0 0,1-1-1 0 0,0 1 1 0 0,-1-1 0 0 0,1 0-1 0 0,0 1 1 0 0,0-1 0 0 0,0 0-1 0 0,0 0 1 0 0,0 0 0 0 0,1 0-1 0 0,-1 0 1 0 0,0 0-1 0 0,0 0 1 0 0,1 0 0 0 0,-1 0-1 0 0,0-1 1 0 0,1 1 0 0 0,-1 0-1 0 0,1-1 1 0 0,-1 1 0 0 0,1-1-1 0 0,-1 0 1 0 0,1 1 0 0 0,0-1-1 0 0,-1 0 1 0 0,1 0 0 0 0,-1 0-1 0 0,1 0 1 0 0,1 0 0 0 0,-1 0 2 0 0,1-1 1 0 0,-1 1 0 0 0,0 0 0 0 0,0-1 0 0 0,1 1 0 0 0,-1-1 0 0 0,0 1 0 0 0,0-1-1 0 0,0 0 1 0 0,0 0 0 0 0,0 0 0 0 0,0 0 0 0 0,0 0 0 0 0,0-1 0 0 0,0 1 0 0 0,-1-1 0 0 0,1 1-1 0 0,-1-1 1 0 0,1 1 0 0 0,-1-1 0 0 0,1 0 0 0 0,1-4 0 0 0,-1 2 34 0 0,0 0 1 0 0,0 0-1 0 0,0 0 0 0 0,-1 0 1 0 0,0 0-1 0 0,0-1 0 0 0,0 1 1 0 0,0 0-1 0 0,-1-9 0 0 0,-2 13 82 0 0,0 0 0 0 0,0-1 0 0 0,0 0 0 0 0,0 1 0 0 0,0-1 0 0 0,0 0 0 0 0,0 0 0 0 0,0 0 0 0 0,1-1 0 0 0,-1 1 0 0 0,0 0 0 0 0,-2-3 0 0 0,-8-2 511 0 0,2 3-265 0 0,9 2-156 0 0,0 1-322 0 0,1 0-1 0 0,-1 0 0 0 0,1-1 1 0 0,-1 1-1 0 0,1 0 0 0 0,-1 0 1 0 0,1 0-1 0 0,-1 0 0 0 0,1 0 0 0 0,-1 0 1 0 0,1 0-1 0 0,-1 0 0 0 0,1 0 1 0 0,-1 1-1 0 0,1-1 0 0 0,-1 0 1 0 0,1 0-1 0 0,0 0 0 0 0,-1 0 1 0 0,1 1-1 0 0,-1-1 0 0 0,1 0 1 0 0,-1 0-1 0 0,1 1 0 0 0,0-1 1 0 0,-1 0-1 0 0,1 1 0 0 0,0-1 1 0 0,-1 1-1 0 0,1-1 0 0 0,0 0 1 0 0,0 1-1 0 0,-1-1 0 0 0,1 1 1 0 0,0-1-1 0 0,0 1 0 0 0,0-1 1 0 0,-1 0-1 0 0,1 1 0 0 0,0-1 1 0 0,0 1-1 0 0,0-1 0 0 0,0 1 1 0 0,0 0-1 0 0,3 20-9321 0 0,-1-13 6275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3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28 100 0 0,'0'-1'289'0'0,"0"-1"1"0"0,0 1-1 0 0,0 0 1 0 0,0-1-1 0 0,1 1 1 0 0,-1 0-1 0 0,0 0 1 0 0,1-1-1 0 0,-1 1 1 0 0,1 0-1 0 0,-1 0 1 0 0,1 0-1 0 0,0 0 1 0 0,-1-1-1 0 0,1 1 1 0 0,0 0-1 0 0,0 0 1 0 0,0 0-1 0 0,0 1 1 0 0,0-1-1 0 0,0 0 1 0 0,0 0-1 0 0,2-1 1 0 0,-2 2-70 0 0,0 0 0 0 0,1 0 0 0 0,-1 0 0 0 0,0 1-1 0 0,1-1 1 0 0,-1 0 0 0 0,0 0 0 0 0,0 1 0 0 0,1-1 0 0 0,-1 1 0 0 0,0-1 0 0 0,0 1 0 0 0,0 0 0 0 0,0-1 0 0 0,0 1 0 0 0,0 0 0 0 0,0 0 0 0 0,0 0 0 0 0,1 1 0 0 0,8 7 725 0 0,-1 2 0 0 0,-1-1-1 0 0,10 17 1 0 0,-14-22-764 0 0,9 16 456 0 0,0 1 0 0 0,-1 1 1 0 0,-2 0-1 0 0,0 0 1 0 0,-2 1-1 0 0,0 1 0 0 0,7 44 1 0 0,-10-33-10 0 0,-1 0 0 0 0,-3 1 0 0 0,-1 0 0 0 0,-8 66 1 0 0,-4-34 153 0 0,-3-1 0 0 0,-4 0 0 0 0,-2-2 0 0 0,-3 0 0 0 0,-39 75 0 0 0,59-133-728 0 0,-8 17 420 0 0,-1 0 0 0 0,-27 38 0 0 0,40-62-892 0 0,-2 3 569 0 0,-3 5-6601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3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51 5741 0 0,'-11'-8'3011'0'0,"1"1"1"0"0,-1-1-1 0 0,1-1 1 0 0,-10-10 954 0 0,23 21-3421 0 0,0-1 0 0 0,0 0 1 0 0,-1 1-1 0 0,1 0 0 0 0,-1-1 0 0 0,1 1 1 0 0,-1 0-1 0 0,0 0 0 0 0,1 1 1 0 0,-1-1-1 0 0,0 0 0 0 0,-1 1 0 0 0,4 4 1 0 0,35 53 314 0 0,-26-38 32 0 0,18 31 370 0 0,-20-32-1140 0 0,0-1 0 0 0,24 30 0 0 0,-35-49-194 0 0,0-1 1 0 0,0 1-1 0 0,0 0 0 0 0,0-1 0 0 0,0 1 1 0 0,0-1-1 0 0,0 1 0 0 0,0-1 0 0 0,0 1 1 0 0,0-1-1 0 0,0 0 0 0 0,0 0 0 0 0,0 1 1 0 0,1-1-1 0 0,-1 0 0 0 0,2 0 0 0 0,3-3-3771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25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0 764 0 0,'-5'2'1142'0'0,"-1"0"0"0"0,1 1 0 0 0,1-1 0 0 0,-1 1 0 0 0,0 0 0 0 0,-8 6 0 0 0,-3 6 1884 0 0,-24 28-1 0 0,15-17-1081 0 0,-38 38 1479 0 0,-12 13-3839 0 0,65-66-1484 0 0,4 1-3409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31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33 104 624 0 0,'-4'-2'684'0'0,"1"1"1"0"0,1-2-1 0 0,-1 1 0 0 0,0 0 1 0 0,0-1-1 0 0,1 1 0 0 0,0-1 0 0 0,-1 0 1 0 0,1 1-1 0 0,-3-8 1702 0 0,11 4-1337 0 0,1 0 1 0 0,0 1-1 0 0,0-1 0 0 0,1 2 1 0 0,0-1-1 0 0,16-6 0 0 0,-10 5-222 0 0,1 1 0 0 0,-1 1-1 0 0,26-3 1 0 0,-13 4 40 0 0,0 1 1 0 0,0 1-1 0 0,0 2 0 0 0,37 5 1 0 0,-39-3-378 0 0,0 2 0 0 0,0 1 0 0 0,26 9 0 0 0,-46-14-408 0 0,1 1 1 0 0,-1 0-1 0 0,1 1 1 0 0,-1-1-1 0 0,0 1 0 0 0,0 0 1 0 0,0 1-1 0 0,0-1 1 0 0,0 1-1 0 0,-1 0 0 0 0,1 0 1 0 0,-1 0-1 0 0,0 0 1 0 0,-1 1-1 0 0,1 0 0 0 0,-1 0 1 0 0,0 0-1 0 0,0 0 1 0 0,4 11-1 0 0,-6-13-46 0 0,-1 0-1 0 0,0 0 1 0 0,0 1 0 0 0,0-1 0 0 0,0 0-1 0 0,0 1 1 0 0,-1-1 0 0 0,1 0 0 0 0,-1 0-1 0 0,0 1 1 0 0,0-1 0 0 0,0 0 0 0 0,0 0-1 0 0,-1 0 1 0 0,1 0 0 0 0,-1 0-1 0 0,-3 4 1 0 0,-5 6 137 0 0,0-1 0 0 0,-19 17 0 0 0,2-3 104 0 0,-78 72-319 0 0,101-94-159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32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0 280 788 0 0,'0'0'1408'0'0,"3"2"175"0"0,4 4-801 0 0,-1 0 1 0 0,0 0-1 0 0,0 0 0 0 0,-1 1 1 0 0,1 0-1 0 0,-1 0 0 0 0,5 13 1 0 0,28 63 2553 0 0,-23-48-1960 0 0,11 24 590 0 0,-10-19-45 0 0,2 0 0 0 0,2-1 0 0 0,36 54 0 0 0,-56-93-1859 0 0,1 1 0 0 0,-1 0 0 0 0,1 0 0 0 0,-1-1 0 0 0,1 1 0 0 0,0 0 0 0 0,-1-1 0 0 0,1 1 0 0 0,-1 0 0 0 0,1-1 0 0 0,0 1 0 0 0,0-1 0 0 0,-1 1 0 0 0,1-1 0 0 0,0 1 0 0 0,0-1 0 0 0,0 0 0 0 0,0 1 0 0 0,-1-1 0 0 0,1 0 0 0 0,0 0 0 0 0,0 0 0 0 0,0 0 0 0 0,0 1 0 0 0,0-1 0 0 0,0 0 1 0 0,0-1-1 0 0,-1 1 0 0 0,1 0 0 0 0,0 0 0 0 0,0 0 0 0 0,0 0 0 0 0,0-1 0 0 0,0 1 0 0 0,0 0 0 0 0,-1-1 0 0 0,1 1 0 0 0,0-1 0 0 0,0 1 0 0 0,-1-1 0 0 0,1 1 0 0 0,0-1 0 0 0,-1 0 0 0 0,1 1 0 0 0,0-1 0 0 0,-1 0 0 0 0,1 1 0 0 0,0-2 0 0 0,4-5 38 0 0,0-1 0 0 0,-1 1 0 0 0,0-1 0 0 0,4-9 1 0 0,-5 10 66 0 0,28-70 364 0 0,22-90 0 0 0,-45 141-485 0 0,0-2 14 0 0,20-63 369 0 0,29-177 0 0 0,-57 267-674 0 0,0 0 1 0 0,-1 0-1 0 0,1-1 1 0 0,1 1-1 0 0,-1 0 1 0 0,0 0-1 0 0,0 0 1 0 0,0-1-1 0 0,1 1 1 0 0,-1 0 0 0 0,0 0-1 0 0,1 0 1 0 0,-1 0-1 0 0,1-1 1 0 0,0 1-1 0 0,-1 0 1 0 0,1 0-1 0 0,0 0 1 0 0,-1 0-1 0 0,3-1 1 0 0,-2 3-229 0 0,1-1 1 0 0,-1 1 0 0 0,1 0-1 0 0,-1-1 1 0 0,0 1-1 0 0,1 0 1 0 0,-1 0 0 0 0,0 0-1 0 0,0 0 1 0 0,0 0 0 0 0,0 1-1 0 0,0-1 1 0 0,0 0-1 0 0,0 1 1 0 0,0-1 0 0 0,1 2-1 0 0,6 8-2434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3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43 303 384 0 0,'-5'20'1249'0'0,"-7"37"4092"0"0,9-2 12285 0 0,11-72-15708 0 0,7-26-1638 0 0,51-225 1921 0 0,-47 184-1459 0 0,-11 61-273 0 0,1 38-157 0 0,-1 5-339 0 0,27 58 98 0 0,47 95 289 0 0,-65-142-517 0 0,1-1 0 0 0,2-1 0 0 0,30 36-1 0 0,-45-59-56 0 0,1 0 0 0 0,-1 0 0 0 0,1-1 0 0 0,0 1 0 0 0,0-1 0 0 0,11 5 0 0 0,-24-19 102 0 0,6 8 108 0 0,1 0-1 0 0,0 0 1 0 0,-1 0 0 0 0,1 0 0 0 0,-1 1-1 0 0,1-1 1 0 0,-1 0 0 0 0,1 0 0 0 0,-1 0-1 0 0,0 1 1 0 0,1-1 0 0 0,-1 0 0 0 0,0 1-1 0 0,0-1 1 0 0,0 0 0 0 0,-1 0 0 0 0,-12-6-28 0 0,-1 1 1 0 0,-1 0-1 0 0,1 1 1 0 0,-1 1 0 0 0,0 0-1 0 0,-21-1 1 0 0,-100-4-64 0 0,136 9 94 0 0,-14-1-164 0 0,0 1 0 0 0,0 0 0 0 0,0 1 0 0 0,0 1 0 0 0,0 0 0 0 0,0 1-1 0 0,-22 7 1 0 0,67 0-10473 0 0,-13-10 7839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3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21 393 6021 0 0,'0'0'7148'0'0,"-10"14"1693"0"0,8-17-8662 0 0,0 0 0 0 0,1-1 1 0 0,0 1-1 0 0,0-1 0 0 0,0 0 0 0 0,0 1 1 0 0,0-1-1 0 0,1 0 0 0 0,-1 1 0 0 0,1-1 1 0 0,0 0-1 0 0,0 0 0 0 0,1 1 0 0 0,-1-1 0 0 0,2-4 1 0 0,13-64 947 0 0,-8 47-879 0 0,2 0-1 0 0,0 1 0 0 0,1 1 1 0 0,1-1-1 0 0,18-25 1 0 0,-23 39-112 0 0,2 0 0 0 0,-1 1 0 0 0,1 0 1 0 0,1 0-1 0 0,17-14 0 0 0,-20 19-49 0 0,-1 0 0 0 0,1 1 0 0 0,0-1 0 0 0,0 2 0 0 0,0-1-1 0 0,0 0 1 0 0,1 1 0 0 0,-1 0 0 0 0,1 1 0 0 0,0-1 0 0 0,9 0 0 0 0,-14 2-66 0 0,0 0 0 0 0,0 0 1 0 0,0 0-1 0 0,0 0 0 0 0,0 0 0 0 0,0 0 0 0 0,0 0 1 0 0,0 1-1 0 0,0-1 0 0 0,0 1 0 0 0,0-1 0 0 0,0 1 1 0 0,0 0-1 0 0,0 0 0 0 0,0 0 0 0 0,-1 0 0 0 0,1 0 1 0 0,0 0-1 0 0,-1 0 0 0 0,1 1 0 0 0,-1-1 0 0 0,1 0 1 0 0,-1 1-1 0 0,1-1 0 0 0,-1 1 0 0 0,2 3 0 0 0,-2-3-14 0 0,-1 1-1 0 0,1 0 1 0 0,-1-1-1 0 0,1 1 0 0 0,-1-1 1 0 0,0 1-1 0 0,0 0 0 0 0,0-1 1 0 0,0 1-1 0 0,-1 0 1 0 0,1-1-1 0 0,-1 1 0 0 0,1-1 1 0 0,-1 1-1 0 0,0-1 1 0 0,0 1-1 0 0,0-1 0 0 0,0 1 1 0 0,-3 3-1 0 0,-4 5-71 0 0,1 0 1 0 0,-2-1-1 0 0,1 0 1 0 0,-2-1-1 0 0,1 1 0 0 0,-1-2 1 0 0,0 0-1 0 0,-1 0 1 0 0,0 0-1 0 0,0-2 0 0 0,-21 10 1 0 0,32-16 53 0 0,0 0 0 0 0,0 0 0 0 0,0 0 1 0 0,0 0-1 0 0,0 0 0 0 0,0 0 0 0 0,0 0 1 0 0,0 0-1 0 0,0 1 0 0 0,-1-1 1 0 0,1 0-1 0 0,0 0 0 0 0,0 0 0 0 0,0 0 1 0 0,0 0-1 0 0,0 0 0 0 0,0 0 0 0 0,0 0 1 0 0,0 0-1 0 0,0 0 0 0 0,0 0 0 0 0,0 0 1 0 0,0 1-1 0 0,0-1 0 0 0,0 0 0 0 0,0 0 1 0 0,0 0-1 0 0,0 0 0 0 0,0 0 0 0 0,0 0 1 0 0,0 0-1 0 0,0 0 0 0 0,0 1 0 0 0,0-1 1 0 0,0 0-1 0 0,0 0 0 0 0,0 0 0 0 0,0 0 1 0 0,0 0-1 0 0,0 0 0 0 0,0 0 0 0 0,0 0 1 0 0,0 0-1 0 0,0 0 0 0 0,0 1 0 0 0,0-1 1 0 0,0 0-1 0 0,0 0 0 0 0,0 0 0 0 0,1 0 1 0 0,-1 0-1 0 0,0 0 0 0 0,0 0 1 0 0,0 0-1 0 0,0 0 0 0 0,0 0 0 0 0,0 0 1 0 0,0 0-1 0 0,0 0 0 0 0,0 0 0 0 0,11 6-201 0 0,18 3 265 0 0,-24-8-111 0 0,18 6 79 0 0,0 2-1 0 0,-1 0 1 0 0,24 14-1 0 0,-40-20-6 0 0,1 1-1 0 0,-1 0 0 0 0,0 0 1 0 0,0 1-1 0 0,0 0 0 0 0,0 0 1 0 0,-1 1-1 0 0,0-1 1 0 0,0 1-1 0 0,0 0 0 0 0,-1 0 1 0 0,0 1-1 0 0,0-1 0 0 0,3 9 1 0 0,-6-13 0 0 0,-1 1 0 0 0,1-1 0 0 0,0 1 1 0 0,-1-1-1 0 0,0 1 0 0 0,1-1 1 0 0,-1 1-1 0 0,0-1 0 0 0,0 1 0 0 0,-1-1 1 0 0,1 1-1 0 0,-1-1 0 0 0,1 1 1 0 0,-1-1-1 0 0,0 1 0 0 0,1-1 0 0 0,-1 0 1 0 0,-2 3-1 0 0,1-1 20 0 0,-1 0-1 0 0,0-1 0 0 0,0 0 1 0 0,0 0-1 0 0,0 0 1 0 0,0 0-1 0 0,0 0 0 0 0,-1-1 1 0 0,-7 5-1 0 0,1-2 35 0 0,-1 0 0 0 0,1-1-1 0 0,-1 0 1 0 0,0-1 0 0 0,0 0 0 0 0,0 0-1 0 0,-15 0 1 0 0,15-2-103 0 0,-5 1-298 0 0,1-1-1 0 0,-1-1 0 0 0,0 0 1 0 0,1-1-1 0 0,-1 0 0 0 0,-19-5 1 0 0,35 6 206 0 0,0 0 0 0 0,-1 0 1 0 0,1 0-1 0 0,0 0 0 0 0,0-1 0 0 0,-1 1 1 0 0,1 0-1 0 0,0 0 0 0 0,0 0 0 0 0,-1 0 1 0 0,1 0-1 0 0,0 0 0 0 0,0-1 1 0 0,-1 1-1 0 0,1 0 0 0 0,0 0 0 0 0,0 0 1 0 0,0-1-1 0 0,-1 1 0 0 0,1 0 0 0 0,0 0 1 0 0,0-1-1 0 0,0 1 0 0 0,0 0 0 0 0,0 0 1 0 0,-1-1-1 0 0,1 1 0 0 0,0 0 0 0 0,0 0 1 0 0,0-1-1 0 0,0 1 0 0 0,0 0 1 0 0,0-1-1 0 0,0 1 0 0 0,0 0 0 0 0,0 0 1 0 0,0-1-1 0 0,0 1 0 0 0,0 0 0 0 0,0-1 1 0 0,0 1-1 0 0,0 0 0 0 0,1 0 0 0 0,-1-1 1 0 0,0 1-1 0 0,0 0 0 0 0,0 0 1 0 0,0-1-1 0 0,0 1 0 0 0,1 0 0 0 0,-1 0 1 0 0,0-1-1 0 0,12-10-4250 0 0,-11 10 4320 0 0,16-13-2741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3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7841 0 0,'0'-1'880'0'0,"0"-1"0"0"0,0 1 1 0 0,0 0-1 0 0,1 0 0 0 0,-1 0 0 0 0,0 0 1 0 0,1-1-1 0 0,-1 1 0 0 0,1 0 1 0 0,-1 0-1 0 0,3-3 2641 0 0,-2 2-2641 0 0,19-12 4327 0 0,30-2-5727 0 0,-32 11 2245 0 0,27-8 228 0 0,72-10-1 0 0,-69 15-2928 0 0,54-16-1 0 0,-93 22-3280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34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7613 0 0,'-4'3'1108'0'0,"0"0"0"0"0,1 0 0 0 0,-1 1 0 0 0,1-1 0 0 0,0 1 0 0 0,0-1 0 0 0,0 1 0 0 0,1 0 0 0 0,-1 0 0 0 0,1 0 0 0 0,0 0 0 0 0,0 1 0 0 0,0-1 0 0 0,-1 8 1 0 0,3-11-986 0 0,0 0 0 0 0,1 0 1 0 0,-1 0-1 0 0,1 0 1 0 0,0 0-1 0 0,-1 0 1 0 0,1 0-1 0 0,0-1 1 0 0,-1 1-1 0 0,1 0 0 0 0,0 0 1 0 0,0-1-1 0 0,0 1 1 0 0,-1-1-1 0 0,1 1 1 0 0,0 0-1 0 0,0-1 1 0 0,0 0-1 0 0,0 1 1 0 0,0-1-1 0 0,0 0 0 0 0,0 1 1 0 0,0-1-1 0 0,2 0 1 0 0,28 5 1012 0 0,-29-4-951 0 0,68 4 1366 0 0,-47-4-4641 0 0,-1-1-5336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3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7277 0 0,'0'3'7989'0'0,"1"5"-3759"0"0,3 47-1749 0 0,-1-19-1784 0 0,1 0 1 0 0,2 0-1 0 0,1-1 1 0 0,2 0 0 0 0,1 0-1 0 0,20 43 1 0 0,-20-55-335 0 0,-3-6 75 0 0,0-1 0 0 0,1 0 0 0 0,1-1-1 0 0,0 1 1 0 0,22 25 0 0 0,-31-41-401 0 0,1 1-1 0 0,-1-1 1 0 0,0 1 0 0 0,1-1-1 0 0,-1 1 1 0 0,1-1 0 0 0,0 1-1 0 0,-1-1 1 0 0,1 0 0 0 0,-1 1-1 0 0,1-1 1 0 0,0 0-1 0 0,-1 0 1 0 0,1 1 0 0 0,0-1-1 0 0,-1 0 1 0 0,1 0 0 0 0,0 0-1 0 0,-1 0 1 0 0,1 0 0 0 0,0 0-1 0 0,-1 0 1 0 0,1 0 0 0 0,0 0-1 0 0,-1 0 1 0 0,1 0-1 0 0,1 0 1 0 0,-1-1-3 0 0,0 0 0 0 0,0 0-1 0 0,0 0 1 0 0,0 0 0 0 0,0 0-1 0 0,0 0 1 0 0,0 0 0 0 0,0 0 0 0 0,0 0-1 0 0,0 0 1 0 0,-1 0 0 0 0,2-3 0 0 0,12-40 241 0 0,-14 44-261 0 0,70-260 447 0 0,33 3-267 0 0,-102 256-192 0 0,3-10-87 0 0,-3 10-44 0 0,-1-1-1 0 0,0 0 1 0 0,1 0 0 0 0,0 0 0 0 0,-1 0 0 0 0,1 0 0 0 0,0 0 0 0 0,0 1-1 0 0,0-1 1 0 0,0 0 0 0 0,1 1 0 0 0,-1-1 0 0 0,0 1 0 0 0,0-1-1 0 0,1 1 1 0 0,-1 0 0 0 0,1-1 0 0 0,0 1 0 0 0,-1 0 0 0 0,1 0 0 0 0,0 0-1 0 0,0 0 1 0 0,-1 1 0 0 0,1-1 0 0 0,0 0 0 0 0,3 0 0 0 0,-3 2-433 0 0,-1 0 1 0 0,1 0 0 0 0,0 0 0 0 0,-1 0 0 0 0,1 0 0 0 0,-1 1 0 0 0,1-1-1 0 0,-1 0 1 0 0,0 1 0 0 0,0-1 0 0 0,1 1 0 0 0,-1-1 0 0 0,0 1-1 0 0,1 3 1 0 0,1-1-1476 0 0,4 6-1088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3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0 864 0 0,'14'14'9165'0'0,"-4"5"-4011"0"0,3 27-1244 0 0,-6-23-2154 0 0,10 36 311 0 0,-3 0 0 0 0,-2 1 0 0 0,-3 1 0 0 0,3 117 0 0 0,-12-176-2404 0 0,1 12-690 0 0</inkml:trace>
  <inkml:trace contextRef="#ctx0" brushRef="#br0" timeOffset="1">72 482 6617 0 0,'-44'-2'7148'0'0,"17"0"2679"0"0,48 0-6333 0 0,125 2 72 0 0,-27 2-2951 0 0,-41-8-4535 0 0,-53 0-3949 0 0,-14 3 4532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1:35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24 7341 0 0,'2'-23'18586'0'0,"-14"114"-16255"0"0,-6 85-32 0 0,17-155-1986 0 0,1 1-1 0 0,1-1 1 0 0,1 0-1 0 0,1 1 0 0 0,1-1 1 0 0,8 22-1 0 0,-11-38-300 0 0,-1-3-12 0 0,1 0 0 0 0,-1 0 0 0 0,0 0 1 0 0,1 0-1 0 0,-1 0 0 0 0,1-1 1 0 0,0 1-1 0 0,0 0 0 0 0,0-1 1 0 0,0 1-1 0 0,0 0 0 0 0,0-1 1 0 0,0 1-1 0 0,0-1 0 0 0,0 1 0 0 0,1-1 1 0 0,-1 0-1 0 0,1 0 0 0 0,-1 1 1 0 0,1-1-1 0 0,-1 0 0 0 0,1 0 1 0 0,0-1-1 0 0,0 1 0 0 0,-1 0 1 0 0,1 0-1 0 0,0-1 0 0 0,0 1 1 0 0,0-1-1 0 0,-1 0 0 0 0,1 0 0 0 0,0 1 1 0 0,0-1-1 0 0,0 0 0 0 0,0 0 1 0 0,3-1-1 0 0,53-18 0 0 0,-49 16 0 0 0,-1-1 0 0 0,1 1 0 0 0,-1 0 0 0 0,1 1 0 0 0,0 0 0 0 0,0 0 0 0 0,0 1 0 0 0,1 0 0 0 0,11 1 0 0 0,-18 0 0 0 0,0 0 0 0 0,0 1 0 0 0,-1 0 0 0 0,1-1 0 0 0,-1 1 0 0 0,1 0 0 0 0,0 0 0 0 0,-1 0 0 0 0,0 1 0 0 0,1-1 0 0 0,-1 1 0 0 0,0-1 0 0 0,0 1 0 0 0,1 0 0 0 0,-1 0 0 0 0,-1 0 0 0 0,5 4 0 0 0,-3 0 0 0 0,0 0 0 0 0,0 0 0 0 0,-1 1 0 0 0,1 0 0 0 0,1 10 0 0 0,2 2 0 0 0,9 23 0 0 0,-15-40-29 0 0,1 0 0 0 0,0 0 0 0 0,-1 0 0 0 0,1-1 0 0 0,0 1-1 0 0,0 0 1 0 0,1-1 0 0 0,-1 1 0 0 0,0 0 0 0 0,0-1 0 0 0,1 0 0 0 0,-1 1 0 0 0,1-1 0 0 0,-1 0 0 0 0,1 0 0 0 0,0 0 0 0 0,-1 0-1 0 0,1 0 1 0 0,0 0 0 0 0,0 0 0 0 0,3 1 0 0 0,7-2-9361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3:2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32 704 0 0,'-21'-3'13753'0'0,"274"1"-8090"0"0,113-7-2521 0 0,-14 0-549 0 0,-339 9-2477 0 0,29-1 791 0 0,43-6 1 0 0,-79 6-4900 0 0,-12 3 2053 0 0,-25 7-4630 0 0,18-4 3948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42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200 143 8 0 0,'1'-40'7641'0'0,"-2"35"-7061"0"0,0 1 1 0 0,0 0-1 0 0,0-1 0 0 0,0 1 0 0 0,-1 0 0 0 0,0-1 0 0 0,0 1 0 0 0,0 0 0 0 0,-1 0 1 0 0,1 1-1 0 0,-1-1 0 0 0,0 0 0 0 0,0 1 0 0 0,0 0 0 0 0,0-1 0 0 0,-1 1 0 0 0,-6-4 1 0 0,4 3-275 0 0,0 1 1 0 0,0-1 0 0 0,0 1 0 0 0,0 1 0 0 0,-1-1-1 0 0,1 1 1 0 0,-1 0 0 0 0,0 1 0 0 0,1 0 0 0 0,-1 0 0 0 0,-11 0-1 0 0,16 1-227 0 0,-1-1 0 0 0,1 1 0 0 0,-1 1 0 0 0,0-1 0 0 0,1 0 0 0 0,-1 1 0 0 0,1-1 0 0 0,-1 1 0 0 0,1 0-1 0 0,-1-1 1 0 0,1 1 0 0 0,0 0 0 0 0,-1 1 0 0 0,1-1 0 0 0,0 0 0 0 0,0 1 0 0 0,0-1 0 0 0,0 1 0 0 0,0 0 0 0 0,0 0-1 0 0,0 0 1 0 0,1-1 0 0 0,-1 2 0 0 0,1-1 0 0 0,-1 0 0 0 0,1 0 0 0 0,0 0 0 0 0,0 1 0 0 0,0-1 0 0 0,0 0 0 0 0,0 1-1 0 0,0-1 1 0 0,1 1 0 0 0,-1-1 0 0 0,1 4 0 0 0,0-3-23 0 0,0 0-1 0 0,0 0 1 0 0,0 1-1 0 0,1-1 1 0 0,-1 0-1 0 0,1 0 1 0 0,0 0-1 0 0,0 1 1 0 0,0-1-1 0 0,0 0 1 0 0,1 0-1 0 0,-1 0 1 0 0,1-1-1 0 0,0 1 1 0 0,0 0-1 0 0,0-1 1 0 0,0 1-1 0 0,0-1 1 0 0,1 0-1 0 0,-1 1 1 0 0,0-1-1 0 0,1 0 1 0 0,0 0-1 0 0,0-1 1 0 0,-1 1-1 0 0,1-1 1 0 0,4 2-1 0 0,-2-1-7 0 0,0-1 0 0 0,1 1 0 0 0,-1-1 0 0 0,1 0 1 0 0,-1-1-1 0 0,1 1 0 0 0,0-1 0 0 0,-1-1 0 0 0,1 1 0 0 0,0-1 0 0 0,-1 1 0 0 0,1-2 0 0 0,-1 1 0 0 0,1 0 0 0 0,6-4 0 0 0,-10 4-36 0 0,1 0-1 0 0,-1 0 1 0 0,1-1 0 0 0,-1 1 0 0 0,0-1 0 0 0,0 1-1 0 0,0-1 1 0 0,0 0 0 0 0,0 0 0 0 0,0 0 0 0 0,0 0-1 0 0,0 0 1 0 0,-1 0 0 0 0,1-1 0 0 0,-1 1 0 0 0,0 0 0 0 0,0-1-1 0 0,0 1 1 0 0,0-1 0 0 0,0 1 0 0 0,0-1 0 0 0,0 0-1 0 0,-1 1 1 0 0,0-1 0 0 0,1 0 0 0 0,-1 1 0 0 0,0-1-1 0 0,0 0 1 0 0,-1 1 0 0 0,1-1 0 0 0,0 0 0 0 0,-2-5 0 0 0,1 6-7 0 0,0-1 1 0 0,-1 0 0 0 0,1 0 0 0 0,0 0 0 0 0,-1 1-1 0 0,0-1 1 0 0,0 1 0 0 0,1-1 0 0 0,-1 1 0 0 0,-1 0 0 0 0,1-1-1 0 0,0 1 1 0 0,0 0 0 0 0,-1 1 0 0 0,1-1 0 0 0,-1 0-1 0 0,0 1 1 0 0,0-1 0 0 0,1 1 0 0 0,-1 0 0 0 0,0 0 0 0 0,0 0-1 0 0,0 0 1 0 0,0 1 0 0 0,0-1 0 0 0,0 1 0 0 0,0 0 0 0 0,0-1-1 0 0,0 1 1 0 0,-1 1 0 0 0,1-1 0 0 0,-5 2 0 0 0,3-2 24 0 0,-1 1 0 0 0,1 0 1 0 0,0 0-1 0 0,0 1 0 0 0,0-1 1 0 0,0 1-1 0 0,0 0 0 0 0,0 1 1 0 0,0-1-1 0 0,1 1 0 0 0,-1 0 1 0 0,1 0-1 0 0,0 0 0 0 0,0 1 1 0 0,0 0-1 0 0,0 0 1 0 0,0 0-1 0 0,-2 4 0 0 0,5-7-6 0 0,0 1 0 0 0,0-1 1 0 0,1 0-1 0 0,-1 1 0 0 0,1-1 0 0 0,-1 1 0 0 0,1-1 0 0 0,-1 0 0 0 0,1 1 0 0 0,0-1 0 0 0,0 1 0 0 0,0-1 0 0 0,0 1 1 0 0,0-1-1 0 0,0 1 0 0 0,0-1 0 0 0,0 1 0 0 0,1-1 0 0 0,-1 0 0 0 0,1 1 0 0 0,-1-1 0 0 0,1 1 0 0 0,-1-1 0 0 0,2 2 1 0 0,0-1 2 0 0,0 0 1 0 0,0 0 0 0 0,0 0-1 0 0,0 0 1 0 0,0 0 0 0 0,0 0-1 0 0,1-1 1 0 0,-1 0-1 0 0,0 1 1 0 0,1-1 0 0 0,0 0-1 0 0,3 1 1 0 0,0 0 12 0 0,0 0 0 0 0,0-1 0 0 0,0 0 0 0 0,0 0 0 0 0,0 0 0 0 0,0-1 0 0 0,0 0 0 0 0,0 0 0 0 0,0 0 0 0 0,0-1 0 0 0,11-2 0 0 0,-14 1-30 0 0,-1 1-1 0 0,1-1 0 0 0,-1 0 1 0 0,1 1-1 0 0,-1-1 1 0 0,0 0-1 0 0,0 0 0 0 0,0-1 1 0 0,0 1-1 0 0,0 0 0 0 0,-1-1 1 0 0,1 1-1 0 0,-1-1 1 0 0,1 1-1 0 0,1-6 0 0 0,-3 7-9 0 0,1 0 0 0 0,-1 0 1 0 0,1-1-1 0 0,-1 1 0 0 0,0 0 0 0 0,0 0 0 0 0,1 0 0 0 0,-1-1 0 0 0,0 1 0 0 0,0 0 0 0 0,0 0 0 0 0,0 0 0 0 0,-1-1 0 0 0,1 1 0 0 0,0 0 0 0 0,0 0 0 0 0,-1 0 1 0 0,1 0-1 0 0,-1 0 0 0 0,1-1 0 0 0,-1 1 0 0 0,1 0 0 0 0,-1 0 0 0 0,0 0 0 0 0,1 0 0 0 0,-1 0 0 0 0,0 1 0 0 0,0-1 0 0 0,0 0 0 0 0,0 0 0 0 0,1 0 0 0 0,-1 1 1 0 0,0-1-1 0 0,-1 0 0 0 0,1 1 0 0 0,0-1 0 0 0,0 1 0 0 0,0-1 0 0 0,0 1 0 0 0,-2-1 0 0 0,-1 1-3 0 0,0 0 1 0 0,0-1-1 0 0,0 1 1 0 0,0 1-1 0 0,0-1 0 0 0,0 1 1 0 0,0-1-1 0 0,0 1 0 0 0,0 0 1 0 0,0 1-1 0 0,0-1 0 0 0,0 1 1 0 0,1-1-1 0 0,-1 1 1 0 0,1 0-1 0 0,-1 0 0 0 0,1 1 1 0 0,0-1-1 0 0,0 1 0 0 0,-4 3 1 0 0,4-4 2 0 0,0 1 1 0 0,0 0 0 0 0,1 0-1 0 0,-1 0 1 0 0,1 0-1 0 0,-1 0 1 0 0,1 0 0 0 0,0 1-1 0 0,0-1 1 0 0,0 1 0 0 0,1-1-1 0 0,-1 1 1 0 0,1 0-1 0 0,0 0 1 0 0,0 0 0 0 0,0-1-1 0 0,0 1 1 0 0,1 0 0 0 0,0 0-1 0 0,0 0 1 0 0,0 0-1 0 0,1 6 1 0 0,-1-7 6 0 0,1 0 0 0 0,0 0 0 0 0,1 0 1 0 0,-1 0-1 0 0,1 1 0 0 0,-1-2 0 0 0,1 1 0 0 0,0 0 0 0 0,0 0 1 0 0,0-1-1 0 0,0 1 0 0 0,1-1 0 0 0,-1 1 0 0 0,1-1 0 0 0,-1 0 0 0 0,1 0 1 0 0,0 0-1 0 0,0 0 0 0 0,0-1 0 0 0,0 1 0 0 0,0-1 0 0 0,0 0 0 0 0,0 0 1 0 0,0 0-1 0 0,1 0 0 0 0,4 0 0 0 0,-6 0-8 0 0,1 0 1 0 0,-1-1-1 0 0,1 1 1 0 0,-1-1-1 0 0,0 0 0 0 0,1 0 1 0 0,-1 0-1 0 0,0 0 1 0 0,1 0-1 0 0,-1 0 0 0 0,1-1 1 0 0,-1 1-1 0 0,0-1 0 0 0,1 0 1 0 0,-1 1-1 0 0,0-1 1 0 0,0 0-1 0 0,0 0 0 0 0,0-1 1 0 0,0 1-1 0 0,0 0 1 0 0,0-1-1 0 0,0 1 0 0 0,0-1 1 0 0,0 0-1 0 0,-1 1 0 0 0,1-1 1 0 0,-1 0-1 0 0,1 0 1 0 0,-1 0-1 0 0,0 0 0 0 0,0 0 1 0 0,0-1-1 0 0,0 1 1 0 0,0 0-1 0 0,0 0 0 0 0,-1-1 1 0 0,2-4-1 0 0,-2 6-1 0 0,0 0 0 0 0,0 0 0 0 0,-1 0 0 0 0,1 0 0 0 0,0 0 0 0 0,0 0 0 0 0,0 0 0 0 0,-1 0 0 0 0,1 0 0 0 0,0 0 0 0 0,-1 0 0 0 0,1 0 0 0 0,-1 0 0 0 0,1 0 0 0 0,-1 0 0 0 0,0 0 0 0 0,1 1 0 0 0,-1-1 0 0 0,0 0 0 0 0,0 0 0 0 0,0 1 0 0 0,1-1 0 0 0,-1 0 0 0 0,0 1 0 0 0,-2-2 0 0 0,-22-10-33 0 0,19 11 29 0 0,1 0 0 0 0,0 0 0 0 0,0 1 0 0 0,0 0 0 0 0,-1 0 0 0 0,1 0-1 0 0,0 1 1 0 0,0 0 0 0 0,-8 2 0 0 0,11-3 4 0 0,-1 1-1 0 0,0 0 1 0 0,0 0 0 0 0,1 0 0 0 0,-1 0-1 0 0,1 0 1 0 0,-1 1 0 0 0,1-1-1 0 0,-1 1 1 0 0,1 0 0 0 0,0-1 0 0 0,0 1-1 0 0,0 0 1 0 0,0 0 0 0 0,0 1 0 0 0,0-1-1 0 0,1 0 1 0 0,-3 5 0 0 0,4-6 3 0 0,-1 0 1 0 0,1 0 0 0 0,0 0 0 0 0,0 0 0 0 0,0 0-1 0 0,0 0 1 0 0,1 0 0 0 0,-1 0 0 0 0,0 0-1 0 0,0 0 1 0 0,1 0 0 0 0,-1 0 0 0 0,0 0-1 0 0,1 0 1 0 0,-1 0 0 0 0,1 0 0 0 0,-1 0-1 0 0,1 0 1 0 0,0 0 0 0 0,-1-1 0 0 0,1 1 0 0 0,0 0-1 0 0,0 0 1 0 0,-1-1 0 0 0,1 1 0 0 0,0 0-1 0 0,0-1 1 0 0,0 1 0 0 0,0-1 0 0 0,0 1-1 0 0,0-1 1 0 0,0 0 0 0 0,0 1 0 0 0,0-1 0 0 0,0 0-1 0 0,0 1 1 0 0,2-1 0 0 0,40 7 57 0 0,-39-7-117 0 0,-1 1-1 0 0,1-2 1 0 0,0 1-1 0 0,-1 0 1 0 0,1-1-1 0 0,-1 0 0 0 0,1 0 1 0 0,-1 0-1 0 0,1 0 1 0 0,-1 0-1 0 0,0-1 1 0 0,0 1-1 0 0,1-1 0 0 0,-1 0 1 0 0,0 0-1 0 0,-1 0 1 0 0,1 0-1 0 0,0-1 1 0 0,-1 1-1 0 0,1-1 1 0 0,-1 0-1 0 0,1 1 0 0 0,-1-1 1 0 0,2-4-1 0 0,-4 6-24 0 0,0 0 0 0 0,0 1 0 0 0,0-1 0 0 0,0 0 0 0 0,0 0 0 0 0,0 0 0 0 0,-1 0 0 0 0,1 0-1 0 0,0 0 1 0 0,0 1 0 0 0,-1-1 0 0 0,1 0 0 0 0,0 0 0 0 0,-1 0 0 0 0,1 1 0 0 0,-1-1 0 0 0,1 0 0 0 0,-1 0 0 0 0,1 1 0 0 0,-1-1-1 0 0,1 0 1 0 0,-1 1 0 0 0,0-1 0 0 0,0 0 0 0 0,-15-11-5062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25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5893 0 0,'1'1'10729'0'0,"4"15"-10129"0"0,-4 38 1370 0 0,-7 81 1 0 0,0-44-773 0 0,-4 18 120 0 0,-1 37 662 0 0,11-127-2140 0 0,1 0 0 0 0,6 35 0 0 0,3-23-3017 0 0,1-14-4344 0 0,-8-14 5041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3:2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21 364 0 0,'-24'2'1038'0'0,"16"-1"-53"0"0,0-1 0 0 0,0 1 0 0 0,0 0 0 0 0,0 1-1 0 0,0 0 1 0 0,-9 8 5164 0 0,46-5-4164 0 0,211-7 3378 0 0,-174 0-4702 0 0,46-1 575 0 0,555-25 5956 0 0,-633 26-6518 0 0,-22 2-177 0 0,1 0 0 0 0,-1-1 0 0 0,18-4 1 0 0,-29 5-400 0 0,0 0-28 0 0,7 0-36 0 0,-1-1-29 0 0,-1 0-16 0 0,-5 1-53 0 0,4 1-2100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3:2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 0 0,'0'0'360'0'0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3:26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244 148 236 0 0,'2'-2'476'0'0,"0"0"0"0"0,0-1 0 0 0,0 1 0 0 0,0-1 0 0 0,-1 1 0 0 0,1-1 0 0 0,-1 0 0 0 0,1 0-1 0 0,-1 0 1 0 0,1-4 0 0 0,-2 6-375 0 0,0 0 0 0 0,0 0 0 0 0,0 0 0 0 0,0 0 0 0 0,0 0 0 0 0,0 0 1 0 0,-1 0-1 0 0,1 0 0 0 0,0 0 0 0 0,-1 0 0 0 0,1 0 0 0 0,-1 1 0 0 0,1-1 0 0 0,-1 0 0 0 0,1 0 0 0 0,-1 0 0 0 0,1 0 0 0 0,-1 1 0 0 0,0-1 0 0 0,0 0 0 0 0,1 1 0 0 0,-1-1 0 0 0,0 1 0 0 0,0-1 0 0 0,0 0 0 0 0,0 1 0 0 0,1 0 0 0 0,-1-1 0 0 0,0 1 0 0 0,0 0 0 0 0,0-1 0 0 0,0 1 0 0 0,-2 0 0 0 0,-14-6 818 0 0,0 2-1 0 0,-1 0 1 0 0,1 1 0 0 0,-1 1-1 0 0,-22 0 1 0 0,35 2-730 0 0,-1 0 0 0 0,1 0 0 0 0,0 0 0 0 0,-1 1 0 0 0,1 0 0 0 0,0 0-1 0 0,0 1 1 0 0,0-1 0 0 0,0 1 0 0 0,0 0 0 0 0,0 0 0 0 0,0 1 0 0 0,1 0 0 0 0,-1-1 0 0 0,1 2 0 0 0,0-1 0 0 0,0 0-1 0 0,0 1 1 0 0,0 0 0 0 0,0 0 0 0 0,1 0 0 0 0,-4 5 0 0 0,7-8-134 0 0,-1 0 1 0 0,0 0-1 0 0,1 0 0 0 0,-1 0 0 0 0,1 0 1 0 0,0 0-1 0 0,-1 0 0 0 0,1 0 1 0 0,0 0-1 0 0,-1 0 0 0 0,1 1 0 0 0,0-1 1 0 0,0 0-1 0 0,0 0 0 0 0,0 0 1 0 0,0 0-1 0 0,0 1 0 0 0,1-1 0 0 0,-1 0 1 0 0,0 0-1 0 0,0 0 0 0 0,1 0 1 0 0,-1 0-1 0 0,1 0 0 0 0,-1 0 0 0 0,2 2 1 0 0,0-1 11 0 0,-1 0 1 0 0,1 0-1 0 0,1-1 1 0 0,-1 1 0 0 0,0 0-1 0 0,0-1 1 0 0,0 0-1 0 0,1 1 1 0 0,-1-1 0 0 0,1 0-1 0 0,2 1 1 0 0,6 1 66 0 0,1 0-1 0 0,-1-1 1 0 0,0 0 0 0 0,15 0 0 0 0,-11-1-130 0 0,0-1-1 0 0,0-1 1 0 0,0 0 0 0 0,0-1 0 0 0,0-1-1 0 0,-1 0 1 0 0,1-1 0 0 0,-1-1-1 0 0,0 0 1 0 0,0-1 0 0 0,18-10 0 0 0,-29 14-9 0 0,-1 0 1 0 0,0 1 0 0 0,0-1-1 0 0,0 0 1 0 0,0 0 0 0 0,-1 0-1 0 0,1 0 1 0 0,-1-1-1 0 0,1 1 1 0 0,-1 0 0 0 0,0-1-1 0 0,1 1 1 0 0,-1-1 0 0 0,0 1-1 0 0,-1-1 1 0 0,1 1 0 0 0,0-1-1 0 0,-1 0 1 0 0,0 1 0 0 0,1-1-1 0 0,-1 0 1 0 0,0 1-1 0 0,0-1 1 0 0,-1 0 0 0 0,1 0-1 0 0,0 1 1 0 0,-1-1 0 0 0,-1-3-1 0 0,1 2 17 0 0,0 1 0 0 0,0 0 0 0 0,-1-1 0 0 0,1 1-1 0 0,-1 0 1 0 0,0 0 0 0 0,0 0 0 0 0,0 1 0 0 0,0-1-1 0 0,-1 0 1 0 0,1 1 0 0 0,-1-1 0 0 0,1 1 0 0 0,-1 0-1 0 0,0 0 1 0 0,0 0 0 0 0,0 0 0 0 0,0 0 0 0 0,0 1-1 0 0,0 0 1 0 0,-6-2 0 0 0,0 1 1 0 0,0 1 0 0 0,-1 1 0 0 0,1 0 0 0 0,0 0 0 0 0,0 1 0 0 0,0 0 0 0 0,0 0 0 0 0,0 1 0 0 0,0 0 0 0 0,0 1 0 0 0,0 0 0 0 0,-11 6 0 0 0,15-7-10 0 0,0 0 1 0 0,1 0-1 0 0,-1 1 0 0 0,1 0 1 0 0,-1 0-1 0 0,1 0 1 0 0,0 0-1 0 0,0 1 0 0 0,0 0 1 0 0,1 0-1 0 0,-1 0 1 0 0,1 0-1 0 0,0 0 0 0 0,0 1 1 0 0,1-1-1 0 0,-1 1 0 0 0,1 0 1 0 0,0 0-1 0 0,0-1 1 0 0,0 2-1 0 0,1-1 0 0 0,-2 10 1 0 0,3-13 2 0 0,0 0 0 0 0,0 1 1 0 0,0-1-1 0 0,0 1 1 0 0,0-1-1 0 0,1 1 0 0 0,-1-1 1 0 0,1 0-1 0 0,0 1 1 0 0,0-1-1 0 0,-1 0 0 0 0,2 1 1 0 0,-1-1-1 0 0,0 0 1 0 0,0 0-1 0 0,1 0 0 0 0,-1 0 1 0 0,1 0-1 0 0,-1 0 1 0 0,4 2-1 0 0,-2-2 11 0 0,1 1-1 0 0,-1-1 1 0 0,1 0 0 0 0,0-1-1 0 0,-1 1 1 0 0,1-1 0 0 0,0 0-1 0 0,0 1 1 0 0,0-2 0 0 0,0 1-1 0 0,6 0 1 0 0,3 0 19 0 0,0-1 0 0 0,0-1 1 0 0,0 0-1 0 0,0-1 0 0 0,0 0 0 0 0,22-7 0 0 0,-31 7-28 0 0,0 1-1 0 0,0-1 0 0 0,0 0 1 0 0,0 0-1 0 0,0 0 1 0 0,0 0-1 0 0,0-1 1 0 0,-1 1-1 0 0,1-1 1 0 0,-1 0-1 0 0,0 0 1 0 0,0 0-1 0 0,0-1 1 0 0,0 1-1 0 0,0-1 1 0 0,-1 1-1 0 0,0-1 0 0 0,1 0 1 0 0,-1 0-1 0 0,-1 0 1 0 0,1 0-1 0 0,-1-1 1 0 0,1 1-1 0 0,-1 0 1 0 0,-1-1-1 0 0,1 1 1 0 0,0-1-1 0 0,-1 1 1 0 0,0 0-1 0 0,0-1 0 0 0,-1 1 1 0 0,1-1-1 0 0,-1 1 1 0 0,0-1-1 0 0,0 1 1 0 0,0 0-1 0 0,0 0 1 0 0,-1 0-1 0 0,0-1 1 0 0,-3-5-1 0 0,3 8 9 0 0,1 0-1 0 0,0 0 1 0 0,-1 0 0 0 0,1 0 0 0 0,-1 0-1 0 0,1 1 1 0 0,-1-1 0 0 0,0 0-1 0 0,0 1 1 0 0,0-1 0 0 0,0 1-1 0 0,0 0 1 0 0,0 0 0 0 0,0 0-1 0 0,0 0 1 0 0,0 0 0 0 0,-1 0-1 0 0,-3-1 1 0 0,1 2 6 0 0,0-1 0 0 0,0 1 0 0 0,0 0 1 0 0,0 0-1 0 0,0 0 0 0 0,0 1 0 0 0,0 0 0 0 0,-7 2 0 0 0,-1 1 16 0 0,0 0 0 0 0,1 2-1 0 0,-1-1 1 0 0,2 2 0 0 0,-22 13 0 0 0,29-17-28 0 0,-1 1 0 0 0,1-1 0 0 0,0 1 0 0 0,0 0 1 0 0,1 0-1 0 0,-1 1 0 0 0,1-1 0 0 0,0 1 0 0 0,0 0 1 0 0,0 0-1 0 0,1-1 0 0 0,0 2 0 0 0,-2 6 0 0 0,3-10-5 0 0,1 1-1 0 0,-1-1 0 0 0,1 1 1 0 0,0-1-1 0 0,0 1 0 0 0,0-1 0 0 0,0 1 1 0 0,0-1-1 0 0,1 0 0 0 0,-1 1 1 0 0,1-1-1 0 0,0 1 0 0 0,0-1 0 0 0,0 0 1 0 0,0 1-1 0 0,0-1 0 0 0,0 0 1 0 0,0 0-1 0 0,1 0 0 0 0,-1 0 0 0 0,1 0 1 0 0,0 0-1 0 0,-1 0 0 0 0,1-1 1 0 0,0 1-1 0 0,0 0 0 0 0,0-1 0 0 0,0 0 1 0 0,0 1-1 0 0,1-1 0 0 0,4 2 1 0 0,3 0-64 0 0,0 0 1 0 0,0-1 0 0 0,0 0 0 0 0,1-1 0 0 0,-1 0-1 0 0,1 0 1 0 0,-1-1 0 0 0,1 0 0 0 0,-1-1-1 0 0,1 0 1 0 0,-1-1 0 0 0,0 0 0 0 0,1-1 0 0 0,-1 0-1 0 0,-1-1 1 0 0,1 0 0 0 0,0 0 0 0 0,-1-1 0 0 0,17-11-1 0 0,-23 13 55 0 0,-1 0-1 0 0,1 0 0 0 0,-1 0 0 0 0,0 0 0 0 0,0 0 1 0 0,0-1-1 0 0,0 1 0 0 0,0-1 0 0 0,-1 0 1 0 0,1 0-1 0 0,-1 1 0 0 0,0-1 0 0 0,-1 0 0 0 0,1 0 1 0 0,0 0-1 0 0,-1 0 0 0 0,0 0 0 0 0,0 0 0 0 0,0 0 1 0 0,-1 0-1 0 0,-1-6 0 0 0,2 8 16 0 0,0-1 0 0 0,-1 1-1 0 0,1 0 1 0 0,-1 0 0 0 0,0 0 0 0 0,0-1 0 0 0,0 1-1 0 0,0 0 1 0 0,0 0 0 0 0,0 0 0 0 0,0 1-1 0 0,-1-1 1 0 0,1 0 0 0 0,-1 0 0 0 0,0 1 0 0 0,1-1-1 0 0,-1 1 1 0 0,0-1 0 0 0,0 1 0 0 0,0 0-1 0 0,0-1 1 0 0,0 1 0 0 0,0 0 0 0 0,0 1-1 0 0,0-1 1 0 0,0 0 0 0 0,0 1 0 0 0,-1-1 0 0 0,1 1-1 0 0,0-1 1 0 0,-1 1 0 0 0,1 0 0 0 0,0 0-1 0 0,0 0 1 0 0,-1 0 0 0 0,1 1 0 0 0,-4 0-1 0 0,-10 5-3 0 0,0 0 0 0 0,0 1 0 0 0,1 0-1 0 0,0 2 1 0 0,0-1 0 0 0,1 2 0 0 0,1 0-1 0 0,-1 1 1 0 0,2 0 0 0 0,-1 1-1 0 0,-13 18 1 0 0,21-24-94 0 0,0 0 0 0 0,1 0 1 0 0,-1 1-1 0 0,2 0 0 0 0,-1 0 0 0 0,1 0 0 0 0,0 0 0 0 0,0 1 1 0 0,-2 10-1 0 0,5-17 26 0 0,0 1 1 0 0,-1 0-1 0 0,1 0 1 0 0,0-1-1 0 0,0 1 1 0 0,0 0-1 0 0,1 0 1 0 0,-1-1 0 0 0,0 1-1 0 0,1 0 1 0 0,-1 0-1 0 0,1-1 1 0 0,-1 1-1 0 0,1 0 1 0 0,0-1-1 0 0,0 1 1 0 0,-1-1-1 0 0,3 3 1 0 0,-1-3-17 0 0,-1 1 0 0 0,1-1 0 0 0,0 0 1 0 0,0 0-1 0 0,0 0 0 0 0,0 0 0 0 0,0 0 1 0 0,1 0-1 0 0,-1 0 0 0 0,0-1 0 0 0,0 1 0 0 0,1-1 1 0 0,-1 1-1 0 0,0-1 0 0 0,0 0 0 0 0,1 0 0 0 0,-1 0 1 0 0,3-1-1 0 0,2 1-22 0 0,0-2 1 0 0,0 1-1 0 0,0-1 1 0 0,0 0 0 0 0,0 0-1 0 0,-1 0 1 0 0,1-1-1 0 0,-1 0 1 0 0,0-1-1 0 0,0 0 1 0 0,0 1-1 0 0,0-2 1 0 0,-1 1-1 0 0,1-1 1 0 0,7-9 0 0 0,-10 11 92 0 0,1-1 0 0 0,-1 0 0 0 0,0 0 0 0 0,0 0 1 0 0,-1-1-1 0 0,1 1 0 0 0,-1-1 0 0 0,0 0 0 0 0,0 1 0 0 0,-1-1 1 0 0,1 0-1 0 0,-1 0 0 0 0,0 0 0 0 0,0 0 0 0 0,-1 0 1 0 0,0 0-1 0 0,1 0 0 0 0,-2-1 0 0 0,1 1 0 0 0,-1 0 1 0 0,1 0-1 0 0,-4-8 0 0 0,4 11-4 0 0,-1 0 0 0 0,0 1-1 0 0,1-1 1 0 0,-1 1 0 0 0,0-1 0 0 0,0 1 0 0 0,0-1 0 0 0,0 1-1 0 0,0 0 1 0 0,0 0 0 0 0,-1-1 0 0 0,1 1 0 0 0,0 0 0 0 0,-1 0-1 0 0,1 0 1 0 0,0 0 0 0 0,-1 1 0 0 0,0-1 0 0 0,1 0 0 0 0,-1 0-1 0 0,1 1 1 0 0,-1-1 0 0 0,0 1 0 0 0,1 0 0 0 0,-1-1 0 0 0,0 1-1 0 0,1 0 1 0 0,-1 0 0 0 0,0 0 0 0 0,1 0 0 0 0,-1 0-1 0 0,0 1 1 0 0,0-1 0 0 0,1 0 0 0 0,-1 1 0 0 0,1-1 0 0 0,-1 1-1 0 0,0 0 1 0 0,-2 1 0 0 0,-5 2-206 0 0,0 0 0 0 0,1 1-1 0 0,0 0 1 0 0,-1 1 0 0 0,-9 8 0 0 0,8-6-554 0 0,1 1 1 0 0,0 0-1 0 0,0 0 0 0 0,1 1 1 0 0,0 0-1 0 0,-13 21 1 0 0,5 1-1120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3:2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69 448 0 0,'-3'-6'927'0'0,"0"0"1"0"0,-1 1-1 0 0,1 0 1 0 0,-1-1-1 0 0,0 2 0 0 0,-1-1 1 0 0,0 0-1 0 0,1 1 0 0 0,-1 0 1 0 0,-6-4-1 0 0,9 7-719 0 0,0 0-1 0 0,0 0 1 0 0,0 0 0 0 0,0 1-1 0 0,0-1 1 0 0,0 0 0 0 0,0 1-1 0 0,0 0 1 0 0,0-1 0 0 0,0 1-1 0 0,-1 0 1 0 0,1 0 0 0 0,0 0-1 0 0,0 1 1 0 0,0-1 0 0 0,0 0-1 0 0,0 1 1 0 0,0-1 0 0 0,0 1-1 0 0,0 0 1 0 0,0 0-1 0 0,0 0 1 0 0,0 0 0 0 0,0 0-1 0 0,0 0 1 0 0,1 0 0 0 0,-1 0-1 0 0,0 1 1 0 0,1-1 0 0 0,-1 1-1 0 0,1-1 1 0 0,-1 1 0 0 0,1 0-1 0 0,-2 2 1 0 0,1 0-5 0 0,-1 0 0 0 0,1 1 0 0 0,-1-1 0 0 0,1 1 0 0 0,1 0 0 0 0,-1-1 0 0 0,1 1 0 0 0,-1 0 0 0 0,1 0 0 0 0,1 0 0 0 0,-1 0 0 0 0,1 0 0 0 0,0 0 0 0 0,0 0 0 0 0,0 0 0 0 0,2 9 0 0 0,-1-10-137 0 0,-1-1 0 0 0,1 0 0 0 0,0 0 0 0 0,0 0-1 0 0,0 0 1 0 0,1 0 0 0 0,-1 0 0 0 0,1 0 0 0 0,-1 0 0 0 0,1 0-1 0 0,0 0 1 0 0,0-1 0 0 0,0 1 0 0 0,0-1 0 0 0,1 0-1 0 0,-1 1 1 0 0,1-1 0 0 0,0 0 0 0 0,-1 0 0 0 0,1-1 0 0 0,0 1-1 0 0,0-1 1 0 0,0 1 0 0 0,0-1 0 0 0,0 0 0 0 0,5 1-1 0 0,-5-1-48 0 0,-1-1 0 0 0,0 0 0 0 0,0 0 0 0 0,1 0 0 0 0,-1 0 0 0 0,0 0 0 0 0,1-1 0 0 0,-1 1 0 0 0,0-1 0 0 0,1 1 0 0 0,-1-1 0 0 0,0 0 0 0 0,0 0 0 0 0,0 0 0 0 0,0 0 0 0 0,0 0 0 0 0,0 0 0 0 0,0-1 0 0 0,0 1 0 0 0,0-1 0 0 0,-1 1 0 0 0,1-1 0 0 0,-1 0 0 0 0,1 0 0 0 0,-1 0 0 0 0,1 0 0 0 0,-1 1 0 0 0,0-2 0 0 0,0 1 0 0 0,0 0 0 0 0,0 0 0 0 0,-1 0 0 0 0,1 0 0 0 0,0-1 0 0 0,-1 1 0 0 0,1-3-1 0 0,0-3 14 0 0,1 0 0 0 0,-1-1-1 0 0,-1 1 1 0 0,0 0 0 0 0,0-1-1 0 0,0 1 1 0 0,-1 0 0 0 0,-3-15-1 0 0,3 20-1 0 0,1 1-1 0 0,-1 0 1 0 0,0-1-1 0 0,0 1 1 0 0,0 0-1 0 0,0 0 1 0 0,0-1-1 0 0,0 1 1 0 0,-1 0-1 0 0,1 0 1 0 0,-1 0-1 0 0,1 1 1 0 0,-1-1-1 0 0,0 0 1 0 0,1 0-1 0 0,-1 1 1 0 0,0-1-1 0 0,0 1 1 0 0,0 0-1 0 0,-1 0 1 0 0,1 0-1 0 0,0 0 1 0 0,0 0-1 0 0,-1 0 1 0 0,1 0-1 0 0,0 1 1 0 0,-4-2-1 0 0,3 3-4 0 0,0-1-1 0 0,-1 0 1 0 0,1 1-1 0 0,0-1 0 0 0,0 1 1 0 0,1 0-1 0 0,-1 0 0 0 0,0 0 1 0 0,0 1-1 0 0,0-1 0 0 0,1 1 1 0 0,-1-1-1 0 0,0 1 0 0 0,1 0 1 0 0,0 0-1 0 0,-1 0 1 0 0,1 0-1 0 0,0 1 0 0 0,0-1 1 0 0,0 0-1 0 0,-2 5 0 0 0,1-3-7 0 0,1 0 0 0 0,0 0 0 0 0,0 0 0 0 0,0 1 0 0 0,0-1-1 0 0,1 0 1 0 0,-1 1 0 0 0,1-1 0 0 0,1 1 0 0 0,-1 0 0 0 0,0-1-1 0 0,1 1 1 0 0,0 0 0 0 0,0-1 0 0 0,1 7 0 0 0,0-9-19 0 0,-1-1 0 0 0,1 1 0 0 0,-1 0 0 0 0,1 0 0 0 0,0 0 0 0 0,0-1 0 0 0,0 1 0 0 0,0 0 0 0 0,0-1 0 0 0,0 1 0 0 0,1-1 0 0 0,-1 1 0 0 0,0-1 0 0 0,1 0 0 0 0,-1 1 0 0 0,1-1 0 0 0,-1 0 0 0 0,1 0 0 0 0,0 0 0 0 0,0 0 0 0 0,-1 0 0 0 0,1-1 0 0 0,0 1 0 0 0,0 0 0 0 0,0-1 0 0 0,0 0 0 0 0,0 1 0 0 0,-1-1 0 0 0,1 0 0 0 0,0 0 0 0 0,0 0 0 0 0,0 0 0 0 0,0 0 0 0 0,0 0 0 0 0,0-1 0 0 0,0 1 0 0 0,0-1 0 0 0,2 0 0 0 0,1 0-49 0 0,-1 0 0 0 0,1 0 0 0 0,-1 0 0 0 0,0-1 0 0 0,1 1 0 0 0,-1-1 0 0 0,0 0-1 0 0,0-1 1 0 0,0 1 0 0 0,0-1 0 0 0,0 1 0 0 0,0-1 0 0 0,-1 0 0 0 0,0-1 0 0 0,1 1 0 0 0,-1-1-1 0 0,0 1 1 0 0,-1-1 0 0 0,1 0 0 0 0,-1 0 0 0 0,0 0 0 0 0,1 0 0 0 0,-2 0 0 0 0,1-1 0 0 0,1-4 0 0 0,-3 8 61 0 0,1 0 0 0 0,-1-1 0 0 0,0 1-1 0 0,0 0 1 0 0,0 0 0 0 0,0 0 0 0 0,0 0 0 0 0,0 0 0 0 0,0 0 0 0 0,0 0 0 0 0,0 0 0 0 0,0-1 0 0 0,0 1 0 0 0,-1 0 0 0 0,1 0 0 0 0,-1 0 0 0 0,1 0 0 0 0,-1 0 0 0 0,1 0 0 0 0,-1 0 0 0 0,1 0 0 0 0,-1 1 0 0 0,0-1 0 0 0,1 0 0 0 0,-1 0 0 0 0,0 0 0 0 0,0 1 0 0 0,0-1 0 0 0,0 0 0 0 0,0 1 0 0 0,0-1 0 0 0,0 1 0 0 0,0-1 0 0 0,0 1 0 0 0,0-1 0 0 0,0 1 0 0 0,0 0 0 0 0,0-1 0 0 0,0 1 0 0 0,0 0 0 0 0,0 0 0 0 0,0 0 0 0 0,0 0 0 0 0,0 0 0 0 0,-1 0 0 0 0,1 0 0 0 0,0 0 0 0 0,0 1 0 0 0,0-1 0 0 0,0 0 0 0 0,0 1 0 0 0,0-1 0 0 0,0 0 0 0 0,0 1 0 0 0,0-1 0 0 0,0 1 0 0 0,0 0 0 0 0,0-1 0 0 0,0 2 0 0 0,-2 0-13 0 0,0 0 1 0 0,1 0-1 0 0,0 0 0 0 0,0 1 1 0 0,-1-1-1 0 0,1 0 0 0 0,1 1 1 0 0,-1 0-1 0 0,0 0 0 0 0,1-1 1 0 0,-1 1-1 0 0,1 0 1 0 0,0 0-1 0 0,0 0 0 0 0,0 0 1 0 0,0 0-1 0 0,1 1 0 0 0,-1-1 1 0 0,1 0-1 0 0,0 0 0 0 0,0 0 1 0 0,0 1-1 0 0,0-1 0 0 0,0 0 1 0 0,1 0-1 0 0,-1 0 1 0 0,1 0-1 0 0,0 1 0 0 0,2 3 1 0 0,-3-7 0 0 0,1 1 0 0 0,-1-1 1 0 0,1 1-1 0 0,-1-1 0 0 0,1 0 1 0 0,-1 1-1 0 0,1-1 0 0 0,-1 0 1 0 0,1 0-1 0 0,-1 1 0 0 0,1-1 1 0 0,0 0-1 0 0,-1 0 0 0 0,1 0 1 0 0,-1 0-1 0 0,1 1 0 0 0,0-1 1 0 0,-1 0-1 0 0,1 0 0 0 0,-1 0 1 0 0,1 0-1 0 0,0 0 0 0 0,-1-1 1 0 0,1 1-1 0 0,-1 0 0 0 0,1 0 1 0 0,0 0-1 0 0,-1 0 0 0 0,1-1 1 0 0,0 1-1 0 0,14-8-22 0 0,-12 6-84 0 0,0 0 0 0 0,-1 0 0 0 0,0 0 0 0 0,1 0 0 0 0,-1 0 0 0 0,0 0-1 0 0,0 0 1 0 0,0-1 0 0 0,0 1 0 0 0,-1-1 0 0 0,1 0 0 0 0,-1 1 0 0 0,1-1 0 0 0,-1 0 0 0 0,0 0 0 0 0,0 0-1 0 0,0 0 1 0 0,0 0 0 0 0,-1 0 0 0 0,1-4 0 0 0,-10-4-7622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3:2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0 652 0 0,'5'6'836'0'0,"1"-1"0"0"0,0-1 0 0 0,0 1 0 0 0,1-1 0 0 0,0 0-1 0 0,-1 0 1 0 0,1-1 0 0 0,1 0 0 0 0,-1 0 0 0 0,13 3 0 0 0,11 1 745 0 0,38 5 1 0 0,-55-10-1135 0 0,203 20 4145 0 0,53 9 165 0 0,-249-27-4522 0 0,0-1 0 0 0,0-1-1 0 0,0 0 1 0 0,1-2 0 0 0,-1-1 0 0 0,0 0-1 0 0,32-8 1 0 0,-19 3-5653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3:2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 5256 0 0,'-56'9'8427'0'0,"40"-7"-3305"0"0,36-5-3294 0 0,32-4 112 0 0,1 3 0 0 0,101 5 0 0 0,-78 2-1093 0 0,283 4 2690 0 0,-342-9-3279 0 0,-14 1-216 0 0,0 0-1 0 0,1 1 0 0 0,-1-1 0 0 0,0 1 1 0 0,1 0-1 0 0,-1 0 0 0 0,0 0 1 0 0,1 0-1 0 0,4 2 0 0 0,-7-2-151 0 0,-3 11-3445 0 0,0-5-316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3:3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1 328 0 0,'0'0'1242'0'0,"26"9"1581"0"0,179-17 5862 0 0,-181 8-7574 0 0,-15 0-6498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3:37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43 564 0 0,'4'-10'437'0'0,"5"-18"6601"0"0,-10 24-3788 0 0,-8 14-2643 0 0,-65 107 1091 0 0,11-14-556 0 0,45-77-826 0 0,-10 12 718 0 0,-25 49 0 0 0,53-87-1085 0 0,0 0 1 0 0,0 0-1 0 0,-1 0 1 0 0,1 1-1 0 0,0-1 1 0 0,0 0 0 0 0,0 0-1 0 0,0 1 1 0 0,-1-1-1 0 0,1 0 1 0 0,0 0-1 0 0,0 1 1 0 0,0-1 0 0 0,0 0-1 0 0,0 0 1 0 0,0 1-1 0 0,0-1 1 0 0,0 0-1 0 0,0 1 1 0 0,0-1-1 0 0,-1 0 1 0 0,2 1 0 0 0,-1-1-1 0 0,0 0 1 0 0,0 0-1 0 0,0 1 1 0 0,0-1-1 0 0,0 0 1 0 0,0 1 0 0 0,0-1-1 0 0,0 0 1 0 0,0 0-1 0 0,0 1 1 0 0,1-1-1 0 0,-1 0 1 0 0,0 0-1 0 0,0 1 1 0 0,1-1 0 0 0,12-3-1126 0 0,18-18-523 0 0,21-24-1871 0 0,-25 21 2075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3:3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0 452 0 0,'0'0'7965'0'0,"-2"6"-7043"0"0,-9 34 142 0 0,-3-1 1 0 0,-1 0-1 0 0,-2-2 1 0 0,-35 59-1 0 0,-105 137 891 0 0,122-184-1315 0 0,-71 88 954 0 0,56-75-402 0 0,-51 84-1 0 0,99-143-1389 0 0,0 0-1 0 0,1 0 0 0 0,-1 0 1 0 0,1 0-1 0 0,0 0 1 0 0,-1 0-1 0 0,1 4 0 0 0,4-8-1462 0 0,11-7 716 0 0,0-1-1 0 0,-1 0 1 0 0,0-1-1 0 0,-1 0 1 0 0,21-22-1 0 0,-8 7-833 0 0,10-6-27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3:3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1 164 0 0,'1'0'62'0'0,"-1"0"0"0"0,1-1-1 0 0,-1 1 1 0 0,1 0 0 0 0,0 0 0 0 0,-1 0 0 0 0,1 0-1 0 0,-1 0 1 0 0,1 0 0 0 0,-1 0 0 0 0,1 0 0 0 0,-1 0-1 0 0,1 0 1 0 0,0 0 0 0 0,-1 1 0 0 0,1-1 0 0 0,-1 0 0 0 0,1 0-1 0 0,-1 1 1 0 0,1-1 0 0 0,-1 0 0 0 0,1 0 0 0 0,-1 1-1 0 0,0-1 1 0 0,1 1 0 0 0,-1-1 0 0 0,1 0 0 0 0,-1 1-1 0 0,0-1 1 0 0,1 1 0 0 0,-1-1 0 0 0,1 1 0 0 0,0 22 1713 0 0,-14 24 441 0 0,-8-4-822 0 0,-2-2 0 0 0,-30 42 0 0 0,-1 1 446 0 0,-90 182 4434 0 0,144-266-6259 0 0,0 0 0 0 0,-1 1 0 0 0,1-1 0 0 0,0 1 0 0 0,-1-1 0 0 0,1 0 0 0 0,0 1-1 0 0,0-1 1 0 0,0 1 0 0 0,0-1 0 0 0,-1 1 0 0 0,1-1 0 0 0,0 1 0 0 0,0-1 0 0 0,0 1 0 0 0,0-1 0 0 0,0 1 0 0 0,0-1 0 0 0,0 1 0 0 0,0-1 0 0 0,0 1 0 0 0,0-1-1 0 0,0 1 1 0 0,1-1 0 0 0,-1 0 0 0 0,0 1 0 0 0,0-1 0 0 0,0 1 0 0 0,1-1 0 0 0,-1 1 0 0 0,15-2-698 0 0,20-17-604 0 0,15-18-1813 0 0,73-68 1 0 0,-80 66 1345 0 0,-43 37 1771 0 0,1 0-1 0 0,0 0 1 0 0,0 0 0 0 0,0 0 0 0 0,0 0 0 0 0,0 1 0 0 0,0-1-1 0 0,0 0 1 0 0,0 1 0 0 0,0-1 0 0 0,0 1 0 0 0,0-1-1 0 0,0 1 1 0 0,0-1 0 0 0,0 1 0 0 0,2 0 0 0 0,-5 13 1603 0 0,-20 29 443 0 0,8-18-1135 0 0,1 1 1 0 0,1 0-1 0 0,1 0 1 0 0,-10 38-1 0 0,17-51-1500 0 0,0 4-4969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26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0 227 32 0 0,'0'-8'343'0'0,"1"0"0"0"0,-1 0 1 0 0,1 0-1 0 0,1 0 0 0 0,0 0 0 0 0,0 0 1 0 0,0 1-1 0 0,1-1 0 0 0,0 1 0 0 0,0-1 1 0 0,1 1-1 0 0,0 0 0 0 0,6-7 0 0 0,-3 6 79 0 0,0 0-1 0 0,0 0 1 0 0,1 1-1 0 0,0 1 1 0 0,0-1-1 0 0,1 1 0 0 0,0 0 1 0 0,0 1-1 0 0,12-6 1 0 0,1 3 186 0 0,-1 1 0 0 0,2 0 1 0 0,-1 1-1 0 0,1 2 0 0 0,0 0 1 0 0,0 2-1 0 0,0 0 0 0 0,0 2 0 0 0,24 2 1 0 0,-8 1-25 0 0,0 2 0 0 0,0 1 0 0 0,0 2 1 0 0,-1 2-1 0 0,51 20 0 0 0,-76-24-330 0 0,1 1-1 0 0,-1 0 1 0 0,-1 0 0 0 0,0 1-1 0 0,0 1 1 0 0,0 0-1 0 0,-1 1 1 0 0,11 11 0 0 0,-16-14-96 0 0,-1 0 1 0 0,0 1 0 0 0,0-1 0 0 0,0 1 0 0 0,-1 0 0 0 0,0 0 0 0 0,-1 1-1 0 0,0-1 1 0 0,0 1 0 0 0,-1 0 0 0 0,0-1 0 0 0,0 1 0 0 0,-1 0 0 0 0,0 13-1 0 0,-1-8-11 0 0,-2 0-1 0 0,1-1 0 0 0,-2 1 0 0 0,0-1 0 0 0,-1 1 0 0 0,0-1 1 0 0,-1 0-1 0 0,0 0 0 0 0,-1-1 0 0 0,-1 0 0 0 0,0 0 0 0 0,-9 13 0 0 0,-4 1 61 0 0,-1 0 0 0 0,-1-2 0 0 0,-48 42 0 0 0,43-44-22 0 0,-2 0 1 0 0,-48 26-1 0 0,61-39-208 0 0,0-1 0 0 0,-1-1 0 0 0,0 0 0 0 0,0-1 0 0 0,-1-1 0 0 0,-29 5 0 0 0,45-10-21 0 0,-1 1 0 0 0,1-1 0 0 0,0 0 0 0 0,-1 0 0 0 0,1 0 0 0 0,0-1 0 0 0,-1 1 0 0 0,1-1 0 0 0,0 1 0 0 0,-1-1 0 0 0,1 0 0 0 0,0 1 0 0 0,-4-3 0 0 0,6 3-55 0 0,19-12-37 0 0,-11 10 242 0 0,0 2-1 0 0,0-1 1 0 0,0 1-1 0 0,0 1 1 0 0,0-1-1 0 0,0 1 1 0 0,0 1 0 0 0,0 0-1 0 0,0 0 1 0 0,-1 0-1 0 0,1 1 1 0 0,-1 0 0 0 0,0 0-1 0 0,1 1 1 0 0,-1 0-1 0 0,-1 0 1 0 0,7 6-1 0 0,10 8 525 0 0,-2 2 0 0 0,-1 0 0 0 0,26 32 0 0 0,-26-28-193 0 0,-17-21-862 0 0,0 0 0 0 0,0 0-1 0 0,0-1 1 0 0,1 1 0 0 0,-1-1-1 0 0,1 0 1 0 0,-1 0 0 0 0,8 3-1 0 0,-6-3-1125 0 0,1 0-1 0 0,0 0 1 0 0,0-1-1 0 0,0 0 1 0 0,8 1-1 0 0,1-2-1412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4:1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138 301 448 0 0,'-2'-3'510'0'0,"0"-1"0"0"0,0 0 0 0 0,1 1 0 0 0,-1-1 0 0 0,1 0 0 0 0,0 0 0 0 0,0 0 0 0 0,1 0 0 0 0,-1 0 0 0 0,1 0 0 0 0,0-1 0 0 0,0 1 0 0 0,0 0 0 0 0,1 0 0 0 0,0-6-1 0 0,2 3 34 0 0,-1-1 0 0 0,1 1 0 0 0,0 0 0 0 0,0 0 0 0 0,1 0 0 0 0,0 1 0 0 0,8-11 0 0 0,3-1 406 0 0,1 0 0 0 0,1 2 0 0 0,1 0 0 0 0,27-19 0 0 0,-31 25-301 0 0,0 0 0 0 0,1 2 0 0 0,0-1 0 0 0,27-9 0 0 0,-37 16-442 0 0,0 1 0 0 0,1 0-1 0 0,-1 0 1 0 0,1 0 0 0 0,-1 0 0 0 0,0 1 0 0 0,1 0 0 0 0,7 0-1 0 0,-11 1-100 0 0,1-1 0 0 0,0 1-1 0 0,-1-1 1 0 0,1 1-1 0 0,-1 0 1 0 0,1 0 0 0 0,-1 1-1 0 0,1-1 1 0 0,-1 0-1 0 0,0 1 1 0 0,0-1-1 0 0,0 1 1 0 0,0 0 0 0 0,0-1-1 0 0,0 1 1 0 0,0 0-1 0 0,3 4 1 0 0,-3-2-30 0 0,-1 0 0 0 0,1 0 0 0 0,0 0 0 0 0,-1 0 0 0 0,0 1 0 0 0,0-1 0 0 0,0 0 0 0 0,0 0 0 0 0,-1 1 0 0 0,0-1 0 0 0,0 0 0 0 0,0 1 0 0 0,0-1 0 0 0,-1 0 0 0 0,0 1 0 0 0,-1 4 0 0 0,-2 7 45 0 0,-1 1 0 0 0,-11 23 0 0 0,2-9-56 0 0,-2-1 0 0 0,-2 0-1 0 0,0-2 1 0 0,-2 0-1 0 0,-1-1 1 0 0,-1-1 0 0 0,-1-1-1 0 0,-1-1 1 0 0,-2-1-1 0 0,0-1 1 0 0,-1-2-1 0 0,-1 0 1 0 0,-1-2 0 0 0,-1-2-1 0 0,-39 18 1 0 0,52-30-8 0 0,-9 6 427 0 0,25-9-205 0 0,32 5-41 0 0,24 7-114 0 0,-37-7-266 0 0,0-2 1 0 0,0 0-1 0 0,0-1 1 0 0,1-1-1 0 0,-1-1 1 0 0,1 0-1 0 0,-1-1 0 0 0,21-3 1 0 0,4-3-4573 0 0,-18 3-1214 0 0,-11 1 3088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4:19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13 157 788 0 0,'-2'-2'1203'0'0,"1"0"0"0"0,0 0 0 0 0,-1 0 0 0 0,1 0 0 0 0,0 0 0 0 0,0 0 0 0 0,0 0 0 0 0,-1-4 0 0 0,6 0-466 0 0,1 0 1 0 0,0 1-1 0 0,1-1 1 0 0,-1 1-1 0 0,1 0 0 0 0,0 1 1 0 0,0-1-1 0 0,0 1 0 0 0,1 0 1 0 0,8-3-1 0 0,76-31 1001 0 0,-82 35-1774 0 0,80-26-8882 0 0,-73 21 6773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4:19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170 115 464 0 0,'-63'-23'3910'0'0,"55"20"-2636"0"0,-1 1 1 0 0,1 1-1 0 0,0-1 1 0 0,-1 1-1 0 0,-15 1 0 0 0,21 0-775 0 0,0 1 1 0 0,0 0-1 0 0,0 0 0 0 0,1 0 0 0 0,-1 0 0 0 0,0 0 0 0 0,1 1 0 0 0,-5 2 0 0 0,6-3-373 0 0,0-1 0 0 0,1 1 0 0 0,-1-1 0 0 0,0 1 0 0 0,1-1 0 0 0,-1 1 0 0 0,0-1 0 0 0,1 1 0 0 0,-1-1 0 0 0,1 1 0 0 0,-1 0 0 0 0,1-1 0 0 0,-1 1 0 0 0,1 0 0 0 0,0 0 0 0 0,-1-1 0 0 0,1 1 0 0 0,0 0 0 0 0,-1 0 0 0 0,1 0 0 0 0,0-1 0 0 0,0 1 0 0 0,0 0 0 0 0,0 0 0 0 0,0 0 0 0 0,0-1 0 0 0,0 1 0 0 0,0 0 0 0 0,0 0 0 0 0,0 0 0 0 0,0-1 0 0 0,1 1 0 0 0,-1 0 0 0 0,0 0 1 0 0,1 0-1 0 0,-1-1 0 0 0,0 1 0 0 0,1 0 0 0 0,0 0 0 0 0,3 4 114 0 0,0-1 0 0 0,1 0 0 0 0,-1-1 0 0 0,1 1 0 0 0,0-1 1 0 0,0 0-1 0 0,0 0 0 0 0,0 0 0 0 0,1-1 0 0 0,-1 1 0 0 0,1-1 0 0 0,6 1 1 0 0,-3-1-55 0 0,1 0 1 0 0,-1 0 0 0 0,0-1 0 0 0,1-1 0 0 0,-1 0-1 0 0,1 0 1 0 0,11-2 0 0 0,-21 2-181 0 0,1 0 1 0 0,0 0-1 0 0,0 0 0 0 0,0-1 1 0 0,0 1-1 0 0,0 0 0 0 0,0 0 1 0 0,-1-1-1 0 0,1 1 0 0 0,0-1 1 0 0,0 1-1 0 0,0-1 0 0 0,-1 1 1 0 0,1-1-1 0 0,0 0 0 0 0,-1 1 1 0 0,1-1-1 0 0,-1 0 0 0 0,1 1 1 0 0,0-1-1 0 0,-1 0 0 0 0,0 0 1 0 0,1 0-1 0 0,-1 1 0 0 0,1-1 1 0 0,-1-2-1 0 0,1 1 0 0 0,-1-1 0 0 0,0 0 1 0 0,0 1-1 0 0,0-1 0 0 0,0 0 0 0 0,0 1 0 0 0,0-1 1 0 0,-1 0-1 0 0,-1-3 0 0 0,0-1-5 0 0,-1-1 0 0 0,0 1 0 0 0,0-1 0 0 0,0 1 0 0 0,-7-8 0 0 0,-37-38-141 0 0,23 34-2665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4:1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8305 0 0,'5'-6'1395'0'0,"0"1"-1"0"0,0 1 1 0 0,0-1 0 0 0,0 1 0 0 0,1-1-1 0 0,11-5 1 0 0,-12 8-542 0 0,1-1 0 0 0,-1 1 0 0 0,1 0-1 0 0,0 0 1 0 0,0 1 0 0 0,12-2 0 0 0,-9 3-485 0 0,1 0 1 0 0,-1 0-1 0 0,0 1 1 0 0,0 1-1 0 0,1-1 1 0 0,-1 2 0 0 0,0-1-1 0 0,-1 1 1 0 0,1 0-1 0 0,10 6 1 0 0,-2 0-264 0 0,0 2 0 0 0,0-1 0 0 0,-1 2 0 0 0,0 0 0 0 0,-1 1 0 0 0,-1 1 0 0 0,0 0 0 0 0,-1 1 1 0 0,22 31-1 0 0,-24-27-7 0 0,-1 0 1 0 0,-1 0-1 0 0,0 1 1 0 0,-2 0 0 0 0,0 1-1 0 0,-1 0 1 0 0,-2 0 0 0 0,0 0-1 0 0,-1 1 1 0 0,-1-1-1 0 0,-1 1 1 0 0,-1-1 0 0 0,0 1-1 0 0,-2 0 1 0 0,-1-1-1 0 0,0 0 1 0 0,-2 0 0 0 0,0 0-1 0 0,-11 25 1 0 0,2-10-17 0 0,-2-2 1 0 0,-1 0 0 0 0,-2-1-1 0 0,-1-1 1 0 0,-1 0-1 0 0,-2-2 1 0 0,-1-1-1 0 0,-1 0 1 0 0,-2-2-1 0 0,-35 28 1 0 0,46-41-909 0 0,0-1 991 0 0,-31 21 0 0 0,24-23-4451 0 0,0-3-5030 0 0,16-7 6244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4:2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3 532 0 0,'-5'-1'412'0'0,"-1"0"0"0"0,0 1 1 0 0,0-1-1 0 0,1 1 0 0 0,-1 0 0 0 0,0 1 0 0 0,0 0 1 0 0,0 0-1 0 0,1 0 0 0 0,-1 0 0 0 0,-9 4 0 0 0,5 0 108 0 0,0 0-1 0 0,0 0 0 0 0,1 1 1 0 0,0 0-1 0 0,-14 12 0 0 0,4 0 331 0 0,0 1-1 0 0,1 1 0 0 0,-29 43 1 0 0,34-42-303 0 0,1 0 0 0 0,2 0 0 0 0,0 2 0 0 0,1-1 0 0 0,1 1 0 0 0,1 0 0 0 0,1 1 0 0 0,1-1 0 0 0,1 1 0 0 0,1 0 1 0 0,2 1-1 0 0,0-1 0 0 0,1 0 0 0 0,2 0 0 0 0,5 33 0 0 0,-2-31-139 0 0,1-1 0 0 0,0 1 0 0 0,2-1 0 0 0,1 0 0 0 0,1-1-1 0 0,2 0 1 0 0,0-1 0 0 0,1 0 0 0 0,1-1 0 0 0,1 0 0 0 0,1-1 0 0 0,1-1 0 0 0,35 32 0 0 0,-29-33-589 0 0,1-2 1 0 0,0 0-1 0 0,28 13 1 0 0,-25-16-3101 0 0,35 12 0 0 0,-43-21 82 0 0,-2-5 459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3:4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4 323 300 0 0,'0'0'158'0'0,"0"0"-1"0"0,-1 1 1 0 0,1-1-1 0 0,0 0 1 0 0,0 1 0 0 0,-1-1-1 0 0,1 0 1 0 0,0 1 0 0 0,0-1-1 0 0,-1 0 1 0 0,1 1-1 0 0,0-1 1 0 0,0 1 0 0 0,0-1-1 0 0,0 0 1 0 0,-1 1-1 0 0,1-1 1 0 0,0 1 0 0 0,0-1-1 0 0,0 0 1 0 0,0 1-1 0 0,0-1 1 0 0,0 1 0 0 0,0-1-1 0 0,0 1 1 0 0,0-1 0 0 0,0 0-1 0 0,1 1 1 0 0,-1-1-1 0 0,0 1 1 0 0,0-1 0 0 0,0 0-1 0 0,0 1 1 0 0,1-1-1 0 0,-1 1 1 0 0,0-1 0 0 0,0 0-1 0 0,1 1 1 0 0,-1-1 0 0 0,0 0-1 0 0,1 0 1 0 0,-1 1-1 0 0,0-1 1 0 0,1 0 0 0 0,-1 0-1 0 0,0 1 1 0 0,1-1-1 0 0,-1 0 1 0 0,0 0 0 0 0,1 0-1 0 0,-1 0 1 0 0,1 1-1 0 0,-1-1 1 0 0,0 0 0 0 0,1 0-1 0 0,-1 0 1 0 0,1 0 0 0 0,-1 0-1 0 0,1 0 1 0 0,-1 0-1 0 0,0 0 1 0 0,1 0 0 0 0,-1 0-1 0 0,1-1 1 0 0,-1 1-1 0 0,1 0 1 0 0,-1 0 0 0 0,0 0-1 0 0,1-1 1 0 0,32-9 3437 0 0,-23 5-3124 0 0,-1-1 0 0 0,0 0-1 0 0,-1 0 1 0 0,1-1 0 0 0,-1 0 0 0 0,0-1 0 0 0,-1 1-1 0 0,0-2 1 0 0,0 1 0 0 0,-1-1 0 0 0,0 0 0 0 0,6-12-1 0 0,4-13 464 0 0,-1-1-1 0 0,12-42 1 0 0,-6 17 65 0 0,-21 59-965 0 0,0 1 0 0 0,0-1 0 0 0,0 0 0 0 0,0 1 1 0 0,0-1-1 0 0,1 0 0 0 0,-1 1 0 0 0,0-1 0 0 0,1 0 0 0 0,-1 1 1 0 0,0-1-1 0 0,1 1 0 0 0,-1-1 0 0 0,1 0 0 0 0,-1 1 1 0 0,1-1-1 0 0,-1 1 0 0 0,1-1 0 0 0,-1 1 0 0 0,1 0 1 0 0,-1-1-1 0 0,1 1 0 0 0,0-1 0 0 0,0 1 0 0 0,0 0-16 0 0,0 0 0 0 0,-1 1-1 0 0,1-1 1 0 0,-1 1 0 0 0,1-1-1 0 0,-1 1 1 0 0,1-1 0 0 0,-1 1-1 0 0,1-1 1 0 0,-1 1 0 0 0,0 0-1 0 0,1-1 1 0 0,-1 1 0 0 0,0 0-1 0 0,1-1 1 0 0,-1 1 0 0 0,0 0-1 0 0,0-1 1 0 0,0 2 0 0 0,6 40 373 0 0,-7-23-260 0 0,-18 306 1705 0 0,19-324-1971 0 0,0-1 1 0 0,0 1-1 0 0,0-1 1 0 0,0 1-1 0 0,0-1 1 0 0,0 1-1 0 0,1-1 1 0 0,-1 1-1 0 0,0-1 1 0 0,0 1-1 0 0,0-1 1 0 0,1 1-1 0 0,-1-1 1 0 0,0 1-1 0 0,0-1 1 0 0,1 1-1 0 0,-1-1 0 0 0,0 1 1 0 0,1-1-1 0 0,-1 0 1 0 0,1 1-1 0 0,-1-1 1 0 0,0 0-1 0 0,1 1 1 0 0,-1-1-1 0 0,1 0 1 0 0,-1 0-1 0 0,1 1 1 0 0,-1-1-1 0 0,1 0 1 0 0,-1 0-1 0 0,1 0 1 0 0,-1 0-1 0 0,1 0 0 0 0,0 1 1 0 0,0-1-1 0 0,17-3-7674 0 0,-11 1 5131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3:4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36 168 40 0 0,'-22'-2'5359'0'0,"8"-1"4080"0"0,31-15-5807 0 0,13-1-1047 0 0,38-18 0 0 0,-12 8-1079 0 0,-15 9-2633 0 0,-9 4-1760 0 0,-3-1-3860 0 0,-20 10 4283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3:4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14 148 0 0,'-13'-3'1686'0'0,"0"2"0"0"0,0 0-1 0 0,-1 0 1 0 0,1 1 0 0 0,-24 3 0 0 0,33-2-1283 0 0,1-1 0 0 0,-1 1 0 0 0,1 0 0 0 0,-1 0 0 0 0,1 0 0 0 0,-1 0 0 0 0,1 0 0 0 0,0 1 0 0 0,0-1 0 0 0,-1 1 0 0 0,1 0 0 0 0,1 0 0 0 0,-1 0 0 0 0,0 1 0 0 0,0-1 1 0 0,1 1-1 0 0,-1-1 0 0 0,1 1 0 0 0,0 0 0 0 0,0 0 0 0 0,0 0 0 0 0,0 0 0 0 0,0 0 0 0 0,1 0 0 0 0,0 0 0 0 0,-3 7 0 0 0,4-8-253 0 0,0-1-1 0 0,0 1 0 0 0,-1 0 1 0 0,1 0-1 0 0,0-1 0 0 0,0 1 1 0 0,1 0-1 0 0,-1 0 1 0 0,0-1-1 0 0,1 1 0 0 0,-1 0 1 0 0,0-1-1 0 0,1 1 0 0 0,0 0 1 0 0,0-1-1 0 0,-1 1 1 0 0,1-1-1 0 0,0 1 0 0 0,0-1 1 0 0,0 1-1 0 0,0-1 0 0 0,1 0 1 0 0,-1 1-1 0 0,0-1 0 0 0,0 0 1 0 0,3 1-1 0 0,-1 0-3 0 0,1 0 1 0 0,-1 0-1 0 0,1-1 0 0 0,-1 1 0 0 0,1-1 0 0 0,0 0 0 0 0,0 0 1 0 0,-1 0-1 0 0,1-1 0 0 0,0 1 0 0 0,0-1 0 0 0,4 0 1 0 0,-4 0-114 0 0,0 0 1 0 0,0-1 0 0 0,0 1 0 0 0,0-1 0 0 0,0 0 0 0 0,0 0 0 0 0,-1 0 0 0 0,1-1 0 0 0,0 1 0 0 0,-1-1 0 0 0,1 0 0 0 0,3-2 0 0 0,-5 2-48 0 0,-1 1 0 0 0,1 0 0 0 0,-1-1 1 0 0,0 1-1 0 0,1-1 0 0 0,-1 0 0 0 0,0 1 0 0 0,0-1 1 0 0,0 0-1 0 0,0 0 0 0 0,0 1 0 0 0,0-1 1 0 0,0 0-1 0 0,-1 0 0 0 0,1 0 0 0 0,-1 0 0 0 0,1 0 1 0 0,-1 0-1 0 0,0 0 0 0 0,0 0 0 0 0,0 0 1 0 0,0 0-1 0 0,0 0 0 0 0,-1-3 0 0 0,1 2-2 0 0,-1 0 1 0 0,0 0-1 0 0,0 0 0 0 0,0 1 0 0 0,0-1 0 0 0,-1 0 1 0 0,1 0-1 0 0,-1 1 0 0 0,0-1 0 0 0,0 1 0 0 0,0-1 1 0 0,0 1-1 0 0,0 0 0 0 0,0 0 0 0 0,0 0 0 0 0,-1 0 0 0 0,1 0 1 0 0,-6-2-1 0 0,3 1-363 0 0,0 1-1 0 0,0-1 1 0 0,0 2 0 0 0,-1-1-1 0 0,1 0 1 0 0,-1 1-1 0 0,1 0 1 0 0,-1 0 0 0 0,-8 1-1 0 0,14 7-3096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3:4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60 7233 0 0,'-6'-10'4098'0'0,"-11"-28"6269"0"0,16 37-9529 0 0,2 0-742 0 0,-1 0-1 0 0,1 1 1 0 0,-1-1 0 0 0,1 0-1 0 0,-1 1 1 0 0,1-1 0 0 0,-1 1-1 0 0,1-1 1 0 0,0 0 0 0 0,-1 1-1 0 0,1-1 1 0 0,0 1 0 0 0,-1 0-1 0 0,1-1 1 0 0,0 1 0 0 0,0 0-1 0 0,0-1 1 0 0,-1 1 0 0 0,1 0-1 0 0,0 0 1 0 0,0-1 0 0 0,0 1-1 0 0,-1 0 1 0 0,1 0 0 0 0,2 0-1 0 0,26 9 904 0 0,23 23-263 0 0,-35-19-566 0 0,0 2 0 0 0,-1 0 0 0 0,-1 0 0 0 0,0 2-1 0 0,-1-1 1 0 0,-1 2 0 0 0,-1 0 0 0 0,0 1 0 0 0,-1 0 0 0 0,-1 0 0 0 0,-1 1 0 0 0,6 22 0 0 0,-7-18-54 0 0,-1 0 0 0 0,-2 1 0 0 0,-1-1 0 0 0,0 1 0 0 0,-2 0-1 0 0,-1 0 1 0 0,-1 0 0 0 0,-1 0 0 0 0,-1 0 0 0 0,-9 41 0 0 0,1-28 19 0 0,-2 0 0 0 0,-1-2 0 0 0,-2 0 0 0 0,-2 0-1 0 0,-1-1 1 0 0,-2-1 0 0 0,-1-2 0 0 0,-1 1 0 0 0,-2-2 0 0 0,-37 37 0 0 0,33-41 57 0 0,-2-2 0 0 0,0 0 0 0 0,-1-3 1 0 0,-46 26-1 0 0,-139 56-533 0 0,202-98 248 0 0,13-6-609 0 0,-25 12-207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4:20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744 142 424 0 0,'0'-9'673'0'0,"0"1"1"0"0,-1-1-1 0 0,0 1 1 0 0,0-1-1 0 0,-1 1 0 0 0,0-1 1 0 0,0 1-1 0 0,-1 0 1 0 0,0 0-1 0 0,-5-8 0 0 0,6 13-355 0 0,0-1 0 0 0,0 1-1 0 0,-1 1 1 0 0,1-1 0 0 0,-1 0-1 0 0,0 1 1 0 0,0-1 0 0 0,0 1-1 0 0,0 0 1 0 0,0 0 0 0 0,0 0-1 0 0,0 0 1 0 0,-1 0 0 0 0,1 1-1 0 0,-1 0 1 0 0,1 0 0 0 0,-1 0-1 0 0,0 0 1 0 0,1 0 0 0 0,-1 1-1 0 0,0-1 1 0 0,0 1 0 0 0,1 0-1 0 0,-1 0 1 0 0,-5 1 0 0 0,-3 1 81 0 0,1 1 1 0 0,0-1 0 0 0,0 2 0 0 0,0 0-1 0 0,0 0 1 0 0,1 1 0 0 0,0 0-1 0 0,-13 8 1 0 0,-72 57 1197 0 0,50-30-995 0 0,1 2 0 0 0,3 2-1 0 0,2 1 1 0 0,2 2-1 0 0,1 1 1 0 0,3 2 0 0 0,2 2-1 0 0,-29 67 1 0 0,49-95-212 0 0,1 2 1 0 0,1-1-1 0 0,1 1 1 0 0,1 1 0 0 0,1-1-1 0 0,2 1 1 0 0,0 0-1 0 0,2 0 1 0 0,1 0-1 0 0,3 33 1 0 0,1-41-280 0 0,0 0-1 0 0,1 0 1 0 0,0-1 0 0 0,2 1-1 0 0,0-1 1 0 0,1 0 0 0 0,1-1 0 0 0,1 0-1 0 0,0 0 1 0 0,1-1 0 0 0,1 0-1 0 0,0 0 1 0 0,1-1 0 0 0,1-1-1 0 0,15 13 1 0 0,-20-20-731 0 0,36 29 1703 0 0,-28-29-3450 0 0,0-4-3664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26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12 896 0 0,'4'-11'12934'0'0,"-3"11"-12611"0"0,8 12 3842 0 0,9 29-1097 0 0,-12-16-1696 0 0,-1 1 0 0 0,-1 0 0 0 0,-1 0 0 0 0,-2 50 0 0 0,3 19 577 0 0,-4-91-2272 0 0,2 10-635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5:57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44 0 0,'0'0'1163'0'0,"-24"1"12905"0"0,36 5-13583 0 0,3-2 242 0 0,1-2 1 0 0,-1 0-1 0 0,1 0 0 0 0,24-2 0 0 0,8 1-26 0 0,218 8 1814 0 0,-70-4-1023 0 0,472 6 673 0 0,-649-11-2148 0 0,10 0 19 0 0,27 0 278 0 0,69-8-1 0 0,-94 2-14 0 0,25-2 212 0 0,-54 6 344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6:0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10 371 540 0 0,'-10'-10'8678'0'0,"15"8"-8309"0"0,0 0 0 0 0,0 0 0 0 0,0 1 0 0 0,0-1 0 0 0,0 1 0 0 0,0 0 0 0 0,0 0 0 0 0,1 1 0 0 0,-1-1 0 0 0,0 1 0 0 0,0 1 0 0 0,1-1-1 0 0,-1 1 1 0 0,0-1 0 0 0,0 2 0 0 0,0-1 0 0 0,1 0 0 0 0,-1 1 0 0 0,-1 0 0 0 0,1 0 0 0 0,0 1 0 0 0,0-1 0 0 0,-1 1 0 0 0,0 0 0 0 0,1 0 0 0 0,-1 1 0 0 0,0-1 0 0 0,5 6 0 0 0,-7-5-215 0 0,11 10 2224 0 0,-9-15-1126 0 0,-5-11-710 0 0,-16-55 554 0 0,11 47-722 0 0,1 0 1 0 0,-5-39 0 0 0,9 52-314 0 0,1-1 0 0 0,0 1 0 0 0,0 0 0 0 0,1 0 0 0 0,0 0 0 0 0,1 0 0 0 0,-1 0 0 0 0,1 0 0 0 0,1 1 0 0 0,-1-1 0 0 0,1 0 0 0 0,6-9 0 0 0,-2 5-16 0 0,1 1 0 0 0,0 0 1 0 0,1 0-1 0 0,0 1 1 0 0,0 1-1 0 0,1-1 1 0 0,0 1-1 0 0,1 1 0 0 0,0 0 1 0 0,23-11-1 0 0,-27 14-21 0 0,1 1-1 0 0,-1 0 1 0 0,1 0-1 0 0,0 1 1 0 0,0 0-1 0 0,0 0 1 0 0,0 1-1 0 0,0 0 1 0 0,1 1-1 0 0,-1-1 1 0 0,0 2-1 0 0,0-1 1 0 0,0 1-1 0 0,1 0 1 0 0,-1 1-1 0 0,0 0 1 0 0,0 0-1 0 0,10 5 1 0 0,-15-6-16 0 0,0 1 0 0 0,-1-1 0 0 0,1 1 1 0 0,-1 0-1 0 0,0 0 0 0 0,0 0 0 0 0,0 0 0 0 0,0 0 1 0 0,0 0-1 0 0,0 1 0 0 0,0-1 0 0 0,-1 1 1 0 0,1-1-1 0 0,-1 1 0 0 0,0-1 0 0 0,0 1 1 0 0,0 0-1 0 0,0 0 0 0 0,0 0 0 0 0,0-1 0 0 0,-1 1 1 0 0,1 0-1 0 0,-1 5 0 0 0,0 6 13 0 0,-1 0 0 0 0,-1-1 1 0 0,0 1-1 0 0,-4 14 0 0 0,4-17-3 0 0,-1 0 1 0 0,2 0-1 0 0,-2 23 1 0 0,4-31-3 0 0,0 1 0 0 0,0 0 0 0 0,0-1 0 0 0,1 1 0 0 0,-1-1 0 0 0,1 1 0 0 0,0-1 0 0 0,0 0 0 0 0,0 0 0 0 0,0 0 0 0 0,0 0 0 0 0,1 0 0 0 0,0 0 0 0 0,-1-1 0 0 0,1 1 0 0 0,0-1 0 0 0,0 1 0 0 0,0-1 0 0 0,1 0 0 0 0,-1-1-1 0 0,0 1 1 0 0,1 0 0 0 0,-1-1 0 0 0,1 0 0 0 0,3 1 0 0 0,14 4 77 0 0,-1-1 0 0 0,1 0 0 0 0,23 1 0 0 0,-36-5-73 0 0,70 8-1072 0 0,-78-9 914 0 0,0 0 1 0 0,1 0 0 0 0,-1 1 0 0 0,0-1 0 0 0,1 0-1 0 0,-1 0 1 0 0,0 1 0 0 0,0-1 0 0 0,1 0 0 0 0,-1 0-1 0 0,0 1 1 0 0,0-1 0 0 0,0 0 0 0 0,1 0-1 0 0,-1 1 1 0 0,0-1 0 0 0,0 0 0 0 0,0 1 0 0 0,0-1-1 0 0,0 0 1 0 0,0 1 0 0 0,0-1 0 0 0,0 0 0 0 0,0 1-1 0 0,0-1 1 0 0,0 0 0 0 0,0 1 0 0 0,0-1 0 0 0,0 1-1 0 0,-4 13-10567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4:4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73 28 0 0,'-4'-56'6451'0'0,"4"55"-5618"0"0,-2-9 759 0 0,-1 4 2576 0 0,-6 30-3469 0 0,0 1 0 0 0,2 0 0 0 0,2 0-1 0 0,0 0 1 0 0,-2 36 0 0 0,0-11-211 0 0,-7 93 959 0 0,5 179 1 0 0,-6 83 404 0 0,8-347-1616 0 0,-2 19 293 0 0,0 105 0 0 0,10-168-175 0 0,-1-1 1 0 0,2 1-1 0 0,0-1 0 0 0,6 22 1 0 0,-8-34-329 0 0,0-1 1 0 0,0 0-1 0 0,0 0 1 0 0,0 0-1 0 0,0 0 0 0 0,0 0 1 0 0,0 0-1 0 0,0 0 1 0 0,0 1-1 0 0,0-1 1 0 0,0 0-1 0 0,0 0 1 0 0,0 0-1 0 0,0 0 1 0 0,0 0-1 0 0,0 0 1 0 0,0 0-1 0 0,1 1 1 0 0,-1-1-1 0 0,0 0 1 0 0,0 0-1 0 0,0 0 0 0 0,0 0 1 0 0,0 0-1 0 0,0 0 1 0 0,0 0-1 0 0,0 0 1 0 0,1 0-1 0 0,-1 0 1 0 0,0 0-1 0 0,0 0 1 0 0,0 0-1 0 0,0 0 1 0 0,0 0-1 0 0,0 0 1 0 0,1 0-1 0 0,-1 1 0 0 0,0-1 1 0 0,0-1-1 0 0,0 1 1 0 0,0 0-1 0 0,0 0 1 0 0,0 0-1 0 0,1 0 1 0 0,-1 0-1 0 0,0 0 1 0 0,0 0-1 0 0,0 0 1 0 0,0 0-1 0 0,0 0 1 0 0,0 0-1 0 0,0 0 0 0 0,1 0 1 0 0,-1 0-1 0 0,5-9 451 0 0,2-11 2 0 0,-7 18-449 0 0,0-1-1 0 0,0 1 1 0 0,-1 0-1 0 0,1-1 1 0 0,-1 1-1 0 0,0-1 1 0 0,1 1-1 0 0,-1 0 1 0 0,0 0 0 0 0,0 0-1 0 0,-1-1 1 0 0,1 1-1 0 0,0 0 1 0 0,-1 0-1 0 0,1 1 1 0 0,-1-1-1 0 0,0 0 1 0 0,0 0-1 0 0,1 1 1 0 0,-1-1-1 0 0,0 1 1 0 0,0 0-1 0 0,-1-1 1 0 0,1 1-1 0 0,0 0 1 0 0,0 0-1 0 0,0 0 1 0 0,-1 1 0 0 0,1-1-1 0 0,-1 1 1 0 0,1-1-1 0 0,-5 0 1 0 0,-1 0-9 0 0,0 1 0 0 0,-1-1 1 0 0,1 1-1 0 0,0 1 1 0 0,-1-1-1 0 0,1 1 0 0 0,0 1 1 0 0,-11 3-1 0 0,1 1 26 0 0,1 1-1 0 0,0 1 1 0 0,1 1-1 0 0,0 0 1 0 0,-16 12-1 0 0,25-16-26 0 0,0 1-1 0 0,0 0 0 0 0,0 0 0 0 0,1 0 1 0 0,0 1-1 0 0,0 0 0 0 0,0 0 0 0 0,1 1 0 0 0,0-1 1 0 0,1 1-1 0 0,0 0 0 0 0,-5 12 0 0 0,8-17-17 0 0,0 1 1 0 0,1-1-1 0 0,-1 1 0 0 0,1-1 0 0 0,-1 1 0 0 0,1 0 0 0 0,0-1 0 0 0,0 1 0 0 0,1-1 0 0 0,-1 1 0 0 0,1-1 0 0 0,0 1 0 0 0,0-1 0 0 0,0 1 0 0 0,0-1 0 0 0,1 1 0 0 0,-1-1 0 0 0,1 0 1 0 0,0 0-1 0 0,0 0 0 0 0,0 0 0 0 0,0 0 0 0 0,1 0 0 0 0,-1-1 0 0 0,1 1 0 0 0,-1-1 0 0 0,1 0 0 0 0,0 1 0 0 0,0-1 0 0 0,0 0 0 0 0,0-1 0 0 0,1 1 0 0 0,4 1 0 0 0,-1 0-12 0 0,0 0-1 0 0,1 0 0 0 0,-1-1 1 0 0,1-1-1 0 0,0 1 0 0 0,-1-1 0 0 0,1 0 1 0 0,0-1-1 0 0,0 0 0 0 0,-1 0 1 0 0,1-1-1 0 0,0 0 0 0 0,0 0 0 0 0,13-4 1 0 0,-12 1 8 0 0,0 0 0 0 0,-1 0 0 0 0,0-1 1 0 0,0 0-1 0 0,0 0 0 0 0,0-1 0 0 0,-1 0 0 0 0,1 0 1 0 0,-2-1-1 0 0,1 0 0 0 0,-1 0 0 0 0,0-1 0 0 0,0 0 0 0 0,-1 0 1 0 0,0 0-1 0 0,-1 0 0 0 0,0-1 0 0 0,0 0 0 0 0,4-13 1 0 0,-7 19 4 0 0,-1 1 0 0 0,1-1 0 0 0,-1 1 0 0 0,1-1 0 0 0,-1 1 1 0 0,0-1-1 0 0,0 1 0 0 0,0-1 0 0 0,0 0 0 0 0,0 1 0 0 0,-1-1 0 0 0,1 1 1 0 0,-1-1-1 0 0,1 1 0 0 0,-1-1 0 0 0,0 1 0 0 0,0 0 0 0 0,0-1 0 0 0,-1 1 1 0 0,1 0-1 0 0,0 0 0 0 0,-1 0 0 0 0,1 0 0 0 0,-1 0 0 0 0,0 0 0 0 0,0 0 1 0 0,0 0-1 0 0,0 1 0 0 0,0-1 0 0 0,0 1 0 0 0,0-1 0 0 0,0 1 0 0 0,-1 0 0 0 0,1 0 1 0 0,0 0-1 0 0,-1 0 0 0 0,1 1 0 0 0,-1-1 0 0 0,1 0 0 0 0,-1 1 0 0 0,-3 0 1 0 0,-3-1-1 0 0,-1 1 1 0 0,1 0 0 0 0,-1 0 0 0 0,1 1-1 0 0,-1 1 1 0 0,1 0 0 0 0,0 0 0 0 0,0 0-1 0 0,-16 8 1 0 0,14-5 7 0 0,0 0 1 0 0,0 1-1 0 0,0 1 1 0 0,1-1-1 0 0,0 2 0 0 0,0 0 1 0 0,1 0-1 0 0,0 0 1 0 0,0 1-1 0 0,1 1 0 0 0,1-1 1 0 0,-13 21-1 0 0,19-28 0 0 0,0 0 0 0 0,0 1 0 0 0,0-1 1 0 0,0 1-1 0 0,0-1 0 0 0,1 1 0 0 0,-1-1 0 0 0,1 1 0 0 0,0-1 0 0 0,0 1 0 0 0,0-1 1 0 0,0 1-1 0 0,0-1 0 0 0,1 1 0 0 0,-1-1 0 0 0,1 1 0 0 0,0-1 0 0 0,-1 1 0 0 0,3 4 1 0 0,0-4 0 0 0,-1 1 0 0 0,0-1 0 0 0,1 0 0 0 0,0 0 0 0 0,0 0 0 0 0,0 0 0 0 0,0 0 0 0 0,0-1 1 0 0,1 1-1 0 0,-1-1 0 0 0,6 3 0 0 0,-1-1-6 0 0,1 0 0 0 0,0-1 1 0 0,0 0-1 0 0,0 0 0 0 0,0-1 0 0 0,0 0 1 0 0,0-1-1 0 0,1 0 0 0 0,-1 0 1 0 0,11-2-1 0 0,-13 0-14 0 0,0-1 0 0 0,0 1 1 0 0,0-2-1 0 0,-1 1 0 0 0,1-1 1 0 0,-1 0-1 0 0,0-1 0 0 0,0 1 1 0 0,0-1-1 0 0,0 0 0 0 0,0-1 0 0 0,-1 1 1 0 0,0-1-1 0 0,0 0 0 0 0,0 0 1 0 0,4-8-1 0 0,-6 10 18 0 0,0-1-1 0 0,-1 1 1 0 0,0-1 0 0 0,0 0 0 0 0,0 0 0 0 0,0 0-1 0 0,-1 0 1 0 0,1 0 0 0 0,-1 0 0 0 0,0 0-1 0 0,0 0 1 0 0,0-1 0 0 0,-1 1 0 0 0,0 0-1 0 0,0-1 1 0 0,0 1 0 0 0,0 0 0 0 0,0-1 0 0 0,-1 1-1 0 0,0 0 1 0 0,0 0 0 0 0,0 0 0 0 0,-1-1-1 0 0,1 1 1 0 0,-1 1 0 0 0,0-1 0 0 0,-4-7-1 0 0,5 9 4 0 0,-1 1 0 0 0,1-1 0 0 0,0 1 0 0 0,0 0-1 0 0,-1-1 1 0 0,1 1 0 0 0,-1 0 0 0 0,1 0 0 0 0,-1 0-1 0 0,1 0 1 0 0,-1 0 0 0 0,0 0 0 0 0,1 1 0 0 0,-1-1-1 0 0,0 0 1 0 0,0 1 0 0 0,0 0 0 0 0,0-1-1 0 0,1 1 1 0 0,-4 0 0 0 0,2 0 0 0 0,-1 0 1 0 0,1 1-1 0 0,-1-1 0 0 0,1 1 1 0 0,0 0-1 0 0,-1 0 0 0 0,1 1 0 0 0,0-1 1 0 0,0 0-1 0 0,-4 3 0 0 0,0 1 1 0 0,1-1 0 0 0,-1 1 1 0 0,1 0-1 0 0,0 0 0 0 0,1 0 0 0 0,0 1 0 0 0,-1 0 0 0 0,2 0 0 0 0,-5 7 0 0 0,7-10-10 0 0,1-1 0 0 0,-1 1 0 0 0,1 0 0 0 0,0-1 0 0 0,0 1 0 0 0,0 0 0 0 0,0 0 0 0 0,1 0 0 0 0,-1 0 0 0 0,1-1 0 0 0,0 1 0 0 0,0 0 0 0 0,0 0 1 0 0,0 0-1 0 0,0 0 0 0 0,0 0 0 0 0,1 0 0 0 0,0 0 0 0 0,-1 0 0 0 0,1-1 0 0 0,0 1 0 0 0,3 4 0 0 0,-3-5-8 0 0,1 1 0 0 0,0-1 0 0 0,0 0 0 0 0,0-1 0 0 0,0 1 0 0 0,1 0 0 0 0,-1-1 0 0 0,0 1 0 0 0,1-1 0 0 0,-1 1 0 0 0,1-1 0 0 0,0 0 0 0 0,-1 0 1 0 0,1-1-1 0 0,0 1 0 0 0,-1 0 0 0 0,1-1 0 0 0,0 0 0 0 0,0 1 0 0 0,0-1 0 0 0,-1 0 0 0 0,1-1 0 0 0,5 0 0 0 0,-2 0-23 0 0,1 0-1 0 0,-1-1 1 0 0,-1 0 0 0 0,1 0 0 0 0,0 0 0 0 0,0-1-1 0 0,-1 0 1 0 0,0 0 0 0 0,1 0 0 0 0,4-5 0 0 0,-8 6 32 0 0,0 1-1 0 0,0 0 1 0 0,-1-1 0 0 0,1 1 0 0 0,-1 0 0 0 0,1-1 0 0 0,-1 0 0 0 0,0 1-1 0 0,1-1 1 0 0,-1 0 0 0 0,0 0 0 0 0,0 0 0 0 0,0 0 0 0 0,0 0 0 0 0,-1 0 0 0 0,1 0-1 0 0,-1 0 1 0 0,1 0 0 0 0,-1 0 0 0 0,0 0 0 0 0,1 0 0 0 0,-1 0 0 0 0,0-1-1 0 0,0 1 1 0 0,-1 0 0 0 0,1 0 0 0 0,0 0 0 0 0,-1 0 0 0 0,1 0 0 0 0,-1 0-1 0 0,0 0 1 0 0,-1-4 0 0 0,0 4 4 0 0,1 0-1 0 0,0 1 1 0 0,-1-1-1 0 0,1 0 1 0 0,-1 1-1 0 0,0-1 1 0 0,0 1-1 0 0,1-1 1 0 0,-1 1-1 0 0,0 0 0 0 0,0 0 1 0 0,0 0-1 0 0,0 0 1 0 0,0 0-1 0 0,-1 0 1 0 0,1 1-1 0 0,0-1 1 0 0,0 1-1 0 0,0-1 1 0 0,-1 1-1 0 0,1 0 1 0 0,0 0-1 0 0,-1 0 1 0 0,-1 0-1 0 0,-7 1-84 0 0,0 1-1 0 0,1 0 0 0 0,-20 6 1 0 0,17-4-187 0 0,12-3 201 0 0,1-5 305 0 0,1 9 308 0 0,1 21 70 0 0,2 37-119 0 0,32 303-59 0 0,-1-35-475 0 0,-26-40 32 0 0,-7-172 0 0 0,-1-90 0 0 0,1 1 0 0 0,1-1 0 0 0,11 45 0 0 0,-12-69 0 0 0,2-3 0 0 0,2-11 0 0 0,-5-1 0 0 0,-2 6 0 0 0,1 1 0 0 0,-2-1 0 0 0,1 0 0 0 0,0 1 0 0 0,-1-1 0 0 0,1 1 0 0 0,-1-1 0 0 0,0 1 0 0 0,0 0 0 0 0,-1 0 0 0 0,1 0 0 0 0,-1 0 0 0 0,1 0 0 0 0,-1 0 0 0 0,0 1 0 0 0,0-1 0 0 0,0 1 0 0 0,0 0 0 0 0,0 0 0 0 0,-1 0 0 0 0,1 0 0 0 0,-1 1 0 0 0,1-1 0 0 0,-1 1 0 0 0,0 0 0 0 0,1 0 0 0 0,-1 0 0 0 0,0 1 0 0 0,0-1 0 0 0,0 1 0 0 0,1 0 0 0 0,-1 0 0 0 0,0 0 0 0 0,0 1 0 0 0,0-1 0 0 0,0 1 0 0 0,1 0 0 0 0,-5 1 0 0 0,-5 3 0 0 0,1 0 0 0 0,-1 1 0 0 0,1 0 0 0 0,0 1 0 0 0,1 0 0 0 0,0 1 0 0 0,0 0 0 0 0,1 1 0 0 0,-15 14 0 0 0,18-15 0 0 0,1 0 0 0 0,-1 0 0 0 0,1 0 0 0 0,0 1 0 0 0,1-1 0 0 0,0 2 0 0 0,0-1 0 0 0,1 0 0 0 0,1 1 0 0 0,-1 0 0 0 0,1 0 0 0 0,1 0 0 0 0,-2 11 0 0 0,4-19 0 0 0,0 1 0 0 0,0-1 0 0 0,0 0 0 0 0,0 0 0 0 0,0 0 0 0 0,1 0 0 0 0,-1 0 0 0 0,1 0 0 0 0,-1 0 0 0 0,1 1 0 0 0,0-1 0 0 0,0-1 0 0 0,0 1 0 0 0,0 0 0 0 0,0 0 0 0 0,0 0 0 0 0,0 0 0 0 0,1-1 0 0 0,-1 1 0 0 0,1-1 0 0 0,-1 1 0 0 0,1-1 0 0 0,-1 1 0 0 0,1-1 0 0 0,0 0 0 0 0,0 0 0 0 0,0 0 0 0 0,0 0 0 0 0,0 0 0 0 0,0 0 0 0 0,0-1 0 0 0,0 1 0 0 0,0-1 0 0 0,0 1 0 0 0,0-1 0 0 0,0 0 0 0 0,0 0 0 0 0,5 0 0 0 0,1 0 0 0 0,1 0 0 0 0,-1 0 0 0 0,1-1 0 0 0,-1 0 0 0 0,1-1 0 0 0,-1 0 0 0 0,0 0 0 0 0,14-6 0 0 0,-5 0 0 0 0,0-1 0 0 0,-1-1 0 0 0,0-1 0 0 0,-1 0 0 0 0,19-18 0 0 0,-28 24 0 0 0,-1-1 0 0 0,1 1 0 0 0,-1-1 0 0 0,-1 0 0 0 0,1 0 0 0 0,-1-1 0 0 0,0 1 0 0 0,0-1 0 0 0,-1 0 0 0 0,1 0 0 0 0,-2-1 0 0 0,1 1 0 0 0,-1 0 0 0 0,0-1 0 0 0,-1 0 0 0 0,1-8 0 0 0,-1 15 0 0 0,-1-1 0 0 0,0 0 0 0 0,0 0 0 0 0,0 1 0 0 0,0-1 0 0 0,0 0 0 0 0,0 1 0 0 0,0-1 0 0 0,-1 0 0 0 0,1 0 0 0 0,0 1 0 0 0,-1-1 0 0 0,0 1 0 0 0,1-1 0 0 0,-1 0 0 0 0,0 1 0 0 0,0-1 0 0 0,0 1 0 0 0,0 0 0 0 0,0-1 0 0 0,0 1 0 0 0,0 0 0 0 0,0-1 0 0 0,-1 1 0 0 0,1 0 0 0 0,0 0 0 0 0,-1 0 0 0 0,1 0 0 0 0,-1 0 0 0 0,1 1 0 0 0,-1-1 0 0 0,1 0 0 0 0,-1 1 0 0 0,0-1 0 0 0,1 1 0 0 0,-1-1 0 0 0,0 1 0 0 0,1 0 0 0 0,-1 0 0 0 0,0 0 0 0 0,0 0 0 0 0,1 0 0 0 0,-1 0 0 0 0,0 0 0 0 0,1 1 0 0 0,-4 0 0 0 0,-3 1 0 0 0,-1 1 0 0 0,1 0 0 0 0,0 0 0 0 0,0 1 0 0 0,0 0 0 0 0,1 0 0 0 0,-14 10 0 0 0,6-2 0 0 0,1 0 0 0 0,1 1 0 0 0,0 1 0 0 0,-19 25 0 0 0,28-34 0 0 0,0 0 0 0 0,1 1 0 0 0,-1-1 0 0 0,1 1 0 0 0,0 0 0 0 0,1 0 0 0 0,0 0 0 0 0,0 0 0 0 0,0 0 0 0 0,1 0 0 0 0,-1 1 0 0 0,2-1 0 0 0,-1 0 0 0 0,1 1 0 0 0,0-1 0 0 0,0 1 0 0 0,1 8 0 0 0,0-13 0 0 0,-1 1 0 0 0,1-1 0 0 0,0 1 0 0 0,0-1 0 0 0,0 0 0 0 0,0 1 0 0 0,0-1 0 0 0,0 0 0 0 0,1 0 0 0 0,-1 0 0 0 0,1 0 0 0 0,-1 0 0 0 0,1 0 0 0 0,0 0 0 0 0,0 0 0 0 0,0-1 0 0 0,0 1 0 0 0,0-1 0 0 0,0 1 0 0 0,0-1 0 0 0,1 0 0 0 0,-1 0 0 0 0,0 0 0 0 0,1 0 0 0 0,-1 0 0 0 0,1 0 0 0 0,-1-1 0 0 0,1 1 0 0 0,-1-1 0 0 0,1 0 0 0 0,-1 0 0 0 0,1 0 0 0 0,-1 0 0 0 0,1 0 0 0 0,-1 0 0 0 0,1-1 0 0 0,3-1 0 0 0,2 0 0 0 0,0 0 0 0 0,-1 0 0 0 0,1-1 0 0 0,-1-1 0 0 0,0 1 0 0 0,0-1 0 0 0,0 0 0 0 0,-1-1 0 0 0,1 0 0 0 0,10-10 0 0 0,-11 8 0 0 0,0 0 0 0 0,0 0 0 0 0,-1-1 0 0 0,0 1 0 0 0,0-1 0 0 0,-1-1 0 0 0,0 1 0 0 0,0 0 0 0 0,-1-1 0 0 0,0 0 0 0 0,0 0 0 0 0,-1 0 0 0 0,-1 0 0 0 0,1 0 0 0 0,-2 0 0 0 0,1 0 0 0 0,-1-1 0 0 0,0 1 0 0 0,-3-13 0 0 0,3 21 0 0 0,0 1 0 0 0,0-1 0 0 0,0 0 0 0 0,0 0 0 0 0,-1 1 0 0 0,1-1 0 0 0,0 0 0 0 0,-1 0 0 0 0,1 1 0 0 0,-1-1 0 0 0,1 0 0 0 0,0 1 0 0 0,-1-1 0 0 0,0 1 0 0 0,1-1 0 0 0,-1 1 0 0 0,1-1 0 0 0,-1 1 0 0 0,0-1 0 0 0,1 1 0 0 0,-1-1 0 0 0,0 1 0 0 0,1 0 0 0 0,-1-1 0 0 0,0 1 0 0 0,0 0 0 0 0,1 0 0 0 0,-1-1 0 0 0,0 1 0 0 0,0 0 0 0 0,1 0 0 0 0,-1 0 0 0 0,0 0 0 0 0,0 0 0 0 0,0 0 0 0 0,1 0 0 0 0,-1 0 0 0 0,0 0 0 0 0,0 1 0 0 0,1-1 0 0 0,-1 0 0 0 0,0 0 0 0 0,0 1 0 0 0,1-1 0 0 0,-1 1 0 0 0,0-1 0 0 0,1 0 0 0 0,-1 1 0 0 0,0-1 0 0 0,1 1 0 0 0,-1 0 0 0 0,-28 22 0 0 0,24-18-263 0 0,1 0 1 0 0,0 0-1 0 0,0 0 1 0 0,0 0-1 0 0,1 1 0 0 0,0 0 1 0 0,-5 11-1 0 0,9-16-542 0 0,0 0 1 0 0,1-1-1 0 0,-1 1 0 0 0,0 0 1 0 0,0 0-1 0 0,0 0 0 0 0,1-1 1 0 0,-1 1-1 0 0,0-1 0 0 0,1 1 1 0 0,-1-1-1 0 0,2 1 0 0 0,7 2-2658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4:4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42 604 0 0,'-15'-12'2988'0'0,"11"8"-1208"0"0,0 0-1 0 0,0 1 1 0 0,0-1-1 0 0,-1 1 1 0 0,0 0 0 0 0,0 0-1 0 0,-6-2 1 0 0,10 5-945 0 0,-12 34 3319 0 0,-6 181 20 0 0,12-105-3271 0 0,-1 48 775 0 0,20 257 0 0 0,4-212-801 0 0,27 436-238 0 0,-44-380-639 0 0,0-250 0 0 0,-1-3-99 0 0,2-5-531 0 0,0-8-1087 0 0,0-1 0 0 0,1 1 0 0 0,-1-1 1 0 0,2 1-1 0 0,-1-1 0 0 0,5-11 0 0 0,6-21-1713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4:4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0 396 0 0,'3'1'7842'0'0,"5"1"-3728"0"0,56 8-1191 0 0,267 7 2671 0 0,-51-5-3208 0 0,353-4 3495 0 0,-632-8-5464 0 0,14 3-11687 0 0,-1-5 7396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4:42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0 452 0 0,'-2'1'301'0'0,"-1"-1"1"0"0,1 1-1 0 0,0 0 1 0 0,0 0-1 0 0,0 0 1 0 0,0 0-1 0 0,0 1 1 0 0,0-1-1 0 0,0 0 0 0 0,0 1 1 0 0,1-1-1 0 0,-1 1 1 0 0,0 0-1 0 0,1-1 1 0 0,0 1-1 0 0,-1 0 1 0 0,1 0-1 0 0,0 0 0 0 0,0 0 1 0 0,0 0-1 0 0,0 0 1 0 0,-1 3-1 0 0,-16 53 3744 0 0,17-55-3909 0 0,-101 493 12184 0 0,86-332-9535 0 0,10-85-1641 0 0,8-66-1182 0 0,1-6-2610 0 0,9-23-10320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4:43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44 309 5597 0 0,'-17'-35'4558'0'0,"13"28"-3933"0"0,1 1 1 0 0,-1-1-1 0 0,1 0 0 0 0,1 0 0 0 0,-1 0 0 0 0,1 0 0 0 0,1 0 0 0 0,-1 0 0 0 0,1 0 0 0 0,0-12 0 0 0,1 16-442 0 0,1 0-1 0 0,0 0 1 0 0,0 1 0 0 0,1-1 0 0 0,-1 0 0 0 0,1 0-1 0 0,-1 1 1 0 0,1-1 0 0 0,0 1 0 0 0,0-1-1 0 0,0 1 1 0 0,0 0 0 0 0,0-1 0 0 0,1 1 0 0 0,-1 0-1 0 0,1 1 1 0 0,-1-1 0 0 0,1 0 0 0 0,0 1-1 0 0,-1 0 1 0 0,1-1 0 0 0,4 0 0 0 0,10-5 320 0 0,1 2 0 0 0,27-7 0 0 0,-34 10-246 0 0,68-12 1141 0 0,121-5-1 0 0,-161 16-1237 0 0,453-11 1780 0 0,-435 14-1767 0 0,190-1 422 0 0,628-25 1813 0 0,-677-4-1550 0 0,-198 30-848 0 0,1 0 0 0 0,-1 0 0 0 0,1 0 0 0 0,-1 0 0 0 0,1 0-1 0 0,-1 0 1 0 0,1 0 0 0 0,-1 0 0 0 0,1 1 0 0 0,-1-1 0 0 0,1 0-1 0 0,-1 0 1 0 0,1 0 0 0 0,-1 1 0 0 0,1-1 0 0 0,-1 0 0 0 0,1 1 0 0 0,-1-1-1 0 0,1 0 1 0 0,-1 1 0 0 0,0-1 0 0 0,1 0 0 0 0,-1 1 0 0 0,0-1-1 0 0,1 1 1 0 0,-1-1 0 0 0,0 1 0 0 0,0-1 0 0 0,1 1 0 0 0,-1-1 0 0 0,0 1-1 0 0,0-1 1 0 0,0 1 0 0 0,0-1 0 0 0,0 1 0 0 0,0-1 0 0 0,0 1 0 0 0,0-1-1 0 0,0 1 1 0 0,0-1 0 0 0,0 1 0 0 0,0-1 0 0 0,0 1 0 0 0,0-1-1 0 0,0 1 1 0 0,-1 0 0 0 0,-7 32 66 0 0,5-24-39 0 0,-9 45 16 0 0,2 0-1 0 0,2 0 1 0 0,2 1-1 0 0,3 80 1 0 0,30 220-55 0 0,4 0 2 0 0,-31-351-47 0 0,0-3-263 0 0,-2-4-1434 0 0,-1 1 753 0 0,1 0 0 0 0,-1 0 1 0 0,1 0-1 0 0,-1 0 1 0 0,0 0-1 0 0,0 0 1 0 0,0 1-1 0 0,-6-3 0 0 0,5 3-860 0 0,-14-7-1558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4:4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42 560 0 0,'-6'1'1107'0'0,"1"0"-1"0"0,0 0 1 0 0,-1 0-1 0 0,1 0 1 0 0,0 1-1 0 0,0 0 1 0 0,-9 4 3071 0 0,34 5-1330 0 0,-7-7-2327 0 0,0-1-1 0 0,0-1 0 0 0,1 0 1 0 0,-1-1-1 0 0,23 0 1 0 0,-4-1 151 0 0,275-2 2085 0 0,-233 0-2296 0 0,395-15 2157 0 0,544-18 1374 0 0,-955 34-3771 0 0,194-14 1258 0 0,-237 11-1596 0 0,-22 1-1808 0 0,3 3 720 0 0,1-1-1 0 0,0 1 1 0 0,0 0-1 0 0,0 0 1 0 0,0 0 0 0 0,0 0-1 0 0,0 1 1 0 0,-6 1-1 0 0,4 0-1837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4:4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65 696 0 0,'0'-2'533'0'0,"0"-1"-1"0"0,0 0 1 0 0,0 0-1 0 0,0 0 0 0 0,-1 1 1 0 0,1-1-1 0 0,-1 0 1 0 0,0 1-1 0 0,0-1 1 0 0,0 0-1 0 0,0 1 1 0 0,0-1-1 0 0,0 1 1 0 0,-1 0-1 0 0,1-1 1 0 0,-1 1-1 0 0,-3-4 1 0 0,2 4-230 0 0,1 1 1 0 0,-1-1 0 0 0,0 1 0 0 0,1-1-1 0 0,-1 1 1 0 0,0 0 0 0 0,0 0-1 0 0,0 0 1 0 0,0 0 0 0 0,0 1 0 0 0,0-1-1 0 0,0 1 1 0 0,-1 0 0 0 0,1 0-1 0 0,-6 0 1 0 0,-9 2 299 0 0,0 2 1 0 0,0-1-1 0 0,1 2 0 0 0,0 0 1 0 0,-1 1-1 0 0,2 1 0 0 0,-23 12 1 0 0,2 2 333 0 0,-62 45 1 0 0,73-47-398 0 0,1 2 1 0 0,2 0-1 0 0,0 1 1 0 0,1 1-1 0 0,1 1 0 0 0,-32 49 1 0 0,47-63-379 0 0,1 0 0 0 0,-1 1 0 0 0,2-1-1 0 0,-1 1 1 0 0,2 0 0 0 0,-1 0 0 0 0,2 0 0 0 0,-1 0 0 0 0,1 0 0 0 0,1 1 0 0 0,0-1 0 0 0,1 1 0 0 0,0-1-1 0 0,1 1 1 0 0,0-1 0 0 0,1 1 0 0 0,0-1 0 0 0,0 0 0 0 0,2 0 0 0 0,-1 0 0 0 0,10 18 0 0 0,-6-15-17 0 0,1-1 0 0 0,1 0 1 0 0,0 0-1 0 0,1-1 0 0 0,0 0 0 0 0,1-1 1 0 0,0 0-1 0 0,1-1 0 0 0,24 17 1 0 0,-28-22-156 0 0,-1 0 0 0 0,1-1 0 0 0,0 0 0 0 0,0 0 0 0 0,1-1 1 0 0,-1 0-1 0 0,1 0 0 0 0,-1-1 0 0 0,1 0 0 0 0,0 0 0 0 0,0-1 1 0 0,0 0-1 0 0,0-1 0 0 0,0 0 0 0 0,0 0 0 0 0,0-1 0 0 0,0 0 1 0 0,11-3-1 0 0,-18 3-18 0 0,0 0 0 0 0,0 1 0 0 0,0-1 0 0 0,0 0 0 0 0,0 0 1 0 0,0 0-1 0 0,-1 0 0 0 0,1-1 0 0 0,0 1 0 0 0,-1 0 0 0 0,1-1 0 0 0,-1 1 0 0 0,1-1 0 0 0,-1 1 1 0 0,0-1-1 0 0,0 0 0 0 0,1 0 0 0 0,-1 0 0 0 0,0 1 0 0 0,-1-1 0 0 0,1 0 0 0 0,0 0 1 0 0,-1 0-1 0 0,1 0 0 0 0,-1 0 0 0 0,1 0 0 0 0,-1-1 0 0 0,0 1 0 0 0,0 0 0 0 0,0 0 0 0 0,0 0 1 0 0,0 0-1 0 0,-1-3 0 0 0,0 2 9 0 0,1-1 1 0 0,-1 1 0 0 0,-1-1-1 0 0,1 1 1 0 0,0-1-1 0 0,-1 1 1 0 0,0 0-1 0 0,0-1 1 0 0,0 1 0 0 0,0 0-1 0 0,0 0 1 0 0,0 0-1 0 0,-1 1 1 0 0,1-1 0 0 0,-1 1-1 0 0,0-1 1 0 0,-6-3-1 0 0,-2 1 24 0 0,1 1 0 0 0,-1 0 0 0 0,0 1 1 0 0,0 0-1 0 0,0 1 0 0 0,0 0 0 0 0,-1 1 0 0 0,1 0 0 0 0,-22 1 0 0 0,18 1 8 0 0,-1 1 1 0 0,1 0-1 0 0,-1 1 1 0 0,1 0-1 0 0,0 1 1 0 0,-24 11-1 0 0,36-13-161 0 0,0-1 1 0 0,0 1-1 0 0,0 0 1 0 0,0 0-1 0 0,1 0 0 0 0,-1 0 1 0 0,0 1-1 0 0,-2 3 0 0 0,4-5 32 0 0,1-1 0 0 0,0 1-1 0 0,-1-1 1 0 0,1 1-1 0 0,0-1 1 0 0,-1 1-1 0 0,1-1 1 0 0,0 1-1 0 0,0-1 1 0 0,-1 1-1 0 0,1-1 1 0 0,0 1 0 0 0,0 0-1 0 0,0-1 1 0 0,0 1-1 0 0,0-1 1 0 0,0 1-1 0 0,0 0 1 0 0,0-1-1 0 0,0 1 1 0 0,0-1 0 0 0,0 1-1 0 0,0 0 1 0 0,0-1-1 0 0,0 1 1 0 0,1-1-1 0 0,-1 1 1 0 0,0-1-1 0 0,0 1 1 0 0,1 0-1 0 0,-1-1 1 0 0,0 1 0 0 0,1-1-1 0 0,-1 0 1 0 0,1 1-1 0 0,-1-1 1 0 0,0 1-1 0 0,1-1 1 0 0,-1 1-1 0 0,1-1 1 0 0,-1 0 0 0 0,1 1-1 0 0,-1-1 1 0 0,1 0-1 0 0,0 0 1 0 0,-1 0-1 0 0,1 1 1 0 0,-1-1-1 0 0,1 0 1 0 0,-1 0-1 0 0,2 0 1 0 0,24 7-6271 0 0,-11-6 3721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4:4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1 525 6461 0 0,'72'-22'11201'0'0,"-50"18"-9179"0"0,36-3 1 0 0,-45 6-1665 0 0,0 1 0 0 0,0 0 1 0 0,-1 1-1 0 0,1 0 0 0 0,0 1 0 0 0,0 1 1 0 0,-1 0-1 0 0,1 0 0 0 0,-1 1 0 0 0,12 6 1 0 0,-7-4 1357 0 0,-13-18-366 0 0,-3-2-1447 0 0,7-26 293 0 0,1 0 0 0 0,2 0-1 0 0,2 1 1 0 0,23-48-1 0 0,-22 59-97 0 0,1 0 0 0 0,1 1 0 0 0,1 0 0 0 0,2 2 0 0 0,0 0 0 0 0,29-27 0 0 0,-48 52-95 0 0,32-28 193 0 0,-30 27-178 0 0,0-1-1 0 0,0 1 1 0 0,0 0 0 0 0,0 0-1 0 0,0 0 1 0 0,0 0-1 0 0,0 0 1 0 0,0 1-1 0 0,0-1 1 0 0,0 0-1 0 0,0 1 1 0 0,0 0-1 0 0,1 0 1 0 0,-1-1-1 0 0,3 1 1 0 0,-3 1-11 0 0,0 0 0 0 0,-1 0 0 0 0,1 0-1 0 0,-1 0 1 0 0,1 0 0 0 0,-1 0 0 0 0,0 1 0 0 0,1-1 0 0 0,-1 0 0 0 0,0 1 0 0 0,0-1 0 0 0,0 1 0 0 0,0-1 0 0 0,0 1 0 0 0,0 0 0 0 0,-1-1-1 0 0,1 1 1 0 0,0 0 0 0 0,-1-1 0 0 0,1 1 0 0 0,-1 0 0 0 0,0 0 0 0 0,0 0 0 0 0,1 1 0 0 0,2 45-29 0 0,-3-48 22 0 0,-2 34-44 0 0,-9 54 1 0 0,6-61 32 0 0,1 0 0 0 0,2 0-1 0 0,1 45 1 0 0,1-68 31 0 0,1 1 1 0 0,0-1-1 0 0,0 1 0 0 0,0-1 1 0 0,0 0-1 0 0,1 1 0 0 0,-1-1 1 0 0,1 0-1 0 0,0 0 0 0 0,0 0 1 0 0,1 0-1 0 0,-1 0 0 0 0,1-1 1 0 0,0 1-1 0 0,0-1 0 0 0,0 0 1 0 0,0 0-1 0 0,5 3 0 0 0,-1-1 29 0 0,0-1 0 0 0,0-1 0 0 0,0 1 0 0 0,0-1 0 0 0,1 0 0 0 0,0-1 0 0 0,-1 1 0 0 0,1-2 0 0 0,11 2 0 0 0,16 0-585 0 0,56-2 1 0 0,-49-1-8389 0 0,-26-3 2216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27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101 187 528 0 0,'-26'-9'1489'0'0,"-16"-5"2425"0"0,39 13-2937 0 0,-1-1 1 0 0,1 1-1 0 0,-1-1 1 0 0,1 0 0 0 0,0 0-1 0 0,0 0 1 0 0,-5-5-1 0 0,7 1 3193 0 0,10-2-2055 0 0,10-1-790 0 0,38-9 983 0 0,2 3 0 0 0,109-15 0 0 0,-98 19-1112 0 0,30-1 938 0 0,5-2-4011 0 0,-35-1-9840 0 0,-50 8 8629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4:4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0 620 0 0,'-10'0'-290'0'0,"-13"2"11464"0"0,35 2-9770 0 0,61 12 1633 0 0,87 8 0 0 0,-94-16-2343 0 0,990 101 6925 0 0,-1034-108-7429 0 0,8 2 181 0 0,0-1 0 0 0,0-2 0 0 0,0-1 0 0 0,0-2 0 0 0,36-6 0 0 0,-41-7 127 0 0,-23 15-522 0 0,0-1 1 0 0,1 0-1 0 0,-1 1 0 0 0,0 0 1 0 0,0-1-1 0 0,1 1 0 0 0,-1 0 1 0 0,6-2-1 0 0,-8 3 21 0 0,1 1-1 0 0,-1-1 1 0 0,0 0-1 0 0,1 0 1 0 0,-1 0 0 0 0,0 0-1 0 0,1 0 1 0 0,-1 0-1 0 0,0 1 1 0 0,1-1-1 0 0,-1 0 1 0 0,0 0 0 0 0,1 0-1 0 0,-1 1 1 0 0,0-1-1 0 0,0 0 1 0 0,1 1-1 0 0,-1-1 1 0 0,0 0 0 0 0,0 0-1 0 0,1 1 1 0 0,-1-1-1 0 0,0 0 1 0 0,0 1-1 0 0,0-1 1 0 0,0 1 0 0 0,0-1-1 0 0,1 0 1 0 0,-1 1-1 0 0,0-1 1 0 0,0 0-1 0 0,0 1 1 0 0,0-1 0 0 0,0 0-1 0 0,0 1 1 0 0,0-1-1 0 0,0 1 1 0 0,0-1-1 0 0,-1 0 1 0 0,1 1 0 0 0,0-1-1 0 0,0 0 1 0 0,0 1-1 0 0,-1 0 1 0 0,-4 19 175 0 0,5-19-172 0 0,-53 136 749 0 0,33-90-146 0 0,-22 78-1 0 0,16-4-402 0 0,5 1 0 0 0,5 1-1 0 0,1 157 1 0 0,5-143-295 0 0,7-133-115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4:46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7209 0 0,'-54'2'10038'0'0,"42"-2"-4580"0"0,35-2-3797 0 0,813 14 6211 0 0,-434 5-7343 0 0,-292-19-1644 0 0,-109 2 482 0 0,4 2-1059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4:47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12 7953 0 0,'-8'-3'2102'0'0,"6"2"-1263"0"0,0 0 0 0 0,-1-1 0 0 0,1 1 0 0 0,-1 1 0 0 0,1-1-1 0 0,-1 0 1 0 0,1 1 0 0 0,-1-1 0 0 0,1 1 0 0 0,-5-1 0 0 0,5 2-691 0 0,1 0 1 0 0,0 0 0 0 0,0-1 0 0 0,0 1-1 0 0,0 0 1 0 0,0 0 0 0 0,0 0 0 0 0,0 0-1 0 0,0 0 1 0 0,0 0 0 0 0,1 0 0 0 0,-1 0-1 0 0,0 0 1 0 0,1 0 0 0 0,-1 1 0 0 0,1-1-1 0 0,-1 0 1 0 0,1 0 0 0 0,-1 1 0 0 0,1-1-1 0 0,0 0 1 0 0,0 1 0 0 0,0-1 0 0 0,-1 0-1 0 0,2 2 1 0 0,-34 217 2546 0 0,-33 158-543 0 0,-20 48 895 0 0,85-418-2999 0 0,-1 3 110 0 0,1 0 0 0 0,0 0-1 0 0,1 0 1 0 0,1 21 0 0 0,0-30-138 0 0,-1 0 1 0 0,0 0-1 0 0,1 0 1 0 0,0 0-1 0 0,-1 0 1 0 0,1 1-1 0 0,0-1 1 0 0,0 0-1 0 0,0-1 1 0 0,0 1-1 0 0,1 0 1 0 0,-1 0-1 0 0,0 0 1 0 0,1-1-1 0 0,-1 1 1 0 0,1-1-1 0 0,0 1 1 0 0,-1-1-1 0 0,1 0 0 0 0,0 1 1 0 0,0-1-1 0 0,0 0 1 0 0,0 0-1 0 0,0 0 1 0 0,0-1-1 0 0,0 1 1 0 0,0 0-1 0 0,0-1 1 0 0,1 1-1 0 0,2-1 1 0 0,26 2 21 0 0,0-2-1 0 0,1-2 1 0 0,-1 0 0 0 0,38-9 0 0 0,-7 1-5 0 0,63-3-36 0 0,0 6 0 0 0,0 4 1 0 0,158 18-1 0 0,83 37-1 0 0,-267-37 0 0 0,-78-12-23 0 0,-21-4-130 0 0,1 0-1 0 0,-1 1 1 0 0,0-1 0 0 0,1 1 0 0 0,-1-1 0 0 0,0 0 0 0 0,0 1 0 0 0,1-1-1 0 0,-1 0 1 0 0,0 1 0 0 0,0-1 0 0 0,0 0 0 0 0,0 1 0 0 0,0-1 0 0 0,0 0 0 0 0,0 1-1 0 0,0-1 1 0 0,0 0 0 0 0,0 1 0 0 0,-1-1 0 0 0,1 0 0 0 0,0 1 0 0 0,0-1-1 0 0,-1 0 1 0 0,1 1 0 0 0,-1-2 0 0 0,0-1-929 0 0,-1-11-7321 0 0,2 9 7180 0 0,-1-4-1845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4:4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8 212 0 0,'0'-1'153'0'0,"0"1"1"0"0,0 0-1 0 0,0-1 0 0 0,0 1 0 0 0,0 0 1 0 0,0-1-1 0 0,0 1 0 0 0,0 0 1 0 0,0-1-1 0 0,0 1 0 0 0,0 0 0 0 0,-1 0 1 0 0,1-1-1 0 0,0 1 0 0 0,0 0 1 0 0,0 0-1 0 0,0-1 0 0 0,-1 1 0 0 0,1 0 1 0 0,0 0-1 0 0,0 0 0 0 0,-1-1 0 0 0,1 1 1 0 0,0 0-1 0 0,0 0 0 0 0,-1 0 1 0 0,1 0-1 0 0,0-1 0 0 0,-1 1 0 0 0,1 0 1 0 0,0 0-1 0 0,-1 0 0 0 0,1 0 1 0 0,0 0-1 0 0,-1 0 0 0 0,1 0 0 0 0,0 0 1 0 0,0 0-1 0 0,-1 0 0 0 0,1 0 1 0 0,0 0-1 0 0,-1 0 0 0 0,1 0 0 0 0,0 1 1 0 0,-1-1-1 0 0,1 0 0 0 0,0 0 1 0 0,-1 0-1 0 0,-6 21 3268 0 0,2 47-1785 0 0,5-53-713 0 0,-79 674 11866 0 0,66-602-12007 0 0,13-86-1376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4:4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52 107 4 0 0,'-14'-11'951'0'0,"11"9"-541"0"0,0 0 1 0 0,0 0-1 0 0,0 0 0 0 0,0-1 0 0 0,1 1 1 0 0,-1-1-1 0 0,1 1 0 0 0,0-1 0 0 0,-1 0 0 0 0,1 0 1 0 0,1 0-1 0 0,-1 0 0 0 0,0-1 0 0 0,1 1 0 0 0,-2-4 1 0 0,3 6-253 0 0,0-1 1 0 0,0 1-1 0 0,1-1 1 0 0,-1 0-1 0 0,0 1 1 0 0,0-1-1 0 0,1 1 1 0 0,-1-1-1 0 0,1 1 1 0 0,0-1-1 0 0,-1 1 1 0 0,1 0-1 0 0,0-1 1 0 0,0 1-1 0 0,0 0 1 0 0,0-1 0 0 0,0 1-1 0 0,0 0 1 0 0,0 0-1 0 0,0 0 1 0 0,1 0-1 0 0,-1 0 1 0 0,0 0-1 0 0,1 0 1 0 0,-1 1-1 0 0,0-1 1 0 0,1 0-1 0 0,2 0 1 0 0,2-2 196 0 0,-1 1 1 0 0,1 0-1 0 0,0 1 1 0 0,0-1-1 0 0,11-1 1 0 0,-8 3-96 0 0,-1 1 1 0 0,1-1 0 0 0,-1 1 0 0 0,0 1 0 0 0,0-1 0 0 0,0 1-1 0 0,1 1 1 0 0,13 6 0 0 0,-19-8-222 0 0,-1 0 0 0 0,0 0 0 0 0,0 0 0 0 0,0 0 0 0 0,0 0 0 0 0,-1 0 0 0 0,1 1 1 0 0,0-1-1 0 0,0 1 0 0 0,-1-1 0 0 0,1 1 0 0 0,-1 0 0 0 0,1-1 0 0 0,-1 1 0 0 0,0 0 0 0 0,0 0 0 0 0,0 0 0 0 0,0 0 0 0 0,0 0 0 0 0,0 0 0 0 0,0 0 0 0 0,-1 1 1 0 0,1-1-1 0 0,-1 0 0 0 0,0 0 0 0 0,1 0 0 0 0,-1 1 0 0 0,0-1 0 0 0,0 0 0 0 0,-1 0 0 0 0,1 1 0 0 0,0-1 0 0 0,-1 0 0 0 0,1 0 0 0 0,-1 0 0 0 0,0 1 0 0 0,0-1 1 0 0,-1 2-1 0 0,-3 6 54 0 0,-1 0 0 0 0,0 0 0 0 0,0 0 0 0 0,-1-1 0 0 0,-1 0 0 0 0,-11 11 0 0 0,-57 41 387 0 0,69-55-435 0 0,7-6-42 0 0,0 0 1 0 0,-1 1-1 0 0,1-1 0 0 0,0 0 0 0 0,0 1 0 0 0,0-1 0 0 0,-1 0 0 0 0,1 1 0 0 0,0-1 0 0 0,0 1 0 0 0,0-1 0 0 0,0 0 0 0 0,0 1 0 0 0,0-1 1 0 0,0 1-1 0 0,0-1 0 0 0,0 0 0 0 0,0 1 0 0 0,0-1 0 0 0,0 1 0 0 0,0-1 0 0 0,0 0 0 0 0,0 1 0 0 0,1-1 0 0 0,-1 1 0 0 0,0-1 0 0 0,0 0 0 0 0,0 1 1 0 0,1-1-1 0 0,-1 0 0 0 0,0 1 0 0 0,0-1 0 0 0,1 0 0 0 0,-1 1 0 0 0,0-1 0 0 0,0 0 0 0 0,1 0 0 0 0,-1 1 0 0 0,0-1 0 0 0,1 0 0 0 0,-1 0 0 0 0,1 0 1 0 0,-1 0-1 0 0,0 1 0 0 0,1-1 0 0 0,-1 0 0 0 0,1 0 0 0 0,-1 0 0 0 0,0 0 0 0 0,1 0 0 0 0,25 11 148 0 0,-24-11-118 0 0,9 4 83 0 0,5 2-7 0 0,0 0 1 0 0,-1 1-1 0 0,1 1 0 0 0,19 13 1 0 0,-32-19-48 0 0,0 0-1 0 0,0 0 1 0 0,-1 0 0 0 0,1 1 0 0 0,-1-1 0 0 0,0 0 0 0 0,1 1 0 0 0,-1 0-1 0 0,0-1 1 0 0,0 1 0 0 0,-1 0 0 0 0,1 0 0 0 0,-1 0 0 0 0,1 0 0 0 0,-1 1-1 0 0,0-1 1 0 0,0 0 0 0 0,0 0 0 0 0,-1 1 0 0 0,1-1 0 0 0,-1 0 0 0 0,0 1-1 0 0,0-1 1 0 0,0 1 0 0 0,0-1 0 0 0,-1 0 0 0 0,1 1 0 0 0,-1-1 0 0 0,-1 4-1 0 0,-4 6 88 0 0,-1 0-1 0 0,-1 0 1 0 0,0 0-1 0 0,0-1 0 0 0,-2-1 1 0 0,1 1-1 0 0,-1-1 1 0 0,-1-1-1 0 0,0 0 0 0 0,0-1 1 0 0,-19 12-1 0 0,15-13-2275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4:49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0 388 24 0 0,'12'1'1395'0'0,"-1"0"-1"0"0,0 1 1 0 0,0 0-1 0 0,0 0 1 0 0,0 1-1 0 0,0 1 1 0 0,0 0-1 0 0,-1 0 1 0 0,17 10-1 0 0,-26-13-1198 0 0,0 0-1 0 0,0 0 0 0 0,1-1 0 0 0,-1 1 1 0 0,0-1-1 0 0,0 1 0 0 0,1-1 0 0 0,-1 1 1 0 0,0-1-1 0 0,1 0 0 0 0,-1 0 0 0 0,0 0 1 0 0,1 0-1 0 0,-1 0 0 0 0,1 0 0 0 0,-1 0 1 0 0,0 0-1 0 0,1 0 0 0 0,-1-1 0 0 0,0 1 1 0 0,1 0-1 0 0,-1-1 0 0 0,0 1 0 0 0,0-1 1 0 0,1 0-1 0 0,-1 1 0 0 0,0-1 0 0 0,0 0 1 0 0,0 0-1 0 0,0 0 0 0 0,0 1 0 0 0,0-1 1 0 0,0 0-1 0 0,0-1 0 0 0,0 1 0 0 0,-1 0 1 0 0,1 0-1 0 0,0 0 0 0 0,0 0 0 0 0,0-2 1 0 0,2-6 111 0 0,0-1 0 0 0,0 1 1 0 0,-1 0-1 0 0,3-19 1 0 0,-2 8 206 0 0,2-3-307 0 0,1 0-1 0 0,1 0 0 0 0,0 1 0 0 0,2 0 1 0 0,1 1-1 0 0,17-29 0 0 0,-18 36-125 0 0,0 1-1 0 0,1 1 1 0 0,1-1-1 0 0,0 1 1 0 0,0 1-1 0 0,1 0 0 0 0,1 1 1 0 0,0 0-1 0 0,0 1 1 0 0,18-9-1 0 0,-29 17-68 0 0,-1 0 0 0 0,1 0 0 0 0,0 0 0 0 0,-1 0 0 0 0,1 0 0 0 0,0 1 0 0 0,0-1 0 0 0,-1 1 0 0 0,1-1 0 0 0,0 1 0 0 0,0 0 0 0 0,0-1 0 0 0,0 1 0 0 0,0 0 0 0 0,0 0 0 0 0,-1 1 0 0 0,5 0 0 0 0,-6-1-5 0 0,1 1 0 0 0,0-1 0 0 0,0 1 1 0 0,-1 0-1 0 0,1-1 0 0 0,0 1 0 0 0,-1 0 0 0 0,1 0 0 0 0,-1-1 0 0 0,1 1 0 0 0,-1 0 1 0 0,1 0-1 0 0,-1 0 0 0 0,0 0 0 0 0,1 0 0 0 0,-1 0 0 0 0,0-1 0 0 0,0 1 1 0 0,0 0-1 0 0,0 0 0 0 0,0 0 0 0 0,0 0 0 0 0,0 0 0 0 0,0 1 0 0 0,-1 8 22 0 0,0-1 0 0 0,-1 1-1 0 0,-1-1 1 0 0,1 1-1 0 0,-6 10 1 0 0,-25 55 69 0 0,21-51-22 0 0,1 0 0 0 0,1 1 1 0 0,1 0-1 0 0,1 1 0 0 0,-5 33 1 0 0,13-57-55 0 0,-1 1 0 0 0,2-1 1 0 0,-1 0-1 0 0,0 0 0 0 0,0 1 1 0 0,1-1-1 0 0,-1 0 1 0 0,1 0-1 0 0,0 0 0 0 0,-1 0 1 0 0,1 0-1 0 0,0 0 1 0 0,0 0-1 0 0,0 0 0 0 0,1 0 1 0 0,-1 0-1 0 0,0 0 1 0 0,1-1-1 0 0,0 1 0 0 0,-1 0 1 0 0,1-1-1 0 0,0 1 1 0 0,-1-1-1 0 0,1 0 0 0 0,0 0 1 0 0,0 0-1 0 0,0 0 1 0 0,0 0-1 0 0,0 0 0 0 0,0 0 1 0 0,1-1-1 0 0,-1 1 0 0 0,0-1 1 0 0,3 1-1 0 0,11 2 99 0 0,0-1 1 0 0,-1-1-1 0 0,30-1 0 0 0,-29 0 3 0 0,-6 0-429 0 0,0 0 1 0 0,0 1-1 0 0,0 0 0 0 0,18 4 1 0 0,-8 3-3811 0 0,3 3-3529 0 0,-14-6 4970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4:49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14 612 0 0,'6'-14'12928'0'0,"-3"27"-8494"0"0,-2 37-3749 0 0,-1-44 645 0 0,0 86 1066 0 0,10 419 4007 0 0,-5-439-5846 0 0,28 334 2310 0 0,-29-363-2651 0 0,20 225 162 0 0,-21-203-391 0 0,-4 0 0 0 0,-9 69 0 0 0,7-107 13 0 0,-1 5 0 0 0,0-1 0 0 0,-17 57 0 0 0,18-82 0 0 0,-1 1 0 0 0,3-3-98 0 0,0-3-423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4:50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26 428 0 0,'-37'-19'15757'0'0,"42"15"-15050"0"0,1 3-244 0 0,0 0 0 0 0,0 1 1 0 0,1-1-1 0 0,-1 1 1 0 0,0 0-1 0 0,0 1 1 0 0,0-1-1 0 0,0 1 1 0 0,10 3-1 0 0,16 1 338 0 0,437 29 3241 0 0,-341-25-3410 0 0,173 9 625 0 0,222-2 2 0 0,-21-18-475 0 0,-174 2-332 0 0,360 10 349 0 0,-237-10-289 0 0,-190-2-205 0 0,453 1 87 0 0,-513 1-394 0 0,162-6 0 0 0,-296 2-908 0 0,-63 0-359 0 0,-12-20-13812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5:16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33 324 0 0,'2'8'7065'0'0,"1"-4"-6939"0"0,1-1 309 0 0,1-1 0 0 0,0 0 1 0 0,0 0-1 0 0,0 0 0 0 0,0 0 0 0 0,0-1 0 0 0,0 0 0 0 0,0 0 0 0 0,0 0 0 0 0,1-1 0 0 0,-1 0 0 0 0,5 0 0 0 0,4 0 238 0 0,410-6 6805 0 0,-235-2-5328 0 0,-115 6-1408 0 0,-12 2 228 0 0,0-2 0 0 0,0-4 0 0 0,85-17-1 0 0,-101 11-410 0 0,-45 12-486 0 0,9-2 142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5:1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30 196 0 0,'5'-19'2594'0'0,"-3"8"4590"0"0,-7 22-4446 0 0,-14 32 261 0 0,-16 60-1 0 0,-19 126 1732 0 0,38-153-3308 0 0,12-61-1334 0 0,-5 41 879 0 0,8-53-1211 0 0,1 0 1 0 0,0 0 0 0 0,1 1-1 0 0,-1-1 1 0 0,1 0 0 0 0,-1 0 0 0 0,1 0-1 0 0,2 5 1 0 0,-3-8-22 0 0,0 1-1 0 0,1-1 0 0 0,-1 0 1 0 0,1 0-1 0 0,-1 1 1 0 0,1-1-1 0 0,-1 0 1 0 0,1 0-1 0 0,-1 0 1 0 0,1 0-1 0 0,-1 0 0 0 0,1 0 1 0 0,-1 0-1 0 0,1 0 1 0 0,-1 0-1 0 0,1 0 1 0 0,-1 0-1 0 0,1 0 0 0 0,-1 0 1 0 0,1 0-1 0 0,-1 0 1 0 0,1 0-1 0 0,-1 0 1 0 0,1-1-1 0 0,-1 1 0 0 0,0 0 1 0 0,1 0-1 0 0,-1-1 1 0 0,1 1-1 0 0,-1 0 1 0 0,1-1-1 0 0,2-1-456 0 0,2-3-1763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27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1 676 0 0,'0'0'188'0'0,"0"1"1"0"0,0-1-1 0 0,0 1 0 0 0,0-1 1 0 0,0 0-1 0 0,0 1 0 0 0,0-1 1 0 0,0 1-1 0 0,0-1 0 0 0,0 1 0 0 0,0-1 1 0 0,0 0-1 0 0,0 1 0 0 0,0-1 1 0 0,0 1-1 0 0,-1-1 0 0 0,1 0 1 0 0,0 1-1 0 0,0-1 0 0 0,-1 0 1 0 0,1 1-1 0 0,0-1 0 0 0,0 0 1 0 0,-1 1-1 0 0,1-1 0 0 0,0 0 0 0 0,-1 0 1 0 0,1 1-1 0 0,0-1 0 0 0,-1 0 1 0 0,1 0-1 0 0,-1 1 0 0 0,1-1 1 0 0,0 0-1 0 0,-1 0 0 0 0,1 0 1 0 0,-1 0-1 0 0,1 0 0 0 0,-1 0 1 0 0,1 0-1 0 0,0 0 0 0 0,-1 0 0 0 0,1 0 1 0 0,-1 0-1 0 0,1 0 0 0 0,-1 0 1 0 0,1 0-1 0 0,0 0 0 0 0,-1 0 1 0 0,1 0-1 0 0,-1-1 0 0 0,1 1 1 0 0,0 0-1 0 0,-1 0 0 0 0,1 0 1 0 0,0-1-1 0 0,-1 1 0 0 0,1 0 0 0 0,0-1 1 0 0,-1 1-1 0 0,1 0 0 0 0,0-1 1 0 0,-1 1-1 0 0,1 0 0 0 0,0-1 1 0 0,0 1-1 0 0,0 0 0 0 0,-1-1 1 0 0,1 0-1 0 0,-1 33 4089 0 0,11 100 3653 0 0,-11-3-4660 0 0,0-37-3105 0 0,4-74-1838 0 0,0-12-1716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5:18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15 220 440 0 0,'-1'0'89'0'0,"-13"-16"5427"0"0,14 15-5363 0 0,0 0 0 0 0,1 1 0 0 0,-1-1 0 0 0,0 0 0 0 0,0 1 0 0 0,1-1 0 0 0,-1 0 0 0 0,0 1 0 0 0,1-1 0 0 0,-1 1 0 0 0,1-1 0 0 0,-1 0 0 0 0,1 1 0 0 0,-1-1 0 0 0,1 1 0 0 0,-1 0 0 0 0,1-1 0 0 0,0 1 0 0 0,-1-1 0 0 0,1 1-1 0 0,-1 0 1 0 0,1-1 0 0 0,0 1 0 0 0,-1 0 0 0 0,1 0 0 0 0,0-1 0 0 0,1 1 0 0 0,31-13 2120 0 0,63-17 0 0 0,105-8 188 0 0,-145 29-1873 0 0,356-36 2762 0 0,5 30-663 0 0,146-12 97 0 0,-520 22-2362 0 0,22-2 1301 0 0,-65 10-1674 0 0,0-1-1 0 0,0 1 1 0 0,0 0-1 0 0,0 0 1 0 0,-1 0-1 0 0,1 0 1 0 0,-1 0-1 0 0,0 0 1 0 0,-1 2-1 0 0,-42 183 413 0 0,38-153-280 0 0,2 0 0 0 0,1 0 0 0 0,4 49 0 0 0,5 23 905 0 0,34 173-1 0 0,-23-179-1080 0 0,-16-100-238 0 0,-29-1-16264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5:1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44 520 0 0,'-60'17'3959'0'0,"21"0"4815"0"0,63-15-5814 0 0,-1-1-1965 0 0,-1-2 1 0 0,29-5 0 0 0,11-1-112 0 0,508-46 3290 0 0,500 46 1727 0 0,-988 5-5558 0 0,-81 2-484 0 0,-17-5-12782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5:2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44 24 0 0,'-3'-3'628'0'0,"0"0"0"0"0,0 1 0 0 0,0-1 1 0 0,-1 1-1 0 0,1 0 0 0 0,-1-1 0 0 0,0 1 0 0 0,0 1 0 0 0,1-1 0 0 0,-1 1 1 0 0,-1-1-1 0 0,1 1 0 0 0,0 0 0 0 0,0 1 0 0 0,0-1 0 0 0,0 1 0 0 0,-1 0 1 0 0,1 0-1 0 0,0 0 0 0 0,0 0 0 0 0,0 1 0 0 0,-8 1 0 0 0,12-1-493 0 0,0-1 1 0 0,-1 0-1 0 0,1 1 0 0 0,-1-1 0 0 0,1 1 0 0 0,0-1 0 0 0,0 1 1 0 0,-1-1-1 0 0,1 1 0 0 0,0 0 0 0 0,0-1 0 0 0,-1 1 1 0 0,1-1-1 0 0,0 1 0 0 0,0-1 0 0 0,0 1 0 0 0,0 0 0 0 0,0-1 1 0 0,0 1-1 0 0,0-1 0 0 0,0 1 0 0 0,0 0 0 0 0,0-1 0 0 0,0 1 1 0 0,1-1-1 0 0,-1 1 0 0 0,0 0 0 0 0,0-1 0 0 0,1 1 0 0 0,-1-1 1 0 0,0 1-1 0 0,0-1 0 0 0,1 1 0 0 0,-1-1 0 0 0,1 1 0 0 0,-1-1 1 0 0,0 0-1 0 0,1 1 0 0 0,0 0 0 0 0,17 19 1290 0 0,95 74 1911 0 0,-12-14-1744 0 0,-87-67-1339 0 0,-1 1 0 0 0,0 0 0 0 0,-1 1 0 0 0,18 27 0 0 0,-27-37-201 0 0,-1-1 0 0 0,0 1 0 0 0,0-1 0 0 0,0 1 0 0 0,0 0 0 0 0,-1 0 0 0 0,0-1 0 0 0,0 1-1 0 0,0 0 1 0 0,-1 0 0 0 0,0 1 0 0 0,0-1 0 0 0,0 0 0 0 0,0 0 0 0 0,-1 0 0 0 0,0 0 0 0 0,-2 7 0 0 0,1-5-21 0 0,-1-1-1 0 0,0 1 1 0 0,0-1-1 0 0,0 1 0 0 0,-1-1 1 0 0,0 0-1 0 0,0-1 1 0 0,-1 1-1 0 0,0-1 1 0 0,0 0-1 0 0,-9 8 1 0 0,8-8-23 0 0,0-1 1 0 0,-1 1 0 0 0,0-1 0 0 0,0 0-1 0 0,-1-1 1 0 0,1 0 0 0 0,0 0-1 0 0,-1 0 1 0 0,0-1 0 0 0,-10 2 0 0 0,13-4-1 0 0,-1 1-1 0 0,1-1 1 0 0,0 0 0 0 0,-1 0 0 0 0,1 0 0 0 0,0-1 0 0 0,0 0 0 0 0,-1 0 0 0 0,1 0 0 0 0,0-1 0 0 0,0 0 0 0 0,0 0 0 0 0,0 0-1 0 0,0 0 1 0 0,-8-6 0 0 0,11 6-3 0 0,0 0 0 0 0,0 0-1 0 0,1 0 1 0 0,-1-1 0 0 0,1 1-1 0 0,-1 0 1 0 0,1-1-1 0 0,0 1 1 0 0,-1 0 0 0 0,1-1-1 0 0,1 0 1 0 0,-1 1 0 0 0,0-1-1 0 0,0 0 1 0 0,1 1-1 0 0,0-1 1 0 0,0 0 0 0 0,-1 1-1 0 0,2-1 1 0 0,-1 0 0 0 0,0 0-1 0 0,0 1 1 0 0,1-1 0 0 0,-1 0-1 0 0,2-2 1 0 0,2-9 2 0 0,1-1 0 0 0,0 1 0 0 0,8-15 0 0 0,-10 22-6 0 0,30-57-45 0 0,-22 46-27 0 0,-1-2 0 0 0,-1 1 0 0 0,0-2-1 0 0,-1 1 1 0 0,-2-1 0 0 0,0 0 0 0 0,3-24-1 0 0,-8 41 56 0 0,-1 1-1 0 0,0-1 0 0 0,0 0 1 0 0,-1 1-1 0 0,1-1 0 0 0,-1 1 1 0 0,0-1-1 0 0,1 1 1 0 0,-2 0-1 0 0,1-1 0 0 0,0 1 1 0 0,-1 0-1 0 0,1 0 0 0 0,-1-1 1 0 0,0 1-1 0 0,-3-3 0 0 0,1 1 0 0 0,0 1-1 0 0,-1 0 0 0 0,0 0 1 0 0,0 0-1 0 0,0 0 0 0 0,0 1 1 0 0,0 0-1 0 0,-11-4 0 0 0,0 1-7 0 0,-1 0 0 0 0,-1 1 0 0 0,1 1-1 0 0,-1 1 1 0 0,-27-2 0 0 0,-29 4-382 0 0,68 2 142 0 0,0-1 1 0 0,1 1-1 0 0,-1 0 1 0 0,0 0-1 0 0,1 0 0 0 0,-1 1 1 0 0,1 0-1 0 0,0 0 0 0 0,-1 0 1 0 0,-6 5-1 0 0,3 10-8156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5:20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8609 0 0,'49'16'9102'0'0,"1"1"-4158"0"0,-9-2-3934 0 0,-1 2 0 0 0,-1 1 0 0 0,62 39-1 0 0,-95-53-817 0 0,-4-3-80 0 0,0 1 0 0 0,0-1 0 0 0,0 0 0 0 0,0 1-1 0 0,0-1 1 0 0,0 1 0 0 0,0 0 0 0 0,-1 0 0 0 0,4 4 1096 0 0,-9-26-848 0 0,3 9-276 0 0,0 0 0 0 0,0 1 0 0 0,1-1 0 0 0,1 0 0 0 0,-1 0 0 0 0,2 0 0 0 0,0 0 0 0 0,0 0 0 0 0,1 1 0 0 0,0-1 0 0 0,1 1 0 0 0,0 0 0 0 0,8-13 0 0 0,-6 11 11 0 0,1 1 0 0 0,0 0 0 0 0,1 0-1 0 0,1 1 1 0 0,-1 0 0 0 0,1 1 0 0 0,1 0-1 0 0,0 0 1 0 0,0 1 0 0 0,20-11 0 0 0,-28 17-68 0 0,0 1 1 0 0,-1 0 0 0 0,1 0 0 0 0,0 0 0 0 0,0 1 0 0 0,0-1 0 0 0,0 0 0 0 0,0 1 0 0 0,0-1-1 0 0,-1 1 1 0 0,2-1 0 0 0,-1 1 0 0 0,0 0 0 0 0,0 0 0 0 0,0 0 0 0 0,0 0 0 0 0,0 1 0 0 0,0-1-1 0 0,0 0 1 0 0,0 1 0 0 0,0-1 0 0 0,-1 1 0 0 0,3 1 0 0 0,-1-1-7 0 0,-1 1 0 0 0,0 0 1 0 0,0 0-1 0 0,0 0 0 0 0,0 1 1 0 0,0-1-1 0 0,-1 0 0 0 0,1 1 0 0 0,-1-1 1 0 0,1 1-1 0 0,-1-1 0 0 0,0 1 1 0 0,0 0-1 0 0,1 3 0 0 0,1 9-1 0 0,0-1 0 0 0,-1 1-1 0 0,-1 0 1 0 0,0 30 0 0 0,-4-11-20 0 0,-1 39 0 0 0,4-69 0 0 0,0 0 0 0 0,0 0 0 0 0,1 0 0 0 0,-1 0 0 0 0,1-1 0 0 0,0 1 0 0 0,0 0 0 0 0,0 0 0 0 0,1-1 0 0 0,0 1 0 0 0,-1-1 0 0 0,1 1 0 0 0,0-1 0 0 0,4 5 0 0 0,-3-6-4 0 0,-1 0-1 0 0,1 0 1 0 0,0 0-1 0 0,0 0 1 0 0,-1-1 0 0 0,1 1-1 0 0,1-1 1 0 0,-1 1-1 0 0,0-1 1 0 0,0 0 0 0 0,0 0-1 0 0,1-1 1 0 0,-1 1 0 0 0,1-1-1 0 0,-1 1 1 0 0,7-1-1 0 0,4-2 224 0 0,1 1 0 0 0,26-8 0 0 0,-8 2-4145 0 0,-2 3-5110 0 0,-19 4 5543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5:2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13 103 432 0 0,'-5'-7'2096'0'0,"5"6"-1549"0"0,-1 0 1 0 0,0 1 0 0 0,1-1 0 0 0,-1 0 0 0 0,1 1 0 0 0,-1-1 0 0 0,0 0 0 0 0,1 0-1 0 0,0 0 1 0 0,-1 0 0 0 0,1 1 0 0 0,0-1 0 0 0,-1 0 0 0 0,1 0 0 0 0,0 0 0 0 0,0 0 0 0 0,0 0-1 0 0,-1 0 1 0 0,1 0 0 0 0,0 0 0 0 0,0 0 0 0 0,1-1 0 0 0,9-2 3582 0 0,14 1-4783 0 0,747-42 9088 0 0,-359 27-4973 0 0,-374 18-3019 0 0,-27 0-233 0 0,0 1-1 0 0,0-2 0 0 0,-1 1 1 0 0,17-4-1 0 0,-26 3-382 0 0,28 4-5987 0 0,-14-2-1266 0 0,-3-1 4301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5:2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52 452 0 0,'1'-3'726'0'0,"0"0"1"0"0,-1 0-1 0 0,0 0 0 0 0,0 0 1 0 0,0 0-1 0 0,0 0 0 0 0,0 0 1 0 0,0 0-1 0 0,-2-4 1 0 0,2 6-527 0 0,-1 0 1 0 0,1 0 0 0 0,-1 0 0 0 0,1 0 0 0 0,-1 0 0 0 0,1 0-1 0 0,-1 1 1 0 0,0-1 0 0 0,0 0 0 0 0,1 0 0 0 0,-1 0 0 0 0,0 1 0 0 0,0-1-1 0 0,0 0 1 0 0,0 1 0 0 0,0-1 0 0 0,0 1 0 0 0,0-1 0 0 0,0 1-1 0 0,0-1 1 0 0,0 1 0 0 0,0 0 0 0 0,0-1 0 0 0,0 1 0 0 0,0 0 0 0 0,-1 0-1 0 0,1 0 1 0 0,0 0 0 0 0,0 0 0 0 0,0 0 0 0 0,-2 0 0 0 0,-10 2 471 0 0,0 1 1 0 0,0 0 0 0 0,0 0-1 0 0,1 2 1 0 0,-1-1 0 0 0,1 2-1 0 0,0-1 1 0 0,1 2 0 0 0,-18 11-1 0 0,13-7-27 0 0,1 1-1 0 0,0 0 1 0 0,0 1-1 0 0,1 1 0 0 0,1 0 1 0 0,-13 17-1 0 0,24-29-512 0 0,1 1 0 0 0,-1-1 0 0 0,0 0 0 0 0,1 1 0 0 0,-1-1 0 0 0,1 1 0 0 0,0 0 0 0 0,0-1 0 0 0,0 1 0 0 0,0 0 0 0 0,0 0 0 0 0,1-1 1 0 0,-1 1-1 0 0,1 0 0 0 0,0 0 0 0 0,0 0 0 0 0,0 0 0 0 0,0 0 0 0 0,0 0 0 0 0,1-1 0 0 0,-1 1 0 0 0,1 0 0 0 0,0 0 0 0 0,0 0 0 0 0,0-1 0 0 0,0 1 0 0 0,2 3 0 0 0,1-1 2 0 0,-1-1 1 0 0,1-1 0 0 0,0 1 0 0 0,0 0-1 0 0,0-1 1 0 0,1 0 0 0 0,-1 0-1 0 0,1 0 1 0 0,-1 0 0 0 0,1-1 0 0 0,0 0-1 0 0,0 0 1 0 0,8 2 0 0 0,-3-2-71 0 0,0 0 0 0 0,1-1 0 0 0,-1 0-1 0 0,0 0 1 0 0,1-1 0 0 0,-1 0 0 0 0,0-1 0 0 0,0 0 0 0 0,1-1 0 0 0,-1 0 0 0 0,0-1 0 0 0,0 0-1 0 0,18-8 1 0 0,-22 8-61 0 0,-1 1-1 0 0,1-1 1 0 0,-1 0-1 0 0,0 0 1 0 0,0-1-1 0 0,0 1 1 0 0,-1-1-1 0 0,1-1 1 0 0,-1 1-1 0 0,0 0 1 0 0,0-1-1 0 0,0 0 1 0 0,-1 0-1 0 0,1 0 1 0 0,-1 0-1 0 0,0-1 1 0 0,-1 1-1 0 0,1-1 1 0 0,-1 0-1 0 0,-1 1 1 0 0,1-1-1 0 0,-1 0 1 0 0,0 0-1 0 0,1-10 1 0 0,-2 12 8 0 0,0 1-1 0 0,-1-1 1 0 0,1 0 0 0 0,-1 0 0 0 0,0 1 0 0 0,0-1 0 0 0,0 0 0 0 0,0 1 0 0 0,-1-1 0 0 0,1 1 0 0 0,-1 0 0 0 0,0-1-1 0 0,0 1 1 0 0,0 0 0 0 0,0 0 0 0 0,-1 0 0 0 0,1 1 0 0 0,-1-1 0 0 0,0 0 0 0 0,0 1 0 0 0,0 0 0 0 0,0 0 0 0 0,-5-3-1 0 0,5 4-171 0 0,0-1 0 0 0,0 1 0 0 0,0 0 0 0 0,0 1 0 0 0,0-1-1 0 0,0 0 1 0 0,0 1 0 0 0,0 0 0 0 0,0 0 0 0 0,-1 0-1 0 0,1 0 1 0 0,0 0 0 0 0,0 0 0 0 0,0 1 0 0 0,0 0 0 0 0,0-1-1 0 0,0 1 1 0 0,0 1 0 0 0,0-1 0 0 0,0 0 0 0 0,0 1-1 0 0,0-1 1 0 0,1 1 0 0 0,-1 0 0 0 0,1 0 0 0 0,-1 0 0 0 0,1 0-1 0 0,-3 3 1 0 0,-36 46-7812 0 0,26-24 4624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5:27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12 472 0 0,'-22'1'-1247'0'0,"-18"0"10010"0"0,27 2 794 0 0,42 1-5327 0 0,156 6 422 0 0,96-4-2687 0 0,-147-4-1096 0 0,332-5 1177 0 0,1025-9-642 0 0,-1429 12-1348 0 0,326-3-56 0 0,-192-8 0 0 0,12 1 0 0 0,-138 14-1728 0 0,-52-2-1990 0 0,-1-1-1 0 0,23-2 1 0 0,-11-2 308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5:27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54 280 0 0,'1'-1'248'0'0,"-1"0"0"0"0,1 0 0 0 0,0 0 0 0 0,-1 0 0 0 0,1 0 0 0 0,-1 0 0 0 0,1 0 0 0 0,-1 0 0 0 0,0 0 0 0 0,1 0 0 0 0,-1-1-1 0 0,0 1 1 0 0,0 0 0 0 0,0 0 0 0 0,0 0 0 0 0,0 0 0 0 0,0-1 0 0 0,0 1 0 0 0,0 0 0 0 0,-1 0 0 0 0,1 0 0 0 0,0 0 0 0 0,-1 0 0 0 0,1-1 0 0 0,-1 1 0 0 0,0-1 0 0 0,0 1 99 0 0,-1-1 0 0 0,0 0 0 0 0,1 1 0 0 0,-1 0 0 0 0,0-1 0 0 0,0 1 0 0 0,0 0 0 0 0,0 0 0 0 0,0 0 0 0 0,0 0 0 0 0,0 0 0 0 0,-4 0 0 0 0,-3-1 492 0 0,0 0 1 0 0,-1 1-1 0 0,1 0 0 0 0,0 0 0 0 0,-17 2 1 0 0,5 2 89 0 0,0 1 0 0 0,1 1 0 0 0,0 1 0 0 0,-31 12 1 0 0,43-15-579 0 0,-1 1 0 0 0,1 1 1 0 0,0-1-1 0 0,0 1 1 0 0,1 0-1 0 0,-1 1 1 0 0,1 0-1 0 0,1 0 1 0 0,-1 1-1 0 0,1-1 0 0 0,0 1 1 0 0,-9 14-1 0 0,14-18-217 0 0,-1 0 0 0 0,1 1 0 0 0,0-1 0 0 0,0 1-1 0 0,0-1 1 0 0,1 1 0 0 0,-1-1 0 0 0,1 1 0 0 0,-1-1 0 0 0,1 1-1 0 0,1 0 1 0 0,-1-1 0 0 0,0 1 0 0 0,1 0 0 0 0,0-1 0 0 0,0 1-1 0 0,0-1 1 0 0,0 1 0 0 0,0-1 0 0 0,1 0 0 0 0,-1 0 0 0 0,1 1-1 0 0,0-1 1 0 0,0 0 0 0 0,0 0 0 0 0,1-1 0 0 0,-1 1 0 0 0,1 0-1 0 0,4 3 1 0 0,3 3 87 0 0,0-1 0 0 0,1 0 0 0 0,0 0 0 0 0,0-2 0 0 0,0 1 0 0 0,24 9 0 0 0,-20-11-51 0 0,0-1 1 0 0,-1 0-1 0 0,2-1 0 0 0,-1-1 0 0 0,0 0 1 0 0,30-1-1 0 0,-40-1-161 0 0,1 0 0 0 0,-1 0 1 0 0,1-1-1 0 0,-1 1 0 0 0,1-1 0 0 0,-1-1 0 0 0,1 1 1 0 0,-1-1-1 0 0,0 0 0 0 0,0 0 0 0 0,0-1 0 0 0,0 1 1 0 0,0-1-1 0 0,-1 0 0 0 0,1-1 0 0 0,-1 1 0 0 0,0-1 1 0 0,0 0-1 0 0,0 0 0 0 0,0 0 0 0 0,-1 0 0 0 0,5-7 1 0 0,-6 7-6 0 0,-1 1 0 0 0,0 0 0 0 0,0 0 0 0 0,0-1 0 0 0,0 1 1 0 0,-1-1-1 0 0,1 1 0 0 0,-1-1 0 0 0,0 1 0 0 0,0-1 0 0 0,0 1 0 0 0,0-1 1 0 0,-1 1-1 0 0,0-1 0 0 0,1 1 0 0 0,-1 0 0 0 0,0-1 0 0 0,-1 1 1 0 0,1 0-1 0 0,0 0 0 0 0,-1-1 0 0 0,0 1 0 0 0,0 0 0 0 0,0 1 0 0 0,0-1 1 0 0,-4-3-1 0 0,-6-7-355 0 0,-1 0-1 0 0,0 2 1 0 0,-29-21 0 0 0,27 21-503 0 0,6 4-1277 0 0,3-6-6000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5:2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202 400 528 0 0,'-22'22'1895'0'0,"1"1"0"0"0,-34 50-1 0 0,27-35-417 0 0,27-37-1417 0 0,-18 25 2024 0 0,0 1 0 0 0,-16 33 0 0 0,33-53 3215 0 0,9-14-4073 0 0,10-18-703 0 0,14-48 841 0 0,32-121 0 0 0,-45 133-905 0 0,55-235 2132 0 0,-68 279-1864 0 0,1 14 391 0 0,-4 4-1052 0 0,-1 1 1 0 0,1 0-1 0 0,-1-1 0 0 0,0 1 0 0 0,1 0 1 0 0,-1 0-1 0 0,0 0 0 0 0,0 0 1 0 0,0 0-1 0 0,-1 0 0 0 0,2 3 0 0 0,107 222 1162 0 0,-64-151-794 0 0,4-2-1 0 0,89 103 0 0 0,-136-174-424 0 0,0 0-15 0 0,0-1 0 0 0,0 1 1 0 0,1 0-1 0 0,-1-1 0 0 0,1 1 0 0 0,-1-1 1 0 0,1 0-1 0 0,0 0 0 0 0,-1 0 1 0 0,1 0-1 0 0,0 0 0 0 0,1-1 0 0 0,-1 1 1 0 0,0-1-1 0 0,5 2 0 0 0,-7-3-32 0 0,0-3 19 0 0,-1 1 0 0 0,1 0 0 0 0,-1 0 0 0 0,1-1 0 0 0,-1 1 0 0 0,0 0 0 0 0,0-1 0 0 0,0-3 0 0 0,-4 3 13 0 0,-1-1-1 0 0,1 1 1 0 0,-1 0-1 0 0,1 1 1 0 0,-1-1 0 0 0,0 1-1 0 0,0 0 1 0 0,0 0 0 0 0,0 0-1 0 0,0 1 1 0 0,-1 0 0 0 0,1 0-1 0 0,-6-1 1 0 0,-15 0-8 0 0,-34 0-1 0 0,52 2 13 0 0,-55 1 26 0 0,-88 13 1 0 0,118-9-337 0 0,0 2 0 0 0,0 1 1 0 0,1 2-1 0 0,-44 19 0 0 0,74-28 147 0 0,0 0 0 0 0,-1 0 0 0 0,1 1 0 0 0,0-1 0 0 0,0 1 0 0 0,0-1 0 0 0,0 1 0 0 0,0 0 0 0 0,-3 4 0 0 0,4-5-100 0 0,1-1 0 0 0,-1 1 0 0 0,1 0-1 0 0,0 0 1 0 0,-1-1 0 0 0,1 1 0 0 0,0 0-1 0 0,0 0 1 0 0,-1 0 0 0 0,1 0 0 0 0,0-1-1 0 0,0 1 1 0 0,0 0 0 0 0,0 0 0 0 0,0 0-1 0 0,0 0 1 0 0,1-1 0 0 0,-1 1 0 0 0,0 0-1 0 0,0 0 1 0 0,0 0 0 0 0,1 0 0 0 0,-1-1-1 0 0,1 1 1 0 0,-1 0 0 0 0,0 0 0 0 0,1-1-1 0 0,-1 1 1 0 0,1 0 0 0 0,-1-1 0 0 0,1 1-1 0 0,0-1 1 0 0,-1 1 0 0 0,1-1 0 0 0,1 1-1 0 0,8 6-2967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5:2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13 820 0 0,'-1'-1'366'0'0,"1"0"1"0"0,-1 0-1 0 0,0 0 0 0 0,0 0 0 0 0,0 0 0 0 0,0 1 1 0 0,0-1-1 0 0,0 0 0 0 0,0 1 0 0 0,0-1 1 0 0,0 1-1 0 0,0-1 0 0 0,0 1 0 0 0,0-1 0 0 0,0 1 1 0 0,0 0-1 0 0,-1-1 0 0 0,1 1 0 0 0,0 0 1 0 0,0 0-1 0 0,0 0 0 0 0,-1 0 0 0 0,1 0 0 0 0,0 0 1 0 0,0 0-1 0 0,0 0 0 0 0,-2 1 0 0 0,-8 15 5871 0 0,5 3-5490 0 0,-26 143 5105 0 0,8 4-3532 0 0,10-61-2768 0 0,11-83-780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27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0 244 648 0 0,'6'-3'13081'0'0,"16"-6"-9556"0"0,28-7-1831 0 0,50-15 2504 0 0,-74 20-3859 0 0,41-23 0 0 0,-49 23-487 0 0,0-1 1 0 0,0-1 0 0 0,-2-1-1 0 0,0 0 1 0 0,0-1 0 0 0,-1 0-1 0 0,21-30 1 0 0,-33 83 7825 0 0,0 67-5234 0 0,-5-77-2470 0 0,0-11-63 0 0,1 1 0 0 0,1-1 0 0 0,5 35 1 0 0,1-41-3045 0 0,-6-11 2661 0 0,1 1 0 0 0,0-1 0 0 0,-1 1-1 0 0,1-1 1 0 0,0 1 0 0 0,0-1 0 0 0,-1 0 0 0 0,1 1 0 0 0,0-1 0 0 0,0 0-1 0 0,-1 0 1 0 0,1 0 0 0 0,0 1 0 0 0,0-1 0 0 0,0 0 0 0 0,-1 0-1 0 0,1 0 1 0 0,0 0 0 0 0,0 0 0 0 0,0-1 0 0 0,1 1 0 0 0,8-4-2761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5:29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44 376 348 0 0,'-9'-17'581'0'0,"2"6"443"0"0,1-1 0 0 0,0 0 0 0 0,-5-16 1 0 0,10 24-657 0 0,0 0 0 0 0,0 0 1 0 0,0-1-1 0 0,1 1 1 0 0,-1 0-1 0 0,1 0 0 0 0,0-1 1 0 0,1 1-1 0 0,-1 0 1 0 0,1-1-1 0 0,-1 1 0 0 0,1 0 1 0 0,1 0-1 0 0,1-6 1 0 0,5-4 193 0 0,-1 1 0 0 0,1 0 0 0 0,1 0 0 0 0,1 1 0 0 0,-1 0 0 0 0,2 1 0 0 0,0 0 0 0 0,0 1 0 0 0,1 0 0 0 0,0 1 0 0 0,22-13 0 0 0,-13 10-39 0 0,0 1-1 0 0,0 1 1 0 0,1 1-1 0 0,0 1 1 0 0,1 1 0 0 0,0 1-1 0 0,26-4 1 0 0,-33 8-141 0 0,1 1 1 0 0,-1 0-1 0 0,1 1 1 0 0,-1 1-1 0 0,0 1 1 0 0,1 0-1 0 0,24 7 1 0 0,-35-7-227 0 0,0 0 1 0 0,0 1-1 0 0,0 0 0 0 0,0-1 0 0 0,0 2 1 0 0,-1-1-1 0 0,0 1 0 0 0,0 0 0 0 0,9 8 1 0 0,-11-9-61 0 0,0 1 1 0 0,-1-1-1 0 0,0 1 1 0 0,1-1-1 0 0,-1 1 1 0 0,0 0-1 0 0,-1 0 0 0 0,1 0 1 0 0,-1 0-1 0 0,0 0 1 0 0,0 0-1 0 0,0 0 1 0 0,0 1-1 0 0,-1-1 1 0 0,0 0-1 0 0,0 6 1 0 0,-1-3-17 0 0,0 1 0 0 0,0 0-1 0 0,-1-1 1 0 0,0 1 0 0 0,-1-1 0 0 0,1 1 0 0 0,-2-1 0 0 0,1 0-1 0 0,-1 0 1 0 0,0 0 0 0 0,0-1 0 0 0,-1 1 0 0 0,0-1 0 0 0,0 0-1 0 0,0-1 1 0 0,-1 1 0 0 0,-11 8 0 0 0,-2 0 104 0 0,-1-1 0 0 0,1-1 0 0 0,-2 0 0 0 0,-38 15 0 0 0,-1-4 535 0 0,60-22-713 0 0,0-1 0 0 0,0 0 0 0 0,0 0 1 0 0,0 0-1 0 0,0 0 0 0 0,0 1 0 0 0,0-1 0 0 0,0 0 0 0 0,0 0 0 0 0,0 0 0 0 0,0 1 0 0 0,0-1 0 0 0,0 0 1 0 0,0 0-1 0 0,0 0 0 0 0,0 0 0 0 0,0 1 0 0 0,0-1 0 0 0,0 0 0 0 0,0 0 0 0 0,0 0 0 0 0,0 1 0 0 0,0-1 0 0 0,0 0 1 0 0,0 0-1 0 0,1 0 0 0 0,-1 0 0 0 0,0 1 0 0 0,0-1 0 0 0,0 0 0 0 0,0 0 0 0 0,0 0 0 0 0,0 0 0 0 0,1 0 1 0 0,-1 0-1 0 0,0 1 0 0 0,0-1 0 0 0,0 0 0 0 0,0 0 0 0 0,1 0 0 0 0,-1 0 0 0 0,0 0 0 0 0,0 0 0 0 0,0 0 1 0 0,1 0-1 0 0,-1 0 0 0 0,0 0 0 0 0,36 12 123 0 0,-7-3-150 0 0,1 1-1 0 0,-2 1 1 0 0,1 2 0 0 0,-2 0-1 0 0,48 33 1 0 0,-59-34-17 0 0,-2 0 0 0 0,0 1 0 0 0,-1 1 0 0 0,0 0 0 0 0,-1 1 0 0 0,19 30 0 0 0,-27-38 62 0 0,0 0 1 0 0,-1-1-1 0 0,-1 1 1 0 0,1 1-1 0 0,-1-1 1 0 0,0 0-1 0 0,0 0 1 0 0,-1 1 0 0 0,0 8-1 0 0,-1-11 51 0 0,0 0-1 0 0,0-1 1 0 0,-1 1 0 0 0,0 0-1 0 0,0 0 1 0 0,0-1 0 0 0,-1 1-1 0 0,1 0 1 0 0,-1-1 0 0 0,0 0-1 0 0,-1 1 1 0 0,1-1 0 0 0,-1 0-1 0 0,1 0 1 0 0,-6 5 0 0 0,-2 1-43 0 0,0-1 1 0 0,-1 0 0 0 0,0-1 0 0 0,-1 0 0 0 0,0-1 0 0 0,0 0 0 0 0,0-1 0 0 0,-1-1-1 0 0,0 0 1 0 0,0 0 0 0 0,0-1 0 0 0,-1-1 0 0 0,1 0 0 0 0,-1-1 0 0 0,-15 1-1 0 0,5-2-36 0 0,1 0-1 0 0,-1-1 0 0 0,1-2 1 0 0,-1 0-1 0 0,1-2 0 0 0,0 0 0 0 0,0-2 1 0 0,-28-10-1 0 0,48 15 40 0 0,-1-1-1 0 0,0 1 1 0 0,1-1 0 0 0,0 0-1 0 0,-1 0 1 0 0,1 0 0 0 0,0 0 0 0 0,0-1-1 0 0,0 1 1 0 0,0-1 0 0 0,1 1-1 0 0,-1-1 1 0 0,-2-4 0 0 0,4 5-225 0 0,0 0 0 0 0,0 1 1 0 0,1-1-1 0 0,-1 0 1 0 0,1 0-1 0 0,-1 1 0 0 0,1-1 1 0 0,0 0-1 0 0,0 0 1 0 0,-1 0-1 0 0,2-3 0 0 0,-1 2-876 0 0,1 0-1 0 0,-1 0 1 0 0,1 0 0 0 0,0 0-1 0 0,0 0 1 0 0,0 1-1 0 0,1-1 1 0 0,2-4-1 0 0,5-9-2598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5:32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1223 359 548 0 0,'5'-11'1261'0'0,"0"1"-1"0"0,-1-1 1 0 0,0 0-1 0 0,-1-1 0 0 0,0 1 1 0 0,0-1-1 0 0,-2 1 1 0 0,1-1-1 0 0,-1-14 1 0 0,-1 9-432 0 0,-1 0 0 0 0,-1 0 1 0 0,0 0-1 0 0,-1 0 0 0 0,-9-29 0 0 0,10 40-688 0 0,0 1-1 0 0,0-1 1 0 0,-1 1-1 0 0,0-1 1 0 0,0 1-1 0 0,0 0 1 0 0,-1 0 0 0 0,1 0-1 0 0,-1 1 1 0 0,0-1-1 0 0,-1 1 1 0 0,1 0-1 0 0,-1 0 1 0 0,0 1-1 0 0,0-1 1 0 0,-7-3-1 0 0,4 3 6 0 0,0 1 0 0 0,0 1-1 0 0,-1-1 1 0 0,1 1 0 0 0,0 1-1 0 0,-1 0 1 0 0,1 0 0 0 0,-1 0-1 0 0,0 1 1 0 0,-12 2-1 0 0,0 0 53 0 0,1 2-1 0 0,-1 1 0 0 0,1 1 0 0 0,0 0 0 0 0,1 1 0 0 0,0 1 0 0 0,0 1 0 0 0,-31 20 0 0 0,45-26-131 0 0,1 1 0 0 0,-1-1 1 0 0,0 1-1 0 0,1 0 0 0 0,0 0 1 0 0,0 0-1 0 0,0 0 0 0 0,0 1 1 0 0,1 0-1 0 0,-1 0 0 0 0,1 0 1 0 0,1 0-1 0 0,-1 0 0 0 0,1 1 0 0 0,0-1 1 0 0,0 1-1 0 0,0-1 0 0 0,1 1 1 0 0,0 0-1 0 0,0-1 0 0 0,0 10 1 0 0,1-13-53 0 0,-1-1 1 0 0,1 0 0 0 0,-1 1 0 0 0,1-1-1 0 0,-1 0 1 0 0,1 1 0 0 0,-1-1-1 0 0,1 0 1 0 0,-1 0 0 0 0,0 0 0 0 0,0 1-1 0 0,0-1 1 0 0,0 0 0 0 0,0 0-1 0 0,0 0 1 0 0,0-1 0 0 0,0 1 0 0 0,0 0-1 0 0,0 0 1 0 0,-3 1 0 0 0,-30 11 48 0 0,19-8-23 0 0,-42 16-43 0 0,-83 19 0 0 0,107-33-55 0 0,1-1 1 0 0,-1-2-1 0 0,0-1 1 0 0,-44-2-1 0 0,63-2 69 0 0,1-1 0 0 0,0 0-1 0 0,0-1 1 0 0,0-1-1 0 0,0 0 1 0 0,1 0 0 0 0,0-1-1 0 0,0-1 1 0 0,0 0-1 0 0,0-1 1 0 0,-15-12 0 0 0,24 18-73 0 0,-1 0 1 0 0,1 0-1 0 0,0 1 1 0 0,-1-1 0 0 0,1 1-1 0 0,0-1 1 0 0,-1 1-1 0 0,1 0 1 0 0,0 0-1 0 0,-1 1 1 0 0,1-1-1 0 0,-1 1 1 0 0,1 0 0 0 0,0-1-1 0 0,-4 3 1 0 0,-13 1-404 0 0,-21-4-1660 0 0,22-4-5769 0 0,11 1 5472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5:3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1 684 0 0,'-24'-1'1189'0'0,"0"2"-1"0"0,0 0 1 0 0,0 2-1 0 0,0 0 1 0 0,0 2 0 0 0,-43 13-1 0 0,17-4 311 0 0,29-9-865 0 0,7-3 1 0 0,0 2 0 0 0,0 0 0 0 0,0 0-1 0 0,0 2 1 0 0,1-1 0 0 0,-14 9 0 0 0,26-13-545 0 0,0 0 1 0 0,1 0-1 0 0,-1 0 0 0 0,0 0 0 0 0,1-1 0 0 0,-1 1 0 0 0,1 0 0 0 0,-1 0 0 0 0,1 0 0 0 0,-1 0 0 0 0,1 0 0 0 0,0 0 0 0 0,-1 1 0 0 0,1-1 0 0 0,0 0 0 0 0,0 0 0 0 0,0 0 0 0 0,0 0 0 0 0,0 0 1 0 0,0 0-1 0 0,0 0 0 0 0,0 0 0 0 0,0 1 0 0 0,1-1 0 0 0,-1 0 0 0 0,0 0 0 0 0,1 0 0 0 0,-1 0 0 0 0,1 0 0 0 0,-1 0 0 0 0,1 0 0 0 0,-1 0 0 0 0,1-1 0 0 0,0 1 0 0 0,1 1 0 0 0,30 37 777 0 0,-27-34-723 0 0,37 39 502 0 0,53 60 452 0 0,-82-88-844 0 0,-1 0 0 0 0,-1 1-1 0 0,-1 1 1 0 0,16 33 0 0 0,-12-25 919 0 0,-9-28-346 0 0,0-13-687 0 0,57-214 558 0 0,-49 193-713 0 0,1 1-1 0 0,2 1 1 0 0,2 1 0 0 0,26-39-1 0 0,-39 68-314 0 0,-9 17 260 0 0,-15 26 13 0 0,-52 43-39 0 0,16-21-57 0 0,96-102-722 0 0,-28 30 742 0 0,0 0 0 0 0,-1-2-1 0 0,-1 0 1 0 0,0 0 0 0 0,13-21-1 0 0,-24 34 127 0 0,1 0 0 0 0,-1-1 0 0 0,0 1 0 0 0,0 0 0 0 0,1 0 0 0 0,-1-1 0 0 0,0 1-1 0 0,0 0 1 0 0,0-1 0 0 0,0 1 0 0 0,1 0 0 0 0,-1 0 0 0 0,0-1 0 0 0,0 1 0 0 0,0 0-1 0 0,0-1 1 0 0,0 1 0 0 0,0 0 0 0 0,0-1 0 0 0,0 1 0 0 0,0 0 0 0 0,0-1 0 0 0,0 1-1 0 0,0 0 1 0 0,0-1 0 0 0,0 1 0 0 0,0 0 0 0 0,0-1 0 0 0,0 1 0 0 0,0 0 0 0 0,-1-1-1 0 0,1 1 1 0 0,0 0 0 0 0,0-1 0 0 0,0 1 0 0 0,0 0 0 0 0,-1 0 0 0 0,1-1 0 0 0,0 1-1 0 0,0 0 1 0 0,-1 0 0 0 0,1-1 0 0 0,0 1 0 0 0,-1 0 0 0 0,1 0 0 0 0,0 0 0 0 0,-1 0-1 0 0,-21 2-211 0 0,-22 15-749 0 0,21-4-450 0 0,8-2-4911 0 0,12-9 3939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5:40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0 216 0 0,'0'0'1513'0'0,"-3"0"-924"0"0,-1 1-432 0 0,0-1 1 0 0,1 1-1 0 0,-1 0 0 0 0,0 0 1 0 0,0 0-1 0 0,1 0 1 0 0,-1 1-1 0 0,1-1 1 0 0,-1 1-1 0 0,1 0 1 0 0,-1 0-1 0 0,-2 3 1 0 0,-44 36 848 0 0,34-27-700 0 0,-42 35 548 0 0,-196 161 1894 0 0,176-153-1511 0 0,-119 69-1 0 0,57-49-668 0 0,139-77-1108 0 0,5-1-1244 0 0,43-16-1148 0 0,-5 3 1721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5:4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909 0 244 0 0,'0'0'2478'0'0,"-5"14"-1116"0"0,0-7-1019 0 0,-1 1 0 0 0,0-1 0 0 0,-1-1 0 0 0,1 1 0 0 0,-10 5 0 0 0,-3 5 90 0 0,-186 146 2528 0 0,53-59-499 0 0,-224 115 0 0 0,347-204-2172 0 0,-46 27 679 0 0,74-38-2080 0 0,7-3 731 0 0,13-4-15 0 0,121-32-4206 0 0,-44 8 3018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5:41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0 524 0 0,'-40'17'1897'0'0,"0"1"-1"0"0,2 2 1 0 0,0 2 0 0 0,-63 49 0 0 0,-125 125 2804 0 0,184-157-4047 0 0,20-19-628 0 0,-57 58-121 0 0,72-70-985 0 0,0 1 1 0 0,0 1-1 0 0,1-1 0 0 0,-6 13 1 0 0,8-12-616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5:4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4 180 0 0,'2'-3'7934'0'0,"-21"18"-5456"0"0,-27 25-1199 0 0,-609 569 8068 0 0,639-592-9748 0 0,16-17 373 0 0,0 0 0 0 0,0 0 0 0 0,0 0 0 0 0,-1 0 1 0 0,1 1-1 0 0,0-1 0 0 0,0 0 0 0 0,0 0 0 0 0,0 0 0 0 0,0 0 0 0 0,0 0 0 0 0,0 0 1 0 0,0 0-1 0 0,0 1 0 0 0,0-1 0 0 0,0 0 0 0 0,-1 0 0 0 0,1 0 0 0 0,0 0 0 0 0,0 0 1 0 0,0 1-1 0 0,0-1 0 0 0,0 0 0 0 0,0 0 0 0 0,0 0 0 0 0,0 0 0 0 0,0 0 0 0 0,0 0 1 0 0,0 1-1 0 0,0-1 0 0 0,0 0 0 0 0,1 0 0 0 0,-1 0 0 0 0,0 0 0 0 0,0 0 0 0 0,0 1 1 0 0,0-1-1 0 0,0 0 0 0 0,0 0 0 0 0,0 0 0 0 0,0 0 0 0 0,0 0 0 0 0,0 0 1 0 0,0 0-1 0 0,1 0 0 0 0,-1 1 0 0 0,0-1 0 0 0,0 0 0 0 0,0 0 0 0 0,0 0 0 0 0,0 0 1 0 0,0 0-1 0 0,1 0 0 0 0,-1 0 0 0 0,0 0 0 0 0,0 0 0 0 0,6-1-304 0 0,-1 0-1 0 0,0 0 0 0 0,1-1 1 0 0,-1 1-1 0 0,9-6 0 0 0,151-66-5683 0 0,-81 32 4093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5:42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 16 0 0,'-25'17'6238'0'0,"-3"2"-4462"0"0,-28 37 873 0 0,-49 63-1 0 0,6-7-1257 0 0,8-22 1230 0 0,-181 137 0 0 0,163-139-338 0 0,109-88-2332 0 0,-1 0 0 0 0,1 0 1 0 0,0 0-1 0 0,0 0 0 0 0,0 0 1 0 0,0 0-1 0 0,-1 0 0 0 0,1 0 1 0 0,0 1-1 0 0,0-1 1 0 0,0 0-1 0 0,0 0 0 0 0,0 0 1 0 0,-1 0-1 0 0,1 0 0 0 0,0 0 1 0 0,0 0-1 0 0,0 1 0 0 0,0-1 1 0 0,0 0-1 0 0,0 0 0 0 0,0 0 1 0 0,0 0-1 0 0,0 0 0 0 0,0 1 1 0 0,-1-1-1 0 0,1 0 0 0 0,0 0 1 0 0,0 0-1 0 0,0 0 0 0 0,0 1 1 0 0,0-1-1 0 0,0 0 0 0 0,0 0 1 0 0,0 0-1 0 0,0 0 0 0 0,0 0 1 0 0,0 1-1 0 0,1-1 1 0 0,-1 0-1 0 0,0 0 0 0 0,0 0 1 0 0,0 0-1 0 0,0 1 0 0 0,0-1 1 0 0,0 0-1 0 0,0 0 0 0 0,0 0 1 0 0,0 0-1 0 0,1 1 0 0 0,10 0-677 0 0,16-5-525 0 0,36-18-3890 0 0,-18 3 2971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5:4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 5973 0 0,'-2'2'6669'0'0,"-5"5"-3785"0"0,-13 10-1930 0 0,-73 43 2680 0 0,30-20-1658 0 0,-89 74 0 0 0,114-83-1323 0 0,-2 2-599 0 0,17-10-3170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6:43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20 304 0 0,'-39'7'12471'0'0,"43"-6"-11372"0"0,34 2 465 0 0,-1-1 0 0 0,45-4 0 0 0,-14 1-544 0 0,21 1 77 0 0,528-23 3190 0 0,-542 16-5860 0 0,-74 7 1066 0 0,-9 5-4220 0 0,-35 15 2120 0 0,1-6-1923 0 0,18-7 2637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28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6 188 916 0 0,'-1'-3'327'0'0,"0"0"1"0"0,0 0-1 0 0,0-1 0 0 0,1 1 1 0 0,-1 0-1 0 0,1 0 0 0 0,-1-1 0 0 0,1 1 1 0 0,0 0-1 0 0,0 0 0 0 0,1-1 1 0 0,-1 1-1 0 0,1 0 0 0 0,0 0 1 0 0,-1-1-1 0 0,1 1 0 0 0,1 0 0 0 0,-1 0 1 0 0,0 0-1 0 0,1 0 0 0 0,-1 0 1 0 0,1 1-1 0 0,0-1 0 0 0,0 0 1 0 0,0 1-1 0 0,1-1 0 0 0,-1 1 0 0 0,0 0 1 0 0,4-3-1 0 0,10-7 441 0 0,1 1 0 0 0,0 1-1 0 0,0 1 1 0 0,1 0 0 0 0,0 1 0 0 0,0 1-1 0 0,1 0 1 0 0,0 2 0 0 0,29-6 0 0 0,-34 9-414 0 0,0 0 0 0 0,1 0 1 0 0,-1 1-1 0 0,0 1 0 0 0,1 1 1 0 0,-1 0-1 0 0,0 0 0 0 0,0 1 1 0 0,0 1-1 0 0,0 1 0 0 0,0 0 1 0 0,0 1-1 0 0,23 11 0 0 0,-33-14-241 0 0,0 1 0 0 0,-1-1 0 0 0,1 1 0 0 0,-1 0 0 0 0,1 0 0 0 0,-1 0 0 0 0,0 0 0 0 0,0 0 0 0 0,-1 1 0 0 0,1 0 0 0 0,-1-1-1 0 0,1 1 1 0 0,-1 0 0 0 0,0 0 0 0 0,-1 0 0 0 0,3 8 0 0 0,-3-6-1 0 0,0 0 0 0 0,0 1 0 0 0,-1-1 1 0 0,0 0-1 0 0,-1 0 0 0 0,1 0 0 0 0,-1 0 0 0 0,0 0 0 0 0,-1 0 0 0 0,-3 11 1 0 0,-6 7 184 0 0,0-1 0 0 0,-2 0 0 0 0,0-1 0 0 0,-26 32 0 0 0,33-45-196 0 0,-23 28 351 0 0,-28 42 502 0 0,51-70-741 0 0,1 0 1 0 0,0 1-1 0 0,1-1 1 0 0,0 1-1 0 0,0 1 0 0 0,-4 18 1 0 0,8-26-147 0 0,0 0 0 0 0,-1-1-1 0 0,1 1 1 0 0,0 0 0 0 0,1-1 0 0 0,-1 1 0 0 0,0 0 0 0 0,1-1-1 0 0,-1 1 1 0 0,1 0 0 0 0,0-1 0 0 0,0 1 0 0 0,0-1 0 0 0,0 1-1 0 0,1-1 1 0 0,-1 0 0 0 0,0 1 0 0 0,3 1 0 0 0,0 0-2 0 0,0 0 1 0 0,0 0 0 0 0,0-1-1 0 0,0 1 1 0 0,1-1 0 0 0,0 0-1 0 0,-1 0 1 0 0,9 3 0 0 0,2 0-296 0 0,1-1 0 0 0,0 0 0 0 0,0-1 0 0 0,1 0 1 0 0,17 0-1 0 0,38 9-4345 0 0,-26 3-4223 0 0,-33-9 5689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6:4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32 0 0,'-27'8'10820'0'0,"31"-7"-9616"0"0,21 8-167 0 0,1-2-1 0 0,0-1 0 0 0,0-1 0 0 0,1-1 0 0 0,35 0 1 0 0,-32-1-467 0 0,55 4 924 0 0,0-4-1 0 0,1-3 0 0 0,116-16 0 0 0,-169 9-1880 0 0,-32 7-236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6:4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8 380 0 0,'0'-1'191'0'0,"0"1"-1"0"0,0 0 1 0 0,-1-1-1 0 0,1 1 1 0 0,0-1-1 0 0,0 1 1 0 0,-1 0-1 0 0,1-1 1 0 0,0 1-1 0 0,-1 0 1 0 0,1-1-1 0 0,-1 1 1 0 0,1 0-1 0 0,0 0 1 0 0,-1-1-1 0 0,1 1 1 0 0,-1 0 0 0 0,1 0-1 0 0,-1 0 1 0 0,1-1-1 0 0,0 1 1 0 0,-1 0-1 0 0,1 0 1 0 0,-1 0-1 0 0,1 0 1 0 0,-1 0-1 0 0,1 0 1 0 0,-1 0-1 0 0,1 0 1 0 0,-1 0-1 0 0,1 0 1 0 0,-1 0-1 0 0,0 1 1 0 0,-11 14 2518 0 0,-5 34-1308 0 0,15-40-615 0 0,-18 73 895 0 0,4 2-1 0 0,3 0 1 0 0,4 0 0 0 0,2 119 0 0 0,7-175-1892 0 0,0 30-1126 0 0,0-20-5265 0 0,0-32 4543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6:4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0 289 648 0 0,'5'-20'745'0'0,"1"1"0"0"0,1 0 1 0 0,1 0-1 0 0,0 0 0 0 0,1 1 0 0 0,13-18 0 0 0,-15 26-351 0 0,0 0-1 0 0,1 1 0 0 0,0 0 0 0 0,1 0 1 0 0,0 1-1 0 0,0 1 0 0 0,1-1 1 0 0,0 1-1 0 0,0 1 0 0 0,0 0 0 0 0,18-7 1 0 0,-6 5 74 0 0,1 1 0 0 0,0 0 1 0 0,0 2-1 0 0,1 1 1 0 0,-1 1-1 0 0,1 1 0 0 0,0 1 1 0 0,0 1-1 0 0,34 5 1 0 0,-31-1-164 0 0,0 1 1 0 0,0 1-1 0 0,0 1 1 0 0,-1 1 0 0 0,0 2-1 0 0,-1 1 1 0 0,43 24-1 0 0,-59-29-175 0 0,1 0-1 0 0,-1 1 1 0 0,0 0-1 0 0,-1 1 1 0 0,0 0-1 0 0,0 0 0 0 0,-1 0 1 0 0,1 1-1 0 0,-2 1 1 0 0,0-1-1 0 0,0 1 1 0 0,0 0-1 0 0,-2 0 1 0 0,7 18-1 0 0,-8-18-41 0 0,-1-1-1 0 0,0 1 1 0 0,-1 0 0 0 0,0 0-1 0 0,0-1 1 0 0,-1 1 0 0 0,0 0-1 0 0,-1 0 1 0 0,0 0 0 0 0,-1-1 0 0 0,0 1-1 0 0,-1-1 1 0 0,0 1 0 0 0,0-1-1 0 0,0 0 1 0 0,-10 17 0 0 0,1-9-4 0 0,1 0 1 0 0,-2 0-1 0 0,0-1 1 0 0,-1-1-1 0 0,-1 0 1 0 0,0-1 0 0 0,-1 0-1 0 0,-1-2 1 0 0,-17 12-1 0 0,21-16-27 0 0,-1 0 0 0 0,0-1 1 0 0,0 0-1 0 0,0-1 0 0 0,-1-1 0 0 0,0 0 0 0 0,0-1 0 0 0,0-1 0 0 0,0 0 0 0 0,-1-1 1 0 0,1-1-1 0 0,-26 0 0 0 0,31-4 29 0 0,17 0-14 0 0,20 0 23 0 0,-11 4-26 0 0,0 0 0 0 0,0 2 0 0 0,0 0 0 0 0,0 1-1 0 0,-1 0 1 0 0,0 2 0 0 0,0 0 0 0 0,0 0 0 0 0,0 1 0 0 0,-1 1-1 0 0,-1 0 1 0 0,1 1 0 0 0,-1 1 0 0 0,-1 0 0 0 0,21 22 0 0 0,-12-9 225 0 0,-1 1 1 0 0,-2 1-1 0 0,0 1 1 0 0,-2 1-1 0 0,-1 0 1 0 0,-1 1-1 0 0,14 40 1 0 0,-25-60-783 0 0,12 25 1866 0 0,-3-21-4050 0 0,5-7-6451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6:47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69 5857 0 0,'-14'-27'5411'0'0,"12"22"-4410"0"0,0-1-1 0 0,-1 1 0 0 0,0 0 0 0 0,0 0 1 0 0,-1 0-1 0 0,-4-6 1946 0 0,9 25-2284 0 0,1-1 0 0 0,0 0 0 0 0,4 15 0 0 0,4 26 439 0 0,-3-13-524 0 0,2 1 1 0 0,1-1 0 0 0,3 0-1 0 0,29 67 1 0 0,-35-90-497 0 0,-3-8-460 0 0,3 7-575 0 0,1-8-2976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6:4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77 177 296 0 0,'-13'-3'811'0'0,"-28"-10"2275"0"0,19-2 1836 0 0,22 14-4784 0 0,0 1 0 0 0,0-1 0 0 0,0 0 0 0 0,-1 1-1 0 0,1-1 1 0 0,0 1 0 0 0,0-1 0 0 0,0 0 0 0 0,0 1 0 0 0,1-1 0 0 0,-1 1 0 0 0,0-1 0 0 0,0 0 0 0 0,0 1 0 0 0,0-1 0 0 0,1 1 0 0 0,-1-1 0 0 0,0 1-1 0 0,0-1 1 0 0,1 0 0 0 0,-1 1 0 0 0,0-1 0 0 0,1 1 0 0 0,-1 0 0 0 0,1-1 0 0 0,-1 1 0 0 0,0-1 0 0 0,1 1 0 0 0,-1 0 0 0 0,1-1 0 0 0,-1 1-1 0 0,2-1 1 0 0,16-11 1480 0 0,-18 12-1548 0 0,28-13 1048 0 0,0 1 0 0 0,1 2 0 0 0,0 1 0 0 0,0 1 0 0 0,52-7 0 0 0,-56 11-573 0 0,153-18 2331 0 0,-2 0 85 0 0,-148 21-5230 0 0,-14 2-7751 0 0,-7-1 7250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6:4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13 6929 0 0,'0'0'7574'0'0,"-3"-2"-6291"0"0,-8-6-231 0 0,9 6 606 0 0,-1 5-956 0 0,0 1-438 0 0,0 0 0 0 0,0 1 0 0 0,1 0 0 0 0,0-1 0 0 0,0 1-1 0 0,0 0 1 0 0,0 0 0 0 0,1 0 0 0 0,0 0 0 0 0,0 1 0 0 0,-1 9-1 0 0,1 70 1513 0 0,2-52-1288 0 0,-1 5-670 0 0,-2 83 2113 0 0,-1-82-4986 0 0,-3 0-4144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6:48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13 331 696 0 0,'0'0'239'0'0,"-1"0"0"0"0,1 0 0 0 0,0 1 0 0 0,-1-1-1 0 0,1 0 1 0 0,0 0 0 0 0,-1 0 0 0 0,1 0 0 0 0,-1 0 0 0 0,1 0 0 0 0,0 0-1 0 0,-1 0 1 0 0,1 0 0 0 0,0 0 0 0 0,-1 0 0 0 0,1 0 0 0 0,0 0 0 0 0,-1 0 0 0 0,1 0-1 0 0,-1 0 1 0 0,1 0 0 0 0,0-1 0 0 0,-1 1 0 0 0,1 0 0 0 0,0 0 0 0 0,-2-2 1433 0 0,2 2-1434 0 0,-1 0 1 0 0,1-1 0 0 0,0 1 0 0 0,0 0 0 0 0,0-1 0 0 0,-1 1 0 0 0,16-10 2234 0 0,31-9-1421 0 0,-45 19-893 0 0,110-38 3412 0 0,-53 20-2286 0 0,0-2 1 0 0,-2-3-1 0 0,69-39 1 0 0,-118 57-1318 0 0,-1 0 0 0 0,0-1-1 0 0,0 1 1 0 0,0-1 0 0 0,-1 0 0 0 0,0-1-1 0 0,0 1 1 0 0,-1-1 0 0 0,0 0 0 0 0,0 0-1 0 0,0-1 1 0 0,-1 1 0 0 0,0-1 0 0 0,0 0 0 0 0,-1 0-1 0 0,2-9 1 0 0,-4 14 681 0 0,0 3-619 0 0,0 0 1 0 0,0-1 0 0 0,0 1-1 0 0,0 0 1 0 0,0-1 0 0 0,0 1-1 0 0,0 0 1 0 0,0-1-1 0 0,0 1 1 0 0,0-1 0 0 0,0 1-1 0 0,0 0 1 0 0,0-1 0 0 0,0 1-1 0 0,0 0 1 0 0,0-1 0 0 0,0 1-1 0 0,-1 0 1 0 0,1-1-1 0 0,0 1 1 0 0,0 0 0 0 0,0-1-1 0 0,-1 1 1 0 0,1 0 0 0 0,0 0-1 0 0,0-1 1 0 0,-1 1 0 0 0,1 0-1 0 0,0 0 1 0 0,-1-1-1 0 0,1 1 1 0 0,-11 6 1213 0 0,-9 23-3 0 0,10 0-335 0 0,0 0 1 0 0,2 1 0 0 0,-7 53-1 0 0,13-67-684 0 0,1 0 0 0 0,0 1 0 0 0,1-1 0 0 0,1 0 0 0 0,1 1 0 0 0,0-1 0 0 0,1 0 0 0 0,9 28 0 0 0,1-24-2548 0 0,-12-19 1799 0 0,0-1 0 0 0,0 1 0 0 0,0-1 0 0 0,1 1 0 0 0,-1-1 1 0 0,0 1-1 0 0,0-1 0 0 0,1 0 0 0 0,-1 0 0 0 0,0 1 0 0 0,0-1 0 0 0,1 0 0 0 0,-1 0 1 0 0,0 0-1 0 0,1 0 0 0 0,-1-1 0 0 0,0 1 0 0 0,1 0 0 0 0,1-1 0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6:4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12 118 464 0 0,'-11'-27'19382'0'0,"12"26"-19058"0"0,15-5 6560 0 0,9 3-6819 0 0,80-6 2722 0 0,177-39-1 0 0,-276 47-3216 0 0,0-1 0 0 0,1-1 0 0 0,-1 1-1 0 0,0-1 1 0 0,-1 0 0 0 0,11-7 0 0 0</inkml:trace>
  <inkml:trace contextRef="#ctx0" brushRef="#br0" timeOffset="1">91 368 400 0 0,'-1'0'259'0'0,"0"1"0"0"0,0 0-1 0 0,0-1 1 0 0,0 1 0 0 0,0-1 0 0 0,0 1-1 0 0,0 0 1 0 0,0 0 0 0 0,1 0 0 0 0,-1-1 0 0 0,0 1-1 0 0,0 0 1 0 0,1 0 0 0 0,-1 0 0 0 0,1 0-1 0 0,-1 0 1 0 0,1 0 0 0 0,-1 0 0 0 0,1 0 0 0 0,-1 0-1 0 0,1 1 1 0 0,0-1 0 0 0,0 0 0 0 0,0 0-1 0 0,0 0 1 0 0,0 0 0 0 0,0 0 0 0 0,0 1-1 0 0,0-1 1 0 0,0 0 0 0 0,0 0 0 0 0,0 0 0 0 0,1 0-1 0 0,0 2 1 0 0,0-1 245 0 0,0-1-1 0 0,0 0 1 0 0,0 0 0 0 0,1 0 0 0 0,-1 0-1 0 0,0 0 1 0 0,1 0 0 0 0,-1 0-1 0 0,0-1 1 0 0,1 1 0 0 0,-1 0-1 0 0,4 0 1 0 0,15 3 988 0 0,17-4 1329 0 0,0-2 1 0 0,66-10-1 0 0,-60 5-1565 0 0,62-1 0 0 0,-96 9-3838 0 0,5 4-8900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6:50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91 164 0 0,'1'-4'323'0'0,"-1"0"-1"0"0,-1-1 1 0 0,1 1-1 0 0,-1 0 1 0 0,1 0-1 0 0,-1 0 1 0 0,0 0-1 0 0,0 0 1 0 0,-1 0-1 0 0,1 1 1 0 0,-1-1-1 0 0,0 0 1 0 0,0 1 0 0 0,0-1-1 0 0,-1 1 1 0 0,1-1-1 0 0,-4-2 1 0 0,3 4-65 0 0,0-1 1 0 0,0 2-1 0 0,0-1 0 0 0,0 0 1 0 0,0 1-1 0 0,0-1 1 0 0,-1 1-1 0 0,1 0 1 0 0,-1 0-1 0 0,1 0 1 0 0,-1 0-1 0 0,1 1 0 0 0,-1 0 1 0 0,1-1-1 0 0,-1 1 1 0 0,1 1-1 0 0,-1-1 1 0 0,0 0-1 0 0,1 1 1 0 0,-5 1-1 0 0,-6 2 200 0 0,-1 0 1 0 0,1 2-1 0 0,-1-1 1 0 0,2 2-1 0 0,-1 0 0 0 0,1 1 1 0 0,-23 16-1 0 0,1 5 998 0 0,-43 43 0 0 0,66-60-1121 0 0,1 0 0 0 0,1 1 0 0 0,0 0 1 0 0,1 1-1 0 0,0-1 0 0 0,1 2 0 0 0,1-1 0 0 0,0 1 0 0 0,1 0 0 0 0,-7 28 0 0 0,10-30-110 0 0,0 0 0 0 0,2 1 0 0 0,0-1 0 0 0,0 1 0 0 0,1-1 0 0 0,1 1 0 0 0,0 0 1 0 0,1-1-1 0 0,1 0 0 0 0,0 1 0 0 0,0-1 0 0 0,1 0 0 0 0,8 16 0 0 0,-4-12-16 0 0,1-1 0 0 0,1 0 1 0 0,0-1-1 0 0,1 0 0 0 0,0-1 1 0 0,21 21-1 0 0,-24-28-129 0 0,1 1 1 0 0,-1-1-1 0 0,1 0 1 0 0,1-1 0 0 0,-1 0-1 0 0,1-1 1 0 0,0 0-1 0 0,0 0 1 0 0,1-1-1 0 0,-1 0 1 0 0,23 4-1 0 0,-29-8-118 0 0,1 0 0 0 0,0 0 0 0 0,-1 0 0 0 0,1-1 0 0 0,0 0-1 0 0,-1 0 1 0 0,1 0 0 0 0,-1 0 0 0 0,1-1 0 0 0,-1 0-1 0 0,1 0 1 0 0,-1 0 0 0 0,0 0 0 0 0,0 0 0 0 0,5-5-1 0 0,-7 6 25 0 0,0-1 0 0 0,0 1 0 0 0,0-1 0 0 0,0 0 1 0 0,-1 0-1 0 0,1 0 0 0 0,0 1 0 0 0,-1-1 0 0 0,0-1 0 0 0,1 1 0 0 0,-1 0 0 0 0,0 0 0 0 0,0 0 0 0 0,0-1 0 0 0,0 1 0 0 0,0-1 0 0 0,-1 1 0 0 0,1-1 0 0 0,-1 1 0 0 0,0-1 0 0 0,0 1 0 0 0,1-1 0 0 0,-2 1 0 0 0,1-1 0 0 0,0 1 0 0 0,0-1 0 0 0,-1 1 0 0 0,1 0 0 0 0,-1-1 0 0 0,-1-2 0 0 0,0 2 20 0 0,1 1 0 0 0,-1 0 0 0 0,0 0 0 0 0,0-1 0 0 0,0 1-1 0 0,0 0 1 0 0,-1 1 0 0 0,1-1 0 0 0,0 0 0 0 0,-1 1 0 0 0,1-1 0 0 0,-1 1-1 0 0,0 0 1 0 0,1 0 0 0 0,-1 0 0 0 0,0 0 0 0 0,0 0 0 0 0,0 1 0 0 0,0-1-1 0 0,1 1 1 0 0,-1 0 0 0 0,0-1 0 0 0,0 1 0 0 0,-4 1 0 0 0,-9 0 22 0 0,-1 0 1 0 0,1 2-1 0 0,-17 3 1 0 0,-33 14-178 0 0,62-18-29 0 0,0-1 1 0 0,0 1-1 0 0,0 0 0 0 0,0 0 1 0 0,1 0-1 0 0,-1 1 1 0 0,1-1-1 0 0,-1 1 0 0 0,1 0 1 0 0,0 0-1 0 0,0 0 0 0 0,0 0 1 0 0,0 1-1 0 0,-2 4 1 0 0,4-7-107 0 0,1 0 0 0 0,-1 0 0 0 0,1 1 0 0 0,0-1 0 0 0,0 0 1 0 0,-1 0-1 0 0,1 0 0 0 0,0 0 0 0 0,0 0 0 0 0,0 1 1 0 0,0-1-1 0 0,0 0 0 0 0,0 0 0 0 0,1 0 0 0 0,-1 0 1 0 0,0 0-1 0 0,1 1 0 0 0,-1-1 0 0 0,1 0 0 0 0,-1 0 0 0 0,1 0 1 0 0,-1 0-1 0 0,1 0 0 0 0,-1 0 0 0 0,1 0 0 0 0,0-1 1 0 0,1 3-1 0 0,10 9-2408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6:5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0 636 0 0,'0'0'4286'0'0,"-3"6"-3170"0"0,-130 196 4380 0 0,-90 79-1707 0 0,80-107-667 0 0,121-146-2761 0 0,-1 0-11 0 0,-32 51 0 0 0,55-79-467 0 0,0 0 0 0 0,-1 0 0 0 0,1 1 0 0 0,0-1 0 0 0,0 0-1 0 0,0 0 1 0 0,-1 1 0 0 0,1-1 0 0 0,0 0 0 0 0,0 0 0 0 0,0 1-1 0 0,0-1 1 0 0,0 0 0 0 0,-1 1 0 0 0,1-1 0 0 0,0 0-1 0 0,0 0 1 0 0,0 1 0 0 0,0-1 0 0 0,0 0 0 0 0,0 1 0 0 0,0-1-1 0 0,0 0 1 0 0,0 1 0 0 0,0-1 0 0 0,0 0 0 0 0,0 1 0 0 0,0-1-1 0 0,1 0 1 0 0,-1 0 0 0 0,0 1 0 0 0,0-1 0 0 0,0 0-1 0 0,0 1 1 0 0,0-1 0 0 0,1 1 0 0 0,11-3-3018 0 0,0-5 1072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28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0 7993 0 0,'-26'25'8047'0'0,"22"-20"-6481"0"0,-1-1 0 0 0,1 1 0 0 0,-1-1 0 0 0,-11 8 724 0 0,17-12-2108 0 0,1 0 0 0 0,-1 0 0 0 0,0 0 1 0 0,0 0-1 0 0,1 0 0 0 0,-1 0 1 0 0,0 0-1 0 0,0 1 0 0 0,1-1 1 0 0,-1 1-1 0 0,0-1 0 0 0,0 1 1 0 0,0-1-1 0 0,0 1 0 0 0,1 0 0 0 0,-1-1 1 0 0,0 1-1 0 0,0 0 0 0 0,0 0 1 0 0,-1 0-1 0 0,1 0 0 0 0,0 0 1 0 0,0 0-1 0 0,0 0 0 0 0,-1 0 0 0 0,2 2 1 0 0,-1-1-78 0 0,0 1 1 0 0,-1 0-1 0 0,1 0 1 0 0,-1 0-1 0 0,0-1 1 0 0,0 1-1 0 0,0 0 1 0 0,0 0-1 0 0,0 0 0 0 0,0 0 1 0 0,-1-1-1 0 0,0 4 1 0 0,-1 0-91 0 0,1 1 0 0 0,-1-1 0 0 0,-1 0-1 0 0,1-1 1 0 0,-1 1 0 0 0,0 0 0 0 0,-1-1 0 0 0,1 1 0 0 0,-1-1 0 0 0,0 0-1 0 0,0 0 1 0 0,-6 4 0 0 0,5-5-41 0 0,0 0-1 0 0,0 0 0 0 0,-1-1 1 0 0,1 0-1 0 0,-1 0 1 0 0,0 0-1 0 0,0-1 0 0 0,-9 3 1 0 0,13-5-18 0 0,5-2-174 0 0,-1 0 265 0 0,1 1 0 0 0,0-1 1 0 0,-1 0-1 0 0,1 1 0 0 0,0 0 1 0 0,0 0-1 0 0,0 0 0 0 0,4-1 1 0 0,9 3-2517 0 0,-15-1 1900 0 0,0 1-1 0 0,0-1 1 0 0,-1 1 0 0 0,1 0 0 0 0,0-1 0 0 0,0 1-1 0 0,-1-1 1 0 0,1 1 0 0 0,0 0 0 0 0,-1 0 0 0 0,1-1-1 0 0,-1 1 1 0 0,1 0 0 0 0,-1 0 0 0 0,1 0 0 0 0,-1 0 0 0 0,1 1-1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6:50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3 608 0 0,'-2'-1'362'0'0,"0"1"1"0"0,0-1-1 0 0,0 1 0 0 0,0 0 1 0 0,0 0-1 0 0,0 0 1 0 0,0 0-1 0 0,0 0 0 0 0,0 0 1 0 0,0 1-1 0 0,0-1 0 0 0,1 1 1 0 0,-1-1-1 0 0,0 1 0 0 0,0 0 1 0 0,0 0-1 0 0,1 0 0 0 0,-1 0 1 0 0,0 0-1 0 0,1 0 1 0 0,-1 0-1 0 0,1 0 0 0 0,-1 1 1 0 0,-1 1-1 0 0,-40 42 1527 0 0,35-36-1219 0 0,-163 194 3716 0 0,-14 17-1320 0 0,-134 95 1961 0 0,314-310-5604 0 0,-14 13 1082 0 0,14-12-3344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6:5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12 289 6157 0 0,'-1'-3'687'0'0,"-1"0"1"0"0,0 0 0 0 0,1-1 0 0 0,0 1 0 0 0,0-1-1 0 0,0 1 1 0 0,0-1 0 0 0,0 1 0 0 0,1-1 0 0 0,-1 1-1 0 0,1-1 1 0 0,0 0 0 0 0,0 1 0 0 0,1-1 0 0 0,0-3-1 0 0,0 1-237 0 0,1 0-1 0 0,0-1 0 0 0,1 2 1 0 0,-1-1-1 0 0,1 0 1 0 0,0 0-1 0 0,7-9 0 0 0,3-1-44 0 0,1 1 1 0 0,0 0-1 0 0,1 1 0 0 0,20-15 0 0 0,-20 18-52 0 0,1 1 1 0 0,0 0-1 0 0,1 0 0 0 0,-1 2 1 0 0,2 0-1 0 0,27-8 0 0 0,-38 13-239 0 0,1 1-1 0 0,0 0 1 0 0,-1 1-1 0 0,1 0 1 0 0,0 0-1 0 0,0 0 1 0 0,-1 1-1 0 0,1 0 1 0 0,0 1-1 0 0,0 0 1 0 0,0 0-1 0 0,-1 1 1 0 0,1 0-1 0 0,-1 0 1 0 0,1 0-1 0 0,-1 1 1 0 0,0 0-1 0 0,10 7 1 0 0,-14-9-100 0 0,-1 1 0 0 0,0 0 0 0 0,1 0 1 0 0,-1 0-1 0 0,0 0 0 0 0,-1 1 0 0 0,1-1 0 0 0,0 1 0 0 0,-1-1 1 0 0,1 1-1 0 0,-1-1 0 0 0,0 1 0 0 0,1 0 0 0 0,-1 0 0 0 0,-1-1 1 0 0,1 1-1 0 0,0 0 0 0 0,-1 0 0 0 0,1 0 0 0 0,-1 0 1 0 0,0 0-1 0 0,0 0 0 0 0,0 0 0 0 0,-1 0 0 0 0,1 0 0 0 0,-1 0 1 0 0,1-1-1 0 0,-1 1 0 0 0,0 0 0 0 0,0 0 0 0 0,0 0 0 0 0,0-1 1 0 0,-1 1-1 0 0,-2 3 0 0 0,-3 6-45 0 0,0-1 0 0 0,-1 0 0 0 0,0-1 0 0 0,-1 0 0 0 0,0 0 0 0 0,-16 13 0 0 0,4-8 0 0 0,-1 0 0 0 0,0-2 1 0 0,-1 0-1 0 0,-1-1 1 0 0,-26 8-1 0 0,-13 8 121 0 0,62-28-85 0 0,1 0 0 0 0,0 0 0 0 0,0 0 0 0 0,0 0 1 0 0,0 0-1 0 0,0 0 0 0 0,-1 0 0 0 0,1 0 0 0 0,0 0 0 0 0,0 0 0 0 0,0 0 0 0 0,0 0 0 0 0,0 1 0 0 0,0-1 0 0 0,0 0 0 0 0,0 0 0 0 0,-1 0 1 0 0,1 0-1 0 0,0 0 0 0 0,0 0 0 0 0,0 0 0 0 0,0 1 0 0 0,0-1 0 0 0,0 0 0 0 0,0 0 0 0 0,0 0 0 0 0,0 0 0 0 0,0 0 0 0 0,0 0 0 0 0,0 1 0 0 0,0-1 1 0 0,0 0-1 0 0,0 0 0 0 0,0 0 0 0 0,0 0 0 0 0,0 0 0 0 0,0 0 0 0 0,0 1 0 0 0,0-1 0 0 0,0 0 0 0 0,0 0 0 0 0,0 0 0 0 0,0 0 0 0 0,0 0 1 0 0,0 0-1 0 0,0 1 0 0 0,0-1 0 0 0,0 0 0 0 0,1 0 0 0 0,-1 0 0 0 0,0 0 0 0 0,0 0 0 0 0,0 0 0 0 0,0 0 0 0 0,0 0 0 0 0,0 1 0 0 0,0-1 0 0 0,0 0 1 0 0,1 0-1 0 0,-1 0 0 0 0,0 0 0 0 0,0 0 0 0 0,0 0 0 0 0,0 0 0 0 0,17 7 133 0 0,29 4-71 0 0,-40-10-36 0 0,14 4-11 0 0,110 29 68 0 0,-118-31-127 0 0,0 2 0 0 0,-1 0 0 0 0,1 0 0 0 0,-1 1-1 0 0,0 0 1 0 0,-1 1 0 0 0,0 0 0 0 0,14 13 0 0 0,-22-18 25 0 0,0-1 0 0 0,-1 1-1 0 0,0-1 1 0 0,1 1 0 0 0,-1 0 0 0 0,0 0-1 0 0,0 0 1 0 0,0-1 0 0 0,0 1 0 0 0,0 0-1 0 0,-1 0 1 0 0,1 0 0 0 0,0 1-1 0 0,-1-1 1 0 0,0 0 0 0 0,1 0 0 0 0,-1 0-1 0 0,0 0 1 0 0,0 0 0 0 0,-1 4 0 0 0,1-3 5 0 0,-1 0 1 0 0,-1 0 0 0 0,1 0-1 0 0,0 0 1 0 0,-1 0 0 0 0,1 0 0 0 0,-1 0-1 0 0,0 0 1 0 0,0-1 0 0 0,0 1-1 0 0,-5 4 1 0 0,-3 2 13 0 0,-1-1 1 0 0,0 0-1 0 0,0-1 0 0 0,-1 0 1 0 0,-15 7-1 0 0,-1-2-244 0 0,0 0 0 0 0,0-2 0 0 0,-1-1 0 0 0,-1-1 0 0 0,1-2 0 0 0,-1-1-1 0 0,0-1 1 0 0,-59-1 0 0 0,74-6-2770 0 0,8-2-2427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6:5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1 300 0 0,'0'27'10651'0'0,"2"6"-3985"0"0,3 42-1379 0 0,4 84-2394 0 0,-9-44-799 0 0,0-48-2368 0 0,3-60-1294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6:52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89 248 0 0,'-17'0'1243'0'0,"-29"0"3370"0"0,21-7 5347 0 0,27 6-8329 0 0,16-4-312 0 0,0 0 0 0 0,0 1 0 0 0,0 0 0 0 0,27 0 0 0 0,4-2-113 0 0,97-13 1772 0 0,71-11 56 0 0,-207 28-3347 0 0,5 1-7073 0 0,-8 0 2974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6:5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449 130 768 0 0,'-3'-8'520'0'0,"0"0"-1"0"0,-1 1 1 0 0,0-1-1 0 0,0 1 1 0 0,-1 0-1 0 0,0 0 1 0 0,0 0-1 0 0,-1 1 1 0 0,1 0-1 0 0,-1 0 1 0 0,-1 0-1 0 0,1 1 1 0 0,-1 0-1 0 0,0 0 1 0 0,0 1-1 0 0,-1 0 1 0 0,1 0 0 0 0,-1 1-1 0 0,0-1 1 0 0,0 2-1 0 0,0-1 1 0 0,-14-1-1 0 0,6 2 88 0 0,0 1 0 0 0,-1 0 1 0 0,1 2-1 0 0,-1 0 0 0 0,1 1 0 0 0,-1 0 0 0 0,1 1 0 0 0,0 1 1 0 0,0 1-1 0 0,1 0 0 0 0,-1 1 0 0 0,1 1 0 0 0,0 0 0 0 0,-27 19 1 0 0,40-25-511 0 0,0 1 0 0 0,0-1 0 0 0,0 1 0 0 0,0-1 1 0 0,0 1-1 0 0,0 0 0 0 0,1-1 0 0 0,-1 1 0 0 0,0 0 0 0 0,1 0 1 0 0,0 1-1 0 0,-1-1 0 0 0,1 0 0 0 0,0 0 0 0 0,0 1 1 0 0,0-1-1 0 0,1 0 0 0 0,-1 1 0 0 0,0-1 0 0 0,1 1 0 0 0,0-1 1 0 0,-1 1-1 0 0,1-1 0 0 0,0 1 0 0 0,0-1 0 0 0,0 1 0 0 0,1-1 1 0 0,-1 1-1 0 0,1-1 0 0 0,-1 1 0 0 0,1-1 0 0 0,0 0 1 0 0,0 1-1 0 0,0-1 0 0 0,0 0 0 0 0,0 1 0 0 0,1-1 0 0 0,-1 0 1 0 0,1 0-1 0 0,-1 0 0 0 0,1 0 0 0 0,3 2 0 0 0,9 9 136 0 0,0 0 0 0 0,0-1 0 0 0,1-1 0 0 0,27 15 0 0 0,-27-16-94 0 0,182 103 1146 0 0,-126-76-728 0 0,-3 3 0 0 0,-1 3 0 0 0,78 65 0 0 0,-137-101-499 0 0,0 0 0 0 0,-1 1 0 0 0,0 0 0 0 0,-1 0 0 0 0,0 1 0 0 0,0 0 0 0 0,0 0 0 0 0,5 14 0 0 0,-10-20-52 0 0,0-1 0 0 0,0 1 0 0 0,0 0 0 0 0,0-1 1 0 0,-1 1-1 0 0,1 0 0 0 0,-1 0 0 0 0,0-1 0 0 0,0 1 0 0 0,0 0 0 0 0,0 0 0 0 0,-1 0 0 0 0,1-1 1 0 0,-1 1-1 0 0,1 0 0 0 0,-1 0 0 0 0,0-1 0 0 0,0 1 0 0 0,0-1 0 0 0,-1 1 0 0 0,1-1 0 0 0,0 1 1 0 0,-1-1-1 0 0,0 0 0 0 0,0 1 0 0 0,1-1 0 0 0,-1 0 0 0 0,0 0 0 0 0,-1-1 0 0 0,1 1 1 0 0,0 0-1 0 0,0-1 0 0 0,-1 1 0 0 0,1-1 0 0 0,-1 0 0 0 0,-4 2 0 0 0,-12 4-8 0 0,1 0 0 0 0,-2-1 0 0 0,1-1 0 0 0,-1-1 0 0 0,1-1 1 0 0,-1 0-1 0 0,0-2 0 0 0,-39-1 0 0 0,8-4-63 0 0,0-2 1 0 0,-67-18 0 0 0,112 23 55 0 0,-9-2-10 0 0,1-2 0 0 0,-21-7 1 0 0,32 11 7 0 0,1 0 0 0 0,-1 0 1 0 0,0-1-1 0 0,0 1 0 0 0,1-1 1 0 0,-1 1-1 0 0,1-1 0 0 0,0 0 1 0 0,-1 0-1 0 0,1 0 0 0 0,0-1 0 0 0,0 1 1 0 0,0 0-1 0 0,0-1 0 0 0,1 1 1 0 0,-1-1-1 0 0,1 0 0 0 0,-2-5 0 0 0,2 7 2 0 0,1-1-1 0 0,0 0 0 0 0,0 1 0 0 0,1-1 0 0 0,-1 0 0 0 0,0 1 0 0 0,0-1 0 0 0,1 0 0 0 0,-1 1 0 0 0,1-1 0 0 0,0 0 0 0 0,-1 1 0 0 0,1-1 0 0 0,0 1 0 0 0,0-1 0 0 0,0 1 0 0 0,0 0 0 0 0,0-1 0 0 0,2-1 0 0 0,28-24-111 0 0,-25 22 103 0 0,128-84-231 0 0,-2 1 66 0 0,-118 76 159 0 0,0 0 0 0 0,0-1 0 0 0,-1 0 0 0 0,-1-1 0 0 0,0-1 0 0 0,14-24 0 0 0,-22 34 16 0 0,-1-1 0 0 0,0-1 0 0 0,0 1 0 0 0,0 0-1 0 0,-1-1 1 0 0,0 0 0 0 0,-1 1 0 0 0,1-1 0 0 0,-1 0 0 0 0,0 0-1 0 0,-1 0 1 0 0,0 0 0 0 0,0 0 0 0 0,0 1 0 0 0,-1-1-1 0 0,0 0 1 0 0,0 0 0 0 0,-1 0 0 0 0,0 1 0 0 0,0-1-1 0 0,-1 1 1 0 0,1-1 0 0 0,-6-6 0 0 0,2 3 7 0 0,0 1 1 0 0,-1 0-1 0 0,0 0 0 0 0,-1 1 1 0 0,0 0-1 0 0,0 1 0 0 0,-1 0 1 0 0,0 0-1 0 0,0 0 1 0 0,-1 1-1 0 0,0 1 0 0 0,0 0 1 0 0,-17-6-1 0 0,-7-2 23 0 0,-1 3-1 0 0,-46-9 0 0 0,60 16-381 0 0,0 0 0 0 0,0 2-1 0 0,0 0 1 0 0,0 1-1 0 0,-31 5 1 0 0,38-2-2732 0 0,1 1 0 0 0,-25 9 0 0 0,22-5-91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19:4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221 108 280 0 0,'7'-21'5951'0'0,"-7"19"-5722"0"0,0 1-1 0 0,0 0 1 0 0,0 0-1 0 0,0 0 1 0 0,0-1-1 0 0,0 1 1 0 0,0 0-1 0 0,0 0 1 0 0,-1 0-1 0 0,1-1 0 0 0,-1 1 1 0 0,1 0-1 0 0,-1 0 1 0 0,1 0-1 0 0,-1 0 1 0 0,1 0-1 0 0,-1 0 1 0 0,0 0-1 0 0,0 0 1 0 0,0 0-1 0 0,1 0 1 0 0,-1 1-1 0 0,0-1 1 0 0,0 0-1 0 0,0 0 1 0 0,-1 0-1 0 0,-1 0-2 0 0,1 1 0 0 0,0-1 0 0 0,0 1 0 0 0,-1 0 0 0 0,1-1-1 0 0,0 1 1 0 0,-1 0 0 0 0,1 1 0 0 0,0-1 0 0 0,-1 0 0 0 0,1 0 0 0 0,-4 2 0 0 0,-4 1 125 0 0,0 1 0 0 0,0 0 0 0 0,1 1 0 0 0,0 0 0 0 0,-12 8 0 0 0,11-6-122 0 0,1 2 0 0 0,-1-1-1 0 0,2 1 1 0 0,-1 0 0 0 0,1 1 0 0 0,1 0 0 0 0,-1 0-1 0 0,2 1 1 0 0,0 0 0 0 0,0 0 0 0 0,1 1 0 0 0,-8 22 0 0 0,12-29-182 0 0,-1 0 1 0 0,1 0-1 0 0,0-1 1 0 0,1 1-1 0 0,-1 0 1 0 0,1 0 0 0 0,0 0-1 0 0,0 0 1 0 0,1 0-1 0 0,-1 0 1 0 0,1-1-1 0 0,0 1 1 0 0,0 0 0 0 0,1 0-1 0 0,0-1 1 0 0,-1 1-1 0 0,1-1 1 0 0,1 1-1 0 0,-1-1 1 0 0,1 0-1 0 0,-1 0 1 0 0,1 0 0 0 0,1 0-1 0 0,-1-1 1 0 0,0 1-1 0 0,1-1 1 0 0,0 0-1 0 0,0 0 1 0 0,0 0 0 0 0,0 0-1 0 0,0-1 1 0 0,0 1-1 0 0,1-1 1 0 0,-1 0-1 0 0,6 1 1 0 0,-3-1-21 0 0,-1-1 0 0 0,0 1-1 0 0,0-1 1 0 0,1-1 0 0 0,-1 1-1 0 0,1-1 1 0 0,-1 0 0 0 0,1 0 0 0 0,-1-1-1 0 0,0 0 1 0 0,1 0 0 0 0,-1-1 0 0 0,0 1-1 0 0,0-1 1 0 0,0-1 0 0 0,0 1 0 0 0,0-1-1 0 0,-1 0 1 0 0,1-1 0 0 0,-1 1-1 0 0,1-1 1 0 0,-1 0 0 0 0,6-7 0 0 0,1 0 19 0 0,0-1-1 0 0,-1 0 1 0 0,-1-1 0 0 0,0 0 0 0 0,-1 0 0 0 0,0-1 0 0 0,13-30 0 0 0,-15 27 76 0 0,-1 0 0 0 0,-1 0 0 0 0,6-30 0 0 0,-10 42-66 0 0,0 0-1 0 0,0 0 1 0 0,-1 0 0 0 0,0 0 0 0 0,0 0-1 0 0,0 0 1 0 0,-1 0 0 0 0,0 0-1 0 0,0 0 1 0 0,0 0 0 0 0,0 0-1 0 0,-1 0 1 0 0,0 0 0 0 0,0 1 0 0 0,0-1-1 0 0,0 1 1 0 0,-6-7 0 0 0,6 8-30 0 0,0 1 1 0 0,0 0 0 0 0,0 0-1 0 0,-1 0 1 0 0,1 0 0 0 0,-1 0 0 0 0,1 1-1 0 0,-1-1 1 0 0,0 1 0 0 0,1 0 0 0 0,-1-1-1 0 0,0 1 1 0 0,0 1 0 0 0,0-1-1 0 0,0 0 1 0 0,-5 0 0 0 0,2 1-2 0 0,1 0 1 0 0,-1 1-1 0 0,1-1 0 0 0,-1 1 1 0 0,1 0-1 0 0,-1 1 1 0 0,1-1-1 0 0,-8 4 0 0 0,-3 2 9 0 0,1 2 0 0 0,0-1-1 0 0,0 2 1 0 0,-23 19-1 0 0,30-22-20 0 0,-1 1 0 0 0,1 0 0 0 0,1 1 0 0 0,0 0 0 0 0,0 0 0 0 0,0 1 0 0 0,1-1 0 0 0,1 1 0 0 0,-8 17 0 0 0,12-24-6 0 0,0 1-1 0 0,0-1 1 0 0,0 1 0 0 0,0-1-1 0 0,0 1 1 0 0,1-1-1 0 0,-1 1 1 0 0,1 0 0 0 0,0-1-1 0 0,0 1 1 0 0,0 0-1 0 0,1-1 1 0 0,-1 1-1 0 0,1-1 1 0 0,0 1 0 0 0,0-1-1 0 0,0 1 1 0 0,1-1-1 0 0,-1 1 1 0 0,1-1 0 0 0,0 0-1 0 0,-1 0 1 0 0,1 0-1 0 0,1 0 1 0 0,-1 0 0 0 0,0 0-1 0 0,1-1 1 0 0,0 1-1 0 0,-1-1 1 0 0,1 0 0 0 0,0 1-1 0 0,0-1 1 0 0,5 2-1 0 0,-3-1 3 0 0,1-1-1 0 0,0 0 0 0 0,-1 0 1 0 0,1 0-1 0 0,0-1 0 0 0,0 0 0 0 0,0 0 1 0 0,0 0-1 0 0,0-1 0 0 0,0 0 1 0 0,0 0-1 0 0,0 0 0 0 0,0-1 0 0 0,0 0 1 0 0,-1 0-1 0 0,1-1 0 0 0,0 1 1 0 0,0-1-1 0 0,-1 0 0 0 0,1-1 1 0 0,-1 1-1 0 0,10-8 0 0 0,-8 6-23 0 0,-1 0-1 0 0,1-1 1 0 0,-1 0 0 0 0,0-1-1 0 0,-1 1 1 0 0,1-1-1 0 0,-1 0 1 0 0,0-1 0 0 0,-1 1-1 0 0,1-1 1 0 0,-1 0 0 0 0,0 0-1 0 0,-1 0 1 0 0,0 0-1 0 0,0-1 1 0 0,3-12 0 0 0,-6 18 9 0 0,-1 0 0 0 0,1 1 0 0 0,0-1 0 0 0,0 1 0 0 0,0-1 0 0 0,-1 0 0 0 0,1 1 1 0 0,-1-1-1 0 0,1 1 0 0 0,-1-1 0 0 0,0 1 0 0 0,0-1 0 0 0,1 1 0 0 0,-1 0 0 0 0,0-1 0 0 0,0 1 1 0 0,0 0-1 0 0,-1 0 0 0 0,1 0 0 0 0,0 0 0 0 0,0 0 0 0 0,-1 0 0 0 0,1 0 0 0 0,0 0 0 0 0,-1 0 1 0 0,1 1-1 0 0,-2-2 0 0 0,-2 0-11 0 0,0 0 0 0 0,0 0-1 0 0,0 0 1 0 0,0 0 0 0 0,0 1 0 0 0,-10-1 0 0 0,8 2 17 0 0,0 0 1 0 0,0 1-1 0 0,0 0 0 0 0,0 0 1 0 0,0 1-1 0 0,0 0 1 0 0,0 0-1 0 0,1 0 0 0 0,-1 1 1 0 0,1 0-1 0 0,-1 0 0 0 0,1 1 1 0 0,0 0-1 0 0,1 0 1 0 0,-1 0-1 0 0,1 1 0 0 0,0 0 1 0 0,0 0-1 0 0,0 0 0 0 0,-6 9 1 0 0,8-11 16 0 0,1 1-1 0 0,-1 0 1 0 0,0 1 0 0 0,1-1-1 0 0,0 0 1 0 0,0 1 0 0 0,0-1-1 0 0,1 1 1 0 0,0 0 0 0 0,-1 0-1 0 0,2-1 1 0 0,-1 1 0 0 0,0 0 0 0 0,1 0-1 0 0,0 0 1 0 0,0 0 0 0 0,1 0-1 0 0,-1-1 1 0 0,1 1 0 0 0,0 0-1 0 0,0 0 1 0 0,1-1 0 0 0,-1 1 0 0 0,1 0-1 0 0,0-1 1 0 0,0 0 0 0 0,1 1-1 0 0,-1-1 1 0 0,1 0 0 0 0,3 4-1 0 0,-1-3 0 0 0,-1-1-1 0 0,1 1 0 0 0,0-1 0 0 0,0 0 1 0 0,0 0-1 0 0,1 0 0 0 0,-1-1 0 0 0,1 0 1 0 0,0 0-1 0 0,0 0 0 0 0,0-1 0 0 0,0 0 1 0 0,1 0-1 0 0,-1-1 0 0 0,10 2 0 0 0,-13-3-16 0 0,1 0-1 0 0,-1 0 1 0 0,0 0 0 0 0,0 0-1 0 0,1-1 1 0 0,-1 1-1 0 0,0-1 1 0 0,0 0-1 0 0,0 0 1 0 0,0 0-1 0 0,0-1 1 0 0,0 1-1 0 0,0-1 1 0 0,0 1 0 0 0,0-1-1 0 0,-1 0 1 0 0,1 0-1 0 0,-1 0 1 0 0,1 0-1 0 0,-1-1 1 0 0,0 1-1 0 0,0-1 1 0 0,0 1-1 0 0,0-1 1 0 0,0 0-1 0 0,-1 0 1 0 0,1 0 0 0 0,-1 0-1 0 0,0 0 1 0 0,0 0-1 0 0,2-6 1 0 0,-2 6-4 0 0,-1 0 0 0 0,1 1 0 0 0,-1-1 0 0 0,0 0 0 0 0,1 0 0 0 0,-1 1 0 0 0,0-1 1 0 0,-1 0-1 0 0,1 0 0 0 0,0 1 0 0 0,-1-1 0 0 0,0 0 0 0 0,1 1 0 0 0,-1-1 0 0 0,0 1 0 0 0,0-1 0 0 0,-1 1 0 0 0,1-1 1 0 0,0 1-1 0 0,-1 0 0 0 0,1-1 0 0 0,-1 1 0 0 0,0 0 0 0 0,0 0 0 0 0,0 0 0 0 0,0 0 0 0 0,0 1 0 0 0,0-1 1 0 0,-1 1-1 0 0,1-1 0 0 0,0 1 0 0 0,-1 0 0 0 0,1 0 0 0 0,-1 0 0 0 0,0 0 0 0 0,-3-1 0 0 0,-1 0 9 0 0,1 0-1 0 0,-1 1 0 0 0,0-1 1 0 0,0 2-1 0 0,1-1 1 0 0,-1 1-1 0 0,0 0 0 0 0,0 0 1 0 0,0 0-1 0 0,0 1 1 0 0,1 0-1 0 0,-1 1 0 0 0,-11 3 1 0 0,12-2 17 0 0,1 0 1 0 0,-1 0 0 0 0,1 0 0 0 0,0 1-1 0 0,0-1 1 0 0,0 1 0 0 0,0 0-1 0 0,1 1 1 0 0,0-1 0 0 0,0 1 0 0 0,0 0-1 0 0,0 0 1 0 0,1 0 0 0 0,-5 9-1 0 0,7-11-3 0 0,0 0 0 0 0,0 0 0 0 0,0 1-1 0 0,0-1 1 0 0,0 0 0 0 0,1 1 0 0 0,0-1-1 0 0,0 1 1 0 0,0-1 0 0 0,0 0 0 0 0,0 1-1 0 0,1-1 1 0 0,-1 1 0 0 0,1-1 0 0 0,0 0-1 0 0,0 0 1 0 0,0 1 0 0 0,1-1 0 0 0,-1 0-1 0 0,1 0 1 0 0,0 0 0 0 0,0 0 0 0 0,0-1-1 0 0,0 1 1 0 0,0 0 0 0 0,0-1 0 0 0,5 4-1 0 0,2 1 14 0 0,-1-1-1 0 0,1 0 0 0 0,0 0 0 0 0,0-1 0 0 0,0-1 0 0 0,1 1 0 0 0,0-1 1 0 0,0-1-1 0 0,0 0 0 0 0,0 0 0 0 0,11 0 0 0 0,-14-1-22 0 0,-1-1-1 0 0,1 0 0 0 0,0-1 1 0 0,0 0-1 0 0,0 0 1 0 0,0 0-1 0 0,-1-1 0 0 0,1 0 1 0 0,0 0-1 0 0,0-1 0 0 0,-1 0 1 0 0,1 0-1 0 0,-1-1 1 0 0,0 1-1 0 0,1-1 0 0 0,-1-1 1 0 0,10-6-1 0 0,-14 8-21 0 0,0 0-1 0 0,0 1 0 0 0,0-1 1 0 0,0 0-1 0 0,-1 0 0 0 0,1 0 1 0 0,-1 0-1 0 0,1-1 0 0 0,-1 1 1 0 0,0 0-1 0 0,0-1 0 0 0,0 1 1 0 0,0 0-1 0 0,0-1 0 0 0,0 1 1 0 0,-1-1-1 0 0,1 0 0 0 0,-1-3 1 0 0,0 3 1 0 0,0 1 1 0 0,-1 0-1 0 0,0-1 0 0 0,1 1 1 0 0,-1 0-1 0 0,0 0 1 0 0,0-1-1 0 0,0 1 1 0 0,0 0-1 0 0,-1 0 1 0 0,1 0-1 0 0,0 0 0 0 0,-1 1 1 0 0,0-1-1 0 0,1 0 1 0 0,-4-2-1 0 0,-2-1-5 0 0,0 0 0 0 0,0 1-1 0 0,-1-1 1 0 0,0 1 0 0 0,0 1 0 0 0,0-1-1 0 0,0 1 1 0 0,-1 1 0 0 0,-12-3-1 0 0,12 4 11 0 0,1 1-1 0 0,-1 0 1 0 0,0 0-1 0 0,1 1 1 0 0,-1 0-1 0 0,0 1 1 0 0,1 0-1 0 0,-13 4 1 0 0,18-5 8 0 0,0 1 1 0 0,0-1 0 0 0,0 1-1 0 0,0-1 1 0 0,0 1-1 0 0,1 0 1 0 0,-1 0 0 0 0,1 0-1 0 0,-1 0 1 0 0,1 0-1 0 0,-3 4 1 0 0,4-4 4 0 0,0 0 0 0 0,0-1-1 0 0,0 1 1 0 0,1-1 0 0 0,-1 1 0 0 0,0 0-1 0 0,1 0 1 0 0,0-1 0 0 0,-1 1 0 0 0,1 0-1 0 0,0 0 1 0 0,0-1 0 0 0,0 1 0 0 0,0 0-1 0 0,0 0 1 0 0,0 0 0 0 0,1-1 0 0 0,-1 1-1 0 0,1 0 1 0 0,-1-1 0 0 0,1 1 0 0 0,1 2-1 0 0,0 0 10 0 0,1 1-1 0 0,0-1 0 0 0,0 0 0 0 0,1-1 1 0 0,-1 1-1 0 0,1 0 0 0 0,0-1 1 0 0,0 0-1 0 0,0 0 0 0 0,0 0 0 0 0,1 0 1 0 0,-1-1-1 0 0,1 1 0 0 0,-1-1 0 0 0,11 3 1 0 0,-5-2 11 0 0,1 0 0 0 0,0 0 0 0 0,0-1 0 0 0,0 0 0 0 0,0-1 0 0 0,14 0 0 0 0,-20-1-14 0 0,-1 0 0 0 0,0-1 0 0 0,0 1-1 0 0,0-1 1 0 0,1 0 0 0 0,-1 0 0 0 0,0-1-1 0 0,0 1 1 0 0,-1-1 0 0 0,1 0-1 0 0,0 0 1 0 0,0 0 0 0 0,-1 0 0 0 0,0-1-1 0 0,6-4 1 0 0,-7 5-7 0 0,-1 0 1 0 0,0 0-1 0 0,1 0 1 0 0,-1 0-1 0 0,0 0 0 0 0,0 0 1 0 0,-1 0-1 0 0,1 0 1 0 0,0-1-1 0 0,-1 1 0 0 0,1 0 1 0 0,-1 0-1 0 0,0-1 1 0 0,0 1-1 0 0,1 0 0 0 0,-2 0 1 0 0,1-1-1 0 0,0 1 1 0 0,0 0-1 0 0,-1-1 0 0 0,1 1 1 0 0,-1 0-1 0 0,0 0 0 0 0,0 0 1 0 0,1 0-1 0 0,-1 0 1 0 0,-1 0-1 0 0,1 0 0 0 0,-3-4 1 0 0,-2-2 2 0 0,0 1 0 0 0,0 0 0 0 0,-1 0 0 0 0,-1 0 1 0 0,1 1-1 0 0,-1 0 0 0 0,0 0 0 0 0,0 1 0 0 0,0 0 0 0 0,-14-5 1 0 0,12 5-127 0 0,-1 0 0 0 0,0 2 0 0 0,1-1 0 0 0,-2 1 0 0 0,1 1 1 0 0,0 0-1 0 0,0 0 0 0 0,-20 1 0 0 0,29 1-39 0 0,1 0 0 0 0,-1 0 0 0 0,0 0 0 0 0,1 0 0 0 0,-1 0 0 0 0,1 1 0 0 0,-1-1 0 0 0,0 1 0 0 0,1-1 0 0 0,-1 1 0 0 0,1 0 0 0 0,0-1 0 0 0,-1 1 0 0 0,1 0 0 0 0,-1 0 0 0 0,1 0-1 0 0,0 0 1 0 0,0 0 0 0 0,-2 2 0 0 0,2-1-232 0 0,0-1-1 0 0,1 1 0 0 0,-1 0 0 0 0,1-1 1 0 0,0 1-1 0 0,-1-1 0 0 0,1 1 0 0 0,0 0 1 0 0,0-1-1 0 0,0 1 0 0 0,0-1 0 0 0,0 1 1 0 0,1 0-1 0 0,-1-1 0 0 0,0 1 0 0 0,1-1 1 0 0,-1 1-1 0 0,1-1 0 0 0,0 1 0 0 0,1 2 1 0 0,8 14-2194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19:5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138 534 332 0 0,'-15'28'8288'0'0,"-9"28"-3833"0"0,-17 35-1627 0 0,24-60-1599 0 0,9-18-366 0 0,0 1 0 0 0,1 0 1 0 0,1 0-1 0 0,-5 16 0 0 0,11-30-472 0 0,30-84 2052 0 0,24-141-1970 0 0,-52 216-464 0 0,59-458 821 0 0,-55 431-495 0 0,-6 36-330 0 0,0 0-1 0 0,0 0 1 0 0,0 0 0 0 0,0-1 0 0 0,0 1 0 0 0,0 0 0 0 0,0 0-1 0 0,0 0 1 0 0,0 0 0 0 0,0 0 0 0 0,0-1 0 0 0,0 1-1 0 0,0 0 1 0 0,0 0 0 0 0,0 0 0 0 0,0 0 0 0 0,0 0 0 0 0,0 0-1 0 0,0-1 1 0 0,0 1 0 0 0,1 0 0 0 0,-1 0 0 0 0,0 0-1 0 0,0 0 1 0 0,0 0 0 0 0,0 0 0 0 0,0 0 0 0 0,0 0-1 0 0,1 0 1 0 0,-1 0 0 0 0,0-1 0 0 0,0 1 0 0 0,0 0 0 0 0,0 0-1 0 0,0 0 1 0 0,1 0 0 0 0,-1 0 0 0 0,0 0 0 0 0,0 0-1 0 0,0 0 1 0 0,0 0 0 0 0,0 0 0 0 0,1 0 0 0 0,-1 0-1 0 0,0 0 1 0 0,0 0 0 0 0,0 1 0 0 0,0-1 0 0 0,0 0 0 0 0,0 0-1 0 0,1 0 1 0 0,-1 0 0 0 0,8 18 113 0 0,-1 16-1 0 0,0 1 0 0 0,1 42 0 0 0,-2-15 20 0 0,2-3 84 0 0,3 0 0 0 0,21 64-1 0 0,-25-100-199 0 0,1 0 0 0 0,1-1-1 0 0,1 0 1 0 0,1-1 0 0 0,1 0-1 0 0,1-1 1 0 0,1 0 0 0 0,19 21 0 0 0,-27-35-89 0 0,0-1 0 0 0,0 1 0 0 0,0-1 1 0 0,1-1-1 0 0,12 8 0 0 0,-17-11 44 0 0,1 0 0 0 0,-1 0 0 0 0,0 0 0 0 0,1 0 0 0 0,-1 0 0 0 0,1 0 0 0 0,-1-1 0 0 0,1 1 0 0 0,-1-1 0 0 0,1 0 0 0 0,-1 0 0 0 0,1 0 0 0 0,0 0-1 0 0,-1 0 1 0 0,1 0 0 0 0,-1-1 0 0 0,1 1 0 0 0,-1-1 0 0 0,1 0 0 0 0,-1 1 0 0 0,4-3 0 0 0,-6 3 17 0 0,1 0 0 0 0,-1-1 0 0 0,1 1-1 0 0,-1 0 1 0 0,1-1 0 0 0,-1 1 0 0 0,0 0 0 0 0,1-1 0 0 0,-1 1-1 0 0,1 0 1 0 0,-1-1 0 0 0,0 1 0 0 0,1-1 0 0 0,-1 1 0 0 0,0-1-1 0 0,0 1 1 0 0,0-1 0 0 0,1 1 0 0 0,-1-1 0 0 0,0 1 0 0 0,0-1 0 0 0,0 1-1 0 0,0-1 1 0 0,0 1 0 0 0,0-1 0 0 0,0 1 0 0 0,0-1 0 0 0,0 1-1 0 0,0-2 1 0 0,-11-12-77 0 0,-19-6 20 0 0,13 14-41 0 0,0 0 0 0 0,0 0-1 0 0,0 2 1 0 0,-1 0-1 0 0,0 1 1 0 0,0 1-1 0 0,0 1 1 0 0,0 0 0 0 0,0 1-1 0 0,0 1 1 0 0,0 1-1 0 0,0 1 1 0 0,0 0 0 0 0,1 1-1 0 0,-1 1 1 0 0,-30 13-1 0 0,42-13-957 0 0,-2 4-5071 0 0,6-6 4008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50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294 330 68 0 0,'3'-6'337'0'0,"0"-1"-1"0"0,0 0 1 0 0,-1 0-1 0 0,0 0 1 0 0,0 0-1 0 0,-1 0 1 0 0,0-1 0 0 0,0 1-1 0 0,-1 0 1 0 0,0-1-1 0 0,0 1 1 0 0,-1-1-1 0 0,-2-8 1 0 0,2 11-116 0 0,-1 0-1 0 0,0 0 1 0 0,0 0 0 0 0,-1 1-1 0 0,0-1 1 0 0,1 1 0 0 0,-2-1 0 0 0,1 1-1 0 0,0 0 1 0 0,-1 0 0 0 0,0 0-1 0 0,0 1 1 0 0,0 0 0 0 0,0-1 0 0 0,0 1-1 0 0,-1 0 1 0 0,1 1 0 0 0,-1-1-1 0 0,-6-1 1 0 0,3 0 81 0 0,-1 1 1 0 0,1 1-1 0 0,-1-1 0 0 0,0 1 0 0 0,0 1 0 0 0,0 0 0 0 0,0 0 1 0 0,0 1-1 0 0,0 0 0 0 0,-1 0 0 0 0,1 1 0 0 0,0 0 0 0 0,0 1 1 0 0,-10 3-1 0 0,14-4-125 0 0,0 1 1 0 0,0 0-1 0 0,0 0 0 0 0,0 0 1 0 0,1 1-1 0 0,-1 0 0 0 0,1 0 1 0 0,0 0-1 0 0,0 0 0 0 0,0 1 1 0 0,0-1-1 0 0,0 1 1 0 0,1 0-1 0 0,-1 0 0 0 0,1 1 1 0 0,0-1-1 0 0,1 1 0 0 0,-1-1 1 0 0,1 1-1 0 0,0 0 1 0 0,0 0-1 0 0,0 0 0 0 0,1 0 1 0 0,-1 0-1 0 0,0 10 0 0 0,2-12-60 0 0,-1 1 0 0 0,1 0-1 0 0,0-1 1 0 0,0 1 0 0 0,1-1-1 0 0,-1 1 1 0 0,1-1-1 0 0,0 1 1 0 0,0-1 0 0 0,0 1-1 0 0,0-1 1 0 0,0 0 0 0 0,1 1-1 0 0,0-1 1 0 0,-1 0 0 0 0,1 0-1 0 0,0 0 1 0 0,1 0-1 0 0,4 4 1 0 0,-3-3-17 0 0,0-1 0 0 0,0 0 0 0 0,1 0 0 0 0,0-1 0 0 0,-1 1 0 0 0,1-1 0 0 0,0 0 0 0 0,0 0 0 0 0,0-1 0 0 0,0 1 0 0 0,1-1 0 0 0,7 1 0 0 0,-7-1-39 0 0,1-1 1 0 0,0 1-1 0 0,-1-1 0 0 0,1-1 0 0 0,0 1 0 0 0,-1-1 1 0 0,1 0-1 0 0,-1 0 0 0 0,1-1 0 0 0,-1 0 0 0 0,0 0 1 0 0,0-1-1 0 0,0 0 0 0 0,0 0 0 0 0,0 0 0 0 0,0 0 1 0 0,-1-1-1 0 0,1 0 0 0 0,-1 0 0 0 0,0-1 0 0 0,-1 0 1 0 0,6-5-1 0 0,-7 4-48 0 0,-1-1 1 0 0,1 0-1 0 0,-1 1 1 0 0,0-1-1 0 0,-1 0 1 0 0,1 0-1 0 0,-1 0 1 0 0,-1 0-1 0 0,1 0 1 0 0,-1 0-1 0 0,-1 0 1 0 0,1 0-1 0 0,-1 0 1 0 0,0 0-1 0 0,-1 1 1 0 0,1-1-1 0 0,-2 0 0 0 0,1 0 1 0 0,-1 1-1 0 0,-3-7 1 0 0,1 2-14 0 0,0 0 1 0 0,-1 0-1 0 0,-1 1 1 0 0,0 0-1 0 0,0 0 1 0 0,-1 1-1 0 0,0 0 1 0 0,0 0-1 0 0,-1 1 1 0 0,-19-14-1 0 0,25 20 7 0 0,-1 0 0 0 0,1 0 0 0 0,-1 0 0 0 0,1 0 0 0 0,-1 1 0 0 0,0 0 0 0 0,1 0 0 0 0,-1 0 0 0 0,0 0 0 0 0,0 1-1 0 0,0-1 1 0 0,0 1 0 0 0,0 0 0 0 0,1 0 0 0 0,-1 0 0 0 0,0 1 0 0 0,0-1 0 0 0,-5 2 0 0 0,7 0 13 0 0,0-1 1 0 0,-1 0 0 0 0,1 0 0 0 0,0 1 0 0 0,0-1-1 0 0,1 1 1 0 0,-1-1 0 0 0,0 1 0 0 0,0 0-1 0 0,1 0 1 0 0,-1 0 0 0 0,1 0 0 0 0,0 0-1 0 0,-1 0 1 0 0,1 0 0 0 0,0 1 0 0 0,0-1-1 0 0,0 0 1 0 0,1 0 0 0 0,-1 1 0 0 0,1-1-1 0 0,-1 1 1 0 0,1-1 0 0 0,0 1 0 0 0,0-1-1 0 0,0 1 1 0 0,0-1 0 0 0,0 0 0 0 0,0 1-1 0 0,1 3 1 0 0,2 8 53 0 0,0 0 0 0 0,0 0 0 0 0,2 0 0 0 0,-1-1 0 0 0,2 0-1 0 0,0 0 1 0 0,0 0 0 0 0,1 0 0 0 0,1-1 0 0 0,17 21 0 0 0,-19-26-40 0 0,0 0 0 0 0,0 0 0 0 0,1 0 0 0 0,0-1 0 0 0,0 0-1 0 0,1-1 1 0 0,0 1 0 0 0,-1-1 0 0 0,2-1 0 0 0,-1 0 0 0 0,1 0 0 0 0,-1 0 0 0 0,1-1 0 0 0,0-1 0 0 0,0 1 0 0 0,0-2 0 0 0,18 3 0 0 0,-23-5-30 0 0,0 0 1 0 0,0 0 0 0 0,-1 0-1 0 0,1 0 1 0 0,-1-1 0 0 0,1 1-1 0 0,-1-1 1 0 0,1 0 0 0 0,-1 0-1 0 0,0 0 1 0 0,0 0 0 0 0,0-1-1 0 0,0 1 1 0 0,0-1 0 0 0,-1 0 0 0 0,1 0-1 0 0,-1 0 1 0 0,0 0 0 0 0,0 0-1 0 0,0 0 1 0 0,0-1 0 0 0,0 1-1 0 0,-1-1 1 0 0,1 1 0 0 0,-1-1-1 0 0,1-5 1 0 0,0 4-10 0 0,-1 0 1 0 0,1 0 0 0 0,-1 0-1 0 0,0 0 1 0 0,0-1-1 0 0,-1 1 1 0 0,0 0-1 0 0,0 0 1 0 0,0-1-1 0 0,0 1 1 0 0,-1 0-1 0 0,0 0 1 0 0,0 0-1 0 0,0 0 1 0 0,-1 0-1 0 0,1 0 1 0 0,-1 0-1 0 0,-1 0 1 0 0,-2-5-1 0 0,3 8 7 0 0,0-1-1 0 0,0 1 0 0 0,0 0 1 0 0,0 0-1 0 0,0 0 1 0 0,0 0-1 0 0,-1 0 0 0 0,1 1 1 0 0,-1-1-1 0 0,1 1 0 0 0,-1-1 1 0 0,0 1-1 0 0,0 0 0 0 0,1 0 1 0 0,-1 0-1 0 0,0 0 0 0 0,0 1 1 0 0,0-1-1 0 0,0 1 1 0 0,0 0-1 0 0,0 0 0 0 0,0 0 1 0 0,0 0-1 0 0,0 0 0 0 0,0 1 1 0 0,0-1-1 0 0,0 1 0 0 0,0 0 1 0 0,1 0-1 0 0,-1 0 0 0 0,0 0 1 0 0,0 0-1 0 0,1 1 1 0 0,-1-1-1 0 0,-3 4 0 0 0,0-1-59 0 0,1 1 1 0 0,0-1-1 0 0,0 1 0 0 0,0 0 0 0 0,0 1 0 0 0,1-1 1 0 0,0 1-1 0 0,0 0 0 0 0,1-1 0 0 0,0 2 0 0 0,0-1 1 0 0,0 0-1 0 0,1 1 0 0 0,-3 9 0 0 0,2 2-606 0 0,0 1 0 0 0,1 32 1 0 0,13 80-6506 0 0,-10-121 6551 0 0,6 46-2007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19:5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96 252 0 0,'5'-10'1366'0'0,"-4"8"-727"0"0,1 0 0 0 0,-1 0 0 0 0,0 0 0 0 0,0-1 0 0 0,-1 1 0 0 0,1 0 0 0 0,0 0 0 0 0,-1-1-1 0 0,1-3 1 0 0,-2 5-519 0 0,1 0-1 0 0,0 1 1 0 0,-1-1-1 0 0,1 0 1 0 0,-1 0-1 0 0,1 1 1 0 0,-1-1-1 0 0,1 0 1 0 0,-1 0-1 0 0,1 1 1 0 0,-1-1-1 0 0,0 1 1 0 0,0-1-1 0 0,1 1 1 0 0,-1-1-1 0 0,0 1 1 0 0,0-1-1 0 0,1 1 1 0 0,-1 0-1 0 0,0-1 1 0 0,0 1-1 0 0,0 0 1 0 0,0 0-1 0 0,0 0 1 0 0,1-1-1 0 0,-1 1 1 0 0,0 0-1 0 0,0 0 1 0 0,0 0-1 0 0,0 0 1 0 0,0 1-1 0 0,0-1 1 0 0,-1 0-1 0 0,-8 1 234 0 0,0 0 0 0 0,1 1 0 0 0,-1 0 0 0 0,1 0 0 0 0,-1 1-1 0 0,1 0 1 0 0,0 1 0 0 0,-16 8 0 0 0,-67 47 1290 0 0,91-59-1607 0 0,-8 7 205 0 0,1-1 0 0 0,-1 1 1 0 0,1 0-1 0 0,1 1 0 0 0,-1 0 0 0 0,1 0 1 0 0,1 1-1 0 0,-1 0 0 0 0,-5 12 0 0 0,10-18-166 0 0,1 0-1 0 0,-1 0 1 0 0,1 0-1 0 0,0 0 1 0 0,1 0-1 0 0,-1 0 1 0 0,0 1-1 0 0,1-1 1 0 0,0 0-1 0 0,0 1 1 0 0,0-1-1 0 0,0 0 1 0 0,0 0-1 0 0,1 1 1 0 0,-1-1-1 0 0,1 0 1 0 0,0 0-1 0 0,0 0 1 0 0,0 1-1 0 0,0-1 1 0 0,1 0-1 0 0,-1-1 1 0 0,1 1-1 0 0,0 0 1 0 0,0 0-1 0 0,0-1 1 0 0,0 1-1 0 0,0-1 1 0 0,0 1-1 0 0,1-1 1 0 0,-1 0-1 0 0,1 0 1 0 0,0 0-1 0 0,5 2 1 0 0,6 4 7 0 0,1 0 0 0 0,0-1 0 0 0,1-1 0 0 0,0 0 0 0 0,0-2 0 0 0,0 0 0 0 0,0 0 0 0 0,1-1 0 0 0,-1-2 0 0 0,1 1 0 0 0,0-2 0 0 0,-1 0 0 0 0,1-1 0 0 0,-1-1 0 0 0,1 0 0 0 0,-1-1 0 0 0,1-1 0 0 0,-1 0 0 0 0,-1-2 0 0 0,1 0 0 0 0,-1 0 0 0 0,0-1 0 0 0,0-1 0 0 0,25-18 1 0 0,-35 22-70 0 0,-1 0 0 0 0,0 1 0 0 0,0-2 0 0 0,0 1 0 0 0,0 0 1 0 0,-1-1-1 0 0,1 1 0 0 0,-1-1 0 0 0,0 0 0 0 0,-1 0 1 0 0,1 0-1 0 0,-1-1 0 0 0,0 1 0 0 0,-1 0 0 0 0,1-1 0 0 0,-1 1 1 0 0,0-1-1 0 0,1-11 0 0 0,-3 11-3 0 0,1 0 0 0 0,-1 0 0 0 0,-1 0 0 0 0,1 0 0 0 0,-1 0 0 0 0,0 0 0 0 0,0 0 0 0 0,-1 1 0 0 0,1-1 1 0 0,-1 1-1 0 0,-1 0 0 0 0,1-1 0 0 0,-1 1 0 0 0,0 1 0 0 0,0-1 0 0 0,0 1 0 0 0,-6-5 0 0 0,2 1 11 0 0,-1 1 0 0 0,-1 0 0 0 0,1 0 0 0 0,-1 1 0 0 0,0 0-1 0 0,-1 1 1 0 0,1 0 0 0 0,-1 1 0 0 0,-15-4 0 0 0,19 6-6 0 0,-1 1 0 0 0,0 0 0 0 0,0 0 0 0 0,1 1 0 0 0,-1 0 0 0 0,0 0 0 0 0,0 1 0 0 0,1 0 0 0 0,-1 0 0 0 0,0 1 0 0 0,1 0 0 0 0,-1 0 0 0 0,1 0 0 0 0,-13 7 0 0 0,11-4 14 0 0,0 0 1 0 0,0 1-1 0 0,1 0 1 0 0,0 0-1 0 0,0 0 1 0 0,0 1-1 0 0,1 1 0 0 0,0-1 1 0 0,0 1-1 0 0,1 0 1 0 0,0 1-1 0 0,0-1 1 0 0,1 1-1 0 0,0 0 1 0 0,1 1-1 0 0,0-1 0 0 0,0 1 1 0 0,-4 17-1 0 0,8-24-4 0 0,0 0-1 0 0,-1 0 0 0 0,1 0 0 0 0,0 0 1 0 0,0 0-1 0 0,0 0 0 0 0,1 0 0 0 0,-1 0 1 0 0,1 0-1 0 0,0-1 0 0 0,0 1 0 0 0,0 0 1 0 0,0 0-1 0 0,0 0 0 0 0,0-1 0 0 0,1 1 1 0 0,-1 0-1 0 0,1-1 0 0 0,0 0 0 0 0,0 1 1 0 0,0-1-1 0 0,0 0 0 0 0,0 0 0 0 0,0 0 1 0 0,1 0-1 0 0,-1 0 0 0 0,1-1 0 0 0,-1 1 1 0 0,1-1-1 0 0,0 0 0 0 0,-1 1 0 0 0,1-1 1 0 0,0 0-1 0 0,0-1 0 0 0,0 1 0 0 0,0 0 1 0 0,0-1-1 0 0,5 1 0 0 0,1-1-46 0 0,0 1 0 0 0,-1-1 0 0 0,1 0 0 0 0,0-1 0 0 0,0 0 0 0 0,-1 0 0 0 0,1-1 0 0 0,-1 0 0 0 0,1-1 0 0 0,-1 0 0 0 0,0 0 0 0 0,12-7 0 0 0,-8 2-74 0 0,0 0 1 0 0,-1-2-1 0 0,1 1 1 0 0,-2-1 0 0 0,1-1-1 0 0,10-15 1 0 0,-17 21 36 0 0,1-1 0 0 0,-2 0 0 0 0,1 0 0 0 0,-1 0 0 0 0,0 0-1 0 0,0-1 1 0 0,0 1 0 0 0,-1-1 0 0 0,0 1 0 0 0,-1-1 0 0 0,1 0 0 0 0,-1 0 0 0 0,-1 0 0 0 0,1 0 0 0 0,-2-11 0 0 0,1 14 42 0 0,-1 0 0 0 0,0 1 1 0 0,0-1-1 0 0,-1 0 0 0 0,1 1 0 0 0,-1-1 1 0 0,1 1-1 0 0,-1 0 0 0 0,0-1 0 0 0,-1 1 1 0 0,1 0-1 0 0,0 0 0 0 0,-1 1 0 0 0,0-1 1 0 0,0 0-1 0 0,1 1 0 0 0,-2-1 1 0 0,1 1-1 0 0,0 0 0 0 0,0 0 0 0 0,-1 0 1 0 0,1 1-1 0 0,-1-1 0 0 0,1 1 0 0 0,-1 0 1 0 0,-4-1-1 0 0,2 0 15 0 0,-1 1 0 0 0,0 0 0 0 0,0 0 0 0 0,0 1 1 0 0,0 0-1 0 0,1 0 0 0 0,-1 0 0 0 0,0 1 0 0 0,0 0 0 0 0,0 0 0 0 0,1 1 1 0 0,-1 0-1 0 0,-10 4 0 0 0,7 0 56 0 0,1 0 1 0 0,-1 0 0 0 0,1 1-1 0 0,0 0 1 0 0,1 1-1 0 0,-1 0 1 0 0,1 0-1 0 0,-7 10 1 0 0,12-14 3 0 0,0 0 1 0 0,0 1-1 0 0,0-1 0 0 0,0 0 0 0 0,1 1 1 0 0,-1 0-1 0 0,1 0 0 0 0,0-1 1 0 0,1 1-1 0 0,-1 0 0 0 0,1 0 0 0 0,0 1 1 0 0,0-1-1 0 0,1 0 0 0 0,-1 0 1 0 0,1 0-1 0 0,1 0 0 0 0,-1 1 0 0 0,2 8 1 0 0,-1-11-43 0 0,1 0 0 0 0,-1-1 0 0 0,0 1 1 0 0,1-1-1 0 0,0 1 0 0 0,-1-1 1 0 0,1 1-1 0 0,0-1 0 0 0,0 0 0 0 0,1 0 1 0 0,-1 0-1 0 0,0 0 0 0 0,1 0 0 0 0,-1 0 1 0 0,1-1-1 0 0,-1 1 0 0 0,1-1 1 0 0,0 0-1 0 0,0 0 0 0 0,0 0 0 0 0,-1 0 1 0 0,1 0-1 0 0,0-1 0 0 0,0 1 0 0 0,0-1 1 0 0,0 0-1 0 0,0 0 0 0 0,4 0 1 0 0,-2 0-37 0 0,-1 0 1 0 0,1-1-1 0 0,-1 0 1 0 0,1 1-1 0 0,-1-1 1 0 0,0-1 0 0 0,1 1-1 0 0,-1-1 1 0 0,0 1-1 0 0,0-1 1 0 0,0 0-1 0 0,0-1 1 0 0,0 1 0 0 0,-1-1-1 0 0,1 0 1 0 0,0 0-1 0 0,-1 0 1 0 0,3-4-1 0 0,-4 5 10 0 0,0-1-1 0 0,0 0 0 0 0,0 0 0 0 0,-1 0 0 0 0,0 0 0 0 0,1 0 1 0 0,-1 0-1 0 0,0 0 0 0 0,0 0 0 0 0,-1 0 0 0 0,1 0 0 0 0,-1 0 1 0 0,0-1-1 0 0,1 1 0 0 0,-1 0 0 0 0,-1 0 0 0 0,1-1 0 0 0,0 1 1 0 0,-1 0-1 0 0,0 0 0 0 0,1 0 0 0 0,-1 0 0 0 0,-1 0 1 0 0,1 0-1 0 0,0 0 0 0 0,-1 0 0 0 0,1 0 0 0 0,-1 0 0 0 0,0 1 1 0 0,0-1-1 0 0,0 1 0 0 0,0-1 0 0 0,-4-2 0 0 0,3 2 25 0 0,0 0 0 0 0,-1 1 0 0 0,0-1 0 0 0,1 1 0 0 0,-1 0 0 0 0,0 0 0 0 0,0 0 0 0 0,0 0 1 0 0,-1 1-1 0 0,1-1 0 0 0,0 1 0 0 0,-1 0 0 0 0,1 1 0 0 0,0-1 0 0 0,-1 1 0 0 0,1 0 0 0 0,-1 0 0 0 0,1 0 0 0 0,-1 0 0 0 0,1 1 0 0 0,0 0 0 0 0,-1 0 0 0 0,1 0 0 0 0,-8 3 0 0 0,7-1 23 0 0,0 0 0 0 0,1 0 0 0 0,-1 0 0 0 0,1 1 0 0 0,-1 0 0 0 0,1 0 0 0 0,0 0 0 0 0,0 0 0 0 0,1 0 0 0 0,-1 1 0 0 0,1 0 0 0 0,0 0 0 0 0,0-1 0 0 0,-4 12 0 0 0,6-14-23 0 0,0 1-1 0 0,0-1 1 0 0,1 1 0 0 0,-1 0-1 0 0,0-1 1 0 0,1 1-1 0 0,0-1 1 0 0,0 1-1 0 0,0 0 1 0 0,0 0-1 0 0,0-1 1 0 0,0 1-1 0 0,1 0 1 0 0,-1-1-1 0 0,1 1 1 0 0,0-1-1 0 0,0 1 1 0 0,0-1-1 0 0,0 1 1 0 0,0-1-1 0 0,0 0 1 0 0,1 1-1 0 0,-1-1 1 0 0,1 0 0 0 0,-1 0-1 0 0,1 0 1 0 0,0 0-1 0 0,0 0 1 0 0,0 0-1 0 0,0-1 1 0 0,0 1-1 0 0,1-1 1 0 0,-1 1-1 0 0,3 0 1 0 0,-3-1-38 0 0,0 0-1 0 0,0 0 1 0 0,0 0 0 0 0,0 0 0 0 0,0 0-1 0 0,0-1 1 0 0,0 1 0 0 0,0-1 0 0 0,0 0 0 0 0,1 1-1 0 0,-1-1 1 0 0,0 0 0 0 0,0 0 0 0 0,0-1-1 0 0,0 1 1 0 0,0 0 0 0 0,1-1 0 0 0,-1 1-1 0 0,0-1 1 0 0,0 0 0 0 0,0 1 0 0 0,0-1 0 0 0,0 0-1 0 0,-1 0 1 0 0,1 0 0 0 0,0-1 0 0 0,0 1-1 0 0,-1 0 1 0 0,3-3 0 0 0,-3 2 6 0 0,0 1 0 0 0,0 0-1 0 0,0-1 1 0 0,0 1 0 0 0,-1-1 0 0 0,1 1-1 0 0,-1-1 1 0 0,1 0 0 0 0,-1 1 0 0 0,0-1 0 0 0,1 1-1 0 0,-1-1 1 0 0,0 0 0 0 0,0 1 0 0 0,0-1-1 0 0,0 0 1 0 0,0 1 0 0 0,-1-1 0 0 0,1 1 0 0 0,0-1-1 0 0,-1 0 1 0 0,0 1 0 0 0,1-1 0 0 0,-1 1-1 0 0,0-1 1 0 0,1 1 0 0 0,-1-1 0 0 0,0 1 0 0 0,0 0-1 0 0,0 0 1 0 0,0-1 0 0 0,0 1 0 0 0,-1 0-1 0 0,1 0 1 0 0,0 0 0 0 0,-1 0 0 0 0,1 0 0 0 0,-2-1-1 0 0,-1 0 19 0 0,0 0-1 0 0,0-1 0 0 0,0 1 1 0 0,0 1-1 0 0,0-1 0 0 0,0 1 1 0 0,0-1-1 0 0,-1 1 1 0 0,1 1-1 0 0,-8-2 0 0 0,10 2 3 0 0,-1 0-1 0 0,1 0 0 0 0,-1 0 0 0 0,1 0 0 0 0,-1 0 1 0 0,1 1-1 0 0,-1-1 0 0 0,1 1 0 0 0,-1-1 0 0 0,1 1 1 0 0,-1 0-1 0 0,1 0 0 0 0,0 0 0 0 0,0 1 1 0 0,-1-1-1 0 0,1 0 0 0 0,0 1 0 0 0,0-1 0 0 0,-2 3 1 0 0,3-3-164 0 0,2 0-289 0 0,-1 0 353 0 0,0-1 0 0 0,0 1 1 0 0,1 0-1 0 0,-1-1 0 0 0,1 1 0 0 0,-1-1 0 0 0,0 1 0 0 0,1 0 0 0 0,-1-1 1 0 0,1 1-1 0 0,0-1 0 0 0,-1 1 0 0 0,1-1 0 0 0,-1 1 0 0 0,1-1 1 0 0,0 0-1 0 0,-1 1 0 0 0,1-1 0 0 0,0 0 0 0 0,-1 1 0 0 0,1-1 1 0 0,0 0-1 0 0,0 0 0 0 0,-1 0 0 0 0,1 0 0 0 0,0 0 0 0 0,0 1 0 0 0,-1-2 1 0 0,1 1-1 0 0,1 0 0 0 0,25-2-5835 0 0,-8-3 3233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19:5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12 4516 0 0,'-7'-11'10995'0'0,"3"18"-10596"0"0,0 1 1 0 0,0 0-1 0 0,1-1 1 0 0,0 2-1 0 0,1-1 0 0 0,-3 14 1 0 0,-5 57 1506 0 0,7-51-1224 0 0,-1 20 147 0 0,3 0-1 0 0,2 0 0 0 0,1 0 1 0 0,13 62-1 0 0,-15-108-1101 0 0,0 0 0 0 0,1 0 0 0 0,-1 0 1 0 0,1 0-1 0 0,-1 0 0 0 0,1 0 0 0 0,0 0 0 0 0,0 0 0 0 0,0-1 1 0 0,0 1-1 0 0,0 0 0 0 0,1-1 0 0 0,-1 1 0 0 0,0-1 0 0 0,1 1 1 0 0,-1-1-1 0 0,3 2 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7:33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91 212 0 0,'-5'-20'1414'0'0,"2"5"2187"0"0,-1 0-1 0 0,-9-26 1583 0 0,11 78 1069 0 0,10 40-4395 0 0,-1-27-815 0 0,2 48 5 0 0,53 421 3115 0 0,-48-427-3381 0 0,-3 0 1 0 0,-5 0 0 0 0,-3 1-1 0 0,-10 93 1 0 0,3-166-645 0 0,2-14-100 0 0,1 0 0 0 0,0-1 0 0 0,0 1 1 0 0,1 0-1 0 0,0 0 0 0 0,0 0 1 0 0,0-1-1 0 0,2 8 0 0 0,-2-11-151 0 0,4 0-751 0 0,-4-1 694 0 0,1-1 1 0 0,-1 0-1 0 0,0 1 0 0 0,1-1 0 0 0,-1 0 0 0 0,0 1 0 0 0,1-1 0 0 0,-1 0 1 0 0,1 1-1 0 0,-1-1 0 0 0,1 0 0 0 0,-1 0 0 0 0,0 0 0 0 0,1 1 1 0 0,-1-1-1 0 0,1 0 0 0 0,-1 0 0 0 0,1 0 0 0 0,-1 0 0 0 0,1 0 0 0 0,-1 0 1 0 0,1 0-1 0 0,-1 0 0 0 0,1 0 0 0 0,-1 0 0 0 0,1 0 0 0 0,-1 0 0 0 0,1 0 1 0 0,-1-1-1 0 0,0 1 0 0 0,1 0 0 0 0,-1 0 0 0 0,1 0 0 0 0,-1-1 1 0 0,1 1-1 0 0,-1 0 0 0 0,0-1 0 0 0,1 1 0 0 0,-1 0 0 0 0,0-1 0 0 0,1 0 1 0 0,2-2-2509 0 0,0-2-1816 0 0,4-10 1506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19:54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24 227 496 0 0,'-4'-7'629'0'0,"0"0"0"0"0,1 0 0 0 0,1 0 0 0 0,-1-1 0 0 0,1 1-1 0 0,0 0 1 0 0,1-1 0 0 0,-1 0 0 0 0,2 1 0 0 0,-1-16 0 0 0,2 19-322 0 0,-1 0-1 0 0,1 0 1 0 0,0 0-1 0 0,0 0 1 0 0,1 0-1 0 0,-1 0 1 0 0,1 0 0 0 0,0 0-1 0 0,0 1 1 0 0,0-1-1 0 0,0 1 1 0 0,1-1-1 0 0,0 1 1 0 0,-1 0 0 0 0,1 0-1 0 0,0 0 1 0 0,1 0-1 0 0,-1 1 1 0 0,0-1-1 0 0,1 1 1 0 0,5-3 0 0 0,9-4 295 0 0,0 1 1 0 0,1 0 0 0 0,-1 2-1 0 0,1 0 1 0 0,1 1-1 0 0,-1 1 1 0 0,34-2 0 0 0,-36 5-287 0 0,0 0 0 0 0,-1 2 0 0 0,1 0 0 0 0,0 1 1 0 0,-1 0-1 0 0,1 2 0 0 0,-1 0 0 0 0,0 0 0 0 0,23 11 0 0 0,-35-13-231 0 0,0 0-1 0 0,0 0 1 0 0,0 0-1 0 0,0 0 1 0 0,-1 1-1 0 0,1-1 1 0 0,-1 1-1 0 0,1 0 1 0 0,-1 0-1 0 0,0 0 1 0 0,0 1-1 0 0,0-1 1 0 0,-1 1-1 0 0,1-1 1 0 0,-1 1-1 0 0,0 0 1 0 0,0 0-1 0 0,0 0 1 0 0,0 0-1 0 0,-1 1 1 0 0,0-1-1 0 0,0 0 1 0 0,0 1-1 0 0,0-1 1 0 0,-1 0-1 0 0,0 1 1 0 0,0 6-1 0 0,-1-2-7 0 0,-1-1 1 0 0,0 1-1 0 0,0-1 0 0 0,-1 0 0 0 0,0 0 0 0 0,0 0 0 0 0,-1 0 0 0 0,0-1 0 0 0,0 1 0 0 0,-1-1 0 0 0,0 0 0 0 0,-1 0 0 0 0,-8 8 0 0 0,-7 4-16 0 0,-1 0 1 0 0,-33 21 0 0 0,14-10-467 0 0,42-29 373 0 0,0 0 0 0 0,0 0 0 0 0,1-1 0 0 0,-1 1 0 0 0,0 0 0 0 0,0 0 0 0 0,0-1 0 0 0,1 1 0 0 0,-1 0 0 0 0,0-1 0 0 0,1 0 0 0 0,-1 1 0 0 0,0-1 0 0 0,1 0 0 0 0,-1 1 0 0 0,3-1 0 0 0,33 8 84 0 0,30 6 336 0 0,92 33 1 0 0,-123-34-185 0 0,-1 2 1 0 0,-1 1-1 0 0,0 2 0 0 0,35 24 0 0 0,-62-37-143 0 0,0 0-1 0 0,-1 0 0 0 0,1 1 0 0 0,-1 0 0 0 0,0 0 1 0 0,7 11-1 0 0,-11-15-45 0 0,-1 0-1 0 0,0 0 1 0 0,0 0 0 0 0,0 1 0 0 0,0-1 0 0 0,0 0-1 0 0,0 0 1 0 0,-1 1 0 0 0,1-1 0 0 0,-1 1 0 0 0,1-1 0 0 0,-1 0-1 0 0,0 1 1 0 0,0-1 0 0 0,0 1 0 0 0,-1-1 0 0 0,1 0-1 0 0,0 1 1 0 0,-1-1 0 0 0,1 1 0 0 0,-1-1 0 0 0,0 0-1 0 0,0 0 1 0 0,0 1 0 0 0,0-1 0 0 0,0 0 0 0 0,-2 2 0 0 0,-5 5 4 0 0,0 1 1 0 0,0-2-1 0 0,-1 1 1 0 0,0-1 0 0 0,0-1-1 0 0,-1 0 1 0 0,0 0-1 0 0,0-1 1 0 0,-1 0 0 0 0,1 0-1 0 0,-23 6 1 0 0,10-4 4 0 0,-1-1 0 0 0,0-1 0 0 0,-1-1 0 0 0,-43 3 1 0 0,35-7 40 0 0,0-1 0 0 0,0-1 0 0 0,0-2 0 0 0,0-2 1 0 0,0 0-1 0 0,0-2 0 0 0,1-2 0 0 0,0-1 0 0 0,-36-17 1 0 0,41 11-1162 0 0,14 2-2833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5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15 264 0 0,'0'0'211'0'0,"0"-1"0"0"0,1 1 1 0 0,-1-1-1 0 0,0 1 0 0 0,0-1 0 0 0,0 1 0 0 0,0-1 1 0 0,0 1-1 0 0,-1-1 0 0 0,1 1 0 0 0,0-1 0 0 0,0 1 0 0 0,0-1 1 0 0,0 0-1 0 0,0 1 0 0 0,-1-1 0 0 0,1 1 0 0 0,0 0 1 0 0,-1-1-1 0 0,1 1 0 0 0,0-1 0 0 0,-1 1 0 0 0,1-1 1 0 0,0 1-1 0 0,-1 0 0 0 0,1-1 0 0 0,-1 1 0 0 0,1 0 0 0 0,0-1 1 0 0,-1 1-1 0 0,1 0 0 0 0,-1 0 0 0 0,0-1 0 0 0,-12 14 2516 0 0,-7 27-324 0 0,15-28-1656 0 0,1 1 0 0 0,1-1 0 0 0,0 0-1 0 0,1 1 1 0 0,0 0 0 0 0,0 15 0 0 0,2-26-661 0 0,0 0-1 0 0,0 0 1 0 0,0 1 0 0 0,0-1 0 0 0,0 0 0 0 0,1 0 0 0 0,-1 1 0 0 0,1-1 0 0 0,-1 0-1 0 0,1 0 1 0 0,0 0 0 0 0,0 0 0 0 0,0 0 0 0 0,0 0 0 0 0,0 0 0 0 0,0 0 0 0 0,1 0 0 0 0,-1-1-1 0 0,0 1 1 0 0,1 0 0 0 0,0-1 0 0 0,-1 1 0 0 0,1-1 0 0 0,0 0 0 0 0,0 1 0 0 0,0-1-1 0 0,0 0 1 0 0,0 0 0 0 0,0 0 0 0 0,0-1 0 0 0,0 1 0 0 0,0 0 0 0 0,0-1 0 0 0,0 1 0 0 0,1-1-1 0 0,-1 0 1 0 0,0 0 0 0 0,0 0 0 0 0,1 0 0 0 0,-1 0 0 0 0,0 0 0 0 0,4-1 0 0 0,0-1-34 0 0,1 1 0 0 0,-1-1 0 0 0,0-1 0 0 0,0 1 0 0 0,0-1 0 0 0,0 0 0 0 0,0 0 0 0 0,0-1 0 0 0,-1 1 0 0 0,0-1 0 0 0,0-1 0 0 0,0 1 0 0 0,0-1 0 0 0,-1 0 1 0 0,7-9-1 0 0,-8 12-40 0 0,-1-1 0 0 0,0 0 0 0 0,0 0 0 0 0,0 0 0 0 0,-1 0 0 0 0,1 0 0 0 0,-1 0 0 0 0,1-1 1 0 0,-1 1-1 0 0,0 0 0 0 0,0-1 0 0 0,-1 1 0 0 0,1-1 0 0 0,-1 1 0 0 0,0-1 0 0 0,0 1 0 0 0,0-1 0 0 0,0 1 1 0 0,0-1-1 0 0,-1 1 0 0 0,0-1 0 0 0,1 1 0 0 0,-1 0 0 0 0,0-1 0 0 0,-1 1 0 0 0,1 0 0 0 0,-1 0 0 0 0,1 0 1 0 0,-1-1-1 0 0,-4-3 0 0 0,4 5 20 0 0,0 1 1 0 0,0-1 0 0 0,-1 1-1 0 0,1-1 1 0 0,0 1-1 0 0,-1 0 1 0 0,0 0-1 0 0,1 0 1 0 0,-1 0 0 0 0,1 0-1 0 0,-1 1 1 0 0,0-1-1 0 0,1 1 1 0 0,-1 0 0 0 0,0 0-1 0 0,0 0 1 0 0,1 0-1 0 0,-1 0 1 0 0,0 0 0 0 0,0 1-1 0 0,1-1 1 0 0,-1 1-1 0 0,0 0 1 0 0,1 0 0 0 0,-5 2-1 0 0,4-2 14 0 0,1 0 0 0 0,-1 0 0 0 0,1 0 0 0 0,0 1 0 0 0,-1-1 0 0 0,1 0 0 0 0,0 1 0 0 0,0 0 0 0 0,0-1 0 0 0,0 1 0 0 0,0 0 0 0 0,1 0 0 0 0,-1 0 0 0 0,0 0 0 0 0,1 1 0 0 0,-1-1 0 0 0,1 0 0 0 0,0 0 0 0 0,0 1 0 0 0,0-1 0 0 0,0 1 0 0 0,0-1 0 0 0,1 1 0 0 0,-1 0 0 0 0,1-1 0 0 0,-1 6 0 0 0,1-7-22 0 0,1 1-1 0 0,-1-1 0 0 0,0 0 1 0 0,1 1-1 0 0,-1-1 1 0 0,1 0-1 0 0,-1 1 1 0 0,1-1-1 0 0,0 0 0 0 0,-1 0 1 0 0,1 1-1 0 0,0-1 1 0 0,0 0-1 0 0,0 0 0 0 0,0 0 1 0 0,0 0-1 0 0,0 0 1 0 0,0 0-1 0 0,0-1 0 0 0,0 1 1 0 0,0 0-1 0 0,3 1 1 0 0,0-1 7 0 0,-1 0-1 0 0,1 0 1 0 0,0 0 0 0 0,0 0 0 0 0,0-1 0 0 0,0 1 0 0 0,0-1 0 0 0,4 0 0 0 0,5-1 26 0 0,-1 0 0 0 0,0-1 0 0 0,1 0 0 0 0,13-5 0 0 0,21-14 134 0 0,-46 20-177 0 0,1 0-1 0 0,0 1 1 0 0,-1-1-1 0 0,1-1 1 0 0,0 1-1 0 0,-1 0 1 0 0,0 0-1 0 0,1 0 1 0 0,-1-1-1 0 0,0 1 1 0 0,1-1-1 0 0,-1 1 1 0 0,0-1-1 0 0,0 1 1 0 0,0-1 0 0 0,0 0-1 0 0,-1 1 1 0 0,1-1-1 0 0,0 0 1 0 0,-1 0-1 0 0,1 0 1 0 0,-1 0-1 0 0,1-2 1 0 0,-2 3-6 0 0,1-1 0 0 0,-1 1 0 0 0,0 0 0 0 0,1 0 0 0 0,-1 0 0 0 0,0 0 0 0 0,0 0 0 0 0,1 0 0 0 0,-1 0 0 0 0,0 0 0 0 0,0 0 0 0 0,0 1 1 0 0,0-1-1 0 0,0 0 0 0 0,0 1 0 0 0,-1-1 0 0 0,1 1 0 0 0,0-1 0 0 0,0 1 0 0 0,0-1 0 0 0,-1 1 0 0 0,1 0 0 0 0,0-1 0 0 0,0 1 0 0 0,-1 0 0 0 0,1 0 0 0 0,-2 0 0 0 0,-37 0 67 0 0,39 0-86 0 0,-77 8 71 0 0,69-6-491 0 0,0 0-1 0 0,1 0 0 0 0,-1 1 0 0 0,1 0 0 0 0,0 0 1 0 0,-15 8-1 0 0,21-9 560 0 0,29-20-11728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15:28:47.11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8:49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18 300 0 0,'4'-18'11749'0'0,"0"72"-8663"0"0,-4 63 0 0 0,3 45-552 0 0,7-43-2696 0 0,-10-119 80 0 0,0 0-1 0 0,0 0 1 0 0,0 1 0 0 0,1-1-1 0 0,-1 0 1 0 0,0 0-1 0 0,0 1 1 0 0,0-1-1 0 0,0 0 1 0 0,0 0 0 0 0,0 0-1 0 0,0 1 1 0 0,0-1-1 0 0,1 0 1 0 0,-1 0 0 0 0,0 0-1 0 0,0 0 1 0 0,0 1-1 0 0,0-1 1 0 0,1 0-1 0 0,-1 0 1 0 0,0 0 0 0 0,0 0-1 0 0,0 0 1 0 0,1 0-1 0 0,-1 0 1 0 0,0 1 0 0 0,0-1-1 0 0,1 0 1 0 0,-1 0-1 0 0,0 0 1 0 0,0 0-1 0 0,0 0 1 0 0,1 0 0 0 0,-1 0-1 0 0,0 0 1 0 0,0 0-1 0 0,1 0 1 0 0,-1 0 0 0 0,0 0-1 0 0,0 0 1 0 0,0 0-1 0 0,1-1 1 0 0,-1 1-1 0 0,0 0 1 0 0,0 0 0 0 0,1 0-1 0 0,-1 0 1 0 0,0 0-1 0 0,0 0 1 0 0,0-1 0 0 0,0 1-1 0 0,1 0 1 0 0,-1 0-1 0 0,0 0 1 0 0,0 0-1 0 0,0-1 1 0 0,0 1 0 0 0,1 0-1 0 0,9-8-4455 0 0,-8 3 2633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8:49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0 452 0 0,'55'8'11371'0'0,"12"-2"-5059"0"0,32-2-3348 0 0,166-14-1 0 0,-213 7-2540 0 0,-41 3-3723 0 0,1 0-3416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8:52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1 979 416 0 0,'17'-29'5531'0'0,"-10"14"-3935"0"0,-1 0 1 0 0,-1-1-1 0 0,4-21 1 0 0,9-100 2961 0 0,-9 57-2861 0 0,2 1-410 0 0,13-105 1185 0 0,-20 130-1969 0 0,-3 30-346 0 0,0 1-1 0 0,2 0 1 0 0,1 0 0 0 0,1 0 0 0 0,12-38 0 0 0,-8 39-30 0 0,-8 17-92 0 0,0 0 0 0 0,0 1 0 0 0,1-1 0 0 0,0 0 0 0 0,0 1 0 0 0,1-1 0 0 0,-1 1 0 0 0,1 0 0 0 0,0 0 0 0 0,0 0 0 0 0,0 0 0 0 0,0 0 0 0 0,1 1 0 0 0,-1 0 0 0 0,1-1 0 0 0,0 1 0 0 0,0 0 0 0 0,1 1 0 0 0,5-4 0 0 0,11-2 39 0 0,2 1 0 0 0,-1 1 0 0 0,1 1 0 0 0,28-2 0 0 0,95-1 230 0 0,-139 8-281 0 0,147-6 301 0 0,109 0 95 0 0,246 11 29 0 0,-22-2-132 0 0,28 2-156 0 0,-105-2-31 0 0,-391-3-124 0 0,681 2 205 0 0,-504 2-93 0 0,-41 1 15 0 0,-150-5-123 0 0,0 0 0 0 0,-1 0 0 0 0,1 1 0 0 0,0 0 0 0 0,-1 0 0 0 0,1 0 0 0 0,-1 0 1 0 0,1 0-1 0 0,4 3 0 0 0,-6-2 11 0 0,-1-1 1 0 0,0 1 0 0 0,0-1-1 0 0,0 1 1 0 0,0 0-1 0 0,0 0 1 0 0,0 0 0 0 0,0 0-1 0 0,-1 0 1 0 0,1 0-1 0 0,-1 0 1 0 0,0 1 0 0 0,1-1-1 0 0,-1 1 1 0 0,0-1-1 0 0,1 5 1 0 0,6 19 209 0 0,2 8 170 0 0,9 50 0 0 0,0 52 351 0 0,16 95 410 0 0,-22-153-712 0 0,-3 1-1 0 0,1 111 1 0 0,-11-188-394 0 0,0 1-286 0 0,0 6 233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8:52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 60 0 0,'-3'-3'16025'0'0,"41"63"-10715"0"0,31 28-1493 0 0,4 7-1526 0 0,-40-53-614 0 0,65 65 1 0 0,-44-50-24 0 0,-53-56-1698 0 0,-1 0 1 0 0,1-1-1 0 0,-1 1 1 0 0,1 0-1 0 0,0-1 1 0 0,-1 1-1 0 0,1-1 1 0 0,0 1-1 0 0,-1-1 1 0 0,1 1-1 0 0,0-1 1 0 0,0 1 0 0 0,-1-1-1 0 0,1 0 1 0 0,0 1-1 0 0,0-1 1 0 0,0 0-1 0 0,-1 0 1 0 0,1 0-1 0 0,0 0 1 0 0,2 0-1 0 0,-3 0-64 0 0,1 0 0 0 0,0 0-1 0 0,-1-1 1 0 0,1 1 0 0 0,-1-1-1 0 0,1 1 1 0 0,-1-1 0 0 0,1 1-1 0 0,-1-1 1 0 0,1 1-1 0 0,-1-1 1 0 0,1 1 0 0 0,-1-1-1 0 0,0 1 1 0 0,1-1 0 0 0,-1 0-1 0 0,0 1 1 0 0,0-1 0 0 0,1 0-1 0 0,-1 0 1 0 0,1-3-662 0 0,0 1 0 0 0,-1-1-1 0 0,0 1 1 0 0,1-1 0 0 0,-1 0 0 0 0,0 1 0 0 0,-1-1-1 0 0,1 1 1 0 0,-2-6 0 0 0,-7-10-5538 0 0,5 9 3691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8:53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98 248 0 0,'-15'-15'2855'0'0,"3"7"7578"0"0,16 7-9786 0 0,0-1 0 0 0,1 1 0 0 0,0 0 0 0 0,-1 0 0 0 0,1 0 0 0 0,0 1 0 0 0,4 0 0 0 0,-3-1-86 0 0,310-44 6295 0 0,-186 25-5261 0 0,-126 19-1524 0 0,-1 1 0 0 0,1-1 0 0 0,0 1 0 0 0,0 0 1 0 0,0 0-1 0 0,0 0 0 0 0,7 2 0 0 0,-10-2-59 0 0,0 1 0 0 0,0-1 0 0 0,0 1 1 0 0,0-1-1 0 0,0 1 0 0 0,-1 0 0 0 0,1-1 0 0 0,0 1 0 0 0,0 0 1 0 0,0 0-1 0 0,-1-1 0 0 0,1 1 0 0 0,0 0 0 0 0,-1 0 0 0 0,1 0 1 0 0,-1 0-1 0 0,1 0 0 0 0,-1 0 0 0 0,1 0 0 0 0,-1 0 0 0 0,0 0 1 0 0,1 0-1 0 0,-1 0 0 0 0,0 0 0 0 0,0 0 0 0 0,0 1 0 0 0,0-1 1 0 0,0 0-1 0 0,0 2 0 0 0,-1 7 13 0 0,0-1 0 0 0,0 1 0 0 0,-1 0 0 0 0,-1-1 0 0 0,1 1 0 0 0,-2-1 0 0 0,-7 17 1 0 0,-38 60 35 0 0,35-64-46 0 0,-123 204 46 0 0,128-209 30 0 0,16-20 22 0 0,18-31-99 0 0,-18 19-88 0 0,-1 0 0 0 0,0 0-1 0 0,-1-1 1 0 0,-1 0 0 0 0,-1 1-1 0 0,3-32 1 0 0,-5 42 54 0 0,-1 0 1 0 0,0 0-1 0 0,0 1 0 0 0,0-1 0 0 0,-1 0 0 0 0,0 0 0 0 0,1 0 1 0 0,-2 0-1 0 0,1 0 0 0 0,-1 1 0 0 0,1-1 0 0 0,-1 1 0 0 0,-1-1 0 0 0,1 1 1 0 0,-1-1-1 0 0,1 1 0 0 0,-1 0 0 0 0,0 1 0 0 0,-1-1 0 0 0,1 0 1 0 0,-1 1-1 0 0,1 0 0 0 0,-1-1 0 0 0,0 2 0 0 0,0-1 0 0 0,-9-4 1 0 0,7 5 3 0 0,0 0 0 0 0,0 1 0 0 0,0 0 1 0 0,0 0-1 0 0,0 0 0 0 0,0 1 0 0 0,0 0 1 0 0,0 0-1 0 0,0 1 0 0 0,-1-1 0 0 0,1 1 1 0 0,0 1-1 0 0,-8 2 0 0 0,10-3-453 0 0,0 1-1 0 0,0 0 1 0 0,0 0 0 0 0,-1 0 0 0 0,2 0-1 0 0,-5 4 1 0 0,-3 3-8857 0 0,6-7 6700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8:54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13 16 0 0,'-25'-8'13980'0'0,"28"10"-12843"0"0,4 2-683 0 0,0-1-1 0 0,1 1 1 0 0,-1-1-1 0 0,1-1 0 0 0,0 0 1 0 0,0 0-1 0 0,0 0 0 0 0,0-1 1 0 0,9 0-1 0 0,82 0 1584 0 0,-85-1-1744 0 0,78-4 1005 0 0,97-18 1 0 0,-167 18-843 0 0,-14 3-4668 0 0,-23 8 1611 0 0,-27 14-4586 0 0,32-16 5290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8:54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350 1 72 0 0,'0'0'7121'0'0,"-12"16"-2470"0"0,2 124 4478 0 0,6 71-4422 0 0,4-187-4173 0 0,-1 15 890 0 0,8 56 0 0 0,-7-94-1441 0 0,0 0 0 0 0,1 0 0 0 0,-1 0 0 0 0,0 0-1 0 0,0 0 1 0 0,0 0 0 0 0,0 0 0 0 0,0 0 0 0 0,0 0 0 0 0,0 0 0 0 0,0 0 0 0 0,0 0 0 0 0,-1-1-1 0 0,1 1 1 0 0,0 0 0 0 0,-1 0 0 0 0,1 0 0 0 0,0 0 0 0 0,-1 0 0 0 0,1 0 0 0 0,-1-1 0 0 0,1 1-1 0 0,-1 0 1 0 0,0 0 0 0 0,1-1 0 0 0,-1 1 0 0 0,0-1 0 0 0,1 1 0 0 0,-1 0 0 0 0,0-1 0 0 0,0 1 0 0 0,0-1-1 0 0,1 1 1 0 0,-1-1 0 0 0,0 0 0 0 0,-1 1 0 0 0,-2 0-52 0 0,0-1-1 0 0,0 0 1 0 0,0 0 0 0 0,0 0-1 0 0,-1 0 1 0 0,-5-1 0 0 0,-2 0-64 0 0,-46 0-317 0 0,-144 7-342 0 0,195-5 1377 0 0,10 1-160 0 0,26 1 82 0 0,45 1 60 0 0,6-3 208 0 0,-1-3 0 0 0,107-17 0 0 0,-155 10-505 0 0,-30 9-450 0 0,3-1 761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7:34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16 161 716 0 0,'-2'-2'499'0'0,"0"-1"1"0"0,1 1-1 0 0,-1 0 0 0 0,1-1 1 0 0,-1 0-1 0 0,1 1 0 0 0,0-1 1 0 0,0 0-1 0 0,0 0 0 0 0,0 0 1 0 0,0-4-1 0 0,1 5-269 0 0,1 1 0 0 0,-1-1 0 0 0,1 1 0 0 0,-1 0 1 0 0,1-1-1 0 0,0 1 0 0 0,-1 0 0 0 0,1-1 0 0 0,0 1 0 0 0,0 0 1 0 0,0 0-1 0 0,0 0 0 0 0,0 0 0 0 0,0 0 0 0 0,0 0 0 0 0,0 0 0 0 0,1 0 1 0 0,-1 0-1 0 0,0 0 0 0 0,0 1 0 0 0,1-1 0 0 0,-1 1 0 0 0,1-1 1 0 0,-1 1-1 0 0,3-1 0 0 0,24-8 1139 0 0,0 1 0 0 0,0 1 0 0 0,52-6 0 0 0,92 3 912 0 0,-125 8-1614 0 0,274-7 1572 0 0,217 0-156 0 0,-345 6-1435 0 0,344-18 1855 0 0,-434 14-782 0 0,-100 8-1706 0 0,0 0 1 0 0,-1-1-1 0 0,1 1 0 0 0,0 0 0 0 0,-1 1 1 0 0,1-1-1 0 0,-1 0 0 0 0,1 1 0 0 0,-1-1 1 0 0,0 1-1 0 0,0 0 0 0 0,1-1 0 0 0,-1 1 1 0 0,0 0-1 0 0,-1 1 0 0 0,1-1 0 0 0,0 0 1 0 0,-1 0-1 0 0,3 5 0 0 0,3 4 96 0 0,-1 0-1 0 0,8 22 0 0 0,42 168 1129 0 0,-53-189-1188 0 0,11 62 215 0 0,9 151-1 0 0,-13-113-265 0 0,-4-64 0 0 0,-3 0 0 0 0,-1 1 0 0 0,-8 70 0 0 0,-5-47 0 0 0,3-29 0 0 0,3 0 0 0 0,-1 58 0 0 0,7-68 0 0 0,5 39 0 0 0,-4-57 0 0 0,0-1 0 0 0,-1 3 0 0 0,0 1 0 0 0,-3-5 0 0 0,-10-6 0 0 0,-8-7 0 0 0,-988-36 0 0 0,775 36 0 0 0,-293 15 0 0 0,241 24 0 0 0,258-34 0 0 0,-73 9 0 0 0,93-14 0 0 0,0 0-86 0 0,6 0-489 0 0,6 1-3190 0 0,-1 1 2583 0 0,9 1-461 0 0,7-6-3768 0 0,31-11 1968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2:42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4 0 0,'7'-14'3012'0'0,"-1"22"357"0"0,2 25-475 0 0,24 250 3123 0 0,36 138-1817 0 0,-45-284-3241 0 0,81 422 3073 0 0,-91-492-3338 0 0,-3 0 0 0 0,4 130 0 0 0,-13-158-593 0 0,-1-36-306 0 0,1 0-363 0 0,1 4 465 0 0,3-9-3020 0 0,14-35-4624 0 0,-13 17 5188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2:43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54 220 0 0,'91'-22'5616'0'0,"46"1"-2559"0"0,32 11-776 0 0,196 14 1 0 0,-308-2-2076 0 0,572 28 2274 0 0,247 5-206 0 0,-550-30-1631 0 0,-33-2 19 0 0,111-5 348 0 0,82 12-85 0 0,-46 7-408 0 0,137 9 43 0 0,-66-8-83 0 0,-186-11-226 0 0,321-7 271 0 0,976-33 481 0 0,-1391 26-951 0 0,544-1 524 0 0,-735 8-565 0 0,-28-1 58 0 0,0 1-1 0 0,0 0 1 0 0,0 1-1 0 0,17 3 0 0 0,-25-3-24 0 0,0 1 0 0 0,0-1 0 0 0,-1 0 0 0 0,1 1 0 0 0,-1 0 0 0 0,1 0 0 0 0,-1 0-1 0 0,0 0 1 0 0,0 1 0 0 0,0-1 0 0 0,0 1 0 0 0,0 0 0 0 0,-1 0 0 0 0,1 0-1 0 0,-1 0 1 0 0,1 0 0 0 0,2 7 0 0 0,25 55 449 0 0,-2 2-1 0 0,-4 1 1 0 0,17 76-1 0 0,-23-77-224 0 0,0-6-129 0 0,52 211 738 0 0,24 272 502 0 0,-33-244-148 0 0,-2-12-1085 0 0,-55-255-173 0 0,-4-32-160 0 0,-10 0-2715 0 0,-5-8-191 0 0,-1 1-1 0 0,-30-6 0 0 0,21 5 1208 0 0,-23-7-1285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2:44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61 80 0 0,'0'0'93'0'0,"0"0"0"0"0,0-1-1 0 0,-1 1 1 0 0,1 0 0 0 0,0-1 0 0 0,0 1-1 0 0,0 0 1 0 0,-1-1 0 0 0,1 1 0 0 0,0 0-1 0 0,0-1 1 0 0,0 1 0 0 0,0-1 0 0 0,0 1-1 0 0,0 0 1 0 0,0-1 0 0 0,0 1 0 0 0,0 0-1 0 0,0-1 1 0 0,0 1 0 0 0,0-1 0 0 0,0 1-1 0 0,0 0 1 0 0,0-1 0 0 0,0 1 0 0 0,0 0-1 0 0,1-1 1 0 0,-1 1 0 0 0,0-1 0 0 0,0 1-1 0 0,0 0 1 0 0,0 0 0 0 0,1-1 0 0 0,14-10 2033 0 0,19-2 195 0 0,17 4-435 0 0,1 2 1 0 0,73-2-1 0 0,106 13 231 0 0,-109-1-1388 0 0,157 2 538 0 0,136-5 200 0 0,145 5-374 0 0,-317-8-635 0 0,46 3-42 0 0,176 13 276 0 0,-111-4-285 0 0,125 8 67 0 0,30 2-125 0 0,-98-10-124 0 0,-334-9-183 0 0,434 9 157 0 0,381 20 257 0 0,-9-25 503 0 0,-222-8-229 0 0,-343 21-80 0 0,352 64 0 0 0,-587-68-355 0 0,-12 0 254 0 0,1-3 0 0 0,130 1 0 0 0,-194-11-518 0 0,58-6 753 0 0,-62 5-784 0 0,0 0 0 0 0,0 0 0 0 0,0 0 0 0 0,0 0 1 0 0,0 0-1 0 0,-1-1 0 0 0,1 0 0 0 0,0 0 0 0 0,-1 0 0 0 0,1 0 0 0 0,-1 0 0 0 0,0-1 1 0 0,4-4-1 0 0,-6 6-149 0 0,0 0 1 0 0,-1 0 0 0 0,1 0 0 0 0,-1 0-1 0 0,0 0 1 0 0,1-1 0 0 0,-1 1-1 0 0,0 0 1 0 0,0 0 0 0 0,0 0-1 0 0,0-1 1 0 0,0 1 0 0 0,0 0-1 0 0,0 0 1 0 0,0 0 0 0 0,0-1 0 0 0,-1 1-1 0 0,1 0 1 0 0,0 0 0 0 0,-1 0-1 0 0,1 0 1 0 0,-1 0 0 0 0,1-1-1 0 0,-1 1 1 0 0,-1-1 0 0 0,-22-31-5529 0 0,17 25 3544 0 0,-15-18-919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00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26 156 0 0,'12'-25'11208'0'0,"-6"46"-7468"0"0,12 83-1984 0 0,-4 0-1 0 0,-5 1 1 0 0,-7 174-1 0 0,-7-42-128 0 0,4-136-4333 0 0,3-84 506 0 0,3-7-3400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01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37 522 4080 0 0,'-7'-15'693'0'0,"1"-1"0"0"0,0-1 0 0 0,1 1 0 0 0,1-1 0 0 0,1 1 0 0 0,1-1 0 0 0,0 0 0 0 0,1 0 1 0 0,1-1-1 0 0,0 1 0 0 0,1 0 0 0 0,1 0 0 0 0,5-19 0 0 0,-3 22-439 0 0,0 0 1 0 0,1 1-1 0 0,0-1 1 0 0,2 1-1 0 0,-1 1 0 0 0,2-1 1 0 0,-1 1-1 0 0,2 0 1 0 0,0 1-1 0 0,0 0 1 0 0,1 0-1 0 0,0 1 1 0 0,0 0-1 0 0,2 1 1 0 0,22-15-1 0 0,-16 14-1 0 0,0 1-1 0 0,0 0 1 0 0,1 2-1 0 0,0 0 1 0 0,1 1 0 0 0,-1 1-1 0 0,1 1 1 0 0,0 0-1 0 0,0 2 1 0 0,0 0-1 0 0,1 2 1 0 0,28 2-1 0 0,-34-1-119 0 0,0 0 0 0 0,-1 2 0 0 0,1 0-1 0 0,0 1 1 0 0,-1 0 0 0 0,0 1 0 0 0,0 0-1 0 0,0 2 1 0 0,-1-1 0 0 0,0 2 0 0 0,0 0-1 0 0,0 0 1 0 0,-1 1 0 0 0,-1 1 0 0 0,1 0-1 0 0,-2 0 1 0 0,15 18 0 0 0,-19-20-64 0 0,0 1 1 0 0,-1 0-1 0 0,0 0 1 0 0,-1 1-1 0 0,0 0 1 0 0,0 0-1 0 0,-1 0 1 0 0,0 0-1 0 0,0 0 1 0 0,-2 0-1 0 0,1 1 1 0 0,0 14-1 0 0,-3-9 10 0 0,0-1-1 0 0,-1 1 1 0 0,0-1 0 0 0,-1 1-1 0 0,-1-1 1 0 0,0 0 0 0 0,-11 25-1 0 0,3-15 0 0 0,-1-1 0 0 0,0-1 0 0 0,-2-1-1 0 0,-1 0 1 0 0,0 0 0 0 0,-2-2 0 0 0,0 0-1 0 0,-1-1 1 0 0,-31 23 0 0 0,46-39-70 0 0,-20 15 110 0 0,-48 28 0 0 0,65-43-110 0 0,0 1 0 0 0,0-1 0 0 0,0 0 0 0 0,0-1 0 0 0,-1 0 0 0 0,1 0 0 0 0,-1 0 0 0 0,1-1 0 0 0,-1 0 1 0 0,1-1-1 0 0,-1 1 0 0 0,-14-3 0 0 0,6-4-205 0 0,23 0 56 0 0,-3 5 137 0 0,1-1-1 0 0,-1 2 1 0 0,0-1-1 0 0,0 0 0 0 0,1 1 1 0 0,5 0-1 0 0,14 3 98 0 0,0 2-1 0 0,0 1 0 0 0,0 1 0 0 0,-1 1 1 0 0,0 1-1 0 0,0 0 0 0 0,-1 2 0 0 0,-1 1 1 0 0,0 1-1 0 0,22 17 0 0 0,-8-3 310 0 0,-1 2 0 0 0,-1 1-1 0 0,-2 2 1 0 0,47 62-1 0 0,-60-67 242 0 0,18 36 0 0 0,-33-57-534 0 0,-3-5-335 0 0,10-13-7290 0 0,-4 6 3046 0 0,0-4 1381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0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52 8113 0 0,'-18'-3'17332'0'0,"49"4"-16342"0"0,12 1-256 0 0,58-6 277 0 0,-1-4 0 0 0,101-22-1 0 0,-165 20-5542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0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7761 0 0,'-10'6'2062'0'0,"7"-4"-1460"0"0,0 0 0 0 0,0-1 0 0 0,0 1 0 0 0,0 0 0 0 0,0 1 0 0 0,0-1 0 0 0,0 0 0 0 0,1 1 0 0 0,-1 0 0 0 0,1-1 0 0 0,0 1 0 0 0,0 0-1 0 0,0 0 1 0 0,0 0 0 0 0,-2 6 0 0 0,4-9-537 0 0,0 1-1 0 0,0-1 0 0 0,0 1 0 0 0,0-1 1 0 0,0 1-1 0 0,0-1 0 0 0,0 0 0 0 0,0 1 1 0 0,0-1-1 0 0,0 1 0 0 0,1-1 0 0 0,-1 1 1 0 0,0-1-1 0 0,0 0 0 0 0,0 1 0 0 0,1-1 1 0 0,-1 1-1 0 0,0-1 0 0 0,0 0 0 0 0,1 1 0 0 0,-1-1 1 0 0,0 0-1 0 0,1 1 0 0 0,-1-1 0 0 0,1 0 1 0 0,-1 0-1 0 0,0 1 0 0 0,1-1 0 0 0,-1 0 1 0 0,1 0-1 0 0,-1 0 0 0 0,0 0 0 0 0,1 0 1 0 0,-1 1-1 0 0,1-1 0 0 0,0 0 0 0 0,18 2 610 0 0,-16-2-482 0 0,59-1 1643 0 0,107-14-1 0 0,-68 3-2550 0 0,1 7-4869 0 0,-90 5 2238 0 0,2-2 482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0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0 348 0 0,'8'76'8986'0'0,"-2"11"-3547"0"0,-11 356 2721 0 0,-8-339-6844 0 0,0-37-4452 0 0,10-61-749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0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7 437 12 0 0,'-3'-22'979'0'0,"1"1"0"0"0,1-1 0 0 0,0 1 0 0 0,5-36 0 0 0,-2 45-468 0 0,1 0 1 0 0,0 0 0 0 0,0 0 0 0 0,2 0-1 0 0,-1 1 1 0 0,1-1 0 0 0,1 1 0 0 0,0 0-1 0 0,12-16 1 0 0,-7 13-68 0 0,1 0-1 0 0,0 1 1 0 0,1 0 0 0 0,1 1-1 0 0,0 1 1 0 0,1 0-1 0 0,0 1 1 0 0,0 0 0 0 0,1 1-1 0 0,0 1 1 0 0,26-9-1 0 0,-29 12-143 0 0,1 1 0 0 0,0 1 0 0 0,0 0 0 0 0,1 1 0 0 0,-1 1 0 0 0,0 0-1 0 0,1 0 1 0 0,-1 2 0 0 0,0 0 0 0 0,1 0 0 0 0,-1 2 0 0 0,0-1 0 0 0,0 2-1 0 0,0 0 1 0 0,23 10 0 0 0,-18-5 0 0 0,1 1 0 0 0,-1 1 1 0 0,-1 1-1 0 0,34 27 0 0 0,-47-34-208 0 0,1 0 1 0 0,0 1 0 0 0,-1 0-1 0 0,0 0 1 0 0,-1 0 0 0 0,1 0-1 0 0,-1 0 1 0 0,0 1 0 0 0,-1 0-1 0 0,1 0 1 0 0,-1 0 0 0 0,-1 0-1 0 0,1 1 1 0 0,-2-1 0 0 0,1 1-1 0 0,-1-1 1 0 0,1 1 0 0 0,-2-1-1 0 0,0 10 1 0 0,-3 4 21 0 0,-2 0-1 0 0,0 0 1 0 0,-1-1 0 0 0,-2 0-1 0 0,0 0 1 0 0,-1-1 0 0 0,0 0 0 0 0,-22 31-1 0 0,16-29-60 0 0,0 0-1 0 0,-2-2 0 0 0,0 0 0 0 0,-1 0 1 0 0,-1-2-1 0 0,0 0 0 0 0,-35 21 0 0 0,25-20-134 0 0,-1-1 0 0 0,-2-2 0 0 0,1-1 0 0 0,-66 19 0 0 0,91-31 4 0 0,0 0-1 0 0,-1 0 1 0 0,0-1-1 0 0,1 0 1 0 0,-1 0-1 0 0,1-1 0 0 0,-1 0 1 0 0,0 0-1 0 0,-8-1 1 0 0,14 1-55 0 0,7-2-140 0 0,9 0 329 0 0,1 0 1 0 0,0 1 0 0 0,-1 1-1 0 0,1 0 1 0 0,-1 1-1 0 0,1 1 1 0 0,-1 0-1 0 0,1 1 1 0 0,-1 1 0 0 0,0 0-1 0 0,25 11 1 0 0,-14-4 263 0 0,-1 1 0 0 0,0 2 0 0 0,0 0 0 0 0,-1 2 0 0 0,38 33 0 0 0,-47-36 14 0 0,-1 0-1 0 0,0 2 0 0 0,-1-1 0 0 0,17 27 0 0 0,-25-33-354 0 0,-1 1 0 0 0,1 0 0 0 0,-1 0-1 0 0,-1 0 1 0 0,0 0 0 0 0,0 0 0 0 0,-1 1 0 0 0,0 0-1 0 0,0-1 1 0 0,-1 1 0 0 0,0 10 0 0 0,-4-13-1451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0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10 276 0 0,'-3'-9'12098'0'0,"2"20"-7364"0"0,6 39-4553 0 0,-3-28 1822 0 0,2 27-254 0 0,0 15 995 0 0,20 100-1 0 0,-23-163-2800 0 0,-1 1 0 0 0,0 0 0 0 0,1 0 1 0 0,0 0-1 0 0,-1 0 0 0 0,1-1 0 0 0,0 1 1 0 0,0 0-1 0 0,0-1 0 0 0,2 4 0 0 0,4-1-2929 0 0,2-3-4010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46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2 119 544 0 0,'-1'-8'10914'0'0,"0"8"-10746"0"0,24-9 3221 0 0,36-5-896 0 0,248 1 2641 0 0,-102 10-3872 0 0,289-55 1633 0 0,-492 57-2880 0 0,24-4 397 0 0,-20 3-312 0 0,1 1-1 0 0,-1-1 1 0 0,0 1-1 0 0,1 0 1 0 0,-1 1-1 0 0,1 0 1 0 0,-1 0-1 0 0,9 1 1 0 0,-14 0-92 0 0,0-1 1 0 0,1 1-1 0 0,-1 0 1 0 0,0-1-1 0 0,0 1 1 0 0,0 0-1 0 0,0 0 0 0 0,0 0 1 0 0,0 0-1 0 0,0 0 1 0 0,0 0-1 0 0,-1 0 1 0 0,1 0-1 0 0,0 0 0 0 0,-1 0 1 0 0,1 0-1 0 0,0 1 1 0 0,-1-1-1 0 0,1 0 1 0 0,-1 0-1 0 0,0 1 1 0 0,1 1-1 0 0,3 35 29 0 0,-3-22-11 0 0,9 78 177 0 0,-6-46 61 0 0,13 61 1 0 0,-2-24 89 0 0,6 101 1 0 0,-11-87-140 0 0,-2 185 798 0 0,-8-201-447 0 0,3-38-246 0 0,-3-43-326 0 0,6 15-2018 0 0,2 2-7099 0 0,-4-14 5659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38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1276 238 20 0 0,'-10'-20'6848'0'0,"-3"-1"12"0"0,-11 0-3281 0 0,-23-7-1054 0 0,-2 2 1 0 0,-90-35 0 0 0,101 48-2066 0 0,0 1 1 0 0,-1 2 0 0 0,0 2-1 0 0,-59-5 1 0 0,67 10-246 0 0,0 2 0 0 0,-1 0 0 0 0,-47 7 0 0 0,49-2-51 0 0,0 2-1 0 0,1 0 0 0 0,0 2 1 0 0,-44 18-1 0 0,47-13 7 0 0,1 0-1 0 0,1 2 1 0 0,1 1 0 0 0,0 1 0 0 0,1 0-1 0 0,0 2 1 0 0,2 1 0 0 0,-24 29-1 0 0,19-21 144 0 0,2 2-1 0 0,-21 35 0 0 0,35-50-125 0 0,1 0 0 0 0,1 1 0 0 0,0-1 0 0 0,1 1 0 0 0,0 1 1 0 0,-5 32-1 0 0,9-31-176 0 0,2-1 1 0 0,0 1 0 0 0,1-1 0 0 0,0 0-1 0 0,2 1 1 0 0,0-1 0 0 0,1 0-1 0 0,1 0 1 0 0,0 0 0 0 0,1-1 0 0 0,14 27-1 0 0,-3-13-13 0 0,0-1 0 0 0,2 0 0 0 0,1-1-1 0 0,47 49 1 0 0,-45-55 2 0 0,2-2 0 0 0,0-1 0 0 0,1 0 0 0 0,1-2 0 0 0,0-1 0 0 0,57 25 0 0 0,-42-25 0 0 0,1-2 0 0 0,0-1 0 0 0,0-2 0 0 0,59 6 0 0 0,-78-14 0 0 0,9 1 0 0 0,-1-1 0 0 0,1-2 0 0 0,-1-1 0 0 0,1-1 0 0 0,39-7 0 0 0,-37 2 0 0 0,-1-1 0 0 0,0-2 0 0 0,0-1 0 0 0,-1-1 0 0 0,0-2 0 0 0,-1-1 0 0 0,47-29 0 0 0,-66 36 0 0 0,-1 0 0 0 0,1-1 0 0 0,-2 0 0 0 0,1-1 0 0 0,-1 0 0 0 0,-1-1 0 0 0,0 0 0 0 0,0 0 0 0 0,-1-1 0 0 0,0 0 0 0 0,-1 0 0 0 0,0-1 0 0 0,-1 0 0 0 0,0 0 0 0 0,-1-1 0 0 0,0 1 0 0 0,-1-1 0 0 0,-1 0 0 0 0,0-1 0 0 0,2-23 0 0 0,-2 8 0 0 0,0 4 0 0 0,-2-1 0 0 0,0 0 0 0 0,-2 1 0 0 0,0-1 0 0 0,-6-25 0 0 0,4 36 0 0 0,-1 0 0 0 0,0 0 0 0 0,-1 1 0 0 0,-1-1 0 0 0,0 1 0 0 0,-1 1 0 0 0,0-1 0 0 0,-1 1 0 0 0,0 0 0 0 0,-1 1 0 0 0,-19-20 0 0 0,-5 3 0 0 0,0 1 0 0 0,-2 2 0 0 0,-2 1 0 0 0,0 2 0 0 0,-53-25 0 0 0,52 30 0 0 0,-1 3 0 0 0,-1 1 0 0 0,0 1 0 0 0,-1 3 0 0 0,-49-7 0 0 0,68 13 0 0 0,-5-2 0 0 0,0 2 0 0 0,0 0 0 0 0,-1 2 0 0 0,1 1 0 0 0,-50 5 0 0 0,30 4 0 0 0,0 2 0 0 0,-63 22 0 0 0,96-26 0 0 0,0 0 0 0 0,0 0 0 0 0,0 1 0 0 0,1 1 0 0 0,0 0 0 0 0,1 1 0 0 0,0 0 0 0 0,0 1 0 0 0,1 1 0 0 0,0 0 0 0 0,-16 21 0 0 0,5 0 0 0 0,-36 66 0 0 0,52-86 0 0 0,1 0 0 0 0,0 1 0 0 0,1-1 0 0 0,1 1 0 0 0,-1 0 0 0 0,2 0 0 0 0,0 0 0 0 0,1 0 0 0 0,0 20 0 0 0,2-17 0 0 0,2-1 0 0 0,0 1 0 0 0,0-1 0 0 0,2 0 0 0 0,0 0 0 0 0,0 0 0 0 0,1-1 0 0 0,16 26 0 0 0,7 5 0 0 0,44 53 0 0 0,-23-34 0 0 0,-36-45 0 0 0,1-1 0 0 0,0 0 0 0 0,2-1 0 0 0,28 23 0 0 0,-32-31 0 0 0,0 0 0 0 0,0-1 0 0 0,1-1 0 0 0,0 0 0 0 0,0 0 0 0 0,1-2 0 0 0,27 8 0 0 0,-13-7 0 0 0,1-1 0 0 0,1-1 0 0 0,-1-1 0 0 0,0-2 0 0 0,1-1 0 0 0,-1-2 0 0 0,34-5 0 0 0,-15 0 0 0 0,-1-3 0 0 0,74-24 0 0 0,-97 25 0 0 0,-1-1 0 0 0,0-1 0 0 0,-1-1 0 0 0,0-1 0 0 0,-1-1 0 0 0,32-26 0 0 0,-30 19 0 0 0,38-41 0 0 0,-53 50 0 0 0,0 1 0 0 0,-1-2 0 0 0,0 0 0 0 0,-1 0 0 0 0,0 0 0 0 0,5-15 0 0 0,-1 1 0 0 0,-2-1 0 0 0,10-48 0 0 0,-17 64 0 0 0,-1-1 0 0 0,-1 1 0 0 0,1 0 0 0 0,-2 0 0 0 0,0-1 0 0 0,0 1 0 0 0,-2 0 0 0 0,1 0 0 0 0,-5-13 0 0 0,0 8 0 0 0,-1 0 0 0 0,0 1 0 0 0,-1-1 0 0 0,0 2 0 0 0,-2-1 0 0 0,0 2 0 0 0,0-1 0 0 0,-2 2 0 0 0,-18-18 0 0 0,7 9 0 0 0,-1 2 0 0 0,-1 1 0 0 0,-1 1 0 0 0,-45-22 0 0 0,52 31 0 0 0,0 0 0 0 0,-1 2 0 0 0,0 1 0 0 0,-35-6 0 0 0,-90-4 0 0 0,66 9 0 0 0,72 6 0 0 0,5-1 0 0 0,19-1 0 0 0,13 4 0 0 0,-1 0 0 0 0,0 2 0 0 0,51 11 0 0 0,80 33 0 0 0,-137-39 0 0 0,0 1 0 0 0,-1 1 0 0 0,0 1 0 0 0,-1 0 0 0 0,0 2 0 0 0,0 1 0 0 0,33 30 0 0 0,-47-37 0 0 0,22 17 0 0 0,-25-24 0 0 0,-2-1 0 0 0,-1 1 0 0 0,0-1 0 0 0,1 0 0 0 0,-1 0 0 0 0,0 1 0 0 0,1-1 0 0 0,-1 0 0 0 0,0 0 0 0 0,0 0 0 0 0,0 1 0 0 0,0-1 0 0 0,0 0 0 0 0,0 0 0 0 0,0 0 0 0 0,0 0 0 0 0,0 1 0 0 0,0-1 0 0 0,0 0 0 0 0,-1 0 0 0 0,1 0 0 0 0,0 1 0 0 0,0-1 0 0 0,-1 0 0 0 0,1 0 0 0 0,-1 1 0 0 0,1-1 0 0 0,-1 0 0 0 0,1 1 0 0 0,-1-1 0 0 0,0 0 0 0 0,0 0 0 0 0,-10-17 0 0 0,0 0 0 0 0,-1 1 0 0 0,-1 1 0 0 0,-1 0 0 0 0,0 0 0 0 0,-1 2 0 0 0,-1 0 0 0 0,0 0 0 0 0,-1 2 0 0 0,0 0 0 0 0,-27-14 0 0 0,-1 4 0 0 0,0 2 0 0 0,-1 2 0 0 0,-83-21 0 0 0,95 32 0 0 0,-1 2 0 0 0,0 2 0 0 0,-1 1 0 0 0,1 1 0 0 0,0 2 0 0 0,-1 2 0 0 0,-56 11 0 0 0,77-10 0 0 0,0 0 0 0 0,1 1 0 0 0,0 0 0 0 0,0 2 0 0 0,0 0 0 0 0,1 0 0 0 0,0 1 0 0 0,0 0 0 0 0,1 2 0 0 0,0-1 0 0 0,0 1 0 0 0,1 1 0 0 0,1 0 0 0 0,0 1 0 0 0,-10 14 0 0 0,-13 22 0 0 0,3 1 0 0 0,-39 85 0 0 0,67-130 0 0 0,-5 10 0 0 0,1 0 0 0 0,0 0 0 0 0,1 1 0 0 0,1-1 0 0 0,0 1 0 0 0,1 0 0 0 0,1 0 0 0 0,0 0 0 0 0,1 0 0 0 0,1 0 0 0 0,0 1 0 0 0,1-1 0 0 0,1 0 0 0 0,0 0 0 0 0,1 0 0 0 0,0 0 0 0 0,2 0 0 0 0,-1-1 0 0 0,2 0 0 0 0,0 0 0 0 0,16 26 0 0 0,-1-10 0 0 0,1 0 0 0 0,2-2 0 0 0,1 0 0 0 0,52 44 0 0 0,-62-60 0 0 0,1 0 0 0 0,0-2 0 0 0,0 0 0 0 0,1-1 0 0 0,1 0 0 0 0,-1-2 0 0 0,1 0 0 0 0,0-1 0 0 0,1 0 0 0 0,0-2 0 0 0,22 3 0 0 0,-6-3 0 0 0,0-2 0 0 0,0-1 0 0 0,0-2 0 0 0,0-2 0 0 0,0 0 0 0 0,-1-3 0 0 0,1-1 0 0 0,54-18 0 0 0,-17-1 0 0 0,-35 15 0 0 0,-2-2 0 0 0,0-2 0 0 0,0-1 0 0 0,31-20 0 0 0,-58 30 0 0 0,0 0 0 0 0,0-1 0 0 0,-1 0 0 0 0,0 0 0 0 0,-1 0 0 0 0,0-1 0 0 0,0 0 0 0 0,0 0 0 0 0,-1-1 0 0 0,-1 0 0 0 0,1 1 0 0 0,-1-2 0 0 0,-1 1 0 0 0,1 0 0 0 0,-2-1 0 0 0,1 1 0 0 0,-1-1 0 0 0,-1 0 0 0 0,1-11 0 0 0,-1-8 0 0 0,-2 1 0 0 0,0 0 0 0 0,-2-1 0 0 0,-1 1 0 0 0,-11-39 0 0 0,7 33 0 0 0,-19-63 0 0 0,23 86 0 0 0,-1 1 0 0 0,0-1 0 0 0,0 1 0 0 0,-1 0 0 0 0,0 0 0 0 0,-14-15 0 0 0,5 5 0 0 0,11 14 0 0 0,0 1 0 0 0,-1-1 0 0 0,1 1 0 0 0,-1 0 0 0 0,0 0 0 0 0,-9-6 0 0 0,8 6 0 0 0,0 1 0 0 0,2 1-31 0 0,3 3-287 0 0,29 15-7429 0 0,-10-15 3632 0 0,5-3 593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0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76 800 0 0,'-25'-5'2630'0'0,"4"0"1717"0"0,8 3 4041 0 0,57-12-4142 0 0,420-33 3727 0 0,-425 45-7898 0 0,23 3-7760 0 0,-44 0 3150 0 0,-4 0 1749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03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6397 0 0,'0'-11'13973'0'0,"0"33"-11070"0"0,1 43-2646 0 0,5 94 2259 0 0,3 65-2428 0 0,-9-223-551 0 0,2 11-1150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0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22 322 8269 0 0,'-19'-8'7536'0'0,"19"8"-7424"0"0,-2-1 1347 0 0,2 0-1347 0 0,0 1 0 0 0,0 0 1 0 0,0 0-1 0 0,0 0 0 0 0,0 0 0 0 0,0 0 1 0 0,0-1-1 0 0,0 1 0 0 0,0 0 0 0 0,0 0 0 0 0,0 0 1 0 0,-1 0-1 0 0,1-1 0 0 0,0 1 0 0 0,0 0 0 0 0,0 0 1 0 0,0 0-1 0 0,1 0 0 0 0,-1-1 0 0 0,0 1 1 0 0,0 0-1 0 0,0 0 0 0 0,0 0 0 0 0,0 0 0 0 0,0 0 1 0 0,0-1-1 0 0,0 1 0 0 0,0 0 0 0 0,0 0 0 0 0,1 0 1 0 0,26-10 3496 0 0,-18 7-3845 0 0,156-49 2571 0 0,-142 43-2141 0 0,-1-1 0 0 0,0-2 0 0 0,0 0 1 0 0,38-29-1 0 0,-52 34-177 0 0,-1 0 0 0 0,0 0 0 0 0,0-1 1 0 0,-1 0-1 0 0,0 0 0 0 0,-1-1 0 0 0,1 0 0 0 0,-1 0 0 0 0,-1 0 1 0 0,0 0-1 0 0,0-1 0 0 0,-1 0 0 0 0,-1 1 0 0 0,1-1 0 0 0,1-15 1 0 0,-4 25-9 0 0,0 0 0 0 0,0 0 0 0 0,0 0 1 0 0,0-1-1 0 0,0 1 0 0 0,0 0 1 0 0,0 0-1 0 0,0 0 0 0 0,0 0 0 0 0,0 0 1 0 0,0-1-1 0 0,0 1 0 0 0,0 0 1 0 0,0 0-1 0 0,0 0 0 0 0,0 0 0 0 0,0 0 1 0 0,0-1-1 0 0,0 1 0 0 0,0 0 1 0 0,0 0-1 0 0,0 0 0 0 0,0 0 0 0 0,0 0 1 0 0,-1 0-1 0 0,1 0 0 0 0,0-1 1 0 0,0 1-1 0 0,0 0 0 0 0,0 0 0 0 0,0 0 1 0 0,0 0-1 0 0,0 0 0 0 0,0 0 1 0 0,-1 0-1 0 0,1 0 0 0 0,0 0 0 0 0,0-1 1 0 0,0 1-1 0 0,0 0 0 0 0,0 0 1 0 0,0 0-1 0 0,-1 0 0 0 0,1 0 0 0 0,0 0 1 0 0,0 0-1 0 0,0 0 0 0 0,0 0 1 0 0,0 0-1 0 0,0 0 0 0 0,-1 0 0 0 0,1 0 1 0 0,0 0-1 0 0,0 0 0 0 0,0 0 1 0 0,0 0-1 0 0,0 1 0 0 0,-1-1 0 0 0,1 0 1 0 0,0 0-1 0 0,0 0 0 0 0,0 0 0 0 0,0 0 1 0 0,0 0-1 0 0,0 0 0 0 0,0 0 1 0 0,-1 0-1 0 0,1 1 0 0 0,-6 48 798 0 0,3 0 0 0 0,1 0 0 0 0,8 80-1 0 0,-2-47 256 0 0,-4-71-1478 0 0,2 19 323 0 0,8-15-8241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0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81 476 0 0,'5'-11'14370'0'0,"-4"11"-13857"0"0,17-5 6394 0 0,33 8-4849 0 0,-26-1-430 0 0,43-3 62 0 0,0-3 0 0 0,0-3 0 0 0,117-27 0 0 0,-157 23-1478 0 0,-5 2-3283 0 0,-6 5-7047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0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1 796 0 0,'-1'1'245'0'0,"0"-1"-1"0"0,1 1 1 0 0,-1-1-1 0 0,0 1 1 0 0,1 0 0 0 0,-1 0-1 0 0,1-1 1 0 0,-1 1-1 0 0,1 0 1 0 0,-1 0 0 0 0,1 0-1 0 0,0 0 1 0 0,-1 0-1 0 0,1-1 1 0 0,0 1 0 0 0,0 0-1 0 0,0 0 1 0 0,-1 0-1 0 0,1 0 1 0 0,0 0 0 0 0,0 0-1 0 0,0 0 1 0 0,0 0-1 0 0,1 0 1 0 0,-1 0 0 0 0,0 0-1 0 0,0 0 1 0 0,1-1-1 0 0,-1 1 1 0 0,0 0-1 0 0,1 0 1 0 0,-1 0 0 0 0,1 0-1 0 0,-1-1 1 0 0,1 1-1 0 0,-1 0 1 0 0,1 0 0 0 0,0-1-1 0 0,-1 1 1 0 0,1 0-1 0 0,0-1 1 0 0,-1 1 0 0 0,1-1-1 0 0,0 1 1 0 0,0-1-1 0 0,0 1 1 0 0,0-1 0 0 0,-1 0-1 0 0,1 1 1 0 0,0-1-1 0 0,0 0 1 0 0,0 0 0 0 0,2 1-1 0 0,6 1 696 0 0,1-1 0 0 0,0 0 1 0 0,0 0-1 0 0,12-1 0 0 0,-16 0-561 0 0,58-1 1542 0 0,79 2 2936 0 0,-95 2-7666 0 0,0 2-4367 0 0,-42-5 4452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05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95 260 0 0,'-4'-9'952'0'0,"0"0"1"0"0,-1 0-1 0 0,0 0 0 0 0,-1 1 1 0 0,0 0-1 0 0,-9-10 0 0 0,12 15-624 0 0,-1 1-1 0 0,1-1 1 0 0,-1 1 0 0 0,0 0-1 0 0,0 0 1 0 0,0 0-1 0 0,0 0 1 0 0,0 1 0 0 0,0 0-1 0 0,0-1 1 0 0,0 2 0 0 0,-1-1-1 0 0,1 0 1 0 0,0 1-1 0 0,-1 0 1 0 0,1 0 0 0 0,-8 1-1 0 0,-15 2 371 0 0,0 1-1 0 0,0 2 1 0 0,0 1-1 0 0,1 1 1 0 0,0 1-1 0 0,-32 16 1 0 0,20-5-42 0 0,1 1 1 0 0,1 1 0 0 0,-45 37 0 0 0,64-44-302 0 0,0 0 0 0 0,1 1 1 0 0,1 1-1 0 0,0 1 0 0 0,1 0 1 0 0,1 0-1 0 0,1 1 0 0 0,0 1 1 0 0,2 0-1 0 0,0 1 0 0 0,-13 41 1 0 0,20-50-235 0 0,0 0 1 0 0,1-1 0 0 0,0 1-1 0 0,1 0 1 0 0,1 0 0 0 0,-1 0-1 0 0,2 0 1 0 0,0 0 0 0 0,0 0-1 0 0,1-1 1 0 0,0 1 0 0 0,1 0-1 0 0,1-1 1 0 0,0 0 0 0 0,0 0-1 0 0,1 0 1 0 0,0 0 0 0 0,1-1-1 0 0,0 0 1 0 0,1 0 0 0 0,0 0 0 0 0,1-1-1 0 0,0 0 1 0 0,15 13 0 0 0,-5-7 1 0 0,1 0 0 0 0,1-1 1 0 0,1-1-1 0 0,0-1 0 0 0,0 0 1 0 0,43 14-1 0 0,-47-20-116 0 0,-1-1 0 0 0,1-1 0 0 0,0 0 0 0 0,0-1 0 0 0,1-1 0 0 0,-1-1 0 0 0,0-1 0 0 0,1 0 0 0 0,-1-1 0 0 0,34-6 0 0 0,-45 5-19 0 0,1 0 0 0 0,0 0-1 0 0,-1-1 1 0 0,0 0 0 0 0,1 0-1 0 0,-1 0 1 0 0,-1-1-1 0 0,11-8 1 0 0,-13 10 15 0 0,0-1 0 0 0,-1 0 0 0 0,1 1 1 0 0,-1-1-1 0 0,1 0 0 0 0,-1 0 0 0 0,0 0 0 0 0,0-1 0 0 0,-1 1 0 0 0,1 0 0 0 0,-1-1 0 0 0,1 1 0 0 0,-1-1 1 0 0,0 0-1 0 0,-1 1 0 0 0,1-1 0 0 0,0-6 0 0 0,-1 8 1 0 0,-1 0 1 0 0,1 0-1 0 0,0 0 0 0 0,-1 0 1 0 0,0 0-1 0 0,1 0 1 0 0,-1 0-1 0 0,0 0 0 0 0,0 1 1 0 0,0-1-1 0 0,0 0 1 0 0,-1 1-1 0 0,1-1 0 0 0,0 1 1 0 0,-1-1-1 0 0,1 1 0 0 0,-1-1 1 0 0,1 1-1 0 0,-1 0 1 0 0,0 0-1 0 0,1 0 0 0 0,-1 0 1 0 0,0 0-1 0 0,0 0 0 0 0,0 0 1 0 0,0 1-1 0 0,0-1 1 0 0,1 1-1 0 0,-4-1 0 0 0,-7-2 7 0 0,0 1 0 0 0,0 1 0 0 0,-17-1 0 0 0,27 2-11 0 0,-28-1 28 0 0,0 2 0 0 0,1 1 0 0 0,-40 9 1 0 0,53-8-236 0 0,1 0 1 0 0,1 1 0 0 0,-1 1-1 0 0,1 1 1 0 0,0 0-1 0 0,0 1 1 0 0,0 0 0 0 0,-15 12-1 0 0,26-17 20 0 0,1 0 0 0 0,0 0 0 0 0,0 0 0 0 0,0 0 0 0 0,1 0-1 0 0,-1 0 1 0 0,0 0 0 0 0,1 1 0 0 0,-1-1 0 0 0,0 4 0 0 0,1-4-270 0 0,0-1 1 0 0,1 1 0 0 0,0 0 0 0 0,-1 0 0 0 0,1-1 0 0 0,0 1 0 0 0,0 0 0 0 0,0 0 0 0 0,0 0-1 0 0,0-1 1 0 0,0 1 0 0 0,1 0 0 0 0,-1 0 0 0 0,1-1 0 0 0,-1 1 0 0 0,1 0 0 0 0,1 2 0 0 0,8 12-2405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0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1 612 84 0 0,'13'-5'1415'0'0,"1"0"-1"0"0,0 1 1 0 0,0 1-1 0 0,0 0 1 0 0,1 1-1 0 0,-1 1 1 0 0,24 0-1 0 0,101 12 6244 0 0,-123-9-7148 0 0,15 2 2002 0 0,-1 1-1 0 0,33 9 0 0 0,-62-13-2466 0 0,-1-1 0 0 0,0 0 0 0 0,0 0 0 0 0,1 0 0 0 0,-1 0 0 0 0,0 0 0 0 0,0 0 0 0 0,0 0 0 0 0,1 0 0 0 0,-1 0 0 0 0,0 0 0 0 0,0 0 0 0 0,1 0 0 0 0,-1 0 0 0 0,0 0 0 0 0,0 0 0 0 0,1 0 0 0 0,-1 0 0 0 0,0 0 0 0 0,0 0-1 0 0,0 0 1 0 0,1 0 0 0 0,-1 0 0 0 0,0 0 0 0 0,0 0 0 0 0,1-1 0 0 0,-1 1 0 0 0,0 0 0 0 0,0 0 0 0 0,0 0 0 0 0,0 0 0 0 0,1 0 0 0 0,-1-1 0 0 0,0 1 0 0 0,0 0 0 0 0,0 0 0 0 0,0 0 0 0 0,0-1 0 0 0,1 1 0 0 0,-1 0 0 0 0,0 0-1 0 0,0-1 1 0 0,0 1 0 0 0,0 0 0 0 0,0 0 0 0 0,0 0 0 0 0,0-1 0 0 0,0 1 0 0 0,0 0 0 0 0,0 0 0 0 0,0-1 0 0 0,0 1 0 0 0,0 0 0 0 0,0 0 0 0 0,0-1 0 0 0,0 1 0 0 0,0 0 0 0 0,0 0 0 0 0,-1-1 0 0 0,1 1 0 0 0,0 0-1 0 0,0 0 1 0 0,0-1 0 0 0,-9-20 47 0 0,6 15 92 0 0,-3-9-126 0 0,1-1 0 0 0,1 1 0 0 0,0-1 0 0 0,1 0-1 0 0,1 0 1 0 0,0 0 0 0 0,2 0 0 0 0,-1 0-1 0 0,2 0 1 0 0,0 0 0 0 0,1 0 0 0 0,6-24-1 0 0,-2 18-10 0 0,0 0 0 0 0,2 0 0 0 0,0 1-1 0 0,2 0 1 0 0,0 1 0 0 0,1 0-1 0 0,1 0 1 0 0,18-22 0 0 0,-18 28 0 0 0,1 0 0 0 0,0 1 0 0 0,1 1 0 0 0,0 0 0 0 0,1 1 0 0 0,0 1 0 0 0,1 0 0 0 0,0 1 0 0 0,0 1 0 0 0,1 1 0 0 0,0 0 0 0 0,0 1 0 0 0,32-7 0 0 0,-46 12-47 0 0,0 1 1 0 0,0-1-1 0 0,0 1 1 0 0,0 0-1 0 0,0 0 1 0 0,0 0-1 0 0,0 0 1 0 0,0 0-1 0 0,0 1 1 0 0,0-1-1 0 0,0 1 0 0 0,0 0 1 0 0,0 0-1 0 0,0 0 1 0 0,0 0-1 0 0,0 1 1 0 0,-1-1-1 0 0,1 1 1 0 0,-1 0-1 0 0,1-1 1 0 0,-1 1-1 0 0,1 0 1 0 0,-1 0-1 0 0,0 1 0 0 0,0-1 1 0 0,0 0-1 0 0,0 1 1 0 0,-1-1-1 0 0,1 1 1 0 0,-1 0-1 0 0,1-1 1 0 0,-1 1-1 0 0,0 0 1 0 0,0 0-1 0 0,0 0 1 0 0,0 0-1 0 0,0 5 0 0 0,1 6-37 0 0,0 1 0 0 0,-2-1 0 0 0,1 0 0 0 0,-2 1 0 0 0,0-1-1 0 0,-6 28 1 0 0,-3 3-11 0 0,-9 50-18 0 0,18-84 72 0 0,0 0-1 0 0,0 0 1 0 0,1 0-1 0 0,0 0 1 0 0,1 0-1 0 0,4 16 1 0 0,-4-22 14 0 0,1 0 0 0 0,-1 0 1 0 0,1 0-1 0 0,1 0 0 0 0,-1 0 1 0 0,1 0-1 0 0,0-1 0 0 0,0 1 0 0 0,0-1 1 0 0,0 0-1 0 0,1 0 0 0 0,0 0 0 0 0,0-1 1 0 0,0 1-1 0 0,0-1 0 0 0,0 0 0 0 0,1 0 1 0 0,0 0-1 0 0,-1-1 0 0 0,1 1 1 0 0,0-1-1 0 0,0 0 0 0 0,0-1 0 0 0,7 2 1 0 0,10 1-428 0 0,1-1 0 0 0,-1-1 0 0 0,1-1 0 0 0,33-2 0 0 0,-15 0-2893 0 0,-31 2-3226 0 0,-7-1 5269 0 0,4 0-2026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0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14 888 0 0,'-1'-14'9528'0'0,"-9"24"-6233"0"0,-14 35-3359 0 0,19-35 1209 0 0,-114 175 2377 0 0,74-123-2750 0 0,-2-2-1 0 0,-3-2 0 0 0,-3-3 1 0 0,-1-2-1 0 0,-80 60 0 0 0,100-88-399 0 0,10-8-725 0 0,-32 31 0 0 0,79-59-2882 0 0,-6 4 966 0 0,16-9-583 0 0,5-5 409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06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16 672 0 0,'0'0'190'0'0,"0"-1"1"0"0,-1 0-1 0 0,1 0 0 0 0,0 0 0 0 0,-1 1 1 0 0,1-1-1 0 0,0 0 0 0 0,-1 0 1 0 0,1 1-1 0 0,-1-1 0 0 0,1 0 0 0 0,-1 1 1 0 0,1-1-1 0 0,-1 0 0 0 0,0 1 0 0 0,1-1 1 0 0,-1 1-1 0 0,0-1 0 0 0,0 1 1 0 0,1-1-1 0 0,-1 1 0 0 0,0 0 0 0 0,0-1 1 0 0,1 1-1 0 0,-1 0 0 0 0,0 0 1 0 0,0-1-1 0 0,0 1 0 0 0,0 0 0 0 0,1 0 1 0 0,-1 0-1 0 0,0 0 0 0 0,0 0 0 0 0,0 0 1 0 0,0 0-1 0 0,0 0 0 0 0,1 1 1 0 0,-1-1-1 0 0,0 0 0 0 0,0 0 0 0 0,0 1 1 0 0,1-1-1 0 0,-1 1 0 0 0,0-1 1 0 0,0 0-1 0 0,1 1 0 0 0,-2 0 0 0 0,-5 4 238 0 0,0-1 0 0 0,1 2 0 0 0,-12 10 0 0 0,13-12-143 0 0,-183 191 3057 0 0,166-171-2919 0 0,-33 37 241 0 0,-267 275 5552 0 0,279-296-5174 0 0,-101 102 2499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07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54 240 6357 0 0,'-7'-9'1520'0'0,"1"0"0"0"0,1 0 0 0 0,0-1 0 0 0,0 0 1 0 0,-7-19-1 0 0,11 26-1318 0 0,0-1-1 0 0,0 1 1 0 0,1-1 0 0 0,-1 1 0 0 0,1-1-1 0 0,0 1 1 0 0,-1-1 0 0 0,2 0 0 0 0,-1 1-1 0 0,0-1 1 0 0,1 1 0 0 0,-1-1-1 0 0,1 0 1 0 0,0 1 0 0 0,0 0 0 0 0,1-1-1 0 0,-1 1 1 0 0,1 0 0 0 0,-1-1 0 0 0,1 1-1 0 0,0 0 1 0 0,3-3 0 0 0,4-2-24 0 0,0 0 0 0 0,1 0 0 0 0,0 1 0 0 0,0 0 0 0 0,1 1 0 0 0,0 0 0 0 0,0 1-1 0 0,0 0 1 0 0,1 1 0 0 0,-1 0 0 0 0,1 0 0 0 0,0 1 0 0 0,0 1 0 0 0,0 0 0 0 0,15 0 0 0 0,-15 1-115 0 0,0 1 0 0 0,0 0 0 0 0,0 1 0 0 0,1 0-1 0 0,-2 1 1 0 0,1 0 0 0 0,0 1 0 0 0,0 0 0 0 0,-1 1 0 0 0,1 0 0 0 0,-1 1-1 0 0,0 0 1 0 0,-1 1 0 0 0,1 0 0 0 0,15 12 0 0 0,-24-16-95 0 0,1 0-1 0 0,-1 1 1 0 0,0-1 0 0 0,0 0 0 0 0,0 1 0 0 0,0 0 0 0 0,0 0-1 0 0,-1-1 1 0 0,1 1 0 0 0,-1 0 0 0 0,1 0 0 0 0,-1 0-1 0 0,0 0 1 0 0,-1 1 0 0 0,1-1 0 0 0,0 0 0 0 0,0 6-1 0 0,-2-4-12 0 0,1-1 0 0 0,-1 1 0 0 0,0 0 0 0 0,0 0 0 0 0,0-1-1 0 0,-1 1 1 0 0,1 0 0 0 0,-1-1 0 0 0,0 1 0 0 0,-5 6 0 0 0,-2 3-37 0 0,-1-1 0 0 0,-1-1 1 0 0,0 1-1 0 0,-1-2 0 0 0,-23 19 1 0 0,17-17 97 0 0,0-1 1 0 0,-36 19-1 0 0,44-27 112 0 0,0 1 0 0 0,0-1 0 0 0,0-1 0 0 0,0 0 0 0 0,0 0 0 0 0,-1-1 0 0 0,-18 1 0 0 0,28-3 267 0 0,6 1-314 0 0,46 7 355 0 0,91 28 1 0 0,-125-30-341 0 0,0 0 0 0 0,0 1 0 0 0,-1 1 0 0 0,-1 1 0 0 0,1 0 0 0 0,-1 1 0 0 0,-1 0 1 0 0,0 1-1 0 0,18 18 0 0 0,-30-27-62 0 0,0 0 0 0 0,0 0-1 0 0,0 0 1 0 0,-1 0 0 0 0,1 1 0 0 0,-1-1 0 0 0,1 0 0 0 0,-1 1 0 0 0,0-1 0 0 0,0 1 0 0 0,0 0 0 0 0,0-1 0 0 0,0 1 0 0 0,-1 0 0 0 0,1-1 0 0 0,-1 1 0 0 0,0 0-1 0 0,1 0 1 0 0,-1-1 0 0 0,-1 1 0 0 0,1 0 0 0 0,0 0 0 0 0,-1-1 0 0 0,1 1 0 0 0,-1 0 0 0 0,0-1 0 0 0,-2 5 0 0 0,0-1 28 0 0,0-1 1 0 0,-1 0 0 0 0,0 0-1 0 0,0-1 1 0 0,0 1 0 0 0,-1-1-1 0 0,1 0 1 0 0,-1 0 0 0 0,0-1 0 0 0,0 1-1 0 0,-9 3 1 0 0,-17 8-111 0 0,-1-2 1 0 0,0-2-1 0 0,-1-1 0 0 0,0-1 1 0 0,0-2-1 0 0,0-1 1 0 0,-1-2-1 0 0,0-1 0 0 0,0-2 1 0 0,0-1-1 0 0,-41-5 0 0 0,50-1-1265 0 0,14-5-4509 0 0,20 0-300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2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46 368 0 0,'-9'-35'7435'0'0,"3"24"-466"0"0,6 11-6868 0 0,-1 0 0 0 0,1 0 0 0 0,-1 0 0 0 0,0 0 0 0 0,1 0 0 0 0,-1 0-1 0 0,1 0 1 0 0,-1 0 0 0 0,1 0 0 0 0,-1 1 0 0 0,1-1 0 0 0,-1 0 0 0 0,1 0 0 0 0,-1 0 0 0 0,1 1 0 0 0,-1-1 0 0 0,1 0-1 0 0,-1 1 1 0 0,1-1 0 0 0,0 0 0 0 0,-1 1 0 0 0,1-1 0 0 0,-1 0 0 0 0,1 1 0 0 0,-1 0 0 0 0,-15 25 650 0 0,5 1 59 0 0,2 0-1 0 0,1 1 1 0 0,1-1 0 0 0,-5 47-1 0 0,10-62-685 0 0,2 0-1 0 0,-1 0 1 0 0,1 0-1 0 0,1 1 1 0 0,1-1-1 0 0,-1 0 1 0 0,2 0 0 0 0,0 0-1 0 0,0-1 1 0 0,1 1-1 0 0,0-1 1 0 0,1 0-1 0 0,8 15 1 0 0,-9-21-64 0 0,0-1 1 0 0,0 1 0 0 0,0-1-1 0 0,0 0 1 0 0,1 0-1 0 0,-1 0 1 0 0,1 0 0 0 0,0-1-1 0 0,0 0 1 0 0,1 0 0 0 0,-1 0-1 0 0,1-1 1 0 0,-1 1-1 0 0,1-2 1 0 0,0 1 0 0 0,0 0-1 0 0,0-1 1 0 0,0 0-1 0 0,0-1 1 0 0,0 1 0 0 0,9-1-1 0 0,-1-1-186 0 0,1 0-1 0 0,0-1 0 0 0,0-1 1 0 0,-1 0-1 0 0,0-1 1 0 0,0-1-1 0 0,24-10 1 0 0,-24 8-2037 0 0,-6 3-222 0 0,0 0-3946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08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1 689 20 0 0,'53'11'5833'0'0,"-24"-3"-2777"0"0,0-2 0 0 0,1-1 0 0 0,0-2 0 0 0,0 0-1 0 0,48-4 1 0 0,-78 1-3008 0 0,0 0 0 0 0,0 1 0 0 0,0-1-1 0 0,1 0 1 0 0,-1 0 0 0 0,0 0 0 0 0,0 0 0 0 0,1 0-1 0 0,-1 0 1 0 0,0-1 0 0 0,0 1 0 0 0,0 0 0 0 0,1 0-1 0 0,-1 0 1 0 0,0 0 0 0 0,0 0 0 0 0,0 0 0 0 0,1 0-1 0 0,-1 0 1 0 0,0 0 0 0 0,0-1 0 0 0,0 1 0 0 0,1 0-1 0 0,-1 0 1 0 0,0 0 0 0 0,0 0 0 0 0,0-1 0 0 0,0 1-1 0 0,0 0 1 0 0,0 0 0 0 0,1 0 0 0 0,-1-1 0 0 0,0 1-1 0 0,0 0 1 0 0,0 0 0 0 0,0 0 0 0 0,0-1 0 0 0,0 1-1 0 0,0 0 1 0 0,0 0 0 0 0,0-1 0 0 0,0 1 0 0 0,0 0-1 0 0,0 0 1 0 0,0 0 0 0 0,0-1 0 0 0,0 1 0 0 0,0 0-1 0 0,0 0 1 0 0,0-1 0 0 0,-12-13 690 0 0,-28-16-840 0 0,35 26 361 0 0,-1 0-212 0 0,1 0 1 0 0,0 0-1 0 0,1 0 1 0 0,-1 0-1 0 0,0-1 1 0 0,1 0-1 0 0,0 0 1 0 0,1 0-1 0 0,-1 0 1 0 0,1-1-1 0 0,-5-10 1 0 0,7 12-26 0 0,0 0 0 0 0,0-1-1 0 0,0 0 1 0 0,1 1 0 0 0,-1-1 0 0 0,1 1 0 0 0,0-1 0 0 0,1 0 0 0 0,-1 1 0 0 0,1-1 0 0 0,0 1 0 0 0,0-1 0 0 0,0 1 0 0 0,1 0 0 0 0,0-1-1 0 0,-1 1 1 0 0,4-4 0 0 0,7-14 31 0 0,1 0-1 0 0,1 1 1 0 0,1 1-1 0 0,27-29 1 0 0,79-67 96 0 0,-88 86-83 0 0,3-1 58 0 0,1 3 1 0 0,1 1 0 0 0,66-36-1 0 0,-74 46 99 0 0,0 1-1 0 0,1 2 0 0 0,0 1 0 0 0,45-12 0 0 0,-74 24-196 0 0,1 0 0 0 0,-1 1 0 0 0,1-1 0 0 0,-1 1-1 0 0,0 0 1 0 0,1 0 0 0 0,-1 0 0 0 0,1 0 0 0 0,-1 0 0 0 0,0 0 0 0 0,1 1 0 0 0,-1-1-1 0 0,1 1 1 0 0,-1-1 0 0 0,0 1 0 0 0,1 0 0 0 0,-1 0 0 0 0,0 0 0 0 0,0 0 0 0 0,0 1-1 0 0,0-1 1 0 0,0 1 0 0 0,3 2 0 0 0,-3-1-19 0 0,0 0 0 0 0,0 0 0 0 0,-1 0 0 0 0,1 0 0 0 0,-1 0 0 0 0,0 0 0 0 0,0 0 0 0 0,0 1 0 0 0,0-1 0 0 0,-1 0 0 0 0,1 0 0 0 0,-1 1 0 0 0,0-1 0 0 0,0 1 0 0 0,0-1 0 0 0,-1 6 0 0 0,-1 3-18 0 0,0-1 0 0 0,-1 0 0 0 0,0 0 0 0 0,-1 0-1 0 0,0 0 1 0 0,-1-1 0 0 0,-9 18 0 0 0,-5 0-16 0 0,-28 33 0 0 0,33-45 21 0 0,0 2 1 0 0,1 0-1 0 0,1 1 1 0 0,0 0-1 0 0,-11 27 1 0 0,22-44 5 0 0,1 0 1 0 0,-1 0 0 0 0,1 0-1 0 0,-1 0 1 0 0,1 0 0 0 0,0 0 0 0 0,0 0-1 0 0,0 0 1 0 0,0-1 0 0 0,0 1 0 0 0,0 0-1 0 0,0 0 1 0 0,1 0 0 0 0,-1 0-1 0 0,1 0 1 0 0,0 0 0 0 0,-1 0 0 0 0,1-1-1 0 0,1 3 1 0 0,0 0 0 0 0,1-1-1 0 0,-1 0 1 0 0,1 0-1 0 0,0 0 1 0 0,0 0-1 0 0,0-1 1 0 0,0 1-1 0 0,7 3 1 0 0,5 2-1 0 0,0 0 1 0 0,1-2 0 0 0,23 8-1 0 0,-33-12 1 0 0,45 13-396 0 0,-1-2 0 0 0,2-2 0 0 0,-1-3 0 0 0,104 4 0 0 0,-132-14-1885 0 0,-10-5-6883 0 0,-10 2 6124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0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21 128 0 0,'1'-1'186'0'0,"-1"0"474"0"0,0-1 1 0 0,1 1 0 0 0,-1 0 0 0 0,1-1-1 0 0,-1 1 1 0 0,1 0 0 0 0,-1 0-1 0 0,1-1 1 0 0,0 1 0 0 0,0 0 0 0 0,-1 0-1 0 0,1 0 1 0 0,0 0 0 0 0,1-1 0 0 0,5 9 4650 0 0,0 8-5989 0 0,1 5 1782 0 0,-1 0 0 0 0,-1 1 0 0 0,-1-1 0 0 0,2 27 0 0 0,4 91 1388 0 0,-5-48-1053 0 0,-4-70-1395 0 0,3 39 906 0 0,-7-23-4299 0 0,-3-31-342 0 0,-9-3-2699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0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77 5841 0 0,'-19'-2'2875'0'0,"-20"-4"2126"0"0,16 6 1356 0 0,192-26-1625 0 0,109 3-2742 0 0,-184 18-4066 0 0,2 0-3670 0 0,-54 2 2581 0 0,1-4 457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0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139 138 588 0 0,'-18'-12'1670'0'0,"-29"-15"1750"0"0,44 25-2356 0 0,0 1 0 0 0,0 0 1 0 0,0 0-1 0 0,0 0 0 0 0,0 0 0 0 0,-1 1 0 0 0,-4-1 0 0 0,25 10 1076 0 0,-9-4-1717 0 0,207 116 3902 0 0,-153-84-3325 0 0,-1 3 0 0 0,-2 2 0 0 0,-3 3 0 0 0,80 80 1 0 0,-132-121-902 0 0,0 0 1 0 0,-1 1 0 0 0,1 0 0 0 0,-1-1-1 0 0,0 1 1 0 0,-1 0 0 0 0,1 0 0 0 0,-1 1-1 0 0,0-1 1 0 0,0 1 0 0 0,0-1 0 0 0,1 11-1 0 0,-3-13-59 0 0,0 0-1 0 0,0-1 0 0 0,-1 1 0 0 0,1 0 0 0 0,0-1 1 0 0,-1 1-1 0 0,0 0 0 0 0,0-1 0 0 0,0 1 1 0 0,0 0-1 0 0,0-1 0 0 0,0 0 0 0 0,-1 1 0 0 0,1-1 1 0 0,-1 0-1 0 0,0 1 0 0 0,1-1 0 0 0,-1 0 1 0 0,0 0-1 0 0,0-1 0 0 0,0 1 0 0 0,-1 0 0 0 0,1-1 1 0 0,0 1-1 0 0,-1-1 0 0 0,1 0 0 0 0,-6 2 1 0 0,-2 1 12 0 0,-1 0 0 0 0,0-1 0 0 0,0 0 0 0 0,-1-1 1 0 0,1 0-1 0 0,0-1 0 0 0,-1-1 0 0 0,-19 0 0 0 0,8-2 13 0 0,1-1-1 0 0,0-1 0 0 0,-33-10 0 0 0,41 10-33 0 0,0-1-1 0 0,0-1 0 0 0,0 0 1 0 0,0-1-1 0 0,1 0 0 0 0,0-1 0 0 0,-13-11 1 0 0,21 15-23 0 0,1 1 1 0 0,0-1 0 0 0,0-1-1 0 0,0 1 1 0 0,1-1-1 0 0,0 1 1 0 0,0-1 0 0 0,0 0-1 0 0,0 0 1 0 0,1 0 0 0 0,-1 0-1 0 0,1-1 1 0 0,1 1-1 0 0,-1-1 1 0 0,1 1 0 0 0,0-1-1 0 0,0 0 1 0 0,0 1 0 0 0,1-1-1 0 0,0 0 1 0 0,0 0-1 0 0,2-7 1 0 0,4-13 6 0 0,1 1 0 0 0,1 0 0 0 0,2 1 0 0 0,0-1 0 0 0,2 2 0 0 0,18-30 0 0 0,-11 20-6 0 0,30-72 0 0 0,-48 103-14 0 0,0-1 0 0 0,-1 0 0 0 0,1 1 0 0 0,0-1 0 0 0,-1 0-1 0 0,0 0 1 0 0,1 0 0 0 0,-1 1 0 0 0,0-1 0 0 0,-1 0 0 0 0,1 0-1 0 0,0 1 1 0 0,-1-1 0 0 0,1 0 0 0 0,-1 0 0 0 0,0 1 0 0 0,0-1-1 0 0,0 0 1 0 0,0 1 0 0 0,-1-1 0 0 0,1 1 0 0 0,-1 0 0 0 0,1-1-1 0 0,-1 1 1 0 0,0 0 0 0 0,0 0 0 0 0,0 0 0 0 0,0 0 0 0 0,0 1-1 0 0,0-1 1 0 0,-1 0 0 0 0,1 1 0 0 0,-5-3 0 0 0,-5-1-11 0 0,0-1 0 0 0,-1 2 1 0 0,0 0-1 0 0,0 0 0 0 0,-22-3 0 0 0,9 3-2 0 0,0 1-1 0 0,-48 1 0 0 0,65 2-162 0 0,0 0 0 0 0,1 1 0 0 0,-1 0 0 0 0,0 1 0 0 0,0 0 0 0 0,0 0 0 0 0,1 1 0 0 0,-1 0 0 0 0,1 1 0 0 0,0 0 0 0 0,0 0 0 0 0,-8 5 0 0 0,15-8 55 0 0,0 0 0 0 0,0 0 1 0 0,0 0-1 0 0,0 0 0 0 0,0 0 0 0 0,0 0 1 0 0,1 0-1 0 0,-1 0 0 0 0,0 1 0 0 0,1-1 1 0 0,-1 0-1 0 0,0 0 0 0 0,1 1 0 0 0,-1-1 1 0 0,1 0-1 0 0,-1 3 0 0 0,1-1-390 0 0,0-1-1 0 0,1 0 1 0 0,-1 0 0 0 0,0 0-1 0 0,1 0 1 0 0,-1 0-1 0 0,1 0 1 0 0,0 0-1 0 0,0 0 1 0 0,0 0 0 0 0,0 0-1 0 0,0 0 1 0 0,0-1-1 0 0,0 1 1 0 0,3 3 0 0 0,11 11-2345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0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0 366 7981 0 0,'162'46'14094'0'0,"-3"5"-9067"0"0,-85-24-4044 0 0,-1 3 1 0 0,84 49 0 0 0,-134-67-732 0 0,-16-10-145 0 0,0 1 1 0 0,0 1-1 0 0,-1-1 0 0 0,0 1 1 0 0,1 1-1 0 0,-1-1 0 0 0,-1 1 1 0 0,1 0-1 0 0,5 6 0 0 0,-34-20 269 0 0,13 2-369 0 0,1 0 1 0 0,0 0-1 0 0,1-1 1 0 0,0 0-1 0 0,0 0 1 0 0,1-1 0 0 0,0 0-1 0 0,0 0 1 0 0,1 0-1 0 0,0-1 1 0 0,1 0 0 0 0,0-1-1 0 0,1 1 1 0 0,0-1-1 0 0,-4-16 1 0 0,7 17 4 0 0,-1-1 1 0 0,2 0-1 0 0,0 0 1 0 0,0-1-1 0 0,1 1 0 0 0,0 1 1 0 0,1-1-1 0 0,0 0 1 0 0,0 0-1 0 0,1 0 0 0 0,1 1 1 0 0,0 0-1 0 0,1 0 1 0 0,-1 0-1 0 0,12-15 1 0 0,3-4 7 0 0,2 0 1 0 0,0 2 0 0 0,38-35-1 0 0,-42 46 14 0 0,1 0 0 0 0,0 2 0 0 0,2 0 0 0 0,-1 1 0 0 0,2 1 0 0 0,-1 1 0 0 0,2 0 0 0 0,-1 2 0 0 0,1 1 0 0 0,1 0-1 0 0,0 2 1 0 0,0 0 0 0 0,0 2 0 0 0,0 1 0 0 0,1 0 0 0 0,-1 2 0 0 0,42 3 0 0 0,-60-2-34 0 0,1 1 0 0 0,-1 0 0 0 0,1 0 0 0 0,-1 1 0 0 0,0-1 0 0 0,0 1 0 0 0,0 0 0 0 0,0 1 0 0 0,0-1 0 0 0,0 1 0 0 0,-1 0 0 0 0,1 0 0 0 0,-1 1 0 0 0,8 6 0 0 0,-10-7 0 0 0,0 0 0 0 0,0 1 0 0 0,0-1 0 0 0,0 0 0 0 0,0 1 0 0 0,0 0 0 0 0,-1-1 0 0 0,0 1 0 0 0,0 0 0 0 0,0 0 0 0 0,0-1 0 0 0,-1 1 0 0 0,1 0 0 0 0,-1 0 0 0 0,0 0 0 0 0,0 0 0 0 0,0 0 0 0 0,-1 0 0 0 0,1 0 0 0 0,-1 0 0 0 0,-2 6 0 0 0,-8 21 0 0 0,-2 0 0 0 0,-28 51 0 0 0,27-57 0 0 0,1 2 0 0 0,1-1 0 0 0,1 1 0 0 0,-11 42 0 0 0,22-66 0 0 0,-1 1 0 0 0,1-1 0 0 0,0 1 0 0 0,0-1 0 0 0,0 1 0 0 0,0-1 0 0 0,1 1 0 0 0,-1-1 0 0 0,1 0 0 0 0,0 1 0 0 0,0-1 0 0 0,0 0 0 0 0,1 1 0 0 0,-1-1 0 0 0,1 0 0 0 0,0 0 0 0 0,0 0 0 0 0,0 0 0 0 0,0-1 0 0 0,0 1 0 0 0,0 0 0 0 0,1-1 0 0 0,0 0 0 0 0,-1 1 0 0 0,1-1 0 0 0,0 0 0 0 0,5 2 0 0 0,7 5 0 0 0,1-2 0 0 0,0 0 0 0 0,0 0 0 0 0,21 4 0 0 0,-30-9 0 0 0,98 27 0 0 0,1-5 0 0 0,188 18 0 0 0,-276-44 800 0 0,-8 0-3327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1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28 0 0,'0'0'8450'0'0,"1"3"-7364"0"0,11 37 2311 0 0,-11-32-2975 0 0,1 0-1 0 0,0 0 1 0 0,1 0-1 0 0,-1-1 1 0 0,1 1 0 0 0,1-1-1 0 0,0 1 1 0 0,0-1-1 0 0,0 0 1 0 0,1 0 0 0 0,-1-1-1 0 0,2 0 1 0 0,-1 1-1 0 0,1-2 1 0 0,9 9-1 0 0,4-3-67 0 0,1 0 0 0 0,1-2 0 0 0,-1 0 1 0 0,1-1-1 0 0,1-1 0 0 0,31 6 0 0 0,131 17 756 0 0,-172-29-1071 0 0,827 46 2950 0 0,-411-50-2242 0 0,-271 0-544 0 0,931-4 678 0 0,-95 0-92 0 0,-346-14-232 0 0,-383 10-402 0 0,55-3 39 0 0,4 4 24 0 0,332-22 390 0 0,-552 22-122 0 0,-1-4 0 0 0,167-47 0 0 0,-253 57-366 0 0,-9 2-56 0 0,0 0 0 0 0,-1 0 1 0 0,1-1-1 0 0,0 0 0 0 0,-1 0 0 0 0,0 0 1 0 0,12-9-1 0 0,-13 5-64 0 0,0-4 0 0 0,-5 11 0 0 0,1-7 0 0 0,0 3 0 0 0,-1 0 0 0 0,0 0 0 0 0,0-1 0 0 0,0 1 0 0 0,-1 0 0 0 0,0 0 0 0 0,0 0 0 0 0,0 0 0 0 0,0-1 0 0 0,-3-5 0 0 0,-5-16 0 0 0,1 10-657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1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0 450 188 0 0,'0'0'3604'0'0,"11"4"-717"0"0,-5-5-2345 0 0,0 1 0 0 0,0-1 0 0 0,0 0-1 0 0,0 0 1 0 0,0-1 0 0 0,0 0 0 0 0,0 0-1 0 0,0 0 1 0 0,-1-1 0 0 0,1 0 0 0 0,10-7-1 0 0,-7 4 152 0 0,1-1 0 0 0,-1 0 0 0 0,0-1 0 0 0,-1 0 0 0 0,12-15 0 0 0,-10 8-257 0 0,0 0 0 0 0,-1-1 0 0 0,-1 0 0 0 0,-1 0 0 0 0,0-1 1 0 0,-1 0-1 0 0,-1 0 0 0 0,6-29 0 0 0,-5 1 837 0 0,-1 1 0 0 0,-2-58 0 0 0,9 500 2914 0 0,-12-394-4262 0 0,0 7 147 0 0,1 0 0 0 0,0-1 0 0 0,0 1 0 0 0,1 0 0 0 0,4 11 0 0 0,9 5-3022 0 0,-12-22 631 0 0,-1-1-220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1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5833 0 0,'-21'5'3340'0'0,"14"-3"-2273"0"0,-1-1-1 0 0,1 1 1 0 0,0 0-1 0 0,0 1 1 0 0,0 0-1 0 0,0 0 0 0 0,-8 5 1 0 0,16-7-878 0 0,0-1-1 0 0,-1 1 1 0 0,1-1 0 0 0,0 1-1 0 0,-1 0 1 0 0,1-1 0 0 0,0 1-1 0 0,0-1 1 0 0,0 1 0 0 0,-1-1-1 0 0,1 0 1 0 0,0 1-1 0 0,0-1 1 0 0,0 0 0 0 0,0 0-1 0 0,0 0 1 0 0,0 0 0 0 0,0 1-1 0 0,0-1 1 0 0,0 0 0 0 0,0-1-1 0 0,26 6 445 0 0,359-2 3029 0 0,115 8-1346 0 0,-47-8 627 0 0,-448-2-3523 0 0,-24 16-14656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1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5625 0 0,'-23'7'4779'0'0,"19"-6"-3782"0"0,-1 0-1 0 0,1 1 0 0 0,0-1 1 0 0,0 1-1 0 0,0 0 1 0 0,0 0-1 0 0,-5 4 0 0 0,7-5-743 0 0,1 1-1 0 0,-1 0 1 0 0,1 0-1 0 0,-1 0 1 0 0,1 0-1 0 0,0 0 1 0 0,0 0-1 0 0,0 0 0 0 0,0 0 1 0 0,0 1-1 0 0,0-1 1 0 0,1 0-1 0 0,-1 1 1 0 0,1-1-1 0 0,-1 0 1 0 0,1 1-1 0 0,0 4 0 0 0,-17 204 5063 0 0,7-111-3150 0 0,4 138 0 0 0,12-149-1885 0 0,2 35-1621 0 0,-8-122 654 0 0,-1 2-2160 0 0,1-1 432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1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3 295 508 0 0,'-1'-8'499'0'0,"0"0"0"0"0,1 0 0 0 0,0 0 0 0 0,0 0 0 0 0,1 1 0 0 0,0-1-1 0 0,0 0 1 0 0,1 0 0 0 0,0 1 0 0 0,1-1 0 0 0,-1 1 0 0 0,1 0 0 0 0,5-8 0 0 0,-2 5 94 0 0,1 0 0 0 0,0 0 1 0 0,0 1-1 0 0,1 0 0 0 0,1 0 1 0 0,-1 1-1 0 0,20-15 0 0 0,-9 11 169 0 0,1 0 0 0 0,0 1 0 0 0,0 0-1 0 0,1 2 1 0 0,1 1 0 0 0,-1 0 0 0 0,1 2-1 0 0,35-6 1 0 0,-49 10-461 0 0,1 2-1 0 0,-1-1 1 0 0,0 1-1 0 0,0 0 1 0 0,0 1 0 0 0,0 0-1 0 0,0 0 1 0 0,0 1-1 0 0,0 0 1 0 0,0 0-1 0 0,8 4 1 0 0,-14-5-207 0 0,1 1 1 0 0,-1-1-1 0 0,1 0 0 0 0,-1 1 1 0 0,0 0-1 0 0,0-1 1 0 0,0 1-1 0 0,0 0 0 0 0,0 0 1 0 0,0 0-1 0 0,-1 1 1 0 0,1-1-1 0 0,0 0 0 0 0,-1 1 1 0 0,0-1-1 0 0,0 1 0 0 0,0-1 1 0 0,0 1-1 0 0,0-1 1 0 0,0 1-1 0 0,0 0 0 0 0,-1-1 1 0 0,0 1-1 0 0,1 0 0 0 0,-1 0 1 0 0,0 0-1 0 0,0-1 1 0 0,-1 1-1 0 0,1 0 0 0 0,-1 0 1 0 0,1-1-1 0 0,-1 1 1 0 0,0 0-1 0 0,0-1 0 0 0,-1 4 1 0 0,-4 6 29 0 0,1 0 0 0 0,-1-1 0 0 0,-1 0 0 0 0,0 0 0 0 0,-1 0 1 0 0,0-1-1 0 0,0 0 0 0 0,-1-1 0 0 0,-1 0 0 0 0,1 0 0 0 0,-1-1 0 0 0,-1 0 1 0 0,-18 10-1 0 0,4-4 5 0 0,0-1 1 0 0,-1-2-1 0 0,-1 0 1 0 0,0-2-1 0 0,-33 8 1 0 0,40-10-44 0 0,43-6-46 0 0,10 1-32 0 0,6 6 61 0 0,-1 2 0 0 0,0 1 0 0 0,67 29 0 0 0,101 66 835 0 0,-166-85-646 0 0,-37-19-475 0 0,19 6-2294 0 0,-7-11-6706 0 0,-8-2 6088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2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24 748 0 0,'-19'-5'5007'0'0,"0"-3"10356"0"0,23 8-14662 0 0,27 3 1518 0 0,57-2 0 0 0,-66-2-3647 0 0,36-8 1 0 0,-51 6 199 0 0,-4 2-790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15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52 736 0 0,'13'-19'12320'0'0,"24"13"-3973"0"0,29 7-4155 0 0,-48 0-3313 0 0,31 1 485 0 0,0-3 1 0 0,53-6-1 0 0,-81 3-2015 0 0,40-11 0 0 0,-47 12-2203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1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0 484 0 0,'-12'10'1209'0'0,"-11"10"2745"0"0,21-18-3186 0 0,0-1 1 0 0,1 1 0 0 0,-1-1-1 0 0,1 1 1 0 0,0 0-1 0 0,-1 0 1 0 0,1 0-1 0 0,0 0 1 0 0,-1 4 1844 0 0,26 8 3515 0 0,28-9-3185 0 0,77-2 0 0 0,-82-4-3338 0 0,-26 2-1432 0 0,-1 0-5872 0 0,-14-1 4738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1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76 786 6057 0 0,'3'-15'10228'0'0,"3"-5"-6875"0"0,1 3-2031 0 0,2 0-687 0 0,-1-1 0 0 0,-1 0-1 0 0,-1-1 1 0 0,0 0-1 0 0,-1 1 1 0 0,-1-2 0 0 0,-1 1-1 0 0,1-21 1 0 0,-6-6-273 0 0,-1 0 0 0 0,-3 0 0 0 0,-19-76 0 0 0,3 47 77 0 0,-41-98 0 0 0,41 136 131 0 0,21 80-43 0 0,14 43 21 0 0,35 129-1 0 0,-6-40-7 0 0,-39-161-878 0 0,13 54-813 0 0,1-26-8683 0 0,-19-34 3516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16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7245 0 0,'-15'5'3237'0'0,"10"-4"-2157"0"0,1 1 0 0 0,-1-1 1 0 0,0 1-1 0 0,1 0 1 0 0,-1 0-1 0 0,1 0 1 0 0,0 1-1 0 0,0-1 1 0 0,-6 6 2104 0 0,45 1-742 0 0,444-16 1390 0 0,-254 1-2931 0 0,276-7 1145 0 0,-396 12-1902 0 0,134-7-201 0 0,-256 16-13200 0 0,3-4 9920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16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 5016 0 0,'-38'8'8277'0'0,"-1"-6"-4538"0"0,-22 3-1809 0 0,28 3-1405 0 0,1 0 1 0 0,0 2-1 0 0,0 1 1 0 0,1 2-1 0 0,1 1 1 0 0,0 1-1 0 0,1 2 0 0 0,0 1 1 0 0,2 1-1 0 0,0 1 1 0 0,1 2-1 0 0,1 0 1 0 0,2 2-1 0 0,-25 31 1 0 0,37-42-210 0 0,1 0 0 0 0,1 0 0 0 0,1 2 0 0 0,0-1 0 0 0,1 1 0 0 0,0 0 0 0 0,1 0 1 0 0,-6 26-1 0 0,10-35-191 0 0,1 1 0 0 0,0-1 0 0 0,1 1 0 0 0,-1 0 0 0 0,1-1 0 0 0,1 1 0 0 0,-1 0 0 0 0,1-1 0 0 0,0 1 0 0 0,1-1 0 0 0,-1 1 0 0 0,1-1 1 0 0,1 0-1 0 0,-1 0 0 0 0,1 0 0 0 0,0 0 0 0 0,0 0 0 0 0,1-1 0 0 0,0 1 0 0 0,0-1 0 0 0,0 0 0 0 0,1 0 0 0 0,7 7 0 0 0,-3-5-119 0 0,0-1-1 0 0,0-1 1 0 0,1 1 0 0 0,0-1-1 0 0,0-1 1 0 0,0 0-1 0 0,0 0 1 0 0,1-1-1 0 0,-1-1 1 0 0,1 1-1 0 0,0-2 1 0 0,0 1 0 0 0,0-2-1 0 0,16 0 1 0 0,-9-1-7 0 0,1 0 0 0 0,-1-1 0 0 0,0-1 0 0 0,0-1 1 0 0,-1-1-1 0 0,1 0 0 0 0,30-15 0 0 0,-43 17-9 0 0,-1 1 0 0 0,0-1 0 0 0,0 1 0 0 0,0-1 0 0 0,0 0 0 0 0,0-1 0 0 0,-1 1-1 0 0,0-1 1 0 0,1 0 0 0 0,-1 1 0 0 0,4-9 0 0 0,-6 11-1 0 0,-1 0 0 0 0,1-1 0 0 0,-1 1-1 0 0,1-1 1 0 0,-1 1 0 0 0,1-1 0 0 0,-1 1 0 0 0,0-1 0 0 0,0 1-1 0 0,0-1 1 0 0,0 1 0 0 0,0-1 0 0 0,0 1 0 0 0,0-1-1 0 0,0 1 1 0 0,-1-1 0 0 0,1 1 0 0 0,-1-1 0 0 0,1 1-1 0 0,-1-1 1 0 0,1 1 0 0 0,-1 0 0 0 0,0-1 0 0 0,0 1 0 0 0,1 0-1 0 0,-1 0 1 0 0,0-1 0 0 0,0 1 0 0 0,0 0 0 0 0,-1 0-1 0 0,1 0 1 0 0,0 0 0 0 0,0 0 0 0 0,0 0 0 0 0,-1 1 0 0 0,1-1-1 0 0,-1 0 1 0 0,1 1 0 0 0,0-1 0 0 0,-3 0 0 0 0,-11-4-24 0 0,0 1 0 0 0,0 0 1 0 0,-1 1-1 0 0,0 0 0 0 0,0 2 1 0 0,1-1-1 0 0,-1 2 0 0 0,0 0 1 0 0,0 1-1 0 0,0 1 0 0 0,0 1 1 0 0,-26 7-1 0 0,40-10-73 0 0,0 1-1 0 0,0 0 1 0 0,0 0 0 0 0,0 0-1 0 0,0 0 1 0 0,0 0 0 0 0,1 0-1 0 0,-1 0 1 0 0,0 1 0 0 0,1-1 0 0 0,-4 4-1 0 0,5-5 29 0 0,0 0 0 0 0,0 0 0 0 0,0 0 0 0 0,0 1 0 0 0,0-1 0 0 0,-1 0 0 0 0,1 0 0 0 0,0 1 0 0 0,0-1 0 0 0,0 0 0 0 0,0 0 0 0 0,0 1-1 0 0,0-1 1 0 0,0 0 0 0 0,0 0 0 0 0,0 1 0 0 0,0-1 0 0 0,0 0 0 0 0,0 0 0 0 0,0 1 0 0 0,0-1 0 0 0,0 0 0 0 0,0 0 0 0 0,0 1 0 0 0,0-1 0 0 0,0 0 0 0 0,0 0 0 0 0,1 0 0 0 0,-1 1-1 0 0,0-1 1 0 0,0 0 0 0 0,0 0 0 0 0,0 0 0 0 0,1 1 0 0 0,16 2-4827 0 0,4-4 1117 0 0,16-4 545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17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8477 0 0,'5'-10'7762'0'0,"4"-7"2155"0"0,-4 18-7404 0 0,1 11-1784 0 0,7 39 1011 0 0,9 79 1 0 0,-9-45-3307 0 0,-13-82 1911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1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45 536 0 0,'-65'-10'4877'0'0,"13"2"10421"0"0,56 7-13808 0 0,40-3 1827 0 0,46 1-1 0 0,-2 1-3238 0 0,-62 0-5027 0 0,35-7 0 0 0,-40 4 1688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1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5 721 476 0 0,'0'0'1488'0'0,"-4"-10"6231"0"0,15-9-5663 0 0,-1 1 1 0 0,-1-1-1 0 0,-1-1 0 0 0,7-24 0 0 0,-6 10-6 0 0,10-65 0 0 0,-8-173 210 0 0,-11 253-1873 0 0,0 5-234 0 0,1-15 492 0 0,-2 1 0 0 0,-1-1 0 0 0,-7-37 0 0 0,9 66-103 0 0,-13 123 301 0 0,7 0-571 0 0,5 0-1 0 0,16 129 1 0 0,-13-244-868 0 0,0 0 0 0 0,0 0 1 0 0,1 0-1 0 0,4 11 0 0 0,3 2-7412 0 0,-8-18 5947 0 0,-1 2-1126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18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8589 0 0,'-30'9'5567'0'0,"10"-4"-2990"0"0,0 1 0 0 0,0 0 1 0 0,1 2-1 0 0,-20 10 0 0 0,38-17-1905 0 0,36 6 1179 0 0,258-4 1123 0 0,-115-4-2746 0 0,157 10-103 0 0,50 0-1985 0 0,-378-5-1862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18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76 884 0 0,'-7'1'885'0'0,"-18"4"2363"0"0,5-8 6879 0 0,25-2-8148 0 0,8-3-612 0 0,16-3 73 0 0,1 0-1 0 0,1 2 1 0 0,51-8-1 0 0,95 0 1913 0 0,-163 17-2947 0 0,0 0 0 0 0,1 0 0 0 0,-1 2 0 0 0,23 4 0 0 0,-33-5-320 0 0,0 0 0 0 0,0 0-1 0 0,-1 1 1 0 0,1-1 0 0 0,0 1-1 0 0,0-1 1 0 0,-1 1 0 0 0,1 0-1 0 0,-1 1 1 0 0,1-1 0 0 0,-1 1-1 0 0,0-1 1 0 0,0 1 0 0 0,0 0-1 0 0,-1 0 1 0 0,1 0 0 0 0,-1 1-1 0 0,1-1 1 0 0,-1 1 0 0 0,3 5 0 0 0,-5-6-49 0 0,1 1 0 0 0,-1-1 0 0 0,1 1 0 0 0,-1-1 1 0 0,0 1-1 0 0,-1-1 0 0 0,1 1 0 0 0,0-1 0 0 0,-1 0 1 0 0,0 1-1 0 0,0-1 0 0 0,0 1 0 0 0,0-1 0 0 0,-1 0 1 0 0,1 0-1 0 0,-1 0 0 0 0,0 0 0 0 0,1 0 0 0 0,-2 0 1 0 0,1 0-1 0 0,-2 2 0 0 0,-6 7-1 0 0,-1-1-1 0 0,0 0 1 0 0,-16 12-1 0 0,7-9 24 0 0,-38 20-1 0 0,-1 1 20 0 0,59-35-76 0 0,0 0-1 0 0,-1 0 1 0 0,1 0-1 0 0,0 1 1 0 0,0-1-1 0 0,-1 0 0 0 0,1 0 1 0 0,0 1-1 0 0,0-1 1 0 0,-1 0-1 0 0,1 1 1 0 0,0-1-1 0 0,0 0 1 0 0,0 1-1 0 0,0-1 1 0 0,0 0-1 0 0,-1 1 0 0 0,1-1 1 0 0,0 0-1 0 0,0 1 1 0 0,0-1-1 0 0,0 0 1 0 0,0 1-1 0 0,0-1 1 0 0,0 0-1 0 0,0 1 0 0 0,0-1 1 0 0,0 0-1 0 0,0 1 1 0 0,0-1-1 0 0,1 0 1 0 0,-1 1-1 0 0,0-1 1 0 0,0 0-1 0 0,0 1 0 0 0,0-1 1 0 0,1 0-1 0 0,-1 1 1 0 0,0-1-1 0 0,0 0 1 0 0,0 0-1 0 0,1 1 1 0 0,-1-1-1 0 0,0 0 1 0 0,1 0-1 0 0,-1 1 0 0 0,0-1 1 0 0,0 0-1 0 0,1 0 1 0 0,-1 0-1 0 0,0 0 1 0 0,1 1-1 0 0,-1-1 1 0 0,0 0-1 0 0,1 0 1 0 0,20 8 2 0 0,79 13 44 0 0,94 23 86 0 0,-158-33-126 0 0,-1 0 0 0 0,0 3 0 0 0,42 22 0 0 0,-71-32-7 0 0,1-1 0 0 0,-1 1 0 0 0,0 1 0 0 0,-1-1 0 0 0,1 1 0 0 0,-1 0 0 0 0,5 6 0 0 0,-9-10 0 0 0,0 0 0 0 0,0 0 0 0 0,0 1 0 0 0,0-1 0 0 0,0 0 0 0 0,-1 1 0 0 0,1-1 0 0 0,-1 0 0 0 0,1 1 0 0 0,-1-1 0 0 0,1 1 0 0 0,-1-1 0 0 0,0 1 0 0 0,0-1 0 0 0,0 1 0 0 0,1-1 0 0 0,-2 1 0 0 0,1-1 0 0 0,0 1 0 0 0,0-1 0 0 0,0 1 0 0 0,-1-1 0 0 0,1 1 0 0 0,-1-1 0 0 0,1 0 0 0 0,-1 1 0 0 0,1-1 0 0 0,-1 0 0 0 0,0 1 0 0 0,0-1 0 0 0,0 0 0 0 0,1 0 0 0 0,-1 0 0 0 0,0 1 0 0 0,-1-1 0 0 0,1 0 0 0 0,0 0 0 0 0,0-1 0 0 0,-3 3 0 0 0,-3 1 0 0 0,0 0 0 0 0,0 0 0 0 0,-1 0 0 0 0,1-1 0 0 0,-1 0 0 0 0,0 0 0 0 0,0-1 0 0 0,-11 2 0 0 0,-70 5 0 0 0,64-8 0 0 0,-19 3-18 0 0,-1-3 1 0 0,0-1-1 0 0,0-3 0 0 0,-67-11 0 0 0,109 13-625 0 0,-26-8 923 0 0,17 0-2910 0 0,12 9 2284 0 0,0-1 1 0 0,0 1-1 0 0,-1-1 0 0 0,1 1 1 0 0,0 0-1 0 0,0-1 1 0 0,0 1-1 0 0,0-1 1 0 0,0 1-1 0 0,0-1 1 0 0,0 1-1 0 0,0-1 0 0 0,0 1 1 0 0,0-1-1 0 0,0 1 1 0 0,0-1-1 0 0,0 1 1 0 0,0 0-1 0 0,0-1 0 0 0,0 1 1 0 0,0-1-1 0 0,1 1 1 0 0,-1-1-1 0 0,0 1 1 0 0,0 0-1 0 0,1-1 1 0 0,8-14-3144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2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47 121 208 0 0,'-9'-5'963'0'0,"-17"-12"3281"0"0,14 0 3861 0 0,13 15-7646 0 0,0 0 1 0 0,0 1-1 0 0,0-1 0 0 0,0 0 0 0 0,0 1 1 0 0,0-1-1 0 0,0 1 0 0 0,1-1 1 0 0,-1 1-1 0 0,3-3 0 0 0,6-2 359 0 0,1 0-1 0 0,0 0 0 0 0,0 1 0 0 0,0 0 1 0 0,1 1-1 0 0,-1 1 0 0 0,14-3 0 0 0,87-12-145 0 0,-107 18-814 0 0,73-2-5711 0 0,-49 2 661 0 0,-13 0 2690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1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2 212 0 0,'-3'3'2788'0'0,"3"-3"-2509"0"0,0 1-1 0 0,0-1 1 0 0,0 0 0 0 0,-1 1 0 0 0,1-1-1 0 0,0 0 1 0 0,0 1 0 0 0,0-1 0 0 0,0 1 0 0 0,0-1-1 0 0,0 0 1 0 0,0 1 0 0 0,0-1 0 0 0,0 0-1 0 0,0 1 1 0 0,0-1 0 0 0,0 1 0 0 0,0-1 0 0 0,1 0-1 0 0,-1 1 1 0 0,0-1 0 0 0,0 0 0 0 0,0 1-1 0 0,1 0 1 0 0,14 5 4329 0 0,25-2-1390 0 0,-35-4-2257 0 0,283 0 9492 0 0,-266-2-10029 0 0,0-1 0 0 0,23-5 0 0 0,-26 3-4699 0 0,1 0-4401 0 0,-16 4 5671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1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5901 0 0,'-1'1'306'0'0,"1"-1"1"0"0,-1 1 0 0 0,1-1 0 0 0,0 0 0 0 0,0 1 0 0 0,-1-1-1 0 0,1 1 1 0 0,0-1 0 0 0,0 1 0 0 0,-1-1 0 0 0,1 1 0 0 0,0-1 0 0 0,0 1-1 0 0,0-1 1 0 0,0 1 0 0 0,0-1 0 0 0,0 1 0 0 0,0-1 0 0 0,0 1-1 0 0,0-1 1 0 0,0 1 0 0 0,0-1 0 0 0,0 1 0 0 0,0-1 0 0 0,0 1-1 0 0,0-1 1 0 0,1 1 0 0 0,-1-1 0 0 0,0 1 0 0 0,1 0 0 0 0,14 6 3534 0 0,29-6-2063 0 0,-41-1-1319 0 0,96-5 2192 0 0,6-1-1199 0 0,-35 5-5575 0 0,-63 2-1136 0 0,-6-1 4305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25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22 601 520 0 0,'-19'1'5171'0'0,"19"-2"-5081"0"0,-1 1 0 0 0,1 0-1 0 0,0 0 1 0 0,0 0 0 0 0,0 0 0 0 0,0 0-1 0 0,0 0 1 0 0,0 0 0 0 0,-1-1-1 0 0,1 1 1 0 0,0 0 0 0 0,0 0 0 0 0,0 0-1 0 0,0 0 1 0 0,0 0 0 0 0,0-1 0 0 0,0 1-1 0 0,0 0 1 0 0,0 0 0 0 0,0 0 0 0 0,0 0-1 0 0,0-1 1 0 0,0 1 0 0 0,0 0-1 0 0,0 0 1 0 0,0 0 0 0 0,0 0 0 0 0,0-1-1 0 0,0 1 1 0 0,0 0 0 0 0,0 0 0 0 0,0 0-1 0 0,0 0 1 0 0,0 0 0 0 0,0-1 0 0 0,0 1-1 0 0,1 0 1 0 0,-1 0 0 0 0,0 0-1 0 0,0 0 1 0 0,0 0 0 0 0,0 0 0 0 0,0-1-1 0 0,0 1 1 0 0,0 0 0 0 0,1 0 0 0 0,-1 0-1 0 0,0 0 1 0 0,0 0 0 0 0,31-22 5548 0 0,-15 11-5354 0 0,6-7 404 0 0,-1-2 1 0 0,-1 0-1 0 0,-1 0 0 0 0,-1-2 0 0 0,-1-1 1 0 0,-1 0-1 0 0,-1-1 0 0 0,19-39 0 0 0,2-20 529 0 0,34-114 0 0 0,-69 195-1194 0 0,1-6 81 0 0,8-30 374 0 0,-10 37-165 0 0,-1 6-278 0 0,-7 54 331 0 0,3 1-1 0 0,4 115 1 0 0,3-80 154 0 0,-3-52-221 0 0,0-17-127 0 0,3 36-1 0 0,2-44-1916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25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7 816 0 0,'5'-7'8063'0'0,"2"24"-5220"0"0,1 24-958 0 0,11 184 5148 0 0,-16-74-6690 0 0,-2-141-1648 0 0,4 5-5710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26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46 136 964 0 0,'-5'-1'475'0'0,"3"1"-29"0"0,-1 0 0 0 0,1 0 0 0 0,0 0-1 0 0,0-1 1 0 0,0 1 0 0 0,-1-1 0 0 0,1 1 0 0 0,0-1-1 0 0,0 0 1 0 0,0 0 0 0 0,0 0 0 0 0,0 0-1 0 0,0 0 1 0 0,1 0 0 0 0,-1-1 0 0 0,0 1-1 0 0,0-1 1 0 0,-1-2 1770 0 0,16-12 1067 0 0,-4 10-2699 0 0,-1 0 1 0 0,1 1-1 0 0,0 0 1 0 0,0 1-1 0 0,1 0 1 0 0,-1 1-1 0 0,14-4 1 0 0,-2 1 130 0 0,21-8 632 0 0,1 3 0 0 0,0 1 0 0 0,65-5 0 0 0,-56 12-4531 0 0,1 1-4215 0 0,-40 2 4802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2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1 188 112 0 0,'5'-12'618'0'0,"1"0"1"0"0,0 1-1 0 0,1 0 1 0 0,0 0-1 0 0,0 1 0 0 0,1 0 1 0 0,1 0-1 0 0,0 1 0 0 0,0 0 1 0 0,1 0-1 0 0,0 1 1 0 0,0 1-1 0 0,1-1 0 0 0,15-6 1 0 0,-15 8-7 0 0,0 1 0 0 0,0 0 0 0 0,1 1 0 0 0,-1 0 0 0 0,1 0 0 0 0,0 2-1 0 0,0 0 1 0 0,0 0 0 0 0,0 1 0 0 0,0 0 0 0 0,1 1 0 0 0,-1 0 0 0 0,0 1 0 0 0,0 1 0 0 0,16 3 0 0 0,-25-4-497 0 0,0 0 0 0 0,0 0 0 0 0,0 0 0 0 0,0 0 0 0 0,0 1 0 0 0,0-1 0 0 0,0 1 0 0 0,0-1 0 0 0,-1 1 0 0 0,1 0 0 0 0,-1 0 0 0 0,1 1 0 0 0,-1-1 0 0 0,0 0 0 0 0,0 1 0 0 0,0-1 0 0 0,0 1 0 0 0,0 0 0 0 0,-1-1 0 0 0,1 1 0 0 0,-1 0 0 0 0,0 0 0 0 0,0 0 0 0 0,0 0 0 0 0,0 1 0 0 0,0-1 0 0 0,-1 0 0 0 0,1 0 0 0 0,-1 0 0 0 0,0 1 0 0 0,0-1 0 0 0,0 0 0 0 0,0 0 0 0 0,-1 0 0 0 0,1 1 0 0 0,-2 3 0 0 0,-3 10 109 0 0,0 1 0 0 0,-1-1 1 0 0,-1 0-1 0 0,0-1 0 0 0,-12 18 1 0 0,-15 26 245 0 0,12-23-53 0 0,-26 61 0 0 0,46-94-395 0 0,1-1 0 0 0,-1 0 0 0 0,1 0 0 0 0,0 1-1 0 0,1-1 1 0 0,-1 1 0 0 0,0-1 0 0 0,1 1 0 0 0,0-1 0 0 0,0 1 0 0 0,0-1 0 0 0,0 1 0 0 0,1-1 0 0 0,-1 1 0 0 0,1-1 0 0 0,0 0 0 0 0,0 1 0 0 0,0-1 0 0 0,2 4 0 0 0,0-3-4 0 0,-1-1 0 0 0,1 0 0 0 0,0 1 0 0 0,0-1 0 0 0,0-1 0 0 0,0 1 0 0 0,1 0 0 0 0,-1-1 1 0 0,1 0-1 0 0,-1 0 0 0 0,1 0 0 0 0,0 0 0 0 0,7 2 0 0 0,7 1 16 0 0,1 0-1 0 0,0-2 1 0 0,1 0-1 0 0,-1-1 1 0 0,30-1-1 0 0,91-10-3120 0 0,-129 9 1577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27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24 195 740 0 0,'-21'6'3427'0'0,"21"-6"-3355"0"0,0 0-1 0 0,0 0 1 0 0,0 0-1 0 0,-1 0 0 0 0,1 0 1 0 0,-1 1 1427 0 0,1-1-1427 0 0,-1 0-1 0 0,1 0 1 0 0,0 0-1 0 0,0 0 0 0 0,0 0 1 0 0,0 0-1 0 0,0 0 1 0 0,0 0-1 0 0,0 0 0 0 0,0 1 1 0 0,0-1-1 0 0,0 0 1 0 0,0 0-1 0 0,0 0 0 0 0,1 2 1429 0 0,-1-2-1429 0 0,0 0 1 0 0,0 0-1 0 0,1 0 1 0 0,-1 0-1 0 0,0 0 0 0 0,0 0 1 0 0,19 3 4215 0 0,2-3-4667 0 0,85-9 2953 0 0,20-6-1439 0 0,757-79 4500 0 0,12 34-2184 0 0,406 53 206 0 0,-1102 9-3111 0 0,-112-1-277 0 0,-16 1 337 0 0,128-12 0 0 0,-173 3-314 0 0,-40 1-1030 0 0,-44 2-1583 0 0,-18 13-7279 0 0,50-6 6314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2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36 676 0 0,'-1'-2'300'0'0,"-1"0"-1"0"0,1-1 1 0 0,0 1-1 0 0,-1 0 1 0 0,1 0-1 0 0,-1 0 1 0 0,0 0-1 0 0,1 0 1 0 0,-1 0 0 0 0,0 1-1 0 0,0-1 1 0 0,0 1-1 0 0,-1-1 1 0 0,1 1-1 0 0,0 0 1 0 0,-1-1-1 0 0,1 1 1 0 0,0 1 0 0 0,-1-1-1 0 0,1 0 1 0 0,-1 0-1 0 0,1 1 1 0 0,-1 0-1 0 0,0-1 1 0 0,1 1-1 0 0,-1 0 1 0 0,1 0 0 0 0,-1 0-1 0 0,0 1 1 0 0,1-1-1 0 0,-1 1 1 0 0,1-1-1 0 0,-1 1 1 0 0,1 0-1 0 0,-3 1 1 0 0,-6 2 345 0 0,1 0 0 0 0,-1 1 0 0 0,1 0 0 0 0,0 1 0 0 0,0 0 0 0 0,-15 13 0 0 0,10-5 74 0 0,0 1 0 0 0,0 0 0 0 0,2 1 0 0 0,0 1 0 0 0,0 0 1 0 0,-15 30-1 0 0,21-33-301 0 0,0 0 0 0 0,1 0 0 0 0,1 1 0 0 0,0 0 0 0 0,1 0 0 0 0,0 1 0 0 0,1-1 0 0 0,1 1 1 0 0,0 22-1 0 0,3-28-261 0 0,0 0 1 0 0,1-1 0 0 0,0 1 0 0 0,0-1 0 0 0,1 1 0 0 0,0-1 0 0 0,1 0 0 0 0,0 0-1 0 0,1 0 1 0 0,-1-1 0 0 0,2 0 0 0 0,-1 0 0 0 0,1 0 0 0 0,0 0 0 0 0,1-1-1 0 0,0 0 1 0 0,0-1 0 0 0,0 1 0 0 0,1-1 0 0 0,0-1 0 0 0,9 6 0 0 0,-9-6-161 0 0,0-1 0 0 0,0 0 0 0 0,0 0 0 0 0,0-1 0 0 0,1 0 0 0 0,0 0 0 0 0,0-1 0 0 0,0 0 0 0 0,0-1 0 0 0,0 0 0 0 0,0 0 0 0 0,0-1 0 0 0,0 0 0 0 0,0 0 0 0 0,0-1 0 0 0,0-1 0 0 0,0 1 0 0 0,0-2 0 0 0,0 1 0 0 0,-1-1 1 0 0,1 0-1 0 0,13-8 0 0 0,-19 10-8 0 0,-1-1 1 0 0,1 0 0 0 0,0 0 0 0 0,-1 0 0 0 0,1 0 0 0 0,-1-1 0 0 0,0 1 0 0 0,0 0-1 0 0,0-1 1 0 0,0 0 0 0 0,0 1 0 0 0,-1-1 0 0 0,1 0 0 0 0,-1 0 0 0 0,0 0-1 0 0,0 0 1 0 0,0 0 0 0 0,0 0 0 0 0,0-1 0 0 0,-1 1 0 0 0,1 0 0 0 0,-1 0-1 0 0,0-1 1 0 0,0 1 0 0 0,-1-6 0 0 0,1 6 22 0 0,-1 1 0 0 0,0 0 0 0 0,0 0 0 0 0,0 0 0 0 0,0-1 0 0 0,0 1 0 0 0,0 0-1 0 0,-1 0 1 0 0,1 0 0 0 0,-1 1 0 0 0,1-1 0 0 0,-1 0 0 0 0,0 1 0 0 0,0-1 0 0 0,1 1 0 0 0,-1-1 0 0 0,0 1 0 0 0,-1 0 0 0 0,1 0 0 0 0,0 0 0 0 0,0 0 0 0 0,0 0 0 0 0,0 0-1 0 0,-1 1 1 0 0,1-1 0 0 0,0 1 0 0 0,-1-1 0 0 0,1 1 0 0 0,-1 0 0 0 0,1 0 0 0 0,0 0 0 0 0,-1 0 0 0 0,1 1 0 0 0,0-1 0 0 0,-1 1 0 0 0,-2 0 0 0 0,-4 1 24 0 0,0 1-1 0 0,0-1 1 0 0,0 1 0 0 0,1 1 0 0 0,-10 5 0 0 0,15-8-95 0 0,0 1 0 0 0,1-1 0 0 0,-1 0 0 0 0,1 1 0 0 0,-1 0 1 0 0,1 0-1 0 0,0 0 0 0 0,0 0 0 0 0,0 0 0 0 0,0 0 0 0 0,0 0 0 0 0,0 1 0 0 0,1-1 0 0 0,-1 1 0 0 0,1-1 0 0 0,0 1 0 0 0,-1 0 0 0 0,1-1 0 0 0,0 1 0 0 0,0 4 1 0 0,1-4-364 0 0,1-1 1 0 0,0 1 0 0 0,0-1 0 0 0,-1 0 0 0 0,2 1 0 0 0,-1-1 0 0 0,0 0 0 0 0,0 0 0 0 0,1 0 0 0 0,-1 0 0 0 0,1 0 0 0 0,0 0-1 0 0,-1 0 1 0 0,1-1 0 0 0,0 1 0 0 0,0 0 0 0 0,0-1 0 0 0,0 0 0 0 0,0 1 0 0 0,1-1 0 0 0,-1 0 0 0 0,4 1 0 0 0,17 6-2676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2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7721 0 0,'13'-14'14523'0'0,"-8"11"-13070"0"0,21-7 4415 0 0,35 5-7068 0 0,-35 4 2871 0 0,119-10-608 0 0,-49 8-8003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2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0 484 0 0,'-1'1'424'0'0,"1"0"-1"0"0,0 0 1 0 0,-1 0 0 0 0,1 0-1 0 0,-1-1 1 0 0,1 1 0 0 0,0 0 0 0 0,0 0-1 0 0,-1 0 1 0 0,1 0 0 0 0,0 0-1 0 0,0 0 1 0 0,0 0 0 0 0,0 0-1 0 0,0 0 1 0 0,0 0 0 0 0,1 0-1 0 0,-1 0 1 0 0,0 0 0 0 0,0 0 0 0 0,1 0-1 0 0,-1 0 1 0 0,0-1 0 0 0,1 1-1 0 0,0 2 1 0 0,1-2 75 0 0,-1 0-1 0 0,1 1 1 0 0,-1-1 0 0 0,1 0 0 0 0,0 0-1 0 0,-1 0 1 0 0,1 0 0 0 0,0 0 0 0 0,0-1-1 0 0,0 1 1 0 0,0 0 0 0 0,2 0-1 0 0,11 1 887 0 0,-1 0 1 0 0,1-1-1 0 0,15 0 0 0 0,-12-1-141 0 0,1 2-1211 0 0,27 0-8784 0 0,-33-4 6002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27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0 152 0 0,'2'4'664'0'0,"0"-1"1"0"0,-1 1-1 0 0,1-1 0 0 0,-1 1 1 0 0,0 0-1 0 0,0 0 0 0 0,0 0 1 0 0,-1 0-1 0 0,1 0 0 0 0,-1 0 1 0 0,0 0-1 0 0,0 0 0 0 0,0 0 1 0 0,-1 4-1 0 0,1 4 328 0 0,-6 107 5154 0 0,0-1 2565 0 0,21-154-8087 0 0,-10 16-384 0 0,-3 11-151 0 0,0 1-1 0 0,0 0 1 0 0,0 0 0 0 0,1 0-1 0 0,1 0 1 0 0,-1 0 0 0 0,7-9-1 0 0,-9 16-18 0 0,-1 1-65 0 0,0 0 0 0 0,0 0 0 0 0,0 0 0 0 0,0 0 1 0 0,0 0-1 0 0,0 0 0 0 0,0-1 0 0 0,0 1 1 0 0,0 0-1 0 0,0 0 0 0 0,0 0 0 0 0,0 0 1 0 0,0 0-1 0 0,0 0 0 0 0,0 0 0 0 0,0-1 1 0 0,1 1-1 0 0,-1 0 0 0 0,0 0 0 0 0,0 0 1 0 0,0 0-1 0 0,0 0 0 0 0,0 0 0 0 0,0 0 0 0 0,1 0 1 0 0,-1 0-1 0 0,0 0 0 0 0,0 0 0 0 0,0 0 1 0 0,0 0-1 0 0,0 0 0 0 0,0 0 0 0 0,1 0 1 0 0,-1 0-1 0 0,0 0 0 0 0,0 0 0 0 0,0 0 1 0 0,0 0-1 0 0,0 0 0 0 0,0 0 0 0 0,1 0 1 0 0,-1 0-1 0 0,0 0 0 0 0,0 0 0 0 0,0 0 0 0 0,0 0 1 0 0,0 0-1 0 0,0 0 0 0 0,1 0 0 0 0,-1 0 1 0 0,0 0-1 0 0,0 1 0 0 0,0-1 0 0 0,0 0 1 0 0,0 0-1 0 0,0 0 0 0 0,0 0 0 0 0,0 0 1 0 0,0 0-1 0 0,0 0 0 0 0,1 1 0 0 0,-1-1 1 0 0,10 6 207 0 0,-9-5-224 0 0,17 18 151 0 0,2-1 0 0 0,0 0-1 0 0,1-2 1 0 0,1 0-1 0 0,0-1 1 0 0,1-2 0 0 0,0 0-1 0 0,1-1 1 0 0,1-2 0 0 0,0 0-1 0 0,0-2 1 0 0,1-1-1 0 0,46 8 1 0 0,-68-15-136 0 0,0 1-1 0 0,0-1 1 0 0,0 0-1 0 0,0 0 1 0 0,0-1-1 0 0,0 1 1 0 0,0-1-1 0 0,0 0 1 0 0,0 0-1 0 0,0 0 1 0 0,-1 0 0 0 0,1-1-1 0 0,0 0 1 0 0,0 0-1 0 0,-1 0 1 0 0,0 0-1 0 0,1 0 1 0 0,-1 0-1 0 0,4-5 1 0 0,-4 4-6 0 0,0-1 1 0 0,-1 0-1 0 0,1 0 1 0 0,-1 1-1 0 0,0-2 1 0 0,0 1-1 0 0,-1 0 1 0 0,1 0 0 0 0,-1 0-1 0 0,0-1 1 0 0,0 1-1 0 0,0-1 1 0 0,-1 1-1 0 0,0-1 1 0 0,0 1-1 0 0,0-1 1 0 0,-1-6-1 0 0,-1-9-22 0 0,-1 0-1 0 0,-1-1 1 0 0,-1 1-1 0 0,-13-36 1 0 0,-10 4-2676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2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0 234 544 0 0,'3'-9'469'0'0,"0"0"1"0"0,0-1-1 0 0,1 1 0 0 0,0 0 1 0 0,0 0-1 0 0,1 1 0 0 0,0 0 0 0 0,1-1 1 0 0,0 2-1 0 0,0-1 0 0 0,9-8 1 0 0,-1 2 405 0 0,1 1 0 0 0,0 0 0 0 0,1 2 0 0 0,29-18 1 0 0,-31 21-125 0 0,1 1 0 0 0,1 0 0 0 0,25-7 0 0 0,-37 13-594 0 0,-1 0 0 0 0,1 0 1 0 0,-1 0-1 0 0,1 0 0 0 0,-1 0 0 0 0,1 1 1 0 0,-1 0-1 0 0,1 0 0 0 0,0 0 0 0 0,-1 0 1 0 0,1 1-1 0 0,-1-1 0 0 0,1 1 0 0 0,-1 0 1 0 0,1 0-1 0 0,-1 0 0 0 0,1 0 0 0 0,-1 1 0 0 0,0-1 1 0 0,0 1-1 0 0,0 0 0 0 0,0 0 0 0 0,5 4 1 0 0,-6-3-72 0 0,-1 0 1 0 0,1 0-1 0 0,-1-1 1 0 0,0 2-1 0 0,0-1 1 0 0,0 0-1 0 0,0 0 1 0 0,0 0-1 0 0,-1 0 1 0 0,1 1-1 0 0,-1-1 1 0 0,0 0-1 0 0,0 0 1 0 0,0 1-1 0 0,0-1 1 0 0,-1 0-1 0 0,1 1 1 0 0,-1-1-1 0 0,-1 4 1 0 0,-3 9 65 0 0,-1 0 1 0 0,-10 21 0 0 0,12-28-72 0 0,-17 32 175 0 0,-2-2 0 0 0,-42 57 0 0 0,35-54 306 0 0,-38 69 0 0 0,67-110-517 0 0,0 0 0 0 0,0 1 1 0 0,1-1-1 0 0,-1 1 0 0 0,0 0 0 0 0,0-1 0 0 0,1 1 0 0 0,-1-1 0 0 0,1 1 0 0 0,-1 0 0 0 0,1-1 0 0 0,0 1 0 0 0,0 0 0 0 0,0 0 1 0 0,0-1-1 0 0,0 1 0 0 0,0 0 0 0 0,0 0 0 0 0,0-1 0 0 0,1 1 0 0 0,-1 0 0 0 0,1-1 0 0 0,-1 1 0 0 0,1 0 0 0 0,0-1 0 0 0,-1 1 0 0 0,1-1 1 0 0,0 1-1 0 0,0-1 0 0 0,0 0 0 0 0,0 1 0 0 0,1-1 0 0 0,-1 0 0 0 0,0 0 0 0 0,0 0 0 0 0,1 1 0 0 0,-1-1 0 0 0,1-1 0 0 0,-1 1 1 0 0,1 0-1 0 0,-1 0 0 0 0,1 0 0 0 0,-1-1 0 0 0,1 1 0 0 0,0-1 0 0 0,-1 0 0 0 0,3 1 0 0 0,9 2 236 0 0,1-1 0 0 0,-1-1-1 0 0,1 0 1 0 0,22-1 0 0 0,-33 0-250 0 0,256-28 2311 0 0,-113 9-6971 0 0,-130 20-3270 0 0,-9 1 5344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2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65 9713 0 0,'-29'10'6185'0'0,"0"1"1530"0"0,56-13-4670 0 0,-11-1-2732 0 0,142-25 2269 0 0,186-10 1 0 0,-340 38-2627 0 0,125-6 594 0 0,-46-1-5347 0 0,-75 6 1836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31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90 528 0 0,'17'-21'3200'0'0,"-17"16"138"0"0,-13 11-2108 0 0,-37 28 1384 0 0,-80 71 0 0 0,62-47-530 0 0,53-46-1462 0 0,-80 62 6134 0 0,108-90-6024 0 0,14-12-138 0 0,48-37 0 0 0,-48 43-389 0 0,153-115 1008 0 0,-230 198-870 0 0,-195 159 242 0 0,229-207-470 0 0,-1-1 506 0 0,36-32 137 0 0,-6 7-817 0 0,22-24 202 0 0,185-212 433 0 0,-209 232-540 0 0,-7 11-3 0 0,0 0 1 0 0,0 0-1 0 0,0 1 1 0 0,0-1-1 0 0,1 1 1 0 0,0 0-1 0 0,0 1 1 0 0,8-7-1 0 0,-12 11 11 0 0,12 14 134 0 0,-6 17-8 0 0,-1 0-1 0 0,-2 0 1 0 0,-1 1 0 0 0,-2 43 0 0 0,-1-52-115 0 0,-2 65 374 0 0,-4-1 0 0 0,-19 93 0 0 0,24-145 165 0 0,2-30-577 0 0,0-5-17 0 0,-1 0 0 0 0,0 0 0 0 0,0 0 0 0 0,1 0 0 0 0,-1 0 0 0 0,0 1 0 0 0,0-1 0 0 0,1 0 0 0 0,-1 0 0 0 0,0 0 0 0 0,1 0 0 0 0,-1 0 0 0 0,0 0 0 0 0,0 0 0 0 0,1 0 0 0 0,-1 0 0 0 0,0 0 0 0 0,0 0 0 0 0,1 0 0 0 0,-1 0 0 0 0,0 0 0 0 0,1 0 0 0 0,-1 0 0 0 0,0-1 0 0 0,0 1 0 0 0,1 0 0 0 0,-1 0 0 0 0,0 0 0 0 0,0 0 0 0 0,1 0 0 0 0,-1-1 0 0 0,0 1 0 0 0,0 0 0 0 0,0 0 0 0 0,1 0 0 0 0,-1-1 0 0 0,0 1 0 0 0,0 0 0 0 0,0-1 0 0 0,3-4 0 0 0,18-43-777 0 0,-18 38-1408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3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38 146 732 0 0,'-1'-2'474'0'0,"0"1"0"0"0,0-1 0 0 0,0 1 0 0 0,0-1 0 0 0,0 1 0 0 0,0-1 0 0 0,0 0 0 0 0,1 1 0 0 0,-1-1 0 0 0,1 0 0 0 0,-1 1 0 0 0,1-1 0 0 0,0 0 0 0 0,0 0 0 0 0,0 0 0 0 0,0 1 0 0 0,0-1 0 0 0,0 0 0 0 0,0 0 0 0 0,1-3-1 0 0,1 1 115 0 0,-1 0 0 0 0,1 0-1 0 0,0 0 1 0 0,0 0-1 0 0,0 0 1 0 0,0 1-1 0 0,1-1 1 0 0,4-4-1 0 0,1 0 315 0 0,0 0 0 0 0,0 1 0 0 0,0 0 0 0 0,1 1-1 0 0,0 0 1 0 0,14-7 0 0 0,-18 11-500 0 0,1 0 0 0 0,0 0 1 0 0,-1 0-1 0 0,1 1 0 0 0,0 0 0 0 0,0 0 0 0 0,0 0 1 0 0,0 1-1 0 0,11 0 0 0 0,-15 1-335 0 0,-1-1 0 0 0,0 0-1 0 0,1 0 1 0 0,-1 1 0 0 0,1-1 0 0 0,-1 1 0 0 0,0-1-1 0 0,0 1 1 0 0,1-1 0 0 0,-1 1 0 0 0,0 0 0 0 0,0 0-1 0 0,0-1 1 0 0,0 1 0 0 0,0 0 0 0 0,0 0-1 0 0,0 0 1 0 0,0 0 0 0 0,1 2 0 0 0,-2-1-32 0 0,1-1 1 0 0,-1 1-1 0 0,1 0 0 0 0,-1 0 1 0 0,1 0-1 0 0,-1 0 0 0 0,0 0 1 0 0,0-1-1 0 0,0 1 1 0 0,0 0-1 0 0,-1 0 0 0 0,1 0 1 0 0,0 0-1 0 0,-1 0 0 0 0,1-1 1 0 0,-1 1-1 0 0,0 0 1 0 0,-1 2-1 0 0,-11 23 116 0 0,-1-1 1 0 0,-2 0-1 0 0,0-1 1 0 0,-26 29-1 0 0,23-32-64 0 0,2 1 0 0 0,1 1 0 0 0,1 0 0 0 0,0 1 0 0 0,-10 28 0 0 0,23-50-57 0 0,1-1-1 0 0,0 1 0 0 0,1-1 0 0 0,-1 1 0 0 0,0-1 0 0 0,1 1 0 0 0,-1 0 1 0 0,1-1-1 0 0,0 1 0 0 0,0 0 0 0 0,0-1 0 0 0,0 1 0 0 0,0-1 1 0 0,1 1-1 0 0,-1 0 0 0 0,1-1 0 0 0,0 1 0 0 0,0-1 0 0 0,0 1 1 0 0,0-1-1 0 0,2 5 0 0 0,0-5 44 0 0,0 1-1 0 0,0-1 1 0 0,-1 1 0 0 0,2-1-1 0 0,-1 0 1 0 0,0 0 0 0 0,0 0-1 0 0,1-1 1 0 0,-1 1 0 0 0,0-1-1 0 0,1 0 1 0 0,0 0 0 0 0,-1 0-1 0 0,1 0 1 0 0,4-1 0 0 0,18 3 230 0 0,0-1 0 0 0,-1-2 0 0 0,1-1 1 0 0,33-5-1 0 0,103-24-1850 0 0,-155 28 1348 0 0,-5 2 246 0 0,7-2-3369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34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211 142 72 0 0,'-16'-5'1596'0'0,"-22"-6"13814"0"0,59 9-13266 0 0,68-6 591 0 0,264-27 1009 0 0,252-44 60 0 0,-593 78-3532 0 0,-12 2-129 0 0,-26 7-125 0 0,-42 10-194 0 0,-404 58-1366 0 0,-5-36-621 0 0,321-29 2017 0 0,120-9 437 0 0,35-2-19 0 0,8-1-128 0 0,381-39 928 0 0,-282 31-3731 0 0,-1-1-3695 0 0,-99 9 3237 0 0,-3 0 450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34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273 157 112 0 0,'0'-1'342'0'0,"-1"0"-1"0"0,1 1 0 0 0,0-1 1 0 0,0 0-1 0 0,-1 1 1 0 0,1-1-1 0 0,0 0 1 0 0,-1 1-1 0 0,1-1 1 0 0,-1 0-1 0 0,1 1 1 0 0,-1-1-1 0 0,1 1 1 0 0,-1-1-1 0 0,1 1 1 0 0,-1-1-1 0 0,1 1 1 0 0,-1 0-1 0 0,0-1 1 0 0,0 1-1 0 0,-23 13 1410 0 0,0 2-1 0 0,1 1 0 0 0,-33 30 1 0 0,-1 0 495 0 0,36-28-1153 0 0,14-11-372 0 0,0-2-1 0 0,0 1 1 0 0,0-1-1 0 0,0 0 0 0 0,-15 7 1732 0 0,38-26-1549 0 0,102-104 649 0 0,-85 82-1105 0 0,3 0-1 0 0,0 2 0 0 0,82-57 1 0 0,-115 89-398 0 0,-1 1 0 0 0,0 0 0 0 0,0 0-1 0 0,1 0 1 0 0,-1 0 0 0 0,0 0 0 0 0,1 1 0 0 0,-1-1 0 0 0,1 1 0 0 0,-1-1 0 0 0,1 1 0 0 0,-1 0 0 0 0,1 0 0 0 0,-1 0 0 0 0,1 0 0 0 0,-1 1 0 0 0,1-1 0 0 0,3 2 0 0 0,-2 0 12 0 0,1 0-1 0 0,-1 0 1 0 0,0 0 0 0 0,0 0-1 0 0,-1 1 1 0 0,1 0-1 0 0,-1 0 1 0 0,1 0 0 0 0,4 5-1 0 0,1 4 50 0 0,0-1-1 0 0,-1 2 1 0 0,0-1 0 0 0,-1 1-1 0 0,7 17 1 0 0,-7-14-15 0 0,-2 0 1 0 0,0 0-1 0 0,0 1 0 0 0,-2-1 1 0 0,0 1-1 0 0,-1 0 1 0 0,0 0-1 0 0,-1 1 0 0 0,-2-1 1 0 0,1 0-1 0 0,-5 22 1 0 0,-2 1 113 0 0,2-10-54 0 0,-3 52 0 0 0,8-82-295 0 0,0 0 0 0 0,0 1 0 0 0,0-1 0 0 0,0 1-1 0 0,0-1 1 0 0,0 0 0 0 0,0 1 0 0 0,0-1 0 0 0,0 0 0 0 0,1 1 0 0 0,-1-1 0 0 0,0 1 0 0 0,0-1 0 0 0,0 0 0 0 0,1 1 0 0 0,-1-1-1 0 0,0 0 1 0 0,0 0 0 0 0,1 1 0 0 0,-1-1 0 0 0,0 0 0 0 0,1 0 0 0 0,-1 1 0 0 0,0-1 0 0 0,1 0 0 0 0,-1 0 0 0 0,0 0 0 0 0,1 1-1 0 0,-1-1 1 0 0,1 0 0 0 0,-1 0 0 0 0,0 0 0 0 0,1 0 0 0 0,-1 0 0 0 0,1 0 0 0 0,-1 0 0 0 0,0 0 0 0 0,1 0 0 0 0,-1 0 0 0 0,1 0-1 0 0,-1 0 1 0 0,0 0 0 0 0,1 0 0 0 0,-1 0 0 0 0,1-1 0 0 0,19-6-6146 0 0,-1-1 3020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35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25 188 0 0,'-8'-2'-1349'0'0,"-13"-1"2981"0"0,-20-5 16561 0 0,63 7-15805 0 0,440-9 6632 0 0,-447 9-7712 0 0,-1 5-5644 0 0,-13 3-1417 0 0,-13 5 1578 0 0,-5 1 1240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35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29 7629 0 0,'-1'1'485'0'0,"0"0"0"0"0,0 0 0 0 0,0-1 0 0 0,0 1 0 0 0,1 0 0 0 0,-1 0 0 0 0,0 0 0 0 0,0 0 0 0 0,1 0 1 0 0,-1 0-1 0 0,0 0 0 0 0,1 0 0 0 0,-1 1 0 0 0,1-1 0 0 0,-1 0 0 0 0,1 0 0 0 0,0 0 0 0 0,0 1 0 0 0,-1-1 0 0 0,1 0 0 0 0,0 0 0 0 0,0 0 1 0 0,0 1-1 0 0,0-1 0 0 0,0 0 0 0 0,1 2 0 0 0,0-2-243 0 0,1 0 0 0 0,-1 0 0 0 0,1 0 1 0 0,0 0-1 0 0,-1-1 0 0 0,1 1 0 0 0,0 0 0 0 0,0-1 0 0 0,-1 1 1 0 0,1-1-1 0 0,0 1 0 0 0,0-1 0 0 0,0 0 0 0 0,0 0 0 0 0,0 0 1 0 0,-1 0-1 0 0,4-1 0 0 0,48-1 820 0 0,1-3-1 0 0,65-15 1 0 0,-52 8-1689 0 0,-28 3-1306 0 0,0-4-6721 0 0,-28 7 5731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36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31 178 10713 0 0,'-19'-35'9103'0'0,"8"0"-3706"0"0,10 32-5271 0 0,1 1 1 0 0,0-1-1 0 0,1 1 0 0 0,-1-1 1 0 0,0 1-1 0 0,1-1 0 0 0,-1 1 1 0 0,1 0-1 0 0,0-1 0 0 0,0 1 1 0 0,0 0-1 0 0,0 0 1 0 0,0-1-1 0 0,0 1 0 0 0,0 0 1 0 0,1 0-1 0 0,-1 0 0 0 0,1 0 1 0 0,0 1-1 0 0,0-1 0 0 0,-1 0 1 0 0,1 1-1 0 0,0-1 0 0 0,0 1 1 0 0,0 0-1 0 0,1-1 0 0 0,-1 1 1 0 0,0 0-1 0 0,4-1 0 0 0,18-7 108 0 0,-1 0 0 0 0,1 2-1 0 0,1 0 1 0 0,-1 2 0 0 0,1 1-1 0 0,0 0 1 0 0,0 2 0 0 0,0 1 0 0 0,0 1-1 0 0,0 2 1 0 0,0 0 0 0 0,0 1-1 0 0,32 9 1 0 0,-52-11-222 0 0,-1 1 1 0 0,1-1-1 0 0,0 1 1 0 0,-1 0-1 0 0,0 0 1 0 0,1 1-1 0 0,-1-1 1 0 0,0 1-1 0 0,0 0 1 0 0,0 0-1 0 0,0 0 1 0 0,-1 1-1 0 0,6 5 0 0 0,-7-5-8 0 0,0 0-1 0 0,0 0 0 0 0,0 1 0 0 0,-1-1 0 0 0,0 0 0 0 0,1 1 1 0 0,-1-1-1 0 0,-1 1 0 0 0,1-1 0 0 0,-1 1 0 0 0,0-1 0 0 0,0 1 1 0 0,0-1-1 0 0,-2 9 0 0 0,-2 16-10 0 0,-2 0 0 0 0,-2 0 1 0 0,0-1-1 0 0,-19 42 0 0 0,-61 106-18 0 0,71-143 27 0 0,-11 20-81 0 0,-58 117-1605 0 0,82-161 1687 0 0,4-8-394 0 0,0-1 0 0 0,-1 1 0 0 0,1 0 0 0 0,0 0 0 0 0,0-1 0 0 0,0 1 0 0 0,0 0 0 0 0,0-1 0 0 0,-1 1 0 0 0,1 0 0 0 0,0 0 0 0 0,1-1 0 0 0,-1 1 0 0 0,0 0 0 0 0,0-1 0 0 0,0 1 0 0 0,0 0 0 0 0,0 0 0 0 0,1-1 0 0 0,-1 1 0 0 0,0 0 0 0 0,1-1 0 0 0,-1 1 0 0 0,0-1 0 0 0,1 1 0 0 0,-1 0 0 0 0,1-1-1 0 0,0 1 1 0 0,6 1-2924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36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0 709 9817 0 0,'15'16'9838'0'0,"0"13"-3309"0"0,-6-9-3137 0 0,1-44-2763 0 0,-6 6-447 0 0,-1 0 0 0 0,1-21 0 0 0,3-18 23 0 0,3 2-60 0 0,2 0 1 0 0,3 2 0 0 0,2-1 0 0 0,40-84 0 0 0,-47 119-78 0 0,0 0-1 0 0,1 0 1 0 0,1 1 0 0 0,1 1-1 0 0,1 0 1 0 0,0 1-1 0 0,1 0 1 0 0,1 1 0 0 0,0 1-1 0 0,1 1 1 0 0,0 0 0 0 0,1 1-1 0 0,1 1 1 0 0,0 0-1 0 0,24-8 1 0 0,-35 16-68 0 0,1 0 0 0 0,0 1 0 0 0,0 0 0 0 0,0 0 0 0 0,0 1 0 0 0,0 1 0 0 0,0-1 0 0 0,0 2 0 0 0,11 0 0 0 0,-17-1 0 0 0,-1 1 0 0 0,1-1 0 0 0,-1 1 0 0 0,1 0 0 0 0,-1-1 0 0 0,1 1 0 0 0,-1 0 0 0 0,0 0 0 0 0,1 0 0 0 0,-1 1 0 0 0,0-1 0 0 0,0 1 0 0 0,0-1 0 0 0,0 1 0 0 0,0 0 0 0 0,0-1 0 0 0,-1 1 0 0 0,1 0 0 0 0,0 0 0 0 0,-1 1 0 0 0,1-1 0 0 0,-1 0 0 0 0,0 0 0 0 0,0 1 0 0 0,0-1 0 0 0,0 0 0 0 0,0 1 0 0 0,-1-1 0 0 0,1 1 0 0 0,-1-1 0 0 0,1 1 0 0 0,-1-1 0 0 0,0 1 0 0 0,0 0 0 0 0,0-1 0 0 0,-1 6 0 0 0,-2 6 0 0 0,0 0 0 0 0,-1 0 0 0 0,0 0 0 0 0,-1 0 0 0 0,0-1 0 0 0,-1 0 0 0 0,-1 0 0 0 0,0 0 0 0 0,-1-1 0 0 0,-16 20 0 0 0,-2-1 0 0 0,-2-2 0 0 0,-50 43 0 0 0,-15-6 0 0 0,31-23 0 0 0,61-43 0 0 0,1 0 0 0 0,0 1 0 0 0,0-1 0 0 0,-1 0 0 0 0,1 1 0 0 0,0-1 0 0 0,0 1 0 0 0,0-1 0 0 0,0 0 0 0 0,-1 1 0 0 0,1-1 0 0 0,0 1 0 0 0,0-1 0 0 0,0 0 0 0 0,0 1 0 0 0,0-1 0 0 0,0 1 0 0 0,0-1 0 0 0,0 1 0 0 0,0-1 0 0 0,0 0 0 0 0,0 1 0 0 0,1-1 0 0 0,-1 1 0 0 0,0-1 0 0 0,0 1 0 0 0,0-1 0 0 0,0 0 0 0 0,1 1 0 0 0,-1-1 0 0 0,0 0 0 0 0,0 1 0 0 0,1-1 0 0 0,-1 0 0 0 0,0 1 0 0 0,1-1 0 0 0,-1 0 0 0 0,0 0 0 0 0,1 1 0 0 0,-1-1 0 0 0,0 0 0 0 0,1 0 0 0 0,-1 1 0 0 0,1-1 0 0 0,-1 0 0 0 0,0 0 0 0 0,1 0 0 0 0,-1 0 0 0 0,1 0 0 0 0,28 15 0 0 0,-21-12 0 0 0,11 8 0 0 0,-1 1 0 0 0,0 1 0 0 0,0 0 0 0 0,-1 1 0 0 0,-1 1 0 0 0,-1 1 0 0 0,0 0 0 0 0,-1 1 0 0 0,18 27 0 0 0,-27-37 17 0 0,0-1-1 0 0,0 0 1 0 0,0 0-1 0 0,1 0 1 0 0,10 9 0 0 0,-13-14-225 0 0,-1 1 1 0 0,1-1-1 0 0,-1 1 0 0 0,1-1 1 0 0,0 0-1 0 0,-1 0 1 0 0,1 0-1 0 0,0-1 1 0 0,0 1-1 0 0,0-1 1 0 0,-1 1-1 0 0,1-1 1 0 0,0 0-1 0 0,0 0 1 0 0,0 0-1 0 0,0-1 1 0 0,0 1-1 0 0,-1-1 1 0 0,5 0-1 0 0,46-16-9738 0 0,-31 9 6729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2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0 352 0 0,'0'0'2246'0'0,"8"20"6099"0"0,-3-5-7146 0 0,1 0-1 0 0,-2 0 1 0 0,0 0 0 0 0,-1 1-1 0 0,-1-1 1 0 0,0 1 0 0 0,-1 22-1 0 0,4 20 464 0 0,8 31 403 0 0,-5-52-3803 0 0,0-28-547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3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49 7617 0 0,'-6'-17'17076'0'0,"26"15"-13008"0"0,-13 2-4415 0 0,326-14 4697 0 0,-272 3-5915 0 0,-49 9-2461 0 0,0-1-3517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37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0 776 0 0,'-12'12'1476'0'0,"2"4"4933"0"0,10-16-6177 0 0,0 0 0 0 0,0 1-1 0 0,0-1 1 0 0,0 1 0 0 0,0-1 0 0 0,0 1 0 0 0,0-1 0 0 0,0 1 0 0 0,0-1 0 0 0,0 0 0 0 0,0 1 0 0 0,1-1 0 0 0,-1 1 0 0 0,0-1 0 0 0,0 1 0 0 0,0-1 0 0 0,1 0 0 0 0,-1 1 0 0 0,0-1 0 0 0,0 0 0 0 0,1 1 0 0 0,-1-1 0 0 0,0 0 0 0 0,1 1 0 0 0,-1-1 0 0 0,21 9 3210 0 0,13-2-310 0 0,1-2 1 0 0,59 2-1 0 0,-39-8-3659 0 0,-1-1-4642 0 0,-46 0 1528 0 0,0-1 520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3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54 340 364 0 0,'3'-27'1188'0'0,"1"0"-1"0"0,1 0 1 0 0,1 1-1 0 0,1 0 1 0 0,2 0-1 0 0,17-36 1 0 0,-21 52-704 0 0,1 1 1 0 0,0 0 0 0 0,0 0 0 0 0,1 0 0 0 0,0 1-1 0 0,0 0 1 0 0,1 0 0 0 0,11-8 0 0 0,-13 12-171 0 0,0 0 0 0 0,1 0 1 0 0,-1 1-1 0 0,1 0 0 0 0,-1 0 0 0 0,1 0 1 0 0,0 1-1 0 0,0 0 0 0 0,0 1 1 0 0,1 0-1 0 0,-1 0 0 0 0,0 0 0 0 0,12 1 1 0 0,-14 0-166 0 0,0 1 1 0 0,1-1 0 0 0,-1 1-1 0 0,0 1 1 0 0,0-1 0 0 0,1 1-1 0 0,-1-1 1 0 0,0 2 0 0 0,-1-1-1 0 0,1 0 1 0 0,0 1 0 0 0,-1 0-1 0 0,1 0 1 0 0,-1 0 0 0 0,0 1-1 0 0,0 0 1 0 0,0-1 0 0 0,0 1-1 0 0,-1 1 1 0 0,0-1 0 0 0,0 0-1 0 0,0 1 1 0 0,5 9 0 0 0,-4-5-17 0 0,-1 0 1 0 0,0 1-1 0 0,0-1 1 0 0,-1 0-1 0 0,0 1 1 0 0,0 0-1 0 0,-1-1 1 0 0,-1 1-1 0 0,1 0 1 0 0,-1 0-1 0 0,-1 0 1 0 0,-2 12-1 0 0,-4 2-16 0 0,-1-1-1 0 0,-1 1 0 0 0,0-1 0 0 0,-2-1 0 0 0,-1 0 0 0 0,-1 0 0 0 0,-18 22 0 0 0,14-21-4 0 0,-1 0 0 0 0,-2-2 0 0 0,0-1 0 0 0,-27 22 0 0 0,-92 57 851 0 0,88-64-462 0 0,50-35-489 0 0,1 0 1 0 0,0 0-1 0 0,0 0 1 0 0,-1 0-1 0 0,1 0 1 0 0,0 0-1 0 0,-1 0 1 0 0,1 1-1 0 0,0-1 1 0 0,0 0-1 0 0,-1 0 1 0 0,1 0-1 0 0,0 1 1 0 0,0-1-1 0 0,-1 0 0 0 0,1 0 1 0 0,0 0-1 0 0,0 1 1 0 0,0-1-1 0 0,0 0 1 0 0,-1 0-1 0 0,1 1 1 0 0,0-1-1 0 0,0 0 1 0 0,0 1-1 0 0,0-1 1 0 0,0 0-1 0 0,0 1 1 0 0,0-1-1 0 0,0 0 1 0 0,0 0-1 0 0,0 1 1 0 0,0-1-1 0 0,0 0 1 0 0,0 1-1 0 0,0-1 1 0 0,0 0-1 0 0,0 1 1 0 0,0-1-1 0 0,0 0 1 0 0,0 0-1 0 0,0 1 1 0 0,1-1-1 0 0,15 6 235 0 0,27-4 10 0 0,-41-2-204 0 0,178-7 908 0 0,50 2 216 0 0,-154 9-2113 0 0,-51-2-2262 0 0,0 0-3900 0 0,-11 0 4059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3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0 676 760 0 0,'49'6'10122'0'0,"29"-6"-3839"0"0,-1 1-3053 0 0,16 8-340 0 0,62 2 2504 0 0,-155-10-5339 0 0,1-1 1 0 0,0 0-1 0 0,0 0 0 0 0,-1 0 0 0 0,1 0 0 0 0,0 0 0 0 0,0 0 0 0 0,-1 0 1 0 0,1 0-1 0 0,0 0 0 0 0,0 0 0 0 0,-1-1 0 0 0,1 1 0 0 0,0 0 0 0 0,-1 0 1 0 0,1-1-1 0 0,0 1 0 0 0,-1 0 0 0 0,1-1 0 0 0,0 1 0 0 0,-1-1 0 0 0,1 1 1 0 0,-1-1-1 0 0,1 1 0 0 0,-1-1 0 0 0,1 1 0 0 0,-1-1 0 0 0,1 1 0 0 0,-1-1 1 0 0,1 0-1 0 0,-1 1 0 0 0,0-1 0 0 0,1 0 0 0 0,-1 1 0 0 0,0-1 0 0 0,0 0 1 0 0,0 0-1 0 0,1 1 0 0 0,-1-1 0 0 0,0 0 0 0 0,0 0 0 0 0,0 1 0 0 0,0-1 1 0 0,0-1-1 0 0,-2-4 46 0 0,1 1 0 0 0,-1-1 0 0 0,0 1 0 0 0,0 0 0 0 0,-4-7 0 0 0,-3-7 112 0 0,-3-16-139 0 0,2 0 0 0 0,2 0 1 0 0,1-1-1 0 0,1 0 0 0 0,0-61 0 0 0,6 72-40 0 0,1 0 0 0 0,1-1 1 0 0,1 1-1 0 0,1 0 0 0 0,2 1 0 0 0,0-1 0 0 0,2 1 1 0 0,0 0-1 0 0,13-23 0 0 0,-17 39-34 0 0,1 1 0 0 0,-1-1 0 0 0,1 1 0 0 0,1 1 0 0 0,-1-1 0 0 0,1 1 0 0 0,1 0 0 0 0,7-6 0 0 0,-12 10 0 0 0,0 1 0 0 0,0-1 0 0 0,0 1 0 0 0,0 0 0 0 0,0-1 0 0 0,0 1 0 0 0,0 0 0 0 0,1 1 0 0 0,-1-1 0 0 0,0 0 0 0 0,1 1 0 0 0,-1-1 0 0 0,1 1 0 0 0,-1 0 0 0 0,0 0 0 0 0,1 0 0 0 0,-1 0 0 0 0,1 0 0 0 0,-1 0 0 0 0,1 1 0 0 0,-1-1 0 0 0,0 1 0 0 0,1-1 0 0 0,-1 1 0 0 0,0 0 0 0 0,0 0 0 0 0,1 0 0 0 0,-1 0 0 0 0,0 1 0 0 0,0-1 0 0 0,0 1 0 0 0,0-1 0 0 0,1 3 0 0 0,4 3 0 0 0,-1 0 0 0 0,0 0 0 0 0,0 0 0 0 0,-1 1 0 0 0,0 0 0 0 0,0 0 0 0 0,-1 1 0 0 0,0-1 0 0 0,-1 1 0 0 0,0 0 0 0 0,0 0 0 0 0,2 15 0 0 0,-1 6 0 0 0,-2 0 0 0 0,-2 49 0 0 0,-2-50 0 0 0,3 0 0 0 0,6 54 0 0 0,-6-77 0 0 0,1 0-1 0 0,-1 0 1 0 0,1 0-1 0 0,1 0 1 0 0,-1 0-1 0 0,1 0 1 0 0,0-1-1 0 0,1 1 1 0 0,-1-1-1 0 0,1 0 1 0 0,0 0-1 0 0,0 0 1 0 0,1 0-1 0 0,8 7 1 0 0,-4-6 2 0 0,-1-1 0 0 0,1 0 0 0 0,0 0 0 0 0,0-1 0 0 0,0 0 0 0 0,1-1 0 0 0,-1 0 0 0 0,18 3 0 0 0,-5-3-19 0 0,0 0 0 0 0,0-2 0 0 0,0-1 0 0 0,0-1 0 0 0,1 0 0 0 0,-2-2 0 0 0,43-10 0 0 0,-61 10-535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3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0 708 0 0,'-5'17'7971'0'0,"8"-13"-7513"0"0,-1-1 0 0 0,0-1 0 0 0,1 1 0 0 0,0 0 0 0 0,0-1 0 0 0,0 1 0 0 0,0-1 0 0 0,0 0 1 0 0,0 0-1 0 0,0 0 0 0 0,1 0 0 0 0,-1-1 0 0 0,1 1 0 0 0,-1-1 0 0 0,1 0 0 0 0,0 0 0 0 0,-1 0 0 0 0,5 0 0 0 0,14 2 1192 0 0,41 1-1 0 0,-52-4-1022 0 0,42 0 505 0 0,0-3 1 0 0,-1-1-1 0 0,1-4 0 0 0,79-20 1 0 0,-116 24-3178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39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9117 0 0,'-7'5'3102'0'0,"-23"21"4052"0"0,29-25-6752 0 0,-1 0 0 0 0,0 1 0 0 0,1-1 0 0 0,0 1 0 0 0,-1-1 0 0 0,1 1 0 0 0,0 0 0 0 0,0 0 0 0 0,0-1 0 0 0,0 1 0 0 0,0 0 1 0 0,0 0-1 0 0,0 3 0 0 0,1-5-327 0 0,0 1 0 0 0,1 0 0 0 0,-1-1 1 0 0,0 1-1 0 0,1-1 0 0 0,-1 1 1 0 0,0-1-1 0 0,1 1 0 0 0,-1 0 1 0 0,1-1-1 0 0,-1 0 0 0 0,1 1 0 0 0,-1-1 1 0 0,1 1-1 0 0,-1-1 0 0 0,1 1 1 0 0,0-1-1 0 0,-1 0 0 0 0,1 0 0 0 0,-1 1 1 0 0,1-1-1 0 0,0 0 0 0 0,-1 0 1 0 0,1 0-1 0 0,0 0 0 0 0,-1 1 1 0 0,1-1-1 0 0,1 0 0 0 0,24 2 635 0 0,-20-2-414 0 0,132 0 1962 0 0,-63-1-4016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3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4 195 180 0 0,'-1'-3'282'0'0,"0"0"1"0"0,1 0-1 0 0,-1 0 0 0 0,1 0 0 0 0,0 0 1 0 0,0 0-1 0 0,0 0 0 0 0,0 0 0 0 0,1-1 1 0 0,-1 1-1 0 0,1 0 0 0 0,0 0 0 0 0,0 0 0 0 0,0 0 1 0 0,0 0-1 0 0,0 1 0 0 0,1-1 0 0 0,-1 0 1 0 0,1 0-1 0 0,0 1 0 0 0,-1-1 0 0 0,1 1 1 0 0,1 0-1 0 0,-1-1 0 0 0,0 1 0 0 0,5-3 1 0 0,5-5 437 0 0,0 1 1 0 0,1 0 0 0 0,0 0-1 0 0,15-6 1 0 0,-6 4 166 0 0,2 1 1 0 0,-1 1 0 0 0,1 1 0 0 0,0 1-1 0 0,42-7 1 0 0,-52 12-533 0 0,0 1-1 0 0,0 0 1 0 0,0 1-1 0 0,0 0 1 0 0,0 1-1 0 0,0 1 1 0 0,0 0-1 0 0,-1 1 1 0 0,1 0-1 0 0,-1 1 0 0 0,23 10 1 0 0,-33-13-258 0 0,0 1 1 0 0,-1 0-1 0 0,1-1 0 0 0,0 1 0 0 0,0 0 1 0 0,-1 0-1 0 0,1 1 0 0 0,-1-1 1 0 0,0 0-1 0 0,0 1 0 0 0,1-1 1 0 0,-2 1-1 0 0,1 0 0 0 0,0 0 0 0 0,0 0 1 0 0,-1 0-1 0 0,0 0 0 0 0,2 5 1 0 0,-2-4-13 0 0,-1 1 1 0 0,1 0 0 0 0,-1 0-1 0 0,0 0 1 0 0,0 0-1 0 0,-1 0 1 0 0,0-1 0 0 0,0 1-1 0 0,0 0 1 0 0,0 0-1 0 0,-3 6 1 0 0,-6 10 101 0 0,0-1-1 0 0,-2 0 1 0 0,0-1-1 0 0,-21 26 1 0 0,-149 152 760 0 0,124-137-425 0 0,51-54-373 0 0,1 1 1 0 0,0 0 0 0 0,0 0 0 0 0,1 1 0 0 0,-5 9-1 0 0,9-16-112 0 0,0 0 0 0 0,1 0 0 0 0,-1 0 0 0 0,1 0 0 0 0,0 0-1 0 0,-1 1 1 0 0,1-1 0 0 0,0 0 0 0 0,-1 0 0 0 0,1 0 0 0 0,0 1-1 0 0,0-1 1 0 0,0 0 0 0 0,0 0 0 0 0,0 0 0 0 0,1 1 0 0 0,-1-1 0 0 0,0 0-1 0 0,1 0 1 0 0,-1 0 0 0 0,0 1 0 0 0,1-1 0 0 0,-1 0 0 0 0,1 0 0 0 0,0 0-1 0 0,-1 0 1 0 0,1 0 0 0 0,0 0 0 0 0,0 0 0 0 0,-1 0 0 0 0,1-1 0 0 0,0 1-1 0 0,0 0 1 0 0,0 0 0 0 0,0-1 0 0 0,0 1 0 0 0,0 0 0 0 0,0-1-1 0 0,0 1 1 0 0,1-1 0 0 0,-1 1 0 0 0,0-1 0 0 0,0 0 0 0 0,0 0 0 0 0,1 1-1 0 0,-1-1 1 0 0,0 0 0 0 0,2 0 0 0 0,20 3 201 0 0,1-1-1 0 0,0-1 1 0 0,0-1-1 0 0,0-1 1 0 0,45-7-1 0 0,-1 0 95 0 0,5-1 119 0 0,-38 5-1854 0 0,39-2 0 0 0,-65 7-942 0 0,-5 0-317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4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8 462 7133 0 0,'-7'-6'13890'0'0,"13"3"-13602"0"0,-1 0 1 0 0,1 1 0 0 0,0-1 0 0 0,0 1 0 0 0,0 0 0 0 0,1 1 0 0 0,-1 0 0 0 0,0 0-1 0 0,10-1 1 0 0,68 1 1094 0 0,-53 2-979 0 0,1-1 107 0 0,0 1 0 0 0,0 1-1 0 0,-1 2 1 0 0,59 15-1 0 0,-66-9 112 0 0,-21-5-127 0 0,-12-1-348 0 0,6-4-136 0 0,0-1-1 0 0,1 1 0 0 0,-1-1 1 0 0,0 1-1 0 0,0-1 0 0 0,1 0 0 0 0,-1 0 1 0 0,0 0-1 0 0,1 0 0 0 0,-1 0 1 0 0,1-1-1 0 0,-3-1 0 0 0,-1-1 14 0 0,0 1-9 0 0,0 0-1 0 0,0-1 1 0 0,0 0 0 0 0,1 0-1 0 0,-1 0 1 0 0,1-1-1 0 0,0 0 1 0 0,1 0-1 0 0,-1 0 1 0 0,1-1-1 0 0,0 0 1 0 0,0 1 0 0 0,1-1-1 0 0,-1 0 1 0 0,1-1-1 0 0,1 1 1 0 0,-1-1-1 0 0,1 1 1 0 0,0-1-1 0 0,1 0 1 0 0,0 1-1 0 0,0-1 1 0 0,0 0 0 0 0,1 0-1 0 0,0-12 1 0 0,2 6 18 0 0,0-1 0 0 0,1 0 1 0 0,0 1-1 0 0,1-1 0 0 0,1 1 1 0 0,0 0-1 0 0,1 0 0 0 0,0 1 1 0 0,1 0-1 0 0,0 0 0 0 0,16-20 0 0 0,-11 18 24 0 0,1 1-1 0 0,-1 0 0 0 0,2 1 0 0 0,0 0 1 0 0,24-14-1 0 0,-29 20-8 0 0,0 0 1 0 0,1 2-1 0 0,0-1 1 0 0,0 1-1 0 0,0 0 1 0 0,0 1-1 0 0,1 0 1 0 0,-1 1-1 0 0,1 0 1 0 0,16-1-1 0 0,-21 4-12 0 0,-1-1 0 0 0,0 1 0 0 0,1 0 0 0 0,-1 0 0 0 0,0 1 0 0 0,1 0 0 0 0,-1 0 0 0 0,0 0 0 0 0,0 0 0 0 0,-1 1 0 0 0,1-1 0 0 0,0 1 0 0 0,-1 1 0 0 0,0-1 0 0 0,0 1 0 0 0,0-1 0 0 0,0 1 0 0 0,0 0 1 0 0,-1 1-1 0 0,5 5 0 0 0,-4-4 4 0 0,-1 0 0 0 0,0-1 1 0 0,0 1-1 0 0,0 1 0 0 0,-1-1 1 0 0,1 0-1 0 0,-1 0 0 0 0,-1 1 1 0 0,0 0-1 0 0,1-1 0 0 0,-2 1 1 0 0,1-1-1 0 0,-1 1 0 0 0,0 0 1 0 0,-1-1-1 0 0,0 9 0 0 0,-6 13-38 0 0,2-13-2 0 0,2 1 0 0 0,0-1 1 0 0,0 0-1 0 0,2 1 0 0 0,0 16 0 0 0,1-29 0 0 0,0 1 0 0 0,0-1 0 0 0,1 1 0 0 0,0-1 0 0 0,0 1 0 0 0,0-1 0 0 0,0 1 0 0 0,0-1 0 0 0,1 0 0 0 0,-1 0 0 0 0,1 1 0 0 0,0-1 0 0 0,0-1 0 0 0,0 1 0 0 0,0 0 0 0 0,1 0 0 0 0,-1-1 0 0 0,1 1 0 0 0,0-1 0 0 0,-1 0 0 0 0,1 0 0 0 0,0 0 0 0 0,0 0 0 0 0,0 0 0 0 0,1-1 0 0 0,-1 1 0 0 0,6 1 0 0 0,8 1-66 0 0,0 0 0 0 0,1 0 0 0 0,0-2 0 0 0,0 0 1 0 0,0-1-1 0 0,0-1 0 0 0,27-4 0 0 0,42-9-3283 0 0,-3-5-4983 0 0,-77 17 7423 0 0,37-10-2460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40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46 6737 0 0,'-21'-24'8758'0'0,"19"22"-8331"0"0,1 0 0 0 0,-1 0-1 0 0,0 0 1 0 0,-1 0 0 0 0,1 1-1 0 0,0-1 1 0 0,0 1 0 0 0,-1 0-1 0 0,1-1 1 0 0,-1 1 0 0 0,1 0-1 0 0,-1 1 1 0 0,0-1 0 0 0,1 0-1 0 0,-5 0 1 0 0,6 2-326 0 0,0-1 0 0 0,0 0 0 0 0,0 0 0 0 0,0 1 0 0 0,0-1 0 0 0,0 0 0 0 0,0 1 0 0 0,0-1 0 0 0,0 1 0 0 0,0 0 0 0 0,0-1 0 0 0,0 1 0 0 0,0 0 0 0 0,1-1 0 0 0,-1 1 0 0 0,0 0 0 0 0,0 0 0 0 0,1 0 0 0 0,-1 0 0 0 0,0 0 0 0 0,1 0 0 0 0,-1 0 0 0 0,1 0 0 0 0,0 0 0 0 0,-1 0 0 0 0,1 0 0 0 0,0 0 0 0 0,-1 2-1 0 0,-4 34 1442 0 0,4-30-1206 0 0,-8 127 3143 0 0,5-63-3704 0 0,-1-1-6686 0 0,4-60 2998 0 0,1-3 560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4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73 10205 0 0,'-8'-2'3309'0'0,"4"2"-2209"0"0,0-1 0 0 0,0 1 0 0 0,1-1 0 0 0,-1 0 1 0 0,0 0-1 0 0,1 0 0 0 0,-1-1 0 0 0,1 1 0 0 0,-1-1 0 0 0,1 0 0 0 0,0 0 0 0 0,-5-4 912 0 0,22-5-596 0 0,-4 6-1087 0 0,-1 1 0 0 0,1 1 1 0 0,0 0-1 0 0,0 0 1 0 0,0 1-1 0 0,1 0 0 0 0,18-1 1 0 0,4-1-341 0 0,80-4-1849 0 0,-100 5 468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2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73 103 760 0 0,'-22'-6'2006'0'0,"18"5"-1280"0"0,0 0 0 0 0,0 1 0 0 0,0-1 0 0 0,1 0 0 0 0,-1-1 0 0 0,1 1 0 0 0,-1-1 0 0 0,1 0 0 0 0,-1 0 0 0 0,1 0 0 0 0,0 0 0 0 0,-4-4 1546 0 0,7 5-1978 0 0,0 0 0 0 0,1 0-1 0 0,-1 1 1 0 0,0-1 0 0 0,1 0 0 0 0,-1 0 0 0 0,1 0-1 0 0,-1 0 1 0 0,1 1 0 0 0,-1-1 0 0 0,1 0 0 0 0,0 0-1 0 0,-1 1 1 0 0,1-1 0 0 0,0 0 0 0 0,0 1 0 0 0,1-1-1 0 0,27-9 1053 0 0,0 2-1 0 0,1 1 0 0 0,0 1 0 0 0,37-2 1 0 0,-23 3-431 0 0,133-11 469 0 0,-59 17-9818 0 0,-90 0 5160 0 0,3-1 471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4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283 110 268 0 0,'-2'-3'377'0'0,"1"-1"0"0"0,-1 1 1 0 0,0-1-1 0 0,-1 1 0 0 0,1 0 0 0 0,-1-1 1 0 0,1 1-1 0 0,-1 1 0 0 0,0-1 0 0 0,0 0 1 0 0,0 1-1 0 0,0-1 0 0 0,-1 1 0 0 0,1 0 0 0 0,0 0 1 0 0,-1 0-1 0 0,0 1 0 0 0,1-1 0 0 0,-1 1 1 0 0,0 0-1 0 0,-5-1 0 0 0,4 1 52 0 0,1-1 1 0 0,0 1-1 0 0,-1 1 0 0 0,1-1 0 0 0,0 1 1 0 0,-1 0-1 0 0,1 0 0 0 0,-1 0 0 0 0,1 0 1 0 0,-1 1-1 0 0,1 0 0 0 0,0 0 0 0 0,-1 0 1 0 0,1 0-1 0 0,0 1 0 0 0,0 0 0 0 0,0-1 1 0 0,0 1-1 0 0,-5 4 0 0 0,8-5-289 0 0,0 0-1 0 0,0 0 0 0 0,0 0 1 0 0,1 0-1 0 0,-1 0 0 0 0,0 0 0 0 0,1 0 1 0 0,-1 0-1 0 0,1 0 0 0 0,-1 0 1 0 0,1 1-1 0 0,-1-1 0 0 0,1 0 1 0 0,0 0-1 0 0,0 0 0 0 0,0 0 1 0 0,-1 1-1 0 0,1-1 0 0 0,0 0 1 0 0,0 0-1 0 0,1 2 0 0 0,0 0 57 0 0,-1 1-1 0 0,1-1 1 0 0,1 0-1 0 0,-1 0 1 0 0,0 0-1 0 0,1 0 0 0 0,3 5 1 0 0,3 4 281 0 0,1-1-1 0 0,19 18 1 0 0,-24-25-266 0 0,41 37 982 0 0,62 42 0 0 0,15 13 574 0 0,-102-78-1379 0 0,-1 0 0 0 0,-1 1 0 0 0,28 37 0 0 0,-45-54-376 0 0,1 0 1 0 0,-1 0-1 0 0,1 0 1 0 0,-1 1-1 0 0,0-1 0 0 0,0 0 1 0 0,0 1-1 0 0,0-1 1 0 0,0 0-1 0 0,0 1 1 0 0,-1-1-1 0 0,1 1 1 0 0,-1-1-1 0 0,1 1 1 0 0,-1-1-1 0 0,0 1 1 0 0,0-1-1 0 0,-1 1 1 0 0,1-1-1 0 0,0 1 1 0 0,-1-1-1 0 0,1 1 0 0 0,-1-1 1 0 0,0 1-1 0 0,0-1 1 0 0,0 0-1 0 0,0 1 1 0 0,0-1-1 0 0,-3 4 1 0 0,0-3-40 0 0,0 1 1 0 0,0-1 0 0 0,0 1 0 0 0,0-1-1 0 0,-1 0 1 0 0,1-1 0 0 0,-1 1-1 0 0,0-1 1 0 0,1 0 0 0 0,-1 0 0 0 0,0 0-1 0 0,-1-1 1 0 0,-7 2 0 0 0,-5-1-52 0 0,0 0 0 0 0,0-1 0 0 0,0-1 0 0 0,0 0 1 0 0,0-2-1 0 0,1 0 0 0 0,-26-6 0 0 0,33 5 60 0 0,0 1-1 0 0,0-1 1 0 0,0-1-1 0 0,1 0 1 0 0,-1 0-1 0 0,1-1 1 0 0,0 0-1 0 0,1 0 1 0 0,-1-1 0 0 0,1-1-1 0 0,0 1 1 0 0,0-1-1 0 0,1 0 1 0 0,-8-11-1 0 0,11 12 18 0 0,1-1-1 0 0,0 1 1 0 0,0-1-1 0 0,1 0 1 0 0,0 0-1 0 0,0 0 1 0 0,1 0-1 0 0,0 0 1 0 0,0 0 0 0 0,0 0-1 0 0,1 0 1 0 0,0 0-1 0 0,1 0 1 0 0,0 0-1 0 0,0-1 1 0 0,0 1-1 0 0,3-7 1 0 0,4-16 2 0 0,2 1-1 0 0,22-44 1 0 0,-25 57 1 0 0,6-11 2 0 0,-1 2 19 0 0,11-31 0 0 0,-21 50-17 0 0,0 0 1 0 0,-1 0-1 0 0,1 0 0 0 0,-1 0 1 0 0,-1-1-1 0 0,1 1 0 0 0,-1 0 1 0 0,0 0-1 0 0,0 0 1 0 0,-1-1-1 0 0,-1-6 0 0 0,1 10-6 0 0,0 0 0 0 0,0 0 0 0 0,-1 0 1 0 0,1 0-1 0 0,-1 1 0 0 0,1-1 0 0 0,-1 0 0 0 0,0 1 0 0 0,0 0 0 0 0,0-1 0 0 0,0 1 0 0 0,0 0 0 0 0,-1 0 0 0 0,1 0 0 0 0,-1 0 0 0 0,-3-1 1 0 0,1 0 4 0 0,-1 0 0 0 0,1 1 1 0 0,-1 0-1 0 0,0 0 1 0 0,0 1-1 0 0,0 0 1 0 0,-12-1-1 0 0,5 1-50 0 0,0 1 0 0 0,-1 1-1 0 0,1 0 1 0 0,0 1 0 0 0,0 0 0 0 0,-25 8-1 0 0,34-9-100 0 0,0 1 0 0 0,-1 0-1 0 0,1 0 1 0 0,0 0 0 0 0,0 1-1 0 0,0-1 1 0 0,0 1 0 0 0,0 0-1 0 0,1 0 1 0 0,-1 0 0 0 0,-4 7 0 0 0,7-9-116 0 0,0 1 0 0 0,0 0 0 0 0,0 0 0 0 0,0-1 0 0 0,1 1 0 0 0,-1 0 0 0 0,0 0 0 0 0,1 0 0 0 0,-1 0 0 0 0,1 0 0 0 0,0 0 0 0 0,0 0 0 0 0,0 0 1 0 0,0 0-1 0 0,0 0 0 0 0,0 0 0 0 0,0 0 0 0 0,1-1 0 0 0,-1 1 0 0 0,1 0 0 0 0,0 0 0 0 0,-1 0 0 0 0,1 0 0 0 0,0 0 0 0 0,0-1 0 0 0,0 1 0 0 0,0 0 1 0 0,0-1-1 0 0,3 3 0 0 0,12 13-2815 0 0,9 3 443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41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0 285 7117 0 0,'79'19'11065'0'0,"-1"5"-4702"0"0,28 20-2849 0 0,-58-21-2840 0 0,-2 2-1 0 0,-1 2 0 0 0,44 35 1 0 0,-81-56-536 0 0,35 29 499 0 0,-41-33-572 0 0,1 0-1 0 0,-1 0 0 0 0,0 1 0 0 0,0-1 0 0 0,-1 0 0 0 0,1 1 1 0 0,0-1-1 0 0,-1 1 0 0 0,1-1 0 0 0,-1 1 0 0 0,0 0 0 0 0,0-1 1 0 0,0 1-1 0 0,1 5 0 0 0,-3-8-64 0 0,1 1 0 0 0,0-1 0 0 0,-1 0 0 0 0,1 1 0 0 0,0-1 0 0 0,-1 0-1 0 0,1 0 1 0 0,-1 1 0 0 0,1-1 0 0 0,-1 0 0 0 0,1 0 0 0 0,0 0 0 0 0,-1 0 0 0 0,1 1 0 0 0,-1-1 0 0 0,1 0 0 0 0,-1 0 0 0 0,1 0-1 0 0,-1 0 1 0 0,1 0 0 0 0,-1 0 0 0 0,1 0 0 0 0,-1 0 0 0 0,1 0 0 0 0,-1-1 0 0 0,1 1 0 0 0,0 0 0 0 0,-1 0 0 0 0,1 0 0 0 0,-1-1 0 0 0,1 1-1 0 0,-1 0 1 0 0,1 0 0 0 0,0-1 0 0 0,-1 1 0 0 0,1 0 0 0 0,0-1 0 0 0,-1 0 0 0 0,-20-11-69 0 0,14 6 58 0 0,1 0 0 0 0,-1-1 1 0 0,1-1-1 0 0,0 1 0 0 0,1-1 0 0 0,-1 0 0 0 0,2 0 1 0 0,-1 0-1 0 0,1-1 0 0 0,0 1 0 0 0,1-1 0 0 0,0 0 1 0 0,0 0-1 0 0,1-1 0 0 0,0 1 0 0 0,0-12 0 0 0,2 9 19 0 0,0-1 0 0 0,1 0 0 0 0,0 0 0 0 0,1 0-1 0 0,1 0 1 0 0,0 1 0 0 0,0-1 0 0 0,1 1 0 0 0,1 0 0 0 0,0 0-1 0 0,1 0 1 0 0,7-11 0 0 0,4-3 42 0 0,1 0 0 0 0,1 0 1 0 0,1 2-1 0 0,34-32 0 0 0,-43 46-35 0 0,1 0 0 0 0,0 0 0 0 0,0 1 0 0 0,1 1 0 0 0,0 0 0 0 0,1 0-1 0 0,0 2 1 0 0,0-1 0 0 0,0 2 0 0 0,1 0 0 0 0,28-5 0 0 0,-41 9-15 0 0,0 1 0 0 0,1 0 0 0 0,-1-1 0 0 0,0 1 0 0 0,1 0 0 0 0,-1 1 0 0 0,0-1 0 0 0,1 0 0 0 0,-1 1 0 0 0,0-1 0 0 0,1 1 0 0 0,-1-1 0 0 0,0 1 0 0 0,0 0 0 0 0,0 0 0 0 0,0 0 0 0 0,0 1 0 0 0,0-1 0 0 0,0 0 0 0 0,0 1 0 0 0,3 2 0 0 0,-3-1 0 0 0,0 0 0 0 0,0 0 0 0 0,-1 0 0 0 0,1 1 0 0 0,-1-1 0 0 0,0 0 0 0 0,1 1 0 0 0,-2-1 0 0 0,1 1 0 0 0,0-1 0 0 0,-1 1 0 0 0,1 6 0 0 0,-1 5 0 0 0,-1 1 0 0 0,-1-1 0 0 0,0 0 0 0 0,-1 0 0 0 0,-7 19 0 0 0,-21 42 0 0 0,24-63 0 0 0,1 0 0 0 0,0 1 0 0 0,1 0 0 0 0,0 0 0 0 0,1 0 0 0 0,1 1 0 0 0,0-1 0 0 0,-1 29 0 0 0,5-39 0 0 0,0-1 0 0 0,0 1 0 0 0,0 0 0 0 0,0-1 0 0 0,1 1 0 0 0,0-1 0 0 0,-1 0 0 0 0,1 1 0 0 0,1-1 0 0 0,-1 0 0 0 0,0 0 0 0 0,1 0 0 0 0,-1-1 0 0 0,1 1 0 0 0,0-1 0 0 0,0 1 0 0 0,0-1 0 0 0,0 0 0 0 0,1 0 0 0 0,-1 0 0 0 0,7 2 0 0 0,8 4 0 0 0,0-1 0 0 0,33 8 0 0 0,-47-15 0 0 0,26 8 0 0 0,2-3 0 0 0,-1 0 0 0 0,54 0 0 0 0,-57-6-1244 0 0,37-6-10729 0 0,-37 3 8624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42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8681 0 0,'-1'-13'10146'0'0,"7"4"-3627"0"0,-5 7-6063 0 0,1 1 0 0 0,0 0 0 0 0,0 0 0 0 0,0 0 0 0 0,0 0 0 0 0,0 0-1 0 0,0 0 1 0 0,1 1 0 0 0,-1-1 0 0 0,3 0 0 0 0,10 0-1121 0 0,0-1 0 0 0,24 3-1 0 0,-24-1 2296 0 0,227 11 470 0 0,76-3-1428 0 0,-284-12-503 0 0,-17 2-2692 0 0,1 0-8951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4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9605 0 0,'-2'1'1092'0'0,"-1"1"149"0"0,1 0 0 0 0,-1 0-1 0 0,1 0 1 0 0,-1 0 0 0 0,1 0-1 0 0,0 0 1 0 0,0 1-1 0 0,0-1 1 0 0,0 1 0 0 0,1 0-1 0 0,-3 4 1 0 0,5-5-1004 0 0,0-1-1 0 0,0 1 1 0 0,0-1-1 0 0,1 0 1 0 0,-1 1 0 0 0,1-1-1 0 0,-1 0 1 0 0,1 0 0 0 0,-1 0-1 0 0,1 0 1 0 0,0 0-1 0 0,-1 0 1 0 0,1-1 0 0 0,0 1-1 0 0,0 0 1 0 0,3 0-1 0 0,21 5 360 0 0,1 0 0 0 0,0-2-1 0 0,0-1 1 0 0,35 0-1 0 0,-25-4-4450 0 0,-2-3-4186 0 0,-27 3 4494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4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1 599 120 0 0,'0'-1'503'0'0,"0"0"0"0"0,0 0-1 0 0,0 0 1 0 0,1 0 0 0 0,-1-1 0 0 0,0 1 0 0 0,1 0-1 0 0,-1 0 1 0 0,1 0 0 0 0,0 0 0 0 0,-1 1 0 0 0,1-1-1 0 0,-1 0 1 0 0,2-1 0 0 0,63-47 6248 0 0,-46 37-5472 0 0,0-2 1 0 0,21-19 0 0 0,-16 8-199 0 0,0-1 0 0 0,-2 0-1 0 0,0-2 1 0 0,-2 0 0 0 0,17-35 0 0 0,-27 45-735 0 0,-2 0 1 0 0,0-1-1 0 0,-2 0 0 0 0,0 0 0 0 0,-1-1 0 0 0,0 0 1 0 0,-2 0-1 0 0,-1 0 0 0 0,0 0 0 0 0,-2-23 0 0 0,0 35-205 0 0,0 5-52 0 0,0 1 0 0 0,0-1 1 0 0,0 0-1 0 0,0 0 0 0 0,-1 0 0 0 0,0 0 0 0 0,1 0 0 0 0,-1 1 0 0 0,0-1 1 0 0,-2-3-1 0 0,3 5 201 0 0,-24 30 233 0 0,8 11-164 0 0,1 0 0 0 0,3 1-1 0 0,-13 68 1 0 0,-5 131-52 0 0,30-239-445 0 0,0 0 0 0 0,0 1 0 0 0,0-1 0 0 0,0 1-1 0 0,0-1 1 0 0,0 1 0 0 0,1-1 0 0 0,-1 0 0 0 0,0 1 0 0 0,1-1-1 0 0,-1 0 1 0 0,1 1 0 0 0,-1-1 0 0 0,1 0 0 0 0,0 1-1 0 0,-1-1 1 0 0,1 0 0 0 0,0 0 0 0 0,0 0 0 0 0,0 0 0 0 0,0 0-1 0 0,0 0 1 0 0,0 0 0 0 0,0 0 0 0 0,0 0 0 0 0,1-1 0 0 0,-1 1-1 0 0,0 0 1 0 0,0-1 0 0 0,1 1 0 0 0,-1-1 0 0 0,0 1-1 0 0,1-1 1 0 0,-1 1 0 0 0,1-1 0 0 0,1 0 0 0 0,5 1-1377 0 0,-1-1 0 0 0,1 0 1 0 0,0 0-1 0 0,-1-1 0 0 0,15-2 1 0 0,17-6-1575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4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41 308 0 0,'-14'-7'1335'0'0,"-1"0"0"0"0,-1 1 0 0 0,1 1 0 0 0,-1 0 0 0 0,-31-4 0 0 0,39 8-764 0 0,0 1-1 0 0,0 0 1 0 0,0 0-1 0 0,0 1 1 0 0,1 0 0 0 0,-1 0-1 0 0,0 1 1 0 0,1 0 0 0 0,-1 0-1 0 0,1 1 1 0 0,-1 0 0 0 0,1 1-1 0 0,0-1 1 0 0,-9 7 0 0 0,6-3-224 0 0,1 0 1 0 0,0 1 0 0 0,0 0 0 0 0,0 0-1 0 0,1 1 1 0 0,1 0 0 0 0,-1 0 0 0 0,1 1-1 0 0,1 0 1 0 0,0 0 0 0 0,0 0 0 0 0,1 1 0 0 0,1 0-1 0 0,0 0 1 0 0,0 0 0 0 0,1 0 0 0 0,0 1-1 0 0,1 0 1 0 0,0-1 0 0 0,1 1 0 0 0,1 0-1 0 0,0 0 1 0 0,0 0 0 0 0,1-1 0 0 0,0 1 0 0 0,1 0-1 0 0,4 13 1 0 0,-1-13-71 0 0,0 1-1 0 0,1-1 1 0 0,0 0 0 0 0,1 0-1 0 0,0 0 1 0 0,1-1 0 0 0,1-1-1 0 0,-1 1 1 0 0,18 15 0 0 0,-22-23-222 0 0,-1 1 1 0 0,1-2 0 0 0,0 1-1 0 0,0 0 1 0 0,0-1 0 0 0,0 1-1 0 0,0-1 1 0 0,0 0 0 0 0,0-1-1 0 0,1 1 1 0 0,-1-1 0 0 0,1 0-1 0 0,0 0 1 0 0,-1 0 0 0 0,1-1-1 0 0,-1 1 1 0 0,1-1 0 0 0,0 0-1 0 0,-1-1 1 0 0,1 1 0 0 0,0-1-1 0 0,-1 0 1 0 0,1 0 0 0 0,-1 0-1 0 0,1-1 1 0 0,-1 1 0 0 0,0-1-1 0 0,1 0 1 0 0,-1 0 0 0 0,0-1-1 0 0,6-4 1 0 0,-6 3-70 0 0,0 0 0 0 0,-1 1 0 0 0,1-2 0 0 0,-1 1 0 0 0,0 0 0 0 0,0 0 0 0 0,-1-1 0 0 0,1 0 0 0 0,-1 0 0 0 0,0 1 0 0 0,0-1 0 0 0,-1 0 0 0 0,1 0 0 0 0,-1-1 0 0 0,0 1 0 0 0,-1 0 0 0 0,1 0 0 0 0,-1-1 0 0 0,0 1 0 0 0,0 0 0 0 0,-1 0 0 0 0,1-1 0 0 0,-3-8 0 0 0,-1-1-134 0 0,0-1-1 0 0,0 1 0 0 0,-2 0 1 0 0,0 0-1 0 0,0 0 0 0 0,-14-21 1 0 0,15 29-107 0 0,0 0 0 0 0,0 0 0 0 0,0 1 0 0 0,-1 0 0 0 0,0 0 0 0 0,0 0 0 0 0,-1 1 0 0 0,1 0 1 0 0,-1 0-1 0 0,-9-4 0 0 0,-25-10-10026 0 0,38 18 7420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7:43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0 323 316 0 0,'66'8'6617'0'0,"96"24"0"0"0,-117-19-3498 0 0,-1 2-1 0 0,82 39 1 0 0,-58-18-946 0 0,62 28 2973 0 0,-130-63-4660 0 0,-2-3-318 0 0,-29-28 24 0 0,14 15-129 0 0,1 0 0 0 0,0-2-1 0 0,1 0 1 0 0,-23-34 0 0 0,35 45-43 0 0,0 0 1 0 0,0 0 0 0 0,0-1 0 0 0,1 1 0 0 0,0-1 0 0 0,0 0 0 0 0,0 0 0 0 0,1 1-1 0 0,0-1 1 0 0,1 0 0 0 0,-1 0 0 0 0,1 0 0 0 0,1 0 0 0 0,-1 0 0 0 0,1 0 0 0 0,0 0-1 0 0,1 1 1 0 0,0-1 0 0 0,0 0 0 0 0,4-9 0 0 0,0 4 31 0 0,1-1 1 0 0,1 1 0 0 0,-1 1-1 0 0,2-1 1 0 0,0 1-1 0 0,0 1 1 0 0,1 0 0 0 0,17-15-1 0 0,-7 9 43 0 0,1 2-1 0 0,0 0 0 0 0,44-21 1 0 0,-40 24-70 0 0,1 1 0 0 0,0 1 1 0 0,37-7-1 0 0,-50 13-26 0 0,1 1 0 0 0,-1 0 0 0 0,1 1 0 0 0,0 1 0 0 0,0 0 1 0 0,0 1-1 0 0,-1 1 0 0 0,22 4 0 0 0,-31-5 1 0 0,1 1 0 0 0,-1-1 0 0 0,0 1 0 0 0,0 0 0 0 0,0 0 0 0 0,0 0 0 0 0,0 1 0 0 0,0-1 0 0 0,-1 1 0 0 0,1 0 0 0 0,-1 0 0 0 0,0 1 0 0 0,0-1 0 0 0,0 0 0 0 0,0 1 0 0 0,4 6 0 0 0,-6-7 0 0 0,1 1 0 0 0,-1-1 0 0 0,0 1 0 0 0,0-1 0 0 0,0 1 0 0 0,-1-1 0 0 0,1 1 0 0 0,-1-1 0 0 0,0 1 0 0 0,0 0 0 0 0,0-1 0 0 0,0 1 0 0 0,-1 0 0 0 0,1-1 0 0 0,-1 1 0 0 0,0-1 0 0 0,0 1 0 0 0,0-1 0 0 0,-1 0 0 0 0,1 1 0 0 0,-4 4 0 0 0,-7 10 0 0 0,-2 0 0 0 0,0-1 0 0 0,-1 0 0 0 0,0-1 0 0 0,-25 19 0 0 0,-16 18 0 0 0,54-52 0 0 0,1 0 0 0 0,0 0 0 0 0,0 0 0 0 0,-1 0 0 0 0,1 1 0 0 0,0-1 0 0 0,0 1 0 0 0,0-1 0 0 0,1 1 0 0 0,-1-1 0 0 0,0 1 0 0 0,1-1 0 0 0,-1 1 0 0 0,0-1 0 0 0,1 1 0 0 0,0 0 0 0 0,-1-1 0 0 0,1 1 0 0 0,0 0 0 0 0,0 0 0 0 0,0-1 0 0 0,0 4 0 0 0,1-3 0 0 0,0 0 0 0 0,0-1 0 0 0,0 1 0 0 0,0 0 0 0 0,1 0 0 0 0,-1-1 0 0 0,0 1 0 0 0,1-1 0 0 0,-1 1 0 0 0,1-1 0 0 0,-1 0 0 0 0,1 1 0 0 0,0-1 0 0 0,-1 0 0 0 0,5 2 0 0 0,7 2 0 0 0,0 0 0 0 0,1 0 0 0 0,0-1 0 0 0,16 2 0 0 0,-24-4 0 0 0,11 1-48 0 0,3 2-34 0 0,0 0 1 0 0,1-2-1 0 0,-1 0 0 0 0,1-2 0 0 0,0 0 0 0 0,37-4 0 0 0,-54 4-1456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8:20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31 328 0 0,'-11'-16'2698'0'0,"1"1"7537"0"0,0 36-6538 0 0,8 127 2120 0 0,1-20-4350 0 0,-38 286 1504 0 0,17-198-2427 0 0,21-152-1222 0 0,1-61 349 0 0,1 0 0 0 0,-1 0 0 0 0,1 0 0 0 0,-1 1 0 0 0,1-1 0 0 0,0 0 0 0 0,0 0 0 0 0,0 0 0 0 0,0 0 0 0 0,1 0 0 0 0,-1-1 0 0 0,1 1 0 0 0,0 0 0 0 0,0 0 0 0 0,0-1 0 0 0,0 0 0 0 0,3 3 0 0 0,-2-3-1719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8:2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1 385 396 0 0,'-1'-14'658'0'0,"1"1"0"0"0,1-1-1 0 0,0 0 1 0 0,1 1 0 0 0,0-1 0 0 0,1 1 0 0 0,0-1 0 0 0,1 1-1 0 0,1 0 1 0 0,0 1 0 0 0,1-1 0 0 0,0 1 0 0 0,1 0 0 0 0,0 1-1 0 0,1-1 1 0 0,0 1 0 0 0,1 1 0 0 0,0 0 0 0 0,1 0-1 0 0,0 1 1 0 0,0 0 0 0 0,15-9 0 0 0,-5 4-82 0 0,1 2 1 0 0,0 0-1 0 0,1 1 1 0 0,1 2-1 0 0,-1 0 0 0 0,1 1 1 0 0,1 1-1 0 0,0 1 1 0 0,0 2-1 0 0,0 0 0 0 0,40 0 1 0 0,-28 4-177 0 0,0 2 0 0 0,-1 1 1 0 0,1 2-1 0 0,59 16 1 0 0,-88-19-341 0 0,53 13 622 0 0,70 28-1 0 0,-103-32-346 0 0,0 1-1 0 0,-1 1 1 0 0,0 2 0 0 0,47 33-1 0 0,-66-42-251 0 0,-1 0-1 0 0,0 0 1 0 0,0 0-1 0 0,0 1 1 0 0,-1 0-1 0 0,0 0 1 0 0,0 0-1 0 0,7 14 1 0 0,-10-16-45 0 0,-1-1 0 0 0,1 0 1 0 0,-1 1-1 0 0,0-1 0 0 0,0 1 0 0 0,-1-1 0 0 0,1 1 1 0 0,-1 0-1 0 0,0-1 0 0 0,0 1 0 0 0,0-1 0 0 0,-1 1 1 0 0,0-1-1 0 0,0 1 0 0 0,0-1 0 0 0,0 1 1 0 0,-1-1-1 0 0,-3 8 0 0 0,-4 3 35 0 0,-1-1-1 0 0,-1 0 1 0 0,0 0 0 0 0,0-1 0 0 0,-1 0-1 0 0,-1-1 1 0 0,0-1 0 0 0,-1 0-1 0 0,0-1 1 0 0,-1 0 0 0 0,0-1 0 0 0,-25 11-1 0 0,10-6 89 0 0,-1-2-1 0 0,0-1 0 0 0,0-2 0 0 0,-1-1 1 0 0,-61 7-1 0 0,76-13-106 0 0,-1-2 1 0 0,0 0-1 0 0,0-1 1 0 0,1-1-1 0 0,-21-4 1 0 0,27 3-490 0 0,0 0 1 0 0,1 0-1 0 0,-1-1 1 0 0,1 0-1 0 0,0-1 1 0 0,0 0-1 0 0,0 0 1 0 0,1-1-1 0 0,-10-9 0 0 0,14 10-2165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8:21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92 0 0,'-6'1'652'0'0,"-31"5"4582"0"0,36-5-4699 0 0,-1-1 0 0 0,1 1 0 0 0,-1-1 0 0 0,1 1 1 0 0,-1-1-1 0 0,1 1 0 0 0,-1 0 0 0 0,1 0 0 0 0,0 0 0 0 0,-1 0 0 0 0,1 0 1 0 0,0 0-1 0 0,0 0 0 0 0,0 0 0 0 0,0 0 0 0 0,0 1 0 0 0,0-1 1 0 0,0 0-1 0 0,-1 3 1523 0 0,2-3-1860 0 0,1 0 0 0 0,-1 0-1 0 0,1 0 1 0 0,-1 0 0 0 0,1 0 0 0 0,-1 0 0 0 0,1 0 0 0 0,0 0 0 0 0,-1 0 0 0 0,1-1 0 0 0,0 1 0 0 0,0 0 0 0 0,0 0 0 0 0,-1-1 0 0 0,1 1 0 0 0,0 0 0 0 0,0-1-1 0 0,0 1 1 0 0,0-1 0 0 0,0 1 0 0 0,0-1 0 0 0,0 0 0 0 0,1 1 0 0 0,1-1 0 0 0,31 8 1814 0 0,-29-8-1656 0 0,46 6 1229 0 0,1-2 0 0 0,0-3 0 0 0,95-10 0 0 0,-116 6-975 0 0,-18 2-512 0 0,176-21 22 0 0,-181 21-1653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2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18 396 0 0,'-29'-5'5388'0'0,"-55"-6"3986"0"0,69 10-8566 0 0,0 0 0 0 0,0 2-1 0 0,1-1 1 0 0,-1 2 0 0 0,0 0 0 0 0,-22 6 0 0 0,14-1-54 0 0,1 1 0 0 0,0 1 0 0 0,0 1 0 0 0,-24 16 1 0 0,34-19-409 0 0,1 1 1 0 0,0 0-1 0 0,0 1 1 0 0,1 0-1 0 0,0 1 1 0 0,1 0-1 0 0,0 0 1 0 0,-13 21 0 0 0,20-28-275 0 0,0 1 0 0 0,1-1 0 0 0,-1 0 0 0 0,1 1 0 0 0,0-1 0 0 0,0 0 0 0 0,1 1 0 0 0,-1-1 0 0 0,1 1 0 0 0,-1-1 0 0 0,1 1 0 0 0,0-1 1 0 0,0 1-1 0 0,1-1 0 0 0,-1 1 0 0 0,1-1 0 0 0,0 1 0 0 0,0-1 0 0 0,0 1 0 0 0,0-1 0 0 0,0 0 0 0 0,1 0 0 0 0,0 1 0 0 0,-1-1 0 0 0,1 0 1 0 0,0 0-1 0 0,1-1 0 0 0,-1 1 0 0 0,0 0 0 0 0,1-1 0 0 0,0 0 0 0 0,-1 1 0 0 0,7 3 0 0 0,-2-1 13 0 0,0 0 0 0 0,0-1 0 0 0,1 0 0 0 0,0 0 0 0 0,0 0 0 0 0,0-1 0 0 0,0 0 0 0 0,0-1 0 0 0,1 0 0 0 0,-1 0 0 0 0,1-1 0 0 0,-1 0 0 0 0,10 0 0 0 0,-14-1-69 0 0,0 0 0 0 0,0-1 0 0 0,-1 1 0 0 0,1-1 1 0 0,0 0-1 0 0,0 0 0 0 0,-1-1 0 0 0,1 1 0 0 0,-1-1 0 0 0,1 1 0 0 0,-1-1 1 0 0,0 0-1 0 0,0 0 0 0 0,0-1 0 0 0,0 1 0 0 0,0-1 0 0 0,0 1 0 0 0,0-1 1 0 0,-1 0-1 0 0,1 0 0 0 0,-1 0 0 0 0,0 0 0 0 0,0 0 0 0 0,0-1 1 0 0,-1 1-1 0 0,1-1 0 0 0,-1 1 0 0 0,0-1 0 0 0,0 0 0 0 0,0 1 0 0 0,0-1 1 0 0,0 0-1 0 0,-1 0 0 0 0,0 0 0 0 0,0-6 0 0 0,0 2-202 0 0,-1-1 0 0 0,1 1 1 0 0,-2 0-1 0 0,1-1 0 0 0,-1 1 0 0 0,0 0 0 0 0,-4-8 0 0 0,3 9-561 0 0,0 1-1 0 0,0 0 0 0 0,0 0 0 0 0,-1 0 1 0 0,0 0-1 0 0,0 0 0 0 0,-1 1 0 0 0,-5-7 1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8:21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0 220 0 0,'-25'10'3385'0'0,"11"1"1800"0"0,13-4 723 0 0,9-1-3619 0 0,9 1 26 0 0,1-3-650 0 0,1-1 0 0 0,20 1 1 0 0,79-4 1381 0 0,-73-1-2265 0 0,284-24 3748 0 0,-231 14-4420 0 0,-91 11-149 0 0,-5 0-267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8:2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1 336 224 0 0,'34'66'10685'0'0,"39"61"-6271"0"0,-11-19-1790 0 0,118 180 3181 0 0,-179-287-5757 0 0,0 0 0 0 0,-1 1 1 0 0,1-1-1 0 0,0 0 0 0 0,0 0 1 0 0,0 0-1 0 0,0 0 0 0 0,0 1 1 0 0,0-2-1 0 0,0 1 0 0 0,0 0 1 0 0,0 0-1 0 0,1 0 0 0 0,-1 0 1 0 0,0-1-1 0 0,1 1 0 0 0,-1-1 1 0 0,0 1-1 0 0,1-1 1 0 0,-1 1-1 0 0,1-1 0 0 0,-1 0 1 0 0,1 0-1 0 0,-1 1 0 0 0,0-1 1 0 0,1 0-1 0 0,-1-1 0 0 0,1 1 1 0 0,-1 0-1 0 0,1 0 0 0 0,-1 0 1 0 0,1-1-1 0 0,-1 1 0 0 0,0-1 1 0 0,1 1-1 0 0,-1-1 1 0 0,0 0-1 0 0,1 0 0 0 0,-1 1 1 0 0,0-1-1 0 0,0 0 0 0 0,0 0 1 0 0,0 0-1 0 0,0 0 0 0 0,1-2 1 0 0,6-5 171 0 0,-2 0 0 0 0,1-1 1 0 0,-1 0-1 0 0,9-18 0 0 0,-12 20-161 0 0,24-52 580 0 0,-3-1 0 0 0,-2 0 0 0 0,22-106-1 0 0,-33 122-420 0 0,-1 1 386 0 0,-2 0 0 0 0,3-77 1 0 0,-12-85 440 0 0,0 192-1092 0 0,1 8-270 0 0,-1 0 1 0 0,1 0-1 0 0,0 0 1 0 0,0-1-1 0 0,1 1 1 0 0,-1 0-1 0 0,3-9 0 0 0,10 25-3859 0 0,7 25-3367 0 0,-6-6 4376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8:2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2 476 0 0,'-7'-1'896'0'0,"0"1"0"0"0,-1 0 0 0 0,1 0 0 0 0,0 1 0 0 0,0 0-1 0 0,0 0 1 0 0,0 0 0 0 0,0 1 0 0 0,0 0 0 0 0,0 1 0 0 0,-10 5 0 0 0,9-4-168 0 0,-1 0 1 0 0,1 1-1 0 0,-1 1 1 0 0,1-1-1 0 0,1 1 1 0 0,-1 1-1 0 0,1-1 1 0 0,-7 9-1 0 0,13-14-554 0 0,0 0 0 0 0,0 0 0 0 0,0 0 0 0 0,1 1 0 0 0,-1-1 1 0 0,0 0-1 0 0,0 0 0 0 0,1 1 0 0 0,-1-1 0 0 0,1 1 0 0 0,-1-1 0 0 0,1 0 0 0 0,-1 1 0 0 0,1-1 0 0 0,0 1 1 0 0,0-1-1 0 0,0 1 0 0 0,0-1 0 0 0,0 1 0 0 0,0-1 0 0 0,0 1 0 0 0,0-1 0 0 0,1 3 0 0 0,0-2-23 0 0,0 0-1 0 0,1-1 0 0 0,-1 1 1 0 0,0 0-1 0 0,1-1 0 0 0,-1 0 1 0 0,1 1-1 0 0,-1-1 0 0 0,1 0 0 0 0,0 0 1 0 0,-1 0-1 0 0,1 0 0 0 0,0 0 1 0 0,0 0-1 0 0,2 1 0 0 0,4 0 124 0 0,0 1 0 0 0,0-1 0 0 0,1-1 0 0 0,-1 0 0 0 0,0 0-1 0 0,1 0 1 0 0,10-1 0 0 0,-11-2-98 0 0,0 0-1 0 0,0 0 0 0 0,0 0 1 0 0,0-1-1 0 0,0 0 1 0 0,12-7-1 0 0,-18 9-132 0 0,1-1-1 0 0,-1 1 1 0 0,-1 0-1 0 0,1-1 1 0 0,0 0-1 0 0,0 1 1 0 0,0-1-1 0 0,-1 0 1 0 0,1 0-1 0 0,-1 0 0 0 0,0 0 1 0 0,2-3-1 0 0,-2 4-24 0 0,-1 0-1 0 0,0-1 0 0 0,1 1 0 0 0,-1 0 1 0 0,0 0-1 0 0,0-1 0 0 0,0 1 0 0 0,0 0 1 0 0,0-1-1 0 0,-1 1 0 0 0,1 0 0 0 0,0 0 1 0 0,0-1-1 0 0,-1 1 0 0 0,1 0 0 0 0,-1 0 1 0 0,1 0-1 0 0,-1-1 0 0 0,0 1 0 0 0,1 0 1 0 0,-1 0-1 0 0,0 0 0 0 0,0 0 0 0 0,-1-2 1 0 0,-1 1-44 0 0,0-1 1 0 0,-1 1 0 0 0,1-1-1 0 0,0 1 1 0 0,-1 0 0 0 0,0 0-1 0 0,1 1 1 0 0,-1-1-1 0 0,0 1 1 0 0,0 0 0 0 0,-5-2-1 0 0,-45-2-3657 0 0,50 7 249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8:23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31 163 640 0 0,'-20'-20'3648'0'0,"9"4"5415"0"0,27 14-4326 0 0,-2 0-3479 0 0,70 4 2116 0 0,88-8-1 0 0,-128 2-2773 0 0,0-3 0 0 0,0-1 0 0 0,71-23 0 0 0,-62 7 50 0 0,-49 22-585 0 0,-1 1 0 0 0,0-1 0 0 0,0 0 0 0 0,0 0 0 0 0,-1-1 0 0 0,1 1 0 0 0,-1 0 1 0 0,1-1-1 0 0,-1 0 0 0 0,0 0 0 0 0,0 1 0 0 0,0-1 0 0 0,0 0 0 0 0,2-5 0 0 0,-4 8-51 0 0,0 0 0 0 0,-1 0-1 0 0,1 0 1 0 0,0-1 0 0 0,0 1-1 0 0,0 0 1 0 0,0 0 0 0 0,-1-1 0 0 0,1 1-1 0 0,0 0 1 0 0,0 0 0 0 0,0 0-1 0 0,-1 0 1 0 0,1 0 0 0 0,0-1-1 0 0,0 1 1 0 0,-1 0 0 0 0,1 0-1 0 0,0 0 1 0 0,0 0 0 0 0,-1 0-1 0 0,1 0 1 0 0,0 0 0 0 0,-1 0-1 0 0,1 0 1 0 0,0 0 0 0 0,0 0-1 0 0,-1 0 1 0 0,1 0 0 0 0,0 0-1 0 0,0 0 1 0 0,-1 0 0 0 0,1 0 0 0 0,0 0-1 0 0,0 0 1 0 0,-1 0 0 0 0,1 1-1 0 0,0-1 1 0 0,0 0 0 0 0,-1 0-1 0 0,1 0 1 0 0,0 0 0 0 0,0 0-1 0 0,0 1 1 0 0,-1-1 0 0 0,1 0-1 0 0,0 0 1 0 0,0 0 0 0 0,0 1-1 0 0,-18 10 8 0 0,7 3 13 0 0,1 0-1 0 0,1 0 1 0 0,0 1 0 0 0,1 0-1 0 0,0 1 1 0 0,2 0-1 0 0,-1 0 1 0 0,2 0-1 0 0,0 1 1 0 0,1 0 0 0 0,-2 25-1 0 0,2-3 48 0 0,2 1 0 0 0,1-1-1 0 0,10 76 1 0 0,-2-63 1 0 0,3 0-1 0 0,2 0 1 0 0,3-2-1 0 0,1 1 0 0 0,3-2 1 0 0,30 57-1 0 0,-47-102-75 0 0,0 0 0 0 0,0 0-1 0 0,0 1 1 0 0,-1-1 0 0 0,1 0 0 0 0,-1 1-1 0 0,0-1 1 0 0,1 10 0 0 0,-3-13-23 0 0,0 0 1 0 0,0-1 0 0 0,1 1-1 0 0,-1 0 1 0 0,0-1 0 0 0,0 1-1 0 0,0 0 1 0 0,0-1 0 0 0,0 0-1 0 0,0 1 1 0 0,0-1 0 0 0,1 1-1 0 0,-1-1 1 0 0,0 0 0 0 0,-1 0-1 0 0,1 1 1 0 0,0-1 0 0 0,0 0-1 0 0,0 0 1 0 0,0 0 0 0 0,0 0-1 0 0,0 0 1 0 0,-1-1 0 0 0,-1 1-26 0 0,-180 6-717 0 0,-52 3 394 0 0,211-7 357 0 0,18-2 22 0 0,-1 0 0 0 0,0 0 0 0 0,0 1 0 0 0,0 0 0 0 0,0 0 0 0 0,0 1 0 0 0,1 0 0 0 0,-12 4-1 0 0,19-5 37 0 0,0 0 0 0 0,0 0 0 0 0,0 0 0 0 0,0 0 0 0 0,0 0 0 0 0,1-1-1 0 0,-1 1 1 0 0,0 0 0 0 0,1-1 0 0 0,-1 1 0 0 0,0-1 0 0 0,4 1 0 0 0,20 3 138 0 0,1 0 0 0 0,0-3 0 0 0,0 0 0 0 0,45-4 1 0 0,-22 0-28 0 0,15 2-66 0 0,0-3 0 0 0,119-24 0 0 0,-180 28-98 0 0,12-9-81 0 0,-15 9-417 0 0,-7-8-3716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1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71 196 0 0,'-5'-11'13406'0'0,"36"18"-12597"0"0,1-1 0 0 0,-1-1 0 0 0,1-2-1 0 0,61-1 1 0 0,-38-1-262 0 0,983-25 4349 0 0,-790 12-3981 0 0,-159 8-610 0 0,1458-33 4410 0 0,-1507 38-4675 0 0,-3 0-661 0 0,72-6 1 0 0,-103 3 877 0 0,-3 1-2337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1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23 60 0 0,'-20'-23'14477'0'0,"14"53"-12330"0"0,1 0 1 0 0,-3 48 0 0 0,5-40-1471 0 0,-17 316 2646 0 0,7-101-2035 0 0,11-202-1306 0 0,4 71 1 0 0,5-90-3125 0 0,0-20-5126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1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16 124 84 0 0,'-15'-4'13125'0'0,"94"-12"-8573"0"0,46 5-1917 0 0,-66 7-1493 0 0,411-27 2898 0 0,-193 15-2354 0 0,-78 2-593 0 0,205-11 586 0 0,-387 25-2712 0 0,38-2 3013 0 0,-37 1-6192 0 0,0 1-5865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14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0 480 0 0,'1'1'267'0'0,"-1"0"0"0"0,1 0 0 0 0,0 0 0 0 0,-1 0 0 0 0,1 0 0 0 0,0 0 0 0 0,-1 0 0 0 0,1 0 0 0 0,0 0 0 0 0,0-1-1 0 0,0 1 1 0 0,0 0 0 0 0,0-1 0 0 0,0 1 0 0 0,0-1 0 0 0,0 1 0 0 0,0-1 0 0 0,0 1 0 0 0,0-1 0 0 0,0 1 0 0 0,0-1 0 0 0,2 0 0 0 0,31 6 2223 0 0,-27-6-1776 0 0,90 8 4075 0 0,154-9-1 0 0,-97-2-1770 0 0,-78-4-424 0 0,-43 3-4121 0 0,1 2-8652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1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0 144 0 0,'-3'4'747'0'0,"0"-1"0"0"0,0 1 0 0 0,0 0 1 0 0,0 0-1 0 0,0 0 0 0 0,1 0 0 0 0,0 0 0 0 0,0 1 0 0 0,0-1 0 0 0,1 1 0 0 0,-1-1 1 0 0,1 1-1 0 0,0 0 0 0 0,-1 6 0 0 0,0 13 1171 0 0,0 39-1 0 0,1-40-879 0 0,-4 157 2965 0 0,-2 139 685 0 0,7-315-4637 0 0,6 108 1583 0 0,-4-95-1497 0 0,0-1 0 0 0,1 0 0 0 0,1 0 0 0 0,10 27 0 0 0,-13-42-298 0 0,-1-1 0 0 0,0 1 0 0 0,1-1 0 0 0,-1 1-1 0 0,0-1 1 0 0,1 1 0 0 0,-1-1 0 0 0,1 1 0 0 0,-1-1 0 0 0,1 1-1 0 0,-1-1 1 0 0,1 0 0 0 0,0 1 0 0 0,-1-1 0 0 0,1 0 0 0 0,-1 1 0 0 0,1-1-1 0 0,0 0 1 0 0,-1 0 0 0 0,1 0 0 0 0,-1 0 0 0 0,1 0 0 0 0,0 1-1 0 0,-1-1 1 0 0,1 0 0 0 0,0 0 0 0 0,-1-1 0 0 0,1 1 0 0 0,0 0 0 0 0,21-7-5858 0 0,-7-1 3200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1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9 288 0 0,'0'0'281'0'0,"0"-1"0"0"0,0 1 0 0 0,0-1 0 0 0,-1 1 1 0 0,1-1-1 0 0,0 1 0 0 0,0 0 0 0 0,-1-1 0 0 0,1 1 0 0 0,0-1 0 0 0,-1 1 0 0 0,1 0 1 0 0,-1-1-1 0 0,1 1 0 0 0,0 0 0 0 0,-1-1 0 0 0,1 1 0 0 0,-1 0 0 0 0,1 0 0 0 0,-1-1 0 0 0,1 1 1 0 0,-1 0-1 0 0,1 0 0 0 0,-1 0 0 0 0,1 0 0 0 0,-1-1 0 0 0,1 1 0 0 0,-1 0 0 0 0,0 0 1 0 0,1 0-1 0 0,-1 0 0 0 0,0 1 0 0 0,-1 19 3443 0 0,2-14-3988 0 0,7 166 4607 0 0,-4 83-1758 0 0,-9-193-2131 0 0,-1 37 415 0 0,9-36-3295 0 0,-1-58 2194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28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1 352 0 0,'0'0'7843'0'0,"8"30"-1701"0"0,-9-11-5071 0 0,-1 0-1 0 0,-1 0 0 0 0,0-1 0 0 0,-1 0 0 0 0,-1 1 1 0 0,-1-2-1 0 0,-1 1 0 0 0,0-1 0 0 0,-16 28 1 0 0,10-30 614 0 0,13-15-1649 0 0,-1 0 0 0 0,1 0 0 0 0,0 0 0 0 0,-1-1 0 0 0,1 1 0 0 0,0 0 0 0 0,-1 0 0 0 0,1-1 0 0 0,0 1 0 0 0,0 0 0 0 0,-1-1 0 0 0,1 1 0 0 0,0 0 0 0 0,0-1 0 0 0,0 1 1 0 0,0 0-1 0 0,-1-1 0 0 0,1 1 0 0 0,0-1 0 0 0,0 1 0 0 0,0 0 0 0 0,0-1 0 0 0,0 1 0 0 0,0-1 0 0 0,0 1 0 0 0,0 0 0 0 0,0-1 0 0 0,0 1 0 0 0,0-1 0 0 0,0 1 0 0 0,0 0 1 0 0,1-1-1 0 0,-1 0-24 0 0,0 0 0 0 0,0 0 0 0 0,0 0 0 0 0,0 0 0 0 0,0 0 1 0 0,0 0-1 0 0,0 0 0 0 0,1 0 0 0 0,-1 0 0 0 0,0 0 0 0 0,1 0 1 0 0,-1 0-1 0 0,1 1 0 0 0,-1-1 0 0 0,1 0 0 0 0,-1 0 0 0 0,1 0 0 0 0,-1 1 1 0 0,1-1-1 0 0,0 0 0 0 0,0 1 0 0 0,-1-1 0 0 0,1 0 0 0 0,0 1 1 0 0,0-1-1 0 0,0 1 0 0 0,0-1 0 0 0,-1 1 0 0 0,1 0 0 0 0,0-1 1 0 0,0 1-1 0 0,0 0 0 0 0,0-1 0 0 0,0 1 0 0 0,0 0 0 0 0,0 0 1 0 0,0 0-1 0 0,0 0 0 0 0,0 0 0 0 0,0 0 0 0 0,0 0 0 0 0,0 1 1 0 0,0-1-1 0 0,0 0 0 0 0,1 1 0 0 0,7 1 34 0 0,0 0 0 0 0,-1 1 0 0 0,16 7 0 0 0,-14-6 24 0 0,94 40 281 0 0,-63-26-187 0 0,0-1 1 0 0,1-2-1 0 0,1-1 0 0 0,55 8 0 0 0,-94-21-168 0 0,1 0 0 0 0,0-1 0 0 0,0 0 0 0 0,0 0 0 0 0,0-1-1 0 0,0 1 1 0 0,0-1 0 0 0,0 0 0 0 0,-1 0 0 0 0,1-1 0 0 0,0 1 0 0 0,-1-1 0 0 0,1 0 0 0 0,-1 0-1 0 0,1-1 1 0 0,-1 1 0 0 0,0-1 0 0 0,0 0 0 0 0,0 0 0 0 0,-1-1 0 0 0,1 1 0 0 0,-1-1 0 0 0,1 1-1 0 0,4-8 1 0 0,-3 2-2 0 0,0 1-1 0 0,-1-1 0 0 0,0-1 0 0 0,0 1 0 0 0,-1 0 1 0 0,0-1-1 0 0,-1 0 0 0 0,0 1 0 0 0,0-1 1 0 0,-1 0-1 0 0,0-15 0 0 0,-13-67-3117 0 0,13 91 2812 0 0,-1 0 0 0 0,0 0 0 0 0,0 0 0 0 0,1 0 0 0 0,-1 1 0 0 0,0-1 0 0 0,1 0 0 0 0,-1 0 0 0 0,1 0 0 0 0,-1 0 0 0 0,1 0 0 0 0,-1 1 0 0 0,1-1 0 0 0,0 0 0 0 0,-1 1 0 0 0,1-1 0 0 0,0 0 1 0 0,0 1-1 0 0,0-1 0 0 0,-1 1 0 0 0,1-1 0 0 0,0 1 0 0 0,0 0 0 0 0,0-1 0 0 0,0 1 0 0 0,0 0 0 0 0,0-1 0 0 0,0 1 0 0 0,0 0 0 0 0,0 0 0 0 0,1 0 0 0 0,0 0-134 0 0,10-4-2324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16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131 124 292 0 0,'0'0'135'0'0,"-1"0"-1"0"0,1 0 1 0 0,0 0-1 0 0,0 0 1 0 0,-1 0-1 0 0,1 0 1 0 0,0 0-1 0 0,0 0 1 0 0,0-1-1 0 0,-1 1 1 0 0,1 0-1 0 0,0 0 1 0 0,0 0-1 0 0,0 0 1 0 0,-1-1-1 0 0,1 1 1 0 0,0 0-1 0 0,0 0 1 0 0,0 0-1 0 0,0-1 1 0 0,0 1-1 0 0,-1 0 1 0 0,1 0-1 0 0,0-1 1 0 0,0 1-1 0 0,0 0 1 0 0,0 0-1 0 0,0-1 1 0 0,0 1-1 0 0,0 0 1 0 0,0 0-1 0 0,0-1 1 0 0,0 1-1 0 0,0 0 1 0 0,0-1-1 0 0,0 1 1 0 0,0 0-1 0 0,0 0 1 0 0,0-1-1 0 0,0 1 1 0 0,1 0-1 0 0,-1 0 1 0 0,0-1-1 0 0,0 1 1 0 0,0 0-1 0 0,0 0 1 0 0,1-1 0 0 0,16-6 2471 0 0,27-1-984 0 0,-41 8-1210 0 0,126-10 2357 0 0,154 8-1 0 0,-136 4-1820 0 0,-103-2-686 0 0,877-8 3273 0 0,-2-51-610 0 0,-857 50-2630 0 0,-25 4 396 0 0,46-2 0 0 0,-81 7-667 0 0,-1 1-1 0 0,0-1 1 0 0,0 0 0 0 0,0 1-1 0 0,0 0 1 0 0,0-1-1 0 0,1 1 1 0 0,-1 0 0 0 0,0-1-1 0 0,-1 1 1 0 0,1 0-1 0 0,0 0 1 0 0,0 0 0 0 0,0 0-1 0 0,0 0 1 0 0,-1 0-1 0 0,1 0 1 0 0,0 0 0 0 0,-1 0-1 0 0,1 0 1 0 0,-1 0-1 0 0,1 0 1 0 0,-1 1 0 0 0,0-1-1 0 0,1 0 1 0 0,-1 0 0 0 0,0 1-1 0 0,0 0 1 0 0,6 44 66 0 0,-5-36-35 0 0,17 118 643 0 0,6 0 1 0 0,43 132-1 0 0,-57-223-271 0 0,9 65 0 0 0,-17-83-275 0 0,-1 0 1 0 0,0 0-1 0 0,-2 0 0 0 0,0 0 1 0 0,-5 27-1 0 0,5-44-162 0 0,0 1 0 0 0,0 0 0 0 0,0 0 0 0 0,0-1 0 0 0,0 1-1 0 0,-1 0 1 0 0,1-1 0 0 0,-1 0 0 0 0,0 1 0 0 0,1-1 0 0 0,-1 0 0 0 0,0 0 0 0 0,-1 0 0 0 0,1 0-1 0 0,0 0 1 0 0,-1 0 0 0 0,1-1 0 0 0,-1 1 0 0 0,1-1 0 0 0,-1 1 0 0 0,1-1 0 0 0,-1 0 0 0 0,0 0-1 0 0,0-1 1 0 0,0 1 0 0 0,0 0 0 0 0,-4-1 0 0 0,-9 2-173 0 0,0-1 0 0 0,0-1-1 0 0,-32-4 1 0 0,17 1 120 0 0,-271-17-1018 0 0,-26-1 297 0 0,-215 2-291 0 0,220 6 622 0 0,67 2 217 0 0,-193 0 7 0 0,327 14 255 0 0,-336 7 461 0 0,448-10-510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1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16 140 0 0,'-7'-16'6339'0'0,"10"26"-950"0"0,7 24-2448 0 0,1 57 96 0 0,-1 48-314 0 0,-7-83-1893 0 0,-1-28-916 0 0,7 71 540 0 0,6-35-9361 0 0,-13-59 6700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1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2 331 120 0 0,'-1'-10'591'0'0,"1"0"0"0"0,0 0 0 0 0,1 0 0 0 0,0 0 1 0 0,1 0-1 0 0,0 1 0 0 0,0-1 0 0 0,1 1 0 0 0,0-1 0 0 0,1 1 0 0 0,0 0 0 0 0,7-12 0 0 0,-3 10 5 0 0,0 0-1 0 0,0 0 0 0 0,1 1 1 0 0,0 0-1 0 0,1 1 0 0 0,0 0 1 0 0,1 0-1 0 0,19-11 1 0 0,-6 6-67 0 0,1 1 1 0 0,1 1 0 0 0,0 1 0 0 0,1 1 0 0 0,0 2-1 0 0,1 1 1 0 0,0 1 0 0 0,0 1 0 0 0,0 1 0 0 0,0 2-1 0 0,0 1 1 0 0,1 1 0 0 0,-1 1 0 0 0,0 2 0 0 0,1 1-1 0 0,-1 1 1 0 0,-1 1 0 0 0,47 17 0 0 0,-65-19-430 0 0,0 0 1 0 0,0 1-1 0 0,0 0 0 0 0,0 0 1 0 0,-1 1-1 0 0,0 0 1 0 0,0 1-1 0 0,-1 0 0 0 0,0 0 1 0 0,7 8-1 0 0,-11-11-68 0 0,-1 0 0 0 0,0-1 0 0 0,1 1 0 0 0,-1 0 0 0 0,-1 1 0 0 0,1-1 0 0 0,0 0 0 0 0,-1 1 0 0 0,0-1 0 0 0,0 0 0 0 0,0 1 0 0 0,-1-1 0 0 0,0 1 0 0 0,0 0 0 0 0,0-1 0 0 0,0 1 0 0 0,0-1 0 0 0,-1 1-1 0 0,0-1 1 0 0,0 1 0 0 0,0-1 0 0 0,-1 0 0 0 0,0 0 0 0 0,-3 8 0 0 0,-5 4-6 0 0,0 0-1 0 0,0-1 1 0 0,-2-1 0 0 0,0 0-1 0 0,-1 0 1 0 0,0-1-1 0 0,-1-1 1 0 0,0 0-1 0 0,-1-1 1 0 0,-19 11-1 0 0,6-5-82 0 0,-1-2-1 0 0,0-1 0 0 0,-1-1 0 0 0,-62 17 0 0 0,64-24-351 0 0,-58 5-1 0 0,111-12 506 0 0,-1 1 0 0 0,1 2-1 0 0,-1 0 1 0 0,1 2 0 0 0,-1 0 0 0 0,0 2 0 0 0,-1 1-1 0 0,39 16 1 0 0,-32-9 112 0 0,0 1 0 0 0,-1 2 0 0 0,0 0-1 0 0,-1 2 1 0 0,47 43 0 0 0,-48-31 136 0 0,-21-24-370 0 0,-1-1 0 0 0,1 1 1 0 0,1-1-1 0 0,9 8 0 0 0,-12-13 85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1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4 460 0 0,'-3'-4'8552'0'0,"-2"56"-4830"0"0,2 90 1 0 0,5-117-3397 0 0,0 0 0 0 0,2 0 1 0 0,1-1-1 0 0,0 0 1 0 0,2 0-1 0 0,10 23 1 0 0,9-1-2256 0 0,-4-20-4864 0 0,-19-22 5074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2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67 816 0 0,'-16'-2'661'0'0,"-5"-7"12479"0"0,21 9-13025 0 0,15-6 1152 0 0,18-2-122 0 0,0 3 0 0 0,0 0-1 0 0,52 0 1 0 0,-10 1-612 0 0,-7 2-841 0 0,19-2-2500 0 0,-31-8-4044 0 0,-44 7 4942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2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10 292 0 0,'-6'-9'11807'0'0,"2"30"-8449"0"0,0 38-1433 0 0,3-28-398 0 0,2 1-1 0 0,8 53 1 0 0,-6-70-1082 0 0,0 0 0 0 0,1 0 0 0 0,1 0 0 0 0,0-1 0 0 0,1 0 0 0 0,0 0 0 0 0,15 22 0 0 0,-20-35-400 0 0,0 1 0 0 0,0-1 0 0 0,0 0 0 0 0,0 0 0 0 0,0 0 0 0 0,1 0-1 0 0,-1-1 1 0 0,0 1 0 0 0,1 0 0 0 0,-1 0 0 0 0,0-1 0 0 0,1 1 0 0 0,-1-1 0 0 0,1 1 0 0 0,-1-1 0 0 0,1 0 0 0 0,0 1 0 0 0,-1-1 0 0 0,1 0 0 0 0,-1 0 0 0 0,1 0 0 0 0,-1 0 0 0 0,1-1 0 0 0,-1 1 0 0 0,1 0 0 0 0,-1 0 0 0 0,1-1 0 0 0,-1 1 0 0 0,1-1 0 0 0,-1 0 0 0 0,1 1 0 0 0,-1-1 0 0 0,3-2 0 0 0,6-3 51 0 0,0 0 1 0 0,-1-1-1 0 0,14-11 1 0 0,-14 10 34 0 0,-8 7-124 0 0,7-6 49 0 0,0 0 1 0 0,0 1-1 0 0,1 0 1 0 0,0 0-1 0 0,0 1 1 0 0,12-4-1 0 0,-18 8-33 0 0,0 0-1 0 0,0 0 1 0 0,0 1-1 0 0,0 0 1 0 0,0-1-1 0 0,0 1 1 0 0,0 0-1 0 0,0 1 1 0 0,0-1 0 0 0,0 0-1 0 0,0 1 1 0 0,-1 0-1 0 0,1 0 1 0 0,0 0-1 0 0,0 0 1 0 0,0 0-1 0 0,0 0 1 0 0,-1 1-1 0 0,1-1 1 0 0,-1 1-1 0 0,1 0 1 0 0,-1 0-1 0 0,0-1 1 0 0,0 2 0 0 0,1-1-1 0 0,1 3 1 0 0,2 3 96 0 0,0 1 0 0 0,0 0 0 0 0,8 17 0 0 0,-8-14-246 0 0,0 0 0 0 0,1-1 0 0 0,10 13 0 0 0,7-4-3593 0 0,-22-19 3078 0 0,0 0 1 0 0,0 0-1 0 0,0-1 1 0 0,1 1-1 0 0,-1 0 0 0 0,0-1 1 0 0,1 0-1 0 0,-1 1 1 0 0,0-1-1 0 0,1 0 1 0 0,1 0-1 0 0,6-2-2293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2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79 176 0 0,'-5'-2'-421'0'0,"-16"-7"8931"0"0,32 5-7185 0 0,16-1-52 0 0,0 1 0 0 0,1 2 0 0 0,53 1 0 0 0,-24 1-413 0 0,475 8 2819 0 0,368-11 303 0 0,-812-3-3426 0 0,0-3-1 0 0,101-24 1 0 0,-149 24-182 0 0,-39 11-336 0 0,0 0 1 0 0,-1 0-1 0 0,1 0 1 0 0,0 0-1 0 0,-1 0 1 0 0,0 1-1 0 0,1-1 1 0 0,-1 0-1 0 0,0 0 1 0 0,0 0-1 0 0,0 0 1 0 0,-1 3-1 0 0,1-2 53 0 0,-1 96 1157 0 0,2 95 207 0 0,22 224 851 0 0,-15-284-1063 0 0,-8-132-1372 0 0,0 1 1 0 0,1-1 0 0 0,-1 0-1 0 0,1 0 1 0 0,0 1-1 0 0,0-1 1 0 0,0 0-1 0 0,0 0 1 0 0,1 3-1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2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24 108 0 0,'159'0'12660'0'0,"15"-1"-8192"0"0,195 0-1638 0 0,14 3 91 0 0,-305-2-2492 0 0,527-6 2389 0 0,-566 4-2693 0 0,13 1 146 0 0,75-11-1 0 0,-120 10-1105 0 0,-25 10-12057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2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0 336 0 0,'0'0'4396'0'0,"1"3"-2615"0"0,31 118 7034 0 0,0 71-3847 0 0,-19-102-2990 0 0,113 706 6691 0 0,-124-777-8572 0 0,4 25 383 0 0,-5-42-669 0 0,-1 0 0 0 0,1 0 0 0 0,-1 0 0 0 0,1 0 1 0 0,0 0-1 0 0,0 0 0 0 0,-1 0 0 0 0,1 0 0 0 0,1 0 1 0 0,-1-1-1 0 0,0 1 0 0 0,0 0 0 0 0,1-1 0 0 0,-1 1 1 0 0,1-1-1 0 0,1 2 0 0 0,11-1-3353 0 0,-3-6-3534 0 0,14-7 4045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2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1096 35 340 0 0,'-1'-35'8973'0'0,"2"38"-7600"0"0,6 16-481 0 0,-1-1 0 0 0,0 2 0 0 0,-2-1 0 0 0,0 0 0 0 0,-1 1 1 0 0,-1 0-1 0 0,-1 28 0 0 0,2 5 367 0 0,87 780 8853 0 0,-89-829-10075 0 0,3 30 375 0 0,8 108 1038 0 0,-11-139-1436 0 0,-1 0-1 0 0,0 0 1 0 0,0 0 0 0 0,0 0-1 0 0,-1 0 1 0 0,1 0 0 0 0,-1 0-1 0 0,0 0 1 0 0,1-1 0 0 0,-1 1-1 0 0,0 0 1 0 0,-1 0 0 0 0,1-1-1 0 0,0 1 1 0 0,-3 2 0 0 0,2-3-22 0 0,0-1 0 0 0,0 0 1 0 0,0 0-1 0 0,0 0 1 0 0,0 0-1 0 0,0 0 0 0 0,0-1 1 0 0,0 1-1 0 0,0-1 0 0 0,0 1 1 0 0,-1-1-1 0 0,1 0 1 0 0,0 0-1 0 0,0 0 0 0 0,-1 0 1 0 0,1 0-1 0 0,0 0 0 0 0,0-1 1 0 0,0 1-1 0 0,-4-2 1 0 0,-232-55-529 0 0,140 30 346 0 0,-118-16 1 0 0,-339 20 195 0 0,495 23 28 0 0,49 2-1296 0 0,13 4-2725 0 0,-1-5 3258 0 0,1 0 0 0 0,0 0 0 0 0,0 0 1 0 0,0 0-1 0 0,0 0 0 0 0,-1 0 0 0 0,1 0 0 0 0,0-1 0 0 0,5 1 1 0 0,10 0-2311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2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40 492 0 0,'-5'-4'791'0'0,"0"0"1"0"0,0 0-1 0 0,-1 0 1 0 0,1 1-1 0 0,-1 0 0 0 0,0 0 1 0 0,0 0-1 0 0,0 1 1 0 0,0-1-1 0 0,-1 2 0 0 0,1-1 1 0 0,0 1-1 0 0,-8-1 1 0 0,4 2-212 0 0,1 0 1 0 0,-1 1-1 0 0,1 0 1 0 0,0 0 0 0 0,-1 1-1 0 0,1 0 1 0 0,0 1-1 0 0,-14 6 1 0 0,4-1 250 0 0,0 2 0 0 0,1 0 1 0 0,0 0-1 0 0,-30 25 0 0 0,41-29-522 0 0,-1 0-1 0 0,1 0 1 0 0,1 1-1 0 0,-1 0 1 0 0,1 1-1 0 0,0 0 1 0 0,1-1 0 0 0,0 2-1 0 0,0-1 1 0 0,1 1-1 0 0,0-1 1 0 0,-5 16-1 0 0,9-21-239 0 0,-1 1 0 0 0,1-1-1 0 0,0 0 1 0 0,0 0 0 0 0,0 0-1 0 0,0 0 1 0 0,1 0-1 0 0,-1 0 1 0 0,1 0 0 0 0,0 0-1 0 0,0 0 1 0 0,0 0 0 0 0,0 0-1 0 0,0 0 1 0 0,1 0 0 0 0,-1 0-1 0 0,1-1 1 0 0,0 1 0 0 0,0-1-1 0 0,0 1 1 0 0,0-1 0 0 0,0 0-1 0 0,0 0 1 0 0,1 0 0 0 0,-1 0-1 0 0,1 0 1 0 0,-1 0 0 0 0,1-1-1 0 0,3 2 1 0 0,8 5-141 0 0,2-1 0 0 0,-1-1 0 0 0,1 0 0 0 0,17 3 0 0 0,-25-7-26 0 0,24 6-1227 0 0,64 9 1 0 0,-9-14-6503 0 0,-57-5 5070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2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1 940 0 0,'-2'0'8668'0'0,"-3"13"-5216"0"0,-3 13-2653 0 0,-4 50 3283 0 0,-3 135-1 0 0,18-18-4564 0 0,1-172-6803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2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26 398 7761 0 0,'-6'-16'3010'0'0,"1"0"0"0"0,-6-27 0 0 0,10 32-2087 0 0,-1-1 0 0 0,2 1 1 0 0,-1 0-1 0 0,3-17 0 0 0,-1 18-677 0 0,1 0-1 0 0,0 0 1 0 0,1 0-1 0 0,0 0 1 0 0,1 1 0 0 0,0-1-1 0 0,1 1 1 0 0,-1 0-1 0 0,2 0 1 0 0,-1 0-1 0 0,1 1 1 0 0,12-13 0 0 0,-6 9-71 0 0,0 1 0 0 0,1 1 0 0 0,0 0 0 0 0,1 1 0 0 0,0 0 0 0 0,1 1 0 0 0,-1 0 0 0 0,2 1 0 0 0,-1 1 0 0 0,1 1 0 0 0,-1 0 0 0 0,2 1 0 0 0,-1 1 1 0 0,32-3-1 0 0,-35 5-100 0 0,1 0 0 0 0,0 1 1 0 0,0 0-1 0 0,0 1 0 0 0,-1 1 1 0 0,1 0-1 0 0,0 1 0 0 0,-1 0 1 0 0,0 1-1 0 0,0 1 0 0 0,0 0 1 0 0,0 1-1 0 0,-1 0 1 0 0,0 1-1 0 0,0 0 0 0 0,0 1 1 0 0,-1 1-1 0 0,10 9 0 0 0,-16-13-54 0 0,-1 0 0 0 0,0 0 0 0 0,0 0-1 0 0,-1 0 1 0 0,1 0 0 0 0,-1 1 0 0 0,0 0-1 0 0,-1 0 1 0 0,1-1 0 0 0,-1 1 0 0 0,0 1-1 0 0,-1-1 1 0 0,0 0 0 0 0,0 0 0 0 0,0 1-1 0 0,0 6 1 0 0,-2-3-3 0 0,0 0 0 0 0,0 0 0 0 0,-1 0 1 0 0,0 0-1 0 0,-1-1 0 0 0,0 1 0 0 0,-1-1 0 0 0,0 0 0 0 0,-7 13 1 0 0,-4 2 3 0 0,-1-2 1 0 0,-1 1 0 0 0,-1-2 0 0 0,-1 0-1 0 0,-1-1 1 0 0,-29 22 0 0 0,19-19 21 0 0,-1-2-1 0 0,-1-2 1 0 0,-1-1 0 0 0,-1-1 0 0 0,0-2 0 0 0,-69 20-1 0 0,102-34-21 0 0,16 0-20 0 0,0 0 1 0 0,0 1 0 0 0,0 1-1 0 0,0 0 1 0 0,-1 1 0 0 0,1 1-1 0 0,24 12 1 0 0,-14-5 31 0 0,0 2 0 0 0,-1 1 0 0 0,29 23 0 0 0,55 61 361 0 0,3 1 153 0 0,-71-67-416 0 0,-28-21-180 0 0,2-1 0 0 0,-1 0 0 0 0,1-2-1 0 0,1 1 1 0 0,0-2 0 0 0,27 13 0 0 0,-28-22-2966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25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 92 0 0,'-5'-2'7457'0'0,"4"13"-6481"0"0,1 1-1 0 0,0-1 1 0 0,0 0-1 0 0,1 1 1 0 0,1-1-1 0 0,0 0 0 0 0,4 16 1 0 0,5 30 882 0 0,0 97 1439 0 0,-9-89-2087 0 0,4 1 1 0 0,16 76 0 0 0,-21-135-1134 0 0,2-1 1 0 0,-1 1 0 0 0,1 0 0 0 0,0-1 0 0 0,0 1 0 0 0,0-1 0 0 0,1 0 0 0 0,0 0 0 0 0,1 0 0 0 0,-1-1 0 0 0,10 10 0 0 0,-5-8-6 0 0,1 0 0 0 0,-1 0 0 0 0,1 0 0 0 0,1-1 1 0 0,-1-1-1 0 0,17 7 0 0 0,9-1 31 0 0,-1-1 0 0 0,1-2 1 0 0,56 6-1 0 0,902 47 338 0 0,-541-63-394 0 0,-431 1-42 0 0,454-18 108 0 0,828-20 1244 0 0,-834 30-911 0 0,547-10 456 0 0,55 5 171 0 0,-188 15-280 0 0,-346 1-481 0 0,-172 5-88 0 0,261-7 294 0 0,-603-1-367 0 0,-14 2-102 0 0,0-2 0 0 0,0 1 0 0 0,0-1 0 0 0,-1 0 0 0 0,1-1 0 0 0,-1-1 0 0 0,15-4 0 0 0,-22 6-49 0 0,0-1 0 0 0,0 1 0 0 0,0-1 0 0 0,0 1 0 0 0,-1-1 0 0 0,1 0 0 0 0,-1 1 0 0 0,1-1 0 0 0,-1 0 0 0 0,1 0 0 0 0,-1 0 0 0 0,0 0 0 0 0,0 0 0 0 0,0-1 0 0 0,0 1 0 0 0,-1 0 0 0 0,1 0 0 0 0,0-1 0 0 0,-1-2 0 0 0,6-48 0 0 0,-6 47 0 0 0,1-17 0 0 0,-1 8 0 0 0,0 0 0 0 0,-1 6 0 0 0,-5-90 0 0 0,-10-49 0 0 0,8 80 0 0 0,7 60 0 0 0,-10-42 0 0 0,7 36 0 0 0,-1 2 0 0 0,0 2 0 0 0,4 9-48 0 0,1 0 1 0 0,-1 0-1 0 0,1 0 0 0 0,-1 0 0 0 0,0 0 1 0 0,0 0-1 0 0,0 1 0 0 0,1-1 0 0 0,-1 0 1 0 0,0 0-1 0 0,0 1 0 0 0,0-1 0 0 0,0 0 1 0 0,0 1-1 0 0,0-1 0 0 0,0 1 0 0 0,-2-1 1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2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67 848 0 0,'-6'-9'12254'0'0,"12"19"-8927"0"0,10 25-1693 0 0,28 97 2903 0 0,-25-70-2262 0 0,37 82-1 0 0,-48-126-1774 0 0,18 34 864 0 0,-24-49-1250 0 0,-1 0-1 0 0,1 0 1 0 0,0-1 0 0 0,0 1-1 0 0,0-1 1 0 0,0 0 0 0 0,0 0-1 0 0,1 1 1 0 0,-1-1 0 0 0,0-1-1 0 0,1 1 1 0 0,0 0 0 0 0,-1-1-1 0 0,5 3 1 0 0,-5-4-72 0 0,-1 0-1 0 0,1 0 1 0 0,0-1-1 0 0,-1 1 1 0 0,1 0-1 0 0,-1 0 1 0 0,1-1-1 0 0,-1 1 1 0 0,1-1 0 0 0,-1 0-1 0 0,0 1 1 0 0,1-1-1 0 0,-1 0 1 0 0,0 0-1 0 0,1 0 1 0 0,-1 0-1 0 0,0 0 1 0 0,0 0-1 0 0,0 0 1 0 0,0 0-1 0 0,0 0 1 0 0,0-1-1 0 0,0 1 1 0 0,1-2 0 0 0,22-40 294 0 0,-22 39-276 0 0,13-27-12 0 0,-2 0 1 0 0,-1 0 0 0 0,-1-1-1 0 0,-2-1 1 0 0,-1 0-1 0 0,-2 0 1 0 0,-1 0-1 0 0,-2-1 1 0 0,-1 0 0 0 0,-1 0-1 0 0,-6-39 1 0 0,5 71-226 0 0,0 0 0 0 0,-1 0 0 0 0,1 1 0 0 0,0-1 0 0 0,0 0 0 0 0,0 0 0 0 0,0 0 0 0 0,0 0 0 0 0,1 1 0 0 0,-1-1 0 0 0,1 0 0 0 0,-1 0 0 0 0,1 0 0 0 0,-1 1 0 0 0,1-1 0 0 0,0 0 0 0 0,0 1 0 0 0,2-3 0 0 0,-2 3-509 0 0,1-1 0 0 0,-1 1 0 0 0,1 0 0 0 0,0 0 0 0 0,0 1 0 0 0,-1-1 0 0 0,1 0 0 0 0,0 0 0 0 0,0 1 0 0 0,0-1 0 0 0,0 1 0 0 0,0 0 0 0 0,0 0 1 0 0,0-1-1 0 0,0 1 0 0 0,3 1 0 0 0,8-1-2353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2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0 396 0 0,'2'24'7575'0'0,"-5"107"2434"0"0,-5 1-5100 0 0,-3 127-778 0 0,13-243-6483 0 0,0-10-92 0 0,-2 5-6567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28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93 147 504 0 0,'-22'-5'1734'0'0,"10"3"1912"0"0,1 0 0 0 0,-1-1 0 0 0,-24-10 1449 0 0,37 11-4747 0 0,0 0 0 0 0,-1 0 0 0 0,1 0 1 0 0,0 0-1 0 0,0 0 0 0 0,0 1 0 0 0,1-1 0 0 0,-1 0 0 0 0,0 1 0 0 0,1-1 0 0 0,-1 1 0 0 0,1-1 1 0 0,-1 1-1 0 0,1 0 0 0 0,0 0 0 0 0,-1-1 0 0 0,1 1 0 0 0,0 1 0 0 0,0-1 0 0 0,0 0 1 0 0,2 0-1 0 0,53-21 924 0 0,-46 18-559 0 0,98-30 782 0 0,-72 23-4160 0 0,-1 0-4364 0 0,-25 8 3955 0 0,-1-1 221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2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10 184 0 0,'5'-10'12869'0'0,"-2"28"-8185"0"0,-1 0-4283 0 0,4 44 2134 0 0,2 0 1 0 0,4 0-1 0 0,18 61 1 0 0,-30-121-2433 0 0,1-1 1 0 0,-1 1-1 0 0,0-1 0 0 0,1 1 1 0 0,-1 0-1 0 0,1-1 0 0 0,-1 1 1 0 0,1-1-1 0 0,0 1 0 0 0,0-1 1 0 0,0 1-1 0 0,0-1 0 0 0,0 0 1 0 0,0 1-1 0 0,0-1 1 0 0,0 0-1 0 0,0 0 0 0 0,1 0 1 0 0,-1 0-1 0 0,0 0 0 0 0,1 0 1 0 0,2 1-1 0 0,-2-2-20 0 0,1 0 0 0 0,-1 0 0 0 0,1 0 0 0 0,-1-1 0 0 0,0 1 0 0 0,1-1 0 0 0,-1 0 0 0 0,0 1 0 0 0,1-1 0 0 0,-1 0 0 0 0,0 0 0 0 0,0-1 0 0 0,0 1 1 0 0,0 0-1 0 0,2-2 0 0 0,-2 2-66 0 0,21-15 235 0 0,1 1 0 0 0,42-18 0 0 0,-53 29-244 0 0,4 2-8 0 0,-1 5 0 0 0,-14-2 0 0 0,0 0 0 0 0,0 0 0 0 0,0 0 0 0 0,0 0 0 0 0,0 0 0 0 0,0 0 0 0 0,0 0 0 0 0,0 1 0 0 0,0-1 0 0 0,-1 1 0 0 0,1 0 0 0 0,-1-1 0 0 0,1 1 0 0 0,-1 0 0 0 0,1 0 0 0 0,-1 0 0 0 0,0 0 0 0 0,0 0 0 0 0,1 2 0 0 0,1 10 0 0 0,0 0 0 0 0,0 0 0 0 0,-1 19 0 0 0,-1-22 0 0 0,0 2-1038 0 0,2 10 1109 0 0,-1-17-3633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39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0 329 156 0 0,'0'0'6428'0'0,"4"-2"-5290"0"0,6-6-234 0 0,1 0-1 0 0,-1-1 1 0 0,0 0-1 0 0,-1-1 1 0 0,0 0-1 0 0,-1 0 1 0 0,14-22-1 0 0,-15 19-536 0 0,-1 0-1 0 0,0 0 1 0 0,-1 0-1 0 0,-1-1 1 0 0,0 1-1 0 0,0-1 0 0 0,-2 0 1 0 0,1 0-1 0 0,-2 0 1 0 0,0-1-1 0 0,-1 1 1 0 0,-1-16-1 0 0,0 22-402 0 0,-1-18 1530 0 0,-1 24-665 0 0,-1 14-571 0 0,-3 26 683 0 0,2 0 1 0 0,-1 59 0 0 0,5-80-699 0 0,2 97-24 0 0,0-113-391 0 0,-1-1-1 0 0,0 1 1 0 0,1 0-1 0 0,-1 0 1 0 0,1-1-1 0 0,-1 1 1 0 0,1 0-1 0 0,0-1 0 0 0,-1 1 1 0 0,1 0-1 0 0,-1-1 1 0 0,1 1-1 0 0,0-1 1 0 0,0 1-1 0 0,-1-1 1 0 0,1 1-1 0 0,1 0 1 0 0,8 2-7422 0 0,-3-3 5048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39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312 48 244 0 0,'-10'-29'5817'0'0,"7"27"-5446"0"0,0 0 1 0 0,0 0-1 0 0,0 0 1 0 0,0 0-1 0 0,0 1 1 0 0,0 0-1 0 0,0-1 0 0 0,0 1 1 0 0,0 0-1 0 0,-1 1 1 0 0,1-1-1 0 0,0 0 1 0 0,-1 1-1 0 0,1 0 1 0 0,-5 0-1 0 0,1 1 28 0 0,0 0 0 0 0,-1 0 0 0 0,1 0 0 0 0,0 1 0 0 0,0 1 0 0 0,-12 4 0 0 0,0 3 155 0 0,1 0 0 0 0,0 2 0 0 0,0 0 0 0 0,-17 15 1 0 0,27-20-274 0 0,1 0 1 0 0,0 0 0 0 0,0 1-1 0 0,0 0 1 0 0,1 0-1 0 0,0 0 1 0 0,0 1 0 0 0,1 0-1 0 0,-5 11 1 0 0,9-17-195 0 0,0 1 0 0 0,0-1 0 0 0,0 1 0 0 0,0-1-1 0 0,0 1 1 0 0,1 0 0 0 0,-1-1 0 0 0,1 1 0 0 0,0 0 0 0 0,0-1-1 0 0,0 1 1 0 0,1 0 0 0 0,-1 0 0 0 0,1-1 0 0 0,0 1 0 0 0,0-1 0 0 0,0 1-1 0 0,1-1 1 0 0,-1 1 0 0 0,1-1 0 0 0,0 0 0 0 0,0 0 0 0 0,0 0 0 0 0,0 0-1 0 0,1 0 1 0 0,-1 0 0 0 0,5 3 0 0 0,1 1 7 0 0,0-1 0 0 0,1-1 0 0 0,0 0 1 0 0,0 0-1 0 0,0-1 0 0 0,1 0 0 0 0,-1 0 0 0 0,1-1 0 0 0,0 0 0 0 0,0-1 0 0 0,0 0 1 0 0,12 0-1 0 0,-7-1-47 0 0,1 0 1 0 0,-1-1 0 0 0,0-1-1 0 0,0 0 1 0 0,0-1 0 0 0,0-1-1 0 0,24-7 1 0 0,-34 9-65 0 0,0-1 1 0 0,0 0 0 0 0,0 0-1 0 0,-1 0 1 0 0,1-1-1 0 0,-1 1 1 0 0,1-1-1 0 0,-1 0 1 0 0,0-1-1 0 0,0 1 1 0 0,0-1-1 0 0,0 1 1 0 0,-1-1-1 0 0,0 0 1 0 0,0-1 0 0 0,0 1-1 0 0,0 0 1 0 0,0-1-1 0 0,-1 0 1 0 0,0 1-1 0 0,0-1 1 0 0,0 0-1 0 0,-1 0 1 0 0,0 0-1 0 0,0-1 1 0 0,0 1-1 0 0,0 0 1 0 0,-1 0 0 0 0,0 0-1 0 0,0-1 1 0 0,0 1-1 0 0,-1 0 1 0 0,1 0-1 0 0,-1 0 1 0 0,-1-1-1 0 0,1 1 1 0 0,-1 0-1 0 0,0 1 1 0 0,0-1-1 0 0,0 0 1 0 0,-1 0 0 0 0,1 1-1 0 0,-1 0 1 0 0,-7-9-1 0 0,5 6-154 0 0,-1 0 1 0 0,0 0-1 0 0,-1 1 0 0 0,1 0 1 0 0,-1 0-1 0 0,0 0 0 0 0,-1 1 1 0 0,1 0-1 0 0,-1 0 0 0 0,0 1 1 0 0,-8-4-1 0 0,9 8-488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40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0 220 48 0 0,'46'11'6349'0'0,"49"16"0"0"0,-60-15-3385 0 0,1-1 0 0 0,74 10 0 0 0,-110-21-2888 0 0,1 0 0 0 0,0 1 0 0 0,0-1 0 0 0,0 0 0 0 0,-1 0 0 0 0,1 0 0 0 0,0 0 0 0 0,0 0 1 0 0,0 0-1 0 0,-1 0 0 0 0,1 0 0 0 0,0 0 0 0 0,0 0 0 0 0,0-1 0 0 0,-1 1 0 0 0,1 0 0 0 0,0-1 0 0 0,0 1 0 0 0,-1 0 0 0 0,1-1 0 0 0,0 1 0 0 0,0-1 0 0 0,-1 1 0 0 0,1-1 0 0 0,-1 1 1 0 0,1-1-1 0 0,-1 0 0 0 0,1 1 0 0 0,0-1 0 0 0,-1 0 0 0 0,0 1 0 0 0,1-1 0 0 0,0-1 0 0 0,-1-1 100 0 0,0 0-1 0 0,0 0 1 0 0,0 0 0 0 0,0 0 0 0 0,0 0-1 0 0,-1 0 1 0 0,-1-6 0 0 0,-1-16-9 0 0,3 15-108 0 0,1 1 1 0 0,1-1-1 0 0,0 0 0 0 0,0 1 1 0 0,1 0-1 0 0,0-1 0 0 0,0 1 1 0 0,1 1-1 0 0,0-1 0 0 0,1 0 1 0 0,0 1-1 0 0,0 0 0 0 0,8-9 1 0 0,-3 6-3 0 0,0 0 1 0 0,0 0-1 0 0,1 1 1 0 0,0 0-1 0 0,1 1 1 0 0,0 1-1 0 0,1 0 1 0 0,14-7-1 0 0,-26 14-43 0 0,1 0 0 0 0,0 0 0 0 0,0 0 0 0 0,0 0 1 0 0,0 1-1 0 0,0-1 0 0 0,0 1 0 0 0,0-1 0 0 0,0 1 0 0 0,0 0 0 0 0,0 0 0 0 0,0 0 0 0 0,0 0 0 0 0,0 0 0 0 0,0 0 0 0 0,1 0 0 0 0,-1 1 1 0 0,0-1-1 0 0,0 1 0 0 0,0 0 0 0 0,2 1 0 0 0,-1-1-2 0 0,-1 1 0 0 0,0 0 0 0 0,0 0 0 0 0,0 0 0 0 0,0 0 0 0 0,0 1 0 0 0,0-1 0 0 0,-1 1 0 0 0,1-1 0 0 0,-1 1 0 0 0,1-1 0 0 0,-1 1 0 0 0,1 4 0 0 0,2 5 60 0 0,-1 1 0 0 0,0 1 0 0 0,-1-1 0 0 0,-1 0 0 0 0,0 19 0 0 0,-1-7 117 0 0,-1-14-31 0 0,1-1 0 0 0,0 1 0 0 0,1 0 0 0 0,0-1 0 0 0,4 17 0 0 0,-4-23-122 0 0,1-1 1 0 0,-1 0-1 0 0,1 0 0 0 0,-1 0 0 0 0,1 0 1 0 0,0 0-1 0 0,0 0 0 0 0,1 0 0 0 0,-1-1 1 0 0,0 1-1 0 0,1-1 0 0 0,0 0 0 0 0,0 1 0 0 0,-1-1 1 0 0,1 0-1 0 0,0-1 0 0 0,1 1 0 0 0,-1 0 1 0 0,0-1-1 0 0,0 0 0 0 0,4 1 0 0 0,6 1-20 0 0,0 0 0 0 0,1-1-1 0 0,-1 0 1 0 0,0-1-1 0 0,1-1 1 0 0,15-1-1 0 0,4 0-2380 0 0,-24 2-388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47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71 252 0 0,'-31'-4'14720'0'0,"399"-14"-6337"0"0,-23 2-5802 0 0,-275 12-2132 0 0,222-22 1751 0 0,-256 23-3650 0 0,-14 10-8782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2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44 128 0 0,'-3'-5'357'0'0,"0"1"679"0"0,0 0 0 0 0,0 0 1 0 0,0 0-1 0 0,-1 0 0 0 0,1 1 0 0 0,-9-7 0 0 0,11 9-716 0 0,-1 0 0 0 0,1 0 0 0 0,-1 1 0 0 0,0-1 0 0 0,0 1 0 0 0,1-1 0 0 0,-1 1 0 0 0,0 0 0 0 0,0 0 0 0 0,0-1 0 0 0,1 1 0 0 0,-1 1 0 0 0,0-1 0 0 0,0 0 0 0 0,0 0 0 0 0,1 1 0 0 0,-1-1 0 0 0,0 0 0 0 0,0 1 0 0 0,1 0 0 0 0,-1 0 0 0 0,0-1 0 0 0,1 1 0 0 0,-3 1 0 0 0,-2 3 201 0 0,-1-1-1 0 0,1 0 1 0 0,0 1 0 0 0,1 0-1 0 0,-1 1 1 0 0,1-1 0 0 0,0 1 0 0 0,0 0-1 0 0,1 1 1 0 0,-1-1 0 0 0,2 1-1 0 0,-1-1 1 0 0,1 1 0 0 0,0 0-1 0 0,0 0 1 0 0,0 1 0 0 0,1-1-1 0 0,-1 13 1 0 0,2-14-378 0 0,0-1 1 0 0,1 1 0 0 0,-1 0-1 0 0,2 0 1 0 0,-1 0-1 0 0,1-1 1 0 0,-1 1-1 0 0,2 0 1 0 0,-1-1-1 0 0,1 1 1 0 0,-1-1 0 0 0,1 1-1 0 0,1-1 1 0 0,-1 0-1 0 0,1 1 1 0 0,0-2-1 0 0,0 1 1 0 0,1 0-1 0 0,-1 0 1 0 0,1-1 0 0 0,0 0-1 0 0,0 0 1 0 0,1 0-1 0 0,-1 0 1 0 0,6 2-1 0 0,0 0-324 0 0,0-1 0 0 0,1-1 0 0 0,-1 0-1 0 0,1 0 1 0 0,0-1 0 0 0,0-1 0 0 0,0 1-1 0 0,0-2 1 0 0,0 0 0 0 0,0 0 0 0 0,1-1-1 0 0,16-2 1 0 0,-10 1-1282 0 0,-1-2-1 0 0,32-8 1 0 0,-34 6-847 0 0,0-1-1 0 0,0 0 1 0 0,14-8-1 0 0,-20 9 17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50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12 196 0 0,'0'0'781'0'0,"-11"-12"8366"0"0,-3 22-7920 0 0,1 0 0 0 0,0 0-1 0 0,-19 22 1 0 0,-1 0-511 0 0,-18 13-1 0 0,-104 102 1309 0 0,152-144-1922 0 0,0 0 1 0 0,1 0-1 0 0,0 0 0 0 0,0 0 0 0 0,0 0 0 0 0,0 1 0 0 0,0-1 0 0 0,-2 6 0 0 0,4-8-67 0 0,0-1-1 0 0,0 1 1 0 0,0 0 0 0 0,0 0-1 0 0,0 0 1 0 0,0 0 0 0 0,0 0-1 0 0,1 0 1 0 0,-1 0-1 0 0,0 0 1 0 0,0 0 0 0 0,1 0-1 0 0,-1-1 1 0 0,1 1 0 0 0,-1 0-1 0 0,1 0 1 0 0,-1 0 0 0 0,1-1-1 0 0,-1 1 1 0 0,1 0-1 0 0,0-1 1 0 0,-1 1 0 0 0,1 0-1 0 0,0-1 1 0 0,-1 1 0 0 0,1-1-1 0 0,0 1 1 0 0,0-1 0 0 0,0 1-1 0 0,0-1 1 0 0,-1 0-1 0 0,1 1 1 0 0,0-1 0 0 0,0 0-1 0 0,0 0 1 0 0,0 0 0 0 0,0 0-1 0 0,1 0 1 0 0,29 6 414 0 0,0-3 0 0 0,0 0 1 0 0,1-2-1 0 0,-1-1 0 0 0,43-6 0 0 0,4 1 256 0 0,-24 1-510 0 0,-13 1-3604 0 0,-15 2-4930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50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40 0 0,'-13'6'15767'0'0,"10"-2"-15124"0"0,6 69 6596 0 0,0-50-6001 0 0,0-1-1 0 0,12 44 1 0 0,-14-64-1356 0 0,0 1 0 0 0,0-1 1 0 0,0 1-1 0 0,0-1 0 0 0,1 0 1 0 0,-1 1-1 0 0,1-1 0 0 0,-1 0 1 0 0,1 0-1 0 0,0 0 0 0 0,-1 0 1 0 0,5 2-1 0 0,-5-3-625 0 0,1 0 0 0 0,-1 0-1 0 0,1 0 1 0 0,-1-1 0 0 0,1 1 0 0 0,-1-1 0 0 0,1 1 0 0 0,0-1-1 0 0,-1 1 1 0 0,1-1 0 0 0,0 0 0 0 0,1 0 0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50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93 500 0 0,'13'-5'10397'0'0,"-8"14"-8675"0"0,0 0 0 0 0,0 1 0 0 0,-1-1 0 0 0,4 13 0 0 0,-5-12-1168 0 0,0 0 0 0 0,1-1 0 0 0,1 1 0 0 0,0-1 0 0 0,7 11 0 0 0,-10-17-387 0 0,-1-1 1 0 0,1 1 0 0 0,0-1-1 0 0,0 0 1 0 0,1 0 0 0 0,-1 0 0 0 0,0 0-1 0 0,1 0 1 0 0,-1 0 0 0 0,1-1-1 0 0,-1 1 1 0 0,1-1 0 0 0,0 1-1 0 0,0-1 1 0 0,-1 0 0 0 0,1 0-1 0 0,0-1 1 0 0,4 2 0 0 0,-4-3-58 0 0,1 1 0 0 0,-1-1 0 0 0,0 1 1 0 0,0-1-1 0 0,0 0 0 0 0,0 0 1 0 0,0 0-1 0 0,0-1 0 0 0,0 1 0 0 0,0-1 1 0 0,0 0-1 0 0,0 0 0 0 0,-1 0 0 0 0,1 0 1 0 0,-1 0-1 0 0,5-5 0 0 0,10-11 115 0 0,1-1 0 0 0,-2-1 0 0 0,-1 0 0 0 0,0-2 0 0 0,-2 1-1 0 0,15-32 1 0 0,-21 23-286 0 0,-7 29-247 0 0,0 0 0 0 0,0 0 0 0 0,0 0 0 0 0,0 0 0 0 0,-1 0 0 0 0,1 1 1 0 0,0-1-1 0 0,0 0 0 0 0,0 0 0 0 0,-1 0 0 0 0,1 0 0 0 0,-1 0 0 0 0,1 1 0 0 0,0-1 0 0 0,-1 0 0 0 0,1 0 0 0 0,-2-1 1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51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0 464 0 0,'-5'1'12306'0'0,"5"29"-7951"0"0,7 52-2701 0 0,-7-74-710 0 0,4 39 125 0 0,6 53 1083 0 0,-8-88-2723 0 0,1 1-1 0 0,9 23 0 0 0,-4-21-2022 0 0,0-7-2766 0 0,-4-5 3086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51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77 504 0 0,'0'0'259'0'0,"-1"-1"0"0"0,1 1 1 0 0,-1 0-1 0 0,1 0 0 0 0,-1 0 0 0 0,1 0 0 0 0,-1 0 1 0 0,1-1-1 0 0,-1 1 0 0 0,1 0 0 0 0,0 0 0 0 0,-1-1 1 0 0,1 1-1 0 0,-1 0 0 0 0,1-1 0 0 0,0 1 0 0 0,-1 0 1 0 0,1-1-1 0 0,0 1 0 0 0,-1-1 0 0 0,1 1 0 0 0,0-1 1 0 0,0 1-1 0 0,-1 0 0 0 0,1-1 0 0 0,0 1 0 0 0,0-1 0 0 0,0 1 1 0 0,0-1-1 0 0,0 1 0 0 0,0-1 0 0 0,0 1 0 0 0,0-1 1 0 0,0 1-1 0 0,0-1 0 0 0,0 1 0 0 0,0-1 0 0 0,22-7 4016 0 0,-16 7-4301 0 0,70-19 4188 0 0,63-13-256 0 0,-123 32-6307 0 0,-7 4-3777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55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1631 736 0 0,'-4'-1'14060'0'0,"9"-19"-12520"0"0,0 0 0 0 0,-2 1-1 0 0,0-1 1 0 0,0-34 0 0 0,-8-88 245 0 0,-1 24-738 0 0,-7-152 174 0 0,1 3-763 0 0,-8 14-382 0 0,0 2-102 0 0,20 244 19 0 0,1 0 1 0 0,0-1-1 0 0,0 1 1 0 0,0 0-1 0 0,1 0 1 0 0,0 0-1 0 0,0 0 1 0 0,1 0-1 0 0,-1 0 1 0 0,6-8-1 0 0,-5 13 5 0 0,0 0-1 0 0,0 0 0 0 0,0 0 0 0 0,0 0 0 0 0,1 1 0 0 0,-1-1 1 0 0,0 1-1 0 0,1 0 0 0 0,-1 0 0 0 0,1 0 0 0 0,0 1 0 0 0,-1-1 1 0 0,1 1-1 0 0,-1 0 0 0 0,5 0 0 0 0,9-2 18 0 0,59-9-3 0 0,99 0 1 0 0,-40 4 14 0 0,148-6 81 0 0,0 1 165 0 0,188-18 166 0 0,-369 25-338 0 0,857 4 777 0 0,-641 8-732 0 0,-233-6-105 0 0,256 9 158 0 0,-317-10-207 0 0,24 2 118 0 0,-46-2-99 0 0,1 0-1 0 0,-1 0 1 0 0,1 1-1 0 0,-1-1 0 0 0,1 1 1 0 0,-1 0-1 0 0,1 0 0 0 0,-1 0 1 0 0,0 0-1 0 0,1 0 1 0 0,-1 0-1 0 0,0 0 0 0 0,2 2 1 0 0,0 2 19 0 0,-1 0 1 0 0,0-1 0 0 0,0 1 0 0 0,0 0-1 0 0,0 0 1 0 0,-1 1 0 0 0,0-1 0 0 0,0 0 0 0 0,1 9-1 0 0,8 54 333 0 0,-9-51-271 0 0,55 515 2474 0 0,-53-492-2566 0 0,-2-21 0 0 0,0 1 0 0 0,7 24 0 0 0,-7-25-1028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55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8 536 0 0,'-17'-3'1897'0'0,"-6"-2"11805"0"0,25 10-13109 0 0,0-1 1 0 0,0 0-1 0 0,1 0 1 0 0,-1 1-1 0 0,1-2 1 0 0,0 1-1 0 0,0 0 1 0 0,7 5-1 0 0,-1 2 595 0 0,219 270 8915 0 0,-227-280-10338 0 0,14 12 696 0 0,-15-13-590 0 0,0 1 0 0 0,1-1-1 0 0,-1 0 1 0 0,1 1 0 0 0,-1-1 0 0 0,0 0 0 0 0,1 1 0 0 0,-1-1 0 0 0,1 0 0 0 0,-1 0-1 0 0,1 1 1 0 0,0-1 0 0 0,-1 0 0 0 0,1 0 0 0 0,-1 0 0 0 0,1 0 0 0 0,-1 0-1 0 0,1 0 1 0 0,-1 0 0 0 0,1 0 0 0 0,0 0 0 0 0,-1 0 0 0 0,1 0 0 0 0,-1 0 0 0 0,1 0-1 0 0,-1 0 1 0 0,1 0 0 0 0,0-1 0 0 0,0 0-338 0 0,-1 0-1 0 0,1 0 1 0 0,-1 0-1 0 0,1 0 1 0 0,-1 0-1 0 0,0 0 1 0 0,0 0-1 0 0,1 0 1 0 0,-1 0-1 0 0,0 0 1 0 0,0 0-1 0 0,0 0 1 0 0,0 0-1 0 0,0 0 1 0 0,0 0-1 0 0,0 0 1 0 0,-1 0 0 0 0,1 0-1 0 0,0 0 1 0 0,-1 0-1 0 0,1 0 1 0 0,0 0-1 0 0,-1 0 1 0 0,1 0-1 0 0,-1 0 1 0 0,0 0-1 0 0,1 1 1 0 0,-1-1-1 0 0,0 0 1 0 0,0-1-1 0 0,-1-1 33 0 0,-4-4-2021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55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35 113 140 0 0,'-2'-1'628'0'0,"-22"-11"1758"0"0,15 3 5565 0 0,11 7-7564 0 0,0 0 1 0 0,0 0-1 0 0,0 1 0 0 0,1-1 1 0 0,-1 1-1 0 0,0-1 1 0 0,1 1-1 0 0,-1 0 0 0 0,1 0 1 0 0,-1 0-1 0 0,6 0 0 0 0,48-15 3065 0 0,105-15-1 0 0,62 9-36 0 0,-188 19-2718 0 0,-29 3-555 0 0,42-2 623 0 0,-45 2-723 0 0,-1 1 1 0 0,1-1 0 0 0,-1 0-1 0 0,1 1 1 0 0,-1 0 0 0 0,0-1-1 0 0,1 1 1 0 0,-1 0-1 0 0,0 0 1 0 0,0 0 0 0 0,0 0-1 0 0,1 1 1 0 0,-1-1-1 0 0,0 1 1 0 0,3 3 0 0 0,-5-2-22 0 0,1 0 0 0 0,-1 0 1 0 0,0 0-1 0 0,0 0 0 0 0,0 0 1 0 0,-1 0-1 0 0,1 0 0 0 0,-1 0 0 0 0,0 0 1 0 0,0 0-1 0 0,0 0 0 0 0,0-1 1 0 0,0 1-1 0 0,-3 4 0 0 0,2-3 6 0 0,-15 29 96 0 0,-1 0 1 0 0,-2-2 0 0 0,-45 55-1 0 0,52-70-61 0 0,-103 131 740 0 0,106-129-2359 0 0,10-11-1775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56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7 115 6105 0 0,'-3'-8'5063'0'0,"0"-5"3312"0"0,3 12-8292 0 0,0 0-1 0 0,1 0 1 0 0,-1 1 0 0 0,1-1 0 0 0,-1 0 0 0 0,1 0 0 0 0,-1 1 0 0 0,1-1-1 0 0,0 0 1 0 0,-1 1 0 0 0,1-1 0 0 0,0 1 0 0 0,-1-1 0 0 0,1 1 0 0 0,0-1-1 0 0,0 1 1 0 0,0-1 0 0 0,-1 1 0 0 0,2-1 0 0 0,16-4 521 0 0,-1 1 1 0 0,1 0-1 0 0,-1 1 1 0 0,1 1-1 0 0,0 0 1 0 0,20 2-1 0 0,-6-1-209 0 0,29-2 180 0 0,-7 2-249 0 0,84-15-1 0 0,-136 16-409 0 0,0 0-1 0 0,-1-1 1 0 0,1 1-1 0 0,0-1 1 0 0,0 1-1 0 0,-1-1 1 0 0,1 0-1 0 0,0 0 1 0 0,-1 0-1 0 0,1 0 1 0 0,-1 0-1 0 0,1 0 1 0 0,-1 0-1 0 0,0 0 1 0 0,1 0-1 0 0,-1-1 1 0 0,0 1-1 0 0,0-1 0 0 0,0 1 1 0 0,0-1-1 0 0,0 1 1 0 0,0-1-1 0 0,0 0 1 0 0,-1 1-1 0 0,1-1 1 0 0,0-2-1 0 0,-1 2 25 0 0,0 2 87 0 0,0 0 0 0 0,0-1 0 0 0,0 1 0 0 0,-1 0 0 0 0,1-1 0 0 0,0 1 0 0 0,0 0 0 0 0,-1 0 0 0 0,1-1 0 0 0,0 1 0 0 0,0 0 0 0 0,-1 0 0 0 0,1-1 0 0 0,0 1 0 0 0,-1 0 0 0 0,1 0 0 0 0,0 0 0 0 0,-1-1 0 0 0,1 1 1 0 0,0 0-1 0 0,-1 0 0 0 0,1 0 0 0 0,-1 0 0 0 0,1 0 0 0 0,0 0 0 0 0,-1 0 0 0 0,1 0 0 0 0,0 0 0 0 0,-1 0 0 0 0,-3 11 302 0 0,1 0 0 0 0,1-1-1 0 0,0 2 1 0 0,1-1 0 0 0,0 0 0 0 0,0 0 0 0 0,3 20 0 0 0,14 86 1452 0 0,-6-59-912 0 0,15 73 1096 0 0,-25-124-1965 0 0,0-6-34 0 0,-1 0 1 0 0,1 0-1 0 0,-1 1 1 0 0,1-1-1 0 0,-1 0 0 0 0,0 0 1 0 0,1 0-1 0 0,-1 1 0 0 0,0-1 1 0 0,0 0-1 0 0,0 0 1 0 0,0 0-1 0 0,0 0 0 0 0,0-1 1 0 0,0 1-1 0 0,0 0 1 0 0,0 0-1 0 0,-1-1 0 0 0,1 1 1 0 0,0 0-1 0 0,0-1 0 0 0,-1 1 1 0 0,1-1-1 0 0,0 0 1 0 0,-1 1-1 0 0,1-1 0 0 0,0 0 1 0 0,-1 0-1 0 0,1 0 1 0 0,-1 0-1 0 0,-1 0 0 0 0,-1 0-97 0 0,-230 33-888 0 0,332-36 3217 0 0,-83 1-2190 0 0,252-32 12 0 0,-250 29-57 0 0,-16 5-254 0 0,-24 0-14826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51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8 124 0 0,'-7'-8'9374'0'0,"5"11"-8901"0"0,0 1 0 0 0,1-1 0 0 0,-1 0 0 0 0,1 1-1 0 0,0-1 1 0 0,0 1 0 0 0,0-1 0 0 0,0 1 0 0 0,1 0-1 0 0,-1 7 1 0 0,3 44 2034 0 0,-1-34-1686 0 0,7 91 1557 0 0,1 47 173 0 0,-5-129-3388 0 0,0-20-1992 0 0,1-1-3681 0 0,-2-6 4319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2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26 296 0 0,'-15'-1'12212'0'0,"24"-1"-6978"0"0,45-4-4265 0 0,-23 3 1683 0 0,14 1-864 0 0,9-1-1445 0 0,-22-5-5053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51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73 5176 0 0,'-15'-1'2897'0'0,"5"0"-1237"0"0,0 0 0 0 0,1-1 1 0 0,-1 0-1 0 0,-12-4 3091 0 0,25 4-4032 0 0,12-3-246 0 0,1 0 1 0 0,0 1 0 0 0,0 1-1 0 0,0 0 1 0 0,1 1 0 0 0,-1 1-1 0 0,19 1 1 0 0,10-3 41 0 0,30-1 251 0 0,-23 2-15 0 0,-1-3 0 0 0,53-11 0 0 0,-89 12-1345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52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13 111 964 0 0,'-12'-8'11654'0'0,"21"2"-10884"0"0,1 1-1 0 0,1 0 0 0 0,-1 0 0 0 0,1 1 0 0 0,-1 0 1 0 0,1 1-1 0 0,0 1 0 0 0,20-3 0 0 0,-1-1 45 0 0,280-42 6025 0 0,-290 44-8498 0 0,-8-2-7903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41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0 362 436 0 0,'0'0'2675'0'0,"26"-6"2069"0"0,-5-3-3520 0 0,0-1 0 0 0,-1-1 0 0 0,0 0 0 0 0,-1-2 0 0 0,0 0 0 0 0,30-28 0 0 0,-40 33-909 0 0,-1-1-1 0 0,1 0 1 0 0,-1 0 0 0 0,-1-1-1 0 0,0 0 1 0 0,0 0 0 0 0,-1-1-1 0 0,0 0 1 0 0,-1 0 0 0 0,0 0 0 0 0,-1-1-1 0 0,0 0 1 0 0,-1 0 0 0 0,3-15-1 0 0,-1-47 1363 0 0,-5 73-777 0 0,11 40-9 0 0,-12-20-644 0 0,0-1 1 0 0,-1 1 0 0 0,0 0-1 0 0,-2-1 1 0 0,0 0-1 0 0,-10 26 1 0 0,7-23 2 0 0,1 1 0 0 0,0-1 0 0 0,-3 41 0 0 0,9-58-292 0 0,-1-1 0 0 0,1 0-1 0 0,0 1 1 0 0,0-1-1 0 0,1 0 1 0 0,-1 1-1 0 0,1-1 1 0 0,0 0 0 0 0,0 1-1 0 0,0-1 1 0 0,0 0-1 0 0,3 6 1 0 0,-3-8-202 0 0,0 0 1 0 0,0 0-1 0 0,0 0 1 0 0,0-1-1 0 0,0 1 1 0 0,0 0-1 0 0,0 0 1 0 0,0 0-1 0 0,0-1 1 0 0,0 1-1 0 0,0 0 1 0 0,1-1-1 0 0,1 1 1 0 0,24 0-7541 0 0,-14-4 5109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41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67 36 0 0,'2'-5'1309'0'0,"0"-1"-1"0"0,0 1 1 0 0,-1-1-1 0 0,0 1 1 0 0,0-11 0 0 0,-1 15-1159 0 0,1 0 0 0 0,-1 0 1 0 0,0 1-1 0 0,0-1 0 0 0,0 0 1 0 0,0 0-1 0 0,0 1 0 0 0,0-1 1 0 0,0 0-1 0 0,0 0 0 0 0,0 0 1 0 0,0 1-1 0 0,-1-1 0 0 0,1 0 1 0 0,0 0-1 0 0,0 1 0 0 0,-1-1 1 0 0,1 0-1 0 0,-1 1 0 0 0,1-1 1 0 0,-1 0-1 0 0,1 1 0 0 0,-1-1 0 0 0,1 1 1 0 0,-1-1-1 0 0,1 0 0 0 0,-1 1 1 0 0,1-1-1 0 0,-1 1 0 0 0,0 0 1 0 0,1-1-1 0 0,-1 1 0 0 0,0 0 1 0 0,0-1-1 0 0,1 1 0 0 0,-1 0 1 0 0,0 0-1 0 0,0-1 0 0 0,1 1 1 0 0,-1 0-1 0 0,0 0 0 0 0,0 0 1 0 0,0 0-1 0 0,1 0 0 0 0,-1 0 1 0 0,0 0-1 0 0,0 0 0 0 0,1 1 1 0 0,-1-1-1 0 0,0 0 0 0 0,0 0 1 0 0,1 1-1 0 0,-1-1 0 0 0,-1 1 0 0 0,-10 5 417 0 0,1-1 0 0 0,0 2 0 0 0,0 0-1 0 0,1 0 1 0 0,-1 1 0 0 0,2 0-1 0 0,-11 10 1 0 0,16-14-391 0 0,0 0 1 0 0,1 0-1 0 0,-1 0 0 0 0,1 0 0 0 0,0 1 1 0 0,0-1-1 0 0,0 1 0 0 0,0 0 0 0 0,1 0 1 0 0,0 0-1 0 0,0 0 0 0 0,0 1 0 0 0,1-1 1 0 0,-1 1-1 0 0,1-1 0 0 0,1 0 0 0 0,-1 1 1 0 0,1 0-1 0 0,0 6 0 0 0,1-9-103 0 0,1 1-1 0 0,-1 0 0 0 0,1-1 0 0 0,0 1 1 0 0,0-1-1 0 0,0 0 0 0 0,0 1 1 0 0,0-1-1 0 0,1 0 0 0 0,0-1 0 0 0,-1 1 1 0 0,1 0-1 0 0,0-1 0 0 0,0 1 1 0 0,0-1-1 0 0,1 0 0 0 0,-1 0 0 0 0,0 0 1 0 0,1-1-1 0 0,0 1 0 0 0,-1-1 1 0 0,1 0-1 0 0,4 1 0 0 0,-1 1-3 0 0,1-1 0 0 0,0-1 0 0 0,1 1 0 0 0,-1-1 0 0 0,0-1 0 0 0,0 0 0 0 0,0 0 0 0 0,0 0 0 0 0,1-1 0 0 0,7-2 0 0 0,-13 2-60 0 0,0 1-1 0 0,0-1 0 0 0,-1 0 0 0 0,1-1 0 0 0,-1 1 0 0 0,1 0 0 0 0,-1-1 0 0 0,1 0 0 0 0,-1 1 0 0 0,0-1 0 0 0,1 0 0 0 0,-1 0 0 0 0,0 0 0 0 0,-1 0 0 0 0,1-1 0 0 0,0 1 0 0 0,-1-1 0 0 0,1 1 1 0 0,-1-1-1 0 0,1 1 0 0 0,-1-1 0 0 0,0 0 0 0 0,0 1 0 0 0,-1-1 0 0 0,1 0 0 0 0,0 0 0 0 0,-1 0 0 0 0,0 0 0 0 0,0 0 0 0 0,0 1 0 0 0,0-1 0 0 0,0 0 0 0 0,0 0 0 0 0,-1 0 0 0 0,1 0 1 0 0,-3-5-1 0 0,2 2-33 0 0,-1 0 1 0 0,0 0-1 0 0,-1 0 1 0 0,1 0 0 0 0,-1 0-1 0 0,0 0 1 0 0,-1 0 0 0 0,1 1-1 0 0,-1 0 1 0 0,0 0-1 0 0,-1 0 1 0 0,1 0 0 0 0,-1 1-1 0 0,0-1 1 0 0,-9-5-1 0 0,8 7-816 0 0,-11-6 827 0 0,10 10-2943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29:42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1 229 876 0 0,'27'-3'3289'0'0,"0"1"0"0"0,1 2 1 0 0,32 2-1 0 0,-26 3-1987 0 0,1 1 0 0 0,0 1 0 0 0,-1 2 0 0 0,-1 1 0 0 0,0 2 0 0 0,0 1 0 0 0,45 26 1 0 0,-77-38-1216 0 0,0 0-1 0 0,-1-1 1 0 0,1 1 0 0 0,-1-1 0 0 0,1 1 0 0 0,0-1 0 0 0,0 1 0 0 0,-1-1 0 0 0,1 0 0 0 0,0 1 0 0 0,0-1 0 0 0,0 0 0 0 0,-1 1 0 0 0,1-1 0 0 0,0 0-1 0 0,0 0 1 0 0,0 0 0 0 0,0 0 0 0 0,0 0 0 0 0,-1 0 0 0 0,1 0 0 0 0,0 0 0 0 0,0 0 0 0 0,0 0 0 0 0,0-1 0 0 0,-1 1 0 0 0,2 0 0 0 0,-1-2 58 0 0,-1 0 0 0 0,0 0 0 0 0,1 0 0 0 0,-1 1 0 0 0,0-1 0 0 0,0 0 0 0 0,0 0 0 0 0,0 0 0 0 0,0 0 0 0 0,-1 1 1 0 0,0-3-1 0 0,0-8-317 0 0,0-3 279 0 0,1 0 1 0 0,0 0-1 0 0,2 1 0 0 0,-1-1 0 0 0,2 0 0 0 0,0 1 0 0 0,5-15 0 0 0,2-1 49 0 0,2 1 0 0 0,17-35 0 0 0,-28 62-144 0 0,1-1 1 0 0,-1 0-1 0 0,1 1 1 0 0,0-1-1 0 0,0 1 0 0 0,0 0 1 0 0,0-1-1 0 0,0 1 1 0 0,0 0-1 0 0,0 0 0 0 0,1 0 1 0 0,-1 0-1 0 0,1 1 1 0 0,0-1-1 0 0,-1 1 0 0 0,1 0 1 0 0,0-1-1 0 0,0 1 1 0 0,0 0-1 0 0,0 1 0 0 0,0-1 1 0 0,0 0-1 0 0,0 1 1 0 0,0 0-1 0 0,0 0 1 0 0,0 0-1 0 0,3 0 0 0 0,-2 1-3 0 0,1 0-1 0 0,-1 0 1 0 0,-1 0-1 0 0,1 0 1 0 0,0 1-1 0 0,0 0 1 0 0,0 0-1 0 0,-1 0 1 0 0,1 0-1 0 0,-1 0 1 0 0,0 1-1 0 0,1 0 0 0 0,-1-1 1 0 0,0 1-1 0 0,-1 0 1 0 0,1 1-1 0 0,0-1 1 0 0,-1 0-1 0 0,4 7 1 0 0,-5-5 23 0 0,1 0 1 0 0,-1 0-1 0 0,1 0 1 0 0,-1 0 0 0 0,-1 0-1 0 0,1 1 1 0 0,-1-1-1 0 0,0 0 1 0 0,0 0-1 0 0,0 1 1 0 0,-1-1 0 0 0,0 0-1 0 0,0 0 1 0 0,-3 9-1 0 0,2-6 94 0 0,0 0 0 0 0,1 1 0 0 0,0-1 0 0 0,0 12-1 0 0,1-17-89 0 0,1 0 0 0 0,-1 0-1 0 0,1 0 1 0 0,0 0-1 0 0,-1 0 1 0 0,1-1-1 0 0,0 1 1 0 0,1 0-1 0 0,-1-1 1 0 0,0 1-1 0 0,1-1 1 0 0,0 0 0 0 0,-1 1-1 0 0,1-1 1 0 0,0 0-1 0 0,0 0 1 0 0,3 2-1 0 0,4 3 21 0 0,0-1 0 0 0,0 0 0 0 0,1 0 0 0 0,0-1 0 0 0,0-1 0 0 0,0 0 0 0 0,0 0 0 0 0,1-1 0 0 0,0 0 0 0 0,0 0 0 0 0,19 1 0 0 0,-9-3-241 0 0,-1 0-1 0 0,0-2 1 0 0,1 0 0 0 0,-1-1 0 0 0,33-8 0 0 0,-47 8 365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03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441 42 640 0 0,'5'-4'521'0'0,"21"-17"2941"0"0,2 4 6000 0 0,-27 24-7721 0 0,0-6-1701 0 0,-1-1 1 0 0,0 0 0 0 0,0 1-1 0 0,0-1 1 0 0,0 1 0 0 0,0-1-1 0 0,0 1 1 0 0,0-1-1 0 0,0 0 1 0 0,0 1 0 0 0,0-1-1 0 0,0 1 1 0 0,-1-1-1 0 0,1 1 1 0 0,0-1 0 0 0,0 0-1 0 0,0 1 1 0 0,0-1-1 0 0,-1 1 1 0 0,1-1 0 0 0,0 0-1 0 0,0 1 1 0 0,-1-1-1 0 0,1 0 1 0 0,-1 1 0 0 0,-19 23 591 0 0,-2-1 1 0 0,0-2 0 0 0,-2 0 0 0 0,-48 33-1 0 0,21-15-100 0 0,6-5-116 0 0,3-3-19 0 0,1 2-1 0 0,2 1 1 0 0,-68 77 0 0 0,105-110-350 0 0,1 1 1 0 0,0-1-1 0 0,0 1 0 0 0,0-1 0 0 0,0 1 0 0 0,0 0 1 0 0,0-1-1 0 0,1 1 0 0 0,-1 0 0 0 0,0 0 0 0 0,1 0 1 0 0,-1 0-1 0 0,1 0 0 0 0,0-1 0 0 0,0 5 0 0 0,0-5-13 0 0,0 1 0 0 0,1-1 0 0 0,-1 0 0 0 0,0 0 0 0 0,1 0 0 0 0,-1 0 0 0 0,1 0 0 0 0,0 0 0 0 0,-1 0 0 0 0,1 0 0 0 0,0 0 0 0 0,0 0 0 0 0,0 0 0 0 0,-1 0 0 0 0,1-1 0 0 0,0 1 0 0 0,0 0 0 0 0,0-1 0 0 0,1 2 0 0 0,5 1 69 0 0,1-1 1 0 0,-1 1 0 0 0,0-1-1 0 0,1 0 1 0 0,-1-1 0 0 0,11 2-1 0 0,51 1 72 0 0,0-3-1 0 0,0-3 0 0 0,129-20 1 0 0,-187 21-759 0 0,44-8-1084 0 0,-18 0-7145 0 0,-30 6 6349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03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2 612 0 0,'0'0'315'0'0,"-1"0"0"0"0,1 0 1 0 0,-1-1-1 0 0,1 1 0 0 0,-1 0 0 0 0,1 0 0 0 0,-1 0 1 0 0,1 0-1 0 0,0 0 0 0 0,-1 0 0 0 0,1-1 0 0 0,-1 1 0 0 0,1 0 1 0 0,-1 0-1 0 0,1 1 0 0 0,-1-1 0 0 0,1 0 0 0 0,-1 0 1 0 0,1 0-1 0 0,-1 0 0 0 0,1 0 0 0 0,-1 0 0 0 0,1 1 1 0 0,-1-1-1 0 0,1 0 0 0 0,-1 0 0 0 0,1 1 0 0 0,0-1 0 0 0,-1 0 1 0 0,1 1-1 0 0,-1 0 0 0 0,-6 19 4858 0 0,7 34-2004 0 0,1-40-2118 0 0,10 151 3093 0 0,-4-87-2428 0 0,-7-77-1823 0 0,0 0-1 0 0,1 1 0 0 0,-1-1 1 0 0,0 0-1 0 0,1 1 1 0 0,-1-1-1 0 0,0 0 1 0 0,1 1-1 0 0,0-1 1 0 0,-1 0-1 0 0,1 0 1 0 0,0 0-1 0 0,0 0 0 0 0,1 2 1 0 0,-2-2-280 0 0,1-1 1 0 0,-1 0-1 0 0,1 1 0 0 0,-1-1 0 0 0,1 0 1 0 0,0 1-1 0 0,-1-1 0 0 0,1 0 0 0 0,-1 0 1 0 0,1 0-1 0 0,-1 0 0 0 0,1 1 1 0 0,0-1-1 0 0,-1 0 0 0 0,1 0 0 0 0,-1 0 1 0 0,1 0-1 0 0,0 0 0 0 0,-1-1 1 0 0,1 1-1 0 0,-1 0 0 0 0,1 0 0 0 0,0 0 1 0 0,7-3-2198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03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57 452 0 0,'2'-1'22890'0'0,"5"0"-25792"0"0,-3 1 4776 0 0,129 0 3204 0 0,173-31-1215 0 0,-246 21-2939 0 0,-1-1-1126 0 0,-21 8-2910 0 0,-31 4 1706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04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1 112 0 0,'-12'14'2514'0'0,"11"-13"-1965"0"0,1 0 0 0 0,-1 0-1 0 0,0 0 1 0 0,1 0 0 0 0,-1 0-1 0 0,1 0 1 0 0,-1 0 0 0 0,1 0 0 0 0,-1 0-1 0 0,1 1 1 0 0,0-1 0 0 0,0 0-1 0 0,-1 2 1 0 0,2-2-273 0 0,-1 0-1 0 0,0-1 1 0 0,0 1-1 0 0,0 0 1 0 0,1-1-1 0 0,-1 1 1 0 0,0-1 0 0 0,1 1-1 0 0,-1-1 1 0 0,0 1-1 0 0,1-1 1 0 0,-1 1-1 0 0,1-1 1 0 0,-1 1 0 0 0,0-1-1 0 0,1 1 1 0 0,0-1-1 0 0,-1 0 1 0 0,1 1-1 0 0,-1-1 1 0 0,1 0 0 0 0,-1 1-1 0 0,1-1 1 0 0,1 0-1 0 0,17 4 681 0 0,14-3 1883 0 0,50-5 0 0 0,30-14-1426 0 0,-112 18-2419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05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53 492 0 0,'-4'-3'47'0'0,"4"3"238"0"0,0 0-1 0 0,-1 0 0 0 0,1 0 1 0 0,-1 0-1 0 0,1-1 1 0 0,0 1-1 0 0,-1 0 1 0 0,1 0-1 0 0,-1 0 1 0 0,1 0-1 0 0,0 0 1 0 0,-1 0-1 0 0,1 0 1 0 0,0 0-1 0 0,-1 0 1 0 0,1 0-1 0 0,-1 0 0 0 0,1 0 1 0 0,0 0-1 0 0,-5 3 3414 0 0,4-1-1966 0 0,4 0-333 0 0,5 2-880 0 0,0 0-1 0 0,1 0 1 0 0,-1-1 0 0 0,1 0-1 0 0,0-1 1 0 0,0 0 0 0 0,0 0-1 0 0,0-1 1 0 0,10 0 0 0 0,91-1 1331 0 0,-88-1-1416 0 0,73-3 611 0 0,0-3 0 0 0,-1-6 1 0 0,112-28-1 0 0,-175 25-271 0 0,-41 18-705 0 0,0 0 0 0 0,0 0 0 0 0,-1 1 0 0 0,1 0 0 0 0,1 1-1 0 0,-1 0 1 0 0,1 1 0 0 0,-1 0 0 0 0,1 0 0 0 0,0 1 0 0 0,1 0 0 0 0,0 0 0 0 0,0 1 0 0 0,0 0 0 0 0,1 1-1 0 0,0 0 1 0 0,0 0 0 0 0,1 0 0 0 0,0 1 0 0 0,0 0 0 0 0,1 0 0 0 0,0 0 0 0 0,1 1 0 0 0,0 0 0 0 0,1 0-1 0 0,0 0 1 0 0,0 0 0 0 0,1 0 0 0 0,0 0 0 0 0,1 1 0 0 0,0-1 0 0 0,1 1 0 0 0,0-1 0 0 0,2 11 0 0 0,9 37 552 0 0,-7-41-397 0 0,-1 0-1 0 0,0 0 1 0 0,-1 1 0 0 0,0 21 0 0 0,-3-34-226 0 0,1 0 0 0 0,-1 0 1 0 0,0 0-1 0 0,0 0 0 0 0,0 0 0 0 0,-1-1 1 0 0,0 1-1 0 0,0 0 0 0 0,0-1 0 0 0,0 1 1 0 0,-1-1-1 0 0,0 1 0 0 0,0-1 0 0 0,0 0 1 0 0,0 0-1 0 0,0-1 0 0 0,-1 1 1 0 0,0-1-1 0 0,-4 4 0 0 0,-11 4-73 0 0,-1 1-1 0 0,0-2 1 0 0,-1-1-1 0 0,0-1 1 0 0,-1 0-1 0 0,-29 5 1 0 0,-34 14-17 0 0,102-25 570 0 0,0 0 1 0 0,24 0-1 0 0,27-6-134 0 0,297-10 961 0 0,-364 14-1779 0 0,3 5-2561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3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56 320 0 0,'-25'-5'1451'0'0,"-26"-6"3583"0"0,20-2 7867 0 0,31 12-12763 0 0,1 0-1 0 0,-1 0 0 0 0,1 0 0 0 0,0 0 1 0 0,0 0-1 0 0,-1 0 0 0 0,1 0 0 0 0,0 0 1 0 0,0 1-1 0 0,0-1 0 0 0,0 0 0 0 0,0 0 1 0 0,0 1-1 0 0,0-1 0 0 0,0 1 0 0 0,0-1 1 0 0,0 1-1 0 0,0-1 0 0 0,1 1 0 0 0,-1 0 0 0 0,0 0 1 0 0,0-1-1 0 0,3 1 0 0 0,32-5 1721 0 0,-33 4-1660 0 0,40-2 1084 0 0,-1 1 0 0 0,50 5 0 0 0,83 17-6574 0 0,-53-5-3395 0 0,-75-10 6129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08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59 600 0 0,'-3'-34'2556'0'0,"3"33"-2364"0"0,0 0-1 0 0,0 0 1 0 0,0 0 0 0 0,0 0 0 0 0,0 0 0 0 0,-1 0 0 0 0,1 0-1 0 0,0 0 1 0 0,-1 0 0 0 0,1 0 0 0 0,-1 0 0 0 0,1 0-1 0 0,-1 0 1 0 0,1 0 0 0 0,-1 0 0 0 0,1 0 0 0 0,-1 0 0 0 0,0 0-1 0 0,0 1 1 0 0,1-1 0 0 0,-1 0 0 0 0,0 0 0 0 0,0 1 0 0 0,0-1-1 0 0,0 1 1 0 0,0-1 0 0 0,-1 0 0 0 0,-1 2-16 0 0,1-1-1 0 0,0 1 1 0 0,0-1 0 0 0,-1 1 0 0 0,1 0 0 0 0,0 0 0 0 0,0 0 0 0 0,0 0-1 0 0,0 0 1 0 0,0 1 0 0 0,0-1 0 0 0,0 1 0 0 0,0-1 0 0 0,1 1 0 0 0,-1-1-1 0 0,1 1 1 0 0,-1 0 0 0 0,-1 2 0 0 0,-23 39 1231 0 0,21-35-1137 0 0,-21 42 587 0 0,3 1-1 0 0,1 1 1 0 0,3 1-1 0 0,2 1 1 0 0,2 0-1 0 0,3 1 1 0 0,2 0-1 0 0,-3 75 1 0 0,13-118-955 0 0,0 56-902 0 0,1-63-16 0 0,0 1-1 0 0,0-1 1 0 0,0 0-1 0 0,1 0 1 0 0,-1 0 0 0 0,4 5-1 0 0,0-1-1219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08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1 534 5565 0 0,'4'1'1139'0'0,"0"0"1"0"0,0-1-1 0 0,0 0 1 0 0,0 1-1 0 0,1-2 1 0 0,-1 1 0 0 0,0 0-1 0 0,5-2 1 0 0,37-13 2156 0 0,-30 7-2857 0 0,0-1 1 0 0,0 0-1 0 0,15-13 1 0 0,-17 10-171 0 0,0-1 1 0 0,-2 0 0 0 0,1-1 0 0 0,-2-1 0 0 0,0 1 0 0 0,13-24 0 0 0,-2-1 199 0 0,24-61 1 0 0,-33 67-109 0 0,-1-2 0 0 0,-1 1 1 0 0,-2-1-1 0 0,4-41 0 0 0,-31 153 872 0 0,13-10-952 0 0,4 0 0 0 0,11 111-1 0 0,-10-174-292 0 0,1 4-145 0 0,-1-5-187 0 0,0 1-1 0 0,0-1 1 0 0,1 0-1 0 0,-1 1 1 0 0,1-1 0 0 0,0 0-1 0 0,0 1 1 0 0,2 3-1 0 0,-2-6-277 0 0,-1 0 1 0 0,1 1-1 0 0,0-1 0 0 0,0 0 0 0 0,0 0 1 0 0,0 0-1 0 0,1 0 0 0 0,-1 0 0 0 0,0 0 1 0 0,0 0-1 0 0,1-1 0 0 0,-1 1 0 0 0,0 0 0 0 0,2 0 1 0 0,2-1-1947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09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358 157 464 0 0,'3'-6'764'0'0,"0"0"-1"0"0,0 0 1 0 0,0 0-1 0 0,-1 0 1 0 0,0-1 0 0 0,0 1-1 0 0,-1-1 1 0 0,0 0-1 0 0,0 1 1 0 0,-1-1-1 0 0,1-9 1 0 0,-2 13-506 0 0,1 0 0 0 0,-1 0 0 0 0,0 0 0 0 0,0 0 0 0 0,0 0 0 0 0,0 0 0 0 0,0 1 0 0 0,-1-1 0 0 0,0 0-1 0 0,1 0 1 0 0,-1 1 0 0 0,0-1 0 0 0,0 1 0 0 0,0 0 0 0 0,0 0 0 0 0,-1 0 0 0 0,1 0 0 0 0,0 0 0 0 0,-1 0 0 0 0,0 0 0 0 0,1 1 0 0 0,-1-1 0 0 0,0 1 0 0 0,0 0 0 0 0,0 0 0 0 0,-6-2 0 0 0,-2 1 90 0 0,0-1 0 0 0,-1 2 0 0 0,1 0 0 0 0,0 0 0 0 0,-1 1 0 0 0,1 0 1 0 0,-1 1-1 0 0,1 0 0 0 0,-20 5 0 0 0,17-2-22 0 0,-1 0-1 0 0,1 1 1 0 0,0 1 0 0 0,0 0-1 0 0,1 0 1 0 0,-25 18 0 0 0,32-20-176 0 0,1 0 1 0 0,0 0-1 0 0,0 1 1 0 0,0-1-1 0 0,1 1 1 0 0,0 0-1 0 0,0 0 1 0 0,0 1 0 0 0,0-1-1 0 0,1 1 1 0 0,0 0-1 0 0,0 0 1 0 0,1 0-1 0 0,0 0 1 0 0,0 0-1 0 0,0 1 1 0 0,1-1-1 0 0,-2 10 1 0 0,3-10-63 0 0,0 0 1 0 0,1 0 0 0 0,0 1-1 0 0,0-1 1 0 0,0 0-1 0 0,1 0 1 0 0,-1 0-1 0 0,1-1 1 0 0,1 1-1 0 0,-1 0 1 0 0,1-1-1 0 0,0 1 1 0 0,0-1 0 0 0,1 0-1 0 0,0 0 1 0 0,0 0-1 0 0,0-1 1 0 0,0 1-1 0 0,8 5 1 0 0,0-1-54 0 0,0-1 1 0 0,0 0-1 0 0,1 0 1 0 0,0-1-1 0 0,0-1 1 0 0,1-1-1 0 0,0 0 1 0 0,0 0-1 0 0,0-1 0 0 0,0-1 1 0 0,29 3-1 0 0,-36-5-76 0 0,1-1 0 0 0,0 0 0 0 0,0 0 0 0 0,0 0 0 0 0,-1-1 0 0 0,1 0 0 0 0,0-1-1 0 0,-1 1 1 0 0,1-2 0 0 0,-1 1 0 0 0,0-1 0 0 0,0 0 0 0 0,0 0 0 0 0,0-1 0 0 0,0 0-1 0 0,-1 0 1 0 0,1-1 0 0 0,-1 0 0 0 0,0 0 0 0 0,-1 0 0 0 0,1-1 0 0 0,-1 1 0 0 0,9-14-1 0 0,-11 13 65 0 0,-1 0 0 0 0,1 0-1 0 0,-1 0 1 0 0,0 0-1 0 0,-1-1 1 0 0,0 1 0 0 0,0-1-1 0 0,0 1 1 0 0,0-1-1 0 0,-1 1 1 0 0,0-1-1 0 0,-1 1 1 0 0,0-1 0 0 0,0 1-1 0 0,0-1 1 0 0,0 1-1 0 0,-1-1 1 0 0,0 1 0 0 0,-1 0-1 0 0,1 0 1 0 0,-1 0-1 0 0,-5-7 1 0 0,-1-2-568 0 0,0 1 1 0 0,-1 0-1 0 0,-1 0 1 0 0,0 1-1 0 0,-1 1 1 0 0,0 0-1 0 0,-20-15 0 0 0,29 25-377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09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4 412 0 0,'1'0'194'0'0,"-1"-1"0"0"0,0 1 0 0 0,0 0-1 0 0,1 0 1 0 0,-1-1 0 0 0,0 1 0 0 0,1 0 0 0 0,-1 0 0 0 0,0-1-1 0 0,1 1 1 0 0,-1 0 0 0 0,0 0 0 0 0,1 0 0 0 0,-1 0 0 0 0,0-1 0 0 0,1 1-1 0 0,-1 0 1 0 0,1 0 0 0 0,-1 0 0 0 0,0 0 0 0 0,1 0 0 0 0,-1 0-1 0 0,1 0 1 0 0,-1 0 0 0 0,0 0 0 0 0,1 0 0 0 0,-1 0 0 0 0,1 0 0 0 0,-1 1-1 0 0,0-1 1 0 0,1 0 0 0 0,-1 0 0 0 0,0 0 0 0 0,1 0 0 0 0,-1 1-1 0 0,0-1 1 0 0,1 0 0 0 0,-1 0 0 0 0,0 1 0 0 0,1-1 0 0 0,7 22 3605 0 0,-4 33-1076 0 0,-3-51-2204 0 0,-2 60 2357 0 0,-16 103 0 0 0,13-131-2341 0 0,3-31-1304 0 0,0 7-1089 0 0,3-3-3997 0 0,0-5 3590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10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46 7077 0 0,'-16'-1'4098'0'0,"7"1"-2253"0"0,1-1 1 0 0,-1 0-1 0 0,1 0 0 0 0,0-1 0 0 0,-13-5 1495 0 0,76-3-355 0 0,-28 7-2849 0 0,99-10 148 0 0,-84 10-3791 0 0,0 0-3667 0 0,-26 2 4350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10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0 297 7533 0 0,'68'-4'11127'0'0,"-2"-7"-5054"0"0,-46 6-5766 0 0,0 0 0 0 0,0-2 0 0 0,0-1-1 0 0,-1 0 1 0 0,0-1 0 0 0,-1-1 0 0 0,0-1 0 0 0,-1 0 0 0 0,0-2 0 0 0,-1 0 0 0 0,0 0 0 0 0,24-29 0 0 0,-23 22-174 0 0,0-1 1 0 0,-2-1 0 0 0,18-33 0 0 0,-25 47-153 0 0,-7 7 155 0 0,-2 8-47 0 0,-1 1-1 0 0,1-1 0 0 0,-1 0 1 0 0,-1 0-1 0 0,1 0 0 0 0,-1 0 1 0 0,0-1-1 0 0,-7 12 0 0 0,-6 12 227 0 0,11-18-229 0 0,-40 106 990 0 0,41-105-1067 0 0,0 0 0 0 0,1 0 0 0 0,1 0 0 0 0,0 0 0 0 0,1 1 0 0 0,0-1 0 0 0,2 17 0 0 0,0-28-217 0 0,-1 0 0 0 0,1 0 1 0 0,0 0-1 0 0,0 1 0 0 0,0-1 0 0 0,0-1 0 0 0,0 1 1 0 0,0 0-1 0 0,0 0 0 0 0,1 0 0 0 0,-1-1 1 0 0,1 1-1 0 0,-1 0 0 0 0,1-1 0 0 0,0 0 1 0 0,0 1-1 0 0,0-1 0 0 0,-1 0 0 0 0,1 0 0 0 0,0 0 1 0 0,0 0-1 0 0,0 0 0 0 0,1 0 0 0 0,-1-1 1 0 0,0 1-1 0 0,4 0 0 0 0,6 1-1870 0 0,1 0 0 0 0,0 0 0 0 0,16-1-1 0 0,-22-1 961 0 0,23 0-1739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10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33 616 0 0,'0'-2'320'0'0,"-1"0"-1"0"0,0 0 1 0 0,0 0 0 0 0,0 0-1 0 0,-1 0 1 0 0,1 1 0 0 0,0-1-1 0 0,-1 0 1 0 0,1 1-1 0 0,-1-1 1 0 0,0 1 0 0 0,1 0-1 0 0,-1-1 1 0 0,0 1 0 0 0,0 0-1 0 0,0 0 1 0 0,0 0 0 0 0,0 0-1 0 0,0 0 1 0 0,0 1-1 0 0,0-1 1 0 0,0 1 0 0 0,0-1-1 0 0,0 1 1 0 0,0 0 0 0 0,-1-1-1 0 0,1 1 1 0 0,0 1 0 0 0,0-1-1 0 0,0 0 1 0 0,-1 0-1 0 0,1 1 1 0 0,0-1 0 0 0,0 1-1 0 0,0 0 1 0 0,0-1 0 0 0,-3 3-1 0 0,1 0 130 0 0,0-1-1 0 0,0 1 0 0 0,0 1 1 0 0,1-1-1 0 0,-1 0 0 0 0,1 1 1 0 0,0 0-1 0 0,0-1 1 0 0,1 1-1 0 0,-1 0 0 0 0,1 1 1 0 0,-1-1-1 0 0,1 0 0 0 0,1 1 1 0 0,-1-1-1 0 0,-1 7 1 0 0,2-3-40 0 0,0-1 0 0 0,0 1 0 0 0,1 0 1 0 0,-1 0-1 0 0,2 0 0 0 0,-1 0 0 0 0,1 0 1 0 0,1 0-1 0 0,-1 0 0 0 0,1 0 1 0 0,1-1-1 0 0,5 14 0 0 0,-4-13-212 0 0,0 0-1 0 0,0 0 0 0 0,1-1 1 0 0,0 0-1 0 0,0 0 1 0 0,1 0-1 0 0,0-1 1 0 0,0 0-1 0 0,0 0 0 0 0,1 0 1 0 0,0-1-1 0 0,0 0 1 0 0,0 0-1 0 0,1-1 1 0 0,0 0-1 0 0,0 0 0 0 0,0-1 1 0 0,13 4-1 0 0,-18-7-143 0 0,-1 1-1 0 0,1 0 0 0 0,0-1 1 0 0,0 0-1 0 0,0 0 0 0 0,0 0 1 0 0,0 0-1 0 0,0 0 0 0 0,-1-1 1 0 0,1 1-1 0 0,0-1 0 0 0,0 0 0 0 0,0 0 1 0 0,-1 0-1 0 0,1 0 0 0 0,0 0 1 0 0,-1 0-1 0 0,5-4 0 0 0,-4 3-13 0 0,0-1-1 0 0,1-1 0 0 0,-1 1 0 0 0,-1 0 0 0 0,1-1 0 0 0,0 0 1 0 0,-1 1-1 0 0,0-1 0 0 0,0 0 0 0 0,0 0 0 0 0,2-6 0 0 0,-2 3-35 0 0,0 0-1 0 0,0 0 0 0 0,0 0 0 0 0,-1-1 0 0 0,0 1 0 0 0,-1-1 0 0 0,0 1 0 0 0,0 0 0 0 0,0-1 0 0 0,-1 1 0 0 0,0-1 0 0 0,-1 1 0 0 0,1 0 0 0 0,-5-10 0 0 0,2 9-191 0 0,-1 0-1 0 0,0 0 1 0 0,0 1-1 0 0,-1-1 1 0 0,0 1-1 0 0,-11-10 1 0 0,-3 0-2927 0 0,0 2-3772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11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80 0 0,'25'-7'1028'0'0,"1"2"1"0"0,-1 1-1 0 0,1 0 0 0 0,44 1 1 0 0,-50 5-20 0 0,0 0 1 0 0,1 1-1 0 0,-2 1 0 0 0,1 1 1 0 0,0 1-1 0 0,36 15 1 0 0,-13-1 193 0 0,0 2 0 0 0,-2 1 0 0 0,0 2 0 0 0,46 39 0 0 0,-68-48-496 0 0,-2 1 1 0 0,1 0 0 0 0,-2 1-1 0 0,19 27 1 0 0,-27-32-258 0 0,0 0-1 0 0,-1 0 1 0 0,0 1-1 0 0,-1 0 1 0 0,-1 0 0 0 0,0 0-1 0 0,6 29 1 0 0,-10-35-286 0 0,0 0 0 0 0,-1 1 0 0 0,1-1 1 0 0,-1 0-1 0 0,-1 1 0 0 0,0-1 0 0 0,0 0 0 0 0,-1 0 1 0 0,0 0-1 0 0,0 0 0 0 0,0 0 0 0 0,-1 0 0 0 0,-1 0 1 0 0,1-1-1 0 0,-1 1 0 0 0,-1-1 0 0 0,1 0 0 0 0,-11 12 1 0 0,5-9-290 0 0,-1 0 0 0 0,1 0 1 0 0,-2-1-1 0 0,1-1 0 0 0,-1 0 1 0 0,-1 0-1 0 0,1-2 0 0 0,-1 1 1 0 0,0-1-1 0 0,-15 4 0 0 0,-28 8-2026 0 0,-27 4-5176 0 0,44-13 4292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15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27 252 0 0,'-8'0'205'0'0,"-11"0"12215"0"0,22 1-11198 0 0,15 3-52 0 0,1 0 0 0 0,-1-2 0 0 0,1 0-1 0 0,0-1 1 0 0,32-2 0 0 0,97-17 1021 0 0,-128 15-1827 0 0,13-4-60 0 0,23-4-1037 0 0,-25 12-3265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16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0 576 0 0,'0'1'267'0'0,"0"0"0"0"0,0-1 0 0 0,1 1 0 0 0,-1-1 0 0 0,0 1 1 0 0,0-1-1 0 0,0 1 0 0 0,1-1 0 0 0,-1 1 0 0 0,0-1 0 0 0,0 1 0 0 0,1-1 0 0 0,-1 1 0 0 0,0-1 0 0 0,1 1 0 0 0,-1-1 0 0 0,1 0 0 0 0,-1 1 0 0 0,0-1 1 0 0,1 0-1 0 0,-1 1 0 0 0,1-1 0 0 0,-1 0 0 0 0,1 0 0 0 0,-1 1 0 0 0,1-1 0 0 0,-1 0 0 0 0,1 0 0 0 0,-1 0 0 0 0,1 0 0 0 0,0 0 0 0 0,-1 1 1 0 0,1-1-1 0 0,-1 0 0 0 0,1 0 0 0 0,0-1 0 0 0,34 9 3745 0 0,-21-6-2722 0 0,33 9 1048 0 0,47 5 0 0 0,-21-13-4181 0 0,-58-3-476 0 0,0-2 1 0 0,25-5 0 0 0,-27 3 321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3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66 32 0 0,'-21'-11'1917'0'0,"1"1"1"0"0,-1 1-1 0 0,-1 1 0 0 0,1 1 0 0 0,-43-8 1 0 0,52 13-1206 0 0,-1 0 1 0 0,1 1 0 0 0,0 0 0 0 0,0 1 0 0 0,-1 1-1 0 0,1 0 1 0 0,0 0 0 0 0,0 2 0 0 0,0-1 0 0 0,0 1-1 0 0,0 1 1 0 0,-18 8 0 0 0,29-12-574 0 0,-1 1 0 0 0,1 0 0 0 0,-1 0 0 0 0,1 0 0 0 0,-1-1 0 0 0,1 1 0 0 0,0 1 0 0 0,0-1 0 0 0,-1 0 0 0 0,1 0 0 0 0,0 0 0 0 0,0 1 0 0 0,0-1 0 0 0,0 0 0 0 0,0 1 0 0 0,0-1 0 0 0,1 1 0 0 0,-1-1 0 0 0,0 1 0 0 0,1-1 0 0 0,-1 1 0 0 0,1 0 0 0 0,0-1 0 0 0,-1 4 0 0 0,1-2 0 0 0,1-1 0 0 0,0 1 0 0 0,-1 0 0 0 0,1 0 0 0 0,0-1 0 0 0,0 1 0 0 0,0 0 0 0 0,1-1 0 0 0,-1 1 0 0 0,1-1 0 0 0,-1 1 0 0 0,1-1-1 0 0,2 3 1 0 0,7 7 251 0 0,1-1-1 0 0,1 0 0 0 0,24 16 0 0 0,-36-26-360 0 0,53 35 683 0 0,-34-25-408 0 0,0 2-1 0 0,-1 0 1 0 0,-1 1 0 0 0,0 1 0 0 0,-1 1-1 0 0,20 23 1 0 0,-36-38-284 0 0,1 1 0 0 0,-1-1 0 0 0,0 1 0 0 0,0-1 0 0 0,0 1 0 0 0,-1-1 0 0 0,1 1 0 0 0,0-1 0 0 0,-1 1 0 0 0,1 0 0 0 0,-1 0 0 0 0,1-1 0 0 0,-1 1 1 0 0,0 0-1 0 0,1 0 0 0 0,-1-1 0 0 0,0 1 0 0 0,0 0 0 0 0,0 0 0 0 0,-1-1 0 0 0,1 1 0 0 0,0 0 0 0 0,-1 0 0 0 0,1-1 0 0 0,-1 1 0 0 0,0 0 0 0 0,1-1 0 0 0,-1 1 0 0 0,0-1 0 0 0,0 1 0 0 0,0-1 0 0 0,0 1 0 0 0,0-1 0 0 0,0 0 0 0 0,-1 1 0 0 0,1-1 0 0 0,0 0 0 0 0,-1 0 0 0 0,-1 2 0 0 0,-7 3-211 0 0,-1 0 0 0 0,0 0 0 0 0,0-1 0 0 0,-22 6 0 0 0,12-3-1468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16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94 127 7333 0 0,'-93'-118'14514'0'0,"93"117"-13989"0"0,4-2 325 0 0,-3 3-829 0 0,-1-1 1 0 0,0 1 0 0 0,1 0-1 0 0,-1-1 1 0 0,0 1 0 0 0,1 0-1 0 0,-1-1 1 0 0,0 1 0 0 0,1 0-1 0 0,-1 0 1 0 0,1-1 0 0 0,-1 1-1 0 0,0 0 1 0 0,1 0 0 0 0,-1 0-1 0 0,1 0 1 0 0,-1 0 0 0 0,1-1-1 0 0,-1 1 1 0 0,1 0 0 0 0,-1 0-1 0 0,1 0 1 0 0,0 0 0 0 0,192 29 1988 0 0,-24-4-1364 0 0,-77-16-464 0 0,67 9-208 0 0,-156-18 20 0 0,0 1 1 0 0,-1-1 0 0 0,1 1 0 0 0,-1 0-1 0 0,1 0 1 0 0,-1 0 0 0 0,1 0-1 0 0,-1 0 1 0 0,0 0 0 0 0,1 1 0 0 0,-1-1-1 0 0,0 1 1 0 0,0 0 0 0 0,0 0-1 0 0,0-1 1 0 0,0 1 0 0 0,-1 0 0 0 0,1 1-1 0 0,1 2 1 0 0,-1-2 3 0 0,-1 1-1 0 0,1-1 1 0 0,-1 1-1 0 0,0 0 1 0 0,-1 0 0 0 0,1-1-1 0 0,-1 1 1 0 0,1 0 0 0 0,-1 0-1 0 0,0 0 1 0 0,-1 7-1 0 0,-3 7 2 0 0,0-1 1 0 0,-1 1-1 0 0,-1-1 0 0 0,-11 24 0 0 0,17-41 0 0 0,-33 64 97 0 0,-2-2-1 0 0,-3-1 1 0 0,-54 65-1 0 0,2-2 704 0 0,71-98-504 0 0,13-19-172 0 0,0 1 0 0 0,0 0-1 0 0,1 0 1 0 0,-9 18 0 0 0,14-21-931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21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120 107 724 0 0,'0'-2'410'0'0,"0"0"0"0"0,0 0 1 0 0,0 0-1 0 0,0 0 0 0 0,0 0 0 0 0,0 0 0 0 0,0 0 0 0 0,1 0 0 0 0,-1 0 1 0 0,1 0-1 0 0,-1 0 0 0 0,1 0 0 0 0,0 1 0 0 0,0-1 0 0 0,0 0 0 0 0,0 0 1 0 0,2-2-1 0 0,0 0 161 0 0,1 0 1 0 0,0 0-1 0 0,0 0 1 0 0,0 1-1 0 0,0-1 1 0 0,8-3-1 0 0,0 0 369 0 0,0 1 1 0 0,0 0-1 0 0,0 1 0 0 0,22-6 0 0 0,-27 10-614 0 0,0 0-1 0 0,0 0 1 0 0,0 0 0 0 0,0 1-1 0 0,0 0 1 0 0,0 0-1 0 0,0 1 1 0 0,0 0-1 0 0,0 0 1 0 0,0 0 0 0 0,8 4-1 0 0,-12-4-235 0 0,-1 0-1 0 0,1 0 0 0 0,-1 0 1 0 0,1 1-1 0 0,-1-1 1 0 0,0 1-1 0 0,0 0 1 0 0,1-1-1 0 0,-1 1 0 0 0,0 0 1 0 0,-1 0-1 0 0,1 0 1 0 0,0 1-1 0 0,-1-1 0 0 0,1 0 1 0 0,-1 1-1 0 0,0-1 1 0 0,1 1-1 0 0,-1-1 1 0 0,0 1-1 0 0,-1-1 0 0 0,1 1 1 0 0,0 0-1 0 0,-1-1 1 0 0,1 1-1 0 0,-1 0 1 0 0,0 0-1 0 0,0-1 0 0 0,0 1 1 0 0,-1 0-1 0 0,1 0 1 0 0,-1 3-1 0 0,-3 8 27 0 0,0 0 0 0 0,0 0 0 0 0,-1-1 0 0 0,-1 1 0 0 0,-1-1-1 0 0,0 0 1 0 0,0-1 0 0 0,-1 0 0 0 0,-1 0 0 0 0,0-1 0 0 0,0 0 0 0 0,-1 0 0 0 0,-1-1 0 0 0,0 0-1 0 0,-13 9 1 0 0,-3 0 18 0 0,0-1 0 0 0,-1-2-1 0 0,-1 0 1 0 0,0-2 0 0 0,-54 18-1 0 0,77-30-121 0 0,-9 3 92 0 0,20-2 37 0 0,-1-2-121 0 0,0 0 0 0 0,0 0 0 0 0,0 1 0 0 0,-1-1 0 0 0,1 1 0 0 0,0 0 0 0 0,6 5-1 0 0,25 22 109 0 0,-22-17-63 0 0,-1-1 1 0 0,2-1-1 0 0,22 14 0 0 0,-31-21-2 0 0,-1-1 1 0 0,0 0-1 0 0,1-1 0 0 0,-1 1 0 0 0,1-1 0 0 0,-1 0 0 0 0,1 0 0 0 0,0 0 0 0 0,0-1 0 0 0,-1 1 0 0 0,1-1 0 0 0,0 0 0 0 0,0-1 0 0 0,-1 1 0 0 0,1-1 0 0 0,0 0 1 0 0,6-2-1 0 0,1-2 75 0 0,0-2 1 0 0,0 1 0 0 0,0-1-1 0 0,-1-1 1 0 0,0 0 0 0 0,0-1-1 0 0,-1 0 1 0 0,0-1 0 0 0,10-11-1 0 0,28-27-3111 0 0,-41 45-561 0 0,5 2-5607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22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39 252 0 0,'-1'-1'322'0'0,"0"-1"0"0"0,0 1 1 0 0,0-1-1 0 0,0 1 0 0 0,0 0 0 0 0,-1-1 1 0 0,1 1-1 0 0,-1 0 0 0 0,1 0 0 0 0,-1 0 0 0 0,1 0 1 0 0,-1 0-1 0 0,0 0 0 0 0,1 1 0 0 0,-1-1 0 0 0,0 0 1 0 0,0 1-1 0 0,1-1 0 0 0,-1 1 0 0 0,0 0 0 0 0,0 0 1 0 0,0 0-1 0 0,0 0 0 0 0,0 0 0 0 0,-2 0 1 0 0,1 1 35 0 0,-1 1 0 0 0,1-1 1 0 0,0 1-1 0 0,0 0 1 0 0,0-1-1 0 0,0 1 0 0 0,0 1 1 0 0,1-1-1 0 0,-1 0 1 0 0,0 1-1 0 0,1-1 0 0 0,0 1 1 0 0,-3 3-1 0 0,-8 11 566 0 0,1 1 0 0 0,1 0 0 0 0,0 0 0 0 0,2 1 0 0 0,0 1 0 0 0,-12 38 0 0 0,18-50-759 0 0,1 0-1 0 0,1 0 1 0 0,-1 1-1 0 0,1-1 1 0 0,0 0 0 0 0,1 1-1 0 0,0-1 1 0 0,1 1-1 0 0,-1-1 1 0 0,2 0-1 0 0,-1 0 1 0 0,1 1-1 0 0,0-1 1 0 0,1 0 0 0 0,0 0-1 0 0,0-1 1 0 0,1 1-1 0 0,-1-1 1 0 0,2 1-1 0 0,6 8 1 0 0,-8-13-139 0 0,-1 0 0 0 0,1 0 1 0 0,0 0-1 0 0,0-1 0 0 0,0 1 0 0 0,0-1 0 0 0,0 1 1 0 0,0-1-1 0 0,1 0 0 0 0,-1-1 0 0 0,1 1 1 0 0,-1-1-1 0 0,1 1 0 0 0,0-1 0 0 0,0 0 0 0 0,0 0 1 0 0,-1-1-1 0 0,1 1 0 0 0,0-1 0 0 0,0 0 1 0 0,0 0-1 0 0,0 0 0 0 0,0 0 0 0 0,0-1 1 0 0,0 0-1 0 0,0 0 0 0 0,-1 0 0 0 0,1 0 0 0 0,0 0 1 0 0,5-4-1 0 0,-1 1-10 0 0,0 0 0 0 0,-1-1 0 0 0,0 0 0 0 0,0 0 0 0 0,-1-1 0 0 0,1 0 0 0 0,-1 0 0 0 0,0-1 0 0 0,-1 1 0 0 0,1-1 0 0 0,-1-1 0 0 0,7-14 0 0 0,-5 8 39 0 0,-1 0 0 0 0,-1 0-1 0 0,0-1 1 0 0,-1 0 0 0 0,-1 0 0 0 0,0-1-1 0 0,-1 1 1 0 0,0 0 0 0 0,-1-21 0 0 0,-2 29-46 0 0,1 0 1 0 0,-1 0 0 0 0,0 1-1 0 0,-1-1 1 0 0,0 0 0 0 0,0 0-1 0 0,0 1 1 0 0,-1-1 0 0 0,0 1-1 0 0,0 0 1 0 0,0 0 0 0 0,-1 0-1 0 0,0 0 1 0 0,0 1-1 0 0,-1-1 1 0 0,0 1 0 0 0,0 0-1 0 0,0 0 1 0 0,0 1 0 0 0,-1 0-1 0 0,1 0 1 0 0,-12-6 0 0 0,10 6-374 0 0,-1 0 0 0 0,1 1 1 0 0,-1 0-1 0 0,0 1 0 0 0,0-1 1 0 0,-11 0-1 0 0,-8 5-7420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17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7 6273 0 0,'-13'-7'11832'0'0,"26"21"-9391"0"0,30 22-2420 0 0,-20-22 246 0 0,0-1 0 0 0,1-1 0 0 0,1-2 0 0 0,0 0 0 0 0,0-2 0 0 0,1 0 0 0 0,40 5 0 0 0,-33-8-360 0 0,0-1 0 0 0,0-2 0 0 0,1-2 0 0 0,-1-1 0 0 0,53-8 0 0 0,-72 7-32 0 0,0-1-1 0 0,-1-1 1 0 0,1 0 0 0 0,24-12-1 0 0,-35 15 145 0 0,0-1-1 0 0,0 0 1 0 0,0 1-1 0 0,1-1 0 0 0,-2 0 1 0 0,1-1-1 0 0,0 1 1 0 0,0-1-1 0 0,-1 1 1 0 0,1-1-1 0 0,-1 0 1 0 0,0 0-1 0 0,0 1 1 0 0,0-2-1 0 0,0 1 1 0 0,0 0-1 0 0,-1 0 1 0 0,1-1-1 0 0,-1 1 0 0 0,0-1 1 0 0,0 1-1 0 0,-1-1 1 0 0,2-6-1 0 0,-2 9 840 0 0,-1 2-832 0 0,0-1-1 0 0,0 0 1 0 0,0 0-1 0 0,1 1 1 0 0,-1-1-1 0 0,0 0 0 0 0,0 1 1 0 0,1-1-1 0 0,-1 1 1 0 0,0-1-1 0 0,1 1 1 0 0,-1-1-1 0 0,0 1 0 0 0,1 0 1 0 0,-1-1-1 0 0,1 1 1 0 0,-1 0-1 0 0,1-1 1 0 0,-1 1-1 0 0,1 0 0 0 0,0 0 1 0 0,-1-1-1 0 0,1 2 1 0 0,-9 25 277 0 0,7-19-186 0 0,-18 64 466 0 0,4 1 0 0 0,-11 120 0 0 0,8 154 875 0 0,14-187-402 0 0,5-135-828 0 0,0-19-177 0 0,1 1 1 0 0,-1-1-1 0 0,-1 0 1 0 0,1 1-1 0 0,-1-1 1 0 0,0 0-1 0 0,-3 8 1 0 0,3-13-81 0 0,-1 0 1 0 0,0 0-1 0 0,0-1 0 0 0,0 1 1 0 0,0 0-1 0 0,0-1 1 0 0,0 0-1 0 0,1 1 1 0 0,-1-1-1 0 0,0 0 1 0 0,0 0-1 0 0,0 0 0 0 0,0 0 1 0 0,0-1-1 0 0,0 1 1 0 0,0 0-1 0 0,-3-2 1 0 0,1 2-10 0 0,-83-8-74 0 0,-143 7 0 0 0,197 6 867 0 0,33-5-734 0 0,0 0-1 0 0,0 0 0 0 0,0 0 1 0 0,-1 0-1 0 0,1 0 0 0 0,0 0 1 0 0,0 0-1 0 0,0 0 0 0 0,0 0 1 0 0,0 1-1 0 0,0-1 1 0 0,-1 0-1 0 0,1 0 0 0 0,0 0 1 0 0,0 0-1 0 0,0 0 0 0 0,0 0 1 0 0,0 0-1 0 0,0 0 0 0 0,0 0 1 0 0,0 0-1 0 0,-1 1 0 0 0,1-1 1 0 0,0 0-1 0 0,0 0 0 0 0,0 0 1 0 0,0 0-1 0 0,0 0 0 0 0,0 0 1 0 0,0 1-1 0 0,0-1 0 0 0,0 0 1 0 0,0 0-1 0 0,0 0 0 0 0,0 0 1 0 0,0 0-1 0 0,0 0 1 0 0,0 1-1 0 0,0-1 0 0 0,0 0 1 0 0,0 0-1 0 0,0 0 0 0 0,0 0 1 0 0,0 0-1 0 0,0 0 0 0 0,0 1 1 0 0,0-1-1 0 0,0 0 0 0 0,1 0 1 0 0,14 6 389 0 0,13-2-151 0 0,0 0 0 0 0,0-2 0 0 0,36-2 0 0 0,-2 0-27 0 0,72-2 281 0 0,-37-2-898 0 0,-74 4-3132 0 0,-3-3-6388 0 0,-15 1 6796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18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0 576 0 0,'-16'3'11822'0'0,"25"4"-5367"0"0,3-3-6806 0 0,17 1 2385 0 0,0 0 0 0 0,31 0 1 0 0,122-6 1019 0 0,-130-1-2176 0 0,56-4 294 0 0,-64-2-4387 0 0,-41 10 1463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18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5817 0 0,'-6'4'2296'0'0,"4"-3"-1584"0"0,0 0-1 0 0,0 1 1 0 0,1-1 0 0 0,-1 1-1 0 0,0-1 1 0 0,1 1 0 0 0,-1-1-1 0 0,1 1 1 0 0,0 0 0 0 0,-1 0-1 0 0,0 4 1180 0 0,20 8 898 0 0,7-6-1771 0 0,2-2 0 0 0,-1-1 0 0 0,1-1 0 0 0,53 2 0 0 0,-28-3-428 0 0,14 0 106 0 0,25 3-1404 0 0,-85-4-822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20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20 60 0 0,'26'-20'10363'0'0,"-26"22"-10152"0"0,0 0 1 0 0,0-1-1 0 0,0 1 0 0 0,0 0 1 0 0,0 0-1 0 0,0-1 0 0 0,-1 1 1 0 0,1 0-1 0 0,0 0 0 0 0,-1-1 0 0 0,0 1 1 0 0,1 0-1 0 0,-1-1 0 0 0,-1 3 1 0 0,-39 53 2558 0 0,-93 101 1 0 0,31-41-504 0 0,98-111-2066 0 0,0 0 0 0 0,0 0 0 0 0,0 1-1 0 0,1 0 1 0 0,0 0 0 0 0,1 0 0 0 0,-1 1 0 0 0,-2 9-1 0 0,6-15-129 0 0,0 0 0 0 0,-1 1 0 0 0,1-1 0 0 0,0 0-1 0 0,0 1 1 0 0,0-1 0 0 0,0 0 0 0 0,1 1-1 0 0,-1-1 1 0 0,1 0 0 0 0,-1 0 0 0 0,1 1 0 0 0,0-1-1 0 0,0 0 1 0 0,0 0 0 0 0,0 0 0 0 0,0 0 0 0 0,1 0-1 0 0,-1 0 1 0 0,0 0 0 0 0,1 0 0 0 0,0-1 0 0 0,-1 1-1 0 0,1 0 1 0 0,0-1 0 0 0,0 0 0 0 0,0 1 0 0 0,0-1-1 0 0,0 0 1 0 0,0 0 0 0 0,4 2 0 0 0,14 6 196 0 0,1-1 0 0 0,0-1 0 0 0,0-1 1 0 0,0-1-1 0 0,26 3 0 0 0,2-2-490 0 0,62-2-1 0 0,-66-6-2648 0 0,-17-4-7024 0 0,-24 3 7519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20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43 536 0 0,'-11'-42'12255'0'0,"3"119"-7479"0"0,5-36-2170 0 0,-15 67 0 0 0,17-87-3964 0 0,8-9-7077 0 0,-2-8 6210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20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40 744 0 0,'1'1'12435'0'0,"13"4"-11393"0"0,13-2 79 0 0,0-2 0 0 0,1 0 0 0 0,-1-2 0 0 0,32-4 0 0 0,0 0-82 0 0,-32 3-740 0 0,569-25 4346 0 0,-443 26-3499 0 0,118-6 1106 0 0,-262 6-126 0 0,-1 0-3088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23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40 224 0 0,'0'0'8097'0'0,"3"0"-6684"0"0,102-5 8183 0 0,56-12-3800 0 0,-39 3-4138 0 0,-97 12-3711 0 0,-7 1-6998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3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7377 0 0,'1'2'6042'0'0,"5"7"-1141"0"0,-7-5-4408 0 0,0-1 1 0 0,-1 1 0 0 0,1 0 0 0 0,-1-1 0 0 0,1 1-1 0 0,-1-1 1 0 0,0 0 0 0 0,-1 1 0 0 0,1-1 0 0 0,0 0-1 0 0,-1 0 1 0 0,-4 3 0 0 0,-43 38 735 0 0,26-24-445 0 0,-4 4-457 0 0,-10 7-1563 0 0,17-7-5009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24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0 596 0 0,'0'0'1205'0'0,"22"17"4832"0"0,13-11-1451 0 0,67 2-1 0 0,-3-1-4209 0 0,-91-5-4581 0 0,-7-1 3434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24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41 28 0 0,'-26'-5'15145'0'0,"68"10"-12316"0"0,0-2 0 0 0,59-2 0 0 0,89-15 1431 0 0,-71-3-2630 0 0,-72 4-4309 0 0,-31 14-7164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25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0 268 0 0,'-1'1'292'0'0,"0"-1"-1"0"0,1 0 1 0 0,-1 1-1 0 0,0-1 0 0 0,1 0 1 0 0,-1 1-1 0 0,0-1 1 0 0,1 1-1 0 0,-1-1 1 0 0,1 1-1 0 0,-1-1 1 0 0,0 1-1 0 0,1 0 1 0 0,-1-1-1 0 0,1 1 1 0 0,0 0-1 0 0,-1-1 1 0 0,1 1-1 0 0,0 0 1 0 0,-1-1-1 0 0,1 1 1 0 0,0 0-1 0 0,0 0 1 0 0,-1-1-1 0 0,1 1 1 0 0,0 0-1 0 0,0 0 1 0 0,0 1-1 0 0,1-1-48 0 0,0 0 0 0 0,0-1 0 0 0,0 1 0 0 0,-1 0 0 0 0,1-1 0 0 0,0 1 0 0 0,0 0 0 0 0,0-1 0 0 0,0 1-1 0 0,0-1 1 0 0,0 1 0 0 0,1-1 0 0 0,-1 0 0 0 0,0 1 0 0 0,0-1 0 0 0,2 0 0 0 0,55 4 3332 0 0,-56-4-3356 0 0,89-1 3346 0 0,99 2 1511 0 0,-187 0-5298 0 0,-1-1-1 0 0,0 1 1 0 0,0-1-1 0 0,0 1 1 0 0,1-1-1 0 0,-1 1 1 0 0,0 0-1 0 0,0 0 1 0 0,3 2-1 0 0,4 8-7982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43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1 425 712 0 0,'0'0'2368'0'0,"4"-3"-1017"0"0,83-53 4622 0 0,17-12-1249 0 0,-90 57-3976 0 0,-1 0 0 0 0,-1-1 0 0 0,0 0-1 0 0,0-1 1 0 0,14-21 0 0 0,4-15 573 0 0,-2-2 1 0 0,22-54-1 0 0,-55 274 278 0 0,13-116-3646 0 0,-4-27-7596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44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0 500 0 0,'-4'2'3676'0'0,"4"-2"-3544"0"0,0 1-1 0 0,0-1 0 0 0,0 0 1 0 0,0 0-1 0 0,0 0 0 0 0,1 3 2758 0 0,-1-2-2758 0 0,14 3 2988 0 0,26 0-1396 0 0,-35-4-1019 0 0,167-4 4018 0 0,-34 0-2333 0 0,-31 9-831 0 0,46 1 1069 0 0,-130-7-4383 0 0,1-1 1 0 0,27-6 0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44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67 772 0 0,'0'0'4573'0'0,"5"0"-2863"0"0,80-9 5381 0 0,99-25 1 0 0,-89 15-5587 0 0,-85 18-2072 0 0,17-2-8101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44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1 820 0 0,'-33'14'3316'0'0,"-57"34"-1"0"0,82-43-2535 0 0,0 0-1 0 0,0 1 1 0 0,0 0-1 0 0,1 0 1 0 0,0 1-1 0 0,0 0 1 0 0,1 0 0 0 0,0 0-1 0 0,0 1 1 0 0,0 0-1 0 0,1 1 1 0 0,-4 8 0 0 0,8-15-631 0 0,1-1 0 0 0,-1 0 0 0 0,1 1 0 0 0,-1-1 0 0 0,1 0 0 0 0,0 1 1 0 0,-1-1-1 0 0,1 1 0 0 0,0-1 0 0 0,0 1 0 0 0,0-1 0 0 0,0 0 0 0 0,0 1 1 0 0,1-1-1 0 0,-1 1 0 0 0,0-1 0 0 0,1 0 0 0 0,-1 1 0 0 0,1-1 0 0 0,-1 0 0 0 0,1 1 1 0 0,-1-1-1 0 0,2 2 0 0 0,0-1-1 0 0,0-1 0 0 0,0 1 0 0 0,0 0 0 0 0,0-1-1 0 0,0 0 1 0 0,0 1 0 0 0,0-1 0 0 0,1 0 0 0 0,-1 0 0 0 0,0 0 0 0 0,1 0 0 0 0,2 0 0 0 0,8 2 200 0 0,1-1 0 0 0,-1-1 0 0 0,25 0 1 0 0,-33-1-247 0 0,38 0 399 0 0,-18-2-289 0 0,0 2 1 0 0,0 1-1 0 0,-1 1 1 0 0,1 1-1 0 0,31 8 0 0 0,-52-10-193 0 0,0 0-1 0 0,0 1 0 0 0,0-1 0 0 0,0 1 1 0 0,0-1-1 0 0,0 1 0 0 0,0 0 0 0 0,-1 1 1 0 0,1-1-1 0 0,-1 1 0 0 0,0-1 0 0 0,0 1 1 0 0,0 0-1 0 0,0 0 0 0 0,0 0 0 0 0,-1 1 1 0 0,1-1-1 0 0,-1 1 0 0 0,0-1 0 0 0,0 1 1 0 0,0 0-1 0 0,0 0 0 0 0,-1 0 0 0 0,0 0 1 0 0,1 0-1 0 0,-2 0 0 0 0,1 0 0 0 0,0 0 1 0 0,-1 0-1 0 0,0 1 0 0 0,0-1 0 0 0,0 0 1 0 0,0 0-1 0 0,-1 0 0 0 0,1 1 0 0 0,-3 4 1 0 0,1 0 8 0 0,-1 0 1 0 0,-1 0-1 0 0,0 0 1 0 0,0-1 0 0 0,0 0-1 0 0,-1 1 1 0 0,0-2-1 0 0,-1 1 1 0 0,0-1 0 0 0,0 1-1 0 0,0-2 1 0 0,-1 1-1 0 0,0-1 1 0 0,-1 0 0 0 0,-10 7-1 0 0,10-9 15 0 0,-1 0 0 0 0,1-1-1 0 0,-1 0 1 0 0,0 0 0 0 0,0-1-1 0 0,0 0 1 0 0,0 0 0 0 0,0-1 0 0 0,0-1-1 0 0,0 1 1 0 0,0-1 0 0 0,-1-1-1 0 0,-9-1 1 0 0,13 1-148 0 0,-1 0 0 0 0,1-1 1 0 0,-1 1-1 0 0,1-1 0 0 0,0-1 0 0 0,0 1 0 0 0,0-1 0 0 0,0 0 0 0 0,0 0 1 0 0,1-1-1 0 0,-1 1 0 0 0,1-1 0 0 0,0-1 0 0 0,0 1 0 0 0,0-1 0 0 0,1 1 0 0 0,0-2 1 0 0,-7-9-1 0 0,4-6-1324 0 0,7 18 729 0 0,0 0 1 0 0,-1 0 0 0 0,2 0-1 0 0,-1 0 1 0 0,0 0 0 0 0,1 0-1 0 0,-1 1 1 0 0,1-1 0 0 0,0 0 0 0 0,1-3-1 0 0,7-12-2200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45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204 236 148 0 0,'-12'8'861'0'0,"1"1"1"0"0,1 0-1 0 0,0 1 1 0 0,0 0-1 0 0,-12 16 1 0 0,12-14-286 0 0,-98 118 7494 0 0,99-121-3359 0 0,7-13-2699 0 0,10-23-1902 0 0,-2 7 612 0 0,62-199 1035 0 0,-17 64-702 0 0,-37 122-329 0 0,-14 32-477 0 0,20 15 128 0 0,65 85 223 0 0,5 6-374 0 0,-31-44-359 0 0,-26-26-1310 0 0,41 35 0 0 0,-73-70 1361 0 0,-1 1-1 0 0,1 0 0 0 0,-1-1 1 0 0,1 1-1 0 0,-1-1 0 0 0,1 1 1 0 0,-1-1-1 0 0,1 1 0 0 0,0-1 0 0 0,-1 1 1 0 0,1-1-1 0 0,0 0 0 0 0,-1 1 1 0 0,1-1-1 0 0,0 0 0 0 0,-1 1 0 0 0,1-1 1 0 0,0 0-1 0 0,0 0 0 0 0,-1 0 1 0 0,1 0-1 0 0,0 0 0 0 0,0 0 0 0 0,-1 0 1 0 0,1 0-1 0 0,0 0 0 0 0,0 0 1 0 0,-1 0-1 0 0,1 0 0 0 0,0 0 1 0 0,0-1-1 0 0,-1 1 0 0 0,1 0 0 0 0,0-1 1 0 0,-1 1-1 0 0,1 0 0 0 0,1-2 1 0 0,-1 1-36 0 0,-3-1 65 0 0,-2-3 84 0 0,-1 0-1 0 0,0 1 1 0 0,0 0 0 0 0,0 0-1 0 0,0 0 1 0 0,0 1 0 0 0,-1-1-1 0 0,0 1 1 0 0,0 1 0 0 0,0-1-1 0 0,0 1 1 0 0,0 0 0 0 0,0 0-1 0 0,-12-1 1 0 0,-12-1 349 0 0,-57-1 0 0 0,63 4-197 0 0,-115 1 1157 0 0,116 2-1000 0 0,0 0 0 0 0,0 1 0 0 0,1 2 0 0 0,-23 7 1 0 0,39-8-866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54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1 272 728 0 0,'-1'-1'169'0'0,"1"1"-1"0"0,0-1 1 0 0,0 1 0 0 0,0 0-1 0 0,0-1 1 0 0,0 1 0 0 0,0-1-1 0 0,0 1 1 0 0,0-1 0 0 0,0 1-1 0 0,0-1 1 0 0,0 1-1 0 0,0-1 1 0 0,1 1 0 0 0,-1-1-1 0 0,0 1 1 0 0,0-1 0 0 0,0 1-1 0 0,1 0 1 0 0,-1-1 0 0 0,0 1-1 0 0,0-1 1 0 0,1 1 0 0 0,-1 0-1 0 0,0-1 1 0 0,1 1 0 0 0,-1 0-1 0 0,1-1 1 0 0,-1 1-1 0 0,0 0 1 0 0,1 0 0 0 0,-1-1-1 0 0,1 1 1 0 0,0 0 0 0 0,16 8 2067 0 0,17 26-1026 0 0,-32-32-855 0 0,109 154 3174 0 0,-95-132-3275 0 0,65 106 1624 0 0,36 51 633 0 0,-110-172-2372 0 0,21 30 811 0 0,1-1 1 0 0,57 56 0 0 0,-85-93-898 0 0,0 0 1 0 0,0-1 0 0 0,0 1 0 0 0,-1 0 0 0 0,1-1 0 0 0,0 1-1 0 0,0 0 1 0 0,0-1 0 0 0,0 1 0 0 0,0-1 0 0 0,0 0 0 0 0,0 1 0 0 0,0-1-1 0 0,1 0 1 0 0,-1 1 0 0 0,0-1 0 0 0,0 0 0 0 0,0 0 0 0 0,0 0-1 0 0,0 0 1 0 0,0 0 0 0 0,0 0 0 0 0,1-1 0 0 0,-1 1 0 0 0,0 0-1 0 0,0-1 1 0 0,0 1 0 0 0,0 0 0 0 0,0-1 0 0 0,0 1 0 0 0,0-1-1 0 0,0 1 1 0 0,0-1 0 0 0,0 0 0 0 0,-1 0 0 0 0,1 1 0 0 0,0-1-1 0 0,0 0 1 0 0,0 0 0 0 0,-1 0 0 0 0,1 0 0 0 0,0 1 0 0 0,-1-1-1 0 0,1-2 1 0 0,4-6 125 0 0,0 0-1 0 0,-1 0 1 0 0,0 0 0 0 0,2-10-1 0 0,-4 12-144 0 0,54-212 1059 0 0,-51 197-1044 0 0,21-101 474 0 0,-6 0-1 0 0,7-164 1 0 0,-26 267-592 0 0,2-46 273 0 0,7 27-3348 0 0,-4 35-737 0 0,6 4-3374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55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1 368 0 0,'-13'1'1194'0'0,"-16"4"2459"0"0,10 3 3098 0 0,21 0-2644 0 0,12-2-3006 0 0,0-1-1 0 0,0-1 1 0 0,0-1 0 0 0,1 0 0 0 0,0 0-1 0 0,28 0 1 0 0,95-7 1258 0 0,-101 1-1444 0 0,125-16 1983 0 0,-94 6-5461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43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67 148 0 0,'-6'-34'4070'0'0,"5"31"-3252"0"0,1 0 0 0 0,-1 0 0 0 0,-1 0-1 0 0,1 0 1 0 0,0 1 0 0 0,-1-1 0 0 0,1 1 0 0 0,-4-5-1 0 0,4 6-695 0 0,1 1 0 0 0,-1-1 0 0 0,1 1 0 0 0,-1 0-1 0 0,0-1 1 0 0,1 1 0 0 0,-1 0 0 0 0,1 0 0 0 0,-1 0-1 0 0,0-1 1 0 0,1 1 0 0 0,-1 0 0 0 0,0 0 0 0 0,1 0-1 0 0,-1 0 1 0 0,1 0 0 0 0,-1 0 0 0 0,0 0 0 0 0,1 0-1 0 0,-1 0 1 0 0,0 1 0 0 0,1-1 0 0 0,-1 0 0 0 0,1 0-1 0 0,-1 0 1 0 0,0 1 0 0 0,1-1 0 0 0,-1 0-1 0 0,1 1 1 0 0,-1 0 0 0 0,-16 12 1544 0 0,3 5-1077 0 0,0 0-1 0 0,2 2 0 0 0,0-1 1 0 0,2 1-1 0 0,0 1 1 0 0,1 0-1 0 0,1 0 1 0 0,-9 36-1 0 0,7-12-50 0 0,2-1 0 0 0,1 1 0 0 0,1 62 0 0 0,6-71-194 0 0,1 1 1 0 0,3-1-1 0 0,10 51 1 0 0,-10-67-172 0 0,2-1 0 0 0,0 0 0 0 0,1 0 0 0 0,0-1 0 0 0,2 0 0 0 0,0 0 0 0 0,22 30 0 0 0,-27-43-536 0 0,0 0 0 0 0,1-1 0 0 0,0 1 0 0 0,10 7 0 0 0,-14-12-320 0 0,6 3-857 0 0,0-1-300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55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1 180 0 0,'0'1'250'0'0,"0"-1"0"0"0,0 1 1 0 0,0 0-1 0 0,0 0 0 0 0,0 0 0 0 0,0 0 1 0 0,0 0-1 0 0,0-1 0 0 0,1 1 0 0 0,-1 0 1 0 0,0 0-1 0 0,1 0 0 0 0,-1 0 0 0 0,0-1 0 0 0,1 1 1 0 0,-1 0-1 0 0,1-1 0 0 0,0 1 0 0 0,-1 0 1 0 0,1-1-1 0 0,-1 1 0 0 0,1 0 0 0 0,0-1 0 0 0,-1 1 1 0 0,1-1-1 0 0,0 1 0 0 0,0-1 0 0 0,-1 0 1 0 0,1 1-1 0 0,0-1 0 0 0,0 0 0 0 0,0 1 0 0 0,0-1 1 0 0,-1 0-1 0 0,1 0 0 0 0,0 0 0 0 0,1 0 1 0 0,40 4 3876 0 0,-35-4-3330 0 0,233 2 8833 0 0,-144-2-5778 0 0,-83 0-3491 0 0,-8 1-2909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57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4 100 616 0 0,'-3'-5'8739'0'0,"23"2"-6330"0"0,34 3-828 0 0,176 0 3104 0 0,-189-2-3733 0 0,-1-3-1 0 0,0-1 1 0 0,69-20-1 0 0,-98 22-645 0 0,0-1 0 0 0,-1 0 0 0 0,1 0 0 0 0,-1-1 0 0 0,0-1 0 0 0,15-12 0 0 0,-24 18 192 0 0,-2 7-413 0 0,0 0 0 0 0,-1 1 1 0 0,1-1-1 0 0,-1 0 0 0 0,-4 8 0 0 0,-3 11 131 0 0,3 4 29 0 0,2-1 0 0 0,0 2-1 0 0,2-1 1 0 0,1 0 0 0 0,4 37 0 0 0,28 147 1411 0 0,-26-184-1410 0 0,0-10 85 0 0,-2 0 0 0 0,2 32 0 0 0,-5-49-337 0 0,0-1-1 0 0,-1 0 0 0 0,1 1 1 0 0,-1-1-1 0 0,1 0 0 0 0,-1 0 0 0 0,1 0 1 0 0,-1 1-1 0 0,0-1 0 0 0,1 0 1 0 0,-1 0-1 0 0,0 0 0 0 0,0 0 0 0 0,0 0 1 0 0,0 0-1 0 0,0 0 0 0 0,0-1 1 0 0,0 1-1 0 0,0 0 0 0 0,0 0 0 0 0,0-1 1 0 0,0 1-1 0 0,0-1 0 0 0,-1 1 1 0 0,1-1-1 0 0,0 1 0 0 0,0-1 0 0 0,-1 0 1 0 0,-1 1-1 0 0,-44 3-370 0 0,38-3 350 0 0,-37 1-159 0 0,-294 26-653 0 0,312-21 1129 0 0,46-3 415 0 0,46-2 106 0 0,187-24 510 0 0,-159 12-675 0 0,-69 9-2686 0 0,-11 3-5735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57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24 424 0 0,'-5'-3'1206'0'0,"0"0"0"0"0,0 0-1 0 0,0 0 1 0 0,0 1 0 0 0,-1 0-1 0 0,0 0 1 0 0,1 0 0 0 0,-9-1 0 0 0,10 3-730 0 0,0 0 1 0 0,0 0 0 0 0,-1 0 0 0 0,1 0-1 0 0,0 1 1 0 0,0-1 0 0 0,0 1-1 0 0,-6 2 1 0 0,4-1 41 0 0,-38 16 2561 0 0,42-17-2840 0 0,0 0 0 0 0,0 0-1 0 0,0 1 1 0 0,0-1 0 0 0,0 0 0 0 0,1 1 0 0 0,-1 0-1 0 0,0 0 1 0 0,1-1 0 0 0,-1 1 0 0 0,1 0 0 0 0,0 0-1 0 0,0 0 1 0 0,-1 0 0 0 0,1 0 0 0 0,1 1 0 0 0,-2 1-1 0 0,2-3-156 0 0,0 0-1 0 0,0 0 0 0 0,0 0 0 0 0,1 0 1 0 0,-1 0-1 0 0,0 0 0 0 0,1 0 0 0 0,-1 0 1 0 0,0 0-1 0 0,1 0 0 0 0,-1 0 0 0 0,1 0 0 0 0,-1 0 1 0 0,1-1-1 0 0,0 1 0 0 0,-1 0 0 0 0,1 0 1 0 0,0-1-1 0 0,0 1 0 0 0,0-1 0 0 0,-1 1 0 0 0,1 0 1 0 0,0-1-1 0 0,0 1 0 0 0,0-1 0 0 0,0 0 1 0 0,0 1-1 0 0,0-1 0 0 0,0 0 0 0 0,0 0 0 0 0,0 1 1 0 0,1-1-1 0 0,32 6 1006 0 0,-30-6-997 0 0,-1 0-1 0 0,1 1 0 0 0,-1-1 1 0 0,1-1-1 0 0,-1 1 0 0 0,1 0 1 0 0,-1-1-1 0 0,1 0 0 0 0,-1 0 1 0 0,1 0-1 0 0,-1 0 0 0 0,0-1 1 0 0,1 1-1 0 0,-1-1 0 0 0,0 0 1 0 0,0 1-1 0 0,0-2 0 0 0,0 1 1 0 0,-1 0-1 0 0,5-5 0 0 0,-6 7-78 0 0,-1-1 0 0 0,0 1-1 0 0,0 0 1 0 0,1-1-1 0 0,-1 1 1 0 0,0 0 0 0 0,0-1-1 0 0,0 1 1 0 0,0 0-1 0 0,0-1 1 0 0,0 1-1 0 0,1-1 1 0 0,-1 1 0 0 0,0 0-1 0 0,0-1 1 0 0,0 1-1 0 0,0 0 1 0 0,0-1 0 0 0,0 1-1 0 0,-1-1 1 0 0,1 1-1 0 0,0 0 1 0 0,0-1 0 0 0,0 1-1 0 0,0 0 1 0 0,0-1-1 0 0,0 1 1 0 0,-1-1 0 0 0,1 1-1 0 0,0 0 1 0 0,0 0-1 0 0,-1-1 1 0 0,1 1 0 0 0,-15-9 179 0 0,-17 2-529 0 0,30 7 188 0 0,0 0 0 0 0,1 0-1 0 0,-1 0 1 0 0,0 0 0 0 0,0 0-1 0 0,1 0 1 0 0,-1 1-1 0 0,0-1 1 0 0,1 1 0 0 0,-1-1-1 0 0,0 1 1 0 0,-1 1 0 0 0,-3 2-3058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59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0 652 0 0,'1'57'10820'0'0,"2"10"-6026"0"0,2-3-3836 0 0,19 92 1 0 0,-17-131-2176 0 0,2 14-5150 0 0,-9-32 4549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59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27 532 16 0 0,'-5'-13'715'0'0,"0"1"0"0"0,1-1 0 0 0,1 0 1 0 0,0-1-1 0 0,0 1 0 0 0,2-1 0 0 0,-1 1 0 0 0,2-1 0 0 0,0 1 1 0 0,1-1-1 0 0,0 1 0 0 0,5-22 0 0 0,-2 20-263 0 0,0 1 0 0 0,1 0 1 0 0,1 0-1 0 0,0 0 0 0 0,1 1 0 0 0,1 0 0 0 0,0 0 1 0 0,1 0-1 0 0,0 1 0 0 0,1 1 0 0 0,12-13 0 0 0,-3 6-23 0 0,0 1-1 0 0,1 1 0 0 0,1 1 1 0 0,0 0-1 0 0,1 2 1 0 0,1 1-1 0 0,0 0 0 0 0,1 2 1 0 0,0 0-1 0 0,0 2 0 0 0,33-7 1 0 0,-45 13-200 0 0,0 0 0 0 0,-1 1 0 0 0,1 0 0 0 0,0 1 0 0 0,0 0 0 0 0,-1 1 0 0 0,1 0 0 0 0,0 1 0 0 0,-1 0 0 0 0,1 1 0 0 0,12 5 0 0 0,-18-6-142 0 0,-1 1 1 0 0,0-1-1 0 0,0 1 1 0 0,0 1-1 0 0,0-1 1 0 0,0 1-1 0 0,-1 0 0 0 0,1 0 1 0 0,-1 0-1 0 0,0 0 1 0 0,0 1-1 0 0,-1-1 1 0 0,0 1-1 0 0,1 0 1 0 0,-1 0-1 0 0,-1 1 1 0 0,1-1-1 0 0,-1 1 1 0 0,0-1-1 0 0,0 1 1 0 0,-1 0-1 0 0,0-1 1 0 0,0 1-1 0 0,1 7 1 0 0,-2 1-10 0 0,0-1 0 0 0,-1 1 0 0 0,-1-1 0 0 0,0 1 1 0 0,-1-1-1 0 0,0 0 0 0 0,-1 0 0 0 0,0 0 0 0 0,-1-1 0 0 0,0 1 0 0 0,-1-1 1 0 0,-1 0-1 0 0,0-1 0 0 0,0 1 0 0 0,-13 12 0 0 0,0 0-54 0 0,-1-1 1 0 0,-2-1-1 0 0,0 0 0 0 0,-1-2 1 0 0,-40 25-1 0 0,-61 28-493 0 0,125-73 466 0 0,0 0-1 0 0,0 0 0 0 0,-1 0 1 0 0,1 0-1 0 0,0 0 0 0 0,0 0 1 0 0,0 0-1 0 0,0 1 0 0 0,0-1 1 0 0,-1 0-1 0 0,1 0 0 0 0,0 0 1 0 0,0 0-1 0 0,0 0 0 0 0,0 0 1 0 0,0 0-1 0 0,0 0 0 0 0,-1 0 0 0 0,1 0 1 0 0,0 0-1 0 0,0 1 0 0 0,0-1 1 0 0,0 0-1 0 0,0 0 0 0 0,0 0 1 0 0,0 0-1 0 0,0 0 0 0 0,0 0 1 0 0,0 1-1 0 0,0-1 0 0 0,0 0 1 0 0,0 0-1 0 0,0 0 0 0 0,0 0 1 0 0,0 0-1 0 0,0 1 0 0 0,0-1 1 0 0,0 0-1 0 0,0 0 0 0 0,0 0 1 0 0,0 0-1 0 0,0 0 0 0 0,0 1 1 0 0,0-1-1 0 0,0 0 0 0 0,0 0 1 0 0,0 0-1 0 0,0 0 0 0 0,0 0 0 0 0,0 0 1 0 0,0 1-1 0 0,0-1 0 0 0,0 0 1 0 0,1 0-1 0 0,-1 0 0 0 0,0 0 1 0 0,0 0-1 0 0,0 0 0 0 0,0 0 1 0 0,0 0-1 0 0,14 6-20 0 0,20-1 117 0 0,7 0 116 0 0,0 3 0 0 0,71 21 0 0 0,-86-21-72 0 0,-2 2 1 0 0,1 1-1 0 0,-2 1 1 0 0,1 1-1 0 0,31 23 0 0 0,-46-28-619 0 0,0-2 796 0 0,-1 1 0 0 0,1-1 0 0 0,12 6 0 0 0,7-4-2968 0 0,2-10-6361 0 0,-9-3 6245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0:59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29 60 0 0,'-13'-4'16869'0'0,"42"9"-15433"0"0,-1-3 0 0 0,1 0 0 0 0,-1-1 0 0 0,1-2 0 0 0,33-5 0 0 0,-6 1-136 0 0,74-9 1069 0 0,-76 6-5691 0 0,-49 7-189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00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6397 0 0,'-30'32'11750'0'0,"30"-32"-11633"0"0,0 1-1 0 0,0-1 1 0 0,0 1-1 0 0,0-1 1 0 0,0 1 0 0 0,0 0-1 0 0,1-1 1 0 0,-1 1-1 0 0,0-1 1 0 0,0 1 0 0 0,0-1-1 0 0,0 0 1 0 0,1 1-1 0 0,-1-1 1 0 0,0 1 0 0 0,1-1-1 0 0,-1 1 1 0 0,0-1-1 0 0,1 0 1 0 0,-1 1 0 0 0,0-1-1 0 0,1 0 1 0 0,-1 1-1 0 0,1-1 1 0 0,-1 0 0 0 0,0 1-1 0 0,1-1 1 0 0,-1 0-1 0 0,1 0 1 0 0,-1 0 0 0 0,2 1-1 0 0,15 8 1105 0 0,124 9 3071 0 0,-70-11-4420 0 0,1 4-3761 0 0,-50-9-2891 0 0,-12-2 3935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02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0 490 68 0 0,'0'0'921'0'0,"2"-3"291"0"0,9-7-191 0 0,0 1 1 0 0,1 0 0 0 0,-1 0-1 0 0,2 1 1 0 0,-1 1-1 0 0,1 0 1 0 0,19-6 0 0 0,13-10 633 0 0,-22 11-714 0 0,-1-1 0 0 0,0-2 0 0 0,0 0 0 0 0,27-27 0 0 0,-39 32-563 0 0,0 0-1 0 0,-1-1 0 0 0,-1-1 1 0 0,1 1-1 0 0,-2-1 0 0 0,0-1 1 0 0,0 1-1 0 0,-1-1 1 0 0,8-26-1 0 0,-8 17 22 0 0,0-1 0 0 0,-2 0 0 0 0,-1 0 0 0 0,1-36 0 0 0,-4 58-7 0 0,4 19-243 0 0,4 25 68 0 0,-1-1 0 0 0,2 56 0 0 0,-8-19-2432 0 0,2-49-222 0 0,0-9-3565 0 0,-3-14 3766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02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92 0 0,'-1'1'196'0'0,"1"-1"1"0"0,0 0-1 0 0,0 1 1 0 0,-1-1-1 0 0,1 1 1 0 0,0-1-1 0 0,0 1 0 0 0,0-1 1 0 0,0 1-1 0 0,0-1 1 0 0,0 1-1 0 0,0-1 0 0 0,0 1 1 0 0,0-1-1 0 0,0 1 1 0 0,0-1-1 0 0,0 1 1 0 0,0-1-1 0 0,0 1 0 0 0,0-1 1 0 0,0 1-1 0 0,0-1 1 0 0,1 1-1 0 0,-1-1 0 0 0,0 1 1 0 0,0-1-1 0 0,1 0 1 0 0,-1 1-1 0 0,0-1 1 0 0,1 1-1 0 0,-1 0 0 0 0,19 9 2754 0 0,23-2 108 0 0,322-3 6149 0 0,-193-8-6491 0 0,9-6 623 0 0,-104 2-5006 0 0,-60 7-950 0 0,-2 3-5018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03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40 6469 0 0,'-39'14'13483'0'0,"55"-15"-12321"0"0,161-24 3330 0 0,12-2-5628 0 0,-176 27-7039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44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5 165 1000 0 0,'0'-6'982'0'0,"1"0"-1"0"0,1 0 1 0 0,-1 0-1 0 0,1 0 0 0 0,0 0 1 0 0,1 1-1 0 0,-1-1 1 0 0,7-10-1 0 0,-4 9-94 0 0,0 0-1 0 0,1 1 0 0 0,0-1 0 0 0,0 1 0 0 0,13-10 1 0 0,-10 9-244 0 0,1 1 1 0 0,0 0-1 0 0,0 1 1 0 0,1 0-1 0 0,0 0 1 0 0,-1 1-1 0 0,1 0 1 0 0,1 1-1 0 0,19-3 1 0 0,-29 6-532 0 0,0-1 0 0 0,1 1 0 0 0,-1 0-1 0 0,0 0 1 0 0,1 0 0 0 0,-1 0 0 0 0,0 0 0 0 0,1 1 0 0 0,-1-1 0 0 0,0 1-1 0 0,0-1 1 0 0,0 1 0 0 0,1 0 0 0 0,-1 0 0 0 0,0 0 0 0 0,0 0 0 0 0,0 0 0 0 0,0 0-1 0 0,0 1 1 0 0,0-1 0 0 0,-1 1 0 0 0,1-1 0 0 0,1 3 0 0 0,-1-2-36 0 0,-1 0 0 0 0,0 1 0 0 0,0-1 0 0 0,-1 1 0 0 0,1-1 1 0 0,0 1-1 0 0,-1-1 0 0 0,1 1 0 0 0,-1-1 0 0 0,0 1 0 0 0,0-1 0 0 0,0 1 0 0 0,0-1 1 0 0,-1 1-1 0 0,1-1 0 0 0,0 1 0 0 0,-1-1 0 0 0,0 1 0 0 0,0-1 0 0 0,0 1 1 0 0,-1 1-1 0 0,-6 15 93 0 0,-2-1 0 0 0,0 0 0 0 0,-1-1 0 0 0,-19 24 0 0 0,-61 60 221 0 0,9-10-33 0 0,81-91-350 0 0,0 1 0 0 0,0 0 1 0 0,1 0-1 0 0,-1-1 0 0 0,0 1 0 0 0,1 0 0 0 0,-1 0 1 0 0,1 0-1 0 0,-1 0 0 0 0,1 0 0 0 0,-1 0 1 0 0,1 0-1 0 0,0 0 0 0 0,-1 0 0 0 0,1 0 1 0 0,0 0-1 0 0,0 0 0 0 0,0 0 0 0 0,0 0 1 0 0,0 0-1 0 0,0 0 0 0 0,0 0 0 0 0,0 0 0 0 0,1 2 1 0 0,0-2 2 0 0,-1 0 1 0 0,1 0 0 0 0,0 0 0 0 0,0 0-1 0 0,0 0 1 0 0,0 0 0 0 0,0 0 0 0 0,1-1-1 0 0,-1 1 1 0 0,0 0 0 0 0,0-1-1 0 0,0 1 1 0 0,1-1 0 0 0,-1 0 0 0 0,0 1-1 0 0,3-1 1 0 0,8 2 77 0 0,0-1 0 0 0,1 0 0 0 0,16-2 0 0 0,-19 1-4 0 0,125-7-1183 0 0,-121 6-1301 0 0,-3 1-639 0 0,-3-2-1925 0 0,-2 0 2078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03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1 740 0 0,'-44'22'3271'0'0,"-52"35"0"0"0,79-46-2247 0 0,2 1 0 0 0,-1 0 0 0 0,2 1 0 0 0,0 1 1 0 0,0 0-1 0 0,-12 19 0 0 0,22-28-482 0 0,1 0 0 0 0,-1 1 0 0 0,1 0 0 0 0,1-1 0 0 0,-1 1 0 0 0,1 0 0 0 0,0 0 0 0 0,0 1 0 0 0,-1 10 0 0 0,4-16-445 0 0,-1 0 1 0 0,0 1-1 0 0,1-1 0 0 0,-1 0 0 0 0,0 0 1 0 0,1 0-1 0 0,0 1 0 0 0,-1-1 0 0 0,1 0 1 0 0,0 0-1 0 0,-1 0 0 0 0,1 0 0 0 0,0 0 1 0 0,0 0-1 0 0,0 0 0 0 0,0-1 0 0 0,0 1 1 0 0,0 0-1 0 0,0 0 0 0 0,0-1 0 0 0,0 1 1 0 0,1-1-1 0 0,-1 1 0 0 0,0-1 0 0 0,0 1 1 0 0,0-1-1 0 0,1 0 0 0 0,-1 1 0 0 0,2-1 1 0 0,39 4 1109 0 0,-38-4-1082 0 0,58 1 862 0 0,-21-1-391 0 0,0 1 1 0 0,51 9-1 0 0,-81-8-499 0 0,0 0 0 0 0,0 1 0 0 0,-1 0-1 0 0,1 1 1 0 0,-1 0 0 0 0,0 1 0 0 0,0 0 0 0 0,0 0-1 0 0,-1 1 1 0 0,0 1 0 0 0,0-1 0 0 0,0 1 0 0 0,9 10 0 0 0,-17-15-78 0 0,1 0-1 0 0,-1-1 1 0 0,1 1 0 0 0,-1 0 0 0 0,1 0 0 0 0,-1 0 0 0 0,0 0 0 0 0,0 0 0 0 0,0 0 0 0 0,0 0 0 0 0,0 1 0 0 0,-1-1 0 0 0,1 0 0 0 0,-1 0 0 0 0,1 1 0 0 0,-1-1 0 0 0,0 0-1 0 0,0 1 1 0 0,0-1 0 0 0,0 0 0 0 0,-1 4 0 0 0,0-3-2 0 0,0 0 0 0 0,0 0 0 0 0,-1 0 0 0 0,1-1 0 0 0,-1 1 0 0 0,0-1 0 0 0,0 1 0 0 0,0-1 0 0 0,0 1 0 0 0,0-1 0 0 0,-1 0 0 0 0,1 0 0 0 0,-1 0 0 0 0,-2 1 0 0 0,-6 4 7 0 0,-1-1-1 0 0,0-1 1 0 0,1 0 0 0 0,-2 0 0 0 0,1-2 0 0 0,-19 5 0 0 0,-13-3-749 0 0,-1-1 1 0 0,-55-3-1 0 0,59-2-1364 0 0,30 0 11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03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8 132 0 0,'-2'-1'453'0'0,"0"0"-1"0"0,-1 0 1 0 0,1 0 0 0 0,0 0-1 0 0,-1 0 1 0 0,1 1 0 0 0,0-1-1 0 0,-1 1 1 0 0,1 0 0 0 0,-1 0 0 0 0,1 0-1 0 0,-1 0 1 0 0,1 0 0 0 0,-1 0-1 0 0,1 1 1 0 0,-1-1 0 0 0,1 1-1 0 0,0 0 1 0 0,-1 0 0 0 0,1 0-1 0 0,0 0 1 0 0,-3 1 0 0 0,2 0-27 0 0,0 0 1 0 0,0 0-1 0 0,0-1 0 0 0,1 2 1 0 0,-1-1-1 0 0,1 0 1 0 0,0 0-1 0 0,-1 1 0 0 0,1 0 1 0 0,0-1-1 0 0,0 1 1 0 0,1 0-1 0 0,-1 0 0 0 0,0 0 1 0 0,-1 6-1 0 0,3-8-323 0 0,0-1 0 0 0,-1 1 1 0 0,1 0-1 0 0,0 0 0 0 0,0 0 0 0 0,0-1 0 0 0,0 1 0 0 0,1 0 0 0 0,-1 0 0 0 0,0-1 0 0 0,0 1 0 0 0,0 0 0 0 0,1 0 1 0 0,-1 0-1 0 0,0-1 0 0 0,0 1 0 0 0,1 0 0 0 0,-1-1 0 0 0,1 1 0 0 0,-1 0 0 0 0,1-1 0 0 0,-1 1 0 0 0,1-1 0 0 0,-1 1 0 0 0,1 0 1 0 0,0-1-1 0 0,-1 1 0 0 0,1-1 0 0 0,0 0 0 0 0,-1 1 0 0 0,1-1 0 0 0,0 0 0 0 0,0 1 0 0 0,-1-1 0 0 0,1 0 0 0 0,0 0 1 0 0,0 1-1 0 0,0-1 0 0 0,-1 0 0 0 0,3 0 0 0 0,-1 0 8 0 0,0 0 0 0 0,0 1-1 0 0,0-1 1 0 0,0 0 0 0 0,0 0 0 0 0,0 0 0 0 0,0-1 0 0 0,0 1-1 0 0,0-1 1 0 0,0 1 0 0 0,0-1 0 0 0,0 1 0 0 0,0-1 0 0 0,2-1-1 0 0,-4 2-169 0 0,0-1-1 0 0,1 1 0 0 0,-1-1 1 0 0,0 1-1 0 0,0 0 0 0 0,0-1 1 0 0,0 1-1 0 0,0-1 0 0 0,0 1 0 0 0,0-1 1 0 0,0 1-1 0 0,0 0 0 0 0,0-1 1 0 0,0 1-1 0 0,0-1 0 0 0,0 1 1 0 0,0 0-1 0 0,-1-1 0 0 0,1 1 0 0 0,0-1 1 0 0,0 1-1 0 0,0 0 0 0 0,0-1 1 0 0,-1 1-1 0 0,1 0 0 0 0,0-1 1 0 0,-1 1-1 0 0,1 0 0 0 0,0-1 0 0 0,0 1 1 0 0,-1 0-1 0 0,1 0 0 0 0,0-1 1 0 0,-1 1-1 0 0,1 0 0 0 0,-1 0 1 0 0,1 0-1 0 0,0 0 0 0 0,-1-1 0 0 0,0 1 1 0 0,-14 2-9364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05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1 413 448 0 0,'3'1'423'0'0,"-1"-1"1"0"0,1 1-1 0 0,0-1 1 0 0,0 1-1 0 0,0-1 0 0 0,0 0 1 0 0,0 0-1 0 0,0 0 0 0 0,0 0 1 0 0,-1 0-1 0 0,1-1 1 0 0,0 0-1 0 0,0 1 0 0 0,0-1 1 0 0,5-2-1 0 0,40-20 2867 0 0,-27 10-2295 0 0,-2-1 1 0 0,0 0 0 0 0,0-2-1 0 0,-2 0 1 0 0,0-1-1 0 0,0-1 1 0 0,20-29 0 0 0,84-150 3715 0 0,-101 162-3686 0 0,-40 87 39 0 0,-17 66 0 0 0,29-92-839 0 0,-17 72 419 0 0,-22 190 0 0 0,46-278 692 0 0,5-3-6088 0 0,11-10-3583 0 0,-5-2 5573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05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95 624 0 0,'1'-4'740'0'0,"0"1"-1"0"0,-1 0 1 0 0,1-1-1 0 0,-1 1 1 0 0,1-1-1 0 0,-1 1 1 0 0,0-1-1 0 0,0 1 1 0 0,0 0-1 0 0,-1-1 1 0 0,1 1-1 0 0,-1-1 1 0 0,0 1-1 0 0,0 0 1 0 0,0-1-1 0 0,-3-5 1 0 0,3 8-412 0 0,0 0 0 0 0,0 0 1 0 0,0-1-1 0 0,-1 1 0 0 0,1 0 1 0 0,0 0-1 0 0,0 0 0 0 0,-1 0 1 0 0,1 0-1 0 0,0 1 1 0 0,-1-1-1 0 0,1 0 0 0 0,-1 1 1 0 0,1-1-1 0 0,-3 0 0 0 0,1 0-164 0 0,0 1-1 0 0,0 0 0 0 0,0 0 0 0 0,0 0 0 0 0,0 0 1 0 0,0 0-1 0 0,0 1 0 0 0,0-1 0 0 0,0 1 0 0 0,-3 1 1 0 0,-6 2 141 0 0,0 1 1 0 0,1 1 0 0 0,0 0 0 0 0,0 1 0 0 0,0 0 0 0 0,1 0 0 0 0,0 1 0 0 0,1 0-1 0 0,-1 1 1 0 0,-9 12 0 0 0,5-4 114 0 0,0 1 0 0 0,1 0 0 0 0,1 1 1 0 0,-18 40-1 0 0,27-53-337 0 0,0 1 0 0 0,1 0-1 0 0,0 0 1 0 0,0 0 0 0 0,1 0 0 0 0,-1 0 0 0 0,1 0 0 0 0,1 0 0 0 0,0 1 0 0 0,0-1 0 0 0,0 0 0 0 0,1 0 0 0 0,0 0 0 0 0,0 1 0 0 0,1-1 0 0 0,0 0 0 0 0,0-1-1 0 0,1 1 1 0 0,0 0 0 0 0,0-1 0 0 0,0 1 0 0 0,1-1 0 0 0,0 0 0 0 0,0 0 0 0 0,1 0 0 0 0,6 6 0 0 0,-4-5-59 0 0,1 0 1 0 0,0-1 0 0 0,0 0-1 0 0,0-1 1 0 0,1 1 0 0 0,0-2-1 0 0,0 1 1 0 0,0-1-1 0 0,0-1 1 0 0,1 1 0 0 0,-1-2-1 0 0,1 1 1 0 0,0-1 0 0 0,0-1-1 0 0,0 0 1 0 0,0 0-1 0 0,0-1 1 0 0,16-1 0 0 0,-13-1-44 0 0,-1-1-1 0 0,1 0 1 0 0,-1 0 0 0 0,0-1 0 0 0,0-1 0 0 0,-1 0 0 0 0,1 0 0 0 0,-1-1 0 0 0,0-1 0 0 0,-1 0 0 0 0,0 0 0 0 0,0-1 0 0 0,0 0 0 0 0,-1-1 0 0 0,0 0 0 0 0,-1 0 0 0 0,0-1 0 0 0,0 0-1 0 0,-1-1 1 0 0,0 0 0 0 0,-1 0 0 0 0,-1 0 0 0 0,1-1 0 0 0,-2 1 0 0 0,0-1 0 0 0,0 0 0 0 0,-1-1 0 0 0,0 1 0 0 0,-1-1 0 0 0,-1 1 0 0 0,0-1 0 0 0,-1 1 0 0 0,-2-24 0 0 0,1 28 19 0 0,0 0 0 0 0,-1 0 1 0 0,0 0-1 0 0,0 0 0 0 0,-1 1 1 0 0,0-1-1 0 0,-1 1 0 0 0,1 0 1 0 0,-2 0-1 0 0,1 0 0 0 0,-1 0 1 0 0,1 1-1 0 0,-2 0 0 0 0,1 0 1 0 0,-1 0-1 0 0,0 1 0 0 0,0-1 1 0 0,0 2-1 0 0,-1-1 0 0 0,-10-5 1 0 0,8 6-408 0 0,0 0 0 0 0,-1 0 0 0 0,1 1 0 0 0,-1 0 0 0 0,0 1 1 0 0,-17-3-1 0 0,15 4-1044 0 0,-1 1 0 0 0,0 0 0 0 0,0 1 0 0 0,1 0 1 0 0,-17 4-1 0 0,7 0-1331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12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842 130 248 0 0,'0'-6'472'0'0,"-1"1"0"0"0,0-1 0 0 0,0 1 0 0 0,-1-1 0 0 0,0 1-1 0 0,0-1 1 0 0,0 1 0 0 0,-1 0 0 0 0,1 0 0 0 0,-1 0 0 0 0,0 0 0 0 0,-1 1 0 0 0,1-1 0 0 0,-1 1 0 0 0,0 0-1 0 0,0 0 1 0 0,0 0 0 0 0,-1 0 0 0 0,1 1 0 0 0,-1 0 0 0 0,0 0 0 0 0,0 0 0 0 0,0 1 0 0 0,0-1 0 0 0,0 1-1 0 0,-1 0 1 0 0,-8-2 0 0 0,-9 0 193 0 0,0 1 0 0 0,1 0-1 0 0,-1 2 1 0 0,0 0 0 0 0,-43 6-1 0 0,18 1 181 0 0,-81 23-1 0 0,115-25-651 0 0,1 0 0 0 0,0 1 0 0 0,0 0 0 0 0,0 1 0 0 0,1 1 0 0 0,0 0 0 0 0,0 0 0 0 0,0 1 0 0 0,-20 19 0 0 0,26-20-76 0 0,0-1 0 0 0,1 2 0 0 0,-1-1 0 0 0,1 1 0 0 0,1-1 1 0 0,-1 1-1 0 0,2 1 0 0 0,-1-1 0 0 0,1 0 0 0 0,0 1 0 0 0,1 0 1 0 0,0 0-1 0 0,0 0 0 0 0,1 0 0 0 0,0 0 0 0 0,0 12 0 0 0,13 215 1447 0 0,0-46-815 0 0,-8-62-357 0 0,2 12 176 0 0,-20 238-1 0 0,-20-155-78 0 0,15-115-43 0 0,5 1-1 0 0,-1 129 1 0 0,25 54 423 0 0,-3 223 276 0 0,-41-69-350 0 0,-54 192 438 0 0,84-607-1233 0 0,1 0 0 0 0,2 0 0 0 0,1 0 0 0 0,4 32 0 0 0,-2-50 0 0 0,0-1 0 0 0,1 1 0 0 0,1-1 0 0 0,0 1 0 0 0,1-1 0 0 0,0 0 0 0 0,1-1 0 0 0,0 1 0 0 0,1-1 0 0 0,0 0 0 0 0,0-1 0 0 0,13 13 0 0 0,-10-13 0 0 0,1 0 0 0 0,0-1 0 0 0,1-1 0 0 0,0 0 0 0 0,0 0 0 0 0,1-1 0 0 0,0-1 0 0 0,0 0 0 0 0,0 0 0 0 0,1-2 0 0 0,0 1 0 0 0,0-2 0 0 0,0 0 0 0 0,0-1 0 0 0,0 0 0 0 0,16-1 0 0 0,0 0 0 0 0,0-3 0 0 0,0 0 0 0 0,-1-2 0 0 0,1-1 0 0 0,-1-1 0 0 0,51-19 0 0 0,-35 12-100 0 0,-43 13-467 0 0,-5 8-4674 0 0,2-4 3232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13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1074 1 312 0 0,'-17'0'624'0'0,"0"2"-1"0"0,0 0 1 0 0,1 1-1 0 0,-1 1 1 0 0,1 0-1 0 0,0 2 1 0 0,0-1-1 0 0,0 2 1 0 0,-20 11 0 0 0,-1 5 276 0 0,0 0 1 0 0,-43 39 0 0 0,40-26-72 0 0,2 1 0 0 0,1 2 0 0 0,2 1 1 0 0,-48 73-1 0 0,-94 187 2013 0 0,140-234-2365 0 0,-19 35 639 0 0,-50 125 1 0 0,80-163-576 0 0,3 1 0 0 0,3 0 0 0 0,3 2-1 0 0,2 0 1 0 0,-8 100 0 0 0,20-108-263 0 0,3 1-1 0 0,3 0 0 0 0,2-1 0 0 0,3 0 1 0 0,2 0-1 0 0,3-1 0 0 0,2 0 0 0 0,3-2 0 0 0,2 0 1 0 0,2 0-1 0 0,3-2 0 0 0,2-1 0 0 0,3-2 1 0 0,1 0-1 0 0,53 62 0 0 0,-39-61 49 0 0,3-1 0 0 0,1-3 0 0 0,3-2-1 0 0,1-3 1 0 0,91 56 0 0 0,-99-72-128 0 0,2-1-1 0 0,0-3 1 0 0,1-2-1 0 0,2-2 1 0 0,0-2-1 0 0,0-2 1 0 0,99 13-1 0 0,-71-20 127 0 0,91-3 0 0 0,-132-6-340 0 0,0-1-1 0 0,0-2 1 0 0,0-1-1 0 0,56-18 0 0 0,-86 22-110 0 0,0 0 0 0 0,-1-1 0 0 0,1 0 0 0 0,-1-1 0 0 0,0 1 0 0 0,10-8 0 0 0,-14 9-239 0 0,0 0-1 0 0,0 0 1 0 0,0 0 0 0 0,0 0 0 0 0,0-1-1 0 0,0 1 1 0 0,-1-1 0 0 0,1 1 0 0 0,-1-1 0 0 0,0 1-1 0 0,0-1 1 0 0,0 0 0 0 0,0 0 0 0 0,0 1-1 0 0,0-1 1 0 0,-1 0 0 0 0,1 0 0 0 0,-1-4-1 0 0,1 4-763 0 0,-1 1-462 0 0,-2-15-5142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13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47 7701 0 0,'-11'-7'6090'0'0,"-16"-9"3493"0"0,62 3-7396 0 0,-16 9-1739 0 0,1 1-1 0 0,-1 1 1 0 0,1 1 0 0 0,0 1 0 0 0,0 0-1 0 0,37 6 1 0 0,-50-5-392 0 0,-1 1 0 0 0,1 0 0 0 0,0 0 0 0 0,0 1 0 0 0,-1 0 0 0 0,0 0-1 0 0,0 0 1 0 0,1 1 0 0 0,-2 0 0 0 0,7 5 0 0 0,-8-6-43 0 0,-1 1 0 0 0,0-1-1 0 0,0 1 1 0 0,0 0 0 0 0,-1 0 0 0 0,1 0-1 0 0,-1 0 1 0 0,0 0 0 0 0,0 0-1 0 0,-1 1 1 0 0,1-1 0 0 0,-1 1 0 0 0,0-1-1 0 0,0 1 1 0 0,0 0 0 0 0,0 7 0 0 0,-2-4 7 0 0,1 0 1 0 0,-1 0 0 0 0,-1 0-1 0 0,0 0 1 0 0,0 0-1 0 0,0 0 1 0 0,-1 0 0 0 0,0-1-1 0 0,-1 1 1 0 0,1-1 0 0 0,-1 0-1 0 0,-1 0 1 0 0,-6 8 0 0 0,-5 6 97 0 0,-2-2 0 0 0,-35 33 1 0 0,-20 7 132 0 0,43-36-778 0 0,1 2-1 0 0,0 1 1 0 0,-28 34 0 0 0,57-60 312 0 0,-6 8-936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14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20 256 0 0,'-16'-19'6851'0'0,"14"22"-5276"0"0,-4 13-614 0 0,0 0 1 0 0,1 0-1 0 0,1 0 0 0 0,1 1 0 0 0,-3 26 0 0 0,1-5 208 0 0,-35 309 5253 0 0,38-114-6647 0 0,2-233 214 0 0,1 14-1951 0 0,2-1-3379 0 0,0-9 2853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14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57 658 6353 0 0,'-7'-10'710'0'0,"0"1"0"0"0,1-1 0 0 0,0 0 0 0 0,0 0 0 0 0,1-1 0 0 0,1 1 0 0 0,0-1 0 0 0,-4-19 0 0 0,6 21-505 0 0,1 0 0 0 0,1 0 0 0 0,0 0-1 0 0,0 1 1 0 0,1-1 0 0 0,0 0 0 0 0,0 0 0 0 0,1 0 0 0 0,0 0 0 0 0,1 1-1 0 0,0-1 1 0 0,7-13 0 0 0,4-6 107 0 0,2 1 1 0 0,1 1-1 0 0,1 0 0 0 0,1 1 0 0 0,2 1 1 0 0,0 1-1 0 0,1 1 0 0 0,2 1 0 0 0,42-30 1 0 0,-37 31 11 0 0,2 1 1 0 0,0 1 0 0 0,1 2 0 0 0,0 2 0 0 0,2 0 0 0 0,0 3-1 0 0,0 0 1 0 0,51-8 0 0 0,-60 17-113 0 0,-1 0 1 0 0,1 2-1 0 0,0 1 1 0 0,0 1-1 0 0,-1 0 1 0 0,1 2-1 0 0,-1 1 1 0 0,0 1-1 0 0,0 1 1 0 0,-1 1-1 0 0,0 2 1 0 0,0 0-1 0 0,35 21 1 0 0,-49-25-112 0 0,1 1 1 0 0,-1 0-1 0 0,0 0 1 0 0,-1 0-1 0 0,0 1 1 0 0,0 0-1 0 0,-1 1 0 0 0,12 17 1 0 0,-16-21-54 0 0,0 0 1 0 0,0 0-1 0 0,-1 0 1 0 0,0 0-1 0 0,0 1 1 0 0,0-1-1 0 0,-1 1 1 0 0,0-1-1 0 0,0 1 0 0 0,0-1 1 0 0,-1 1-1 0 0,1 0 1 0 0,-1-1-1 0 0,-1 1 1 0 0,1 0-1 0 0,-1-1 1 0 0,0 1-1 0 0,0-1 1 0 0,-3 8-1 0 0,-2 0 23 0 0,-1 0-1 0 0,0-1 1 0 0,0 0-1 0 0,-1-1 1 0 0,-1 0-1 0 0,0 0 1 0 0,0-1-1 0 0,-1 0 1 0 0,0 0 0 0 0,-1-1-1 0 0,-13 8 1 0 0,-5 3 42 0 0,0-2 0 0 0,-2-2 1 0 0,-43 18-1 0 0,42-22-90 0 0,1-2 0 0 0,-2-1 0 0 0,1-1 0 0 0,-1-2 0 0 0,-33 2 0 0 0,-33-4-4498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14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0 572 0 0,'0'2'560'0'0,"-1"0"1"0"0,1 0-1 0 0,0 0 0 0 0,0-1 1 0 0,0 1-1 0 0,0 0 0 0 0,1 0 1 0 0,-1 0-1 0 0,0-1 0 0 0,1 1 1 0 0,-1 0-1 0 0,1-1 0 0 0,0 1 1 0 0,0 0-1 0 0,-1-1 0 0 0,1 1 1 0 0,0-1-1 0 0,0 1 0 0 0,0-1 1 0 0,2 2-1 0 0,0 0 174 0 0,1 0 0 0 0,-1 0 0 0 0,1 0 0 0 0,0-1 0 0 0,0 1 0 0 0,0-1 0 0 0,8 3 0 0 0,7 2 615 0 0,1-2 0 0 0,37 7 0 0 0,-43-10-465 0 0,39 7 1127 0 0,0-2 0 0 0,61 0 0 0 0,-81-8-1956 0 0,0-1 1 0 0,-1-1-1 0 0,1-2 1 0 0,54-15-1 0 0,-78 18-116 0 0,12-1-11305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44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93 924 0 0,'1'-9'8593'0'0,"4"0"-7646"0"0,2 3 21 0 0,1 0 1 0 0,-1 1-1 0 0,1 0 1 0 0,1 0 0 0 0,-1 1-1 0 0,0 0 1 0 0,1 0 0 0 0,16-3-1 0 0,5-5-403 0 0,8-1-8103 0 0,-27 9 5443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15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1 676 0 0,'-3'2'456'0'0,"-17"18"1562"0"0,19-19-1729 0 0,1-1-1 0 0,-1 1 1 0 0,0 0-1 0 0,1 0 1 0 0,-1-1-1 0 0,1 1 1 0 0,-1 0-1 0 0,1 0 1 0 0,-1 0-1 0 0,1 0 1 0 0,-1 0-1 0 0,1 0 1 0 0,0-1 0 0 0,-1 1-1 0 0,1 0 1 0 0,0 0-1 0 0,0 0 1 0 0,0 0-1 0 0,0 0 1 0 0,0 0-1 0 0,0 0 1 0 0,0 1-1 0 0,3-1 263 0 0,0 0 1 0 0,-1-1-1 0 0,1 1 0 0 0,0-1 0 0 0,0 1 0 0 0,0-1 1 0 0,-1 0-1 0 0,1 0 0 0 0,0 0 0 0 0,0-1 0 0 0,5-1 1 0 0,-2 2 298 0 0,23-3 564 0 0,10-1 1828 0 0,53 2 0 0 0,-76 3-3966 0 0,-1 1 1 0 0,0 0 0 0 0,27 8 0 0 0,-39-9 380 0 0,5 3-6928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19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1 532 0 0,'4'3'10122'0'0,"-4"-3"-9961"0"0,2 19 2283 0 0,-1 23-1230 0 0,-8 24 1133 0 0,-19 80-1 0 0,3-26-625 0 0,9-54-428 0 0,0-1-557 0 0,10-23-4933 0 0,6-35-432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19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85 632 0 0,'1'-8'496'0'0,"2"-31"4684"0"0,-3 38-4931 0 0,0-1 0 0 0,0 1 0 0 0,-1 0 0 0 0,1 0 0 0 0,0 0 0 0 0,0-1 0 0 0,-1 1 0 0 0,1 0 0 0 0,-1 0 0 0 0,1 0 0 0 0,-1 0 0 0 0,1 0 0 0 0,-1 0 0 0 0,1 0 0 0 0,-1 0 0 0 0,0 0 0 0 0,0 0 0 0 0,0 0 0 0 0,0 0 0 0 0,1 0 0 0 0,-1 1 0 0 0,0-1 0 0 0,0 0 0 0 0,0 1 0 0 0,-3-2 0 0 0,3 2-82 0 0,-1 0 0 0 0,1 0 0 0 0,-1 0 0 0 0,0 0 0 0 0,1 1 0 0 0,-1-1 0 0 0,1 0 0 0 0,-1 1 0 0 0,1-1 0 0 0,-1 1 0 0 0,1 0 1 0 0,-1 0-1 0 0,1-1 0 0 0,-1 1 0 0 0,1 0 0 0 0,0 0 0 0 0,0 0 0 0 0,-3 3 0 0 0,-22 22 1151 0 0,25-25-1224 0 0,-11 13 371 0 0,0 1 0 0 0,1 1 1 0 0,1 0-1 0 0,0 0 0 0 0,1 1 1 0 0,1 0-1 0 0,-7 21 0 0 0,12-30-268 0 0,0 1-1 0 0,1 0 1 0 0,0 0 0 0 0,0 0-1 0 0,1 0 1 0 0,0 0-1 0 0,1 0 1 0 0,0 0-1 0 0,0 1 1 0 0,1-1 0 0 0,0 0-1 0 0,1 0 1 0 0,0 0-1 0 0,0-1 1 0 0,1 1 0 0 0,8 16-1 0 0,-7-18-83 0 0,0 0-1 0 0,0 0 0 0 0,1-1 1 0 0,0 1-1 0 0,1-1 1 0 0,-1-1-1 0 0,1 1 1 0 0,0-1-1 0 0,1 0 0 0 0,-1 0 1 0 0,1-1-1 0 0,0 1 1 0 0,0-2-1 0 0,0 1 0 0 0,0-1 1 0 0,1 0-1 0 0,0 0 1 0 0,11 2-1 0 0,-9-4-56 0 0,-1 0-1 0 0,1 0 1 0 0,-1-1 0 0 0,1 0 0 0 0,-1-1-1 0 0,1 0 1 0 0,-1 0 0 0 0,1-1-1 0 0,-1-1 1 0 0,0 1 0 0 0,0-1-1 0 0,0-1 1 0 0,-1 0 0 0 0,1 0-1 0 0,12-9 1 0 0,-11 6-43 0 0,1-1 0 0 0,-2-1 1 0 0,1 0-1 0 0,-1-1 0 0 0,-1 1 0 0 0,0-2 0 0 0,0 1 0 0 0,-1-1 0 0 0,0 0 0 0 0,-1-1 1 0 0,8-18-1 0 0,-9 17-7 0 0,0-1 0 0 0,-1 0 0 0 0,0 0 0 0 0,-1 0 0 0 0,-1 0 0 0 0,0-1 0 0 0,-1 1 0 0 0,-1-1 0 0 0,0 1 0 0 0,-3-18 0 0 0,3 26-17 0 0,-2 1 0 0 0,1-1 0 0 0,-1 0 0 0 0,0 1 0 0 0,0-1 0 0 0,-1 1-1 0 0,1 0 1 0 0,-1 0 0 0 0,0 0 0 0 0,0 0 0 0 0,-1 0 0 0 0,0 1 0 0 0,0-1 0 0 0,0 1 0 0 0,0 0-1 0 0,-1 0 1 0 0,1 1 0 0 0,-1-1 0 0 0,0 1 0 0 0,-7-4 0 0 0,6 4-303 0 0,-1 1 0 0 0,0-1 0 0 0,0 1-1 0 0,0 0 1 0 0,0 1 0 0 0,-14-2 0 0 0,13 2-592 0 0,0 1 0 0 0,0 1 1 0 0,1-1-1 0 0,-1 1 0 0 0,0 1 0 0 0,-11 2 0 0 0,-2 4-2248 0 0,-1 0 451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19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36 264 0 0,'0'0'179'0'0,"0"1"-1"0"0,0 0 1 0 0,0-1-1 0 0,0 1 1 0 0,0 0-1 0 0,0-1 1 0 0,0 1 0 0 0,0 0-1 0 0,1-1 1 0 0,-1 1-1 0 0,0 0 1 0 0,0-1-1 0 0,1 1 1 0 0,-1-1 0 0 0,0 1-1 0 0,1-1 1 0 0,-1 1-1 0 0,0-1 1 0 0,1 1-1 0 0,-1-1 1 0 0,1 1 0 0 0,-1-1-1 0 0,1 1 1 0 0,-1-1-1 0 0,1 1 1 0 0,-1-1-1 0 0,1 0 1 0 0,-1 1 0 0 0,1-1-1 0 0,0 0 1 0 0,-1 0-1 0 0,1 0 1 0 0,0 1-1 0 0,-1-1 1 0 0,1 0 0 0 0,0 0-1 0 0,29 4 2707 0 0,-26-4-2627 0 0,80 0 3977 0 0,117-15-1 0 0,-117 8-3143 0 0,710-18 7649 0 0,-745 26-8386 0 0,-21 0-345 0 0,1-1 0 0 0,-1-1 1 0 0,33-5-1 0 0,-54 4-697 0 0,1 0-2141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20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97 8225 0 0,'-32'20'14090'0'0,"37"-21"-13182"0"0,364-100 5741 0 0,-359 99-7322 0 0,26-6 1061 0 0,-23 6-4401 0 0,-1 0-4726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20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1 768 0 0,'-22'12'1560'0'0,"1"2"-1"0"0,0 0 1 0 0,1 1 0 0 0,0 1-1 0 0,2 1 1 0 0,-1 0 0 0 0,2 2-1 0 0,1 0 1 0 0,0 1 0 0 0,2 0-1 0 0,0 1 1 0 0,1 1 0 0 0,-13 29-1 0 0,25-48-1256 0 0,-1 1 0 0 0,1-1 0 0 0,0 0 0 0 0,0 1 0 0 0,0-1 0 0 0,1 1 0 0 0,-1-1 0 0 0,1 1-1 0 0,0 6 1 0 0,0-9-229 0 0,0 0 0 0 0,1 0 0 0 0,-1 0 0 0 0,1 0 0 0 0,-1 0 0 0 0,1 0 0 0 0,-1 0 0 0 0,1-1 0 0 0,-1 1 0 0 0,1 0 0 0 0,0 0 0 0 0,-1 0 0 0 0,1-1 0 0 0,0 1 0 0 0,0 0 0 0 0,0-1 0 0 0,0 1 0 0 0,0-1 0 0 0,-1 1 0 0 0,1-1 0 0 0,0 1 0 0 0,0-1 0 0 0,0 0 0 0 0,0 1 0 0 0,0-1 0 0 0,0 0 0 0 0,0 0-1 0 0,0 0 1 0 0,0 0 0 0 0,1 0 0 0 0,-1 0 0 0 0,0 0 0 0 0,0 0 0 0 0,0 0 0 0 0,1-1 0 0 0,78-7 1094 0 0,-46 3-819 0 0,67 0-1 0 0,-92 5-362 0 0,1 1 1 0 0,-1 0-1 0 0,1 0 0 0 0,-1 1 0 0 0,0 0 0 0 0,0 1 0 0 0,0 0 0 0 0,0 1 1 0 0,-1 0-1 0 0,1 0 0 0 0,13 10 0 0 0,-19-12 14 0 0,0 0 0 0 0,0 0 0 0 0,0 0-1 0 0,0 1 1 0 0,-1-1 0 0 0,1 1 0 0 0,-1 0 0 0 0,0-1-1 0 0,0 1 1 0 0,0 0 0 0 0,0 0 0 0 0,0 1 0 0 0,-1-1 0 0 0,0 0-1 0 0,1 1 1 0 0,-1-1 0 0 0,0 1 0 0 0,-1-1 0 0 0,1 1-1 0 0,-1-1 1 0 0,1 1 0 0 0,-1-1 0 0 0,0 1 0 0 0,0 0 0 0 0,-1-1-1 0 0,1 1 1 0 0,-1-1 0 0 0,1 1 0 0 0,-1-1 0 0 0,0 1-1 0 0,-1-1 1 0 0,1 0 0 0 0,-3 5 0 0 0,0-1 26 0 0,0-1 1 0 0,0 1-1 0 0,-1-1 0 0 0,0-1 1 0 0,0 1-1 0 0,-1-1 1 0 0,1 0-1 0 0,-1 0 0 0 0,0 0 1 0 0,0-1-1 0 0,-1 0 1 0 0,1 0-1 0 0,-1-1 0 0 0,0 0 1 0 0,-8 3-1 0 0,0-2-99 0 0,0 0 0 0 0,-1-1-1 0 0,1-1 1 0 0,-1 0 0 0 0,0-1 0 0 0,-19-2-1 0 0,25 0-479 0 0,0 0 0 0 0,0 0 0 0 0,0-1 0 0 0,0-1 0 0 0,0 0 0 0 0,-13-6 0 0 0,22 9 104 0 0,0-1 0 0 0,-1 1 0 0 0,1-1 0 0 0,0 0 0 0 0,0 0 0 0 0,-1 1 0 0 0,1-1 0 0 0,0 0 1 0 0,0 0-1 0 0,0 0 0 0 0,0 0 0 0 0,0-1 0 0 0,0 1 0 0 0,0 0 0 0 0,0 0 0 0 0,1-1 0 0 0,-1 1 0 0 0,0 0 0 0 0,0-3 1 0 0,-2-6-2475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21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1 564 0 0,'-2'0'333'0'0,"1"0"-1"0"0,-1 1 0 0 0,1-1 1 0 0,0 1-1 0 0,-1 0 1 0 0,1-1-1 0 0,0 1 1 0 0,0 0-1 0 0,-1 0 1 0 0,1 0-1 0 0,0 0 1 0 0,0 0-1 0 0,0 0 1 0 0,0 0-1 0 0,0 0 1 0 0,0 0-1 0 0,0 0 1 0 0,1 1-1 0 0,-1-1 1 0 0,0 0-1 0 0,1 1 1 0 0,-1-1-1 0 0,1 0 0 0 0,-1 1 1 0 0,1-1-1 0 0,-1 3 986 0 0,20 15 3715 0 0,-18-18-4878 0 0,0-1-1 0 0,-1 0 0 0 0,1 0 0 0 0,0 0 0 0 0,0 0 1 0 0,0 0-1 0 0,0 0 0 0 0,0 0 0 0 0,0 0 0 0 0,0 0 1 0 0,0-1-1 0 0,0 1 0 0 0,0 0 0 0 0,-1 0 0 0 0,1-1 1 0 0,0 1-1 0 0,0-1 0 0 0,0 1 0 0 0,0-1 0 0 0,-1 1 1 0 0,1-1-1 0 0,0 1 0 0 0,-1-1 0 0 0,1 0 0 0 0,0 1 1 0 0,-1-1-1 0 0,1 0 0 0 0,1-2 702 0 0,-10-10-339 0 0,4 11-3634 0 0,-1 8 1374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22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0 590 700 0 0,'58'-42'8509'0'0,"-8"7"-4636"0"0,-28 18-3025 0 0,-2-1 1 0 0,0 0-1 0 0,-1-2 0 0 0,-1 0 1 0 0,0-1-1 0 0,-2-1 0 0 0,-1-1 1 0 0,0 0-1 0 0,20-47 0 0 0,33-136 1880 0 0,-57 167-2141 0 0,-8 24 327 0 0,-12 28-668 0 0,-11 33-88 0 0,3 3 330 0 0,-11 55-1 0 0,24-83-1182 0 0,-3 39-1 0 0,7-47-1018 0 0,0 1 0 0 0,1 0 0 0 0,5 23 0 0 0,-2-24-1443 0 0,3-1 453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22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74 9249 0 0,'-72'33'13472'0'0,"79"-32"-13246"0"0,-1 0-1 0 0,1 0 1 0 0,0 0 0 0 0,0-1 0 0 0,0 0 0 0 0,0 0 0 0 0,0 0 0 0 0,0-1-1 0 0,11-3 1 0 0,-1 1 79 0 0,737-96 5429 0 0,-710 95-9267 0 0,-17 8-6570 0 0,-21-3 7122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22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34 7401 0 0,'-20'10'3230'0'0,"6"-4"-1073"0"0,0 1 0 0 0,0 1 0 0 0,-20 15 1 0 0,41-22 2191 0 0,39-5-2842 0 0,12-11 2 0 0,87-37-1 0 0,-111 39-3368 0 0,-28 11 1104 0 0,4 0-6210 0 0,-7 1 4927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44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31 512 0 0,'-5'-4'778'0'0,"-1"0"-1"0"0,1 1 1 0 0,-1 0-1 0 0,0 0 1 0 0,0 0-1 0 0,0 1 0 0 0,0 0 1 0 0,0 0-1 0 0,0 1 1 0 0,-1 0-1 0 0,1 0 1 0 0,-1 0-1 0 0,1 0 1 0 0,-1 1-1 0 0,1 0 1 0 0,-10 2-1 0 0,12-1-473 0 0,0 0-1 0 0,0-1 1 0 0,0 2-1 0 0,1-1 1 0 0,-1 0-1 0 0,0 1 1 0 0,1 0-1 0 0,-1-1 0 0 0,1 1 1 0 0,0 1-1 0 0,0-1 1 0 0,0 0-1 0 0,0 1 1 0 0,0 0-1 0 0,0 0 1 0 0,1-1-1 0 0,-1 2 0 0 0,1-1 1 0 0,0 0-1 0 0,0 0 1 0 0,0 1-1 0 0,0-1 1 0 0,0 1-1 0 0,1-1 1 0 0,0 1-1 0 0,0 0 0 0 0,0 0 1 0 0,-1 6-1 0 0,2-8-188 0 0,-1 1 0 0 0,1-1 0 0 0,0 0 0 0 0,0 1 0 0 0,0-1-1 0 0,1 1 1 0 0,-1-1 0 0 0,1 0 0 0 0,-1 1 0 0 0,1-1 0 0 0,0 0 0 0 0,-1 0-1 0 0,1 1 1 0 0,0-1 0 0 0,1 0 0 0 0,-1 0 0 0 0,0 0 0 0 0,0 0 0 0 0,1 0-1 0 0,2 2 1 0 0,-1-2-3 0 0,0 1-1 0 0,0-1 1 0 0,0 0 0 0 0,0 0-1 0 0,0 0 1 0 0,1-1 0 0 0,-1 1-1 0 0,1-1 1 0 0,-1 0 0 0 0,1 0-1 0 0,0 0 1 0 0,4 0-1 0 0,-4 0-52 0 0,0 0 0 0 0,0-1 0 0 0,0 0 0 0 0,1 0 0 0 0,-1 0 0 0 0,0 0 0 0 0,0-1 0 0 0,0 1-1 0 0,0-1 1 0 0,0 0 0 0 0,0 0 0 0 0,0-1 0 0 0,0 1 0 0 0,-1-1 0 0 0,1 0 0 0 0,0 0 0 0 0,-1 0-1 0 0,0 0 1 0 0,1-1 0 0 0,-1 1 0 0 0,0-1 0 0 0,0 0 0 0 0,0 0 0 0 0,4-6 0 0 0,-7 8-53 0 0,1 0 0 0 0,-1-1 0 0 0,1 1 0 0 0,-1 0 1 0 0,1-1-1 0 0,-1 1 0 0 0,0-1 0 0 0,0 1 0 0 0,1 0 0 0 0,-1-1 1 0 0,0 1-1 0 0,0-1 0 0 0,-1 1 0 0 0,1 0 0 0 0,0-1 1 0 0,0 1-1 0 0,-1 0 0 0 0,1-1 0 0 0,-1 1 0 0 0,1 0 1 0 0,-1-1-1 0 0,1 1 0 0 0,-1 0 0 0 0,0 0 0 0 0,0 0 0 0 0,0-1 1 0 0,1 1-1 0 0,-1 0 0 0 0,0 0 0 0 0,0 0 0 0 0,0 0 1 0 0,-1 1-1 0 0,1-1 0 0 0,0 0 0 0 0,0 0 0 0 0,-3 0 1 0 0,-4-4-676 0 0,-1 1 1 0 0,1 1-1 0 0,-1 0 1 0 0,-11-3 0 0 0,13 4-554 0 0,1 3-2228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23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1 236 0 0,'-25'10'1296'0'0,"0"2"0"0"0,1 0 0 0 0,1 1 0 0 0,0 2 0 0 0,1 0 0 0 0,1 2 0 0 0,0 0 0 0 0,2 1 0 0 0,-1 1 0 0 0,2 1-1 0 0,-30 42 1 0 0,25-18 1609 0 0,21-42-2607 0 0,1 1 0 0 0,0-1-1 0 0,1 0 1 0 0,-1 1 0 0 0,0-1-1 0 0,1 1 1 0 0,-1-1 0 0 0,1 1-1 0 0,0-1 1 0 0,0 1 0 0 0,0-1-1 0 0,0 1 1 0 0,0-1 0 0 0,0 1-1 0 0,1-1 1 0 0,1 4 0 0 0,-2-5-179 0 0,1 0 0 0 0,0 0 0 0 0,0 0 0 0 0,0 0 0 0 0,0 0 0 0 0,0 0 0 0 0,0-1 0 0 0,1 1 0 0 0,-1 0 0 0 0,0-1 0 0 0,0 1 0 0 0,0-1 0 0 0,1 1 1 0 0,-1-1-1 0 0,0 0 0 0 0,1 1 0 0 0,-1-1 0 0 0,0 0 0 0 0,3 0 0 0 0,31 0 834 0 0,-23 0-522 0 0,22-1 226 0 0,1 3 1 0 0,64 10-1 0 0,-90-10-625 0 0,0 0-1 0 0,0 0 1 0 0,0 1 0 0 0,0 0 0 0 0,0 1-1 0 0,-1 0 1 0 0,1 0 0 0 0,-1 1-1 0 0,0 0 1 0 0,0 0 0 0 0,-1 1 0 0 0,0 0-1 0 0,0 1 1 0 0,0-1 0 0 0,11 15-1 0 0,-16-18-23 0 0,-1 0 0 0 0,1 0 0 0 0,0 0 0 0 0,-1 1-1 0 0,0-1 1 0 0,0 0 0 0 0,0 1 0 0 0,0-1 0 0 0,0 0-1 0 0,-1 1 1 0 0,1-1 0 0 0,-1 1 0 0 0,0-1-1 0 0,0 1 1 0 0,0-1 0 0 0,-1 1 0 0 0,0 3 0 0 0,-1-2 17 0 0,1 1 0 0 0,-2 0 0 0 0,1-1 0 0 0,-1 0 1 0 0,1 0-1 0 0,-1 0 0 0 0,-1 0 0 0 0,1 0 0 0 0,-6 6 0 0 0,-2 0 51 0 0,0-1-1 0 0,0 0 0 0 0,-1-1 0 0 0,0 0 0 0 0,-1-1 0 0 0,1-1 0 0 0,-16 7 0 0 0,14-8 16 0 0,0-1 0 0 0,0-1 0 0 0,0 0 0 0 0,-1-1 0 0 0,1-1 0 0 0,-29 2 0 0 0,33-4-62 0 0,-1 0 0 0 0,0-1 0 0 0,1 0 0 0 0,-1-1 0 0 0,1 0 0 0 0,-1 0 0 0 0,1-1 0 0 0,0-1 1 0 0,-19-8-1 0 0,27 11-170 0 0,1 0 1 0 0,-1 0 0 0 0,1 0 0 0 0,-1 0 0 0 0,1 0 0 0 0,-1 0 0 0 0,1 0-1 0 0,0-1 1 0 0,-1 1 0 0 0,1 0 0 0 0,0-1 0 0 0,0 1 0 0 0,0-1 0 0 0,0 0-1 0 0,0 1 1 0 0,0-1 0 0 0,0-2 0 0 0,1 2-419 0 0,-1 0-1 0 0,1 0 1 0 0,0 0-1 0 0,0 0 1 0 0,1 0-1 0 0,-1 0 1 0 0,0 0-1 0 0,1 1 1 0 0,-1-1-1 0 0,1 0 1 0 0,0 0-1 0 0,-1 0 1 0 0,1 0-1 0 0,0 1 1 0 0,0-1-1 0 0,2-2 1 0 0,6-11-2851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24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3 176 0 0,'-4'-1'14825'0'0,"27"2"-12699"0"0,15 1 90 0 0,169 0 6613 0 0,-185-6-10256 0 0,-12 2-1449 0 0,1 1-5418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24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0 700 0 0,'0'1'231'0'0,"-1"-1"1"0"0,1 1-1 0 0,-1-1 0 0 0,1 1 1 0 0,-1-1-1 0 0,1 1 0 0 0,-1-1 0 0 0,1 1 1 0 0,0 0-1 0 0,-1-1 0 0 0,1 1 1 0 0,0-1-1 0 0,-1 1 0 0 0,1 0 1 0 0,0 0-1 0 0,0-1 0 0 0,0 1 0 0 0,0 0 1 0 0,-1-1-1 0 0,1 1 0 0 0,0 0 1 0 0,0-1-1 0 0,0 1 0 0 0,0 0 0 0 0,1 0 1 0 0,-1-1-1 0 0,0 1 0 0 0,0 0 1 0 0,0-1-1 0 0,1 1 0 0 0,-1 0 1 0 0,1 1 98 0 0,1-1-1 0 0,-1-1 1 0 0,0 1 0 0 0,1 0 0 0 0,-1 0 0 0 0,0 0 0 0 0,1-1 0 0 0,-1 1 0 0 0,1-1 0 0 0,-1 1 0 0 0,1-1 0 0 0,0 1 0 0 0,2-1 0 0 0,10 2 1335 0 0,0-2 0 0 0,20 0 0 0 0,-28-1-1062 0 0,145-13 6175 0 0,-124 10-5653 0 0,-20 4-1634 0 0,2-1-572 0 0,4-2-9950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28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108 251 656 0 0,'0'-11'550'0'0,"-1"1"0"0"0,1-1 0 0 0,1 1 0 0 0,0-1 0 0 0,1 1 0 0 0,0-1 0 0 0,0 1 0 0 0,1 0 0 0 0,0 0 0 0 0,1 0 0 0 0,0 0 0 0 0,1 1 0 0 0,0 0 0 0 0,0 0 0 0 0,1 0 0 0 0,0 0 0 0 0,0 1 1 0 0,1 0-1 0 0,0 0 0 0 0,1 1 0 0 0,0 0 0 0 0,0 0 0 0 0,0 1 0 0 0,1 0 0 0 0,0 0 0 0 0,13-5 0 0 0,-20 10-440 0 0,0 0 1 0 0,0 0 0 0 0,0 0-1 0 0,1 0 1 0 0,-1 1-1 0 0,0-1 1 0 0,0 0 0 0 0,1 1-1 0 0,-1 0 1 0 0,0 0 0 0 0,0 0-1 0 0,1 0 1 0 0,-1 0-1 0 0,0 0 1 0 0,1 0 0 0 0,-1 1-1 0 0,0-1 1 0 0,0 1 0 0 0,0 0-1 0 0,1-1 1 0 0,-1 1-1 0 0,0 0 1 0 0,0 0 0 0 0,0 0-1 0 0,0 1 1 0 0,0-1 0 0 0,-1 0-1 0 0,1 1 1 0 0,0 0-1 0 0,-1-1 1 0 0,1 1 0 0 0,-1 0-1 0 0,1 0 1 0 0,-1-1 0 0 0,0 1-1 0 0,0 0 1 0 0,0 0-1 0 0,0 0 1 0 0,0 1 0 0 0,0-1-1 0 0,0 3 1 0 0,2 3 85 0 0,-1 1-1 0 0,0 1 1 0 0,0-1-1 0 0,-1 0 1 0 0,-1 0-1 0 0,0 1 1 0 0,0-1 0 0 0,0 0-1 0 0,-3 12 1 0 0,-3 3-68 0 0,-1 0-1 0 0,-1 0 1 0 0,-1-1 0 0 0,-2 0 0 0 0,0-1 0 0 0,-1 0 0 0 0,-1-1-1 0 0,-1 0 1 0 0,-1-1 0 0 0,-1 0 0 0 0,0-2 0 0 0,-2 0 0 0 0,0-1 0 0 0,-1 0-1 0 0,0-2 1 0 0,-1 0 0 0 0,-1-1 0 0 0,-1-1 0 0 0,-27 12 0 0 0,49-25-126 0 0,-1 0 1 0 0,1 0-1 0 0,-1 0 1 0 0,1 1-1 0 0,0-1 1 0 0,-1 0-1 0 0,1 0 1 0 0,-1 0 0 0 0,1 1-1 0 0,0-1 1 0 0,-1 0-1 0 0,1 0 1 0 0,0 1-1 0 0,-1-1 1 0 0,1 0-1 0 0,0 1 1 0 0,0-1 0 0 0,-1 0-1 0 0,1 1 1 0 0,0-1-1 0 0,0 1 1 0 0,0-1-1 0 0,-1 0 1 0 0,1 1-1 0 0,0-1 1 0 0,0 1 0 0 0,0-1-1 0 0,0 1 1 0 0,0-1-1 0 0,0 0 1 0 0,0 1-1 0 0,9 14 80 0 0,31 16 55 0 0,-26-21-101 0 0,5 4 20 0 0,1 0 0 0 0,0-1-1 0 0,1-1 1 0 0,37 16-1 0 0,-49-25-16 0 0,0 0 1 0 0,0 0-1 0 0,0-1 0 0 0,0 0 0 0 0,1-1 0 0 0,-1 0 0 0 0,1-1 0 0 0,0 0 0 0 0,-1 0 0 0 0,1-1 0 0 0,-1 0 0 0 0,1 0 0 0 0,-1-1 0 0 0,18-7 0 0 0,-9 2-137 0 0,0-2 0 0 0,-1 0-1 0 0,20-14 1 0 0,19-17-4776 0 0,-33 23 188 0 0,-4 3 1958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28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8 207 204 0 0,'-6'-4'4740'0'0,"6"4"-4375"0"0,0-1 0 0 0,0 1-1 0 0,-1-1 1 0 0,1 1 0 0 0,0 0-1 0 0,0-1 1 0 0,0 1 0 0 0,0-1-1 0 0,-1 1 1 0 0,1-1 0 0 0,0 1-1 0 0,0-1 1 0 0,0 0 0 0 0,155-117 13935 0 0,-101 80-14939 0 0,1 2-6721 0 0,-50 33 4558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28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324 0 5813 0 0,'-14'6'2017'0'0,"-1"0"1"0"0,1 2-1 0 0,-23 14 1 0 0,16-7-291 0 0,-32 29 0 0 0,22-12-591 0 0,0 1 0 0 0,-29 43 0 0 0,56-71-959 0 0,-27 43 1074 0 0,29-45-1080 0 0,0 0-1 0 0,1-1 1 0 0,0 1 0 0 0,-1 0-1 0 0,1 0 1 0 0,0 0 0 0 0,1 0 0 0 0,-1 0-1 0 0,0 0 1 0 0,1 0 0 0 0,0 0-1 0 0,0 0 1 0 0,0 0 0 0 0,0 0 0 0 0,1 4-1 0 0,-1-6-75 0 0,1 0-1 0 0,-1 0 0 0 0,1 0 1 0 0,0 0-1 0 0,-1 0 0 0 0,1-1 1 0 0,0 1-1 0 0,0 0 0 0 0,0-1 1 0 0,0 1-1 0 0,0 0 0 0 0,-1-1 1 0 0,1 1-1 0 0,0-1 0 0 0,0 1 1 0 0,0-1-1 0 0,1 0 0 0 0,-1 1 1 0 0,0-1-1 0 0,0 0 0 0 0,0 0 1 0 0,0 0-1 0 0,0 0 0 0 0,2 0 1 0 0,31-1 947 0 0,-27 0-810 0 0,30-2 350 0 0,136-3 1067 0 0,-157 6-1663 0 0,0 2-1 0 0,1 0 1 0 0,-1 1-1 0 0,0 0 1 0 0,0 1-1 0 0,0 1 1 0 0,-1 1 0 0 0,19 9-1 0 0,-31-14-15 0 0,0 0-1 0 0,0 1 1 0 0,0-1-1 0 0,-1 1 1 0 0,1 0-1 0 0,-1 0 1 0 0,1 0-1 0 0,-1 1 1 0 0,0-1-1 0 0,0 0 1 0 0,0 1-1 0 0,0-1 1 0 0,0 1-1 0 0,0 0 1 0 0,-1 0-1 0 0,1-1 1 0 0,-1 1-1 0 0,0 0 1 0 0,0 0-1 0 0,0 0 1 0 0,1 7-1 0 0,-3-7 6 0 0,1 1-1 0 0,0 0 0 0 0,-1-1 0 0 0,0 1 0 0 0,0-1 1 0 0,0 1-1 0 0,0-1 0 0 0,-1 1 0 0 0,1-1 0 0 0,-1 0 1 0 0,0 1-1 0 0,0-1 0 0 0,0 0 0 0 0,0 0 1 0 0,-1 0-1 0 0,1-1 0 0 0,-1 1 0 0 0,-4 3 0 0 0,-6 4-92 0 0,-1 0 0 0 0,0-1 0 0 0,-1-1 0 0 0,0-1 0 0 0,0 0-1 0 0,-1 0 1 0 0,1-2 0 0 0,-1 0 0 0 0,-1-1 0 0 0,1 0 0 0 0,0-1-1 0 0,-1-1 1 0 0,0-1 0 0 0,0 0 0 0 0,1-2 0 0 0,-26-2 0 0 0,39 3-87 0 0,1-1 1 0 0,0 1 0 0 0,0-1 0 0 0,0 0 0 0 0,0 1 0 0 0,0-1 0 0 0,0 0-1 0 0,0 0 1 0 0,0 0 0 0 0,0-1 0 0 0,-2-1 0 0 0,3 3-68 0 0,1-1 0 0 0,-1 0 1 0 0,1 1-1 0 0,-1-1 0 0 0,1 0 1 0 0,-1 0-1 0 0,1 0 0 0 0,0 0 0 0 0,-1 1 1 0 0,1-1-1 0 0,0 0 0 0 0,0 0 1 0 0,-1 0-1 0 0,1 0 0 0 0,0 0 1 0 0,0 0-1 0 0,0 0 0 0 0,0 0 0 0 0,0 1 1 0 0,0-1-1 0 0,1 0 0 0 0,-1 0 1 0 0,0 0-1 0 0,0 0 0 0 0,1 0 0 0 0,-1 0 1 0 0,0 0-1 0 0,1 1 0 0 0,-1-1 1 0 0,1 0-1 0 0,0 0 0 0 0,10-17-2527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26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1 570 760 0 0,'111'-119'8480'0'0,"10"-13"-2723"0"0,-89 92-4476 0 0,-2-2 1 0 0,-2-1-1 0 0,-2-1 1 0 0,-2-1-1 0 0,23-60 0 0 0,-87 179 1224 0 0,7 4-1734 0 0,4 1 1 0 0,-26 117 0 0 0,51-182-886 0 0,2-8-58 0 0,1 0 0 0 0,-1 0 0 0 0,1 0 0 0 0,1 0 0 0 0,-1 7 0 0 0,7 4-3312 0 0,-6-16 2997 0 0,1 0 0 0 0,0 0 0 0 0,0 0 0 0 0,0 0 0 0 0,0 0-1 0 0,0-1 1 0 0,1 1 0 0 0,-1 0 0 0 0,0-1 0 0 0,0 1 0 0 0,0-1 0 0 0,0 1-1 0 0,1-1 1 0 0,1 1 0 0 0,7 0-2180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26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25 420 0 0,'-1'-2'243'0'0,"-1"0"-1"0"0,1 0 1 0 0,-1 1-1 0 0,0-1 1 0 0,1 0-1 0 0,-1 1 1 0 0,0 0 0 0 0,0-1-1 0 0,0 1 1 0 0,0 0-1 0 0,0 0 1 0 0,0 0-1 0 0,-1 0 1 0 0,1 0-1 0 0,0 1 1 0 0,0-1 0 0 0,-1 1-1 0 0,1-1 1 0 0,0 1-1 0 0,-1 0 1 0 0,1 0-1 0 0,0 0 1 0 0,-1 0-1 0 0,1 1 1 0 0,0-1 0 0 0,-1 0-1 0 0,1 1 1 0 0,0 0-1 0 0,0-1 1 0 0,-1 1-1 0 0,1 0 1 0 0,0 0-1 0 0,0 0 1 0 0,-3 3 0 0 0,-5 2 411 0 0,1 0 0 0 0,-1 1 0 0 0,1 0 0 0 0,0 1 0 0 0,-12 14 1 0 0,13-13-199 0 0,0 0 0 0 0,1 1 0 0 0,0 0 0 0 0,0 1 0 0 0,1-1 1 0 0,1 1-1 0 0,0 0 0 0 0,0 0 0 0 0,1 1 0 0 0,1 0 1 0 0,0-1-1 0 0,-2 15 0 0 0,4-19-265 0 0,1 0 0 0 0,0 0-1 0 0,0 1 1 0 0,0-1 0 0 0,1 0 0 0 0,0 1-1 0 0,1-1 1 0 0,0 0 0 0 0,0 0 0 0 0,0 0-1 0 0,1 0 1 0 0,0-1 0 0 0,0 1-1 0 0,1-1 1 0 0,-1 0 0 0 0,1 0 0 0 0,1 0-1 0 0,-1 0 1 0 0,1-1 0 0 0,0 1 0 0 0,9 6-1 0 0,-8-7-69 0 0,1-1-1 0 0,0 0 1 0 0,-1 0-1 0 0,1 0 1 0 0,1-1-1 0 0,-1 0 1 0 0,0-1-1 0 0,1 1 0 0 0,0-1 1 0 0,-1-1-1 0 0,1 1 1 0 0,0-1-1 0 0,0-1 1 0 0,0 0-1 0 0,0 0 1 0 0,12-2-1 0 0,-4 0-81 0 0,-1-1 0 0 0,-1 0 0 0 0,1-1 0 0 0,0-1 0 0 0,-1-1 1 0 0,0 0-1 0 0,21-12 0 0 0,-30 15-51 0 0,0-1 0 0 0,-1 1 0 0 0,1-1 0 0 0,-1 0 0 0 0,0 0 0 0 0,0 0 1 0 0,0-1-1 0 0,0 1 0 0 0,-1-1 0 0 0,0 0 0 0 0,0 0 0 0 0,0 0 0 0 0,-1 0 0 0 0,0-1 1 0 0,0 1-1 0 0,0-1 0 0 0,0 1 0 0 0,-1-1 0 0 0,0 0 0 0 0,0 1 0 0 0,-1-1 1 0 0,0 0-1 0 0,0-9 0 0 0,-1 0 5 0 0,-1 0 0 0 0,-1 0 0 0 0,0 1 0 0 0,-1-1 0 0 0,0 1 0 0 0,-1 0 0 0 0,-1 0 0 0 0,-7-14 0 0 0,9 22-74 0 0,0-1 0 0 0,0 1 0 0 0,-1 0-1 0 0,0 0 1 0 0,0 0 0 0 0,0 1 0 0 0,0 0-1 0 0,-1 0 1 0 0,0 0 0 0 0,0 1 0 0 0,-1 0-1 0 0,1 0 1 0 0,-1 0 0 0 0,1 1 0 0 0,-1 0-1 0 0,0 0 1 0 0,-1 1 0 0 0,1 0 0 0 0,-13-2-1 0 0,12 3-746 0 0,-1 0 0 0 0,0 1 0 0 0,0 0 0 0 0,1 0 0 0 0,-1 1 0 0 0,0 0 0 0 0,1 1-1 0 0,-1 0 1 0 0,1 0 0 0 0,-14 6 0 0 0,2 1-1611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27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81 8093 0 0,'-9'4'2325'0'0,"1"-1"-1368"0"0,1 1 0 0 0,0-1 0 0 0,0 1 0 0 0,0 1 0 0 0,1-1 0 0 0,0 1 0 0 0,-1 0 0 0 0,2 0 0 0 0,-11 12 1 0 0,17-16-814 0 0,0 1 1 0 0,0-2 0 0 0,1 1-1 0 0,-1 0 1 0 0,0 0 0 0 0,1 0 0 0 0,-1 0-1 0 0,1-1 1 0 0,-1 1 0 0 0,1-1-1 0 0,-1 1 1 0 0,1-1 0 0 0,0 0 0 0 0,2 1-1 0 0,48 3 934 0 0,-1-2-1 0 0,68-7 1 0 0,-60 2-714 0 0,1102-65 3865 0 0,-982 55-4275 0 0,236-48 0 0 0,-407 59 163 0 0,4 1-5913 0 0,-2-1 319 0 0,-4 0 2265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29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9 268 0 0,'-17'6'7278'0'0,"25"0"-549"0"0,12-1-2070 0 0,-2-3-3724 0 0,102-1 3873 0 0,161-20 626 0 0,-254 15-4977 0 0,-5 0-1210 0 0,-7 3-2536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45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6 852 0 0,'4'-2'1107'0'0,"1"1"0"0"0,0 0 0 0 0,0 0 0 0 0,0 1 0 0 0,-1-1 0 0 0,1 1 0 0 0,10 1 0 0 0,36 11 2898 0 0,-23-1-2465 0 0,40 23 0 0 0,-56-28-821 0 0,19 10 89 0 0,-1 1 0 0 0,0 2 0 0 0,-1 1 0 0 0,-1 1 1 0 0,-1 2-1 0 0,-1 1 0 0 0,-1 0 0 0 0,-1 2 0 0 0,39 55 1 0 0,-59-74-676 0 0,0 0-1 0 0,0 1 1 0 0,-1-1 0 0 0,0 1 0 0 0,0 0 0 0 0,-1 0 0 0 0,0 0 0 0 0,-1 0 0 0 0,1 1 0 0 0,-1-1-1 0 0,-1 0 1 0 0,0 0 0 0 0,0 1 0 0 0,-1-1 0 0 0,0 0 0 0 0,0 1 0 0 0,0-1 0 0 0,-1 0 0 0 0,-1 0 0 0 0,0 0-1 0 0,0-1 1 0 0,0 1 0 0 0,-1-1 0 0 0,0 1 0 0 0,0-1 0 0 0,-6 7 0 0 0,-1 0-108 0 0,0 0 0 0 0,0 0 0 0 0,-1-2 0 0 0,-26 22 0 0 0,21-20-856 0 0,-2-1-1 0 0,0-1 0 0 0,-24 11 0 0 0,42-22-5 0 0,-6 5 302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29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6133 0 0,'-1'1'367'0'0,"0"-1"0"0"0,0 1 1 0 0,0 0-1 0 0,1-1 1 0 0,-1 1-1 0 0,0 0 1 0 0,1 0-1 0 0,-1-1 1 0 0,1 1-1 0 0,-1 0 0 0 0,1 0 1 0 0,-1 0-1 0 0,1 0 1 0 0,-1 0-1 0 0,1 0 1 0 0,0 0-1 0 0,-1 0 1 0 0,1 0-1 0 0,0 0 0 0 0,0 0 1 0 0,0 0-1 0 0,0 0 1 0 0,0 0-1 0 0,0 0 1 0 0,0 0-1 0 0,0 0 0 0 0,0 0 1 0 0,1 0-1 0 0,-1 0 1 0 0,1 1-1 0 0,0 0-125 0 0,1-1-1 0 0,-1 0 0 0 0,1 0 1 0 0,0 0-1 0 0,-1 0 1 0 0,1 0-1 0 0,0 0 0 0 0,0-1 1 0 0,-1 1-1 0 0,1-1 0 0 0,0 1 1 0 0,0-1-1 0 0,0 0 1 0 0,0 1-1 0 0,0-1 0 0 0,2 0 1 0 0,173-2 5626 0 0,-62-1-3928 0 0,-107 2-2874 0 0,4-4-6600 0 0,-10 4 5353 0 0,3-2-1040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32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365 136 240 0 0,'1'-2'271'0'0,"-1"0"-1"0"0,1 0 1 0 0,-1 0-1 0 0,1 0 1 0 0,-1 0 0 0 0,0 0-1 0 0,0 0 1 0 0,0 0-1 0 0,0 0 1 0 0,0 0 0 0 0,0 0-1 0 0,0 0 1 0 0,-1 0-1 0 0,1 0 1 0 0,-1 0 0 0 0,1 0-1 0 0,-1 0 1 0 0,0 0 0 0 0,0 0-1 0 0,0 0 1 0 0,0 1-1 0 0,0-1 1 0 0,0 0 0 0 0,0 1-1 0 0,-1-1 1 0 0,1 1-1 0 0,-3-3 1 0 0,0 2 155 0 0,0-1 0 0 0,-1 1 1 0 0,0 0-1 0 0,1 0 0 0 0,-1 0 0 0 0,0 1 0 0 0,0-1 1 0 0,0 1-1 0 0,0 1 0 0 0,-7-2 0 0 0,1 2-63 0 0,-1 0 1 0 0,0 1-1 0 0,1 0 0 0 0,-1 1 1 0 0,1 0-1 0 0,0 1 0 0 0,0 0 1 0 0,0 0-1 0 0,0 2 0 0 0,0-1 1 0 0,1 1-1 0 0,0 1 0 0 0,0 0 0 0 0,0 0 1 0 0,-16 15-1 0 0,17-14-136 0 0,0 1 1 0 0,1 0-1 0 0,0 1 0 0 0,0 0 1 0 0,1 0-1 0 0,0 1 0 0 0,0 0 0 0 0,1 0 1 0 0,1 0-1 0 0,-1 1 0 0 0,2 0 1 0 0,0 0-1 0 0,0 0 0 0 0,1 1 0 0 0,-3 16 1 0 0,5-23-150 0 0,1-1 0 0 0,0 1 0 0 0,0-1 0 0 0,0 1 0 0 0,1-1 0 0 0,-1 1 0 0 0,1-1 0 0 0,0 1 0 0 0,1-1 0 0 0,-1 1 0 0 0,1-1 0 0 0,-1 0 0 0 0,1 0 0 0 0,1 0 0 0 0,-1 0 0 0 0,0 0 0 0 0,1 0 0 0 0,3 3 0 0 0,-1-2-9 0 0,0-1 0 0 0,1 0 0 0 0,-1 0 0 0 0,1 0 0 0 0,0 0 0 0 0,0-1 0 0 0,0 0 1 0 0,0-1-1 0 0,0 1 0 0 0,1-1 0 0 0,7 2 0 0 0,0-1-15 0 0,1-1 0 0 0,0 0 0 0 0,0-1 0 0 0,0-1 0 0 0,-1 0 0 0 0,1-1 0 0 0,0-1 0 0 0,0 0 0 0 0,-1-1 0 0 0,21-6 0 0 0,-29 7-50 0 0,-1 0 0 0 0,1-1 0 0 0,-1 0 0 0 0,0 0 0 0 0,1 0 0 0 0,-1 0 1 0 0,-1-1-1 0 0,1 0 0 0 0,-1 0 0 0 0,1 0 0 0 0,-1 0 0 0 0,0-1 1 0 0,0 0-1 0 0,-1 0 0 0 0,0 0 0 0 0,0 0 0 0 0,0 0 0 0 0,0-1 0 0 0,-1 1 1 0 0,3-11-1 0 0,-2 4-2 0 0,-1 0 0 0 0,-1 0 1 0 0,0 0-1 0 0,-1-1 0 0 0,0 1 1 0 0,-1 0-1 0 0,0 0 1 0 0,-1 0-1 0 0,-3-15 0 0 0,1 13-12 0 0,0 0-1 0 0,0 0 0 0 0,-1 0 1 0 0,-1 1-1 0 0,0 0 0 0 0,-1 0 1 0 0,0 0-1 0 0,-18-21 1 0 0,19 27-472 0 0,-1 0 0 0 0,0 0 1 0 0,0 0-1 0 0,-1 1 0 0 0,-8-5 1 0 0,12 8 114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33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53 116 0 0,'-3'-7'772'0'0,"-11"-23"3248"0"0,-1 14 5927 0 0,4 50-7405 0 0,10-29-3249 0 0,1 0-1 0 0,-1 0 1 0 0,1 0-1 0 0,1 0 1 0 0,-1 1 0 0 0,1-1-1 0 0,0 0 1 0 0,1 7-1 0 0,3-2-1181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33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335 4 604 0 0,'31'-3'8860'0'0,"-24"3"-4841"0"0,-16 19-2035 0 0,0-3-1276 0 0,-1-1-1 0 0,-1 0 0 0 0,-1-1 0 0 0,0-1 0 0 0,-26 23 1 0 0,18-16-140 0 0,-52 46 982 0 0,38-36-647 0 0,2 0 0 0 0,1 2 0 0 0,-41 55 0 0 0,71-86-849 0 0,0 1-1 0 0,0-1 1 0 0,0 1-1 0 0,0 0 1 0 0,0-1-1 0 0,0 1 1 0 0,0 0 0 0 0,1 0-1 0 0,-1 0 1 0 0,1 0-1 0 0,-1 0 1 0 0,1-1-1 0 0,0 1 1 0 0,-1 0-1 0 0,1 0 1 0 0,0 0 0 0 0,1 0-1 0 0,-1 0 1 0 0,0 0-1 0 0,0 0 1 0 0,1 0-1 0 0,0 2 1 0 0,1-1-7 0 0,-1-1 1 0 0,1 0-1 0 0,-1 1 1 0 0,1-1-1 0 0,0 0 1 0 0,0 0-1 0 0,0 0 0 0 0,1 0 1 0 0,-1-1-1 0 0,0 1 1 0 0,1 0-1 0 0,-1-1 1 0 0,4 2-1 0 0,6 2 44 0 0,0-1 0 0 0,0 0 1 0 0,0-1-1 0 0,0 0 0 0 0,20 1 1 0 0,27 1-215 0 0,92-6 1 0 0,-120-1-2434 0 0,1-2 1 0 0,42-11-1 0 0,-59 7-3278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33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30 244 0 0,'-1'-3'447'0'0,"-2"-5"-1853"0"0,-5-11 9958 0 0,0 21-2557 0 0,1 7-5368 0 0,-4 10 1075 0 0,2 1 1 0 0,-9 26 0 0 0,-1 0-232 0 0,-22 34 874 0 0,-14 33 1138 0 0,51-99-4054 0 0,4-14 245 0 0,0 1 0 0 0,0-1 0 0 0,0 1 0 0 0,0-1 0 0 0,0 1 0 0 0,0-1 0 0 0,0 1 0 0 0,1-1 0 0 0,-1 1 0 0 0,0-1-1 0 0,0 1 1 0 0,0-1 0 0 0,0 1 0 0 0,1-1 0 0 0,-1 1 0 0 0,0-1 0 0 0,0 0 0 0 0,1 1 0 0 0,-1-1 0 0 0,2 2-1631 0 0,-1-2 1631 0 0,-1 1 0 0 0,1-1 0 0 0,0 0 0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36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71 143 600 0 0,'3'-12'-115'0'0,"1"-15"11632"0"0,-11 37-10426 0 0,1 1-591 0 0,1 0 0 0 0,0 0 0 0 0,1 0 0 0 0,0 1 0 0 0,1 0 0 0 0,-4 22 0 0 0,1-5 118 0 0,-3 7 30 0 0,3-13 46 0 0,1 0 0 0 0,-4 35 0 0 0,8-52-542 0 0,1-1 0 0 0,0 1-1 0 0,0-1 1 0 0,0 1 0 0 0,1-1-1 0 0,0 1 1 0 0,0-1 0 0 0,0 0-1 0 0,1 0 1 0 0,0 1-1 0 0,0-1 1 0 0,0 0 0 0 0,0 0-1 0 0,1-1 1 0 0,0 1 0 0 0,4 5-1 0 0,-6-8-93 0 0,1 0-1 0 0,0-1 0 0 0,0 1 0 0 0,0 0 1 0 0,0 0-1 0 0,0-1 0 0 0,0 0 0 0 0,0 1 0 0 0,0-1 1 0 0,0 0-1 0 0,1 0 0 0 0,-1 0 0 0 0,1 0 1 0 0,-1 0-1 0 0,1-1 0 0 0,-1 1 0 0 0,1-1 1 0 0,-1 1-1 0 0,1-1 0 0 0,-1 0 0 0 0,1 0 0 0 0,-1 0 1 0 0,1-1-1 0 0,-1 1 0 0 0,1-1 0 0 0,-1 1 1 0 0,1-1-1 0 0,-1 0 0 0 0,1 0 0 0 0,-1 0 0 0 0,0 0 1 0 0,1 0-1 0 0,-1 0 0 0 0,2-2 0 0 0,3-2 14 0 0,-1 0-1 0 0,0-1 1 0 0,0 1 0 0 0,0-1-1 0 0,-1 0 1 0 0,1 0-1 0 0,-2-1 1 0 0,1 0-1 0 0,6-11 1 0 0,48-131 604 0 0,-47 117-270 0 0,-12 31-384 0 0,0 0-1 0 0,0 0 0 0 0,1 0 1 0 0,-1 0-1 0 0,0 0 1 0 0,1 0-1 0 0,-1 0 0 0 0,1 0 1 0 0,-1 0-1 0 0,1 0 0 0 0,-1 0 1 0 0,1 1-1 0 0,0-1 0 0 0,-1 0 1 0 0,1 0-1 0 0,0 1 1 0 0,0-1-1 0 0,0 0 0 0 0,-1 1 1 0 0,1-1-1 0 0,0 1 0 0 0,0-1 1 0 0,0 1-1 0 0,1-1 0 0 0,0 1-2 0 0,-1 0 0 0 0,0 1 0 0 0,0-1 0 0 0,0 0-1 0 0,0 1 1 0 0,0-1 0 0 0,0 1 0 0 0,0-1 0 0 0,0 1-1 0 0,0-1 1 0 0,0 1 0 0 0,0 0 0 0 0,-1 0 0 0 0,1-1 0 0 0,0 1-1 0 0,0 0 1 0 0,-1 0 0 0 0,2 1 0 0 0,5 8 59 0 0,-1 0 0 0 0,0 1 0 0 0,5 13 0 0 0,-9-19-62 0 0,20 47 131 0 0,22 47 70 0 0,-38-88-189 0 0,1 0 1 0 0,0-1 0 0 0,0 0 0 0 0,1 0-1 0 0,0-1 1 0 0,15 14 0 0 0,-21-22-23 0 0,0 1 1 0 0,0 0 0 0 0,0-1 0 0 0,0 0-1 0 0,0 1 1 0 0,0-1 0 0 0,0 0-1 0 0,0 0 1 0 0,0 0 0 0 0,1 0 0 0 0,-1-1-1 0 0,0 1 1 0 0,1-1 0 0 0,-1 1 0 0 0,1-1-1 0 0,-1 0 1 0 0,1 0 0 0 0,-1 0-1 0 0,0 0 1 0 0,1 0 0 0 0,2-1 0 0 0,-1-1 1 0 0,0 1 1 0 0,-1-1-1 0 0,1 0 1 0 0,-1 0-1 0 0,0 0 1 0 0,1 0 0 0 0,-1-1-1 0 0,0 1 1 0 0,0-1-1 0 0,-1 0 1 0 0,6-6-1 0 0,2-6 29 0 0,0 0-1 0 0,-1 0 0 0 0,-1-1 0 0 0,9-26 0 0 0,14-45 298 0 0,29-135 0 0 0,-56 204-474 0 0,-1 0 1 0 0,2-34-1 0 0,-8 46-728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37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80 468 0 0,'-8'-6'8548'0'0,"25"3"-5217"0"0,43 3-2832 0 0,-41 0 725 0 0,114-1 1110 0 0,328-5 614 0 0,1026-3 1833 0 0,-623 8-3108 0 0,-774 1-1508 0 0,103-2 272 0 0,-145 0-104 0 0,90-17 1 0 0,-135 18-296 0 0,3 0 49 0 0,-1 0-1 0 0,1 0 1 0 0,-1-1 0 0 0,1 1-1 0 0,-1-1 1 0 0,0 0-1 0 0,0-1 1 0 0,0 1 0 0 0,0-1-1 0 0,0 0 1 0 0,6-5 0 0 0,-10 7 175 0 0,8 22 83 0 0,-5 21-123 0 0,-1 1 0 0 0,-4 52 0 0 0,1 20 128 0 0,17 126 375 0 0,-1-47-322 0 0,-10-90-159 0 0,5 157 360 0 0,-34 254 402 0 0,9-298-1001 0 0,19 268-1 0 0,-5-466-4 0 0,1 16 0 0 0,0 18 0 0 0,-1-32 0 0 0,0-8 0 0 0,0 10 0 0 0,1-8 0 0 0,-1 4 0 0 0,-2-1 0 0 0,-4-5 0 0 0,-5-4 0 0 0,5-7 0 0 0,-1-1 0 0 0,0 1 0 0 0,1-1 0 0 0,-1 0 0 0 0,0-1 0 0 0,0 1 0 0 0,0-1 0 0 0,-6-1 0 0 0,-62-11 0 0 0,37 6 0 0 0,-191-26 0 0 0,-398-51 0 0 0,-218 3 0 0 0,-104 41 0 0 0,829 33-918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38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8 190 812 0 0,'-1'0'220'0'0,"0"0"0"0"0,1-1 1 0 0,-1 1-1 0 0,1-1 0 0 0,-1 1 0 0 0,1-1 0 0 0,0 1 0 0 0,-1-1 0 0 0,1 1 1 0 0,-1-1-1 0 0,1 0 0 0 0,0 1 0 0 0,0-1 0 0 0,-1 1 0 0 0,1-1 0 0 0,0 0 1 0 0,0 1-1 0 0,0-1 0 0 0,-1 0 0 0 0,1 1 0 0 0,0-1 0 0 0,0 0 1 0 0,0 1-1 0 0,0-1 0 0 0,0 0 0 0 0,1 0 0 0 0,-1 1 0 0 0,0-1 0 0 0,0-1 1 0 0,1 1-4 0 0,0 0 0 0 0,0 0 0 0 0,0 0 1 0 0,0 1-1 0 0,1-1 0 0 0,-1 0 1 0 0,0 0-1 0 0,0 0 0 0 0,0 1 0 0 0,1-1 1 0 0,-1 1-1 0 0,0-1 0 0 0,3 0 1 0 0,52-7 2146 0 0,-52 8-1943 0 0,372-15 5276 0 0,-129 9-4238 0 0,-231 5-1378 0 0,434-21 2022 0 0,4-26 90 0 0,-396 38-1830 0 0,-1-2 0 0 0,71-25 0 0 0,-149 54-13260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38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384 1 6077 0 0,'-5'2'585'0'0,"0"0"0"0"0,1 1 0 0 0,-1-1 0 0 0,1 1 0 0 0,0 0 1 0 0,0 0-1 0 0,0 0 0 0 0,0 1 0 0 0,0 0 0 0 0,1-1 0 0 0,-4 7 1 0 0,1-2-195 0 0,0 1 1 0 0,1 0 0 0 0,1 0 0 0 0,0 0 0 0 0,-4 12 0 0 0,-1 10 153 0 0,2 0 1 0 0,-5 51-1 0 0,12-82-537 0 0,-21 321 2522 0 0,-1 371 1035 0 0,-53 279 687 0 0,68-922-3994 0 0,-42 266 1249 0 0,35-245-972 0 0,-4 0 1 0 0,-36 91-1 0 0,53-157-490 0 0,-1-2 21 0 0,1 0-1 0 0,0 0 1 0 0,0 0-1 0 0,1 1 1 0 0,-1-1-1 0 0,0 1 1 0 0,1-1-1 0 0,-1 0 1 0 0,1 1-1 0 0,0-1 1 0 0,0 1-1 0 0,0-1 1 0 0,1 5-1 0 0,38-11 453 0 0,895-92-43 0 0,-911 94-475 0 0,-12 1 0 0 0,0 0 0 0 0,0 1 0 0 0,13 1 0 0 0,-21 0-116 0 0,-15 0-3195 0 0,7-1 615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39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10 400 0 0,'-33'-4'4542'0'0,"53"6"772"0"0,19 0-2019 0 0,-5 0-3594 0 0,376-10 3737 0 0,663 5 1419 0 0,414 35-71 0 0,-1409-32-4377 0 0,82 3 464 0 0,-285 13-7800 0 0,18-8 894 0 0,49-5 3519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4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84 0 0,'0'-8'1844'0'0,"1"-13"10088"0"0,1 24-10768 0 0,5 9-255 0 0,-1 1-1 0 0,0 0 1 0 0,-1 1 0 0 0,-1-1-1 0 0,0 1 1 0 0,4 26 0 0 0,4 90 1989 0 0,-12-128-2857 0 0,1 61 1597 0 0,-8 69 0 0 0,2-79-541 0 0,3 0 1 0 0,6 72-1 0 0,-3-113-999 0 0,-1-7-79 0 0,0 1 0 0 0,1-1 0 0 0,0 0 0 0 0,-1 0 0 0 0,2 1 0 0 0,-1-1 0 0 0,1 0 0 0 0,0 0 0 0 0,0 0 0 0 0,4 6 1 0 0,-5-10-294 0 0,0 0 0 0 0,1 0 0 0 0,-1 0 0 0 0,0 0 0 0 0,1-1 0 0 0,-1 1 0 0 0,1-1 0 0 0,-1 1 0 0 0,1-1 0 0 0,0 1 0 0 0,-1-1 0 0 0,1 0 0 0 0,-1 0 0 0 0,1 0 0 0 0,0 0 0 0 0,-1 0 0 0 0,1 0 0 0 0,-1 0 0 0 0,4-1 0 0 0,30-9-8264 0 0,-35 10 8158 0 0,14-5-2501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4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34 736 0 0,'0'-33'13778'0'0,"1"36"-12417"0"0,5 42 1099 0 0,-1 0 0 0 0,-2 48 0 0 0,-1-40-1476 0 0,1 17 71 0 0,2 91 1588 0 0,-12-56-7197 0 0,3-91-3671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39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53 680 0 0,'13'1'3011'0'0,"43"-4"707"0"0,68-12 0 0 0,-29 3-2325 0 0,473-11 4540 0 0,-113 40-2519 0 0,-133 12-1616 0 0,146 15 297 0 0,-58 1-560 0 0,-346-37-1289 0 0,-5 0-44 0 0,-1-2 0 0 0,85-4 0 0 0,-132-4-1976 0 0,-40-7-8472 0 0,23 8 10945 0 0,-36-11-3584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40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6 125 72 0 0,'0'1'286'0'0,"-1"-1"1"0"0,1 0-1 0 0,0 1 0 0 0,-1-1 0 0 0,1 1 1 0 0,-1-1-1 0 0,1 1 0 0 0,0-1 1 0 0,-1 1-1 0 0,1-1 0 0 0,0 1 0 0 0,-1-1 1 0 0,1 1-1 0 0,0-1 0 0 0,0 1 0 0 0,0 0 1 0 0,0-1-1 0 0,-1 1 0 0 0,1-1 1 0 0,0 1-1 0 0,0 0 0 0 0,0-1 0 0 0,0 1 1 0 0,0-1-1 0 0,0 1 0 0 0,1 0 1 0 0,-1-1-1 0 0,0 1 0 0 0,0-1 0 0 0,0 1 1 0 0,0 0-1 0 0,1-1 0 0 0,-1 1 0 0 0,1 0 1 0 0,0 0 39 0 0,1 1 1 0 0,0-1 0 0 0,0 0 0 0 0,-1 0-1 0 0,1 0 1 0 0,0 0 0 0 0,0-1 0 0 0,0 1-1 0 0,0 0 1 0 0,0-1 0 0 0,2 1 0 0 0,14 2 183 0 0,36 0 1 0 0,-41-2 476 0 0,126 0 1381 0 0,286-24 641 0 0,340-86 2012 0 0,-730 101-4665 0 0,44-15-1 0 0,-78 23-680 0 0,-7 0-1375 0 0,-14 3 304 0 0,1 0 1 0 0,-1 2-1 0 0,-33 11 1 0 0,-7 3-3421 0 0,21-9 2294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1:40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30 168 352 0 0,'-3'1'574'0'0,"0"1"-1"0"0,-1 0 0 0 0,1 0 1 0 0,1 0-1 0 0,-1 0 1 0 0,0 0-1 0 0,0 1 1 0 0,-2 2-1 0 0,5-4-458 0 0,0-1 0 0 0,0 0-1 0 0,0 0 1 0 0,-1 0-1 0 0,1 1 1 0 0,0-1 0 0 0,0 0-1 0 0,0 0 1 0 0,0 1-1 0 0,0-1 1 0 0,0 0 0 0 0,0 0-1 0 0,0 1 1 0 0,0-1-1 0 0,0 0 1 0 0,0 0 0 0 0,0 1-1 0 0,0-1 1 0 0,0 0-1 0 0,0 0 1 0 0,0 0-1 0 0,1 1 1 0 0,-1-1 0 0 0,0 0-1 0 0,0 0 1 0 0,0 1-1 0 0,0-1 1 0 0,0 0 0 0 0,0 0-1 0 0,1 0 1 0 0,-1 0-1 0 0,0 1 1 0 0,0-1 0 0 0,0 0-1 0 0,1 0 1 0 0,-1 0-1 0 0,0 0 1 0 0,0 0 0 0 0,0 1-1 0 0,1-1 1 0 0,23 4 2506 0 0,49-5 171 0 0,110-14 1 0 0,72-24-496 0 0,-184 27-1562 0 0,202-38 1812 0 0,273-34 2773 0 0,-544 84-5383 0 0,0-1 0 0 0,0 1 1 0 0,1 0-1 0 0,-1 0 0 0 0,0 0 0 0 0,0 1 0 0 0,1-1 0 0 0,-1 0 0 0 0,0 1 0 0 0,0 0 0 0 0,0-1 0 0 0,0 1 0 0 0,0 0 0 0 0,0 0 0 0 0,0 0 0 0 0,0 0 0 0 0,0 0 0 0 0,3 3 0 0 0,-4-3-268 0 0,-1 0 0 0 0,1 0-1 0 0,-1 1 1 0 0,1-1 0 0 0,-1 0-1 0 0,1 0 1 0 0,-1 1-1 0 0,0-1 1 0 0,1 0 0 0 0,-1 0-1 0 0,0 1 1 0 0,0-1 0 0 0,0 0-1 0 0,0 1 1 0 0,0-1 0 0 0,0 0-1 0 0,0 1 1 0 0,-1-1-1 0 0,1 0 1 0 0,0 0 0 0 0,-1 1-1 0 0,1-1 1 0 0,-1 0 0 0 0,1 0-1 0 0,-1 0 1 0 0,0 0-1 0 0,1 0 1 0 0,-1 1 0 0 0,0-1-1 0 0,0 0 1 0 0,-2 1 0 0 0,-9 11-2674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15:32:30.7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2:32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1 192 0 0,'-6'10'2926'0'0,"5"-3"2233"0"0,14-4-4073 0 0,0 0 0 0 0,1-1 0 0 0,-1-1 0 0 0,0 0 0 0 0,15-1 0 0 0,10 1 8 0 0,351 14 4650 0 0,-383-15-5683 0 0,509-16 3356 0 0,-454 12-3090 0 0,-34 3-319 0 0,0-1 0 0 0,0-1 0 0 0,26-7 0 0 0,-52 9-688 0 0,5-1-1122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2:33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31 388 0 0,'-17'5'9346'0'0,"120"-13"-5482"0"0,134-3 460 0 0,124 4-424 0 0,49 2-957 0 0,-178 4-950 0 0,-200-1-1681 0 0,-31 2-442 0 0,3-1-340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2:34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21 536 0 0,'-5'2'1402'0'0,"10"-1"1888"0"0,471 6 3982 0 0,-372-7-6565 0 0,668-13 3939 0 0,-660 10-3903 0 0,562-9 3442 0 0,-673 12-4563 0 0,21-2 286 0 0,-15 1-2720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32:35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66 172 0 0,'-10'3'4349'0'0,"9"1"-1722"0"0,20 1-761 0 0,37 1-725 0 0,335 1 3544 0 0,-280-6-3966 0 0,395-2 2530 0 0,458-66 760 0 0,-935 65-3832 0 0,-11 1 271 0 0,0-1 0 0 0,1-1 0 0 0,-1 0 0 0 0,23-8 646 0 0,-63 10-3174 0 0,16 6 1584 0 0,2-1-1331 0 0,-7 4-6929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15:50:18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10,'4'0,"2"-4,-1-1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0:2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1 364 0 0,'0'0'4980'0'0,"32"30"2866"0"0,-28-24-6783 0 0,0-1 0 0 0,0 1 0 0 0,-1 1 0 0 0,1-1 0 0 0,-1 0 0 0 0,3 13 1 0 0,-3-11-569 0 0,1 1 1 0 0,-1-1-1 0 0,1 0 1 0 0,6 9-1 0 0,3-1-69 0 0,0-2-1 0 0,1 1 1 0 0,0-2-1 0 0,1 0 0 0 0,31 21 1 0 0,-9-11 125 0 0,66 31 1 0 0,-78-44-405 0 0,0-1 1 0 0,1-1-1 0 0,0-1 0 0 0,54 7 0 0 0,110-3 298 0 0,-178-10-420 0 0,25-1 76 0 0,0-1 1 0 0,0-1-1 0 0,68-14 1 0 0,-88 12-38 0 0,-1 0 0 0 0,0-1-1 0 0,0-1 1 0 0,0-1 0 0 0,-1 0-1 0 0,0-1 1 0 0,0 0 0 0 0,-1-1 0 0 0,0-1-1 0 0,22-19 1 0 0,-27 19 109 0 0,1 1 0 0 0,0 1 1 0 0,17-13-1 0 0,-26 21-107 0 0,19-19-873 0 0,-17 17 848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46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11 357 92 0 0,'-2'-6'491'0'0,"0"-1"0"0"0,0 0 1 0 0,0 0-1 0 0,1 0 0 0 0,0 0 0 0 0,0-1 0 0 0,1 1 1 0 0,0 0-1 0 0,0 0 0 0 0,1 0 0 0 0,0 0 0 0 0,0-1 1 0 0,5-12-1 0 0,-2 10 14 0 0,0 0 0 0 0,1 0 0 0 0,0 0-1 0 0,1 0 1 0 0,0 1 0 0 0,1 0 0 0 0,0 0 0 0 0,10-10 0 0 0,0 3 153 0 0,1 1 1 0 0,0 0-1 0 0,1 2 1 0 0,1 0-1 0 0,0 1 1 0 0,1 1-1 0 0,0 1 1 0 0,23-8-1 0 0,-26 12-237 0 0,0 1 0 0 0,0 1-1 0 0,0 0 1 0 0,1 1 0 0 0,0 1 0 0 0,-1 1 0 0 0,1 1 0 0 0,0 0 0 0 0,20 4-1 0 0,-32-3-287 0 0,0 0-1 0 0,0 0 0 0 0,-1 1 0 0 0,1 0 0 0 0,-1 1 0 0 0,1-1 0 0 0,-1 1 0 0 0,0 0 0 0 0,0 1 0 0 0,0-1 0 0 0,0 1 0 0 0,-1 0 0 0 0,1 1 1 0 0,-1-1-1 0 0,0 1 0 0 0,-1 0 0 0 0,1 1 0 0 0,-1-1 0 0 0,0 1 0 0 0,0-1 0 0 0,-1 1 0 0 0,0 0 0 0 0,0 1 0 0 0,0-1 0 0 0,0 1 0 0 0,-1-1 1 0 0,2 14-1 0 0,-3-11-25 0 0,0 1 0 0 0,-1 0 1 0 0,0-1-1 0 0,-1 1 1 0 0,0 0-1 0 0,0-1 0 0 0,-1 1 1 0 0,-1-1-1 0 0,1 1 0 0 0,-2-1 1 0 0,-7 16-1 0 0,3-9-62 0 0,0 0 0 0 0,-2-1 0 0 0,0 0 0 0 0,-1 0-1 0 0,-17 18 1 0 0,15-20-177 0 0,-1-1 0 0 0,0 0 0 0 0,0-1 1 0 0,-2 0-1 0 0,-18 9 0 0 0,23-14-102 0 0,0-1 1 0 0,0 0-1 0 0,0-1 0 0 0,-1-1 1 0 0,1 1-1 0 0,-1-2 1 0 0,0 0-1 0 0,-23 2 1 0 0,34-4 82 0 0,7 0-43 0 0,29 6 456 0 0,1 1 0 0 0,-2 1 1 0 0,47 18-1 0 0,-63-18 34 0 0,1 0-1 0 0,-1 1 1 0 0,-1 1-1 0 0,0 1 1 0 0,0 0 0 0 0,-1 2-1 0 0,27 26 1 0 0,-23-17 307 0 0,11 11-3019 0 0,-27-30 1171 0 0,-1 0 0 0 0,1 0 0 0 0,0 0 0 0 0,0-1 0 0 0,0 1 0 0 0,1-1 0 0 0,5 2-1 0 0,1 0-1378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0:2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54 376 0 0,'9'-30'10672'0'0,"-11"29"-10513"0"0,0 0 0 0 0,0 1 0 0 0,-1-1 0 0 0,1 1 0 0 0,0-1 0 0 0,0 1 0 0 0,0 0 1 0 0,0 0-1 0 0,0 0 0 0 0,-1 0 0 0 0,1 0 0 0 0,0 0 0 0 0,0 0 0 0 0,0 1 0 0 0,0-1 0 0 0,0 1 0 0 0,0 0 1 0 0,-3 1-1 0 0,-40 21 817 0 0,31-13-742 0 0,1 0 0 0 0,-1 2 0 0 0,2-1 0 0 0,-1 2 0 0 0,2-1 1 0 0,-15 22-1 0 0,23-30-151 0 0,0 1 0 0 0,1-1 0 0 0,-1 1 0 0 0,1 0 0 0 0,0 0 0 0 0,0 0 0 0 0,1 0 0 0 0,0 0 0 0 0,0 0 0 0 0,0 0 0 0 0,0 8 0 0 0,1-10-19 0 0,0 1 1 0 0,1-1-1 0 0,0 1 0 0 0,0-1 1 0 0,-1 0-1 0 0,2 1 1 0 0,-1-1-1 0 0,0 0 1 0 0,1 0-1 0 0,0 0 1 0 0,-1 0-1 0 0,1 0 1 0 0,0 0-1 0 0,1 0 1 0 0,-1 0-1 0 0,0-1 0 0 0,1 0 1 0 0,5 5-1 0 0,-4-4 41 0 0,1 1-1 0 0,0-1 1 0 0,-1 0-1 0 0,1 0 0 0 0,0-1 1 0 0,1 0-1 0 0,-1 0 0 0 0,0 0 1 0 0,1 0-1 0 0,-1-1 1 0 0,1 0-1 0 0,-1 0 0 0 0,1 0 1 0 0,0-1-1 0 0,9 0 0 0 0,-7-1 9 0 0,1-1-1 0 0,-2 1 0 0 0,1-2 0 0 0,0 1 0 0 0,0-1 0 0 0,-1 0 0 0 0,1 0 0 0 0,-1-1 0 0 0,0 0 0 0 0,8-6 0 0 0,-4 2 56 0 0,-1-1-1 0 0,0 0 0 0 0,0 0 0 0 0,-1-1 0 0 0,0-1 0 0 0,0 1 0 0 0,-1-2 1 0 0,-1 1-1 0 0,0-1 0 0 0,0 0 0 0 0,-1 0 0 0 0,8-24 0 0 0,-13 32-112 0 0,0 1-1 0 0,0-1 1 0 0,-1 0-1 0 0,1 0 1 0 0,-1 1-1 0 0,0-1 0 0 0,0 0 1 0 0,0 0-1 0 0,0 1 1 0 0,0-1-1 0 0,-1 0 1 0 0,0 0-1 0 0,0 1 1 0 0,0-1-1 0 0,0 1 1 0 0,0-1-1 0 0,-1 1 1 0 0,0-1-1 0 0,0 1 0 0 0,0 0 1 0 0,0 0-1 0 0,-5-6 1 0 0,4 7-54 0 0,0-1 1 0 0,0 1-1 0 0,-1 0 1 0 0,1 0-1 0 0,-1 0 1 0 0,0 0-1 0 0,1 1 1 0 0,-1-1-1 0 0,0 1 1 0 0,0 0-1 0 0,0 0 1 0 0,0 1-1 0 0,0-1 1 0 0,0 1-1 0 0,0 0 1 0 0,0 0-1 0 0,-1 0 1 0 0,1 0-1 0 0,0 1 1 0 0,0-1-1 0 0,-4 2 1 0 0,-9 3-62 0 0,-1 1 1 0 0,1 1 0 0 0,0 0 0 0 0,0 1 0 0 0,1 1 0 0 0,0 0-1 0 0,1 1 1 0 0,0 1 0 0 0,0 0 0 0 0,1 1 0 0 0,1 1-1 0 0,-22 25 1 0 0,31-33 57 0 0,0 1 0 0 0,1-1 0 0 0,-1 1 0 0 0,1 0 0 0 0,0 0 0 0 0,1 0 1 0 0,-1 0-1 0 0,1 1 0 0 0,0-1 0 0 0,1 0 0 0 0,0 1 0 0 0,0 0 0 0 0,0-1 0 0 0,1 1 0 0 0,0 10 0 0 0,1-13 6 0 0,0 1 0 0 0,0-1 0 0 0,0 0 1 0 0,1 0-1 0 0,0 0 0 0 0,-1 0 0 0 0,1 0 0 0 0,1 0 1 0 0,-1 0-1 0 0,1-1 0 0 0,-1 1 0 0 0,1-1 0 0 0,0 0 1 0 0,0 1-1 0 0,0-1 0 0 0,1-1 0 0 0,-1 1 0 0 0,1 0 0 0 0,0-1 1 0 0,-1 0-1 0 0,1 0 0 0 0,0 0 0 0 0,0 0 0 0 0,5 1 1 0 0,1 0 26 0 0,0 0 1 0 0,0-1 0 0 0,0 0-1 0 0,0-1 1 0 0,0 0 0 0 0,1 0 0 0 0,-1-1-1 0 0,0-1 1 0 0,0 0 0 0 0,20-4 0 0 0,-24 4-13 0 0,0 0 0 0 0,-1-1 1 0 0,1 0-1 0 0,0 0 1 0 0,-1-1-1 0 0,1 0 1 0 0,-1 0-1 0 0,0 0 1 0 0,0 0-1 0 0,0-1 1 0 0,0 0-1 0 0,0 0 0 0 0,-1 0 1 0 0,0 0-1 0 0,0-1 1 0 0,0 0-1 0 0,0 0 1 0 0,-1 0-1 0 0,5-9 1 0 0,-7 11-18 0 0,0 0 0 0 0,0 0 0 0 0,0 1 0 0 0,0-1 0 0 0,0 0 1 0 0,-1 0-1 0 0,1 0 0 0 0,-1 0 0 0 0,0 0 0 0 0,0 0 0 0 0,0-1 1 0 0,0 1-1 0 0,0 0 0 0 0,-1 0 0 0 0,1 0 0 0 0,-1 0 0 0 0,0 1 1 0 0,0-1-1 0 0,0 0 0 0 0,0 0 0 0 0,-1 0 0 0 0,1 1 0 0 0,-1-1 1 0 0,0 1-1 0 0,1-1 0 0 0,-1 1 0 0 0,0 0 0 0 0,-1-1 0 0 0,1 1 1 0 0,0 0-1 0 0,0 0 0 0 0,-1 1 0 0 0,1-1 0 0 0,-1 0 0 0 0,-3 0 0 0 0,1-1-21 0 0,-1 0-1 0 0,1 1 0 0 0,-1 0 0 0 0,0 0 0 0 0,0 1 0 0 0,0-1 1 0 0,0 1-1 0 0,0 1 0 0 0,0-1 0 0 0,0 1 0 0 0,0 0 0 0 0,0 0 1 0 0,0 1-1 0 0,0 0 0 0 0,0 0 0 0 0,-10 3 0 0 0,7 0 12 0 0,0 1-1 0 0,0 0 0 0 0,1 0 1 0 0,0 1-1 0 0,0 0 0 0 0,1 1 0 0 0,-1 0 1 0 0,1 0-1 0 0,-7 10 0 0 0,12-14 22 0 0,-1 0-1 0 0,1 1 0 0 0,0-1 0 0 0,0 1 0 0 0,0 0 0 0 0,1-1 0 0 0,-1 1 1 0 0,1 0-1 0 0,0 0 0 0 0,0 0 0 0 0,-1 5 0 0 0,2-7 5 0 0,0 0-1 0 0,0 1 1 0 0,1-1 0 0 0,-1 0-1 0 0,0 0 1 0 0,1 1-1 0 0,0-1 1 0 0,-1 0 0 0 0,1 0-1 0 0,0 0 1 0 0,0 0-1 0 0,0 0 1 0 0,0 0 0 0 0,1 0-1 0 0,-1 0 1 0 0,0 0-1 0 0,1-1 1 0 0,-1 1 0 0 0,1-1-1 0 0,0 1 1 0 0,2 1-1 0 0,0 0 1 0 0,0-1 0 0 0,0 1 0 0 0,0-1 1 0 0,0 0-1 0 0,0-1 0 0 0,0 1 0 0 0,1-1 0 0 0,-1 0 0 0 0,1 0 0 0 0,-1 0 0 0 0,1 0 0 0 0,-1-1 0 0 0,1 0 0 0 0,-1 0 0 0 0,1 0 0 0 0,-1 0 0 0 0,1-1 0 0 0,-1 0 0 0 0,1 0 0 0 0,-1 0 0 0 0,1 0 0 0 0,-1-1 0 0 0,0 0 1 0 0,6-3-1 0 0,-1 1-1 0 0,-1-1 0 0 0,1-1 0 0 0,-1 0 0 0 0,0 0 0 0 0,0 0 0 0 0,-1-1 0 0 0,0 0 0 0 0,0-1 1 0 0,11-16-1 0 0,-15 21-27 0 0,-1-1-1 0 0,0 0 1 0 0,0 0 0 0 0,0-1 0 0 0,0 1 0 0 0,0 0-1 0 0,-1-1 1 0 0,0 1 0 0 0,0 0 0 0 0,0-1 0 0 0,0 0 0 0 0,-1 1-1 0 0,0-1 1 0 0,0 1 0 0 0,0-1 0 0 0,0 1 0 0 0,-1-1-1 0 0,0 0 1 0 0,-1-5 0 0 0,0 7-11 0 0,0-1-1 0 0,0 1 1 0 0,0 0-1 0 0,0 0 1 0 0,0 0-1 0 0,0 0 1 0 0,-1 0 0 0 0,1 1-1 0 0,-1-1 1 0 0,0 1-1 0 0,0-1 1 0 0,0 1-1 0 0,0 0 1 0 0,0 0-1 0 0,-1 1 1 0 0,1-1 0 0 0,0 1-1 0 0,-1-1 1 0 0,1 1-1 0 0,-1 0 1 0 0,0 0-1 0 0,1 1 1 0 0,-1-1-1 0 0,-5 1 1 0 0,-3-1-27 0 0,0 1 0 0 0,0 1 0 0 0,0 0 0 0 0,0 1 0 0 0,1 0 0 0 0,-1 1 0 0 0,1 0 0 0 0,-1 1 1 0 0,1 0-1 0 0,-18 10 0 0 0,23-11 29 0 0,0 0 1 0 0,0 0-1 0 0,0 1 1 0 0,1-1 0 0 0,0 1-1 0 0,0 0 1 0 0,0 1-1 0 0,0-1 1 0 0,1 1 0 0 0,0 0-1 0 0,0 1 1 0 0,0-1-1 0 0,0 0 1 0 0,1 1-1 0 0,0 0 1 0 0,0 0 0 0 0,1 0-1 0 0,-1 0 1 0 0,1 0-1 0 0,-2 13 1 0 0,4-16 16 0 0,0 1 0 0 0,1-1 0 0 0,-1 0 0 0 0,1 1 0 0 0,0-1 0 0 0,0 0 0 0 0,0 1 0 0 0,0-1 1 0 0,1 0-1 0 0,-1 0 0 0 0,1 0 0 0 0,0 0 0 0 0,-1 0 0 0 0,1-1 0 0 0,1 1 0 0 0,-1-1 0 0 0,0 1 0 0 0,1-1 0 0 0,-1 0 0 0 0,1 1 0 0 0,0-1 0 0 0,0-1 1 0 0,-1 1-1 0 0,1 0 0 0 0,7 2 0 0 0,3 2-9 0 0,1-1 0 0 0,0 0 0 0 0,0-1 0 0 0,22 4 1 0 0,-26-6 32 0 0,0-1 1 0 0,1-1 0 0 0,-1 1-1 0 0,0-2 1 0 0,0 1 0 0 0,1-2 0 0 0,-1 1-1 0 0,0-1 1 0 0,0-1 0 0 0,18-6-1 0 0,-24 7-12 0 0,0 1-1 0 0,-1-1 0 0 0,1 0 1 0 0,-1 0-1 0 0,1 0 0 0 0,-1-1 1 0 0,0 1-1 0 0,1-1 0 0 0,-1 0 1 0 0,0 0-1 0 0,-1 0 0 0 0,1 0 1 0 0,-1 0-1 0 0,1-1 0 0 0,-1 1 1 0 0,0-1-1 0 0,0 1 0 0 0,0-1 1 0 0,-1 0-1 0 0,0 0 0 0 0,1 0 1 0 0,-1 0-1 0 0,0 0 0 0 0,-1 0 1 0 0,1 0-1 0 0,-1 0 0 0 0,0 0 1 0 0,0 0-1 0 0,-1-7 0 0 0,1 7-7 0 0,-1 1-1 0 0,0-1 1 0 0,0 0-1 0 0,-1 0 1 0 0,1 1 0 0 0,-1-1-1 0 0,0 1 1 0 0,1-1-1 0 0,-2 1 1 0 0,1 0-1 0 0,0 0 1 0 0,-1 0-1 0 0,1 0 1 0 0,-1 0 0 0 0,0 0-1 0 0,0 1 1 0 0,0-1-1 0 0,0 1 1 0 0,0 0-1 0 0,-1 0 1 0 0,1 0-1 0 0,-1 0 1 0 0,1 1 0 0 0,-1-1-1 0 0,0 1 1 0 0,0 0-1 0 0,1 0 1 0 0,-1 1-1 0 0,0-1 1 0 0,0 1-1 0 0,-7 0 1 0 0,2-1-2 0 0,0 1 0 0 0,-1 0 1 0 0,1 1-1 0 0,-1 0 0 0 0,1 1 0 0 0,0 0 0 0 0,-1 0 1 0 0,1 1-1 0 0,0 0 0 0 0,1 1 0 0 0,-1 0 0 0 0,-8 5 1 0 0,10-5 27 0 0,1 0 0 0 0,1 1 0 0 0,-1 0 0 0 0,1 0 0 0 0,0 0 0 0 0,0 1 0 0 0,0-1 0 0 0,1 1 0 0 0,-1 0 0 0 0,1 0 0 0 0,-5 12 0 0 0,8-15-7 0 0,0 0 0 0 0,1 0 0 0 0,-1 1 1 0 0,0-1-1 0 0,1 0 0 0 0,0 0 1 0 0,-1 0-1 0 0,1 1 0 0 0,1-1 1 0 0,-1 0-1 0 0,0 0 0 0 0,1 1 0 0 0,0-1 1 0 0,-1 0-1 0 0,1 0 0 0 0,1 0 1 0 0,-1 0-1 0 0,0 0 0 0 0,1 0 1 0 0,-1 0-1 0 0,1 0 0 0 0,0-1 1 0 0,0 1-1 0 0,0-1 0 0 0,0 1 0 0 0,1-1 1 0 0,-1 0-1 0 0,3 2 0 0 0,1 1 1 0 0,0 0 0 0 0,1-1 0 0 0,-1 0-1 0 0,1 0 1 0 0,0 0 0 0 0,0-1 0 0 0,0 0 0 0 0,1-1-1 0 0,-1 0 1 0 0,1 0 0 0 0,-1 0 0 0 0,1-1 0 0 0,0 0-1 0 0,-1 0 1 0 0,1-1 0 0 0,8-1 0 0 0,-10 1-19 0 0,0-1 0 0 0,-1 0 0 0 0,1 0 0 0 0,-1 0 0 0 0,1-1 1 0 0,-1 0-1 0 0,1 0 0 0 0,-1 0 0 0 0,0-1 0 0 0,0 0 0 0 0,0 0 0 0 0,-1 0 1 0 0,1 0-1 0 0,-1-1 0 0 0,1 0 0 0 0,-1 0 0 0 0,0 0 0 0 0,-1 0 0 0 0,1-1 1 0 0,-1 0-1 0 0,0 1 0 0 0,3-7 0 0 0,-3 4-10 0 0,0 1 0 0 0,0-1-1 0 0,0-1 1 0 0,-1 1 0 0 0,-1 0 0 0 0,1-1-1 0 0,-1 1 1 0 0,0-1 0 0 0,-1 1 0 0 0,0-1 0 0 0,-1-9-1 0 0,1 13 8 0 0,-1 1 0 0 0,0-1 0 0 0,0 1 0 0 0,0-1-1 0 0,0 1 1 0 0,0 0 0 0 0,-1 0 0 0 0,1-1 0 0 0,-1 1-1 0 0,0 0 1 0 0,0 0 0 0 0,0 1 0 0 0,-1-1 0 0 0,1 0 0 0 0,0 1-1 0 0,-1-1 1 0 0,0 1 0 0 0,0 0 0 0 0,0 0 0 0 0,0 0-1 0 0,0 0 1 0 0,0 0 0 0 0,0 1 0 0 0,0 0 0 0 0,-1-1 0 0 0,-3 0-1 0 0,-1 1 11 0 0,0-1-1 0 0,0 1 0 0 0,0 0 1 0 0,-1 1-1 0 0,1 0 1 0 0,0 1-1 0 0,0-1 0 0 0,-1 1 1 0 0,1 1-1 0 0,0 0 1 0 0,-13 4-1 0 0,15-4 7 0 0,1 0 0 0 0,0 0 0 0 0,0 1 0 0 0,0-1 0 0 0,0 1 0 0 0,0 0 0 0 0,0 1 0 0 0,1-1 0 0 0,0 1 0 0 0,-1 0 0 0 0,2 0 0 0 0,-1 0 0 0 0,0 0 0 0 0,1 1 0 0 0,0-1 0 0 0,0 1 0 0 0,-5 9 0 0 0,8-12-4 0 0,-1-1-1 0 0,1 1 1 0 0,-1-1-1 0 0,1 1 1 0 0,0-1-1 0 0,-1 1 1 0 0,1-1-1 0 0,0 1 1 0 0,0-1 0 0 0,0 1-1 0 0,0 0 1 0 0,1-1-1 0 0,-1 1 1 0 0,0-1-1 0 0,1 1 1 0 0,-1-1-1 0 0,1 1 1 0 0,-1-1 0 0 0,1 1-1 0 0,0-1 1 0 0,-1 0-1 0 0,3 3 1 0 0,-1-2 3 0 0,0 1 0 0 0,1-1 0 0 0,-1 0 0 0 0,1 0 0 0 0,0 0 0 0 0,-1-1 1 0 0,1 1-1 0 0,0-1 0 0 0,0 1 0 0 0,5 1 0 0 0,4 0 20 0 0,0 0-1 0 0,0-1 1 0 0,0 0 0 0 0,25 0-1 0 0,-18-2-34 0 0,-1-1 0 0 0,1-1-1 0 0,0-1 1 0 0,-1-1 0 0 0,0 0 0 0 0,0-1 0 0 0,0-1-1 0 0,-1-1 1 0 0,0 0 0 0 0,33-20 0 0 0,-48 26-22 0 0,0-1 0 0 0,1 1 1 0 0,-1-1-1 0 0,0 0 0 0 0,0 1 1 0 0,0-1-1 0 0,-1 0 0 0 0,1 0 0 0 0,0-1 1 0 0,-1 1-1 0 0,1 0 0 0 0,-1 0 1 0 0,0-1-1 0 0,1 1 0 0 0,-1-1 1 0 0,0 1-1 0 0,-1-1 0 0 0,1 0 1 0 0,0 1-1 0 0,-1-1 0 0 0,1 0 0 0 0,-1 1 1 0 0,0-4-1 0 0,-1 3-25 0 0,0 1-1 0 0,1-1 1 0 0,-1 1-1 0 0,-1 0 1 0 0,1 0-1 0 0,0-1 1 0 0,0 1-1 0 0,-1 0 1 0 0,1 0-1 0 0,-1 0 1 0 0,0 0-1 0 0,0 1 1 0 0,1-1 0 0 0,-1 0-1 0 0,0 1 1 0 0,0-1-1 0 0,-1 1 1 0 0,1 0-1 0 0,0 0 1 0 0,0 0-1 0 0,-1 0 1 0 0,1 0-1 0 0,0 0 1 0 0,-1 1-1 0 0,-3-2 1 0 0,-12-1-196 0 0,0 0-1 0 0,0 0 1 0 0,1 2 0 0 0,-1 0-1 0 0,0 1 1 0 0,0 1 0 0 0,0 1-1 0 0,-19 4 1 0 0,23-3-244 0 0,0 1 1 0 0,-1 0-1 0 0,2 1 0 0 0,-18 9 1 0 0,22-9-399 0 0,0 0 1 0 0,1 0-1 0 0,0 1 1 0 0,0 0 0 0 0,0 1-1 0 0,-12 13 1 0 0,3 3-1542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0:32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1 584 0 0,'0'0'2016'0'0,"10"8"294"0"0,-3-5-1885 0 0,0-1-1 0 0,0 0 1 0 0,0-1-1 0 0,0 0 0 0 0,1 0 1 0 0,-1 0-1 0 0,0-1 0 0 0,8 0 1 0 0,11 1 185 0 0,246 19 2912 0 0,-4 2-1790 0 0,288 21 1866 0 0,-484-38-3181 0 0,132 6 775 0 0,-155-11-588 0 0,0-2 1 0 0,52-9-1 0 0,-34-10-108 0 0,-66 21-1103 0 0,2 1-1244 0 0,4 3-249 0 0,-2 4-4943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0:3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12 160 0 0,'0'0'857'0'0,"4"0"254"0"0,294-12 7542 0 0,-5 16-5048 0 0,297 30 1022 0 0,-544-30-4085 0 0,21 1 1253 0 0,101-4 0 0 0,-149-7-503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0:3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403 145 40 0 0,'15'-34'2814'0'0,"5"-13"1013"0"0,-19 44-3543 0 0,0 0 0 0 0,0 0 0 0 0,0-1 0 0 0,-1 1-1 0 0,0 0 1 0 0,1 0 0 0 0,-1-1 0 0 0,0 1 0 0 0,-1 0 0 0 0,1 0-1 0 0,-1 0 1 0 0,0-5 0 0 0,0 7-228 0 0,0 0-1 0 0,0-1 1 0 0,1 1 0 0 0,-1 0 0 0 0,0 0 0 0 0,0 0-1 0 0,0 0 1 0 0,0 0 0 0 0,0 0 0 0 0,-1 1-1 0 0,1-1 1 0 0,0 0 0 0 0,0 0 0 0 0,0 1-1 0 0,-1-1 1 0 0,1 1 0 0 0,0-1 0 0 0,-1 1 0 0 0,1 0-1 0 0,0-1 1 0 0,-1 1 0 0 0,1 0 0 0 0,-1 0-1 0 0,1 0 1 0 0,0 0 0 0 0,-1 0 0 0 0,1 0 0 0 0,-1 0-1 0 0,1 1 1 0 0,0-1 0 0 0,-2 1 0 0 0,-45 14 619 0 0,11 2-281 0 0,0 1 1 0 0,-43 29 0 0 0,67-38-168 0 0,1-1 1 0 0,0 2-1 0 0,1-1 0 0 0,0 2 1 0 0,0 0-1 0 0,1 0 1 0 0,1 0-1 0 0,0 1 0 0 0,-14 24 1 0 0,22-34-158 0 0,0 0 0 0 0,0 1-1 0 0,0-1 1 0 0,0 0 0 0 0,0 1 0 0 0,1-1 0 0 0,-1 0 0 0 0,1 1 0 0 0,-1-1 0 0 0,1 1-1 0 0,0-1 1 0 0,0 1 0 0 0,0-1 0 0 0,0 0 0 0 0,0 1 0 0 0,1-1 0 0 0,-1 1 0 0 0,1-1-1 0 0,0 1 1 0 0,0-1 0 0 0,1 3 0 0 0,0-2-5 0 0,0-1-1 0 0,0 1 1 0 0,0-1-1 0 0,0 0 1 0 0,1 0 0 0 0,-1 0-1 0 0,1 0 1 0 0,0 0-1 0 0,-1 0 1 0 0,1-1-1 0 0,0 1 1 0 0,0-1 0 0 0,0 0-1 0 0,4 2 1 0 0,2-1 2 0 0,0 0 0 0 0,0 0 1 0 0,0-1-1 0 0,0 0 0 0 0,0-1 1 0 0,1 0-1 0 0,-1 0 0 0 0,0-1 1 0 0,0 0-1 0 0,14-4 0 0 0,-10 1-46 0 0,-1-2-1 0 0,0 0 1 0 0,0 0-1 0 0,-1-1 1 0 0,0 0-1 0 0,0-1 1 0 0,-1 0-1 0 0,0-1 0 0 0,0 0 1 0 0,11-15-1 0 0,-15 18 15 0 0,-1 0-1 0 0,0-1 0 0 0,0 0 1 0 0,0-1-1 0 0,-1 1 0 0 0,-1-1 0 0 0,1 1 1 0 0,-1-1-1 0 0,0 0 0 0 0,-1 0 0 0 0,0-1 1 0 0,0 1-1 0 0,-1 0 0 0 0,0-1 0 0 0,0 1 1 0 0,-1-1-1 0 0,-1-10 0 0 0,1 17-6 0 0,-1-1 0 0 0,1 1 0 0 0,-1 0 1 0 0,1-1-1 0 0,-1 1 0 0 0,0 0 0 0 0,0 0 0 0 0,0 0 0 0 0,0 0 0 0 0,0 0 0 0 0,-1 0 0 0 0,1 0 0 0 0,-1 0 0 0 0,1 1 1 0 0,-1-1-1 0 0,1 0 0 0 0,-1 1 0 0 0,0-1 0 0 0,0 1 0 0 0,0 0 0 0 0,-3-2 0 0 0,1 2-5 0 0,0-1 0 0 0,-1 1 0 0 0,1 0 0 0 0,-1 0 0 0 0,1 0 0 0 0,-1 1 0 0 0,0-1-1 0 0,1 1 1 0 0,-1 0 0 0 0,-5 1 0 0 0,-10 2 12 0 0,0 1-1 0 0,0 1 1 0 0,-32 12 0 0 0,51-16-32 0 0,-23 8 29 0 0,-1 1 0 0 0,-41 25-1 0 0,56-28-24 0 0,0 0-1 0 0,0 0 0 0 0,1 0 0 0 0,0 2 1 0 0,0-1-1 0 0,1 1 0 0 0,0 0 0 0 0,-10 16 1 0 0,17-23-7 0 0,-1 0 0 0 0,1 1 0 0 0,0-1 0 0 0,0 0 0 0 0,0 0 0 0 0,0 1 0 0 0,0-1 0 0 0,1 0 0 0 0,-1 1 0 0 0,1-1 0 0 0,-1 1 0 0 0,1-1 0 0 0,0 1 0 0 0,0-1 0 0 0,0 1 0 0 0,0-1 0 0 0,1 1 0 0 0,-1-1 0 0 0,1 1 0 0 0,0 2 0 0 0,1-2 2 0 0,0 0-1 0 0,0 0 1 0 0,0 0-1 0 0,0 0 0 0 0,0 0 1 0 0,0-1-1 0 0,1 1 0 0 0,0-1 1 0 0,-1 1-1 0 0,1-1 0 0 0,0 0 1 0 0,5 3-1 0 0,4 0 11 0 0,0 0-1 0 0,-1 0 1 0 0,2-1 0 0 0,-1 0-1 0 0,0-1 1 0 0,21 2 0 0 0,-7-3 41 0 0,-1 0 0 0 0,0-2 0 0 0,0-2 1 0 0,36-5-1 0 0,-47 5-25 0 0,-1-1 0 0 0,0 0 1 0 0,0-1-1 0 0,-1-1 0 0 0,1 0 0 0 0,-1-1 0 0 0,0 0 0 0 0,0-1 1 0 0,20-16-1 0 0,-28 21-19 0 0,-2 0 0 0 0,1-1 0 0 0,0 0 0 0 0,0 0 0 0 0,-1 0 1 0 0,0 0-1 0 0,1 0 0 0 0,-1 0 0 0 0,0 0 0 0 0,-1-1 0 0 0,1 1 1 0 0,-1-1-1 0 0,1 0 0 0 0,-1 1 0 0 0,0-1 0 0 0,0 0 0 0 0,-1 1 0 0 0,1-1 1 0 0,-1 0-1 0 0,0 0 0 0 0,0 0 0 0 0,-1-7 0 0 0,0 6 8 0 0,-1 1 0 0 0,1-1-1 0 0,-1 1 1 0 0,0 0-1 0 0,0-1 1 0 0,-1 1 0 0 0,1 0-1 0 0,-1 1 1 0 0,0-1 0 0 0,0 0-1 0 0,-1 1 1 0 0,1-1 0 0 0,0 1-1 0 0,-1 0 1 0 0,0 0-1 0 0,0 1 1 0 0,0-1 0 0 0,-8-3-1 0 0,-1 0 29 0 0,0 1-1 0 0,0 0 0 0 0,-1 1 0 0 0,1 0 0 0 0,-1 1 1 0 0,0 1-1 0 0,0 0 0 0 0,0 1 0 0 0,-27 1 0 0 0,35 0-35 0 0,0 0-1 0 0,-1 1 1 0 0,1 0-1 0 0,0 0 1 0 0,0 1-1 0 0,0-1 1 0 0,0 1-1 0 0,1 1 1 0 0,-1-1-1 0 0,0 1 0 0 0,1 0 1 0 0,0 0-1 0 0,-1 0 1 0 0,1 1-1 0 0,1 0 1 0 0,-1 0-1 0 0,0 0 1 0 0,1 1-1 0 0,0 0 1 0 0,0-1-1 0 0,0 1 1 0 0,1 1-1 0 0,0-1 1 0 0,0 0-1 0 0,-3 9 0 0 0,5-12 7 0 0,0 0-1 0 0,0 1 0 0 0,0-1 0 0 0,1 0 0 0 0,-1 1 0 0 0,1-1 0 0 0,0 1 0 0 0,0-1 0 0 0,0 1 0 0 0,0-1 0 0 0,0 1 0 0 0,0-1 0 0 0,1 1 0 0 0,-1-1 0 0 0,1 1 0 0 0,0-1 0 0 0,0 0 0 0 0,0 1 0 0 0,0-1 0 0 0,1 3 0 0 0,1-2 16 0 0,0 0-1 0 0,-1 0 1 0 0,1 0-1 0 0,0 0 1 0 0,0 0-1 0 0,1-1 1 0 0,-1 0-1 0 0,0 1 1 0 0,1-1 0 0 0,-1 0-1 0 0,7 2 1 0 0,0-1 37 0 0,0 0 0 0 0,0 0 1 0 0,0-1-1 0 0,1 0 0 0 0,-1-1 1 0 0,1 0-1 0 0,-1 0 1 0 0,20-2-1 0 0,-21-1-42 0 0,-1 0 1 0 0,0-1 0 0 0,0 0-1 0 0,0 0 1 0 0,0 0-1 0 0,-1-1 1 0 0,1-1-1 0 0,-1 1 1 0 0,0-1-1 0 0,0 0 1 0 0,-1 0-1 0 0,1-1 1 0 0,-1 0-1 0 0,7-9 1 0 0,-11 12-23 0 0,1 0 1 0 0,-1 0-1 0 0,0 0 1 0 0,0 0 0 0 0,0 0-1 0 0,-1 0 1 0 0,1-1-1 0 0,-1 1 1 0 0,1-1-1 0 0,-1 1 1 0 0,0-1-1 0 0,-1 1 1 0 0,1-1-1 0 0,-1 1 1 0 0,1-1-1 0 0,-1 0 1 0 0,0 1-1 0 0,0-1 1 0 0,-1 0-1 0 0,1 1 1 0 0,-1-1 0 0 0,0 1-1 0 0,0-1 1 0 0,0 1-1 0 0,0-1 1 0 0,-1 1-1 0 0,1 0 1 0 0,-1-1-1 0 0,0 1 1 0 0,0 0-1 0 0,0 0 1 0 0,0 0-1 0 0,-1 0 1 0 0,1 1-1 0 0,-4-4 1 0 0,2 4 1 0 0,1-1 1 0 0,-1 1 0 0 0,0 0-1 0 0,0 0 1 0 0,0 1-1 0 0,0-1 1 0 0,0 1-1 0 0,0 0 1 0 0,0 0-1 0 0,0 0 1 0 0,-1 0-1 0 0,1 1 1 0 0,0-1-1 0 0,0 1 1 0 0,-1 1-1 0 0,1-1 1 0 0,0 0-1 0 0,-1 1 1 0 0,1 0-1 0 0,0 0 1 0 0,0 0-1 0 0,0 1 1 0 0,0-1-1 0 0,-5 4 1 0 0,1-2-4 0 0,-1 1-1 0 0,1 0 1 0 0,0 1-1 0 0,0 0 1 0 0,0 0 0 0 0,1 1-1 0 0,0 0 1 0 0,0 0 0 0 0,0 1-1 0 0,-7 9 1 0 0,13-14-5 0 0,0-1 1 0 0,-1 1 0 0 0,1 0-1 0 0,0 0 1 0 0,0-1-1 0 0,0 1 1 0 0,0 0-1 0 0,0 0 1 0 0,1 0-1 0 0,-1 0 1 0 0,1 0-1 0 0,-1 0 1 0 0,1 0-1 0 0,-1 0 1 0 0,1 0-1 0 0,0 0 1 0 0,0 0-1 0 0,0 0 1 0 0,1 1-1 0 0,-1-1 1 0 0,0 0-1 0 0,1 0 1 0 0,-1 0-1 0 0,1 0 1 0 0,0 2-1 0 0,1-2 8 0 0,0 0 0 0 0,0-1 0 0 0,0 1-1 0 0,0 0 1 0 0,0-1 0 0 0,0 1 0 0 0,1-1 0 0 0,-1 1-1 0 0,0-1 1 0 0,1 0 0 0 0,-1 0 0 0 0,1 0 0 0 0,-1-1-1 0 0,1 1 1 0 0,-1 0 0 0 0,1-1 0 0 0,0 0 0 0 0,-1 0 0 0 0,5 0-1 0 0,7 1 13 0 0,1-1-1 0 0,-1-1 1 0 0,1-1 0 0 0,-1 0-1 0 0,14-4 1 0 0,-23 5-12 0 0,-1 0 1 0 0,1 0-1 0 0,-1-1 1 0 0,1 1-1 0 0,-1-1 1 0 0,0 0-1 0 0,0 0 0 0 0,0-1 1 0 0,0 1-1 0 0,0-1 1 0 0,-1 0-1 0 0,1 0 1 0 0,-1 0-1 0 0,0 0 1 0 0,1 0-1 0 0,-1-1 1 0 0,-1 0-1 0 0,1 1 1 0 0,3-8-1 0 0,-6 10-4 0 0,1 0-1 0 0,-1 0 1 0 0,0 0 0 0 0,0-1 0 0 0,0 1-1 0 0,1 0 1 0 0,-1 0 0 0 0,0 0 0 0 0,0 0-1 0 0,-1-1 1 0 0,1 1 0 0 0,0 0 0 0 0,0 0-1 0 0,-1 0 1 0 0,1 0 0 0 0,0-1 0 0 0,-1 1-1 0 0,1 0 1 0 0,-1 0 0 0 0,0 0 0 0 0,1 0-1 0 0,-1 0 1 0 0,0 0 0 0 0,1 0 0 0 0,-1 1-1 0 0,0-1 1 0 0,0 0 0 0 0,0 0 0 0 0,0 1-1 0 0,0-1 1 0 0,0 0 0 0 0,0 1 0 0 0,0-1-1 0 0,-1 0 1 0 0,-31-9 1 0 0,24 9-49 0 0,1 1 0 0 0,-1-1 0 0 0,0 1 1 0 0,1 1-1 0 0,-1 0 0 0 0,1 0 0 0 0,-1 1 0 0 0,1 0 0 0 0,-1 0 1 0 0,1 1-1 0 0,0 0 0 0 0,0 0 0 0 0,0 1 0 0 0,-14 9 0 0 0,21-12-262 0 0,22-19-10729 0 0,-14 10 8722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0:3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4 456 0 0,'1'-3'7553'0'0,"-1"9"-2942"0"0,-4 23-1390 0 0,-5 41-2098 0 0,-17 112 3001 0 0,-4 240 0 0 0,30-391-3879 0 0,3 82 680 0 0,-2-100-1162 0 0,1 0-1 0 0,0-1 1 0 0,1 1-1 0 0,0-1 1 0 0,1 1 0 0 0,8 16-1 0 0,4-4-2021 0 0,-2-14-3041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0:34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5 251 5316 0 0,'-2'-8'436'0'0,"1"0"-1"0"0,0 0 0 0 0,1-1 1 0 0,0 1-1 0 0,0 0 0 0 0,1 0 1 0 0,0 0-1 0 0,0 0 0 0 0,1 0 1 0 0,0 1-1 0 0,1-1 0 0 0,-1 0 1 0 0,1 1-1 0 0,1 0 0 0 0,6-11 1 0 0,-5 10-228 0 0,1 0 1 0 0,0 0 0 0 0,1 1-1 0 0,0 0 1 0 0,0 0 0 0 0,1 1-1 0 0,-1 0 1 0 0,1 0 0 0 0,1 1-1 0 0,-1 0 1 0 0,1 0-1 0 0,12-4 1 0 0,0 2 140 0 0,-1 2 0 0 0,1 0 0 0 0,0 1 1 0 0,0 1-1 0 0,1 1 0 0 0,-1 1 0 0 0,1 1 0 0 0,-1 0 0 0 0,26 5 0 0 0,3 3 325 0 0,-1 2-1 0 0,84 28 1 0 0,-131-37-644 0 0,22 7 464 0 0,34 17 0 0 0,-53-23-392 0 0,0 1 1 0 0,0-1 0 0 0,0 1 0 0 0,-1 0 0 0 0,1 1 0 0 0,-1-1 0 0 0,0 1-1 0 0,0 0 1 0 0,0 0 0 0 0,-1 0 0 0 0,1 1 0 0 0,-1-1 0 0 0,3 7-1 0 0,-5-9-69 0 0,-1 1 0 0 0,1-1 0 0 0,-1 0 0 0 0,0 0 0 0 0,0 1 0 0 0,0-1 0 0 0,0 0 0 0 0,0 1 0 0 0,-1-1 0 0 0,1 0-1 0 0,-1 1 1 0 0,1-1 0 0 0,-1 0 0 0 0,0 0 0 0 0,0 0 0 0 0,0 0 0 0 0,0 0 0 0 0,0 0 0 0 0,-1 0 0 0 0,1 0-1 0 0,-1 0 1 0 0,1 0 0 0 0,-1-1 0 0 0,1 1 0 0 0,-1-1 0 0 0,0 1 0 0 0,-4 2 0 0 0,-5 4 56 0 0,-2 1 0 0 0,-24 12 1 0 0,34-19-68 0 0,-21 9-8 0 0,0-1-1 0 0,-1-1 1 0 0,0-1 0 0 0,-1-1-1 0 0,0-2 1 0 0,1 0 0 0 0,-2-2-1 0 0,1 0 1 0 0,0-2 0 0 0,-49-4 0 0 0,68 2-240 0 0,0 0 0 0 0,1 0 1 0 0,-1-1-1 0 0,1 1 1 0 0,-9-5-1 0 0,14 6 41 0 0,0-1 0 0 0,-1 0 0 0 0,1 0 0 0 0,0 0 0 0 0,0 1 0 0 0,0-1-1 0 0,-1 0 1 0 0,1 0 0 0 0,0-1 0 0 0,0 1 0 0 0,1 0 0 0 0,-3-2 0 0 0,3 1-166 0 0,-1 1 0 0 0,1 0-1 0 0,0 0 1 0 0,-1-1 0 0 0,1 1 0 0 0,0 0-1 0 0,0-1 1 0 0,0 1 0 0 0,0 0-1 0 0,0-1 1 0 0,0 1 0 0 0,0 0 0 0 0,0 0-1 0 0,1-1 1 0 0,-1 1 0 0 0,1-2 0 0 0,7-17-2151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0:3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7 340 0 0,'0'-1'247'0'0,"1"0"-1"0"0,-1 1 1 0 0,1-1 0 0 0,-1 1-1 0 0,1 0 1 0 0,-1-1 0 0 0,1 1-1 0 0,0-1 1 0 0,-1 1 0 0 0,1 0 0 0 0,0 0-1 0 0,-1-1 1 0 0,1 1 0 0 0,0 0-1 0 0,0 0 1 0 0,-1 0 0 0 0,1 0-1 0 0,0 0 1 0 0,0 0 0 0 0,-1 0-1 0 0,1 0 1 0 0,0 0 0 0 0,-1 0-1 0 0,1 0 1 0 0,0 0 0 0 0,0 0-1 0 0,-1 1 1 0 0,1-1 0 0 0,0 0-1 0 0,-1 1 1 0 0,1-1 0 0 0,0 1-1 0 0,1 1 182 0 0,0 0-1 0 0,0 0 0 0 0,-1 0 0 0 0,1 0 0 0 0,-1 0 0 0 0,0 0 0 0 0,1 0 0 0 0,-1 1 0 0 0,1 4 0 0 0,3 6 878 0 0,-2 0 0 0 0,4 25 0 0 0,5 173 5457 0 0,-9-112-4559 0 0,-3-61-1350 0 0,0-22-791 0 0,0 1 1 0 0,1-1-1 0 0,5 23 1 0 0,-6-39-422 0 0,0 1 1 0 0,0-1 0 0 0,0 1-1 0 0,0-1 1 0 0,1 1 0 0 0,-1-1-1 0 0,0 1 1 0 0,0-1 0 0 0,1 1-1 0 0,-1-1 1 0 0,0 1 0 0 0,1-1-1 0 0,1 2-1791 0 0,-1-1 1792 0 0,-1-1-1 0 0,1 0 1 0 0,-1 0 0 0 0,1 0-1 0 0,-1 1 1 0 0,1-1 0 0 0,-1 0-1 0 0,1 0 1 0 0,0 0 0 0 0,0 0 79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0:3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2 792 0 0,'-36'-1'13093'0'0,"233"16"-7092"0"0,109 0-2459 0 0,-154-8-2070 0 0,49-6-1077 0 0,-200-1-1152 0 0,-23 3-11360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0:3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2 540 0 0,'-7'-1'702'0'0,"1"1"-1"0"0,-1-1 1 0 0,1 2-1 0 0,-1-1 1 0 0,1 1-1 0 0,-1 0 1 0 0,1 0-1 0 0,0 1 1 0 0,0-1-1 0 0,-1 1 1 0 0,1 1-1 0 0,-11 5 1 0 0,-3 4 412 0 0,1 1 1 0 0,-24 20 0 0 0,0 0 374 0 0,-23 13 1429 0 0,-73 67 0 0 0,183-126-11361 0 0,-23 2 6406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0:38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32 0 0,'0'0'693'0'0,"-10"8"6140"0"0,-32 28-3409 0 0,-63 55 728 0 0,11-7-811 0 0,63-57-3674 0 0,35-27-2376 0 0,36-10-1774 0 0,-17 3 2606 0 0</inkml:trace>
  <inkml:trace contextRef="#ctx0" brushRef="#br0" timeOffset="1">556 12 228 0 0,'1'0'94'0'0,"-1"0"1"0"0,0 0-1 0 0,0 0 1 0 0,0 0-1 0 0,1 0 1 0 0,-1 0-1 0 0,0 0 0 0 0,0 0 1 0 0,0 0-1 0 0,1 0 1 0 0,-1 0-1 0 0,0 0 1 0 0,0 0-1 0 0,1 0 0 0 0,-1 1 1 0 0,0-1-1 0 0,0 0 1 0 0,0 0-1 0 0,0 0 1 0 0,1 0-1 0 0,-1 0 0 0 0,0 0 1 0 0,0 0-1 0 0,0 1 1 0 0,0-1-1 0 0,1 0 1 0 0,-1 0-1 0 0,0 0 0 0 0,0 0 1 0 0,0 1-1 0 0,0-1 1 0 0,0 0-1 0 0,0 0 1 0 0,0 0-1 0 0,0 1 0 0 0,0-1 1 0 0,1 0-1 0 0,-1 0 1 0 0,0 0-1 0 0,0 1 1 0 0,-5 10 2257 0 0,-16 15-63 0 0,18-23-2012 0 0,-56 57 5249 0 0,-128 97 1 0 0,145-123-3477 0 0,25-20-1181 0 0,33-21-9896 0 0,1-5 6633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4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14 448 0 0,'4'-13'16216'0'0,"4"22"-15276"0"0,1 0 0 0 0,-1 0 0 0 0,0 1 0 0 0,-1 1 0 0 0,0-1 0 0 0,-1 1 0 0 0,0 0 0 0 0,8 23 0 0 0,-1 1 826 0 0,14 67-1 0 0,-20-73-1747 0 0,3 21 1637 0 0,-8-33-6092 0 0,-1 0-4853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0:4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24 92 0 0,'9'-8'632'0'0,"7"-8"12250"0"0,-27 28-10877 0 0,-19 19-4 0 0,-40 32 0 0 0,-18 17 482 0 0,76-68-2235 0 0,-27 28 1010 0 0,12-23-4365 0 0,26-16 2284 0 0,-1-13-7714 0 0,1 9 6627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0:4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37 6193 0 0,'-2'-4'1045'0'0,"-1"1"1"0"0,1-1-1 0 0,-1 1 1 0 0,0 0 0 0 0,0 0-1 0 0,0 0 1 0 0,0 0-1 0 0,-1 1 1 0 0,1-1 0 0 0,-6-2-1 0 0,7 4 469 0 0,3 7-1171 0 0,-1-1-1 0 0,2 1 0 0 0,-1 0 1 0 0,1-1-1 0 0,0 0 1 0 0,0 1-1 0 0,0-1 0 0 0,1 0 1 0 0,-1 0-1 0 0,1 0 0 0 0,1 0 1 0 0,5 6-1 0 0,9 10 317 0 0,26 23 1 0 0,-38-37-410 0 0,24 19 288 0 0,0-1-1 0 0,2-1 0 0 0,0-2 1 0 0,2-1-1 0 0,0-1 0 0 0,1-2 0 0 0,51 18 1 0 0,-84-36-642 0 0,0 1 0 0 0,-1 0 0 0 0,1-1 0 0 0,0 0 0 0 0,0 1 0 0 0,-1-1 0 0 0,1 0 1 0 0,0 0-1 0 0,0 0 0 0 0,0 0 0 0 0,-1 0 0 0 0,1 0 0 0 0,0-1 0 0 0,0 1 0 0 0,-1-1 1 0 0,1 1-1 0 0,0-1 0 0 0,2 0 0 0 0,22-23-7374 0 0,-14 13 3144 0 0,0-2 1634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0:40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86 328 0 0,'1'-1'455'0'0,"-1"0"0"0"0,0 0 1 0 0,1 0-1 0 0,-1 0 0 0 0,1 0 0 0 0,-1 0 0 0 0,1 0 1 0 0,-1 1-1 0 0,1-1 0 0 0,0 0 0 0 0,-1 0 0 0 0,1 0 1 0 0,0 0-1 0 0,0 1 0 0 0,-1-1 0 0 0,1 0 0 0 0,0 1 1 0 0,0-1-1 0 0,0 1 0 0 0,0-1 0 0 0,0 1 0 0 0,0-1 1 0 0,0 1-1 0 0,0 0 0 0 0,0 0 0 0 0,0-1 0 0 0,0 1 0 0 0,0 0 1 0 0,2 0-1 0 0,41-4 4619 0 0,-28 3-4015 0 0,7-2 123 0 0,139-17 4276 0 0,-1-4-5532 0 0,-142 21-1172 0 0,18-3-632 0 0,-13 0-6472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0:4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6765 0 0,'-5'3'1414'0'0,"-26"16"3304"0"0,29-18-4467 0 0,1 0 1 0 0,-1 0-1 0 0,1 0 1 0 0,0 0 0 0 0,0 0-1 0 0,0 0 1 0 0,0 1-1 0 0,0-1 1 0 0,0 0 0 0 0,0 1-1 0 0,0-1 1 0 0,0 1 0 0 0,0-1-1 0 0,1 1 1 0 0,-1-1-1 0 0,1 1 1 0 0,-2 2 0 0 0,3-3-174 0 0,-1-1-1 0 0,0 1 1 0 0,0 0 0 0 0,1-1 0 0 0,-1 1 0 0 0,0-1 0 0 0,1 1 0 0 0,-1 0 0 0 0,1-1 0 0 0,-1 1 0 0 0,1-1 0 0 0,-1 1 0 0 0,1-1-1 0 0,-1 1 1 0 0,1-1 0 0 0,-1 1 0 0 0,1-1 0 0 0,0 0 0 0 0,-1 1 0 0 0,1-1 0 0 0,0 0 0 0 0,-1 0 0 0 0,1 1 0 0 0,0-1 0 0 0,-1 0 0 0 0,2 0-1 0 0,21 4 455 0 0,-20-3-338 0 0,26 2 219 0 0,-1-1 0 0 0,1-2-1 0 0,29-2 1 0 0,38-8-3384 0 0,-83 9 2077 0 0,10-4-4336 0 0,-15 2 3032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0:4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33 135 504 0 0,'-5'-3'9015'0'0,"16"8"-5704"0"0,4-1-3283 0 0,29-2 985 0 0,-1-2 0 0 0,1-2 0 0 0,-1-2 0 0 0,0-1 0 0 0,0-3 0 0 0,58-18 0 0 0,-83 21-658 0 0,0-1 0 0 0,20-10 0 0 0,-33 14-251 0 0,-1-1 0 0 0,1 1 0 0 0,0-1 0 0 0,-1 0 1 0 0,0 0-1 0 0,1-1 0 0 0,-1 1 0 0 0,-1-1 0 0 0,1 0 0 0 0,0 0 1 0 0,-1 0-1 0 0,4-6 0 0 0,-7 9-75 0 0,1 1 0 0 0,-1-1 0 0 0,1 0 1 0 0,-1 0-1 0 0,0 1 0 0 0,1-1 0 0 0,-1 0 0 0 0,0 0 0 0 0,0 0 1 0 0,0 1-1 0 0,1-1 0 0 0,-1 0 0 0 0,0 0 0 0 0,0 0 0 0 0,0 0 0 0 0,0 0 1 0 0,0 1-1 0 0,0-1 0 0 0,-1 0 0 0 0,1-1 0 0 0,-1 2-3 0 0,1-1 1 0 0,0 1-1 0 0,-1 0 1 0 0,1 0-1 0 0,-1-1 0 0 0,1 1 1 0 0,0 0-1 0 0,-1 0 0 0 0,1-1 1 0 0,-1 1-1 0 0,1 0 1 0 0,-1 0-1 0 0,1 0 0 0 0,-1 0 1 0 0,1 0-1 0 0,-1 0 0 0 0,1 0 1 0 0,-1 0-1 0 0,1 0 1 0 0,-1 0-1 0 0,1 0 0 0 0,-1 0 1 0 0,1 0-1 0 0,-1 1 0 0 0,-2-1 31 0 0,1 1 0 0 0,-1 0-1 0 0,1 0 1 0 0,-1 0-1 0 0,1 0 1 0 0,0 1-1 0 0,-1-1 1 0 0,1 0 0 0 0,0 1-1 0 0,0 0 1 0 0,-3 3-1 0 0,-1 4 38 0 0,0 1 0 0 0,1 0 0 0 0,0 0 0 0 0,1 0-1 0 0,0 1 1 0 0,0-1 0 0 0,1 1 0 0 0,-3 20 0 0 0,2 9 198 0 0,0 45 0 0 0,1-12 35 0 0,0 2-39 0 0,3-49-158 0 0,0 0 0 0 0,-3 0 0 0 0,0 0-1 0 0,-7 27 1 0 0,9-50-149 0 0,0 0 1 0 0,-1-1-1 0 0,1 1 0 0 0,-1 0 1 0 0,1-1-1 0 0,-1 1 0 0 0,0-1 1 0 0,0 0-1 0 0,0 1 0 0 0,-1-1 1 0 0,1 0-1 0 0,0 0 0 0 0,-1-1 1 0 0,1 1-1 0 0,-1 0 0 0 0,0-1 1 0 0,1 0-1 0 0,-1 1 0 0 0,0-1 1 0 0,0 0-1 0 0,0 0 0 0 0,0-1 1 0 0,-3 1-1 0 0,-11 2-146 0 0,0-1 0 0 0,0-1 0 0 0,-19 0-1 0 0,6-1 62 0 0,-37 3-217 0 0,35-3 141 0 0,0 1 1 0 0,0 2 0 0 0,0 1 0 0 0,-31 9-1 0 0,133-5 1606 0 0,3-11-1073 0 0,155-8-1128 0 0,-77-9-10126 0 0,-126 14 8383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0:4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5 240 0 0,'2'-1'304'0'0,"-1"0"0"0"0,0 1 1 0 0,1-1-1 0 0,-1 1 0 0 0,0-1 0 0 0,1 1 1 0 0,-1 0-1 0 0,0-1 0 0 0,1 1 0 0 0,-1 0 0 0 0,1 0 1 0 0,-1 0-1 0 0,0 0 0 0 0,1 0 0 0 0,1 1 0 0 0,-2-1-72 0 0,-1 0 0 0 0,1 1 0 0 0,-1-1 0 0 0,1 0 0 0 0,0 1-1 0 0,-1-1 1 0 0,0 1 0 0 0,1-1 0 0 0,-1 0 0 0 0,1 1-1 0 0,-1-1 1 0 0,1 1 0 0 0,-1-1 0 0 0,0 1 0 0 0,1 0-1 0 0,-1-1 1 0 0,0 1 0 0 0,0-1 0 0 0,1 1 0 0 0,-1 0 0 0 0,0-1-1 0 0,0 1 1 0 0,0 0 0 0 0,0 2 222 0 0,0 0-1 0 0,0 0 1 0 0,0 0 0 0 0,0 0-1 0 0,-1 0 1 0 0,1 0-1 0 0,-1-1 1 0 0,0 1 0 0 0,0 0-1 0 0,0 0 1 0 0,0-1 0 0 0,-3 6-1 0 0,-9 10 479 0 0,0-1-1 0 0,-1 0 0 0 0,0-1 0 0 0,-20 17 1 0 0,-72 52 1362 0 0,73-60-1353 0 0,0-2 190 0 0,3-4-1801 0 0,12-4-7417 0 0,13-29 2874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0:4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33 92 0 0,'-1'-2'421'0'0,"0"-1"0"0"0,0 1 1 0 0,0 0-1 0 0,-1 0 0 0 0,1-1 0 0 0,0 1 0 0 0,-1 0 1 0 0,0 0-1 0 0,1 0 0 0 0,-1 1 0 0 0,0-1 0 0 0,0 0 1 0 0,-7-3 6325 0 0,12 26-2768 0 0,4-11-3238 0 0,0 0-1 0 0,1 0 0 0 0,0-1 1 0 0,1 0-1 0 0,0-1 1 0 0,0 0-1 0 0,1 0 1 0 0,13 8-1 0 0,-7-6-179 0 0,0-1 1 0 0,1 0-1 0 0,0-1 1 0 0,31 9-1 0 0,-33-13-676 0 0,1 0-1 0 0,-1-2 1 0 0,1 0-1 0 0,0 0 1 0 0,0-2 0 0 0,24-1-1 0 0,-20-1-3067 0 0,-1-2-1 0 0,31-7 1 0 0,-29 5 541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0:4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 6521 0 0,'0'0'7567'0'0,"-1"-1"-7352"0"0,0 1 1 0 0,0 0-1 0 0,0-1 0 0 0,1 1 1 0 0,-1 0-1 0 0,0 0 0 0 0,0 0 1 0 0,0-1-1 0 0,0 1 0 0 0,0 0 1 0 0,1 0-1 0 0,-1 0 1 0 0,0 1-1 0 0,0-1 0 0 0,-1 0 1 0 0,2 1-108 0 0,-1 0 1 0 0,1 1 0 0 0,0-1 0 0 0,0 0 0 0 0,0 0 0 0 0,0 0 0 0 0,0 0 0 0 0,0 1-1 0 0,0-1 1 0 0,0 0 0 0 0,0 0 0 0 0,1 0 0 0 0,-1 0 0 0 0,0 0 0 0 0,1 0 0 0 0,-1 0-1 0 0,1 1 1 0 0,-1-1 0 0 0,1 0 0 0 0,-1-1 0 0 0,1 1 0 0 0,0 0 0 0 0,0 0 0 0 0,-1 0-1 0 0,1 0 1 0 0,0 0 0 0 0,0-1 0 0 0,0 1 0 0 0,0 0 0 0 0,0-1 0 0 0,0 1 0 0 0,0-1-1 0 0,2 1 1 0 0,0 1 26 0 0,0-1-1 0 0,0 0 0 0 0,0 0 0 0 0,0-1 0 0 0,0 1 1 0 0,0 0-1 0 0,1-1 0 0 0,-1 0 0 0 0,0 0 1 0 0,0 0-1 0 0,5-1 0 0 0,-6 0-107 0 0,1-2-22 0 0,-2 2-36 0 0,-15-9-411 0 0,-5 7-88 0 0,-12-3-1176 0 0,13 1-5284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0:4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0 291 424 0 0,'7'-1'9259'0'0,"-7"1"-9115"0"0,10 23 3521 0 0,3 32-676 0 0,-12-50-2712 0 0,45 206 8297 0 0,-46-209-8483 0 0,1 0 0 0 0,-1 0 0 0 0,1-1 1 0 0,-1 1-1 0 0,1 0 0 0 0,-1 0 1 0 0,1-1-1 0 0,0 1 0 0 0,0 0 0 0 0,0-1 1 0 0,0 1-1 0 0,0-1 0 0 0,0 1 1 0 0,0-1-1 0 0,1 0 0 0 0,-1 1 0 0 0,1-1 1 0 0,-1 0-1 0 0,0 0 0 0 0,1 0 0 0 0,0 0 1 0 0,-1 0-1 0 0,1 0 0 0 0,0-1 1 0 0,-1 1-1 0 0,1 0 0 0 0,3 0 0 0 0,-2-2-6 0 0,1 1 0 0 0,0-1-1 0 0,-1 0 1 0 0,0 0 0 0 0,1 0-1 0 0,-1 0 1 0 0,1 0 0 0 0,-1-1-1 0 0,0 0 1 0 0,0 1 0 0 0,0-1-1 0 0,0 0 1 0 0,0-1 0 0 0,3-2-1 0 0,16-15 109 0 0,-1-1-1 0 0,-1 0 0 0 0,0-2 0 0 0,25-39 0 0 0,53-107 199 0 0,-62 94-44 0 0,33-99-1 0 0,-68 172-497 0 0,-1 0 0 0 0,1 0 0 0 0,-1 0 1 0 0,1 0-1 0 0,0 0 0 0 0,0 1 0 0 0,0-1 0 0 0,0 0 0 0 0,0 0 0 0 0,0 1 0 0 0,1-1 0 0 0,-1 0 0 0 0,0 1 1 0 0,1 0-1 0 0,-1-1 0 0 0,1 1 0 0 0,2-2 0 0 0,-2 2-614 0 0,1 3-382 0 0,0 0-157 0 0,1 0 0 0 0,0 1 0 0 0,-1-1 0 0 0,0 1 0 0 0,1 0 0 0 0,4 6 0 0 0,0 1-1689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0:4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0 4904 0 0,'-1'5'1157'0'0,"0"0"1"0"0,0 0-1 0 0,-1 0 0 0 0,0 0 0 0 0,0-1 0 0 0,-3 6 0 0 0,-35 48 1515 0 0,20-32-1440 0 0,-5 7-299 0 0,-2-1-1 0 0,-41 38 0 0 0,-70 51 1354 0 0,-57 29-101 0 0,190-147-1756 0 0,22-12-13501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46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81 125 5593 0 0,'-28'-6'4326'0'0,"21"5"-2912"0"0,1 0-1 0 0,-1-1 0 0 0,1 0 0 0 0,-1 0 1 0 0,-11-5-1 0 0,18 6-1334 0 0,0 1 0 0 0,0 0 0 0 0,0 0 1 0 0,-1 0-1 0 0,1 0 0 0 0,0 0 0 0 0,0 0 0 0 0,0-1 0 0 0,0 1 0 0 0,0 0 0 0 0,0 0 1 0 0,0 0-1 0 0,0 0 0 0 0,0-1 0 0 0,0 1 0 0 0,0 0 0 0 0,0 0 0 0 0,0 0 0 0 0,0 0 1 0 0,0-1-1 0 0,0 1 0 0 0,0 0 0 0 0,0 0 0 0 0,0 0 0 0 0,0 0 0 0 0,0-1 0 0 0,0 1 1 0 0,0 0-1 0 0,0 0 0 0 0,0 0 0 0 0,0 0 0 0 0,0-1 0 0 0,0 1 0 0 0,1 0 1 0 0,-1 0-1 0 0,0 0 0 0 0,0 0 0 0 0,0 0 0 0 0,0 0 0 0 0,0-1 0 0 0,0 1 0 0 0,1 0 1 0 0,-1 0-1 0 0,0 0 0 0 0,0 0 0 0 0,0 0 0 0 0,1 0 0 0 0,13-8 1067 0 0,15-3-373 0 0,45-7 963 0 0,0 5 0 0 0,144-9 0 0 0,-151 16-957 0 0,61 1-1269 0 0,-45 2-2852 0 0,0-3-5833 0 0,-54 1 6244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0:4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40 6141 0 0,'-20'-40'13167'0'0,"26"60"-11784"0"0,-5-17-1161 0 0,11 22 641 0 0,0 1 0 0 0,2-2 0 0 0,1 0 0 0 0,1-1 0 0 0,22 26 0 0 0,-32-42-628 0 0,3 5 59 0 0,10 13 765 0 0,29 29-1 0 0,-41-48-892 0 0,0 0 0 0 0,-1 0 0 0 0,2-1 0 0 0,-1 0 0 0 0,1 0-1 0 0,0 0 1 0 0,0-1 0 0 0,0-1 0 0 0,11 5 0 0 0,5-7-1629 0 0,-15-3-1913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0:5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 4 0 0,'-4'-4'2062'0'0,"-7"-6"5392"0"0,11 10-7380 0 0,0 0 0 0 0,0 0 0 0 0,0 0 1 0 0,0 0-1 0 0,0 0 0 0 0,0 0 1 0 0,0 0-1 0 0,-1-1 0 0 0,1 1 0 0 0,0 0 1 0 0,0 0-1 0 0,0 0 0 0 0,0 0 0 0 0,0 0 1 0 0,0 0-1 0 0,0 0 0 0 0,-1 0 1 0 0,1 0-1 0 0,0 0 0 0 0,0 0 0 0 0,0 0 1 0 0,0 0-1 0 0,0 0 0 0 0,0 0 1 0 0,-1 0-1 0 0,1 0 0 0 0,0 0 0 0 0,0 0 1 0 0,0 0-1 0 0,0 0 0 0 0,0 0 1 0 0,0 0-1 0 0,-1 0 0 0 0,1 0 0 0 0,0 0 1 0 0,0 0-1 0 0,0 0 0 0 0,0 0 0 0 0,0 1 1 0 0,0-1-1 0 0,0 0 0 0 0,-1 0 1 0 0,1 0-1 0 0,0 0 0 0 0,0 0 0 0 0,0 0 1 0 0,0 0-1 0 0,0 0 0 0 0,0 1 1 0 0,0-1-1 0 0,0 0 0 0 0,0 0 0 0 0,0 0 1 0 0,0 0-1 0 0,0 0 0 0 0,0 0 1 0 0,0 1-1 0 0,0-1 0 0 0,0 0 0 0 0,0 0 1 0 0,3 13 1843 0 0,12 14-475 0 0,0-12-854 0 0,1 0 1 0 0,1 0-1 0 0,0-2 1 0 0,1 0-1 0 0,1-1 1 0 0,0-1 0 0 0,39 17-1 0 0,2-6 237 0 0,87 23 1 0 0,-90-32-480 0 0,1-2 0 0 0,0-3 0 0 0,68 2 1 0 0,174-22 576 0 0,-263 9-689 0 0,1-3 0 0 0,-2 0 0 0 0,1-3 0 0 0,-1 0 0 0 0,0-3 0 0 0,-1-1-1 0 0,43-22 1 0 0,-44 18 302 0 0,19-11 898 0 0,-52 27-1342 0 0,9-5 229 0 0,-9 5-491 0 0,3 0 583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0:5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0 512 0 0,'-4'3'3777'0'0,"3"-2"-3541"0"0,1-1 0 0 0,0 0 0 0 0,0 1 0 0 0,0-1 0 0 0,0 0 0 0 0,0 1 0 0 0,0-1 0 0 0,-1 0 0 0 0,1 1 0 0 0,0-1 0 0 0,0 0 1 0 0,0 0-1 0 0,0 1 0 0 0,0-1 0 0 0,0 0 0 0 0,0 1 0 0 0,0-1 0 0 0,1 0 0 0 0,-1 1 0 0 0,0-1 0 0 0,0 0 0 0 0,0 1 0 0 0,0-1 0 0 0,0 0 0 0 0,1 2 945 0 0,0-2-945 0 0,16 25 3445 0 0,27 21-1724 0 0,-4-8-522 0 0,1-2-1 0 0,2-2 1 0 0,74 45 0 0 0,-93-66-1189 0 0,0-1 0 0 0,0-1 1 0 0,1-1-1 0 0,1-1 0 0 0,-1-1 1 0 0,2-2-1 0 0,-1 0 0 0 0,0-2 1 0 0,37 2-1 0 0,-27-5 45 0 0,1-2 1 0 0,-1-1-1 0 0,-1-2 1 0 0,1-1-1 0 0,0-2 1 0 0,-1-1-1 0 0,-1-2 1 0 0,1-2-1 0 0,-2-1 1 0 0,0-1-1 0 0,44-26 1 0 0,-32 15 480 0 0,-44 24-855 0 0,10-4-1953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02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6 596 0 0,'1'-6'8049'0'0,"115"18"-466"0"0,-9-3-5888 0 0,-37-4-682 0 0,483 25 3258 0 0,-182-7-2970 0 0,272-2-347 0 0,25-36-628 0 0,-3-1 448 0 0,46-12 771 0 0,-554 29-805 0 0,29-1 1119 0 0,-75-3 167 0 0,-110 3-2274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5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11 109 100 0 0,'-11'3'9524'0'0,"39"1"-8230"0"0,-1-1 0 0 0,1-1 0 0 0,32-2 1 0 0,-10 0-507 0 0,523 10 3233 0 0,540 30 145 0 0,-65-1-1851 0 0,1-44-786 0 0,-934 0-1393 0 0,276-14 336 0 0,197-38 270 0 0,-562 54-690 0 0,166-30 325 0 0,-164 27-297 0 0,0-2 0 0 0,0-1-1 0 0,-1-1 1 0 0,40-21-1 0 0,-52 19-299 0 0,-14 4-1525 0 0,-3 7 1570 0 0,1 1 0 0 0,0-1 0 0 0,0 1 0 0 0,0-1 0 0 0,0 1 0 0 0,0 0 0 0 0,-1 0 0 0 0,1-1-1 0 0,0 1 1 0 0,0 0 0 0 0,-1 0 0 0 0,1 0 0 0 0,0 0 0 0 0,0 1 0 0 0,0-1 0 0 0,-1 0 0 0 0,1 0 0 0 0,0 1 0 0 0,0-1 0 0 0,-2 1 0 0 0,-40 15-6812 0 0,6-3 4043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5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19 126 404 0 0,'-18'8'9237'0'0,"44"-9"-2947"0"0,-9 0-6922 0 0,979-51 8853 0 0,502 17-3693 0 0,758 11-182 0 0,-1883 14-3959 0 0,-70 2-421 0 0,-93 5-17 0 0,-209 3-359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5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15 200 160 0 0,'-10'-30'7375'0'0,"6"-8"1638"0"0,3 36-7634 0 0,7-10 2487 0 0,-2 13-3653 0 0,-1 0 0 0 0,0 1 1 0 0,0-1-1 0 0,0 1 0 0 0,-1-1 0 0 0,1 1 1 0 0,0 0-1 0 0,-1 0 0 0 0,1 0 0 0 0,-1 0 1 0 0,1 1-1 0 0,-1-1 0 0 0,3 4 1 0 0,27 42 1145 0 0,-21-31-939 0 0,9 17 319 0 0,-1 1-1 0 0,29 73 1 0 0,15 85 1236 0 0,-19-52-452 0 0,-38-123-1356 0 0,5 16-85 0 0,2 0 0 0 0,1 0 0 0 0,22 36 0 0 0,-35-67-82 0 0,-1-2 0 0 0,1 0 0 0 0,-1 0 0 0 0,1 0 0 0 0,-1-1 0 0 0,1 1 0 0 0,-1 0 0 0 0,1 0 0 0 0,0 0 0 0 0,0 0 0 0 0,-1-1 0 0 0,1 1 0 0 0,0 0 0 0 0,0-1 0 0 0,0 1 0 0 0,0-1 0 0 0,0 1 0 0 0,0-1 0 0 0,1 1 0 0 0,0 0 0 0 0,-1-1 0 0 0,1 1 0 0 0,0-1 0 0 0,-1 0 0 0 0,1 0 0 0 0,0 0 0 0 0,-1 0 0 0 0,1 0 0 0 0,0 0 0 0 0,-1-1 0 0 0,1 1 0 0 0,0 0 0 0 0,-1-1 0 0 0,1 1 0 0 0,-1-1 0 0 0,1 0 0 0 0,0 1 0 0 0,-1-1 0 0 0,0 0 0 0 0,1 0 0 0 0,-1 0 0 0 0,0 0 0 0 0,1 0 0 0 0,-1 0 0 0 0,0-1 0 0 0,0 1 0 0 0,0 0 0 0 0,0 0 0 0 0,1-2 0 0 0,2-1 0 0 0,2-4 0 0 0,1 0 0 0 0,-1 0 0 0 0,0 0 0 0 0,-1 0 0 0 0,0-1 0 0 0,7-16 0 0 0,18-62 0 0 0,-19 54 0 0 0,62-209 0 0 0,87-177 0 0 0,-150 399 0 0 0,-9 12 0 0 0,1-16-11 0 0,-2 22-155 0 0,4 4-1998 0 0,-1-1 729 0 0,0 1-1 0 0,0 0 0 0 0,0 0 0 0 0,0 0 0 0 0,0 0 1 0 0,4 4-1 0 0,-4-3 1052 0 0,14 8-3042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26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7 500 0 0,'-11'-2'476'0'0,"1"0"-1"0"0,-1 1 0 0 0,0 0 1 0 0,0 1-1 0 0,0 0 1 0 0,0 1-1 0 0,0 0 1 0 0,1 0-1 0 0,-1 2 1 0 0,0-1-1 0 0,1 1 1 0 0,0 1-1 0 0,-14 6 1 0 0,10-3-25 0 0,0 1 1 0 0,1 1 0 0 0,0 0-1 0 0,0 1 1 0 0,1 1-1 0 0,0 0 1 0 0,1 0 0 0 0,-13 18-1 0 0,2 2 243 0 0,2 1 0 0 0,1 0 0 0 0,1 2 0 0 0,2 0-1 0 0,1 1 1 0 0,-19 72 0 0 0,29-83-342 0 0,0 0 1 0 0,2 0-1 0 0,1 0 0 0 0,1 1 0 0 0,1-1 1 0 0,1 1-1 0 0,1-1 0 0 0,2 0 0 0 0,0 0 0 0 0,1 0 1 0 0,2 0-1 0 0,0-1 0 0 0,2 0 0 0 0,0-1 1 0 0,1 1-1 0 0,2-2 0 0 0,0 0 0 0 0,1 0 1 0 0,25 29-1 0 0,-31-42-210 0 0,0 0 1 0 0,1-1-1 0 0,0 0 1 0 0,1 0-1 0 0,0-1 1 0 0,0 0-1 0 0,0-1 0 0 0,0 1 1 0 0,1-2-1 0 0,0 1 1 0 0,0-2-1 0 0,0 1 1 0 0,1-1-1 0 0,20 3 1 0 0,-20-2-2285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2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30 24 0 0,'-6'-4'451'0'0,"0"0"0"0"0,0 1 0 0 0,0 0 0 0 0,0 0 0 0 0,-1 0 0 0 0,1 1 0 0 0,-1 0 0 0 0,0 1 0 0 0,1-1 0 0 0,-1 1 0 0 0,0 0 0 0 0,0 1 0 0 0,0 0 0 0 0,0 0 0 0 0,0 0 0 0 0,1 1 0 0 0,-1 0 1 0 0,0 1-1 0 0,0-1 0 0 0,1 1 0 0 0,-10 4 0 0 0,-7 3 276 0 0,1 1 1 0 0,0 1 0 0 0,0 1 0 0 0,-32 24-1 0 0,30-17-234 0 0,1 1 1 0 0,1 0-1 0 0,1 2 0 0 0,1 0 0 0 0,1 1 0 0 0,1 2 0 0 0,1-1 0 0 0,1 2 1 0 0,-21 46-1 0 0,19-32 122 0 0,3 1 0 0 0,1 1 0 0 0,1 1 1 0 0,3 0-1 0 0,-9 86 0 0 0,18-113-430 0 0,1 0 1 0 0,0 0-1 0 0,1-1 0 0 0,1 1 1 0 0,0 0-1 0 0,1 0 0 0 0,1-1 1 0 0,0 0-1 0 0,1 1 0 0 0,1-2 1 0 0,1 1-1 0 0,0-1 0 0 0,13 22 1 0 0,-7-19 30 0 0,0-1 1 0 0,1 1 0 0 0,0-2 0 0 0,1 0 0 0 0,1-1 0 0 0,1 0 0 0 0,0-2 0 0 0,0 0 0 0 0,32 16 0 0 0,32 16-554 0 0,-77-39-1000 0 0,-4 10-7331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0:3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76 492 0 0,'5'-3'7702'0'0,"52"157"2976"0"0,-34-88-7758 0 0,46 92 0 0 0,-68-155-2820 0 0,0-1 0 0 0,0 1 0 0 0,1-1 0 0 0,-1 1 0 0 0,1-1 0 0 0,0 0 0 0 0,0 1 0 0 0,0-1 0 0 0,0 0 0 0 0,0 0 0 0 0,0-1 0 0 0,0 1 0 0 0,1 0 0 0 0,-1-1 0 0 0,1 1 0 0 0,-1-1 0 0 0,5 2 0 0 0,-5-3-15 0 0,0 0 1 0 0,1 0 0 0 0,-1 0 0 0 0,0 0 0 0 0,1 0 0 0 0,-1 0 0 0 0,0 0 0 0 0,1-1-1 0 0,-1 1 1 0 0,0-1 0 0 0,1 0 0 0 0,-1 1 0 0 0,0-1 0 0 0,0 0 0 0 0,0-1 0 0 0,4-1-1 0 0,3-5 101 0 0,0 1-1 0 0,-1-1 1 0 0,0-1-1 0 0,0 0 1 0 0,0 0-1 0 0,-2 0 1 0 0,8-13-1 0 0,5-14 164 0 0,-1 0-1 0 0,-2-2 0 0 0,19-68 1 0 0,18-42-50 0 0,-53 145-491 0 0,1 1 0 0 0,0-1 0 0 0,0 1-1 0 0,1 0 1 0 0,-1 0 0 0 0,0-1 0 0 0,1 1 0 0 0,-1 0-1 0 0,1 0 1 0 0,0 0 0 0 0,0 1 0 0 0,-1-1 0 0 0,1 0-1 0 0,4-2 1 0 0,15 12-7570 0 0,-14-1 4343 0 0,-1-1 488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47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1 628 0 0,'-20'0'11514'0'0,"19"2"-10909"0"0,0 1 0 0 0,0-1-1 0 0,1 1 1 0 0,-1-1-1 0 0,0 1 1 0 0,1-1-1 0 0,0 1 1 0 0,-1-1-1 0 0,1 1 1 0 0,0 3 0 0 0,10 51 3782 0 0,-3-18-2474 0 0,-6-25-2213 0 0,9 119 5793 0 0,-8-89-8462 0 0,-1 0-7078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0:36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 4844 0 0,'1'3'5696'0'0,"2"12"-1591"0"0,-17 2-3257 0 0,0-1 0 0 0,-1 0 0 0 0,0-1 0 0 0,-2-1 0 0 0,-23 17 1 0 0,10-8 143 0 0,-157 114 2572 0 0,182-133-4453 0 0,-11 9 946 0 0,11-10-3564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0:3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33 6025 0 0,'-41'-33'12923'0'0,"44"36"-12229"0"0,11 10 48 0 0,1 0 1 0 0,0-1 0 0 0,27 16 0 0 0,11 8 420 0 0,-31-19-658 0 0,7 6 180 0 0,2-1 1 0 0,34 19-1 0 0,-29-28-2737 0 0,-12-11-6915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4:34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87 60 0 0,'7'-27'3102'0'0,"-5"24"-2771"0"0,0 1-1 0 0,0-1 1 0 0,1 1 0 0 0,-1 0 0 0 0,1 0 0 0 0,-1 0 0 0 0,1 0 0 0 0,-1 1 0 0 0,1-1 0 0 0,0 1-1 0 0,0-1 1 0 0,0 1 0 0 0,0 0 0 0 0,0 0 0 0 0,0 0 0 0 0,0 1 0 0 0,1-1 0 0 0,-1 1 0 0 0,0 0-1 0 0,0 0 1 0 0,6 0 0 0 0,-7 0-228 0 0,0 0 0 0 0,-1 0 0 0 0,1 1 0 0 0,0-1 1 0 0,-1 0-1 0 0,1 1 0 0 0,0-1 0 0 0,-1 1 0 0 0,1 0 0 0 0,-1-1 0 0 0,1 1 0 0 0,-1 0 0 0 0,1 0 0 0 0,-1 0 0 0 0,0 0 0 0 0,1 0 0 0 0,-1 0 0 0 0,0 0 0 0 0,0 1 1 0 0,0-1-1 0 0,0 0 0 0 0,0 1 0 0 0,0-1 0 0 0,0 1 0 0 0,0-1 0 0 0,-1 1 0 0 0,1-1 0 0 0,-1 1 0 0 0,1 0 0 0 0,-1-1 0 0 0,1 1 0 0 0,-1 0 0 0 0,0-1 0 0 0,0 1 1 0 0,0 0-1 0 0,0-1 0 0 0,0 1 0 0 0,0 0 0 0 0,0-1 0 0 0,-1 1 0 0 0,0 3 0 0 0,0-1 38 0 0,-1 0 0 0 0,1 0 0 0 0,-1 0 0 0 0,0 0-1 0 0,0 0 1 0 0,0 0 0 0 0,-1 0 0 0 0,1-1 0 0 0,-1 1 0 0 0,0-1 0 0 0,-5 4 0 0 0,6-5-20 0 0,0 0 1 0 0,1 0-1 0 0,-1-1 1 0 0,0 0-1 0 0,-1 1 1 0 0,1-1-1 0 0,0 0 1 0 0,0 0-1 0 0,-1 0 1 0 0,1 0-1 0 0,0 0 1 0 0,-1-1 0 0 0,1 1-1 0 0,-1-1 1 0 0,1 1-1 0 0,-1-1 1 0 0,1 0-1 0 0,-1 0 1 0 0,1 0-1 0 0,-1 0 1 0 0,-3-1-1 0 0,4 0-67 0 0,1 0-1 0 0,0 0 1 0 0,-1 1-1 0 0,1-1 1 0 0,0 0-1 0 0,0 0 1 0 0,0 0-1 0 0,0 0 1 0 0,0-1-1 0 0,0 1 1 0 0,0 0 0 0 0,0 0-1 0 0,0-1 1 0 0,0 1-1 0 0,1 0 1 0 0,-1-1-1 0 0,0 1 1 0 0,1-1-1 0 0,0 1 1 0 0,-1-1-1 0 0,1 1 1 0 0,0-1-1 0 0,-1 1 1 0 0,1-1-1 0 0,0-2 1 0 0,3-42 1083 0 0,-2 41-938 0 0,-1 1-91 0 0,1 0-1 0 0,0 0 1 0 0,0 1 0 0 0,0-1 0 0 0,0 0-1 0 0,0 1 1 0 0,1-1 0 0 0,-1 1 0 0 0,1-1-1 0 0,0 1 1 0 0,0 0 0 0 0,1 0 0 0 0,-1 0-1 0 0,4-3 1 0 0,-5 5-78 0 0,0 0 1 0 0,0 1-1 0 0,0-1 0 0 0,0 0 1 0 0,0 1-1 0 0,0-1 1 0 0,0 1-1 0 0,1-1 0 0 0,-1 1 1 0 0,0-1-1 0 0,0 1 0 0 0,1 0 1 0 0,-1 0-1 0 0,0 0 0 0 0,0 0 1 0 0,1 0-1 0 0,-1 0 0 0 0,2 0 1 0 0,-1 0-27 0 0,0 1 1 0 0,0 0-1 0 0,0 0 1 0 0,0 0-1 0 0,0 0 1 0 0,0 0-1 0 0,0 0 1 0 0,-1 0-1 0 0,1 1 1 0 0,0-1-1 0 0,0 1 1 0 0,-1-1-1 0 0,3 4 1 0 0,-2-4-13 0 0,-1 1 0 0 0,0-1 0 0 0,1 1 0 0 0,-1 0 0 0 0,0-1 0 0 0,0 1 0 0 0,0 0 0 0 0,0 0 0 0 0,0 0 0 0 0,0 0 0 0 0,-1 0 0 0 0,1 0 0 0 0,-1 0 0 0 0,1 0 0 0 0,-1 0 0 0 0,0 0 0 0 0,1 0 0 0 0,-1 0 0 0 0,0 0 0 0 0,-1 0 0 0 0,1 0 0 0 0,0 0 0 0 0,0 0 0 0 0,-1 0 0 0 0,0 0 0 0 0,1 0 0 0 0,-1 0 0 0 0,0 0 0 0 0,0 0 0 0 0,0 0 0 0 0,0 0 0 0 0,0-1 0 0 0,0 1 0 0 0,0 0 0 0 0,-1-1 0 0 0,1 1 0 0 0,-1-1 0 0 0,1 1 0 0 0,-1-1 0 0 0,0 0 0 0 0,-2 2 0 0 0,1-1 45 0 0,1-1 1 0 0,-1 0 0 0 0,1 1 0 0 0,-1-1 0 0 0,1 0 0 0 0,-1 0-1 0 0,0-1 1 0 0,1 1 0 0 0,-1 0 0 0 0,0-1 0 0 0,0 0-1 0 0,1 0 1 0 0,-1 0 0 0 0,0 0 0 0 0,0 0 0 0 0,1 0-1 0 0,-1-1 1 0 0,0 1 0 0 0,0-1 0 0 0,1 0 0 0 0,-1 0 0 0 0,0 0-1 0 0,1 0 1 0 0,-1 0 0 0 0,1 0 0 0 0,0-1 0 0 0,-1 1-1 0 0,1-1 1 0 0,0 0 0 0 0,0 0 0 0 0,-2-2 0 0 0,3 3-18 0 0,0 1 0 0 0,1-1 0 0 0,-1 0-1 0 0,1 0 1 0 0,-1 0 0 0 0,1 0 0 0 0,-1 1 0 0 0,1-1 0 0 0,0 0 0 0 0,-1 0 0 0 0,1 0 0 0 0,0 0 0 0 0,0 0 0 0 0,0 0 0 0 0,-1 0 0 0 0,1 0 0 0 0,0 0 0 0 0,0 0 0 0 0,1 0 0 0 0,-1 0 0 0 0,0 0 0 0 0,0 0 0 0 0,0 0 0 0 0,1 0 0 0 0,-1 0 0 0 0,0 0 0 0 0,1 0 0 0 0,-1 0 0 0 0,1 0-1 0 0,-1 0 1 0 0,1 1 0 0 0,0-1 0 0 0,-1 0 0 0 0,1 0 0 0 0,0 1 0 0 0,0-1 0 0 0,-1 0 0 0 0,1 1 0 0 0,0-1 0 0 0,0 0 0 0 0,0 1 0 0 0,0 0 0 0 0,0-1 0 0 0,-1 1 0 0 0,1-1 0 0 0,0 1 0 0 0,0 0 0 0 0,0 0 0 0 0,0-1 0 0 0,2 1 0 0 0,-1 0-41 0 0,-2 0 20 0 0,0 0-1 0 0,0 0 1 0 0,0 0-1 0 0,0 0 1 0 0,0-1-1 0 0,0 1 1 0 0,0 0-1 0 0,0 0 1 0 0,0 0-1 0 0,0 0 1 0 0,0 0 0 0 0,0 0-1 0 0,0 0 1 0 0,0 0-1 0 0,0 0 1 0 0,0-1-1 0 0,0 1 1 0 0,0 0-1 0 0,1 0 1 0 0,-1 0-1 0 0,0 0 1 0 0,0 0 0 0 0,0 0-1 0 0,0 0 1 0 0,0 0-1 0 0,0 0 1 0 0,0 0-1 0 0,0 0 1 0 0,0 0-1 0 0,1 0 1 0 0,-1 0-1 0 0,0 0 1 0 0,0 0 0 0 0,0 0-1 0 0,0 0 1 0 0,0 0-1 0 0,0 0 1 0 0,0 0-1 0 0,0 0 1 0 0,1 0-1 0 0,-1 0 1 0 0,0 0-1 0 0,0 0 1 0 0,0 0-1 0 0,0 0 1 0 0,0 0 0 0 0,0 0-1 0 0,0 0 1 0 0,0 0-1 0 0,0 0 1 0 0,0 0-1 0 0,1 0 1 0 0,-1 0-1 0 0,0 0 1 0 0,0 0-1 0 0,0 1 1 0 0,0-1 0 0 0,0 0-1 0 0,0 0 1 0 0,0 0-1 0 0,7 9-120 0 0,1 7-188 0 0,-2-1-1189 0 0,-4-9-1340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21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58 188 0 0,'7'-58'20123'0'0,"-8"64"-19475"0"0,-25 211 4118 0 0,23 118-2178 0 0,6-276-2065 0 0,3 1 0 0 0,3-1 0 0 0,27 102 0 0 0,-13-74-483 0 0,-22-86-586 0 0,0 0 413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2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4 0 0,'0'0'7740'0'0,"21"3"-3344"0"0,126-15 1992 0 0,77 8-3274 0 0,-16 0-1267 0 0,1030-59 4313 0 0,-1073 43-5408 0 0,-72 7-515 0 0,-88 12-897 0 0,2 0 510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2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15 228 0 0,'-16'12'14559'0'0,"16"-12"-14418"0"0,13 5 4097 0 0,5-2-3932 0 0,120 1 3475 0 0,0-5 0 0 0,196-29 0 0 0,-298 22-3697 0 0,-35 8-688 0 0,6 0-1518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2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37 181 332 0 0,'-3'-2'680'0'0,"0"0"1"0"0,1 0-1 0 0,-1 0 1 0 0,0-1-1 0 0,1 1 1 0 0,-1-1-1 0 0,1 1 0 0 0,0-1 1 0 0,0 0-1 0 0,0 0 1 0 0,0 0-1 0 0,1 0 0 0 0,-1 0 1 0 0,1-1-1 0 0,0 1 1 0 0,-2-5-1 0 0,3 6-297 0 0,0 0 1 0 0,0 0-1 0 0,0 0 1 0 0,0 0-1 0 0,1 0 1 0 0,-1 0-1 0 0,0 0 0 0 0,1 0 1 0 0,0 0-1 0 0,-1 0 1 0 0,2-3-1 0 0,0 2-207 0 0,1-1 1 0 0,-1 1-1 0 0,1 0 1 0 0,-1-1-1 0 0,1 1 1 0 0,5-4-1 0 0,2-2 323 0 0,2 0-1 0 0,-1 1 1 0 0,1 0 0 0 0,1 1-1 0 0,-1 1 1 0 0,15-6 0 0 0,-18 9-283 0 0,-1 0 1 0 0,1 0-1 0 0,0 1 0 0 0,0 0 1 0 0,0 0-1 0 0,0 1 1 0 0,1 1-1 0 0,-1-1 0 0 0,0 1 1 0 0,13 2-1 0 0,-20-1-164 0 0,1-1 0 0 0,-1 0 0 0 0,1 1 0 0 0,-1 0 0 0 0,0-1-1 0 0,0 1 1 0 0,1 0 0 0 0,-1 0 0 0 0,0 1 0 0 0,0-1 0 0 0,0 0 0 0 0,0 1-1 0 0,0-1 1 0 0,0 1 0 0 0,0-1 0 0 0,-1 1 0 0 0,1 0 0 0 0,-1 0 0 0 0,1 0 0 0 0,-1 0-1 0 0,2 2 1 0 0,-2 0 3 0 0,0-1-1 0 0,0 0 0 0 0,-1 0 0 0 0,1 1 0 0 0,-1-1 1 0 0,0 0-1 0 0,0 0 0 0 0,0 1 0 0 0,0-1 1 0 0,0 0-1 0 0,-1 1 0 0 0,1-1 0 0 0,-3 6 1 0 0,-1 1 25 0 0,0 1 1 0 0,-1-1 0 0 0,0 0-1 0 0,0 0 1 0 0,-1 0-1 0 0,-1-1 1 0 0,1 0 0 0 0,-10 9-1 0 0,-5 3-140 0 0,-2-1-1 0 0,-26 18 0 0 0,48-37-41 0 0,21 9-243 0 0,3-8 331 0 0,1 1 0 0 0,0 2 0 0 0,-1 0 0 0 0,45 16 0 0 0,-59-18 47 0 0,-1 1 1 0 0,0 0-1 0 0,0 0 0 0 0,0 0 0 0 0,0 1 1 0 0,-1 0-1 0 0,0 1 0 0 0,0-1 0 0 0,0 1 1 0 0,-1 1-1 0 0,0-1 0 0 0,0 1 0 0 0,0 0 1 0 0,-1 1-1 0 0,0-1 0 0 0,5 13 0 0 0,-8-17-6 0 0,-1 1 0 0 0,0-1-1 0 0,0 1 1 0 0,0-1 0 0 0,0 1-1 0 0,-1 0 1 0 0,0-1 0 0 0,1 1-1 0 0,-1 0 1 0 0,-1 0 0 0 0,1-1-1 0 0,0 1 1 0 0,-1-1 0 0 0,0 1-1 0 0,0 0 1 0 0,0-1 0 0 0,0 1-1 0 0,-3 4 1 0 0,1-3 4 0 0,0 0 1 0 0,0-1-1 0 0,-1 1 0 0 0,0-1 1 0 0,0 0-1 0 0,0 0 0 0 0,-1 0 1 0 0,1 0-1 0 0,-1-1 0 0 0,-9 5 1 0 0,0 0 23 0 0,-1-2 0 0 0,0 1 1 0 0,-1-2-1 0 0,0 0 0 0 0,0-1 1 0 0,0-1-1 0 0,-23 2 1 0 0,10-3-30 0 0,0-1 1 0 0,-43-5 0 0 0,59 2-632 0 0,0 0 0 0 0,1-1 0 0 0,-1 0 0 0 0,-17-7 0 0 0,30 9 487 0 0,-1 1 0 0 0,1 0 0 0 0,0 0 0 0 0,0 0 0 0 0,-1 0 0 0 0,1 0 0 0 0,0 0 0 0 0,0 0 0 0 0,0 0 0 0 0,-1 0 0 0 0,1 0-1 0 0,0-1 1 0 0,0 1 0 0 0,0 0 0 0 0,0 0 0 0 0,-1 0 0 0 0,1 0 0 0 0,0 0 0 0 0,0-1 0 0 0,0 1 0 0 0,0 0 0 0 0,0 0 0 0 0,-1 0 0 0 0,1-1 0 0 0,0 1 0 0 0,0 0-1 0 0,0 0 1 0 0,0 0 0 0 0,0-1 0 0 0,0 1 0 0 0,0 0 0 0 0,0 0 0 0 0,0-1 0 0 0,0 1 0 0 0,0 0 0 0 0,0 0 0 0 0,0 0 0 0 0,0-1 0 0 0,0 1 0 0 0,0 0 0 0 0,0 0-1 0 0,0-1 1 0 0,0 1 0 0 0,1 0 0 0 0,-1 0 0 0 0,0 0 0 0 0,0-1 0 0 0,0 1 0 0 0,0 0 0 0 0,1 0 0 0 0,8-8-4679 0 0,-8 8 5399 0 0,9-5-3041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2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68 684 0 0,'-3'-4'610'0'0,"1"-1"0"0"0,-1 1 0 0 0,0 0-1 0 0,0 0 1 0 0,0 0 0 0 0,0 1 0 0 0,-1-1 0 0 0,1 1-1 0 0,-1-1 1 0 0,0 1 0 0 0,0 0 0 0 0,0 1 0 0 0,-1-1 0 0 0,1 1-1 0 0,-1 0 1 0 0,-4-2 0 0 0,1 1 78 0 0,0 1 0 0 0,0 1 1 0 0,-1 0-1 0 0,1 0 0 0 0,0 0 0 0 0,-1 1 0 0 0,1 0 0 0 0,-17 3 1 0 0,5 1 5 0 0,0 1 1 0 0,1 0 0 0 0,-1 2 0 0 0,1 0 0 0 0,0 2 0 0 0,1 0 0 0 0,-22 14-1 0 0,28-14-405 0 0,-1 0-1 0 0,1 1 0 0 0,1 1 0 0 0,0-1 0 0 0,0 2 0 0 0,1 0 0 0 0,0 0 0 0 0,1 1 0 0 0,1 0 0 0 0,-14 28 0 0 0,18-30-122 0 0,-1 0 0 0 0,2 0 0 0 0,-1 0 0 0 0,1 0 0 0 0,1 1 0 0 0,0-1 0 0 0,1 1 0 0 0,0 0 0 0 0,1 0 0 0 0,0-1 0 0 0,1 1 0 0 0,0 0 0 0 0,1-1 0 0 0,0 1 0 0 0,4 12 0 0 0,0-9-39 0 0,1 0 1 0 0,0 0-1 0 0,1-1 1 0 0,1-1-1 0 0,0 1 0 0 0,1-1 1 0 0,0-1-1 0 0,1 0 1 0 0,0 0-1 0 0,1-1 0 0 0,0 0 1 0 0,23 14-1 0 0,-18-14-40 0 0,1 0 0 0 0,0-2 0 0 0,0 0 0 0 0,1-1 0 0 0,0 0 0 0 0,1-2 0 0 0,0-1 0 0 0,0 0 0 0 0,32 3 0 0 0,-43-7-150 0 0,0-1-1 0 0,0-1 1 0 0,0 0-1 0 0,0 0 1 0 0,0 0-1 0 0,0-1 1 0 0,13-5-1 0 0,-19 6 26 0 0,0 0 0 0 0,0 0 0 0 0,0 0 0 0 0,0 0 0 0 0,0-1 0 0 0,0 0 0 0 0,0 0 0 0 0,-1 1 0 0 0,1-1 0 0 0,-1-1 0 0 0,1 1 0 0 0,-1 0 0 0 0,0-1 0 0 0,0 1 0 0 0,0-1 0 0 0,0 0 0 0 0,0 1 0 0 0,0-1 0 0 0,-1 0 0 0 0,0 0 0 0 0,1 0-1 0 0,-1 0 1 0 0,0-1 0 0 0,0-2 0 0 0,-1 5 21 0 0,0-1 1 0 0,0 1-1 0 0,0-1 0 0 0,0 1 0 0 0,0 0 0 0 0,0-1 0 0 0,-1 1 0 0 0,1 0 0 0 0,0-1 0 0 0,-1 1 0 0 0,1 0 0 0 0,-1 0 0 0 0,0-1 0 0 0,1 1 0 0 0,-1 0 0 0 0,0 0 1 0 0,0 0-1 0 0,1 0 0 0 0,-1 0 0 0 0,-2-2 0 0 0,0 1-6 0 0,0-1-1 0 0,-1 1 1 0 0,1 1 0 0 0,0-1 0 0 0,-1 0-1 0 0,1 1 1 0 0,-7-2 0 0 0,-4-1-35 0 0,0 1-1 0 0,-28-1 1 0 0,41 4 52 0 0,-14-1-194 0 0,1 0 0 0 0,0 1 0 0 0,-1 1 0 0 0,1 1 0 0 0,0 0-1 0 0,0 1 1 0 0,0 0 0 0 0,0 1 0 0 0,0 1 0 0 0,-16 7 0 0 0,30-12 129 0 0,0 1 1 0 0,0-1-1 0 0,-1 0 0 0 0,1 0 1 0 0,0 0-1 0 0,0 0 0 0 0,0 0 1 0 0,0 0-1 0 0,0 0 1 0 0,0 1-1 0 0,-1-1 0 0 0,1 0 1 0 0,0 0-1 0 0,0 0 0 0 0,0 0 1 0 0,0 0-1 0 0,0 1 1 0 0,0-1-1 0 0,0 0 0 0 0,0 0 1 0 0,0 0-1 0 0,0 0 0 0 0,0 1 1 0 0,0-1-1 0 0,0 0 0 0 0,0 0 1 0 0,0 0-1 0 0,0 0 1 0 0,0 1-1 0 0,0-1 0 0 0,0 0 1 0 0,0 0-1 0 0,0 0 0 0 0,0 0 1 0 0,0 1-1 0 0,0-1 1 0 0,0 0-1 0 0,1 0 0 0 0,-1 0 1 0 0,0 0-1 0 0,0 0 0 0 0,0 1 1 0 0,0-1-1 0 0,0 0 1 0 0,0 0-1 0 0,0 0 0 0 0,1 0 1 0 0,-1 0-1 0 0,0 0 0 0 0,0 0 1 0 0,0 0-1 0 0,0 0 1 0 0,1 0-1 0 0,-1 1 0 0 0,0-1 1 0 0,0 0-1 0 0,0 0 0 0 0,0 0 1 0 0,1 0-1 0 0,-1 0 1 0 0,9 3-3158 0 0,3-1 21 0 0,2-3 459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2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5905 0 0,'6'-19'8498'0'0,"2"8"-3683"0"0,-7 11-4687 0 0,0 0 1 0 0,1 0 0 0 0,-1 0-1 0 0,0-1 1 0 0,0 1 0 0 0,0 0-1 0 0,0 0 1 0 0,1 1 0 0 0,-1-1-1 0 0,0 0 1 0 0,0 0 0 0 0,0 1-1 0 0,0-1 1 0 0,1 0 0 0 0,-1 1 0 0 0,0-1-1 0 0,0 1 1 0 0,0-1 0 0 0,0 1-1 0 0,0 0 1 0 0,0 0 0 0 0,0-1-1 0 0,-1 1 1 0 0,1 0 0 0 0,0 0-1 0 0,1 1 1 0 0,13 13 506 0 0,-1 1 0 0 0,-1 0 0 0 0,0 0-1 0 0,-2 1 1 0 0,12 22 0 0 0,23 31 879 0 0,-43-66-1388 0 0,58 72 1450 0 0,-52-67-1137 0 0,0 0 0 0 0,0 0 0 0 0,1-1 0 0 0,0 0-1 0 0,16 10 1 0 0,-25-17-426 0 0,0-1-1 0 0,1 1 0 0 0,-1 0 1 0 0,0-1-1 0 0,1 1 0 0 0,-1-1 1 0 0,0 0-1 0 0,1 1 0 0 0,-1-1 1 0 0,1 0-1 0 0,-1 0 0 0 0,1 0 1 0 0,-1 0-1 0 0,1 0 0 0 0,-1 0 1 0 0,0 0-1 0 0,1-1 0 0 0,-1 1 1 0 0,1 0-1 0 0,-1-1 0 0 0,0 1 1 0 0,1-1-1 0 0,-1 0 0 0 0,0 1 1 0 0,1-1-1 0 0,-1 0 1 0 0,0 0-1 0 0,0 0 0 0 0,0 1 1 0 0,0-1-1 0 0,0 0 0 0 0,0-1 1 0 0,0 1-1 0 0,0 0 0 0 0,0 0 1 0 0,1-2-1 0 0,2-4-25 0 0,-1 0-1 0 0,0-1 1 0 0,1 1 0 0 0,2-15 0 0 0,-4 16 39 0 0,25-79-26 0 0,28-109 0 0 0,-55 194-2 0 0,0 0 0 0 0,0-1-1 0 0,0 1 1 0 0,1-1 0 0 0,-1 1 0 0 0,0-1 0 0 0,0 1-1 0 0,0-1 1 0 0,0 1 0 0 0,0-1 0 0 0,0 1-1 0 0,0-1 1 0 0,0 1 0 0 0,0 0 0 0 0,0-1 0 0 0,-1 1-1 0 0,1-1 1 0 0,0 1 0 0 0,0-1 0 0 0,0 1 0 0 0,0-1-1 0 0,-1 1 1 0 0,1 0 0 0 0,0-1 0 0 0,-1 1 0 0 0,1-1-1 0 0,0 1 1 0 0,0 0 0 0 0,-1-1 0 0 0,0 1-34 0 0,1-2-478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26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8 464 0 0,'-1'0'344'0'0,"1"-1"0"0"0,-1 0 0 0 0,1 1 0 0 0,-1-1 0 0 0,1 1 0 0 0,-1-1 0 0 0,1 1 0 0 0,-1-1 0 0 0,1 1 0 0 0,-1 0 0 0 0,0-1 0 0 0,1 1 0 0 0,-1 0 0 0 0,0-1 0 0 0,1 1 0 0 0,-1 0 0 0 0,0 0 0 0 0,0 0 0 0 0,1 0 0 0 0,-1 0 0 0 0,0-1 0 0 0,-1 2 0 0 0,2-1-171 0 0,-1 0 0 0 0,1 1 0 0 0,-1-1 0 0 0,1 1 0 0 0,-1-1 0 0 0,1 1 0 0 0,0-1 0 0 0,-1 1 0 0 0,1-1 0 0 0,0 1 0 0 0,-1-1 0 0 0,1 1 0 0 0,0-1 1 0 0,0 1-1 0 0,0-1 0 0 0,-1 1 0 0 0,1 0 0 0 0,0-1 0 0 0,0 1 0 0 0,0 0 0 0 0,2 37 2809 0 0,32 149 1858 0 0,-13-83-2679 0 0,12 163 1 0 0,-33-253-2032 0 0,17 596 4710 0 0,5-347-3098 0 0,-22-260-1770 0 0,1-2-27 0 0,-1 0 0 0 0,1 1 0 0 0,-1-1 0 0 0,0 0 0 0 0,0 1 0 0 0,0-1 0 0 0,0 1 0 0 0,0-1 0 0 0,0 1 1 0 0,0-1-1 0 0,0 0 0 0 0,0 1 0 0 0,-1-1 0 0 0,1 1 0 0 0,0-1 0 0 0,-1 0 0 0 0,1 1 0 0 0,-1-1 0 0 0,0 0 0 0 0,1 0 0 0 0,-1 1 0 0 0,0-1 0 0 0,-1 1 0 0 0,1-1-752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4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31 243 6445 0 0,'-15'-5'3904'0'0,"-1"-2"4878"0"0,16 7-8679 0 0,0-1-1 0 0,0 1 1 0 0,0-1 0 0 0,0 1 0 0 0,1-1 0 0 0,-1 1 0 0 0,0 0 0 0 0,0-1 0 0 0,0 1 0 0 0,0-1 0 0 0,0 1 0 0 0,0-1 0 0 0,1 1 0 0 0,-1 0-1 0 0,0-1 1 0 0,0 1 0 0 0,1 0 0 0 0,-1-1 0 0 0,0 1 0 0 0,1-1 0 0 0,-1 1 0 0 0,0 0 0 0 0,1 0 0 0 0,-1-1 0 0 0,0 1 0 0 0,1 0 0 0 0,-1 0-1 0 0,1-1 1 0 0,-1 1 0 0 0,0 0 0 0 0,1 0 0 0 0,-1 0 0 0 0,1 0 0 0 0,-1 0 0 0 0,1 0 0 0 0,0 0 0 0 0,9-5 278 0 0,0 1 1 0 0,1 1-1 0 0,0 0 1 0 0,-1 1-1 0 0,1 0 1 0 0,14-1-1 0 0,8-2 238 0 0,11-2-90 0 0,92-17 1168 0 0,-119 19-1473 0 0,0 0 0 0 0,0 0 0 0 0,0-2 0 0 0,0 0 0 0 0,22-14 0 0 0,-32 16-249 0 0,-1 0 0 0 0,1 0 0 0 0,-1-1 0 0 0,0 0-1 0 0,-1-1 1 0 0,1 1 0 0 0,-1-1 0 0 0,-1 0 0 0 0,1 0 0 0 0,-1-1 0 0 0,0 1 0 0 0,-1-1 0 0 0,0 0-1 0 0,3-10 1 0 0,-6 17 329 0 0,-11 30 266 0 0,3-11-238 0 0,0 4-137 0 0,1 1-1 0 0,0 0 1 0 0,2 0-1 0 0,1 1 1 0 0,0-1-1 0 0,2 1 1 0 0,1 0-1 0 0,1 0 1 0 0,1 0-1 0 0,7 44 1 0 0,-6-61-176 0 0,-1 0-1 0 0,1 0 1 0 0,0 0 0 0 0,0-1-1 0 0,1 1 1 0 0,0-1 0 0 0,5 7-1 0 0,11 5-8955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2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0 125 132 0 0,'115'1'10234'0'0,"0"0"-5422"0"0,321-1-1473 0 0,270-13 100 0 0,193-41-273 0 0,0-1-623 0 0,-725 50-2213 0 0,-172 5-863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2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67 764 0 0,'5'-1'7031'0'0,"4"17"-5953"0"0,-1 1 1 0 0,0 0 0 0 0,-1 0-1 0 0,-1 0 1 0 0,-1 1 0 0 0,0 0-1 0 0,2 20 1 0 0,4 14 375 0 0,-11-52-1451 0 0,29 99 3109 0 0,-25-86-2548 0 0,2 0 0 0 0,-1-1 0 0 0,2 1-1 0 0,-1-1 1 0 0,12 14 0 0 0,-17-24-471 0 0,0 0 1 0 0,1-1-1 0 0,-1 1 0 0 0,1-1 0 0 0,-1 1 1 0 0,1-1-1 0 0,-1 0 0 0 0,1 0 0 0 0,0 0 1 0 0,0 0-1 0 0,0 0 0 0 0,-1 0 0 0 0,1 0 1 0 0,0-1-1 0 0,0 1 0 0 0,0 0 0 0 0,0-1 1 0 0,0 0-1 0 0,0 0 0 0 0,3 1 0 0 0,-1-2-8 0 0,0 1 0 0 0,-1-1 0 0 0,1 0 0 0 0,0 0 0 0 0,-1 0 0 0 0,1 0 0 0 0,-1-1 0 0 0,1 1 0 0 0,-1-1 0 0 0,5-3 0 0 0,3-3 19 0 0,-1 0 0 0 0,0-1-1 0 0,-1 0 1 0 0,0-1 0 0 0,12-15-1 0 0,15-29 168 0 0,-2-2 0 0 0,33-75 0 0 0,2-4 66 0 0,-68 133-328 0 0,0 0-1 0 0,0 0 0 0 0,1 0 0 0 0,-1 0 0 0 0,1 0 1 0 0,-1 0-1 0 0,1 1 0 0 0,0-1 0 0 0,3-2 0 0 0,-5 3-3 0 0,1 1-1 0 0,0 0 0 0 0,-1-1 1 0 0,1 1-1 0 0,-1 0 0 0 0,1 0 1 0 0,-1 0-1 0 0,1 0 0 0 0,0 0 0 0 0,-1-1 1 0 0,1 1-1 0 0,-1 0 0 0 0,1 0 1 0 0,0 1-1 0 0,-1-1 0 0 0,1 0 1 0 0,-1 0-1 0 0,1 0 0 0 0,-1 0 0 0 0,1 0 1 0 0,0 1-1 0 0,-1-1 0 0 0,1 0 1 0 0,-1 0-1 0 0,1 1 0 0 0,2 2 12 0 0,0 0-1 0 0,-1 0 0 0 0,0 0 1 0 0,0 0-1 0 0,0 0 1 0 0,0 1-1 0 0,0-1 0 0 0,-1 1 1 0 0,1-1-1 0 0,1 7 1 0 0,17 53 149 0 0,-7-19 91 0 0,37 83 1 0 0,-45-116-195 0 0,1-1-1 0 0,0 0 1 0 0,0 0 0 0 0,1 0 0 0 0,1-1-1 0 0,-1 0 1 0 0,1 0 0 0 0,1-1 0 0 0,-1 0-1 0 0,2-1 1 0 0,-1 1 0 0 0,19 9-1 0 0,-22-14-27 0 0,0 0 0 0 0,-1-1 0 0 0,1 0-1 0 0,1 0 1 0 0,-1-1 0 0 0,0 0 0 0 0,0 0-1 0 0,1 0 1 0 0,-1-1 0 0 0,0 0-1 0 0,1 0 1 0 0,-1 0 0 0 0,7-2 0 0 0,-4 0-9 0 0,0-1 0 0 0,0 0 0 0 0,0 0 0 0 0,-1-1 1 0 0,1 0-1 0 0,-1 0 0 0 0,0-1 0 0 0,8-6 0 0 0,9-10-9 0 0,-1-2-1 0 0,-1 0 0 0 0,40-52 0 0 0,-53 62-18 0 0,-4 6-3 0 0,26-34-67 0 0,1 2-1 0 0,52-47 1 0 0,-82 83 60 0 0,13-5-33 0 0,-15 8 47 0 0,-1 0 0 0 0,1 1 0 0 0,-1-1 0 0 0,0 0 0 0 0,1 1 0 0 0,-1-1 0 0 0,0 1 0 0 0,1-1 0 0 0,-1 0 0 0 0,0 1 0 0 0,0-1 0 0 0,1 1 0 0 0,-1-1 0 0 0,0 1 1 0 0,0-1-1 0 0,0 1 0 0 0,0-1 0 0 0,0 1 0 0 0,0-1 0 0 0,0 1 0 0 0,0-1 0 0 0,0 1 0 0 0,0-1 0 0 0,0 1 0 0 0,0-1 0 0 0,0 1 0 0 0,0 0 0 0 0,0 15 31 0 0,-5 21 57 0 0,1-13-29 0 0,1 0-1 0 0,2-1 0 0 0,1 36 0 0 0,1-52-40 0 0,0-1 0 0 0,0 1 0 0 0,0-1 0 0 0,1 1 0 0 0,0-1 0 0 0,0 0 0 0 0,0 0 0 0 0,1 0 0 0 0,0 0 0 0 0,0 0 0 0 0,1-1 0 0 0,-1 1 0 0 0,1-1 0 0 0,0 0 0 0 0,1 0 0 0 0,-1 0 0 0 0,9 5 0 0 0,0-1-5 0 0,1-1 0 0 0,-1-1 0 0 0,2 0 0 0 0,-1-1 0 0 0,1-1 0 0 0,0 0 0 0 0,0-1 0 0 0,1 0 0 0 0,-1-1 0 0 0,18 0 0 0 0,27 2 28 0 0,73-5 1 0 0,-98-1-31 0 0,745-63 68 0 0,-258 12 13 0 0,-486 52 263 0 0,-13 1-4292 0 0,-40 18-5854 0 0,9-15 6511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28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12 456 0 0,'-6'-11'15940'0'0,"-1"187"-6883"0"0,1 8-5156 0 0,4-159-3443 0 0,1 21 280 0 0,1-44-994 0 0,1 0-1 0 0,-1 0 1 0 0,0 0 0 0 0,1 0 0 0 0,0 0 0 0 0,-1 0 0 0 0,1-1-1 0 0,0 1 1 0 0,0 0 0 0 0,0 0 0 0 0,2 2 0 0 0,5 0-3604 0 0,4-3-5475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2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68 0 0,'1'-7'623'0'0,"1"0"-1"0"0,0 0 1 0 0,0 1 0 0 0,1-1 0 0 0,-1 0-1 0 0,2 1 1 0 0,-1 0 0 0 0,1 0-1 0 0,0 0 1 0 0,0 0 0 0 0,0 0 0 0 0,1 1-1 0 0,0 0 1 0 0,0 0 0 0 0,0 0-1 0 0,1 1 1 0 0,0-1 0 0 0,-1 1 0 0 0,8-3-1 0 0,6-4 554 0 0,0 1 0 0 0,1 1-1 0 0,0 1 1 0 0,0 0 0 0 0,24-4-1 0 0,-40 10-857 0 0,1 1-1 0 0,-1 0 1 0 0,0 1-1 0 0,1-1 1 0 0,-1 1-1 0 0,1 0 1 0 0,-1 0-1 0 0,1 0 0 0 0,-1 1 1 0 0,1-1-1 0 0,-1 1 1 0 0,8 3-1 0 0,-10-4-213 0 0,-1 1-1 0 0,0 0 0 0 0,0 0 1 0 0,0-1-1 0 0,0 1 1 0 0,0 0-1 0 0,0 0 0 0 0,0 0 1 0 0,0 0-1 0 0,0 0 1 0 0,0 0-1 0 0,0 0 1 0 0,0 1-1 0 0,-1-1 0 0 0,1 0 1 0 0,-1 0-1 0 0,2 3 1 0 0,-2-2-21 0 0,1 1 1 0 0,-1 0 0 0 0,0 0-1 0 0,0-1 1 0 0,0 1 0 0 0,0 0-1 0 0,0 0 1 0 0,-1-1-1 0 0,1 1 1 0 0,-1 0 0 0 0,-2 4-1 0 0,-8 19 197 0 0,-1-1 0 0 0,-1-1 0 0 0,-2 0 0 0 0,0-1 0 0 0,-34 39 0 0 0,22-28 205 0 0,-29 47-1 0 0,55-80-458 0 0,0 0 0 0 0,0 0 0 0 0,1 0 0 0 0,-1 0 0 0 0,1 1 0 0 0,-1-1 1 0 0,1 0-1 0 0,0 0 0 0 0,-1 0 0 0 0,1 1 0 0 0,0-1 0 0 0,0 0 0 0 0,0 1 0 0 0,0-1 1 0 0,0 0-1 0 0,0 0 0 0 0,0 1 0 0 0,0-1 0 0 0,0 0 0 0 0,1 0 0 0 0,-1 1 0 0 0,1-1 1 0 0,-1 0-1 0 0,1 1 0 0 0,1 0 11 0 0,-1 0 0 0 0,1 0-1 0 0,-1-1 1 0 0,1 1 0 0 0,0-1 0 0 0,-1 1 0 0 0,1-1 0 0 0,0 0 0 0 0,0 0 0 0 0,0 0 0 0 0,0 0 0 0 0,4 1-1 0 0,6 2 117 0 0,1-1-1 0 0,-1 0 0 0 0,23 2 0 0 0,-30-5-109 0 0,54 6 341 0 0,21 2 74 0 0,-28-1-3167 0 0,-48-7 1373 0 0,7 2-1208 0 0,-1-4-5131 0 0,2 0 4661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3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0 409 7849 0 0,'0'0'4399'0'0,"8"0"2594"0"0,14 0-3665 0 0,-6 1-2249 0 0,1 1-1 0 0,0 0 1 0 0,-1 2-1 0 0,17 5 1 0 0,-17-4-366 0 0,0-1 1 0 0,0-1 0 0 0,0-1 0 0 0,17 2-1 0 0,-32-4-677 0 0,0-1-1 0 0,0 1 1 0 0,0 0-1 0 0,0 0 1 0 0,0 0 0 0 0,0-1-1 0 0,0 1 1 0 0,0 0-1 0 0,-1-1 1 0 0,1 1-1 0 0,0-1 1 0 0,0 1-1 0 0,0-1 1 0 0,0 1 0 0 0,-1-1-1 0 0,1 1 1 0 0,0-1-1 0 0,-1 0 1 0 0,1 0-1 0 0,0 1 1 0 0,-1-1-1 0 0,1 0 1 0 0,-1 0 0 0 0,1 0-1 0 0,-1 1 1 0 0,0-1-1 0 0,1 0 1 0 0,-1 0-1 0 0,0 0 1 0 0,0 0 0 0 0,1 0-1 0 0,-1 0 1 0 0,0 0-1 0 0,0 0 1 0 0,0 0-1 0 0,0 0 1 0 0,0-1-1 0 0,-5-43-251 0 0,2 30 318 0 0,1-9-102 0 0,1 0 0 0 0,1 0 0 0 0,1 0 0 0 0,1 0 0 0 0,10-43 0 0 0,-9 54 0 0 0,1 0 0 0 0,1 1 0 0 0,0 0 0 0 0,0-1 0 0 0,1 2 0 0 0,1-1 0 0 0,0 1 0 0 0,0 0 0 0 0,1 0 0 0 0,1 1 0 0 0,0 0 0 0 0,10-9 0 0 0,-18 18 0 0 0,1-1 0 0 0,-1 1 0 0 0,0 0 0 0 0,0 0 0 0 0,1 0 0 0 0,-1 0 0 0 0,1 1 0 0 0,-1-1 0 0 0,1 0 0 0 0,-1 0 0 0 0,1 1 0 0 0,-1-1 0 0 0,1 1 0 0 0,0 0 0 0 0,-1-1 0 0 0,1 1 0 0 0,0 0 0 0 0,-1 0 0 0 0,1 0 0 0 0,0 0 0 0 0,-1 0 0 0 0,4 1 0 0 0,-3 0 0 0 0,0 0 0 0 0,0 0 0 0 0,0 1 0 0 0,0-1 0 0 0,0 0 0 0 0,-1 1 0 0 0,1-1 0 0 0,-1 1 0 0 0,1 0 0 0 0,-1-1 0 0 0,1 1 0 0 0,-1 0 0 0 0,0 0 0 0 0,2 3 0 0 0,1 3 0 0 0,-1 0 0 0 0,0 1 0 0 0,0-1 0 0 0,-1 1 0 0 0,0 0 0 0 0,2 14 0 0 0,-8 40 0 0 0,2-50 0 0 0,1 0 0 0 0,1 0 0 0 0,0 1 0 0 0,2 17 0 0 0,-1-27 0 0 0,0 0 0 0 0,0 1 0 0 0,0-1 0 0 0,1 0 0 0 0,-1 0 0 0 0,1 0 0 0 0,0 0 0 0 0,0-1 0 0 0,1 1 0 0 0,-1-1 0 0 0,1 1 0 0 0,0-1 0 0 0,0 0 0 0 0,0 0 0 0 0,0 0 0 0 0,0 0 0 0 0,7 4 0 0 0,1-1 0 0 0,0 0 0 0 0,0-1 0 0 0,1 0 0 0 0,0-1 0 0 0,0 0 0 0 0,0-1 0 0 0,1 0 0 0 0,13 1 0 0 0,16 0 0 0 0,45-2 0 0 0,-81-2 0 0 0,12-2-1411 0 0,-10-1-5729 0 0,-4 0 3452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3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38 120 0 0,'-5'-19'2032'0'0,"-1"0"9243"0"0,6 23-10062 0 0,0 47 1649 0 0,0 81 1399 0 0,-7 180-724 0 0,2-194-1863 0 0,17 200 1 0 0,-5-260-1244 0 0,3 0-1 0 0,2 0 0 0 0,2-1 1 0 0,3 0-1 0 0,34 74 1 0 0,-41-110-260 0 0,-5-11 17 0 0,0 0 0 0 0,-1 0 0 0 0,0 0 0 0 0,0 1 1 0 0,2 11-1 0 0,-7-21-197 0 0,1 0 0 0 0,-1 0 0 0 0,1-1 0 0 0,-1 1 1 0 0,1 0-1 0 0,-1-1 0 0 0,1 1 0 0 0,-1-1 0 0 0,1 1 1 0 0,-1-1-1 0 0,0 1 0 0 0,1-1 0 0 0,-1 1 0 0 0,0-1 1 0 0,0 1-1 0 0,1-1 0 0 0,-1 0 0 0 0,0 0 0 0 0,0 1 0 0 0,0-1 1 0 0,1 0-1 0 0,-1 0 0 0 0,0 0 0 0 0,-1 0 0 0 0,-27 6-320 0 0,24-6 258 0 0,-61 11-302 0 0,-38 5-213 0 0,-154 44-1 0 0,257-60 584 0 0,-1 0-7 0 0,0 1-1 0 0,0-1 1 0 0,0 1 0 0 0,-1 0 0 0 0,1 0 0 0 0,0 0-1 0 0,0 0 1 0 0,0 0 0 0 0,0 0 0 0 0,1 0 0 0 0,-1 0-1 0 0,0 1 1 0 0,0-1 0 0 0,1 1 0 0 0,-1-1 0 0 0,1 1-1 0 0,-1 0 1 0 0,0 2 0 0 0,2-3 10 0 0,0-1-1 0 0,0 1 1 0 0,0 0-1 0 0,1 0 1 0 0,-1 0-1 0 0,0-1 1 0 0,1 1-1 0 0,-1 0 1 0 0,0-1-1 0 0,1 1 1 0 0,-1 0-1 0 0,1-1 1 0 0,-1 1-1 0 0,1 0 1 0 0,0-1-1 0 0,-1 1 1 0 0,1-1-1 0 0,0 1 1 0 0,-1-1-1 0 0,1 1 1 0 0,0-1-1 0 0,-1 0 1 0 0,1 1-1 0 0,0-1 1 0 0,1 1-1 0 0,-1-1 1 0 0,15 8 53 0 0,-1 0 0 0 0,2-1-1 0 0,-1-1 1 0 0,1-1-1 0 0,35 7 1 0 0,-12-2 75 0 0,137 32 470 0 0,229 68 746 0 0,-404-109-1338 0 0,5 1 26 0 0,0 1 0 0 0,-1 0 1 0 0,1 0-1 0 0,-1 0 0 0 0,12 8 0 0 0,-12-3-8 0 0,-6 4-21 0 0,-2-10-3 0 0,-1 1 0 0 0,1-1 0 0 0,-1 0 0 0 0,0 0 0 0 0,1 0 0 0 0,-1 0 0 0 0,0-1 0 0 0,0 1 0 0 0,0-1 0 0 0,0 1 0 0 0,0-1 0 0 0,-6 1 0 0 0,-48 11 0 0 0,41-10 0 0 0,-123 23 0 0 0,-145 31 0 0 0,284-57 0 0 0,-1 0 0 0 0,0 0 0 0 0,0 0 0 0 0,0 0 0 0 0,1 0 0 0 0,-1 0 0 0 0,0 0 0 0 0,1 0 0 0 0,-1 0 0 0 0,0 1 0 0 0,0-1 0 0 0,1 0 0 0 0,-1 1 0 0 0,0-1 0 0 0,1 0 0 0 0,-1 1 0 0 0,0-1 0 0 0,1 1 0 0 0,-1-1 0 0 0,1 1 0 0 0,-1-1 0 0 0,1 1 0 0 0,-1-1 0 0 0,1 1 0 0 0,-1 0 0 0 0,18 5 0 0 0,40-1 0 0 0,-27-5 0 0 0,289 19 0 0 0,-309-19 0 0 0,-7 1 0 0 0,1-1 0 0 0,0 0 0 0 0,-1 1 0 0 0,1 0 0 0 0,-1 0 0 0 0,1 0 0 0 0,-1 0 0 0 0,1 1 0 0 0,2 1 0 0 0,-4-2 0 0 0,0-1 0 0 0,0 1 0 0 0,0 0 0 0 0,0 0 0 0 0,-1 0 0 0 0,1 0 0 0 0,0 0 0 0 0,0 0 0 0 0,-1 0 0 0 0,1 1 0 0 0,-1-1 0 0 0,1 0 0 0 0,-1 1 0 0 0,2 1 0 0 0,-2 0 0 0 0,0 0 0 0 0,1-1 0 0 0,-1 1 0 0 0,0 0 0 0 0,-1 0 0 0 0,1 0 0 0 0,0 0 0 0 0,-1 0 0 0 0,0 0 0 0 0,1 0 0 0 0,-1 0 0 0 0,0 0 0 0 0,-1 0 0 0 0,1 0 0 0 0,0-1 0 0 0,-1 1 0 0 0,0 0 0 0 0,1 0 0 0 0,-3 4 0 0 0,0 7 0 0 0,-6 66 0 0 0,5 146 0 0 0,30 80 0 0 0,-12-186 0 0 0,15 159 0 0 0,-31-269 699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3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18 228 248 0 0,'-17'-4'8844'0'0,"46"7"-2977"0"0,4 0-4735 0 0,679 4 6501 0 0,5-28-4646 0 0,-112 1-883 0 0,207-3-306 0 0,58 18-279 0 0,-292-6-968 0 0,-148 1-467 0 0,647-27-84 0 0,-424 0 0 0 0,-362 23 0 0 0,-285 13-2 0 0,-3 2 0 0 0,0-1 1 0 0,0 0-1 0 0,0 0 0 0 0,0-1 1 0 0,0 1-1 0 0,0 0 1 0 0,0-1-1 0 0,0 0 0 0 0,0 0 1 0 0,-1 0-1 0 0,1 0 1 0 0,0 0-1 0 0,-1-1 1 0 0,5-1-1 0 0,-7 2-74 0 0,0 1-1 0 0,1-1 1 0 0,-1 1 0 0 0,0 0 0 0 0,1-1-1 0 0,-1 1 1 0 0,0-1 0 0 0,0 1-1 0 0,0-1 1 0 0,0 1 0 0 0,1-1 0 0 0,-1 1-1 0 0,0-1 1 0 0,0 1 0 0 0,0-1-1 0 0,0 1 1 0 0,0-1 0 0 0,0 1 0 0 0,0-1-1 0 0,0 1 1 0 0,-1-1 0 0 0,1 1-1 0 0,0-1 1 0 0,0 0 0 0 0,-15-18-9168 0 0,13 16 7691 0 0,-9-8-1882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3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83 180 0 0,'-2'-5'499'0'0,"0"0"0"0"0,0 0 0 0 0,-1 1 0 0 0,1-1 0 0 0,-1 1 0 0 0,0-1 0 0 0,0 1 1 0 0,-1 0-1 0 0,1 0 0 0 0,-1 0 0 0 0,0 1 0 0 0,0-1 0 0 0,0 1 0 0 0,-1 0 0 0 0,1 0 0 0 0,-1 1 0 0 0,0-1 0 0 0,1 1 0 0 0,-1 0 0 0 0,0 0 0 0 0,0 0 0 0 0,-10-1 1 0 0,8 2-73 0 0,-1 1 0 0 0,0 0 0 0 0,1 0 0 0 0,-1 1 0 0 0,0 0 0 0 0,1 0 1 0 0,-1 1-1 0 0,1 0 0 0 0,-1 0 0 0 0,1 0 0 0 0,0 1 0 0 0,0 0 1 0 0,0 1-1 0 0,0 0 0 0 0,-8 6 0 0 0,3-1-62 0 0,0 1 0 0 0,1 0-1 0 0,0 0 1 0 0,1 1 0 0 0,0 1 0 0 0,1 0 0 0 0,0 0 0 0 0,1 0-1 0 0,0 1 1 0 0,-8 20 0 0 0,12-23-129 0 0,0 1-1 0 0,0 0 1 0 0,1 0-1 0 0,0 0 1 0 0,1 1 0 0 0,0-1-1 0 0,1 1 1 0 0,0-1 0 0 0,1 1-1 0 0,0 0 1 0 0,1-1-1 0 0,1 1 1 0 0,-1-1 0 0 0,5 12-1 0 0,-1-7-10 0 0,1 0-1 0 0,1 0 1 0 0,0-1-1 0 0,1 0 1 0 0,1 0-1 0 0,0-1 1 0 0,1 0-1 0 0,0-1 1 0 0,22 21-1 0 0,-25-27-196 0 0,-1-1-1 0 0,1-1 1 0 0,0 1-1 0 0,1-1 1 0 0,-1-1-1 0 0,1 1 1 0 0,0-1-1 0 0,0 0 1 0 0,1-1-1 0 0,-1 0 0 0 0,1-1 1 0 0,0 1-1 0 0,-1-1 1 0 0,1-1-1 0 0,0 0 1 0 0,0 0-1 0 0,0-1 1 0 0,0 0-1 0 0,0-1 1 0 0,10-1-1 0 0,-17 2-77 0 0,1-1 1 0 0,-1 0-1 0 0,0 1 0 0 0,1-1 0 0 0,-1 0 1 0 0,0 0-1 0 0,0-1 0 0 0,0 1 0 0 0,0 0 1 0 0,0-1-1 0 0,0 1 0 0 0,0-1 1 0 0,0 1-1 0 0,0-1 0 0 0,-1 0 0 0 0,1 0 1 0 0,-1 0-1 0 0,1 0 0 0 0,1-4 1 0 0,-2 4 23 0 0,-1 1 1 0 0,1-1 0 0 0,-1 1 0 0 0,0-1-1 0 0,1 1 1 0 0,-1-1 0 0 0,0 1-1 0 0,0-1 1 0 0,0 1 0 0 0,0-1 0 0 0,-1 1-1 0 0,1-1 1 0 0,0 1 0 0 0,-1-1 0 0 0,1 1-1 0 0,0 0 1 0 0,-1-1 0 0 0,0 1 0 0 0,1-1-1 0 0,-1 1 1 0 0,0 0 0 0 0,0 0-1 0 0,0-1 1 0 0,0 1 0 0 0,0 0 0 0 0,0 0-1 0 0,0 0 1 0 0,0 0 0 0 0,0 0 0 0 0,0 0-1 0 0,-1 0 1 0 0,1 1 0 0 0,-2-2-1 0 0,-5-2 21 0 0,-1-1 0 0 0,0 1-1 0 0,0 1 1 0 0,-1 0-1 0 0,1 0 1 0 0,-1 1-1 0 0,1 0 1 0 0,-1 1 0 0 0,0 0-1 0 0,1 0 1 0 0,-1 1-1 0 0,0 0 1 0 0,0 1-1 0 0,1 0 1 0 0,-1 0 0 0 0,0 1-1 0 0,1 1 1 0 0,-1-1-1 0 0,-9 6 1 0 0,18-8-69 0 0,1 1 0 0 0,-1-1 1 0 0,0 1-1 0 0,0-1 0 0 0,0 1 1 0 0,1 0-1 0 0,-1-1 0 0 0,0 1 1 0 0,1 0-1 0 0,-1 0 0 0 0,1-1 1 0 0,-1 1-1 0 0,1 0 0 0 0,-1 0 1 0 0,1 0-1 0 0,-1 0 0 0 0,1 0 1 0 0,0 0-1 0 0,-1 0 0 0 0,1 0 1 0 0,0 0-1 0 0,0 0 0 0 0,0 1 1 0 0,0-2-208 0 0,0 1-1 0 0,0 0 1 0 0,0 0 0 0 0,1-1-1 0 0,-1 1 1 0 0,0 0 0 0 0,0-1 0 0 0,1 1-1 0 0,-1 0 1 0 0,0-1 0 0 0,1 1-1 0 0,-1 0 1 0 0,1-1 0 0 0,-1 1 0 0 0,1-1-1 0 0,-1 1 1 0 0,1-1 0 0 0,-1 1-1 0 0,1-1 1 0 0,-1 1 0 0 0,1-1 0 0 0,0 0-1 0 0,-1 1 1 0 0,1-1 0 0 0,0 0-1 0 0,-1 1 1 0 0,1-1 0 0 0,0 0-1 0 0,0 0 1 0 0,-1 0 0 0 0,1 0 0 0 0,0 0-1 0 0,1 0 1 0 0,10 1-2386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3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0 317 516 0 0,'14'-6'2561'0'0,"0"2"0"0"0,1 0 0 0 0,17-3 0 0 0,-17 4-940 0 0,1 2-1 0 0,-1 0 1 0 0,19 1-1 0 0,-23 0-971 0 0,0 1 0 0 0,0 1 0 0 0,0 0 0 0 0,0 0 1 0 0,-1 1-1 0 0,1 1 0 0 0,-1-1 0 0 0,0 2 0 0 0,0-1 0 0 0,0 2 0 0 0,-1-1 0 0 0,13 10 0 0 0,-13-6 3475 0 0,-10-11-4030 0 0,-1 0 1 0 0,0 0-1 0 0,1 0 0 0 0,0 0 1 0 0,-1-1-1 0 0,1 1 1 0 0,0 0-1 0 0,0-1 1 0 0,0 1-1 0 0,0-1 0 0 0,0-2 1 0 0,0-6-39 0 0,1 0 1 0 0,0 1-1 0 0,0-1 1 0 0,1 1-1 0 0,1-1 0 0 0,-1 1 1 0 0,2-1-1 0 0,-1 1 1 0 0,2 0-1 0 0,-1 0 1 0 0,1 0-1 0 0,7-10 0 0 0,3-6 35 0 0,1 2 0 0 0,1 0-1 0 0,23-26 1 0 0,-36 46-73 0 0,0-1-1 0 0,0 2 1 0 0,1-1-1 0 0,-1 0 1 0 0,1 1-1 0 0,0-1 1 0 0,0 1 0 0 0,0 0-1 0 0,0 0 1 0 0,0 1-1 0 0,1-1 1 0 0,-1 1 0 0 0,1 0-1 0 0,0 0 1 0 0,-1 1-1 0 0,1-1 1 0 0,7 0 0 0 0,-11 2-15 0 0,1 0 0 0 0,-1 1 1 0 0,1-1-1 0 0,-1 1 0 0 0,1 0 1 0 0,-1-1-1 0 0,0 1 0 0 0,0 0 1 0 0,1 0-1 0 0,-1 0 0 0 0,0 0 1 0 0,0 0-1 0 0,0 0 0 0 0,0 0 1 0 0,0 0-1 0 0,0 0 0 0 0,0 0 1 0 0,0 1-1 0 0,-1-1 1 0 0,1 0-1 0 0,0 1 0 0 0,-1-1 1 0 0,1 1-1 0 0,-1-1 0 0 0,1 0 1 0 0,-1 1-1 0 0,0-1 0 0 0,1 3 1 0 0,0 2 16 0 0,0 1 0 0 0,0-1 1 0 0,0 1-1 0 0,-1 12 0 0 0,-3-1 49 0 0,0-1 0 0 0,-9 25 0 0 0,7-29-66 0 0,1 1-1 0 0,1 0 0 0 0,0 0 1 0 0,-1 24-1 0 0,4-35-2 0 0,0 0 0 0 0,0 0 0 0 0,1 0 0 0 0,-1 0 0 0 0,1 0 0 0 0,0 0 0 0 0,0 0 0 0 0,0 0 0 0 0,0-1 0 0 0,1 1 0 0 0,-1 0 0 0 0,1-1 0 0 0,-1 1 0 0 0,1-1 0 0 0,0 0 0 0 0,0 0 0 0 0,0 1 0 0 0,0-1 0 0 0,0 0 0 0 0,1-1 0 0 0,-1 1 0 0 0,1 0 0 0 0,-1-1 0 0 0,1 1 0 0 0,-1-1 0 0 0,1 0 0 0 0,0 0 0 0 0,5 1 0 0 0,7 3 0 0 0,2-2 0 0 0,-1 0 0 0 0,0 0 0 0 0,19-1 0 0 0,-7 0 0 0 0,-23-1-486 0 0,19 0-67 0 0,-17-2-3194 0 0,9-1-7901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3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84 216 0 0,'0'-2'334'0'0,"1"1"-1"0"0,-1 0 1 0 0,0-1 0 0 0,1 1-1 0 0,-1-1 1 0 0,0 1-1 0 0,0-1 1 0 0,0 1 0 0 0,0-1-1 0 0,0 1 1 0 0,-1-1-1 0 0,1 1 1 0 0,0 0 0 0 0,-1-1-1 0 0,1 1 1 0 0,-1-1 0 0 0,1 1-1 0 0,-1 0 1 0 0,0-1-1 0 0,0 1 1 0 0,1 0 0 0 0,-1 0-1 0 0,0 0 1 0 0,0 0 0 0 0,-1-2-1 0 0,-1 1 94 0 0,0 0-1 0 0,0 1 0 0 0,0-1 1 0 0,0 0-1 0 0,-1 1 0 0 0,1 0 1 0 0,0-1-1 0 0,-1 1 1 0 0,1 1-1 0 0,-5-2 0 0 0,-3 1 279 0 0,1 0-1 0 0,-1 0 0 0 0,1 1 0 0 0,-1 1 0 0 0,1 0 1 0 0,-16 3-1 0 0,23-3-513 0 0,1-1 0 0 0,-1 1 0 0 0,1 0 0 0 0,-1 0 0 0 0,1 0 1 0 0,0 0-1 0 0,-1 0 0 0 0,1 1 0 0 0,0-1 0 0 0,0 0 0 0 0,0 1 0 0 0,0 0 0 0 0,0 0 1 0 0,0-1-1 0 0,1 1 0 0 0,-1 0 0 0 0,1 0 0 0 0,-1 1 0 0 0,-1 3 0 0 0,2-5-109 0 0,1 0-1 0 0,0 0 0 0 0,0-1 1 0 0,0 1-1 0 0,0 0 0 0 0,0 0 1 0 0,0 0-1 0 0,0 0 1 0 0,0 0-1 0 0,0 0 0 0 0,0 0 1 0 0,1 0-1 0 0,-1 0 0 0 0,0-1 1 0 0,0 1-1 0 0,1 0 0 0 0,-1 0 1 0 0,1 0-1 0 0,-1-1 0 0 0,1 1 1 0 0,0 1-1 0 0,1 0-18 0 0,0-1 0 0 0,0 1 0 0 0,0 0 0 0 0,0-1 0 0 0,0 1 0 0 0,1-1 0 0 0,-1 0-1 0 0,0 0 1 0 0,1 0 0 0 0,4 1 0 0 0,8 2 166 0 0,1 0-1 0 0,-1-1 1 0 0,1-1 0 0 0,-1-1-1 0 0,30-1 1 0 0,-36 0-146 0 0,-1-1 0 0 0,1 0 0 0 0,0 0 0 0 0,-1-1 0 0 0,1 0 0 0 0,-1-1 0 0 0,0 0 0 0 0,0 0 0 0 0,0-1 0 0 0,0 0 0 0 0,0 0 0 0 0,8-6 0 0 0,-15 9-67 0 0,1-1 1 0 0,0 1 0 0 0,-1 0 0 0 0,1-1 0 0 0,-1 1 0 0 0,0-1 0 0 0,1 0-1 0 0,-1 1 1 0 0,0-1 0 0 0,0 0 0 0 0,0 0 0 0 0,0 0 0 0 0,0 0 0 0 0,0 0 0 0 0,-1 1-1 0 0,1-2 1 0 0,0-2 0 0 0,-1 4-7 0 0,0 0-1 0 0,-1-1 0 0 0,1 1 1 0 0,0-1-1 0 0,-1 1 1 0 0,1 0-1 0 0,-1 0 0 0 0,1-1 1 0 0,-1 1-1 0 0,1 0 1 0 0,-1 0-1 0 0,0 0 0 0 0,0-1 1 0 0,0 1-1 0 0,0 0 1 0 0,1 0-1 0 0,-1 0 0 0 0,-1 1 1 0 0,-1-3-1 0 0,-1 0 3 0 0,-1 1-1 0 0,0-1 1 0 0,0 1 0 0 0,0 0-1 0 0,0 0 1 0 0,0 1-1 0 0,0-1 1 0 0,0 1-1 0 0,0 0 1 0 0,-1 1-1 0 0,1-1 1 0 0,-7 1 0 0 0,-1 1 13 0 0,0 1 1 0 0,0 0 0 0 0,1 1 0 0 0,-1 0 0 0 0,-20 8-1 0 0,29-10 4 0 0,0 1-1 0 0,1-1 1 0 0,-1 1-1 0 0,1 0 1 0 0,-1 0-1 0 0,1 0 1 0 0,0 0-1 0 0,0 1 1 0 0,0-1-1 0 0,0 1 1 0 0,0 0-1 0 0,1 0 0 0 0,-1 0 1 0 0,1 0-1 0 0,0 0 1 0 0,-1 0-1 0 0,1 1 1 0 0,1-1-1 0 0,-1 1 1 0 0,1-1-1 0 0,-1 1 1 0 0,1 0-1 0 0,-1 4 1 0 0,2-6 3 0 0,1 1 0 0 0,-1 0 0 0 0,0 0 0 0 0,1 0 0 0 0,0-1 0 0 0,0 1 0 0 0,0 0 0 0 0,0-1 0 0 0,0 1 0 0 0,0-1 0 0 0,1 1 0 0 0,-1-1 0 0 0,1 0 0 0 0,-1 1 0 0 0,1-1 0 0 0,0 0 0 0 0,0 0 0 0 0,0 0 1 0 0,0 0-1 0 0,1-1 0 0 0,-1 1 0 0 0,0 0 0 0 0,1-1 0 0 0,-1 0 0 0 0,1 0 0 0 0,-1 1 0 0 0,1-1 0 0 0,0-1 0 0 0,3 2 0 0 0,5 1 45 0 0,1 1 0 0 0,0-2 0 0 0,0 0 1 0 0,0 0-1 0 0,18 0 0 0 0,-8-2 65 0 0,41-6 1 0 0,-58 5-126 0 0,1 1 0 0 0,-1-2 0 0 0,0 1 1 0 0,1-1-1 0 0,-1 0 0 0 0,0 0 0 0 0,0 0 0 0 0,0-1 1 0 0,0 1-1 0 0,0-1 0 0 0,0 0 0 0 0,7-8 0 0 0,-11 11-18 0 0,0-1 0 0 0,-1 0 0 0 0,1 0-1 0 0,0 1 1 0 0,-1-1 0 0 0,1 0 0 0 0,0 0-1 0 0,-1 0 1 0 0,1 0 0 0 0,-1 0-1 0 0,0 0 1 0 0,1 0 0 0 0,-1 0 0 0 0,0 0-1 0 0,1 0 1 0 0,-1 0 0 0 0,0 0-1 0 0,0 0 1 0 0,0 0 0 0 0,0 0 0 0 0,0 0-1 0 0,0 0 1 0 0,0 0 0 0 0,0 0 0 0 0,-1 0-1 0 0,1 0 1 0 0,0 0 0 0 0,-1 0-1 0 0,1 0 1 0 0,0 0 0 0 0,-1 0 0 0 0,1 0-1 0 0,-1 0 1 0 0,0 1 0 0 0,1-1-1 0 0,-1 0 1 0 0,0 0 0 0 0,1 0 0 0 0,-1 1-1 0 0,0-1 1 0 0,0 0 0 0 0,0 1-1 0 0,1-1 1 0 0,-1 1 0 0 0,0-1 0 0 0,-2 0-1 0 0,-1-1 1 0 0,-1 0 0 0 0,1 0 1 0 0,-1 0-1 0 0,1 1 0 0 0,-1 0 0 0 0,0 0 0 0 0,0 0 0 0 0,-8 0 0 0 0,-2 1 45 0 0,-1 1 1 0 0,1 0-1 0 0,0 1 1 0 0,-1 1-1 0 0,1 1 0 0 0,0 0 1 0 0,1 0-1 0 0,-1 2 1 0 0,1 0-1 0 0,0 1 1 0 0,0 0-1 0 0,1 1 0 0 0,-13 9 1 0 0,25-16-23 0 0,0 0 0 0 0,0-1 1 0 0,1 1-1 0 0,-1-1 0 0 0,0 1 0 0 0,0 0 1 0 0,1-1-1 0 0,-1 1 0 0 0,0 0 0 0 0,1 0 1 0 0,-1 0-1 0 0,1 0 0 0 0,-1 0 0 0 0,1-1 1 0 0,0 1-1 0 0,-1 0 0 0 0,1 0 0 0 0,0 0 1 0 0,-1 0-1 0 0,1 0 0 0 0,0 0 1 0 0,0 0-1 0 0,0 0 0 0 0,0 0 0 0 0,0 1 1 0 0,1-1-3 0 0,-1 0 0 0 0,1 0 0 0 0,0 0 0 0 0,-1-1 1 0 0,1 1-1 0 0,0 0 0 0 0,0 0 0 0 0,0-1 1 0 0,0 1-1 0 0,0-1 0 0 0,0 1 0 0 0,0-1 1 0 0,0 1-1 0 0,0-1 0 0 0,0 0 0 0 0,0 1 1 0 0,0-1-1 0 0,2 0 0 0 0,4 1 48 0 0,1 0 0 0 0,0 0 1 0 0,0-1-1 0 0,15-2 0 0 0,-12 1-27 0 0,0-2 0 0 0,0 1 0 0 0,0-2 0 0 0,12-5 0 0 0,-20 8-41 0 0,-1 0 0 0 0,0 0-1 0 0,1 0 1 0 0,-1 0-1 0 0,0-1 1 0 0,0 1 0 0 0,0-1-1 0 0,0 1 1 0 0,0-1-1 0 0,0 0 1 0 0,0 1 0 0 0,-1-1-1 0 0,1 0 1 0 0,-1-1-1 0 0,1 1 1 0 0,-1 0 0 0 0,0 0-1 0 0,0 0 1 0 0,0-1-1 0 0,0 1 1 0 0,0-1 0 0 0,0 1-1 0 0,-1 0 1 0 0,1-5-1 0 0,-1 6-16 0 0,0 0-1 0 0,-1 0 1 0 0,1 0-1 0 0,-1-1 0 0 0,1 1 1 0 0,-1 0-1 0 0,1 0 1 0 0,-1 0-1 0 0,1 0 1 0 0,-1 0-1 0 0,0 0 0 0 0,0 0 1 0 0,1 0-1 0 0,-1 1 1 0 0,0-1-1 0 0,0 0 1 0 0,0 0-1 0 0,0 1 0 0 0,0-1 1 0 0,0 0-1 0 0,0 1 1 0 0,0-1-1 0 0,0 1 1 0 0,-1 0-1 0 0,1-1 0 0 0,0 1 1 0 0,0 0-1 0 0,0 0 1 0 0,0-1-1 0 0,-1 1 1 0 0,-1 0-1 0 0,-37 1-1280 0 0,36-1 851 0 0,0 1 0 0 0,0 0 0 0 0,1 0 0 0 0,-1 0 0 0 0,0 1 0 0 0,1-1-1 0 0,-6 4 1 0 0,8-5-52 0 0,0 1-1 0 0,0 0 0 0 0,0 0 0 0 0,0 0 0 0 0,0 0 1 0 0,0 0-1 0 0,0 0 0 0 0,0 0 0 0 0,1 0 0 0 0,-1 0 0 0 0,0 0 1 0 0,1 1-1 0 0,-1-1 0 0 0,1 0 0 0 0,-2 3 0 0 0,2 5-2807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5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64 160 0 0,'-1'-3'206'0'0,"0"-1"455"0"0,0 0 0 0 0,0 0 0 0 0,-1 0 0 0 0,1 0 0 0 0,-1 0 0 0 0,0 0 1 0 0,0 1-1 0 0,0-1 0 0 0,-1 1 0 0 0,0-1 0 0 0,1 1 0 0 0,-1 0 0 0 0,0 0 0 0 0,0 0 1 0 0,-5-3-1 0 0,6 6-501 0 0,1 0 1 0 0,0 0-1 0 0,0 0 1 0 0,-1 0-1 0 0,1 0 1 0 0,0 0-1 0 0,0 1 1 0 0,-1-1-1 0 0,1 0 1 0 0,0 1-1 0 0,0-1 1 0 0,0 1-1 0 0,-1-1 1 0 0,1 1-1 0 0,0 0 1 0 0,0-1-1 0 0,0 1 1 0 0,0 0-1 0 0,0 0 1 0 0,0 0-1 0 0,0 0 1 0 0,1 0-1 0 0,-1 0 1 0 0,0 0-1 0 0,0 0 1 0 0,1 0-1 0 0,-1 0 1 0 0,1 0-1 0 0,-1 0 1 0 0,1 0-1 0 0,-1 1 1 0 0,1-1-1 0 0,0 0 1 0 0,-1 0-1 0 0,1 1 1 0 0,0-1-1 0 0,0 0 1 0 0,0 0-1 0 0,0 1 1 0 0,0-1-1 0 0,0 0 1 0 0,0 1-1 0 0,1-1 1 0 0,-1 0-1 0 0,0 0 1 0 0,1 0-1 0 0,-1 1 1 0 0,1-1-1 0 0,-1 0 1 0 0,1 0-1 0 0,0 0 1 0 0,-1 0-1 0 0,1 0 1 0 0,0 0-1 0 0,2 2 1 0 0,1-1-8 0 0,0 0-1 0 0,0-1 1 0 0,1 1 0 0 0,-1-1 0 0 0,0 0 0 0 0,1 0-1 0 0,0 0 1 0 0,-1-1 0 0 0,1 1 0 0 0,6-1 0 0 0,-9 0-91 0 0,0 0 0 0 0,0 0 0 0 0,0-1 1 0 0,0 1-1 0 0,0 0 0 0 0,0-1 1 0 0,0 1-1 0 0,0-1 0 0 0,0 0 1 0 0,0 1-1 0 0,-1-1 0 0 0,1 0 1 0 0,0 0-1 0 0,0 0 0 0 0,-1-1 1 0 0,1 1-1 0 0,-1 0 0 0 0,1-1 1 0 0,-1 1-1 0 0,1-1 0 0 0,-1 1 1 0 0,0-1-1 0 0,0 1 0 0 0,0-1 0 0 0,2-2 1 0 0,-3 3-52 0 0,0-1 0 0 0,0 1 0 0 0,0 0 0 0 0,0 0 0 0 0,0 0 0 0 0,0 0 0 0 0,0 0 1 0 0,-1 0-1 0 0,1 0 0 0 0,0 0 0 0 0,-1 0 0 0 0,1 0 0 0 0,0 0 0 0 0,-1 0 0 0 0,1 0 0 0 0,-1 1 0 0 0,0-1 0 0 0,1 0 1 0 0,-1 0-1 0 0,0 0 0 0 0,1 1 0 0 0,-1-1 0 0 0,0 0 0 0 0,0 1 0 0 0,0-1 0 0 0,1 0 0 0 0,-1 1 0 0 0,0-1 0 0 0,0 1 0 0 0,0 0 1 0 0,0-1-1 0 0,0 1 0 0 0,0 0 0 0 0,0-1 0 0 0,0 1 0 0 0,0 0 0 0 0,0 0 0 0 0,0 0 0 0 0,0 0 0 0 0,-2 0 1 0 0,1 0-481 0 0,-3 9-2677 0 0,16 23-3874 0 0,-6-22 4780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3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85 688 0 0,'-22'-32'11322'0'0,"20"30"-10872"0"0,0 1 0 0 0,-1 0 0 0 0,1 0 0 0 0,0 0 1 0 0,-1 0-1 0 0,1 1 0 0 0,-1-1 0 0 0,1 1 0 0 0,-1-1 0 0 0,1 1 0 0 0,-1 0 1 0 0,0 0-1 0 0,1 0 0 0 0,-1 0 0 0 0,-4 1 0 0 0,3 1-24 0 0,-1-1 0 0 0,0 1-1 0 0,1-1 1 0 0,-1 1 0 0 0,1 1-1 0 0,0-1 1 0 0,0 0 0 0 0,-5 4-1 0 0,4-2-96 0 0,0 0 0 0 0,0 1 0 0 0,1-1 0 0 0,-1 1 0 0 0,1 0 0 0 0,0 0 0 0 0,0 0 0 0 0,1 0 0 0 0,0 1 0 0 0,0 0 0 0 0,0-1 0 0 0,-4 13 1 0 0,6-16-237 0 0,1 1 1 0 0,-1-1-1 0 0,1 0 1 0 0,0 0-1 0 0,-1 1 1 0 0,1-1-1 0 0,0 0 1 0 0,0 0-1 0 0,1 1 1 0 0,-1-1-1 0 0,0 0 1 0 0,1 0-1 0 0,-1 0 1 0 0,1 1-1 0 0,0-1 1 0 0,0 0-1 0 0,0 0 1 0 0,0 0-1 0 0,0 0 1 0 0,0 0-1 0 0,0 0 1 0 0,1 0-1 0 0,1 2 1 0 0,1-2-7 0 0,-1 0-1 0 0,0 0 1 0 0,0 0 0 0 0,1-1-1 0 0,-1 1 1 0 0,1-1 0 0 0,-1 0-1 0 0,1 0 1 0 0,-1 0 0 0 0,1 0-1 0 0,0 0 1 0 0,7-1 0 0 0,3 0 14 0 0,0 0 0 0 0,0-1 1 0 0,0-1-1 0 0,0-1 1 0 0,0 0-1 0 0,22-8 1 0 0,-30 9-89 0 0,0-1 0 0 0,-1 0 0 0 0,0 0 0 0 0,0-1 1 0 0,0 0-1 0 0,0 0 0 0 0,0 0 0 0 0,-1 0 1 0 0,1-1-1 0 0,-1 1 0 0 0,-1-1 0 0 0,1 0 0 0 0,-1 0 1 0 0,6-11-1 0 0,-8 14-12 0 0,0-1 0 0 0,0 1 0 0 0,0 0-1 0 0,-1-1 1 0 0,1 1 0 0 0,0-1 0 0 0,-1 1 0 0 0,0-1 0 0 0,0 1 0 0 0,0-1 0 0 0,0 1-1 0 0,0-1 1 0 0,0 1 0 0 0,0-1 0 0 0,-1 1 0 0 0,0-1 0 0 0,1 1 0 0 0,-1-1 0 0 0,0 1 0 0 0,0-1-1 0 0,0 1 1 0 0,0 0 0 0 0,-1 0 0 0 0,1 0 0 0 0,-1 0 0 0 0,1 0 0 0 0,-1 0 0 0 0,0 0-1 0 0,1 0 1 0 0,-1 0 0 0 0,0 1 0 0 0,0-1 0 0 0,-1 1 0 0 0,1 0 0 0 0,0-1 0 0 0,0 1-1 0 0,-1 0 1 0 0,-3-1 0 0 0,-1-1 46 0 0,-1 1 0 0 0,1 0 0 0 0,-1 1 0 0 0,1-1 1 0 0,-1 1-1 0 0,0 1 0 0 0,0-1 0 0 0,1 1 0 0 0,-1 1 0 0 0,0 0 0 0 0,0 0 0 0 0,-8 2 0 0 0,11-2-23 0 0,1 0-1 0 0,-1 0 1 0 0,1 1 0 0 0,-1 0-1 0 0,1-1 1 0 0,-1 1 0 0 0,1 1-1 0 0,0-1 1 0 0,0 1 0 0 0,0 0-1 0 0,1 0 1 0 0,-1 0 0 0 0,1 0 0 0 0,-1 0-1 0 0,1 1 1 0 0,0-1 0 0 0,0 1-1 0 0,1 0 1 0 0,-1 0 0 0 0,1 0-1 0 0,-2 6 1 0 0,3-9-24 0 0,1 0 0 0 0,-1 1 0 0 0,1-1 0 0 0,-1 0 0 0 0,1 1 0 0 0,0-1 0 0 0,0 0 0 0 0,0 1 0 0 0,0-1 0 0 0,0 0 0 0 0,0 1 0 0 0,0-1 0 0 0,0 0 0 0 0,1 1 0 0 0,-1-1 0 0 0,0 0 0 0 0,1 1 0 0 0,-1-1 0 0 0,1 0 0 0 0,0 0 0 0 0,-1 0 0 0 0,1 1 0 0 0,1 1 0 0 0,0-2 0 0 0,0 1 0 0 0,0-1 0 0 0,0 1 0 0 0,0-1 0 0 0,1 0 0 0 0,-1 1 0 0 0,0-1 0 0 0,1 0 0 0 0,-1 0 0 0 0,0-1 0 0 0,6 2 0 0 0,-1-1 0 0 0,1 0 0 0 0,-1 0 0 0 0,1-1 0 0 0,-1 0 0 0 0,1-1 0 0 0,-1 1 0 0 0,14-4 0 0 0,-16 2 0 0 0,0 0 0 0 0,0-1 0 0 0,0 1 0 0 0,-1-1 0 0 0,1 0 0 0 0,0 0 0 0 0,-1-1 0 0 0,0 1 0 0 0,0-1 0 0 0,6-7 0 0 0,-9 10 0 0 0,0 0 0 0 0,0 0 0 0 0,0 0 0 0 0,-1-1 0 0 0,1 1 0 0 0,0 0 0 0 0,-1 0 0 0 0,1 0 0 0 0,0-1 0 0 0,-1 1 0 0 0,0 0 0 0 0,1-1 0 0 0,-1 1 0 0 0,0-1 0 0 0,1 1 0 0 0,-1 0 0 0 0,0-1 0 0 0,0 1 0 0 0,0-1 0 0 0,-1 1 0 0 0,1 0 0 0 0,0-1 0 0 0,0 1 0 0 0,-1 0 0 0 0,1-1 0 0 0,-1 1 0 0 0,1 0 0 0 0,-1-1 0 0 0,1 1 0 0 0,-1 0 0 0 0,0 0 0 0 0,0 0 0 0 0,0-1 0 0 0,1 1 0 0 0,-1 0 0 0 0,0 0 0 0 0,0 0 0 0 0,-1 1 0 0 0,1-1 0 0 0,0 0 0 0 0,0 0 0 0 0,0 0 0 0 0,0 1 0 0 0,-1-1 0 0 0,1 1 0 0 0,-3-1 0 0 0,-1-1 0 0 0,-1 0 0 0 0,0 1 0 0 0,1 0 0 0 0,-1 0 0 0 0,0 0 0 0 0,0 1 0 0 0,0 0 0 0 0,0 0 0 0 0,0 0 0 0 0,1 1 0 0 0,-1 0 0 0 0,0 0 0 0 0,0 1 0 0 0,1-1 0 0 0,-1 1 0 0 0,0 0 0 0 0,1 1 0 0 0,0-1 0 0 0,0 1 0 0 0,0 0 0 0 0,0 1 0 0 0,0-1 0 0 0,0 1 0 0 0,1 0 0 0 0,-7 7 0 0 0,10-10 0 0 0,-2 9 0 0 0,3-9 0 0 0,0 0 0 0 0,0-1 0 0 0,0 1 0 0 0,1 0 0 0 0,-1 0 0 0 0,0-1 0 0 0,1 1 0 0 0,-1 0 0 0 0,0-1 0 0 0,1 1 0 0 0,-1 0 0 0 0,1-1 0 0 0,-1 1 0 0 0,1 0 0 0 0,0-1 0 0 0,-1 1 0 0 0,1-1 0 0 0,-1 1 0 0 0,1-1 0 0 0,0 1 0 0 0,0-1 0 0 0,-1 0 0 0 0,1 1 0 0 0,0-1 0 0 0,0 0 0 0 0,-1 0 0 0 0,1 1 0 0 0,0-1 0 0 0,1 0 0 0 0,21 2 0 0 0,-22-2 0 0 0,10 0 0 0 0,-1-1 0 0 0,1 0 0 0 0,-1-1 0 0 0,1 0 0 0 0,-1-1 0 0 0,17-6 0 0 0,-21 6 0 0 0,-1 1 0 0 0,0 0 0 0 0,1-1 0 0 0,-1 0 0 0 0,-1-1 0 0 0,1 1 0 0 0,0-1 0 0 0,-1 0 0 0 0,1 0 0 0 0,-1 0 0 0 0,0 0 0 0 0,-1-1 0 0 0,6-7 0 0 0,-9 11 0 0 0,1 0 0 0 0,-1 0 0 0 0,0 0 0 0 0,1 1 0 0 0,-1-1 0 0 0,0 0 0 0 0,0 0 0 0 0,1 0 0 0 0,-1 0 0 0 0,0 1 0 0 0,0-1 0 0 0,0 0 0 0 0,0 0 0 0 0,0 0 0 0 0,0 0 0 0 0,-1 0 0 0 0,1 1 0 0 0,0-1 0 0 0,0 0 0 0 0,-1 0 0 0 0,1 0 0 0 0,0 1 0 0 0,-1-1 0 0 0,1 0 0 0 0,-1 0 0 0 0,1 1 0 0 0,-1-1 0 0 0,1 0 0 0 0,-1 1 0 0 0,1-1 0 0 0,-1 0 0 0 0,0 1 0 0 0,0-1 0 0 0,-21-10 0 0 0,15 9 0 0 0,-1 1 0 0 0,0-1 0 0 0,0 2 0 0 0,0-1 0 0 0,0 1 0 0 0,0 0 0 0 0,1 0 0 0 0,-15 3 0 0 0,17-2 0 0 0,1 0 0 0 0,-1 1 0 0 0,0-1 0 0 0,0 1 0 0 0,1 0 0 0 0,-1 0 0 0 0,1 0 0 0 0,-1 1 0 0 0,1-1 0 0 0,0 1 0 0 0,0 0 0 0 0,0 0 0 0 0,1 1 0 0 0,-1-1 0 0 0,-3 5 0 0 0,5-3 0 0 0,2 1 0 0 0,7-1 0 0 0,-5-5-89 0 0,0 1 0 0 0,0-1 0 0 0,0 0 0 0 0,1 0 0 0 0,-1 0 0 0 0,0 0 0 0 0,0 0 0 0 0,0 0 0 0 0,0-1 0 0 0,1 1-1 0 0,-1-1 1 0 0,0 1 0 0 0,0-1 0 0 0,0 0 0 0 0,0 0 0 0 0,0 0 0 0 0,2-1 0 0 0,4-2-966 0 0,0 1-1020 0 0,0-1 0 0 0,0 0 1 0 0,-1 0-1 0 0,9-6 0 0 0,2-4-1307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4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90 420 0 0,'1'-2'510'0'0,"-1"-1"0"0"0,1 0 0 0 0,-1 1 0 0 0,1-1 0 0 0,0 0 0 0 0,0 1-1 0 0,0-1 1 0 0,0 1 0 0 0,0-1 0 0 0,0 1 0 0 0,1 0 0 0 0,-1-1 0 0 0,4-2 0 0 0,-5 5-340 0 0,1 0 0 0 0,-1-1 1 0 0,1 1-1 0 0,-1 0 0 0 0,1-1 0 0 0,-1 1 1 0 0,1 0-1 0 0,0 0 0 0 0,-1-1 0 0 0,1 1 1 0 0,-1 0-1 0 0,1 0 0 0 0,0 0 0 0 0,-1 0 1 0 0,1 0-1 0 0,0 0 0 0 0,-1 0 0 0 0,1 0 1 0 0,0 0-1 0 0,-1 0 0 0 0,2 1 0 0 0,0-1-20 0 0,-1 1-1 0 0,1 0 0 0 0,0 0 0 0 0,-1 0 0 0 0,1 0 0 0 0,-1 0 0 0 0,1 1 0 0 0,-1-1 0 0 0,0 0 0 0 0,3 4 0 0 0,24 33 1922 0 0,33 59 0 0 0,-39-60-1191 0 0,1-1 1 0 0,38 44-1 0 0,-60-78-781 0 0,0 0 0 0 0,1 0 0 0 0,-1-1 0 0 0,1 1-1 0 0,-1-1 1 0 0,1 1 0 0 0,0-1 0 0 0,0 0 0 0 0,-1 0 0 0 0,1 0-1 0 0,0 0 1 0 0,0 0 0 0 0,0 0 0 0 0,0 0 0 0 0,0 0 0 0 0,1-1-1 0 0,-1 1 1 0 0,0-1 0 0 0,0 0 0 0 0,0 0 0 0 0,4 0 0 0 0,-4 0 39 0 0,1-1 0 0 0,-1 0 0 0 0,0 0 0 0 0,0 0 0 0 0,0-1 0 0 0,0 1 1 0 0,0-1-1 0 0,0 1 0 0 0,0-1 0 0 0,-1 1 0 0 0,1-1 0 0 0,0 0 0 0 0,-1 0 0 0 0,1 0 1 0 0,-1 0-1 0 0,0 0 0 0 0,0 0 0 0 0,0 0 0 0 0,2-4 0 0 0,58-148 2194 0 0,-18 41-936 0 0,-38 101-1186 0 0,-3 6-302 0 0,1 0 1 0 0,-1 0-1 0 0,1 1 0 0 0,0-1 1 0 0,0 1-1 0 0,6-7 0 0 0,-7 10-291 0 0,-1 1-1 0 0,1-1 1 0 0,0 1-1 0 0,0 0 0 0 0,0 0 1 0 0,-1 0-1 0 0,1 0 0 0 0,1 0 1 0 0,-1 0-1 0 0,0 0 0 0 0,0 1 1 0 0,0-1-1 0 0,0 1 1 0 0,0 0-1 0 0,1-1 0 0 0,-1 1 1 0 0,0 0-1 0 0,0 0 0 0 0,0 0 1 0 0,1 1-1 0 0,3 0 0 0 0,10 2-2873 0 0,7-2 467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4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0 240 0 0,'0'5'1030'0'0,"0"0"1"0"0,-1 0-1 0 0,0-1 0 0 0,0 1 0 0 0,0 0 1 0 0,-4 8-1 0 0,-18 29 2742 0 0,4-17-2172 0 0,-25 25-1 0 0,31-36-788 0 0,-42 45 770 0 0,-65 78 1362 0 0,115-131-3550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4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8 688 0 0,'-10'-8'14186'0'0,"8"11"-13769"0"0,1 0-1 0 0,0 0 1 0 0,1 0 0 0 0,-1 0 0 0 0,1 0-1 0 0,-1 0 1 0 0,1 0 0 0 0,0 0 0 0 0,0 0-1 0 0,0 0 1 0 0,0 1 0 0 0,1-1-1 0 0,-1 0 1 0 0,1 0 0 0 0,0 0 0 0 0,1 4-1 0 0,20 50 2170 0 0,-13-43-2134 0 0,0 1 0 0 0,1-1 0 0 0,1-1 0 0 0,0 0 0 0 0,1 0-1 0 0,0-1 1 0 0,0 0 0 0 0,17 10 0 0 0,30 17-7671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4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13 152 0 0,'-8'-12'12578'0'0,"7"12"-12249"0"0,-86 110 8232 0 0,27-30-6183 0 0,-59 82 1500 0 0,81-111-2445 0 0,38-50-1493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4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36 180 0 0,'-17'-36'23104'0'0,"17"45"-19203"0"0,4 3-4412 0 0,5 3 1235 0 0,0 0-1 0 0,2 0 0 0 0,0-1 1 0 0,0 0-1 0 0,1-1 0 0 0,21 17 0 0 0,88 64 307 0 0,-112-87-1030 0 0,1 0 0 0 0,-1-1 0 0 0,1 0 0 0 0,1-1 0 0 0,-1 0 0 0 0,1 0 0 0 0,0-1 0 0 0,0-1 0 0 0,15 3 0 0 0,-22-5-41 0 0,3-2-246 0 0,-1 0-2751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4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28 208 0 0,'-3'-28'14035'0'0,"3"33"-12756"0"0,-4 154 5619 0 0,2 119-826 0 0,3-276-6192 0 0,-1-1 1 0 0,0 0-1 0 0,0 1 1 0 0,1-1-1 0 0,-1 0 1 0 0,0 0-1 0 0,1 1 0 0 0,-1-1 1 0 0,1 0-1 0 0,0 0 1 0 0,-1 0-1 0 0,1 0 1 0 0,0 0-1 0 0,0 0 0 0 0,1 2 1 0 0,10 5-6496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50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62 5533 0 0,'-49'8'5607'0'0,"34"-6"-3075"0"0,0 0 1 0 0,-29 8 2488 0 0,67-11-3387 0 0,404-38 4897 0 0,-65 5-3773 0 0,-326 31-2442 0 0,81-3-14 0 0,-98 5-5504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5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0 488 0 0,'-9'3'1542'0'0,"0"1"0"0"0,0-1 1 0 0,1 1-1 0 0,-15 10 0 0 0,-2 3 1088 0 0,-29 28 0 0 0,23-19-1062 0 0,-251 194 8805 0 0,291-223-16445 0 0,39-15 1619 0 0,-14 0 1903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50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7005 0 0,'-2'2'3701'0'0,"-48"53"4370"0"0,-46 56-4443 0 0,51-59-2544 0 0,-2-1 0 0 0,-97 78 1 0 0,144-128-1312 0 0,-1-1 0 0 0,1 0 0 0 0,-1 0 0 0 0,1 1 0 0 0,-1-1-1 0 0,1 0 1 0 0,-1 0 0 0 0,1 1 0 0 0,0-1 0 0 0,-1 1 0 0 0,1-1 0 0 0,-1 0 0 0 0,1 1 0 0 0,0-1 0 0 0,0 1 0 0 0,-1-1 0 0 0,1 1 0 0 0,0-1 0 0 0,0 1 0 0 0,-1-1 0 0 0,1 1 0 0 0,0-1 0 0 0,0 1 0 0 0,0-1 0 0 0,0 1 0 0 0,0 0 0 0 0,7 0-4404 0 0,1-2 4766 0 0,10-4-2714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53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2 700 0 0,'-3'0'811'0'0,"0"-1"1"0"0,1 1-1 0 0,-1 0 0 0 0,0-1 1 0 0,0 1-1 0 0,0 0 0 0 0,0 1 0 0 0,0-1 1 0 0,1 0-1 0 0,-1 1 0 0 0,0 0 1 0 0,0 0-1 0 0,1 0 0 0 0,-6 2 1 0 0,7-2-571 0 0,-1 0 0 0 0,0 1 0 0 0,0-1 0 0 0,1 1 0 0 0,-1-1 0 0 0,1 1 0 0 0,-1 0 0 0 0,1 0 0 0 0,0-1 0 0 0,-1 1 0 0 0,1 0 0 0 0,0 0 0 0 0,0 0 0 0 0,1 0 0 0 0,-1 0 0 0 0,0 1 0 0 0,1-1 0 0 0,-1 0 0 0 0,1 0 0 0 0,-1 0 0 0 0,1 1 0 0 0,0-1 0 0 0,0 0 0 0 0,0 0 0 0 0,1 1 0 0 0,-1-1 0 0 0,0 0 0 0 0,1 0 0 0 0,0 3 1 0 0,0-4-151 0 0,0 1 1 0 0,-1-1-1 0 0,1 0 1 0 0,0 1 0 0 0,0-1-1 0 0,0 0 1 0 0,0 0 0 0 0,0 0-1 0 0,1 0 1 0 0,-1 0 0 0 0,0 0-1 0 0,0 0 1 0 0,1 0 0 0 0,-1 0-1 0 0,1 0 1 0 0,-1-1 0 0 0,1 1-1 0 0,-1-1 1 0 0,1 1 0 0 0,-1-1-1 0 0,1 1 1 0 0,-1-1 0 0 0,1 0-1 0 0,-1 0 1 0 0,1 0-1 0 0,0 0 1 0 0,2 0 0 0 0,-3 0-44 0 0,0 0 0 0 0,1 0 0 0 0,-1 0 0 0 0,0 0 0 0 0,1 0 1 0 0,-1 0-1 0 0,0 0 0 0 0,0-1 0 0 0,1 1 0 0 0,-1 0 0 0 0,0-1 0 0 0,0 1 0 0 0,0-1 0 0 0,0 1 1 0 0,1-1-1 0 0,-1 0 0 0 0,0 1 0 0 0,0-1 0 0 0,0 0 0 0 0,0 0 0 0 0,0 0 0 0 0,-1 0 1 0 0,1 0-1 0 0,0 0 0 0 0,0 0 0 0 0,-1 0 0 0 0,1 0 0 0 0,0 0 0 0 0,-1 0 0 0 0,1-1 1 0 0,-1 1-1 0 0,0 0 0 0 0,1-2 0 0 0,-1 1-106 0 0,0 1-1 0 0,-1 0 1 0 0,1 0 0 0 0,0 0-1 0 0,-1-1 1 0 0,1 1 0 0 0,-1 0-1 0 0,1 0 1 0 0,-1 0 0 0 0,0 0-1 0 0,1 0 1 0 0,-1 0 0 0 0,0 0-1 0 0,0 0 1 0 0,0 1 0 0 0,0-1-1 0 0,0 0 1 0 0,0 0 0 0 0,0 1-1 0 0,0-1 1 0 0,0 0 0 0 0,0 1-1 0 0,0-1 1 0 0,0 1 0 0 0,0-1-1 0 0,-1 1 1 0 0,1 0 0 0 0,-2-1-1 0 0,2 1-669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5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8 160 0 0,'9'-8'12114'0'0,"-8"8"-11665"0"0,-2 13 2301 0 0,-15 24-1754 0 0,-4-7 755 0 0,-2-1-1 0 0,-50 49 1 0 0,-62 43 1681 0 0,83-76-2367 0 0,31-30-725 0 0,15-11-466 0 0,0 0 0 0 0,0 0 0 0 0,0 1-1 0 0,1-1 1 0 0,-1 1 0 0 0,1 0 0 0 0,-6 8-1 0 0,31-15-7651 0 0,-20 1 7043 0 0,17-5-2187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0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13 131 508 0 0,'-13'9'20831'0'0,"26"-16"-19989"0"0,0 0 1 0 0,-1-1 0 0 0,0 0 0 0 0,0 0-1 0 0,-1-1 1 0 0,0-1 0 0 0,-1 0 0 0 0,11-14-1 0 0,15-13 272 0 0,-20 26-633 0 0,-7 12-61 0 0,-8 1-346 0 0,0 0 1 0 0,-1 0-1 0 0,1 0 1 0 0,0 0-1 0 0,-1 0 1 0 0,1 1-1 0 0,-1-1 1 0 0,1 0-1 0 0,-1 5 1 0 0,3 12 332 0 0,4 44 221 0 0,-5-31-612 0 0,2 0 1 0 0,12 47-1 0 0,-15-73-98 0 0,-1-5-349 0 0,3 5-2804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1:59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61 112 0 0,'0'-17'238'0'0,"1"-14"9355"0"0,-1 18-683 0 0,1 30-6592 0 0,-14 194 3263 0 0,6-136-3957 0 0,5 126-1 0 0,24-20 545 0 0,-21-177-2725 0 0,2 12 1762 0 0,-4-9-4101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00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6 676 0 0,'-1'-1'616'0'0,"0"1"0"0"0,0-1 0 0 0,-1 0 0 0 0,1 1 0 0 0,0-1 0 0 0,-1 1 0 0 0,1 0-1 0 0,0-1 1 0 0,-1 1 0 0 0,1 0 0 0 0,-1 0 0 0 0,1 0 0 0 0,0 0 0 0 0,-1 0 0 0 0,1 0 0 0 0,0 0 0 0 0,-1 1 0 0 0,1-1 0 0 0,0 0-1 0 0,-1 1 1 0 0,-1 0 0 0 0,3 0-248 0 0,-1 0-1 0 0,1 0 0 0 0,0-1 0 0 0,-1 1 1 0 0,1 0-1 0 0,-1 0 0 0 0,1 0 1 0 0,0 0-1 0 0,0 0 0 0 0,0 0 1 0 0,-1 0-1 0 0,1 0 0 0 0,0 0 0 0 0,0 0 1 0 0,0 0-1 0 0,1 0 0 0 0,-1 0 1 0 0,0 0-1 0 0,0 0 0 0 0,0-1 0 0 0,1 1 1 0 0,0 1-1 0 0,3 10 1137 0 0,1-1-1 0 0,0 1 0 0 0,10 13 1 0 0,-13-21-1459 0 0,18 28 1518 0 0,5 10-328 0 0,40 88 1 0 0,-64-124-1271 0 0,1-1 1 0 0,0 1-1 0 0,1-1 0 0 0,-1 1 1 0 0,1-1-1 0 0,0 0 1 0 0,1 0-1 0 0,-1 0 0 0 0,1-1 1 0 0,0 1-1 0 0,0-1 0 0 0,0 0 1 0 0,0 0-1 0 0,1 0 1 0 0,5 3-1 0 0,3-6-3827 0 0,-13 0 3505 0 0,1-1 0 0 0,-1-1 0 0 0,0 1 0 0 0,1 0 0 0 0,-1 0-1 0 0,1 0 1 0 0,-1 0 0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00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97 100 0 0,'-17'-15'2846'0'0,"4"-4"6284"0"0,23 2-3400 0 0,-2 13-5013 0 0,-1 0 0 0 0,1 1 1 0 0,0 0-1 0 0,0 0 1 0 0,0 0-1 0 0,0 1 0 0 0,9-1 1 0 0,63-6 1469 0 0,-55 8-1407 0 0,11-3-16 0 0,5 0 350 0 0,-1 1 1 0 0,70 5-1 0 0,-109-2-1081 0 0,0 0-1 0 0,0 0 0 0 0,0 0 0 0 0,0 0 1 0 0,0 1-1 0 0,0-1 0 0 0,-1 0 0 0 0,1 0 0 0 0,0 0 1 0 0,0 1-1 0 0,0-1 0 0 0,0 0 0 0 0,0 1 1 0 0,-1-1-1 0 0,1 1 0 0 0,0-1 0 0 0,0 1 0 0 0,-1 0 1 0 0,1-1-1 0 0,-1 1 0 0 0,1-1 0 0 0,0 1 1 0 0,-1 0-1 0 0,1 0 0 0 0,-1-1 0 0 0,1 2 0 0 0,-1-1-11 0 0,0 1-1 0 0,0-1 1 0 0,0 0-1 0 0,0 0 1 0 0,0 1 0 0 0,-1-1-1 0 0,1 0 1 0 0,0 0-1 0 0,-1 1 1 0 0,1-1-1 0 0,-1 0 1 0 0,1 0-1 0 0,-1 0 1 0 0,0 0-1 0 0,1 0 1 0 0,-3 2-1 0 0,-5 7 17 0 0,-1-1 0 0 0,-20 17 0 0 0,19-18 70 0 0,-26 25-41 0 0,15-17-12 0 0,2 2-1 0 0,0 0 1 0 0,1 1 0 0 0,0 1 0 0 0,2 0 0 0 0,-21 34-1 0 0,35-44 21 0 0,2-9-339 0 0,0-1 0 0 0,0 0-1 0 0,0 1 1 0 0,0-1 0 0 0,0 1-1 0 0,0-1 1 0 0,0 0 0 0 0,0 1-1 0 0,1-1 1 0 0,-1 0 0 0 0,0 1-1 0 0,0-1 1 0 0,0 0 0 0 0,1 1-1 0 0,2 1-2387 0 0,-3-2 2387 0 0,0 0 1 0 0,1 0 0 0 0,-1 1-1 0 0,1-1 1 0 0,-1 0 0 0 0,0 0-1 0 0,1 0 1 0 0,-1 0 0 0 0,1 0-1 0 0,-1 0 1 0 0,0 0 0 0 0,1 0-1 0 0,0 0 1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0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44 0 0,'1'-5'10879'0'0,"-1"5"-10670"0"0,26-3 3672 0 0,42 2-1658 0 0,-65 1-1680 0 0,20 0 415 0 0,0-1-1 0 0,40-7 1 0 0,-55 6-741 0 0,-1 0 0 0 0,1 0 0 0 0,0-1-1 0 0,0 0 1 0 0,-1 0 0 0 0,0 0 0 0 0,1-1 0 0 0,-1-1 0 0 0,-1 1-1 0 0,1-1 1 0 0,9-8 0 0 0,-16 12-181 0 0,0 1 1 0 0,0-1-1 0 0,1 1 0 0 0,-1-1 0 0 0,1 1 1 0 0,-1-1-1 0 0,1 1 0 0 0,-1-1 0 0 0,1 1 1 0 0,-1 0-1 0 0,1-1 0 0 0,-1 1 0 0 0,1-1 0 0 0,-1 1 1 0 0,1 0-1 0 0,0 0 0 0 0,-1-1 0 0 0,1 1 1 0 0,-1 0-1 0 0,1 0 0 0 0,0 0 0 0 0,-1 0 1 0 0,1 0-1 0 0,0 0 0 0 0,-1 0 0 0 0,1 0 1 0 0,0 0-1 0 0,0 0 0 0 0,0 1 3 0 0,0 0 0 0 0,-1 0 0 0 0,1-1 0 0 0,-1 1 0 0 0,1 0 0 0 0,-1 0 1 0 0,0 0-1 0 0,1 0 0 0 0,-1 0 0 0 0,0 0 0 0 0,1 0 0 0 0,-1 0 0 0 0,0 0 0 0 0,0 0 0 0 0,0 0 0 0 0,0 2 0 0 0,-5 58 696 0 0,3-45-477 0 0,1 30 218 0 0,1 0 0 0 0,8 50-1 0 0,1 39-3 0 0,-9-133-509 0 0,0-1 1 0 0,-1 1 0 0 0,1-1-1 0 0,-1 0 1 0 0,1 1 0 0 0,-1-1-1 0 0,0 0 1 0 0,1 0 0 0 0,-1 1 0 0 0,0-1-1 0 0,0 0 1 0 0,0 0 0 0 0,0 0-1 0 0,0 0 1 0 0,0 0 0 0 0,0 0-1 0 0,0 0 1 0 0,0 0 0 0 0,0-1-1 0 0,0 1 1 0 0,-1 0 0 0 0,1-1 0 0 0,0 1-1 0 0,-2 0 1 0 0,-39 12-199 0 0,27-9 155 0 0,-31 9-73 0 0,34-11 145 0 0,-1 2-1 0 0,1-1 1 0 0,-1 2 0 0 0,1-1 0 0 0,-18 11 0 0 0,30-15 39 0 0,0 0 0 0 0,-1 0 0 0 0,1 0 0 0 0,0 0 0 0 0,-1 0 0 0 0,1 1 0 0 0,0-1 0 0 0,0 0 0 0 0,-1 0 0 0 0,1 0 0 0 0,0 1 0 0 0,-1-1 0 0 0,1 0 0 0 0,0 0 0 0 0,0 0 0 0 0,0 1 0 0 0,-1-1 0 0 0,1 0 0 0 0,0 1 0 0 0,0-1-1 0 0,0 0 1 0 0,-1 0 0 0 0,1 1 0 0 0,0-1 0 0 0,0 0 0 0 0,0 1 0 0 0,0-1 0 0 0,0 0 0 0 0,0 1 0 0 0,0-1 0 0 0,0 0 0 0 0,0 1 0 0 0,0-1 0 0 0,0 0 0 0 0,0 1 0 0 0,0-1 0 0 0,0 0 0 0 0,0 1 0 0 0,0-1 0 0 0,0 0 0 0 0,0 1 0 0 0,1-1 0 0 0,16 7 586 0 0,29-1-97 0 0,-43-6-411 0 0,13 0 189 0 0,0 0 1 0 0,0-2-1 0 0,16-2 0 0 0,1-1-3301 0 0,0 3-6904 0 0,-26 2 6943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0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15 6745 0 0,'9'-6'7644'0'0,"19"-3"3872"0"0,-38 34-10092 0 0,-8-2-791 0 0,-1 1 0 0 0,-1-2 0 0 0,-36 31 0 0 0,-75 50 287 0 0,74-60-267 0 0,21-19-3161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0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31 216 0 0,'-3'-30'20549'0'0,"13"40"-18170"0"0,47 66 3919 0 0,-42-54-5190 0 0,1 0 1 0 0,28 29-1 0 0,-37-44-1108 0 0,-2-1 0 0 0,1 0 0 0 0,-1-1 0 0 0,1 1 0 0 0,0-1 0 0 0,0-1 0 0 0,0 1 0 0 0,1-1 0 0 0,0 0 0 0 0,0-1 0 0 0,0 0 0 0 0,7 3 0 0 0,-10-6-120 0 0,20-1-3347 0 0,-8-3-5915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04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54 244 0 0,'0'1'624'0'0,"0"1"0"0"0,0-1 0 0 0,0 0 1 0 0,1 1-1 0 0,-1-1 0 0 0,0 0 0 0 0,0 1 0 0 0,1-1 0 0 0,-1 0 0 0 0,1 1 1 0 0,-1-1-1 0 0,1 0 0 0 0,0 0 0 0 0,-1 0 0 0 0,1 0 0 0 0,0 0 0 0 0,0 1 0 0 0,0-1 1 0 0,0-1-1 0 0,0 1 0 0 0,0 0 0 0 0,0 0 0 0 0,0 0 0 0 0,0 0 0 0 0,2 0 1 0 0,1 1 15 0 0,0-1 1 0 0,-1 0 0 0 0,1 0-1 0 0,0-1 1 0 0,-1 1 0 0 0,1-1 0 0 0,0 1-1 0 0,0-1 1 0 0,4-1 0 0 0,8-1 307 0 0,-1 0 0 0 0,1-1 0 0 0,23-8 0 0 0,-31 7-643 0 0,1 0 0 0 0,-1-1 1 0 0,0 1-1 0 0,0-1 0 0 0,0-1 0 0 0,-1 0 0 0 0,0 0 1 0 0,0 0-1 0 0,0-1 0 0 0,5-8 0 0 0,-11 14-218 0 0,-1 1-72 0 0,0 0-1 0 0,0 0 1 0 0,0 0-1 0 0,0 0 1 0 0,0 0-1 0 0,0 0 1 0 0,0-1-1 0 0,0 1 1 0 0,0 0-1 0 0,0 0 1 0 0,0 0-1 0 0,0 0 1 0 0,0 0-1 0 0,0 0 1 0 0,0 0-1 0 0,0-1 1 0 0,1 1-1 0 0,-1 0 1 0 0,0 0-1 0 0,0 0 1 0 0,0 0-1 0 0,0 0 1 0 0,0 0-1 0 0,0 0 1 0 0,0 0-1 0 0,0 0 1 0 0,1 0-1 0 0,-1 0 1 0 0,0-1-1 0 0,0 1 1 0 0,0 0-1 0 0,0 0 1 0 0,0 0-1 0 0,0 0 1 0 0,1 0-1 0 0,-1 0 1 0 0,0 0-1 0 0,0 0 1 0 0,0 0-1 0 0,0 0 1 0 0,0 0-1 0 0,1 0 1 0 0,-1 0-1 0 0,0 0 1 0 0,0 1-1 0 0,0-1 1 0 0,0 0-1 0 0,0 0 1 0 0,0 0-1 0 0,1 0 1 0 0,0 8 236 0 0,0-1 0 0 0,0 1-1 0 0,-1 0 1 0 0,0 0 0 0 0,-1 10 0 0 0,1 18 145 0 0,4-9-393 0 0,0 0 0 0 0,3 0-1 0 0,17 50 1 0 0,-23-71-3 0 0,-1 3 0 0 0,0-8-23 0 0,-1 1-1 0 0,1-1 1 0 0,0 1 0 0 0,-1-1 0 0 0,0 1-1 0 0,1-1 1 0 0,-1 1 0 0 0,0-1-1 0 0,0 0 1 0 0,0 0 0 0 0,0 1 0 0 0,0-1-1 0 0,0 0 1 0 0,0 0 0 0 0,0 0-1 0 0,0 0 1 0 0,0 0 0 0 0,-1 0 0 0 0,1 0-1 0 0,0 0 1 0 0,-1-1 0 0 0,1 1 0 0 0,-1 0-1 0 0,1-1 1 0 0,-1 1 0 0 0,1-1-1 0 0,-1 0 1 0 0,1 1 0 0 0,-4-1 0 0 0,1 1-74 0 0,-128 43-1000 0 0,132-44 1120 0 0,1 0 0 0 0,-1 0 0 0 0,0 1 0 0 0,1-1 0 0 0,-1 0 0 0 0,0 0-1 0 0,0 0 1 0 0,1 0 0 0 0,-1 0 0 0 0,0 1 0 0 0,0-1 0 0 0,1 0-1 0 0,-1 0 1 0 0,0 1 0 0 0,0-1 0 0 0,0 0 0 0 0,1 0 0 0 0,-1 1-1 0 0,0-1 1 0 0,0 0 0 0 0,0 0 0 0 0,0 1 0 0 0,0-1 0 0 0,0 0 0 0 0,0 1-1 0 0,0-1 1 0 0,1 0 0 0 0,-1 1 0 0 0,0-1 0 0 0,0 0 0 0 0,0 1-1 0 0,0-1 1 0 0,-1 0 0 0 0,1 0 0 0 0,0 1 0 0 0,0-1 0 0 0,0 0-1 0 0,0 1 1 0 0,0-1 0 0 0,0 0 0 0 0,0 0 0 0 0,0 1 0 0 0,-1-1 0 0 0,1 0-1 0 0,0 0 1 0 0,0 1 0 0 0,0-1 0 0 0,-1 0 0 0 0,1 0 0 0 0,0 1-1 0 0,0-1 1 0 0,-1 0 0 0 0,1 0 0 0 0,0 0 0 0 0,0 0 0 0 0,-1 1-1 0 0,1-1 1 0 0,0 0 0 0 0,-1 0 0 0 0,1 0 0 0 0,0 0 0 0 0,0 0-1 0 0,-1 0 1 0 0,1 0 0 0 0,-1 0 0 0 0,24 9 361 0 0,47-7-507 0 0,-69-2-509 0 0,3-3-465 0 0,0 2-1584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11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5 336 584 0 0,'-4'0'11851'0'0,"13"-6"-11176"0"0,0-1 0 0 0,0 1 0 0 0,-1-2 0 0 0,0 1 0 0 0,0-1 0 0 0,0 0 0 0 0,9-15 0 0 0,-8 9-267 0 0,-2 0 0 0 0,1 0 0 0 0,-2 0 0 0 0,0-1 0 0 0,0 0 0 0 0,-2 0 0 0 0,0 0 0 0 0,3-21 0 0 0,1-4 345 0 0,-5 26-121 0 0,0 0 1 0 0,1-27 0 0 0,-4 41-615 0 0,1 0 0 0 0,-1 0 0 0 0,0 0 0 0 0,0 0 0 0 0,0 0 0 0 0,0 1 0 0 0,0-1 0 0 0,0 0 0 0 0,0 0 0 0 0,0 0 0 0 0,0 0 0 0 0,1 0 0 0 0,-1 0 0 0 0,0 0 0 0 0,0 0 0 0 0,0 0 0 0 0,0 0 0 0 0,0 0 0 0 0,0 0 0 0 0,1 1 1 0 0,-1-1-1 0 0,0 0 0 0 0,0 0 0 0 0,0 0 0 0 0,0 0 0 0 0,0 0 0 0 0,0 0 0 0 0,1 0 0 0 0,-1 0 0 0 0,0 0 0 0 0,0 0 0 0 0,0-1 0 0 0,0 1 0 0 0,0 0 0 0 0,1 0 0 0 0,-1 0 0 0 0,0 0 0 0 0,0 0 0 0 0,0 0 0 0 0,0 0 0 0 0,0 0 0 0 0,0 0 1 0 0,0 0-1 0 0,1 0 0 0 0,-1 0 0 0 0,0-1 0 0 0,0 1 0 0 0,0 0 0 0 0,0 0 0 0 0,0 0 0 0 0,0 0 0 0 0,0 0 0 0 0,0 0 0 0 0,0-1 0 0 0,0 1 0 0 0,0 0 0 0 0,0 0 0 0 0,0 0 0 0 0,8 13 428 0 0,-6 6-212 0 0,0 0 0 0 0,-1-1 0 0 0,-1 1 0 0 0,-1 0 0 0 0,0-1 0 0 0,-7 29 1 0 0,-1 30 415 0 0,9-11-1894 0 0,12-58-1317 0 0,2-5-4973 0 0,-7-2 4685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54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136 242 224 0 0,'0'0'3150'0'0,"-4"2"-1896"0"0,-6 9-199 0 0,-1 1 0 0 0,2 0-1 0 0,0 1 1 0 0,0 0 0 0 0,1 0-1 0 0,-8 20 1 0 0,11-24-628 0 0,-38 81 4592 0 0,31-55 2648 0 0,13-40-7247 0 0,22-121 1398 0 0,-11 72-1349 0 0,7-80 1 0 0,-7-29 163 0 0,-9 161-594 0 0,5 7-31 0 0,7 12-6 0 0,97 151 9 0 0,-43-61-476 0 0,6-9-1530 0 0,-57-78 237 0 0,1-1 0 0 0,34 27 0 0 0,-53-45 1659 0 0,1-1 0 0 0,0 1 0 0 0,-1 0 0 0 0,1-1 0 0 0,0 1 1 0 0,0 0-1 0 0,-1-1 0 0 0,1 1 0 0 0,0-1 0 0 0,0 1 0 0 0,0-1 0 0 0,0 0 0 0 0,0 1 0 0 0,0-1 0 0 0,0 0 0 0 0,0 0 1 0 0,0 0-1 0 0,0 1 0 0 0,0-1 0 0 0,0 0 0 0 0,0 0 0 0 0,0 0 0 0 0,0-1 0 0 0,0 1 0 0 0,0 0 0 0 0,0 0 1 0 0,0 0-1 0 0,1-1 0 0 0,-1 0 243 0 0,-4-3-14 0 0,-6-8 7 0 0,-1 1 0 0 0,-1 1 0 0 0,0 0 0 0 0,0 0 0 0 0,-1 1 0 0 0,0 1 0 0 0,0 0 0 0 0,-1 0 0 0 0,-1 1 0 0 0,1 1 0 0 0,-21-7 0 0 0,5 4 39 0 0,0 0 1 0 0,-1 2 0 0 0,0 1-1 0 0,-53-4 1 0 0,75 10-538 0 0,-1 0 0 0 0,1 0 0 0 0,-1 1-1 0 0,1 0 1 0 0,-10 2 0 0 0,15 3-843 0 0,13 4-6465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1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95 824 0 0,'-13'-3'19471'0'0,"34"-9"-17066"0"0,37-14 0 0 0,1 3-3497 0 0,5-1-7897 0 0,-46 17 6414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1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29 160 0 0,'-5'-4'1329'0'0,"1"0"-1"0"0,-1 1 1 0 0,0 0 0 0 0,0 0 0 0 0,0 0-1 0 0,0 1 1 0 0,-10-4 0 0 0,13 6-907 0 0,1-1 0 0 0,-1 1-1 0 0,0 0 1 0 0,0 0 0 0 0,1 0 0 0 0,-1 0 0 0 0,0 1 0 0 0,1-1 0 0 0,-1 0 0 0 0,0 1-1 0 0,1-1 1 0 0,-1 1 0 0 0,0 0 0 0 0,1-1 0 0 0,-2 2 0 0 0,-18 16 1162 0 0,19-15-1252 0 0,-1 0 0 0 0,1 0 0 0 0,0 0 1 0 0,0 0-1 0 0,0 0 0 0 0,0 1 0 0 0,1-1 0 0 0,-1 1 1 0 0,1-1-1 0 0,0 1 0 0 0,0 0 0 0 0,0-1 1 0 0,1 1-1 0 0,-1 0 0 0 0,1 7 0 0 0,0-10-226 0 0,0 1 1 0 0,0 0-1 0 0,1-1 0 0 0,-1 1 0 0 0,1 0 0 0 0,0-1 0 0 0,-1 1 1 0 0,1-1-1 0 0,0 1 0 0 0,0-1 0 0 0,0 1 0 0 0,0-1 0 0 0,0 0 1 0 0,0 1-1 0 0,0-1 0 0 0,0 0 0 0 0,1 0 0 0 0,-1 0 0 0 0,0 0 1 0 0,1 0-1 0 0,-1 0 0 0 0,1 0 0 0 0,-1-1 0 0 0,1 1 0 0 0,-1 0 1 0 0,1-1-1 0 0,-1 1 0 0 0,1-1 0 0 0,0 0 0 0 0,-1 1 0 0 0,1-1 1 0 0,0 0-1 0 0,-1 0 0 0 0,1 0 0 0 0,2 0 0 0 0,-2-1-74 0 0,-1 1-1 0 0,0 0 0 0 0,0 0 0 0 0,1-1 1 0 0,-1 1-1 0 0,0 0 0 0 0,0-1 0 0 0,0 1 1 0 0,1-1-1 0 0,-1 0 0 0 0,0 1 0 0 0,0-1 1 0 0,0 0-1 0 0,0 0 0 0 0,0 0 0 0 0,0 0 1 0 0,-1 1-1 0 0,1-1 0 0 0,0 0 0 0 0,0 0 1 0 0,-1-1-1 0 0,1 1 0 0 0,0 0 0 0 0,-1 0 1 0 0,1 0-1 0 0,-1 0 0 0 0,0-1 1 0 0,1 1-1 0 0,-1 0 0 0 0,0 0 0 0 0,0-1 1 0 0,1 1-1 0 0,-1 0 0 0 0,0 0 0 0 0,0-1 1 0 0,-1 1-1 0 0,1 0 0 0 0,0-2 0 0 0,-1-2 5 0 0,1 0-1 0 0,-1 1 0 0 0,1-1 1 0 0,-2 1-1 0 0,1-1 0 0 0,0 1 0 0 0,-1-1 1 0 0,-3-7-1 0 0,3 10-48 0 0,1 0 0 0 0,-1 0 0 0 0,0 0 0 0 0,1 0 0 0 0,-1 0 0 0 0,0 1 0 0 0,0-1 0 0 0,-1 0 0 0 0,1 1 0 0 0,0 0 0 0 0,0-1 0 0 0,-1 1 0 0 0,1 0 0 0 0,-1 0 0 0 0,1 0 0 0 0,-1 1 0 0 0,1-1 0 0 0,-1 1 0 0 0,-4-1 0 0 0,4 1-436 0 0,0 0 1 0 0,0 0-1 0 0,0 1 1 0 0,0-1-1 0 0,0 1 1 0 0,0-1-1 0 0,1 1 1 0 0,-1 0-1 0 0,0 0 1 0 0,-4 3-1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1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29 980 0 0,'20'-21'7063'0'0,"-18"20"-6573"0"0,1 0-1 0 0,-1 0 0 0 0,0 0 0 0 0,1 0 1 0 0,0 0-1 0 0,-1 0 0 0 0,1 1 0 0 0,-1 0 1 0 0,1-1-1 0 0,0 1 0 0 0,-1 0 0 0 0,1 0 1 0 0,0 0-1 0 0,4 1 0 0 0,-1 1 1 0 0,0-1 0 0 0,0 1 0 0 0,-1 0 0 0 0,1 1 0 0 0,0-1 0 0 0,5 4 0 0 0,4 4 271 0 0,0 1 1 0 0,0 1-1 0 0,16 15 1 0 0,-14-9-277 0 0,-1 0 0 0 0,-1 0 1 0 0,0 2-1 0 0,-1 0 0 0 0,-1 0 0 0 0,-2 1 0 0 0,0 1 0 0 0,0 0 1 0 0,-2 0-1 0 0,-1 1 0 0 0,-1 0 0 0 0,7 41 0 0 0,-11-46-297 0 0,-1 1 0 0 0,-1 0-1 0 0,0 0 1 0 0,-2-1-1 0 0,0 1 1 0 0,-1 0-1 0 0,0-1 1 0 0,-2 1 0 0 0,0-1-1 0 0,-1 0 1 0 0,-1 0-1 0 0,-1-1 1 0 0,-1 1-1 0 0,0-1 1 0 0,-1-1 0 0 0,-19 28-1 0 0,18-31-121 0 0,0 0 1 0 0,-1-1-1 0 0,0 0 0 0 0,-1-1 0 0 0,0 0 0 0 0,-1-1 1 0 0,0 0-1 0 0,0-1 0 0 0,-1-1 0 0 0,-1 0 0 0 0,1-1 1 0 0,-1 0-1 0 0,0-1 0 0 0,-1-1 0 0 0,1-1 0 0 0,-22 4 1 0 0,35-7-513 0 0,-1-1-221 0 0,-15 0-197 0 0,13 0-2733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03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76 0 0,'1'1'9869'0'0,"17"4"-9096"0"0,40 2 2297 0 0,87-3 1 0 0,-56-3-1815 0 0,167 10 1229 0 0,388 1 1220 0 0,-417-23-1857 0 0,-153 11-2974 0 0,-73 0 399 0 0,6 5-3420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0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7 116 0 0,'-10'-7'9709'0'0,"40"8"-8338"0"0,0 0 1 0 0,0 3-1 0 0,0 0 1 0 0,-1 2-1 0 0,29 9 1 0 0,-54-14-1243 0 0,0 0-1 0 0,0 0 1 0 0,-1 0 0 0 0,1 0 0 0 0,-1 1 0 0 0,1-1 0 0 0,-1 1 0 0 0,0 0-1 0 0,0 0 1 0 0,0 0 0 0 0,0 0 0 0 0,0 0 0 0 0,5 6 0 0 0,-7-6-81 0 0,0 1 0 0 0,0-1-1 0 0,0 0 1 0 0,-1 0 0 0 0,1 0 0 0 0,-1 1 0 0 0,0-1 0 0 0,1 0-1 0 0,-1 1 1 0 0,0-1 0 0 0,0 0 0 0 0,-1 1 0 0 0,1-1 0 0 0,0 0-1 0 0,-1 0 1 0 0,0 1 0 0 0,1-1 0 0 0,-1 0 0 0 0,0 0 0 0 0,0 0-1 0 0,0 0 1 0 0,0 0 0 0 0,-3 3 0 0 0,-17 27 193 0 0,-1-1 0 0 0,-1-1 0 0 0,-50 48 1 0 0,39-42 154 0 0,34-35-361 0 0,-1-1 0 0 0,1 0 0 0 0,0 0 0 0 0,0 1 0 0 0,0-1 0 0 0,0 0 0 0 0,0 0 0 0 0,0 1 0 0 0,0-1 0 0 0,0 0 0 0 0,-1 0 0 0 0,1 0 0 0 0,0 1 0 0 0,0-1 0 0 0,0 0 1 0 0,0 0-1 0 0,-1 0 0 0 0,1 1 0 0 0,0-1 0 0 0,0 0 0 0 0,-1 0 0 0 0,1 0 0 0 0,0 0 0 0 0,0 0 0 0 0,0 0 0 0 0,-1 0 0 0 0,1 1 0 0 0,0-1 0 0 0,0 0 0 0 0,-1 0 0 0 0,1 0 0 0 0,0 0 0 0 0,-1 0 0 0 0,1 0 1 0 0,0 0-1 0 0,0 0 0 0 0,-1 0 0 0 0,1 0 0 0 0,0-1 0 0 0,0 1 0 0 0,-1 0 0 0 0,1 0 0 0 0,0 0 0 0 0,0 0 0 0 0,0 0 0 0 0,-1 0 0 0 0,1 0 0 0 0,0-1 0 0 0,0 1 0 0 0,-1 0 0 0 0,1 0 0 0 0,0 0 0 0 0,0-1 0 0 0,0 1 1 0 0,0 0-1 0 0,0 0 0 0 0,-1 0 0 0 0,1-1 0 0 0,0 1 0 0 0,0 0 0 0 0,0 0 0 0 0,0-1 0 0 0,0 1 0 0 0,-2-28 429 0 0,2 23-408 0 0,0-1-1 0 0,0 0 1 0 0,-1 0-1 0 0,0 0 1 0 0,-1-6 0 0 0,-14-23 523 0 0,-37-60 1 0 0,37 69-540 0 0,12 23 91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2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1 205 432 0 0,'0'-6'545'0'0,"1"0"-1"0"0,1 1 1 0 0,-1-1-1 0 0,1 0 1 0 0,0 1-1 0 0,1-1 1 0 0,-1 1 0 0 0,1-1-1 0 0,0 1 1 0 0,0 0-1 0 0,1 0 1 0 0,0 1-1 0 0,-1-1 1 0 0,2 1-1 0 0,-1 0 1 0 0,0 0 0 0 0,6-4-1 0 0,7-6 626 0 0,1 1 0 0 0,1 1 0 0 0,24-12 0 0 0,-25 15-227 0 0,0 0-1 0 0,0 2 1 0 0,27-7 0 0 0,-36 12-499 0 0,0 0 0 0 0,0 0-1 0 0,0 1 1 0 0,1 1 0 0 0,-1-1 0 0 0,0 1 0 0 0,0 1 0 0 0,0 0 0 0 0,15 3-1 0 0,-23-3-381 0 0,1-1 0 0 0,0 0 0 0 0,-1 1 0 0 0,1-1 0 0 0,0 1 0 0 0,-1 0 0 0 0,1-1-1 0 0,0 1 1 0 0,-1 0 0 0 0,1 0 0 0 0,-1 0 0 0 0,1 0 0 0 0,-1 0 0 0 0,0 0 0 0 0,0 1-1 0 0,1-1 1 0 0,-1 0 0 0 0,0 1 0 0 0,0-1 0 0 0,0 1 0 0 0,0-1 0 0 0,-1 1 0 0 0,1-1-1 0 0,0 1 1 0 0,0 0 0 0 0,-1-1 0 0 0,1 1 0 0 0,-1 0 0 0 0,0 0 0 0 0,0-1 0 0 0,1 1-1 0 0,-1 0 1 0 0,0 0 0 0 0,0-1 0 0 0,-1 1 0 0 0,1 0 0 0 0,0 0 0 0 0,-1-1 0 0 0,1 1-1 0 0,-2 3 1 0 0,-2 6 60 0 0,-1-1 0 0 0,0 1-1 0 0,0-1 1 0 0,-1 0-1 0 0,-8 9 1 0 0,10-13-73 0 0,-24 30 354 0 0,-63 64-1 0 0,64-74-82 0 0,1 2-1 0 0,1 2 0 0 0,-33 48 0 0 0,57-77-277 0 0,0 1-1 0 0,0-1 1 0 0,0 1 0 0 0,0-1-1 0 0,1 1 1 0 0,-1 0-1 0 0,0-1 1 0 0,1 1-1 0 0,-1 0 1 0 0,1-1-1 0 0,-1 1 1 0 0,1 0 0 0 0,0 0-1 0 0,0 0 1 0 0,0-1-1 0 0,0 1 1 0 0,0 0-1 0 0,0 0 1 0 0,0-1-1 0 0,1 1 1 0 0,-1 0 0 0 0,0 0-1 0 0,1-1 1 0 0,0 1-1 0 0,-1 0 1 0 0,1-1-1 0 0,0 1 1 0 0,0-1 0 0 0,0 1-1 0 0,0-1 1 0 0,0 1-1 0 0,0-1 1 0 0,0 0-1 0 0,1 1 1 0 0,-1-1-1 0 0,0 0 1 0 0,1 0 0 0 0,-1 0-1 0 0,1 0 1 0 0,-1 0-1 0 0,1 0 1 0 0,0-1-1 0 0,-1 1 1 0 0,1 0 0 0 0,3 0-1 0 0,9 3 197 0 0,0 0 1 0 0,1-1-1 0 0,-1 0 1 0 0,22 0-1 0 0,-25-2-138 0 0,32 1 419 0 0,54-5-1 0 0,-16 0-527 0 0,-65 10-2440 0 0,1 1-11522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24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161 258 6417 0 0,'8'-11'8315'0'0,"-3"12"-4124"0"0,-5 1-4060 0 0,0 0-1 0 0,1-1 1 0 0,-1 1-1 0 0,0-1 1 0 0,0 1-1 0 0,0 0 1 0 0,0-1-1 0 0,0 1 1 0 0,0-1-1 0 0,0 1 1 0 0,-1 0-1 0 0,1-1 1 0 0,-1 3 0 0 0,-14 31 1103 0 0,-1-1 1 0 0,-2 0 0 0 0,-1-1 0 0 0,-43 55-1 0 0,20-32 2525 0 0,41-59-3717 0 0,1-1 0 0 0,1 1 0 0 0,-1 0 0 0 0,0 0 0 0 0,1 0 0 0 0,-1-1 0 0 0,1 1 0 0 0,0 0 0 0 0,0 0 0 0 0,0 0 0 0 0,1 0 0 0 0,-1 0 0 0 0,3-3 0 0 0,1-3 31 0 0,116-285 501 0 0,-44 102-313 0 0,-77 191-254 0 0,0 1 0 0 0,0-1 0 0 0,0 1 0 0 0,1 0 0 0 0,-1-1 0 0 0,0 1 1 0 0,0-1-1 0 0,0 1 0 0 0,0-1 0 0 0,1 1 0 0 0,-1 0 0 0 0,0-1 0 0 0,0 1 0 0 0,1-1 0 0 0,-1 1 0 0 0,0 0 0 0 0,1-1 1 0 0,-1 1-1 0 0,0 0 0 0 0,1 0 0 0 0,-1-1 0 0 0,1 1 0 0 0,-1 0 0 0 0,0 0 0 0 0,1 0 0 0 0,-1-1 0 0 0,1 1 0 0 0,-1 0 1 0 0,1 0-1 0 0,-1 0 0 0 0,0 0 0 0 0,1 0 0 0 0,-1 0 0 0 0,1 0 0 0 0,-1 0 0 0 0,1 0 0 0 0,-1 0 0 0 0,1 0 0 0 0,0 0 1 0 0,12 18 118 0 0,3 30-43 0 0,-3-2-21 0 0,-4-7-55 0 0,2 0-1 0 0,1 0 1 0 0,3-1-1 0 0,35 66 1 0 0,-40-86-56 0 0,2-1 1 0 0,20 22-1 0 0,-27-32-93 0 0,1-1-1 0 0,0 0 0 0 0,1 0 0 0 0,-1-1 1 0 0,1 0-1 0 0,0 0 0 0 0,0-1 1 0 0,16 7-1 0 0,-21-12-719 0 0,-5-6 715 0 0,-12-7 204 0 0,-8 2 136 0 0,-1 2 0 0 0,0 0 0 0 0,-1 1 0 0 0,0 2 0 0 0,0 1 0 0 0,-1 0 0 0 0,0 2 0 0 0,0 1 0 0 0,0 1 0 0 0,-31 2 0 0 0,56 0-221 0 0,-28 3 101 0 0,12 3-2848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34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65 416 0 0,'-5'-10'6018'0'0,"15"8"-777"0"0,2 2-4606 0 0,26-2 2099 0 0,83-10 2327 0 0,-104 9-4416 0 0,0 0 1 0 0,-1-1 0 0 0,1-1-1 0 0,30-14 1 0 0,-35 15 100 0 0,-14 11-5 0 0,-4 11-647 0 0,-4 34 189 0 0,3 1 1 0 0,2-1 0 0 0,3 1 0 0 0,2-1 0 0 0,2 1 0 0 0,2 0 0 0 0,12 51-1 0 0,0-39 5 0 0,-11-50-385 0 0,0 0 0 0 0,-2 0-1 0 0,0 0 1 0 0,1 22 0 0 0,-4-35 38 0 0,0-1 1 0 0,-1 1-1 0 0,1-1 1 0 0,-1 0-1 0 0,1 0 1 0 0,-1 1-1 0 0,1-1 1 0 0,-1 0 0 0 0,0 0-1 0 0,0 1 1 0 0,0-1-1 0 0,1 0 1 0 0,-1 0-1 0 0,0 0 1 0 0,0 0-1 0 0,-1 0 1 0 0,1 0-1 0 0,0-1 1 0 0,-2 2-1 0 0,-26 13-530 0 0,25-14 549 0 0,-86 31-761 0 0,58-22 781 0 0,-37 16-1 0 0,69-26 130 0 0,-1 0 0 0 0,0 1 0 0 0,1-1 0 0 0,-1 0 0 0 0,0 0 0 0 0,0 1 0 0 0,1-1 1 0 0,-1 0-1 0 0,0 1 0 0 0,1-1 0 0 0,-1 0 0 0 0,1 1 0 0 0,-1-1 0 0 0,0 1 0 0 0,1-1 0 0 0,-1 1 0 0 0,1 0 0 0 0,-1-1 0 0 0,1 1 1 0 0,0-1-1 0 0,-1 1 0 0 0,1 0 0 0 0,0 0 0 0 0,-1 0 0 0 0,16 4 1268 0 0,37-6-72 0 0,-49 1-1078 0 0,144-11-1710 0 0,-47-3-9191 0 0,-62 8 7619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34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8 0 0,'-5'0'837'0'0,"0"1"0"0"0,0 0 0 0 0,0 0 1 0 0,0 1-1 0 0,0-1 0 0 0,1 1 0 0 0,-1 0 0 0 0,0 0 0 0 0,1 1 0 0 0,0-1 0 0 0,-1 1 1 0 0,1 0-1 0 0,-7 7 0 0 0,-7 7 2070 0 0,-26 30 1 0 0,23-22-1189 0 0,6-8-938 0 0,-60 59 3298 0 0,63-66-4406 0 0,0 0-1 0 0,-20 12 0 0 0,19-19-7485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3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53 7701 0 0,'-41'-44'17965'0'0,"53"36"-15504"0"0,-4 9-2100 0 0,0 2 1 0 0,0-1-1 0 0,0 1 1 0 0,0 0 0 0 0,0 0-1 0 0,-1 1 1 0 0,0 0-1 0 0,1 0 1 0 0,-1 1 0 0 0,7 7-1 0 0,13 11 34 0 0,26 29-1 0 0,-33-32-520 0 0,-15-15 9 0 0,-1-1 0 0 0,1 1 0 0 0,0-2 0 0 0,0 1 0 0 0,0 0 0 0 0,1-1 0 0 0,-1 0 0 0 0,1 0 0 0 0,11 3 0 0 0,7-2-3715 0 0,3-5-3916 0 0,-6-3 4317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54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85 472 0 0,'0'0'7996'0'0,"-3"3"-6351"0"0,-2 2-850 0 0,0 0 1 0 0,1 0-1 0 0,0 1 0 0 0,0 0 1 0 0,0 0-1 0 0,1 0 0 0 0,0 0 1 0 0,-5 13-1 0 0,-15 58 4878 0 0,23-76-5611 0 0,0-1 0 0 0,0 0 0 0 0,0 0-1 0 0,0 1 1 0 0,0-1 0 0 0,0 0 0 0 0,0 1 0 0 0,0-1 0 0 0,0 0 0 0 0,0 0-1 0 0,0 1 1 0 0,0-1 0 0 0,0 0 0 0 0,0 0 0 0 0,-1 0 0 0 0,1 1-1 0 0,0-1 1 0 0,0 0 0 0 0,0 0 0 0 0,0 0 0 0 0,-1 1 0 0 0,1-1 0 0 0,0 0-1 0 0,0 0 1 0 0,0 0 0 0 0,-1 0 0 0 0,1 1 0 0 0,0-1 0 0 0,0 0-1 0 0,-1 0 1 0 0,1 0 0 0 0,0 0 0 0 0,0 0 0 0 0,-1 0 0 0 0,1 0-1 0 0,-7-7 411 0 0,-3-14-395 0 0,7-3 132 0 0,1-1-1 0 0,1-30 1 0 0,1 40-86 0 0,0 14-116 0 0,0 1 0 0 0,0 0 0 0 0,0-1 0 0 0,0 1 0 0 0,0 0 0 0 0,0-1 0 0 0,0 1 0 0 0,0 0 0 0 0,0-1 0 0 0,0 1 0 0 0,0 0 1 0 0,0-1-1 0 0,1 1 0 0 0,-1 0 0 0 0,0 0 0 0 0,0-1 0 0 0,0 1 0 0 0,0 0 0 0 0,0-1 0 0 0,1 1 0 0 0,-1 0 0 0 0,0 0 0 0 0,0-1 0 0 0,1 1 0 0 0,-1 0 0 0 0,0 0 0 0 0,0-1 1 0 0,1 1-1 0 0,-1 0 0 0 0,0 0 0 0 0,1 0 0 0 0,-1 0 0 0 0,0 0 0 0 0,0-1 0 0 0,1 1 0 0 0,-1 0 0 0 0,0 0 0 0 0,1 0 0 0 0,-1 0 0 0 0,0 0 0 0 0,1 0 0 0 0,-1 0 1 0 0,0 0-1 0 0,1 0 0 0 0,-1 0 0 0 0,0 0 0 0 0,1 0 0 0 0,-1 0 0 0 0,0 1 0 0 0,1-1 0 0 0,-1 0 0 0 0,0 0 0 0 0,1 0 0 0 0,-1 0 0 0 0,0 1 0 0 0,1-1 0 0 0,-1 0 0 0 0,0 0 1 0 0,0 0-1 0 0,1 1 0 0 0,18 15 200 0 0,13 16-69 0 0,2-2-1 0 0,1 0 0 0 0,1-3 0 0 0,1-1 0 0 0,1-1 0 0 0,64 29 1 0 0,-94-51-162 0 0,0 1 1 0 0,0-2 0 0 0,1 1 0 0 0,-1-1 0 0 0,1-1-1 0 0,-1 1 1 0 0,1-2 0 0 0,11 1 0 0 0,-17-1 14 0 0,0 0 1 0 0,-1-1-1 0 0,1 1 1 0 0,0-1 0 0 0,-1 1-1 0 0,1-1 1 0 0,-1 0-1 0 0,1 0 1 0 0,-1 0-1 0 0,1 0 1 0 0,-1-1-1 0 0,0 1 1 0 0,1-1-1 0 0,-1 1 1 0 0,0-1-1 0 0,0 0 1 0 0,0 0-1 0 0,0 0 1 0 0,-1 0-1 0 0,1 0 1 0 0,-1 0-1 0 0,1 0 1 0 0,-1-1 0 0 0,1 1-1 0 0,-1-1 1 0 0,0 1-1 0 0,0-1 1 0 0,0 1-1 0 0,-1-1 1 0 0,1-3-1 0 0,3-9 46 0 0,-2 0-1 0 0,0-1 1 0 0,-1 0-1 0 0,0 1 1 0 0,-2-1-1 0 0,1 0 1 0 0,-2 1-1 0 0,0-1 1 0 0,-1 1-1 0 0,-1 0 0 0 0,0 0 1 0 0,-1 0-1 0 0,-12-26 1 0 0,11 29-698 0 0,-7-15 908 0 0,6 21-4593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1 224 0 0,'0'0'6057'0'0,"-8"26"1205"0"0,1 99 2918 0 0,4-38-6568 0 0,3-82-3759 0 0,-1 21 2027 0 0,4-15-2446 0 0,5-6-3418 0 0,1-9-2100 0 0,-7 3 5068 0 0,5-4-1969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36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35 504 0 0,'0'-2'403'0'0,"0"0"-1"0"0,-1 0 0 0 0,1 1 1 0 0,0-1-1 0 0,-1 0 1 0 0,0 1-1 0 0,1-1 1 0 0,-1 0-1 0 0,0 1 1 0 0,0-1-1 0 0,0 1 1 0 0,0 0-1 0 0,0-1 1 0 0,0 1-1 0 0,0 0 0 0 0,-1-1 1 0 0,1 1-1 0 0,0 0 1 0 0,-1 0-1 0 0,1 0 1 0 0,-1 0-1 0 0,-1-1 1 0 0,1 2-117 0 0,0 0-1 0 0,0 0 1 0 0,0 0 0 0 0,0 0 0 0 0,0 0 0 0 0,1 0 0 0 0,-1 1 0 0 0,0-1 0 0 0,0 0-1 0 0,0 1 1 0 0,1 0 0 0 0,-1-1 0 0 0,0 1 0 0 0,1 0 0 0 0,-1 0 0 0 0,0 0-1 0 0,-1 1 1 0 0,-7 6 518 0 0,1 0-1 0 0,0 1 0 0 0,0 0 1 0 0,-13 17-1 0 0,6-4 43 0 0,1 0 0 0 0,0 2-1 0 0,2-1 1 0 0,1 2 0 0 0,-17 50 0 0 0,24-60-495 0 0,0 1 0 0 0,2-1-1 0 0,0 1 1 0 0,1 0 0 0 0,0 0 0 0 0,1 0 0 0 0,1 0 0 0 0,1 0 0 0 0,0 1 0 0 0,1-1 0 0 0,6 21 0 0 0,-5-26-213 0 0,1-1-1 0 0,0-1 1 0 0,1 1 0 0 0,0 0 0 0 0,0-1 0 0 0,1 0 0 0 0,0-1 0 0 0,1 1 0 0 0,0-1 0 0 0,1 0 0 0 0,8 7 0 0 0,-12-12-186 0 0,0 1 1 0 0,0-1 0 0 0,0 0-1 0 0,0-1 1 0 0,1 1-1 0 0,-1-1 1 0 0,1 0-1 0 0,0 0 1 0 0,0 0-1 0 0,-1 0 1 0 0,1-1-1 0 0,0 0 1 0 0,0 0-1 0 0,1-1 1 0 0,-1 1 0 0 0,0-1-1 0 0,0 0 1 0 0,0 0-1 0 0,0-1 1 0 0,0 1-1 0 0,0-1 1 0 0,0 0-1 0 0,0-1 1 0 0,0 1-1 0 0,6-4 1 0 0,-9 4-16 0 0,1 0 0 0 0,-1 0 0 0 0,0 0-1 0 0,0-1 1 0 0,0 1 0 0 0,0 0 0 0 0,0-1 0 0 0,0 0 0 0 0,0 1-1 0 0,0-1 1 0 0,0 0 0 0 0,-1 0 0 0 0,1 0 0 0 0,-1 0 0 0 0,0-1 0 0 0,1 1-1 0 0,-1 0 1 0 0,0 0 0 0 0,0-1 0 0 0,-1 1 0 0 0,1-1 0 0 0,0 1 0 0 0,-1-1-1 0 0,1 1 1 0 0,-1-6 0 0 0,0 6 42 0 0,-1 0-1 0 0,1-1 0 0 0,-1 1 1 0 0,0 0-1 0 0,0-1 0 0 0,0 1 1 0 0,0 0-1 0 0,0 0 0 0 0,0 0 1 0 0,-1-1-1 0 0,1 2 1 0 0,-1-1-1 0 0,1 0 0 0 0,-1 0 1 0 0,0 0-1 0 0,0 1 0 0 0,0-1 1 0 0,0 1-1 0 0,0-1 1 0 0,0 1-1 0 0,0 0 0 0 0,0 0 1 0 0,0 0-1 0 0,-1 0 0 0 0,-4-1 1 0 0,-1 0 49 0 0,-1 0 0 0 0,0 1 1 0 0,1 0-1 0 0,-1 0 0 0 0,0 1 1 0 0,0 0-1 0 0,-10 2 0 0 0,16-2-30 0 0,0 0-1 0 0,-1 1 0 0 0,1-1 0 0 0,0 1 1 0 0,0 0-1 0 0,0 0 0 0 0,0 0 1 0 0,0 0-1 0 0,0 0 0 0 0,0 1 1 0 0,0-1-1 0 0,1 1 0 0 0,-1 0 1 0 0,0 0-1 0 0,1 0 0 0 0,0 0 1 0 0,-1 0-1 0 0,1 1 0 0 0,0-1 0 0 0,0 0 1 0 0,0 1-1 0 0,-2 4 0 0 0,4-7-367 0 0,26 20-3715 0 0,0-17-2322 0 0,-12-1 3712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3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2 612 0 0,'-8'2'15672'0'0,"25"2"-10655"0"0,30 2-2064 0 0,-45-6-2778 0 0,105 2 5171 0 0,-92-2-5156 0 0,1-2 0 0 0,22-5 0 0 0,-32 6-37 0 0,15-4-12831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3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7317 0 0,'-10'7'3849'0'0,"9"-6"-3233"0"0,-1 0 1 0 0,0 0-1 0 0,0 0 0 0 0,1 0 1 0 0,-1 0-1 0 0,1 0 1 0 0,-1 1-1 0 0,1-1 0 0 0,0 0 1 0 0,-1 1-1 0 0,1-1 0 0 0,0 1 1 0 0,0 0-1 0 0,0-1 1 0 0,0 1-1 0 0,0 0 0 0 0,-1 3 1 0 0,3-4-476 0 0,-1 0 1 0 0,0 0 0 0 0,1-1-1 0 0,-1 1 1 0 0,1 0-1 0 0,-1 0 1 0 0,1 0 0 0 0,0-1-1 0 0,-1 1 1 0 0,1 0-1 0 0,0-1 1 0 0,-1 1 0 0 0,1-1-1 0 0,0 1 1 0 0,0-1-1 0 0,0 1 1 0 0,-1-1 0 0 0,1 1-1 0 0,0-1 1 0 0,0 0-1 0 0,0 1 1 0 0,0-1 0 0 0,0 0-1 0 0,0 0 1 0 0,0 0-1 0 0,0 0 1 0 0,0 1 0 0 0,31 2 1157 0 0,-28-3-1036 0 0,62 3 685 0 0,-51-3-4465 0 0,-1 0-3467 0 0,-7 0 3858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3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10 508 256 0 0,'-9'-3'12290'0'0,"9"2"-11939"0"0,8-9 4295 0 0,25-11-3606 0 0,-27 17 799 0 0,13-8-468 0 0,0-1 1 0 0,-1-1-1 0 0,20-19 0 0 0,-29 24-1072 0 0,-1-1-1 0 0,0 0 0 0 0,-1 0 1 0 0,0 0-1 0 0,-1-1 1 0 0,0 0-1 0 0,7-17 1 0 0,5-25 373 0 0,-2-1 1 0 0,-3 0 0 0 0,10-75 0 0 0,-23 122 108 0 0,0 9-280 0 0,-5 25-107 0 0,-8 48-362 0 0,12-69 41 0 0,-10 95-73 0 0,2 180 0 0 0,9-249 0 0 0,0-31-176 0 0,-1 1 1 0 0,1 0-1 0 0,0-1 1 0 0,1 1-1 0 0,-1-1 0 0 0,0 1 1 0 0,0 0-1 0 0,1-1 1 0 0,-1 1-1 0 0,0-1 1 0 0,1 1-1 0 0,0-1 0 0 0,-1 1 1 0 0,3 2-1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3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1 172 116 0 0,'6'-13'956'0'0,"1"1"0"0"0,1 1 0 0 0,0-1-1 0 0,1 1 1 0 0,0 1 0 0 0,0-1 0 0 0,1 2 0 0 0,22-18 0 0 0,-23 20-40 0 0,1 1 0 0 0,0 0 0 0 0,0 0 1 0 0,0 1-1 0 0,1 0 0 0 0,0 1 0 0 0,0 0 1 0 0,0 1-1 0 0,0 0 0 0 0,1 1 1 0 0,12-2-1 0 0,-20 4-698 0 0,0 0 0 0 0,0 0 1 0 0,-1 0-1 0 0,1 0 0 0 0,0 0 1 0 0,0 1-1 0 0,0 0 0 0 0,0 0 1 0 0,0 0-1 0 0,-1 0 0 0 0,1 0 0 0 0,0 1 1 0 0,-1 0-1 0 0,1-1 0 0 0,-1 1 1 0 0,0 1-1 0 0,0-1 0 0 0,0 0 1 0 0,0 1-1 0 0,0 0 0 0 0,0-1 0 0 0,0 1 1 0 0,-1 0-1 0 0,0 1 0 0 0,1-1 1 0 0,-1 0-1 0 0,0 1 0 0 0,-1-1 1 0 0,1 1-1 0 0,-1-1 0 0 0,1 1 0 0 0,-1 0 1 0 0,1 6-1 0 0,0 1-29 0 0,-1 0 0 0 0,0 1 0 0 0,-1-1 0 0 0,0 0 0 0 0,0 1 1 0 0,-1-1-1 0 0,-1 0 0 0 0,0 1 0 0 0,-1-1 0 0 0,-5 14 0 0 0,-3 0-5 0 0,-1 0-1 0 0,-1-1 1 0 0,-30 43-1 0 0,23-38 67 0 0,-24 46 1 0 0,43-74-235 0 0,0 1 0 0 0,1-1 0 0 0,-1 1 0 0 0,0-1 0 0 0,1 1 0 0 0,0 0 0 0 0,-1-1 0 0 0,1 1 0 0 0,0 0 0 0 0,-1-1 0 0 0,1 1 0 0 0,0 0 0 0 0,0-1 0 0 0,1 1 0 0 0,-1 0 0 0 0,0-1 0 0 0,0 1 0 0 0,1 0 0 0 0,-1-1 0 0 0,1 1 0 0 0,0-1 0 0 0,-1 1 0 0 0,1-1 0 0 0,1 2 0 0 0,0 0 31 0 0,0-1 0 0 0,1 1 0 0 0,-1-1 0 0 0,1 0 0 0 0,0 0 0 0 0,-1 0 1 0 0,1 0-1 0 0,0-1 0 0 0,0 1 0 0 0,0-1 0 0 0,5 2 0 0 0,9 2 193 0 0,0-1 0 0 0,0-1 0 0 0,28 3 0 0 0,-42-6-216 0 0,90 6 356 0 0,-73-6-3766 0 0,0 1-3562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38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 7605 0 0,'-5'-6'5642'0'0,"5"6"-5171"0"0,0-1-1 0 0,0 1 0 0 0,-1-1 0 0 0,1 0 0 0 0,0 1 1 0 0,0-1-1 0 0,0 1 0 0 0,0-1 0 0 0,0 0 0 0 0,0 1 1 0 0,0-1-1 0 0,0 1 0 0 0,0-1 0 0 0,0 0 1 0 0,0 1-1 0 0,0-1 0 0 0,0 1 0 0 0,1-1 0 0 0,-1 0 1 0 0,6-3 807 0 0,-4 3-582 0 0,18 24 1029 0 0,17 58 645 0 0,-20-40-1147 0 0,29 47-1 0 0,-43-83-1061 0 0,1 0 0 0 0,-1 0 0 0 0,1 0 0 0 0,-1-1 0 0 0,1 1 0 0 0,1-1-1 0 0,-1 0 1 0 0,10 6 0 0 0,-12-9-156 0 0,-1 0-1 0 0,1 0 1 0 0,0 0 0 0 0,-1-1-1 0 0,1 1 1 0 0,0-1 0 0 0,0 1-1 0 0,-1-1 1 0 0,1 0 0 0 0,0 0-1 0 0,0 0 1 0 0,0 0-1 0 0,-1 0 1 0 0,1 0 0 0 0,0 0-1 0 0,0 0 1 0 0,-1-1 0 0 0,1 1-1 0 0,0-1 1 0 0,0 1-1 0 0,-1-1 1 0 0,1 0 0 0 0,0 0-1 0 0,-1 0 1 0 0,1 1 0 0 0,-1-2-1 0 0,0 1 1 0 0,1 0-1 0 0,-1 0 1 0 0,0 0 0 0 0,1-1-1 0 0,1-2 1 0 0,9-10-5 0 0,-1 0 0 0 0,-1-1 0 0 0,0 0 0 0 0,-1-1 0 0 0,0 0 0 0 0,-1 0 0 0 0,-1-1 0 0 0,-1 0 0 0 0,0 0 0 0 0,-2 0 0 0 0,5-27 0 0 0,-9 38 0 0 0,-1-3 0 0 0,1 9-46 0 0,-1-1-1 0 0,1 0 1 0 0,0 1 0 0 0,-1-1-1 0 0,1 0 1 0 0,-1 1 0 0 0,1-1-1 0 0,-1 0 1 0 0,1 1 0 0 0,-1-1-1 0 0,0 1 1 0 0,1-1 0 0 0,-1 1-1 0 0,0 0 1 0 0,1-1 0 0 0,-1 1-1 0 0,0-1 1 0 0,1 1 0 0 0,-3 0-1 0 0,-13 0-7155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4:5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30 280 400 0 0,'-2'-2'421'0'0,"-1"1"1"0"0,1-1-1 0 0,0 0 0 0 0,0 1 1 0 0,0-1-1 0 0,0 0 0 0 0,0-1 1 0 0,1 1-1 0 0,-1 0 0 0 0,0 0 1 0 0,1-1-1 0 0,0 1 0 0 0,0-1 1 0 0,-1 1-1 0 0,1-1 0 0 0,1 1 1 0 0,-2-4-1 0 0,2 3-147 0 0,1 0 1 0 0,-1 0-1 0 0,0 0 0 0 0,1 1 1 0 0,0-1-1 0 0,0 0 0 0 0,0 0 1 0 0,0 1-1 0 0,0-1 0 0 0,0 0 1 0 0,1 1-1 0 0,-1-1 0 0 0,1 1 1 0 0,0 0-1 0 0,0-1 0 0 0,0 1 1 0 0,3-3-1 0 0,12-11 490 0 0,1 0 0 0 0,0 1 0 0 0,1 0 0 0 0,1 2 0 0 0,0 0-1 0 0,38-16 1 0 0,-20 12 178 0 0,0 2-1 0 0,2 2 0 0 0,44-8 1 0 0,-78 19-765 0 0,1 1 1 0 0,-1 0 0 0 0,1 1-1 0 0,0 0 1 0 0,-1 0 0 0 0,1 0-1 0 0,0 1 1 0 0,-1 0 0 0 0,1 0-1 0 0,-1 0 1 0 0,1 1 0 0 0,6 3-1 0 0,-10-4-132 0 0,-1 0 0 0 0,0 0 0 0 0,0 0 0 0 0,0 1 0 0 0,0-1 0 0 0,-1 1 0 0 0,1 0 0 0 0,0-1 0 0 0,-1 1 0 0 0,1 0 0 0 0,-1 0 0 0 0,1 0 0 0 0,-1 0 0 0 0,0 0 0 0 0,0 0 0 0 0,0 0 0 0 0,0 1 0 0 0,0-1 0 0 0,0 0 0 0 0,-1 1 0 0 0,1-1 0 0 0,-1 0 0 0 0,0 1 0 0 0,0-1 0 0 0,0 0 0 0 0,0 1 0 0 0,0-1 0 0 0,0 1 0 0 0,0-1 0 0 0,-1 0-1 0 0,1 1 1 0 0,-1-1 0 0 0,0 0 0 0 0,0 1 0 0 0,0-1 0 0 0,-1 3 0 0 0,-1 1-3 0 0,1 0-1 0 0,-1 0 1 0 0,-1-1-1 0 0,1 1 0 0 0,-1-1 1 0 0,0 1-1 0 0,0-1 1 0 0,-1 0-1 0 0,1-1 1 0 0,-1 1-1 0 0,-9 6 0 0 0,-3 0-84 0 0,-1-1-1 0 0,-27 12 0 0 0,-16 10-268 0 0,61-32 309 0 0,-1 0 0 0 0,1 0-1 0 0,0 0 1 0 0,-1 0 0 0 0,1 0 0 0 0,0 1-1 0 0,-1-1 1 0 0,1 0 0 0 0,0 0-1 0 0,0 0 1 0 0,-1 1 0 0 0,1-1 0 0 0,0 0-1 0 0,0 0 1 0 0,0 1 0 0 0,-1-1-1 0 0,1 0 1 0 0,0 0 0 0 0,0 1-1 0 0,0-1 1 0 0,0 0 0 0 0,0 1 0 0 0,-1-1-1 0 0,1 0 1 0 0,0 1 0 0 0,0-1-1 0 0,0 0 1 0 0,0 1 0 0 0,0-1-1 0 0,0 0 1 0 0,0 1 0 0 0,0-1 0 0 0,0 0-1 0 0,0 1 1 0 0,0-1 0 0 0,0 0-1 0 0,1 0 1 0 0,-1 1 0 0 0,0-1 0 0 0,0 0-1 0 0,0 1 1 0 0,1-1 0 0 0,15 11-28 0 0,29 4 51 0 0,-6-5 17 0 0,99 30 187 0 0,-120-34-143 0 0,0 2 0 0 0,-1 0 1 0 0,1 0-1 0 0,-2 2 0 0 0,22 16 0 0 0,-35-24-50 0 0,0 0 0 0 0,-1 0 0 0 0,1 0 0 0 0,-1 0 0 0 0,1 1 0 0 0,-1-1 0 0 0,0 1 0 0 0,0 0 0 0 0,-1 0 0 0 0,1-1 0 0 0,0 1 0 0 0,-1 0 0 0 0,0 1 0 0 0,0-1 0 0 0,0 0 0 0 0,0 0 0 0 0,0 0-1 0 0,0 1 1 0 0,-1-1 0 0 0,0 0 0 0 0,1 1 0 0 0,-1-1 0 0 0,-1 7 0 0 0,0-6 21 0 0,-1 0 1 0 0,1 1-1 0 0,-1-1 0 0 0,0 0 0 0 0,0 0 0 0 0,0 0 0 0 0,-1 0 1 0 0,1 0-1 0 0,-1-1 0 0 0,0 1 0 0 0,0-1 0 0 0,0 0 1 0 0,-1 0-1 0 0,1 0 0 0 0,-1 0 0 0 0,0 0 0 0 0,-4 2 1 0 0,-8 3 73 0 0,1 0-1 0 0,-1-1 1 0 0,-1-1 0 0 0,0-1 0 0 0,0 0 0 0 0,0-1 0 0 0,-19 2 0 0 0,-13-1-690 0 0,-61-1 1 0 0,100-4-409 0 0,-26-1-50 0 0,24 1-2187 0 0,1-2-3369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0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428 104 88 0 0,'-6'-22'2718'0'0,"3"16"-1957"0"0,0 0 1 0 0,-1 1 0 0 0,0 0 0 0 0,0-1-1 0 0,0 1 1 0 0,-1 0 0 0 0,0 1-1 0 0,1-1 1 0 0,-2 1 0 0 0,1 0 0 0 0,0 0-1 0 0,-1 1 1 0 0,0 0 0 0 0,-9-4 0 0 0,8 4-339 0 0,1 2 0 0 0,-1-1 0 0 0,0 1 0 0 0,0 0 0 0 0,0 0 1 0 0,-1 1-1 0 0,1 0 0 0 0,0 0 0 0 0,0 1 0 0 0,0 0 0 0 0,0 0 1 0 0,0 1-1 0 0,-9 2 0 0 0,0 2 29 0 0,1 0 0 0 0,0 1-1 0 0,0 1 1 0 0,1 0 0 0 0,-1 1 0 0 0,2 0 0 0 0,0 1 0 0 0,0 0 0 0 0,-19 21-1 0 0,24-22-216 0 0,1-1-1 0 0,0 1 1 0 0,0 0-1 0 0,1 1 1 0 0,0-1-1 0 0,1 1 1 0 0,0 1-1 0 0,1-1 0 0 0,0 1 1 0 0,0-1-1 0 0,1 1 1 0 0,0 0-1 0 0,1 0 1 0 0,-1 23-1 0 0,3-28-154 0 0,1 0 1 0 0,0 0-1 0 0,0 0 0 0 0,1 0 0 0 0,0 0 0 0 0,0 0 0 0 0,0-1 1 0 0,1 1-1 0 0,-1 0 0 0 0,1-1 0 0 0,1 0 0 0 0,-1 0 0 0 0,1 0 1 0 0,0 0-1 0 0,6 6 0 0 0,1 0 43 0 0,1-1-1 0 0,0 0 1 0 0,0-1-1 0 0,26 15 1 0 0,-14-12-8 0 0,1 0 1 0 0,0-2-1 0 0,1-1 1 0 0,-1-1 0 0 0,45 8-1 0 0,-51-12-190 0 0,1-2-1 0 0,-1-1 1 0 0,1 0-1 0 0,0-1 1 0 0,-1-1-1 0 0,1-1 1 0 0,-1-1-1 0 0,30-8 1 0 0,-47 11 49 0 0,0-1 1 0 0,1 1-1 0 0,-1-1 1 0 0,0 0-1 0 0,1 0 1 0 0,-1-1-1 0 0,0 1 1 0 0,0 0 0 0 0,0-1-1 0 0,0 1 1 0 0,0-1-1 0 0,0 1 1 0 0,0-1-1 0 0,-1 0 1 0 0,1 0-1 0 0,-1 0 1 0 0,1 0-1 0 0,-1 0 1 0 0,0 0-1 0 0,1 0 1 0 0,-1-1-1 0 0,1-2 1 0 0,-2 3 10 0 0,0 0-1 0 0,0 0 1 0 0,0 0 0 0 0,0 0-1 0 0,-1 0 1 0 0,1 0 0 0 0,-1-1-1 0 0,1 1 1 0 0,-1 0 0 0 0,1 0-1 0 0,-1 0 1 0 0,0 1-1 0 0,0-1 1 0 0,0 0 0 0 0,0 0-1 0 0,-1 0 1 0 0,1 1 0 0 0,0-1-1 0 0,-1 0 1 0 0,1 1 0 0 0,-1 0-1 0 0,1-1 1 0 0,-1 1 0 0 0,0 0-1 0 0,1 0 1 0 0,-4-2 0 0 0,-10-5-9 0 0,-1 1 1 0 0,0 0 0 0 0,-1 1 0 0 0,0 1-1 0 0,0 0 1 0 0,0 2 0 0 0,0 0 0 0 0,0 0 0 0 0,-1 2-1 0 0,1 0 1 0 0,-1 1 0 0 0,-20 3 0 0 0,34-3-137 0 0,0 1 0 0 0,1-1 1 0 0,-1 1-1 0 0,0 0 0 0 0,1 0 1 0 0,-1 1-1 0 0,1-1 0 0 0,-6 3 1 0 0,9-3 18 0 0,-1-1 0 0 0,1 0 0 0 0,-1 1 1 0 0,1-1-1 0 0,0 0 0 0 0,-1 1 0 0 0,1-1 1 0 0,-1 1-1 0 0,1-1 0 0 0,0 1 1 0 0,-1-1-1 0 0,1 1 0 0 0,0-1 0 0 0,0 1 1 0 0,0-1-1 0 0,-1 1 0 0 0,1 0 0 0 0,0-1 1 0 0,0 1-1 0 0,0-1 0 0 0,0 1 0 0 0,0-1 1 0 0,0 2-1 0 0,0-1-251 0 0,1 0 0 0 0,-1 0 0 0 0,0 1 0 0 0,1-1 0 0 0,0 0 0 0 0,-1 0 0 0 0,1 0 0 0 0,0 0 0 0 0,0 0 0 0 0,-1 0 0 0 0,1 0 0 0 0,0 0 0 0 0,0 0 0 0 0,0 0 0 0 0,1 0 0 0 0,14 10-2647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0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30 712 0 0,'-8'4'17169'0'0,"18"-1"-13119"0"0,13 1-4854 0 0,-16-4 3012 0 0,172-2 3139 0 0,-105-1-3424 0 0,120-22 0 0 0,-140 15-2083 0 0,-52 10-136 0 0,12 3-3960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4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53 200 0 0,'-2'-41'7946'0'0,"2"41"-7650"0"0,0-1 0 0 0,0 1 0 0 0,0-1 0 0 0,0 1 0 0 0,0-1 0 0 0,0 1 0 0 0,0-1 0 0 0,0 1 0 0 0,0-1 0 0 0,0 1 0 0 0,0-1 0 0 0,-1 1 0 0 0,1 0 0 0 0,0-1-1 0 0,0 1 1 0 0,-1-1 0 0 0,1 1 0 0 0,0 0 0 0 0,0-1 0 0 0,-1 1 0 0 0,1-1 0 0 0,0 1 0 0 0,-1 0 0 0 0,1-1 0 0 0,-1 1 0 0 0,1 0 0 0 0,0 0 0 0 0,-1-1 0 0 0,0 1 0 0 0,-7 10 2065 0 0,-3 25-720 0 0,5 44 712 0 0,3 0-1 0 0,11 104 0 0 0,-1 6-376 0 0,10 7 84 0 0,-17-194-2046 0 0,8 59 611 0 0,-9-55-618 0 0,-4 1-6 0 0,-2-5-1 0 0,-1-2 0 0 0,-17-1-170 0 0,-1 0 0 0 0,-43-10 0 0 0,4 0-75 0 0,-405 0-709 0 0,320 12-1490 0 0,149-1 1777 0 0,24 3-13515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5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 0 0,'0'0'3352'0'0,"16"17"2375"0"0,-9-1-3957 0 0,11 26 1263 0 0,2-2 0 0 0,28 43 0 0 0,-42-73-2721 0 0,0-1 0 0 0,1 0 0 0 0,0 0 0 0 0,1-1 0 0 0,-1 0 0 0 0,2 0 0 0 0,-1-1 0 0 0,1 0 0 0 0,0 0 0 0 0,1-1 0 0 0,-1 0 0 0 0,1-1 0 0 0,1 0 0 0 0,12 4 0 0 0,-21-8-254 0 0,0-1 1 0 0,0 0 0 0 0,0 1 0 0 0,0-1-1 0 0,1 0 1 0 0,-1 0 0 0 0,0 0 0 0 0,0 0 0 0 0,0 0-1 0 0,0 0 1 0 0,1-1 0 0 0,-1 1 0 0 0,0-1-1 0 0,0 0 1 0 0,0 0 0 0 0,0 1 0 0 0,0-1-1 0 0,0 0 1 0 0,3-2 0 0 0,-2 0-10 0 0,0 0 0 0 0,-1 1-1 0 0,1-1 1 0 0,-1 0 0 0 0,1 0 0 0 0,-1-1-1 0 0,0 1 1 0 0,0 0 0 0 0,0-1 0 0 0,2-5-1 0 0,-2 2-13 0 0,1-1-1 0 0,-1 0 0 0 0,0 0 0 0 0,-1 0 0 0 0,0 0 0 0 0,0 0 0 0 0,0 0 0 0 0,-1 0 0 0 0,-1-1 0 0 0,0-8 0 0 0,-4 3-293 0 0,1 1 0 0 0,-1 0-1 0 0,-1 0 1 0 0,0 0-1 0 0,-12-17 1 0 0,4 5-2514 0 0,11 17 477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01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72 0 0,'-1'0'579'0'0,"-1"1"0"0"0,1 0 0 0 0,0-1 0 0 0,-1 1 0 0 0,1 0 0 0 0,0 0 1 0 0,0 0-1 0 0,-1 0 0 0 0,1 0 0 0 0,0 0 0 0 0,0 0 0 0 0,0 0 0 0 0,0 0 0 0 0,0 1 0 0 0,0-1 0 0 0,1 0 0 0 0,-1 1 0 0 0,0-1 0 0 0,1 0 0 0 0,-1 1 1 0 0,0 1-1 0 0,1-2-267 0 0,1 0 0 0 0,-1-1 1 0 0,0 1-1 0 0,1 0 1 0 0,-1-1-1 0 0,1 1 0 0 0,-1-1 1 0 0,1 1-1 0 0,-1-1 1 0 0,1 1-1 0 0,-1-1 1 0 0,1 1-1 0 0,-1-1 0 0 0,1 1 1 0 0,-1-1-1 0 0,1 0 1 0 0,0 1-1 0 0,-1-1 0 0 0,1 0 1 0 0,1 1-1 0 0,17 4-258 0 0,32 1 2046 0 0,1-3 0 0 0,0-1 0 0 0,78-9 0 0 0,-75 4-1098 0 0,34-2 57 0 0,-88 5-1369 0 0,18 4-1787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06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80 292 0 0,'44'0'8202'0'0,"9"-1"-3675"0"0,25-2-1647 0 0,129-22 1 0 0,-169 13-1748 0 0,-36 11-1059 0 0,-1 1 1 0 0,1-1 0 0 0,-1 0-1 0 0,0 1 1 0 0,1-1-1 0 0,-1 0 1 0 0,0 0-1 0 0,0 0 1 0 0,1 0-1 0 0,-1 0 1 0 0,0 0-1 0 0,0 0 1 0 0,0-1 0 0 0,0 1-1 0 0,-1 0 1 0 0,1 0-1 0 0,0-1 1 0 0,0 1-1 0 0,-1-1 1 0 0,1 1-1 0 0,-1-1 1 0 0,1 1-1 0 0,0-3 1 0 0,-1 4-47 0 0,0 0 1 0 0,0-1-1 0 0,0 1 0 0 0,0 0 1 0 0,0-1-1 0 0,0 1 1 0 0,0 0-1 0 0,0-1 0 0 0,0 1 1 0 0,0 0-1 0 0,0-1 0 0 0,0 1 1 0 0,0 0-1 0 0,0-1 0 0 0,-1 1 1 0 0,1 0-1 0 0,0-1 1 0 0,0 1-1 0 0,0 0 0 0 0,0 0 1 0 0,-1-1-1 0 0,1 1 0 0 0,0 0 1 0 0,0 0-1 0 0,0-1 0 0 0,-1 1 1 0 0,1 0-1 0 0,0 0 1 0 0,0 0-1 0 0,-1-1 0 0 0,1 1 1 0 0,0 0-1 0 0,-1 0 0 0 0,1 0 1 0 0,0 0-1 0 0,0 0 0 0 0,-1 0 1 0 0,1-1-1 0 0,0 1 0 0 0,-1 0 1 0 0,1 0-1 0 0,0 0 1 0 0,-1 0-1 0 0,1 0 0 0 0,0 0 1 0 0,-1 0-1 0 0,1 0 0 0 0,0 1 1 0 0,-1-1-1 0 0,0 0 0 0 0,1 0 3 0 0,-1 1-1 0 0,1-1 0 0 0,-1 1 0 0 0,0-1 0 0 0,1 1 0 0 0,-1-1 0 0 0,1 1 1 0 0,-1-1-1 0 0,1 1 0 0 0,0 0 0 0 0,-1-1 0 0 0,1 1 0 0 0,-1 0 0 0 0,1-1 1 0 0,0 1-1 0 0,0 0 0 0 0,-1-1 0 0 0,1 1 0 0 0,0 0 0 0 0,0 0 0 0 0,0-1 1 0 0,0 1-1 0 0,0 0 0 0 0,0 0 0 0 0,0-1 0 0 0,0 3 0 0 0,18 99 1463 0 0,5 0 0 0 0,38 106 0 0 0,-45-156-848 0 0,-16-52-645 0 0,3 9 138 0 0,0 0 0 0 0,-1 0 1 0 0,0 1-1 0 0,-1-1 0 0 0,1 14 0 0 0,-2-20-140 0 0,0-1 0 0 0,0 0-1 0 0,-1 0 1 0 0,1 1 0 0 0,-1-1 0 0 0,1 0-1 0 0,-1 0 1 0 0,0 0 0 0 0,0 0 0 0 0,0 0 0 0 0,0 0-1 0 0,0 0 1 0 0,0 0 0 0 0,-1 0 0 0 0,1 0-1 0 0,-1-1 1 0 0,1 1 0 0 0,-1-1 0 0 0,0 1 0 0 0,1-1-1 0 0,-1 1 1 0 0,0-1 0 0 0,0 0 0 0 0,0 0-1 0 0,0 0 1 0 0,0 0 0 0 0,-4 1 0 0 0,-28 8-272 0 0,-2-2 0 0 0,1-1 0 0 0,-60 4 0 0 0,7-1-31 0 0,62-7 247 0 0,13-1 131 0 0,0-1 0 0 0,-24 8 745 0 0,42-9-647 0 0,176-6 1779 0 0,-85 2-3203 0 0,0 2-7426 0 0,-78 1 5083 0 0,7-1 516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0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0 184 0 0,'0'0'4056'0'0,"1"16"4140"0"0,-3-6-7328 0 0,-2 0-1 0 0,0 0 0 0 0,0-1 0 0 0,0 1 0 0 0,-1-1 0 0 0,-1 0 0 0 0,0-1 0 0 0,0 1 0 0 0,-11 11 0 0 0,-14 11 889 0 0,-33 28 1 0 0,13-14-93 0 0,12-15-3414 0 0,32-25-702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0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74 5701 0 0,'-7'-6'1705'0'0,"-70"-62"15895"0"0,83 70-17226 0 0,-1 1 1 0 0,0-1-1 0 0,0 1 1 0 0,0 0-1 0 0,0 0 1 0 0,-1 1-1 0 0,1 0 1 0 0,4 4 0 0 0,0 0 15 0 0,21 16 1255 0 0,62 37 0 0 0,-79-55-2137 0 0,0 0 1 0 0,0 0-1 0 0,16 4 1 0 0,-19-8-1352 0 0,0 0-1 0 0,-1 0 1 0 0,1-1 0 0 0,0 0-1 0 0,15-1 1 0 0,-10-1-1419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07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0 488 0 0,'0'0'5923'0'0,"-2"3"-4199"0"0,0 0-1062 0 0,0 0 0 0 0,1 0-1 0 0,0 1 1 0 0,0-1-1 0 0,0 1 1 0 0,0-1 0 0 0,0 0-1 0 0,1 1 1 0 0,-1 0-1 0 0,1-1 1 0 0,0 1 0 0 0,0-1-1 0 0,0 1 1 0 0,0-1-1 0 0,2 7 1 0 0,1 26 2372 0 0,-3-24-2241 0 0,1 0 1 0 0,0 1 0 0 0,1-1 0 0 0,0 0 0 0 0,8 24 0 0 0,-5-30-1120 0 0,10-2-9273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0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21 744 0 0,'-1'-1'359'0'0,"0"-1"0"0"0,1 1 0 0 0,-1 0 0 0 0,0 0 1 0 0,0 0-1 0 0,0-1 0 0 0,0 1 0 0 0,0 0 0 0 0,0 0 0 0 0,0 0 0 0 0,0 0 0 0 0,0 1 0 0 0,-1-1 1 0 0,1 0-1 0 0,0 0 0 0 0,0 1 0 0 0,-1-1 0 0 0,1 1 0 0 0,0-1 0 0 0,-1 1 0 0 0,1 0 0 0 0,-1-1 1 0 0,1 1-1 0 0,-3 0 0 0 0,1 0-5 0 0,0 1 1 0 0,0 0-1 0 0,0 0 1 0 0,0 0-1 0 0,0 0 0 0 0,0 0 1 0 0,1 0-1 0 0,-1 1 1 0 0,0-1-1 0 0,1 1 1 0 0,-4 2-1 0 0,-5 6 526 0 0,0 1 0 0 0,0 0 1 0 0,-14 20-1 0 0,15-17-295 0 0,-1 1 1 0 0,2 0 0 0 0,0 1 0 0 0,1 0-1 0 0,0 1 1 0 0,2-1 0 0 0,0 1 0 0 0,0 1 0 0 0,2-1-1 0 0,-5 37 1 0 0,8-42-284 0 0,1 1 0 0 0,0 0-1 0 0,1 0 1 0 0,1 0 0 0 0,0 0 0 0 0,6 22-1 0 0,-4-24-461 0 0,0 0-1 0 0,1 1 1 0 0,1-1-1 0 0,0-1 0 0 0,0 1 1 0 0,1-1-1 0 0,14 16 0 0 0,-19-23-537 0 0,1 0 1 0 0,-1-1-1 0 0,1 1 0 0 0,0-1 0 0 0,0 0 0 0 0,0 0 0 0 0,0 0 1 0 0,0 0-1 0 0,1-1 0 0 0,-1 1 0 0 0,7 1 0 0 0,4 0-2113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0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5 411 100 0 0,'-4'7'9096'0'0,"4"-7"-8884"0"0,12 1 3103 0 0,19-6-742 0 0,-11-1-1888 0 0,-1-1 0 0 0,0 0 0 0 0,0-1 0 0 0,0-2 0 0 0,-1 0 0 0 0,-1 0 1 0 0,0-2-1 0 0,0 0 0 0 0,-1-1 0 0 0,-1 0 0 0 0,19-22 0 0 0,-26 21-391 0 0,1-1 0 0 0,-2 0 0 0 0,0-1 0 0 0,-1 1 1 0 0,0-1-1 0 0,-1-1 0 0 0,-1 1 0 0 0,3-30 0 0 0,11-36 713 0 0,-10 63 314 0 0,-3 34-286 0 0,-4-8-1249 0 0,3 25 603 0 0,-1 0-1 0 0,-2 0 0 0 0,-1 0 1 0 0,-5 42-1 0 0,-1 6 137 0 0,8 81-889 0 0,-2-160 192 0 0,0 0-1 0 0,0 0 1 0 0,0 0-1 0 0,1-1 1 0 0,-1 1-1 0 0,0 0 1 0 0,1 0-1 0 0,-1 0 1 0 0,0 0-1 0 0,1-1 1 0 0,-1 1-1 0 0,1 0 1 0 0,-1 0-1 0 0,1-1 1 0 0,-1 1-1 0 0,1-1 1 0 0,0 1-1 0 0,-1 0 1 0 0,1-1-1 0 0,0 1 1 0 0,0-1-1 0 0,-1 1 1 0 0,1-1-1 0 0,0 0 1 0 0,1 1-1 0 0,21 4-8387 0 0,-11-5 5410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0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0 255 388 0 0,'2'-10'666'0'0,"0"-1"1"0"0,0 1-1 0 0,1 0 0 0 0,1 1 1 0 0,0-1-1 0 0,0 0 0 0 0,1 1 1 0 0,0 0-1 0 0,0 0 0 0 0,1 1 1 0 0,0-1-1 0 0,1 1 0 0 0,-1 0 1 0 0,14-11-1 0 0,-5 6 420 0 0,0 0 0 0 0,1 1-1 0 0,0 1 1 0 0,1 0 0 0 0,1 1 0 0 0,30-13 0 0 0,-42 21-621 0 0,1 0-1 0 0,-1 0 1 0 0,0 0 0 0 0,1 0 0 0 0,-1 1 0 0 0,1 0 0 0 0,-1 1 0 0 0,1 0 0 0 0,0 0 0 0 0,11 1 0 0 0,-16 0-337 0 0,0-1 0 0 0,0 1 0 0 0,0 0 0 0 0,0 0 0 0 0,0 0 0 0 0,0 0 0 0 0,0 0 0 0 0,0 0 0 0 0,0 1 0 0 0,0-1 0 0 0,-1 1 0 0 0,1-1 0 0 0,0 1 1 0 0,-1-1-1 0 0,1 1 0 0 0,-1 0 0 0 0,0 0 0 0 0,0 0 0 0 0,0 0 0 0 0,0 0 0 0 0,0 0 0 0 0,0 0 0 0 0,0 0 0 0 0,-1 0 0 0 0,1 1 0 0 0,-1-1 0 0 0,1 0 0 0 0,-1 0 1 0 0,0 1-1 0 0,0-1 0 0 0,0 0 0 0 0,0 0 0 0 0,-1 4 0 0 0,0 6 61 0 0,-1-1 0 0 0,0 1 0 0 0,0-1 0 0 0,-1 0 0 0 0,-1 0 0 0 0,0 0 0 0 0,-1-1 0 0 0,-8 16-1 0 0,-9 9 76 0 0,-26 34 0 0 0,24-37-5 0 0,9-12-120 0 0,10-15-95 0 0,0 1 1 0 0,1-1-1 0 0,0 1 1 0 0,0 0-1 0 0,0 0 1 0 0,1 1-1 0 0,0-1 0 0 0,0 1 1 0 0,0-1-1 0 0,1 1 1 0 0,0 0-1 0 0,-1 9 0 0 0,3-14-25 0 0,1 0 0 0 0,-1-1 0 0 0,1 1 0 0 0,-1 0 0 0 0,1 0 0 0 0,0 0 0 0 0,0 0 0 0 0,0-1 0 0 0,0 1 0 0 0,0 0 0 0 0,0-1 0 0 0,1 1 0 0 0,-1-1 0 0 0,1 0 0 0 0,-1 1 0 0 0,1-1 0 0 0,-1 0 0 0 0,1 0 0 0 0,-1 0 0 0 0,1 0 0 0 0,0 0 0 0 0,0 0 0 0 0,0 0 0 0 0,-1 0 0 0 0,1-1 0 0 0,0 1 0 0 0,0-1 0 0 0,3 1 0 0 0,8 2 93 0 0,1-1 0 0 0,24 2 0 0 0,-33-4-74 0 0,91 2 1055 0 0,-9 0-2753 0 0,-30 4-10877 0 0,-47-5 9370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0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47 772 0 0,'1'-2'484'0'0,"11"-26"4972"0"0,-2 12 5789 0 0,-9 19-10078 0 0,3 12-129 0 0,-2 0-1 0 0,0 0 0 0 0,-1 1 0 0 0,0-1 0 0 0,-2 24 0 0 0,0 12 174 0 0,1 9-13 0 0,-1-33-556 0 0,2-1 0 0 0,5 44 1 0 0,-6-68-1169 0 0,6 22-419 0 0,-3-17-2876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09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88 248 0 0,'-21'-3'938'0'0,"-37"-5"3420"0"0,20 0 7270 0 0,42 7-10297 0 0,25-7 473 0 0,-1 1 0 0 0,2 2 0 0 0,39-3 0 0 0,-26 4 157 0 0,41-10 1 0 0,-13 1-6032 0 0,-36 8-4526 0 0,-19 2 5685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55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72 0 0,'13'-3'7054'0'0,"-11"4"-6719"0"0,0-1 0 0 0,0 1-1 0 0,0-1 1 0 0,0 1 0 0 0,0 0 0 0 0,-1 0 0 0 0,1 0-1 0 0,0 0 1 0 0,0 0 0 0 0,0 0 0 0 0,-1 1 0 0 0,1-1-1 0 0,-1 0 1 0 0,1 1 0 0 0,-1-1 0 0 0,0 1 0 0 0,1 0-1 0 0,0 2 1 0 0,1 0 168 0 0,-1 1 0 0 0,0 0 0 0 0,0 0 0 0 0,-1-1 0 0 0,1 1-1 0 0,-1 1 1 0 0,1 5 0 0 0,-1 10 920 0 0,0 1-1 0 0,-4 37 0 0 0,3-53-1140 0 0,-9 54 1504 0 0,6-47-1407 0 0,0-1 0 0 0,1 0 0 0 0,1 1 0 0 0,0-1-1 0 0,0 1 1 0 0,1-1 0 0 0,1 1 0 0 0,0 0-1 0 0,4 14 1 0 0,-3-24-299 0 0,-1 0 0 0 0,1 0-1 0 0,0 0 1 0 0,1 0 0 0 0,-1 0-1 0 0,0 0 1 0 0,1-1 0 0 0,0 1 0 0 0,-1-1-1 0 0,1 1 1 0 0,0-1 0 0 0,0 0-1 0 0,0 0 1 0 0,1-1 0 0 0,-1 1 0 0 0,0-1-1 0 0,1 1 1 0 0,-1-1 0 0 0,1 0-1 0 0,-1 0 1 0 0,1-1 0 0 0,4 1-1 0 0,12 2 161 0 0,1-1 0 0 0,34-1 0 0 0,-38-2-104 0 0,13 0 10 0 0,-26 1-232 0 0,28 0-1167 0 0,-4 2-3730 0 0,-14-1-3068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10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558 109 148 0 0,'0'-5'469'0'0,"0"1"0"0"0,0-1 1 0 0,0 1-1 0 0,-1-1 0 0 0,0 1 0 0 0,0 0 1 0 0,0-1-1 0 0,-1 1 0 0 0,1 0 0 0 0,-1 0 1 0 0,0 0-1 0 0,0 0 0 0 0,-1 0 0 0 0,1 0 0 0 0,-1 1 1 0 0,-4-6-1 0 0,2 5-14 0 0,1 1 0 0 0,0-1 0 0 0,-1 1 0 0 0,1 1 0 0 0,-1-1 0 0 0,0 1-1 0 0,0 0 1 0 0,0 0 0 0 0,0 0 0 0 0,0 0 0 0 0,-1 1 0 0 0,1 0 0 0 0,-10 0 0 0 0,1 0 222 0 0,-1 2 0 0 0,1 0 0 0 0,0 0 0 0 0,0 1 0 0 0,-1 1-1 0 0,2 1 1 0 0,-1 0 0 0 0,-23 10 0 0 0,2 2 433 0 0,1 1 1 0 0,-35 24-1 0 0,51-30-595 0 0,0 1 0 0 0,1 1 0 0 0,1 0-1 0 0,0 1 1 0 0,1 1 0 0 0,1 0 0 0 0,-18 25 0 0 0,29-35-381 0 0,1-1 0 0 0,-1 1 1 0 0,2-1-1 0 0,-1 1 0 0 0,0 0 0 0 0,1 0 1 0 0,0-1-1 0 0,0 1 0 0 0,0 0 0 0 0,1 0 1 0 0,-1 0-1 0 0,1 0 0 0 0,1 0 0 0 0,-1 0 1 0 0,2 9-1 0 0,0-7-11 0 0,1 1 1 0 0,0-1-1 0 0,0 0 0 0 0,0-1 1 0 0,1 1-1 0 0,0-1 1 0 0,0 1-1 0 0,0-1 0 0 0,9 8 1 0 0,4 3 92 0 0,1-1 0 0 0,0-1 0 0 0,1-1 0 0 0,1-1 0 0 0,33 17 0 0 0,-25-14-212 0 0,1-2 0 0 0,0-2 1 0 0,1 0-1 0 0,0-2 0 0 0,1-1 1 0 0,0-1-1 0 0,62 6 0 0 0,-89-14-66 0 0,0 0-1 0 0,1-1 0 0 0,-1 1 1 0 0,0-1-1 0 0,0 0 1 0 0,0 0-1 0 0,0 0 0 0 0,0-1 1 0 0,0 1-1 0 0,0-1 0 0 0,0 0 1 0 0,-1 0-1 0 0,1 0 1 0 0,-1-1-1 0 0,1 1 0 0 0,-1-1 1 0 0,4-4-1 0 0,-6 6 39 0 0,0-1 0 0 0,1 1 0 0 0,-1 0 0 0 0,-1-1 0 0 0,1 0 0 0 0,0 1 0 0 0,0-1 0 0 0,0 1 0 0 0,-1-1 0 0 0,1 0 0 0 0,-1 0 0 0 0,0 1 0 0 0,1-1 0 0 0,-1 0 0 0 0,0 0 0 0 0,0 0 0 0 0,0-2 0 0 0,-1 2 27 0 0,1-1-1 0 0,-1 1 0 0 0,0 0 1 0 0,0-1-1 0 0,0 1 1 0 0,0 0-1 0 0,0 0 0 0 0,-1 0 1 0 0,1 0-1 0 0,-1 0 1 0 0,1 0-1 0 0,-1 0 1 0 0,0 0-1 0 0,0 1 0 0 0,1-1 1 0 0,-4-1-1 0 0,-4-3 38 0 0,0 0-1 0 0,-1 0 1 0 0,0 1-1 0 0,0 0 1 0 0,0 0 0 0 0,-1 2-1 0 0,1-1 1 0 0,-1 1-1 0 0,0 1 1 0 0,0 0-1 0 0,0 0 1 0 0,0 1-1 0 0,-13 1 1 0 0,14 0-83 0 0,1 0 1 0 0,-1 1-1 0 0,1 1 1 0 0,-1-1-1 0 0,1 1 1 0 0,0 1-1 0 0,0 0 1 0 0,0 0-1 0 0,0 1 1 0 0,0 0-1 0 0,1 1 1 0 0,0 0-1 0 0,-1 0 1 0 0,2 1-1 0 0,-14 11 1 0 0,20-16-155 0 0,0 1 0 0 0,-1-1 0 0 0,1 1 1 0 0,0-1-1 0 0,0 1 0 0 0,0 0 1 0 0,0-1-1 0 0,0 1 0 0 0,0 0 0 0 0,0 0 1 0 0,0 0-1 0 0,1 0 0 0 0,-1-1 1 0 0,1 1-1 0 0,-1 0 0 0 0,1 0 0 0 0,0 3 1 0 0,0-4-313 0 0,0 0 1 0 0,1 1-1 0 0,-1-1 1 0 0,0 0 0 0 0,1 0-1 0 0,-1 1 1 0 0,1-1-1 0 0,-1 0 1 0 0,1 0-1 0 0,0 0 1 0 0,-1 0 0 0 0,1 0-1 0 0,0 0 1 0 0,0 0-1 0 0,0 0 1 0 0,0 0-1 0 0,1 1 1 0 0,8 5-2650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1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31 632 0 0,'1'-2'518'0'0,"1"0"0"0"0,-1-1 1 0 0,1 1-1 0 0,0 0 0 0 0,0 0 0 0 0,0 0 0 0 0,0 0 0 0 0,1 1 1 0 0,-1-1-1 0 0,0 0 0 0 0,1 1 0 0 0,-1 0 0 0 0,1-1 0 0 0,-1 1 1 0 0,1 0-1 0 0,0 1 0 0 0,-1-1 0 0 0,5-1 0 0 0,-3 3-27 0 0,0-1 1 0 0,1 1-1 0 0,-1 0 0 0 0,0 0 0 0 0,0 0 0 0 0,0 0 0 0 0,0 1 0 0 0,-1-1 1 0 0,1 1-1 0 0,0 0 0 0 0,-1 0 0 0 0,6 5 0 0 0,22 15 1416 0 0,-1 2 1 0 0,37 36-1 0 0,-23-13 182 0 0,71 98-1 0 0,-103-129-1699 0 0,-2 1 0 0 0,0 0-1 0 0,-1 0 1 0 0,0 1 0 0 0,-2 0-1 0 0,0 1 1 0 0,-1 0 0 0 0,-1 0-1 0 0,5 35 1 0 0,-10-45-279 0 0,0-1-1 0 0,0 1 1 0 0,-1 0-1 0 0,0-1 1 0 0,0 1-1 0 0,-1-1 1 0 0,0 1-1 0 0,-1-1 1 0 0,0 0-1 0 0,0 0 0 0 0,-1 0 1 0 0,1-1-1 0 0,-2 1 1 0 0,1-1-1 0 0,-1 0 1 0 0,0 0-1 0 0,-1 0 1 0 0,0-1-1 0 0,-7 6 1 0 0,-1 1-120 0 0,-1-1 1 0 0,0-1-1 0 0,-1-1 1 0 0,-1 0-1 0 0,0-1 1 0 0,0-1-1 0 0,-27 9 1 0 0,35-13-846 0 0,-22 6-11 0 0,21-8-3308 0 0,0-2-4165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1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12 576 0 0,'-45'4'17916'0'0,"57"-1"-16799"0"0,0 0 1 0 0,1-1 0 0 0,-1 0 0 0 0,1-1-1 0 0,20 0 1 0 0,68-8 1483 0 0,-36 1-1209 0 0,-12-1-581 0 0,-19-1-4053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1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7257 0 0,'-9'5'3280'0'0,"6"-3"-2378"0"0,0-1 0 0 0,0 1 1 0 0,0 0-1 0 0,0 0 0 0 0,0 0 0 0 0,0 0 0 0 0,1 0 0 0 0,-1 1 0 0 0,1-1 0 0 0,-4 5 1977 0 0,52 1 654 0 0,31-7-1711 0 0,52-1-253 0 0,-44-4-4141 0 0,-47-7-5343 0 0,-29 8 5392 0 0,3-2-279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1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65 7857 0 0,'-15'-16'5036'0'0,"10"11"-3546"0"0,0 1-1 0 0,1 0 1 0 0,0-1-1 0 0,0 0 1 0 0,0 0-1 0 0,-5-10 915 0 0,10 14-2269 0 0,0 1-1 0 0,0-1 1 0 0,0 0-1 0 0,0 1 1 0 0,0-1 0 0 0,0 1-1 0 0,0 0 1 0 0,0-1-1 0 0,0 1 1 0 0,0 0-1 0 0,0 0 1 0 0,0-1 0 0 0,0 1-1 0 0,0 0 1 0 0,1 0-1 0 0,-1 0 1 0 0,0 0-1 0 0,0 1 1 0 0,0-1 0 0 0,2 1-1 0 0,-1-1-77 0 0,271 49 3679 0 0,-106-14-2503 0 0,76-2-676 0 0,-241-33-560 0 0,-1 0 1 0 0,1 0-1 0 0,0 1 1 0 0,0-1-1 0 0,0 0 0 0 0,0 1 1 0 0,-1-1-1 0 0,1 1 1 0 0,0-1-1 0 0,-1 1 0 0 0,1 0 1 0 0,0 0-1 0 0,-1 0 1 0 0,1 0-1 0 0,-1 0 0 0 0,1 0 1 0 0,-1 0-1 0 0,0 1 1 0 0,1-1-1 0 0,-1 0 0 0 0,0 1 1 0 0,0-1-1 0 0,0 1 1 0 0,0-1-1 0 0,0 1 1 0 0,0 0-1 0 0,0-1 0 0 0,-1 1 1 0 0,1 0-1 0 0,-1-1 1 0 0,1 1-1 0 0,-1 0 0 0 0,1 0 1 0 0,-1 0-1 0 0,0 0 1 0 0,0-1-1 0 0,0 1 0 0 0,0 0 1 0 0,0 0-1 0 0,-1 0 1 0 0,1 0-1 0 0,0-1 0 0 0,-2 4 1 0 0,-1 8 4 0 0,-2 1 0 0 0,1 0-1 0 0,-2-1 1 0 0,-9 18 0 0 0,12-25-5 0 0,-36 60 91 0 0,-3-1-1 0 0,-95 113 1 0 0,90-121-119 0 0,15-14-2271 0 0,53-45-8895 0 0,-5-2 7894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1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93 207 532 0 0,'-1'-1'276'0'0,"0"1"0"0"0,0-1 0 0 0,1 1 0 0 0,-1-1 0 0 0,1 0-1 0 0,-1 1 1 0 0,0-1 0 0 0,1 0 0 0 0,-1 1 0 0 0,1-1 0 0 0,0 0 0 0 0,-1 1 0 0 0,1-1 0 0 0,-1 0-1 0 0,1 0 1 0 0,0 0 0 0 0,0 1 0 0 0,-1-1 0 0 0,1 0 0 0 0,0 0 0 0 0,0 0 0 0 0,0 0 0 0 0,0 1 0 0 0,0-1-1 0 0,0 0 1 0 0,0 0 0 0 0,0 0 0 0 0,1-1 0 0 0,0 1 39 0 0,0-1 1 0 0,0 1-1 0 0,0-1 0 0 0,0 1 1 0 0,0 0-1 0 0,0-1 0 0 0,1 1 1 0 0,-1 0-1 0 0,1 0 0 0 0,-1 0 0 0 0,1 0 1 0 0,2-2-1 0 0,8-2 646 0 0,1 0-1 0 0,24-7 1 0 0,-28 9-382 0 0,66-18 1877 0 0,74-25 1362 0 0,-128 38-2829 0 0,0-1-1 0 0,-1-1 1 0 0,0-1-1 0 0,34-25 1 0 0,-54 38-833 0 0,1-1 1 0 0,-1 1-1 0 0,0-1 0 0 0,1 0 1 0 0,-1 1-1 0 0,0-1 0 0 0,0 1 1 0 0,0-1-1 0 0,0 1 0 0 0,0-1 1 0 0,-1 0-1 0 0,1 1 0 0 0,0-1 1 0 0,-1 1-1 0 0,1-1 0 0 0,-1 2 1 0 0,-9 48 8 0 0,7-39 149 0 0,-2 21 45 0 0,0 0-1 0 0,3 0 0 0 0,0 0 0 0 0,6 53 0 0 0,3-28-94 0 0,25 97 1 0 0,-26-132-265 0 0,-1 0 0 0 0,0 0 0 0 0,0 30 0 0 0,-5-53 0 0 0,0 1 0 0 0,0 0 0 0 0,0 0 0 0 0,0 0 0 0 0,0 0 0 0 0,-1 0 0 0 0,1-1 0 0 0,0 1 0 0 0,-1 0 0 0 0,1 0 0 0 0,0 0 0 0 0,-1-1 0 0 0,1 1 0 0 0,-1 0 0 0 0,1-1 0 0 0,-1 1 0 0 0,0 0 0 0 0,1-1 0 0 0,-1 1 0 0 0,0-1 0 0 0,1 1 0 0 0,-1-1 0 0 0,0 1 0 0 0,0-1 0 0 0,1 1 0 0 0,-1-1 0 0 0,0 0 0 0 0,0 1 0 0 0,0-1 0 0 0,1 0 0 0 0,-1 0 0 0 0,0 0 0 0 0,0 0 0 0 0,0 1 0 0 0,0-1 0 0 0,0 0 0 0 0,0-1 0 0 0,-1 1 0 0 0,0 0 0 0 0,-185 7-451 0 0,-34 3 45 0 0,183-6 601 0 0,-59 13-1 0 0,134-9 274 0 0,340-18-566 0 0,-212 0-3935 0 0,-152 10 3651 0 0,47-5-3291 0 0,0-4-3438 0 0,-35 3 4114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1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52 1440 0 0,'61'-40'4019'0'0,"-44"28"1868"0"0,-17 13-5729 0 0,0-1-1 0 0,1 0 1 0 0,-1 0-1 0 0,0 1 1 0 0,0-1-1 0 0,1 1 0 0 0,-1-1 1 0 0,0 0-1 0 0,0 1 1 0 0,0-1-1 0 0,1 1 1 0 0,-1-1-1 0 0,0 0 0 0 0,0 1 1 0 0,0-1-1 0 0,0 1 1 0 0,0-1-1 0 0,0 0 1 0 0,0 1-1 0 0,0-1 0 0 0,0 1 1 0 0,0-1-1 0 0,-1 1 1 0 0,-15 23 3269 0 0,-27 30 1 0 0,4-13-932 0 0,-2-3 0 0 0,-55 42 0 0 0,92-76-3296 0 0,-13 8 2649 0 0,10-9-5622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13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29 7869 0 0,'-22'-29'17783'0'0,"38"47"-15384"0"0,10 17-111 0 0,41 70 0 0 0,-15-21-2148 0 0,-49-81-376 0 0,-1 0 0 0 0,1 0 0 0 0,0-1 0 0 0,-1 1 0 0 0,1 0-1 0 0,1-1 1 0 0,-1 0 0 0 0,0 0 0 0 0,0 0 0 0 0,1 0 0 0 0,-1 0 0 0 0,1-1 0 0 0,7 3 0 0 0,-2-2-1753 0 0,0 0 0 0 0,1 0 0 0 0,-1-1 1 0 0,16 0-1 0 0,1-2-1356 0 0</inkml:trace>
  <inkml:trace contextRef="#ctx0" brushRef="#br0" timeOffset="1">602 230 7149 0 0,'0'0'12291'0'0,"-2"3"-10650"0"0,-3 9-696 0 0,0-1 1 0 0,0 1 0 0 0,2-1-1 0 0,-1 1 1 0 0,1 1 0 0 0,1-1-1 0 0,0 0 1 0 0,0 18 0 0 0,1 15 520 0 0,6 46 1 0 0,-5-91-1587 0 0,0 1 0 0 0,0-1-1 0 0,0 1 1 0 0,0 0 0 0 0,0-1 0 0 0,0 1 0 0 0,0 0 0 0 0,0-1 0 0 0,0 1-1 0 0,0-1 1 0 0,0 1 0 0 0,0 0 0 0 0,1-1 0 0 0,-1 1 0 0 0,0-1-1 0 0,0 1 1 0 0,1-1 0 0 0,-1 1 0 0 0,0 0 0 0 0,1-1 0 0 0,-1 1-1 0 0,0-1 1 0 0,1 0 0 0 0,-1 1 0 0 0,1-1 0 0 0,-1 1 0 0 0,1-1-1 0 0,-1 0 1 0 0,1 1 0 0 0,0-1 0 0 0,-1 0 0 0 0,1 1 0 0 0,-1-1-1 0 0,1 0 1 0 0,-1 0 0 0 0,1 0 0 0 0,0 0 0 0 0,-1 0 0 0 0,1 1-1 0 0,0-1 1 0 0,1-1-766 0 0,1 0 0 0 0,-1 1-1 0 0,0-1 1 0 0,0 0-1 0 0,0 0 1 0 0,0 0 0 0 0,0-1-1 0 0,-1 1 1 0 0,1 0 0 0 0,2-3-1 0 0,8-7-2172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14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95 284 0 0,'-1'-1'609'0'0,"0"1"0"0"0,0-1 0 0 0,0 1-1 0 0,0-1 1 0 0,0 1 0 0 0,0-1 0 0 0,0 0 0 0 0,0 0 0 0 0,1 0-1 0 0,-1 0 1 0 0,0 1 0 0 0,0-1 0 0 0,1 0 0 0 0,-1 0 0 0 0,0 0-1 0 0,1 0 1 0 0,-1-1 0 0 0,1 1 0 0 0,-1 0 0 0 0,1-2 0 0 0,0 2-336 0 0,0 1 0 0 0,0-1 1 0 0,1 0-1 0 0,-1 1 0 0 0,1-1 0 0 0,-1 0 1 0 0,1 1-1 0 0,-1-1 0 0 0,1 1 1 0 0,-1-1-1 0 0,1 1 0 0 0,-1-1 1 0 0,1 1-1 0 0,0-1 0 0 0,-1 1 0 0 0,1-1 1 0 0,0 1-1 0 0,-1 0 0 0 0,1-1 1 0 0,0 1-1 0 0,0 0 0 0 0,-1 0 1 0 0,2-1-1 0 0,9-1 799 0 0,1-1-1 0 0,-1 2 1 0 0,14-1 0 0 0,-16 1-121 0 0,78-6 1867 0 0,74-10 1420 0 0,-136 12-4949 0 0,-1-1 0 0 0,29-10 1 0 0,-46 13-2271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1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8325 0 0,'-8'5'2370'0'0,"1"0"-251"0"0,1 0 0 0 0,-1 1 0 0 0,1 0 0 0 0,-8 9 0 0 0,13-14-1959 0 0,0 0 1 0 0,0 0-1 0 0,1 0 0 0 0,-1 0 1 0 0,0 0-1 0 0,1 0 1 0 0,-1 0-1 0 0,1 0 1 0 0,0 0-1 0 0,-1 0 1 0 0,1 0-1 0 0,0 0 1 0 0,-1 0-1 0 0,1 0 0 0 0,0 0 1 0 0,0 0-1 0 0,0 0 1 0 0,0 1-1 0 0,0-1 1 0 0,0 0-1 0 0,0 0 1 0 0,0 0-1 0 0,1 0 1 0 0,-1 0-1 0 0,0 0 0 0 0,1 0 1 0 0,-1 0-1 0 0,1 0 1 0 0,-1 0-1 0 0,1 0 1 0 0,-1 0-1 0 0,1 0 1 0 0,0 0-1 0 0,-1 0 1 0 0,1 0-1 0 0,0-1 0 0 0,0 1 1 0 0,0 0-1 0 0,0 0 1 0 0,0-1-1 0 0,-1 1 1 0 0,3 0-1 0 0,9 6 318 0 0,1-1-1 0 0,0 0 1 0 0,0-1-1 0 0,0 0 1 0 0,1-2-1 0 0,16 4 1 0 0,87 8 825 0 0,-96-13-1371 0 0,8-1 138 0 0,3-1-981 0 0,-13 4-3173 0 0,-10-5-2756 0 0,-6-1 5600 0 0,10 0-2149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56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327 164 212 0 0,'-1'-7'635'0'0,"0"0"1"0"0,-1 0-1 0 0,0 0 1 0 0,0 0-1 0 0,-1 1 1 0 0,0-1-1 0 0,0 0 1 0 0,0 1-1 0 0,-1 0 1 0 0,0 0-1 0 0,0 0 1 0 0,-1 0-1 0 0,1 1 1 0 0,-1 0-1 0 0,-1 0 1 0 0,1 0-1 0 0,-1 0 1 0 0,0 1-1 0 0,0 0 1 0 0,0 0-1 0 0,-11-5 0 0 0,10 6-290 0 0,0 1-1 0 0,-1-1 0 0 0,1 1 0 0 0,-1 0 0 0 0,1 1 0 0 0,-1 0 1 0 0,0 0-1 0 0,0 1 0 0 0,0 0 0 0 0,1 0 0 0 0,-1 0 0 0 0,0 1 1 0 0,0 1-1 0 0,1-1 0 0 0,-1 1 0 0 0,1 0 0 0 0,-1 1 0 0 0,1 0 1 0 0,0 0-1 0 0,-7 5 0 0 0,9-5-157 0 0,0 0 0 0 0,0 0 0 0 0,1 0-1 0 0,-1 1 1 0 0,1 0 0 0 0,0-1 0 0 0,0 2 0 0 0,1-1 0 0 0,-1 0 0 0 0,1 1-1 0 0,0 0 1 0 0,0 0 0 0 0,0-1 0 0 0,-2 9 0 0 0,4-10-79 0 0,0 1 1 0 0,0 0-1 0 0,1 0 1 0 0,-1 0-1 0 0,1 0 0 0 0,0 0 1 0 0,0 0-1 0 0,1 0 1 0 0,-1 0-1 0 0,1 0 0 0 0,0 0 1 0 0,-1 0-1 0 0,2-1 1 0 0,-1 1-1 0 0,0 0 1 0 0,1-1-1 0 0,0 1 0 0 0,0-1 1 0 0,0 1-1 0 0,5 5 1 0 0,0 0 16 0 0,1 0 1 0 0,0-1 0 0 0,1 0-1 0 0,0-1 1 0 0,0 0 0 0 0,0 0-1 0 0,1-1 1 0 0,0 0-1 0 0,0-1 1 0 0,1 0 0 0 0,0 0-1 0 0,-1-2 1 0 0,1 1 0 0 0,1-1-1 0 0,-1-1 1 0 0,0 0 0 0 0,1 0-1 0 0,-1-1 1 0 0,1 0-1 0 0,-1-1 1 0 0,1-1 0 0 0,17-2-1 0 0,-26 2-108 0 0,1 0 0 0 0,-1 0 0 0 0,0 0 0 0 0,0 0-1 0 0,1 0 1 0 0,-1-1 0 0 0,0 1 0 0 0,0-1 0 0 0,0 0 0 0 0,-1 0-1 0 0,1 0 1 0 0,0 0 0 0 0,-1 0 0 0 0,1-1 0 0 0,-1 1 0 0 0,0-1-1 0 0,0 0 1 0 0,0 1 0 0 0,0-1 0 0 0,0 0 0 0 0,-1 0 0 0 0,1 0-1 0 0,-1-1 1 0 0,0 1 0 0 0,0 0 0 0 0,1-6 0 0 0,-1 4-8 0 0,-1 0 1 0 0,0 0 0 0 0,0 0-1 0 0,0 0 1 0 0,0 0 0 0 0,-1 0-1 0 0,0 0 1 0 0,0 1 0 0 0,0-1-1 0 0,-1 0 1 0 0,0 0-1 0 0,0 1 1 0 0,0-1 0 0 0,0 1-1 0 0,-1-1 1 0 0,1 1 0 0 0,-6-6-1 0 0,-5-4 15 0 0,0 0 0 0 0,0 2 0 0 0,-1-1 0 0 0,-1 2-1 0 0,0 0 1 0 0,-26-14 0 0 0,29 19-709 0 0,-1 0-1 0 0,0 1 1 0 0,-25-7 0 0 0,30 10-782 0 0,-1 0 1 0 0,1 1-1 0 0,-1 0 1 0 0,0 1-1 0 0,1 0 0 0 0,-17 2 1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29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11 560 0 0,'0'-1'160'0'0,"0"1"0"0"0,1-1 1 0 0,-1 0-1 0 0,1 1 0 0 0,-1-1 0 0 0,1 0 0 0 0,-1 1 1 0 0,1-1-1 0 0,-1 1 0 0 0,1-1 0 0 0,0 1 0 0 0,-1-1 1 0 0,1 1-1 0 0,0-1 0 0 0,-1 1 0 0 0,1 0 0 0 0,0 0 1 0 0,0-1-1 0 0,-1 1 0 0 0,1 0 0 0 0,0 0 0 0 0,0 0 1 0 0,0-1-1 0 0,-1 1 0 0 0,1 0 0 0 0,0 0 0 0 0,0 0 1 0 0,0 1-1 0 0,-1-1 0 0 0,1 0 0 0 0,0 0 0 0 0,0 0 1 0 0,-1 1-1 0 0,1-1 0 0 0,0 0 0 0 0,0 0 0 0 0,-1 1 1 0 0,1-1-1 0 0,0 1 0 0 0,-1-1 0 0 0,1 1 0 0 0,0-1 1 0 0,-1 1-1 0 0,1-1 0 0 0,0 2 0 0 0,31 30 2475 0 0,-28-27-2343 0 0,22 28 1160 0 0,-3 1 0 0 0,0 1-1 0 0,20 44 1 0 0,-5-9-46 0 0,0-2-205 0 0,-18-29-326 0 0,2-1-1 0 0,1-1 1 0 0,29 34 0 0 0,-51-70-781 0 0,0 0 1 0 0,-1 0 0 0 0,1 0-1 0 0,0 0 1 0 0,0 0 0 0 0,0 0-1 0 0,0 0 1 0 0,0-1-1 0 0,0 1 1 0 0,0 0 0 0 0,0-1-1 0 0,0 1 1 0 0,0-1 0 0 0,0 1-1 0 0,0-1 1 0 0,0 1 0 0 0,0-1-1 0 0,0 0 1 0 0,1 0 0 0 0,-1 1-1 0 0,0-1 1 0 0,2 0-1 0 0,-2-1-23 0 0,0 1 0 0 0,0-1-1 0 0,0 1 1 0 0,0-1 0 0 0,0 0-1 0 0,0 1 1 0 0,0-1 0 0 0,0 0-1 0 0,0 0 1 0 0,0 0-1 0 0,-1 1 1 0 0,1-1 0 0 0,0 0-1 0 0,-1 0 1 0 0,1 0 0 0 0,0 0-1 0 0,-1 0 1 0 0,1-2 0 0 0,3-8 201 0 0,0-1 0 0 0,-1 1 0 0 0,3-21 1 0 0,-3 15-130 0 0,95-377 2746 0 0,-87 368-2442 0 0,2 11-3481 0 0,-10 14 2480 0 0,-1 1 0 0 0,1-1 0 0 0,-1 1 0 0 0,0-1 1 0 0,1 1-1 0 0,-1 0 0 0 0,1 0 0 0 0,-1 0 0 0 0,1 0 1 0 0,-1 0-1 0 0,1 1 0 0 0,-1-1 0 0 0,0 1 0 0 0,1-1 0 0 0,-1 1 1 0 0,0 0-1 0 0,3 1 0 0 0,9 3-2506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2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0 332 0 0,'-1'13'1630'0'0,"0"0"0"0"0,0 0 0 0 0,-1-1 0 0 0,-1 1 0 0 0,-6 17 0 0 0,1-9 19 0 0,0-1 0 0 0,-19 31 0 0 0,0-8 1185 0 0,-61 73 0 0 0,74-100-2407 0 0,-49 55 2855 0 0,56-64-3566 0 0,-1 0 0 0 0,0-1 0 0 0,-15 10 0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2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49 6405 0 0,'-32'-48'16360'0'0,"33"48"-16278"0"0,0 0 0 0 0,0-1 1 0 0,0 1-1 0 0,0 0 0 0 0,0 0 0 0 0,0 0 1 0 0,-1 0-1 0 0,1 1 0 0 0,0-1 1 0 0,0 0-1 0 0,0 0 0 0 0,0 0 0 0 0,0 1 1 0 0,0-1-1 0 0,0 0 0 0 0,0 1 0 0 0,0-1 1 0 0,-1 1-1 0 0,1-1 0 0 0,0 1 1 0 0,0 0-1 0 0,-1-1 0 0 0,2 2 0 0 0,17 14 913 0 0,-2 2-187 0 0,-1 1-1 0 0,-1 1 0 0 0,19 34 1 0 0,-16-25-24 0 0,26 32 0 0 0,-38-54-625 0 0,0 1 1 0 0,1-1 0 0 0,0-1 0 0 0,1 1 0 0 0,-1-1 0 0 0,1 0 0 0 0,1-1-1 0 0,14 7 1 0 0,-17-9-427 0 0,0-1 0 0 0,0 0-1 0 0,0-1 1 0 0,0 1 0 0 0,0-1 0 0 0,1-1-1 0 0,-1 1 1 0 0,1-1 0 0 0,-1 0-1 0 0,10-1 1 0 0,-8-1-1708 0 0,1 0 0 0 0,0 0 1 0 0,-1 0-1 0 0,8-4 0 0 0,2-2-1308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3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1 372 0 0,'6'-1'12122'0'0,"-3"4"-12152"0"0,-1 2 681 0 0,-1 0 0 0 0,1 0-1 0 0,-1 0 1 0 0,0 0 0 0 0,-1 0 0 0 0,1 0 0 0 0,-1 0 0 0 0,0 0 0 0 0,0 0 0 0 0,-2 5 0 0 0,2 19 1272 0 0,2 49 817 0 0,-3-48-1183 0 0,2 0-1 0 0,2 0 1 0 0,6 31-1 0 0,-9-61-1672 0 0,0 1 0 0 0,0-1-1 0 0,0 1 1 0 0,0-1-1 0 0,1 0 1 0 0,-1 1 0 0 0,0-1-1 0 0,0 1 1 0 0,1-1-1 0 0,-1 0 1 0 0,0 1-1 0 0,1-1 1 0 0,-1 0 0 0 0,0 1-1 0 0,1-1 1 0 0,-1 0-1 0 0,0 0 1 0 0,1 1 0 0 0,-1-1-1 0 0,1 0 1 0 0,-1 0-1 0 0,0 0 1 0 0,1 0-1 0 0,-1 1 1 0 0,1-1 0 0 0,-1 0-1 0 0,1 0 1 0 0,-1 0-1 0 0,0 0 1 0 0,1 0 0 0 0,-1 0-1 0 0,1 0 1 0 0,-1 0-1 0 0,1 0 1 0 0,-1 0-1 0 0,1-1 1 0 0,-1 1 0 0 0,0 0-1 0 0,1 0 1 0 0,-1 0-1 0 0,1 0 1 0 0,-1-1-1 0 0,19-9-6954 0 0,-18 9 6729 0 0,10-6-2759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3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84 28 0 0,'-24'-3'23391'0'0,"55"7"-21373"0"0,0-2 0 0 0,51-3-1 0 0,-46-2-1473 0 0,-1-2 0 0 0,1-2 0 0 0,-1-1 0 0 0,39-14 0 0 0,-38 8-246 0 0,15-5-954 0 0,-19 11-5669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30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1 520 0 0,'-1'1'341'0'0,"0"0"-1"0"0,1 1 1 0 0,-1-1-1 0 0,1 0 1 0 0,-1 1-1 0 0,1-1 1 0 0,0 0-1 0 0,-1 1 1 0 0,1-1-1 0 0,0 1 1 0 0,0-1 0 0 0,0 0-1 0 0,0 1 1 0 0,0-1-1 0 0,0 1 1 0 0,0-1-1 0 0,1 0 1 0 0,-1 1-1 0 0,0-1 1 0 0,1 0-1 0 0,-1 1 1 0 0,1-1-1 0 0,1 3 1 0 0,0-3 77 0 0,-1 1 1 0 0,1 0-1 0 0,0 0 1 0 0,0-1-1 0 0,0 1 1 0 0,0-1-1 0 0,1 0 1 0 0,-1 1-1 0 0,0-1 1 0 0,0 0-1 0 0,1 0 1 0 0,3 0-1 0 0,9 3 1225 0 0,1-2-1 0 0,-1 0 1 0 0,26 0-1 0 0,-29-1-485 0 0,73-1 4302 0 0,-36-1-8699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39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566 162 588 0 0,'1'-3'343'0'0,"0"1"1"0"0,-1-1-1 0 0,1 1 0 0 0,0-1 0 0 0,-1 0 1 0 0,1 1-1 0 0,-1-1 0 0 0,0 0 1 0 0,0 1-1 0 0,0-1 0 0 0,0 0 1 0 0,0 1-1 0 0,-1-1 0 0 0,1 1 0 0 0,-1-1 1 0 0,0 0-1 0 0,1 1 0 0 0,-1-1 1 0 0,0 1-1 0 0,-1 0 0 0 0,1-1 0 0 0,0 1 1 0 0,-1 0-1 0 0,1 0 0 0 0,-1 0 1 0 0,0 0-1 0 0,0 0 0 0 0,0 0 0 0 0,0 0 1 0 0,0 0-1 0 0,0 1 0 0 0,-3-3 1 0 0,-8-3 326 0 0,-1-1 1 0 0,0 2 0 0 0,0-1 0 0 0,-23-5 0 0 0,17 5-100 0 0,-1-1 65 0 0,0 1-1 0 0,0 2 1 0 0,0 0 0 0 0,-1 1-1 0 0,-23-1 1 0 0,37 4-425 0 0,0 1 1 0 0,1 0-1 0 0,-1 1 0 0 0,0 0 1 0 0,1 0-1 0 0,-1 1 0 0 0,1 0 1 0 0,-1 0-1 0 0,1 1 0 0 0,0 0 1 0 0,0 0-1 0 0,0 1 0 0 0,0-1 1 0 0,1 2-1 0 0,-1-1 0 0 0,1 1 1 0 0,-10 9-1 0 0,10-7-56 0 0,0 0 1 0 0,0 1-1 0 0,1-1 0 0 0,0 1 1 0 0,1 0-1 0 0,0 0 0 0 0,0 0 1 0 0,0 1-1 0 0,1 0 0 0 0,0-1 1 0 0,1 1-1 0 0,0 0 0 0 0,1 0 1 0 0,-1 17-1 0 0,2 5 193 0 0,1 0 1 0 0,2 0-1 0 0,7 32 1 0 0,-1-3 0 0 0,0 9 63 0 0,5 26 381 0 0,1 178 0 0 0,-65 265 1433 0 0,22-315-1356 0 0,11-74-761 0 0,-19 192-72 0 0,26 0-43 0 0,11-307 6 0 0,1 0 0 0 0,11 46 0 0 0,-11-68 0 0 0,1 0 0 0 0,1 0 0 0 0,0 0 0 0 0,0-1 0 0 0,2 0 0 0 0,-1 0 0 0 0,1 0 0 0 0,1-1 0 0 0,0 1 0 0 0,8 8 0 0 0,-9-14 0 0 0,0 0 0 0 0,0 0 0 0 0,1-1 0 0 0,-1 0 0 0 0,1 0 0 0 0,0 0 0 0 0,0-1 0 0 0,1 0 0 0 0,-1-1 0 0 0,1 0 0 0 0,-1 0 0 0 0,14 2 0 0 0,13 0 0 0 0,53-1 0 0 0,-62-2 0 0 0,227 3 0 0 0,-215-3-55 0 0,-36-1-380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5:45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84 212 0 0,'1'-3'511'0'0,"0"1"0"0"0,0-1 0 0 0,-1 0 1 0 0,1 1-1 0 0,-1-1 0 0 0,1 1 0 0 0,-1-1 0 0 0,0 0 0 0 0,0 0 0 0 0,0 1 1 0 0,-1-1-1 0 0,1 0 0 0 0,0 1 0 0 0,-1-1 0 0 0,0 1 0 0 0,0-1 0 0 0,0 1 1 0 0,0-1-1 0 0,0 1 0 0 0,0-1 0 0 0,0 1 0 0 0,-1 0 0 0 0,1 0 0 0 0,-1-1 1 0 0,0 1-1 0 0,0 0 0 0 0,0 1 0 0 0,0-1 0 0 0,-2-2 0 0 0,0 3-274 0 0,1-1 1 0 0,-1 1-1 0 0,1 0 0 0 0,-1 0 0 0 0,0 0 0 0 0,0 0 1 0 0,0 1-1 0 0,1-1 0 0 0,-1 1 0 0 0,0 0 0 0 0,0 1 1 0 0,0-1-1 0 0,1 0 0 0 0,-1 1 0 0 0,0 0 0 0 0,0 0 0 0 0,1 0 1 0 0,-1 0-1 0 0,1 1 0 0 0,-5 2 0 0 0,1-1-43 0 0,-1 2-1 0 0,1-1 1 0 0,0 1 0 0 0,0 0-1 0 0,1 0 1 0 0,-1 1 0 0 0,1 0-1 0 0,1 0 1 0 0,-1 1 0 0 0,1-1-1 0 0,0 1 1 0 0,1 0-1 0 0,-1 1 1 0 0,-5 13 0 0 0,8-16-115 0 0,0 0 0 0 0,1 0 0 0 0,-1-1 0 0 0,1 1 0 0 0,0 0 0 0 0,1 1 0 0 0,-1-1 1 0 0,1 0-1 0 0,0 0 0 0 0,0 0 0 0 0,1 0 0 0 0,0 0 0 0 0,-1 0 0 0 0,2 0 0 0 0,-1 0 0 0 0,0 0 0 0 0,1 0 1 0 0,0-1-1 0 0,0 1 0 0 0,1-1 0 0 0,-1 1 0 0 0,1-1 0 0 0,0 0 0 0 0,0 0 0 0 0,6 6 0 0 0,-3-5-13 0 0,0 0 0 0 0,1 0 0 0 0,-1-1 0 0 0,1 1-1 0 0,0-2 1 0 0,0 1 0 0 0,1-1 0 0 0,-1 0-1 0 0,1 0 1 0 0,0-1 0 0 0,-1 0 0 0 0,1-1 0 0 0,0 0-1 0 0,0 0 1 0 0,13 0 0 0 0,-17-1-46 0 0,0 0 1 0 0,0 0-1 0 0,1 0 0 0 0,-1-1 0 0 0,0 0 1 0 0,0 0-1 0 0,0 0 0 0 0,1 0 1 0 0,-1 0-1 0 0,0-1 0 0 0,-1 0 0 0 0,1 0 1 0 0,0 0-1 0 0,0 0 0 0 0,-1-1 1 0 0,1 1-1 0 0,-1-1 0 0 0,0 0 0 0 0,0 0 1 0 0,0 0-1 0 0,0 0 0 0 0,-1-1 1 0 0,1 1-1 0 0,-1-1 0 0 0,0 1 0 0 0,0-1 1 0 0,0 0-1 0 0,0 0 0 0 0,-1 0 1 0 0,2-5-1 0 0,-1-2 12 0 0,0-1 1 0 0,0 1-1 0 0,-1-1 1 0 0,-1 0 0 0 0,0 0-1 0 0,-1 1 1 0 0,0-1-1 0 0,-4-20 1 0 0,4 28-32 0 0,0 0 0 0 0,0 0 0 0 0,-1 0 0 0 0,1 0 0 0 0,-1 0 0 0 0,0 1-1 0 0,0-1 1 0 0,0 1 0 0 0,0-1 0 0 0,-1 1 0 0 0,1 0 0 0 0,-1 0 0 0 0,0 0 0 0 0,0 0 0 0 0,0 1 0 0 0,0-1 0 0 0,0 1 0 0 0,-1-1 0 0 0,1 1 0 0 0,-1 0 0 0 0,1 1 0 0 0,-1-1 0 0 0,0 0 0 0 0,0 1 0 0 0,0 0 0 0 0,0 0 0 0 0,0 0 0 0 0,-6 0 0 0 0,3 1-2 0 0,0 1 0 0 0,0-1 0 0 0,1 2 1 0 0,-1-1-1 0 0,0 0 0 0 0,1 1 1 0 0,-1 1-1 0 0,1-1 0 0 0,-1 1 1 0 0,1 0-1 0 0,-9 6 0 0 0,10-6 9 0 0,1 0 0 0 0,-1 0-1 0 0,0 1 1 0 0,1-1-1 0 0,0 1 1 0 0,0 1 0 0 0,0-1-1 0 0,0 0 1 0 0,1 1-1 0 0,0 0 1 0 0,-1 0 0 0 0,2 0-1 0 0,-1 0 1 0 0,-2 6 0 0 0,5-9 6 0 0,0 1 0 0 0,-1 0 0 0 0,1 0 0 0 0,0-1 0 0 0,0 1 0 0 0,1 0 0 0 0,-1 0 1 0 0,1-1-1 0 0,-1 1 0 0 0,1 0 0 0 0,0-1 0 0 0,0 1 0 0 0,0-1 0 0 0,0 1 1 0 0,0-1-1 0 0,1 0 0 0 0,-1 1 0 0 0,1-1 0 0 0,-1 0 0 0 0,1 0 0 0 0,0 0 1 0 0,0 0-1 0 0,0 0 0 0 0,0 0 0 0 0,0-1 0 0 0,1 1 0 0 0,-1-1 0 0 0,0 1 0 0 0,5 1 1 0 0,1 1 25 0 0,1 0 1 0 0,-1 0 0 0 0,0-1 0 0 0,1 0-1 0 0,0-1 1 0 0,-1 0 0 0 0,18 2 0 0 0,-22-3-19 0 0,1-1 1 0 0,-1-1-1 0 0,1 1 1 0 0,-1 0-1 0 0,0-1 1 0 0,1 0-1 0 0,-1 0 1 0 0,0-1 0 0 0,0 1-1 0 0,0-1 1 0 0,0 0-1 0 0,0 0 1 0 0,0 0-1 0 0,0 0 1 0 0,0-1-1 0 0,-1 1 1 0 0,1-1 0 0 0,3-4-1 0 0,-5 5-10 0 0,0-1 0 0 0,-1 1 0 0 0,1-1 0 0 0,-1 1 0 0 0,1-1 0 0 0,-1 0 0 0 0,0 0 0 0 0,0 0 0 0 0,0 0 0 0 0,0 1 0 0 0,0-1 0 0 0,-1 0 0 0 0,1-1 0 0 0,-1 1 0 0 0,0 0 0 0 0,0 0 0 0 0,0 0 0 0 0,0 0 0 0 0,-1 0 0 0 0,1 0 0 0 0,-1 0 0 0 0,0 0 0 0 0,0 0 0 0 0,0 0 0 0 0,0 1 0 0 0,0-1 0 0 0,-2-3 0 0 0,1 3-9 0 0,1 1 1 0 0,-1 0-1 0 0,1-1 1 0 0,-1 1 0 0 0,0 0-1 0 0,0 0 1 0 0,0 0-1 0 0,0 0 1 0 0,0 0-1 0 0,0 0 1 0 0,-1 1 0 0 0,1-1-1 0 0,-1 1 1 0 0,1 0-1 0 0,-1-1 1 0 0,1 1-1 0 0,-5-1 1 0 0,2 1-1 0 0,0 0 1 0 0,0 1-1 0 0,0-1 1 0 0,-1 1-1 0 0,1 0 0 0 0,0 0 1 0 0,0 1-1 0 0,-11 2 0 0 0,5 0-2 0 0,-1 0 0 0 0,0 2 0 0 0,1-1-1 0 0,0 1 1 0 0,0 1 0 0 0,0 0 0 0 0,-13 11-1 0 0,22-16 1 0 0,1 0 1 0 0,-1 0-1 0 0,1 0 0 0 0,-1 1 0 0 0,1-1 0 0 0,-1 1 0 0 0,1-1 0 0 0,0 1 1 0 0,0 0-1 0 0,0-1 0 0 0,0 1 0 0 0,0 0 0 0 0,0 0 0 0 0,0 0 0 0 0,0 0 0 0 0,1-1 1 0 0,-1 4-1 0 0,1-3 7 0 0,0-1 1 0 0,0 1 0 0 0,0-1 0 0 0,1 0-1 0 0,-1 1 1 0 0,0-1 0 0 0,1 1 0 0 0,-1-1-1 0 0,1 0 1 0 0,0 0 0 0 0,-1 1-1 0 0,1-1 1 0 0,0 0 0 0 0,0 0 0 0 0,0 0-1 0 0,-1 0 1 0 0,1 0 0 0 0,0 0 0 0 0,2 1-1 0 0,1 1 21 0 0,1 0-1 0 0,-1 0 0 0 0,1 0 1 0 0,0-1-1 0 0,0 0 0 0 0,0 0 0 0 0,0 0 1 0 0,0-1-1 0 0,0 0 0 0 0,0 0 1 0 0,9 1-1 0 0,-9-2-10 0 0,0 0 0 0 0,0 0 1 0 0,0 0-1 0 0,0 0 0 0 0,0-1 0 0 0,0 0 0 0 0,0 0 1 0 0,0-1-1 0 0,0 1 0 0 0,-1-1 0 0 0,1 0 0 0 0,0 0 1 0 0,-1-1-1 0 0,0 1 0 0 0,0-1 0 0 0,5-3 0 0 0,-7 3-10 0 0,1 0 1 0 0,-1 1-1 0 0,0-1 0 0 0,0 0 0 0 0,0 0 0 0 0,0 0 0 0 0,-1-1 0 0 0,1 1 0 0 0,-1 0 0 0 0,0-1 1 0 0,0 1-1 0 0,0-1 0 0 0,0 1 0 0 0,-1-1 0 0 0,1 1 0 0 0,-1-1 0 0 0,0 1 0 0 0,0-1 1 0 0,0 0-1 0 0,0 1 0 0 0,-1-1 0 0 0,0 1 0 0 0,-1-6 0 0 0,1 7-7 0 0,0-1-1 0 0,1 1 0 0 0,-1 0 1 0 0,0 0-1 0 0,-1 0 1 0 0,1 0-1 0 0,0 0 0 0 0,-1 0 1 0 0,1 0-1 0 0,-1 0 1 0 0,1 0-1 0 0,-1 1 1 0 0,0-1-1 0 0,0 1 0 0 0,1-1 1 0 0,-1 1-1 0 0,0 0 1 0 0,-1 0-1 0 0,1 0 1 0 0,0 0-1 0 0,0 0 0 0 0,0 0 1 0 0,-1 0-1 0 0,1 1 1 0 0,0-1-1 0 0,-1 1 0 0 0,1 0 1 0 0,0-1-1 0 0,-1 1 1 0 0,1 0-1 0 0,0 1 1 0 0,-1-1-1 0 0,1 0 0 0 0,-5 2 1 0 0,-1-1-3 0 0,1 1 1 0 0,-1 0-1 0 0,1 0 0 0 0,-1 1 1 0 0,1 0-1 0 0,0 0 0 0 0,0 1 0 0 0,0 0 1 0 0,-9 7-1 0 0,11-7 5 0 0,1 0 0 0 0,-1 0 0 0 0,1 1 0 0 0,0 0 0 0 0,0-1 0 0 0,0 1 0 0 0,1 1 0 0 0,0-1-1 0 0,0 0 1 0 0,0 1 0 0 0,0 0 0 0 0,1-1 0 0 0,0 1 0 0 0,-1 7 0 0 0,2-9 6 0 0,1 0 0 0 0,0 0 0 0 0,0 0 0 0 0,0 0 0 0 0,1 0 1 0 0,-1 0-1 0 0,1 0 0 0 0,0 0 0 0 0,0 0 0 0 0,1-1 0 0 0,-1 1 0 0 0,1 0 0 0 0,-1-1 0 0 0,1 1 0 0 0,0-1 0 0 0,1 1 0 0 0,-1-1 1 0 0,0 0-1 0 0,1 0 0 0 0,0 0 0 0 0,0-1 0 0 0,0 1 0 0 0,4 3 0 0 0,3 1 13 0 0,0 0 0 0 0,1-1-1 0 0,0 0 1 0 0,0-1 0 0 0,0 0 0 0 0,0-1-1 0 0,15 4 1 0 0,-21-6-9 0 0,1-1-1 0 0,-1 0 0 0 0,0 0 1 0 0,0 0-1 0 0,1 0 0 0 0,-1-1 1 0 0,1 0-1 0 0,-1 0 0 0 0,0-1 1 0 0,1 0-1 0 0,-1 1 0 0 0,0-2 1 0 0,0 1-1 0 0,0-1 0 0 0,0 1 1 0 0,0-2-1 0 0,0 1 0 0 0,0 0 1 0 0,6-5-1 0 0,-9 5-9 0 0,0 1 0 0 0,0-1 0 0 0,-1 0 0 0 0,1-1 0 0 0,0 1 0 0 0,-1 0 0 0 0,0 0 0 0 0,1-1 0 0 0,-1 1 0 0 0,0 0 0 0 0,0-1 1 0 0,0 1-1 0 0,-1-1 0 0 0,1 0 0 0 0,-1 1 0 0 0,1-1 0 0 0,-1 1 0 0 0,0-1 0 0 0,0 0 0 0 0,0 1 0 0 0,0-1 0 0 0,0 0 0 0 0,-1 1 0 0 0,1-1 0 0 0,-1 0 0 0 0,0 1 0 0 0,1-1 0 0 0,-1 1 0 0 0,-1-1 1 0 0,1 1-1 0 0,0 0 0 0 0,0-1 0 0 0,-1 1 0 0 0,1 0 0 0 0,-1 0 0 0 0,0 0 0 0 0,0 0 0 0 0,0 0 0 0 0,0 1 0 0 0,0-1 0 0 0,0 0 0 0 0,0 1 0 0 0,0 0 0 0 0,-1-1 0 0 0,1 1 0 0 0,-1 0 0 0 0,1 0 1 0 0,-1 0-1 0 0,1 1 0 0 0,-1-1 0 0 0,1 0 0 0 0,-6 1 0 0 0,-2 0-5 0 0,0 0 0 0 0,0 1 0 0 0,1 1 0 0 0,-1 0 1 0 0,0 0-1 0 0,1 1 0 0 0,-1 0 0 0 0,1 0 0 0 0,-16 9 0 0 0,20-9 1 0 0,1-1 1 0 0,-1 0-1 0 0,1 1 0 0 0,0 0 0 0 0,0 0 0 0 0,0 0 0 0 0,0 1 0 0 0,1-1 0 0 0,-1 1 0 0 0,1 0 0 0 0,0 0 0 0 0,0 0 0 0 0,1 1 0 0 0,-1-1 0 0 0,1 0 0 0 0,0 1 0 0 0,0 0 0 0 0,0 0 0 0 0,1-1 0 0 0,-3 11 0 0 0,4-13 4 0 0,0 0 0 0 0,0 0 0 0 0,1 0 0 0 0,-1 0 0 0 0,0 0 0 0 0,1 0 0 0 0,-1 0 0 0 0,1 0 0 0 0,-1-1 0 0 0,1 1 0 0 0,0 0-1 0 0,0 0 1 0 0,0 0 0 0 0,0-1 0 0 0,0 1 0 0 0,0 0 0 0 0,1-1 0 0 0,-1 0 0 0 0,1 1 0 0 0,-1-1 0 0 0,1 1 0 0 0,-1-1 0 0 0,1 0 0 0 0,0 0 0 0 0,-1 0 0 0 0,1 0 0 0 0,0 0-1 0 0,0-1 1 0 0,0 1 0 0 0,-1 0 0 0 0,1-1 0 0 0,0 1 0 0 0,0-1 0 0 0,0 0 0 0 0,0 0 0 0 0,0 0 0 0 0,4 0 0 0 0,0 0 13 0 0,-1 1 0 0 0,1-2 0 0 0,0 1 0 0 0,-1-1 0 0 0,1 0 0 0 0,0 0 0 0 0,-1 0 0 0 0,0-1 0 0 0,1 0 0 0 0,-1 0 0 0 0,0 0 0 0 0,7-5 0 0 0,-7 2-4 0 0,0 0-1 0 0,0 0 1 0 0,-1 0-1 0 0,1 0 1 0 0,-1-1-1 0 0,-1 0 1 0 0,1 0-1 0 0,-1 0 1 0 0,0 0-1 0 0,2-7 1 0 0,-4 11-9 0 0,0-1 1 0 0,0 1 0 0 0,0-1 0 0 0,0 1-1 0 0,-1-1 1 0 0,1 1 0 0 0,-1-1-1 0 0,1 0 1 0 0,-1 1 0 0 0,0-1-1 0 0,0 0 1 0 0,0 1 0 0 0,-1-1 0 0 0,1 0-1 0 0,-1 1 1 0 0,1-1 0 0 0,-1 1-1 0 0,0-1 1 0 0,0 1 0 0 0,0-1 0 0 0,0 1-1 0 0,0-1 1 0 0,-1 1 0 0 0,1 0-1 0 0,-1 0 1 0 0,1 0 0 0 0,-1 0 0 0 0,-2-3-1 0 0,0 4-4 0 0,1-1 0 0 0,0 1 0 0 0,-1 0 1 0 0,1 0-1 0 0,-1 0 0 0 0,1 0 0 0 0,-1 0 0 0 0,1 1 0 0 0,-1 0 0 0 0,0 0 0 0 0,1 0 0 0 0,-1 0 0 0 0,0 0 0 0 0,1 1 0 0 0,-1-1 0 0 0,1 1 0 0 0,-1 0 1 0 0,1 0-1 0 0,-7 3 0 0 0,1 0-3 0 0,-1 0 0 0 0,1 1 0 0 0,0 0 0 0 0,0 1 0 0 0,-14 10 0 0 0,21-14 5 0 0,0-1 0 0 0,0 1 0 0 0,1-1 0 0 0,-1 1 0 0 0,0 0-1 0 0,1 0 1 0 0,-1 0 0 0 0,1 0 0 0 0,0 0 0 0 0,-1 0 0 0 0,1 1 0 0 0,0-1-1 0 0,0 0 1 0 0,1 1 0 0 0,-1-1 0 0 0,0 5 0 0 0,1-5 1 0 0,0 0-1 0 0,0 0 1 0 0,0-1 0 0 0,1 1 0 0 0,-1 0-1 0 0,1 0 1 0 0,-1-1 0 0 0,1 1-1 0 0,0 0 1 0 0,-1-1 0 0 0,1 1 0 0 0,0-1-1 0 0,0 1 1 0 0,0-1 0 0 0,0 1 0 0 0,1-1-1 0 0,-1 0 1 0 0,2 2 0 0 0,1 0 1 0 0,1 0 1 0 0,-1 0-1 0 0,1 0 1 0 0,-1-1-1 0 0,1 1 1 0 0,0-1 0 0 0,0 0-1 0 0,0-1 1 0 0,0 1-1 0 0,1-1 1 0 0,-1 0-1 0 0,0-1 1 0 0,0 1-1 0 0,8-1 1 0 0,-3-1 0 0 0,0 0 0 0 0,-1 0 0 0 0,1-1 0 0 0,-1-1 0 0 0,16-6 0 0 0,-22 9-3 0 0,0-1 1 0 0,-1-1-1 0 0,1 1 1 0 0,0 0-1 0 0,-1-1 0 0 0,0 1 1 0 0,1-1-1 0 0,-1 0 1 0 0,0 0-1 0 0,0 0 1 0 0,1 0-1 0 0,-2 0 1 0 0,1 0-1 0 0,0 0 1 0 0,0-1-1 0 0,-1 1 0 0 0,1-1 1 0 0,-1 1-1 0 0,0-1 1 0 0,0 0-1 0 0,0 1 1 0 0,0-1-1 0 0,1-4 1 0 0,-2 4-2 0 0,-1 1 0 0 0,1-1 1 0 0,0 1-1 0 0,-1-1 1 0 0,0 1-1 0 0,1-1 1 0 0,-1 1-1 0 0,0 0 0 0 0,0-1 1 0 0,0 1-1 0 0,-1 0 1 0 0,1 0-1 0 0,-1-1 0 0 0,1 1 1 0 0,-1 0-1 0 0,0 1 1 0 0,1-1-1 0 0,-1 0 1 0 0,0 0-1 0 0,0 1 0 0 0,0-1 1 0 0,-1 1-1 0 0,1 0 1 0 0,0-1-1 0 0,0 1 0 0 0,-1 0 1 0 0,1 1-1 0 0,-4-2 1 0 0,-5-2-12 0 0,0 1 0 0 0,0 1 0 0 0,0 0 0 0 0,0 0 0 0 0,-11 0 0 0 0,-35 5-23 0 0,55-3-78 0 0,0 0 0 0 0,0 0 0 0 0,0 0 0 0 0,-1 1 0 0 0,1-1 0 0 0,0 1 0 0 0,0-1 0 0 0,0 1 0 0 0,1 0 0 0 0,-1 0 1 0 0,0 0-1 0 0,0 0 0 0 0,0 0 0 0 0,1 0 0 0 0,-1 0 0 0 0,0 1 0 0 0,1-1 0 0 0,-1 1 0 0 0,1-1 0 0 0,0 1 0 0 0,-1-1 0 0 0,1 1 0 0 0,-1 2 0 0 0,2-2-253 0 0,1 0 1 0 0,0-1-1 0 0,0 1 0 0 0,-1 0 0 0 0,1-1 0 0 0,0 1 0 0 0,1-1 0 0 0,-1 1 0 0 0,0-1 1 0 0,0 0-1 0 0,1 1 0 0 0,-1-1 0 0 0,0 0 0 0 0,1 0 0 0 0,-1 0 0 0 0,4 2 0 0 0,-4-2-427 0 0,18 11-2869 0 0,1-2 527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7:0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15 237 412 0 0,'-1'-2'242'0'0,"-1"0"0"0"0,1 1 0 0 0,0-1 0 0 0,0 0 0 0 0,0 0 0 0 0,0 0 0 0 0,0 0 0 0 0,0 0 0 0 0,1-1 0 0 0,-1 1 1 0 0,1 0-1 0 0,-1 0 0 0 0,1 0 0 0 0,0 0 0 0 0,0-1 0 0 0,0 1 0 0 0,0 0 0 0 0,0 0 0 0 0,1-1 0 0 0,-1 1 0 0 0,1 0 0 0 0,-1 0 0 0 0,1 0 0 0 0,0 0 0 0 0,0 0 0 0 0,-1 0 0 0 0,2 0 0 0 0,-1 0 0 0 0,0 0 0 0 0,0 0 0 0 0,1 0 0 0 0,-1 1 1 0 0,2-3-1 0 0,7-7 537 0 0,-1 1 0 0 0,2-1 0 0 0,19-14 0 0 0,-12 10-16 0 0,0 1 1 0 0,1 2 0 0 0,1 0 0 0 0,0 0-1 0 0,1 2 1 0 0,0 1 0 0 0,36-12 0 0 0,-55 21-672 0 0,0-1-1 0 0,0 0 1 0 0,0 1 0 0 0,0 0 0 0 0,0-1 0 0 0,1 1 0 0 0,-1 0 0 0 0,0 0 0 0 0,0 0 0 0 0,0 0 0 0 0,0 0 0 0 0,0 1 0 0 0,0-1 0 0 0,0 1 0 0 0,0-1-1 0 0,0 1 1 0 0,0 0 0 0 0,0 0 0 0 0,0 0 0 0 0,3 2 0 0 0,-3-1-18 0 0,-1-1-1 0 0,0 1 1 0 0,1 0-1 0 0,-1 0 1 0 0,0 0-1 0 0,0 0 1 0 0,0-1 0 0 0,-1 2-1 0 0,1-1 1 0 0,0 0-1 0 0,-1 0 1 0 0,1 0-1 0 0,-1 0 1 0 0,0 0-1 0 0,0 0 1 0 0,0 4-1 0 0,-1 6 93 0 0,0 0-1 0 0,-1 0 1 0 0,-1 0-1 0 0,0 0 0 0 0,-8 19 1 0 0,2-9 11 0 0,-2 0 0 0 0,0 0 0 0 0,-2-1 0 0 0,0-1 0 0 0,-1 0 0 0 0,-1-1 1 0 0,-1 0-1 0 0,-24 21 0 0 0,109-33 1181 0 0,-57-3-1316 0 0,0 0 0 0 0,-1 0 0 0 0,1 1 0 0 0,-1 0 0 0 0,-1 1 0 0 0,1 1 0 0 0,-1 0 0 0 0,0 0 0 0 0,16 16 0 0 0,-19-16-19 0 0,0 0 0 0 0,0 1 0 0 0,0 0 0 0 0,-1 0 0 0 0,-1 0 0 0 0,1 1 0 0 0,-1 0 0 0 0,-1 0 0 0 0,1 1 0 0 0,-2-1 0 0 0,1 1 0 0 0,2 13 0 0 0,-6-19-4 0 0,0 1 0 0 0,0 0 0 0 0,-1 0 1 0 0,1-1-1 0 0,-1 1 0 0 0,0 0 1 0 0,0-1-1 0 0,-1 1 0 0 0,1-1 0 0 0,-1 1 1 0 0,0-1-1 0 0,-1 0 0 0 0,1 0 0 0 0,0 0 1 0 0,-1 0-1 0 0,0 0 0 0 0,0 0 1 0 0,0-1-1 0 0,-1 0 0 0 0,1 1 0 0 0,-6 3 1 0 0,-3 3 43 0 0,-1-1 1 0 0,0 0-1 0 0,0-1 1 0 0,-1-1 0 0 0,-18 8-1 0 0,2-5 85 0 0,-1-1 0 0 0,-1-2-1 0 0,1-1 1 0 0,-1-2 0 0 0,-47 1 0 0 0,46-7-489 0 0,32 2 175 0 0,-1 0 0 0 0,1-1 0 0 0,0 1 1 0 0,0 0-1 0 0,0-1 0 0 0,0 1 0 0 0,-1-1 0 0 0,1 1 0 0 0,0-1 1 0 0,0 0-1 0 0,0 1 0 0 0,0-1 0 0 0,0 0 0 0 0,0 0 0 0 0,0 0 1 0 0,1 1-1 0 0,-1-1 0 0 0,0 0 0 0 0,0 0 0 0 0,1 0 0 0 0,-1 0 1 0 0,0-3-1 0 0,1 3-364 0 0,1-1 0 0 0,0 1 0 0 0,0-1 0 0 0,0 1 0 0 0,0-1 0 0 0,0 1 0 0 0,1-1 0 0 0,-1 1 0 0 0,0 0 0 0 0,1 0 0 0 0,-1 0 0 0 0,1 0 1 0 0,-1 0-1 0 0,1 0 0 0 0,2-1 0 0 0,-2 1 49 0 0,13-8-1967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7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419 115 160 0 0,'17'-64'9630'0'0,"-16"61"-8528"0"0,-1-1-421 0 0,0 0 0 0 0,0 1-1 0 0,0-1 1 0 0,0 0 0 0 0,-1 0-1 0 0,1 0 1 0 0,-3-5-1 0 0,2 8-538 0 0,1 0 0 0 0,-1 0-1 0 0,0 0 1 0 0,0 0-1 0 0,0 0 1 0 0,1 1-1 0 0,-1-1 1 0 0,0 0-1 0 0,0 1 1 0 0,0-1-1 0 0,0 1 1 0 0,0-1-1 0 0,0 1 1 0 0,0 0-1 0 0,-1-1 1 0 0,1 1-1 0 0,0 0 1 0 0,0 0-1 0 0,0-1 1 0 0,0 1-1 0 0,0 0 1 0 0,0 0-1 0 0,0 0 1 0 0,-1 1-1 0 0,-1-1 1 0 0,-25 4 1048 0 0,13 1-866 0 0,1 1 1 0 0,-1 0 0 0 0,1 1-1 0 0,0 0 1 0 0,0 2-1 0 0,1-1 1 0 0,0 1 0 0 0,-22 22-1 0 0,11-8 97 0 0,1 2 0 0 0,1 1 0 0 0,-20 30 0 0 0,23-27-57 0 0,1 1 1 0 0,1 0 0 0 0,-15 41-1 0 0,25-54-199 0 0,1 1 0 0 0,1 0 0 0 0,0 0 0 0 0,2 0-1 0 0,0 1 1 0 0,1-1 0 0 0,1 31 0 0 0,2-38-107 0 0,0-1 1 0 0,2 1-1 0 0,-1-1 0 0 0,1 0 1 0 0,0 0-1 0 0,1 0 1 0 0,1-1-1 0 0,-1 1 1 0 0,1-1-1 0 0,1 0 1 0 0,0-1-1 0 0,0 1 1 0 0,1-1-1 0 0,0 0 1 0 0,0 0-1 0 0,1-1 0 0 0,-1 0 1 0 0,2-1-1 0 0,-1 0 1 0 0,1 0-1 0 0,13 7 1 0 0,-5-4-41 0 0,1-1 1 0 0,-1 0 0 0 0,1-1-1 0 0,1-1 1 0 0,0-1 0 0 0,-1-1-1 0 0,1 0 1 0 0,1-1 0 0 0,-1-2-1 0 0,35 0 1 0 0,-48-1-64 0 0,1-1-1 0 0,-1 1 1 0 0,0-2 0 0 0,0 1-1 0 0,0-1 1 0 0,0 0 0 0 0,0 0 0 0 0,0 0-1 0 0,0-1 1 0 0,-1 0 0 0 0,1 0-1 0 0,-1-1 1 0 0,0 1 0 0 0,10-10-1 0 0,-12 10 22 0 0,0-1 1 0 0,-1 1-1 0 0,1-1 0 0 0,-1 0 0 0 0,1 0 0 0 0,-1-1 0 0 0,0 1 0 0 0,0 0 1 0 0,-1-1-1 0 0,0 1 0 0 0,1-1 0 0 0,-1 1 0 0 0,-1-1 0 0 0,1 0 0 0 0,-1 1 0 0 0,0-1 1 0 0,0 0-1 0 0,0 1 0 0 0,-1-1 0 0 0,1 0 0 0 0,-2-4 0 0 0,1 5 18 0 0,0 1 0 0 0,0-1 0 0 0,0 1 0 0 0,-1 0 0 0 0,1-1 0 0 0,-1 1 0 0 0,0 0-1 0 0,0 0 1 0 0,0 0 0 0 0,0 0 0 0 0,-1 0 0 0 0,1 1 0 0 0,-1-1 0 0 0,1 1 0 0 0,-1-1 0 0 0,-3-1 0 0 0,0 0 3 0 0,0 1 1 0 0,0 0 0 0 0,0 0 0 0 0,-1 1-1 0 0,1 0 1 0 0,-1 0 0 0 0,1 0 0 0 0,-8 0-1 0 0,-2 0 6 0 0,1 1-1 0 0,0 1 0 0 0,0 0 0 0 0,0 1 1 0 0,0 1-1 0 0,0 0 0 0 0,-16 5 0 0 0,25-6-31 0 0,-10 4-39 0 0,0 0 0 0 0,-17 8 0 0 0,30-12-64 0 0,0 1 0 0 0,0-1-1 0 0,0 1 1 0 0,0 0-1 0 0,1-1 1 0 0,-1 1-1 0 0,0 1 1 0 0,1-1-1 0 0,0 0 1 0 0,-1 0 0 0 0,1 1-1 0 0,0 0 1 0 0,0-1-1 0 0,0 1 1 0 0,1 0-1 0 0,-1 0 1 0 0,-1 5-1 0 0,2-7-246 0 0,1 0 0 0 0,0 1 0 0 0,0-1-1 0 0,-1 0 1 0 0,1 1 0 0 0,0-1 0 0 0,0 0-1 0 0,1 0 1 0 0,-1 1 0 0 0,0-1 0 0 0,0 0-1 0 0,1 1 1 0 0,-1-1 0 0 0,0 0 0 0 0,1 0-1 0 0,0 0 1 0 0,-1 1 0 0 0,1-1 0 0 0,0 0-1 0 0,-1 0 1 0 0,1 0 0 0 0,2 2 0 0 0,12 7-2610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5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43 256 0 0,'27'-26'4757'0'0,"-8"10"2754"0"0,-18 18-7103 0 0,1 0 1 0 0,-1 1-1 0 0,0-1 0 0 0,0 1 1 0 0,0 0-1 0 0,0-1 1 0 0,0 1-1 0 0,-1 0 1 0 0,1-1-1 0 0,-1 1 0 0 0,1 0 1 0 0,-1 0-1 0 0,0-1 1 0 0,0 1-1 0 0,-1 0 0 0 0,0 4 1 0 0,-11 55 1082 0 0,8-45-691 0 0,-2 9-120 0 0,0-1 88 0 0,1 1 0 0 0,-2 41-1 0 0,6-61-630 0 0,1 0-1 0 0,0 0 0 0 0,0 0 1 0 0,1-1-1 0 0,0 1 1 0 0,0 0-1 0 0,0 0 1 0 0,1-1-1 0 0,-1 1 1 0 0,2-1-1 0 0,-1 1 0 0 0,0-1 1 0 0,1 0-1 0 0,0 0 1 0 0,0 0-1 0 0,1 0 1 0 0,4 5-1 0 0,-3-6-51 0 0,-1-1 1 0 0,1 0-1 0 0,0 0 0 0 0,0 0 0 0 0,0-1 1 0 0,0 1-1 0 0,0-1 0 0 0,1-1 0 0 0,-1 1 1 0 0,0-1-1 0 0,1 1 0 0 0,-1-2 0 0 0,1 1 1 0 0,0-1-1 0 0,8 0 0 0 0,11-1-70 0 0,0-1-1 0 0,31-7 1 0 0,-15 2-649 0 0,33-3-5029 0 0,-50 7-1154 0 0,-10 2 4159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7:1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29 680 0 0,'2'4'8095'0'0,"1"2"-4415"0"0,17 35-2116 0 0,-7 0-384 0 0,2-1-1 0 0,2-1 1 0 0,1 0-1 0 0,2-2 1 0 0,2 0-1 0 0,1-1 1 0 0,2-1-1 0 0,52 56 1 0 0,-76-90-1101 0 0,0 1-1 0 0,1 0 1 0 0,-1-1-1 0 0,1 1 1 0 0,0-1-1 0 0,-1 0 1 0 0,1 1 0 0 0,0-1-1 0 0,0 0 1 0 0,0 0-1 0 0,0 0 1 0 0,0 0 0 0 0,0-1-1 0 0,0 1 1 0 0,0-1-1 0 0,0 1 1 0 0,0-1 0 0 0,0 0-1 0 0,1 1 1 0 0,-1-1-1 0 0,0 0 1 0 0,0 0 0 0 0,0-1-1 0 0,0 1 1 0 0,0 0-1 0 0,1-1 1 0 0,-1 1 0 0 0,0-1-1 0 0,0 0 1 0 0,0 0-1 0 0,0 0 1 0 0,0 0 0 0 0,-1 0-1 0 0,1 0 1 0 0,0 0-1 0 0,0-1 1 0 0,-1 1 0 0 0,1 0-1 0 0,0-1 1 0 0,-1 0-1 0 0,2-1 1 0 0,6-9 185 0 0,0 0-1 0 0,-1 0 1 0 0,-1-1 0 0 0,12-25-1 0 0,-15 28-205 0 0,33-70 558 0 0,69-134 887 0 0,-59 134-494 0 0,-46 77 49 0 0,-19 30-18747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7:5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83 128 0 0,'0'-50'4251'0'0,"2"18"6796"0"0,10 72-7775 0 0,16 216 1935 0 0,5 25-967 0 0,-30-271-3948 0 0,-2 0 0 0 0,1 0 0 0 0,-2 0 0 0 0,1 0 0 0 0,-2 12 0 0 0,1-21-273 0 0,-1 0 0 0 0,1 0-1 0 0,-1 0 1 0 0,0 0-1 0 0,0 0 1 0 0,1 0-1 0 0,-1 0 1 0 0,0 0-1 0 0,0 0 1 0 0,0-1-1 0 0,0 1 1 0 0,0 0 0 0 0,0-1-1 0 0,0 1 1 0 0,0 0-1 0 0,0-1 1 0 0,0 1-1 0 0,-1-1 1 0 0,1 0-1 0 0,-2 1 1 0 0,-28 6-131 0 0,27-6 96 0 0,-59 10-219 0 0,-240 50-472 0 0,228-42 596 0 0,-143 57 0 0 0,216-75 116 0 0,1-1 1 0 0,-1 1 0 0 0,1 0 0 0 0,-1 0 0 0 0,1 0-1 0 0,-1 0 1 0 0,1 0 0 0 0,-1 0 0 0 0,1 0 0 0 0,0 0-1 0 0,-2 3 1 0 0,2-4 1 0 0,1 0 0 0 0,0 1 1 0 0,0-1-1 0 0,0 0 0 0 0,0 1 0 0 0,0-1 0 0 0,0 0 0 0 0,0 1 0 0 0,0-1 0 0 0,0 0 0 0 0,0 1 1 0 0,0-1-1 0 0,0 0 0 0 0,0 1 0 0 0,0-1 0 0 0,0 0 0 0 0,0 1 0 0 0,0-1 0 0 0,1 0 1 0 0,-1 0-1 0 0,0 1 0 0 0,0-1 0 0 0,0 0 0 0 0,0 1 0 0 0,1-1 0 0 0,-1 0 0 0 0,0 0 1 0 0,0 1-1 0 0,1-1 0 0 0,-1 0 0 0 0,0 0 0 0 0,0 0 0 0 0,1 1 0 0 0,-1-1 0 0 0,1 0 1 0 0,3 2 36 0 0,1 0 1 0 0,-1 0 0 0 0,1-1-1 0 0,0 1 1 0 0,0-1 0 0 0,0 0-1 0 0,5 0 1 0 0,291 12 640 0 0,-68-5-325 0 0,-206-6-302 0 0,33 1 127 0 0,-1 2-1 0 0,0 4 1 0 0,102 27-1 0 0,-159-36-177 0 0,-1 0 1 0 0,1 1 0 0 0,-1-1-1 0 0,0 1 1 0 0,1-1-1 0 0,-1 1 1 0 0,1-1 0 0 0,-1 1-1 0 0,0 0 1 0 0,0 0-1 0 0,1 0 1 0 0,-1 0 0 0 0,0 0-1 0 0,0 0 1 0 0,0 0-1 0 0,0 0 1 0 0,0 0 0 0 0,0 0-1 0 0,1 3 1 0 0,-2-3-3 0 0,0 0 1 0 0,0 0-1 0 0,0 0 1 0 0,0 0-1 0 0,-1-1 1 0 0,1 1-1 0 0,0 0 1 0 0,0 0-1 0 0,-1 0 1 0 0,1 0-1 0 0,-1 0 1 0 0,1-1-1 0 0,-1 1 1 0 0,1 0-1 0 0,-1 0 1 0 0,1-1-1 0 0,-1 1 1 0 0,0 0-1 0 0,1-1 1 0 0,-1 1-1 0 0,0-1 1 0 0,1 1-1 0 0,-2 0 1 0 0,-8 5 18 0 0,1-1 1 0 0,-1 0 0 0 0,-19 7-1 0 0,29-12-25 0 0,-74 24 39 0 0,-1-4 1 0 0,-104 14-1 0 0,85-17-51 0 0,28-5 1 0 0,22-5-29 0 0,0 1-1 0 0,-49 18 1 0 0,152-20-54 0 0,-12-8 57 0 0,81 0 39 0 0,-111 3-8 0 0,0 0-1 0 0,0 2 1 0 0,0 0-1 0 0,0 0 0 0 0,19 8 1 0 0,-32-10-9 0 0,-3-1 14 0 0,0 1 1 0 0,-1-1 0 0 0,1 0-1 0 0,0 0 1 0 0,0 1 0 0 0,0-1-1 0 0,0 1 1 0 0,0-1 0 0 0,-1 1-1 0 0,1-1 1 0 0,0 1-1 0 0,0 0 1 0 0,-1-1 0 0 0,1 1-1 0 0,0 0 1 0 0,-1-1 0 0 0,1 1-1 0 0,-1 0 1 0 0,1 0 0 0 0,-1 0-1 0 0,1-1 1 0 0,-1 1 0 0 0,0 0-1 0 0,1 2 1 0 0,-2 0-2 0 0,0-1 4 0 0,-1 0 0 0 0,0 0-1 0 0,1 1 1 0 0,-1-1 0 0 0,0 0 0 0 0,0 0-1 0 0,0-1 1 0 0,0 1 0 0 0,-1 0 0 0 0,1-1-1 0 0,0 1 1 0 0,-1-1 0 0 0,-3 2-1 0 0,2-1 6 0 0,3-1 14 0 0,-1 0 0 0 0,1 0 0 0 0,0 0 0 0 0,0 1 0 0 0,0-1 0 0 0,0 0 0 0 0,0 1 0 0 0,1-1 0 0 0,-1 0 0 0 0,0 1 0 0 0,1-1 1 0 0,-1 1-1 0 0,1 0 0 0 0,-1-1 0 0 0,1 1 0 0 0,0-1 0 0 0,-1 1 0 0 0,1-1 0 0 0,0 1 0 0 0,0 0 0 0 0,0 1 0 0 0,5 41 468 0 0,-2-27-348 0 0,80 541-98 0 0,-72-491-38 0 0,-4-32-4 0 0,-3-14 0 0 0,0 0 0 0 0,-2 0 0 0 0,1 24 0 0 0,-5-37 0 0 0,-8-13 0 0 0,5-1 719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7:5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1 485 144 0 0,'0'-1'11313'0'0,"8"-9"-10320"0"0,-2 1-346 0 0,1 1 0 0 0,-1-2 0 0 0,-1 1 0 0 0,1-1 1 0 0,-2 1-1 0 0,1-1 0 0 0,-1-1 0 0 0,-1 1 0 0 0,0 0 0 0 0,0-1 1 0 0,-1 0-1 0 0,1-15 0 0 0,-1-14 45 0 0,-2 0 1 0 0,-4-41 0 0 0,0 14 93 0 0,1 24-188 0 0,0-16 2796 0 0,4 65-3090 0 0,4 73 980 0 0,-5 94 1 0 0,-2-64-556 0 0,2-102-920 0 0,1 0-1 0 0,-1-1 1 0 0,1 1 0 0 0,1-1-1 0 0,3 13 1 0 0,8 3-3259 0 0,-12-20 2725 0 0,0-1 0 0 0,1 0 0 0 0,-1 0 0 0 0,1 0 0 0 0,-1 0 0 0 0,1 0 0 0 0,-1 0 0 0 0,1 0-1 0 0,-1 0 1 0 0,1 0 0 0 0,0-1 0 0 0,2 1 0 0 0,3 0-2239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7:5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12 203 6461 0 0,'-2'-4'791'0'0,"0"0"1"0"0,1 0 0 0 0,-1 0 0 0 0,1 0-1 0 0,0-1 1 0 0,0 1 0 0 0,1 0 0 0 0,-1 0-1 0 0,1-1 1 0 0,0 1 0 0 0,0 0 0 0 0,0-1-1 0 0,1 1 1 0 0,0-5 0 0 0,1 4-421 0 0,0-1 0 0 0,0 1 1 0 0,0-1-1 0 0,1 1 0 0 0,-1 0 0 0 0,1 0 0 0 0,1 0 1 0 0,-1 0-1 0 0,7-6 0 0 0,-2 3-106 0 0,0 0-1 0 0,1 0 0 0 0,0 1 1 0 0,0 1-1 0 0,1 0 1 0 0,0 0-1 0 0,0 0 0 0 0,1 2 1 0 0,-1-1-1 0 0,15-3 1 0 0,-24 7-218 0 0,0 1 1 0 0,0-1 0 0 0,1 1-1 0 0,-1-1 1 0 0,0 1-1 0 0,0-1 1 0 0,0 1 0 0 0,0 0-1 0 0,0 0 1 0 0,1 0 0 0 0,-1 0-1 0 0,0 0 1 0 0,0 0-1 0 0,0 0 1 0 0,1 0 0 0 0,-1 0-1 0 0,0 0 1 0 0,0 1 0 0 0,0-1-1 0 0,0 1 1 0 0,0-1 0 0 0,1 0-1 0 0,-1 1 1 0 0,0 0-1 0 0,0-1 1 0 0,0 1 0 0 0,0 0-1 0 0,-1-1 1 0 0,1 1 0 0 0,0 0-1 0 0,0 0 1 0 0,0 0-1 0 0,-1 0 1 0 0,1 0 0 0 0,0 0-1 0 0,-1 0 1 0 0,1 0 0 0 0,-1 0-1 0 0,1 0 1 0 0,-1 0-1 0 0,1 0 1 0 0,-1 0 0 0 0,0 1-1 0 0,0-1 1 0 0,1 0 0 0 0,-1 0-1 0 0,0 0 1 0 0,0 3 0 0 0,-1 2 52 0 0,1 1 0 0 0,-1 0 0 0 0,0 0 0 0 0,-1 0 0 0 0,0-1 0 0 0,0 1 0 0 0,-4 8 1 0 0,-65 118 495 0 0,23-48-175 0 0,44-78-347 0 0,0 1 0 0 0,0 0 1 0 0,1 0-1 0 0,0 0 0 0 0,1 0 0 0 0,-3 12 0 0 0,5-18-46 0 0,0 0 0 0 0,0 0 0 0 0,0 1 0 0 0,0-1 0 0 0,0 0 0 0 0,0 0 0 0 0,0 0-1 0 0,1 0 1 0 0,-1 0 0 0 0,1-1 0 0 0,0 1 0 0 0,-1 0 0 0 0,1 0 0 0 0,0 0 0 0 0,0 0 0 0 0,0-1 0 0 0,0 1 0 0 0,0 0-1 0 0,1-1 1 0 0,-1 1 0 0 0,1-1 0 0 0,-1 1 0 0 0,1-1 0 0 0,-1 0 0 0 0,1 0 0 0 0,-1 1 0 0 0,1-1 0 0 0,0 0 0 0 0,0-1-1 0 0,0 1 1 0 0,0 0 0 0 0,2 0 0 0 0,13 4 469 0 0,1 0 1 0 0,30 2-1 0 0,-12-3-2320 0 0,-13-1-2787 0 0,-1-1-3863 0 0,-15-1 5538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7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6 304 820 0 0,'-5'-5'15072'0'0,"29"5"-7877"0"0,-11 2-7266 0 0,-5 1 676 0 0,-1-1 1 0 0,1 2-1 0 0,-1-1 1 0 0,0 1-1 0 0,0 0 0 0 0,0 0 1 0 0,-1 1-1 0 0,7 6 0 0 0,8 4 974 0 0,-36-48-79 0 0,2 13-1453 0 0,-1 0-26 0 0,1 0 0 0 0,1-1-1 0 0,-15-36 1 0 0,25 52-24 0 0,0-1 0 0 0,0 0-1 0 0,0 0 1 0 0,1 0 0 0 0,0 0 0 0 0,0 0-1 0 0,1 0 1 0 0,0 0 0 0 0,0 0-1 0 0,0 0 1 0 0,1 0 0 0 0,-1 0 0 0 0,2 0-1 0 0,-1 0 1 0 0,1 0 0 0 0,-1 1-1 0 0,2-1 1 0 0,-1 0 0 0 0,6-8 0 0 0,-6 9 1 0 0,1 1 0 0 0,1 0 1 0 0,-1 0-1 0 0,1 0 0 0 0,0 0 1 0 0,-1 1-1 0 0,2-1 0 0 0,-1 1 1 0 0,0 0-1 0 0,1 0 0 0 0,-1 0 1 0 0,1 1-1 0 0,0 0 1 0 0,0 0-1 0 0,0 0 0 0 0,0 0 1 0 0,0 1-1 0 0,0 0 0 0 0,8-1 1 0 0,-9 2 2 0 0,-1 0 1 0 0,1 0-1 0 0,0 1 1 0 0,-1-1-1 0 0,1 1 1 0 0,-1 0-1 0 0,1 0 1 0 0,-1 0-1 0 0,1 0 1 0 0,-1 1-1 0 0,0-1 1 0 0,0 1-1 0 0,1 0 1 0 0,-1 0-1 0 0,0 0 1 0 0,-1 0-1 0 0,1 1 1 0 0,0-1-1 0 0,-1 1 1 0 0,1-1-1 0 0,-1 1 1 0 0,0 0-1 0 0,0 0 1 0 0,0 0-1 0 0,0 1 1 0 0,-1-1-1 0 0,1 0 1 0 0,-1 0-1 0 0,2 6 1 0 0,-1 2 20 0 0,1 0 1 0 0,-2 0 0 0 0,0 1 0 0 0,0-1-1 0 0,-1 15 1 0 0,-1-13 14 0 0,1 0 0 0 0,1 0-1 0 0,0 0 1 0 0,5 19 0 0 0,-5-29-24 0 0,0 0 0 0 0,0 1 0 0 0,1-1 0 0 0,-1 0 0 0 0,1 0 0 0 0,-1 0 0 0 0,1 0 1 0 0,0 0-1 0 0,1-1 0 0 0,-1 1 0 0 0,0-1 0 0 0,1 1 0 0 0,-1-1 0 0 0,1 0 0 0 0,0 0 1 0 0,-1 0-1 0 0,1 0 0 0 0,0 0 0 0 0,1-1 0 0 0,-1 1 0 0 0,4 1 0 0 0,-3-2 52 0 0,0-1 0 0 0,1 1 0 0 0,-1-1 0 0 0,0 0 0 0 0,0 0 0 0 0,0 0-1 0 0,0 0 1 0 0,0-1 0 0 0,7-1 0 0 0,16-1-2507 0 0,-25 3 1265 0 0,0 0 0 0 0,0 0 0 0 0,0 0 0 0 0,1 0 0 0 0,-1 1 0 0 0,0-1 0 0 0,0 1 0 0 0,0 0-1 0 0,4 1 1 0 0,-1 0-2022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7:5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69 340 0 0,'10'-21'2166'0'0,"13"-26"12883"0"0,-24 48-14902 0 0,-1 0 0 0 0,0 0 0 0 0,1 0 0 0 0,-1 1 0 0 0,1-1 0 0 0,0 1-1 0 0,-1-1 1 0 0,1 1 0 0 0,0-1 0 0 0,-2 4 0 0 0,2-3 70 0 0,-101 128 3442 0 0,-91 107 209 0 0,179-220-3740 0 0,-9 9-684 0 0,7-11-2680 0 0,35-28-8122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7:5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14 548 0 0,'11'-14'7349'0'0,"-12"22"-698"0"0,-6 10-2549 0 0,-4 0-4508 0 0,-193 203 7809 0 0,159-175-6192 0 0,25-26-146 0 0,0 1 1 0 0,-26 37 0 0 0,46-57-934 0 0,0 2-390 0 0,19-3-11991 0 0,6-10 9218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7:5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51 208 0 0,'-1'-4'776'0'0,"-1"1"1"0"0,1 0-1 0 0,-1 0 0 0 0,1 0 1 0 0,-1 1-1 0 0,0-1 0 0 0,0 0 1 0 0,0 1-1 0 0,-1-1 0 0 0,1 1 1 0 0,0 0-1 0 0,-1 0 0 0 0,0 0 0 0 0,1 0 1 0 0,-1 0-1 0 0,0 0 0 0 0,-5-2 1 0 0,4 3-310 0 0,0 1 0 0 0,0-1-1 0 0,0 0 1 0 0,1 1 0 0 0,-1 0 0 0 0,0 0 0 0 0,0 0 0 0 0,0 0 0 0 0,0 1 0 0 0,1-1 0 0 0,-1 1-1 0 0,0 0 1 0 0,-5 2 0 0 0,0 1-78 0 0,0 0 0 0 0,1 1 0 0 0,-1 0 0 0 0,1 0 0 0 0,0 1 0 0 0,0 0 0 0 0,1 0 0 0 0,-1 1 0 0 0,1 0 0 0 0,1 0 0 0 0,-9 11 0 0 0,6-4-24 0 0,1-1 1 0 0,0 1 0 0 0,1 1-1 0 0,0-1 1 0 0,1 1 0 0 0,1 0-1 0 0,0 1 1 0 0,-3 19 0 0 0,7-26-238 0 0,0 0 0 0 0,1 0 0 0 0,0 0 1 0 0,0 0-1 0 0,1 0 0 0 0,0 0 0 0 0,1 0 1 0 0,0 0-1 0 0,0-1 0 0 0,1 1 0 0 0,0-1 1 0 0,0 1-1 0 0,1-1 0 0 0,0 0 0 0 0,0 0 1 0 0,9 10-1 0 0,-6-8-22 0 0,1-1 0 0 0,1 0 0 0 0,0-1 1 0 0,0 0-1 0 0,0 0 0 0 0,1-1 0 0 0,19 11 0 0 0,-23-14-168 0 0,-1-2 0 0 0,1 1-1 0 0,0-1 1 0 0,0 1 0 0 0,0-1-1 0 0,0-1 1 0 0,0 0 0 0 0,0 1 0 0 0,0-2-1 0 0,1 1 1 0 0,-1-1 0 0 0,0 0-1 0 0,1 0 1 0 0,-1-1 0 0 0,0 1-1 0 0,0-2 1 0 0,7-1 0 0 0,-12 3-2 0 0,1 0 1 0 0,0-1 0 0 0,-1 0-1 0 0,1 1 1 0 0,-1-1 0 0 0,1 0-1 0 0,-1 0 1 0 0,0 1-1 0 0,1-1 1 0 0,-1 0 0 0 0,0-1-1 0 0,1 1 1 0 0,-1 0 0 0 0,0 0-1 0 0,0 0 1 0 0,0-1 0 0 0,0 1-1 0 0,0 0 1 0 0,0-1-1 0 0,-1 1 1 0 0,1-1 0 0 0,0 1-1 0 0,-1-1 1 0 0,1 0 0 0 0,-1 1-1 0 0,1-1 1 0 0,-1 0-1 0 0,0 1 1 0 0,0-1 0 0 0,0 0-1 0 0,0-2 1 0 0,-1 2 28 0 0,1-1 1 0 0,-1 1-1 0 0,0 0 0 0 0,0 0 0 0 0,0 0 1 0 0,0 0-1 0 0,0 0 0 0 0,-1 0 0 0 0,1 1 1 0 0,0-1-1 0 0,-1 0 0 0 0,0 1 0 0 0,1-1 1 0 0,-1 1-1 0 0,0-1 0 0 0,0 1 0 0 0,1 0 1 0 0,-1 0-1 0 0,0 0 0 0 0,0 0 0 0 0,-1 0 1 0 0,1 0-1 0 0,-3 0 0 0 0,-3-1-115 0 0,0 0 0 0 0,1 1 0 0 0,-1 0 0 0 0,0 0 0 0 0,0 1 0 0 0,0 0 0 0 0,0 1 0 0 0,0-1 0 0 0,0 2 0 0 0,0-1 1 0 0,0 1-1 0 0,0 0 0 0 0,1 1 0 0 0,-1-1 0 0 0,-13 8 0 0 0,16-5-883 0 0,-2 8-7019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7:5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1 367 748 0 0,'29'-9'7645'0'0,"-19"9"-5746"0"0,0 0 0 0 0,-1 1 1 0 0,1 0-1 0 0,0 0 0 0 0,15 5 1 0 0,-14-3 100 0 0,-1-1 1 0 0,0 0-1 0 0,1-1 1 0 0,16 0-1 0 0,-39-17-1382 0 0,8 9-545 0 0,1 0-1 0 0,-1 0 1 0 0,1 0 0 0 0,0-1-1 0 0,1 1 1 0 0,0-1-1 0 0,0 0 1 0 0,1 0-1 0 0,0 1 1 0 0,0-1-1 0 0,0 0 1 0 0,1 0-1 0 0,1 0 1 0 0,-1 0-1 0 0,1 0 1 0 0,0 0-1 0 0,1 1 1 0 0,0-1-1 0 0,5-13 1 0 0,-1 5-21 0 0,1 0 1 0 0,0 0-1 0 0,1 1 1 0 0,0 0-1 0 0,2 0 1 0 0,0 1-1 0 0,22-25 1 0 0,-26 33-18 0 0,1 0 1 0 0,-1 1-1 0 0,1 0 1 0 0,0 0 0 0 0,0 1-1 0 0,0 0 1 0 0,11-4 0 0 0,-17 7-32 0 0,0 1 0 0 0,0-1 0 0 0,1 1 0 0 0,-1-1-1 0 0,0 1 1 0 0,1-1 0 0 0,-1 1 0 0 0,1 0 0 0 0,-1 0 0 0 0,0 0 0 0 0,1 0 0 0 0,-1 0 0 0 0,1 0 0 0 0,-1 0 0 0 0,0 0 0 0 0,1 0 0 0 0,-1 1 0 0 0,1-1 0 0 0,-1 1 0 0 0,0-1 0 0 0,0 1 0 0 0,1-1 0 0 0,-1 1 0 0 0,0 0 0 0 0,0-1 0 0 0,1 1 0 0 0,-1 0 0 0 0,0 0 0 0 0,0 0 0 0 0,0 0 0 0 0,0 0 0 0 0,0 0 0 0 0,-1 0 0 0 0,1 1 0 0 0,0-1 0 0 0,0 0-1 0 0,-1 0 1 0 0,1 1 0 0 0,-1-1 0 0 0,1 0 0 0 0,-1 1 0 0 0,0-1 0 0 0,1 0 0 0 0,-1 1 0 0 0,0-1 0 0 0,0 1 0 0 0,0-1 0 0 0,0 1 0 0 0,0-1 0 0 0,0 2 0 0 0,0 21-4 0 0,-1-1 0 0 0,-4 26 0 0 0,3-31 0 0 0,0 1 0 0 0,1 0 0 0 0,1 0 0 0 0,3 29 0 0 0,-2-42 0 0 0,0-1 0 0 0,1 1 0 0 0,0 0 0 0 0,0 0 0 0 0,0-1 0 0 0,1 1 0 0 0,0-1 0 0 0,0 0 0 0 0,0 0 0 0 0,0 0 0 0 0,1 0 0 0 0,0 0 0 0 0,0-1 0 0 0,0 0 0 0 0,1 0 0 0 0,0 0 0 0 0,-1 0 0 0 0,9 4 0 0 0,-6-4-51 0 0,0 0-1 0 0,1-1 1 0 0,-1 0-1 0 0,1-1 1 0 0,-1 1 0 0 0,1-2-1 0 0,0 1 1 0 0,0-1-1 0 0,0 0 1 0 0,0 0-1 0 0,0-1 1 0 0,15-2 0 0 0,-8 2-479 0 0,-9 0-2875 0 0,5 0-5447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7:5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96 16 0 0,'-15'-6'18886'0'0,"18"8"-18596"0"0,0 1-1 0 0,0-1 0 0 0,0 0 0 0 0,0 0 0 0 0,0 0 1 0 0,1-1-1 0 0,-1 1 0 0 0,1-1 0 0 0,-1 1 0 0 0,1-1 1 0 0,-1-1-1 0 0,1 1 0 0 0,0 0 0 0 0,-1-1 0 0 0,8 1 1 0 0,68-2 1115 0 0,-63 1-977 0 0,507-2 2823 0 0,-244 5-2128 0 0,263-27 576 0 0,-311 9-1483 0 0,330-4 525 0 0,-231 8-367 0 0,336-29-374 0 0,-654 38 2 0 0,24 1-49 0 0,-35 1-216 0 0,-26 6-5863 0 0,13-1 280 0 0,5-3 2333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5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48 328 664 0 0,'-4'3'734'0'0,"1"0"0"0"0,0 1 0 0 0,0-1 0 0 0,0 1 1 0 0,0-1-1 0 0,1 1 0 0 0,-1 0 0 0 0,1 0 0 0 0,0 0 0 0 0,0 1 0 0 0,1-1 0 0 0,-1 0 0 0 0,1 1 0 0 0,0-1 0 0 0,0 1 1 0 0,-1 5-1 0 0,-8 29 13077 0 0,16-47-12252 0 0,9-20-1518 0 0,-6-5 268 0 0,-2 1 1 0 0,0-1 0 0 0,1-45 0 0 0,-4-100 11 0 0,-4 132-221 0 0,0 45-96 0 0,0 1-4 0 0,0-1 1 0 0,1 1 0 0 0,-1 0 0 0 0,0 0-1 0 0,1-1 1 0 0,-1 1 0 0 0,0 0-1 0 0,1 0 1 0 0,-1 0 0 0 0,1 0 0 0 0,-1 0-1 0 0,0-1 1 0 0,1 1 0 0 0,-1 0-1 0 0,1 0 1 0 0,-1 0 0 0 0,0 0 0 0 0,1 0-1 0 0,-1 0 1 0 0,1 0 0 0 0,-1 0-1 0 0,1 1 1 0 0,-1-1 0 0 0,0 0 0 0 0,1 0-1 0 0,-1 0 1 0 0,0 0 0 0 0,1 1-1 0 0,20 19 28 0 0,-2 2 0 0 0,30 40-1 0 0,-8-9 26 0 0,-9-16-578 0 0,1-1 1 0 0,3-2-1 0 0,0-1 0 0 0,55 37 1 0 0,-47-41-2159 0 0,-43-29 2388 0 0,-1-2-1148 0 0,-1 1 1419 0 0,1-1 0 0 0,-1 0 1 0 0,0 1-1 0 0,1-1 0 0 0,-1 1 0 0 0,0-1 0 0 0,0 1 0 0 0,0-1 1 0 0,0 1-1 0 0,-1 0 0 0 0,1-1 0 0 0,0 1 0 0 0,0 0 0 0 0,-1 0 1 0 0,1 0-1 0 0,-1 0 0 0 0,1 0 0 0 0,-1 0 0 0 0,1 0 1 0 0,-3 0-1 0 0,-39-16-227 0 0,38 15 226 0 0,-41-12-117 0 0,0 2 0 0 0,-52-8 0 0 0,73 17-93 0 0,0 0 1 0 0,-1 2-1 0 0,1 1 0 0 0,-1 1 0 0 0,-41 7 1 0 0,57-4-1706 0 0,11 1-1469 0 0,20 3-1002 0 0,-6-6 2531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7:59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7 248 0 0,'-11'-6'13657'0'0,"8"20"-12664"0"0,0 0 0 0 0,1 1 0 0 0,0-1 0 0 0,1 1 0 0 0,1 0 0 0 0,1-1 0 0 0,2 22 0 0 0,0 12 256 0 0,7 216 2763 0 0,1 83-932 0 0,-12-314-2835 0 0,0-6 114 0 0,2 1-1 0 0,5 39 1 0 0,-5-65-330 0 0,-1 0 0 0 0,1 0 0 0 0,0-1 0 0 0,0 1-1 0 0,0 0 1 0 0,0-1 0 0 0,0 1 0 0 0,0 0 0 0 0,0-1 0 0 0,1 0 0 0 0,-1 1 0 0 0,0-1 0 0 0,1 0 0 0 0,-1 0 0 0 0,1 1 0 0 0,0-1 0 0 0,-1 0-1 0 0,1-1 1 0 0,0 1 0 0 0,0 0 0 0 0,-1 0 0 0 0,1-1 0 0 0,0 1 0 0 0,0-1 0 0 0,0 0 0 0 0,0 1 0 0 0,2-1 0 0 0,10 1 14 0 0,1 0 1 0 0,25-2-1 0 0,-10 0 10 0 0,533 18 210 0 0,-244-13-263 0 0,802-26 0 0 0,-981 19-8 0 0,-139 3-136 0 0,13-5-8509 0 0,-4-4 4655 0 0,3-6 576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8:0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20 424 0 0,'0'0'2533'0'0,"12"-20"8197"0"0,-3 21-3674 0 0,-5 1-7214 0 0,-2 2 489 0 0,0-1 1 0 0,0 1-1 0 0,0-1 1 0 0,0 1-1 0 0,0 0 1 0 0,-1-1 0 0 0,0 1-1 0 0,0 0 1 0 0,0 0-1 0 0,1 5 1 0 0,5 20 875 0 0,5 0-429 0 0,-2 0 1 0 0,-1 1-1 0 0,8 59 0 0 0,-9-49-321 0 0,-1 10 613 0 0,1 92 1 0 0,0 2 528 0 0,-1-104-1581 0 0,-5-31-18 0 0,-4-11 0 0 0,0 0 0 0 0,0 0 0 0 0,0 1 0 0 0,0-1 0 0 0,0 1 0 0 0,0-1 0 0 0,0 1 0 0 0,-1 0 0 0 0,1 0 0 0 0,0 0 0 0 0,-1 0 0 0 0,1 0 0 0 0,-1 1 0 0 0,1-1 0 0 0,-1 1 0 0 0,1 0 0 0 0,-1-1 0 0 0,-5 2 0 0 0,-55-2 0 0 0,41 3 0 0 0,0 0 0 0 0,0 2 0 0 0,1 0 0 0 0,-1 1 0 0 0,1 2 0 0 0,0 0 0 0 0,0 1 0 0 0,-25 14 0 0 0,36-16 0 0 0,0 0 0 0 0,0 0 0 0 0,1 1 0 0 0,0 0 0 0 0,0 1 0 0 0,0-1 0 0 0,1 2 0 0 0,0-1 0 0 0,1 1 0 0 0,0 1 0 0 0,0-1 0 0 0,1 1 0 0 0,0 0 0 0 0,1 1 0 0 0,0-1 0 0 0,1 1 0 0 0,-5 15 0 0 0,8-17 0 0 0,0 1 0 0 0,0 0 0 0 0,1 0 0 0 0,0-1 0 0 0,1 1 0 0 0,0 0 0 0 0,0-1 0 0 0,1 1 0 0 0,0-1 0 0 0,1 1 0 0 0,0-1 0 0 0,0 0 0 0 0,9 15 0 0 0,-2-6 0 0 0,0-1 0 0 0,1-1 0 0 0,1 0 0 0 0,0 0 0 0 0,25 24 0 0 0,-19-25 0 0 0,0 0 0 0 0,1-1 0 0 0,0 0 0 0 0,41 20 0 0 0,-20-13 0 0 0,-3-2 0 0 0,1-1 0 0 0,1-2 0 0 0,0-2 0 0 0,2-2 0 0 0,-1-1 0 0 0,1-2 0 0 0,1-2 0 0 0,-1-2 0 0 0,1-1 0 0 0,0-3 0 0 0,0-1 0 0 0,61-8 0 0 0,-89 6 0 0 0,-1-1 0 0 0,0 0 0 0 0,0 0 0 0 0,0-2 0 0 0,-1 1 0 0 0,1-1 0 0 0,-1-1 0 0 0,0-1 0 0 0,-1 1 0 0 0,1-2 0 0 0,19-16 0 0 0,-25 18 0 0 0,0 0 0 0 0,-1-1 0 0 0,1 0 0 0 0,-1 0 0 0 0,-1 0 0 0 0,1-1 0 0 0,-1 1 0 0 0,0-1 0 0 0,-1 0 0 0 0,0 0 0 0 0,0-1 0 0 0,-1 1 0 0 0,0 0 0 0 0,-1-1 0 0 0,1 1 0 0 0,-2-1 0 0 0,1 0 0 0 0,-1 1 0 0 0,-2-15 0 0 0,0 6 0 0 0,-1 1 0 0 0,-1-1 0 0 0,0 1 0 0 0,-2 0 0 0 0,1 0 0 0 0,-2 1 0 0 0,0 0 0 0 0,-1 0 0 0 0,-1 1 0 0 0,0-1 0 0 0,-13-14 0 0 0,-2 1 0 0 0,-1 2 0 0 0,-1 0 0 0 0,-1 2 0 0 0,-36-24 0 0 0,16 17 0 0 0,-2 2 0 0 0,-54-23 0 0 0,23 12 0 0 0,12 8-2050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8:0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1 384 0 0,'-11'13'11087'0'0,"7"6"-5737"0"0,5 26-2599 0 0,1-22-238 0 0,-4 196 6115 0 0,3-189-7143 0 0,0-16-3128 0 0,-1 0-6447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8:0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126 122 640 0 0,'-23'7'4025'0'0,"12"-1"-2499"0"0,0 1 0 0 0,0 1 0 0 0,1-1 0 0 0,0 2 0 0 0,0-1 0 0 0,1 1 0 0 0,0 1 0 0 0,-12 16 6243 0 0,29-38-5672 0 0,25-37-1304 0 0,47-104 2425 0 0,-80 153-3195 0 0,0-1 1 0 0,1 1-1 0 0,-1 0 0 0 0,0 0 0 0 0,0-1 0 0 0,1 1 0 0 0,-1 0 1 0 0,0-1-1 0 0,1 1 0 0 0,-1 0 0 0 0,0 0 0 0 0,0-1 1 0 0,1 1-1 0 0,-1 0 0 0 0,1 0 0 0 0,-1 0 0 0 0,0 0 1 0 0,1-1-1 0 0,-1 1 0 0 0,0 0 0 0 0,1 0 0 0 0,-1 0 1 0 0,1 0-1 0 0,-1 0 0 0 0,0 0 0 0 0,1 0 0 0 0,-1 0 0 0 0,0 0 1 0 0,1 0-1 0 0,-1 0 0 0 0,1 0 0 0 0,-1 0 0 0 0,1 1 1 0 0,14 10 487 0 0,9 20-14 0 0,-23-29-463 0 0,6 8 31 0 0,100 137 56 0 0,-99-135-121 0 0,-7-9 0 0 0,1 0 0 0 0,0-1 0 0 0,-1 1 0 0 0,1-1 0 0 0,1 1 0 0 0,-1-1 0 0 0,0 0 0 0 0,5 4 0 0 0,-18-8 0 0 0,0 1 0 0 0,0 0 0 0 0,-15 0 0 0 0,1 1 0 0 0,-2-3-32 0 0,16 2-114 0 0,-1 0 0 0 0,1 0 0 0 0,-1 1 0 0 0,-16 2 0 0 0,21 3-3018 0 0,11 10-9075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8:0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1125 13 864 0 0,'-14'-12'18669'0'0,"9"27"-17306"0"0,0 0 0 0 0,1 0 0 0 0,1 0 0 0 0,-1 21 0 0 0,-4 12 140 0 0,-1 20-2 0 0,2 0-1 0 0,5 114 0 0 0,2-80-1085 0 0,-2 14-415 0 0,6 301 0 0 0,5-150 0 0 0,-9-259 0 0 0,0-1 0 0 0,-1-2 0 0 0,-2 0 0 0 0,-2 0 0 0 0,-2-3 0 0 0,-1-2 0 0 0,-169-26 0 0 0,-661-2 0 0 0,833 28-4 0 0,-24-4-152 0 0,27 4-732 0 0,16-11-5428 0 0,5-2 2080 0 0,8-5 611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8:03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227 424 664 0 0,'8'-5'910'0'0,"1"0"0"0"0,-1 0 0 0 0,0-1-1 0 0,-1 0 1 0 0,1-1 0 0 0,-1 0 0 0 0,0 0 0 0 0,-1 0-1 0 0,0-1 1 0 0,0 0 0 0 0,-1 0 0 0 0,0-1 0 0 0,0 1-1 0 0,-1-1 1 0 0,0 0 0 0 0,0 0 0 0 0,2-12 0 0 0,-4 11-465 0 0,0-1 0 0 0,-1 1 0 0 0,0 0 0 0 0,-1 0 0 0 0,0-1 0 0 0,-1 1 0 0 0,0 0 0 0 0,0-1 0 0 0,-1 1 0 0 0,-5-14 0 0 0,4 14-217 0 0,-1 1 1 0 0,0-1-1 0 0,-1 0 1 0 0,0 1-1 0 0,-1 0 0 0 0,0 0 1 0 0,0 1-1 0 0,-1-1 1 0 0,0 1-1 0 0,0 1 1 0 0,-1-1-1 0 0,0 1 0 0 0,-10-7 1 0 0,13 11-150 0 0,0 0-1 0 0,-1 0 1 0 0,1 0 0 0 0,-1 1-1 0 0,1-1 1 0 0,-1 1 0 0 0,0 1-1 0 0,1-1 1 0 0,-1 1 0 0 0,0 0-1 0 0,0 0 1 0 0,0 1 0 0 0,0-1 0 0 0,0 1-1 0 0,0 1 1 0 0,0-1 0 0 0,0 1-1 0 0,0 0 1 0 0,0 1 0 0 0,0-1-1 0 0,0 1 1 0 0,1 0 0 0 0,-1 1-1 0 0,-8 4 1 0 0,7-3 18 0 0,0 1-1 0 0,1-1 1 0 0,0 1-1 0 0,0 1 1 0 0,0-1-1 0 0,1 1 1 0 0,-1 0-1 0 0,2 0 1 0 0,-1 0-1 0 0,0 1 1 0 0,1 0-1 0 0,1-1 1 0 0,-1 2-1 0 0,-4 13 1 0 0,6-16-55 0 0,1-1 1 0 0,0 1 0 0 0,1-1-1 0 0,-1 1 1 0 0,1 0 0 0 0,0-1-1 0 0,0 1 1 0 0,0-1 0 0 0,1 1-1 0 0,0-1 1 0 0,0 1-1 0 0,0-1 1 0 0,0 1 0 0 0,1-1-1 0 0,-1 0 1 0 0,1 1 0 0 0,0-1-1 0 0,0 0 1 0 0,1 0 0 0 0,-1 0-1 0 0,1-1 1 0 0,0 1 0 0 0,0-1-1 0 0,0 1 1 0 0,1-1-1 0 0,6 5 1 0 0,-4-3-116 0 0,1-1 0 0 0,-1 0 0 0 0,1 0 0 0 0,0 0 0 0 0,0-1 1 0 0,0 0-1 0 0,1 0 0 0 0,-1-1 0 0 0,1 0 0 0 0,-1 0 0 0 0,1-1 0 0 0,14 1 0 0 0,-16-2-6 0 0,-1 0 0 0 0,0-1 0 0 0,1 1 0 0 0,-1-1 1 0 0,0-1-1 0 0,0 1 0 0 0,0-1 0 0 0,0 1 0 0 0,0-2 0 0 0,0 1 0 0 0,-1 0 0 0 0,1-1 0 0 0,-1 0 0 0 0,1 0 0 0 0,-1 0 0 0 0,0-1 1 0 0,0 1-1 0 0,-1-1 0 0 0,6-7 0 0 0,-1 1 72 0 0,-2-2-1 0 0,1 1 1 0 0,-1-1 0 0 0,4-13 0 0 0,13-24 1198 0 0,-23 49-1165 0 0,0 0 0 0 0,0 0 0 0 0,0 0 0 0 0,0 0 0 0 0,0 0 0 0 0,0 0 0 0 0,0 0-1 0 0,0 0 1 0 0,0 0 0 0 0,0 0 0 0 0,1 0 0 0 0,-1-1 0 0 0,0 1 0 0 0,0 0 0 0 0,0 0 0 0 0,0 0 0 0 0,0 0-1 0 0,0 0 1 0 0,0 0 0 0 0,0 0 0 0 0,0 0 0 0 0,1 0 0 0 0,-1 0 0 0 0,0 0 0 0 0,0 0 0 0 0,0 0 0 0 0,0 0 0 0 0,0 0-1 0 0,0 0 1 0 0,0 0 0 0 0,0 0 0 0 0,1 0 0 0 0,-1 0 0 0 0,0 0 0 0 0,0 0 0 0 0,0 0 0 0 0,0 0 0 0 0,0 0-1 0 0,0 0 1 0 0,0 0 0 0 0,0 1 0 0 0,0-1 0 0 0,1 0 0 0 0,-1 0 0 0 0,0 0 0 0 0,0 0 0 0 0,0 0 0 0 0,0 0-1 0 0,0 0 1 0 0,0 0 0 0 0,0 0 0 0 0,0 0 0 0 0,0 1 0 0 0,0-1 0 0 0,0 0 0 0 0,0 0 0 0 0,0 0 0 0 0,0 0-1 0 0,0 0 1 0 0,0 0 0 0 0,0 0 0 0 0,0 0 0 0 0,0 1 0 0 0,0-1 0 0 0,0 0 0 0 0,0 0 0 0 0,4 14 586 0 0,0 14-111 0 0,0 217 992 0 0,-4-241-1831 0 0,0-1 0 0 0,1 1 0 0 0,0 0 1 0 0,0 0-1 0 0,0-1 0 0 0,0 1 0 0 0,4 5 0 0 0,-4-6-651 0 0,1-1-1 0 0,-1 1 0 0 0,1-1 1 0 0,0 1-1 0 0,0-1 0 0 0,0 0 1 0 0,0 0-1 0 0,0 0 0 0 0,5 3 1 0 0,6 2-2449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8:04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64 350 836 0 0,'-26'32'11972'0'0,"-5"20"-1105"0"0,24-40-5498 0 0,9-23-3029 0 0,15-43-2294 0 0,-5 16 550 0 0,78-292 145 0 0,-89 324-741 0 0,3 0 0 0 0,2 6 0 0 0,0 8 0 0 0,0 0 0 0 0,-1 0 0 0 0,-1 1 0 0 0,1-1 0 0 0,5 18 0 0 0,4 4 0 0 0,14 20 0 0 0,2-2 0 0 0,2 0 0 0 0,2-3 0 0 0,3-1 0 0 0,1-1 0 0 0,49 42 0 0 0,-85-83-34 0 0,0-1 0 0 0,-1 1-1 0 0,1-1 1 0 0,0 1 0 0 0,0-1 0 0 0,0 0 0 0 0,0 0 0 0 0,0 1-1 0 0,0-2 1 0 0,0 1 0 0 0,0 0 0 0 0,0 0 0 0 0,0-1 0 0 0,1 1-1 0 0,1 0 1 0 0,-3-1-81 0 0,-1-13-207 0 0,-3 10 330 0 0,1-1 1 0 0,-1 0-1 0 0,1 1 1 0 0,-1-1-1 0 0,0 1 0 0 0,-1 0 1 0 0,1 0-1 0 0,0 0 0 0 0,-1 0 1 0 0,0 1-1 0 0,1 0 1 0 0,-1-1-1 0 0,0 1 0 0 0,0 1 1 0 0,-6-3-1 0 0,-13-4 201 0 0,-35-8-1 0 0,46 13-136 0 0,-28-5-15 0 0,0 1 0 0 0,0 3-1 0 0,-62 0 1 0 0,95 2-1077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8:1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96 0 0,'0'0'3236'0'0,"4"0"-1944"0"0,195-11 5202 0 0,-39 1-4556 0 0,33 3-840 0 0,382-26 2506 0 0,-565 32-3525 0 0,-7 1-49 0 0,1 0-1 0 0,0 0 1 0 0,-1 0-1 0 0,1-1 1 0 0,0 1-1 0 0,-1-1 1 0 0,1 0-1 0 0,-1 0 0 0 0,1 0 1 0 0,-1-1-1 0 0,1 1 1 0 0,5-4-1 0 0,-9 4-5 0 0,-117 1-487 0 0,-88 23-2248 0 0,71 1-2254 0 0,89-14 3233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8:1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8 0 0,'2'3'6576'0'0,"15"1"-3721"0"0,15 0-1560 0 0,288-10 5778 0 0,424-26 138 0 0,-631 27-8678 0 0,-132 9-7015 0 0,7-2 5898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8:2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192 110 36 0 0,'0'-2'422'0'0,"0"1"0"0"0,0-1 0 0 0,0 0 0 0 0,0 0 0 0 0,0 1 0 0 0,0-1 0 0 0,0 0 1 0 0,-1 1-1 0 0,1-1 0 0 0,-1 0 0 0 0,1 1 0 0 0,-1-1 0 0 0,0 1 0 0 0,0-1 0 0 0,0 1 0 0 0,1-1 0 0 0,-1 1 0 0 0,-1 0 0 0 0,1-1 0 0 0,0 1 0 0 0,-2-2 0 0 0,1 2-156 0 0,0 0 0 0 0,0 1 0 0 0,0-1 0 0 0,1 1 0 0 0,-1 0 0 0 0,0-1 0 0 0,0 1 0 0 0,0 0 0 0 0,0 0 0 0 0,0 0 0 0 0,0 0 0 0 0,0 1 0 0 0,0-1 0 0 0,1 0 0 0 0,-1 1 0 0 0,0 0 0 0 0,0-1 0 0 0,0 1 0 0 0,-1 1 0 0 0,-9 3 373 0 0,0 1-1 0 0,0 0 0 0 0,1 1 0 0 0,0 0 1 0 0,1 1-1 0 0,-1 0 0 0 0,2 1 0 0 0,-1 0 1 0 0,1 0-1 0 0,-13 18 0 0 0,21-26-577 0 0,1 0-1 0 0,-1 0 1 0 0,0 0-1 0 0,0 0 1 0 0,0 0-1 0 0,1 0 1 0 0,-1 0-1 0 0,1 0 1 0 0,-1 0-1 0 0,1 0 1 0 0,-1 0-1 0 0,1 0 1 0 0,-1 0-1 0 0,1 1 1 0 0,0-1-1 0 0,0 0 1 0 0,0 0 0 0 0,0 0-1 0 0,0 1 1 0 0,0-1-1 0 0,0 0 1 0 0,0 0-1 0 0,0 0 1 0 0,0 1-1 0 0,1-1 1 0 0,-1 0-1 0 0,0 0 1 0 0,1 0-1 0 0,-1 0 1 0 0,1 0-1 0 0,-1 0 1 0 0,1 1 0 0 0,0-1-1 0 0,0-1 1 0 0,-1 1-1 0 0,1 0 1 0 0,0 0-1 0 0,0 0 1 0 0,0 0-1 0 0,0 0 1 0 0,0-1-1 0 0,0 1 1 0 0,0 0-1 0 0,0-1 1 0 0,0 1-1 0 0,0-1 1 0 0,0 1-1 0 0,0-1 1 0 0,0 0 0 0 0,1 1-1 0 0,-1-1 1 0 0,0 0-1 0 0,0 0 1 0 0,2 0-1 0 0,5 1 131 0 0,1 0 0 0 0,-1 0-1 0 0,0-1 1 0 0,1 0 0 0 0,-1 0 0 0 0,13-3-1 0 0,-7 0-21 0 0,-1 0-1 0 0,1-2 0 0 0,-1 1 0 0 0,0-2 1 0 0,21-11-1 0 0,-28 14-111 0 0,0-1 0 0 0,0 0 0 0 0,-1 0-1 0 0,0-1 1 0 0,0 0 0 0 0,0 0 0 0 0,0 0 0 0 0,-1 0 0 0 0,0-1 0 0 0,0 0-1 0 0,0 0 1 0 0,-1 0 0 0 0,5-10 0 0 0,-7 15-42 0 0,-1-1-1 0 0,1 0 1 0 0,0 0-1 0 0,-1 1 1 0 0,1-1 0 0 0,-1 0-1 0 0,0 0 1 0 0,0 0 0 0 0,0 0-1 0 0,0 0 1 0 0,0 0-1 0 0,0 0 1 0 0,0 1 0 0 0,0-1-1 0 0,-1 0 1 0 0,1 0 0 0 0,-1 0-1 0 0,1 0 1 0 0,-1 1-1 0 0,0-1 1 0 0,0 0 0 0 0,0 1-1 0 0,-1-3 1 0 0,0 2 5 0 0,0 0 1 0 0,-1 0-1 0 0,1 0 1 0 0,-1 1 0 0 0,1-1-1 0 0,-1 0 1 0 0,0 1-1 0 0,1 0 1 0 0,-1-1-1 0 0,0 1 1 0 0,0 0-1 0 0,-6-1 1 0 0,0 1 20 0 0,0-1 0 0 0,0 2 0 0 0,-1-1-1 0 0,1 1 1 0 0,0 1 0 0 0,0-1 0 0 0,-1 2 0 0 0,-13 2 0 0 0,18-2-20 0 0,0 0 1 0 0,-1 1-1 0 0,1 0 1 0 0,0 0-1 0 0,0 0 1 0 0,0 0-1 0 0,1 0 1 0 0,-1 1-1 0 0,1 0 0 0 0,0 0 1 0 0,0 1-1 0 0,-5 6 1 0 0,8-10-11 0 0,0 1 0 0 0,0-1 1 0 0,0 1-1 0 0,1-1 0 0 0,-1 1 1 0 0,0 0-1 0 0,1-1 1 0 0,0 1-1 0 0,-1 0 0 0 0,1-1 1 0 0,0 1-1 0 0,0 0 0 0 0,0-1 1 0 0,0 1-1 0 0,0 0 0 0 0,0-1 1 0 0,0 1-1 0 0,1 2 0 0 0,0-1 7 0 0,0-1-1 0 0,0 0 1 0 0,1 0-1 0 0,-1 0 1 0 0,1 0-1 0 0,-1-1 0 0 0,1 1 1 0 0,0 0-1 0 0,-1-1 1 0 0,1 1-1 0 0,0-1 1 0 0,0 1-1 0 0,0-1 0 0 0,0 0 1 0 0,1 0-1 0 0,-1 0 1 0 0,3 1-1 0 0,5 1 35 0 0,1 1-1 0 0,0-2 0 0 0,0 0 1 0 0,0 0-1 0 0,0-1 1 0 0,0 0-1 0 0,0 0 1 0 0,17-3-1 0 0,-23 2-32 0 0,-1 0-1 0 0,1-1 1 0 0,-1 1-1 0 0,0-1 1 0 0,1 0-1 0 0,-1 0 0 0 0,0 0 1 0 0,1-1-1 0 0,-1 0 1 0 0,0 0-1 0 0,0 0 1 0 0,-1 0-1 0 0,1 0 0 0 0,0-1 1 0 0,-1 0-1 0 0,1 0 1 0 0,-1 0-1 0 0,0 0 1 0 0,0 0-1 0 0,0-1 0 0 0,0 1 1 0 0,-1-1-1 0 0,1 0 1 0 0,1-4-1 0 0,-3 6-13 0 0,0-1 0 0 0,-1 0-1 0 0,1 0 1 0 0,-1 0 0 0 0,1 0-1 0 0,-1 0 1 0 0,0 0 0 0 0,0 0 0 0 0,-1 0-1 0 0,1 0 1 0 0,0 0 0 0 0,-1 0-1 0 0,0 0 1 0 0,0 0 0 0 0,0 0-1 0 0,0 0 1 0 0,0 0 0 0 0,0 1 0 0 0,-1-1-1 0 0,0 0 1 0 0,1 1 0 0 0,-1-1-1 0 0,0 1 1 0 0,0 0 0 0 0,0 0 0 0 0,0 0-1 0 0,-1 0 1 0 0,1 0 0 0 0,-1 0-1 0 0,1 0 1 0 0,-4-1 0 0 0,-1-1-6 0 0,0 0 1 0 0,0 1-1 0 0,-1-1 1 0 0,0 1-1 0 0,0 1 1 0 0,0 0-1 0 0,0 0 0 0 0,0 0 1 0 0,0 1-1 0 0,-10 0 1 0 0,10 1-2 0 0,-1 1 0 0 0,1 0 0 0 0,0 0 0 0 0,0 1 0 0 0,1 0 0 0 0,-1 1 0 0 0,0-1 0 0 0,1 1 0 0 0,-1 1 0 0 0,1 0 0 0 0,0 0 0 0 0,-9 7 0 0 0,14-10 5 0 0,0 1 0 0 0,0 0 0 0 0,0-1 0 0 0,0 1-1 0 0,0 0 1 0 0,0 0 0 0 0,1 0 0 0 0,-1 1 0 0 0,1-1 0 0 0,-1 0 0 0 0,1 1 0 0 0,0-1 0 0 0,0 1 0 0 0,0-1 0 0 0,0 1 0 0 0,0-1 0 0 0,1 1 0 0 0,-1-1-1 0 0,1 1 1 0 0,0 0 0 0 0,0-1 0 0 0,0 1 0 0 0,0 0 0 0 0,0 0 0 0 0,0-1 0 0 0,1 1 0 0 0,-1-1 0 0 0,1 1 0 0 0,0 0 0 0 0,0-1 0 0 0,0 1 0 0 0,0-1-1 0 0,0 0 1 0 0,1 1 0 0 0,-1-1 0 0 0,1 0 0 0 0,-1 0 0 0 0,1 0 0 0 0,0 0 0 0 0,2 2 0 0 0,2 2 32 0 0,0-1 1 0 0,0 0-1 0 0,1-1 1 0 0,-1 1-1 0 0,1-1 1 0 0,0-1 0 0 0,0 1-1 0 0,0-1 1 0 0,1-1-1 0 0,-1 1 1 0 0,1-1-1 0 0,0 0 1 0 0,-1-1-1 0 0,12 1 1 0 0,-14-2-2 0 0,0 1 0 0 0,0-2 1 0 0,1 1-1 0 0,-1 0 0 0 0,0-1 0 0 0,0 0 1 0 0,0 0-1 0 0,0-1 0 0 0,-1 1 1 0 0,8-4-1 0 0,-9 3-17 0 0,0 1 1 0 0,-1-1 0 0 0,1 0-1 0 0,-1 0 1 0 0,1 0 0 0 0,-1 0-1 0 0,0 0 1 0 0,0-1 0 0 0,0 1-1 0 0,0-1 1 0 0,0 1 0 0 0,-1-1-1 0 0,1 0 1 0 0,-1 0 0 0 0,0 0-1 0 0,0 0 1 0 0,0 0 0 0 0,1-3-1 0 0,-1 3-20 0 0,-1 0-1 0 0,1 1 1 0 0,-1-1 0 0 0,0 0-1 0 0,0 0 1 0 0,0 0-1 0 0,0 0 1 0 0,0 0-1 0 0,-1 0 1 0 0,1 0-1 0 0,-1 0 1 0 0,0 0 0 0 0,0 1-1 0 0,0-1 1 0 0,0 0-1 0 0,0 1 1 0 0,-1-1-1 0 0,1 1 1 0 0,-1-1 0 0 0,0 1-1 0 0,1-1 1 0 0,-1 1-1 0 0,0 0 1 0 0,-1 0-1 0 0,1 0 1 0 0,0 0-1 0 0,0 1 1 0 0,-1-1 0 0 0,1 0-1 0 0,-5-1 1 0 0,3 1-8 0 0,-1 0-1 0 0,-1 0 1 0 0,1 0 0 0 0,0 0 0 0 0,0 1 0 0 0,-1 0 0 0 0,1 0 0 0 0,0 0-1 0 0,-1 1 1 0 0,1 0 0 0 0,-1 0 0 0 0,1 0 0 0 0,-1 1 0 0 0,1 0 0 0 0,-9 2 0 0 0,6 0-5 0 0,-1 0 0 0 0,1 1 0 0 0,0 0 1 0 0,0 1-1 0 0,-13 9 0 0 0,18-12 15 0 0,0 0 0 0 0,1 0 0 0 0,-1 0 1 0 0,1 1-1 0 0,0-1 0 0 0,-1 1 0 0 0,1 0 0 0 0,0 0 0 0 0,1-1 0 0 0,-1 1 0 0 0,0 0 0 0 0,1 0 0 0 0,0 1 0 0 0,0-1 0 0 0,0 0 0 0 0,0 0 0 0 0,0 1 1 0 0,0 5-1 0 0,1-7 11 0 0,0 0 0 0 0,1 0 0 0 0,-1 0 0 0 0,1 0 0 0 0,-1 1 0 0 0,1-1 0 0 0,0 0 1 0 0,0 0-1 0 0,0 0 0 0 0,0 0 0 0 0,0-1 0 0 0,0 1 0 0 0,1 0 0 0 0,-1 0 0 0 0,1-1 0 0 0,-1 1 1 0 0,1-1-1 0 0,0 1 0 0 0,-1-1 0 0 0,1 0 0 0 0,0 1 0 0 0,0-1 0 0 0,0 0 0 0 0,0 0 0 0 0,0 0 1 0 0,0-1-1 0 0,0 1 0 0 0,0 0 0 0 0,0-1 0 0 0,4 1 0 0 0,1 0 19 0 0,1 1 0 0 0,-1-2 0 0 0,1 1-1 0 0,-1-1 1 0 0,1 0 0 0 0,-1-1 0 0 0,13-1 0 0 0,-13 0-11 0 0,0-1 0 0 0,-1 1-1 0 0,1-1 1 0 0,-1 0 0 0 0,0 0 0 0 0,1-1 0 0 0,4-4 0 0 0,-8 6-10 0 0,0 0-1 0 0,-1 0 1 0 0,0 0-1 0 0,1 0 1 0 0,-1 0-1 0 0,0 0 0 0 0,0-1 1 0 0,0 1-1 0 0,-1-1 1 0 0,1 1-1 0 0,-1-1 1 0 0,1 0-1 0 0,-1 0 1 0 0,0 1-1 0 0,0-1 1 0 0,0 0-1 0 0,0 0 1 0 0,0-6-1 0 0,-1 9-7 0 0,0-1 0 0 0,0 0 0 0 0,0 0 0 0 0,0 0 0 0 0,0 1 0 0 0,0-1 0 0 0,0 0 0 0 0,0 0 0 0 0,-1 0 0 0 0,1 1 0 0 0,0-1 0 0 0,-1 0 0 0 0,1 1 0 0 0,0-1 0 0 0,-1 0 0 0 0,1 1 0 0 0,-1-1 0 0 0,1 0 0 0 0,-1 1 0 0 0,0-1 0 0 0,1 1 0 0 0,-1-1 0 0 0,1 1 0 0 0,-1-1 0 0 0,0 1 0 0 0,0-1 0 0 0,1 1 0 0 0,-1 0 0 0 0,0-1 0 0 0,0 1 0 0 0,1 0 0 0 0,-1 0 0 0 0,0-1 0 0 0,0 1 0 0 0,0 0 0 0 0,1 0 0 0 0,-1 0 0 0 0,-2 0 0 0 0,-20 4 0 0 0,-12 14 77 0 0,33-17-125 0 0,0 0 0 0 0,1 0 1 0 0,-1 0-1 0 0,1 1 0 0 0,-1-1 0 0 0,1 0 1 0 0,0 0-1 0 0,0 1 0 0 0,-1-1 0 0 0,1 1 0 0 0,0-1 1 0 0,0 1-1 0 0,1 0 0 0 0,-1-1 0 0 0,0 1 0 0 0,0 0 1 0 0,1 0-1 0 0,-1-1 0 0 0,1 3 0 0 0,2 3-1888 0 0,0-5-256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58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18 792 0 0,'-8'-4'870'0'0,"0"1"0"0"0,-1 1 1 0 0,1-1-1 0 0,-1 1 0 0 0,0 1 0 0 0,1 0 0 0 0,-1 0 1 0 0,-16 1-1 0 0,23 0-580 0 0,0 0 1 0 0,0 0 0 0 0,-1 1-1 0 0,1-1 1 0 0,0 1 0 0 0,0 0-1 0 0,0-1 1 0 0,0 1 0 0 0,0 0-1 0 0,0 0 1 0 0,0 0 0 0 0,0 0-1 0 0,0 1 1 0 0,0-1 0 0 0,1 0-1 0 0,-4 4 1 0 0,4-3-97 0 0,0-1-1 0 0,0 1 1 0 0,1 0 0 0 0,-1 1 0 0 0,0-1-1 0 0,1 0 1 0 0,-1 0 0 0 0,1 0 0 0 0,0 0-1 0 0,0 0 1 0 0,-1 0 0 0 0,2 1 0 0 0,-1-1-1 0 0,0 0 1 0 0,0 0 0 0 0,1 0 0 0 0,-1 0-1 0 0,1 0 1 0 0,-1 0 0 0 0,3 4 0 0 0,1 6 217 0 0,2-1 1 0 0,-1-1-1 0 0,1 1 1 0 0,1-1 0 0 0,0 0-1 0 0,9 10 1 0 0,56 56 997 0 0,-43-48-762 0 0,-13-11-313 0 0,29 31 256 0 0,-42-44-674 0 0,-1-1 1 0 0,0 1-1 0 0,1-1 0 0 0,-1 1 0 0 0,-1 0 0 0 0,1 0 0 0 0,0-1 0 0 0,-1 1 0 0 0,0 0 0 0 0,0 1 1 0 0,0-1-1 0 0,0 6 0 0 0,-1-8 48 0 0,-1 0 1 0 0,1 0 0 0 0,-1 0-1 0 0,0 0 1 0 0,1 0 0 0 0,-1 0-1 0 0,0 0 1 0 0,0-1 0 0 0,0 1-1 0 0,0 0 1 0 0,-1-1 0 0 0,1 1-1 0 0,0-1 1 0 0,-1 1 0 0 0,1-1-1 0 0,-1 0 1 0 0,1 0-1 0 0,-1 1 1 0 0,0-1 0 0 0,1 0-1 0 0,-1-1 1 0 0,-4 3 0 0 0,-39 13-209 0 0,45-16 241 0 0,-21 5-249 0 0,0-1-1 0 0,0-1 0 0 0,-22 0 0 0 0,-28-2-7339 0 0,68-1 6870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8:05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1405 115 452 0 0,'3'-9'2635'0'0,"2"-9"5159"0"0,-5 18-7660 0 0,0-1 1 0 0,-1 0-1 0 0,1 1 1 0 0,0-1-1 0 0,0 0 0 0 0,-1 1 1 0 0,1-1-1 0 0,0 1 1 0 0,-1-1-1 0 0,1 1 0 0 0,-1-1 1 0 0,1 1-1 0 0,-1-1 1 0 0,1 1-1 0 0,-1-1 0 0 0,1 1 1 0 0,-1 0-1 0 0,0-1 0 0 0,1 1 1 0 0,-1 0-1 0 0,1-1 1 0 0,-1 1-1 0 0,0 0 0 0 0,1 0 1 0 0,-1 0-1 0 0,0 0 1 0 0,0-1-1 0 0,-27-4 1046 0 0,-1 0-1 0 0,1 2 1 0 0,-33 0-1 0 0,-10-1-216 0 0,-104-14 611 0 0,-350-20 586 0 0,216 43 277 0 0,300-5-2240 0 0,0 0 0 0 0,0 1-1 0 0,0 0 1 0 0,0 1 0 0 0,0 0 0 0 0,1 0 0 0 0,-1 1 0 0 0,1 0 0 0 0,0 0 0 0 0,-1 1-1 0 0,2 0 1 0 0,-13 8 0 0 0,16-9-87 0 0,-1 1 0 0 0,2-1 0 0 0,-1 1 0 0 0,0 0 0 0 0,1 0 0 0 0,0 1-1 0 0,0-1 1 0 0,0 1 0 0 0,0-1 0 0 0,1 1 0 0 0,0 0 0 0 0,0 0 0 0 0,0 0 0 0 0,0 0 0 0 0,1 0 0 0 0,0 0-1 0 0,0 1 1 0 0,0-1 0 0 0,1 0 0 0 0,0 1 0 0 0,0-1 0 0 0,1 8 0 0 0,38 317 1074 0 0,-28-181-1184 0 0,-11-136 0 0 0,0-2 0 0 0,-1-5-109 0 0,11-7-4905 0 0,6-2-6004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8:0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32 0 0,'-7'7'14979'0'0,"7"-5"-14480"0"0,5 12 6207 0 0,21 18-5015 0 0,-17-22 250 0 0,74 125 4439 0 0,-32-48-5841 0 0,-49-84-539 0 0,-1-1 0 0 0,0 0 0 0 0,0 0 0 0 0,0-1 0 0 0,1 1 0 0 0,-1 0 0 0 0,0-1 0 0 0,1 0 0 0 0,0 1 0 0 0,-1-1 0 0 0,4 2 0 0 0,-5-4 0 0 0,0-1 0 0 0,1 1 0 0 0,-1-1 0 0 0,0 1 0 0 0,-1-1 0 0 0,1 1 0 0 0,0-1 0 0 0,0 1 0 0 0,-1 0 0 0 0,1-1 0 0 0,0 1 0 0 0,-1-1 0 0 0,0 1 0 0 0,-1-3 0 0 0,-10-10-272 0 0,-1 1 1 0 0,0 0-1 0 0,-1 1 1 0 0,-1 0-1 0 0,0 1 1 0 0,-19-10-1 0 0,16 10 298 0 0,0-1-1 0 0,1-1 1 0 0,0-1 0 0 0,-18-19-1 0 0,35 33 20 0 0,-1-1 0 0 0,0 1 0 0 0,1-1 0 0 0,-1 1 0 0 0,1-1 0 0 0,-1 0-1 0 0,1 1 1 0 0,0-1 0 0 0,-1 0 0 0 0,1 1 0 0 0,0-1 0 0 0,-1 0 0 0 0,1 0 0 0 0,0 1 0 0 0,0-1-1 0 0,0 0 1 0 0,0 0 0 0 0,0 0 0 0 0,-1 1 0 0 0,1-1 0 0 0,1 0 0 0 0,-1 0 0 0 0,0 1 0 0 0,0-1-1 0 0,0 0 1 0 0,0 0 0 0 0,0 1 0 0 0,1-2 0 0 0,0 0-10 0 0,0 1 0 0 0,1 0 1 0 0,-1-1-1 0 0,0 1 0 0 0,0 0 0 0 0,1 0 1 0 0,-1 0-1 0 0,1 0 0 0 0,-1 0 0 0 0,1 0 0 0 0,0 0 1 0 0,1 0-1 0 0,8-3-36 0 0,-1 0-1 0 0,1 1 1 0 0,12-2 0 0 0,-20 5 19 0 0,22-4-18 0 0,1 0 0 0 0,30 1 0 0 0,-46 3 0 0 0,0 0 0 0 0,0 0 0 0 0,-1 2 0 0 0,1-1 0 0 0,0 1 0 0 0,-1 0 0 0 0,1 1 0 0 0,16 7 0 0 0,-24-9 0 0 0,0 0 0 0 0,-1 0 0 0 0,1 0 0 0 0,0 0 0 0 0,-1 0 0 0 0,1 0 0 0 0,-1 0 0 0 0,1 1 0 0 0,-1-1 0 0 0,0 1 0 0 0,0-1 0 0 0,0 1 0 0 0,0-1 0 0 0,0 1 0 0 0,0 0 0 0 0,0-1 0 0 0,0 1 0 0 0,0 0 0 0 0,-1 0 0 0 0,1 0 0 0 0,-1 0 0 0 0,1-1 0 0 0,-1 3 0 0 0,0 0 0 0 0,0 0 0 0 0,-1-1 0 0 0,0 1 0 0 0,1-1 0 0 0,-1 1 0 0 0,0-1 0 0 0,-1 1 0 0 0,1-1 0 0 0,-1 0 0 0 0,1 0 0 0 0,-4 5 0 0 0,-5 6 0 0 0,0-1 0 0 0,-1-1 0 0 0,-1 0 0 0 0,-15 13 0 0 0,-22 18-101 0 0,48-42-551 0 0,21-2-9950 0 0,-5-7 6932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8:3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47 364 0 0,'-3'-4'584'0'0,"1"1"0"0"0,-1 0 0 0 0,1-1 0 0 0,-1 1 0 0 0,0 0 0 0 0,0 0-1 0 0,0 1 1 0 0,-1-1 0 0 0,1 1 0 0 0,-1-1 0 0 0,1 1 0 0 0,-1 0 0 0 0,0 1 0 0 0,0-1 0 0 0,0 1 0 0 0,0-1 0 0 0,0 1 0 0 0,0 0-1 0 0,0 1 1 0 0,0-1 0 0 0,0 1 0 0 0,-8 0 0 0 0,8 0-261 0 0,-1 0 0 0 0,1 1-1 0 0,-1 0 1 0 0,1 0 0 0 0,0 0-1 0 0,-1 0 1 0 0,1 1 0 0 0,0 0-1 0 0,0 0 1 0 0,0 0 0 0 0,0 0-1 0 0,0 1 1 0 0,-4 3 0 0 0,1 0 63 0 0,0 0 0 0 0,1 1 0 0 0,0 0 0 0 0,0 1 1 0 0,1-1-1 0 0,0 1 0 0 0,0 0 0 0 0,-5 12 0 0 0,8-16-255 0 0,0-1 0 0 0,1 1-1 0 0,0-1 1 0 0,0 1 0 0 0,0-1-1 0 0,0 1 1 0 0,1-1 0 0 0,-1 1-1 0 0,1 0 1 0 0,0-1 0 0 0,0 1-1 0 0,0 0 1 0 0,1-1 0 0 0,-1 1-1 0 0,1 0 1 0 0,0-1 0 0 0,0 1 0 0 0,0-1-1 0 0,0 1 1 0 0,1-1 0 0 0,0 0-1 0 0,-1 1 1 0 0,1-1 0 0 0,4 5-1 0 0,-3-6-68 0 0,-1 0-1 0 0,1 0 1 0 0,0 0-1 0 0,0 0 1 0 0,0-1-1 0 0,0 1 1 0 0,1-1-1 0 0,-1 1 0 0 0,0-1 1 0 0,1 0-1 0 0,-1-1 1 0 0,1 1-1 0 0,-1-1 1 0 0,0 1-1 0 0,1-1 1 0 0,-1 0-1 0 0,1 0 1 0 0,-1 0-1 0 0,1-1 0 0 0,-1 1 1 0 0,1-1-1 0 0,-1 0 1 0 0,1 0-1 0 0,-1 0 1 0 0,0-1-1 0 0,0 1 1 0 0,6-4-1 0 0,-4 3-20 0 0,1-1 0 0 0,-1 0 0 0 0,0 0-1 0 0,0 0 1 0 0,0-1 0 0 0,-1 0 0 0 0,1 0 0 0 0,-1 0 0 0 0,0 0 0 0 0,0-1-1 0 0,0 1 1 0 0,-1-1 0 0 0,0 0 0 0 0,0 0 0 0 0,5-10 0 0 0,-7 12-25 0 0,0-1 0 0 0,0 1 1 0 0,-1 0-1 0 0,1-1 1 0 0,-1 1-1 0 0,0-1 1 0 0,1 1-1 0 0,-2-1 1 0 0,1 1-1 0 0,0 0 1 0 0,-1-1-1 0 0,1 1 1 0 0,-1-1-1 0 0,0 1 0 0 0,0 0 1 0 0,0-1-1 0 0,-1 1 1 0 0,1 0-1 0 0,-1 0 1 0 0,0 0-1 0 0,0 0 1 0 0,0 1-1 0 0,0-1 1 0 0,0 0-1 0 0,-1 1 1 0 0,1-1-1 0 0,-4-2 0 0 0,2 3 5 0 0,0 0 0 0 0,0 0-1 0 0,0 0 1 0 0,0 0-1 0 0,0 1 1 0 0,0 0-1 0 0,0 0 1 0 0,0 0 0 0 0,-1 0-1 0 0,1 1 1 0 0,0-1-1 0 0,0 1 1 0 0,-1 0-1 0 0,1 1 1 0 0,0-1 0 0 0,-1 1-1 0 0,1-1 1 0 0,0 1-1 0 0,0 1 1 0 0,0-1-1 0 0,-7 3 1 0 0,7-1 12 0 0,-1-1 0 0 0,1 1 0 0 0,-1 0 0 0 0,1 0 0 0 0,0 1 0 0 0,0-1 0 0 0,1 1 0 0 0,-1 0 0 0 0,1 0 0 0 0,0 0 0 0 0,0 0 0 0 0,0 1 1 0 0,0-1-1 0 0,-3 8 0 0 0,5-10-9 0 0,0 0 1 0 0,1 0-1 0 0,-1 1 0 0 0,0-1 1 0 0,1 0-1 0 0,0 0 1 0 0,-1 1-1 0 0,1-1 1 0 0,0 0-1 0 0,0 0 0 0 0,0 1 1 0 0,0-1-1 0 0,1 0 1 0 0,-1 0-1 0 0,0 1 1 0 0,1-1-1 0 0,0 0 0 0 0,0 0 1 0 0,-1 0-1 0 0,1 0 1 0 0,0 0-1 0 0,1 0 1 0 0,-1 0-1 0 0,0 0 1 0 0,0 0-1 0 0,1-1 0 0 0,-1 1 1 0 0,1 0-1 0 0,0-1 1 0 0,0 1-1 0 0,-1-1 1 0 0,1 0-1 0 0,0 1 0 0 0,0-1 1 0 0,3 1-1 0 0,2 1 23 0 0,-1-1 1 0 0,1 0-1 0 0,0 0 0 0 0,0-1 0 0 0,-1 0 0 0 0,1 0 0 0 0,0-1 0 0 0,0 0 0 0 0,0 0 0 0 0,0 0 0 0 0,0-1 0 0 0,10-2 0 0 0,-15 3-46 0 0,0-1-1 0 0,0 1 1 0 0,0-1-1 0 0,0 1 1 0 0,0-1 0 0 0,0 1-1 0 0,0-1 1 0 0,0 0-1 0 0,-1 0 1 0 0,1 0-1 0 0,0 0 1 0 0,-1 0-1 0 0,1-1 1 0 0,0 1-1 0 0,-1 0 1 0 0,0-1-1 0 0,1 1 1 0 0,-1-1-1 0 0,0 0 1 0 0,0 1-1 0 0,0-1 1 0 0,0 0-1 0 0,0 0 1 0 0,0 0 0 0 0,0 1-1 0 0,-1-1 1 0 0,1 0-1 0 0,0 0 1 0 0,-1 0-1 0 0,0 0 1 0 0,0 0-1 0 0,1 0 1 0 0,-1 0-1 0 0,0 0 1 0 0,-1 0-1 0 0,1 0 1 0 0,0 0-1 0 0,0 0 1 0 0,-1 0-1 0 0,1 0 1 0 0,-1 0 0 0 0,0 0-1 0 0,0 0 1 0 0,0 0-1 0 0,0 1 1 0 0,-1-3-1 0 0,0 1-1 0 0,0 0 0 0 0,1 0 0 0 0,-2 1 1 0 0,1-1-1 0 0,0 0 0 0 0,0 1 0 0 0,-1 0 0 0 0,0 0 0 0 0,1-1 0 0 0,-1 2 0 0 0,0-1 0 0 0,0 0 0 0 0,0 0 1 0 0,0 1-1 0 0,0 0 0 0 0,0 0 0 0 0,-1 0 0 0 0,1 0 0 0 0,0 0 0 0 0,-1 0 0 0 0,1 1 0 0 0,0 0 0 0 0,-1-1 1 0 0,1 1-1 0 0,-1 1 0 0 0,1-1 0 0 0,0 0 0 0 0,-1 1 0 0 0,1 0 0 0 0,0 0 0 0 0,0 0 0 0 0,-5 2 0 0 0,3-2 15 0 0,0 1 0 0 0,0 0 0 0 0,1 0 0 0 0,-1 0 0 0 0,1 1 0 0 0,-1-1 0 0 0,1 1-1 0 0,0 0 1 0 0,0 0 0 0 0,0 1 0 0 0,0-1 0 0 0,0 1 0 0 0,1 0 0 0 0,0 0-1 0 0,0 0 1 0 0,0 1 0 0 0,0-1 0 0 0,1 1 0 0 0,-1-1 0 0 0,1 1 0 0 0,-1 5-1 0 0,2-8-1 0 0,1 0-1 0 0,0-1 0 0 0,-1 1 0 0 0,1 0 0 0 0,0-1 1 0 0,0 1-1 0 0,0 0 0 0 0,1-1 0 0 0,-1 1 0 0 0,0 0 1 0 0,1-1-1 0 0,-1 1 0 0 0,1-1 0 0 0,-1 1 0 0 0,1 0 1 0 0,-1-1-1 0 0,1 1 0 0 0,0-1 0 0 0,0 0 0 0 0,0 1 1 0 0,0-1-1 0 0,0 0 0 0 0,2 2 0 0 0,0-1 7 0 0,0 0-1 0 0,0 0 1 0 0,0-1-1 0 0,0 1 1 0 0,0-1-1 0 0,0 1 1 0 0,0-1-1 0 0,1 0 1 0 0,-1-1 0 0 0,7 2-1 0 0,1-1 31 0 0,1 0 0 0 0,0-1-1 0 0,0-1 1 0 0,0 0 0 0 0,18-4 0 0 0,-28 5-41 0 0,1-1 1 0 0,0 0 0 0 0,-1 0 0 0 0,1 0-1 0 0,-1 0 1 0 0,1 0 0 0 0,-1 0 0 0 0,0-1-1 0 0,1 1 1 0 0,-1-1 0 0 0,0 0 0 0 0,0 0-1 0 0,0 1 1 0 0,0-1 0 0 0,0-1 0 0 0,-1 1-1 0 0,1 0 1 0 0,0 0 0 0 0,-1-1 0 0 0,2-2 0 0 0,-3 4-8 0 0,0-1 1 0 0,1 0 0 0 0,-1 1 0 0 0,0-1 0 0 0,0 0 0 0 0,0 1 0 0 0,0-1 0 0 0,0 0 0 0 0,-1 1 0 0 0,1-1 0 0 0,0 0 0 0 0,-1 1 0 0 0,1-1 0 0 0,-1 1 0 0 0,0-1 0 0 0,1 1 0 0 0,-1-1 0 0 0,0 1 0 0 0,0-1 0 0 0,0 1 0 0 0,0 0 0 0 0,0-1 0 0 0,0 1 0 0 0,0 0 0 0 0,-1 0 0 0 0,1 0 0 0 0,0 0 0 0 0,-1 0 0 0 0,1 0 0 0 0,-1 0 0 0 0,1 0 0 0 0,-1 1 0 0 0,1-1 0 0 0,-3 0 0 0 0,-1 0 4 0 0,1-1 1 0 0,-1 1-1 0 0,0 0 1 0 0,0 1-1 0 0,1-1 1 0 0,-1 1-1 0 0,0 0 1 0 0,0 0-1 0 0,0 0 1 0 0,-6 2-1 0 0,8-2-45 0 0,-1 1 1 0 0,1-1-1 0 0,0 1 1 0 0,0 0-1 0 0,0 0 0 0 0,0 0 1 0 0,0 0-1 0 0,1 0 0 0 0,-1 1 1 0 0,0-1-1 0 0,0 1 1 0 0,1 0-1 0 0,-1 0 0 0 0,1 0 1 0 0,-1 0-1 0 0,-2 4 1 0 0,5-6-71 0 0,0 0 1 0 0,-1 0 0 0 0,1 1 0 0 0,0-1 0 0 0,0 0 0 0 0,0 1-1 0 0,0-1 1 0 0,-1 0 0 0 0,1 1 0 0 0,0-1 0 0 0,0 0 0 0 0,0 1-1 0 0,0-1 1 0 0,0 0 0 0 0,0 1 0 0 0,0-1 0 0 0,0 0 0 0 0,0 1-1 0 0,0-1 1 0 0,0 1 0 0 0,0-1 0 0 0,0 0 0 0 0,1 1 0 0 0,-1-1-1 0 0,0 0 1 0 0,0 0 0 0 0,0 1 0 0 0,0-1 0 0 0,1 0 0 0 0,-1 1 0 0 0,0-1-1 0 0,0 0 1 0 0,0 0 0 0 0,1 1 0 0 0,-1-1 0 0 0,0 0 0 0 0,0 0-1 0 0,1 1 1 0 0,0-1 0 0 0,13 4-6301 0 0,-12-4 5204 0 0,9 2-2048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8:35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5 420 0 0,'-6'-5'8668'0'0,"6"20"-6083"0"0,5 23-873 0 0,48 160 3814 0 0,-41-164-4425 0 0,2 0-1 0 0,1-1 0 0 0,32 51 0 0 0,-46-82-991 0 0,0 0-1 0 0,0 0 1 0 0,0 0 0 0 0,1 0-1 0 0,-1-1 1 0 0,1 1 0 0 0,-1-1-1 0 0,1 1 1 0 0,0-1-1 0 0,-1 1 1 0 0,1-1 0 0 0,0 0-1 0 0,0 0 1 0 0,3 2 0 0 0,-4-3 291 0 0,0 0-374 0 0,-1 0 0 0 0,0 0 0 0 0,0 0 0 0 0,1 0 0 0 0,-1 0 0 0 0,0 1 0 0 0,1-1 0 0 0,-1 0 1 0 0,0 0-1 0 0,1 0 0 0 0,-1 0 0 0 0,0 0 0 0 0,0 0 0 0 0,1 0 0 0 0,-1 0 0 0 0,0-1 0 0 0,1 1 0 0 0,-1 0 1 0 0,0 0-1 0 0,0 0 0 0 0,1 0 0 0 0,-1 0 0 0 0,0 0 0 0 0,1-1 0 0 0,-1 1 0 0 0,0 0 0 0 0,0 0 0 0 0,0 0 1 0 0,1 0-1 0 0,-1-1 0 0 0,0 1 0 0 0,0 0 0 0 0,0 0 0 0 0,1-1 0 0 0,-1 1 0 0 0,0 0 0 0 0,0-1 0 0 0,13-12 428 0 0,-11 11-389 0 0,5-13 191 0 0,-1-1 0 0 0,0 0 1 0 0,-1 0-1 0 0,-1 0 1 0 0,4-25-1 0 0,-1 6 63 0 0,1-8-36 0 0,-6 27-232 0 0,1 1-1 0 0,0-1 1 0 0,1 1 0 0 0,1 0 0 0 0,0 0 0 0 0,1 1 0 0 0,11-20 0 0 0,-16 32-243 0 0,0 1 1 0 0,1-1 0 0 0,-1 1 0 0 0,0-1-1 0 0,1 1 1 0 0,-1 0 0 0 0,1 0-1 0 0,0-1 1 0 0,-1 1 0 0 0,1 0-1 0 0,0 1 1 0 0,2-2 0 0 0,0 1-901 0 0,0 0 1 0 0,-1 0-1 0 0,1 0 1 0 0,0 1-1 0 0,0 0 1 0 0,0 0-1 0 0,0 0 1 0 0,6 1-1 0 0,6 0-1835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8:3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0 888 0 0,'-8'7'2227'0'0,"-34"28"5901"0"0,27-22-6182 0 0,1 0 0 0 0,-15 20 0 0 0,-69 104 3759 0 0,-29 82-1708 0 0,119-200-4804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8:36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39 524 0 0,'-14'-19'3466'0'0,"2"-1"11846"0"0,14 21-14985 0 0,1-1-1 0 0,-1 1 1 0 0,0-1-1 0 0,0 1 1 0 0,0 0 0 0 0,0 0-1 0 0,0 0 1 0 0,0 0-1 0 0,0 0 1 0 0,0 0-1 0 0,0 1 1 0 0,0-1-1 0 0,0 1 1 0 0,-1-1-1 0 0,1 1 1 0 0,-1 0-1 0 0,3 3 1 0 0,26 41 1833 0 0,-16-24-1149 0 0,5 9-340 0 0,-11-16-211 0 0,1-1-1 0 0,17 21 1 0 0,1-12-4058 0 0,-25-22 2824 0 0,0 0-1 0 0,0 0 1 0 0,0 0 0 0 0,1-1-1 0 0,-1 1 1 0 0,0-1 0 0 0,1 1-1 0 0,-1-1 1 0 0,0 0 0 0 0,1 1-1 0 0,4-2 1 0 0,-1 0-2228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8:3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82 372 0 0,'5'-7'1168'0'0,"0"0"0"0"0,0 0 0 0 0,1 1 0 0 0,1-1 0 0 0,-1 1 0 0 0,1 1 0 0 0,11-8 1 0 0,-14 9-501 0 0,1 2 1 0 0,0-1 0 0 0,-1 0 0 0 0,1 1 0 0 0,1 0 0 0 0,-1 0-1 0 0,0 1 1 0 0,0-1 0 0 0,1 1 0 0 0,-1 0 0 0 0,0 1 0 0 0,1-1 0 0 0,5 1-1 0 0,-9 0-511 0 0,-1 0 0 0 0,0 1 0 0 0,0-1 0 0 0,0 0 0 0 0,1 0 0 0 0,-1 1 0 0 0,0-1 0 0 0,0 1 0 0 0,0-1 0 0 0,0 1 0 0 0,0-1 0 0 0,0 1 0 0 0,0 0 0 0 0,0 0 0 0 0,0-1 0 0 0,0 1 0 0 0,0 0 0 0 0,0 0 0 0 0,0 0 0 0 0,-1 0 0 0 0,1 0 0 0 0,1 2 0 0 0,-2-1 30 0 0,1 1 0 0 0,0-1 0 0 0,0 1 0 0 0,-1-1 0 0 0,1 1 0 0 0,-1-1 0 0 0,0 1 0 0 0,0 0 0 0 0,0-1 0 0 0,0 4 0 0 0,-2 6 261 0 0,0 0 0 0 0,-1-1 1 0 0,-7 18-1 0 0,9-26-347 0 0,-7 19 401 0 0,2-6-117 0 0,0 0-1 0 0,-4 19 1 0 0,9-32-305 0 0,1 1-1 0 0,-1-1 1 0 0,1 0-1 0 0,-1 0 1 0 0,1 0-1 0 0,0 1 1 0 0,0-1-1 0 0,1 0 1 0 0,-1 0-1 0 0,1 0 1 0 0,-1 1-1 0 0,1-1 1 0 0,0 0-1 0 0,0 0 1 0 0,1 0-1 0 0,-1 0 1 0 0,3 4-1 0 0,-2-5-34 0 0,-1-1 0 0 0,1 1-1 0 0,0-1 1 0 0,0 1-1 0 0,0-1 1 0 0,0 1-1 0 0,0-1 1 0 0,0 0-1 0 0,1 0 1 0 0,-1 0 0 0 0,0 0-1 0 0,0 0 1 0 0,1-1-1 0 0,-1 1 1 0 0,1-1-1 0 0,2 1 1 0 0,45-1 421 0 0,-9-1-1374 0 0,-24 4-692 0 0,11 7-8181 0 0,-20-5 6582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8:3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65 196 0 0,'-1'-1'504'0'0,"0"-1"0"0"0,-1 1 1 0 0,1-1-1 0 0,-1 1 0 0 0,0 0 0 0 0,1-1 1 0 0,-1 1-1 0 0,0 0 0 0 0,1 0 0 0 0,-1 0 1 0 0,0 0-1 0 0,0 1 0 0 0,0-1 0 0 0,0 1 0 0 0,0-1 1 0 0,0 1-1 0 0,0-1 0 0 0,0 1 0 0 0,0 0 1 0 0,0 0-1 0 0,0 0 0 0 0,0 0 0 0 0,0 0 0 0 0,0 1 1 0 0,0-1-1 0 0,0 1 0 0 0,0-1 0 0 0,0 1 1 0 0,0 0-1 0 0,0-1 0 0 0,0 1 0 0 0,-2 2 1 0 0,4-3-371 0 0,-1 1 1 0 0,1-1 0 0 0,-1 1-1 0 0,1-1 1 0 0,0 1 0 0 0,-1 0-1 0 0,1-1 1 0 0,0 1 0 0 0,-1 0 0 0 0,1-1-1 0 0,0 1 1 0 0,0 0 0 0 0,0-1-1 0 0,0 1 1 0 0,-1 0 0 0 0,1-1 0 0 0,0 1-1 0 0,0 0 1 0 0,0-1 0 0 0,0 1-1 0 0,1 0 1 0 0,-1-1 0 0 0,0 1 0 0 0,0 0-1 0 0,0-1 1 0 0,1 1 0 0 0,-1 0-1 0 0,0-1 1 0 0,0 1 0 0 0,1 0-1 0 0,-1-1 1 0 0,1 1 0 0 0,-1-1 0 0 0,0 1-1 0 0,1-1 1 0 0,-1 1 0 0 0,1-1-1 0 0,-1 1 1 0 0,2 0 0 0 0,20 18 1927 0 0,-15-16-1796 0 0,0-1 1 0 0,1 0 0 0 0,-1 0-1 0 0,1 0 1 0 0,0-1 0 0 0,-1 0-1 0 0,1 0 1 0 0,0-1-1 0 0,0 0 1 0 0,-1 0 0 0 0,1-1-1 0 0,0 0 1 0 0,0 0 0 0 0,-1-1-1 0 0,1 0 1 0 0,-1 0 0 0 0,0-1-1 0 0,1 0 1 0 0,11-7 0 0 0,-18 9-244 0 0,1 0 1 0 0,-1 0-1 0 0,0 1 1 0 0,0-1-1 0 0,0 0 1 0 0,0 0-1 0 0,0-1 1 0 0,0 1-1 0 0,0 0 1 0 0,0 0-1 0 0,0 0 0 0 0,-1-1 1 0 0,1 1-1 0 0,0 0 1 0 0,-1-1-1 0 0,1 1 1 0 0,-1 0-1 0 0,1-1 1 0 0,-1 1-1 0 0,0-1 1 0 0,0 1-1 0 0,0-1 1 0 0,1 1-1 0 0,-1-1 1 0 0,-1 1-1 0 0,1 0 1 0 0,0-1-1 0 0,0 1 1 0 0,0-1-1 0 0,-1 1 1 0 0,1-1-1 0 0,-1 1 1 0 0,1 0-1 0 0,-1-1 1 0 0,0 1-1 0 0,1 0 0 0 0,-1 0 1 0 0,0-1-1 0 0,0 1 1 0 0,0 0-1 0 0,0 0 1 0 0,-2-2-1 0 0,0 0-50 0 0,0 0 0 0 0,0 1 0 0 0,0-1 0 0 0,0 0 0 0 0,-1 1 0 0 0,1 0 0 0 0,-1 0 0 0 0,1 0 0 0 0,-1 0 0 0 0,0 0 0 0 0,0 1 0 0 0,0 0 0 0 0,0 0 0 0 0,-4-1 0 0 0,3 2-139 0 0,0 0 0 0 0,0 0-1 0 0,0 1 1 0 0,0-1 0 0 0,1 1 0 0 0,-1 1-1 0 0,0-1 1 0 0,1 0 0 0 0,-10 5-1 0 0,12-5-164 0 0,0 1-1 0 0,-1-1 1 0 0,1 1-1 0 0,0-1 1 0 0,0 1-1 0 0,0 0 1 0 0,0 0-1 0 0,-2 3 0 0 0,3-3-265 0 0,0 0-1 0 0,0 0 0 0 0,0-1 0 0 0,0 1 0 0 0,0 0 0 0 0,1 0 0 0 0,-1 0 1 0 0,0 0-1 0 0,1 0 0 0 0,0 0 0 0 0,0 0 0 0 0,-1 3 0 0 0,2 9-2453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8:3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5 696 0 0,'5'-5'15244'0'0,"1"22"-11384"0"0,2 27-1795 0 0,-3 223 5799 0 0,-8-246-10124 0 0,1-15-1121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8:38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90 748 0 0,'-40'8'12651'0'0,"46"-10"-10875"0"0,48-14 1528 0 0,-1 2-1 0 0,95-12 1 0 0,123 2 933 0 0,-191 18-2990 0 0,33-2 607 0 0,-112 7-2000 0 0,23 0-2416 0 0,-15 2-1410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5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19 300 0 0,'0'-1'281'0'0,"0"0"1"0"0,1 0-1 0 0,-1 0 0 0 0,0 0 1 0 0,0 0-1 0 0,1 1 0 0 0,-1-1 1 0 0,0 0-1 0 0,1 0 0 0 0,-1 0 1 0 0,1 0-1 0 0,-1 1 0 0 0,1-1 1 0 0,-1 0-1 0 0,1 1 0 0 0,0-1 1 0 0,-1 0-1 0 0,1 1 0 0 0,0-1 1 0 0,0 1-1 0 0,-1-1 0 0 0,1 1 1 0 0,1-1-1 0 0,-1 1-47 0 0,0 0 1 0 0,0 1-1 0 0,-1-1 0 0 0,1 1 1 0 0,0-1-1 0 0,-1 1 0 0 0,1-1 1 0 0,-1 1-1 0 0,1 0 0 0 0,-1-1 1 0 0,1 1-1 0 0,-1-1 0 0 0,1 1 1 0 0,-1 0-1 0 0,1 0 1 0 0,-1-1-1 0 0,0 1 0 0 0,0 0 1 0 0,1 1-1 0 0,10 46 4496 0 0,-10-43-4495 0 0,41 230 7481 0 0,-39-226-8710 0 0,0 1-724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8:38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0 624 0 0,'-14'4'1853'0'0,"0"-1"0"0"0,0 2 0 0 0,1 0 0 0 0,-1 0 0 0 0,1 2 0 0 0,0-1 0 0 0,1 2 0 0 0,-20 13 0 0 0,22-12-1138 0 0,0 1 0 0 0,0 0 0 0 0,-8 11 0 0 0,-217 258 8185 0 0,242-279-12616 0 0,20-13 847 0 0,34-23-2607 0 0,-23 10 2561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8:3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1 604 0 0,'0'2'7809'0'0,"-4"6"-3548"0"0,-36 59 233 0 0,-156 177 4802 0 0,195-243-9248 0 0,-1 3-506 0 0,-1 0 361 0 0,52-32-10301 0 0,-21 8 7732 0 0</inkml:trace>
  <inkml:trace contextRef="#ctx0" brushRef="#br0" timeOffset="1">304 138 7201 0 0,'0'0'14410'0'0,"-3"5"-13068"0"0,-40 62 1533 0 0,-28 48-218 0 0,47-76-1919 0 0,17-29-1106 0 0,1 1 1 0 0,0-1 0 0 0,-5 15 0 0 0,8-16-1521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6:2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88 0 0,'7'-14'5538'0'0,"-4"14"-5291"0"0,-1 0-1 0 0,0 1 1 0 0,0 0 0 0 0,0-1 0 0 0,1 1 0 0 0,-1 0-1 0 0,0 0 1 0 0,0 0 0 0 0,0 1 0 0 0,-1-1 0 0 0,1 0-1 0 0,0 1 1 0 0,0-1 0 0 0,-1 1 0 0 0,2 1 0 0 0,26 32 1242 0 0,-21-24-991 0 0,34 49 1684 0 0,-3 2 0 0 0,58 122 0 0 0,-60-107-478 0 0,73 110 0 0 0,-97-166-1351 0 0,-10-15-160 0 0,0-1 0 0 0,0 1-1 0 0,1-1 1 0 0,0 0 0 0 0,0 0 0 0 0,0 0 0 0 0,1-1-1 0 0,6 6 1 0 0,-11-10-155 0 0,1 0 1 0 0,-1 0-1 0 0,1 0 0 0 0,-1 0 0 0 0,1 0 1 0 0,-1 1-1 0 0,1-1 0 0 0,0 0 0 0 0,-1 0 1 0 0,1 0-1 0 0,-1 0 0 0 0,1 0 0 0 0,-1-1 1 0 0,1 1-1 0 0,-1 0 0 0 0,1 0 0 0 0,0 0 1 0 0,-1 0-1 0 0,1-1 0 0 0,-1 1 0 0 0,1 0 1 0 0,-1 0-1 0 0,1-1 0 0 0,-1 1 0 0 0,0-1 1 0 0,1 1-1 0 0,-1 0 0 0 0,1-1 0 0 0,-1 1 1 0 0,0-1-1 0 0,1 1 0 0 0,-1-1 0 0 0,0 1 1 0 0,1 0-1 0 0,-1-1 0 0 0,0 0 0 0 0,0 1 1 0 0,1-1-1 0 0,9-27 362 0 0,-8 22-289 0 0,12-43 309 0 0,10-59 1 0 0,-9 32-110 0 0,37-210 923 0 0,-33 171-723 0 0,-19 110-655 0 0,1 1 0 0 0,0-1 0 0 0,0 1 0 0 0,0-1 0 0 0,1 1 0 0 0,-1-1 0 0 0,1 1 0 0 0,0 0 0 0 0,5-8 0 0 0,-4 13-1909 0 0,-1 0 1590 0 0,0 0 0 0 0,0 1 0 0 0,0-1 0 0 0,0 1 0 0 0,0-1 0 0 0,0 1 0 0 0,-1 0 0 0 0,1 0 0 0 0,0 0 0 0 0,-1 0 0 0 0,0 0 0 0 0,1 0 0 0 0,-1 0 0 0 0,0 0 0 0 0,1 4 0 0 0,4 3-1653 0 0,5 6-538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6:24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8 0 0,'1'-5'976'0'0,"0"0"0"0"0,1 1-1 0 0,0-1 1 0 0,0 0 0 0 0,0 0 0 0 0,1 1-1 0 0,-1-1 1 0 0,1 1 0 0 0,0 0 0 0 0,0 0-1 0 0,1 0 1 0 0,5-5 0 0 0,-3 4-26 0 0,0 0 1 0 0,0 1-1 0 0,1-1 0 0 0,0 1 1 0 0,0 1-1 0 0,0-1 1 0 0,13-3-1 0 0,-11 4-479 0 0,1 0 0 0 0,-1 1 0 0 0,1 1-1 0 0,0-1 1 0 0,-1 2 0 0 0,1-1 0 0 0,0 1 0 0 0,0 1 0 0 0,-1 0 0 0 0,1 0 0 0 0,-1 1 0 0 0,1 0 0 0 0,15 6-1 0 0,-23-7-421 0 0,0 0-1 0 0,0 0 0 0 0,0 0 1 0 0,-1 0-1 0 0,1 0 0 0 0,0 0 1 0 0,-1 1-1 0 0,1-1 0 0 0,-1 1 1 0 0,0-1-1 0 0,0 1 0 0 0,1 0 1 0 0,-1 0-1 0 0,0-1 0 0 0,0 1 1 0 0,0 0-1 0 0,-1 0 0 0 0,1 0 0 0 0,0 0 1 0 0,-1 0-1 0 0,1 0 0 0 0,-1 0 1 0 0,0 0-1 0 0,0 0 0 0 0,1 0 1 0 0,-1 0-1 0 0,-1 0 0 0 0,1 0 1 0 0,0 0-1 0 0,0 0 0 0 0,-1 0 1 0 0,1 0-1 0 0,-1 0 0 0 0,0 0 1 0 0,0 2-1 0 0,-5 10 91 0 0,1 0 0 0 0,-2-1 1 0 0,-14 24-1 0 0,10-19-35 0 0,-25 36 167 0 0,28-44-204 0 0,1 0 0 0 0,0 1 1 0 0,0 0-1 0 0,1 0 0 0 0,0 1 0 0 0,1-1 0 0 0,-7 26 0 0 0,12-36-43 0 0,0 1 0 0 0,0-1 0 0 0,0 1 0 0 0,0-1 0 0 0,0 1 0 0 0,1 0 0 0 0,-1-1 0 0 0,1 1 0 0 0,-1-1 0 0 0,1 0 0 0 0,-1 1 0 0 0,1-1 0 0 0,0 1 0 0 0,-1-1 0 0 0,1 0 0 0 0,0 1 0 0 0,0-1 0 0 0,0 0 0 0 0,0 0 0 0 0,0 0 0 0 0,0 0 0 0 0,1 0 0 0 0,-1 0 0 0 0,0 0 0 0 0,1 0 0 0 0,-1 0 1 0 0,0-1-1 0 0,1 1 0 0 0,-1 0 0 0 0,1-1 0 0 0,-1 1 0 0 0,1-1 0 0 0,-1 0 0 0 0,1 0 0 0 0,-1 1 0 0 0,3-1 0 0 0,8 2 207 0 0,1-1-1 0 0,0 0 1 0 0,16 0 0 0 0,-21-2-52 0 0,165-4-353 0 0,-146 2-2304 0 0,-18 2-709 0 0,2-1-4775 0 0,-1 1 4828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6:25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48 460 0 0,'-40'4'18977'0'0,"42"-3"-17765"0"0,6 2-553 0 0,0 0 0 0 0,0-1-1 0 0,0 1 1 0 0,0-2 0 0 0,0 1-1 0 0,0-1 1 0 0,1-1 0 0 0,15 0-1 0 0,74-9 1759 0 0,-76 7-1980 0 0,198-34 2815 0 0,-127 16-7716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6:26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1 112 0 0,'-1'0'304'0'0,"1"1"0"0"0,0 0 0 0 0,-1-1 1 0 0,1 1-1 0 0,0 0 0 0 0,0 0 0 0 0,0-1 0 0 0,-1 1 0 0 0,1 0 0 0 0,0 0 0 0 0,0-1 1 0 0,0 1-1 0 0,0 0 0 0 0,0 0 0 0 0,1-1 0 0 0,-1 1 0 0 0,0 0 0 0 0,0 0 0 0 0,0-1 1 0 0,1 1-1 0 0,-1 0 0 0 0,0 0 0 0 0,1-1 0 0 0,-1 1 0 0 0,0 0 0 0 0,1-1 0 0 0,-1 1 1 0 0,1-1-1 0 0,-1 1 0 0 0,1-1 0 0 0,-1 1 0 0 0,2 0 0 0 0,1 1 342 0 0,0-1 0 0 0,0 1 0 0 0,0-1 0 0 0,0 0 0 0 0,0 0 0 0 0,0 0 0 0 0,0 0 0 0 0,5 0 0 0 0,9 0 1377 0 0,0 0-1 0 0,19-2 1 0 0,-35 1-1940 0 0,55-4 3077 0 0,13 0-297 0 0,-24 3-4532 0 0,-41 0 1299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6:31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0 259 212 0 0,'25'-19'7275'0'0,"-25"18"-7163"0"0,14-12 3137 0 0,-1 0 0 0 0,12-15 0 0 0,-21 22-2633 0 0,0 0 0 0 0,0-1-1 0 0,0 1 1 0 0,-1-1 0 0 0,0 1-1 0 0,-1-1 1 0 0,1 0 0 0 0,0-9-1 0 0,-2 7-138 0 0,-1-1-1 0 0,0 0 1 0 0,0 1 0 0 0,-1-1-1 0 0,-1 0 1 0 0,-4-14-1 0 0,4 14-319 0 0,2 9-117 0 0,0-8 1927 0 0,-6-6-6464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6:3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476 399 92 0 0,'15'-35'5021'0'0,"-9"19"-2316"0"0,-3 8-1177 0 0,0 0-1 0 0,0-1 1 0 0,0 1-1 0 0,-1-1 0 0 0,-1 0 1 0 0,1 1-1 0 0,-2-1 0 0 0,1 0 1 0 0,-2-13-1 0 0,-1 5-848 0 0,-2 0 0 0 0,0 1 0 0 0,-1 0 1 0 0,-1 0-1 0 0,-1 0 0 0 0,-9-16 0 0 0,12 23-553 0 0,-1 2-1 0 0,0-1 1 0 0,0 0 0 0 0,-1 1-1 0 0,0 0 1 0 0,-1 1 0 0 0,1-1-1 0 0,-1 1 1 0 0,-1 0 0 0 0,1 1-1 0 0,-1 0 1 0 0,0 0 0 0 0,0 1-1 0 0,-9-4 1 0 0,6 4-67 0 0,0 0 1 0 0,-1 0-1 0 0,1 2 1 0 0,-1-1-1 0 0,0 2 1 0 0,0 0-1 0 0,0 0 1 0 0,0 1-1 0 0,0 0 0 0 0,-14 3 1 0 0,15-2-49 0 0,0 1 0 0 0,0 0 1 0 0,0 1-1 0 0,1 0 0 0 0,-1 1 1 0 0,1 0-1 0 0,0 0 0 0 0,0 1 1 0 0,1 1-1 0 0,-1-1 0 0 0,1 2 1 0 0,0-1-1 0 0,1 1 0 0 0,0 1 0 0 0,0-1 1 0 0,0 1-1 0 0,1 1 0 0 0,0-1 1 0 0,1 1-1 0 0,0 0 0 0 0,0 1 1 0 0,1 0-1 0 0,0 0 0 0 0,-6 17 0 0 0,10-22 3 0 0,1-1-1 0 0,-1 1 0 0 0,1-1 0 0 0,0 1 1 0 0,0 0-1 0 0,0-1 0 0 0,0 1 0 0 0,1-1 0 0 0,0 1 1 0 0,0-1-1 0 0,0 1 0 0 0,1-1 0 0 0,-1 0 1 0 0,1 1-1 0 0,0-1 0 0 0,0 0 0 0 0,1 0 0 0 0,-1 0 1 0 0,1-1-1 0 0,0 1 0 0 0,0-1 0 0 0,0 1 0 0 0,0-1 1 0 0,1 0-1 0 0,-1 0 0 0 0,1 0 0 0 0,5 2 1 0 0,1 2 9 0 0,0-1 0 0 0,1 0 1 0 0,0-1-1 0 0,0 0 1 0 0,0-1-1 0 0,1 0 0 0 0,0 0 1 0 0,-1-2-1 0 0,18 3 1 0 0,-15-4 29 0 0,-1 0 0 0 0,1 0 0 0 0,0-2 0 0 0,-1 1 0 0 0,1-2 0 0 0,-1 0 0 0 0,1-1 0 0 0,-1 0 0 0 0,0-1 0 0 0,0 0 0 0 0,0-1 0 0 0,-1 0 0 0 0,0-1 0 0 0,0-1 0 0 0,0 0 0 0 0,-1-1 0 0 0,0 0 0 0 0,0 0 1 0 0,-1-1-1 0 0,0-1 0 0 0,0 0 0 0 0,-1 0 0 0 0,-1 0 0 0 0,0-1 0 0 0,0-1 0 0 0,-1 1 0 0 0,9-21 0 0 0,-14 22-44 0 0,-9 16-7 0 0,5-3-2 0 0,0 1 0 0 0,-1-1 0 0 0,1 1-1 0 0,0-1 1 0 0,1 1 0 0 0,-3 7 0 0 0,-12 76 0 0 0,4 0 0 0 0,-1 122 0 0 0,12-199 0 0 0,2 32 0 0 0,0-37-22 0 0,-1-4-219 0 0,4-3-2731 0 0,10-1-6613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6:3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41 488 0 0,'0'-2'693'0'0,"0"-1"-1"0"0,0 1 1 0 0,0 0-1 0 0,0 0 1 0 0,-1 0-1 0 0,1 0 1 0 0,-1 0-1 0 0,1 0 1 0 0,-1 0 0 0 0,0 0-1 0 0,0 0 1 0 0,-2-3-1 0 0,3 4-296 0 0,-1 0 1 0 0,0 0-1 0 0,0 0 0 0 0,1 1 0 0 0,-1-1 0 0 0,0 0 0 0 0,0 1 1 0 0,0-1-1 0 0,1 1 0 0 0,-1-1 0 0 0,0 1 0 0 0,0 0 0 0 0,0-1 1 0 0,0 1-1 0 0,0 0 0 0 0,0-1 0 0 0,0 1 0 0 0,0 0 0 0 0,-2 0 1 0 0,2 0 20 0 0,-1 0 0 0 0,1 0 1 0 0,-1 1-1 0 0,0-1 1 0 0,1 0-1 0 0,-1 1 0 0 0,1-1 1 0 0,-1 1-1 0 0,1 0 0 0 0,-1-1 1 0 0,1 1-1 0 0,-3 2 1 0 0,2-2-278 0 0,1 1 1 0 0,-1-1 0 0 0,0 1 0 0 0,0 0-1 0 0,1 0 1 0 0,-1 0 0 0 0,1 0 0 0 0,0 0-1 0 0,-2 4 1 0 0,2-5-17 0 0,0 1-1 0 0,1-1 1 0 0,-1 1-1 0 0,0-1 0 0 0,1 1 1 0 0,0-1-1 0 0,-1 1 1 0 0,1 0-1 0 0,0-1 1 0 0,0 1-1 0 0,0 0 1 0 0,0-1-1 0 0,0 1 1 0 0,0 0-1 0 0,0-1 1 0 0,1 1-1 0 0,-1-1 0 0 0,1 1 1 0 0,-1 0-1 0 0,1-1 1 0 0,0 1-1 0 0,-1-1 1 0 0,1 1-1 0 0,2 1 1 0 0,-1 0-22 0 0,0-1 1 0 0,1 0 0 0 0,-1 0 0 0 0,1 0 0 0 0,0 0-1 0 0,-1 0 1 0 0,1 0 0 0 0,0-1 0 0 0,0 1-1 0 0,0-1 1 0 0,0 0 0 0 0,5 1 0 0 0,-4-1-60 0 0,0 0 1 0 0,1 0-1 0 0,-1 0 0 0 0,1 0 1 0 0,-1-1-1 0 0,1 0 1 0 0,-1 0-1 0 0,1 0 1 0 0,-1 0-1 0 0,0-1 0 0 0,1 0 1 0 0,-1 0-1 0 0,1 0 1 0 0,-1 0-1 0 0,0-1 1 0 0,0 1-1 0 0,0-1 0 0 0,0 0 1 0 0,6-4-1 0 0,-10 6-30 0 0,1-1 0 0 0,-1 1-1 0 0,0 0 1 0 0,1-1 0 0 0,-1 1-1 0 0,0-1 1 0 0,1 1 0 0 0,-1-1 0 0 0,0 1-1 0 0,0 0 1 0 0,1-1 0 0 0,-1 1-1 0 0,0-1 1 0 0,0 1 0 0 0,0-1-1 0 0,0 1 1 0 0,0-1 0 0 0,0 1-1 0 0,0-1 1 0 0,0 1 0 0 0,0-1-1 0 0,0 1 1 0 0,0-1 0 0 0,0 1 0 0 0,0-1-1 0 0,0 1 1 0 0,0-1 0 0 0,0 1-1 0 0,-1-1 1 0 0,1 1 0 0 0,0-1-1 0 0,-16-11 241 0 0,12 10-213 0 0,0 1-1 0 0,0 0 0 0 0,0-1 0 0 0,0 1 0 0 0,0 1 1 0 0,-1-1-1 0 0,1 1 0 0 0,-5-1 0 0 0,0 3 1503 0 0,1 0-6612 0 0,21 3-4294 0 0,2-6 6338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6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80 108 0 0,'1'-6'662'0'0,"-2"-1"-1"0"0,1 1 1 0 0,0-1-1 0 0,-1 1 1 0 0,-1-1 0 0 0,1 1-1 0 0,-3-9 1 0 0,3 14-422 0 0,0 0 0 0 0,0-1 0 0 0,1 1 1 0 0,-1 0-1 0 0,0 0 0 0 0,0 0 0 0 0,0 0 1 0 0,0 0-1 0 0,0 0 0 0 0,-1 0 0 0 0,1 0 1 0 0,0 0-1 0 0,0 0 0 0 0,-1 0 0 0 0,1 1 1 0 0,0-1-1 0 0,-1 0 0 0 0,1 1 0 0 0,-1 0 1 0 0,1-1-1 0 0,-1 1 0 0 0,1 0 0 0 0,-1-1 0 0 0,1 1 1 0 0,-1 0-1 0 0,1 0 0 0 0,-1 0 0 0 0,1 1 1 0 0,0-1-1 0 0,-1 0 0 0 0,1 0 0 0 0,-1 1 1 0 0,1-1-1 0 0,-1 1 0 0 0,1-1 0 0 0,0 1 1 0 0,-1 0-1 0 0,-1 1 0 0 0,-7 3 302 0 0,-1 1 0 0 0,1 0-1 0 0,1 1 1 0 0,-1 0 0 0 0,1 0 0 0 0,0 1-1 0 0,1 0 1 0 0,0 1 0 0 0,-8 10 0 0 0,-5 9 1005 0 0,-31 55 1 0 0,22-29 320 0 0,-39 105 0 0 0,58-127-1287 0 0,1 1-1 0 0,2-1 1 0 0,1 1 0 0 0,-4 66 0 0 0,10-91-627 0 0,1 0 0 0 0,1 0 0 0 0,-1 0 0 0 0,2 0 0 0 0,-1 0 0 0 0,1 0-1 0 0,0-1 1 0 0,0 1 0 0 0,1 0 0 0 0,0-1 0 0 0,1 0 0 0 0,4 7 0 0 0,-5-9-400 0 0,0-1-1 0 0,0 1 1 0 0,1-1-1 0 0,0 0 1 0 0,0-1-1 0 0,0 1 0 0 0,7 4 1 0 0,-6-5-494 0 0,0 0-1 0 0,0 0 1 0 0,0-1 0 0 0,1 0-1 0 0,-1 0 1 0 0,0-1 0 0 0,1 1-1 0 0,5 0 1 0 0,11 0-2024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5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89 452 0 0,'-3'-1'930'0'0,"-26"-5"1317"0"0,10-7 9426 0 0,23 12-10204 0 0,21-5-208 0 0,0 1-1 0 0,0 1 1 0 0,1 1 0 0 0,-1 1 0 0 0,35 3 0 0 0,1-2-266 0 0,56-1 652 0 0,-18 0 438 0 0,137-18 0 0 0,-134-4-3544 0 0,-91 25-1987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6:3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3 492 328 0 0,'-1'2'2002'0'0,"1"-2"-1751"0"0,-1 1-1 0 0,1-1 0 0 0,0 0 1 0 0,0 1-1 0 0,0-1 0 0 0,0 0 1 0 0,0 1-1 0 0,0-1 0 0 0,0 0 1 0 0,0 1-1 0 0,0-1 0 0 0,0 0 0 0 0,2 6 4506 0 0,-1-6-4505 0 0,16 1 4624 0 0,27-10-1813 0 0,-41 8-2442 0 0,11-3-34 0 0,-1 0 0 0 0,0-1 0 0 0,0-1 0 0 0,0 0 0 0 0,-1 0 0 0 0,0-2-1 0 0,0 1 1 0 0,-1-2 0 0 0,0 1 0 0 0,0-1 0 0 0,16-18 0 0 0,-10 5-178 0 0,0-1 1 0 0,-2 0-1 0 0,0-1 1 0 0,21-48-1 0 0,45-128 1531 0 0,-78 190-1701 0 0,6-11 666 0 0,-8 20-699 0 0,-1 4-109 0 0,0 19 113 0 0,0-1 0 0 0,-2 1 1 0 0,0 0-1 0 0,-9 35 0 0 0,-31 84-91 0 0,-60 137-170 0 0,98-256-1996 0 0,4-21 1650 0 0,0 0 0 0 0,0-1 0 0 0,0 1 1 0 0,0 0-1 0 0,0-1 0 0 0,0 1 0 0 0,0 0 0 0 0,1-1 0 0 0,-1 1 0 0 0,0 0 0 0 0,0-1 0 0 0,1 1 0 0 0,-1-1 0 0 0,0 1 1 0 0,0 0-1 0 0,1-1 0 0 0,-1 1 0 0 0,1-1 0 0 0,-1 1 0 0 0,1-1 0 0 0,-1 1 0 0 0,1-1 0 0 0,-1 1 0 0 0,1-1 0 0 0,-1 0 0 0 0,1 1 1 0 0,-1-1-1 0 0,2 1 0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6:36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1 205 628 0 0,'2'-10'1291'0'0,"1"0"0"0"0,1 1 0 0 0,-1-1-1 0 0,2 1 1 0 0,-1 0 0 0 0,9-11 0 0 0,-6 9-218 0 0,0 0-1 0 0,2 1 1 0 0,-1 0-1 0 0,1 1 1 0 0,0 0 0 0 0,1 0-1 0 0,0 1 1 0 0,1 0-1 0 0,0 1 1 0 0,0 0-1 0 0,0 1 1 0 0,1 0 0 0 0,22-7-1 0 0,-32 12-939 0 0,0 0 0 0 0,1 1 0 0 0,-1-1 0 0 0,0 1 0 0 0,0 0 0 0 0,0-1 0 0 0,0 1 0 0 0,0 0 0 0 0,0 0-1 0 0,1 1 1 0 0,-1-1 0 0 0,0 0 0 0 0,0 1 0 0 0,0-1 0 0 0,0 1 0 0 0,0 0 0 0 0,0-1 0 0 0,0 1 0 0 0,0 0 0 0 0,0 0-1 0 0,-1 1 1 0 0,1-1 0 0 0,0 0 0 0 0,-1 0 0 0 0,1 1 0 0 0,0-1 0 0 0,-1 1 0 0 0,0 0 0 0 0,1-1 0 0 0,-1 1 0 0 0,0 0 0 0 0,0 0-1 0 0,0 0 1 0 0,0 0 0 0 0,0 0 0 0 0,-1 0 0 0 0,1 0 0 0 0,0 3 0 0 0,1 1 30 0 0,-1 1 0 0 0,0 0 0 0 0,0 0 0 0 0,-1 0 0 0 0,0 0 0 0 0,0 0-1 0 0,-1-1 1 0 0,0 1 0 0 0,0 0 0 0 0,-3 10 0 0 0,-6 7 63 0 0,-1-1-1 0 0,-1 0 1 0 0,-24 37 0 0 0,21-38-174 0 0,1 1 0 0 0,2 0 0 0 0,-14 33 0 0 0,25-54-52 0 0,1 0 0 0 0,-1 0 0 0 0,1 0 0 0 0,-1 0 0 0 0,1-1 0 0 0,0 1 0 0 0,-1 0 0 0 0,1 0 0 0 0,0 0 0 0 0,0 0 0 0 0,1 0 0 0 0,-1 0 0 0 0,0 0 0 0 0,1 0 0 0 0,-1-1 0 0 0,1 1 0 0 0,-1 0 0 0 0,1 0 0 0 0,0 0 0 0 0,0-1 0 0 0,0 1 0 0 0,1 1 0 0 0,0 0 0 0 0,1-1 0 0 0,-1 1 0 0 0,1-1 0 0 0,0 0 0 0 0,0 0 0 0 0,0 0 0 0 0,0 0 0 0 0,0-1 0 0 0,0 1 0 0 0,0-1 0 0 0,5 2 0 0 0,7 1 0 0 0,1-1 0 0 0,0 0 0 0 0,0-1 0 0 0,18-1 0 0 0,16-2 36 0 0,6-1-292 0 0,-23 7-4230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6:3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51 224 0 0,'2'-36'6286'0'0,"-1"22"1915"0"0,-5 16-7211 0 0,-28 24 1101 0 0,-47 49-1 0 0,10-8-515 0 0,-64 49 637 0 0,-93 87 735 0 0,212-188-3106 0 0,13-10-2511 0 0,27-14-4857 0 0,-2-1 5177 0 0,10-2-35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6:3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23 8 0 0,'0'0'2271'0'0,"-1"-3"-804"0"0,-1-4-1398 0 0,2 6 328 0 0,-1 1-1 0 0,1-1 0 0 0,0 0 1 0 0,-1 0-1 0 0,1 1 0 0 0,-1-1 1 0 0,1 0-1 0 0,-1 1 0 0 0,1-1 1 0 0,-1 0-1 0 0,0 1 1 0 0,1-1-1 0 0,-1 1 0 0 0,1-1 1 0 0,-1 1-1 0 0,0-1 0 0 0,0 1 1 0 0,1-1-1 0 0,-3 1 0 0 0,1-1 727 0 0,-21 20 2085 0 0,-209 158 4571 0 0,-115 95-3261 0 0,182-139-3358 0 0,179-134-8568 0 0,19-11 1609 0 0,-15 3 3001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6:38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445 136 664 0 0,'1'-3'307'0'0,"3"-3"1071"0"0,-1-1 0 0 0,1-1 1 0 0,-1 1-1 0 0,-1 0 0 0 0,1-1 0 0 0,-1 1 0 0 0,-1-1 1 0 0,1 0-1 0 0,-2 0 0 0 0,1 1 0 0 0,-1-11 1 0 0,0 16-1154 0 0,-1 0 1 0 0,0 1-1 0 0,1-1 1 0 0,-1 0 0 0 0,0 0-1 0 0,0 1 1 0 0,0-1-1 0 0,-1 0 1 0 0,1 1 0 0 0,0-1-1 0 0,0 1 1 0 0,-1 0-1 0 0,1-1 1 0 0,-1 1 0 0 0,1 0-1 0 0,-1 0 1 0 0,0 0 0 0 0,0 0-1 0 0,1 0 1 0 0,-1 0-1 0 0,0 0 1 0 0,0 1 0 0 0,0-1-1 0 0,0 1 1 0 0,0-1-1 0 0,1 1 1 0 0,-1 0 0 0 0,0 0-1 0 0,-3 0 1 0 0,-4-1 187 0 0,1 1 0 0 0,-1 0-1 0 0,1 1 1 0 0,-1 0 0 0 0,-9 2 0 0 0,-12 5 161 0 0,1 1 0 0 0,-1 2 0 0 0,2 0 1 0 0,-42 25-1 0 0,54-27-384 0 0,0 1 0 0 0,1 0 0 0 0,1 2 0 0 0,-1 0 0 0 0,2 0 0 0 0,0 1 0 0 0,0 1 0 0 0,-19 28 0 0 0,27-35-93 0 0,2 0 0 0 0,-1 1 1 0 0,1-1-1 0 0,0 0 1 0 0,0 1-1 0 0,1 0 1 0 0,0-1-1 0 0,0 1 1 0 0,1 0-1 0 0,0 0 1 0 0,1 0-1 0 0,0 16 1 0 0,2-12-70 0 0,0 0 0 0 0,0-1 0 0 0,1 0 0 0 0,1 1 1 0 0,0-1-1 0 0,0 0 0 0 0,1 0 0 0 0,7 10 0 0 0,1 0-39 0 0,1-1 0 0 0,1 0 0 0 0,1-1 0 0 0,1-1-1 0 0,1-1 1 0 0,0 0 0 0 0,37 25 0 0 0,-48-37 8 0 0,-1-1 0 0 0,2 0 1 0 0,-1 0-1 0 0,0 0 0 0 0,1-1 0 0 0,-1 0 1 0 0,1 0-1 0 0,0-1 0 0 0,0 0 0 0 0,0-1 1 0 0,0 0-1 0 0,14 1 0 0 0,-17-3-31 0 0,1 0 0 0 0,0 0 0 0 0,-1 0 0 0 0,1 0 0 0 0,-1-1 0 0 0,0 0 0 0 0,1 0 0 0 0,-1 0 0 0 0,0-1 0 0 0,0 0 0 0 0,0 0 0 0 0,-1 0 0 0 0,1-1 0 0 0,-1 1 1 0 0,0-1-1 0 0,0 0 0 0 0,0 0 0 0 0,6-9 0 0 0,-5 7-11 0 0,-1 1 0 0 0,0-1 1 0 0,0 0-1 0 0,-1 0 1 0 0,0-1-1 0 0,0 1 1 0 0,0-1-1 0 0,2-10 0 0 0,-4 15 39 0 0,-1-1 0 0 0,0 1-1 0 0,0 0 1 0 0,0 0 0 0 0,0 0-1 0 0,0-1 1 0 0,-1 1 0 0 0,1 0-1 0 0,-1 0 1 0 0,1 0 0 0 0,-1-1-1 0 0,0 1 1 0 0,0 0-1 0 0,0 0 1 0 0,0 0 0 0 0,0 0-1 0 0,0 0 1 0 0,0 1 0 0 0,-1-1-1 0 0,1 0 1 0 0,-1 1 0 0 0,1-1-1 0 0,-1 0 1 0 0,0 1 0 0 0,1 0-1 0 0,-1-1 1 0 0,0 1 0 0 0,0 0-1 0 0,0 0 1 0 0,-4-1 0 0 0,-3-2 0 0 0,-1 1 1 0 0,0 0-1 0 0,0 1 1 0 0,0 0-1 0 0,0 0 1 0 0,-1 1-1 0 0,1 1 1 0 0,0 0-1 0 0,0 0 1 0 0,-1 1-1 0 0,1 0 1 0 0,-19 5-1 0 0,22-5-193 0 0,0 1-1 0 0,0 0 1 0 0,0 0-1 0 0,1 1 1 0 0,-1 0-1 0 0,1 0 0 0 0,-1 0 1 0 0,1 1-1 0 0,0 0 1 0 0,0 0-1 0 0,1 0 1 0 0,-1 1-1 0 0,1 0 1 0 0,0 0-1 0 0,0 0 0 0 0,1 1 1 0 0,-1 0-1 0 0,1 0 1 0 0,-3 6-1 0 0,6-10-242 0 0,0 0 0 0 0,0 0 0 0 0,1 0 0 0 0,-1 0 0 0 0,1 0 0 0 0,-1 0 0 0 0,1 0 1 0 0,0 0-1 0 0,0 0 0 0 0,0 0 0 0 0,0 0 0 0 0,0 0 0 0 0,0 0 0 0 0,1 1 0 0 0,-1-1 0 0 0,1 0 0 0 0,-1 0 0 0 0,1 0 0 0 0,0-1 0 0 0,0 1 0 0 0,0 0 0 0 0,0 0 0 0 0,1 2 0 0 0,6 6-2443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6:3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24 0 0,'2'-2'363'0'0,"-1"0"-1"0"0,1 0 1 0 0,0 0-1 0 0,0 0 1 0 0,0 0-1 0 0,0 0 1 0 0,0 0-1 0 0,0 0 1 0 0,1 1-1 0 0,-1-1 1 0 0,1 1-1 0 0,-1 0 1 0 0,1 0-1 0 0,-1 0 1 0 0,1 0-1 0 0,0 0 1 0 0,-1 0-1 0 0,1 1 1 0 0,0-1-1 0 0,0 1 1 0 0,-1 0-1 0 0,1 0 1 0 0,0 0-1 0 0,0 0 1 0 0,-1 0-1 0 0,1 1 1 0 0,0-1-1 0 0,0 1 1 0 0,-1 0-1 0 0,1 0 1 0 0,0 0 0 0 0,-1 0-1 0 0,1 0 1 0 0,-1 0-1 0 0,0 1 1 0 0,1-1-1 0 0,-1 1 1 0 0,0 0-1 0 0,0 0 1 0 0,3 2-1 0 0,3 5 214 0 0,0-1 0 0 0,-1 1 0 0 0,0 1 0 0 0,0-1 1 0 0,-1 1-1 0 0,0 0 0 0 0,-1 1 0 0 0,6 15 0 0 0,0 5-77 0 0,-2 1 0 0 0,-1 1 1 0 0,-1-1-1 0 0,-2 1 0 0 0,-1 0 0 0 0,-2 1 1 0 0,-1-1-1 0 0,-2 0 0 0 0,-1 1 0 0 0,-2-1 1 0 0,-1 0-1 0 0,-1-1 0 0 0,-2 1 0 0 0,-1-1 1 0 0,-27 61-1 0 0,2-30-57 0 0,30-57-468 0 0,1 0-1 0 0,-1-1 1 0 0,0 0-1 0 0,0 0 1 0 0,-1 0-1 0 0,0 0 1 0 0,1 0-1 0 0,-9 5 1 0 0,9-9-696 0 0,-2 1 235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6:4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28 0 0,'-1'-6'14901'0'0,"27"8"-11095"0"0,45-3 0 0 0,80-18-204 0 0,-58 6-1474 0 0,-1-3-417 0 0,-33 0-3854 0 0,-44 17-1890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6:4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0 184 0 0,'-19'11'3091'0'0,"9"-6"2443"0"0,0 3 487 0 0,9-8-5854 0 0,1 1 0 0 0,0-1 0 0 0,0 0-1 0 0,-1 0 1 0 0,1 0 0 0 0,0 1-1 0 0,0-1 1 0 0,0 0 0 0 0,-1 0 0 0 0,1 1-1 0 0,0-1 1 0 0,0 0 0 0 0,0 0 0 0 0,0 1-1 0 0,-1-1 1 0 0,1 0 0 0 0,0 0-1 0 0,0 1 1 0 0,0-1 0 0 0,0 0 0 0 0,0 1-1 0 0,0-1 1 0 0,0 0 0 0 0,0 1 0 0 0,0-1-1 0 0,0 0 1 0 0,0 1 0 0 0,0-1-1 0 0,0 0 1 0 0,0 0 0 0 0,0 1 0 0 0,0-1-1 0 0,1 0 1 0 0,-1 1 0 0 0,0-1-1 0 0,0 0 1 0 0,0 0 0 0 0,1 1 0 0 0,17 2 842 0 0,1-1 0 0 0,0-1 0 0 0,0-1 0 0 0,0-1 0 0 0,20-3 0 0 0,27 0 12 0 0,-1 3-397 0 0,15 1 985 0 0,102-15 1 0 0,-166 14-1918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8:5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165 118 60 0 0,'3'-6'760'0'0,"-1"1"1"0"0,0 0-1 0 0,-1-1 1 0 0,0 1-1 0 0,1-1 0 0 0,-1 1 1 0 0,-1-1-1 0 0,1 0 1 0 0,-1 1-1 0 0,0-1 0 0 0,-1 0 1 0 0,1 1-1 0 0,-1-1 1 0 0,0 0-1 0 0,-4-9 0 0 0,5 14-592 0 0,-1 0-1 0 0,1 0 0 0 0,-1 0 0 0 0,1-1 0 0 0,-1 1 0 0 0,0 0 0 0 0,1 1 0 0 0,-1-1 0 0 0,0 0 1 0 0,0 0-1 0 0,0 0 0 0 0,0 0 0 0 0,0 1 0 0 0,0-1 0 0 0,0 0 0 0 0,0 1 0 0 0,0-1 0 0 0,0 1 1 0 0,0-1-1 0 0,0 1 0 0 0,0-1 0 0 0,0 1 0 0 0,-2 0 0 0 0,1 0-3 0 0,-1 0-1 0 0,1 0 1 0 0,0 0-1 0 0,-1 0 1 0 0,1 1-1 0 0,0-1 1 0 0,-1 1-1 0 0,1 0 1 0 0,0 0-1 0 0,0 0 1 0 0,-3 1-1 0 0,-2 2 128 0 0,-1 1-1 0 0,1 0 0 0 0,1 1 1 0 0,-1-1-1 0 0,-7 9 0 0 0,5-3-34 0 0,0 0 1 0 0,1 0-1 0 0,1 1 0 0 0,0 0 0 0 0,-6 14 0 0 0,10-20-141 0 0,1-1 0 0 0,0 1 0 0 0,0 0 0 0 0,0 0 0 0 0,1 0 0 0 0,-1 0 0 0 0,2 0 0 0 0,-1 0 0 0 0,1 0 0 0 0,-1 0 0 0 0,2 0 0 0 0,-1 1 0 0 0,3 10 0 0 0,-3-15-73 0 0,1 0 1 0 0,0 0-1 0 0,-1-1 0 0 0,1 1 1 0 0,0 0-1 0 0,0-1 0 0 0,0 1 1 0 0,0-1-1 0 0,1 1 0 0 0,-1-1 0 0 0,0 1 1 0 0,0-1-1 0 0,1 0 0 0 0,-1 0 1 0 0,1 0-1 0 0,-1 0 0 0 0,1 0 1 0 0,0 0-1 0 0,-1 0 0 0 0,1 0 0 0 0,3 0 1 0 0,-1 0 11 0 0,0 0 1 0 0,0-1-1 0 0,0 1 1 0 0,0-1-1 0 0,0 0 1 0 0,0 0-1 0 0,0-1 1 0 0,0 1 0 0 0,6-3-1 0 0,4-1 43 0 0,0 0 0 0 0,0-2 0 0 0,-1 1 1 0 0,19-13-1 0 0,-20 11-37 0 0,-1 0 0 0 0,-1-1 1 0 0,1 0-1 0 0,16-18 1 0 0,-23 22-32 0 0,-1 0 1 0 0,0-1-1 0 0,1 1 1 0 0,-1 0-1 0 0,-1-1 1 0 0,1 0-1 0 0,-1 0 1 0 0,0 1-1 0 0,0-1 1 0 0,0-1-1 0 0,-1 1 1 0 0,1 0-1 0 0,-1 0 1 0 0,0-9-1 0 0,-1 13-21 0 0,1 0 0 0 0,-1 0 0 0 0,0 0 0 0 0,0 0 0 0 0,-1 0 0 0 0,1 1 0 0 0,0-1 0 0 0,0 0 0 0 0,0 0 0 0 0,0 0-1 0 0,-1 0 1 0 0,1 0 0 0 0,0 1 0 0 0,-1-1 0 0 0,1 0 0 0 0,-1 0 0 0 0,1 1 0 0 0,-1-1 0 0 0,1 0 0 0 0,-1 1 0 0 0,0-1-1 0 0,1 0 1 0 0,-1 1 0 0 0,0-1 0 0 0,1 1 0 0 0,-1-1 0 0 0,0 1 0 0 0,-1-1 0 0 0,0 0 2 0 0,0 1 0 0 0,-1 0 0 0 0,1-1 1 0 0,0 1-1 0 0,0 0 0 0 0,0 1 0 0 0,0-1 0 0 0,-1 0 1 0 0,1 0-1 0 0,0 1 0 0 0,-3 1 0 0 0,-5 1 12 0 0,-1 2 0 0 0,1-1 0 0 0,-12 9 0 0 0,-71 49 75 0 0,82-54-80 0 0,1 1-1 0 0,1 0 0 0 0,-1 0 0 0 0,1 1 0 0 0,1 0 0 0 0,-11 17 0 0 0,18-26-27 0 0,1-1-1 0 0,-1 1 0 0 0,1-1 0 0 0,0 1 0 0 0,-1-1 0 0 0,1 1 0 0 0,0 0 1 0 0,0-1-1 0 0,-1 1 0 0 0,1 0 0 0 0,0-1 0 0 0,0 1 0 0 0,0 0 0 0 0,0-1 1 0 0,0 1-1 0 0,0 0 0 0 0,0-1 0 0 0,0 1 0 0 0,0 0 0 0 0,0-1 0 0 0,0 1 1 0 0,0 0-1 0 0,0-1 0 0 0,1 1 0 0 0,-1 0 0 0 0,0-1 0 0 0,0 1 1 0 0,1 0-1 0 0,0 0-59 0 0,0 0 0 0 0,0 0 0 0 0,0-1 0 0 0,0 1 1 0 0,1-1-1 0 0,-1 1 0 0 0,0-1 0 0 0,0 1 1 0 0,0-1-1 0 0,1 0 0 0 0,-1 0 0 0 0,0 1 0 0 0,0-1 1 0 0,2 0-1 0 0,49-5-7365 0 0,-48 4 5803 0 0,11-2-1104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13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0 177 876 0 0,'2'-14'3030'0'0,"1"7"-2331"0"0,-1 0-1 0 0,1 0 0 0 0,1 1 1 0 0,-1 0-1 0 0,1-1 0 0 0,0 1 1 0 0,1 1-1 0 0,-1-1 0 0 0,1 1 1 0 0,0-1-1 0 0,9-6 0 0 0,2-1 598 0 0,0 1 0 0 0,31-18-1 0 0,-39 26-798 0 0,-1 0 0 0 0,1 0 0 0 0,1 1-1 0 0,-1 0 1 0 0,0 1 0 0 0,1 0-1 0 0,-1 0 1 0 0,15-1 0 0 0,-21 3-372 0 0,0 0 0 0 0,0 0-1 0 0,-1 0 1 0 0,1 0 0 0 0,0 1 0 0 0,-1-1 0 0 0,1 0 0 0 0,0 1 0 0 0,-1-1 0 0 0,1 1 0 0 0,-1 0 0 0 0,1 0 0 0 0,-1-1-1 0 0,1 1 1 0 0,-1 0 0 0 0,0 0 0 0 0,1 0 0 0 0,-1 0 0 0 0,2 3 0 0 0,-2-2-33 0 0,0 0 0 0 0,0 1 0 0 0,0-1 0 0 0,0 1 0 0 0,0-1 0 0 0,-1 1 0 0 0,1-1 0 0 0,-1 1 0 0 0,0-1 0 0 0,0 1 1 0 0,0-1-1 0 0,0 1 0 0 0,0-1 0 0 0,-1 1 0 0 0,1-1 0 0 0,-1 1 0 0 0,-1 3 0 0 0,-2 9 104 0 0,-1-1 0 0 0,0 0 0 0 0,-1 0 0 0 0,-1 0 0 0 0,-1-1 0 0 0,1 0 0 0 0,-18 21 0 0 0,-7 3 278 0 0,-40 35 0 0 0,2 0 452 0 0,68-70-873 0 0,0-1-1 0 0,1 1 1 0 0,-1 0 0 0 0,1-1-1 0 0,0 1 1 0 0,-1 0-1 0 0,1 0 1 0 0,0 0 0 0 0,0 0-1 0 0,0 0 1 0 0,0 0-1 0 0,1 1 1 0 0,-1-1 0 0 0,1 0-1 0 0,-1 4 1 0 0,1-4-16 0 0,1-1 0 0 0,-1 0 0 0 0,1 0 0 0 0,-1 0 0 0 0,1 0-1 0 0,0 1 1 0 0,-1-1 0 0 0,1 0 0 0 0,0 0 0 0 0,0 0 0 0 0,0-1 0 0 0,0 1 0 0 0,0 0 0 0 0,0 0 0 0 0,0 0 0 0 0,0-1 0 0 0,0 1 0 0 0,0 0 0 0 0,0-1 0 0 0,0 1 0 0 0,0-1 0 0 0,1 0 0 0 0,-1 1 0 0 0,0-1 0 0 0,0 0 0 0 0,1 0 0 0 0,-1 1 0 0 0,2-1 0 0 0,26 2 327 0 0,0 0-1 0 0,0-2 1 0 0,0 0 0 0 0,51-10 0 0 0,-28 4-925 0 0,-4-4-12026 0 0,-36 8 9362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5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1 612 0 0,'-21'7'2148'0'0,"-3"1"3967"0"0,23-8-6015 0 0,1 0 0 0 0,0 0 0 0 0,0 0 0 0 0,0 0 0 0 0,0 0 0 0 0,0 0 0 0 0,-1 1 0 0 0,1-1 0 0 0,0 0 0 0 0,0 0 0 0 0,0 0 0 0 0,0 0 0 0 0,0 0 0 0 0,0 0 0 0 0,0 1 0 0 0,0-1 0 0 0,-1 0 0 0 0,1 0 0 0 0,0 0 0 0 0,0 0 0 0 0,0 0 0 0 0,0 1 0 0 0,0-1 0 0 0,0 0 0 0 0,0 0 0 0 0,0 0 0 0 0,0 0 0 0 0,0 1 0 0 0,0-1 0 0 0,0 0 0 0 0,0 0 0 0 0,0 0 0 0 0,0 0 0 0 0,0 1 0 0 0,0-1 0 0 0,0 0 0 0 0,0 0 0 0 0,1 0 0 0 0,-1 0 0 0 0,0 0 0 0 0,0 1 0 0 0,0-1 0 0 0,0 0 0 0 0,0 0 0 0 0,0 0 0 0 0,0 0 0 0 0,0 0 0 0 0,1 0 0 0 0,-1 1 0 0 0,0-1 1 0 0,0 0-1 0 0,0 0 0 0 0,0 0 0 0 0,0 0 0 0 0,1 0 0 0 0,-1 0 0 0 0,0 0 0 0 0,0 0 0 0 0,0 0 0 0 0,0 0 0 0 0,1 0 0 0 0,-1 0 0 0 0,0 0 0 0 0,0 0 0 0 0,10 5 1488 0 0,13 0-198 0 0,0 0 0 0 0,1-1 1 0 0,0-1-1 0 0,24-1 0 0 0,13 2 199 0 0,15 5-199 0 0,34 2-3260 0 0,-1-5-8045 0 0,-79-6 7327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14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31 137 9137 0 0,'-19'-8'9707'0'0,"8"-1"-3875"0"0,11 9-5720 0 0,0 0-1 0 0,0-1 1 0 0,0 1 0 0 0,0-1 0 0 0,-1 1 0 0 0,1-1 0 0 0,0 1 0 0 0,0 0 0 0 0,0-1-1 0 0,0 1 1 0 0,0-1 0 0 0,0 1 0 0 0,0-1 0 0 0,0 1 0 0 0,1-1 0 0 0,-1 1 0 0 0,0 0-1 0 0,0-1 1 0 0,0 1 0 0 0,0-1 0 0 0,0 1 0 0 0,1 0 0 0 0,-1-1 0 0 0,1 0 0 0 0,16-14 490 0 0,12-2-188 0 0,35-14 0 0 0,-25 12-3857 0 0,-1-1-5666 0 0,-27 14 6307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1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182 148 6761 0 0,'-14'-8'3050'0'0,"0"2"0"0"0,-1 0 0 0 0,-28-8 1 0 0,39 13-2803 0 0,1 0 0 0 0,-1 0 1 0 0,1 0-1 0 0,-1 0 0 0 0,1 1 1 0 0,-1 0-1 0 0,1 0 0 0 0,-1 0 1 0 0,1 0-1 0 0,-1 1 1 0 0,1-1-1 0 0,-1 1 0 0 0,1 0 1 0 0,-1 0-1 0 0,1 0 0 0 0,0 0 1 0 0,0 0-1 0 0,-1 1 0 0 0,1 0 1 0 0,0 0-1 0 0,0 0 1 0 0,0 0-1 0 0,-4 4 0 0 0,6-5-166 0 0,0 1 0 0 0,0-1 0 0 0,0 0 0 0 0,0 1 0 0 0,0-1 0 0 0,0 1-1 0 0,1-1 1 0 0,-1 1 0 0 0,0-1 0 0 0,1 1 0 0 0,0-1 0 0 0,-1 1 0 0 0,1-1 0 0 0,0 1-1 0 0,-1 0 1 0 0,1-1 0 0 0,0 1 0 0 0,0 0 0 0 0,1-1 0 0 0,-1 1 0 0 0,0 0 0 0 0,1 2 0 0 0,1-1 2 0 0,-1 0 0 0 0,1 0 0 0 0,-1 0 0 0 0,1-1 0 0 0,0 1 0 0 0,0-1 1 0 0,0 1-1 0 0,1-1 0 0 0,-1 0 0 0 0,0 0 0 0 0,4 2 0 0 0,4 3 80 0 0,-1-1 0 0 0,1-1 0 0 0,0 0 0 0 0,1 0 0 0 0,17 4 0 0 0,-20-7-103 0 0,0 0 1 0 0,-1-1 0 0 0,1 0 0 0 0,0-1 0 0 0,0 1 0 0 0,14-3 0 0 0,-21 2-64 0 0,0 0 1 0 0,1 0 0 0 0,-1 0-1 0 0,1 0 1 0 0,-1 0 0 0 0,1-1-1 0 0,-1 1 1 0 0,0-1 0 0 0,1 1-1 0 0,-1-1 1 0 0,0 1 0 0 0,0-1-1 0 0,1 0 1 0 0,-1 0 0 0 0,0 1-1 0 0,0-1 1 0 0,0 0 0 0 0,0 0-1 0 0,0 0 1 0 0,0 0 0 0 0,0 0-1 0 0,0-1 1 0 0,0 1 0 0 0,-1 0-1 0 0,1 0 1 0 0,0 0-1 0 0,-1-1 1 0 0,1 1 0 0 0,-1 0-1 0 0,1-1 1 0 0,-1 1 0 0 0,0-1-1 0 0,0 1 1 0 0,1 0 0 0 0,-1-1-1 0 0,0 1 1 0 0,0-1 0 0 0,0 1-1 0 0,0 0 1 0 0,-1-1 0 0 0,1 1-1 0 0,0-1 1 0 0,-1 1 0 0 0,0-2-1 0 0,-3-9-11 0 0,-1 1 0 0 0,0-1 0 0 0,0 1 0 0 0,-1 1 0 0 0,-1-1-1 0 0,0 1 1 0 0,-14-16 0 0 0,5 9-683 0 0,0 1-1 0 0,-1 1 1 0 0,-25-17-1 0 0,15 20-2216 0 0,16 9-4999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14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1024 0 0,'3'-1'521'0'0,"-1"-1"-1"0"0,1 1 0 0 0,-1 0 1 0 0,1 0-1 0 0,-1 0 1 0 0,1 0-1 0 0,0 0 0 0 0,-1 0 1 0 0,1 1-1 0 0,0 0 1 0 0,0-1-1 0 0,0 1 0 0 0,-1 0 1 0 0,1 0-1 0 0,0 0 1 0 0,0 1-1 0 0,3 0 0 0 0,-1 0 13 0 0,0 1 0 0 0,0 0 0 0 0,1 0 0 0 0,-1 1 0 0 0,-1 0 0 0 0,1 0 0 0 0,0 0 0 0 0,4 4 0 0 0,5 5 318 0 0,0 2-1 0 0,-1-1 0 0 0,-1 2 1 0 0,12 16-1 0 0,6 13 431 0 0,-2 1 1 0 0,-2 1-1 0 0,-2 2 0 0 0,34 95 1 0 0,-48-113-850 0 0,-2 0 1 0 0,0 1-1 0 0,-3 0 0 0 0,0 0 1 0 0,-2 0-1 0 0,-1 1 1 0 0,-2-1-1 0 0,-1 1 0 0 0,-8 50 1 0 0,5-65-178 0 0,-1 1 1 0 0,-1-1-1 0 0,0 0 1 0 0,-1-1-1 0 0,-1 1 1 0 0,-18 27 0 0 0,21-36-199 0 0,-1 0 1 0 0,0 0 0 0 0,-1 0-1 0 0,0-1 1 0 0,0 0 0 0 0,0 0-1 0 0,-1-1 1 0 0,0 0 0 0 0,0 0-1 0 0,0-1 1 0 0,-1 0 0 0 0,0 0-1 0 0,-18 6 1 0 0,18-9-58 0 0,-2-2-61 0 0,-6-4-905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21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30 376 0 0,'-2'-8'1360'0'0,"-6"-13"15740"0"0,7 24-16706 0 0,-2 29 1983 0 0,2 61-1 0 0,0-12-1350 0 0,5 60 446 0 0,0-38-740 0 0,-17 433 2797 0 0,17-254-1777 0 0,2-80-1479 0 0,-15-5-273 0 0,-1 2 0 0 0,0 71 0 0 0,-7-30 0 0 0,2-61 0 0 0,-7 74 0 0 0,12-163 0 0 0,8-18 0 0 0,2-47 0 0 0,-1 1 0 0 0,-1-1 0 0 0,-6 26 0 0 0,8-42 0 0 0,0 1 0 0 0,0-2 0 0 0,-1-1 0 0 0,1 1 0 0 0,-1-7 0 0 0,5-16 0 0 0,-2 0 151 0 0,7-5-14695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2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34 303 448 0 0,'-14'-4'28'0'0,"-5"-4"12153"0"0,30 6-10977 0 0,34 0 823 0 0,0 2-1 0 0,72 10 0 0 0,-60-4-958 0 0,439 61 3993 0 0,-392-51-4272 0 0,-72-11-456 0 0,-3 0 1060 0 0,51 2 0 0 0,-78-8-1355 0 0,0 1-1 0 0,0 0 0 0 0,0-1 1 0 0,0 0-1 0 0,0 1 0 0 0,0-1 1 0 0,0 0-1 0 0,0 0 0 0 0,0 0 0 0 0,0 0 1 0 0,0-1-1 0 0,-1 1 0 0 0,1 0 1 0 0,0-1-1 0 0,-1 1 0 0 0,1-1 0 0 0,-1 0 1 0 0,1 1-1 0 0,-1-1 0 0 0,0 0 1 0 0,0 0-1 0 0,0 0 0 0 0,0 0 1 0 0,0 0-1 0 0,0 0 0 0 0,-1 0 0 0 0,1 0 1 0 0,0-3-1 0 0,3-11-47 0 0,-1 0 0 0 0,3-31 0 0 0,-4 21 45 0 0,24-197-496 0 0,12 408 1671 0 0,-32-160-937 0 0,1-1 1 0 0,13 28-1 0 0,-16-43-260 0 0,0 0 1 0 0,0-1-1 0 0,1 0 1 0 0,0 0-1 0 0,1 0 0 0 0,0 0 1 0 0,0-1-1 0 0,1 0 1 0 0,8 7-1 0 0,-12-12-13 0 0,0 0 0 0 0,0 0 0 0 0,0 0 0 0 0,0-1 0 0 0,0 0 0 0 0,0 1 0 0 0,1-1 0 0 0,-1 0 0 0 0,1 0 0 0 0,-1-1 0 0 0,1 1 0 0 0,-1-1 0 0 0,1 1 0 0 0,-1-1 0 0 0,1 0 0 0 0,-1-1 0 0 0,1 1 0 0 0,-1-1 0 0 0,1 1 0 0 0,-1-1 0 0 0,0 0 0 0 0,1 0 0 0 0,-1-1 0 0 0,0 1 0 0 0,0-1 0 0 0,1 1 0 0 0,-1-1 0 0 0,0 0 0 0 0,-1 0 0 0 0,6-5 0 0 0,6-5 0 0 0,-1-1 0 0 0,0-1 0 0 0,-1 0 0 0 0,15-23 0 0 0,-24 34 0 0 0,199-288 0 0 0,-202 290 0 0 0,0 0 0 0 0,1 1 0 0 0,-1-1 0 0 0,0 1 0 0 0,0-1 0 0 0,1 0 0 0 0,-1 1 0 0 0,1-1 0 0 0,-1 1 0 0 0,0-1 0 0 0,1 1 0 0 0,-1-1 0 0 0,1 1 0 0 0,-1-1 0 0 0,1 1 0 0 0,-1-1 0 0 0,1 1 0 0 0,0 0 0 0 0,-1-1 0 0 0,1 1 0 0 0,-1 0 0 0 0,1-1 0 0 0,0 1 0 0 0,-1 0 0 0 0,1 0 0 0 0,1 0 0 0 0,-2 0 0 0 0,1 0 0 0 0,-1 0 0 0 0,1 0 0 0 0,0 0 0 0 0,-1 0 0 0 0,1 0 0 0 0,-1 0 0 0 0,1 0 0 0 0,-1 1 0 0 0,1-1 0 0 0,-1 0 0 0 0,1 0 0 0 0,-1 1 0 0 0,1-1 0 0 0,-1 0 0 0 0,1 1 0 0 0,-1-1 0 0 0,1 1 0 0 0,-1-1 0 0 0,0 0 0 0 0,1 1 0 0 0,-1-1 0 0 0,0 1 0 0 0,1-1 0 0 0,-1 1 0 0 0,0-1 0 0 0,0 1 0 0 0,1-1 0 0 0,-1 1 0 0 0,0-1 0 0 0,0 1 0 0 0,0 0 0 0 0,0-1 0 0 0,0 1 0 0 0,0-1 0 0 0,0 1 0 0 0,0 1 0 0 0,5 17 0 0 0,-2 1 0 0 0,0 1 0 0 0,-1-1 0 0 0,-1 30 0 0 0,2 29 0 0 0,-1-68 0 0 0,-2-4 0 0 0,1 0 0 0 0,0 0 0 0 0,0 0 0 0 0,1 0 0 0 0,0 0 0 0 0,4 8 0 0 0,-5-13 0 0 0,-1-1 0 0 0,1 1 0 0 0,0-1 0 0 0,1 0 0 0 0,-1 1 0 0 0,0-1 0 0 0,0 0 0 0 0,0 0 0 0 0,1 0 0 0 0,-1 0 0 0 0,0 0 0 0 0,1 0 0 0 0,-1 0 0 0 0,1-1 0 0 0,-1 1 0 0 0,1 0 0 0 0,0-1 0 0 0,-1 1 0 0 0,1-1 0 0 0,0 0 0 0 0,-1 0 0 0 0,1 1 0 0 0,0-1 0 0 0,-1 0 0 0 0,1 0 0 0 0,0 0 0 0 0,-1-1 0 0 0,1 1 0 0 0,0 0 0 0 0,-1-1 0 0 0,1 1 0 0 0,2-2 0 0 0,13-4 0 0 0,0-1 0 0 0,-1-1 0 0 0,1 0 0 0 0,-2-2 0 0 0,1 0 0 0 0,-1 0 0 0 0,19-18 0 0 0,20-13 0 0 0,-95 76 0 0 0,37-31 0 0 0,0 0 0 0 0,0 0 0 0 0,0 1 0 0 0,0-1 0 0 0,1 1 0 0 0,0 0 0 0 0,0 0 0 0 0,-2 6 0 0 0,4-10 0 0 0,1 0 0 0 0,0 0 0 0 0,0-1 0 0 0,0 1 0 0 0,0 0 0 0 0,0 0 0 0 0,0 0 0 0 0,0-1 0 0 0,0 1 0 0 0,1 0 0 0 0,-1 0 0 0 0,0 0 0 0 0,0-1 0 0 0,1 1 0 0 0,-1 0 0 0 0,0 0 0 0 0,1-1 0 0 0,-1 1 0 0 0,1 0 0 0 0,-1-1 0 0 0,1 1 0 0 0,-1 0 0 0 0,1-1 0 0 0,-1 1 0 0 0,1-1 0 0 0,0 1 0 0 0,-1-1 0 0 0,1 1 0 0 0,0-1 0 0 0,0 1 0 0 0,21 7 0 0 0,-20-8 0 0 0,57 12 0 0 0,0-3 0 0 0,1-2 0 0 0,68-3 0 0 0,-76-2 0 0 0,714-3 0 0 0,-720 0 0 0 0,50-1 0 0 0,130-19 0 0 0,-218 19 0 0 0,-19 10-419 0 0,2 4-4067 0 0,2-4-2193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25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1 401 480 0 0,'-1'-2'7963'0'0,"4"-3"-3830"0"0,25-29-1044 0 0,-5 15-1850 0 0,-2-2 0 0 0,0-1 0 0 0,-2-1 0 0 0,0 0 0 0 0,-2-1 0 0 0,29-52 0 0 0,-17 12-1 0 0,-18 38 568 0 0,21-34 0 0 0,-32 59-1203 0 0,1 1-565 0 0,0 0 1 0 0,0 1-1 0 0,-1-1 0 0 0,1 1 1 0 0,0-1-1 0 0,-1 1 1 0 0,1-1-1 0 0,0 1 1 0 0,-1-1-1 0 0,1 1 0 0 0,-1 0 1 0 0,1-1-1 0 0,-1 1 1 0 0,1 0-1 0 0,-1-1 1 0 0,0 1-1 0 0,1 0 0 0 0,-1 0 1 0 0,0 0-1 0 0,1-1 1 0 0,-1 1-1 0 0,0 0 1 0 0,0 0-1 0 0,0 0 0 0 0,0 0 1 0 0,0-1-1 0 0,0 1 1 0 0,0 0-1 0 0,0 1 1 0 0,0 28 525 0 0,0-28-498 0 0,-9 99 1037 0 0,4-54-1058 0 0,1 84 0 0 0,4-128-212 0 0,0-1-1 0 0,0 1 1 0 0,1-1-1 0 0,0 1 1 0 0,-1-1-1 0 0,1 1 1 0 0,0-1 0 0 0,0 1-1 0 0,0-1 1 0 0,1 0-1 0 0,-1 1 1 0 0,0-1 0 0 0,3 2-1 0 0,6 3-4049 0 0,2-4-3983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25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0 197 324 0 0,'0'-6'956'0'0,"1"0"1"0"0,-1 0-1 0 0,1 0 0 0 0,1 1 0 0 0,-1-1 1 0 0,1 0-1 0 0,0 1 0 0 0,4-11 0 0 0,-1 9-147 0 0,-1-1-1 0 0,1 1 0 0 0,0 0 0 0 0,1 0 0 0 0,8-8 0 0 0,1 2 658 0 0,-1 1-1 0 0,2 0 0 0 0,0 1 1 0 0,31-15-1 0 0,-45 24-1237 0 0,0 1-1 0 0,0 0 1 0 0,0 0-1 0 0,0 0 1 0 0,0 0 0 0 0,1 1-1 0 0,-1-1 1 0 0,0 1-1 0 0,1-1 1 0 0,-1 1 0 0 0,0 0-1 0 0,1 0 1 0 0,-1 0-1 0 0,0 0 1 0 0,1 0 0 0 0,3 1-1 0 0,-5 0-123 0 0,0 0 1 0 0,0-1-1 0 0,1 1 0 0 0,-1 0 0 0 0,0 0 0 0 0,0 0 0 0 0,0 1 1 0 0,-1-1-1 0 0,1 0 0 0 0,0 0 0 0 0,0 0 0 0 0,-1 1 0 0 0,1-1 1 0 0,-1 0-1 0 0,1 1 0 0 0,-1-1 0 0 0,1 1 0 0 0,-1-1 0 0 0,0 0 1 0 0,0 1-1 0 0,1-1 0 0 0,-1 1 0 0 0,0-1 0 0 0,-1 1 0 0 0,1-1 1 0 0,0 0-1 0 0,-1 3 0 0 0,-1 10 97 0 0,-1 1 0 0 0,-1-1 0 0 0,0 0 0 0 0,-1 0 0 0 0,0 0 0 0 0,-1-1 0 0 0,-1 0 0 0 0,-9 15 0 0 0,8-15-77 0 0,1 0 1 0 0,0 0-1 0 0,0 1 1 0 0,2 0-1 0 0,0 1 0 0 0,0-1 1 0 0,-2 19-1 0 0,7-31-98 0 0,0 0 1 0 0,0 0-1 0 0,0-1 0 0 0,0 1 0 0 0,0 0 0 0 0,1-1 0 0 0,-1 1 1 0 0,1 0-1 0 0,-1-1 0 0 0,1 1 0 0 0,0 0 0 0 0,0-1 1 0 0,-1 1-1 0 0,1-1 0 0 0,0 1 0 0 0,0-1 0 0 0,1 0 0 0 0,-1 1 1 0 0,0-1-1 0 0,0 0 0 0 0,1 0 0 0 0,-1 0 0 0 0,0 0 1 0 0,1 0-1 0 0,-1 0 0 0 0,1 0 0 0 0,-1-1 0 0 0,1 1 1 0 0,0 0-1 0 0,-1-1 0 0 0,1 1 0 0 0,0-1 0 0 0,-1 0 0 0 0,1 1 1 0 0,0-1-1 0 0,3 0 0 0 0,9 1-499 0 0,1 0 0 0 0,0-1 1 0 0,21-2-1 0 0,-19 0-923 0 0,51-1-9616 0 0,-51 2 8035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26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1 298 144 0 0,'2'-1'1483'0'0,"0"1"0"0"0,1-1-1 0 0,-1 1 1 0 0,0-1 0 0 0,1 1 0 0 0,-1 0 0 0 0,0 0 0 0 0,1 0-1 0 0,3 1 1 0 0,24 7 7720 0 0,-17-5-3833 0 0,-10-22-3725 0 0,-4 4-1506 0 0,0 1-1 0 0,1-1 1 0 0,0 0-1 0 0,2 1 1 0 0,0-1-1 0 0,0 1 1 0 0,1-1-1 0 0,9-23 1 0 0,-8 27-114 0 0,0 1 0 0 0,1-1 1 0 0,0 1-1 0 0,0 0 1 0 0,1 1-1 0 0,1-1 0 0 0,0 1 1 0 0,0 1-1 0 0,0-1 1 0 0,1 1-1 0 0,1 0 1 0 0,9-7-1 0 0,-11 11-25 0 0,-7 4 0 0 0,0 0 0 0 0,1 0 0 0 0,-1 0 0 0 0,0 0 0 0 0,1 0 0 0 0,-1 0 0 0 0,0 0 0 0 0,0 0 0 0 0,1 0 0 0 0,-1 0 0 0 0,0 0 0 0 0,0 0 0 0 0,1 0 0 0 0,-1 0 0 0 0,0 0 0 0 0,0 0 0 0 0,1 0 0 0 0,-1 0 0 0 0,0 0 0 0 0,0 0 0 0 0,1 0 0 0 0,-1 1 0 0 0,0-1 0 0 0,0 0 0 0 0,1 0 0 0 0,-1 0 0 0 0,0 0 0 0 0,0 1 0 0 0,0-1 0 0 0,0 0 0 0 0,1 0 0 0 0,-1 0 0 0 0,0 1 0 0 0,0-1 0 0 0,0 0 0 0 0,0 0 0 0 0,0 1 0 0 0,1-1 0 0 0,0 14 0 0 0,-4 5 0 0 0,-1 0 0 0 0,2-9 0 0 0,0 1 0 0 0,1-1 0 0 0,0 0 0 0 0,0 1 0 0 0,2 13 0 0 0,-1-21 0 0 0,1 1 0 0 0,0-1 0 0 0,0 1 0 0 0,0-1 0 0 0,0 0 0 0 0,1 1 0 0 0,-1-1 0 0 0,1 0 0 0 0,0 0 0 0 0,0 0 0 0 0,0 0 0 0 0,0 0 0 0 0,1-1 0 0 0,-1 1 0 0 0,1-1 0 0 0,0 1 0 0 0,-1-1 0 0 0,1 0 0 0 0,5 3 0 0 0,4 1 0 0 0,0 0 0 0 0,0-1 0 0 0,0 0 0 0 0,1-1 0 0 0,-1 0 0 0 0,1-1 0 0 0,0-1 0 0 0,0 0 0 0 0,0-1 0 0 0,25 0 0 0 0,-4-2-3583 0 0,2-1-6394 0 0,-22 1 6683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2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19 764 0 0,'0'-18'12110'0'0,"2"31"-7848"0"0,1 43-3375 0 0,-3-49 491 0 0,3 60 272 0 0,16 207 3161 0 0,-12-225-3911 0 0,1 1 1 0 0,3-1 0 0 0,24 68 0 0 0,-30-104-633 0 0,12 34 580 0 0,-16-44-775 0 0,0 0 0 0 0,-1-1 0 0 0,1 1 0 0 0,-1 0-1 0 0,1 0 1 0 0,-1 0 0 0 0,0 0 0 0 0,0 0 0 0 0,0-1 0 0 0,0 1 0 0 0,-1 0-1 0 0,-1 5 1 0 0,1-6-64 0 0,0 0-1 0 0,0 0 0 0 0,-1-1 1 0 0,1 1-1 0 0,-1 0 1 0 0,1-1-1 0 0,-1 1 0 0 0,0-1 1 0 0,1 0-1 0 0,-1 1 1 0 0,0-1-1 0 0,0 0 0 0 0,0 0 1 0 0,-4 1-1 0 0,-34 10-189 0 0,23-8 98 0 0,-219 45-544 0 0,-6 1 310 0 0,240-49 320 0 0,-25 8-15 0 0,26-9 18 0 0,1 0 1 0 0,-1 0-1 0 0,1 0 1 0 0,-1 1-1 0 0,0-1 1 0 0,1 0-1 0 0,-1 0 1 0 0,1 1-1 0 0,-1-1 1 0 0,1 1-1 0 0,-1-1 1 0 0,1 0-1 0 0,-1 1 1 0 0,1-1-1 0 0,-1 1 1 0 0,1-1-1 0 0,0 1 0 0 0,-1-1 1 0 0,1 1-1 0 0,0-1 1 0 0,-1 1-1 0 0,1 0 1 0 0,0-1-1 0 0,0 1 1 0 0,-1-1-1 0 0,1 1 1 0 0,0 0-1 0 0,0-1 1 0 0,0 1-1 0 0,0 0 1 0 0,0 0-1 0 0,1 0 7 0 0,0 0-1 0 0,0 0 1 0 0,0 0-1 0 0,0-1 1 0 0,0 1-1 0 0,0-1 1 0 0,0 1-1 0 0,1-1 1 0 0,-1 1-1 0 0,0-1 1 0 0,0 1-1 0 0,0-1 1 0 0,3 0-1 0 0,-1 1 19 0 0,244 60 911 0 0,-102-29-498 0 0,174 60 87 0 0,-315-90-531 0 0,26 10 0 0 0,-29-11 0 0 0,0-1 0 0 0,0 1 0 0 0,0-1 0 0 0,0 1 0 0 0,0-1 0 0 0,0 1 0 0 0,0-1 0 0 0,-1 1 0 0 0,1 0 0 0 0,0 0 0 0 0,0-1 0 0 0,-1 1 0 0 0,1 0 0 0 0,0 0 0 0 0,-1 0 0 0 0,1 0 0 0 0,-1 0 0 0 0,1 0 0 0 0,-1 0 0 0 0,1 0 0 0 0,-1 0 0 0 0,0 0 0 0 0,1 2 0 0 0,-1-2 0 0 0,-1 0 0 0 0,1-1 0 0 0,-1 1 0 0 0,1 0 0 0 0,0 0 0 0 0,-1 0 0 0 0,0-1 0 0 0,1 1 0 0 0,-1 0 0 0 0,1 0 0 0 0,-1-1 0 0 0,0 1 0 0 0,1-1 0 0 0,-1 1 0 0 0,0-1 0 0 0,0 1 0 0 0,0-1 0 0 0,1 1 0 0 0,-1-1 0 0 0,0 1 0 0 0,0-1 0 0 0,0 0 0 0 0,-1 1 0 0 0,1-1 0 0 0,-17 7 0 0 0,-1-1 0 0 0,1 0 0 0 0,-1-1 0 0 0,0-1 0 0 0,0-1 0 0 0,-20 0 0 0 0,4 1 0 0 0,-29 4 0 0 0,-82 13 0 0 0,242 0 0 0 0,-87-19 0 0 0,0 0 0 0 0,-1 1 0 0 0,1 0 0 0 0,-1 0 0 0 0,1 1 0 0 0,-1 0 0 0 0,0 0 0 0 0,-1 1 0 0 0,1 0 0 0 0,-1 0 0 0 0,0 1 0 0 0,12 12 0 0 0,-12-9 0 0 0,0 1 0 0 0,-1-1 0 0 0,0 1 0 0 0,0 1 0 0 0,-1-1 0 0 0,0 1 0 0 0,-1 0 0 0 0,0 0 0 0 0,3 19 0 0 0,3 20 0 0 0,-2 0 0 0 0,1 79 0 0 0,-12 103 0 0 0,-1-8 0 0 0,6-196 0 0 0,7 45 0 0 0,4 13 0 0 0,-13-82-891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2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64 384 0 0,'0'-3'623'0'0,"0"-1"0"0"0,0 0 0 0 0,-1 1 0 0 0,1-1 1 0 0,-1 0-1 0 0,0 1 0 0 0,0-1 0 0 0,0 1 0 0 0,0 0 0 0 0,-1-1 0 0 0,1 1 0 0 0,-5-6 0 0 0,5 8-420 0 0,0 0-1 0 0,0 0 1 0 0,0-1 0 0 0,-1 1-1 0 0,1 1 1 0 0,0-1-1 0 0,-1 0 1 0 0,1 0-1 0 0,-1 0 1 0 0,1 1-1 0 0,-1-1 1 0 0,1 1 0 0 0,-1-1-1 0 0,0 1 1 0 0,1 0-1 0 0,-1-1 1 0 0,0 1-1 0 0,1 0 1 0 0,-1 0-1 0 0,0 0 1 0 0,1 0 0 0 0,-1 1-1 0 0,1-1 1 0 0,-1 0-1 0 0,0 1 1 0 0,1-1-1 0 0,-1 1 1 0 0,1-1-1 0 0,-1 1 1 0 0,1 0-1 0 0,-3 1 1 0 0,-12 7 423 0 0,1 0 1 0 0,0 1-1 0 0,0 0 0 0 0,1 1 0 0 0,0 1 0 0 0,1 0 1 0 0,-23 28-1 0 0,28-29-302 0 0,-1 0 0 0 0,2 1 0 0 0,0 0-1 0 0,0 0 1 0 0,1 0 0 0 0,0 1 0 0 0,1 0 0 0 0,1 0 0 0 0,0 1-1 0 0,1-1 1 0 0,-2 15 0 0 0,4-18-162 0 0,1-1 1 0 0,1 1-1 0 0,0 0 0 0 0,0 0 1 0 0,1-1-1 0 0,0 1 0 0 0,0-1 1 0 0,1 1-1 0 0,0-1 0 0 0,1 0 1 0 0,0 0-1 0 0,1-1 0 0 0,6 10 0 0 0,-8-12-161 0 0,2 0 0 0 0,-1 0 0 0 0,1 0 0 0 0,-1-1 0 0 0,2 0 0 0 0,-1 0 0 0 0,0 0 0 0 0,1-1 0 0 0,0 0 0 0 0,0 0 0 0 0,0 0 0 0 0,1-1 0 0 0,-1 0 0 0 0,1 0 0 0 0,0-1 0 0 0,-1 1 0 0 0,1-1-1 0 0,10 1 1 0 0,-16-3-14 0 0,1 0 0 0 0,-1 0-1 0 0,0 0 1 0 0,0 0 0 0 0,1 0-1 0 0,-1-1 1 0 0,0 1 0 0 0,1 0-1 0 0,-1-1 1 0 0,0 1 0 0 0,0-1-1 0 0,0 1 1 0 0,1-1 0 0 0,-1 1-1 0 0,0-1 1 0 0,0 0 0 0 0,0 0-1 0 0,0 0 1 0 0,0 1 0 0 0,0-1-1 0 0,0 0 1 0 0,0 0 0 0 0,-1 0-1 0 0,1-1 1 0 0,0 1 0 0 0,-1 0-1 0 0,1 0 1 0 0,0 0 0 0 0,-1 0-1 0 0,0-1 1 0 0,1 1 0 0 0,-1 0-1 0 0,0 0 1 0 0,1-1 0 0 0,-1 1-1 0 0,0 0 1 0 0,0-1 0 0 0,0 1-1 0 0,0 0 1 0 0,0 0 0 0 0,0-1-1 0 0,-1 1 1 0 0,1 0 0 0 0,-1-3-1 0 0,1 3 23 0 0,-1 0 1 0 0,0 0-1 0 0,0 0 0 0 0,1 0 0 0 0,-1 1 0 0 0,0-1 0 0 0,0 0 0 0 0,0 0 0 0 0,0 0 1 0 0,0 1-1 0 0,0-1 0 0 0,0 0 0 0 0,0 1 0 0 0,0-1 0 0 0,0 1 0 0 0,0-1 1 0 0,0 1-1 0 0,0 0 0 0 0,-3-1 0 0 0,-21-4 167 0 0,18 4-245 0 0,1 1 0 0 0,-1 0 0 0 0,1 0 0 0 0,0 1 0 0 0,-1-1 0 0 0,1 1 0 0 0,-1 1 0 0 0,1-1 0 0 0,0 1 0 0 0,0 0 0 0 0,0 1 0 0 0,0-1 0 0 0,0 1 0 0 0,1 0 0 0 0,-1 1 0 0 0,1 0 1 0 0,0-1-1 0 0,0 1 0 0 0,-9 10 0 0 0,14-13-270 0 0,0-1 0 0 0,-1 1 0 0 0,1-1 1 0 0,0 1-1 0 0,0 0 0 0 0,0-1 1 0 0,0 1-1 0 0,0-1 0 0 0,0 1 0 0 0,0 0 1 0 0,0-1-1 0 0,0 1 0 0 0,1-1 0 0 0,-1 1 1 0 0,0 0-1 0 0,0-1 0 0 0,1 1 1 0 0,-1-1-1 0 0,0 1 0 0 0,0-1 0 0 0,1 1 1 0 0,-1-1-1 0 0,1 1 0 0 0,-1-1 1 0 0,0 1-1 0 0,2 0 0 0 0,2 1-2298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5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18 360 0 0,'-1'-1'287'0'0,"0"1"0"0"0,0 0 0 0 0,0-1 0 0 0,0 1 0 0 0,0 0 0 0 0,0 0 0 0 0,0-1 0 0 0,0 1 0 0 0,0 0 0 0 0,0 0 0 0 0,-1 0 0 0 0,1 1 0 0 0,0-1 0 0 0,0 0 0 0 0,0 0 0 0 0,0 0 0 0 0,0 1 0 0 0,0-1 0 0 0,0 1 0 0 0,0-1 0 0 0,0 1 0 0 0,0-1 0 0 0,0 1 0 0 0,0-1 0 0 0,0 1 0 0 0,1 0 0 0 0,-1 0-1 0 0,0-1 1 0 0,0 1 0 0 0,1 0 0 0 0,-1 0 0 0 0,0 0 0 0 0,1 0 0 0 0,-1 0 0 0 0,1 0 0 0 0,-1 0 0 0 0,1 0 0 0 0,0 0 0 0 0,-1 0 0 0 0,1 2 0 0 0,2 20 4052 0 0,8 0-3512 0 0,0-9-246 0 0,2 0 0 0 0,-1-1 1 0 0,1 0-1 0 0,1 0 0 0 0,0-2 0 0 0,1 1 0 0 0,0-2 0 0 0,24 14 0 0 0,-11-9 233 0 0,1-1 0 0 0,1-1 0 0 0,57 18 0 0 0,-75-28-584 0 0,1 0-1 0 0,0-1 0 0 0,0 0 1 0 0,-1 0-1 0 0,1-2 1 0 0,17 0-1 0 0,-25 0-186 0 0,-1 0 0 0 0,1-1 0 0 0,0 0-1 0 0,0 0 1 0 0,-1 0 0 0 0,1 0 0 0 0,-1 0 0 0 0,1-1 0 0 0,-1 0 0 0 0,1 0-1 0 0,-1 0 1 0 0,0 0 0 0 0,0 0 0 0 0,0 0 0 0 0,0-1 0 0 0,0 0 0 0 0,-1 1-1 0 0,1-1 1 0 0,-1 0 0 0 0,0 0 0 0 0,0-1 0 0 0,0 1 0 0 0,3-5 0 0 0,-2 0 24 0 0,0 0 1 0 0,0-1 0 0 0,-1 1 0 0 0,0 0 0 0 0,-1-1 0 0 0,0 1 0 0 0,0-1-1 0 0,0 1 1 0 0,-1-1 0 0 0,-1 0 0 0 0,-2-15 0 0 0,-11-33-2393 0 0,-8 0-7690 0 0,21 49 7121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2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1 298 296 0 0,'6'-4'1351'0'0,"0"-1"-1"0"0,0 2 1 0 0,1-1-1 0 0,0 1 1 0 0,-1 0-1 0 0,1 0 1 0 0,9-2-1 0 0,-10 3-535 0 0,1 1-1 0 0,-1-1 1 0 0,1 1 0 0 0,-1 1-1 0 0,1-1 1 0 0,-1 1 0 0 0,1 0-1 0 0,0 1 1 0 0,-1 0 0 0 0,1 0-1 0 0,-1 0 1 0 0,1 1 0 0 0,9 3-1 0 0,-2 2 5272 0 0,-15-9-6009 0 0,1 0 1 0 0,0 0-1 0 0,-1 1 1 0 0,1-1-1 0 0,0 0 0 0 0,0 0 1 0 0,0 0-1 0 0,0 0 0 0 0,0 0 1 0 0,1 1-1 0 0,0-4 0 0 0,3-15 77 0 0,1 1-1 0 0,1 0 0 0 0,0 0 0 0 0,2 0 0 0 0,0 1 0 0 0,1 0 1 0 0,1 0-1 0 0,1 1 0 0 0,0 0 0 0 0,1 1 0 0 0,22-23 1 0 0,-33 38-120 0 0,0 0 0 0 0,0 0 0 0 0,1 0 1 0 0,-1-1-1 0 0,0 1 0 0 0,1 0 1 0 0,-1 1-1 0 0,1-1 0 0 0,-1 0 0 0 0,1 0 1 0 0,-1 1-1 0 0,1-1 0 0 0,-1 1 1 0 0,1-1-1 0 0,-1 1 0 0 0,1-1 1 0 0,0 1-1 0 0,-1 0 0 0 0,3 0 0 0 0,-3 0-17 0 0,0 1-1 0 0,0-1 0 0 0,0 1 0 0 0,0-1 1 0 0,0 1-1 0 0,0-1 0 0 0,-1 1 0 0 0,1 0 0 0 0,0-1 1 0 0,0 1-1 0 0,0 0 0 0 0,-1 0 0 0 0,1 0 1 0 0,0-1-1 0 0,-1 1 0 0 0,1 0 0 0 0,-1 0 0 0 0,1 0 1 0 0,-1 0-1 0 0,0 0 0 0 0,1 2 0 0 0,1 3 11 0 0,-1 0-1 0 0,0 1 0 0 0,-1-1 1 0 0,1 0-1 0 0,-1 0 1 0 0,0 1-1 0 0,-1-1 0 0 0,-1 10 1 0 0,-18 46 72 0 0,15-53-97 0 0,1 1 1 0 0,0 0 0 0 0,1-1 0 0 0,0 2-1 0 0,1-1 1 0 0,0 0 0 0 0,1 0 0 0 0,0 1-1 0 0,0-1 1 0 0,1 11 0 0 0,1-18-2 0 0,0-1 0 0 0,0 1-1 0 0,-1-1 1 0 0,1 1 0 0 0,1-1 0 0 0,-1 0-1 0 0,0 0 1 0 0,1 1 0 0 0,-1-1 0 0 0,1 0 0 0 0,-1 0-1 0 0,1 0 1 0 0,0-1 0 0 0,0 1 0 0 0,0 0-1 0 0,0-1 1 0 0,0 1 0 0 0,0-1 0 0 0,1 0 0 0 0,-1 1-1 0 0,0-1 1 0 0,1 0 0 0 0,-1 0 0 0 0,1-1-1 0 0,-1 1 1 0 0,5 0 0 0 0,8 1-40 0 0,0 0-1 0 0,0-1 1 0 0,25-1 0 0 0,-17-1-197 0 0,-11 0-529 0 0,16-5-11569 0 0,-21 3 9027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3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97 324 0 0,'-2'-3'14440'0'0,"387"16"-6027"0"0,12-19-5189 0 0,140-20-2238 0 0,-286 11-284 0 0,-100 10-441 0 0,166-9 8 0 0,-167 9-179 0 0,16-1 76 0 0,45-20 496 0 0,-202 25-577 0 0,-5 0-48 0 0,0 1 0 0 0,0-1-1 0 0,0 1 1 0 0,1 0 0 0 0,-1 0-1 0 0,0 0 1 0 0,8 2 0 0 0,-10-1-19 0 0,0 0-1 0 0,-1 0 1 0 0,1 0 0 0 0,-1 0 0 0 0,0 0 0 0 0,1 0 0 0 0,-1 0 0 0 0,0 1 0 0 0,1-1 0 0 0,-1 0 0 0 0,0 1 0 0 0,0-1 0 0 0,0 1 0 0 0,0-1 0 0 0,-1 1 0 0 0,1-1 0 0 0,0 1-1 0 0,-1 0 1 0 0,1-1 0 0 0,-1 1 0 0 0,1 0 0 0 0,-1 3 0 0 0,17 91 1223 0 0,5 131 1 0 0,-16-146-1286 0 0,1 104 44 0 0,-5-99 0 0 0,18 125 0 0 0,-20-207 0 0 0,2 10 0 0 0,20 10 0 0 0,-22-21 0 0 0,-12-4 0 0 0,-46-8 0 0 0,6 0 0 0 0,-97-4 0 0 0,124 13 0 0 0,0 0 0 0 0,0 2 0 0 0,0 1 0 0 0,0 1 0 0 0,-31 8 0 0 0,48-9 0 0 0,-1 1 0 0 0,1-1 0 0 0,0 1 0 0 0,0 0 0 0 0,0 1 0 0 0,0 0 0 0 0,1 0 0 0 0,0 1 0 0 0,0 0 0 0 0,0 0 0 0 0,1 1 0 0 0,0-1 0 0 0,0 1 0 0 0,1 1 0 0 0,0-1 0 0 0,0 1 0 0 0,-7 16 0 0 0,5-9 0 0 0,2 0 0 0 0,0 1 0 0 0,1 0 0 0 0,0-1 0 0 0,1 1 0 0 0,1 1 0 0 0,1-1 0 0 0,0 0 0 0 0,3 30 0 0 0,0-25 0 0 0,2 0 0 0 0,0 0 0 0 0,2 0 0 0 0,0-1 0 0 0,1 0 0 0 0,1-1 0 0 0,11 20 0 0 0,-5-14 0 0 0,1-2 0 0 0,1 0 0 0 0,1-1 0 0 0,0 0 0 0 0,2-2 0 0 0,0 0 0 0 0,2-1 0 0 0,0-1 0 0 0,1-1 0 0 0,1-1 0 0 0,46 25 0 0 0,-26-22 0 0 0,0-2 0 0 0,2-2 0 0 0,-1-2 0 0 0,2-2 0 0 0,0-2 0 0 0,64 4 0 0 0,-68-9 0 0 0,1-1 0 0 0,0-3 0 0 0,0-1 0 0 0,0-2 0 0 0,0-2 0 0 0,53-14 0 0 0,-75 14 0 0 0,0-2 0 0 0,0 0 0 0 0,-1-1 0 0 0,-1-1 0 0 0,1-1 0 0 0,-1-1 0 0 0,-1-1 0 0 0,0 0 0 0 0,-1-1 0 0 0,0-1 0 0 0,-1-1 0 0 0,0 0 0 0 0,-2-1 0 0 0,17-23 0 0 0,-27 34 0 0 0,-1-1 0 0 0,0 0 0 0 0,0 1 0 0 0,-1-2 0 0 0,1 1 0 0 0,-1 0 0 0 0,-1 0 0 0 0,1 0 0 0 0,-1-1 0 0 0,0 1 0 0 0,-1-1 0 0 0,1 1 0 0 0,-1-1 0 0 0,-1 1 0 0 0,1-1 0 0 0,-1 1 0 0 0,0-1 0 0 0,-1 1 0 0 0,1 0 0 0 0,-1 0 0 0 0,-1-1 0 0 0,1 1 0 0 0,-1 1 0 0 0,-3-7 0 0 0,-8-12 0 0 0,0 2 0 0 0,-2 0 0 0 0,0 1 0 0 0,-29-28 0 0 0,4 9 0 0 0,-1 2 0 0 0,-2 2 0 0 0,-1 2 0 0 0,-2 3 0 0 0,-1 1 0 0 0,-1 2 0 0 0,-2 2 0 0 0,-68-24 0 0 0,49 30 605 0 0,39 13-4520 0 0,10 3-4162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33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36 0 0,'-12'19'11292'0'0,"7"5"-5056"0"0,4 28-2023 0 0,0-11-1344 0 0,-8 35 1068 0 0,-27 107-1 0 0,32-173-4753 0 0,0-2-2461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33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111 124 460 0 0,'-9'-11'2294'0'0,"-4"4"5235"0"0,0 13-834 0 0,2 4-5972 0 0,-47 45 10349 0 0,51-72-10266 0 0,11 3-643 0 0,1 0 0 0 0,0 0 1 0 0,1 1-1 0 0,1-1 0 0 0,0 1 1 0 0,0 1-1 0 0,1-1 0 0 0,1 2 1 0 0,0-1-1 0 0,13-12 1 0 0,-21 23-143 0 0,0 0 0 0 0,0 1 0 0 0,0-1 1 0 0,0 1-1 0 0,1-1 0 0 0,-1 1 0 0 0,0 0 1 0 0,0-1-1 0 0,0 1 0 0 0,0 0 0 0 0,0 0 1 0 0,1 0-1 0 0,-1 0 0 0 0,0 0 0 0 0,0 0 1 0 0,0 0-1 0 0,0 0 0 0 0,1 0 0 0 0,-1 1 1 0 0,0-1-1 0 0,0 0 0 0 0,0 1 0 0 0,0-1 1 0 0,0 1-1 0 0,2 1 0 0 0,29 20 385 0 0,-21-13-292 0 0,187 120 205 0 0,-196-129-319 0 0,2 1 0 0 0,7 15 0 0 0,-9-8 0 0 0,-5-1 0 0 0,3-7 0 0 0,-1 1 0 0 0,1-1 0 0 0,-1 1 0 0 0,0-1 0 0 0,1 0 0 0 0,-1 1 0 0 0,0-1 0 0 0,0 0 0 0 0,1 1 0 0 0,-1-1 0 0 0,0 0 0 0 0,0 0 0 0 0,1 0 0 0 0,-1 1 0 0 0,0-1 0 0 0,0 0 0 0 0,1 0 0 0 0,-1 0 0 0 0,0-1 0 0 0,0 1 0 0 0,0 0 0 0 0,1 0 0 0 0,-1 0 0 0 0,0 0 0 0 0,1-1 0 0 0,-2 0 0 0 0,1 1 0 0 0,-139-21 0 0 0,33 3 0 0 0,8 5 0 0 0,195 0 0 0 0,-79 12-3 0 0,-11 1 0 0 0,0 0 0 0 0,0-1 0 0 0,0 1 0 0 0,0-2 0 0 0,0 1 0 0 0,0 0 0 0 0,0-1 0 0 0,-1 0 0 0 0,1-1-1 0 0,6-3 1 0 0,-11 6-199 0 0,-9-3-761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3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241 383 408 0 0,'3'-1'1340'0'0,"1"-1"0"0"0,-1 1 1 0 0,0-1-1 0 0,1 0 0 0 0,-1 0 0 0 0,0 0 1 0 0,3-3-1 0 0,14-21 5978 0 0,-16 19-6404 0 0,-1 0-1 0 0,0 0 0 0 0,-1 0 0 0 0,0-1 0 0 0,0 1 0 0 0,-1 0 0 0 0,2-13 1 0 0,-3 8-611 0 0,0 1 0 0 0,0-1-1 0 0,-1 1 1 0 0,0-1 0 0 0,-1 1 0 0 0,0 0 0 0 0,-1 0 0 0 0,0 0 0 0 0,-1 0 0 0 0,-8-16 0 0 0,6 16-184 0 0,-1 0 0 0 0,-1 0 0 0 0,0 1-1 0 0,-1 0 1 0 0,1 1 0 0 0,-2 0 0 0 0,1 0 0 0 0,-18-11 0 0 0,21 16-82 0 0,0 0 1 0 0,0 1 0 0 0,0 0-1 0 0,-1 0 1 0 0,1 0 0 0 0,-1 1-1 0 0,1 0 1 0 0,-1 1 0 0 0,0-1-1 0 0,1 1 1 0 0,-1 0 0 0 0,0 1-1 0 0,0 0 1 0 0,0 0 0 0 0,0 0-1 0 0,0 1 1 0 0,0 0 0 0 0,-6 2-1 0 0,10-2-12 0 0,0-1-1 0 0,0 1 0 0 0,0 0 0 0 0,0 0 0 0 0,1 0 0 0 0,-1 1 0 0 0,0-1 0 0 0,1 1 0 0 0,-1-1 0 0 0,1 1 0 0 0,-1 0 0 0 0,1 0 0 0 0,0 0 0 0 0,0 0 0 0 0,0 0 0 0 0,0 1 0 0 0,0-1 0 0 0,0 1 0 0 0,1-1 0 0 0,-1 1 1 0 0,1 0-1 0 0,0 0 0 0 0,0-1 0 0 0,0 1 0 0 0,0 0 0 0 0,0 0 0 0 0,0 0 0 0 0,1 0 0 0 0,0 0 0 0 0,-1 0 0 0 0,1 0 0 0 0,1 5 0 0 0,-1-3-1 0 0,1 0 0 0 0,1 0 0 0 0,-1 0 0 0 0,1 0 0 0 0,0 0 0 0 0,0 0 0 0 0,0 0 0 0 0,1-1 0 0 0,0 1 0 0 0,0-1 0 0 0,0 1 0 0 0,0-1 0 0 0,1 0-1 0 0,-1 0 1 0 0,1-1 0 0 0,0 1 0 0 0,8 4 0 0 0,-5-3-65 0 0,1-1 0 0 0,0 1 1 0 0,0-2-1 0 0,0 1 0 0 0,1-1 0 0 0,0 0 0 0 0,-1-1 0 0 0,1 0 0 0 0,11 1 0 0 0,-15-3 21 0 0,-1 0-1 0 0,1 0 1 0 0,-1 0 0 0 0,1 0-1 0 0,-1-1 1 0 0,1 1-1 0 0,-1-1 1 0 0,1 0-1 0 0,-1-1 1 0 0,0 1-1 0 0,1-1 1 0 0,-1 0-1 0 0,0 0 1 0 0,0 0 0 0 0,0 0-1 0 0,-1-1 1 0 0,1 0-1 0 0,-1 0 1 0 0,7-6-1 0 0,6-12 460 0 0,-16 20-280 0 0,-3 16 783 0 0,-2 9-941 0 0,1 1 0 0 0,2 0 0 0 0,0 0 0 0 0,1 0 0 0 0,2 0 0 0 0,1-1 0 0 0,1 1 0 0 0,0 0 0 0 0,14 44 0 0 0,0-32 0 0 0,-17-36-98 0 0,1-1 0 0 0,-1 1 0 0 0,1-1 0 0 0,-1 1 0 0 0,0-1-1 0 0,1 1 1 0 0,-1-1 0 0 0,1 1 0 0 0,0-1 0 0 0,-1 1 0 0 0,1-1 0 0 0,-1 0 0 0 0,1 0 0 0 0,-1 1 0 0 0,1-1 0 0 0,0 0 0 0 0,-1 0-1 0 0,1 1 1 0 0,0-1 0 0 0,-1 0 0 0 0,1 0 0 0 0,1 0 0 0 0,10-3-10803 0 0,-6 0 7540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35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82 319 536 0 0,'-2'-8'15593'0'0,"-6"24"-14147"0"0,-7 12 793 0 0,-8 2 509 0 0,17-23-1388 0 0,-1 1 0 0 0,2 0 0 0 0,-11 17 2241 0 0,18-30-3342 0 0,21-57 386 0 0,45-87 0 0 0,-18 44 173 0 0,-37 75-665 0 0,24-47-149 0 0,-34 73-4 0 0,-3 4 0 0 0,0 0 0 0 0,0-1 0 0 0,1 1 0 0 0,-1 0 0 0 0,0 0 0 0 0,0 0 0 0 0,1 0 0 0 0,-1 0 0 0 0,0 0 0 0 0,1 0 0 0 0,-1 0 0 0 0,0 0 0 0 0,1 0 0 0 0,-1 0 0 0 0,0 0 0 0 0,0 0 0 0 0,1 0 0 0 0,-1 1 0 0 0,0-1 0 0 0,0 0 0 0 0,1 0 0 0 0,-1 0 0 0 0,0 0 0 0 0,0 0 0 0 0,1 1 0 0 0,-1-1 0 0 0,0 0 0 0 0,0 0 0 0 0,1 0 0 0 0,-1 1 0 0 0,0-1 0 0 0,0 0 0 0 0,0 0 0 0 0,0 0 0 0 0,1 1 0 0 0,-1-1 0 0 0,0 0 0 0 0,0 1 0 0 0,0-1 0 0 0,0 0 0 0 0,0 0 0 0 0,0 1 0 0 0,0-1 0 0 0,0 0 0 0 0,0 1 0 0 0,0-1 0 0 0,7 17 0 0 0,-7-16 0 0 0,10 26 0 0 0,71 177 0 0 0,-69-181 0 0 0,1 0 0 0 0,0-1 0 0 0,2 0 0 0 0,0-1 0 0 0,2 0 0 0 0,25 24 0 0 0,-37-40 0 0 0,0 0 0 0 0,0 0 0 0 0,1-1 0 0 0,0 1 0 0 0,0-1 0 0 0,0 0 0 0 0,0-1 0 0 0,1 1 0 0 0,-1-1 0 0 0,8 2 0 0 0,-8-5 0 0 0,1-4 0 0 0,-7 3 0 0 0,0 1 0 0 0,1 0 0 0 0,-1-1 0 0 0,0 1 0 0 0,0 0 0 0 0,0-1 0 0 0,0 1 0 0 0,0-1 0 0 0,0 1 0 0 0,0 0 0 0 0,0-1 0 0 0,0 1 0 0 0,0 0 0 0 0,0-1 0 0 0,0 1 0 0 0,0-1 0 0 0,0 1 0 0 0,0 0 0 0 0,0-1 0 0 0,0 1 0 0 0,0 0 0 0 0,0-1 0 0 0,0 1 0 0 0,-1 0 0 0 0,1-1 0 0 0,0 1 0 0 0,0 0 0 0 0,0-1 0 0 0,-1 1 0 0 0,1 0 0 0 0,0 0 0 0 0,0-1 0 0 0,-1 1 0 0 0,-4-3 0 0 0,-9-4 0 0 0,1 1 0 0 0,-1 0 0 0 0,0 1 0 0 0,0 1 0 0 0,0 0 0 0 0,-1 1 0 0 0,1 1 0 0 0,-17-1 0 0 0,11 0 0 0 0,13 2-417 0 0,-52-3 697 0 0,31 9-3649 0 0,4 9-7047 0 0,17-8 7184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3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29 344 0 0,'0'-2'771'0'0,"0"0"0"0"0,0 0 0 0 0,0 0 0 0 0,0 0 0 0 0,0 0-1 0 0,-1 0 1 0 0,0-1 0 0 0,1 1 0 0 0,-1 0 0 0 0,0 0 0 0 0,-2-3 0 0 0,3 5-495 0 0,-1 0 0 0 0,1 0 0 0 0,0 0 0 0 0,-1 0 0 0 0,1 1 0 0 0,-1-1 0 0 0,1 0 0 0 0,0 0-1 0 0,-1 0 1 0 0,1 1 0 0 0,-1-1 0 0 0,1 0 0 0 0,0 0 0 0 0,-1 1 0 0 0,1-1 0 0 0,0 0 0 0 0,-1 1 0 0 0,1-1 0 0 0,0 0 0 0 0,0 1 0 0 0,0-1 0 0 0,-1 1 0 0 0,1-1 0 0 0,0 0 0 0 0,0 1 0 0 0,0-1 0 0 0,0 1 0 0 0,-1-1 0 0 0,1 1-1 0 0,0-1 1 0 0,0 1 0 0 0,-8 29 5609 0 0,3-3-5568 0 0,-6 172 4522 0 0,-3 29-1725 0 0,-12 234-2927 0 0,32-270-187 0 0,-1 16 0 0 0,-6 20-2126 0 0,6-235-1988 0 0,0 3 2277 0 0,-5-8-6231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3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0 404 0 0,'-5'3'8693'0'0,"24"1"-6053"0"0,32 6-1161 0 0,280 17 3733 0 0,-226-21-4414 0 0,488 6 3882 0 0,-415-13-3791 0 0,416 13 1722 0 0,-529-11-2291 0 0,566 5 1716 0 0,-207-5-1333 0 0,30-7-290 0 0,150-1 419 0 0,-168 7-218 0 0,-178 3-250 0 0,190 8-277 0 0,138-2-95 0 0,-487-8 8 0 0,-53 1 0 0 0,62-6 0 0 0,-102 3 0 0 0,0 0-84 0 0,-27-6-2082 0 0,1-1-3973 0 0,7 6 2075 0 0,-1-1 584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38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32 320 0 0,'-10'-31'20579'0'0,"10"216"-14413"0"0,-2-109-4646 0 0,8 95 0 0 0,3-98-189 0 0,-1 130 0 0 0,-15-122-1331 0 0,-3 97 0 0 0,10-166 0 0 0,-2-2 0 0 0,3 2 0 0 0,-2 0 0 0 0,-1-1 0 0 0,1 0 0 0 0,-1 0 0 0 0,-1-2 0 0 0,2 2 0 0 0,0-6 0 0 0,-1 2 0 0 0,-1-5 0 0 0,-9 25 0 0 0,10-20 0 0 0,-3 15 0 0 0,1-1 0 0 0,1 1 0 0 0,1 0 0 0 0,1 0 0 0 0,3 38 0 0 0,0-3 0 0 0,-5 81 0 0 0,2-131 0 0 0,0 1 0 0 0,-1-1 0 0 0,0-3-16 0 0,1-3-221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3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14 164 0 0,'-39'2'4688'0'0,"2"6"11540"0"0,106-4-11875 0 0,254-17 582 0 0,132-1-2536 0 0,-427 13-2544 0 0,-26 1-469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4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 4 0 0,'0'-1'240'0'0,"-1"1"-1"0"0,0-1 1 0 0,1 1 0 0 0,-1 0 0 0 0,0-1-1 0 0,1 1 1 0 0,-1 0 0 0 0,0-1 0 0 0,0 1-1 0 0,1 0 1 0 0,-1 0 0 0 0,0 0-1 0 0,0 0 1 0 0,1 0 0 0 0,-1 0 0 0 0,0 0-1 0 0,0 0 1 0 0,1 0 0 0 0,-1 0-1 0 0,0 0 1 0 0,0 0 0 0 0,1 1 0 0 0,-1-1-1 0 0,0 0 1 0 0,0 1 0 0 0,1-1 0 0 0,-1 0-1 0 0,0 1 1 0 0,1-1 0 0 0,-2 1-1 0 0,1 1 141 0 0,0 0-1 0 0,0-1 0 0 0,0 1 1 0 0,0 0-1 0 0,0 0 0 0 0,0 0 1 0 0,0 0-1 0 0,0 0 0 0 0,1 0 0 0 0,-1 0 1 0 0,0 3-1 0 0,0 11 1140 0 0,-1 0-1 0 0,2 23 1 0 0,0-27-660 0 0,-9 510 10118 0 0,6-436-9752 0 0,5 0 0 0 0,14 110 0 0 0,-9-143-2586 0 0,-3-51 254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00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17 300 0 0,'-1'-1'252'0'0,"-1"-1"-1"0"0,1 1 1 0 0,-1-1 0 0 0,1 1 0 0 0,-1 0-1 0 0,1 0 1 0 0,-1 0 0 0 0,0 0-1 0 0,0 0 1 0 0,1 0 0 0 0,-1 0 0 0 0,0 1-1 0 0,0-1 1 0 0,0 1 0 0 0,0-1-1 0 0,0 1 1 0 0,0 0 0 0 0,0 0 0 0 0,-3 0-1 0 0,1 0 126 0 0,0 1 0 0 0,0 0 0 0 0,0 0 0 0 0,0 0 0 0 0,0 0 0 0 0,0 1 0 0 0,1 0 0 0 0,-1-1 0 0 0,-4 4 0 0 0,-3 3 435 0 0,1 0-1 0 0,0 0 1 0 0,0 1 0 0 0,1 0-1 0 0,-8 12 1 0 0,9-12-262 0 0,1 0 1 0 0,1 1-1 0 0,0 0 1 0 0,0 0-1 0 0,0 0 1 0 0,2 1-1 0 0,-1 0 1 0 0,1 0-1 0 0,-4 21 1 0 0,7-26-382 0 0,1-1 0 0 0,-1 0 1 0 0,1 0-1 0 0,1 0 1 0 0,-1 1-1 0 0,1-1 0 0 0,-1 0 1 0 0,1 0-1 0 0,1 0 1 0 0,-1 0-1 0 0,1 0 0 0 0,0 0 1 0 0,0 0-1 0 0,0-1 1 0 0,1 1-1 0 0,0-1 0 0 0,0 1 1 0 0,0-1-1 0 0,0 0 1 0 0,1 0-1 0 0,-1 0 0 0 0,1-1 1 0 0,0 1-1 0 0,7 4 1 0 0,4 2 109 0 0,1-1 0 0 0,0-1 0 0 0,0 0 1 0 0,0-1-1 0 0,1-1 0 0 0,0 0 0 0 0,0-2 1 0 0,0 0-1 0 0,1 0 0 0 0,0-2 0 0 0,-1 0 1 0 0,1-1-1 0 0,32-3 0 0 0,-34 1-527 0 0,-1-2 0 0 0,1 0-1 0 0,0 0 1 0 0,-1-2 0 0 0,24-9 0 0 0,-14-1-2254 0 0,-17 7-3230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3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0 352 0 0,'-109'47'11959'0'0,"-50"36"-4667"0"0,-29 14-2973 0 0,138-76-3295 0 0,20-8 370 0 0,-34 18 1 0 0,152-64-12222 0 0,-49 17 7928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40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0 916 0 0,'0'0'5098'0'0,"-4"1"-3263"0"0,0-1-1077 0 0,0 1 1 0 0,-1 0-1 0 0,1 0 1 0 0,0 0 0 0 0,0 1-1 0 0,-1-1 1 0 0,1 1-1 0 0,1 0 1 0 0,-1 1 0 0 0,0-1-1 0 0,-4 4 1 0 0,-40 38 2845 0 0,12-10-2418 0 0,-34 24 1343 0 0,-4-2-1 0 0,-91 52 1 0 0,247-147-14902 0 0,-45 20 9467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40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1 444 0 0,'0'0'10486'0'0,"-4"3"-9267"0"0,-115 118 5620 0 0,99-103-6281 0 0,-95 80 3002 0 0,113-96-4075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25 232 0 0,'4'-25'12712'0'0,"-4"30"-8983"0"0,0 3-3636 0 0,-2 46 3533 0 0,-19 100 1 0 0,2-29-2089 0 0,5 151 1538 0 0,14-272-3074 0 0,0-1 0 0 0,1 0 0 0 0,-1 0 0 0 0,1 0 0 0 0,-1 1 0 0 0,1-1 0 0 0,0 0 0 0 0,1 0 0 0 0,-1 0 0 0 0,2 3 0 0 0,4 4-3602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4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0 564 0 0,'-13'3'13879'0'0,"13"2"-12544"0"0,1-1 1 0 0,-1 1-1 0 0,1-1 1 0 0,0 1-1 0 0,0-1 1 0 0,2 5 0 0 0,25 47 2253 0 0,-14-30-2217 0 0,9 15-368 0 0,2-1-1 0 0,1-1 1 0 0,32 34-1 0 0,-53-67-1003 0 0,2 1 0 0 0,0-1 0 0 0,0-3 0 0 0,1-1-5 0 0,-6-2-112 0 0,0-6-779 0 0,-1 6 765 0 0,-1-1 1 0 0,1 1-1 0 0,-1-1 0 0 0,0 1 0 0 0,1-1 0 0 0,-1 1 1 0 0,0-1-1 0 0,1 0 0 0 0,-1 1 0 0 0,0-1 0 0 0,0 1 1 0 0,1-1-1 0 0,-1 0 0 0 0,0 1 0 0 0,0-1 1 0 0,0 0-1 0 0,0 1 0 0 0,0-1 0 0 0,0 1 0 0 0,0-1 1 0 0,0 0-1 0 0,0 1 0 0 0,0-1 0 0 0,0 0 0 0 0,-1 0 1 0 0,-9-16-2937 0 0,-10-9-5647 0 0,16 20 6741 0 0,-3-2-529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4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117 178 3556 0 0,'-13'-17'1565'0'0,"-39"-47"3474"0"0,9 25 4619 0 0,42 39-9455 0 0,1-1-1 0 0,-1 1 1 0 0,1 0-1 0 0,-1-1 1 0 0,1 1-1 0 0,-1 0 1 0 0,1-1-1 0 0,0 1 1 0 0,-1 0-1 0 0,1-1 1 0 0,-1 1-1 0 0,1-1 1 0 0,0 1-1 0 0,-1-1 1 0 0,1 1-1 0 0,0-1 1 0 0,0 1-1 0 0,-1-1 1 0 0,1 1-1 0 0,0-1 1 0 0,0 0-1 0 0,0 1 1 0 0,0-1-1 0 0,0 1 1 0 0,0-1-1 0 0,0 1 1 0 0,0-1-1 0 0,0 0 1 0 0,0 1-1 0 0,0-1 1 0 0,0 1-1 0 0,0-1 1 0 0,0 1-1 0 0,1-2 1 0 0,0 1 3 0 0,0 0 0 0 0,0 0 0 0 0,1 0 0 0 0,-1 0 0 0 0,0 0 0 0 0,1 0 0 0 0,-1 0 0 0 0,1 0 1 0 0,-1 0-1 0 0,1 1 0 0 0,-1-1 0 0 0,3 0 0 0 0,62-12 315 0 0,-55 11 215 0 0,12-2-522 0 0,0 0 0 0 0,0 2 0 0 0,0 0 0 0 0,0 2 0 0 0,0 0-1 0 0,0 2 1 0 0,0 0 0 0 0,38 10 0 0 0,-60-12-214 0 0,1 1 0 0 0,-1 0 0 0 0,0-1 0 0 0,0 1 0 0 0,0 0 0 0 0,1 0 0 0 0,-1 0 0 0 0,0 0 0 0 0,0 0 0 0 0,0 0 0 0 0,0 0 0 0 0,0 0 0 0 0,-1 0 0 0 0,1 0 0 0 0,0 1 0 0 0,0-1 0 0 0,-1 0 0 0 0,1 1 0 0 0,-1-1 0 0 0,1 0 0 0 0,-1 1 0 0 0,0-1 0 0 0,1 1 0 0 0,-1-1 0 0 0,0 1 0 0 0,0-1 0 0 0,0 0 0 0 0,0 1 0 0 0,0-1 0 0 0,0 1 0 0 0,-1-1 0 0 0,1 1 0 0 0,0-1 0 0 0,-1 0 0 0 0,1 1 0 0 0,-1-1 0 0 0,1 0 0 0 0,-2 2 0 0 0,-86 129 0 0 0,60-89 0 0 0,23-33 0 0 0,0-1 0 0 0,0-2 0 0 0,9-18 0 0 0,1 0 0 0 0,-2-1 0 0 0,1 1 0 0 0,-2-1 0 0 0,3-12 0 0 0,-4 20 0 0 0,-1-17 0 0 0,-2 12 0 0 0,-5-1-5 0 0,4 10-5 0 0,2 0-40 0 0,-2 1-19 0 0,-4 2 42 0 0,0 0 0 0 0,0 1 0 0 0,0 0 0 0 0,0 0 0 0 0,1 0 0 0 0,0 1 0 0 0,-8 7 0 0 0,-14 10-28 0 0,31-23 73 0 0,0 0-1 0 0,0 0 0 0 0,0 0 0 0 0,0-1 1 0 0,-1 1-1 0 0,1-1 0 0 0,0 0 0 0 0,3-3 1 0 0,8-17 76 0 0,-14 22-121 0 0,-1 1 0 0 0,1-1-1 0 0,0 0 1 0 0,-1 0 0 0 0,1 0 0 0 0,0 0 0 0 0,0 0-1 0 0,-1 0 1 0 0,1 0 0 0 0,0 0 0 0 0,-1 0 0 0 0,1 0 0 0 0,0 0-1 0 0,-1 0 1 0 0,1 0 0 0 0,0 0 0 0 0,-1 0 0 0 0,1 0-1 0 0,0 0 1 0 0,0 0 0 0 0,-1 0 0 0 0,1 0 0 0 0,0 0-1 0 0,-1-1 1 0 0,1 1 0 0 0,0 0 0 0 0,0 0 0 0 0,-1 0-1 0 0,1 0 1 0 0,0-1 0 0 0,0 1 0 0 0,0 0 0 0 0,-1 0 0 0 0,1-1-1 0 0,0 1 1 0 0,0 0 0 0 0,0 0 0 0 0,0-1 0 0 0,-1 1-1 0 0,1 0 1 0 0,0-1 0 0 0,0 1 0 0 0,0 0 0 0 0,0-1-1 0 0,0 1 1 0 0,0 0 0 0 0,0 0 0 0 0,0-1 0 0 0,0 1-1 0 0,0 0 1 0 0,0-1 0 0 0,0 1 0 0 0,0 0 0 0 0,0-1 0 0 0,0 1-1 0 0,0 0 1 0 0,0 0 0 0 0,1-1 0 0 0,-1 1 0 0 0,0 0-1 0 0,0-1 1 0 0,-4 4-406 0 0,-8 6-2250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45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11 104 604 0 0,'-1'0'660'0'0,"0"-1"-1"0"0,0 0 1 0 0,0 0 0 0 0,0 0 0 0 0,1 0-1 0 0,-1 0 1 0 0,0 0 0 0 0,1-1-1 0 0,-1 1 1 0 0,0 0 0 0 0,1 0 0 0 0,0 0-1 0 0,-1-1 1 0 0,1 1 0 0 0,0 0-1 0 0,-1 0 1 0 0,1-1 0 0 0,0 0-1 0 0,7-5 4183 0 0,10 2-4372 0 0,-3 4 377 0 0,15-2 237 0 0,-1-1 0 0 0,1-2 0 0 0,-1 0 0 0 0,0-2 0 0 0,45-20-1 0 0,-56 16-608 0 0,-15 11-86 0 0,-3 6-106 0 0,-1 8-242 0 0,-2 14 126 0 0,0 0 0 0 0,2 1 0 0 0,1 0 0 0 0,1 0 0 0 0,2-1 0 0 0,0 1 0 0 0,2-1 0 0 0,8 30 0 0 0,-8-22-735 0 0,-3-34 350 0 0,-10 5-1113 0 0,-27-7 561 0 0,5 0 772 0 0,-1 2 0 0 0,0 1 0 0 0,-38 7 1395 0 0,71-9-1356 0 0,0 1 0 0 0,0 0 0 0 0,0 0 1 0 0,-1-1-1 0 0,1 1 0 0 0,0-1 0 0 0,0 1 0 0 0,0-1 0 0 0,0 1 0 0 0,0-1 0 0 0,0 1 1 0 0,0-1-1 0 0,0 0 0 0 0,0 1 0 0 0,1-1 0 0 0,-1 0 0 0 0,0 0 0 0 0,0 0 0 0 0,0 0 0 0 0,1 0 1 0 0,24 1 483 0 0,13 0-450 0 0,43-2 917 0 0,-55-1-5243 0 0,-1-2-4500 0 0,-15 1 5931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4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7 160 0 0,'-3'-6'12667'0'0,"-32"25"-10217"0"0,1 2 1 0 0,1 2-1 0 0,-45 39 0 0 0,-41 29 602 0 0,104-81-4699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4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37 740 0 0,'-5'-11'-350'0'0,"-6"-14"19961"0"0,19 35-17069 0 0,56 81 3163 0 0,-50-73-5137 0 0,1-2 0 0 0,0 0 0 0 0,1-1 0 0 0,1-1 0 0 0,25 16 0 0 0,-32-22-149 0 0,-7-6-366 0 0,0 1 1 0 0,0-1-1 0 0,0 0 0 0 0,0 0 0 0 0,0-1 1 0 0,0 1-1 0 0,1-1 0 0 0,-1 1 0 0 0,1-1 0 0 0,-1 0 1 0 0,1 0-1 0 0,4 0 0 0 0,-7-1-165 0 0,0 0-1 0 0,0 1 1 0 0,0-1 0 0 0,0 0 0 0 0,0 0-1 0 0,1 0 1 0 0,-1 0 0 0 0,0 0 0 0 0,0 0-1 0 0,0-1 1 0 0,0 1 0 0 0,0 0-1 0 0,0-1 1 0 0,0 1 0 0 0,0 0 0 0 0,0-1-1 0 0,0 1 1 0 0,2-2 0 0 0,-1 0-379 0 0,2-2-3170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4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26 224 0 0,'0'0'2776'0'0,"30"-19"8976"0"0,3 13-5620 0 0,-31 6-5862 0 0,1 0 1 0 0,-1 0-1 0 0,0 0 1 0 0,1 1-1 0 0,-1-1 1 0 0,0 1-1 0 0,1-1 0 0 0,-1 1 1 0 0,0 0-1 0 0,0 0 1 0 0,0 0-1 0 0,0 0 1 0 0,0 0-1 0 0,0 0 0 0 0,0 1 1 0 0,0-1-1 0 0,2 3 1 0 0,-3-3-188 0 0,-1 0 1 0 0,1 1 0 0 0,-1-1-1 0 0,0 0 1 0 0,1 0 0 0 0,-1 0-1 0 0,0 1 1 0 0,0-1 0 0 0,0 0-1 0 0,1 1 1 0 0,-2-1-1 0 0,1 0 1 0 0,0 0 0 0 0,0 1-1 0 0,0-1 1 0 0,0 0 0 0 0,-1 0-1 0 0,0 2 1 0 0,-10 27 462 0 0,8-23-361 0 0,2-3-93 0 0,-1 0 1 0 0,0 1-1 0 0,1-1 1 0 0,0 1-1 0 0,0-1 1 0 0,1 1 0 0 0,-1-1-1 0 0,1 6 1 0 0,0-8-34 0 0,0-1 0 0 0,1 1 0 0 0,-1-1 1 0 0,1 1-1 0 0,-1 0 0 0 0,1-1 0 0 0,-1 1 1 0 0,1-1-1 0 0,0 1 0 0 0,0-1 0 0 0,0 0 1 0 0,0 1-1 0 0,0-1 0 0 0,0 0 1 0 0,0 0-1 0 0,0 1 0 0 0,0-1 0 0 0,1 0 1 0 0,-1 0-1 0 0,1 0 0 0 0,-1-1 0 0 0,0 1 1 0 0,1 0-1 0 0,-1 0 0 0 0,3 0 0 0 0,8 4 401 0 0,1-1 0 0 0,0-1 0 0 0,14 3-1 0 0,-25-6-531 0 0,19 7-2349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0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38 1012 0 0,'-2'0'210'0'0,"-32"-4"2922"0"0,12 0 6771 0 0,25 2-8527 0 0,12-2-279 0 0,1 0 0 0 0,-1 1-1 0 0,1 1 1 0 0,0 1-1 0 0,0 0 1 0 0,19 1 0 0 0,-15 1-785 0 0,0-2 1 0 0,0 0 0 0 0,28-6 0 0 0,-37 2-1757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4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214 231 56 0 0,'3'-8'184'0'0,"-1"-1"0"0"0,0 1-1 0 0,0-1 1 0 0,-1 0 0 0 0,0 0 0 0 0,0 1 0 0 0,-1-1 0 0 0,-2-16-1 0 0,-3-16 3801 0 0,4 37-3145 0 0,0-1 0 0 0,0 1 0 0 0,0-1 0 0 0,-1 1 0 0 0,1 0 0 0 0,-1-1 0 0 0,0 1 0 0 0,-1 0 0 0 0,1 0 1 0 0,-1 0-1 0 0,1 0 0 0 0,-6-4 0 0 0,7 7-678 0 0,-1 0 1 0 0,1-1-1 0 0,-1 1 0 0 0,1 1 1 0 0,-1-1-1 0 0,0 0 0 0 0,0 0 1 0 0,1 1-1 0 0,-1-1 1 0 0,0 1-1 0 0,0-1 0 0 0,0 1 1 0 0,0 0-1 0 0,1 0 1 0 0,-1 0-1 0 0,0 0 0 0 0,0 0 1 0 0,0 0-1 0 0,0 0 0 0 0,0 0 1 0 0,1 1-1 0 0,-1-1 1 0 0,0 1-1 0 0,0 0 0 0 0,0-1 1 0 0,1 1-1 0 0,-1 0 0 0 0,0 0 1 0 0,1 0-1 0 0,-1 0 1 0 0,1 0-1 0 0,-3 3 0 0 0,-1 0 22 0 0,1 0 0 0 0,0 0 0 0 0,0 0 1 0 0,0 1-1 0 0,0 0 0 0 0,1 0 0 0 0,-1 0 0 0 0,1 0 0 0 0,1 0 0 0 0,-1 0 0 0 0,1 1 0 0 0,0 0 0 0 0,0-1 0 0 0,-2 10 0 0 0,4-13-146 0 0,0 1 0 0 0,-1-1 0 0 0,1 0 0 0 0,0 1 1 0 0,0-1-1 0 0,0 0 0 0 0,1 1 0 0 0,-1-1 0 0 0,0 0 0 0 0,1 1 0 0 0,-1-1 0 0 0,1 0 0 0 0,0 0 0 0 0,0 0 0 0 0,0 1 1 0 0,0-1-1 0 0,0 0 0 0 0,1 0 0 0 0,-1 0 0 0 0,0-1 0 0 0,1 1 0 0 0,0 0 0 0 0,-1-1 0 0 0,1 1 0 0 0,0 0 0 0 0,0-1 1 0 0,0 0-1 0 0,0 0 0 0 0,0 1 0 0 0,0-1 0 0 0,0 0 0 0 0,0-1 0 0 0,0 1 0 0 0,1 0 0 0 0,-1 0 0 0 0,0-1 1 0 0,1 0-1 0 0,3 1 0 0 0,-2-1-39 0 0,0 0 1 0 0,0 0-1 0 0,0 0 1 0 0,0-1-1 0 0,0 1 0 0 0,0-1 1 0 0,-1 0-1 0 0,1 0 1 0 0,0 0-1 0 0,0-1 1 0 0,-1 1-1 0 0,1-1 1 0 0,-1 0-1 0 0,1 0 0 0 0,-1 0 1 0 0,0 0-1 0 0,0-1 1 0 0,0 1-1 0 0,0-1 1 0 0,0 0-1 0 0,2-3 1 0 0,-1 1-22 0 0,-1 1 1 0 0,1-1 0 0 0,-1 0 0 0 0,0 0-1 0 0,0 0 1 0 0,-1-1 0 0 0,0 1 0 0 0,1-1 0 0 0,-2 1-1 0 0,1-1 1 0 0,-1 0 0 0 0,0 0 0 0 0,1-9-1 0 0,-2 12 13 0 0,-1-1 1 0 0,1 1-1 0 0,-1 0 0 0 0,1 0 0 0 0,-1 0 0 0 0,0 1 0 0 0,0-1 0 0 0,-1 0 0 0 0,1 0 0 0 0,-1 0 0 0 0,1 1 0 0 0,-1-1 1 0 0,0 1-1 0 0,0-1 0 0 0,0 1 0 0 0,0 0 0 0 0,0 0 0 0 0,0 0 0 0 0,-1 0 0 0 0,1 0 0 0 0,-1 0 0 0 0,1 1 0 0 0,-1-1 1 0 0,0 1-1 0 0,0 0 0 0 0,0-1 0 0 0,1 1 0 0 0,-1 1 0 0 0,0-1 0 0 0,0 0 0 0 0,-1 1 0 0 0,1-1 0 0 0,-3 1 1 0 0,0-1 58 0 0,0 1 1 0 0,-1-1 0 0 0,1 1 0 0 0,0 1 0 0 0,0-1-1 0 0,0 1 1 0 0,-1 0 0 0 0,1 0 0 0 0,0 1 0 0 0,0 0-1 0 0,1 0 1 0 0,-1 0 0 0 0,0 1 0 0 0,1 0 0 0 0,-10 5-1 0 0,13-6-8 0 0,0 0-1 0 0,0-1 0 0 0,0 1 1 0 0,0 0-1 0 0,0 0 0 0 0,0 0 0 0 0,0 0 1 0 0,1 0-1 0 0,-1 1 0 0 0,1-1 0 0 0,-1 0 1 0 0,1 1-1 0 0,0-1 0 0 0,0 1 1 0 0,0 0-1 0 0,1-1 0 0 0,-1 1 0 0 0,1 0 1 0 0,-1-1-1 0 0,1 1 0 0 0,0 0 0 0 0,0-1 1 0 0,0 1-1 0 0,0 0 0 0 0,0 0 1 0 0,1-1-1 0 0,-1 1 0 0 0,1 0 0 0 0,0-1 1 0 0,0 1-1 0 0,0-1 0 0 0,0 1 0 0 0,0-1 1 0 0,0 1-1 0 0,1-1 0 0 0,-1 0 1 0 0,1 1-1 0 0,0-1 0 0 0,2 2 0 0 0,0 1 6 0 0,1-1-1 0 0,0 0 1 0 0,0 0-1 0 0,0 0 0 0 0,1-1 1 0 0,-1 1-1 0 0,1-1 1 0 0,0 0-1 0 0,0-1 0 0 0,0 0 1 0 0,0 0-1 0 0,0 0 1 0 0,1-1-1 0 0,-1 1 1 0 0,13-1-1 0 0,-16-1-79 0 0,0 0 0 0 0,1 0 1 0 0,-1 0-1 0 0,0-1 0 0 0,0 0 0 0 0,0 0 0 0 0,0 0 1 0 0,1 0-1 0 0,-1 0 0 0 0,0 0 0 0 0,-1-1 1 0 0,1 1-1 0 0,0-1 0 0 0,0 0 0 0 0,-1 0 0 0 0,1 0 1 0 0,-1 0-1 0 0,1-1 0 0 0,-1 1 0 0 0,0-1 0 0 0,0 1 1 0 0,0-1-1 0 0,0 0 0 0 0,-1 0 0 0 0,1 1 1 0 0,-1-1-1 0 0,0 0 0 0 0,1-1 0 0 0,-2 1 0 0 0,1 0 1 0 0,0 0-1 0 0,0 0 0 0 0,-1-1 0 0 0,0 1 1 0 0,0 0-1 0 0,0 0 0 0 0,0-1 0 0 0,0 1 0 0 0,0 0 1 0 0,-1 0-1 0 0,0-1 0 0 0,0 1 0 0 0,1 0 0 0 0,-2 0 1 0 0,1 0-1 0 0,0 0 0 0 0,-1 0 0 0 0,1 0 1 0 0,-1 1-1 0 0,0-1 0 0 0,0 0 0 0 0,0 1 0 0 0,0-1 1 0 0,-1 1-1 0 0,1 0 0 0 0,-1 0 0 0 0,1 0 0 0 0,-1 0 1 0 0,0 0-1 0 0,1 0 0 0 0,-1 1 0 0 0,0 0 1 0 0,0-1-1 0 0,0 1 0 0 0,-1 0 0 0 0,-2 0 0 0 0,0-1 40 0 0,0 2-1 0 0,1-1 1 0 0,-1 1-1 0 0,0-1 1 0 0,0 2-1 0 0,1-1 0 0 0,-1 1 1 0 0,0 0-1 0 0,1 0 1 0 0,-1 0-1 0 0,0 1 0 0 0,-5 2 1 0 0,9-3 37 0 0,-1 0 0 0 0,1 0 0 0 0,-1 0-1 0 0,1 0 1 0 0,0 0 0 0 0,0 1 0 0 0,0-1 0 0 0,0 1 0 0 0,0 0 0 0 0,0 0 0 0 0,0-1 0 0 0,0 1-1 0 0,1 0 1 0 0,-1 1 0 0 0,1-1 0 0 0,-1 0 0 0 0,1 0 0 0 0,0 1 0 0 0,0-1 0 0 0,0 0-1 0 0,0 1 1 0 0,0-1 0 0 0,1 1 0 0 0,-1-1 0 0 0,1 1 0 0 0,-1 0 0 0 0,1-1 0 0 0,0 6 0 0 0,1-6-2 0 0,0 0 1 0 0,0 1-1 0 0,0-1 1 0 0,0 1 0 0 0,0-1-1 0 0,0 0 1 0 0,1 0 0 0 0,-1 0-1 0 0,1 0 1 0 0,-1 0 0 0 0,1 0-1 0 0,0 0 1 0 0,0 0-1 0 0,0-1 1 0 0,0 1 0 0 0,0-1-1 0 0,0 1 1 0 0,0-1 0 0 0,0 0-1 0 0,1 0 1 0 0,-1 0 0 0 0,0 0-1 0 0,1 0 1 0 0,-1 0-1 0 0,1-1 1 0 0,-1 1 0 0 0,5-1-1 0 0,0 1 15 0 0,0 0-1 0 0,-1 0 1 0 0,1-1-1 0 0,0 0 1 0 0,0 0-1 0 0,0-1 0 0 0,-1 1 1 0 0,1-2-1 0 0,9-2 1 0 0,-12 3-88 0 0,0-1 1 0 0,0 1-1 0 0,0-1 1 0 0,-1 0-1 0 0,1-1 1 0 0,-1 1-1 0 0,1 0 1 0 0,-1-1-1 0 0,0 0 1 0 0,0 0-1 0 0,0 0 1 0 0,-1 0-1 0 0,1 0 1 0 0,-1-1-1 0 0,1 1 1 0 0,-1-1-1 0 0,0 1 0 0 0,0-1 1 0 0,-1 0-1 0 0,1 0 1 0 0,-1 0-1 0 0,2-7 1 0 0,-3 10 18 0 0,0 0-1 0 0,0 0 1 0 0,-1 0 0 0 0,1 0-1 0 0,0 0 1 0 0,0 0-1 0 0,-1-1 1 0 0,1 1 0 0 0,-1 0-1 0 0,1 0 1 0 0,-1 0 0 0 0,1 1-1 0 0,-1-1 1 0 0,1 0 0 0 0,-1 0-1 0 0,0 0 1 0 0,0 0 0 0 0,1 1-1 0 0,-1-1 1 0 0,0 0-1 0 0,0 0 1 0 0,0 1 0 0 0,0-1-1 0 0,0 1 1 0 0,0-1 0 0 0,0 1-1 0 0,0-1 1 0 0,0 1 0 0 0,0 0-1 0 0,0-1 1 0 0,0 1 0 0 0,-2 0-1 0 0,-1-1-19 0 0,-1-1 0 0 0,1 2 1 0 0,-1-1-1 0 0,0 0 0 0 0,0 1 0 0 0,-4 0 0 0 0,-2 2 20 0 0,-1 0 0 0 0,1 1 0 0 0,0 0 0 0 0,0 1 0 0 0,0 1-1 0 0,1-1 1 0 0,0 2 0 0 0,-15 9 0 0 0,18-11 69 0 0,1 0-1 0 0,0 1 0 0 0,0 0 1 0 0,0 1-1 0 0,0-1 1 0 0,1 1-1 0 0,0 1 1 0 0,0-1-1 0 0,0 0 1 0 0,1 1-1 0 0,0 0 0 0 0,1 0 1 0 0,-4 9-1 0 0,6-15-33 0 0,1 1 0 0 0,-1-1-1 0 0,1 1 1 0 0,0 0 0 0 0,-1-1-1 0 0,1 1 1 0 0,0 0 0 0 0,0-1 0 0 0,0 1-1 0 0,0 0 1 0 0,0 0 0 0 0,1-1-1 0 0,-1 1 1 0 0,0-1 0 0 0,1 1-1 0 0,-1 0 1 0 0,1-1 0 0 0,0 1-1 0 0,-1-1 1 0 0,1 1 0 0 0,0-1 0 0 0,1 2-1 0 0,0-1 6 0 0,0 0 0 0 0,0-1-1 0 0,0 1 1 0 0,0 0 0 0 0,0-1 0 0 0,1 0-1 0 0,-1 1 1 0 0,0-1 0 0 0,1 0-1 0 0,-1 0 1 0 0,1-1 0 0 0,4 2 0 0 0,-1-1-47 0 0,1 0 0 0 0,-1 0 1 0 0,0-1-1 0 0,0 0 1 0 0,0 0-1 0 0,0-1 1 0 0,1 1-1 0 0,-1-1 0 0 0,0-1 1 0 0,0 1-1 0 0,8-4 1 0 0,-8 1-53 0 0,0-1 0 0 0,0 1 0 0 0,0-1 0 0 0,0 0 0 0 0,-1 0 0 0 0,0-1 0 0 0,0 0 0 0 0,-1 0 0 0 0,8-12 0 0 0,-11 15 44 0 0,1 0 1 0 0,-1 0 0 0 0,1 0-1 0 0,-1 0 1 0 0,0-1 0 0 0,0 1-1 0 0,-1 0 1 0 0,1 0 0 0 0,-1-1-1 0 0,0 1 1 0 0,1-4 0 0 0,-2 5 20 0 0,1 0 1 0 0,0 0 0 0 0,-1 1 0 0 0,1-1 0 0 0,-1 0 0 0 0,0 1 0 0 0,1-1-1 0 0,-1 0 1 0 0,0 1 0 0 0,0-1 0 0 0,0 1 0 0 0,0-1 0 0 0,0 1 0 0 0,-1 0-1 0 0,1 0 1 0 0,0-1 0 0 0,-1 1 0 0 0,1 0 0 0 0,0 0 0 0 0,-1 0-1 0 0,1 0 1 0 0,-3 0 0 0 0,0-1 29 0 0,0 1-1 0 0,0 0 0 0 0,0 0 1 0 0,0 1-1 0 0,0-1 1 0 0,0 1-1 0 0,0 0 1 0 0,0 0-1 0 0,0 0 0 0 0,0 0 1 0 0,0 1-1 0 0,0 0 1 0 0,0 0-1 0 0,0 0 0 0 0,1 0 1 0 0,-1 0-1 0 0,0 1 1 0 0,-7 4-1 0 0,1-1 74 0 0,-1 2-1 0 0,1-1 1 0 0,0 1-1 0 0,1 1 1 0 0,-10 8 0 0 0,17-13-54 0 0,-1-1 0 0 0,1 0 0 0 0,0 1 0 0 0,0 0 0 0 0,0-1 0 0 0,0 1 0 0 0,0 0 0 0 0,1 0 0 0 0,-1 0 0 0 0,1 0 0 0 0,-2 6 0 0 0,3-8-20 0 0,0 1 0 0 0,0-1-1 0 0,0 0 1 0 0,0 0 0 0 0,0 1-1 0 0,1-1 1 0 0,-1 0 0 0 0,0 0-1 0 0,1 0 1 0 0,-1 0 0 0 0,1 1 0 0 0,-1-1-1 0 0,1 0 1 0 0,-1 0 0 0 0,1 0-1 0 0,0 0 1 0 0,0 0 0 0 0,-1 0-1 0 0,1 0 1 0 0,0 0 0 0 0,0-1-1 0 0,0 1 1 0 0,0 0 0 0 0,0 0 0 0 0,0-1-1 0 0,0 1 1 0 0,0-1 0 0 0,0 1-1 0 0,1-1 1 0 0,-1 1 0 0 0,2 0-1 0 0,-2-1-26 0 0,0 0 0 0 0,0 0-1 0 0,0 0 1 0 0,0 0-1 0 0,-1 0 1 0 0,1 0 0 0 0,0 0-1 0 0,0 0 1 0 0,0 0 0 0 0,0 0-1 0 0,0 0 1 0 0,0-1-1 0 0,0 1 1 0 0,0 0 0 0 0,0-1-1 0 0,0 1 1 0 0,-1-1-1 0 0,1 1 1 0 0,0-1 0 0 0,0 1-1 0 0,0-1 1 0 0,-1 1-1 0 0,1-1 1 0 0,0 0 0 0 0,-1 0-1 0 0,1 1 1 0 0,-1-1 0 0 0,1 0-1 0 0,-1 0 1 0 0,1 1-1 0 0,-1-1 1 0 0,1 0 0 0 0,-1 0-1 0 0,1-2 1 0 0,7-27-3104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49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0 197 364 0 0,'3'-20'2448'0'0,"-3"18"-1946"0"0,0 0 0 0 0,-1 1 1 0 0,1-1-1 0 0,1 0 0 0 0,-1 0 1 0 0,0 1-1 0 0,0-1 0 0 0,1 0 0 0 0,-1 1 1 0 0,1-1-1 0 0,-1 0 0 0 0,1 1 0 0 0,0-1 1 0 0,0 1-1 0 0,-1-1 0 0 0,1 1 1 0 0,0 0-1 0 0,2-2 0 0 0,-1 5-102 0 0,0 0-1 0 0,-1 0 1 0 0,1 0 0 0 0,0 0-1 0 0,-1 0 1 0 0,1 1-1 0 0,-1-1 1 0 0,2 3-1 0 0,9 26 726 0 0,-1 0-1 0 0,-1 1 0 0 0,7 42 0 0 0,-1-3-7 0 0,-8-41-495 0 0,1 0 1 0 0,1 0-1 0 0,1-1 0 0 0,28 50 0 0 0,-38-77-563 0 0,0-1 1 0 0,-1 0-1 0 0,1 1 0 0 0,0-1 0 0 0,0 0 0 0 0,0 0 0 0 0,0 0 1 0 0,0 0-1 0 0,0 0 0 0 0,0 0 0 0 0,0 0 0 0 0,0 0 0 0 0,1 0 1 0 0,-1 0-1 0 0,0-1 0 0 0,1 1 0 0 0,-1 0 0 0 0,0-1 0 0 0,1 1 1 0 0,-1-1-1 0 0,1 0 0 0 0,-1 1 0 0 0,1-1 0 0 0,1 0 0 0 0,-1 0-11 0 0,0-1 0 0 0,0 0 0 0 0,0 1 0 0 0,0-1 0 0 0,0 0 0 0 0,0 0 0 0 0,0 0 0 0 0,0 0 0 0 0,0-1 0 0 0,0 1 0 0 0,0 0 0 0 0,-1-1 0 0 0,1 0 0 0 0,2-2 0 0 0,5-8 79 0 0,0-1 0 0 0,0 0 0 0 0,12-24 0 0 0,-18 30-45 0 0,40-86 767 0 0,-5-2 1 0 0,36-133-1 0 0,-65 194-546 0 0,-3 14 56 0 0,-5 15-553 0 0,0-1 0 0 0,0 1 1 0 0,1 0-1 0 0,0 0 0 0 0,0 0 0 0 0,0 0 0 0 0,4-5 0 0 0,-6 9-11 0 0,1 1 0 0 0,0-1-1 0 0,-1 1 1 0 0,1-1 0 0 0,-1 0 0 0 0,1 1 0 0 0,0-1 0 0 0,-1 1 0 0 0,1 0-1 0 0,0-1 1 0 0,0 1 0 0 0,-1 0 0 0 0,1-1 0 0 0,0 1 0 0 0,0 0 0 0 0,0 0 0 0 0,0 0-1 0 0,-1-1 1 0 0,3 1 0 0 0,-1 1-439 0 0,0-1-1 0 0,0 0 1 0 0,-1 1 0 0 0,1 0-1 0 0,0-1 1 0 0,0 1 0 0 0,0 0-1 0 0,-1 0 1 0 0,1 0 0 0 0,0 0-1 0 0,2 3 1 0 0,6 3-2320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4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0 272 0 0,'0'0'8590'0'0,"-13"20"-4583"0"0,-103 95 3138 0 0,-67 52-2262 0 0,172-159-5427 0 0,2-2-2450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5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29 704 0 0,'-16'-29'17315'0'0,"18"43"-14676"0"0,3 2-1481 0 0,1 0 1 0 0,1 0-1 0 0,0 0 0 0 0,9 15 1 0 0,5 0 72 0 0,0 0 0 0 0,29 31 0 0 0,-43-54-1032 0 0,1 3 68 0 0,0-2 1 0 0,1 1-1 0 0,0-1 0 0 0,0 0 1 0 0,1-1-1 0 0,0 0 0 0 0,0-1 0 0 0,14 8 1 0 0,-24-15-633 0 0,1 0 1 0 0,0 0 0 0 0,0 1 0 0 0,0-1-1 0 0,0 0 1 0 0,0 0 0 0 0,0 0 0 0 0,0 0-1 0 0,0 0 1 0 0,0 0 0 0 0,0 0 0 0 0,0-1 0 0 0,0 1-1 0 0,0 0 1 0 0,0 0 0 0 0,0-1 0 0 0,-1 1-1 0 0,1-1 1 0 0,0 1 0 0 0,0-1 0 0 0,1 0-1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2:5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60 208 0 0,'3'-4'808'0'0,"0"0"1"0"0,1 0-1 0 0,-1 1 1 0 0,1 0-1 0 0,0 0 1 0 0,0 0-1 0 0,0 0 1 0 0,0 0-1 0 0,1 1 0 0 0,-1 0 1 0 0,1 0-1 0 0,-1 0 1 0 0,1 0-1 0 0,4 0 1 0 0,12-4 2406 0 0,37-4 0 0 0,-54 9-2776 0 0,0 1-1 0 0,0-1 1 0 0,0 1-1 0 0,0 0 1 0 0,0 0 0 0 0,0 1-1 0 0,0-1 1 0 0,0 1-1 0 0,0 0 1 0 0,0 0 0 0 0,-1 0-1 0 0,8 4 1 0 0,-10-4-347 0 0,0 0 0 0 0,1 0 0 0 0,-1 0 0 0 0,0 0 1 0 0,0 0-1 0 0,0 0 0 0 0,0 1 0 0 0,-1-1 0 0 0,1 0 0 0 0,0 0 1 0 0,0 1-1 0 0,-1-1 0 0 0,1 1 0 0 0,-1-1 0 0 0,1 1 0 0 0,-1-1 1 0 0,0 1-1 0 0,1-1 0 0 0,-1 1 0 0 0,0-1 0 0 0,0 1 0 0 0,0-1 1 0 0,0 1-1 0 0,-1-1 0 0 0,1 1 0 0 0,0-1 0 0 0,0 1 0 0 0,-1-1 0 0 0,1 1 1 0 0,-1-1-1 0 0,0 1 0 0 0,1-1 0 0 0,-1 0 0 0 0,0 1 0 0 0,-1 1 1 0 0,-33 52 849 0 0,28-46-802 0 0,0 0 0 0 0,1 0 0 0 0,0 1 0 0 0,1 0 0 0 0,0 0 1 0 0,0 1-1 0 0,-4 15 0 0 0,9-25-114 0 0,-1 0 1 0 0,1 1-1 0 0,0-1 0 0 0,0 0 1 0 0,0 0-1 0 0,0 1 0 0 0,0-1 0 0 0,0 0 1 0 0,0 0-1 0 0,1 1 0 0 0,-1-1 1 0 0,0 0-1 0 0,1 0 0 0 0,-1 0 0 0 0,1 0 1 0 0,-1 1-1 0 0,1-1 0 0 0,-1 0 1 0 0,1 0-1 0 0,0 0 0 0 0,0 0 1 0 0,0 0-1 0 0,-1 0 0 0 0,1-1 0 0 0,1 2 1 0 0,1 0 22 0 0,0 0 0 0 0,1 0-1 0 0,-1-1 1 0 0,0 1 0 0 0,0-1 0 0 0,1 0 0 0 0,-1 0 0 0 0,1 0 0 0 0,3 0 0 0 0,9 1 172 0 0,0-1 0 0 0,31-2 0 0 0,-47 1-212 0 0,22-2 54 0 0,14-1 211 0 0,-15 6-4965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7:4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0 296 0 0,'4'13'4414'0'0,"2"-5"-3633"0"0,1 0 0 0 0,1-1 0 0 0,-1 1 0 0 0,1-2-1 0 0,1 1 1 0 0,-1-1 0 0 0,1-1 0 0 0,16 9 0 0 0,1 1 134 0 0,17 9-35 0 0,1-1-1 0 0,1-2 0 0 0,1-2 1 0 0,65 17-1 0 0,197 27 955 0 0,-236-54-1485 0 0,0-3-1 0 0,123-5 1 0 0,-149-4-228 0 0,-1-2 1 0 0,1-2 0 0 0,-2-2-1 0 0,1-2 1 0 0,58-23-1 0 0,-82 24 182 0 0,0-1 0 0 0,-1-1-1 0 0,0-1 1 0 0,-1 0-1 0 0,23-22 1 0 0,-4 4 190 0 0,-30 22-305 0 0,3-3-1065 0 0,2 5-9901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7:4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0 132 0 0,'-14'7'6414'0'0,"15"-2"-5706"0"0,0 1-1 0 0,1-1 1 0 0,-1 1 0 0 0,1-1-1 0 0,0 0 1 0 0,0 1 0 0 0,1-1-1 0 0,0 0 1 0 0,0-1 0 0 0,0 1-1 0 0,0 0 1 0 0,6 5 0 0 0,2 2 8 0 0,0 0 1 0 0,0-1 0 0 0,18 13-1 0 0,-5-8-352 0 0,1-1 0 0 0,0-2 0 0 0,1 0 0 0 0,1-2 0 0 0,0-1 0 0 0,0-1 0 0 0,1-1 0 0 0,0-1 0 0 0,0-2-1 0 0,48 4 1 0 0,-64-9-271 0 0,0-1 0 0 0,-1 0 0 0 0,1-1 0 0 0,0 0 0 0 0,-1 0 0 0 0,1-2 0 0 0,-1 1 0 0 0,0-1 0 0 0,0-1 0 0 0,20-11 0 0 0,3-5 480 0 0,58-48 0 0 0,-82 60-441 0 0,-9 9-445 0 0,12-2-9801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9:0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98 148 0 0,'3'-38'5073'0'0,"-3"36"-4677"0"0,0-1 1 0 0,0 0-1 0 0,-1 0 0 0 0,1 1 1 0 0,-1-1-1 0 0,0 0 0 0 0,0 1 0 0 0,0-1 1 0 0,0 1-1 0 0,0-1 0 0 0,0 1 1 0 0,-1 0-1 0 0,1-1 0 0 0,-1 1 0 0 0,1 0 1 0 0,-1 0-1 0 0,0 0 0 0 0,0 0 0 0 0,0 0 1 0 0,0 1-1 0 0,-4-4 0 0 0,4 4-263 0 0,0 0 0 0 0,0 1 0 0 0,0-1-1 0 0,0 0 1 0 0,0 1 0 0 0,0-1 0 0 0,0 1-1 0 0,0-1 1 0 0,0 1 0 0 0,0 0 0 0 0,0 0-1 0 0,0 0 1 0 0,0 0 0 0 0,0 1 0 0 0,0-1 0 0 0,0 0-1 0 0,0 1 1 0 0,0-1 0 0 0,0 1 0 0 0,0 0-1 0 0,0 0 1 0 0,0 0 0 0 0,0 0 0 0 0,1 0-1 0 0,-1 0 1 0 0,0 0 0 0 0,1 0 0 0 0,-1 1-1 0 0,1-1 1 0 0,-2 2 0 0 0,-6 6 82 0 0,1 1 0 0 0,1 0 0 0 0,0 0 0 0 0,0 0 0 0 0,1 1 0 0 0,1 0 0 0 0,-5 12 0 0 0,7-18-141 0 0,1 0 1 0 0,1 0-1 0 0,-1 1 1 0 0,1-1 0 0 0,0 0-1 0 0,0 1 1 0 0,1-1 0 0 0,-1 1-1 0 0,1-1 1 0 0,0 1 0 0 0,1-1-1 0 0,-1 1 1 0 0,1-1-1 0 0,1 0 1 0 0,-1 1 0 0 0,0-1-1 0 0,1 0 1 0 0,3 5 0 0 0,-4-8-24 0 0,1 0 1 0 0,-1 0 0 0 0,1 0 0 0 0,0 0-1 0 0,0 0 1 0 0,0-1 0 0 0,0 1-1 0 0,0-1 1 0 0,0 0 0 0 0,0 1 0 0 0,1-1-1 0 0,-1 0 1 0 0,0 0 0 0 0,1 0-1 0 0,-1-1 1 0 0,1 1 0 0 0,-1-1 0 0 0,1 1-1 0 0,-1-1 1 0 0,1 0 0 0 0,-1 0 0 0 0,1 0-1 0 0,-1 0 1 0 0,1 0 0 0 0,-1-1-1 0 0,1 1 1 0 0,-1-1 0 0 0,1 1 0 0 0,-1-1-1 0 0,3-1 1 0 0,4-1 98 0 0,0 0-1 0 0,0-1 1 0 0,-1 0 0 0 0,1-1 0 0 0,-1 1-1 0 0,14-12 1 0 0,-17 11-85 0 0,0 0-1 0 0,0 0 1 0 0,0-1-1 0 0,0 1 1 0 0,-1-1-1 0 0,0 0 0 0 0,0-1 1 0 0,-1 1-1 0 0,0-1 1 0 0,0 1-1 0 0,0-1 1 0 0,-1 0-1 0 0,0 0 1 0 0,0 0-1 0 0,0-8 1 0 0,-1 12-49 0 0,-1 1 0 0 0,0 0 1 0 0,0 0-1 0 0,-1 0 0 0 0,1 0 1 0 0,0 0-1 0 0,-1-1 0 0 0,1 1 1 0 0,-1 0-1 0 0,1 0 0 0 0,-1 0 1 0 0,0 0-1 0 0,0 0 0 0 0,0 0 1 0 0,0 1-1 0 0,-1-1 0 0 0,1 0 1 0 0,0 0-1 0 0,-1 1 0 0 0,1-1 1 0 0,-1 1-1 0 0,1-1 0 0 0,-1 1 1 0 0,0 0-1 0 0,0 0 0 0 0,0-1 1 0 0,0 1-1 0 0,1 1 0 0 0,-1-1 1 0 0,0 0-1 0 0,-1 0 0 0 0,1 1 1 0 0,0-1-1 0 0,0 1 0 0 0,0-1 1 0 0,0 1-1 0 0,0 0 0 0 0,0 0 1 0 0,-1 0-1 0 0,1 0 0 0 0,0 1 1 0 0,0-1-1 0 0,0 0 0 0 0,0 1 1 0 0,-3 0-1 0 0,-3 3-14 0 0,1 1-1 0 0,-1-1 1 0 0,1 1-1 0 0,0 0 1 0 0,0 1-1 0 0,0 0 0 0 0,1 0 1 0 0,0 0-1 0 0,0 1 1 0 0,0 0-1 0 0,1 0 1 0 0,0 0-1 0 0,-4 10 1 0 0,6-12 0 0 0,1 1 0 0 0,0-1 0 0 0,0 1 1 0 0,1 0-1 0 0,0-1 0 0 0,0 1 0 0 0,0 0 0 0 0,0 0 0 0 0,1 0 1 0 0,0 0-1 0 0,0 0 0 0 0,1 0 0 0 0,0-1 0 0 0,0 1 1 0 0,0 0-1 0 0,1 0 0 0 0,0-1 0 0 0,0 1 0 0 0,0-1 0 0 0,0 1 1 0 0,4 5-1 0 0,-3-8 1 0 0,-1 0 1 0 0,0 0 0 0 0,1-1-1 0 0,0 1 1 0 0,0 0 0 0 0,0-1-1 0 0,0 0 1 0 0,0 0 0 0 0,0 0-1 0 0,0 0 1 0 0,1 0 0 0 0,-1 0-1 0 0,1-1 1 0 0,-1 0 0 0 0,1 0-1 0 0,0 0 1 0 0,0 0-1 0 0,-1 0 1 0 0,1-1 0 0 0,0 0-1 0 0,0 0 1 0 0,0 0 0 0 0,-1 0-1 0 0,1 0 1 0 0,0-1 0 0 0,0 1-1 0 0,6-3 1 0 0,-1 1 5 0 0,-1-1 0 0 0,1 0 0 0 0,-1 0 0 0 0,0 0 0 0 0,0-1 0 0 0,0 0 0 0 0,0-1 0 0 0,-1 0 0 0 0,0 0 0 0 0,0 0 0 0 0,9-10 0 0 0,-13 11 4 0 0,0 0-1 0 0,-1 0 0 0 0,0 0 1 0 0,0 0-1 0 0,0-1 0 0 0,0 1 1 0 0,-1-1-1 0 0,0 0 0 0 0,0 1 0 0 0,0-1 1 0 0,0 0-1 0 0,-1 1 0 0 0,0-10 1 0 0,0 11 2 0 0,0 0 1 0 0,0 0-1 0 0,0 0 0 0 0,0 1 1 0 0,-1-1-1 0 0,1 0 1 0 0,-1 0-1 0 0,0 1 1 0 0,0-1-1 0 0,0 0 1 0 0,0 1-1 0 0,0-1 1 0 0,0 1-1 0 0,-1-1 1 0 0,0 1-1 0 0,1 0 0 0 0,-1-1 1 0 0,0 1-1 0 0,0 0 1 0 0,0 0-1 0 0,0 1 1 0 0,0-1-1 0 0,-1 0 1 0 0,-3-2-1 0 0,4 4-4 0 0,-1 0 1 0 0,1-1-1 0 0,-1 1 0 0 0,0 0 1 0 0,0 1-1 0 0,1-1 0 0 0,-1 0 0 0 0,1 1 1 0 0,-1-1-1 0 0,0 1 0 0 0,1 0 1 0 0,-1 0-1 0 0,1 0 0 0 0,-1 0 0 0 0,1 0 1 0 0,0 1-1 0 0,-1-1 0 0 0,1 1 1 0 0,-4 2-1 0 0,-38 37 79 0 0,15 2-63 0 0,27-41-26 0 0,1-1 0 0 0,1 1 1 0 0,-1-1-1 0 0,0 1 1 0 0,0 0-1 0 0,0-1 0 0 0,1 1 1 0 0,-1 0-1 0 0,1 0 1 0 0,0-1-1 0 0,-1 1 0 0 0,1 0 1 0 0,0 0-1 0 0,0 0 1 0 0,0 0-1 0 0,0-1 0 0 0,0 1 1 0 0,1 0-1 0 0,-1 0 1 0 0,0 0-1 0 0,1-1 0 0 0,0 1 1 0 0,-1 0-1 0 0,3 3 0 0 0,-3-5 2 0 0,1 0 0 0 0,0 1-1 0 0,0-1 1 0 0,0 0-1 0 0,0 1 1 0 0,0-1-1 0 0,0 0 1 0 0,0 0-1 0 0,0 0 1 0 0,0 0-1 0 0,0 0 1 0 0,0 0-1 0 0,0 0 1 0 0,0 0-1 0 0,0-1 1 0 0,0 1 0 0 0,0 0-1 0 0,0-1 1 0 0,0 1-1 0 0,2-1 1 0 0,20-10 33 0 0,-22 11-33 0 0,49-30 95 0 0,-48 29-115 0 0,1-1 0 0 0,-1 0 1 0 0,0 1-1 0 0,0-1 0 0 0,0 0 0 0 0,0 0 0 0 0,0 0 0 0 0,0-1 0 0 0,0 1 0 0 0,-1 0 0 0 0,1-1 0 0 0,-1 1 0 0 0,0-1 0 0 0,0 1 0 0 0,0-1 1 0 0,0 0-1 0 0,0 1 0 0 0,0-4 0 0 0,-1 4-378 0 0,0 2 234 0 0,0-1 0 0 0,0 1 0 0 0,0-1 0 0 0,0 1 0 0 0,0-1 0 0 0,0 1 0 0 0,-1-1 0 0 0,1 1 0 0 0,0-1-1 0 0,0 1 1 0 0,-1-1 0 0 0,1 1 0 0 0,0 0 0 0 0,-1-1 0 0 0,1 1 0 0 0,-1-1 0 0 0,1 1 0 0 0,0 0 0 0 0,-1-1 0 0 0,1 1 0 0 0,-1 0 0 0 0,0-1 0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9:0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65 128 0 0,'-8'-38'5679'0'0,"1"11"4442"0"0,7 30-9629 0 0,-1-1-1 0 0,0 1 1 0 0,1-1-1 0 0,-1 1 1 0 0,1-1-1 0 0,0 1 1 0 0,0-1-1 0 0,0 1 1 0 0,0 0 0 0 0,0-1-1 0 0,2 5 1 0 0,4 43 432 0 0,24 116 1265 0 0,16 82 76 0 0,-19-137-341 0 0,-22-97-3090 0 0,4-12-2431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9:03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32 60 0 0,'-5'0'1185'0'0,"0"1"0"0"0,0-1 1 0 0,0 1-1 0 0,1 0 0 0 0,-1 0 0 0 0,0 1 1 0 0,1 0-1 0 0,-9 3 2476 0 0,13-4-3469 0 0,0 0 1 0 0,-1-1-1 0 0,1 1 0 0 0,0 0 1 0 0,0-1-1 0 0,0 1 0 0 0,0 0 1 0 0,0-1-1 0 0,0 1 0 0 0,0 0 0 0 0,0-1 1 0 0,0 1-1 0 0,0 0 0 0 0,0 0 1 0 0,0-1-1 0 0,0 1 0 0 0,0 0 0 0 0,1-1 1 0 0,-1 1-1 0 0,0 0 0 0 0,1-1 1 0 0,-1 1-1 0 0,0-1 0 0 0,1 1 0 0 0,-1-1 1 0 0,1 1-1 0 0,0 0 0 0 0,10 20 2374 0 0,26 32 1386 0 0,-22-30-2597 0 0,1 0-1 0 0,1-2 1 0 0,37 37-1 0 0,-62-82-737 0 0,-10-15-1010 0 0,10 27 280 0 0,-1 1-1 0 0,0-1 0 0 0,-1 2 0 0 0,0 0 0 0 0,-1 0 1 0 0,0 0-1 0 0,-16-9 0 0 0,-16-15 308 0 0,43 34-173 0 0,-1 0 1 0 0,1-1-1 0 0,0 1 1 0 0,-1 0-1 0 0,1 0 1 0 0,0-1-1 0 0,-1 1 0 0 0,1-1 1 0 0,0 1-1 0 0,-1 0 1 0 0,1-1-1 0 0,0 1 1 0 0,0-1-1 0 0,-1 1 1 0 0,1 0-1 0 0,0-1 1 0 0,0 1-1 0 0,0-1 1 0 0,0 1-1 0 0,0-1 0 0 0,0 1 1 0 0,0-1-1 0 0,0 1 1 0 0,0-1-1 0 0,0 1 1 0 0,0-1-1 0 0,0 1 1 0 0,0 0-1 0 0,0-1 1 0 0,0 1-1 0 0,0-1 1 0 0,0 1-1 0 0,1-1 0 0 0,-1 0 1 0 0,16-11 309 0 0,25-1-30 0 0,2 3-22 0 0,0 2 0 0 0,1 2 0 0 0,60-1 0 0 0,-103 7-272 0 0,-1 0-1 0 0,1 0 1 0 0,0-1 0 0 0,-1 1 0 0 0,1 0 0 0 0,0 0 0 0 0,0 0 0 0 0,-1 0 0 0 0,1 0 0 0 0,0 0 0 0 0,-1 1-1 0 0,1-1 1 0 0,0 0 0 0 0,-1 0 0 0 0,1 0 0 0 0,0 1 0 0 0,-1-1 0 0 0,1 0 0 0 0,0 1 0 0 0,-1-1-1 0 0,1 0 1 0 0,-1 1 0 0 0,1-1 0 0 0,-1 1 0 0 0,1-1 0 0 0,-1 1 0 0 0,1-1 0 0 0,-1 1 0 0 0,1-1 0 0 0,-1 1-1 0 0,0 0 1 0 0,1 0 0 0 0,-1 1-6 0 0,0 0 0 0 0,-1-1-1 0 0,1 1 1 0 0,-1 0 0 0 0,0 0 0 0 0,1-1 0 0 0,-1 1-1 0 0,0 0 1 0 0,0-1 0 0 0,0 1 0 0 0,0-1-1 0 0,-3 3 1 0 0,-113 140-1 0 0,110-137 0 0 0,17-20 0 0 0,-1-1 0 0 0,0 0 0 0 0,10-25 0 0 0,-8 17 0 0 0,-6 13 0 0 0,-2 5 0 0 0,-1 0 0 0 0,0-1 0 0 0,0 1 0 0 0,0 0 0 0 0,-1-1 0 0 0,0 1 0 0 0,2-10 0 0 0,-4 7 0 0 0,-7 5 0 0 0,2 5 0 0 0,-1 0 0 0 0,1 0 0 0 0,-1 0 0 0 0,1 1 0 0 0,0 0 0 0 0,-6 6 0 0 0,6-5 0 0 0,1-1 0 0 0,-1 0 0 0 0,0 0 0 0 0,0-1 0 0 0,-1 0 0 0 0,1 0 0 0 0,-11 4 0 0 0,11-7 0 0 0,1-7 0 0 0,6-5 0 0 0,0 2 0 0 0,0 2 0 0 0,-4 4-16 0 0,2 3-132 0 0,-1 3-1031 0 0,-7 5 771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0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73 131 508 0 0,'-1'-1'161'0'0,"-38"-15"3480"0"0,36 15-2864 0 0,-1-1 1 0 0,1 0-1 0 0,0 0 0 0 0,0 0 0 0 0,0 0 1 0 0,1 0-1 0 0,-1-1 0 0 0,0 1 0 0 0,-2-4 0 0 0,5 6-587 0 0,0-1 0 0 0,0 0-1 0 0,0 1 1 0 0,0-1 0 0 0,0 0-1 0 0,0 1 1 0 0,0-1 0 0 0,0 0-1 0 0,0 1 1 0 0,0-1 0 0 0,0 0-1 0 0,0 1 1 0 0,1-1 0 0 0,-1 1-1 0 0,0-1 1 0 0,0 0 0 0 0,1 1-1 0 0,-1-1 1 0 0,0 1 0 0 0,1-1-1 0 0,-1 1 1 0 0,0-1 0 0 0,1 1-1 0 0,-1-1 1 0 0,1 1 0 0 0,-1-1-1 0 0,2 0 1 0 0,15-12 1889 0 0,4 3-943 0 0,1 1 0 0 0,0 1 0 0 0,0 1-1 0 0,1 1 1 0 0,40-6 0 0 0,-20 8-1156 0 0,0 1 0 0 0,53 3 0 0 0,-34 5-2701 0 0,16 1-5809 0 0,-54-6 5963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9:0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89 204 0 0,'2'-4'7562'0'0,"-9"157"-2644"0"0,-20 81-2127 0 0,13-131-1588 0 0,-36 205 671 0 0,43-267-1632 0 0,-3 71 0 0 0,5-40-51 0 0,3-51-13 0 0,-2 17 593 0 0,3-36-472 0 0,1-21-255 0 0,21-198 123 0 0,-5 81-154 0 0,-7 36 15 0 0,35-163 0 0 0,26-73 686 0 0,-53 240 146 0 0,-16 94-426 0 0,-3 7-405 0 0,-6 19 26 0 0,1 1 1 0 0,1 0-1 0 0,-3 36 0 0 0,-1 87 130 0 0,3-38-114 0 0,0-40-34 0 0,-40 370 160 0 0,21-206 60 0 0,11-87 221 0 0,4-57 2342 0 0,0-111-2641 0 0,10 20-187 0 0,3-7-4429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57:1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10 564,'-16'-9'8139,"9"10"-6917,0 1 0,0 1 0,1-1 0,-1 1 0,-10 6-1,-6 6 292,-28 23-1,23-16-202,-45 33 827,13-8-274,-86 50 0,145-96-2733,-5 2-389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57:1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87 6681,'-4'-6'1995,"0"-2"-1,0 1 1,1 0 0,0-1 0,-3-10 0,6 17-1721,-1 0-1,1-1 0,0 1 1,0 0-1,0-1 0,0 1 1,0 0-1,0-1 1,0 1-1,0 0 0,1-1 1,-1 1-1,0 0 1,1 0-1,-1-1 0,1 1 1,0-2-1,1 2-124,-1 0 0,0 1 0,0-1 0,0 0 0,0 1 0,0-1 0,0 1 0,1-1 0,-1 1 0,0-1 0,1 1 0,-1 0 0,0 0 0,1-1 0,-1 1 0,0 0 0,0 0 0,1 0 0,-1 1 0,0-1 0,1 0 0,0 1 0,7 1 263,0 0-1,0 1 0,-1 0 1,1 1-1,-1-1 0,14 10 0,48 36 1393,-35-23-1021,221 143-491,-247-164-281,10 8-11,35 15 0,-51-27-219,1 0-1,-1 0 1,1 0-1,0 0 1,-1-1-1,1 0 1,0 0-1,-1 0 1,1 0-1,0 0 1,-1-1-1,1 0 1,0 1-1,-1-1 1,5-2-1,-2 1-1869,12-6-5821,-12 3 4607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57:15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1004,'14'-17'3094,"-10"11"-2242,1 0 1,0 0-1,1 0 0,-1 1 1,1 0-1,0 0 0,0 1 1,1-1-1,8-3 0,6-2 603,1 1 0,0 1-1,30-7 1,-42 12-832,0 1-1,0 1 1,1-1 0,-1 2 0,1 0-1,-1 0 1,1 1 0,-1 0 0,0 0 0,13 5-1,-20-6-510,-1 1 0,0 0 1,1 0-1,-1 0 0,0 0 0,0 0 0,1 0 0,-1 1 0,0-1 0,0 1 0,0 0 0,-1-1 0,1 1 0,0 0 0,-1 0 0,1 0 0,-1 0 0,0 0 1,1 1-1,-1-1 0,0 0 0,0 1 0,-1-1 0,1 0 0,0 1 0,-1-1 0,0 1 0,1-1 0,-1 1 0,0-1 0,0 1 0,0-1 0,-1 1 0,1-1 1,-1 1-1,1-1 0,-1 1 0,-1 2 0,-4 11 166,-1 0 0,0 0 0,-2-1 0,-15 23 0,7-11 44,8-10-63,0 1 0,2 1 0,-9 27 1,16-45-251,0 1 0,0-1 0,0 0 0,0 0 0,0 0 0,0 0 0,0 0 0,0 1 1,1-1-1,-1 0 0,0 0 0,1 0 0,-1 0 0,0 0 0,1 0 0,0 0 0,-1 0 0,1 0 0,-1 0 1,1 0-1,0 0 0,0 0 0,0-1 0,0 1 0,-1 0 0,1-1 0,0 1 0,0 0 0,0-1 1,0 1-1,0-1 0,0 1 0,1-1 0,-1 0 0,0 0 0,0 1 0,2-1 0,44 7 1,-44-7-8,12 1-67,1-1 0,-1-1 0,0-1 0,29-6 0,-22 2-4400,-3-2-4481,-13 5 5684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57:1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0 121 916,'22'-16'13674,"38"7"-6565,29-5-1432,116-29-318,-173 33-5341,-10 3-39,1 1 0,-1 1 1,1 0-1,25 0 0,-37 5-3157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57:1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2 832,'-1'0'392,"0"1"-1,0-1 1,1 1-1,-1-1 1,0 1-1,1-1 1,-1 1-1,1 0 1,-1-1-1,1 1 1,-1 0-1,1-1 1,0 1 0,-1 0-1,1 0 1,0-1-1,-1 1 1,1 0-1,0 0 1,0 0-1,0-1 1,0 1-1,0 0 1,0 1-1,0-1-151,1-1-1,-1 1 0,1 0 0,0-1 1,-1 1-1,1-1 0,0 1 1,-1-1-1,1 0 0,0 1 0,0-1 1,0 0-1,-1 0 0,1 1 0,0-1 1,0 0-1,0 0 0,0 0 1,1 0-1,54-3 3236,-46 2-2046,3 0-902,115-12 6845,-76 4-7584,-46 10-2753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7:2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16 176 376 0 0,'-2'-4'793'0'0,"-1"-1"0"0"0,1 0 1 0 0,0 1-1 0 0,1-1 0 0 0,-1 0 0 0 0,1 0 0 0 0,0 0 1 0 0,-1-10 5159 0 0,5 19-4673 0 0,2 6-617 0 0,0-1-1 0 0,-1 1 0 0 0,0 0 0 0 0,0 0 0 0 0,4 20 1 0 0,7 62 1492 0 0,-6-34-897 0 0,-6-41-878 0 0,18 84 1799 0 0,-18-89-1833 0 0,1-1 0 0 0,0-1 0 0 0,0 1 0 0 0,1 0 0 0 0,1-1 0 0 0,10 16 0 0 0,-15-25-277 0 0,0 1 0 0 0,0-1 1 0 0,0 0-1 0 0,0 0 0 0 0,0 0 0 0 0,0 0 0 0 0,0 0 0 0 0,1 0 1 0 0,-1 0-1 0 0,0 0 0 0 0,1 0 0 0 0,-1-1 0 0 0,0 1 0 0 0,1 0 1 0 0,-1-1-1 0 0,1 0 0 0 0,-1 1 0 0 0,1-1 0 0 0,-1 0 0 0 0,1 1 0 0 0,-1-1 1 0 0,1 0-1 0 0,2 0 0 0 0,-1-1-1 0 0,0 0 0 0 0,0 0 0 0 0,0 0-1 0 0,-1 0 1 0 0,1-1 0 0 0,-1 1 0 0 0,1-1 0 0 0,-1 0 0 0 0,0 1 0 0 0,1-1-1 0 0,-1 0 1 0 0,2-3 0 0 0,7-8 92 0 0,-1 0 0 0 0,0-1 0 0 0,12-24 0 0 0,-18 32-97 0 0,80-149 498 0 0,31-51 214 0 0,-97 173-664 0 0,-9 17-160 0 0,1-1 0 0 0,1 1 0 0 0,12-14 0 0 0,-23 30-61 0 0,0 0-1 0 0,0-1 0 0 0,1 1 0 0 0,-1 0 0 0 0,0 0 0 0 0,0 0 0 0 0,1 0 0 0 0,-1-1 0 0 0,0 1 1 0 0,1 0-1 0 0,-1 0 0 0 0,0 0 0 0 0,1 0 0 0 0,-1 0 0 0 0,0 0 0 0 0,1 0 0 0 0,-1 0 0 0 0,0 0 1 0 0,1 0-1 0 0,-1 0 0 0 0,0 0 0 0 0,1 0 0 0 0,-1 0 0 0 0,0 0 0 0 0,0 0 0 0 0,1 1 0 0 0,-1-1 1 0 0,0 0-1 0 0,1 0 0 0 0,-1 0 0 0 0,0 0 0 0 0,0 1 0 0 0,1-1 0 0 0,-1 0 0 0 0,0 0 0 0 0,0 0 1 0 0,1 1-1 0 0,-1-1 0 0 0,0 0 0 0 0,0 1 0 0 0,0-1 0 0 0,0 0 0 0 0,1 0 0 0 0,-1 1 0 0 0,0-1 1 0 0,0 1-1 0 0,8 15-5922 0 0,-7-14 4922 0 0,4 8-2052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7:2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0 360 0 0,'-48'70'8606'0'0,"-115"104"-54"0"0,83-91-5871 0 0,76-78-4218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7:2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42 616 0 0,'-7'-10'2119'0'0,"-6"-21"14826"0"0,17 33-15730 0 0,6 5-262 0 0,0 1 0 0 0,0 0 0 0 0,0 0 0 0 0,-1 1 0 0 0,0 1 0 0 0,14 20 0 0 0,-10-15-191 0 0,0 1-1 0 0,21 19 0 0 0,-29-31-887 0 0,46 33-1081 0 0,-32-29-2356 0 0,1-4-3377 0 0,-10-3 3851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7:2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1 124 952 0 0,'8'-12'1445'0'0,"0"1"1"0"0,1 1-1 0 0,1 0 0 0 0,0 0 1 0 0,0 1-1 0 0,1 0 0 0 0,0 1 1 0 0,1 0-1 0 0,-1 1 0 0 0,1 0 1 0 0,1 1-1 0 0,21-8 0 0 0,-33 13-1302 0 0,1 1 0 0 0,-1 0-1 0 0,0-1 1 0 0,1 1 0 0 0,-1 0-1 0 0,1 0 1 0 0,-1 0 0 0 0,1 0-1 0 0,-1 0 1 0 0,0 0 0 0 0,1 1 0 0 0,-1-1-1 0 0,1 0 1 0 0,-1 1 0 0 0,0-1-1 0 0,1 1 1 0 0,-1-1 0 0 0,0 1-1 0 0,0 0 1 0 0,1-1 0 0 0,-1 1 0 0 0,0 0-1 0 0,0 0 1 0 0,0 0 0 0 0,0 0-1 0 0,0 0 1 0 0,0 0 0 0 0,0 0-1 0 0,0 0 1 0 0,-1 1 0 0 0,1-1 0 0 0,0 0-1 0 0,-1 0 1 0 0,1 1 0 0 0,-1-1-1 0 0,1 3 1 0 0,1 0 110 0 0,-1 0 0 0 0,0 1-1 0 0,-1-1 1 0 0,1 1 0 0 0,-1-1 0 0 0,0 1 0 0 0,0-1 0 0 0,0 1-1 0 0,-2 7 1 0 0,1-9-198 0 0,-1 6 210 0 0,-1 0 0 0 0,1 1 0 0 0,1-1-1 0 0,0 1 1 0 0,0-1 0 0 0,1 12 0 0 0,1-18-209 0 0,-1 0 0 0 0,1-1 0 0 0,0 1 1 0 0,0-1-1 0 0,0 1 0 0 0,0-1 0 0 0,0 1 1 0 0,0-1-1 0 0,1 1 0 0 0,-1-1 1 0 0,1 0-1 0 0,0 0 0 0 0,-1 0 0 0 0,1 0 1 0 0,0 0-1 0 0,0 0 0 0 0,1-1 0 0 0,-1 1 1 0 0,0-1-1 0 0,0 1 0 0 0,1-1 0 0 0,-1 0 1 0 0,1 0-1 0 0,-1 0 0 0 0,1 0 1 0 0,4 1-1 0 0,7 1-30 0 0,1-1-1 0 0,-1 0 1 0 0,1-1 0 0 0,-1-1 0 0 0,1 0 0 0 0,29-4 0 0 0,-42 3-450 0 0,6-2-149 0 0,-3 2-3211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01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0 156 0 0,'1'1'281'0'0,"0"0"1"0"0,0 0-1 0 0,0-1 1 0 0,-1 1-1 0 0,1 0 0 0 0,0 0 1 0 0,0 0-1 0 0,0 0 1 0 0,-1 0-1 0 0,1 0 0 0 0,0 0 1 0 0,-1 0-1 0 0,1 0 1 0 0,-1 0-1 0 0,1 0 0 0 0,-1 0 1 0 0,0 0-1 0 0,0 1 1 0 0,1-1-1 0 0,-1 0 0 0 0,0 0 1 0 0,0 0-1 0 0,0 0 0 0 0,0 1 1 0 0,0-1-1 0 0,0 0 1 0 0,0 0-1 0 0,-1 0 0 0 0,1 1 1 0 0,-1 1-1 0 0,-10 40 3883 0 0,9-39-3841 0 0,-28 73 4151 0 0,18-50-1145 0 0,-13 46-1 0 0,29-75-2995 0 0,0 0 0 0 0,-1-1 0 0 0,1 1 0 0 0,0-1 0 0 0,-1 0 0 0 0,0 0 0 0 0,4-4 0 0 0,42-35-43 0 0,-46 41-252 0 0,1 0 0 0 0,-1 0 0 0 0,0 0-1 0 0,0 0 1 0 0,1 0 0 0 0,-1 1 0 0 0,1-1-1 0 0,-1 1 1 0 0,1 0 0 0 0,-1 0 0 0 0,0 0 0 0 0,1 1-1 0 0,-1-1 1 0 0,1 1 0 0 0,-1 0 0 0 0,0 0 0 0 0,1 0-1 0 0,4 2 1 0 0,6 4 151 0 0,-1 0-1 0 0,1 1 0 0 0,11 10 1 0 0,6 3 66 0 0,24 11 315 0 0,80 34 1 0 0,-107-55-551 0 0,1-1 0 0 0,0-1 1 0 0,0-1-1 0 0,61 6 1 0 0,-86-13-56 0 0,1-1 0 0 0,0 1 0 0 0,-1-1 0 0 0,1-1 0 0 0,-1 1 0 0 0,1-1 0 0 0,-1 1 0 0 0,1-1 0 0 0,-1-1 0 0 0,0 1 0 0 0,0-1 0 0 0,1 1 0 0 0,-1-1 0 0 0,0 0 0 0 0,5-4 0 0 0,-5 2 17 0 0,0 1 1 0 0,-1-1-1 0 0,1 0 1 0 0,-1 0-1 0 0,0 0 1 0 0,0-1-1 0 0,-1 1 1 0 0,1-1-1 0 0,-1 0 1 0 0,0 1-1 0 0,0-1 1 0 0,0 0 0 0 0,0-5-1 0 0,1-4 40 0 0,0 0 0 0 0,-1 1 0 0 0,0-1 0 0 0,-1 0 0 0 0,-1 0 0 0 0,-1 0 0 0 0,-2-20 0 0 0,1 24-294 0 0,1 1 0 0 0,-2 0-1 0 0,1 0 1 0 0,-1 0 0 0 0,-1 0-1 0 0,0 0 1 0 0,0 0 0 0 0,-1 1-1 0 0,0 0 1 0 0,0 0 0 0 0,-11-12-1 0 0,10 17-574 0 0,3 1-1450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57:2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1 148,'-21'7'1164,"-14"6"1817,33-13-2620,1 1-1,-1 0 1,1 0-1,0-1 1,-1 1-1,1 0 0,0 0 1,0 1-1,0-1 1,0 0-1,-1 0 0,2 0 1,-1 1-1,0-1 1,0 0-1,0 1 1,-1 2-1,2-3-234,0 0 1,1-1-1,-1 1 1,0 0-1,0 0 1,0-1-1,0 1 1,0 0-1,1 0 1,-1-1-1,0 1 1,1 0-1,-1-1 1,1 1-1,-1 0 0,1-1 1,-1 1-1,1-1 1,-1 1-1,1-1 1,-1 1-1,1-1 1,0 1-1,-1-1 1,1 0-1,0 1 1,-1-1-1,1 0 1,0 1-1,27 9 1351,-24-9-1139,49 10 983,1-2 0,0-3 0,72 0-1,-86-5-1036,841-16 4879,-466-1-3143,-188 9-418,-213 8-1792,-17 3 21,-25 7-4825,14-6-3481,8-2 5574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57:27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66 60,'-1'-4'599,"0"1"-1,0-1 1,-1 1 0,1-1-1,-1 1 1,1 0-1,-1-1 1,0 1 0,0 0-1,-1 0 1,1 0 0,-1 1-1,1-1 1,-1 0-1,0 1 1,0 0 0,0-1-1,0 1 1,-5-2 0,5 3-279,-1 0 1,1 0-1,0 1 1,-1-1-1,1 1 1,0-1 0,-1 1-1,1 0 1,0 0-1,-1 1 1,1-1-1,0 1 1,-1 0-1,1-1 1,-4 3 0,-9 4 207,0 1 1,1 0 0,0 1 0,0 1-1,1 0 1,0 1 0,-15 16 0,-7 10 805,-37 50 0,60-72-896,2 0 0,0 1 0,1 0 0,-16 36 1,24-48-352,1 0 1,-1 0 0,1 1 0,0-1 0,0 1 0,0 0-1,0-1 1,1 1 0,0 0 0,0-1 0,0 1 0,1-1-1,0 1 1,-1 0 0,2-1 0,-1 1 0,0-1-1,1 0 1,0 1 0,0-1 0,0 0 0,0 0 0,1 0-1,0-1 1,0 1 0,5 5 0,2 0 7,1-1 0,0-1-1,0 0 1,0 0 0,1-1 0,0 0 0,1-1 0,-1-1 0,1 0-1,-1-1 1,1 0 0,25 2 0,-18-3-347,1-1-1,-1-1 1,1-1-1,-1-1 1,0-1 0,0-1-1,36-11 1,-52 14 117,0 0-1,1-1 1,-1 0 0,-1 0 0,1 0-1,0 0 1,0 0 0,-1-1 0,0 0-1,1 0 1,-1 0 0,0 0 0,0 0-1,-1 0 1,1-1 0,-1 0 0,1 1-1,-1-1 1,0 0 0,2-6 0,-5 6 18,1 2 118,-1 1 1,0-1-1,0 0 0,1 0 1,-1 1-1,-1-1 0,1 0 1,0 1-1,0-1 1,-1 1-1,1-1 0,-1 1 1,1 0-1,-1 0 0,1 0 1,-1 0-1,0 0 0,1 0 1,-1 0-1,0 0 0,0 1 1,-2-1-1,-1 0 41,-1 0-1,1 0 1,0 1 0,-1 0-1,-7 1 1,8 0-10,-15 1 108,0 0 1,-24 8 0,36-8-356,0 0 0,0 1 0,0 0 0,1 0 0,0 1 0,-1 0 0,1 1 0,-8 6 0,7 0-1146,8-10 1163,0-1 0,0 0 0,0 0 0,0 1 0,0-1 0,0 0 0,0 1 0,0-1 0,0 0 0,0 0 0,0 1 0,0-1 0,0 0 0,0 1 0,0-1 0,0 0 0,0 0 0,0 1 0,0-1 0,0 0 0,1 0 0,-1 1 0,0-1 0,3 2-2179,9 3-227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57:2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 8,'-34'-1'17007,"38"2"-15548,28 3 1876,63 1 0,-43-6-594,94-15 0,-135 14-3244,12-2-1749,-7 6-7497,-11-1 6640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57:2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0 548,'-8'5'948,"-22"16"3043,20-8 3497,33-5-2625,7-8-2557,0-1-1,34-7 1,2 1-1139,-44 9-4530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57:2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6 155 388,'-1'-3'329,"0"0"0,0 0 1,0-1-1,0 1 0,1 0 0,0-1 0,-1 1 1,1 0-1,1-1 0,-1 1 0,0 0 0,1-1 0,-1 1 1,1 0-1,0 0 0,0 0 0,1 0 0,-1 0 1,1 0-1,-1 0 0,1 0 0,0 0 0,0 0 0,0 1 1,0-1-1,1 1 0,-1 0 0,4-3 0,2-3 267,1 1-1,1 0 0,-1 1 0,1 0 0,0 0 0,21-8 1,-24 12-232,-1 0 1,1 0-1,-1 0 0,1 1 1,0 0-1,0 1 1,-1 0-1,1 0 1,13 2-1,-18-2-271,0 0-1,0 1 1,0-1-1,0 1 0,0 0 1,0 0-1,0 0 1,0 0-1,0 0 1,-1 0-1,1 0 1,0 1-1,-1-1 0,1 1 1,-1-1-1,0 1 1,1-1-1,-1 1 1,0 0-1,0 0 1,0-1-1,0 1 0,0 0 1,0 0-1,-1 0 1,1 0-1,-1 0 1,1 0-1,-1 0 1,0 1-1,0-1 0,0 0 1,0 0-1,0 0 1,-1 4-1,0 2 27,-1 0 0,1 0-1,-2 0 1,1 0 0,-1-1 0,0 1-1,-1 0 1,0-1 0,0 0-1,-9 12 1,-5 2 113,-39 36-1,3-3-91,54-54-141,0 0 1,0 0-1,0 0 1,-1 0-1,1 0 0,0 0 1,0 1-1,0-1 0,0 0 1,0 0-1,0 0 0,0 0 1,0 1-1,0-1 0,0 0 1,0 0-1,0 0 0,0 0 1,0 1-1,0-1 0,0 0 1,0 0-1,0 0 0,0 0 1,0 0-1,0 1 1,0-1-1,0 0 0,0 0 1,0 0-1,0 0 0,0 0 1,1 1-1,-1-1 0,0 0 1,0 0-1,0 0 0,0 0 1,0 0-1,0 0 0,0 0 1,1 1-1,-1-1 0,11 4 28,17 1 86,-26-5-98,20 3 97,96 16 341,-104-16-387,0 1 1,0 0-1,0 1 0,0 1 0,-1 1 0,14 8 0,-25-14-52,1 0 0,-1 1 0,0-1 0,0 0 0,0 1 0,0 0 0,0 0 0,0-1 0,0 1 0,-1 0-1,1 0 1,-1 1 0,1-1 0,-1 0 0,0 0 0,0 1 0,0-1 0,0 1 0,0-1 0,-1 1 0,1-1 0,-1 1 0,1 2 0,-2-1 6,0-1 1,0 0 0,0 0 0,0 0-1,-1 0 1,1 0 0,-1 0 0,1 0-1,-1-1 1,0 1 0,0-1 0,0 1-1,-1-1 1,1 0 0,-5 4 0,-7 4 71,-1 0 1,-1-1-1,1 0 1,-1-1-1,-20 6 1,18-7-127,-1-1 1,0-1 0,1-1 0,-1 0-1,-1-2 1,1 0 0,-27-1 0,30-5-1745,16 4 1621,-1 0 1,1 0-1,0 0 0,-1 0 0,1 0 1,0 0-1,0 0 0,-1 0 1,1-1-1,0 1 0,0 0 0,-1 0 1,1 0-1,0 0 0,0 0 0,-1 0 1,1 0-1,0-1 0,0 1 0,-1 0 1,1 0-1,0 0 0,0 0 0,0-1 1,0 1-1,-1 0 0,1 0 0,0-1 1,0 1-1,0 0 0,0 0 1,0-1-1,0 1 0,-1 0 0,1 0 1,0-1-1,0 1 0,0 0 0,0 0 1,0-1-1,0 1 0,0 0 0,0 0 1,0-1-1,0 1 0,0 0 0,1-1 1,-1 1-1,0 0 0,0 0 0,0-1 1,0 1-1,0 0 0,0 0 1,1 0-1,-1-1 0,11-8-2310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7:2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72 152 0 0,'-7'-41'5009'0'0,"7"39"-4614"0"0,-1 0 0 0 0,0 0 0 0 0,1 0 1 0 0,-1 1-1 0 0,0-1 0 0 0,0 0 0 0 0,0 1 0 0 0,0-1 1 0 0,0 1-1 0 0,0-1 0 0 0,-1 1 0 0 0,1-1 0 0 0,0 1 1 0 0,-1 0-1 0 0,1-1 0 0 0,-1 1 0 0 0,-2-1 0 0 0,2 1-172 0 0,0 1 0 0 0,0 0 0 0 0,0 0 0 0 0,0 0 0 0 0,0 0 0 0 0,0 0 0 0 0,0 0 0 0 0,0 0 0 0 0,0 1 0 0 0,1-1 0 0 0,-1 1 0 0 0,0-1 0 0 0,0 1 0 0 0,0 0 0 0 0,0 0 0 0 0,1 0 0 0 0,-3 1 0 0 0,-29 20 1601 0 0,5 1 35 0 0,-44 46 0 0 0,62-59-1429 0 0,1 2 1 0 0,0-1 0 0 0,1 1 0 0 0,0 0 0 0 0,1 1 0 0 0,0 0 0 0 0,-7 19 0 0 0,13-28-299 0 0,0 0 1 0 0,0 0-1 0 0,0 0 0 0 0,0 0 0 0 0,1 1 1 0 0,0-1-1 0 0,0 0 0 0 0,0 0 0 0 0,0 0 1 0 0,0 1-1 0 0,1-1 0 0 0,0 0 0 0 0,0 0 1 0 0,0 0-1 0 0,0 0 0 0 0,4 7 0 0 0,-1-5-14 0 0,0 0 1 0 0,-1-1-1 0 0,2 0 0 0 0,-1 0 0 0 0,1 0 0 0 0,-1 0 0 0 0,2-1 0 0 0,-1 0 0 0 0,10 7 1 0 0,4-1-31 0 0,0 0 0 0 0,0-2 1 0 0,1 0-1 0 0,0-1 1 0 0,36 7-1 0 0,-47-12-353 0 0,0 0 0 0 0,0-1 1 0 0,0 0-1 0 0,1 0 0 0 0,-1-1 0 0 0,18-2 0 0 0,-24 1 178 0 0,-1 1 0 0 0,1-1 0 0 0,-1 1 0 0 0,1-1 0 0 0,-1 0 0 0 0,0 0 0 0 0,1 0 0 0 0,-1 0 0 0 0,0-1 0 0 0,0 1 0 0 0,0-1 0 0 0,0 1 0 0 0,0-1 0 0 0,0 0 0 0 0,0 0 0 0 0,0 0 0 0 0,-1 0 0 0 0,1 0 0 0 0,-1 0 0 0 0,0 0 0 0 0,1 0 0 0 0,-1 0 0 0 0,0-1 0 0 0,0 1 0 0 0,0-1 0 0 0,-1 1 0 0 0,1-1 0 0 0,0-2 0 0 0,-1 4 84 0 0,0 0 1 0 0,0 0-1 0 0,0 0 0 0 0,0 0 1 0 0,-1 0-1 0 0,1 0 1 0 0,0 0-1 0 0,0 0 1 0 0,-1 0-1 0 0,1 0 1 0 0,-1 0-1 0 0,1 0 0 0 0,-1 0 1 0 0,1 1-1 0 0,-1-1 1 0 0,1 0-1 0 0,-1 0 1 0 0,0 0-1 0 0,0 1 1 0 0,1-1-1 0 0,-1 0 1 0 0,0 1-1 0 0,0-1 0 0 0,0 1 1 0 0,0-1-1 0 0,0 1 1 0 0,0-1-1 0 0,0 1 1 0 0,0-1-1 0 0,0 1 1 0 0,-1-1-1 0 0,-32-4 43 0 0,18 5-247 0 0,0 2 0 0 0,0 0 1 0 0,0 0-1 0 0,1 2 0 0 0,0 0 1 0 0,-1 1-1 0 0,1 0 1 0 0,1 1-1 0 0,-27 15 0 0 0,22-10-1882 0 0,2 1-1 0 0,-1 1 1 0 0,-28 27-1 0 0,22-17-378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57:29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67 165 6889,'-66'9'15299,"70"-10"-14400,243-26 3478,119-23-1974,-101 13-759,-18-4-388,-239 39-1278,-5 2 5,0 0-1,-1-1 0,1 1 1,0-1-1,-1 0 0,1 0 1,-1 0-1,1 0 0,-1 0 1,1-1-1,-1 1 1,0-1-1,3-2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57:30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14 720,'-5'-2'846,"-1"-1"-1,0 1 1,0 0 0,0 1-1,0 0 1,0 0-1,0 0 1,0 0 0,-9 1-1,4 1 93,1 0-1,-1 1 1,1 0-1,-20 7 1,11-2-69,0 1 0,1 1 0,1 1 1,-1 1-1,-17 14 0,20-13-132,0 1 1,0 0-1,2 1 0,0 1 0,-13 18 1,21-27-434,2 1 1,-1-1-1,1 1 1,0 0-1,0 0 1,1 0-1,-3 11 0,5-14-124,-1 0-1,1 0 1,0 0-1,0 0 1,0 1-1,0-1 1,1 0-1,0 0 1,0 0-1,0 0 1,0 0-1,1-1 1,-1 1-1,4 5 1,0-2-28,0-2 0,0 1 1,0-1-1,1 1 1,-1-2-1,1 1 0,0 0 1,1-1-1,-1 0 1,1-1-1,0 0 0,0 0 1,11 3-1,-6-2-171,0 0 0,1-2-1,-1 1 1,0-2 0,1 0 0,-1 0-1,20-2 1,-29 1-15,0 0 0,-1 0 1,1-1-1,0 1 0,0-1 0,0 0 0,-1 0 0,1 0 1,-1 0-1,1 0 0,-1-1 0,1 1 0,-1-1 0,1 0 1,-1 0-1,0 1 0,0-1 0,0-1 0,0 1 0,-1 0 1,1 0-1,0-1 0,-1 1 0,0-1 0,1 1 0,-1-1 1,0 1-1,0-1 0,-1 0 0,1 0 0,0-4 0,-1 6 38,1 0-1,-1 0 0,0 0 1,0 1-1,0-1 0,0 0 1,0 0-1,0 0 0,0 1 1,-1-1-1,1 0 0,0 0 1,0 0-1,-1 1 0,1-1 0,0 0 1,-1 0-1,1 1 0,-1-1 1,1 0-1,-1 1 0,1-1 1,-1 1-1,1-1 0,-1 0 1,0 1-1,0-1 0,-2 0 11,1 0-1,0 0 1,-1 0-1,1 0 1,0 1-1,-1-1 1,1 1-1,-1-1 1,-3 1 0,-1 0 34,-1 0 1,0 1 0,0 0 0,-15 4 0,22-5-81,-26 11 182,26-10-258,0-1-1,0 0 1,0 1 0,0 0-1,0-1 1,0 1 0,0-1-1,1 1 1,-1 0 0,0 0-1,0 0 1,0-1 0,1 1-1,-1 0 1,1 0 0,-1 0-1,0 0 1,1 0 0,0 0-1,-1 0 1,1 2 0,0-2-229,0 0 0,1 0 1,0 0-1,-1 0 1,1-1-1,0 1 0,-1 0 1,1 0-1,0-1 1,0 1-1,-1 0 1,1-1-1,0 1 0,0-1 1,0 1-1,0-1 1,0 1-1,0-1 0,0 0 1,0 1-1,0-1 1,0 0-1,0 0 1,0 0-1,0 0 0,0 0 1,0 0-1,2 0 1,11-1-2745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57:30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58 212,'-7'-14'5036,"-3"-7"3220,11 8 31,1 13-7989,0-1-1,-1 0 0,1 1 0,0-1 0,0 1 1,0-1-1,0 1 0,0 0 0,0 0 0,0 0 1,0 0-1,4 1 0,-1-1 228,60 1 1434,96-2 1170,-54-5-7373,-99 6 1911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57:3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1 760,'-11'7'851,"-30"21"3287,17-7 8943,31-21-11548,44-4 1253,1-3-1,92-23 0,-111 26-6257,-5 1-4035,-14 0 4468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01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2 896 0 0,'4'-1'756'0'0,"1"1"0"0"0,-1-1-1 0 0,1 1 1 0 0,-1 0 0 0 0,1 1-1 0 0,-1-1 1 0 0,0 1 0 0 0,1 0 0 0 0,-1 0-1 0 0,0 0 1 0 0,0 0 0 0 0,1 1-1 0 0,-1 0 1 0 0,0 0 0 0 0,0 0 0 0 0,3 3-1 0 0,0 0 12 0 0,0 0 0 0 0,-1 1 1 0 0,0 0-1 0 0,-1 0 0 0 0,1 1 0 0 0,-1-1 0 0 0,8 16 0 0 0,0 4 616 0 0,-1 1-1 0 0,-1 0 1 0 0,13 52 0 0 0,-9-37-3308 0 0,0-18-7027 0 0,-12-21 6459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57:3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456 131 316,'3'-11'1062,"0"0"1,-1-1-1,-1 1 0,0-1 1,-1-16-1,0 26-818,0 0 1,0 0-1,-1 0 0,1 0 0,-1 0 1,1 0-1,-1 1 0,1-1 0,-1 0 1,0 0-1,0 0 0,0 1 0,0-1 1,0 1-1,0-1 0,-1 0 0,1 1 1,-1 0-1,1-1 0,-1 1 0,1 0 1,-1 0-1,1 0 0,-1 0 0,0 0 1,0 0-1,0 0 0,0 1 0,1-1 1,-1 1-1,0-1 0,0 1 0,0 0 1,0 0-1,0 0 0,0 0 0,0 0 1,0 0-1,-3 1 0,-12 2 401,0 0 0,0 1 0,0 1-1,1 1 1,0 0 0,0 2 0,1-1 0,-27 19 0,12-5 170,2 0 0,1 3 0,-32 32 0,47-43-505,1 0-1,1 0 1,0 1-1,1 0 1,0 1-1,-7 18 1,13-26-197,0-1 0,1 0 1,0 1-1,1 0 0,-1-1 0,1 1 1,0 0-1,1 0 0,0 0 0,0 0 1,0-1-1,1 1 0,0 0 0,0 0 1,1-1-1,-1 1 0,2 0 0,2 5 1,5 4 2,0 0 0,1-1 0,1 0 0,0-1 0,1-1 0,1 0 0,0 0 0,1-2 0,0 0-1,0 0 1,1-1 0,1-1 0,0-1 0,0-1 0,0 0 0,1-1 0,0-1 0,0 0 0,21 2 0,-35-7-192,0 0 0,1 0-1,-1-1 1,0 1 0,0-1-1,0 0 1,0 0 0,0 0-1,0 0 1,-1-1 0,1 0 0,0 1-1,-1-1 1,7-5 0,-8 5 40,0 0 0,1 0 0,-1 0 0,0 0 0,0 0 0,0 0 0,-1-1 0,1 1 0,-1-1 0,1 0 1,-1 1-1,0-1 0,0 0 0,0 0 0,0 1 0,0-1 0,-1 0 0,1 0 0,-1 0 0,0-5 0,0 6 35,0 1-1,0 0 1,-1-1 0,1 1-1,-1 0 1,1-1-1,0 1 1,-1 0-1,0 0 1,1-1-1,-1 1 1,0 0-1,0 0 1,0 0-1,1 0 1,-1 0-1,0 0 1,0 0-1,-1 0 1,1 0 0,-1 0-1,-2-1 6,1 1 0,0-1 0,-1 1 0,1 0 0,-1 0 0,0 0 0,-6 0 0,-4 0-25,0 1 0,-28 4-1,-25 9-618,62-12 433,1 0 0,0 0 0,0 1 0,0 0 0,1 0 0,-1 0 0,0 0 0,1 0 0,-1 1 1,1-1-1,0 1 0,0 0 0,-5 6 0,4 1-413,4-9-6,0 0-1,0 0 1,0 0 0,0 0-1,0 0 1,0 0-1,0 0 1,1 0-1,-1 0 1,0 1-1,1-1 1,-1 0-1,1 0 1,0 1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7:3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229 312 124 0 0,'-3'-4'1890'0'0,"-1"5"1743"0"0,-10 7-2091 0 0,1 1 0 0 0,0 0 1 0 0,1 0-1 0 0,-20 22 1 0 0,-44 53 3374 0 0,70-77-4266 0 0,-45 47 6200 0 0,50-54-6326 0 0,1 0-507 0 0,0 0-1 0 0,0 0 1 0 0,0 0 0 0 0,-1 0-1 0 0,1 0 1 0 0,0 0-1 0 0,0 0 1 0 0,0-1 0 0 0,0 1-1 0 0,-1 0 1 0 0,1 0 0 0 0,0 0-1 0 0,0 0 1 0 0,0 0-1 0 0,0 0 1 0 0,0 0 0 0 0,-1 0-1 0 0,1-1 1 0 0,0 1-1 0 0,0 0 1 0 0,0 0 0 0 0,0 0-1 0 0,0 0 1 0 0,0 0 0 0 0,0-1-1 0 0,-1 1 1 0 0,1 0-1 0 0,0 0 1 0 0,0 0 0 0 0,0 0-1 0 0,0-1 1 0 0,0 1 0 0 0,0 0-1 0 0,0 0 1 0 0,0 0-1 0 0,0-1 1 0 0,0 1 0 0 0,0 0-1 0 0,0 0 1 0 0,0 0 0 0 0,0 0-1 0 0,0-1 1 0 0,0 1-1 0 0,0 0 1 0 0,1 0 0 0 0,-1 0-1 0 0,0 0 1 0 0,0-1 0 0 0,0 1-1 0 0,0 0 1 0 0,44-107 885 0 0,-3 4-110 0 0,78-139 0 0 0,-115 234-662 0 0,1 0 0 0 0,1 0-1 0 0,-1 1 1 0 0,2-1-1 0 0,-1 2 1 0 0,9-9-1 0 0,-15 15-121 0 0,1 0 0 0 0,-1 0 0 0 0,1 0 0 0 0,-1 0-1 0 0,0 0 1 0 0,1-1 0 0 0,-1 1 0 0 0,1 0-1 0 0,-1 0 1 0 0,1 0 0 0 0,-1 0 0 0 0,1 0 0 0 0,-1 1-1 0 0,0-1 1 0 0,1 0 0 0 0,-1 0 0 0 0,1 0-1 0 0,-1 0 1 0 0,0 0 0 0 0,1 0 0 0 0,-1 1 0 0 0,1-1-1 0 0,-1 0 1 0 0,0 0 0 0 0,1 1 0 0 0,-1-1-1 0 0,0 0 1 0 0,1 1 0 0 0,-1-1 0 0 0,0 0-1 0 0,0 1 1 0 0,1-1 0 0 0,-1 1 0 0 0,9 12 127 0 0,10 28 91 0 0,20 60-1 0 0,-1-3-85 0 0,-32-82-143 0 0,7 15-166 0 0,1 0 0 0 0,1 0-1 0 0,2-2 1 0 0,38 52 0 0 0,-53-78-23 0 0,0 0 0 0 0,0-1-1 0 0,0 0 1 0 0,0 1 0 0 0,0-1 0 0 0,1 0 0 0 0,-1 0 0 0 0,1 0 0 0 0,0 0 0 0 0,-1-1-1 0 0,1 1 1 0 0,0-1 0 0 0,0 0 0 0 0,0 1 0 0 0,0-1 0 0 0,0-1 0 0 0,0 1 0 0 0,0 0-1 0 0,0-1 1 0 0,1 1 0 0 0,-1-1 0 0 0,0 0 0 0 0,0 0 0 0 0,0-1 0 0 0,1 1-1 0 0,-1 0 1 0 0,0-1 0 0 0,0 0 0 0 0,5-2 0 0 0,-7 3 163 0 0,0 0 1 0 0,-1 0-1 0 0,1-1 0 0 0,-1 1 1 0 0,1 0-1 0 0,0-1 0 0 0,-1 1 1 0 0,1-1-1 0 0,-1 1 0 0 0,1 0 1 0 0,-1-1-1 0 0,1 1 0 0 0,-1-1 1 0 0,0 0-1 0 0,1 1 1 0 0,-1-1-1 0 0,1 1 0 0 0,-1-1 1 0 0,0 1-1 0 0,0-1 0 0 0,1 0 1 0 0,-1 1-1 0 0,0-1 0 0 0,0 0 1 0 0,0 1-1 0 0,0-1 0 0 0,0 0 1 0 0,0 1-1 0 0,0-2 0 0 0,0 0 20 0 0,-1 1-1 0 0,1-1 0 0 0,-1 1 1 0 0,0-1-1 0 0,0 1 0 0 0,1-1 1 0 0,-1 1-1 0 0,0 0 0 0 0,0-1 1 0 0,0 1-1 0 0,-3-2 0 0 0,-32-23 381 0 0,23 19-168 0 0,-1 2 0 0 0,1 0-1 0 0,-1 0 1 0 0,0 1 0 0 0,0 1 0 0 0,-17-2 0 0 0,-87-2 1643 0 0,74 5-931 0 0,32 2-827 0 0,-42-1 1671 0 0,50 1-1999 0 0,0 0 0 0 0,-1 1 0 0 0,1-1 1 0 0,0 1-1 0 0,0 0 0 0 0,0 0 0 0 0,0 0 0 0 0,1 1 0 0 0,-8 3 0 0 0,8 1-3576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1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0 124 0 0,'-4'4'11645'0'0,"-8"7"-5991"0"0,-65 58-2713 0 0,26-25-1909 0 0,-283 223 2888 0 0,324-261-3861 0 0,-13 11 226 0 0,-36 19 1 0 0,51-33-557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12 632 0 0,'-12'-12'18859'0'0,"28"27"-16089"0"0,8 6-3867 0 0,-11-10 3594 0 0,235 179 3508 0 0,-183-146-4599 0 0,140 70 0 0 0,-151-86-1142 0 0,-30-15-849 0 0,38 15-1 0 0,-61-28-66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1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47 464 0 0,'-16'0'817'0'0,"-14"0"9272"0"0,17 2-1102 0 0,29 0-6951 0 0,51-1 368 0 0,-1-2-1 0 0,117-18 1 0 0,-157 16-2238 0 0,57-10 1156 0 0,-30-1-3438 0 0,-44 13 1316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1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1 140 0 0,'-5'2'1170'0'0,"-23"17"9447"0"0,28-18-10384 0 0,1 0 0 0 0,-1-1 0 0 0,1 1 0 0 0,-1 0 1 0 0,1-1-1 0 0,-1 1 0 0 0,1-1 0 0 0,0 0 0 0 0,-1 1 0 0 0,1-1 0 0 0,0 1 0 0 0,0-1 0 0 0,-1 0 1 0 0,1 0-1 0 0,0 1 0 0 0,0-1 0 0 0,-1 0 0 0 0,1 0 0 0 0,0 0 0 0 0,0 0 0 0 0,0 0 0 0 0,-1 0 0 0 0,3 0 1 0 0,19 0 1819 0 0,19-2 441 0 0,138-7 3686 0 0,-166 11-6963 0 0,-7-1-1606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1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90 780 0 0,'1'-1'384'0'0,"1"1"0"0"0,-1 0 1 0 0,1 0-1 0 0,0-1 0 0 0,-1 1 0 0 0,1 1 0 0 0,-1-1 1 0 0,1 0-1 0 0,0 0 0 0 0,-1 0 0 0 0,3 2 0 0 0,10 6 564 0 0,0 0-1 0 0,-1 2 0 0 0,0 0 0 0 0,0 0 0 0 0,-1 1 0 0 0,0 1 0 0 0,11 14 0 0 0,67 93 2700 0 0,-80-105-3363 0 0,69 107 2798 0 0,-46-68-647 0 0,2-2 1 0 0,68 78-1 0 0,-102-127-2320 0 0,1-1 0 0 0,-1 0 0 0 0,0 1 0 0 0,1-1 1 0 0,-1 0-1 0 0,1 0 0 0 0,0 0 0 0 0,-1 0 0 0 0,1 0 0 0 0,0 0 0 0 0,0 0 0 0 0,0-1 1 0 0,-1 1-1 0 0,1 0 0 0 0,0-1 0 0 0,0 0 0 0 0,0 1 0 0 0,0-1 0 0 0,0 0 1 0 0,0 0-1 0 0,2 0 0 0 0,-1-1 6 0 0,0 0 1 0 0,-1 0 0 0 0,1 0-1 0 0,0 0 1 0 0,-1-1 0 0 0,1 1-1 0 0,-1-1 1 0 0,1 1 0 0 0,-1-1-1 0 0,0 0 1 0 0,1 0 0 0 0,2-4-1 0 0,4-6 112 0 0,0 0-1 0 0,0-1 1 0 0,-2 0 0 0 0,9-17-1 0 0,-15 27-221 0 0,85-210 182 0 0,-6-31-193 0 0,-76 231-12 0 0,3-5-21 0 0,-1-1 0 0 0,0 0-1 0 0,4-36 1 0 0,-9 53-502 0 0,13 7-3873 0 0,5 14 1945 0 0,-10-9-536 0 0,8 6-706 0 0,8 5 534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2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1 424 0 0,'-50'18'10606'0'0,"1"10"-5711"0"0,-42 42-2454 0 0,58-42-854 0 0,-95 86 1474 0 0,46-38-1543 0 0,77-72-1457 0 0,-114 109 1694 0 0,114-106-1516 0 0,3-2-4086 0 0,2-5 3527 0 0,0 1-1 0 0,0-1 1 0 0,0 0-1 0 0,0 1 1 0 0,0-1-1 0 0,0 1 1 0 0,0-1-1 0 0,0 0 0 0 0,0 1 1 0 0,0-1-1 0 0,1 1 1 0 0,-1-1-1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2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70 824 0 0,'-26'-41'4790'0'0,"10"13"10359"0"0,32 40-12625 0 0,-1 2-1362 0 0,-2 0 0 0 0,0 1 0 0 0,-1 0 0 0 0,17 29 0 0 0,15 19 292 0 0,-33-50-1161 0 0,0 0 1 0 0,1 0 0 0 0,1-1-1 0 0,0-1 1 0 0,22 15 0 0 0,-27-21-1016 0 0,-1-1 0 0 0,2 0 0 0 0,-1-1 0 0 0,17 6 1 0 0,-16-7-971 0 0,-1-1 0 0 0,1 0 0 0 0,0 0 0 0 0,0 0 0 0 0,14-2 0 0 0,0-1-1487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2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2 140 8317 0 0,'0'0'484'0'0,"-1"1"0"0"0,1 0 0 0 0,0-1 0 0 0,0 1 1 0 0,-1 0-1 0 0,1 0 0 0 0,0-1 0 0 0,0 1 0 0 0,0 0 0 0 0,0 0 1 0 0,0-1-1 0 0,0 1 0 0 0,0 0 0 0 0,0 0 0 0 0,1-1 0 0 0,-1 1 1 0 0,0 0-1 0 0,0-1 0 0 0,1 1 0 0 0,-1 0 0 0 0,0-1 0 0 0,1 1 0 0 0,-1 0 1 0 0,0-1-1 0 0,1 1 0 0 0,0 0 484 0 0,0 0-484 0 0,1 0-59 0 0,0 1-1 0 0,0-1 0 0 0,0 0 0 0 0,0-1 0 0 0,0 1 0 0 0,0 0 1 0 0,0-1-1 0 0,0 1 0 0 0,0-1 0 0 0,3 1 0 0 0,9 0-444 0 0,0-1 0 0 0,23-2 1 0 0,-27 1 1233 0 0,155-18 897 0 0,-143 15-1808 0 0,-1-2 0 0 0,0 0 0 0 0,0-1 0 0 0,0 0-1 0 0,31-18 1 0 0,-45 21-316 0 0,-2-1 0 0 0,1 1 0 0 0,0-1 0 0 0,-1 0-1 0 0,0 0 1 0 0,0 0 0 0 0,-1-1 0 0 0,1 0 0 0 0,-1 0 0 0 0,0 0 0 0 0,-1 0-1 0 0,1-1 1 0 0,-1 0 0 0 0,2-7 0 0 0,-5 13 398 0 0,-1 21-53 0 0,-23 122-191 0 0,19-107-141 0 0,3-19 0 0 0,0 1 0 0 0,0-1 0 0 0,2 0 0 0 0,2 29 0 0 0,-2-43-68 0 0,0-1 0 0 0,0 0 0 0 0,0 0 0 0 0,1 1 0 0 0,-1-1 0 0 0,0 0 0 0 0,1 0 0 0 0,-1 0-1 0 0,1 1 1 0 0,0-1 0 0 0,-1 0 0 0 0,1 0 0 0 0,0 0 0 0 0,-1 0 0 0 0,1 0 0 0 0,0 0 0 0 0,0 0 0 0 0,0 0 0 0 0,0-1 0 0 0,0 1 0 0 0,0 0 0 0 0,0-1 0 0 0,0 1 0 0 0,0 0 0 0 0,1-1-1 0 0,-1 1 1 0 0,0-1 0 0 0,0 0 0 0 0,0 1 0 0 0,1-1 0 0 0,-1 0 0 0 0,0 0 0 0 0,1 0 0 0 0,-1 0 0 0 0,0 0 0 0 0,3 0 0 0 0,2-1-1477 0 0,1 0 0 0 0,0-1 1 0 0,-1 0-1 0 0,1 0 0 0 0,7-4 0 0 0,-10 5 819 0 0,28-13-2746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01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88 176 0 0,'-10'-5'711'0'0,"3"2"542"0"0,0 0 0 0 0,0 0 0 0 0,1-1 0 0 0,0 0 0 0 0,-9-6 0 0 0,15 10-1054 0 0,0-1 0 0 0,-1 1-1 0 0,1 0 1 0 0,0 0 0 0 0,0-1-1 0 0,-1 1 1 0 0,1 0 0 0 0,0 0-1 0 0,0-1 1 0 0,0 1 0 0 0,0 0-1 0 0,-1-1 1 0 0,1 1 0 0 0,0 0-1 0 0,0-1 1 0 0,0 1 0 0 0,0 0-1 0 0,0-1 1 0 0,0 1 0 0 0,0 0-1 0 0,0-1 1 0 0,0 1 0 0 0,0 0-1 0 0,0-1 1 0 0,0 1 0 0 0,0 0-1 0 0,0-1 1 0 0,0 1 0 0 0,0 0-1 0 0,0-1 1 0 0,1 1 0 0 0,-1 0-1 0 0,0-1 1 0 0,0 1 0 0 0,13-8 2541 0 0,23 1-1061 0 0,-33 6-895 0 0,397-26 7905 0 0,-335 25-7987 0 0,143 3-4823 0 0,-81 1-4933 0 0,-92-3 6177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2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38 956 0 0,'0'-1'-22'0'0,"2"-13"653"0"0,-5-8 13560 0 0,-6 34-12219 0 0,5-2-1265 0 0,1 0-1 0 0,-1 1 1 0 0,2-1 0 0 0,0 1-1 0 0,0-1 1 0 0,0 1-1 0 0,1 13 1 0 0,-1-2 326 0 0,-1 7 118 0 0,1 0 0 0 0,2 0 1 0 0,0-1-1 0 0,2 1 0 0 0,7 37 0 0 0,-9-65-1290 0 0,0 0 0 0 0,1 0-1 0 0,-1 0 1 0 0,0 0 0 0 0,1 0 0 0 0,-1 0 0 0 0,1 0 0 0 0,-1 0 0 0 0,1 0-1 0 0,0 0 1 0 0,-1 0 0 0 0,1 0 0 0 0,0-1 0 0 0,0 1 0 0 0,-1 0 0 0 0,1 0-1 0 0,0-1 1 0 0,0 1 0 0 0,0 0 0 0 0,0-1 0 0 0,0 1 0 0 0,0-1 0 0 0,1 1-1 0 0,15 1-10001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2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40 124 0 0,'-27'-4'2080'0'0,"0"1"3013"0"0,9 2 4518 0 0,75-12-3653 0 0,9 4-2820 0 0,116 0 0 0 0,-158 11-5325 0 0,0 4-7840 0 0,-19-4 7124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2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21 176 608 0 0,'0'0'127'0'0,"0"-1"-1"0"0,0 1 1 0 0,0 0-1 0 0,0-1 1 0 0,0 1 0 0 0,0 0-1 0 0,0-1 1 0 0,0 1-1 0 0,0 0 1 0 0,-1-1 0 0 0,1 1-1 0 0,0 0 1 0 0,0-1-1 0 0,0 1 1 0 0,0 0 0 0 0,0 0-1 0 0,0-1 1 0 0,-1 1-1 0 0,1 0 1 0 0,0 0 0 0 0,0-1-1 0 0,0 1 1 0 0,-1 0-1 0 0,1 0 1 0 0,0-1 0 0 0,0 1-1 0 0,-1 0 1 0 0,1 0-1 0 0,0 0 1 0 0,-1 0 0 0 0,1 0-1 0 0,0-1 1 0 0,0 1-1 0 0,-1 0 1 0 0,1 0 0 0 0,0 0-1 0 0,-1 0 1 0 0,1 0-1 0 0,0 0 1 0 0,-1 0 0 0 0,1 0-1 0 0,0 0 1 0 0,-1 0-1 0 0,1 0 1 0 0,0 0 0 0 0,-1 0-1 0 0,1 0 1 0 0,0 0-1 0 0,-1 1 1 0 0,1-1-1 0 0,0 0 1 0 0,0 0 0 0 0,-1 0-1 0 0,1 0 1 0 0,0 1-1 0 0,0-1 1 0 0,-1 0 0 0 0,1 0-1 0 0,0 0 1 0 0,0 1-1 0 0,-1-1 1 0 0,1 0 0 0 0,0 0-1 0 0,0 1 1 0 0,0-1-1 0 0,0 0 1 0 0,0 1 0 0 0,-1 0-1 0 0,-5 23 4368 0 0,7-1-3188 0 0,1 0 0 0 0,1 0-1 0 0,1 0 1 0 0,1-1 0 0 0,14 40-1 0 0,1-10 254 0 0,33 58 0 0 0,-38-83-758 0 0,1-1 0 0 0,2 0 0 0 0,0-1 1 0 0,2 0-1 0 0,0-2 0 0 0,2 0 0 0 0,1-2 0 0 0,28 22 1 0 0,-49-42-769 0 0,-1 1 0 0 0,1 0 0 0 0,0-1 0 0 0,0 1 0 0 0,0-1 0 0 0,1 0 0 0 0,-1 0 0 0 0,0 0 0 0 0,0 0 0 0 0,1 0 0 0 0,-1 0 1 0 0,0-1-1 0 0,1 1 0 0 0,-1-1 0 0 0,0 0 0 0 0,1 1 0 0 0,-1-1 0 0 0,1 0 0 0 0,-1 0 0 0 0,1-1 0 0 0,-1 1 0 0 0,1 0 0 0 0,-1-1 1 0 0,3-1-1 0 0,-1 0-38 0 0,1-1 0 0 0,-1-1 0 0 0,0 1 0 0 0,-1 0 0 0 0,1-1 0 0 0,0 0 0 0 0,-1 0 0 0 0,0 0 0 0 0,0 0 0 0 0,0-1 0 0 0,2-5 0 0 0,47-87 5 0 0,40-108 0 0 0,-35 74 0 0 0,-12 37 0 0 0,38-96 0 0 0,-82 186 0 0 0,-1 3 0 0 0,0 0 0 0 0,0 1 0 0 0,1-1 0 0 0,-1 0 0 0 0,0 0 0 0 0,1 0 0 0 0,-1 0 0 0 0,1 0 0 0 0,-1 0 0 0 0,1 1 0 0 0,-1-1 0 0 0,1 0 0 0 0,-1 0 0 0 0,1 1 0 0 0,0-1 0 0 0,0 1 0 0 0,-1-1 0 0 0,1 0 0 0 0,1 0 0 0 0,-1 1-23 0 0,0 1 0 0 0,-1-1 1 0 0,1 0-1 0 0,0 0 0 0 0,0 0 0 0 0,0 1 0 0 0,0-1 0 0 0,0 0 1 0 0,-1 1-1 0 0,1-1 0 0 0,0 1 0 0 0,0-1 0 0 0,-1 1 0 0 0,1-1 1 0 0,0 1-1 0 0,-1-1 0 0 0,1 1 0 0 0,0 0 0 0 0,-1-1 1 0 0,1 1-1 0 0,-1 0 0 0 0,1 0 0 0 0,-1-1 0 0 0,0 1 0 0 0,1 1 1 0 0,1 0-214 0 0,21 24-4094 0 0,2-2-1 0 0,35 27 0 0 0,-29-28 1086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22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1 392 0 0,'-39'25'9649'0'0,"0"2"-4480"0"0,-35 23-1689 0 0,-183 106 2617 0 0,-82 48-1274 0 0,330-198-4875 0 0,-4 3-725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2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2 113 7665 0 0,'0'-36'8196'0'0,"-1"29"-6990"0"0,1 0 1 0 0,0 0-1 0 0,0-1 0 0 0,0 1 0 0 0,1 0 1 0 0,0 0-1 0 0,4-11 0 0 0,-5 18-1105 0 0,0-1 0 0 0,0 1 0 0 0,0-1 0 0 0,1 1 0 0 0,-1-1 0 0 0,0 1 0 0 0,1-1 0 0 0,-1 1 0 0 0,0 0 0 0 0,1-1 0 0 0,-1 1 0 0 0,0-1 0 0 0,1 1 0 0 0,-1 0 0 0 0,1 0 0 0 0,-1-1 0 0 0,1 1 0 0 0,-1 0 0 0 0,1 0 0 0 0,-1-1 0 0 0,1 1 0 0 0,-1 0 0 0 0,1 0 0 0 0,-1 0 0 0 0,1 0 0 0 0,-1 0 0 0 0,1 0 0 0 0,-1 0 0 0 0,1 0 0 0 0,-1 0 0 0 0,1 0 0 0 0,-1 0 0 0 0,1 0 0 0 0,-1 0 0 0 0,1 0 0 0 0,-1 1 0 0 0,1-1 0 0 0,-1 0 0 0 0,1 0 0 0 0,-1 1 0 0 0,1-1 0 0 0,-1 0 0 0 0,1 0 0 0 0,-1 1 0 0 0,21 18 1893 0 0,55 98-1220 0 0,-58-87-785 0 0,0-1-1 0 0,2 0 1 0 0,1-2-1 0 0,47 48 1 0 0,-65-73-123 0 0,0 1 0 0 0,0-1 0 0 0,0 0 0 0 0,1-1 0 0 0,-1 1 0 0 0,1-1 0 0 0,-1 1 0 0 0,1-1 0 0 0,0 0 0 0 0,-1 0 0 0 0,1-1 0 0 0,0 1 0 0 0,4-1 0 0 0,28-4-10422 0 0,-24-1 7071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2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87 592 0 0,'11'-9'1144'0'0,"0"0"0"0"0,1 1 0 0 0,1 0 0 0 0,-1 1 0 0 0,1 1 0 0 0,1 0 0 0 0,-1 0 0 0 0,1 1 0 0 0,0 1 0 0 0,15-2 0 0 0,-4 1 869 0 0,1 1 0 0 0,-1 2-1 0 0,1 1 1 0 0,47 3 0 0 0,-68-2-1654 0 0,0 1 1 0 0,1-1-1 0 0,-1 1 0 0 0,0 0 1 0 0,-1 1-1 0 0,1-1 0 0 0,0 1 1 0 0,0 0-1 0 0,-1 0 0 0 0,1 1 1 0 0,-1-1-1 0 0,1 1 0 0 0,-1 0 1 0 0,0 0-1 0 0,0 0 0 0 0,4 6 1 0 0,-7-7-198 0 0,0 0 0 0 0,0 0 0 0 0,0 0 0 0 0,-1 0 0 0 0,1 0 0 0 0,-1 0 0 0 0,0 0 0 0 0,0 1 0 0 0,0-1 0 0 0,0 0 0 0 0,0 0 0 0 0,0 1 0 0 0,0-1 0 0 0,-1 0 0 0 0,1 0 0 0 0,-2 2 0 0 0,-11 34 575 0 0,12-36-810 0 0,-18 33 73 0 0,14-26 0 0 0,0-1 0 0 0,0 1 0 0 0,1 0 0 0 0,0 1 0 0 0,1-1 0 0 0,0 1 0 0 0,-3 12 0 0 0,5 0 0 0 0,1-20 0 0 0,0 1 0 0 0,0 0 0 0 0,1 0 0 0 0,-1-1 0 0 0,1 1 0 0 0,0 0 0 0 0,0-1 0 0 0,0 1 0 0 0,0-1 0 0 0,0 1 0 0 0,0-1 0 0 0,1 1 0 0 0,-1-1 0 0 0,1 0 0 0 0,0 0 0 0 0,0 0 0 0 0,3 4 0 0 0,0-3 0 0 0,-1 0 0 0 0,1 0 0 0 0,0 0 0 0 0,0 0 0 0 0,0-1 0 0 0,0 0 0 0 0,0 0 0 0 0,8 2 0 0 0,8 0 0 0 0,1-1 0 0 0,-1-1 0 0 0,33-1 0 0 0,-52-1 0 0 0,47-2 0 0 0,50-7 0 0 0,-92 9 0 0 0,-1 1-41 0 0,-5-1-237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2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164 133 500 0 0,'-22'-4'5825'0'0,"39"2"2184"0"0,1 1-5380 0 0,2-1-3740 0 0,73-13 3531 0 0,-14 4-398 0 0,0-3 1 0 0,116-38-1 0 0,-193 52-1945 0 0,0-1-1 0 0,0 1 1 0 0,0-1 0 0 0,0 0-1 0 0,0 1 1 0 0,0-1 0 0 0,-1 0 0 0 0,1 0-1 0 0,0 0 1 0 0,0 0 0 0 0,-1 0-1 0 0,1-1 1 0 0,-1 1 0 0 0,1-1-1 0 0,-1 1 1 0 0,0-1 0 0 0,0 1 0 0 0,1-1-1 0 0,-1 1 1 0 0,1-3 0 0 0,-2 2 340 0 0,-2 1-241 0 0,-2 0-144 0 0,1 0-1 0 0,-1 1 1 0 0,1-1-1 0 0,0 1 1 0 0,-1 0-1 0 0,1 0 1 0 0,-1 0-1 0 0,1 1 1 0 0,-1-1-1 0 0,1 1 1 0 0,0 0-1 0 0,-1 0 1 0 0,1 0-1 0 0,0 0 1 0 0,0 0-1 0 0,0 1 1 0 0,0 0-1 0 0,0-1 1 0 0,-4 4-1 0 0,-8 4 88 0 0,1 2 0 0 0,-21 17-1 0 0,23-16-10 0 0,1 0 0 0 0,0 0-1 0 0,1 1 1 0 0,0 0 0 0 0,1 1 0 0 0,1 0 0 0 0,0 1-1 0 0,-8 20 1 0 0,8-13 103 0 0,0 1 0 0 0,2 0-1 0 0,1 0 1 0 0,1 1 0 0 0,-1 27-1 0 0,4 1 365 0 0,2 0 0 0 0,2 0 0 0 0,3 0 0 0 0,20 80 0 0 0,-23-119-483 0 0,-1-9-89 0 0,-1 0 1 0 0,0 0 0 0 0,-1 0 0 0 0,1 0-1 0 0,0 0 1 0 0,-1 0 0 0 0,0 0 0 0 0,0 0-1 0 0,-1 8 1 0 0,-2 0-4 0 0,2-11 0 0 0,1 1 0 0 0,-1-1 0 0 0,0 1 0 0 0,0-1 0 0 0,0 0 0 0 0,0 1 0 0 0,1-1 0 0 0,-2 0 0 0 0,1 0 0 0 0,0 0 0 0 0,0 0 0 0 0,0 0 0 0 0,0 0 0 0 0,-1 0 0 0 0,1 0 0 0 0,0 0 0 0 0,-1 0 0 0 0,1-1 0 0 0,-1 1 0 0 0,1-1 0 0 0,-1 1 0 0 0,1-1 0 0 0,-1 1 0 0 0,-3-1 0 0 0,2 1 0 0 0,-200 34-1023 0 0,73-15 467 0 0,105-16 531 0 0,-31 8 1421 0 0,61-11-1222 0 0,15 2-167 0 0,1 0 1 0 0,-1-1-1 0 0,0-1 0 0 0,22-2 1 0 0,93-12-13 0 0,-49 4 7 0 0,-40 3-2 0 0,-36 6 0 0 0,21 1-853 0 0,-29-1-297 0 0,2 1-471 0 0,13 3-556 0 0,18 0-5818 0 0,-18-4 4745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3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36 104 0 0,'31'-36'22049'0'0,"-41"53"-20867"0"0,-5 0-301 0 0,0 0 0 0 0,-2-1 0 0 0,-34 28-1 0 0,24-22-256 0 0,-238 193 3391 0 0,246-199-3566 0 0,-46 35-31 0 0,64-51-776 0 0,17-30-16539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3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63 776 0 0,'-5'-12'1089'0'0,"-4"-16"2496"0"0,8 9 3050 0 0,2 19-6486 0 0,-1 0 0 0 0,0 0 0 0 0,0-1 0 0 0,0 1 0 0 0,0 0 1 0 0,0 0-1 0 0,1-1 0 0 0,-1 1 0 0 0,0 0 0 0 0,0 0 0 0 0,0 0 0 0 0,1-1 0 0 0,-1 1 0 0 0,0 0 0 0 0,0 0 0 0 0,1 0 0 0 0,-1 0 0 0 0,0 0 0 0 0,1-1 1 0 0,-1 1-1 0 0,0 0 0 0 0,0 0 0 0 0,1 0 0 0 0,-1 0 0 0 0,0 0 0 0 0,1 0 0 0 0,-1 0 0 0 0,0 0 0 0 0,0 0 0 0 0,1 0 0 0 0,-1 0 0 0 0,0 0 0 0 0,1 0 1 0 0,-1 0-1 0 0,0 0 0 0 0,0 1 0 0 0,1-1 0 0 0,-1 0 0 0 0,0 0 0 0 0,1 0 0 0 0,27 17 1805 0 0,-1 0 0 0 0,0 2 0 0 0,37 35 0 0 0,-3-4-199 0 0,-52-42-1537 0 0,111 81 2280 0 0,-98-75-1928 0 0,1 0 1 0 0,0-2 0 0 0,42 17 0 0 0,-58-27-675 0 0,-1-1-1 0 0,1 0 1 0 0,0 0-1 0 0,-1 0 1 0 0,1 0 0 0 0,0-1-1 0 0,0-1 1 0 0,-1 1-1 0 0,10-2 1 0 0,34-9-7502 0 0,-33 7 2065 0 0,-2 1 2358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30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46 220 0 0,'-13'-5'18381'0'0,"81"-5"-12291"0"0,42 6-2089 0 0,-14 2-2090 0 0,51-12 124 0 0,-87 3-6064 0 0,-53 13 1210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02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7 120 0 0,'-8'-7'3347'0'0,"2"8"-2740"0"0,1 0 0 0 0,-1 0 1 0 0,0 0-1 0 0,1 1 0 0 0,0 0 0 0 0,-1 0 0 0 0,1 1 0 0 0,0-1 1 0 0,0 1-1 0 0,0 0 0 0 0,-7 6 0 0 0,-51 45 2581 0 0,55-47-2703 0 0,0 0 69 0 0,1 1 1 0 0,-1 0-1 0 0,1 0 1 0 0,1 1-1 0 0,0-1 0 0 0,0 1 1 0 0,1 1-1 0 0,0-1 1 0 0,0 1-1 0 0,-5 19 0 0 0,8-22-202 0 0,1 0 0 0 0,-1 0 0 0 0,2 1 1 0 0,-1-1-1 0 0,1 0 0 0 0,0 0 0 0 0,1 0 0 0 0,0 1 0 0 0,0-1 0 0 0,0 0 0 0 0,1 0 0 0 0,0 0 0 0 0,1 0 0 0 0,-1-1 0 0 0,1 1 0 0 0,8 12 0 0 0,-6-12-206 0 0,1 0 1 0 0,0 0-1 0 0,0-1 0 0 0,0 1 0 0 0,1-1 0 0 0,0-1 1 0 0,1 1-1 0 0,-1-1 0 0 0,1 0 0 0 0,0-1 1 0 0,0 0-1 0 0,0 0 0 0 0,1-1 0 0 0,-1 0 0 0 0,1-1 1 0 0,0 1-1 0 0,17 1 0 0 0,-13-2-610 0 0,1-1 0 0 0,-1-1 1 0 0,0 0-1 0 0,0 0 0 0 0,0-1 0 0 0,1-1 0 0 0,-1 0 1 0 0,0-1-1 0 0,-1 0 0 0 0,1-1 0 0 0,22-11 0 0 0,-18 6-2126 0 0,-9 2-3560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3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1 696 0 0,'-3'1'323'0'0,"-20"14"2145"0"0,15 2 5103 0 0,9-16-7227 0 0,1 0 0 0 0,0 0 0 0 0,0 0 0 0 0,0 0 1 0 0,0-1-1 0 0,-1 1 0 0 0,1-1 0 0 0,0 1 0 0 0,0-1 0 0 0,0 0 1 0 0,0 0-1 0 0,1 0 0 0 0,2 0 0 0 0,33-2 2013 0 0,-26 0-1613 0 0,79-8 3100 0 0,-6-1-2499 0 0,-29 11-6516 0 0,-46 0 2004 0 0,0-1 452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3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10 226 768 0 0,'0'0'256'0'0,"0"0"0"0"0,-1 0 0 0 0,1 0 0 0 0,-1 0 0 0 0,1-1 0 0 0,-1 1 0 0 0,1 0 0 0 0,0 0 0 0 0,-1 0 0 0 0,1 0-1 0 0,-1 0 1 0 0,1-1 0 0 0,0 1 0 0 0,-1 0 0 0 0,1 0 0 0 0,0-1 0 0 0,-1 1 0 0 0,1 0 0 0 0,0-1 0 0 0,-1 1 0 0 0,1 0 0 0 0,0-1 0 0 0,0 1 0 0 0,0 0 0 0 0,-1-1 0 0 0,1 1 0 0 0,0-1 0 0 0,0 1-1 0 0,0-1 1 0 0,0 1 0 0 0,0 0 0 0 0,-1-1 0 0 0,1 1 0 0 0,0-1 0 0 0,0 1 0 0 0,0-1 0 0 0,0 1 0 0 0,1-1 0 0 0,14-12 3059 0 0,33-7-2372 0 0,-45 19-337 0 0,55-16 1592 0 0,62-10-1 0 0,-67 17-450 0 0,90-31 0 0 0,-138 39-1614 0 0,0 0 0 0 0,-1 0 0 0 0,0 0 0 0 0,1-1 0 0 0,-1 1 0 0 0,0-1 0 0 0,0 0 0 0 0,-1 0 0 0 0,6-6 1 0 0,-8 7-78 0 0,0 1 0 0 0,0 0 1 0 0,0-1-1 0 0,0 1 1 0 0,0-1-1 0 0,0 0 1 0 0,0 1-1 0 0,-1-1 0 0 0,1 0 1 0 0,-1 1-1 0 0,1-1 1 0 0,-1 0-1 0 0,0 0 1 0 0,1 1-1 0 0,-1-1 1 0 0,0 0-1 0 0,0 0 0 0 0,0 1 1 0 0,-1-1-1 0 0,1 0 1 0 0,0 0-1 0 0,-1 1 1 0 0,1-1-1 0 0,-1 0 0 0 0,1 1 1 0 0,-1-1-1 0 0,-1-2 1 0 0,1 3-41 0 0,1 1 1 0 0,0 0-1 0 0,-1-1 0 0 0,1 1 1 0 0,-1 0-1 0 0,1-1 0 0 0,0 1 1 0 0,-1 0-1 0 0,1-1 1 0 0,-1 1-1 0 0,1 0 0 0 0,-1 0 1 0 0,1 0-1 0 0,-1 0 1 0 0,1-1-1 0 0,-1 1 0 0 0,1 0 1 0 0,-1 0-1 0 0,0 0 0 0 0,1 0 1 0 0,-1 0-1 0 0,1 0 1 0 0,-1 0-1 0 0,1 0 0 0 0,-1 1 1 0 0,1-1-1 0 0,-1 0 1 0 0,1 0-1 0 0,-1 0 0 0 0,1 0 1 0 0,-1 1-1 0 0,1-1 0 0 0,-1 0 1 0 0,1 1-1 0 0,0-1 1 0 0,-2 1-1 0 0,-12 11 205 0 0,13-12-232 0 0,-3 5 79 0 0,0 1-1 0 0,0-1 1 0 0,0 1-1 0 0,1 0 1 0 0,0 0-1 0 0,0 0 1 0 0,0 0-1 0 0,1 1 1 0 0,0-1-1 0 0,0 1 1 0 0,0-1-1 0 0,0 11 1 0 0,-1 9 266 0 0,1 42-1 0 0,2 0 160 0 0,4 0 0 0 0,2 0 0 0 0,4 0 0 0 0,2-1-1 0 0,39 120 1 0 0,-37-155-100 0 0,-11-26-363 0 0,1 0 0 0 0,-2 0 0 0 0,1 1 0 0 0,-1-1 0 0 0,0 1 0 0 0,0 0 0 0 0,1 12 0 0 0,-3-17-178 0 0,-19 11-499 0 0,-24 0-206 0 0,-82 15 0 0 0,56-15 528 0 0,6 0 286 0 0,-80 29 0 0 0,142-42 65 0 0,0 0 1 0 0,0 1-1 0 0,1-1 0 0 0,-1 0 1 0 0,0 0-1 0 0,0 1 1 0 0,0-1-1 0 0,1 1 0 0 0,-1-1 1 0 0,0 1-1 0 0,0-1 1 0 0,1 1-1 0 0,-1 0 1 0 0,0-1-1 0 0,1 1 0 0 0,-1 0 1 0 0,1-1-1 0 0,-2 2 1 0 0,2-1 1 0 0,0-1 1 0 0,1 0-1 0 0,-1 1 0 0 0,0-1 1 0 0,0 1-1 0 0,0-1 1 0 0,0 1-1 0 0,0-1 1 0 0,1 0-1 0 0,-1 1 0 0 0,0-1 1 0 0,0 0-1 0 0,0 1 1 0 0,1-1-1 0 0,-1 0 1 0 0,0 1-1 0 0,1-1 1 0 0,-1 0-1 0 0,0 0 0 0 0,1 1 1 0 0,-1-1-1 0 0,0 0 1 0 0,1 0-1 0 0,-1 1 1 0 0,0-1-1 0 0,1 0 0 0 0,4 2 105 0 0,-1 0 0 0 0,0-1 0 0 0,1 0 0 0 0,-1 1 0 0 0,1-2 0 0 0,4 2 0 0 0,59 0 390 0 0,103-10 1 0 0,-79 2-1660 0 0,-18 8-3969 0 0,-3 2-2967 0 0,-25-6 4918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32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5 8785 0 0,'-3'-5'13114'0'0,"-2"6"-12797"0"0,0 0 0 0 0,0 0 0 0 0,0 0 0 0 0,0 1 0 0 0,0-1 0 0 0,0 1 0 0 0,0 0 0 0 0,1 1 0 0 0,-5 2 0 0 0,-45 31 985 0 0,40-26-1060 0 0,-239 153 1805 0 0,140-101-7784 0 0,94-51-915 0 0,13-7 3862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3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70 9369 0 0,'-9'-12'3409'0'0,"-1"-1"-1"0"0,-1 2 1 0 0,1-1 0 0 0,-15-10 1489 0 0,29 23-4674 0 0,0 0 0 0 0,0 1-1 0 0,0-1 1 0 0,0 1 0 0 0,0 0 0 0 0,0 0 0 0 0,-1 0 0 0 0,6 4-1 0 0,13 7 404 0 0,32 14 528 0 0,56 39 0 0 0,-68-39-1183 0 0,1-1-1 0 0,75 31 0 0 0,-109-54-65 0 0,0 0 0 0 0,0-1 0 0 0,0-1 0 0 0,0 0 0 0 0,1 0 0 0 0,-1 0 0 0 0,16-2 0 0 0,21-5-3507 0 0,-3-2-4366 0 0,-20 2 4462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3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8349 0 0,'0'0'11524'0'0,"-1"21"-4991"0"0,14 35-3747 0 0,3 16 86 0 0,-11-27-2180 0 0,-5-36-637 0 0,0-1-549 0 0,0 0 0 0 0,1 0 0 0 0,0-1 0 0 0,0 1 0 0 0,4 12 0 0 0,-4-20-9 0 0,0 1-1 0 0,-1 0 0 0 0,1-1 0 0 0,0 1 0 0 0,0-1 0 0 0,0 1 0 0 0,0-1 0 0 0,0 1 0 0 0,1-1 1 0 0,-1 0-1 0 0,0 1 0 0 0,0-1 0 0 0,0 0 0 0 0,0 0 0 0 0,0 0 0 0 0,0 0 0 0 0,0 0 0 0 0,3 0 1 0 0,0-1-757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33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44 604 0 0,'6'-43'14317'0'0,"-6"47"-12614"0"0,13 65 2925 0 0,-7-29-2692 0 0,2-1-1 0 0,2 0 0 0 0,23 61 0 0 0,-25-80-1554 0 0,12 23 1457 0 0,-19-41-2064 0 0,1 0 0 0 0,-1 1 0 0 0,1-1 0 0 0,0 0 0 0 0,-1 0 0 0 0,1 0 0 0 0,0 0 0 0 0,0 0 1 0 0,1-1-1 0 0,-1 1 0 0 0,0-1 0 0 0,0 1 0 0 0,1-1 0 0 0,2 1 0 0 0,10-6-10569 0 0</inkml:trace>
  <inkml:trace contextRef="#ctx0" brushRef="#br0" timeOffset="1">99 284 404 0 0,'-52'-11'3803'0'0,"5"2"10961"0"0,51 9-13230 0 0,173 0 6481 0 0,-63 2-7222 0 0,-3-8-9405 0 0,-97 3 5160 0 0,4-1 496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3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41 125 160 0 0,'0'-7'11863'0'0,"1"7"-11691"0"0,20-5 5070 0 0,45-1-3924 0 0,-39 4 378 0 0,114-20 1905 0 0,-119 18-2877 0 0,0-2 0 0 0,-1-1 0 0 0,1-1 0 0 0,25-12 1 0 0,-23 4 6 0 0,-22 15-622 0 0,-1 1-1 0 0,0-1 0 0 0,0 0 0 0 0,1 0 0 0 0,-1 0 1 0 0,0 0-1 0 0,0-1 0 0 0,0 1 0 0 0,0 0 0 0 0,-1 0 0 0 0,1-1 1 0 0,0 1-1 0 0,0 0 0 0 0,-1-1 0 0 0,1 1 0 0 0,0-3 0 0 0,-17 17 169 0 0,13-8-211 0 0,-1 0 0 0 0,1 0 0 0 0,0 1-1 0 0,1-1 1 0 0,-1 1 0 0 0,1-1 0 0 0,0 1 0 0 0,1 0-1 0 0,-1 0 1 0 0,1 0 0 0 0,-1 9 0 0 0,-1 2 97 0 0,-4 30 181 0 0,1 1-1 0 0,3 0 1 0 0,4 80-1 0 0,31 143-423 0 0,-31-269 80 0 0,1 8 0 0 0,-1 1 0 0 0,0-1 0 0 0,0 1 0 0 0,-2 14 0 0 0,1-24 0 0 0,0 0 0 0 0,-1 0 0 0 0,1 0 0 0 0,0 0 0 0 0,-1 0 0 0 0,1 0 0 0 0,-1 0 0 0 0,0 0 0 0 0,1 0 0 0 0,-1 0 0 0 0,0 0 0 0 0,1-1 0 0 0,-1 1 0 0 0,0 0 0 0 0,0 0 0 0 0,0-1 0 0 0,0 1 0 0 0,1 0 0 0 0,-1-1 0 0 0,0 1 0 0 0,0-1 0 0 0,0 1 0 0 0,0-1 0 0 0,-1 1 0 0 0,-1-1 0 0 0,-26 3 0 0 0,24-2 0 0 0,-29 0 72 0 0,-79 5-424 0 0,-118 21 1 0 0,217-23 959 0 0,14-4-608 0 0,0 0 1 0 0,0 1 0 0 0,0-1-1 0 0,0 0 1 0 0,0 1 0 0 0,0-1-1 0 0,0 0 1 0 0,1 1 0 0 0,-1-1-1 0 0,0 0 1 0 0,0 1 0 0 0,0-1-1 0 0,0 0 1 0 0,0 1 0 0 0,1-1-1 0 0,-1 0 1 0 0,0 0 0 0 0,0 1-1 0 0,1-1 1 0 0,-1 0 0 0 0,0 0-1 0 0,0 1 1 0 0,1-1 0 0 0,-1 0-1 0 0,0 0 1 0 0,1 0 0 0 0,-1 1-1 0 0,0-1 1 0 0,0 0 0 0 0,1 0-1 0 0,-1 0 1 0 0,0 0 0 0 0,1 0-1 0 0,-1 0 1 0 0,1 0 0 0 0,-1 0-1 0 0,1 0 1 0 0,14 6-3 0 0,72 10 2 0 0,96 5 0 0 0,-128-15 0 0 0,69 1-1129 0 0,-98-6-2757 0 0,1-1-3359 0 0,-11 0 3732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34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51 348 0 0,'15'-12'534'0'0,"6"-3"3928"0"0,4-8 12928 0 0,-49 35-16244 0 0,-305 191 6328 0 0,158-91-6061 0 0,159-106-1283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3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45 268 0 0,'-8'-45'21915'0'0,"14"56"-16161"0"0,-1-2-6356 0 0,7 12 1641 0 0,1-1 1 0 0,1 0-1 0 0,0-2 0 0 0,32 32 1 0 0,74 55-805 0 0,4-16-235 0 0,-107-79 0 0 0,0-1 0 0 0,0 0 0 0 0,1-1 0 0 0,0-1 0 0 0,35 9 0 0 0,-49-16-47 0 0,0 1 0 0 0,1-1 1 0 0,-1 0-1 0 0,0 0 0 0 0,1 0 0 0 0,-1 0 1 0 0,0-1-1 0 0,0 0 0 0 0,0 0 0 0 0,8-2 1 0 0,5-5-3607 0 0,-1-2-4734 0 0,-8 4 4924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3:35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9277 0 0,'35'-32'9650'0'0,"5"7"-3299"0"0,-25 19-5237 0 0,0 0 0 0 0,0 0 0 0 0,0 1-1 0 0,19-3 1 0 0,-12 5-840 0 0,0 0 1 0 0,0 1-1 0 0,1 2 0 0 0,-1 0 0 0 0,0 1 1 0 0,41 8-1 0 0,-56-8-274 0 0,0 1 0 0 0,0 0 0 0 0,0 0 0 0 0,0 0 0 0 0,0 1 0 0 0,-1 0 0 0 0,7 5 0 0 0,-11-7 0 0 0,0 0 0 0 0,-1 0 0 0 0,1 1 0 0 0,-1-1 0 0 0,1 0 0 0 0,-1 1 0 0 0,0-1 0 0 0,0 1 0 0 0,0 0 0 0 0,1-1 0 0 0,-2 1 0 0 0,1 0 0 0 0,0 0 0 0 0,0 0 0 0 0,0 0 0 0 0,-1-1 0 0 0,1 1 0 0 0,-1 0 0 0 0,0 0 0 0 0,0 0 0 0 0,1 0 0 0 0,-1 0 0 0 0,0 0 0 0 0,-1 0 0 0 0,1 0 0 0 0,0 0 0 0 0,0 0 0 0 0,-1 0 0 0 0,-1 3 0 0 0,-3 8 0 0 0,-1-1 0 0 0,0 0 0 0 0,-1-1 0 0 0,0 0 0 0 0,-1 0 0 0 0,0 0 0 0 0,-19 18 0 0 0,16-18 0 0 0,0 2 0 0 0,1-1 0 0 0,0 1 0 0 0,-15 28 0 0 0,24-39 0 0 0,0 0 0 0 0,0 0 0 0 0,1 0 0 0 0,-1 1 0 0 0,0-1 0 0 0,1 0 0 0 0,0 0 0 0 0,-1 1 0 0 0,1-1 0 0 0,0 1 0 0 0,0-1 0 0 0,0 0 0 0 0,0 1 0 0 0,1-1 0 0 0,-1 0 0 0 0,1 0 0 0 0,-1 1 0 0 0,1-1 0 0 0,0 0 0 0 0,1 3 0 0 0,1-1 0 0 0,-1-1 0 0 0,1 1 0 0 0,0-1 0 0 0,0 0 0 0 0,0 0 0 0 0,0 0 0 0 0,0 0 0 0 0,1 0 0 0 0,-1-1 0 0 0,6 3 0 0 0,8 4 0 0 0,0-2 0 0 0,0 0 0 0 0,35 8 0 0 0,-49-14 0 0 0,34 7 0 0 0,0-3 0 0 0,1-1 0 0 0,73-1 0 0 0,-106-3 0 0 0,1 0 0 0 0,-1 0 0 0 0,0-1 0 0 0,0 0 0 0 0,1 0 0 0 0,-1 0 0 0 0,7-3 0 0 0,-2-5-3588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02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64 360 0 0,'-18'-1'1518'0'0,"-17"-3"11096"0"0,39 3-11207 0 0,26-7 856 0 0,2 1 0 0 0,-1 1 0 0 0,61-2 0 0 0,-21 2-547 0 0,-4-3-1095 0 0,-24 2-3196 0 0,-37 2 909 0 0,-4 3 122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9:1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18 335 232 0 0,'-2'-1'482'0'0,"1"0"0"0"0,-1 0 0 0 0,1 0 1 0 0,0-1-1 0 0,-1 1 0 0 0,1 0 0 0 0,0 0 0 0 0,0-1 0 0 0,0 1 0 0 0,0-1 1 0 0,0 1-1 0 0,0-1 0 0 0,-1-2 0 0 0,3 4-332 0 0,-1-1 0 0 0,0 1 0 0 0,0 0 0 0 0,0-1 0 0 0,0 1 0 0 0,0 0 0 0 0,0-1 0 0 0,1 1 0 0 0,-1-1 1 0 0,0 1-1 0 0,0 0 0 0 0,0-1 0 0 0,1 1 0 0 0,-1 0 0 0 0,0 0 0 0 0,1-1 0 0 0,-1 1 0 0 0,0 0 0 0 0,0 0 0 0 0,1-1 0 0 0,-1 1 0 0 0,1 0 0 0 0,-1 0 0 0 0,0 0 0 0 0,1-1 1 0 0,-1 1-1 0 0,0 0 0 0 0,1 0 0 0 0,-1 0 0 0 0,1 0 0 0 0,-1 0 0 0 0,0 0 0 0 0,1 0 0 0 0,0 0 0 0 0,8 0 960 0 0,0-1 0 0 0,0 2 0 0 0,15 1 0 0 0,-16-1-1491 0 0,108 12 2014 0 0,464 33 1364 0 0,-252-42-2065 0 0,556-22 927 0 0,-678 12-1491 0 0,309-4 476 0 0,-185 10-500 0 0,302-5 212 0 0,-343-1-345 0 0,796-47 218 0 0,-701 33-365 0 0,1090-62 76 0 0,-1184 68-142 0 0,1222-48 144 0 0,-1198 53-66 0 0,163-12 64 0 0,-24-14 4 0 0,-407 31-125 0 0,1 1 13 0 0,70-15-1 0 0,-108 13-4216 0 0,-20 4 1923 0 0,-31 4-2200 0 0,5 3 1660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9:21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1 568 0 0,'-6'-1'4700'0'0,"3"14"-3948"0"0,1 0-1 0 0,0 0 1 0 0,1 0 0 0 0,1 0 0 0 0,0 0 0 0 0,0 0-1 0 0,4 19 1 0 0,25 98 1173 0 0,-9-50-703 0 0,-9-24-533 0 0,67 345 2901 0 0,-27 4-1124 0 0,-40-163-408 0 0,-26 301 0 0 0,10-311-1007 0 0,1-22-382 0 0,-3-19-74 0 0,-19 185 603 0 0,-20 119 273 0 0,45-468-1397 0 0,-1 59 341 0 0,-25 153 0 0 0,18-186-148 0 0,9-51-32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1T15:59:2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4238 208 0 0,'6'3'9478'0'0,"21"-1"-6737"0"0,39-1-1593 0 0,152-6 1407 0 0,116 6-3 0 0,22 1-810 0 0,33-4 238 0 0,389-11 1086 0 0,-524-2-2431 0 0,428-15 894 0 0,-377 20-1210 0 0,655 0 883 0 0,-75 3-611 0 0,-402-1-347 0 0,485 0 81 0 0,-523 3-210 0 0,432-10 306 0 0,-409-4-292 0 0,-164 8-35 0 0,170-12 27 0 0,-12 1 47 0 0,198 23 215 0 0,-366 0 4 0 0,-148-2 247 0 0,-120 2-634 0 0,-16 0 0 0 0,-1 0 0 0 0,1-1 0 0 0,16-2 0 0 0,-24 2 0 0 0,0-1 0 0 0,1 1 0 0 0,-1-1 0 0 0,0 0 0 0 0,1 0 0 0 0,-1 0 0 0 0,0 0 0 0 0,0 0 0 0 0,1 0 0 0 0,-1 0 0 0 0,0-1 0 0 0,0 1 0 0 0,-1-1 0 0 0,1 0 0 0 0,0 1 0 0 0,0-1 0 0 0,-1 0 0 0 0,1 0 0 0 0,1-3 0 0 0,6-13 0 0 0,0-1 0 0 0,-2-1 0 0 0,0 0 0 0 0,-1 0 0 0 0,6-34 0 0 0,1-44 0 0 0,-7 31 0 0 0,1-16 0 0 0,0 30 0 0 0,37-270 0 0 0,-19-164 0 0 0,-38 235 0 0 0,4 139 0 0 0,10-186 0 0 0,23 105 0 0 0,-10 90 0 0 0,1-116 0 0 0,-31-255 0 0 0,1 314 0 0 0,1 24 0 0 0,8 45 0 0 0,6 52 0 0 0,2-1 0 0 0,2 1 0 0 0,11-51 0 0 0,-6 45 0 0 0,-3 1 0 0 0,2-52 0 0 0,-8 87 0 0 0,-1 1 0 0 0,1-1 0 0 0,-2 0 0 0 0,1 1 0 0 0,-1-1 0 0 0,-1 1 0 0 0,0 0 0 0 0,0 0 0 0 0,-1 0 0 0 0,0 0 0 0 0,0 0 0 0 0,-1 1 0 0 0,0 0 0 0 0,-1 0 0 0 0,0 0 0 0 0,0 0 0 0 0,0 1 0 0 0,-1 0 0 0 0,0 1 0 0 0,-1-1 0 0 0,1 2 0 0 0,-1-1 0 0 0,0 1 0 0 0,-1 0 0 0 0,1 0 0 0 0,-14-4 0 0 0,1 1 0 0 0,1 0 0 0 0,-2 2 0 0 0,1 0 0 0 0,-44-4 0 0 0,-91 1 0 0 0,55 5 0 0 0,54 1 0 0 0,11 1 0 0 0,11 0 0 0 0,-15 0 0 0 0,-133-11 0 0 0,-84-8 0 0 0,240 21 0 0 0,17 0-35 0 0,-1 0 0 0 0,0 0 0 0 0,1 0-1 0 0,-1 0 1 0 0,1 1 0 0 0,-1-1 0 0 0,1 0 0 0 0,-1 0 0 0 0,1 0-1 0 0,-1 1 1 0 0,1-1 0 0 0,-1 0 0 0 0,1 0 0 0 0,-1 1 0 0 0,1-1-1 0 0,-1 1 1 0 0,1-1 0 0 0,-1 0 0 0 0,1 1 0 0 0,0-1 0 0 0,-1 1 0 0 0,1-1-1 0 0,0 1 1 0 0,0-1 0 0 0,-1 1 0 0 0,1-1 0 0 0,0 1 0 0 0,0-1-1 0 0,-1 1 1 0 0,1-1 0 0 0,0 1 0 0 0,0-1 0 0 0,0 1 0 0 0,0 0-1 0 0,0-1 1 0 0,0 1 0 0 0,0-1 0 0 0,0 1 0 0 0,0-1 0 0 0,0 1-1 0 0,0 0 1 0 0,1-1 0 0 0,-1 1 0 0 0,0-1 0 0 0,0 1 0 0 0,1-1 0 0 0,-1 1-1 0 0,0-1 1 0 0,0 1 0 0 0,1-1 0 0 0,-1 1 0 0 0,0-1 0 0 0,1 1-1 0 0,0-1 46 0 0,1 5-914 0 0,0 0 0 0 0,0 0 0 0 0,1-1 0 0 0,0 1 0 0 0,0-1 0 0 0,0 0 0 0 0,1 0 0 0 0,-1 0 1 0 0,1 0-1 0 0,0-1 0 0 0,0 1 0 0 0,5 3 0 0 0,8 2-2374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9:1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48 480 0 0,'-20'-8'13301'0'0,"39"4"-12211"0"0,-1 0 1 0 0,1 2-1 0 0,0 0 0 0 0,0 1 0 0 0,-1 1 0 0 0,20 2 0 0 0,54-2 886 0 0,-80-1-1940 0 0,89-10 1923 0 0,-37-5-5310 0 0,-45 16-4992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6:39:2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 52,'-30'6'8565,"24"-1"-7801,1 1 1,-1 0 0,1 0-1,0 0 1,1 1 0,0-1-1,0 1 1,0 0 0,1 0-1,-5 15 1,-1 6 1035,-8 46 0,7 11 566,4 0 0,4 1 0,12 120 0,-10-135-1161,0-68-1132,-6 10 39,-2-10-191,0-1 0,0 0 1,0-1-1,0 0 0,0 0 0,-1-1 0,1 0 0,0-1 0,-1 1 0,1-1 0,-11-3 1,-26-1-112,5 3 98,1 0 86,-1 1 1,1 3-1,-50 7 0,80-4 1893,19 3-1452,27 3-262,184 16-152,251-2-1,-442-26-155,-29 1-684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9:3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1258 49 28 0 0,'-21'-28'3465'0'0,"17"25"-3172"0"0,0 0 0 0 0,0 1 0 0 0,0 0 0 0 0,-1 0 1 0 0,1 0-1 0 0,0 1 0 0 0,-1-1 0 0 0,1 1 0 0 0,-1 0 0 0 0,1 0 0 0 0,-1 1 0 0 0,0-1 1 0 0,1 1-1 0 0,-1 0 0 0 0,1 0 0 0 0,-1 1 0 0 0,0-1 0 0 0,1 1 0 0 0,-1 0 0 0 0,1 1 0 0 0,-1-1 1 0 0,1 1-1 0 0,0-1 0 0 0,-1 1 0 0 0,1 0 0 0 0,-6 5 0 0 0,1-1 22 0 0,1 0 0 0 0,0 0 0 0 0,0 1-1 0 0,0 0 1 0 0,1 1 0 0 0,0-1 0 0 0,1 1 0 0 0,0 1-1 0 0,0-1 1 0 0,1 1 0 0 0,-6 11 0 0 0,1 7 196 0 0,0 1 1 0 0,2 0-1 0 0,2 1 1 0 0,0 0-1 0 0,2 0 1 0 0,-1 46-1 0 0,13 183 2003 0 0,-4-210-2121 0 0,56 495 2351 0 0,-28-307-1719 0 0,28 136 161 0 0,20 195 300 0 0,-77-491-1272 0 0,-14 139 1 0 0,6-180-178 0 0,-1 0 0 0 0,-2-1 0 0 0,-1-1 0 0 0,-1 1 0 0 0,-2-1 0 0 0,-2-1 0 0 0,-1 0 0 0 0,-1-1 1 0 0,-2-1-1 0 0,-1-1 0 0 0,-42 51 0 0 0,34-51-17 0 0,-1-1 1 0 0,-2-1-1 0 0,0-2 1 0 0,-2-1-1 0 0,0-1 1 0 0,-2-2 0 0 0,0-1-1 0 0,-2-2 1 0 0,0-2-1 0 0,-43 14 1 0 0,34-15-41 0 0,-1-3 1 0 0,0-1-1 0 0,-94 7 0 0 0,114-16 1 0 0,0-2 0 0 0,-1 0 0 0 0,1-2 0 0 0,0-1 0 0 0,-1-1 0 0 0,2-1 0 0 0,-1-2 0 0 0,-40-15 0 0 0,62 20 9 0 0,-1 0 0 0 0,0-1 0 0 0,0 1-1 0 0,1-1 1 0 0,0-1 0 0 0,0 1 0 0 0,0 0 0 0 0,0-1-1 0 0,0 0 1 0 0,0 0 0 0 0,1 0 0 0 0,0 0 0 0 0,0-1-1 0 0,-4-7 1 0 0,6 10 4 0 0,0 0-1 0 0,1-1 1 0 0,-1 1 0 0 0,1 0-1 0 0,0 0 1 0 0,-1 0 0 0 0,1-1-1 0 0,0 1 1 0 0,0 0-1 0 0,1 0 1 0 0,-1-1 0 0 0,0 1-1 0 0,1 0 1 0 0,-1 0 0 0 0,1 0-1 0 0,0 0 1 0 0,0 0-1 0 0,0 0 1 0 0,0 0 0 0 0,0 0-1 0 0,0 0 1 0 0,0 0 0 0 0,1 0-1 0 0,-1 1 1 0 0,1-1-1 0 0,-1 0 1 0 0,1 1 0 0 0,-1-1-1 0 0,1 1 1 0 0,0 0 0 0 0,0 0-1 0 0,0 0 1 0 0,0 0-1 0 0,0 0 1 0 0,0 0 0 0 0,0 0-1 0 0,3 0 1 0 0,1-2-2 0 0,0 1 0 0 0,0 0 0 0 0,0 0-1 0 0,0 1 1 0 0,0 0 0 0 0,0 0 0 0 0,0 0 0 0 0,1 1 0 0 0,-1 0 0 0 0,0 0 0 0 0,0 1-1 0 0,0-1 1 0 0,12 4 0 0 0,-7 0 12 0 0,0 0 0 0 0,0 0-1 0 0,0 1 1 0 0,0 1 0 0 0,-1-1 0 0 0,17 14 0 0 0,2 5 63 0 0,-1 2 0 0 0,-1 0 0 0 0,35 46 0 0 0,-23-21 19 0 0,-3 2 0 0 0,-2 1-1 0 0,-2 1 1 0 0,-3 2 0 0 0,-2 1-1 0 0,-3 1 1 0 0,-2 1 0 0 0,21 96-1 0 0,-19-30 162 0 0,-5 2 0 0 0,-6 0-1 0 0,-4 162 1 0 0,-18 157 276 0 0,-21 378 146 0 0,16-566-527 0 0,-12 592 348 0 0,26-792-434 0 0,2 1-1 0 0,4-1 1 0 0,1-1-1 0 0,29 105 1 0 0,-34-155-47 0 0,0 0 1 0 0,1 0-1 0 0,0 0 1 0 0,1 0-1 0 0,0-1 1 0 0,0 0-1 0 0,1 1 1 0 0,9 10-1 0 0,-11-16-5 0 0,0 1-1 0 0,0-1 0 0 0,0 0 0 0 0,0 0 0 0 0,1-1 0 0 0,-1 1 0 0 0,1-1 0 0 0,-1 0 0 0 0,1 1 0 0 0,0-2 0 0 0,-1 1 0 0 0,1 0 0 0 0,0-1 0 0 0,0 0 0 0 0,0 1 0 0 0,-1-1 0 0 0,1-1 0 0 0,0 1 0 0 0,0-1 0 0 0,-1 1 0 0 0,1-1 0 0 0,0 0 0 0 0,6-3 0 0 0,18-8 19 0 0,-16 7-47 0 0,-1 0 0 0 0,1 0 0 0 0,0 1 0 0 0,17-3 0 0 0,-28 6-634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9:45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1 767 312 0 0,'0'0'3134'0'0,"36"-7"-613"0"0,681-177 5783 0 0,380-17-4961 0 0,-703 145-2674 0 0,1322-150 1042 0 0,-430 104 826 0 0,-1280 101-3356 0 0,57-5 3866 0 0,-44 3-4666 0 0,-31 2-8696 0 0,8 1 8115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9:4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 0 0,'11'6'7938'0'0,"41"17"-4926"0"0,122 22 934 0 0,87 8-1098 0 0,-144-31-1790 0 0,-98-18-955 0 0,-11-3 83 0 0,-1 0 0 0 0,1 0 0 0 0,-1 1 1 0 0,0 0-1 0 0,1 1 0 0 0,9 5 0 0 0,-15-7-135 0 0,0 0 0 0 0,-1 0 1 0 0,0 0-1 0 0,1 1 0 0 0,-1-1 0 0 0,0 0 0 0 0,0 1 1 0 0,1-1-1 0 0,-1 1 0 0 0,-1-1 0 0 0,1 1 0 0 0,0 0 1 0 0,0-1-1 0 0,0 1 0 0 0,-1 0 0 0 0,1 0 0 0 0,-1 0 0 0 0,1-1 1 0 0,-1 1-1 0 0,0 0 0 0 0,0 0 0 0 0,0 0 0 0 0,0 0 1 0 0,0 0-1 0 0,0-1 0 0 0,-1 1 0 0 0,1 0 0 0 0,0 0 0 0 0,-1 0 1 0 0,0-1-1 0 0,-1 5 0 0 0,-15 41 415 0 0,-2-1 1 0 0,-3-1-1 0 0,-49 79 1 0 0,-106 112 2213 0 0,145-195-2105 0 0,32-40-762 0 0,-7 7-919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0:0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12 292 0 0,'0'0'741'0'0,"0"-1"-345"0"0,0 1 1 0 0,0-1-1 0 0,-5-8 7932 0 0,4 8-7932 0 0,-12 11 411 0 0,0 0 0 0 0,1 1-1 0 0,0 0 1 0 0,1 1 0 0 0,1 0-1 0 0,-18 26 1 0 0,8-11-128 0 0,-165 200 4071 0 0,157-193-3699 0 0,27-32-815 0 0,-8 10-246 0 0,-1-27-13604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0:09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0 716 0 0,'1'4'9871'0'0,"7"8"-4469"0"0,55 79-1451 0 0,189 232 3136 0 0,-146-199-4743 0 0,-103-120-1974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0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49 156 0 0,'-9'-3'667'0'0,"-16"-10"7591"0"0,28 11-6672 0 0,2-1-902 0 0,1 0 0 0 0,0 0 0 0 0,0 0 0 0 0,0 1 0 0 0,1 0 0 0 0,-1 0 0 0 0,0 0 0 0 0,14-1 0 0 0,62-1 2690 0 0,-39 2-1817 0 0,43 1 758 0 0,1 4-1 0 0,93 14 1 0 0,-5 0-4814 0 0,-116-14-3189 0 0,59-4 0 0 0,-91-1 3146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0:48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56 0 0,'0'0'493'0'0,"6"-18"9894"0"0,-3 23-9874 0 0,-1-1 0 0 0,1 1-1 0 0,-1-1 1 0 0,0 1 0 0 0,0 0 0 0 0,-1 0 0 0 0,0 0 0 0 0,0 0 0 0 0,0 0 0 0 0,0 9 0 0 0,0-6-11 0 0,0 1 1 0 0,1-1-1 0 0,0 1 1 0 0,0-1-1 0 0,6 13 0 0 0,-4-16-351 0 0,-1 0 0 0 0,1 0 0 0 0,0-1 0 0 0,0 0 0 0 0,1 1 0 0 0,0-2 0 0 0,-1 1 0 0 0,1 0 0 0 0,0-1 0 0 0,1 0 0 0 0,-1 0 0 0 0,0-1 0 0 0,1 1 0 0 0,0-1 0 0 0,-1 0 0 0 0,1-1 0 0 0,0 1-1 0 0,0-1 1 0 0,7 0 0 0 0,21 3 123 0 0,0-1-1 0 0,42-3 0 0 0,-44-1-132 0 0,421 16 357 0 0,763-4 672 0 0,-1072-11-1107 0 0,542 4 388 0 0,-145-17 95 0 0,-539 13-524 0 0,3 0 82 0 0,0 0 0 0 0,-1 0 0 0 0,1 0 0 0 0,0 0-1 0 0,0-1 1 0 0,-1 0 0 0 0,1 0 0 0 0,0 0 0 0 0,-1 0 0 0 0,7-4 0 0 0,-10 5-50 0 0,-1-1-45 0 0,1 1 1 0 0,-1 0-1 0 0,1-1 1 0 0,0 1-1 0 0,-1-1 1 0 0,1 1-1 0 0,-1-1 1 0 0,1 0 0 0 0,-1 1-1 0 0,1-1 1 0 0,-1 1-1 0 0,0-1 1 0 0,1 0-1 0 0,-1 1 1 0 0,0-1-1 0 0,0 0 1 0 0,1 0 0 0 0,-1 1-1 0 0,0-1 1 0 0,0 0-1 0 0,0 0 1 0 0,0 1-1 0 0,0-1 1 0 0,0 0 0 0 0,0 1-1 0 0,0-1 1 0 0,0 0-1 0 0,0 0 1 0 0,0 1-1 0 0,-1-1 1 0 0,1 0-1 0 0,0 0 1 0 0,0 1 0 0 0,-1-2-1 0 0,-6-27 70 0 0,-19-38 681 0 0,26 66-746 0 0,-3-1-240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0:49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41 36 0 0,'0'-11'-168'0'0,"-1"-10"6027"0"0,-2 13 47 0 0,-1 24-3637 0 0,-1 9-1042 0 0,1 1-1 0 0,1 0 1 0 0,2 0 0 0 0,0 0 0 0 0,2 0-1 0 0,6 39 1 0 0,-6-57-1072 0 0,1 0-1 0 0,0 0 0 0 0,0 0 1 0 0,1 0-1 0 0,0 0 0 0 0,0-1 1 0 0,1 1-1 0 0,0-1 0 0 0,0 0 1 0 0,1 0-1 0 0,0 0 0 0 0,0-1 1 0 0,0 1-1 0 0,1-1 0 0 0,0-1 1 0 0,0 1-1 0 0,1-1 0 0 0,-1 0 1 0 0,1 0-1 0 0,0-1 0 0 0,1 0 1 0 0,-1 0-1 0 0,1-1 0 0 0,12 4 1 0 0,2-2 52 0 0,0-1 1 0 0,1-2 0 0 0,-1 0-1 0 0,0-1 1 0 0,24-2 0 0 0,-6 1-156 0 0,-39 0-245 0 0,20-5-2442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0:50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30 156 0 0,'-2'-24'17146'0'0,"11"19"-16328"0"0,-7 5 15 0 0,43 11 2759 0 0,-8-2-2513 0 0,-24-6-854 0 0,0 0 1 0 0,0 1 0 0 0,0 1 0 0 0,-1 0 0 0 0,18 9-1 0 0,-30-13-220 0 0,1-1-1 0 0,-1 1 1 0 0,1 0 0 0 0,-1-1-1 0 0,0 1 1 0 0,0-1-1 0 0,1 1 1 0 0,-1 0-1 0 0,0-1 1 0 0,0 1 0 0 0,0 0-1 0 0,0-1 1 0 0,0 1-1 0 0,1 0 1 0 0,-1 0-1 0 0,0-1 1 0 0,-1 1 0 0 0,1 0-1 0 0,0-1 1 0 0,0 1-1 0 0,0 0 1 0 0,0-1-1 0 0,-1 1 1 0 0,1 0 0 0 0,0-1-1 0 0,0 1 1 0 0,-1 0-1 0 0,1-1 1 0 0,-1 1-1 0 0,1-1 1 0 0,0 1 0 0 0,-1-1-1 0 0,0 1 1 0 0,-17 23 32 0 0,15-22-20 0 0,-93 91 20 0 0,36-38 108 0 0,60-55-123 0 0,-1 0 0 0 0,1 0 1 0 0,-1 0-1 0 0,1 0 0 0 0,0 0 1 0 0,-1 0-1 0 0,1 0 1 0 0,-1 0-1 0 0,1 0 0 0 0,-1 0 1 0 0,1 0-1 0 0,0 0 0 0 0,-1 0 1 0 0,1 0-1 0 0,-1 0 0 0 0,1 0 1 0 0,0-1-1 0 0,-1 1 1 0 0,1 0-1 0 0,0 0 0 0 0,-1-1 1 0 0,1 1-1 0 0,0 0 0 0 0,-1 0 1 0 0,1-1-1 0 0,0 1 0 0 0,0 0 1 0 0,-1-1-1 0 0,1 1 1 0 0,0 0-1 0 0,0-1 0 0 0,0 1 1 0 0,-1 0-1 0 0,1-1 0 0 0,0 1 1 0 0,0-1-1 0 0,0 1 1 0 0,0 0-1 0 0,0-1 0 0 0,0 1 1 0 0,0-1-1 0 0,0 1 0 0 0,0 0 1 0 0,0-1-1 0 0,0 1 0 0 0,0-1 1 0 0,0 1-1 0 0,0-1 1 0 0,-8-37 249 0 0,3 15-124 0 0,2 15-114 0 0,0-1-1 0 0,-1 1 1 0 0,-1 1 0 0 0,1-1 0 0 0,-1 0-1 0 0,0 1 1 0 0,-1 0 0 0 0,0 0 0 0 0,0 1-1 0 0,-8-7 1 0 0,-22-13-3973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0:51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0 268 392 0 0,'4'-35'8291'0'0,"3"0"-3666"0"0,-4 20-3311 0 0,0 0-1 0 0,2-30 0 0 0,-6-76 2593 0 0,1 120-2961 0 0,-3 39-265 0 0,6 46 678 0 0,-1-2-4403 0 0,4-63-5686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0:51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1 504 0 0,'0'0'1119'0'0,"16"15"6177"0"0,7-10-4557 0 0,0-2-1 0 0,46 2 0 0 0,-17-3-1328 0 0,308 19 5429 0 0,-325-25-7043 0 0,-29 3-3525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0:52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0 676 0 0,'-3'2'931'0'0,"0"0"0"0"0,0 0 0 0 0,0 1-1 0 0,0-1 1 0 0,1 1 0 0 0,-1-1 0 0 0,1 1 0 0 0,0 0 0 0 0,0 0 0 0 0,-2 3-1 0 0,-15 40 4772 0 0,14-22-2981 0 0,-4 49 1 0 0,8-63-1985 0 0,3 59 1599 0 0,-1-57-2008 0 0,0 0 0 0 0,0 0 0 0 0,-1 0 0 0 0,-1 0 0 0 0,0 0 0 0 0,-5 23 0 0 0,6-35-535 0 0,0 22-1557 0 0,-1-11-1403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0:52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7 189 76 0 0,'-7'-42'7129'0'0,"10"33"-6121"0"0,0 0-1 0 0,1 0 0 0 0,0 1 0 0 0,1-1 1 0 0,0 1-1 0 0,0 0 0 0 0,0 0 0 0 0,11-11 0 0 0,-10 13-666 0 0,1 1-1 0 0,-1-1 0 0 0,1 1 0 0 0,0 0 0 0 0,1 1 0 0 0,-1-1 0 0 0,1 2 1 0 0,0-1-1 0 0,0 1 0 0 0,0 0 0 0 0,0 0 0 0 0,0 1 0 0 0,1 1 0 0 0,-1-1 0 0 0,14 0 1 0 0,-16 2-202 0 0,0 0 0 0 0,0 0 0 0 0,0 0 0 0 0,0 1 0 0 0,0 0 0 0 0,-1 0 0 0 0,1 1 0 0 0,0-1 1 0 0,0 1-1 0 0,-1 0 0 0 0,1 1 0 0 0,4 2 0 0 0,-8-4-97 0 0,-1 0 0 0 0,1 0 0 0 0,-1 1-1 0 0,0-1 1 0 0,1 0 0 0 0,-1 0 0 0 0,0 1 0 0 0,0-1 0 0 0,0 1 0 0 0,0-1 0 0 0,0 1 0 0 0,-1-1-1 0 0,1 1 1 0 0,0 0 0 0 0,-1-1 0 0 0,1 1 0 0 0,0 3 0 0 0,-1-2-16 0 0,0 0 0 0 0,0-1 0 0 0,-1 1 0 0 0,1 0 0 0 0,-1 0 0 0 0,0-1 0 0 0,1 1 0 0 0,-1 0 0 0 0,0 0 0 0 0,0-1 0 0 0,-1 1 0 0 0,1-1 1 0 0,-1 1-1 0 0,-2 2 0 0 0,-3 3-147 0 0,0 0-1 0 0,0-1 1 0 0,0 0 0 0 0,-1 0 0 0 0,-12 7 0 0 0,-5 4-301 0 0,25-17 427 0 0,0-1 1 0 0,0 0-1 0 0,0 1 1 0 0,1-1-1 0 0,-1 0 1 0 0,0 1-1 0 0,0-1 1 0 0,0 0-1 0 0,0 1 1 0 0,0-1-1 0 0,0 0 1 0 0,0 1-1 0 0,1-1 1 0 0,-1 0-1 0 0,0 0 1 0 0,0 1-1 0 0,0-1 1 0 0,1 0-1 0 0,-1 0 1 0 0,0 1-1 0 0,0-1 1 0 0,1 0-1 0 0,-1 0 1 0 0,0 1-1 0 0,1-1 1 0 0,-1 0-1 0 0,0 0 1 0 0,1 0-1 0 0,-1 0 1 0 0,0 0-1 0 0,0 0 1 0 0,1 0-1 0 0,-1 1 1 0 0,1-1-1 0 0,-1 0 1 0 0,0 0-1 0 0,1 0 1 0 0,-1 0-1 0 0,0 0 1 0 0,1 0-1 0 0,-1-1 1 0 0,0 1-1 0 0,1 0 1 0 0,-1 0-1 0 0,24 5 367 0 0,-21-5-316 0 0,8 3 166 0 0,1 0 1 0 0,-1 0-1 0 0,1 1 1 0 0,-1 1 0 0 0,0 0-1 0 0,-1 1 1 0 0,1 0 0 0 0,-1 0-1 0 0,0 1 1 0 0,-1 0 0 0 0,0 1-1 0 0,0 0 1 0 0,0 1 0 0 0,12 16-1 0 0,-16-21-1401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0:53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31 652 0 0,'-4'-10'18330'0'0,"77"7"-12475"0"0,32-5-3185 0 0,-104 8-2894 0 0,19-4-3055 0 0,-9 0-6022 0 0,-4 3 6779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0:53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0 760 0 0,'0'1'294'0'0,"0"0"1"0"0,0 0-1 0 0,1 0 0 0 0,-1 0 1 0 0,0-1-1 0 0,1 1 0 0 0,-1 0 1 0 0,1 0-1 0 0,-1-1 0 0 0,1 1 1 0 0,-1 0-1 0 0,1-1 0 0 0,-1 1 1 0 0,1 0-1 0 0,0-1 0 0 0,-1 1 1 0 0,1-1-1 0 0,0 1 0 0 0,-1-1 1 0 0,1 0-1 0 0,0 1 0 0 0,0-1 1 0 0,0 0-1 0 0,-1 1 0 0 0,1-1 1 0 0,0 0-1 0 0,0 0 0 0 0,0 0 1 0 0,0 0-1 0 0,0 1 0 0 0,-1-1 1 0 0,3-1-1 0 0,31 6 3508 0 0,56-4 4894 0 0,-68-1-8675 0 0,-2 0-2806 0 0,0 0-3580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0:54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56 344 680 0 0,'-1'-25'8019'0'0,"6"-5"-3481"0"0,0-10-1888 0 0,-6 15-1955 0 0,-1 1 0 0 0,0-1 0 0 0,-9-35 0 0 0,6 43-274 0 0,0 1-1 0 0,-1-1 0 0 0,-8-15 0 0 0,7 16-3 0 0,-3-1 1062 0 0,9 40-644 0 0,2-4-648 0 0,1 25-61 0 0,13 73 1 0 0,-14-115-418 0 0,-1-1 0 0 0,0 0-1 0 0,1 0 1 0 0,0 0 0 0 0,-1 0 0 0 0,1 0 0 0 0,0 0 0 0 0,-1 1-1 0 0,1-2 1 0 0,0 1 0 0 0,0 0 0 0 0,0 0 0 0 0,0 0 0 0 0,0 0 0 0 0,1 0-1 0 0,4 5-5120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0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43 376 0 0,'-5'-5'694'0'0,"-1"0"-1"0"0,0 1 1 0 0,-1 0-1 0 0,1 0 1 0 0,-1 1-1 0 0,1 0 1 0 0,-1 0-1 0 0,0 0 1 0 0,0 1-1 0 0,0 0 1 0 0,-10-1-1 0 0,14 2-366 0 0,-1 1 0 0 0,0-1 1 0 0,0 1-1 0 0,0 0 0 0 0,0 0 0 0 0,1 0 0 0 0,-1 1 0 0 0,0-1 0 0 0,0 1 1 0 0,0 0-1 0 0,1 0 0 0 0,-1 0 0 0 0,0 1 0 0 0,1-1 0 0 0,-1 1 0 0 0,1 0 1 0 0,0 0-1 0 0,-1 0 0 0 0,1 0 0 0 0,0 1 0 0 0,0-1 0 0 0,1 1 0 0 0,-5 4 1 0 0,6-4-124 0 0,-1 0 1 0 0,1 0 0 0 0,0 0 0 0 0,0 0-1 0 0,0 0 1 0 0,1 0 0 0 0,-1 0 0 0 0,0 0-1 0 0,1 1 1 0 0,0-1 0 0 0,0 0 0 0 0,0 0 0 0 0,0 1-1 0 0,1-1 1 0 0,-1 0 0 0 0,1 0 0 0 0,0 0-1 0 0,0 0 1 0 0,2 6 0 0 0,3 6 397 0 0,1 0 1 0 0,12 20-1 0 0,-17-32-488 0 0,61 88 2173 0 0,-43-65-907 0 0,32 56 0 0 0,-50-79-1281 0 0,0 1 0 0 0,-1-1 0 0 0,1 1 0 0 0,-1 0 0 0 0,1 0 0 0 0,-1-1 0 0 0,0 1 1 0 0,0 0-1 0 0,-1 0 0 0 0,1 0 0 0 0,-1 0 0 0 0,0 0 0 0 0,0 0 0 0 0,-1 0 0 0 0,0 5 1 0 0,0-6-63 0 0,0 0 0 0 0,-1-1 1 0 0,1 1-1 0 0,-1 0 1 0 0,1-1-1 0 0,-1 1 1 0 0,0-1-1 0 0,0 0 1 0 0,0 0-1 0 0,0 1 0 0 0,-1-1 1 0 0,1-1-1 0 0,-1 1 1 0 0,1 0-1 0 0,-1-1 1 0 0,1 1-1 0 0,-1-1 0 0 0,0 0 1 0 0,0 1-1 0 0,-4 0 1 0 0,-22 5-38 0 0,1 0 1 0 0,-1-2 0 0 0,-1-1-1 0 0,-40 0 1 0 0,-3 1-5873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0:55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16 0 0,'-3'6'10762'0'0,"30"-2"-9241"0"0,-1 0 0 0 0,1-2 1 0 0,0 0-1 0 0,36-4 0 0 0,17 1-33 0 0,573 9 5034 0 0,-648-9-7313 0 0,14 0-134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0:55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24 0 0,'-4'9'7981'0'0,"0"6"-4848"0"0,3 70 5349 0 0,8 0-4079 0 0,0 35-3606 0 0,-6-113-3667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0:56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93 24 0 0,'0'-1'338'0'0,"-1"0"0"0"0,1 0 0 0 0,-1-1 0 0 0,1 1 1 0 0,0 0-1 0 0,0 0 0 0 0,0 0 0 0 0,-1 0 0 0 0,1 0 0 0 0,0-1 0 0 0,1 1 0 0 0,-1 0 0 0 0,0 0 1 0 0,0 0-1 0 0,0 0 0 0 0,1 0 0 0 0,-1-1 0 0 0,0 1 0 0 0,1 0 0 0 0,-1 0 0 0 0,1 0 0 0 0,1-2 0 0 0,24-22 4388 0 0,34-8 1188 0 0,-56 32-5645 0 0,-1 0 0 0 0,1 0 0 0 0,-1 0 0 0 0,1 0-1 0 0,-1 0 1 0 0,1 1 0 0 0,-1 0 0 0 0,1-1 0 0 0,0 2-1 0 0,-1-1 1 0 0,1 0 0 0 0,0 1 0 0 0,-1-1 0 0 0,1 1-1 0 0,-1 0 1 0 0,5 2 0 0 0,-6-2-230 0 0,-1 0-1 0 0,1-1 1 0 0,-1 1-1 0 0,1 0 1 0 0,-1 0-1 0 0,0 1 1 0 0,1-1-1 0 0,-1 0 1 0 0,0 0-1 0 0,0 1 1 0 0,0-1-1 0 0,0 1 1 0 0,0-1-1 0 0,0 1 1 0 0,-1-1-1 0 0,1 1 1 0 0,0-1-1 0 0,-1 1 1 0 0,1 0-1 0 0,-1-1 1 0 0,0 1-1 0 0,1 0 1 0 0,-1-1-1 0 0,0 1 1 0 0,0 0-1 0 0,0-1 1 0 0,0 1-1 0 0,0 0 1 0 0,-1 0-1 0 0,1-1 1 0 0,0 1-1 0 0,-1 0 1 0 0,1-1-1 0 0,-1 1 1 0 0,-1 2-1 0 0,-4 10 4 0 0,-1 0 0 0 0,-1 0 0 0 0,-15 20 0 0 0,15-23-13 0 0,0 2 0 0 0,0-1-1 0 0,-11 28 1 0 0,19-39-3 0 0,-1 0 0 0 0,1 1 0 0 0,1-1 0 0 0,-1 0 0 0 0,0 0 0 0 0,0 0 0 0 0,0 0 0 0 0,0 1 0 0 0,1-1 0 0 0,-1 0 0 0 0,1 0 0 0 0,-1 0 0 0 0,1 0 0 0 0,-1 0 0 0 0,1 0-1 0 0,0 0 1 0 0,-1 0 0 0 0,1 0 0 0 0,0 0 0 0 0,0 0 0 0 0,0 0 0 0 0,0 0 0 0 0,-1-1 0 0 0,1 1 0 0 0,0 0 0 0 0,0-1 0 0 0,1 1 0 0 0,-1-1 0 0 0,0 1 0 0 0,0-1 0 0 0,0 1 0 0 0,0-1 0 0 0,0 0 0 0 0,1 1 0 0 0,-1-1 0 0 0,0 0 0 0 0,2 0 0 0 0,51 9 696 0 0,-50-9-631 0 0,38 3 422 0 0,0-1-1 0 0,52-6 1 0 0,-78 0-3487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0:56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4 76 0 0,'-2'-3'14455'0'0,"0"70"-10041"0"0,0-51-4238 0 0,1 0-1 0 0,1 0 1 0 0,0-1 0 0 0,5 31-1 0 0,4-32-7850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0:57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30 848 0 0,'-5'-3'12024'0'0,"21"-2"-10752"0"0,1 1 0 0 0,-1 0 1 0 0,1 1-1 0 0,0 1 0 0 0,0 1 0 0 0,28 1 1 0 0,40-4 540 0 0,-60 1-11084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0:57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0 266 200 0 0,'29'-20'5933'0'0,"-25"18"-5486"0"0,0-1 0 0 0,0 1 0 0 0,-1 0 0 0 0,1-1 0 0 0,-1 0 1 0 0,0 0-1 0 0,0 0 0 0 0,0 0 0 0 0,0-1 0 0 0,0 1 0 0 0,-1-1 1 0 0,0 0-1 0 0,1 1 0 0 0,-1-1 0 0 0,-1 0 0 0 0,1 0 0 0 0,0 0 1 0 0,0-5-1 0 0,12-74 1733 0 0,-12 64-1328 0 0,1 1 1 0 0,0-1 0 0 0,7-20 0 0 0,-7 101 4129 0 0,0-34-4696 0 0,1 0 0 0 0,1-1 1 0 0,12 34-1 0 0,-3-35-1511 0 0,-7-16-2346 0 0,0-1-4219 0 0,-5-5 5430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0:58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0 220 0 0,'-6'4'6217'0'0,"6"-4"-5958"0"0,-1 1 0 0 0,1-1 0 0 0,0 0 0 0 0,0 1 0 0 0,0-1 0 0 0,0 0 0 0 0,0 1 0 0 0,0-1 0 0 0,0 0 0 0 0,0 1 0 0 0,0-1 0 0 0,0 0 0 0 0,0 1 0 0 0,0-1 0 0 0,0 0 1 0 0,0 1-1 0 0,0-1 0 0 0,0 0 0 0 0,0 0 0 0 0,0 1 0 0 0,0-1 0 0 0,1 0 0 0 0,-1 1 0 0 0,21 8 4421 0 0,29-2-1704 0 0,149 5 1466 0 0,266 2 51 0 0,-437-17-4533 0 0,-23 2-4167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0:59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368 31 140 0 0,'-11'-8'4551'0'0,"-12"-8"1380"0"0,13 14-4924 0 0,1 0 0 0 0,-1 1 0 0 0,1 0 0 0 0,-1 1 0 0 0,1 0 0 0 0,-1 0 0 0 0,-17 4 0 0 0,13-2-415 0 0,0 2-1 0 0,0 0 1 0 0,1 1 0 0 0,-1 0 0 0 0,-13 8-1 0 0,16-7-312 0 0,0 0 0 0 0,0 0 0 0 0,1 2 0 0 0,0-1-1 0 0,0 1 1 0 0,1 1 0 0 0,0-1 0 0 0,0 2 0 0 0,1-1 0 0 0,1 1-1 0 0,-1 0 1 0 0,1 1 0 0 0,-9 20 0 0 0,14-25-194 0 0,1 0 1 0 0,-1 0-1 0 0,1 0 1 0 0,0 1 0 0 0,1-1-1 0 0,0 0 1 0 0,0 1-1 0 0,0-1 1 0 0,1 1-1 0 0,-1-1 1 0 0,2 0 0 0 0,-1 0-1 0 0,1 1 1 0 0,0-1-1 0 0,0 0 1 0 0,0-1 0 0 0,1 1-1 0 0,0 0 1 0 0,0-1-1 0 0,1 1 1 0 0,-1-1-1 0 0,1 0 1 0 0,1 0 0 0 0,-1-1-1 0 0,0 1 1 0 0,1-1-1 0 0,9 7 1 0 0,-8-6-141 0 0,0 0 0 0 0,0-1 0 0 0,1 1 0 0 0,0-1 0 0 0,0-1-1 0 0,0 1 1 0 0,0-1 0 0 0,1 0 0 0 0,-1-1 0 0 0,1 0 0 0 0,0 0 0 0 0,-1-1 0 0 0,1 0 0 0 0,0 0 0 0 0,0-1 0 0 0,0 1 0 0 0,0-2 0 0 0,0 1 0 0 0,0-1 0 0 0,-1-1 0 0 0,15-3 0 0 0,-21 5 38 0 0,0-1 0 0 0,0 1 0 0 0,0 0 0 0 0,0 0 1 0 0,0-1-1 0 0,-1 1 0 0 0,1 0 0 0 0,0-1 1 0 0,0 1-1 0 0,0-1 0 0 0,-1 1 0 0 0,1-1 0 0 0,0 1 1 0 0,-1-1-1 0 0,1 1 0 0 0,0-1 0 0 0,-1 0 1 0 0,1 0-1 0 0,-1 1 0 0 0,1-1 0 0 0,-1 0 1 0 0,1 0-1 0 0,-1 1 0 0 0,1-1 0 0 0,-1 0 0 0 0,0 0 1 0 0,0 0-1 0 0,1 0 0 0 0,-1 0 0 0 0,0 1 1 0 0,0-1-1 0 0,0 0 0 0 0,0 0 0 0 0,0 0 1 0 0,0 0-1 0 0,0 0 0 0 0,0 0 0 0 0,-1 0 0 0 0,1 0 1 0 0,0 1-1 0 0,0-1 0 0 0,-1 0 0 0 0,1 0 1 0 0,0 0-1 0 0,-1 0 0 0 0,1 1 0 0 0,-1-1 0 0 0,1 0 1 0 0,-1 1-1 0 0,0-1 0 0 0,1 0 0 0 0,-1 1 1 0 0,0-1-1 0 0,1 0 0 0 0,-2 0 0 0 0,-3-3-16 0 0,0 0 0 0 0,0 1 0 0 0,0 0 0 0 0,0-1 0 0 0,0 2 0 0 0,-12-6 0 0 0,10 6-99 0 0,0 0-1 0 0,-1 0 0 0 0,1 0 1 0 0,-1 1-1 0 0,1 0 0 0 0,-1 1 0 0 0,0-1 1 0 0,1 2-1 0 0,-1-1 0 0 0,1 1 0 0 0,-1 0 1 0 0,0 0-1 0 0,1 1 0 0 0,0 0 1 0 0,-1 1-1 0 0,-6 3 0 0 0,9-1-1495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02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9 344 0 0,'-26'-4'21911'0'0,"105"3"-19169"0"0,-61-1-1937 0 0,1 1 0 0 0,37 3 1 0 0,-37 0-380 0 0,12 1-1364 0 0,-13 5-4175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03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1 268 0 0,'0'0'211'0'0,"-1"0"-1"0"0,-2 2 2739 0 0,3-2-2738 0 0,0 1 0 0 0,-1-1-1 0 0,1 0 1 0 0,0 0 0 0 0,0 1-1 0 0,0-1 1 0 0,0 0 0 0 0,0 1-1 0 0,0-1 1 0 0,0 0 0 0 0,0 0-1 0 0,0 1 1 0 0,0-1-1 0 0,0 0 1 0 0,0 1 0 0 0,0-1-1 0 0,0 0 1 0 0,0 1 0 0 0,0-1-1 0 0,0 0 1 0 0,0 0 0 0 0,2 4 2738 0 0,-1-4-2739 0 0,23 6 5205 0 0,30-7-1366 0 0,7 2-1101 0 0,-16 1-3041 0 0,-17-3-5364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2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56 0 0,'-36'1'14367'0'0,"36"-1"-14288"0"0,20 5 964 0 0,6-2-267 0 0,0-1-1 0 0,0-1 1 0 0,29-3-1 0 0,7 0-68 0 0,292-2 1463 0 0,227 3-157 0 0,64 11-647 0 0,-358-18-78 0 0,-266 6-1083 0 0,10 1-751 0 0,-14 10-6619 0 0,-9-5 1381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5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84 0 0,'2'-1'13165'0'0,"22"-3"-12527"0"0,309-6 5756 0 0,-263 10-5660 0 0,24 0 21 0 0,355-9 3404 0 0,-426 8-3390 0 0,-13 1-730 0 0,1-1-1 0 0,0 0 1 0 0,12-3-1 0 0,-22 4-852 0 0,12-1-1055 0 0,3-5-6692 0 0,-5 1 5886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1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26 384 0 0,'-7'-4'569'0'0,"0"0"1"0"0,0 1-1 0 0,-1 0 0 0 0,1 1 0 0 0,-1-1 1 0 0,0 1-1 0 0,0 1 0 0 0,1 0 0 0 0,-1 0 1 0 0,-10 0-1 0 0,6 1 315 0 0,0 0 1 0 0,0 1 0 0 0,1 0-1 0 0,-1 1 1 0 0,0 0 0 0 0,-13 5 0 0 0,24-7-815 0 0,0 0 1 0 0,1 1 0 0 0,-1-1 0 0 0,1 0 0 0 0,-1 0 0 0 0,1 0 0 0 0,0 0 0 0 0,-1 1-1 0 0,1-1 1 0 0,-1 0 0 0 0,1 0 0 0 0,-1 1 0 0 0,1-1 0 0 0,-1 0 0 0 0,1 1 0 0 0,0-1 0 0 0,-1 0-1 0 0,1 1 1 0 0,0-1 0 0 0,-1 1 0 0 0,1-1 0 0 0,0 0 0 0 0,0 1 0 0 0,-1-1 0 0 0,1 1-1 0 0,0-1 1 0 0,0 1 0 0 0,0-1 0 0 0,0 1 0 0 0,-1-1 0 0 0,1 1 0 0 0,0-1 0 0 0,0 1 0 0 0,0-1-1 0 0,0 1 1 0 0,0-1 0 0 0,0 1 0 0 0,0-1 0 0 0,1 1 0 0 0,-1-1 0 0 0,0 1 0 0 0,0-1 0 0 0,0 1-1 0 0,0-1 1 0 0,1 1 0 0 0,-1-1 0 0 0,0 1 0 0 0,0-1 0 0 0,1 1 0 0 0,-1-1 0 0 0,0 0-1 0 0,1 1 1 0 0,-1-1 0 0 0,1 0 0 0 0,-1 1 0 0 0,0-1 0 0 0,1 0 0 0 0,-1 1 0 0 0,1-1 0 0 0,-1 0-1 0 0,1 0 1 0 0,31 20 1722 0 0,50 12-38 0 0,-54-23-1226 0 0,0 2-1 0 0,-2 1 1 0 0,1 1 0 0 0,42 28-1 0 0,-66-40-482 0 0,-1 1 1 0 0,0-1-1 0 0,0 1 0 0 0,0 0 0 0 0,0 0 1 0 0,0-1-1 0 0,0 1 0 0 0,-1 1 0 0 0,1-1 1 0 0,-1 0-1 0 0,1 0 0 0 0,-1 0 1 0 0,0 1-1 0 0,1-1 0 0 0,-1 1 0 0 0,-1-1 1 0 0,1 1-1 0 0,0-1 0 0 0,-1 1 0 0 0,1 0 1 0 0,-1-1-1 0 0,0 1 0 0 0,0 0 0 0 0,0-1 1 0 0,0 1-1 0 0,0-1 0 0 0,0 1 0 0 0,-1 0 1 0 0,1-1-1 0 0,-3 6 0 0 0,0-3-3 0 0,0 0 0 0 0,0 0-1 0 0,0-1 1 0 0,-1 1 0 0 0,0-1 0 0 0,0 0 0 0 0,0 0-1 0 0,0 0 1 0 0,-1 0 0 0 0,1-1 0 0 0,-1 1-1 0 0,0-1 1 0 0,-7 3 0 0 0,1-1 45 0 0,0 0-1 0 0,-24 8 1 0 0,32-12-73 0 0,0-1 0 0 0,1 1 1 0 0,-1 0-1 0 0,1-1 0 0 0,-1 1 1 0 0,0-1-1 0 0,0 0 1 0 0,1 0-1 0 0,-1 0 0 0 0,0 0 1 0 0,1-1-1 0 0,-1 1 0 0 0,0-1 1 0 0,1 1-1 0 0,-1-1 1 0 0,1 0-1 0 0,-1 0 0 0 0,1 0 1 0 0,-1 0-1 0 0,-2-2 0 0 0,5 2-11 0 0,0 0-1 0 0,0 0 1 0 0,0 0-1 0 0,0 0 1 0 0,0 0-1 0 0,0 0 1 0 0,1 0-1 0 0,-1 1 1 0 0,0-1-1 0 0,0 0 1 0 0,1 0-1 0 0,-1 0 1 0 0,1 0-1 0 0,-1 0 1 0 0,0 1-1 0 0,1-1 1 0 0,-1 0-1 0 0,1 0 1 0 0,0 1-1 0 0,-1-1 0 0 0,1 0 1 0 0,0 1-1 0 0,-1-1 1 0 0,2 0-1 0 0,-2 1 5 0 0,5-4 12 0 0,-1 0-1 0 0,1 0 1 0 0,0 0 0 0 0,0 1 0 0 0,0 0-1 0 0,1 0 1 0 0,-1 1 0 0 0,1-1 0 0 0,-1 1-1 0 0,1 0 1 0 0,8-1 0 0 0,64-9 237 0 0,-73 12-242 0 0,14-2 99 0 0,0 2 0 0 0,0 0 0 0 0,0 1 0 0 0,0 1 0 0 0,29 6-1 0 0,86 34-1161 0 0,-105-32 47 0 0,-25-8 710 0 0,23 6-2575 0 0,-10-8-3879 0 0,-10-5 4108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03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1 824 0 0,'3'-1'9989'0'0,"7"2"-4598"0"0,41 7-3363 0 0,-28-5-422 0 0,21 2-538 0 0,-18-3-559 0 0,0 1 0 0 0,1 2 0 0 0,-1 0 0 0 0,-1 2 0 0 0,46 18 0 0 0,-69-24-513 0 0,0 0 0 0 0,-1 0 0 0 0,1 1 0 0 0,-1-1 0 0 0,1 0 0 0 0,-1 1 0 0 0,0 0 0 0 0,0-1 0 0 0,0 1 0 0 0,0 0 0 0 0,0 0 0 0 0,0-1 0 0 0,0 1 0 0 0,0 0 0 0 0,-1 0 0 0 0,1 0 0 0 0,-1 0 0 0 0,1 0 0 0 0,-1 0 0 0 0,0 0 0 0 0,0 0 0 0 0,0 0 1 0 0,0 0-1 0 0,0 0 0 0 0,0 0 0 0 0,-1 0 0 0 0,1 0 0 0 0,0 0 0 0 0,-1 0 0 0 0,0 0 0 0 0,-1 2 0 0 0,-2 10-6 0 0,-2-1 1 0 0,1 1-1 0 0,-11 14 0 0 0,11-18 38 0 0,-20 33 95 0 0,-1-1 0 0 0,-2-1 1 0 0,-42 45-1 0 0,67-83-1995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04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8 468 0 0,'-7'-8'14307'0'0,"4"20"-13083"0"0,1 0 0 0 0,0-1 0 0 0,0 1 0 0 0,1 18 0 0 0,8 99 2743 0 0,-2-78-3085 0 0,-1-20-3893 0 0,4-16-5885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05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11 208 508 0 0,'-2'-5'557'0'0,"0"0"-1"0"0,1 0 1 0 0,-1 0 0 0 0,1 0-1 0 0,0 0 1 0 0,0 0-1 0 0,1 0 1 0 0,-1 0 0 0 0,1 0-1 0 0,0-1 1 0 0,1 1 0 0 0,-1 0-1 0 0,1 0 1 0 0,0 0-1 0 0,0 0 1 0 0,1 0 0 0 0,-1 0-1 0 0,3-5 1 0 0,0 4-161 0 0,0 0 0 0 0,0 0 0 0 0,0 1 0 0 0,0 0 0 0 0,1-1 0 0 0,0 1 0 0 0,0 1 0 0 0,1-1 0 0 0,-1 1 0 0 0,1 0 0 0 0,0 0 0 0 0,6-3 0 0 0,3 0-41 0 0,0 1 1 0 0,0 0-1 0 0,0 1 1 0 0,1 1-1 0 0,-1 0 1 0 0,1 1-1 0 0,0 1 1 0 0,0 1-1 0 0,0 0 1 0 0,31 2 0 0 0,-39 0-242 0 0,0 0 0 0 0,0 1 0 0 0,0-1 0 0 0,0 2 1 0 0,0-1-1 0 0,-1 1 0 0 0,1 0 0 0 0,-1 1 1 0 0,0 0-1 0 0,12 8 0 0 0,-17-10-116 0 0,1 0-1 0 0,-1 0 0 0 0,0 1 1 0 0,0-1-1 0 0,-1 1 0 0 0,1-1 1 0 0,-1 1-1 0 0,1 0 0 0 0,-1 0 1 0 0,0-1-1 0 0,0 1 0 0 0,0 0 1 0 0,0 0-1 0 0,0 0 0 0 0,-1 0 1 0 0,1 0-1 0 0,-1 0 0 0 0,0 0 1 0 0,0 1-1 0 0,0-1 0 0 0,0 0 1 0 0,-1 0-1 0 0,1 0 0 0 0,-1 0 1 0 0,0 0-1 0 0,0 0 0 0 0,0 0 1 0 0,0-1-1 0 0,0 1 0 0 0,-1 0 1 0 0,-2 3-1 0 0,-1 3-152 0 0,-1 0 0 0 0,-1 0 0 0 0,1 0 0 0 0,-2-1 0 0 0,1 0 0 0 0,-1-1 1 0 0,0 0-1 0 0,-1 0 0 0 0,1-1 0 0 0,-1 1 0 0 0,-13 5 0 0 0,-44 35-596 0 0,65-47 779 0 0,1 1 0 0 0,0-1 0 0 0,0 0 0 0 0,0 0-1 0 0,-1 1 1 0 0,1-1 0 0 0,0 0 0 0 0,0 0-1 0 0,0 0 1 0 0,-1 1 0 0 0,1-1 0 0 0,0 0 0 0 0,0 1-1 0 0,0-1 1 0 0,0 0 0 0 0,0 0 0 0 0,0 1-1 0 0,0-1 1 0 0,0 0 0 0 0,0 1 0 0 0,0-1 0 0 0,0 0-1 0 0,0 1 1 0 0,0-1 0 0 0,0 0 0 0 0,0 1 0 0 0,0-1-1 0 0,0 0 1 0 0,0 0 0 0 0,0 1 0 0 0,0-1-1 0 0,0 0 1 0 0,0 1 0 0 0,1-1 0 0 0,-1 0 0 0 0,0 0-1 0 0,0 1 1 0 0,15 9 627 0 0,33 6 151 0 0,-28-10-228 0 0,2 5 14 0 0,-1 0 0 0 0,-1 1 0 0 0,0 1 0 0 0,0 1 0 0 0,-2 1-1 0 0,32 31 1 0 0,-20-18 0 0 0,-29-27-864 0 0,3 0-341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05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44 508 0 0,'-22'-7'15356'0'0,"60"6"-6471"0"0,-6 0-8310 0 0,-15-1-111 0 0,90-12 2558 0 0,-37 0-4363 0 0,-53 11-3145 0 0,-8 2-3525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06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0 400 0 0,'-1'1'293'0'0,"0"-1"0"0"0,0 0 0 0 0,1 1 0 0 0,-1-1 0 0 0,0 1 0 0 0,1-1 0 0 0,-1 1 0 0 0,0 0 0 0 0,1-1 0 0 0,-1 1 0 0 0,1-1 0 0 0,-1 1 0 0 0,1 0-1 0 0,-1 0 1 0 0,1-1 0 0 0,0 1 0 0 0,-1 0 0 0 0,1 0 0 0 0,0-1 0 0 0,0 1 0 0 0,-1 0 0 0 0,1 0 0 0 0,0 0 0 0 0,0 0 0 0 0,0-1 0 0 0,0 1 0 0 0,0 0 0 0 0,0 0 0 0 0,0 0 0 0 0,0 0 0 0 0,1-1 0 0 0,-1 1 0 0 0,0 0 0 0 0,1 1 0 0 0,0-1 117 0 0,1 0 0 0 0,0 0 0 0 0,-1 0 0 0 0,1 0 0 0 0,0 0 0 0 0,0 0 0 0 0,0 0 1 0 0,0 0-1 0 0,0-1 0 0 0,0 1 0 0 0,0-1 0 0 0,0 0 0 0 0,2 1 0 0 0,70 0 4753 0 0,-5-2-1654 0 0,-39 1-5082 0 0,-2 0-6998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06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18 676 0 0,'1'0'384'0'0,"-1"-1"0"0"0,1 1 0 0 0,-1 0 0 0 0,1-1 0 0 0,-1 1-1 0 0,0-1 1 0 0,1 1 0 0 0,-1-1 0 0 0,0 1 0 0 0,1-1 0 0 0,-1 1 0 0 0,0-1 0 0 0,0 0-1 0 0,1 1 1 0 0,-1-1 0 0 0,0 1 0 0 0,0-1 0 0 0,0 0 0 0 0,0 1 0 0 0,0-1 0 0 0,0 1 0 0 0,0-1-1 0 0,0 0 1 0 0,0 1 0 0 0,0-1 0 0 0,0 1 0 0 0,0-1 0 0 0,0 0 0 0 0,-1 1 0 0 0,1-2 0 0 0,-19 11 4257 0 0,-39 36-3747 0 0,47-35 510 0 0,-36 26-153 0 0,14-12 34 0 0,2 2 0 0 0,-42 43 0 0 0,73-68-1246 0 0,0-1-1 0 0,-1 1 1 0 0,1 0-1 0 0,0-1 0 0 0,0 1 1 0 0,0 0-1 0 0,0-1 1 0 0,0 1-1 0 0,0 0 1 0 0,0-1-1 0 0,0 1 1 0 0,0 0-1 0 0,0-1 0 0 0,0 1 1 0 0,0 0-1 0 0,0-1 1 0 0,1 1-1 0 0,-1 0 1 0 0,0-1-1 0 0,1 1 0 0 0,-1-1 1 0 0,0 1-1 0 0,1-1 1 0 0,-1 1-1 0 0,0 0 1 0 0,1-1-1 0 0,-1 0 1 0 0,1 1-1 0 0,-1-1 0 0 0,1 1 1 0 0,-1-1-1 0 0,1 1 1 0 0,0-1-1 0 0,-1 0 1 0 0,1 0-1 0 0,-1 1 0 0 0,1-1 1 0 0,0 0-1 0 0,-1 0 1 0 0,1 1-1 0 0,0-1 1 0 0,1 0-1 0 0,28 11 527 0 0,-5-7-506 0 0,-1-1 0 0 0,1-2 0 0 0,-1 0 0 0 0,26-3 0 0 0,0-2-3572 0 0,-1-2-4860 0 0,-38 4 5757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07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0 80 0 0,'-24'5'14423'0'0,"2"26"-7323"0"0,-2 33-3102 0 0,12-32-2494 0 0,4-10-600 0 0,-31 63 1479 0 0,38-84-2767 0 0,-3 5-441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07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1 332 948 0 0,'41'-1'11710'0'0,"94"8"-2517"0"0,66 17-4534 0 0,-28-2-1233 0 0,-261-87-4814 0 0,80 60 1337 0 0,1-1-1 0 0,0 0 1 0 0,0-1 0 0 0,0 0-1 0 0,1 0 1 0 0,0 0-1 0 0,0 0 1 0 0,-6-13 0 0 0,10 17 53 0 0,0 0 1 0 0,1 0 0 0 0,0 0-1 0 0,-1-1 1 0 0,1 1 0 0 0,0 0-1 0 0,1-1 1 0 0,-1 1 0 0 0,1-1-1 0 0,-1 1 1 0 0,1-1-1 0 0,0 1 1 0 0,0-1 0 0 0,1 1-1 0 0,-1-1 1 0 0,1 1 0 0 0,0-1-1 0 0,0 1 1 0 0,0-1 0 0 0,0 1-1 0 0,0 0 1 0 0,1 0 0 0 0,0 0-1 0 0,-1-1 1 0 0,5-3 0 0 0,5-6 73 0 0,1 0 1 0 0,1 1-1 0 0,0 1 1 0 0,0 0-1 0 0,1 0 1 0 0,0 2-1 0 0,1 0 1 0 0,0 0 0 0 0,1 1-1 0 0,0 1 1 0 0,24-7-1 0 0,-17 7 116 0 0,0 1 0 0 0,0 1 0 0 0,1 1 0 0 0,0 1 0 0 0,0 1-1 0 0,0 1 1 0 0,46 4 0 0 0,-64-3-135 0 0,0 1 1 0 0,0 0-1 0 0,0 1 0 0 0,0-1 0 0 0,0 1 0 0 0,0 0 1 0 0,0 1-1 0 0,0-1 0 0 0,-1 1 0 0 0,1 0 0 0 0,-1 1 1 0 0,0-1-1 0 0,7 7 0 0 0,-9-7-28 0 0,-1 0 0 0 0,0 0 0 0 0,0 0 0 0 0,0 0 0 0 0,-1 0 0 0 0,1 1 0 0 0,-1-1 0 0 0,1 0 0 0 0,-1 1 0 0 0,0-1 0 0 0,-1 1 1 0 0,1 0-1 0 0,-1-1 0 0 0,1 1 0 0 0,-1-1 0 0 0,0 1 0 0 0,0 0 0 0 0,-1-1 0 0 0,1 1 0 0 0,-1 0 0 0 0,1-1 0 0 0,-1 1 0 0 0,0-1 0 0 0,-3 5 0 0 0,-23 54 158 0 0,19-48-141 0 0,2-1 1 0 0,0 1-1 0 0,1 0 1 0 0,-7 29-1 0 0,11-41-42 0 0,1 0-1 0 0,1 0 1 0 0,-1 1 0 0 0,0-1-1 0 0,0 0 1 0 0,1 0-1 0 0,0 1 1 0 0,-1-1 0 0 0,1 0-1 0 0,0 0 1 0 0,0 0-1 0 0,0 0 1 0 0,0 0-1 0 0,0 0 1 0 0,0 0 0 0 0,1-1-1 0 0,-1 1 1 0 0,1 0-1 0 0,-1-1 1 0 0,1 1-1 0 0,0-1 1 0 0,0 1 0 0 0,-1-1-1 0 0,1 0 1 0 0,0 0-1 0 0,0 0 1 0 0,0 0-1 0 0,0 0 1 0 0,0 0 0 0 0,5 0-1 0 0,6 4 23 0 0,0-1-1 0 0,1-1 1 0 0,23 2-1 0 0,8-1-349 0 0,1-2-1 0 0,87-8 1 0 0,-131 6-242 0 0,1 0-626 0 0,4 0 1118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23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3 60 0 0,'-20'-3'13701'0'0,"77"13"-11070"0"0,62 3 0 0 0,153-7-985 0 0,-159-5-1075 0 0,564 4 1261 0 0,325 7-704 0 0,56-5-273 0 0,-1032-8-816 0 0,265-7 526 0 0,-275 7 253 0 0,-6 0-2841 0 0,-31 9-10170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25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36 0 0,'0'0'7750'0'0,"0"4"-6676"0"0,14 250 9087 0 0,41 129-5702 0 0,-18-141-1740 0 0,-21-138-1592 0 0,-5 0 0 0 0,-5 162 1 0 0,-11-21 186 0 0,5-240-1273 0 0,0 0-1 0 0,0 0 0 0 0,1-1 0 0 0,0 1 0 0 0,0 0 0 0 0,0 0 0 0 0,0-1 0 0 0,1 1 0 0 0,0-1 0 0 0,0 1 0 0 0,0-1 0 0 0,0 0 0 0 0,1 1 0 0 0,0-1 0 0 0,-1-1 0 0 0,2 1 0 0 0,3 4 0 0 0,0-2-4 0 0,0-1 1 0 0,0 0-1 0 0,0-1 1 0 0,0 1-1 0 0,1-1 0 0 0,-1-1 1 0 0,1 0-1 0 0,0 0 0 0 0,10 2 1 0 0,16 2 11 0 0,-1-2 1 0 0,1-1-1 0 0,64-2 1 0 0,-89-2-43 0 0,982-39 332 0 0,-540 14-246 0 0,-110 7-62 0 0,578-15 97 0 0,-429 20-127 0 0,-3 1 0 0 0,-461 13 0 0 0,-11-1 0 0 0,1 0 0 0 0,0 0 0 0 0,0-2 0 0 0,0 0 0 0 0,26-7 0 0 0,-35 7 0 0 0,-5 0 0 0 0,-1 1 0 0 0,1 0 0 0 0,-1-1 0 0 0,0 1 0 0 0,0-1 0 0 0,0 1 0 0 0,0-1 0 0 0,0 0 0 0 0,0 0 0 0 0,0 1 0 0 0,0-1 0 0 0,-1 0 0 0 0,1 0 0 0 0,0 0 0 0 0,-1 0 0 0 0,0 0 0 0 0,0 1 0 0 0,1-1 0 0 0,-1 0 0 0 0,0 0 0 0 0,0 0 0 0 0,-1 0 0 0 0,1 0 0 0 0,0 0 0 0 0,-2-3 0 0 0,2 5 0 0 0,-7-29 0 0 0,-3 1 0 0 0,-23-53 0 0 0,3 11 0 0 0,-33-74 0 0 0,44 106 0 0 0,1-1 0 0 0,2 0 0 0 0,2-1 0 0 0,2-1 0 0 0,-14-78 0 0 0,-30-188 0 0 0,37 221 0 0 0,-4-55 0 0 0,-5-20 0 0 0,26 149 0 0 0,2 6 0 0 0,-1-1 0 0 0,0 1 0 0 0,-1 0 0 0 0,1 0 0 0 0,-1 0 0 0 0,0 0 0 0 0,-1 0 0 0 0,1 1 0 0 0,-1-1 0 0 0,-4-5 0 0 0,3 6-80 0 0,3 4-404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11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73 117 364 0 0,'-17'-22'881'0'0,"-12"-18"2106"0"0,5-1 3341 0 0,24 41-6191 0 0,-1-1 1 0 0,1 1 0 0 0,0 0 0 0 0,0 0 0 0 0,0-1 0 0 0,0 1-1 0 0,-1 0 1 0 0,1-1 0 0 0,0 1 0 0 0,0 0 0 0 0,0-1 0 0 0,0 1 0 0 0,0 0-1 0 0,0-1 1 0 0,0 1 0 0 0,0 0 0 0 0,0-1 0 0 0,0 1 0 0 0,0 0-1 0 0,0-1 1 0 0,0 1 0 0 0,0 0 0 0 0,0-1 0 0 0,0 1 0 0 0,1 0-1 0 0,-1-1 1 0 0,0 1 0 0 0,0 0 0 0 0,0-1 0 0 0,0 1 0 0 0,1 0-1 0 0,-1 0 1 0 0,0-1 0 0 0,0 1 0 0 0,1 0 0 0 0,-1 0 0 0 0,0-1-1 0 0,0 1 1 0 0,1 0 0 0 0,0 0 0 0 0,18-1 1209 0 0,25 11-2786 0 0,-41-9 1571 0 0,82 33-5671 0 0,-58-25 3700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27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45 592 0 0,'-4'2'10370'0'0,"552"-3"-865"0"0,740-13-5553 0 0,-1211 12-3722 0 0,290-11 501 0 0,-284 9-554 0 0,91-9-482 0 0,-183 14-6384 0 0,-19 3 2297 0 0,15-2 1962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28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4 616 0 0,'0'-1'231'0'0,"-1"1"-1"0"0,1 0 1 0 0,0-1 0 0 0,-1 1-1 0 0,1 0 1 0 0,0 0 0 0 0,-1 0-1 0 0,1-1 1 0 0,-1 1 0 0 0,1 0-1 0 0,0 0 1 0 0,-1 0 0 0 0,1 0-1 0 0,-1 0 1 0 0,1-1 0 0 0,-1 1-1 0 0,1 0 1 0 0,0 0 0 0 0,-1 0-1 0 0,1 0 1 0 0,-1 0 0 0 0,1 1-1 0 0,-1-1 1 0 0,1 0 0 0 0,-1 0-1 0 0,1 0 1 0 0,0 0 0 0 0,-1 0-1 0 0,1 1 1 0 0,-1-1 0 0 0,1 0-1 0 0,0 0 1 0 0,-1 1 0 0 0,1-1-1 0 0,0 0 1 0 0,-1 0 0 0 0,1 1-1 0 0,0 19 3617 0 0,21 38-2101 0 0,-15-44-516 0 0,15 51 306 0 0,-2 1 0 0 0,-4 1-1 0 0,10 84 1 0 0,4 211 1936 0 0,-27-332-3211 0 0,-10 274 1980 0 0,-2-80-197 0 0,10-219-1986 0 0,0-1-1 0 0,0 1 1 0 0,0-1-1 0 0,1 1 1 0 0,-1-1-1 0 0,1 1 0 0 0,1-1 1 0 0,-1 0-1 0 0,0 0 1 0 0,1 1-1 0 0,0-1 0 0 0,0 0 1 0 0,0 0-1 0 0,1-1 1 0 0,-1 1-1 0 0,7 6 0 0 0,-4-5-26 0 0,0-2 0 0 0,0 1 0 0 0,1-1 0 0 0,-1 1 0 0 0,1-2 0 0 0,0 1-1 0 0,0-1 1 0 0,0 1 0 0 0,0-2 0 0 0,0 1 0 0 0,9 1 0 0 0,49 7 54 0 0,0-3 0 0 0,73-1 0 0 0,131-15 53 0 0,-62 1-4 0 0,523 4 394 0 0,-381-2-528 0 0,-39 0 0 0 0,440 6 0 0 0,-744 0 0 0 0,2 0 0 0 0,0 0 0 0 0,14-3-4686 0 0,-1-13-6901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30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28 48 0 0,'-37'-12'2430'0'0,"-1"-3"8685"0"0,42 15-9975 0 0,58-1 1774 0 0,117 15 0 0 0,-89-4-2228 0 0,765 43 3505 0 0,-626-50-2977 0 0,394-45 1 0 0,-542 28-917 0 0,-39 7 157 0 0,85-6 0 0 0,-123 13-415 0 0,-1 1 1 0 0,1-1 0 0 0,0 1-1 0 0,-1-1 1 0 0,1 1 0 0 0,0 0 0 0 0,-1 0-1 0 0,1 0 1 0 0,-1 1 0 0 0,0-1-1 0 0,1 1 1 0 0,-1 0 0 0 0,0 0-1 0 0,0 0 1 0 0,0 0 0 0 0,0 1 0 0 0,2 2-1 0 0,0 1 37 0 0,-1 0 0 0 0,1 0 1 0 0,-1 0-1 0 0,-1 0 0 0 0,1 1 0 0 0,-1-1 0 0 0,0 1 0 0 0,2 8 0 0 0,2 10 291 0 0,-2 1-1 0 0,0-1 1 0 0,1 46 0 0 0,-4 114-8 0 0,-30 261 1 0 0,13-272-287 0 0,-6-24-74 0 0,-5 14 0 0 0,24-156 0 0 0,-2 0 0 0 0,-3-2 0 0 0,-11-11 0 0 0,-47-19 0 0 0,0 3 0 0 0,-2 3 0 0 0,0 2 0 0 0,-93-8 0 0 0,-278-1 0 0 0,338 22 0 0 0,-57-3 0 0 0,-266-1 0 0 0,228 9 0 0 0,114-1 0 0 0,65-2 0 0 0,8 0-126 0 0,7 0-606 0 0,5 1-1158 0 0,33-6-6736 0 0,-17 2 4959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33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62 324 0 0,'-16'-4'1378'0'0,"-2"-5"6852"0"0,18 9-8132 0 0,0 0 1 0 0,0 0 0 0 0,0 0-1 0 0,-1 0 1 0 0,1 0 0 0 0,0-1-1 0 0,0 1 1 0 0,0 0 0 0 0,0 0-1 0 0,2-3 2369 0 0,-2 3-2369 0 0,0 0 1 0 0,0 0 0 0 0,0 0-1 0 0,1 0 1 0 0,19-4 1214 0 0,432-7 4185 0 0,203-16-2481 0 0,-636 26-3182 0 0,29-1 885 0 0,-46 3-1081 0 0,0-1-1 0 0,0 0 1 0 0,0 1 0 0 0,0-1 0 0 0,0 1 0 0 0,0 0-1 0 0,-1-1 1 0 0,1 1 0 0 0,0 0 0 0 0,0 0 0 0 0,2 2-1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34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76 0 0,'-2'0'459'0'0,"1"-1"0"0"0,-1 2 0 0 0,0-1 0 0 0,0 0 0 0 0,0 0 0 0 0,0 1 0 0 0,0-1 0 0 0,0 1 0 0 0,0-1 0 0 0,0 1 0 0 0,0 0 0 0 0,1 0 0 0 0,-1 0 1 0 0,0 0-1 0 0,1 0 0 0 0,-1 0 0 0 0,1 0 0 0 0,-4 3 0 0 0,4-1-88 0 0,-1-1 1 0 0,1 1-1 0 0,0-1 1 0 0,-1 1-1 0 0,1-1 1 0 0,0 1-1 0 0,1-1 1 0 0,-1 1-1 0 0,0 0 1 0 0,1 0-1 0 0,-1-1 0 0 0,1 4 1 0 0,0 10 327 0 0,1-1 0 0 0,1 0 0 0 0,0 1 0 0 0,5 16 0 0 0,-2-9-13 0 0,13 76 1124 0 0,9 34 516 0 0,-6 1-1 0 0,4 180 1 0 0,-24-164-293 0 0,21 156 0 0 0,-21-302-1983 0 0,-1 1 0 0 0,1-1 0 0 0,-1 0-1 0 0,1 1 1 0 0,1-1 0 0 0,-1 0-1 0 0,0 0 1 0 0,1 0 0 0 0,2 5 0 0 0,-2-8-34 0 0,0 1 0 0 0,0 0 0 0 0,0-1 1 0 0,0 1-1 0 0,0-1 0 0 0,1 0 1 0 0,-1 0-1 0 0,0 0 0 0 0,0 0 1 0 0,1 0-1 0 0,-1 0 0 0 0,1 0 1 0 0,-1-1-1 0 0,1 1 0 0 0,-1-1 1 0 0,1 0-1 0 0,3 0 0 0 0,97 5 454 0 0,161-13 1 0 0,-98-1-279 0 0,-70 6-160 0 0,284 3 118 0 0,-307 6-150 0 0,-23 0 0 0 0,0-3 0 0 0,100-7 0 0 0,-139 4-2300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35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15 264 0 0,'-30'-3'1055'0'0,"2"1"4445"0"0,4 0 7339 0 0,35 2-8646 0 0,23 1-3887 0 0,487 2 5353 0 0,-352-3-4638 0 0,362-9 909 0 0,-511 7-2001 0 0,-19 2-327 0 0,-5 0-1812 0 0,-12 0 949 0 0,9 0-1826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36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5 127 796 0 0,'0'0'126'0'0,"0"0"0"0"0,-1 0 0 0 0,1 0 0 0 0,0 0-1 0 0,0 0 1 0 0,0 0 0 0 0,-1 0 0 0 0,1 0 0 0 0,0 0 0 0 0,0-1 0 0 0,0 1-1 0 0,0 0 1 0 0,-1 0 0 0 0,1 0 252 0 0,0 0-252 0 0,0-1-1 0 0,0 1 1 0 0,-1 0 0 0 0,1 0 0 0 0,0 0 0 0 0,0 0 0 0 0,0-1 0 0 0,0 1-1 0 0,0 0 1 0 0,0 0 0 0 0,0 0 0 0 0,0-1 0 0 0,0 1 0 0 0,0 0 0 0 0,0 0-1 0 0,0 0 1 0 0,0-1 0 0 0,0 1 0 0 0,0 0 0 0 0,0 0 0 0 0,0 0 0 0 0,0-1-1 0 0,0 1 1 0 0,0 0 0 0 0,0 0 0 0 0,0 0 0 0 0,0 0 0 0 0,0-1 0 0 0,0 1-1 0 0,0 0 1 0 0,1 0 0 0 0,-1 0 0 0 0,0 0 0 0 0,0-1 0 0 0,0 1 0 0 0,15-7 2445 0 0,25-1-755 0 0,215-19 3537 0 0,124 13-1503 0 0,68-4-569 0 0,-386 13-2273 0 0,0-2-1 0 0,76-20 1 0 0,-133 26-968 0 0,1 0 1 0 0,0 0 0 0 0,-1 0 0 0 0,1 0 0 0 0,0 1 0 0 0,-1 0 0 0 0,1 0-1 0 0,0 0 1 0 0,0 1 0 0 0,-1-1 0 0 0,1 1 0 0 0,-1 0 0 0 0,1 1 0 0 0,0-1-1 0 0,-1 1 1 0 0,0 0 0 0 0,1 0 0 0 0,-1 0 0 0 0,0 0 0 0 0,0 1 0 0 0,-1 0 0 0 0,1 0-1 0 0,0 0 1 0 0,-1 0 0 0 0,0 1 0 0 0,1-1 0 0 0,-1 1 0 0 0,-1 0 0 0 0,1-1-1 0 0,0 1 1 0 0,3 9 0 0 0,4 10 270 0 0,0 0 1 0 0,-2 1-1 0 0,0 0 0 0 0,7 42 0 0 0,-11-47-82 0 0,20 132 541 0 0,-6 2 1 0 0,-2 166 0 0 0,-16-308-769 0 0,2 47-2 0 0,14 190 0 0 0,5 24 0 0 0,-21-267 0 0 0,3 68 0 0 0,-3 21 0 0 0,1-82 0 0 0,-1-2 0 0 0,0-1 0 0 0,0 3 0 0 0,-2 0 0 0 0,1-1 0 0 0,1-1 0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37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0 174 568 0 0,'11'-13'6189'0'0,"-1"9"-5608"0"0,1 1 1 0 0,0 0 0 0 0,1 0-1 0 0,-1 1 1 0 0,0 1 0 0 0,13 0-1 0 0,10-3 345 0 0,806-71 7422 0 0,-117 14-4218 0 0,-668 57-3622 0 0,-31 6-2758 0 0,-56 27-3900 0 0,22-23 3426 0 0,0 0 389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38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60 0 0,'-20'4'7267'0'0,"15"25"-1768"0"0,14 24-3449 0 0,-5-33-1058 0 0,33 180 2998 0 0,74 482 3504 0 0,-96-543-6299 0 0,-7 0 0 0 0,-20 276 0 0 0,-6-268-830 0 0,5-50 123 0 0,4 0 1 0 0,4 135-1 0 0,6-222-488 0 0,-2-7 0 0 0,1 1 0 0 0,0-1 0 0 0,0 1 0 0 0,0 0 0 0 0,1-1 0 0 0,-1 1 0 0 0,1-1 0 0 0,0 0 0 0 0,0 1 0 0 0,0-1 0 0 0,1 0 0 0 0,-1 1 0 0 0,1-1 0 0 0,-1 0 0 0 0,3 3 0 0 0,1-4 0 0 0,-1 0 0 0 0,0 0 0 0 0,0 0 0 0 0,1 0 0 0 0,-1-1 0 0 0,1 0 0 0 0,-1 0 0 0 0,1 0 0 0 0,0-1 0 0 0,-1 1 0 0 0,1-1 0 0 0,0 0 0 0 0,0-1 0 0 0,-1 1 0 0 0,1-1 0 0 0,-1 0 0 0 0,6-1 0 0 0,10-1 0 0 0,582-61 0 0 0,191-15 0 0 0,-641 66 0 0 0,13-1 0 0 0,203 8 0 0 0,-300 15 0 0 0,-55-8 0 0 0,2 1-2274 0 0,2-4-7113 0 0,-16 1 9138 0 0,22-5-3326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40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41 240 0 0,'-12'-2'-158'0'0,"-31"-14"13942"0"0,43 16-13685 0 0,32-2 2077 0 0,234 18 3034 0 0,-66-1-3498 0 0,625-5 1033 0 0,-388-38-1701 0 0,182-5-93 0 0,174 33 901 0 0,-790 0-1799 0 0,0 0 0 0 0,0 0 1 0 0,0 0-1 0 0,-1 0 0 0 0,1 0 1 0 0,0 1-1 0 0,0-1 0 0 0,0 1 1 0 0,0 0-1 0 0,0 0 0 0 0,0 0 1 0 0,-1 0-1 0 0,1 1 0 0 0,-1-1 1 0 0,1 0-1 0 0,4 4 0 0 0,-4 0 16 0 0,0 0-1 0 0,0 0 1 0 0,0 0-1 0 0,0 0 1 0 0,-1 0-1 0 0,0 0 1 0 0,2 10-1 0 0,-3-12-44 0 0,17 54 706 0 0,8 62 1 0 0,-9-42-561 0 0,1 17-168 0 0,12 180 0 0 0,-23 96-3 0 0,-7-368 1 0 0,-3 21 0 0 0,2-17 0 0 0,0-1 0 0 0,1 1 0 0 0,-1-1 0 0 0,1 1 0 0 0,0-1 0 0 0,1 1 0 0 0,-1-1 0 0 0,1 1 0 0 0,0-1 0 0 0,3 10 0 0 0,-3-11-129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1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1 114 652 0 0,'14'2'824'0'0,"1"1"0"0"0,-1 0 0 0 0,1 1 0 0 0,-1 1 1 0 0,-1 0-1 0 0,1 1 0 0 0,-1 0 0 0 0,0 1 0 0 0,0 0 0 0 0,0 1 0 0 0,-1 1 0 0 0,-1 0 0 0 0,11 11 0 0 0,10 13 1901 0 0,-2 1-1 0 0,47 70 0 0 0,-2-2 2564 0 0,-73-100-5131 0 0,-1 0 1 0 0,1 0-1 0 0,0-1 0 0 0,0 1 0 0 0,-1 0 0 0 0,1-1 0 0 0,0 1 1 0 0,0-1-1 0 0,1 0 0 0 0,-1 1 0 0 0,0-1 0 0 0,0 0 0 0 0,1 0 0 0 0,-1 0 1 0 0,0-1-1 0 0,1 1 0 0 0,-1-1 0 0 0,1 1 0 0 0,-1-1 0 0 0,4 0 1 0 0,-2 0-27 0 0,0-1 0 0 0,0 0 1 0 0,0 0-1 0 0,0 0 1 0 0,0-1-1 0 0,0 1 1 0 0,-1-1-1 0 0,1 0 1 0 0,-1 0-1 0 0,1 0 1 0 0,4-4-1 0 0,7-8 63 0 0,-1 1-1 0 0,0-2 1 0 0,-1 0-1 0 0,11-18 1 0 0,-19 26-85 0 0,48-67 472 0 0,72-140 0 0 0,-114 193-590 0 0,-4 8-25 0 0,0 0-1 0 0,-1 0 1 0 0,6-19-1 0 0,-12 31-449 0 0,2-4 390 0 0,-19 31-15739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41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148 113 380 0 0,'-57'-9'3506'0'0,"12"2"914"0"0,-1 3 6972 0 0,50 4-10577 0 0,146 4 3387 0 0,79-11-2066 0 0,-63 0-1270 0 0,1727-58 4184 0 0,-1351 50-5050 0 0,-530 15 0 0 0,28-2 0 0 0,-8 9-12796 0 0,-18-7 9375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4:43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707 48 332 0 0,'-2'-3'630'0'0,"0"0"-1"0"0,0 0 1 0 0,0 1 0 0 0,-1-1-1 0 0,1 1 1 0 0,-1-1-1 0 0,1 1 1 0 0,-1 0 0 0 0,0 0-1 0 0,0 0 1 0 0,0 0 0 0 0,0 1-1 0 0,0-1 1 0 0,0 1 0 0 0,-5-2-1 0 0,1 1 2 0 0,0 1 0 0 0,0 0 1 0 0,0 0-1 0 0,0 0 0 0 0,0 1 0 0 0,0 0 0 0 0,-9 2 0 0 0,-1 0-60 0 0,0 2 0 0 0,0 0-1 0 0,0 1 1 0 0,0 1 0 0 0,-21 10 0 0 0,8 0 66 0 0,0 2-1 0 0,1 0 1 0 0,1 2 0 0 0,0 2 0 0 0,-40 40 0 0 0,31-22 149 0 0,2 1 1 0 0,-57 86-1 0 0,78-103-571 0 0,1 2 0 0 0,1-1 1 0 0,1 1-1 0 0,1 1 0 0 0,2 0 0 0 0,1 1 0 0 0,0-1 0 0 0,2 1 0 0 0,2 0 0 0 0,-1 45 0 0 0,4-40-8 0 0,2 1 0 0 0,1-1 0 0 0,1-1-1 0 0,2 1 1 0 0,1-1 0 0 0,2 0 0 0 0,1 0 0 0 0,25 53-1 0 0,-24-66-139 0 0,1 0 0 0 0,1 0 0 0 0,1-2 0 0 0,0 1 0 0 0,1-2 0 0 0,1 0 0 0 0,1-1 0 0 0,0 0-1 0 0,1-2 1 0 0,0 0 0 0 0,1-1 0 0 0,0 0 0 0 0,1-2 0 0 0,1 0 0 0 0,-1-2 0 0 0,30 9 0 0 0,-5-5-20 0 0,0-1 0 0 0,0-2 0 0 0,1-3 0 0 0,0-1 1 0 0,0-2-1 0 0,0-3 0 0 0,48-5 0 0 0,-47 0-17 0 0,1-3 1 0 0,-1-2-1 0 0,-1-1 0 0 0,0-3 0 0 0,-1-2 1 0 0,0-2-1 0 0,-2-1 0 0 0,63-39 0 0 0,-69 36-14 0 0,-2-1 0 0 0,-1-2-1 0 0,0-1 1 0 0,46-48 0 0 0,-66 59 22 0 0,-2 0 1 0 0,0-1-1 0 0,0 0 0 0 0,-2-1 1 0 0,0 0-1 0 0,-1-1 1 0 0,0 0-1 0 0,-2 0 1 0 0,0-1-1 0 0,-1 0 1 0 0,6-38-1 0 0,-8 33-4 0 0,-2 0 0 0 0,-1-1 0 0 0,-1 1 0 0 0,-1 0 0 0 0,-1 0 0 0 0,-1 0 0 0 0,-1 0-1 0 0,-1 0 1 0 0,-1 1 0 0 0,-2 0 0 0 0,0 0 0 0 0,-1 0 0 0 0,-1 1 0 0 0,-1 1 0 0 0,-1 0 0 0 0,-1 0-1 0 0,-1 2 1 0 0,-32-37 0 0 0,13 22-21 0 0,-1 2-1 0 0,-2 1 0 0 0,-1 2 0 0 0,-1 1 0 0 0,-2 2 1 0 0,0 1-1 0 0,-2 3 0 0 0,-1 1 0 0 0,-61-20 1 0 0,66 28-106 0 0,-2 3 0 0 0,1 0 0 0 0,-1 3 0 0 0,0 1 0 0 0,-1 3 0 0 0,0 1 1 0 0,1 1-1 0 0,-1 3 0 0 0,1 1 0 0 0,-1 2 0 0 0,-49 13 0 0 0,57-10-856 0 0,-88 26-342 0 0,82-19-2347 0 0,2 2-3684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4:45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713 33 448 0 0,'0'-1'292'0'0,"0"0"-1"0"0,0 0 1 0 0,0 0 0 0 0,0 0-1 0 0,0 0 1 0 0,-1 0-1 0 0,1 0 1 0 0,0 0 0 0 0,0 1-1 0 0,-1-1 1 0 0,1 0-1 0 0,0 0 1 0 0,-1 0 0 0 0,1 0-1 0 0,-1 0 1 0 0,1 0 0 0 0,-1 1-1 0 0,0-1 1 0 0,1 0-1 0 0,-1 0 1 0 0,0 1 0 0 0,1-1-1 0 0,-1 0 1 0 0,0 1 0 0 0,-1-2-1 0 0,0 2 13 0 0,0-1 0 0 0,0 1 0 0 0,0-1 0 0 0,0 1 0 0 0,-1 0-1 0 0,1 0 1 0 0,0 0 0 0 0,0 0 0 0 0,0 0 0 0 0,0 0 0 0 0,-4 1 0 0 0,-7 3 243 0 0,0 0 0 0 0,0 1 0 0 0,-13 7 0 0 0,16-8 65 0 0,-26 14 79 0 0,0 1 1 0 0,2 2-1 0 0,0 1 0 0 0,1 2 0 0 0,2 1 0 0 0,-42 43 0 0 0,13-3 725 0 0,-98 134 0 0 0,144-179-1215 0 0,2 0-1 0 0,0 1 0 0 0,1 1 0 0 0,1-1 0 0 0,1 2 1 0 0,1-1-1 0 0,1 1 0 0 0,1 1 0 0 0,-3 23 1 0 0,7-32-100 0 0,1 1 1 0 0,0 0 0 0 0,1 0 0 0 0,1 0 0 0 0,0 0 0 0 0,1 0-1 0 0,1 0 1 0 0,1-1 0 0 0,0 1 0 0 0,0-1 0 0 0,2 0 0 0 0,0 0-1 0 0,1-1 1 0 0,10 18 0 0 0,-2-10 70 0 0,0 0 0 0 0,1-1 0 0 0,2 0-1 0 0,0-2 1 0 0,37 33 0 0 0,-38-41-70 0 0,-1 0 0 0 0,1 0 0 0 0,1-2 0 0 0,0 0 0 0 0,0-1 0 0 0,1-1 0 0 0,0 0 0 0 0,27 5 0 0 0,19 2 23 0 0,1-3 0 0 0,0-3 0 0 0,1-2 0 0 0,0-4 1 0 0,0-2-1 0 0,106-15 0 0 0,-103 4-90 0 0,-1-3 0 0 0,0-4-1 0 0,-2-2 1 0 0,68-30 0 0 0,-102 35 43 0 0,0-1 0 0 0,-1-2 0 0 0,-1-1 0 0 0,0-2 0 0 0,-2-1 0 0 0,-1-1 0 0 0,0-2-1 0 0,-2 0 1 0 0,37-46 0 0 0,-52 55-5 0 0,0 0-1 0 0,0-1 1 0 0,-2 0-1 0 0,0 0 1 0 0,-1-1-1 0 0,-1-1 1 0 0,-1 1-1 0 0,0-1 1 0 0,-1 0-1 0 0,-1 0 0 0 0,-1 0 1 0 0,-1-1-1 0 0,-1 1 1 0 0,0-1-1 0 0,-2 0 1 0 0,0 1-1 0 0,-1-1 1 0 0,-1 1-1 0 0,0 0 1 0 0,-2 0-1 0 0,0 0 1 0 0,-2 0-1 0 0,0 1 1 0 0,0 0-1 0 0,-2 1 0 0 0,0-1 1 0 0,-1 2-1 0 0,-1-1 1 0 0,-1 1-1 0 0,0 1 1 0 0,-27-26-1 0 0,3 9-61 0 0,-2 2-1 0 0,-1 1 0 0 0,-1 2 1 0 0,-1 2-1 0 0,-2 2 0 0 0,0 2 1 0 0,-2 1-1 0 0,0 3 0 0 0,0 1 1 0 0,-2 3-1 0 0,0 1 1 0 0,-77-8-1 0 0,89 18-342 0 0,-1 1 1 0 0,1 2-1 0 0,-1 2 0 0 0,1 1 0 0 0,0 2 1 0 0,-50 14-1 0 0,23-1-3770 0 0,1 3-3322 0 0,48-17 4328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13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4 226 400 0 0,'-1'-2'290'0'0,"0"-1"-1"0"0,1 1 0 0 0,-1-1 1 0 0,1 0-1 0 0,-1 1 1 0 0,1-1-1 0 0,0 0 1 0 0,0 1-1 0 0,0-1 1 0 0,0 0-1 0 0,1 1 1 0 0,-1-1-1 0 0,1 0 1 0 0,0 1-1 0 0,0-1 1 0 0,-1 1-1 0 0,2-1 1 0 0,-1 1-1 0 0,0 0 1 0 0,0-1-1 0 0,1 1 1 0 0,-1 0-1 0 0,1 0 1 0 0,0 0-1 0 0,3-4 1 0 0,5-4 306 0 0,0-1 0 0 0,1 2 0 0 0,14-12 1 0 0,-3 6 148 0 0,0 0 1 0 0,1 2-1 0 0,1 0 1 0 0,34-13-1 0 0,-45 21-447 0 0,0 1 0 0 0,0 0-1 0 0,0 1 1 0 0,0 0-1 0 0,1 1 1 0 0,-1 0 0 0 0,1 1-1 0 0,-1 1 1 0 0,1 0-1 0 0,21 4 1 0 0,-32-4-218 0 0,0 1-1 0 0,1-1 1 0 0,-1 1-1 0 0,0 0 1 0 0,-1 0 0 0 0,1 1-1 0 0,0-1 1 0 0,0 0-1 0 0,0 1 1 0 0,-1 0 0 0 0,1 0-1 0 0,-1-1 1 0 0,1 2-1 0 0,-1-1 1 0 0,0 0 0 0 0,0 0-1 0 0,0 1 1 0 0,0-1-1 0 0,0 1 1 0 0,0-1 0 0 0,1 5-1 0 0,-1-2 6 0 0,-1 0-1 0 0,0 0 1 0 0,0 0-1 0 0,0 0 0 0 0,-1 0 1 0 0,0 1-1 0 0,0-1 1 0 0,0 0-1 0 0,0 0 1 0 0,-1 0-1 0 0,0 0 0 0 0,-2 6 1 0 0,-2 6 67 0 0,-1 0-1 0 0,-1-1 1 0 0,0 1 0 0 0,-1-1-1 0 0,-1-1 1 0 0,-17 24 0 0 0,13-23-85 0 0,1-1 0 0 0,-2 0-1 0 0,0-1 1 0 0,0-1 0 0 0,-1 0 0 0 0,-1-1 0 0 0,0-1 0 0 0,-1 0-1 0 0,0-1 1 0 0,-1-1 0 0 0,1 0 0 0 0,-2-2 0 0 0,1 0 0 0 0,-1-1-1 0 0,0-1 1 0 0,-37 5 0 0 0,56-9-75 0 0,-1-1 1 0 0,0 0-1 0 0,0 0 0 0 0,1 1 0 0 0,-1-1 0 0 0,0 1 1 0 0,1-1-1 0 0,-1 0 0 0 0,0 1 0 0 0,1-1 1 0 0,-1 1-1 0 0,0-1 0 0 0,1 1 0 0 0,-1 0 1 0 0,1-1-1 0 0,-1 1 0 0 0,1 0 0 0 0,0-1 0 0 0,-1 1 1 0 0,1 0-1 0 0,0-1 0 0 0,-1 1 0 0 0,1 0 1 0 0,0 0-1 0 0,0-1 0 0 0,0 1 0 0 0,-1 0 1 0 0,1 0-1 0 0,0 0 0 0 0,0-1 0 0 0,0 1 0 0 0,0 0 1 0 0,0 0-1 0 0,1 0 0 0 0,-1-1 0 0 0,0 1 1 0 0,0 0-1 0 0,0 0 0 0 0,1-1 0 0 0,-1 1 1 0 0,0 0-1 0 0,1-1 0 0 0,-1 1 0 0 0,1 0 1 0 0,-1-1-1 0 0,1 1 0 0 0,0 0 0 0 0,21 37 162 0 0,-7-21-17 0 0,1 0-1 0 0,0-1 0 0 0,2-1 1 0 0,-1-1-1 0 0,2 0 1 0 0,0-1-1 0 0,0-1 0 0 0,1-1 1 0 0,1-1-1 0 0,-1 0 0 0 0,2-2 1 0 0,-1 0-1 0 0,1-2 0 0 0,0 0 1 0 0,1-2-1 0 0,-1 0 0 0 0,1-1 1 0 0,0-2-1 0 0,0 0 1 0 0,0-1-1 0 0,-1-2 0 0 0,30-5 1 0 0,-43 5-49 0 0,0-1 0 0 0,-1 0 1 0 0,1 0-1 0 0,-1-1 0 0 0,0-1 1 0 0,0 1-1 0 0,-1-1 0 0 0,1 0 0 0 0,-1-1 1 0 0,0 0-1 0 0,0 0 0 0 0,-1 0 1 0 0,0-1-1 0 0,0 0 0 0 0,-1 0 1 0 0,1-1-1 0 0,-2 0 0 0 0,1 1 1 0 0,-1-1-1 0 0,0-1 0 0 0,5-15 0 0 0,-9 23-223 0 0,0 1-1 0 0,0-1 1 0 0,1 0-1 0 0,-1 0 1 0 0,1 0-1 0 0,-1 1 1 0 0,1-1-1 0 0,-1 0 1 0 0,1 1-1 0 0,-1-1 1 0 0,1 0-1 0 0,0 1 1 0 0,-1-1-1 0 0,1 1 1 0 0,0-1-1 0 0,-1 1 1 0 0,1-1-1 0 0,0 1 1 0 0,0-1-1 0 0,1 1 1 0 0,17-2-6540 0 0,-16 2 5206 0 0,9 0-1313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14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9 732 0 0,'-8'-8'7923'0'0,"8"8"-7822"0"0,-5 36 2205 0 0,1-1 0 0 0,1 1 0 0 0,5 65 1 0 0,0-79-2216 0 0,1 1 0 0 0,0-1 1 0 0,2 0-1 0 0,1 0 1 0 0,0 0-1 0 0,2-1 0 0 0,13 27 1 0 0,-18-44-373 0 0,-2-1-1308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14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78 5280 0 0,'-101'-20'16416'0'0,"104"18"-16211"0"0,1 1 0 0 0,-1-1-1 0 0,0 1 1 0 0,1-1 0 0 0,-1 1 0 0 0,1 0-1 0 0,0 0 1 0 0,3 0 0 0 0,101-17 1418 0 0,127-5 1 0 0,-85 19-6603 0 0,-130 5-2681 0 0,-12-1 5234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15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548 117 228 0 0,'0'-5'400'0'0,"0"0"1"0"0,0 0-1 0 0,0 1 0 0 0,-1-1 1 0 0,0 0-1 0 0,0 1 1 0 0,0-1-1 0 0,0 1 0 0 0,-1-1 1 0 0,0 1-1 0 0,0 0 0 0 0,0-1 1 0 0,0 1-1 0 0,-1 0 0 0 0,0 0 1 0 0,0 1-1 0 0,0-1 1 0 0,0 1-1 0 0,0-1 0 0 0,-1 1 1 0 0,1 0-1 0 0,-1 0 0 0 0,0 0 1 0 0,0 1-1 0 0,0-1 0 0 0,0 1 1 0 0,-1 0-1 0 0,1 1 1 0 0,0-1-1 0 0,-1 0 0 0 0,1 1 1 0 0,-1 0-1 0 0,0 0 0 0 0,1 1 1 0 0,-8-1-1 0 0,-5 0 87 0 0,1 1 0 0 0,-1 1-1 0 0,1 0 1 0 0,-1 1 0 0 0,1 1-1 0 0,0 0 1 0 0,0 1 0 0 0,0 1 0 0 0,-15 7-1 0 0,12-3-128 0 0,0 0-1 0 0,0 2 0 0 0,0 1 0 0 0,2 0 0 0 0,-1 1 1 0 0,2 1-1 0 0,0 0 0 0 0,0 1 0 0 0,2 1 0 0 0,0 0 0 0 0,-21 32 1 0 0,30-40-237 0 0,0 1 0 0 0,0 0 1 0 0,1 0-1 0 0,0 0 0 0 0,0 0 0 0 0,1 1 1 0 0,1-1-1 0 0,-1 1 0 0 0,1 0 1 0 0,1 0-1 0 0,0 0 0 0 0,1 0 1 0 0,-1 0-1 0 0,2 0 0 0 0,0 0 1 0 0,0 0-1 0 0,0 0 0 0 0,2 0 0 0 0,-1-1 1 0 0,1 1-1 0 0,0 0 0 0 0,1-1 1 0 0,0 0-1 0 0,1 0 0 0 0,0 0 1 0 0,0-1-1 0 0,7 9 0 0 0,0-3-86 0 0,2 0 0 0 0,0 0 0 0 0,0-1 0 0 0,1-1 0 0 0,1 0 0 0 0,0-1 0 0 0,1-1-1 0 0,0-1 1 0 0,0 0 0 0 0,1-1 0 0 0,0-1 0 0 0,0 0 0 0 0,1-2 0 0 0,-1 0 0 0 0,1-1 0 0 0,1-1 0 0 0,-1-1 0 0 0,28 0 0 0 0,-42-2-85 0 0,0 0 1 0 0,-1-1 0 0 0,1 1-1 0 0,0-1 1 0 0,0-1 0 0 0,-1 1 0 0 0,1 0-1 0 0,-1-1 1 0 0,1 0 0 0 0,-1 0 0 0 0,0 0-1 0 0,0-1 1 0 0,0 0 0 0 0,0 1-1 0 0,0-1 1 0 0,0-1 0 0 0,-1 1 0 0 0,1 0-1 0 0,-1-1 1 0 0,0 0 0 0 0,0 0 0 0 0,-1 0-1 0 0,1 0 1 0 0,-1 0 0 0 0,0 0-1 0 0,0-1 1 0 0,0 1 0 0 0,0-1 0 0 0,-1 1-1 0 0,2-10 1 0 0,-3 12 45 0 0,0-1 0 0 0,-1 1-1 0 0,1 0 1 0 0,-1 0 0 0 0,1 0 0 0 0,-1-1-1 0 0,0 1 1 0 0,1 0 0 0 0,-1 0 0 0 0,0 0-1 0 0,-1 0 1 0 0,1 0 0 0 0,0 1 0 0 0,0-1-1 0 0,-1 0 1 0 0,1 0 0 0 0,-1 1 0 0 0,0-1-1 0 0,1 1 1 0 0,-1 0 0 0 0,0-1 0 0 0,0 1-1 0 0,0 0 1 0 0,0 0 0 0 0,0 0 0 0 0,0 0-1 0 0,0 0 1 0 0,0 1 0 0 0,0-1 0 0 0,-4 0 0 0 0,-5-2 23 0 0,0 1 0 0 0,0 0 0 0 0,-1 0 0 0 0,-18 1 0 0 0,2 2 37 0 0,0 0 1 0 0,-54 11-1 0 0,70-9-106 0 0,1-1 1 0 0,0 2-1 0 0,1-1 0 0 0,-1 1 0 0 0,1 1 1 0 0,-1 0-1 0 0,1 1 0 0 0,1 0 1 0 0,-1 0-1 0 0,-11 11 0 0 0,20-17-28 0 0,1 1-1 0 0,-1-1 1 0 0,0 1-1 0 0,0 0 1 0 0,1-1-1 0 0,-1 1 1 0 0,0 0-1 0 0,1-1 1 0 0,-1 1-1 0 0,1 0 1 0 0,-1 0-1 0 0,1 0 1 0 0,-1 0-1 0 0,1 0 1 0 0,-1 0-1 0 0,1-1 1 0 0,0 1 0 0 0,0 0-1 0 0,-1 0 1 0 0,1 0-1 0 0,0 0 1 0 0,0 0-1 0 0,0 0 1 0 0,0 0-1 0 0,0 0 1 0 0,0 0-1 0 0,0 0 1 0 0,1 0-1 0 0,-1 0 1 0 0,0 0-1 0 0,1 0 1 0 0,-1 0-1 0 0,0 0 1 0 0,1 0-1 0 0,-1 0 1 0 0,1-1 0 0 0,-1 1-1 0 0,1 0 1 0 0,-1 0-1 0 0,1 0 1 0 0,0-1-1 0 0,0 1 1 0 0,-1 0-1 0 0,1-1 1 0 0,0 1-1 0 0,0-1 1 0 0,0 1-1 0 0,-1-1 1 0 0,1 1-1 0 0,0-1 1 0 0,0 0-1 0 0,0 1 1 0 0,0-1-1 0 0,0 0 1 0 0,2 1 0 0 0,6 2-1282 0 0,1 0 1 0 0,0-1 0 0 0,-1 0 0 0 0,13 1 0 0 0,8-1-1163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15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0 516 0 0,'-13'2'15154'0'0,"36"1"-11017"0"0,42 3-2600 0 0,-2-4-13 0 0,137 1 1684 0 0,-68-12-4422 0 0,-120 10-1341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15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0 476 0 0,'-1'1'377'0'0,"0"-1"-1"0"0,0 0 1 0 0,1 0-1 0 0,-1 1 1 0 0,0-1-1 0 0,0 0 1 0 0,1 1-1 0 0,-1-1 1 0 0,0 1-1 0 0,0-1 1 0 0,1 1 0 0 0,-1-1-1 0 0,1 1 1 0 0,-1-1-1 0 0,0 1 1 0 0,1 0-1 0 0,-1-1 1 0 0,1 1-1 0 0,-1 0 1 0 0,1 0-1 0 0,0-1 1 0 0,-1 1-1 0 0,1 0 1 0 0,0 0 0 0 0,0-1-1 0 0,-1 1 1 0 0,1 0-1 0 0,0 0 1 0 0,0 0-1 0 0,0 0 1 0 0,0-1-1 0 0,0 3 1 0 0,2-2-10 0 0,-1 0 1 0 0,1 0 0 0 0,-1 0-1 0 0,1 0 1 0 0,0-1-1 0 0,-1 1 1 0 0,1 0-1 0 0,0-1 1 0 0,0 0-1 0 0,0 1 1 0 0,0-1-1 0 0,-1 0 1 0 0,5 0 0 0 0,79-2 2175 0 0,-79 2-1866 0 0,29-3 96 0 0,45-1-332 0 0,-26 5-9138 0 0,-42-1 6333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16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282 257 308 0 0,'-5'-15'747'0'0,"-1"0"1"0"0,-1 0-1 0 0,0 0 0 0 0,-1 1 1 0 0,-1 0-1 0 0,0 0 0 0 0,-1 1 1 0 0,-21-22-1 0 0,24 29-243 0 0,0-1 0 0 0,0 2-1 0 0,0-1 1 0 0,-1 1 0 0 0,0 0 0 0 0,0 1 0 0 0,-1 0-1 0 0,1 0 1 0 0,-1 1 0 0 0,0 0 0 0 0,1 0-1 0 0,-1 1 1 0 0,-1 0 0 0 0,1 1 0 0 0,0 0 0 0 0,0 0-1 0 0,-13 2 1 0 0,21-1-406 0 0,0-1 0 0 0,0 1 0 0 0,-1 0 1 0 0,1 1-1 0 0,0-1 0 0 0,0 0 0 0 0,0 0 0 0 0,-1 0 0 0 0,1 1 0 0 0,0-1 0 0 0,0 1 0 0 0,0-1 0 0 0,0 1 1 0 0,0-1-1 0 0,0 1 0 0 0,-1 0 0 0 0,1-1 0 0 0,1 1 0 0 0,-1 0 0 0 0,0 0 0 0 0,-1 1 0 0 0,1-1-18 0 0,1 0 0 0 0,0 0 0 0 0,0 0 0 0 0,0 0 0 0 0,0 0 0 0 0,0 0 0 0 0,0 0 0 0 0,0 0 0 0 0,0 0 0 0 0,0 0 0 0 0,0 0 0 0 0,1 0 0 0 0,-1 0 0 0 0,0 0 0 0 0,1-1 0 0 0,-1 1 0 0 0,0 0 0 0 0,1 0 0 0 0,-1 0 0 0 0,2 1 0 0 0,3 5 189 0 0,0-1-1 0 0,1 1 0 0 0,0-1 0 0 0,10 8 0 0 0,25 17 321 0 0,1-1-1 0 0,60 30 0 0 0,-41-24-52 0 0,-3-4 10 0 0,-31-18-280 0 0,0 1-1 0 0,-2 0 1 0 0,0 2-1 0 0,-1 1 1 0 0,0 1-1 0 0,34 37 1 0 0,-57-55-249 0 0,1 0 1 0 0,-1 1-1 0 0,1-1 0 0 0,-1 1 0 0 0,0-1 1 0 0,0 1-1 0 0,0 0 0 0 0,0-1 0 0 0,0 1 1 0 0,0 0-1 0 0,0 0 0 0 0,0 0 0 0 0,-1-1 1 0 0,1 1-1 0 0,-1 0 0 0 0,1 0 0 0 0,-1 0 1 0 0,0 0-1 0 0,0 0 0 0 0,0 0 1 0 0,0 0-1 0 0,0 0 0 0 0,0 0 0 0 0,-1 0 1 0 0,1 0-1 0 0,-1 0 0 0 0,1 0 0 0 0,-1 0 1 0 0,0 0-1 0 0,1-1 0 0 0,-1 1 0 0 0,0 0 1 0 0,0 0-1 0 0,0-1 0 0 0,-1 1 0 0 0,1-1 1 0 0,0 1-1 0 0,-1-1 0 0 0,1 1 0 0 0,-1-1 1 0 0,1 0-1 0 0,-1 0 0 0 0,0 1 1 0 0,1-1-1 0 0,-1-1 0 0 0,0 1 0 0 0,0 0 1 0 0,1 0-1 0 0,-5 0 0 0 0,-6 4 21 0 0,0-1 0 0 0,-1-1-1 0 0,1 0 1 0 0,-1-1 0 0 0,0-1 0 0 0,-20 1-1 0 0,0-2 4 0 0,-1-3-1 0 0,1 0 1 0 0,-38-10-1 0 0,53 9-19 0 0,1-1-1 0 0,0 0 0 0 0,0-1 0 0 0,0-1 1 0 0,1-1-1 0 0,0 0 0 0 0,-25-19 1 0 0,38 25-20 0 0,1 0 0 0 0,0 0 1 0 0,0 0-1 0 0,0 0 0 0 0,0 0 1 0 0,1 0-1 0 0,-1 0 0 0 0,1-1 1 0 0,-1 1-1 0 0,1-1 0 0 0,0 1 1 0 0,0-1-1 0 0,0 1 0 0 0,0-1 1 0 0,0 0-1 0 0,0 0 0 0 0,1 1 1 0 0,0-1-1 0 0,-1 0 0 0 0,1 0 1 0 0,0 0-1 0 0,0 1 0 0 0,1-1 1 0 0,-1 0-1 0 0,1 0 0 0 0,-1 1 1 0 0,1-1-1 0 0,0 0 0 0 0,0 1 1 0 0,0-1-1 0 0,0 0 0 0 0,0 1 1 0 0,1 0-1 0 0,-1-1 0 0 0,1 1 1 0 0,-1 0-1 0 0,4-3 0 0 0,7-11-23 0 0,1 1 0 0 0,1 1 0 0 0,1 0 0 0 0,17-14 0 0 0,-16 16-4 0 0,6-7-22 0 0,-5 6 16 0 0,-1-1 1 0 0,21-24 0 0 0,-34 34 9 0 0,1 0 1 0 0,-1 0 0 0 0,0-1-1 0 0,-1 1 1 0 0,1-1-1 0 0,-1 1 1 0 0,0-1 0 0 0,0 0-1 0 0,0 0 1 0 0,0 0 0 0 0,-1 0-1 0 0,0 0 1 0 0,0-1 0 0 0,-1 1-1 0 0,1-7 1 0 0,-2 8-3 0 0,0 1-1 0 0,0-1 1 0 0,0 0 0 0 0,0 1-1 0 0,-1-1 1 0 0,1 1 0 0 0,-1-1-1 0 0,0 1 1 0 0,0 0 0 0 0,0 0-1 0 0,-1 0 1 0 0,1 0 0 0 0,-1 0-1 0 0,1 0 1 0 0,-1 1 0 0 0,0-1-1 0 0,0 1 1 0 0,0 0 0 0 0,0 0-1 0 0,-1 0 1 0 0,1 0 0 0 0,0 1-1 0 0,-5-2 1 0 0,-9-4-149 0 0,-1 1 0 0 0,1 0 0 0 0,-25-3-1 0 0,38 8-233 0 0,-60-8-503 0 0,32 11-1847 0 0,30-2 2153 0 0,0 1 0 0 0,1-1 0 0 0,-1 1 0 0 0,0-1 0 0 0,0 1 0 0 0,1 0-1 0 0,-1 0 1 0 0,0 0 0 0 0,1 0 0 0 0,-1 0 0 0 0,1 0 0 0 0,-2 2 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09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465 126 532 0 0,'1'-1'207'0'0,"0"0"-1"0"0,1 0 1 0 0,-1 0-1 0 0,0 0 1 0 0,0 0 0 0 0,0 0-1 0 0,0 0 1 0 0,-1 0-1 0 0,1-1 1 0 0,0 1 0 0 0,0 0-1 0 0,-1 0 1 0 0,1-1-1 0 0,-1 1 1 0 0,1-1 0 0 0,-1 1-1 0 0,0 0 1 0 0,1-1-1 0 0,-1 1 1 0 0,0-1-1 0 0,0 1 1 0 0,0-1 0 0 0,0 1-1 0 0,0-1 1 0 0,0 1-1 0 0,0 0 1 0 0,-1-1 0 0 0,1 1-1 0 0,0-1 1 0 0,-1 1-1 0 0,0 0 1 0 0,1-1 0 0 0,-1 1-1 0 0,0 0 1 0 0,1-1-1 0 0,-1 1 1 0 0,0 0 0 0 0,0 0-1 0 0,0 0 1 0 0,0 0-1 0 0,0 0 1 0 0,0 0-1 0 0,0 0 1 0 0,0 0 0 0 0,-1 0-1 0 0,1 0 1 0 0,0 1-1 0 0,-1-1 1 0 0,1 1 0 0 0,-3-2-1 0 0,-9-3 395 0 0,0 0-1 0 0,-1 1 1 0 0,0 0-1 0 0,-17-2 1 0 0,19 4-17 0 0,-54-12 1577 0 0,0 4 0 0 0,-107-4 1 0 0,171 14-2072 0 0,0-1 0 0 0,0 1 1 0 0,0 0-1 0 0,0 1 0 0 0,0-1 1 0 0,1 0-1 0 0,-1 0 0 0 0,0 1 1 0 0,0-1-1 0 0,0 1 0 0 0,0 0 1 0 0,1 0-1 0 0,-1-1 0 0 0,0 1 1 0 0,1 0-1 0 0,-1 0 0 0 0,1 0 1 0 0,-1 1-1 0 0,1-1 0 0 0,-1 0 1 0 0,1 1-1 0 0,0-1 0 0 0,0 0 1 0 0,-1 1-1 0 0,1 0 0 0 0,0-1 1 0 0,0 1-1 0 0,1 0 0 0 0,-2 2 1 0 0,0 3 92 0 0,1 0-1 0 0,0 1 1 0 0,0-1 0 0 0,1 0 0 0 0,0 1 0 0 0,1 9 0 0 0,38 262 1457 0 0,-25-202-1382 0 0,13 103 1127 0 0,6 358 0 0 0,-33-511-1301 0 0,11 603 2113 0 0,-9-598-2025 0 0,1 1 1 0 0,1-1-1 0 0,9 33 0 0 0,-11-61-172 0 0,0 0 0 0 0,0 0 0 0 0,0-1 0 0 0,1 1 0 0 0,-1 0 0 0 0,1-1 0 0 0,0 0 0 0 0,0 1 0 0 0,0-1 0 0 0,0-1 0 0 0,1 1 0 0 0,-1 0 0 0 0,1-1 0 0 0,0 1 0 0 0,0-1 0 0 0,-1 0 0 0 0,2-1 0 0 0,-1 1 0 0 0,7 1 0 0 0,10 4 0 0 0,0-2 0 0 0,33 4 0 0 0,-49-8 0 0 0,112 13 0 0 0,154 1 0 0 0,-257-16 0 0 0,-10 0-1 0 0,0 1 1 0 0,0 0-1 0 0,1 0 1 0 0,-1 0 0 0 0,0 1-1 0 0,0-1 1 0 0,1 1-1 0 0,-1 0 1 0 0,7 3-1 0 0,-10-4-102 0 0,18-13-13336 0 0,-3 2 10144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17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13 400 0 0,'-1'11'1346'0'0,"0"-1"-1"0"0,0 1 1 0 0,-1-1 0 0 0,0 0 0 0 0,-4 12-1 0 0,-7 12 978 0 0,-23 42-1 0 0,8-18 376 0 0,16-24-1160 0 0,8-24-864 0 0,1 1-1 0 0,-1-1 1 0 0,-1 0 0 0 0,0 0-1 0 0,0-1 1 0 0,-8 11 0 0 0,12-19-183 0 0,0-7-142 0 0,1 1 0 0 0,0 0 1 0 0,0-1-1 0 0,1 1 0 0 0,-1 0 0 0 0,1-1 0 0 0,0 1 0 0 0,2-5 0 0 0,15-58-218 0 0,-16 62 20 0 0,12-49 61 0 0,0 3 99 0 0,31-78 0 0 0,-45 130-308 0 0,0 0-1 0 0,0-1 1 0 0,1 1-1 0 0,-1 0 1 0 0,0 0-1 0 0,0-1 0 0 0,0 1 1 0 0,0 0-1 0 0,0-1 1 0 0,0 1-1 0 0,1 0 0 0 0,-1 0 1 0 0,0 0-1 0 0,0-1 1 0 0,0 1-1 0 0,1 0 0 0 0,-1 0 1 0 0,0 0-1 0 0,0-1 1 0 0,1 1-1 0 0,-1 0 1 0 0,0 0-1 0 0,0 0 0 0 0,1 0 1 0 0,-1 0-1 0 0,0 0 1 0 0,0-1-1 0 0,1 1 0 0 0,-1 0 1 0 0,0 0-1 0 0,1 0 1 0 0,-1 0-1 0 0,0 0 0 0 0,1 0 1 0 0,-1 0-1 0 0,0 0 1 0 0,0 0-1 0 0,1 0 1 0 0,-1 1-1 0 0,0-1 0 0 0,1 0 1 0 0,10 13 71 0 0,10 29 21 0 0,-18-34-76 0 0,11 19 24 0 0,1-1 0 0 0,1 0 0 0 0,2 0 0 0 0,40 44 0 0 0,-11-21-598 0 0,63 51-1 0 0,-102-93 94 0 0,1-1-1 0 0,1-1 0 0 0,-1 1 0 0 0,20 7 0 0 0,-16-8-1364 0 0,-56-20 1956 0 0,0 2 0 0 0,-1 2 0 0 0,-1 2 0 0 0,-47-4 1 0 0,27 3 210 0 0,-108-12-1110 0 0,169 21 79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24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1 518 296 0 0,'13'21'7644'0'0,"-8"-19"-7071"0"0,0-1 0 0 0,1 0 0 0 0,-1 0 0 0 0,1-1 0 0 0,0 1 0 0 0,-1-1 0 0 0,1 0 0 0 0,-1-1 0 0 0,1 1 0 0 0,-1-1 0 0 0,7-2 0 0 0,63-19 1533 0 0,-68 19-1804 0 0,13-4 138 0 0,1-2-1 0 0,-1 0 0 0 0,0-1 0 0 0,-1-1 1 0 0,-1-1-1 0 0,0-1 0 0 0,0 0 1 0 0,24-26-1 0 0,-23 19-159 0 0,-1-2 0 0 0,-1 0 0 0 0,-1-1 0 0 0,-1 0 0 0 0,-1-2 0 0 0,15-34-1 0 0,-13 24 354 0 0,-1 0-1 0 0,-3-1 0 0 0,13-54 0 0 0,-25 89 31 0 0,2 28-235 0 0,50 426 3656 0 0,-52-452-4213 0 0,0 0 0 0 0,0 0 0 0 0,0 0 0 0 0,1 1 0 0 0,-1-1 0 0 0,0 0 0 0 0,1 0 0 0 0,-1 0 0 0 0,1 0 0 0 0,-1 0 0 0 0,1 0 0 0 0,-1 0 0 0 0,1 0 1 0 0,0 0-1 0 0,0 0 0 0 0,-1 0 0 0 0,1 0 0 0 0,0 0 0 0 0,0-1 0 0 0,0 1 0 0 0,0 0 0 0 0,0-1 0 0 0,0 1 0 0 0,0 0 0 0 0,2 0 0 0 0,28-3-11378 0 0,-25 0 8767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24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1 230 120 0 0,'0'-9'703'0'0,"0"0"0"0"0,0 1 1 0 0,1-1-1 0 0,0 0 0 0 0,1 1 0 0 0,0-1 0 0 0,0 1 0 0 0,1 0 0 0 0,0 0 1 0 0,0 0-1 0 0,1 0 0 0 0,0 0 0 0 0,0 1 0 0 0,1 0 0 0 0,0 0 1 0 0,1 0-1 0 0,-1 0 0 0 0,1 1 0 0 0,0 0 0 0 0,11-8 0 0 0,-8 7-208 0 0,1 0-1 0 0,-1 1 0 0 0,1 0 1 0 0,1 0-1 0 0,-1 1 0 0 0,1 1 0 0 0,-1 0 1 0 0,1 0-1 0 0,0 1 0 0 0,1 1 0 0 0,-1 0 1 0 0,0 0-1 0 0,1 1 0 0 0,-1 1 0 0 0,16 0 1 0 0,-24 0-402 0 0,1 0 0 0 0,0 1 1 0 0,-1-1-1 0 0,1 1 1 0 0,-1-1-1 0 0,1 1 0 0 0,-1 0 1 0 0,0 0-1 0 0,1 1 0 0 0,-1-1 1 0 0,0 1-1 0 0,0 0 0 0 0,0-1 1 0 0,0 1-1 0 0,0 1 1 0 0,0-1-1 0 0,0 0 0 0 0,-1 1 1 0 0,1-1-1 0 0,-1 1 0 0 0,0 0 1 0 0,0 0-1 0 0,0 0 0 0 0,0 0 1 0 0,0 0-1 0 0,-1 0 0 0 0,1 1 1 0 0,-1-1-1 0 0,0 0 1 0 0,0 1-1 0 0,0-1 0 0 0,-1 1 1 0 0,1-1-1 0 0,-1 1 0 0 0,0-1 1 0 0,1 1-1 0 0,-2 0 0 0 0,1-1 1 0 0,0 1-1 0 0,-2 6 1 0 0,-2 8 19 0 0,0 0 0 0 0,-1-1 1 0 0,-1 1-1 0 0,-1-1 1 0 0,0 0-1 0 0,-16 25 1 0 0,-20 18 98 0 0,34-49-150 0 0,0 0 0 0 0,0 1 0 0 0,1 0 0 0 0,1 1 0 0 0,0 0 0 0 0,-8 20 0 0 0,15-31-51 0 0,0-1 0 0 0,0 1 0 0 0,0-1 0 0 0,0 1 0 0 0,0 0 0 0 0,0-1 0 0 0,0 1 0 0 0,1-1 0 0 0,-1 1 0 0 0,0 0 0 0 0,1-1 0 0 0,-1 1-1 0 0,1-1 1 0 0,0 1 0 0 0,0-1 0 0 0,-1 0 0 0 0,1 1 0 0 0,0-1 0 0 0,0 0 0 0 0,0 0 0 0 0,0 1 0 0 0,1-1 0 0 0,-1 0 0 0 0,0 0 0 0 0,0 0 0 0 0,1 0 0 0 0,-1 0 0 0 0,1-1 0 0 0,-1 1 0 0 0,0 0 0 0 0,1-1 0 0 0,-1 1 0 0 0,1-1 0 0 0,0 1 0 0 0,-1-1 0 0 0,1 0 0 0 0,2 1 0 0 0,9 2 43 0 0,1-1 0 0 0,0 0 0 0 0,16 0-1 0 0,-25-1-20 0 0,47 0 413 0 0,53-6 1 0 0,8-1-4073 0 0,-103 4-98 0 0,4-2-5346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25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44 216 0 0,'1'-14'2424'0'0,"3"-16"13005"0"0,4 61-12743 0 0,-6 71 454 0 0,-1-31-1713 0 0,15 118 1 0 0,-15-185-1747 0 0,0-1 0 0 0,0 1 0 0 0,0-1 1 0 0,0 1-1 0 0,1-1 0 0 0,-1 0 0 0 0,1 1 0 0 0,3 3 0 0 0,6 4-8754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25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62 668 0 0,'-26'-8'3162'0'0,"6"1"5801"0"0,21 6-8710 0 0,0 0-1 0 0,0 0 1 0 0,0 0-1 0 0,0 0 1 0 0,0 0 0 0 0,0 0-1 0 0,0 0 1 0 0,0 1-1 0 0,1-1 1 0 0,-1 0-1 0 0,0 1 1 0 0,1-1-1 0 0,-1 1 1 0 0,0-1 0 0 0,1 1-1 0 0,-1 0 1 0 0,0-1-1 0 0,2 1 1 0 0,31-6 1710 0 0,-32 5-1724 0 0,206-18 5772 0 0,-111 13-5156 0 0,-83 6-2003 0 0,8-2-8201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26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43 139 808 0 0,'-5'-3'675'0'0,"1"-1"0"0"0,0 1-1 0 0,1-1 1 0 0,-1 0 0 0 0,1-1 0 0 0,0 1 0 0 0,0 0-1 0 0,0-1 1 0 0,0 0 0 0 0,1 0 0 0 0,-3-6 0 0 0,5 8-422 0 0,0 1 0 0 0,0 0 0 0 0,0 0 1 0 0,0 0-1 0 0,0-1 0 0 0,0 1 0 0 0,1 0 1 0 0,-1 0-1 0 0,1 0 0 0 0,0-1 0 0 0,-1 1 1 0 0,1 0-1 0 0,0 0 0 0 0,0 0 0 0 0,0 0 1 0 0,1 0-1 0 0,-1 1 0 0 0,0-1 0 0 0,1 0 1 0 0,-1 1-1 0 0,1-1 0 0 0,0 1 0 0 0,-1-1 1 0 0,1 1-1 0 0,0-1 0 0 0,0 1 0 0 0,0 0 0 0 0,0 0 1 0 0,0 0-1 0 0,3 0 0 0 0,5-4 130 0 0,0 1-1 0 0,1 0 1 0 0,0 1-1 0 0,0 0 1 0 0,0 1-1 0 0,0 0 1 0 0,0 1-1 0 0,0 0 1 0 0,1 1-1 0 0,-1 0 1 0 0,0 1-1 0 0,0 0 1 0 0,19 4 0 0 0,-9 0-67 0 0,1 1 1 0 0,-1 1 0 0 0,-1 0 0 0 0,1 2 0 0 0,-1 0 0 0 0,20 13 0 0 0,-31-16-155 0 0,0 0 1 0 0,0 0 0 0 0,-1 1 0 0 0,0 0 0 0 0,0 0 0 0 0,-1 1 0 0 0,1 0 0 0 0,10 16-1 0 0,-17-21-128 0 0,1 0 0 0 0,0 0-1 0 0,-1 1 1 0 0,0-1-1 0 0,0 1 1 0 0,0-1-1 0 0,0 1 1 0 0,0-1 0 0 0,-1 1-1 0 0,1-1 1 0 0,-1 1-1 0 0,0 0 1 0 0,0-1-1 0 0,-1 1 1 0 0,1-1 0 0 0,-1 1-1 0 0,1-1 1 0 0,-1 1-1 0 0,0-1 1 0 0,-1 1-1 0 0,1-1 1 0 0,0 0-1 0 0,-1 1 1 0 0,0-1 0 0 0,0 0-1 0 0,0 0 1 0 0,0 0-1 0 0,0-1 1 0 0,-4 5-1 0 0,-6 4-112 0 0,1 0-1 0 0,-2 0 1 0 0,1-1-1 0 0,-2 0 1 0 0,1-1-1 0 0,-1-1 1 0 0,0 0-1 0 0,-1-1 1 0 0,0-1-1 0 0,0 0 1 0 0,-1-1-1 0 0,1 0 0 0 0,-1-1 1 0 0,0-1-1 0 0,0-1 1 0 0,-21 1-1 0 0,36-3-24 0 0,26 4-215 0 0,40 8 653 0 0,97 30 0 0 0,-127-30-194 0 0,0 2-1 0 0,-1 1 1 0 0,0 1 0 0 0,36 25 0 0 0,-67-39-120 0 0,1 0 0 0 0,-1 0 0 0 0,0 0-1 0 0,-1 1 1 0 0,1-1 0 0 0,0 1 0 0 0,-1-1 0 0 0,1 1 0 0 0,-1 0 0 0 0,0 0 0 0 0,0 0 0 0 0,0 0 0 0 0,-1 1 0 0 0,1-1 0 0 0,-1 1 0 0 0,1-1-1 0 0,0 7 1 0 0,-2-8 1 0 0,0 1-1 0 0,0 0 0 0 0,-1 0 0 0 0,1 0 1 0 0,-1-1-1 0 0,1 1 0 0 0,-1 0 1 0 0,0-1-1 0 0,0 1 0 0 0,-1-1 0 0 0,1 1 1 0 0,0-1-1 0 0,-1 1 0 0 0,0-1 0 0 0,1 0 1 0 0,-1 0-1 0 0,0 0 0 0 0,0 0 1 0 0,0 0-1 0 0,0 0 0 0 0,-1 0 0 0 0,1-1 1 0 0,0 1-1 0 0,-4 0 0 0 0,-11 9 73 0 0,-1-2 0 0 0,-1-1-1 0 0,0 0 1 0 0,0-1 0 0 0,0-1 0 0 0,-1-1-1 0 0,1-1 1 0 0,-40 4 0 0 0,19-6-100 0 0,0-2 0 0 0,0-1 0 0 0,-64-10 0 0 0,66-1-1471 0 0,29 2-3849 0 0,12 5 1258 0 0,8-5 2296 0 0,1 5-1173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26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456 75 572 0 0,'-4'-6'567'0'0,"0"0"0"0"0,-1 0 1 0 0,0 1-1 0 0,0-1 0 0 0,0 1 0 0 0,-1 0 1 0 0,0 0-1 0 0,0 1 0 0 0,0 0 0 0 0,0 0 0 0 0,-1 0 1 0 0,1 1-1 0 0,-9-3 0 0 0,7 4-146 0 0,1 1 0 0 0,-1 0 0 0 0,1 0 1 0 0,-1 1-1 0 0,0 0 0 0 0,1 0 0 0 0,-1 1 0 0 0,1 0 0 0 0,-1 0 1 0 0,1 1-1 0 0,-1 0 0 0 0,-13 5 0 0 0,4 0 19 0 0,-1 0 1 0 0,1 2-1 0 0,1 0 0 0 0,-1 0 1 0 0,2 2-1 0 0,-1 0 1 0 0,2 0-1 0 0,-1 2 0 0 0,2 0 1 0 0,-1 0-1 0 0,2 1 0 0 0,-17 23 1 0 0,23-27-258 0 0,1-1 0 0 0,-1 1 0 0 0,2 0 0 0 0,-1 0 0 0 0,1 0 0 0 0,1 1 0 0 0,0-1 0 0 0,0 1 0 0 0,1 0 0 0 0,0 0 0 0 0,1 0 0 0 0,1 0 0 0 0,-1 0 0 0 0,2 0 0 0 0,-1 0 1 0 0,2 0-1 0 0,-1 0 0 0 0,2-1 0 0 0,-1 1 0 0 0,1 0 0 0 0,1-1 0 0 0,7 15 0 0 0,-3-9-35 0 0,1-2 0 0 0,0 1 1 0 0,1-1-1 0 0,0-1 0 0 0,1 0 0 0 0,1 0 0 0 0,23 19 1 0 0,-29-27-247 0 0,1 1 0 0 0,0-1 0 0 0,0 0 0 0 0,1-1 0 0 0,-1 0 1 0 0,1 0-1 0 0,0-1 0 0 0,0 0 0 0 0,0 0 0 0 0,0-1 0 0 0,1 0 1 0 0,-1 0-1 0 0,0-1 0 0 0,1 0 0 0 0,0 0 0 0 0,-1-1 0 0 0,12-1 0 0 0,-16 0 68 0 0,1-1 0 0 0,-1 1 0 0 0,0-1 0 0 0,0 0 0 0 0,0 0 0 0 0,0 0 0 0 0,0 0 0 0 0,0-1-1 0 0,-1 0 1 0 0,1 1 0 0 0,-1-1 0 0 0,1-1 0 0 0,-1 1 0 0 0,0 0 0 0 0,-1-1 0 0 0,1 0-1 0 0,0 1 1 0 0,-1-1 0 0 0,0 0 0 0 0,0 0 0 0 0,0 0 0 0 0,-1-1 0 0 0,1 1 0 0 0,0-7 0 0 0,-1 8 51 0 0,0-1 0 0 0,0 1 1 0 0,-1 0-1 0 0,0 0 1 0 0,0-1-1 0 0,0 1 1 0 0,0 0-1 0 0,0 0 1 0 0,0-1-1 0 0,-1 1 1 0 0,0 0-1 0 0,1 0 1 0 0,-1 0-1 0 0,-1 0 1 0 0,1 0-1 0 0,0 0 1 0 0,-1 0-1 0 0,1 0 1 0 0,-1 0-1 0 0,0 0 0 0 0,0 1 1 0 0,0-1-1 0 0,0 1 1 0 0,0 0-1 0 0,-1-1 1 0 0,1 1-1 0 0,-1 0 1 0 0,0 0-1 0 0,1 1 1 0 0,-1-1-1 0 0,0 1 1 0 0,0-1-1 0 0,0 1 1 0 0,-4-1-1 0 0,-4-1-65 0 0,0 2 1 0 0,0 0-1 0 0,0 0 0 0 0,-1 1 1 0 0,1 0-1 0 0,0 1 0 0 0,0 0 1 0 0,0 1-1 0 0,0 0 0 0 0,0 1 0 0 0,0 0 1 0 0,1 1-1 0 0,0 0 0 0 0,-1 1 1 0 0,1 0-1 0 0,1 0 0 0 0,-1 1 1 0 0,1 1-1 0 0,0-1 0 0 0,0 1 0 0 0,-11 13 1 0 0,10-3-1388 0 0,10-16 1061 0 0,0 1-1 0 0,-1-1 1 0 0,1 1 0 0 0,0-1 0 0 0,0 1-1 0 0,0-1 1 0 0,0 1 0 0 0,0-1-1 0 0,0 1 1 0 0,1-1 0 0 0,-1 1-1 0 0,0-1 1 0 0,1 0 0 0 0,-1 1 0 0 0,1-1-1 0 0,0 0 1 0 0,0 2 0 0 0,7 6-2078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27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9 940 0 0,'29'6'12387'0'0,"6"-4"-5350"0"0,11-1-3578 0 0,26-4-3453 0 0,8 0 2005 0 0,218-8 2013 0 0,-297 11-4485 0 0,15-1-1200 0 0,-5 3-1578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27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1 344 0 0,'-1'0'349'0'0,"1"1"0"0"0,-1-1 1 0 0,0 1-1 0 0,0-1 0 0 0,1 1 0 0 0,-1 0 0 0 0,0-1 1 0 0,1 1-1 0 0,-1 0 0 0 0,1 0 0 0 0,-1 0 1 0 0,1-1-1 0 0,0 1 0 0 0,-1 0 0 0 0,1 0 0 0 0,0 0 1 0 0,-1 0-1 0 0,1 0 0 0 0,0 0 0 0 0,0-1 0 0 0,0 1 1 0 0,0 0-1 0 0,0 0 0 0 0,0 0 0 0 0,0 0 0 0 0,0 1 1 0 0,1-1-50 0 0,0 1 1 0 0,0-1 0 0 0,-1 0-1 0 0,1 0 1 0 0,0 0 0 0 0,0 0-1 0 0,0-1 1 0 0,1 1 0 0 0,-1 0-1 0 0,0 0 1 0 0,0-1 0 0 0,0 1 0 0 0,0 0-1 0 0,1-1 1 0 0,2 1 0 0 0,60 11 3207 0 0,-56-11-2758 0 0,178 15 4059 0 0,-106-14-8403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28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271 126 596 0 0,'5'-3'540'0'0,"-1"-1"-1"0"0,0 0 1 0 0,0 0-1 0 0,-1 0 1 0 0,1 0-1 0 0,-1-1 0 0 0,0 1 1 0 0,0-1-1 0 0,4-8 1 0 0,-7 11-384 0 0,0 0 1 0 0,0 0-1 0 0,0 1 1 0 0,0-1-1 0 0,0 0 0 0 0,0 0 1 0 0,0 1-1 0 0,0-1 1 0 0,-1 0-1 0 0,1 0 1 0 0,-1 1-1 0 0,1-1 0 0 0,-1 0 1 0 0,0 1-1 0 0,1-1 1 0 0,-1 1-1 0 0,0-1 1 0 0,0 1-1 0 0,0-1 0 0 0,0 1 1 0 0,0 0-1 0 0,-1-1 1 0 0,1 1-1 0 0,0 0 1 0 0,-1 0-1 0 0,1 0 0 0 0,-1 0 1 0 0,1 0-1 0 0,-1 0 1 0 0,1 0-1 0 0,-1 1 0 0 0,0-1 1 0 0,1 0-1 0 0,-3 1 1 0 0,-14-7 346 0 0,1 2 1 0 0,-1 0-1 0 0,0 2 1 0 0,-1 0-1 0 0,1 0 1 0 0,-1 2-1 0 0,1 0 1 0 0,-1 2-1 0 0,1 0 1 0 0,-1 0-1 0 0,-30 8 1 0 0,47-8-440 0 0,0-1 0 0 0,1 0 0 0 0,-1 1 0 0 0,1-1 0 0 0,-1 1 0 0 0,0-1 0 0 0,1 1 0 0 0,-1 0 0 0 0,1-1 0 0 0,0 1 0 0 0,-1 0 0 0 0,1 0 0 0 0,0 0 0 0 0,-1 0 0 0 0,1 1 0 0 0,0-1 0 0 0,-2 2 0 0 0,3-2-16 0 0,0-1 1 0 0,0 1-1 0 0,0 0 0 0 0,0 0 0 0 0,0 0 0 0 0,0-1 0 0 0,0 1 0 0 0,0 0 0 0 0,0 0 0 0 0,0 0 0 0 0,0-1 0 0 0,0 1 0 0 0,1 0 0 0 0,-1 0 0 0 0,0-1 1 0 0,1 1-1 0 0,-1 0 0 0 0,0 0 0 0 0,1-1 0 0 0,-1 1 0 0 0,1 0 0 0 0,-1-1 0 0 0,1 1 0 0 0,0 0 0 0 0,5 5 165 0 0,1 0 1 0 0,0-1-1 0 0,0 0 0 0 0,14 7 0 0 0,199 96 1330 0 0,-156-80-1078 0 0,0 2-1 0 0,-2 3 1 0 0,102 74 0 0 0,-127-74-179 0 0,-35-31-259 0 0,0 0 1 0 0,0 1-1 0 0,-1-1 0 0 0,1 0 0 0 0,0 1 1 0 0,-1-1-1 0 0,1 1 0 0 0,-1-1 0 0 0,0 1 1 0 0,0 0-1 0 0,0-1 0 0 0,0 1 0 0 0,0 6 1 0 0,-1-8-18 0 0,0 1 0 0 0,-1-1 0 0 0,1 1 0 0 0,-1 0 0 0 0,1-1 0 0 0,-1 1 0 0 0,0-1 1 0 0,0 1-1 0 0,0-1 0 0 0,0 0 0 0 0,0 1 0 0 0,0-1 0 0 0,0 0 0 0 0,0 0 0 0 0,0 1 0 0 0,0-1 1 0 0,-1 0-1 0 0,1 0 0 0 0,0 0 0 0 0,-1-1 0 0 0,1 1 0 0 0,-1 0 0 0 0,1 0 0 0 0,-1-1 0 0 0,-2 1 1 0 0,-43 11 83 0 0,42-11-79 0 0,-19 3 8 0 0,-1-2 0 0 0,0 0 0 0 0,0-1 0 0 0,0-1 0 0 0,0-2 0 0 0,0 0 0 0 0,1-2 1 0 0,-36-9-1 0 0,58 12-21 0 0,0 1 1 0 0,0-1 0 0 0,1 0-1 0 0,-1 1 1 0 0,0-1 0 0 0,0 0-1 0 0,1 0 1 0 0,-1 0 0 0 0,0-1-1 0 0,1 1 1 0 0,-1 0-1 0 0,1-1 1 0 0,0 1 0 0 0,-1 0-1 0 0,1-1 1 0 0,0 0 0 0 0,0 1-1 0 0,-2-3 1 0 0,3 2-1 0 0,0 1-1 0 0,0-1 1 0 0,0 1-1 0 0,0-1 1 0 0,0 1-1 0 0,0-1 1 0 0,0 1-1 0 0,0 0 1 0 0,0-1-1 0 0,1 1 1 0 0,-1-1 0 0 0,0 1-1 0 0,1 0 1 0 0,0-1-1 0 0,-1 1 1 0 0,1 0-1 0 0,0-1 1 0 0,-1 1-1 0 0,2-1 1 0 0,6-7 0 0 0,0 0 1 0 0,0 1-1 0 0,1 0 1 0 0,18-12-1 0 0,-19 14-5 0 0,84-53-4 0 0,-55 37 11 0 0,53-41 0 0 0,-81 56-4 0 0,0-1-1 0 0,-1 0 1 0 0,0-1 0 0 0,0 1 0 0 0,-1-2-1 0 0,0 1 1 0 0,0-1 0 0 0,-1 0-1 0 0,-1 0 1 0 0,7-17 0 0 0,-11 25-2 0 0,1-1 0 0 0,-1 0 0 0 0,-1-1 0 0 0,1 1 0 0 0,0 0 0 0 0,-1 0 0 0 0,1 0 0 0 0,-1 0 0 0 0,0 0 0 0 0,0-1 0 0 0,0 1 1 0 0,-1 0-1 0 0,1 0 0 0 0,-1 0 0 0 0,0 0 0 0 0,0 0 0 0 0,0 0 0 0 0,0 0 0 0 0,0 0 0 0 0,0 0 0 0 0,-4-4 0 0 0,2 3-14 0 0,-1 1 0 0 0,1-1-1 0 0,-1 1 1 0 0,0 0 0 0 0,0 0 0 0 0,0 1-1 0 0,0-1 1 0 0,-1 1 0 0 0,1 0-1 0 0,-1 0 1 0 0,1 0 0 0 0,-9-1 0 0 0,-12-2-350 0 0,-1 1 0 0 0,1 2 1 0 0,-1 0-1 0 0,-30 3 1 0 0,49-1 147 0 0,-73 5-1970 0 0,0 7-3857 0 0,47-7 3453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1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22 516 0 0,'-3'-10'6566'0'0,"-1"5"-6459"0"0,0 4 273 0 0,0 0 0 0 0,-1-1 1 0 0,1 1-1 0 0,-1 1 0 0 0,1-1 0 0 0,-1 1 0 0 0,0-1 0 0 0,1 1 0 0 0,-1 1 0 0 0,1-1 0 0 0,-1 1 0 0 0,-5 1 0 0 0,2-1 145 0 0,-28 3 781 0 0,1 2-1 0 0,-39 12 0 0 0,60-14-888 0 0,0 1 0 0 0,0 0 0 0 0,0 1 0 0 0,1 1 0 0 0,0 0 0 0 0,0 1 0 0 0,-22 17-1 0 0,32-22-280 0 0,0-1-1 0 0,1 0 0 0 0,-1 1 1 0 0,1-1-1 0 0,-1 1 0 0 0,1 0 0 0 0,0-1 1 0 0,0 1-1 0 0,1 0 0 0 0,-1 0 0 0 0,0 1 1 0 0,1-1-1 0 0,0 0 0 0 0,0 0 1 0 0,0 1-1 0 0,0-1 0 0 0,0 1 0 0 0,1-1 1 0 0,0 1-1 0 0,-1-1 0 0 0,1 1 0 0 0,1 5 1 0 0,0-5-12 0 0,1 0-1 0 0,0 0 1 0 0,0 0 0 0 0,0 0 0 0 0,0-1 0 0 0,0 1-1 0 0,1-1 1 0 0,0 1 0 0 0,0-1 0 0 0,0 0 0 0 0,0 0 0 0 0,0-1-1 0 0,0 1 1 0 0,1 0 0 0 0,-1-1 0 0 0,1 0 0 0 0,0 0-1 0 0,7 3 1 0 0,19 7 240 0 0,0-1 0 0 0,0-1 0 0 0,1-2-1 0 0,1-1 1 0 0,54 5 0 0 0,-26-7 344 0 0,0-4 0 0 0,71-7 0 0 0,-123 5-1160 0 0,0 0 0 0 0,-1-1 0 0 0,1 0 0 0 0,10-3 0 0 0,10-4-10291 0 0,-16 6 7882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29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522 36 84 0 0,'5'-17'2232'0'0,"-1"-1"9299"0"0,-10 18-7096 0 0,-9 9-4035 0 0,-247 148 5032 0 0,69-46-3528 0 0,191-110-1864 0 0,-33 24 499 0 0,34-24-506 0 0,-1 0 0 0 0,1 0 0 0 0,0 0 0 0 0,0 0 0 0 0,0 0 0 0 0,0 0 0 0 0,0 0 0 0 0,0 1 0 0 0,0-1-1 0 0,0 0 1 0 0,0 1 0 0 0,0-1 0 0 0,1 1 0 0 0,-1-1 0 0 0,1 0 0 0 0,-1 1 0 0 0,1 0 0 0 0,-1-1-1 0 0,1 1 1 0 0,0-1 0 0 0,0 3 0 0 0,1-2-8 0 0,-1 0-1 0 0,1-1 0 0 0,1 1 1 0 0,-1-1-1 0 0,0 1 0 0 0,0-1 1 0 0,0 1-1 0 0,1-1 0 0 0,-1 0 1 0 0,1 0-1 0 0,-1 0 0 0 0,1 1 1 0 0,0-1-1 0 0,-1-1 0 0 0,1 1 1 0 0,0 0-1 0 0,0 0 1 0 0,-1-1-1 0 0,5 2 0 0 0,40 7 156 0 0,-38-8-117 0 0,74 10 269 0 0,124 2-1 0 0,-83-17-7416 0 0,-107 1 783 0 0,-9 1 3676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29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9 220 0 0,'1'0'202'0'0,"-1"-1"-1"0"0,0 1 1 0 0,0 0 0 0 0,0-1-1 0 0,0 1 1 0 0,-1 0 0 0 0,1-1-1 0 0,0 1 1 0 0,0 0 0 0 0,0-1-1 0 0,0 1 1 0 0,0 0 0 0 0,0 0-1 0 0,0-1 1 0 0,-1 1 0 0 0,1 0-1 0 0,0-1 1 0 0,0 1 0 0 0,0 0-1 0 0,-1 0 1 0 0,1-1 0 0 0,0 1 0 0 0,0 0-1 0 0,-1 0 1 0 0,1 0 0 0 0,0-1-1 0 0,0 1 1 0 0,-1 0 0 0 0,1 0-1 0 0,0 0 1 0 0,-1 0 0 0 0,1 0-1 0 0,0 0 1 0 0,0 0 0 0 0,-1-1-1 0 0,1 1 1 0 0,0 0 0 0 0,-1 0-1 0 0,1 0 1 0 0,0 0 0 0 0,-1 0-1 0 0,1 0 1 0 0,0 1 0 0 0,-1-1-1 0 0,1 0 1 0 0,0 0 0 0 0,-1 0-1 0 0,1 0 1 0 0,0 0 0 0 0,-1 0-1 0 0,1 0 1 0 0,0 1 0 0 0,0-1-1 0 0,-1 0 1 0 0,-9 25 5184 0 0,0 33-597 0 0,3 10-1455 0 0,-3 71 480 0 0,10-138-4160 0 0,0 1 0 0 0,0-1-1 0 0,1 0 1 0 0,-1 1-1 0 0,0-1 1 0 0,1 0 0 0 0,-1 1-1 0 0,1-1 1 0 0,0 0 0 0 0,-1 0-1 0 0,1 1 1 0 0,0-1 0 0 0,0 0-1 0 0,-1 0 1 0 0,1 0-1 0 0,0 0 1 0 0,0 0 0 0 0,0 0-1 0 0,0-1 1 0 0,1 1 0 0 0,-1 0-1 0 0,0 0 1 0 0,0-1 0 0 0,0 1-1 0 0,1-1 1 0 0,-1 1-1 0 0,0-1 1 0 0,0 1 0 0 0,1-1-1 0 0,-1 0 1 0 0,1 0 0 0 0,-1 1-1 0 0,2-1 1 0 0,9 3-2544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30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96 232 0 0,'1'-1'307'0'0,"0"0"0"0"0,0-1 0 0 0,0 1 1 0 0,1 0-1 0 0,-1 0 0 0 0,0 0 0 0 0,1 0 0 0 0,-1 0 0 0 0,1 0 1 0 0,-1 0-1 0 0,1 0 0 0 0,-1 0 0 0 0,1 1 0 0 0,0-1 0 0 0,-1 1 0 0 0,1-1 1 0 0,0 1-1 0 0,0 0 0 0 0,-1 0 0 0 0,1-1 0 0 0,0 1 0 0 0,2 1 1 0 0,-1-1 103 0 0,0 1 0 0 0,0 0 0 0 0,0 0 0 0 0,-1 1 0 0 0,1-1 0 0 0,0 0 0 0 0,-1 1 0 0 0,1 0 1 0 0,-1-1-1 0 0,1 1 0 0 0,3 4 0 0 0,5 6 922 0 0,-1 0-1 0 0,-1 0 1 0 0,16 27 0 0 0,-23-34-1082 0 0,46 91 5026 0 0,-19-34-1692 0 0,-28-59-3389 0 0,1 0-1 0 0,-1 0 0 0 0,1-1 0 0 0,0 1 0 0 0,-1-1 1 0 0,1 1-1 0 0,0-1 0 0 0,1 0 0 0 0,-1 0 0 0 0,4 3 1 0 0,-5-5-99 0 0,0 1 1 0 0,0 0 0 0 0,0-1-1 0 0,0 0 1 0 0,0 1 0 0 0,0-1-1 0 0,0 0 1 0 0,0 1 0 0 0,0-1-1 0 0,0 0 1 0 0,0 0 0 0 0,1 0-1 0 0,-1 0 1 0 0,0 0 0 0 0,0 0-1 0 0,0 0 1 0 0,0-1 0 0 0,0 1 0 0 0,0 0-1 0 0,2-1 1 0 0,0-1 29 0 0,1-1 1 0 0,0 1 0 0 0,-1-1-1 0 0,0 0 1 0 0,0 0-1 0 0,0 0 1 0 0,0-1 0 0 0,0 1-1 0 0,-1 0 1 0 0,0-1-1 0 0,1 0 1 0 0,-1 0-1 0 0,2-6 1 0 0,104-227-20 0 0,-75 159-134 0 0,-33 77-239 0 0,1-1 15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3:21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80 364 0 0,'-10'-10'2203'0'0,"-3"-7"11463"0"0,17 29-10485 0 0,0-2-3365 0 0,-2-5 487 0 0,65 149 4698 0 0,-58-138-4587 0 0,0-1 0 0 0,0 0 0 0 0,1 0 1 0 0,1-1-1 0 0,1-1 0 0 0,0 0 0 0 0,20 17 0 0 0,-32-30-384 0 0,0 1 1 0 0,1-1-1 0 0,-1 0 0 0 0,0 1 0 0 0,1-1 0 0 0,-1 0 0 0 0,0 0 1 0 0,1 0-1 0 0,-1 1 0 0 0,0-1 0 0 0,1 0 0 0 0,-1 0 0 0 0,0 0 1 0 0,1 0-1 0 0,-1 0 0 0 0,1 0 0 0 0,-1 0 0 0 0,0 0 0 0 0,1 0 1 0 0,-1 0-1 0 0,1 0 0 0 0,-1 0 0 0 0,1 0 0 0 0,-1 0 0 0 0,0 0 1 0 0,1 0-1 0 0,-1 0 0 0 0,0-1 0 0 0,1 1 0 0 0,-1 0 0 0 0,0 0 1 0 0,1 0-1 0 0,-1-1 0 0 0,0 1 0 0 0,1 0 0 0 0,-1 0 0 0 0,0-1 1 0 0,1 1-1 0 0,8-21 381 0 0,-3-32-292 0 0,-6 48-24 0 0,2-52 64 0 0,-3 36-102 0 0,2 1-1 0 0,6-42 1 0 0,-7 61-61 0 0,0 1 0 0 0,0-1 1 0 0,0 0-1 0 0,0 0 0 0 0,0 1 0 0 0,1-1 0 0 0,-1 0 1 0 0,0 1-1 0 0,0-1 0 0 0,1 0 0 0 0,-1 1 0 0 0,1-1 0 0 0,-1 1 1 0 0,0-1-1 0 0,1 1 0 0 0,-1-1 0 0 0,1 1 0 0 0,-1-1 1 0 0,1 1-1 0 0,0-1 0 0 0,-1 1 0 0 0,1-1 0 0 0,-1 1 0 0 0,1 0 1 0 0,0 0-1 0 0,-1-1 0 0 0,1 1 0 0 0,0 0 0 0 0,0 0 1 0 0,1-1-1 0 0,23 11-24 0 0,22 31 57 0 0,-43-36-35 0 0,61 67 37 0 0,-45-48 35 0 0,1-1-1 0 0,35 31 1 0 0,-55-54-50 0 0,0 1 1 0 0,0-1-1 0 0,0 1 1 0 0,-1-1-1 0 0,1 0 0 0 0,0 0 1 0 0,0 1-1 0 0,1-1 1 0 0,-1 0-1 0 0,0 0 1 0 0,0 0-1 0 0,0 0 0 0 0,0 0 1 0 0,0 0-1 0 0,0 0 1 0 0,0 0-1 0 0,0-1 1 0 0,0 1-1 0 0,0 0 0 0 0,0 0 1 0 0,0-1-1 0 0,0 1 1 0 0,0-1-1 0 0,-1 1 1 0 0,1-1-1 0 0,0 1 1 0 0,0-1-1 0 0,0 0 0 0 0,0 1 1 0 0,-1-1-1 0 0,1 0 1 0 0,0 0-1 0 0,-1 0 1 0 0,1 1-1 0 0,-1-1 0 0 0,1 0 1 0 0,-1 0-1 0 0,1 0 1 0 0,-1 0-1 0 0,1 0 1 0 0,-1 0-1 0 0,1-2 1 0 0,20-51 338 0 0,-18 43-265 0 0,83-238 256 0 0,-82 242-1705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36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36 688 0 0,'-32'-21'17413'0'0,"47"19"-15829"0"0,125-4 3319 0 0,71 5-1848 0 0,-177 1-2767 0 0,-12-2-3529 0 0,-2-1-5194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36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37 20 0 0,'0'0'234'0'0,"-1"0"0"0"0,1-1 0 0 0,0 1 0 0 0,-1 0 0 0 0,1 0 0 0 0,0 0 0 0 0,-1-1 0 0 0,1 1 0 0 0,0 0 0 0 0,-1-1 0 0 0,1 1 0 0 0,0 0 0 0 0,0-1 0 0 0,-1 1-1 0 0,1 0 1 0 0,0-1 0 0 0,0 1 0 0 0,0 0 0 0 0,0-1 0 0 0,-1 1 0 0 0,1-1 0 0 0,0 1 0 0 0,0 0 0 0 0,0-1 0 0 0,0 1 0 0 0,0-1 0 0 0,0 1 0 0 0,0 0 0 0 0,0-1 0 0 0,0 1 0 0 0,0-1 0 0 0,0 1 0 0 0,1-1 0 0 0,-1 1 0 0 0,0 0 0 0 0,0-1 0 0 0,0 1 0 0 0,0 0 0 0 0,1-1 0 0 0,-1 1 0 0 0,0 0 0 0 0,1-1 0 0 0,21-8 3598 0 0,41 3-2439 0 0,-56 5-530 0 0,39-3 157 0 0,0 3 0 0 0,0 1 0 0 0,0 2 0 0 0,57 10 0 0 0,-102-12-1006 0 0,0 1 1 0 0,1-1 0 0 0,-1 0-1 0 0,0 1 1 0 0,1-1-1 0 0,-1 1 1 0 0,0-1 0 0 0,1 1-1 0 0,-1 0 1 0 0,0-1 0 0 0,0 1-1 0 0,0 0 1 0 0,0 0 0 0 0,0 0-1 0 0,0 0 1 0 0,0 0 0 0 0,0 0-1 0 0,0 0 1 0 0,0 0 0 0 0,-1 0-1 0 0,1 1 1 0 0,0-1-1 0 0,-1 0 1 0 0,1 0 0 0 0,-1 1-1 0 0,1-1 1 0 0,-1 0 0 0 0,0 1-1 0 0,1-1 1 0 0,-1 0 0 0 0,0 1-1 0 0,0-1 1 0 0,0 0 0 0 0,0 1-1 0 0,0-1 1 0 0,0 1 0 0 0,-1-1-1 0 0,1 0 1 0 0,0 1-1 0 0,-1-1 1 0 0,1 0 0 0 0,-1 1-1 0 0,1-1 1 0 0,-1 0 0 0 0,0 0-1 0 0,-1 3 1 0 0,-5 8 26 0 0,0 0 1 0 0,-1 0-1 0 0,-15 19 0 0 0,15-21 50 0 0,-91 103 747 0 0,69-82-290 0 0,1 1-1 0 0,2 1 0 0 0,1 2 0 0 0,-32 56 1 0 0,52-74-1674 0 0,8-11-1824 0 0,6-4-3859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36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5 888 0 0,'0'-4'10776'0'0,"19"222"-2079"0"0,-2-13-6033 0 0,-12-166-3080 0 0,2-1-1 0 0,2-1 1 0 0,17 49 0 0 0,-15-61-1455 0 0,2-1-4042 0 0,-8-18 3586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37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57 295 5741 0 0,'-8'-9'1064'0'0,"0"0"1"0"0,0-1-1 0 0,1 0 1 0 0,1 0-1 0 0,-6-12 1 0 0,10 19-905 0 0,1 0 0 0 0,0 0 0 0 0,0 0 1 0 0,0 0-1 0 0,1 0 0 0 0,-1 0 1 0 0,1 0-1 0 0,-1 0 0 0 0,1-1 1 0 0,0 1-1 0 0,0 0 0 0 0,0 0 1 0 0,1 0-1 0 0,-1 0 0 0 0,1-1 0 0 0,0 1 1 0 0,0 0-1 0 0,0 0 0 0 0,0 0 1 0 0,0 0-1 0 0,1 1 0 0 0,-1-1 1 0 0,1 0-1 0 0,0 0 0 0 0,2-2 0 0 0,7-6 102 0 0,-1 1 0 0 0,2 0 0 0 0,-1 1-1 0 0,1 1 1 0 0,1-1 0 0 0,0 2 0 0 0,0 0-1 0 0,0 0 1 0 0,26-8 0 0 0,-4 4 277 0 0,1 1 0 0 0,67-9 0 0 0,-48 13-88 0 0,0 3 0 0 0,-1 2-1 0 0,1 2 1 0 0,68 11 0 0 0,-89-7-173 0 0,0 1-1 0 0,-1 2 1 0 0,0 1-1 0 0,-1 2 1 0 0,0 1-1 0 0,-1 2 1 0 0,0 1-1 0 0,33 21 1 0 0,-56-31-174 0 0,0 1 1 0 0,0 0 0 0 0,-1 0 0 0 0,0 1 0 0 0,0 0 0 0 0,-1 0-1 0 0,1 1 1 0 0,-2 0 0 0 0,9 13 0 0 0,-13-18-60 0 0,1 1 1 0 0,-1-1 0 0 0,0 0-1 0 0,0 1 1 0 0,0-1 0 0 0,-1 1-1 0 0,1 0 1 0 0,-1-1-1 0 0,0 1 1 0 0,0-1 0 0 0,0 1-1 0 0,0-1 1 0 0,0 1-1 0 0,-1 0 1 0 0,0-1 0 0 0,0 1-1 0 0,0-1 1 0 0,0 0-1 0 0,0 1 1 0 0,-1-1 0 0 0,0 0-1 0 0,1 0 1 0 0,-1 0-1 0 0,0 0 1 0 0,-1 0 0 0 0,1 0-1 0 0,0-1 1 0 0,-6 5 0 0 0,-2 2 42 0 0,0 0 0 0 0,-1-1 0 0 0,0 0 1 0 0,0-1-1 0 0,-1 0 0 0 0,0-1 1 0 0,-1 0-1 0 0,1-1 0 0 0,-24 6 1 0 0,-8-1-728 0 0,-71 7 1 0 0,86-13-339 0 0,3 4-1929 0 0,13 4-4376 0 0,11-8 4521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37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500 24 192 0 0,'0'-1'320'0'0,"0"0"0"0"0,0 0 0 0 0,0 0 0 0 0,0 0 0 0 0,0 0 0 0 0,0 0 0 0 0,0 1 0 0 0,0-1 0 0 0,0 0 0 0 0,-1 0 0 0 0,1 0 0 0 0,0 0 0 0 0,-1 1 0 0 0,1-1 0 0 0,-1 0 0 0 0,1 0 0 0 0,-1 1 0 0 0,1-1 0 0 0,-1 0 0 0 0,1 0 0 0 0,-1 1 0 0 0,0-1 0 0 0,1 1-1 0 0,-1-1 1 0 0,0 1 0 0 0,-1-2 0 0 0,0 2-21 0 0,1 0-1 0 0,-1-1 1 0 0,0 1-1 0 0,0 0 1 0 0,0 0-1 0 0,1 0 0 0 0,-1 0 1 0 0,0 0-1 0 0,0 0 1 0 0,0 0-1 0 0,1 1 1 0 0,-4 0-1 0 0,-55 27 1762 0 0,49-22-1066 0 0,-309 170 7409 0 0,319-176-8446 0 0,-44 25 630 0 0,20-7-8050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38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17 480 0 0,'-2'-17'12285'0'0,"25"30"-7845"0"0,27 28-1949 0 0,29 30 519 0 0,138 113 2073 0 0,-188-163-4825 0 0,1-1 0 0 0,1-1 0 0 0,0-2 1 0 0,2-1-1 0 0,60 21 0 0 0,-90-37-525 0 0,0 1 0 0 0,-1 0 0 0 0,1-1-1 0 0,0 0 1 0 0,0 0 0 0 0,0 1 0 0 0,-1-2 0 0 0,1 1-1 0 0,5-1 1 0 0,10-9-9552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1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38 344 0 0,'1'-1'222'0'0,"-1"0"0"0"0,0 0 0 0 0,1 0 0 0 0,-1 0 0 0 0,0 0 1 0 0,0 0-1 0 0,1 0 0 0 0,-1 0 0 0 0,0 0 0 0 0,0 0 0 0 0,0 0 0 0 0,0 0 0 0 0,0 0 0 0 0,-1 0 0 0 0,1 0 0 0 0,0 0 1 0 0,0 0-1 0 0,-1 0 0 0 0,1 0 0 0 0,0 0 0 0 0,-1 1 0 0 0,1-1 0 0 0,-1 0 0 0 0,1 0 0 0 0,-1 0 0 0 0,0 0 0 0 0,-1-1 31 0 0,0 1-1 0 0,1 0 0 0 0,-1 0 0 0 0,0 0 0 0 0,0 0 0 0 0,0 1 0 0 0,0-1 1 0 0,0 0-1 0 0,0 1 0 0 0,1-1 0 0 0,-1 1 0 0 0,-3 0 0 0 0,-5-1 442 0 0,0 1 0 0 0,0 0 0 0 0,0 1 0 0 0,-12 3 0 0 0,-3 1 69 0 0,1 1 1 0 0,0 1-1 0 0,1 1 1 0 0,0 1-1 0 0,0 2 1 0 0,1 0-1 0 0,0 1 1 0 0,1 1-1 0 0,0 1 0 0 0,1 1 1 0 0,-28 27-1 0 0,47-41-660 0 0,-1 1-1 0 0,1-1 0 0 0,0 0 0 0 0,0 1 1 0 0,-1-1-1 0 0,1 1 0 0 0,0-1 0 0 0,0 1 1 0 0,1 0-1 0 0,-1-1 0 0 0,0 1 0 0 0,0 0 1 0 0,1 0-1 0 0,-1 0 0 0 0,1-1 0 0 0,0 1 1 0 0,-1 0-1 0 0,1 0 0 0 0,0 0 0 0 0,0 0 1 0 0,0 0-1 0 0,1 0 0 0 0,-1 1 0 0 0,1 0-4 0 0,0-1 0 0 0,1 0-1 0 0,-1 0 1 0 0,0 0-1 0 0,1 0 1 0 0,-1 0-1 0 0,1 0 1 0 0,0-1-1 0 0,0 1 1 0 0,0 0 0 0 0,-1-1-1 0 0,1 1 1 0 0,1-1-1 0 0,-1 0 1 0 0,3 1-1 0 0,7 4 155 0 0,1-1 1 0 0,1-1-1 0 0,-1 0 0 0 0,25 4 0 0 0,47 1 851 0 0,144-2-1 0 0,-224-7-1109 0 0,3 1-549 0 0,6 3-5833 0 0,-3-2 526 0 0,-4-1 2961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38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54 428 0 0,'7'-2'15590'0'0,"29"-9"-11665"0"0,9 7-1722 0 0,205-29 4614 0 0,-246 32-7224 0 0,9-2-1021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38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0 596 0 0,'0'2'380'0'0,"0"-1"0"0"0,0 0-1 0 0,1 1 1 0 0,-1-1 0 0 0,0 0 0 0 0,1 1-1 0 0,-1-1 1 0 0,1 0 0 0 0,-1 0 0 0 0,1 1 0 0 0,0-1-1 0 0,0 0 1 0 0,-1 0 0 0 0,1 0 0 0 0,0 0-1 0 0,0 0 1 0 0,0 0 0 0 0,0 0 0 0 0,0 0 0 0 0,0 0-1 0 0,0 0 1 0 0,0-1 0 0 0,1 1 0 0 0,-1 0-1 0 0,0-1 1 0 0,0 1 0 0 0,1-1 0 0 0,-1 0 0 0 0,0 1-1 0 0,1-1 1 0 0,-1 0 0 0 0,0 0 0 0 0,2 1-1 0 0,55 6 4291 0 0,-48-7-3624 0 0,63 0 3597 0 0,-15-1-2560 0 0,-20 5-3942 0 0,-27-3-6524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3:00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56 0 0,'0'0'3408'0'0,"3"3"-1970"0"0,12 11-290 0 0,-2 1-1 0 0,1 1 1 0 0,-2 0 0 0 0,0 1 0 0 0,13 25 0 0 0,40 98 3329 0 0,-53-107-3557 0 0,1-1 1 0 0,2-1-1 0 0,1 0 1 0 0,2-2 0 0 0,1 0-1 0 0,25 30 1 0 0,-42-56-804 0 0,1 0 0 0 0,-1-1-1 0 0,1 1 1 0 0,-1-1 0 0 0,1 0-1 0 0,0 0 1 0 0,0 0 0 0 0,0 0 0 0 0,0 0-1 0 0,0 0 1 0 0,0-1 0 0 0,0 0 0 0 0,1 1-1 0 0,-1-1 1 0 0,0-1 0 0 0,1 1-1 0 0,-1 0 1 0 0,1-1 0 0 0,-1 0 0 0 0,1 1-1 0 0,5-2 1 0 0,-4 0-15 0 0,-1-1-1 0 0,1 1 1 0 0,-1-1-1 0 0,1 0 1 0 0,-1-1-1 0 0,1 1 1 0 0,-1-1-1 0 0,0 0 1 0 0,0 0-1 0 0,0 0 1 0 0,-1 0-1 0 0,1-1 1 0 0,4-5-1 0 0,7-11 178 0 0,-1-1 1 0 0,-1 0-1 0 0,0-1 0 0 0,15-40 0 0 0,6-43 574 0 0,-27 77-832 0 0,2 0-1 0 0,15-33 0 0 0,-23 60-297 0 0,0-1 1 0 0,0 1-1 0 0,0 0 0 0 0,0 0 0 0 0,0 0 0 0 0,1 0 0 0 0,-1 0 0 0 0,0 0 0 0 0,0 0 1 0 0,1 0-1 0 0,-1 0 0 0 0,1 1 0 0 0,-1-1 0 0 0,1 0 0 0 0,-1 1 0 0 0,1 0 0 0 0,-1-1 1 0 0,1 1-1 0 0,0 0 0 0 0,-1 0 0 0 0,1-1 0 0 0,-1 1 0 0 0,1 1 0 0 0,0-1 0 0 0,-1 0 0 0 0,1 0 1 0 0,-1 0-1 0 0,1 1 0 0 0,-1-1 0 0 0,1 1 0 0 0,-1-1 0 0 0,1 1 0 0 0,1 1 0 0 0,12 2-3690 0 0,6-1 1288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3:01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442 1 296 0 0,'-28'20'8359'0'0,"-46"44"-2765"0"0,-30 29-2815 0 0,-113 123 1837 0 0,206-204-3875 0 0,3-4-2973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3:01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31 528 0 0,'-5'-11'-298'0'0,"-7"-9"16464"0"0,23 31-12874 0 0,76 68 1499 0 0,-63-60-4059 0 0,0-1 1 0 0,1-1 0 0 0,47 24-1 0 0,-68-39-1119 0 0,0-1 1 0 0,0 1-1 0 0,0-1 0 0 0,1 0 0 0 0,-1-1 1 0 0,0 1-1 0 0,1-1 0 0 0,-1 0 0 0 0,8-1 1 0 0,39-10-8309 0 0,-32 5 6149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3:01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23 176 0 0,'0'0'2454'0'0,"-13"16"5596"0"0,14-14-7730 0 0,-1 0 0 0 0,1 0-1 0 0,-1 0 1 0 0,1 0-1 0 0,0 0 1 0 0,0 0 0 0 0,0 0-1 0 0,0 0 1 0 0,0 0-1 0 0,0-1 1 0 0,1 1 0 0 0,-1 0-1 0 0,1-1 1 0 0,-1 1-1 0 0,1-1 1 0 0,-1 1 0 0 0,1-1-1 0 0,0 0 1 0 0,0 0 0 0 0,0 0-1 0 0,3 2 1 0 0,-2-2-120 0 0,-1 0 1 0 0,0 0-1 0 0,0 0 1 0 0,1 0-1 0 0,-1-1 1 0 0,0 1-1 0 0,1-1 0 0 0,-1 0 1 0 0,0 1-1 0 0,1-1 1 0 0,-1 0-1 0 0,1-1 1 0 0,-1 1-1 0 0,0 0 1 0 0,1-1-1 0 0,-1 1 1 0 0,0-1-1 0 0,1 0 1 0 0,-1 1-1 0 0,0-1 1 0 0,0 0-1 0 0,0 0 0 0 0,0-1 1 0 0,0 1-1 0 0,0 0 1 0 0,0-1-1 0 0,0 1 1 0 0,0-1-1 0 0,-1 0 1 0 0,4-3-1 0 0,-5 3-159 0 0,1 0-1 0 0,-1 0 1 0 0,0 0 0 0 0,0 1-1 0 0,0-1 1 0 0,0 0-1 0 0,0 0 1 0 0,0 0 0 0 0,0 0-1 0 0,0 0 1 0 0,-1 0-1 0 0,1 0 1 0 0,-1 0-1 0 0,0 1 1 0 0,1-1 0 0 0,-1 0-1 0 0,0 0 1 0 0,0 1-1 0 0,0-1 1 0 0,0 1 0 0 0,0-1-1 0 0,-1 1 1 0 0,-1-3-1 0 0,-10-7-3370 0 0,1 6-5013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3:02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94 1060 0 0,'-1'0'481'0'0,"-1"-1"1"0"0,0 1-1 0 0,1-1 0 0 0,-1 1 1 0 0,1-1-1 0 0,-1 0 1 0 0,1 0-1 0 0,-1 0 0 0 0,1 0 1 0 0,-1 0-1 0 0,1 0 0 0 0,0 0 1 0 0,-2-2-1 0 0,3 2-304 0 0,0 1-1 0 0,0 0 1 0 0,0-1-1 0 0,0 1 1 0 0,0-1 0 0 0,0 1-1 0 0,0 0 1 0 0,0-1-1 0 0,0 1 1 0 0,0 0 0 0 0,0-1-1 0 0,0 1 1 0 0,1-1-1 0 0,-1 1 1 0 0,0 0 0 0 0,0-1-1 0 0,1 1 1 0 0,-1 0-1 0 0,0 0 1 0 0,0-1 0 0 0,1 1-1 0 0,-1 0 1 0 0,0-1-1 0 0,1 1 1 0 0,-1 0 0 0 0,0 0-1 0 0,1 0 1 0 0,-1-1-1 0 0,0 1 1 0 0,1 0 0 0 0,-1 0-1 0 0,0 0 1 0 0,2 0-1 0 0,50-13 5988 0 0,-40 11-6627 0 0,64-12 2676 0 0,-29 6-59 0 0,86-25-1 0 0,-133 33-2143 0 0,0 0 0 0 0,1 0 0 0 0,-1 0-1 0 0,0-1 1 0 0,1 1 0 0 0,-1 0 0 0 0,0 0-1 0 0,1 0 1 0 0,-1 0 0 0 0,1 0-1 0 0,-1 0 1 0 0,0 0 0 0 0,1 0 0 0 0,-1 0-1 0 0,1 0 1 0 0,-1 0 0 0 0,0 1 0 0 0,1-1-1 0 0,-1 0 1 0 0,0 0 0 0 0,1 0 0 0 0,-1 0-1 0 0,0 1 1 0 0,1-1 0 0 0,-1 0 0 0 0,0 0-1 0 0,1 0 1 0 0,-1 1 0 0 0,0-1-1 0 0,0 0 1 0 0,1 1 0 0 0,-1-1 0 0 0,0 0-1 0 0,0 1 1 0 0,0-1 0 0 0,1 1 0 0 0,2 19 107 0 0,-10 33-136 0 0,4-41 74 0 0,0 28 170 0 0,2 0 0 0 0,2 0-1 0 0,1 0 1 0 0,2 0 0 0 0,2-1 0 0 0,1 1-1 0 0,2-1 1 0 0,2-1 0 0 0,2 0-1 0 0,1 0 1 0 0,1-2 0 0 0,32 54-1 0 0,-28-52-191 0 0,-18-36-152 0 0,-63 4-2206 0 0,-84-2 1426 0 0,31 1 3121 0 0,166-5-1759 0 0,-1-3 0 0 0,1-1 0 0 0,77-18 0 0 0,-75 11-4066 0 0,-20 5-5253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3:02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332 15 352 0 0,'-17'-15'12919'0'0,"-26"36"-7423"0"0,-21 28-2175 0 0,13-8-1807 0 0,-99 68-116 0 0,143-102-5004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3:03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16 644 0 0,'-10'-16'14898'0'0,"18"36"-7048"0"0,1-5-9205 0 0,22 23 3154 0 0,1-1 0 0 0,2-2 0 0 0,40 33 0 0 0,-40-40-1261 0 0,3-2-1 0 0,0-1 0 0 0,61 31 0 0 0,-80-50-3023 0 0,-12-5-792 0 0,6-1-6551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3:04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39 344 0 0,'-24'6'10869'0'0,"40"-4"-3310"0"0,17-3-3408 0 0,-8 0-3605 0 0,107-20 3114 0 0,-48-2-5382 0 0,-59 24-8299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1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32 200 0 0,'1'0'297'0'0,"-1"-1"-1"0"0,1 0 1 0 0,0 0-1 0 0,-1 0 1 0 0,1 1-1 0 0,-1-1 1 0 0,1 0-1 0 0,-1 0 1 0 0,1 0-1 0 0,-1 0 1 0 0,0 0-1 0 0,1 0 1 0 0,-1 0-1 0 0,0 0 1 0 0,0 0-1 0 0,0 0 1 0 0,0 0-1 0 0,0 0 1 0 0,0 0-1 0 0,0 0 1 0 0,0 0-1 0 0,0 0 1 0 0,0 0-1 0 0,-1-2 1 0 0,0 3-111 0 0,0-1 0 0 0,1 0-1 0 0,-1 1 1 0 0,0-1 0 0 0,0 1 0 0 0,0-1 0 0 0,0 1 0 0 0,0-1-1 0 0,0 1 1 0 0,0-1 0 0 0,0 1 0 0 0,0 0 0 0 0,0 0 0 0 0,0 0-1 0 0,0-1 1 0 0,0 1 0 0 0,0 0 0 0 0,-3 1 0 0 0,-5-1 535 0 0,-1 2 1 0 0,0-1-1 0 0,-19 6 1 0 0,-1 3 815 0 0,-55 24 0 0 0,76-30-1216 0 0,1 1-1 0 0,0-1 1 0 0,1 1 0 0 0,-1 0 0 0 0,1 1 0 0 0,0 0 0 0 0,0 0 0 0 0,1 0-1 0 0,0 1 1 0 0,0 0 0 0 0,-9 14 0 0 0,14-18-197 0 0,-1-1 0 0 0,1 1 0 0 0,0 0 0 0 0,0 0-1 0 0,0 0 1 0 0,0 0 0 0 0,1 0 0 0 0,-1 0 0 0 0,1 0 0 0 0,0 0 0 0 0,0 0 0 0 0,0 0 0 0 0,0 0 0 0 0,0 0 0 0 0,1 0-1 0 0,-1 0 1 0 0,1 0 0 0 0,1 5 0 0 0,1-4 13 0 0,-1 1-1 0 0,1 0 1 0 0,0-1-1 0 0,0 0 1 0 0,0 1-1 0 0,1-1 1 0 0,-1 0 0 0 0,1-1-1 0 0,8 7 1 0 0,3 1 107 0 0,1-1 0 0 0,0-1 0 0 0,1-1 0 0 0,0 0 0 0 0,18 6 0 0 0,-4-5 138 0 0,0-1 0 0 0,0-1 0 0 0,0-2 0 0 0,1-1 0 0 0,0-2 0 0 0,0-1 0 0 0,0-1 0 0 0,0-2 0 0 0,56-10 0 0 0,-68 7-490 0 0,8-2-2113 0 0,-4 7-2731 0 0,17 0-1662 0 0,-13-1 3860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3:05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1 580 0 0,'4'3'8851'0'0,"15"9"-6736"0"0,12-8 91 0 0,-1-2 1 0 0,1-2-1 0 0,-1 0 1 0 0,45-8-1 0 0,-60 8-4571 0 0,-4 1-3957 0 0,-5-1 3940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3:14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26 145 812 0 0,'-2'-1'474'0'0,"1"0"0"0"0,-1 0 1 0 0,0-1-1 0 0,0 1 0 0 0,1-1 0 0 0,-1 0 0 0 0,1 1 1 0 0,-1-1-1 0 0,1 0 0 0 0,0 0 0 0 0,-1 0 0 0 0,1 0 1 0 0,0 0-1 0 0,0 0 0 0 0,1 0 0 0 0,-1 0 0 0 0,0 0 1 0 0,1-1-1 0 0,-1 1 0 0 0,1 0 0 0 0,0 0 0 0 0,0-5 1 0 0,0 4-117 0 0,1 0 0 0 0,0 1 0 0 0,1-1 0 0 0,-1 0 0 0 0,0 0 0 0 0,1 1 0 0 0,-1-1 0 0 0,1 1 0 0 0,0-1 0 0 0,0 1 0 0 0,0 0 1 0 0,0 0-1 0 0,0 0 0 0 0,0 0 0 0 0,3-2 0 0 0,6-3 228 0 0,0 0 1 0 0,0 1-1 0 0,0 0 1 0 0,1 1-1 0 0,0 0 0 0 0,0 1 1 0 0,15-4-1 0 0,-11 5-38 0 0,0 1 0 0 0,1 0 0 0 0,-1 1 0 0 0,25 1-1 0 0,-37 0-458 0 0,0 0 0 0 0,-1 0 0 0 0,1 1 0 0 0,0-1 0 0 0,0 1 0 0 0,0 0 0 0 0,0 0 0 0 0,-1 1 0 0 0,1-1 0 0 0,-1 1-1 0 0,1-1 1 0 0,-1 1 0 0 0,1 0 0 0 0,-1 0 0 0 0,0 1 0 0 0,0-1 0 0 0,0 1 0 0 0,0-1 0 0 0,-1 1 0 0 0,1 0 0 0 0,-1 0-1 0 0,1 0 1 0 0,-1 1 0 0 0,3 6 0 0 0,-4-7-82 0 0,-1 0 0 0 0,0 0 0 0 0,0 0 0 0 0,0 0-1 0 0,0 0 1 0 0,0 0 0 0 0,-1 0 0 0 0,1 0 0 0 0,-1 0 0 0 0,0 0 0 0 0,0 0-1 0 0,0 0 1 0 0,-1 0 0 0 0,1-1 0 0 0,0 1 0 0 0,-1 0 0 0 0,0-1 0 0 0,0 1-1 0 0,0-1 1 0 0,0 0 0 0 0,0 0 0 0 0,0 1 0 0 0,0-1 0 0 0,-1-1 0 0 0,1 1 0 0 0,-4 2-1 0 0,-6 5-139 0 0,0-1 0 0 0,0-1 0 0 0,-1 0 0 0 0,-15 6 0 0 0,-27 9-322 0 0,53-22 431 0 0,6 3 50 0 0,0-1 0 0 0,-1 0 0 0 0,1 0 0 0 0,0 0 0 0 0,0 0 0 0 0,0-1 0 0 0,0 1 1 0 0,0-1-1 0 0,7 1 0 0 0,-5-1 23 0 0,14 5 66 0 0,26 7 181 0 0,51 23 0 0 0,-86-31-225 0 0,0 0 0 0 0,0 1 1 0 0,-1 0-1 0 0,0 0 0 0 0,0 1 0 0 0,0 1 0 0 0,-1 0 0 0 0,0 0 1 0 0,-1 0-1 0 0,10 12 0 0 0,-17-18-46 0 0,1 0-1 0 0,-1 0 1 0 0,0 0 0 0 0,1 0-1 0 0,-1 1 1 0 0,0-1 0 0 0,0 0-1 0 0,0 1 1 0 0,0-1 0 0 0,-1 0-1 0 0,1 1 1 0 0,-1-1 0 0 0,1 1 0 0 0,-1-1-1 0 0,0 1 1 0 0,0-1 0 0 0,0 1-1 0 0,0-1 1 0 0,-1 1 0 0 0,1-1-1 0 0,-1 1 1 0 0,1-1 0 0 0,-2 3-1 0 0,0-1 4 0 0,0-1-1 0 0,-1 0 0 0 0,1 0 0 0 0,-1 0 0 0 0,0 0 1 0 0,0 0-1 0 0,0 0 0 0 0,0-1 0 0 0,0 0 0 0 0,0 1 1 0 0,-1-1-1 0 0,1 0 0 0 0,-5 1 0 0 0,-8 3 46 0 0,1 0-1 0 0,-1-1 0 0 0,0-1 1 0 0,0-1-1 0 0,-33 3 0 0 0,-44-8-745 0 0,33-11-4630 0 0,55 12 4144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3:15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344 101 300 0 0,'-4'-7'664'0'0,"0"1"1"0"0,-1-1-1 0 0,0 1 1 0 0,0 0-1 0 0,-1 1 1 0 0,0-1-1 0 0,1 1 1 0 0,-2 0-1 0 0,1 1 0 0 0,-1 0 1 0 0,1 0-1 0 0,-1 0 1 0 0,0 1-1 0 0,0-1 1 0 0,-1 2-1 0 0,1-1 1 0 0,-14-2-1 0 0,2 1 344 0 0,1 0 0 0 0,-1 1-1 0 0,0 1 1 0 0,-1 1 0 0 0,1 1 0 0 0,-20 2-1 0 0,36-2-881 0 0,0 0-1 0 0,0 0 0 0 0,1 0 0 0 0,-1 1 0 0 0,0-1 0 0 0,0 1 0 0 0,0-1 0 0 0,1 1 0 0 0,-1 0 0 0 0,0 0 0 0 0,1 1 0 0 0,-1-1 0 0 0,1 0 0 0 0,0 1 1 0 0,-1 0-1 0 0,1-1 0 0 0,0 1 0 0 0,0 0 0 0 0,0 0 0 0 0,0 0 0 0 0,0 0 0 0 0,0 1 0 0 0,1-1 0 0 0,-1 0 0 0 0,1 1 0 0 0,0-1 0 0 0,-1 1 0 0 0,1-1 1 0 0,0 1-1 0 0,0 3 0 0 0,1-1 7 0 0,0-1 0 0 0,0 1 0 0 0,1 0 0 0 0,-1 0 0 0 0,1-1 0 0 0,0 1 0 0 0,1-1 0 0 0,-1 1 0 0 0,1-1 0 0 0,0 1 0 0 0,0-1 1 0 0,0 0-1 0 0,1 0 0 0 0,0 0 0 0 0,-1 0 0 0 0,1 0 0 0 0,6 5 0 0 0,45 43 862 0 0,3-1 0 0 0,103 69 1 0 0,-85-66-395 0 0,-56-40-424 0 0,-13-11-116 0 0,0 1 1 0 0,-1 0-1 0 0,1 0 0 0 0,-1 1 0 0 0,0 0 0 0 0,0 0 1 0 0,0 0-1 0 0,-1 0 0 0 0,7 10 0 0 0,-10-13-95 0 0,-2-1 19 0 0,-1 0 1 0 0,1 1 0 0 0,0-1 0 0 0,0 0-1 0 0,0 0 1 0 0,-1 0 0 0 0,1 0 0 0 0,-1 0-1 0 0,1-1 1 0 0,0 1 0 0 0,-1 0-1 0 0,1-1 1 0 0,-1 1 0 0 0,0-1 0 0 0,1 1-1 0 0,-1-1 1 0 0,1 0 0 0 0,-1 1-1 0 0,0-1 1 0 0,-2 0 0 0 0,-39 2-362 0 0,41-2 353 0 0,-121-7-939 0 0,108 5 833 0 0,0 0 0 0 0,0-1 1 0 0,0-1-1 0 0,0-1 1 0 0,1 0-1 0 0,-15-7 0 0 0,28 12 114 0 0,0-1-1 0 0,-1 1 0 0 0,1-1 1 0 0,0 0-1 0 0,0 1 0 0 0,0-1 1 0 0,0 0-1 0 0,0 0 0 0 0,0 1 1 0 0,0-1-1 0 0,1 0 0 0 0,-1 0 0 0 0,0 0 1 0 0,0 0-1 0 0,1 0 0 0 0,-1 0 1 0 0,0 0-1 0 0,1-1 0 0 0,-1 1 1 0 0,1 0-1 0 0,-1 0 0 0 0,1 0 0 0 0,0 0 1 0 0,0-1-1 0 0,-1 1 0 0 0,1 0 1 0 0,0 0-1 0 0,0-1 0 0 0,0 1 1 0 0,0 0-1 0 0,1 0 0 0 0,-1-1 0 0 0,0 1 1 0 0,0 0-1 0 0,1 0 0 0 0,-1 0 1 0 0,1-1-1 0 0,-1 1 0 0 0,1 0 1 0 0,-1 0-1 0 0,1 0 0 0 0,0 0 0 0 0,-1 0 1 0 0,1 0-1 0 0,0 0 0 0 0,0 0 1 0 0,0 0-1 0 0,0 0 0 0 0,0 1 1 0 0,1-2-1 0 0,9-7 3 0 0,-1 0-1 0 0,2 0 1 0 0,19-11 0 0 0,-17 12 10 0 0,-12 6 4 0 0,13-7 80 0 0,0-2 1 0 0,0 0-1 0 0,-1 0 1 0 0,16-18-1 0 0,-27 25-54 0 0,1 0 0 0 0,-1-1 0 0 0,0 0 0 0 0,0 0 0 0 0,0 0 0 0 0,-1 0 0 0 0,0 0 0 0 0,0 0 0 0 0,0-1 0 0 0,0 1 0 0 0,-1-1 0 0 0,0 1 0 0 0,0-1 0 0 0,-1 0 0 0 0,0 1 0 0 0,1-1 0 0 0,-3-11 0 0 0,1 9-60 0 0,0 0 1 0 0,0 0 0 0 0,-1 0-1 0 0,-1 0 1 0 0,1 0-1 0 0,-1 0 1 0 0,-1 0-1 0 0,1 1 1 0 0,-1-1-1 0 0,-1 1 1 0 0,1 0 0 0 0,-1 0-1 0 0,0 1 1 0 0,-1 0-1 0 0,1 0 1 0 0,-1 0-1 0 0,-1 0 1 0 0,-10-7 0 0 0,8 8-187 0 0,0 0 1 0 0,-1 1-1 0 0,1 0 1 0 0,-1 0 0 0 0,0 1-1 0 0,0 1 1 0 0,0 0 0 0 0,0 0-1 0 0,-1 1 1 0 0,1 0 0 0 0,0 0-1 0 0,-1 1 1 0 0,1 1-1 0 0,-19 3 1 0 0,6 0-1989 0 0,2 5-4243 0 0,13-4 3937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3:15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0 924 0 0,'-11'12'8972'0'0,"-2"2"-3349"0"0,-17 21-1290 0 0,-37 41-2245 0 0,64-73-1993 0 0,-6 5 293 0 0,1 1 0 0 0,-1 1-1 0 0,1-1 1 0 0,1 1 0 0 0,0 1-1 0 0,0-1 1 0 0,1 1-1 0 0,1 0 1 0 0,-7 17 0 0 0,12-27-352 0 0,0 1-1 0 0,0-1 1 0 0,0 1 0 0 0,1-1 0 0 0,-1 1 0 0 0,0 0-1 0 0,0-1 1 0 0,1 1 0 0 0,-1-1 0 0 0,1 1 0 0 0,-1-1-1 0 0,1 0 1 0 0,0 1 0 0 0,0-1 0 0 0,0 1 0 0 0,-1-1-1 0 0,1 0 1 0 0,0 0 0 0 0,1 0 0 0 0,-1 1 0 0 0,0-1-1 0 0,0 0 1 0 0,0 0 0 0 0,1-1 0 0 0,-1 1 0 0 0,0 0-1 0 0,1 0 1 0 0,-1-1 0 0 0,3 2 0 0 0,47 15 272 0 0,-45-15-257 0 0,21 4-121 0 0,0-2 0 0 0,0 0 1 0 0,1-2-1 0 0,-1-1 1 0 0,0-1-1 0 0,31-4 1 0 0,-12-2-4224 0 0,-2-3-4052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3:16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11 848 0 0,'-5'-11'18736'0'0,"-3"43"-17254"0"0,2 0 0 0 0,1 0 0 0 0,2 0 1 0 0,1 1-1 0 0,2-1 0 0 0,1 1 0 0 0,8 53 1 0 0,-1-14-193 0 0,-7-70-1524 0 0,-1 2-620 0 0,0 1-1346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4:11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71 436 0 0,'3'-5'5465'0'0,"-3"5"-5288"0"0,0 0-1 0 0,0 0 0 0 0,1 0 0 0 0,-1 0 1 0 0,0 0-1 0 0,0 0 0 0 0,1 0 1 0 0,-1 0-1 0 0,2 0 1763 0 0,-2 1-1763 0 0,31-3 3288 0 0,52 3-4003 0 0,-49-1 1520 0 0,1725-7 3720 0 0,-974 1-4171 0 0,565-8-91 0 0,-1049 12-212 0 0,489-1 379 0 0,-239-3-410 0 0,203-8 133 0 0,-16 1 107 0 0,-371 25 302 0 0,128-3 940 0 0,-437-13-1206 0 0,17-1-3068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4:13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14 308 0 0,'0'0'659'0'0,"4"-13"8052"0"0,20 67-5353 0 0,19 65 0 0 0,-19-36-1944 0 0,15 108-1 0 0,91 807 2055 0 0,-124-898-3124 0 0,-8 119 0 0 0,-2-134-66 0 0,4 0 0 0 0,15 117 1 0 0,-14-192-219 0 0,1 0 1 0 0,0 0 0 0 0,0 0 0 0 0,1 0 0 0 0,1 0 0 0 0,0-1 0 0 0,0 0 0 0 0,6 10 0 0 0,-7-15-32 0 0,0 0 0 0 0,1 0 0 0 0,0 0 0 0 0,0-1 0 0 0,0 1 0 0 0,0-1 0 0 0,0 0 0 0 0,0 0 0 0 0,1-1 0 0 0,-1 1 0 0 0,1-1 0 0 0,0 0 1 0 0,0 0-1 0 0,0-1 0 0 0,0 0 0 0 0,0 0 0 0 0,9 1 0 0 0,131 11 302 0 0,280-11 1 0 0,-347-5-292 0 0,1681-35 613 0 0,-857 39-147 0 0,37 0 55 0 0,170 4-184 0 0,-507 4-141 0 0,605 9 268 0 0,-155 21 934 0 0,-1052-39-1448 0 0,43 1 55 0 0,-17-6-4102 0 0,-28-13-6689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4:15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8 128 0 0,'0'0'576'0'0,"-15"8"9902"0"0,18-6-10244 0 0,0 0 0 0 0,0 0 1 0 0,0-1-1 0 0,-1 1 0 0 0,2-1 1 0 0,-1 1-1 0 0,0-1 0 0 0,0 0 1 0 0,0 0-1 0 0,0-1 0 0 0,1 1 1 0 0,-1-1-1 0 0,0 1 0 0 0,7-1 1 0 0,60-1 1478 0 0,-50-1-1312 0 0,285-11 2507 0 0,225-4 370 0 0,-528 18-3258 0 0,0-1 0 0 0,0 0 0 0 0,1 1 0 0 0,-1 0 0 0 0,0-1 0 0 0,-1 1-1 0 0,1 0 1 0 0,0 0 0 0 0,0 0 0 0 0,0 0 0 0 0,0 1 0 0 0,-1-1 0 0 0,1 0 0 0 0,-1 1 0 0 0,1-1 0 0 0,-1 1 0 0 0,1 0 0 0 0,-1-1 0 0 0,0 1 0 0 0,0 0 0 0 0,0 0 0 0 0,0 0 0 0 0,0 0 0 0 0,0 0 0 0 0,0 0 0 0 0,0 2 0 0 0,15 64 343 0 0,-14-52-264 0 0,12 57 152 0 0,3 7 30 0 0,-3 2 0 0 0,-4 0 1 0 0,-1 95-1 0 0,-8-19 162 0 0,0-76-64 0 0,-12 124 1 0 0,-5-22 203 0 0,-4 26-51 0 0,7-95 146 0 0,4 205 0 0 0,10-252-402 0 0,0 251 684 0 0,-5-269-800 0 0,2-37-94 0 0,1 1 0 0 0,0-1 0 0 0,1 1-1 0 0,2 14 1 0 0,-2-27 42 0 0,-19 13 345 0 0,-337-58-199 0 0,274 34-367 0 0,81 9-61 0 0,-6 0-448 0 0,-17-5-10945 0 0,18 1 8289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53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17 220 0 0,'0'0'224'0'0,"0"-1"-1"0"0,0 1 1 0 0,1-1 0 0 0,-1 1-1 0 0,0-1 1 0 0,0 1-1 0 0,0 0 1 0 0,0-1 0 0 0,0 1-1 0 0,0-1 1 0 0,0 1 0 0 0,0-1-1 0 0,0 1 1 0 0,0-1-1 0 0,0 1 1 0 0,0-1 0 0 0,0 1-1 0 0,0-1 1 0 0,0 1 0 0 0,0-1-1 0 0,-1 1 1 0 0,1-1-1 0 0,0 1 1 0 0,0 0 0 0 0,0-1-1 0 0,-1 1 1 0 0,1-1 0 0 0,0 1-1 0 0,-1 0 1 0 0,1-1 0 0 0,0 1-1 0 0,-1 0 1 0 0,1-1-1 0 0,-1 1 1 0 0,1 0 0 0 0,0-1-1 0 0,-1 1 1 0 0,1 0 0 0 0,-1 0-1 0 0,1 0 1 0 0,-1-1-1 0 0,1 1 1 0 0,-1 0 0 0 0,-18 19 2684 0 0,-16 42-2128 0 0,34-59-407 0 0,-26 51 1507 0 0,-31 86 1 0 0,50-117-1374 0 0,2 1 1 0 0,0-1-1 0 0,1 1 0 0 0,2 0 1 0 0,0 0-1 0 0,2 1 0 0 0,1 23 1 0 0,0-38-315 0 0,1-1 1 0 0,0 1-1 0 0,0-1 1 0 0,1 0-1 0 0,0 0 1 0 0,1 0 0 0 0,0 0-1 0 0,0 0 1 0 0,1 0-1 0 0,0-1 1 0 0,0 0-1 0 0,0 0 1 0 0,1 0-1 0 0,1 0 1 0 0,-1-1 0 0 0,10 9-1 0 0,-7-9-33 0 0,0 0-1 0 0,1-1 1 0 0,-1 0 0 0 0,1 0-1 0 0,0-1 1 0 0,1 0 0 0 0,-1-1-1 0 0,1 0 1 0 0,-1-1 0 0 0,1 0-1 0 0,0 0 1 0 0,0-1 0 0 0,16 0 0 0 0,5 0 169 0 0,0-3 1 0 0,48-6 0 0 0,-63 5-237 0 0,-1 0-1 0 0,0-1 1 0 0,0-1 0 0 0,0 0 0 0 0,-1-1 0 0 0,27-15-1 0 0,-25 9-1460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53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86 600 0 0,'-36'-10'4795'0'0,"-21"-2"9156"0"0,127 15-6657 0 0,10-8-4494 0 0,-64 4-3356 0 0,1-2-1 0 0,-1 0 1 0 0,0-1 0 0 0,0 0 0 0 0,-1-1 0 0 0,0-1 0 0 0,20-11 0 0 0,-32 16 264 0 0,6-5-3015 0 0,-5-5-5832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1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459 176 200 0 0,'1'-2'609'0'0,"3"-7"1802"0"0,0 0 0 0 0,-1 0 0 0 0,0 0-1 0 0,0 0 1 0 0,2-14 0 0 0,-5 20-1958 0 0,0 1 0 0 0,0-1 0 0 0,0 1 1 0 0,0-1-1 0 0,-1 0 0 0 0,1 1 0 0 0,-1-1 0 0 0,1 1 0 0 0,-1-1 0 0 0,-2-3 0 0 0,2 4-316 0 0,0 0 0 0 0,-1-1 0 0 0,0 1 1 0 0,1 0-1 0 0,-1 0 0 0 0,0 0 0 0 0,0 0 0 0 0,0 0 0 0 0,0 1 1 0 0,0-1-1 0 0,-5-2 0 0 0,-9-4 138 0 0,0 1-1 0 0,0 0 1 0 0,-1 1 0 0 0,0 1-1 0 0,0 1 1 0 0,0 0 0 0 0,-1 1-1 0 0,1 1 1 0 0,-1 1 0 0 0,1 0 0 0 0,-25 3-1 0 0,31-1-167 0 0,-1 0 0 0 0,0 0 0 0 0,1 2 0 0 0,-1-1 0 0 0,1 1 0 0 0,0 1 0 0 0,0 0 0 0 0,0 1 0 0 0,0 0-1 0 0,1 0 1 0 0,0 1 0 0 0,0 0 0 0 0,1 1 0 0 0,-1 0 0 0 0,1 1 0 0 0,1 0 0 0 0,0 0 0 0 0,-8 10 0 0 0,14-15-54 0 0,0 0 0 0 0,0 0 0 0 0,0 0-1 0 0,0 0 1 0 0,1 0 0 0 0,-1 1 0 0 0,1-1 0 0 0,0 0 0 0 0,0 1 0 0 0,0-1 0 0 0,0 1 0 0 0,1-1 0 0 0,-1 1 0 0 0,1-1-1 0 0,0 1 1 0 0,0 0 0 0 0,0-1 0 0 0,1 1 0 0 0,-1-1 0 0 0,1 1 0 0 0,0-1 0 0 0,0 1 0 0 0,0-1 0 0 0,0 0 0 0 0,1 1-1 0 0,0-1 1 0 0,-1 0 0 0 0,1 0 0 0 0,0 0 0 0 0,4 4 0 0 0,0 0 29 0 0,1-1-1 0 0,0 0 1 0 0,0 0-1 0 0,0-1 1 0 0,0 0-1 0 0,1 0 1 0 0,0-1-1 0 0,0 0 1 0 0,1 0-1 0 0,16 5 1 0 0,-14-6-17 0 0,0 0 1 0 0,0-1 0 0 0,0 0 0 0 0,1-1-1 0 0,-1 0 1 0 0,0 0 0 0 0,1-2-1 0 0,-1 1 1 0 0,1-1 0 0 0,-1-1 0 0 0,13-3-1 0 0,-15 2-23 0 0,0 0 0 0 0,0-1 0 0 0,-1 0 0 0 0,1-1 0 0 0,-1 0 0 0 0,0 0 0 0 0,0 0 0 0 0,-1-1 0 0 0,1 0 0 0 0,-1-1 0 0 0,-1 0 0 0 0,1 0 1 0 0,7-12-1 0 0,-9 12-17 0 0,-4 5-16 0 0,0 0-1 0 0,-1 1 0 0 0,1-1 1 0 0,0 1-1 0 0,0-1 0 0 0,1 1 0 0 0,-1 0 1 0 0,0 0-1 0 0,0-1 0 0 0,1 1 1 0 0,1-1-1 0 0,-2 1 27 0 0,29 40 157 0 0,-22-28-273 0 0,1 0 0 0 0,1-1 0 0 0,-1 0 0 0 0,2-1 0 0 0,19 14 0 0 0,29 14-4858 0 0,-24-23-4268 0 0,-24-10 6314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54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21 109 904 0 0,'-2'-1'660'0'0,"1"0"1"0"0,-1 0-1 0 0,1-1 0 0 0,0 1 0 0 0,-1 0 0 0 0,1-1 1 0 0,0 1-1 0 0,0 0 0 0 0,-1-1 0 0 0,1 0 0 0 0,1 1 1 0 0,-1-1-1 0 0,0 0 0 0 0,0 1 0 0 0,0-1 0 0 0,1 0 1 0 0,-1 0-1 0 0,1 0 0 0 0,0 1 0 0 0,-1-1 1 0 0,1-3-1 0 0,11-10 4650 0 0,15 3-4064 0 0,133-25 3043 0 0,-136 34-4758 0 0,0 0 0 0 0,0 2 1 0 0,0 1-1 0 0,1 0 1 0 0,24 4-1 0 0,-25 2-2107 0 0,0 4-3615 0 0,-12-6 3669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54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1 664 0 0,'2'42'4908'0'0,"-1"-1"0"0"0,-10 81 1 0 0,0 16 4015 0 0,9-138-8882 0 0,0 0-1 0 0,0 0 1 0 0,0 0-1 0 0,0 0 1 0 0,0 0 0 0 0,0 0-1 0 0,0 0 1 0 0,0 0-1 0 0,1 0 1 0 0,-1 0 0 0 0,0-1-1 0 0,0 1 1 0 0,0 0 0 0 0,0 0-1 0 0,0 0 1 0 0,0 0-1 0 0,0 0 1 0 0,0 0 0 0 0,0 1-1 0 0,1-1 1 0 0,-1 0 0 0 0,0 0-1 0 0,0 0 1 0 0,0 0-1 0 0,0 0 1 0 0,0 0 0 0 0,0 0-1 0 0,0 0 1 0 0,0 0 0 0 0,0 0-1 0 0,0 0 1 0 0,0 0-1 0 0,1 0 1 0 0,-1 0 0 0 0,0 0-1 0 0,0 0 1 0 0,0 0 0 0 0,0 0-1 0 0,0 1 1 0 0,0-1-1 0 0,0 0 1 0 0,0 0 0 0 0,0 0-1 0 0,0 0 1 0 0,0 0-1 0 0,0 0 1 0 0,0 0 0 0 0,0 0-1 0 0,0 0 1 0 0,0 0 0 0 0,0 1-1 0 0,0-1 1 0 0,0 0-1 0 0,0 0 1 0 0,0 0 0 0 0,0 0-1 0 0,7-13 477 0 0,5-17-415 0 0,-11 27-54 0 0,0 0 0 0 0,-1 0 0 0 0,1-1-1 0 0,0 1 1 0 0,0 0 0 0 0,0 0 0 0 0,1 0 0 0 0,-1 1 0 0 0,1-1 0 0 0,0 0 0 0 0,2-2 0 0 0,-3 4-27 0 0,0 1 1 0 0,0 0-1 0 0,1 0 1 0 0,-1 0 0 0 0,0 0-1 0 0,1 0 1 0 0,-1 0-1 0 0,0 0 1 0 0,1 0 0 0 0,-1 0-1 0 0,0 0 1 0 0,0 1-1 0 0,1-1 1 0 0,-1 0 0 0 0,0 1-1 0 0,0-1 1 0 0,0 1-1 0 0,1 0 1 0 0,-1-1 0 0 0,0 1-1 0 0,0 0 1 0 0,0 0-1 0 0,0-1 1 0 0,0 1 0 0 0,0 0-1 0 0,0 0 1 0 0,-1 0-1 0 0,1 0 1 0 0,1 2 0 0 0,20 18 230 0 0,2-2 1 0 0,0-1-1 0 0,1 0 1 0 0,1-2-1 0 0,42 20 1 0 0,-51-29-123 0 0,1 0 1 0 0,0-1-1 0 0,0 0 1 0 0,1-2-1 0 0,0 0 0 0 0,-1-1 1 0 0,1-1-1 0 0,0-1 1 0 0,0-1-1 0 0,22-1 1 0 0,-38 0-121 0 0,0 1 0 0 0,1-1 0 0 0,-1 1 0 0 0,0-1 0 0 0,1 0 1 0 0,-1 0-1 0 0,0-1 0 0 0,0 1 0 0 0,0-1 0 0 0,0 1 1 0 0,0-1-1 0 0,-1 0 0 0 0,1 0 0 0 0,0 0 0 0 0,-1-1 0 0 0,1 1 1 0 0,-1 0-1 0 0,0-1 0 0 0,4-5 0 0 0,-4 3 27 0 0,1 0 0 0 0,-1-1 0 0 0,0 0 1 0 0,0 0-1 0 0,0 1 0 0 0,-1-1 0 0 0,0 0 0 0 0,0 0 0 0 0,0 0 0 0 0,-1-9 0 0 0,-1-1 36 0 0,0 0-1 0 0,-1 0 0 0 0,-1 0 1 0 0,-1 0-1 0 0,0 1 0 0 0,-1-1 1 0 0,-10-22-1 0 0,-33-47-955 0 0,47 84 245 0 0,-1-1-1171 0 0,-1-3 3355 0 0,-1 0-4190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54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0 108 0 0,'0'0'10966'0'0,"-9"46"-4298"0"0,7-4-3342 0 0,6 75-1 0 0,14-14-5233 0 0,-14-95 134 0 0,-1-3-781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55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76 119 440 0 0,'-38'-19'4397'0'0,"0"-1"7240"0"0,39 19-11313 0 0,0-1 0 0 0,0 1 0 0 0,-1 0 0 0 0,1 0 0 0 0,0 0 0 0 0,0-1 0 0 0,0 1 0 0 0,0 0 0 0 0,0 0 0 0 0,0 0 0 0 0,1 1 0 0 0,-1-1 0 0 0,0 0 0 0 0,0 0 0 0 0,1 1 0 0 0,-1-1 0 0 0,0 0 0 0 0,1 1 1 0 0,-1-1-1 0 0,1 1 0 0 0,2-1 0 0 0,42-10 909 0 0,-35 9-530 0 0,165-32 3329 0 0,-58 21-4832 0 0,-66 18-5546 0 0,-30-2 1218 0 0,-2 0 2164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55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428 51 508 0 0,'0'0'1065'0'0,"-10"-19"6641"0"0,5 15-7050 0 0,-1 1-1 0 0,0-1 1 0 0,0 1 0 0 0,0 0-1 0 0,0 0 1 0 0,0 1 0 0 0,-1 0-1 0 0,1 0 1 0 0,-1 1 0 0 0,1-1 0 0 0,-9 1-1 0 0,2 0-68 0 0,0 1-1 0 0,0 0 0 0 0,1 1 1 0 0,-1 1-1 0 0,-18 4 1 0 0,7 1-24 0 0,0 0 1 0 0,0 2 0 0 0,1 1-1 0 0,1 1 1 0 0,-33 21 0 0 0,49-29-348 0 0,1 1 1 0 0,-1 0-1 0 0,1 0 1 0 0,0 1-1 0 0,0-1 1 0 0,0 1 0 0 0,1 1-1 0 0,0-1 1 0 0,0 0-1 0 0,0 1 1 0 0,1 0-1 0 0,0 0 1 0 0,-4 9 0 0 0,6-11-121 0 0,0-1 0 0 0,1 0 0 0 0,-1 1 0 0 0,1-1 1 0 0,0 0-1 0 0,0 1 0 0 0,0-1 0 0 0,1 0 0 0 0,-1 1 1 0 0,1-1-1 0 0,0 0 0 0 0,0 1 0 0 0,0-1 0 0 0,0 0 1 0 0,0 0-1 0 0,1 0 0 0 0,-1 0 0 0 0,1 0 0 0 0,0 0 1 0 0,0-1-1 0 0,0 1 0 0 0,0 0 0 0 0,0-1 0 0 0,1 0 1 0 0,-1 1-1 0 0,1-1 0 0 0,0 0 0 0 0,5 3 0 0 0,3 2 60 0 0,1 0 1 0 0,0-1-1 0 0,1 0 0 0 0,0-1 0 0 0,0-1 0 0 0,0 0 0 0 0,0 0 0 0 0,0-1 0 0 0,20 1 0 0 0,-24-3-117 0 0,-1 0 0 0 0,1-1 0 0 0,0 0-1 0 0,-1 0 1 0 0,1-1 0 0 0,0 0 0 0 0,-1 0 0 0 0,0-1-1 0 0,1-1 1 0 0,-1 1 0 0 0,0-1 0 0 0,0 0-1 0 0,0-1 1 0 0,0 0 0 0 0,-1-1 0 0 0,9-6 0 0 0,-13 9-54 0 0,0 0 0 0 0,-1-1 1 0 0,1 0-1 0 0,-1 0 0 0 0,0 0 1 0 0,0 0-1 0 0,0 0 1 0 0,0 0-1 0 0,0 0 0 0 0,-1 0 1 0 0,1-1-1 0 0,-1 1 0 0 0,0-1 1 0 0,0 1-1 0 0,0-1 1 0 0,-1 1-1 0 0,1-5 0 0 0,-1 2-10 0 0,-1-1 1 0 0,1 1-1 0 0,-1 0 0 0 0,0 0 0 0 0,-1 0 0 0 0,1 0 1 0 0,-1 0-1 0 0,0 0 0 0 0,-5-7 0 0 0,-2-3-583 0 0,0 0-1 0 0,-2 1 1 0 0,0 0-1 0 0,0 1 1 0 0,-26-24-1 0 0,34 36-677 0 0,-4-5 1498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56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22 472 0 0,'0'0'258'0'0,"1"0"-1"0"0,0-1 0 0 0,-1 1 1 0 0,1 0-1 0 0,0 0 1 0 0,0 0-1 0 0,-1 0 1 0 0,1 0-1 0 0,0 0 1 0 0,0 0-1 0 0,-1 0 1 0 0,1 0-1 0 0,0 0 1 0 0,0 0-1 0 0,-1 1 1 0 0,1-1-1 0 0,0 0 1 0 0,-1 0-1 0 0,1 1 0 0 0,0-1 1 0 0,-1 0-1 0 0,1 1 1 0 0,0-1-1 0 0,-1 1 1 0 0,1-1-1 0 0,-1 1 1 0 0,1-1-1 0 0,-1 1 1 0 0,2 0-1 0 0,2 25 4675 0 0,-15 29-27 0 0,11-52-4656 0 0,-6 13 1135 0 0,0 0 0 0 0,-1 0 1 0 0,-18 29-1 0 0,7-13 1102 0 0,18-32-2460 0 0,-1 0 0 0 0,1 0 0 0 0,0 0-1 0 0,-1 0 1 0 0,1 0 0 0 0,0 0 0 0 0,-1 0 0 0 0,1 0 0 0 0,0 0 0 0 0,0 0-1 0 0,-1 0 1 0 0,1 0 0 0 0,0 0 0 0 0,-1 0 0 0 0,1-1 0 0 0,0 1 0 0 0,-1 0-1 0 0,1 0 1 0 0,0 0 0 0 0,0 0 0 0 0,-1 0 0 0 0,1-1 0 0 0,0 1-1 0 0,0 0 1 0 0,-1 0 0 0 0,1-1 0 0 0,0 1 0 0 0,0 0 0 0 0,0 0 0 0 0,-1-1-1 0 0,1 1 1 0 0,0 0 0 0 0,0 0 0 0 0,0-1 0 0 0,0 1 0 0 0,0 0 0 0 0,0-1-1 0 0,0 1 1 0 0,0 0 0 0 0,-1-1 0 0 0,1 1 0 0 0,0 0 0 0 0,0-1 0 0 0,0 1-1 0 0,1 0 1 0 0,-1-1 0 0 0,0 1 0 0 0,0 0 0 0 0,0 0 0 0 0,0-1-1 0 0,0 1 1 0 0,0 0 0 0 0,0-1 0 0 0,0 1 0 0 0,1 0 0 0 0,-1 0 0 0 0,0-1-1 0 0,0 1 1 0 0,0 0 0 0 0,1 0 0 0 0,-1-1 0 0 0,4-1-13 0 0,-1-1 0 0 0,1 1 0 0 0,0 0 0 0 0,0 1 0 0 0,0-1 1 0 0,1 1-1 0 0,-1-1 0 0 0,0 1 0 0 0,0 0 0 0 0,1 1 0 0 0,-1-1 0 0 0,0 1 0 0 0,1 0 1 0 0,-1 0-1 0 0,0 0 0 0 0,1 1 0 0 0,-1-1 0 0 0,9 3 0 0 0,12 4 96 0 0,1 0 1 0 0,24 12-1 0 0,-18-7 20 0 0,22 7 94 0 0,-15-4-34 0 0,1-2 1 0 0,0-1-1 0 0,1-2 0 0 0,75 8 0 0 0,-113-17-186 0 0,-1-1 0 0 0,1 0 0 0 0,-1 0 0 0 0,1 0-1 0 0,-1 0 1 0 0,1 0 0 0 0,-1 0 0 0 0,1-1 0 0 0,-1 1-1 0 0,1-1 1 0 0,-1 0 0 0 0,0 1 0 0 0,1-1 0 0 0,-1 0-1 0 0,0-1 1 0 0,0 1 0 0 0,1 0 0 0 0,-1-1 0 0 0,2-1-1 0 0,-3 1-1 0 0,0 0 0 0 0,-1-1-1 0 0,1 1 1 0 0,0 0-1 0 0,-1 0 1 0 0,0-1-1 0 0,1 1 1 0 0,-1 0-1 0 0,0-1 1 0 0,0 1-1 0 0,-1 0 1 0 0,1-1-1 0 0,0 1 1 0 0,-1 0 0 0 0,1-1-1 0 0,-1 1 1 0 0,0 0-1 0 0,0 0 1 0 0,1-1-1 0 0,-4-3 1 0 0,-22-49-156 0 0,-2 1 0 0 0,-50-70 1 0 0,78 123 133 0 0,-13-21-920 0 0,13 21 819 0 0,-1 1-1 0 0,1-1 1 0 0,0 0 0 0 0,-1 1-1 0 0,1-1 1 0 0,0 0 0 0 0,0 1 0 0 0,0-1-1 0 0,-1 0 1 0 0,1 1 0 0 0,0-1-1 0 0,0 0 1 0 0,0 0 0 0 0,0 1-1 0 0,0-1 1 0 0,0 0 0 0 0,0 1 0 0 0,1-1-1 0 0,-1 0 1 0 0,0 0 0 0 0,0 1-1 0 0,0-1 1 0 0,1 0 0 0 0,-1 1 0 0 0,0-1-1 0 0,2 0 1 0 0,1 0-413 0 0,1 1 0 0 0,-1-1 0 0 0,1 1 1 0 0,-1 0-1 0 0,1 1 0 0 0,-1-1 0 0 0,1 1 0 0 0,-1-1 0 0 0,1 1 1 0 0,5 2-1 0 0,-1-1-1166 0 0,18 3-1224 0 0,11 1 420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56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22 656 0 0,'-9'-4'1169'0'0,"0"0"1"0"0,0 1-1 0 0,0 0 1 0 0,0 1-1 0 0,-1 0 1 0 0,1 0-1 0 0,-1 1 0 0 0,1 0 1 0 0,-14 1-1 0 0,10 1-177 0 0,1 1-1 0 0,0 0 0 0 0,-1 0 1 0 0,1 1-1 0 0,0 1 1 0 0,-21 9-1 0 0,21-8-502 0 0,1 1 1 0 0,0 0 0 0 0,0 1-1 0 0,0 1 1 0 0,1-1-1 0 0,0 2 1 0 0,1-1-1 0 0,0 1 1 0 0,0 1-1 0 0,1 0 1 0 0,0 0-1 0 0,1 0 1 0 0,0 1-1 0 0,0 0 1 0 0,-5 15-1 0 0,10-22-354 0 0,1 0-1 0 0,-1 0 0 0 0,1 0 1 0 0,0 0-1 0 0,0 0 0 0 0,0 1 0 0 0,1-1 1 0 0,0 0-1 0 0,0 0 0 0 0,0 1 0 0 0,0-1 1 0 0,0 0-1 0 0,1 0 0 0 0,0 1 0 0 0,0-1 1 0 0,0 0-1 0 0,1 0 0 0 0,-1 0 0 0 0,3 4 1 0 0,0-2-76 0 0,0-1 1 0 0,0 0 0 0 0,0 0-1 0 0,1 0 1 0 0,-1 0 0 0 0,1-1 0 0 0,1 0-1 0 0,-1 0 1 0 0,0 0 0 0 0,1-1-1 0 0,7 4 1 0 0,13 4-595 0 0,0-1 0 0 0,1-2-1 0 0,0 0 1 0 0,45 5 0 0 0,-16-8-2392 0 0,1-6-4436 0 0,-32-2 4354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56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29 616 0 0,'-1'-2'738'0'0,"0"0"-1"0"0,-1 0 1 0 0,1 0 0 0 0,0 0 0 0 0,-1 0-1 0 0,1 1 1 0 0,-1-1 0 0 0,0 0-1 0 0,0 1 1 0 0,0 0 0 0 0,1-1-1 0 0,-1 1 1 0 0,0 0 0 0 0,-1 0-1 0 0,1 0 1 0 0,0 0 0 0 0,0 0 0 0 0,-4 0-1 0 0,5 1-365 0 0,0 0-1 0 0,0 1 1 0 0,0-1-1 0 0,-1 0 0 0 0,1 1 1 0 0,0-1-1 0 0,0 1 1 0 0,0 0-1 0 0,0-1 1 0 0,0 1-1 0 0,1 0 1 0 0,-1 0-1 0 0,0 0 0 0 0,0-1 1 0 0,0 1-1 0 0,1 0 1 0 0,-1 0-1 0 0,0 1 1 0 0,-12 22 999 0 0,5-6-859 0 0,2 0-1 0 0,0 0 1 0 0,1 1-1 0 0,0 0 1 0 0,2 0-1 0 0,0 0 0 0 0,1 0 1 0 0,1 0-1 0 0,2 23 1 0 0,0-34-248 0 0,0-1 1 0 0,0 0-1 0 0,1 1 0 0 0,0-1 1 0 0,0 0-1 0 0,0 0 1 0 0,1 0-1 0 0,0 0 0 0 0,1-1 1 0 0,0 1-1 0 0,6 8 1 0 0,-6-10-182 0 0,0-1 0 0 0,1 0 1 0 0,-1 0-1 0 0,1-1 1 0 0,-1 0-1 0 0,1 1 1 0 0,0-1-1 0 0,1-1 1 0 0,-1 1-1 0 0,0-1 0 0 0,1 0 1 0 0,-1 0-1 0 0,1-1 1 0 0,0 1-1 0 0,-1-1 1 0 0,10 0-1 0 0,0 0-722 0 0,0-2 1 0 0,-1 1-1 0 0,1-2 1 0 0,-1 0-1 0 0,1-1 1 0 0,-1 0-1 0 0,0-1 1 0 0,0 0-1 0 0,0-1 1 0 0,-1-1-1 0 0,0 0 1 0 0,0-1-1 0 0,19-14 1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57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37 540 0 0,'-39'0'4239'0'0,"12"0"8250"0"0,33-1-11363 0 0,97-11 3393 0 0,-8 2-2333 0 0,-34 1-4037 0 0,-50 5-37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57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95 312 0 0,'-27'-11'1191'0'0,"-17"-7"3306"0"0,19 2 3793 0 0,24 16-8168 0 0,1 0 0 0 0,0-1 0 0 0,0 1 0 0 0,0 0 0 0 0,0 0 0 0 0,0 0 0 0 0,0 0 0 0 0,0-1 1 0 0,0 1-1 0 0,0 0 0 0 0,0 0 0 0 0,-1 0 0 0 0,1-1 0 0 0,0 1 0 0 0,0 0 0 0 0,0 0 0 0 0,0 0 0 0 0,0-1 0 0 0,0 1 0 0 0,0 0 0 0 0,1 0 0 0 0,-1 0 0 0 0,0 0 0 0 0,0-1 0 0 0,0 1 0 0 0,0 0 0 0 0,0 0 0 0 0,0 0 0 0 0,0-1 0 0 0,0 1 1 0 0,0 0-1 0 0,1 0 366 0 0,-1-1-366 0 0,0 1 0 0 0,0 0 0 0 0,0 0 0 0 0,1 0 0 0 0,-1 0 0 0 0,0 0 0 0 0,0 0 0 0 0,15-8 1633 0 0,15-2-628 0 0,6 2 143 0 0,1 1 0 0 0,1 2 0 0 0,-1 2 0 0 0,59 1-1 0 0,28 10-1453 0 0,0 5-3924 0 0,6 2-6062 0 0,-87-12 7694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1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82 412 0 0,'-2'-23'4924'0'0,"1"19"-4540"0"0,-1 1 0 0 0,1 0 0 0 0,-1 0 0 0 0,0 0 0 0 0,0 0 0 0 0,0 0 0 0 0,-1 0 0 0 0,1 0 0 0 0,-1 1 0 0 0,1-1 0 0 0,-1 1 0 0 0,0 0 0 0 0,0 0 0 0 0,0 0 0 0 0,0 0 0 0 0,0 0 0 0 0,-1 1 0 0 0,1 0 0 0 0,0-1 0 0 0,-1 1 0 0 0,1 0 0 0 0,-7-1 0 0 0,2 1 298 0 0,1-1-1 0 0,0 1 1 0 0,0 0 0 0 0,0 1 0 0 0,-1 0 0 0 0,1 0 0 0 0,0 0 0 0 0,-1 1 0 0 0,1 0 0 0 0,-14 4 0 0 0,21-4-576 0 0,-1 0 0 0 0,1-1 0 0 0,0 1 0 0 0,-1 0 0 0 0,1 0 0 0 0,0-1 0 0 0,0 1 0 0 0,0 0 0 0 0,0 0 0 0 0,-1 0 0 0 0,1-1 0 0 0,0 1 0 0 0,0 0 1 0 0,1 0-1 0 0,-1 0 0 0 0,0-1 0 0 0,0 1 0 0 0,0 0 0 0 0,0 0 0 0 0,1 0 0 0 0,-1-1 0 0 0,0 1 0 0 0,1 0 0 0 0,-1-1 0 0 0,1 2 0 0 0,4 5 188 0 0,0 0-1 0 0,1-1 0 0 0,-1 0 1 0 0,1 0-1 0 0,0 0 0 0 0,14 9 1 0 0,4 5 118 0 0,-13-9-191 0 0,0 0-1 0 0,-1 0 1 0 0,0 1 0 0 0,-1 1-1 0 0,0-1 1 0 0,-1 2-1 0 0,8 16 1 0 0,-15-27-189 0 0,1 0 0 0 0,-1 1 0 0 0,0-1 0 0 0,0 0 0 0 0,0 1 0 0 0,0-1 0 0 0,-1 0 0 0 0,1 1 0 0 0,-1-1 0 0 0,0 1 1 0 0,0-1-1 0 0,0 1 0 0 0,0-1 0 0 0,-1 1 0 0 0,1-1 0 0 0,-1 0 0 0 0,0 1 0 0 0,0-1 0 0 0,0 0 0 0 0,-1 0 1 0 0,1 0-1 0 0,-1 1 0 0 0,0-1 0 0 0,0-1 0 0 0,0 1 0 0 0,0 0 0 0 0,0 0 0 0 0,0-1 0 0 0,-1 1 0 0 0,1-1 0 0 0,-1 0 1 0 0,0 0-1 0 0,0 0 0 0 0,0 0 0 0 0,0 0 0 0 0,0-1 0 0 0,-4 2 0 0 0,-30 10 29 0 0,35-12-69 0 0,0-1-1 0 0,0 0 0 0 0,1 0 1 0 0,-1 1-1 0 0,0-1 0 0 0,0 0 0 0 0,1 0 1 0 0,-1-1-1 0 0,0 1 0 0 0,0 0 0 0 0,1-1 1 0 0,-1 1-1 0 0,0-1 0 0 0,0 1 0 0 0,1-1 1 0 0,-1 0-1 0 0,1 0 0 0 0,-4-1 0 0 0,4 1-27 0 0,3-2 0 0 0,4-3 26 0 0,-1 1 1 0 0,1-1-1 0 0,0 1 1 0 0,1 0-1 0 0,0 1 0 0 0,-1-1 1 0 0,1 1-1 0 0,0 1 1 0 0,1-1-1 0 0,-1 1 1 0 0,1 0-1 0 0,-1 1 1 0 0,1 0-1 0 0,11-1 1 0 0,2-1 47 0 0,0 1 0 0 0,0 1 0 0 0,0 1 0 0 0,32 3 0 0 0,-43 0-87 0 0,0 0 0 0 0,-1 0-1 0 0,1 1 1 0 0,-1 1 0 0 0,1 0-1 0 0,-1 0 1 0 0,0 0 0 0 0,13 10 0 0 0,14 7-2718 0 0,-3-12-6323 0 0,-21-9 6097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57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81 232 0 0,'-4'-6'909'0'0,"1"0"0"0"0,-1 0 0 0 0,0 1 0 0 0,-1 0 0 0 0,1-1 0 0 0,-1 2 0 0 0,0-1 0 0 0,0 1 0 0 0,-1-1 0 0 0,1 1 0 0 0,-1 1 0 0 0,0-1 0 0 0,0 1 0 0 0,0 0 0 0 0,0 1 0 0 0,-1-1 0 0 0,-11-2 0 0 0,13 4-296 0 0,0 1 0 0 0,1 0 0 0 0,-1-1 0 0 0,0 2 0 0 0,0-1 0 0 0,0 1 0 0 0,0-1 0 0 0,1 1 0 0 0,-1 0-1 0 0,0 1 1 0 0,1-1 0 0 0,-1 1 0 0 0,-6 4 0 0 0,5-3-363 0 0,1 0 0 0 0,0 1 0 0 0,0 0 1 0 0,0 0-1 0 0,0 1 0 0 0,1-1 0 0 0,-5 7 0 0 0,6-7-196 0 0,0-1 1 0 0,1 1 0 0 0,0 0-1 0 0,-1-1 1 0 0,2 1 0 0 0,-1 0-1 0 0,0 0 1 0 0,1 1-1 0 0,0-1 1 0 0,0 0 0 0 0,0 0-1 0 0,0 1 1 0 0,0-1-1 0 0,1 0 1 0 0,0 1 0 0 0,1 5-1 0 0,0-3 114 0 0,0 0 1 0 0,1-1-1 0 0,0 1 0 0 0,0 0 0 0 0,1-1 0 0 0,0 1 0 0 0,0-1 0 0 0,0 0 1 0 0,7 8-1 0 0,8 8 548 0 0,1 0-1 0 0,1-1 1 0 0,46 36 0 0 0,-45-40-598 0 0,-13-11-118 0 0,-6-4 0 0 0,0 0 0 0 0,1-1 0 0 0,-1 1 0 0 0,0 0 0 0 0,0 0 0 0 0,0 0 0 0 0,0 1 0 0 0,-1-1 0 0 0,1 0 0 0 0,1 4 0 0 0,-2-5 0 0 0,-1 0 0 0 0,1 0 0 0 0,-1 0 0 0 0,1 0 0 0 0,-1 0 0 0 0,0 0 0 0 0,0 0 0 0 0,1 0 0 0 0,-1 0 0 0 0,0 0 0 0 0,0 0 0 0 0,0 0 0 0 0,0 1 0 0 0,0-1 0 0 0,0 0 0 0 0,-1 0 0 0 0,1 0 0 0 0,0 0 0 0 0,0 0 0 0 0,-1 0 0 0 0,1 0 0 0 0,-1 0 0 0 0,1 0 0 0 0,-1 0 0 0 0,1 0 0 0 0,-1-1 0 0 0,0 1 0 0 0,1 0 0 0 0,-1 0 0 0 0,0 0 0 0 0,1-1 0 0 0,-1 1 0 0 0,0 0 0 0 0,-1 0 0 0 0,-31 17 0 0 0,27-16 0 0 0,-19 9-146 0 0,-50 15 0 0 0,-9 2-497 0 0,119-29-12275 0 0,5-6 9677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58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330 0 784 0 0,'28'7'699'0'0,"-24"-6"-128"0"0,-1 0 1 0 0,0 1-1 0 0,1-1 0 0 0,-1 1 0 0 0,0-1 0 0 0,0 1 0 0 0,0 0 0 0 0,4 4 0 0 0,-5-4-248 0 0,-1 0 0 0 0,0-1 0 0 0,0 1 0 0 0,0 0 0 0 0,0 0 0 0 0,0 0 0 0 0,0 0 0 0 0,-1 0 0 0 0,1 0 0 0 0,0 0 0 0 0,-1 0-1 0 0,0 0 1 0 0,1 0 0 0 0,-1 0 0 0 0,0 0 0 0 0,0 0 0 0 0,0 0 0 0 0,-1 0 0 0 0,1 0 0 0 0,0 0 0 0 0,-1 0 0 0 0,1 0 0 0 0,-1 0 0 0 0,0 0 0 0 0,0 0 0 0 0,0 0 0 0 0,0 0 0 0 0,0 0 0 0 0,0 0 0 0 0,-2 1 0 0 0,-13 23 1116 0 0,-1-1-1 0 0,-1 0 1 0 0,-2-2 0 0 0,0 0-1 0 0,-25 21 1 0 0,-123 94 3415 0 0,158-130-5272 0 0,-36 25 479 0 0,31-25-3500 0 0,0-3-3819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59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0 233 376 0 0,'5'3'9901'0'0,"24"8"-7784"0"0,5-9-953 0 0,0-2 0 0 0,0-1 0 0 0,0-2 0 0 0,38-8 0 0 0,-51 7-783 0 0,1-1 0 0 0,-1-2 0 0 0,0 0 0 0 0,0-1 0 0 0,-1-1 0 0 0,0-1 0 0 0,26-17 0 0 0,-35 18-189 0 0,0 0 0 0 0,-1-1 0 0 0,0-1 0 0 0,0 0 0 0 0,-1 0 0 0 0,-1-1 0 0 0,9-16 0 0 0,18-23 996 0 0,-35 50-1166 0 0,0 1 0 0 0,0 0 0 0 0,1 0 0 0 0,-1-1 0 0 0,0 1 0 0 0,0 0 0 0 0,0 0 0 0 0,1-1 1 0 0,-1 1-1 0 0,0 0 0 0 0,0 0 0 0 0,1 0 0 0 0,-1-1 0 0 0,0 1 0 0 0,0 0 0 0 0,1 0 0 0 0,-1 0 0 0 0,0 0 0 0 0,1 0 0 0 0,-1 0 0 0 0,0 0 0 0 0,1-1 0 0 0,-1 1 0 0 0,0 0 0 0 0,1 0 0 0 0,-1 0 0 0 0,0 0 0 0 0,1 0 0 0 0,-1 0 0 0 0,0 1 0 0 0,1-1 0 0 0,-1 0 0 0 0,0 0 0 0 0,1 0 0 0 0,-1 0 1 0 0,0 0-1 0 0,0 0 0 0 0,1 1 0 0 0,9 13 350 0 0,3 25-60 0 0,-12-36-223 0 0,116 605 3565 0 0,-111-567-3172 0 0,1 52 0 0 0,-7-92-506 0 0,0-1 1 0 0,-1 1-1 0 0,1-1 1 0 0,0 1-1 0 0,0-1 1 0 0,-1 0-1 0 0,1 1 1 0 0,0-1-1 0 0,-1 0 1 0 0,1 1-1 0 0,0-1 1 0 0,-1 0 0 0 0,1 1-1 0 0,-1-1 1 0 0,1 0-1 0 0,0 0 1 0 0,-1 1-1 0 0,1-1 1 0 0,-1 0-1 0 0,1 0 1 0 0,-1 0-1 0 0,1 0 1 0 0,-1 1-1 0 0,1-1 1 0 0,-1 0-1 0 0,1 0 1 0 0,-1 0-1 0 0,1 0 1 0 0,-1 0-1 0 0,1 0 1 0 0,-1-1-1 0 0,1 1 1 0 0,-1 0-1 0 0,0 0 1 0 0,-24-4-143 0 0,17 3-4 0 0,-58-6 34 0 0,0 3 0 0 0,-1 3 0 0 0,-114 13 0 0 0,150-5 997 0 0,28 0 146 0 0,15 4-629 0 0,-5-8-288 0 0,0 0 0 0 0,1-1 0 0 0,0 0 0 0 0,-1 0 0 0 0,1-1 0 0 0,0 1 0 0 0,0-2 0 0 0,0 1 0 0 0,0-1 0 0 0,13-2 1 0 0,5 2 195 0 0,38 1-274 0 0,0-3 1 0 0,117-19 0 0 0,-134 13-5406 0 0,-3 0-3160 0 0,-22 4 5444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59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372 12 892 0 0,'17'-12'17242'0'0,"-30"31"-12339"0"0,-6 1-5672 0 0,-52 44 3061 0 0,-118 82 0 0 0,98-80-3233 0 0,88-64 578 0 0,0 2-655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1:59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15 560 0 0,'-5'-14'14494'0'0,"38"49"-12538"0"0,-14-15-214 0 0,75 77 2646 0 0,45 42-352 0 0,-117-119-3366 0 0,0-2 0 0 0,2 0 0 0 0,0-2 1 0 0,39 20-1 0 0,-57-34-764 0 0,1 1 0 0 0,-1-1 0 0 0,0-1 0 0 0,1 1 0 0 0,0-1 0 0 0,-1-1 0 0 0,1 1 0 0 0,-1-1 0 0 0,1 0 0 0 0,0 0 0 0 0,12-3 0 0 0,27-9-3750 0 0,-5-7-4313 0 0,-26 10 5172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00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72 504 0 0,'0'-1'663'0'0,"0"0"-1"0"0,0 0 1 0 0,0 0 0 0 0,1 1-1 0 0,-1-1 1 0 0,0 0 0 0 0,0 0-1 0 0,6-8 7290 0 0,-4 7-7290 0 0,21-7 5327 0 0,34 7-4340 0 0,-41 2-330 0 0,100-2 260 0 0,185-11 2097 0 0,-106-15-7504 0 0,-188 29-198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00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1 568 0 0,'-16'15'3417'0'0,"9"-3"3729"0"0,27 1-2060 0 0,3-11-3449 0 0,1 0-1 0 0,0-1 1 0 0,0-2 0 0 0,34-4 0 0 0,-29 2-2199 0 0,0 1 0 0 0,36 2 0 0 0,-53 3-5970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01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7289 0 0,'0'-2'377'0'0,"0"-1"-1"0"0,1 1 1 0 0,-1 0 0 0 0,1 0 0 0 0,0 0 0 0 0,0 0 0 0 0,0 0 0 0 0,0 0-1 0 0,0 0 1 0 0,0 0 0 0 0,0 0 0 0 0,0 0 0 0 0,1 0 0 0 0,-1 1 0 0 0,1-1-1 0 0,-1 0 1 0 0,1 1 0 0 0,0 0 0 0 0,0-1 0 0 0,0 1 0 0 0,0 0 0 0 0,2-1-1 0 0,-1 1-191 0 0,0 0 0 0 0,0 1 0 0 0,0 0-1 0 0,0-1 1 0 0,0 1 0 0 0,1 0 0 0 0,-1 1-1 0 0,0-1 1 0 0,0 0 0 0 0,0 1-1 0 0,0 0 1 0 0,0 0 0 0 0,0 0 0 0 0,3 2-1 0 0,8 3-3 0 0,-2 1 0 0 0,1 1 0 0 0,-1 0 0 0 0,0 1 0 0 0,-1 0 0 0 0,14 14 0 0 0,21 30 625 0 0,-2 2-1 0 0,-3 2 1 0 0,-2 2 0 0 0,54 110 0 0 0,-84-152-572 0 0,69 126 1501 0 0,-64-121-1314 0 0,1 0 0 0 0,1-1 0 0 0,0-1 0 0 0,22 20 0 0 0,-37-39-382 0 0,0 1 0 0 0,0-1 0 0 0,1 0-1 0 0,-1 0 1 0 0,1 0 0 0 0,-1 1 0 0 0,1-1 0 0 0,-1-1-1 0 0,1 1 1 0 0,-1 0 0 0 0,1 0 0 0 0,0-1-1 0 0,0 1 1 0 0,-1-1 0 0 0,1 1 0 0 0,0-1 0 0 0,0 0-1 0 0,0 1 1 0 0,-1-1 0 0 0,1 0 0 0 0,0 0 0 0 0,0-1-1 0 0,0 1 1 0 0,-1 0 0 0 0,1-1 0 0 0,0 1 0 0 0,0-1-1 0 0,-1 1 1 0 0,1-1 0 0 0,0 0 0 0 0,-1 1-1 0 0,1-1 1 0 0,0 0 0 0 0,-1 0 0 0 0,0 0 0 0 0,1-1-1 0 0,-1 1 1 0 0,1 0 0 0 0,1-3 0 0 0,5-6 55 0 0,-1 0 0 0 0,-1 0 0 0 0,0 0 0 0 0,10-23-1 0 0,-10 20-29 0 0,87-223 568 0 0,-67 161-567 0 0,65-131 1 0 0,-90 202-328 0 0,1 1 0 0 0,0 0-1 0 0,0-1 1 0 0,1 1 0 0 0,-1 0 0 0 0,0 0 0 0 0,1 0 0 0 0,0 1-1 0 0,0-1 1 0 0,5-3 0 0 0,-6 5-190 0 0,0 0-1 0 0,-1 1 1 0 0,1-1 0 0 0,0 1 0 0 0,0-1-1 0 0,0 1 1 0 0,0 0 0 0 0,-1 0-1 0 0,1 0 1 0 0,0 0 0 0 0,0 0-1 0 0,0 0 1 0 0,0 0 0 0 0,-1 1 0 0 0,1-1-1 0 0,0 1 1 0 0,0-1 0 0 0,-1 1-1 0 0,1 0 1 0 0,0-1 0 0 0,-1 1-1 0 0,1 0 1 0 0,0 0 0 0 0,1 2 0 0 0,7 4-2421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01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410 0 796 0 0,'2'30'8299'0'0,"-14"-5"-7061"0"0,-1-1 0 0 0,0 0 0 0 0,-2-1 0 0 0,-1-1 0 0 0,-1 0 0 0 0,-23 23 1 0 0,-125 111 2049 0 0,150-143-2891 0 0,-32 25 630 0 0,-11 11-2893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01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37 344 0 0,'-3'-15'38'0'0,"5"-7"14429"0"0,10 37-12476 0 0,67 115 4234 0 0,7 11-2361 0 0,-72-120-3217 0 0,2 0-1 0 0,1-1 1 0 0,0-1-1 0 0,25 21 0 0 0,-37-36-776 0 0,0-1 0 0 0,1 1-1 0 0,0-1 1 0 0,-1 0-1 0 0,1 0 1 0 0,0-1-1 0 0,0 0 1 0 0,1 0 0 0 0,-1 0-1 0 0,0-1 1 0 0,1 0-1 0 0,8 1 1 0 0,-5-2-1331 0 0,-1 0-1 0 0,1 0 1 0 0,0-1-1 0 0,-1 0 1 0 0,1-1 0 0 0,-1 0-1 0 0,15-6 1 0 0,-4-1-1413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14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178 253 488 0 0,'-70'-102'4224'0'0,"-5"4"3734"0"0,65 86-6153 0 0,7 9-1076 0 0,1 0 0 0 0,-1 0 1 0 0,0 0-1 0 0,1-1 0 0 0,0 1 0 0 0,0-1 0 0 0,-3-7 1100 0 0,23 5 270 0 0,5 8-2710 0 0,1 0 0 0 0,-1 2 0 0 0,0 1 0 0 0,0 1-1 0 0,34 14 1 0 0,19 4-4422 0 0,-26-11 2495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02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88 0 0,'2'-2'10999'0'0,"12"-6"-7859"0"0,106 1 5289 0 0,30-3-3983 0 0,-2-12-5670 0 0,-137 24-1155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2:02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1 564 0 0,'-22'18'3338'0'0,"6"5"5697"0"0,32-10-4447 0 0,-3-11-3266 0 0,-1 0-1 0 0,0 0 1 0 0,1-2-1 0 0,15 0 1 0 0,5-1-960 0 0,-10-1-3133 0 0,-1 2-3559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4:16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14 260 60 0 0,'-14'-16'9007'0'0,"22"13"-8622"0"0,0 1-1 0 0,0 1 0 0 0,1-1 0 0 0,-1 1 0 0 0,0 0 0 0 0,0 1 0 0 0,1 0 0 0 0,12 2 0 0 0,9-1 64 0 0,290-5 1795 0 0,1348-42 3048 0 0,-1193 20-4462 0 0,589-43 961 0 0,-1015 65-1648 0 0,15-1 144 0 0,0-2 0 0 0,76-19 0 0 0,-138 25-342 0 0,0 1 1 0 0,0-1-1 0 0,0 1 1 0 0,0-1-1 0 0,-1 0 1 0 0,1 1-1 0 0,0-1 1 0 0,0 0-1 0 0,-1 0 1 0 0,1 0-1 0 0,-1 0 1 0 0,1-1-1 0 0,-1 1 1 0 0,1 0-1 0 0,-1-1 1 0 0,0 1-1 0 0,0-1 1 0 0,3-3-1 0 0,-34-14-7185 0 0,13 16 4599 0 0,-6-1 380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4:17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1 180 0 0,'18'25'5050'0'0,"5"-15"-4316"0"0,1-1 0 0 0,0-1-1 0 0,1-1 1 0 0,-1-1 0 0 0,1-2-1 0 0,50 4 1 0 0,-35-3-352 0 0,354 27 2363 0 0,-10-24-756 0 0,-321-8-1667 0 0,287 3 973 0 0,513-1 1216 0 0,814-41 1352 0 0,-1216 0-2209 0 0,-436 34-1422 0 0,-1 0-1717 0 0,-8 4-6814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4:28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84 192 0 0,'-14'-9'2656'0'0,"-3"-5"4726"0"0,20 8-4599 0 0,14 1-2099 0 0,49-6 1634 0 0,153-19 2049 0 0,-191 29-4203 0 0,19-2-207 0 0,-18-2-9116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4:29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0 176 0 0,'-2'1'340'0'0,"0"-1"0"0"0,0 1 0 0 0,0-1-1 0 0,0 1 1 0 0,0 0 0 0 0,0 0 0 0 0,0 0 0 0 0,1 0 0 0 0,-1 0-1 0 0,0 0 1 0 0,1 1 0 0 0,-1-1 0 0 0,1 1 0 0 0,-1-1 0 0 0,1 1 0 0 0,0-1-1 0 0,-1 1 1 0 0,1 0 0 0 0,0 0 0 0 0,0-1 0 0 0,0 1 0 0 0,1 0 0 0 0,-1 0-1 0 0,0 0 1 0 0,1 0 0 0 0,-1 0 0 0 0,0 4 0 0 0,-9 67 2527 0 0,9-62-2333 0 0,-6 135 2222 0 0,16 204 1 0 0,20 397 1090 0 0,20 346 76 0 0,-40-924-3362 0 0,6 353 784 0 0,-22-303-842 0 0,7 338 563 0 0,1-520-966 0 0,4 37 47 0 0,-5-69-135 0 0,1 1 0 0 0,0-1-1 0 0,0 0 1 0 0,1 0 0 0 0,-1 0 0 0 0,1 0 0 0 0,1 0 0 0 0,-1 0-1 0 0,1 0 1 0 0,3 4 0 0 0,-2-5 9 0 0,0 0 0 0 0,0-1-1 0 0,0 1 1 0 0,1-1 0 0 0,0 0 0 0 0,-1 0-1 0 0,1-1 1 0 0,0 0 0 0 0,0 0 0 0 0,1 0-1 0 0,-1 0 1 0 0,0-1 0 0 0,10 2 0 0 0,77 3 211 0 0,-73-5-169 0 0,207-12 391 0 0,-31-1 80 0 0,-181 12-786 0 0,11 1-39 0 0,-8 5-8232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44:31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32 0 0,'8'-3'7090'0'0,"21"1"-3746"0"0,78-3-882 0 0,92 0 439 0 0,-23 0-710 0 0,-58 4-53 0 0,-112 1-2034 0 0,0 0 1 0 0,-1 1-1 0 0,1 0 1 0 0,0 0-1 0 0,-1 0 1 0 0,1 1-1 0 0,-1 0 1 0 0,1 0-1 0 0,-1 0 1 0 0,0 0-1 0 0,0 1 0 0 0,0 0 1 0 0,0 0-1 0 0,0 1 1 0 0,4 4-1 0 0,-1-1-37 0 0,0 2 0 0 0,-1-1 0 0 0,0 1 0 0 0,-1 0 0 0 0,0 0 0 0 0,0 1 0 0 0,5 13-1 0 0,3 12 88 0 0,-2 1 0 0 0,-2-1-1 0 0,10 61 1 0 0,121 991 4452 0 0,-69-513-2540 0 0,-30-275-1064 0 0,-26-170-599 0 0,65 387 1095 0 0,-36-287-1376 0 0,10 44-31 0 0,-16-144-91 0 0,5 25 0 0 0,-29-100 0 0 0,-15-48 0 0 0,-3-4 0 0 0,1-1 0 0 0,-1 1 0 0 0,1-1 0 0 0,-1 1 0 0 0,0-1 0 0 0,1 0 0 0 0,-1 0 0 0 0,0 0 0 0 0,0 0 0 0 0,0-1 0 0 0,0 1 0 0 0,0-1 0 0 0,0 0 0 0 0,0 0 0 0 0,0 0 0 0 0,-4 0 0 0 0,6 0 0 0 0,-39 3 0 0 0,-57-1 0 0 0,40-2 0 0 0,-99 12 0 0 0,149-11 0 0 0,-1-1 0 0 0,3 0-120 0 0,4 0-619 0 0,49 0-11407 0 0,-25-4 8757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03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2 442 352 0 0,'-2'4'8314'0'0,"15"-7"-7795"0"0,0 0 0 0 0,-1-1 0 0 0,0-1 0 0 0,0 0-1 0 0,0-1 1 0 0,-1 0 0 0 0,1-1 0 0 0,-2 0 0 0 0,1-1 0 0 0,-1 0-1 0 0,0 0 1 0 0,17-20 0 0 0,-16 14-239 0 0,0 0-1 0 0,-1 0 1 0 0,-1-1-1 0 0,0 0 1 0 0,-1 0 0 0 0,-1-1-1 0 0,0 0 1 0 0,-1 0-1 0 0,5-26 1 0 0,16-129 1980 0 0,-6 248-1239 0 0,-2 57-311 0 0,-14-83-284 0 0,3 0 0 0 0,19 70 0 0 0,-25-114-549 0 0,10 22 467 0 0,-11-29-433 0 0,-1 0 0 0 0,0 0-1 0 0,0 1 1 0 0,0-1 0 0 0,1 0-1 0 0,-1 0 1 0 0,0 0 0 0 0,0 0-1 0 0,1 1 1 0 0,-1-1 0 0 0,0 0 0 0 0,0 0-1 0 0,1 0 1 0 0,-1 0 0 0 0,0 0-1 0 0,1 0 1 0 0,-1 0 0 0 0,0 0 0 0 0,0 0-1 0 0,1 0 1 0 0,-1 0 0 0 0,0 0-1 0 0,1 0 1 0 0,-1 0 0 0 0,0 0 0 0 0,0 0-1 0 0,1 0 1 0 0,-1 0 0 0 0,0 0-1 0 0,1 0 1 0 0,-1-1 0 0 0,12-14-7553 0 0,-9 10 5377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03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25 632 0 0,'-19'10'9184'0'0,"19"-9"-8962"0"0,1 0 0 0 0,0 0 0 0 0,-1 0-1 0 0,1 0 1 0 0,0 0 0 0 0,0 0 0 0 0,0 0-1 0 0,0 0 1 0 0,0-1 0 0 0,0 1 0 0 0,0 0-1 0 0,0-1 1 0 0,0 1 0 0 0,0-1 0 0 0,0 1 0 0 0,0-1-1 0 0,0 1 1 0 0,1-1 0 0 0,-1 0 0 0 0,0 0-1 0 0,0 1 1 0 0,0-1 0 0 0,1 0 0 0 0,-1 0-1 0 0,0 0 1 0 0,0 0 0 0 0,2-1 0 0 0,41 1 1750 0 0,-41 0-1798 0 0,28-2 968 0 0,1-2 0 0 0,52-12 0 0 0,-54 7-4098 0 0,-1-4-3594 0 0,-20 9 4479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04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314 102 252 0 0,'-6'-6'508'0'0,"0"0"-1"0"0,0 1 1 0 0,0 0 0 0 0,-1 1-1 0 0,0-1 1 0 0,0 1-1 0 0,0 0 1 0 0,0 1 0 0 0,-1 0-1 0 0,0 0 1 0 0,1 0 0 0 0,-1 1-1 0 0,0 0 1 0 0,0 1-1 0 0,0 0 1 0 0,0 0 0 0 0,0 1-1 0 0,-1 0 1 0 0,1 0 0 0 0,0 1-1 0 0,0 0 1 0 0,0 0 0 0 0,-13 4-1 0 0,10-1-45 0 0,0 0 0 0 0,-1 0 1 0 0,1 1-1 0 0,1 1 0 0 0,-1 0 0 0 0,-16 12 0 0 0,24-16-324 0 0,1 1 0 0 0,-1-1 1 0 0,1 0-1 0 0,0 1 0 0 0,0-1 0 0 0,0 1 1 0 0,0 0-1 0 0,0-1 0 0 0,0 1 0 0 0,1 0 1 0 0,-1 0-1 0 0,1 0 0 0 0,-1 4 0 0 0,2-5-39 0 0,0 0-1 0 0,-1 1 1 0 0,1-1-1 0 0,1 0 1 0 0,-1 0-1 0 0,0 1 1 0 0,0-1-1 0 0,1 0 1 0 0,-1 1-1 0 0,1-1 1 0 0,0 0-1 0 0,0 0 1 0 0,0 0-1 0 0,0 0 1 0 0,0 0-1 0 0,0 0 1 0 0,1 0-1 0 0,-1 0 1 0 0,0 0-1 0 0,4 3 1 0 0,1 0 17 0 0,-1-1 1 0 0,1 0-1 0 0,0 0 1 0 0,1 0-1 0 0,-1 0 1 0 0,1-1-1 0 0,-1 0 1 0 0,1 0-1 0 0,0-1 1 0 0,0 0-1 0 0,0 0 1 0 0,1-1 0 0 0,-1 0-1 0 0,0 0 1 0 0,0-1-1 0 0,12 0 1 0 0,-7 0-17 0 0,0-1 0 0 0,0 0 1 0 0,-1-1-1 0 0,1 0 0 0 0,-1-1 1 0 0,0 0-1 0 0,0-1 0 0 0,0 0 1 0 0,18-10-1 0 0,-26 13-82 0 0,-1-1-1 0 0,1 1 1 0 0,-1-1-1 0 0,0 0 1 0 0,1 1-1 0 0,-1-1 1 0 0,0 0-1 0 0,0-1 1 0 0,0 1 0 0 0,0 0-1 0 0,-1 0 1 0 0,1-1-1 0 0,-1 1 1 0 0,1-1-1 0 0,-1 1 1 0 0,0-1-1 0 0,0 0 1 0 0,0 1-1 0 0,0-1 1 0 0,-1 0 0 0 0,1 0-1 0 0,-1 0 1 0 0,1 0-1 0 0,-1 1 1 0 0,0-1-1 0 0,0 0 1 0 0,-1 0-1 0 0,1 0 1 0 0,0 0-1 0 0,-1 0 1 0 0,0 1-1 0 0,1-1 1 0 0,-1 0 0 0 0,-1 0-1 0 0,-1-3 1 0 0,0-1-2 0 0,-1 1-1 0 0,0 0 1 0 0,-1 0 0 0 0,0 0 0 0 0,1 1 0 0 0,-2-1 0 0 0,1 1 0 0 0,-1 0 0 0 0,1 1 0 0 0,-1 0-1 0 0,-1-1 1 0 0,1 2 0 0 0,-8-4 0 0 0,-3-1-419 0 0,-1 1-1 0 0,-19-4 1 0 0,8 7-7546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5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1 708 0 0,'-10'0'8375'0'0,"4"2"-8210"0"0,4 0 362 0 0,0 1 0 0 0,0-1 0 0 0,0 1 0 0 0,0 0 0 0 0,0 0 0 0 0,0-1 0 0 0,1 1 0 0 0,-1 1 0 0 0,1-1 0 0 0,0 0 0 0 0,-1 5 0 0 0,-8 39 3110 0 0,9-41-3122 0 0,-41 304 7275 0 0,37-284-8174 0 0,0 0 1518 0 0,-1 35 0 0 0,8-18-4366 0 0,-1-37 1429 0 0,0-1 1 0 0,1 1-1 0 0,-1-1 1 0 0,1 0-1 0 0,4 8 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14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58 956 0 0,'18'-10'8723'0'0,"20"6"-4267"0"0,-23 3-2766 0 0,179 0 5588 0 0,-27 1-4233 0 0,-136-1-2093 0 0,0-2 0 0 0,0-2 1 0 0,40-11-1 0 0,-31-1 640 0 0,-39 17-1583 0 0,-1 1 0 0 0,0-1 0 0 0,1 0 0 0 0,-1 0 0 0 0,0 0-1 0 0,0 1 1 0 0,1-1 0 0 0,-1 0 0 0 0,0 1 0 0 0,1-1 0 0 0,-1 0 0 0 0,0 1 0 0 0,0-1 0 0 0,0 0 0 0 0,0 1 0 0 0,1-1 0 0 0,-1 0 0 0 0,0 1-1 0 0,0-1 1 0 0,0 1 0 0 0,0-1 0 0 0,0 0 0 0 0,0 1 0 0 0,0-1 0 0 0,0 1 0 0 0,0-1 0 0 0,0 0 0 0 0,0 1 0 0 0,0-1 0 0 0,0 1 0 0 0,0-1 0 0 0,0 0-1 0 0,-1 1 1 0 0,1-1 0 0 0,0 1 0 0 0,-4 17 102 0 0,4-17-90 0 0,-5 18 49 0 0,1 0-1 0 0,1 0 1 0 0,0 0-1 0 0,2 0 1 0 0,0 1-1 0 0,1-1 1 0 0,1 0-1 0 0,1 1 1 0 0,1-1-1 0 0,8 33 1 0 0,35 110-70 0 0,-45-152 0 0 0,-2 4 0 0 0,0-12-24 0 0,0 0 0 0 0,0 0 0 0 0,0-1 0 0 0,0 1 0 0 0,0 0 0 0 0,0 0 0 0 0,-1-1 0 0 0,1 1 0 0 0,0-1 0 0 0,-1 1 0 0 0,0-1 0 0 0,1 0 0 0 0,-1 1 0 0 0,0-1 0 0 0,0 0 0 0 0,1 0 0 0 0,-1 0 0 0 0,0 0 0 0 0,0-1 0 0 0,0 1 0 0 0,0 0 0 0 0,0-1 0 0 0,0 1 0 0 0,0-1 0 0 0,-1 0 0 0 0,1 0-1 0 0,0 0 1 0 0,-4 0 0 0 0,-3 1-66 0 0,-43 5-354 0 0,-57 0 0 0 0,1 0 562 0 0,60 0 1034 0 0,46-5-929 0 0,10 0-70 0 0,-7-1-152 0 0,49 8 6 0 0,2-2 0 0 0,-1-3 0 0 0,64-3 0 0 0,-114 0 450 0 0,11-1-239 0 0,19-2-14846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05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109 166 184 0 0,'-90'204'8264'0'0,"86"-197"-7496"0"0,1-1 0 0 0,0 1 1 0 0,1-1-1 0 0,0 1 0 0 0,-3 11 714 0 0,10-36 3025 0 0,3-66-3277 0 0,-2-10-478 0 0,3-105 474 0 0,-10 197-1216 0 0,1 1 1 0 0,0-1-1 0 0,0 1 0 0 0,0-1 1 0 0,0 1-1 0 0,0-1 0 0 0,1 1 1 0 0,-1 0-1 0 0,0-1 0 0 0,1 1 1 0 0,-1-1-1 0 0,1 1 0 0 0,0 0 0 0 0,-1-1 1 0 0,2-1-1 0 0,-2 3-7 0 0,1 0 0 0 0,-1 0 0 0 0,1 0 0 0 0,-1 0 0 0 0,1 0 0 0 0,-1-1 0 0 0,0 1 0 0 0,1 0 0 0 0,-1 0 0 0 0,1 0 0 0 0,-1 0 0 0 0,1 1 0 0 0,-1-1 0 0 0,1 0 0 0 0,-1 0 0 0 0,1 0 0 0 0,-1 0 0 0 0,0 0 0 0 0,1 1 0 0 0,-1-1 0 0 0,1 0 0 0 0,-1 0 0 0 0,0 0 0 0 0,1 1 0 0 0,-1-1 0 0 0,0 0 0 0 0,1 1 0 0 0,-1-1 0 0 0,0 0 0 0 0,1 1 0 0 0,30 42 73 0 0,-28-38-67 0 0,19 28-220 0 0,1-2-1 0 0,2-1 1 0 0,1 0-1 0 0,2-2 1 0 0,0-1-1 0 0,2-2 0 0 0,1 0 1 0 0,0-2-1 0 0,2-2 1 0 0,1-1-1 0 0,0-1 1 0 0,64 23-1 0 0,-92-39 47 0 0,0-1 0 0 0,0 0 0 0 0,1 0-1 0 0,-1-1 1 0 0,1 0 0 0 0,9 0 0 0 0,-15-1 158 0 0,-1 0-1 0 0,0 0 1 0 0,1 0 0 0 0,-1 0-1 0 0,1 0 1 0 0,-1 0-1 0 0,0 0 1 0 0,1 0 0 0 0,-1 0-1 0 0,1 0 1 0 0,-1-1 0 0 0,0 1-1 0 0,1 0 1 0 0,-1 0 0 0 0,0 0-1 0 0,1-1 1 0 0,-1 1-1 0 0,0 0 1 0 0,0 0 0 0 0,1-1-1 0 0,-1 1 1 0 0,0 0 0 0 0,0-1-1 0 0,1 1 1 0 0,-1 0 0 0 0,0-1-1 0 0,0 1 1 0 0,0 0 0 0 0,0-1-1 0 0,1 1 1 0 0,-1-1-1 0 0,0 1 1 0 0,0 0 0 0 0,0-1-1 0 0,0 1 1 0 0,0-1 0 0 0,0 1-1 0 0,0 0 1 0 0,0-1 0 0 0,0 1-1 0 0,0 0 1 0 0,0-1-1 0 0,0 1 1 0 0,0-1 0 0 0,-1 1-1 0 0,1 0 1 0 0,0-1 0 0 0,0 1-1 0 0,0 0 1 0 0,-1-1 0 0 0,1 0-1 0 0,-9-15 70 0 0,4 12-53 0 0,1 0-1 0 0,-1 1 0 0 0,0-1 1 0 0,0 1-1 0 0,0 0 0 0 0,0 0 1 0 0,0 1-1 0 0,-1-1 0 0 0,1 1 1 0 0,-1 1-1 0 0,-11-3 1 0 0,-6 0 10 0 0,-37-2 1 0 0,48 5-12 0 0,-20-1-5 0 0,-1 2-1 0 0,1 0 1 0 0,0 3-1 0 0,-1 0 1 0 0,1 2-1 0 0,1 2 1 0 0,-52 16-1 0 0,83-23-87 0 0,-1 0 0 0 0,1 0 0 0 0,-1 0-1 0 0,1 0 1 0 0,0 0 0 0 0,-1 0-1 0 0,1 1 1 0 0,-1-1 0 0 0,1 0 0 0 0,-1 0-1 0 0,1 0 1 0 0,-1 0 0 0 0,1 1 0 0 0,0-1-1 0 0,-1 0 1 0 0,1 0 0 0 0,-1 1 0 0 0,1-1-1 0 0,0 0 1 0 0,-1 1 0 0 0,1-1 0 0 0,0 0-1 0 0,-1 1 1 0 0,1-1 0 0 0,0 1 0 0 0,0-1-1 0 0,0 0 1 0 0,-1 1 0 0 0,1-1 0 0 0,0 1-1 0 0,0-1 1 0 0,0 1 0 0 0,0-1 0 0 0,0 1-1 0 0,0-1 1 0 0,-1 0 0 0 0,1 1 0 0 0,0-1-1 0 0,1 2 1 0 0,0-1-181 0 0,0-1 0 0 0,0 1 0 0 0,0 0 0 0 0,0-1 0 0 0,0 1 0 0 0,0-1 0 0 0,0 1 0 0 0,1-1 1 0 0,-1 1-1 0 0,0-1 0 0 0,0 0 0 0 0,1 0 0 0 0,-1 0 0 0 0,0 0 0 0 0,2 0 0 0 0,10 1-1466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06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1 224 0 0,'-120'222'15383'0'0,"89"-183"-10193"0"0,16-53-4294 0 0,13 4-752 0 0,0 0 0 0 0,0 0 1 0 0,1 0-1 0 0,0 0 1 0 0,1 0-1 0 0,0 0 0 0 0,1 0 1 0 0,2-12-1 0 0,-3 21-71 0 0,3-3 31 0 0,-3 4-97 0 0,0 0-1 0 0,0 0 1 0 0,0 0 0 0 0,0-1 0 0 0,0 1 0 0 0,0 0-1 0 0,0 0 1 0 0,0 0 0 0 0,0-1 0 0 0,0 1 0 0 0,0 0 0 0 0,1 0-1 0 0,-1 0 1 0 0,0 0 0 0 0,0-1 0 0 0,0 1 0 0 0,0 0-1 0 0,0 0 1 0 0,1 0 0 0 0,-1 0 0 0 0,0 0 0 0 0,0 0 0 0 0,0 0-1 0 0,0-1 1 0 0,1 1 0 0 0,-1 0 0 0 0,0 0 0 0 0,0 0-1 0 0,0 0 1 0 0,1 0 0 0 0,-1 0 0 0 0,0 0 0 0 0,0 0 0 0 0,0 0-1 0 0,1 0 1 0 0,-1 0 0 0 0,0 0 0 0 0,0 0 0 0 0,0 0-1 0 0,1 0 1 0 0,-1 0 0 0 0,0 0 0 0 0,0 0 0 0 0,1 1-1 0 0,23 9 268 0 0,39 21 0 0 0,-38-17-198 0 0,0-2 0 0 0,29 10 1 0 0,-47-19-140 0 0,1-1 0 0 0,0 0 0 0 0,0 0 1 0 0,0-1-1 0 0,0 0 0 0 0,0 0 0 0 0,0-1 1 0 0,0 0-1 0 0,0-1 0 0 0,0 0 1 0 0,14-3-1 0 0,-19 4 50 0 0,-1-1 0 0 0,1 0-1 0 0,-1 1 1 0 0,0-1 0 0 0,1 0 0 0 0,-1 0 0 0 0,0 0 0 0 0,0-1 0 0 0,0 1 0 0 0,0-1-1 0 0,0 1 1 0 0,0-1 0 0 0,0 1 0 0 0,0-1 0 0 0,-1 0 0 0 0,1 0 0 0 0,-1 0-1 0 0,1 0 1 0 0,-1 0 0 0 0,0 0 0 0 0,0 0 0 0 0,0-1 0 0 0,1-2 0 0 0,-1 1 35 0 0,-1 0 0 0 0,1 0 1 0 0,-1-1-1 0 0,0 1 0 0 0,-1 0 0 0 0,1 0 1 0 0,-1-1-1 0 0,0 1 0 0 0,0 0 1 0 0,0 0-1 0 0,0 0 0 0 0,-4-7 0 0 0,-32-67 110 0 0,20 46-2949 0 0,15 24 1375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06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1 208 0 0,'1'15'1184'0'0,"0"-1"0"0"0,1 1 1 0 0,1 0-1 0 0,0 0 0 0 0,1-1 0 0 0,0 0 0 0 0,1 0 0 0 0,1 0 1 0 0,7 13-1 0 0,-9-19-799 0 0,1 1 1 0 0,0-2 0 0 0,0 1 0 0 0,1-1 0 0 0,0 1-1 0 0,0-2 1 0 0,0 1 0 0 0,1-1 0 0 0,0 0 0 0 0,1 0-1 0 0,-1-1 1 0 0,1 0 0 0 0,0 0 0 0 0,0 0 0 0 0,15 4-1 0 0,-20-8-322 0 0,-1 0-1 0 0,1 0 0 0 0,0 0 1 0 0,0 0-1 0 0,0-1 1 0 0,0 1-1 0 0,0-1 0 0 0,0 0 1 0 0,0 0-1 0 0,0 0 1 0 0,1 0-1 0 0,-1-1 0 0 0,0 1 1 0 0,0-1-1 0 0,-1 0 0 0 0,1 0 1 0 0,0 0-1 0 0,0 0 1 0 0,0 0-1 0 0,0-1 0 0 0,-1 1 1 0 0,1-1-1 0 0,-1 0 1 0 0,1 1-1 0 0,-1-1 0 0 0,0-1 1 0 0,0 1-1 0 0,0 0 0 0 0,0 0 1 0 0,0-1-1 0 0,2-2 1 0 0,-2 0 8 0 0,1-1 1 0 0,-1 0-1 0 0,0 1 1 0 0,0-1-1 0 0,-1 0 1 0 0,0 0-1 0 0,0 0 1 0 0,0 0-1 0 0,-1 0 1 0 0,0 0-1 0 0,0 0 1 0 0,0 0-1 0 0,-1-1 1 0 0,-3-10-1 0 0,1 3-49 0 0,-2 0 0 0 0,0 0 0 0 0,-8-15 0 0 0,-11-14-3175 0 0,22 37 1664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07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1 284 0 0,'13'13'7603'0'0,"-13"-3"-6435"0"0,0 1-1 0 0,-1 0 0 0 0,0 0 0 0 0,-1 0 0 0 0,0-1 1 0 0,-5 15-1 0 0,-5 28 952 0 0,10-43-1701 0 0,0 7 428 0 0,0 0 1 0 0,0 0-1 0 0,2 1 1 0 0,2 29-1 0 0,-1-44-752 0 0,-1 0 0 0 0,1 1-1 0 0,0-1 1 0 0,0 1 0 0 0,0-1-1 0 0,0 0 1 0 0,0 0 0 0 0,1 0 0 0 0,-1 0-1 0 0,1 0 1 0 0,0 0 0 0 0,0 0-1 0 0,0 0 1 0 0,0-1 0 0 0,1 1 0 0 0,-1-1-1 0 0,1 1 1 0 0,0-1 0 0 0,-1 0-1 0 0,1 0 1 0 0,0 0 0 0 0,0-1 0 0 0,0 1-1 0 0,0-1 1 0 0,1 1 0 0 0,-1-1 0 0 0,0 0-1 0 0,1 0 1 0 0,-1-1 0 0 0,4 1-1 0 0,6 0-79 0 0,0 0-1 0 0,0-1 0 0 0,-1-1 0 0 0,1 0 1 0 0,0-1-1 0 0,22-6 0 0 0,2-3-3525 0 0,-1-2-4742 0 0,-26 10 5844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07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246 148 272 0 0,'-17'8'1494'0'0,"2"2"0"0"0,-1 0 1 0 0,1 1-1 0 0,1 0 0 0 0,0 1 0 0 0,1 1 0 0 0,0 0 1 0 0,1 1-1 0 0,-17 24 0 0 0,16-23 2155 0 0,13-15-3595 0 0,0 0 0 0 0,0 0-1 0 0,0 0 1 0 0,0 0 0 0 0,0 0 0 0 0,0 0-1 0 0,0 0 1 0 0,0 1 0 0 0,0-1 0 0 0,0 0-1 0 0,0 0 1 0 0,0 0 0 0 0,-1 0 0 0 0,1 0-1 0 0,0 0 1 0 0,0 0 0 0 0,0 0 0 0 0,0 0-1 0 0,0 0 1 0 0,0 0 0 0 0,0 0 0 0 0,0 0 0 0 0,-1 0-1 0 0,1 0 1 0 0,0 0 0 0 0,0 0 0 0 0,0 0-1 0 0,0 0 1 0 0,0 0 0 0 0,0 0 0 0 0,0 0-1 0 0,-1 0 1 0 0,1 0 0 0 0,0 0 0 0 0,0 0-1 0 0,0 0 1 0 0,0 0 0 0 0,0 0 0 0 0,0 0-1 0 0,0 0 1 0 0,0 0 0 0 0,0-1 0 0 0,-1 1 0 0 0,1 0-1 0 0,0 0 1 0 0,0 0 0 0 0,0 0 0 0 0,0 0-1 0 0,0 0 1 0 0,0 0 0 0 0,0 0 0 0 0,0 0-1 0 0,0-1 1 0 0,0 1 0 0 0,0 0 0 0 0,0 0-1 0 0,0 0 1 0 0,0 0 0 0 0,0 0 0 0 0,4-31 3516 0 0,1 9-4177 0 0,-2 0 772 0 0,2-1-49 0 0,-1 0 0 0 0,-1 0 0 0 0,-2 0 0 0 0,0 0 1 0 0,-1 0-1 0 0,-1 0 0 0 0,-6-30 0 0 0,5 41-23 0 0,3 16 46 0 0,7 21-47 0 0,0-10-49 0 0,0-1-1 0 0,2 0 1 0 0,-1 0-1 0 0,2 0 1 0 0,22 22-1 0 0,66 49 114 0 0,-90-78-143 0 0,113 83-269 0 0,-121-89 228 0 0,-161-11-167 0 0,107 4-1056 0 0,-1 3 1 0 0,-73 5-1 0 0,116-1-442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08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85 402 780 0 0,'-19'20'19594'0'0,"23"-29"-19289"0"0,0 0 0 0 0,0 1 1 0 0,-1-1-1 0 0,-1 0 0 0 0,0-1 1 0 0,0 1-1 0 0,0 0 0 0 0,-1-1 1 0 0,-1 1-1 0 0,0-19 0 0 0,-3-14-160 0 0,-8-43 0 0 0,10 84-139 0 0,-3-17-72 0 0,-1 0 0 0 0,-1 0 0 0 0,-1 0 0 0 0,0 1 0 0 0,-17-28 0 0 0,3 6-174 0 0,21 37 207 0 0,28 25 180 0 0,53 31 37 0 0,-69-48-227 0 0,-1-1 1 0 0,1 0 0 0 0,1-1 0 0 0,-1 0 0 0 0,1 0 0 0 0,-1-1-1 0 0,1-1 1 0 0,18 1 0 0 0,-25-3 5 0 0,1 0 0 0 0,-1 0 0 0 0,0-1 0 0 0,0 0 1 0 0,0 0-1 0 0,0-1 0 0 0,0 1 0 0 0,0-1 0 0 0,0-1 0 0 0,0 1 0 0 0,-1-1 0 0 0,1 0 0 0 0,-1 0 0 0 0,0 0 1 0 0,0-1-1 0 0,0 0 0 0 0,0 0 0 0 0,-1 0 0 0 0,6-7 0 0 0,2-5 52 0 0,-8 10 121 0 0,-1 1 0 0 0,1 0 0 0 0,0 0-1 0 0,1 1 1 0 0,-1-1 0 0 0,1 1 0 0 0,6-5 0 0 0,-11 9 88 0 0,-11 285 5522 0 0,10-281-5940 0 0,1 0-1 0 0,0 0 0 0 0,0 0 1 0 0,0 0-1 0 0,1-1 1 0 0,-1 1-1 0 0,1 0 1 0 0,0 0-1 0 0,0-1 1 0 0,0 1-1 0 0,1-1 1 0 0,-1 1-1 0 0,4 5 0 0 0,7-7-3864 0 0,-4-2-3303 0 0,2-3 4704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09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322 34 284 0 0,'-1'-2'466'0'0,"-1"0"-1"0"0,1 0 1 0 0,0 0 0 0 0,-1 0 0 0 0,0 0-1 0 0,1 0 1 0 0,-1 0 0 0 0,0 0 0 0 0,0 1-1 0 0,0-1 1 0 0,0 1 0 0 0,0-1-1 0 0,0 1 1 0 0,-1 0 0 0 0,1 0 0 0 0,-5-1-1 0 0,2 0 97 0 0,0 1-1 0 0,0 0 1 0 0,0 1-1 0 0,0-1 1 0 0,0 1-1 0 0,0 0 1 0 0,-10 2-1 0 0,2 0 61 0 0,1 1-1 0 0,0 0 1 0 0,0 1-1 0 0,0 0 1 0 0,0 1 0 0 0,-11 7-1 0 0,5-2 197 0 0,0 1-1 0 0,1 1 0 0 0,-19 17 0 0 0,32-26-643 0 0,-1 1-1 0 0,1 0 1 0 0,0 0-1 0 0,1 0 0 0 0,-1 1 1 0 0,1 0-1 0 0,0-1 0 0 0,0 1 1 0 0,0 0-1 0 0,0 0 1 0 0,1 1-1 0 0,0-1 0 0 0,0 0 1 0 0,1 1-1 0 0,-1 0 0 0 0,0 9 1 0 0,3-11-112 0 0,-1 1 0 0 0,2-1 1 0 0,-1 1-1 0 0,0-1 0 0 0,1 0 1 0 0,0 1-1 0 0,0-1 0 0 0,0 0 1 0 0,0 0-1 0 0,1 0 0 0 0,-1-1 1 0 0,1 1-1 0 0,0 0 0 0 0,0-1 1 0 0,1 0-1 0 0,-1 0 0 0 0,1 0 1 0 0,-1 0-1 0 0,1 0 0 0 0,0-1 1 0 0,0 0-1 0 0,5 3 0 0 0,6 2-13 0 0,-1 0-1 0 0,1-2 0 0 0,0 1 1 0 0,0-1-1 0 0,19 2 0 0 0,-23-4-40 0 0,1-2 0 0 0,0 0 0 0 0,-1 0 0 0 0,1-1 0 0 0,0 0 0 0 0,0-1 0 0 0,23-5 0 0 0,-33 6 6 0 0,1-1 1 0 0,0 0 0 0 0,0 0-1 0 0,0 0 1 0 0,-1-1-1 0 0,1 1 1 0 0,-1 0 0 0 0,1-1-1 0 0,-1 0 1 0 0,1 0 0 0 0,-1 1-1 0 0,0-2 1 0 0,0 1-1 0 0,0 0 1 0 0,0 0 0 0 0,0 0-1 0 0,-1-1 1 0 0,1 1 0 0 0,-1-1-1 0 0,1 0 1 0 0,-1 1 0 0 0,0-1-1 0 0,0 0 1 0 0,0 0-1 0 0,0 1 1 0 0,-1-1 0 0 0,1 0-1 0 0,-1 0 1 0 0,0 0 0 0 0,0 0-1 0 0,0 0 1 0 0,0 0-1 0 0,0 0 1 0 0,-1 0 0 0 0,1 0-1 0 0,-2-4 1 0 0,0-2-3 0 0,0 1 0 0 0,-1 0 0 0 0,0-1 1 0 0,0 1-1 0 0,-1 0 0 0 0,0 0 0 0 0,0 1 0 0 0,-1-1 0 0 0,0 1 0 0 0,-11-12 0 0 0,-18-17-4700 0 0,12 14-2419 0 0,18 18 4721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09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43 576 0 0,'-3'-3'578'0'0,"0"-1"0"0"0,-1 1 0 0 0,1 0 0 0 0,-1-1 0 0 0,0 2 0 0 0,1-1 0 0 0,-2 0 0 0 0,1 1 1 0 0,0 0-1 0 0,0 0 0 0 0,-1 0 0 0 0,1 0 0 0 0,-1 1 0 0 0,1 0 0 0 0,-7-1 0 0 0,8 1-242 0 0,0 0 1 0 0,0 0 0 0 0,0 1-1 0 0,0 0 1 0 0,0-1 0 0 0,0 1-1 0 0,0 0 1 0 0,0 1-1 0 0,0-1 1 0 0,0 0 0 0 0,0 1-1 0 0,0 0 1 0 0,0 0 0 0 0,0 0-1 0 0,1 0 1 0 0,-1 0-1 0 0,0 0 1 0 0,0 1 0 0 0,1-1-1 0 0,-1 1 1 0 0,1 0-1 0 0,-1 0 1 0 0,1 0 0 0 0,-3 3-1 0 0,4-3-179 0 0,1 0 0 0 0,-1 1 0 0 0,1-1 0 0 0,0 0 1 0 0,0 1-1 0 0,0-1 0 0 0,0 0 0 0 0,0 0 0 0 0,0 1 0 0 0,1-1 0 0 0,-1 0 0 0 0,1 0 0 0 0,-1 1 0 0 0,1-1 0 0 0,0 0 0 0 0,0 0 0 0 0,0 0 0 0 0,0 0 0 0 0,0 0 0 0 0,0 0 0 0 0,1 0 0 0 0,-1-1 0 0 0,1 1 0 0 0,2 2 0 0 0,41 42 860 0 0,31 12-33 0 0,-56-45-712 0 0,-1 2 0 0 0,0-1 0 0 0,-1 2 0 0 0,26 29 0 0 0,-43-44-252 0 0,0 1-1 0 0,0-1 1 0 0,0 1 0 0 0,0-1-1 0 0,0 1 1 0 0,0-1 0 0 0,0 1-1 0 0,0-1 1 0 0,-1 1-1 0 0,1 0 1 0 0,0-1 0 0 0,-1 1-1 0 0,0 0 1 0 0,1 0 0 0 0,-1-1-1 0 0,0 1 1 0 0,0 0 0 0 0,0 0-1 0 0,0-1 1 0 0,0 1 0 0 0,-1 0-1 0 0,1 0 1 0 0,0-1 0 0 0,-1 1-1 0 0,0 2 1 0 0,-1-1 5 0 0,0 0 1 0 0,0-1-1 0 0,0 1 1 0 0,0-1-1 0 0,-1 0 0 0 0,1 1 1 0 0,-1-1-1 0 0,0 0 1 0 0,1 0-1 0 0,-1-1 0 0 0,0 1 1 0 0,-5 2-1 0 0,-6 1 41 0 0,-1 0-1 0 0,1 0 0 0 0,-1-2 0 0 0,-29 5 0 0 0,-56-3 116 0 0,51-10-1651 0 0,3-8-4141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12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99 108 0 0,'0'-1'454'0'0,"-1"0"-1"0"0,0 0 1 0 0,1 1 0 0 0,-1-1 0 0 0,1 0-1 0 0,0 0 1 0 0,-1 1 0 0 0,1-1-1 0 0,0 0 1 0 0,-1 0 0 0 0,1 0 0 0 0,0 0-1 0 0,0 0 1 0 0,0 0 0 0 0,0 0-1 0 0,20-8 2015 0 0,0 1-1 0 0,32-7 1 0 0,99-12 545 0 0,-66 14-1633 0 0,-36 3 67 0 0,-43 8-543 0 0,-28 4-809 0 0,-125 23 89 0 0,130-21-192 0 0,1 1 1 0 0,0 0-1 0 0,0 1 1 0 0,1 1-1 0 0,0 0 1 0 0,-22 15 0 0 0,35-21 9 0 0,0 0 0 0 0,0 0 0 0 0,1 0 0 0 0,-1 1 0 0 0,0-1 1 0 0,0 1-1 0 0,1-1 0 0 0,-1 1 0 0 0,1-1 0 0 0,0 1 0 0 0,-1 0 0 0 0,1 0 1 0 0,0 0-1 0 0,0 0 0 0 0,0 0 0 0 0,0 0 0 0 0,0 0 0 0 0,1 0 0 0 0,-1 0 1 0 0,0 0-1 0 0,1 0 0 0 0,0 0 0 0 0,-1 1 0 0 0,1-1 0 0 0,0 2 0 0 0,2 0 15 0 0,-1 0-1 0 0,1-1 1 0 0,-1 1-1 0 0,1-1 0 0 0,0 0 1 0 0,1 0-1 0 0,-1 1 1 0 0,0-1-1 0 0,1-1 0 0 0,0 1 1 0 0,0 0-1 0 0,0-1 1 0 0,4 4-1 0 0,18 12 176 0 0,1-1 0 0 0,47 23-1 0 0,-50-29-17 0 0,-1 0 0 0 0,-1 2-1 0 0,0 0 1 0 0,-1 1 0 0 0,24 23-1 0 0,-43-36-155 0 0,0 0 0 0 0,0 0-1 0 0,0 0 1 0 0,0 0-1 0 0,0 0 1 0 0,0 0-1 0 0,0 0 1 0 0,0 0-1 0 0,0 1 1 0 0,-1-1-1 0 0,1 0 1 0 0,0 1-1 0 0,-1-1 1 0 0,0 0-1 0 0,1 1 1 0 0,-1-1-1 0 0,0 0 1 0 0,1 1-1 0 0,-1-1 1 0 0,0 1-1 0 0,0-1 1 0 0,0 1 0 0 0,-1 2-1 0 0,1-3-6 0 0,-1 1 1 0 0,0-1-1 0 0,0 0 0 0 0,0 1 0 0 0,0-1 0 0 0,-1 0 1 0 0,1 1-1 0 0,0-1 0 0 0,0 0 0 0 0,-1 0 1 0 0,1 0-1 0 0,-1 0 0 0 0,1 0 0 0 0,-1-1 1 0 0,1 1-1 0 0,-4 1 0 0 0,-8 2 19 0 0,0-1-1 0 0,-1 0 1 0 0,-24 2 0 0 0,34-5-18 0 0,-17 3-140 0 0,-82 4-533 0 0,92-7-269 0 0,0-1 0 0 0,0 0 0 0 0,-21-5-1 0 0,31 6 247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12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24 288 0 0,'0'-11'3562'0'0,"-2"-1"3368"0"0,-1 12-6495 0 0,1 0 0 0 0,0 0 0 0 0,-1 1 0 0 0,1-1 1 0 0,0 0-1 0 0,0 1 0 0 0,0 0 0 0 0,-1 0 0 0 0,1 0 1 0 0,0 0-1 0 0,0 0 0 0 0,0 0 0 0 0,0 0 0 0 0,1 0 1 0 0,-1 1-1 0 0,-3 2 0 0 0,-37 32 855 0 0,33-27-402 0 0,-6 4-115 0 0,1 1 0 0 0,-16 20-1 0 0,26-28-535 0 0,0-1-1 0 0,0 1 1 0 0,0 1-1 0 0,1-1 1 0 0,0 0 0 0 0,0 1-1 0 0,0 0 1 0 0,1 0-1 0 0,-2 11 1 0 0,3-16-187 0 0,1 0 0 0 0,0-1 0 0 0,0 1 0 0 0,0 0 1 0 0,0 0-1 0 0,1 0 0 0 0,-1-1 0 0 0,0 1 0 0 0,1 0 0 0 0,-1-1 1 0 0,1 1-1 0 0,0 0 0 0 0,-1-1 0 0 0,1 1 0 0 0,0-1 0 0 0,0 1 1 0 0,0-1-1 0 0,2 3 0 0 0,0-1 24 0 0,1 0 0 0 0,-1 0 0 0 0,1 0 0 0 0,-1-1 0 0 0,1 1 0 0 0,0-1 0 0 0,5 2 0 0 0,4 1 9 0 0,-1 0 0 0 0,1-1 0 0 0,0-1 0 0 0,14 2 0 0 0,-6-2-599 0 0,0-1 0 0 0,36 0 0 0 0,-52-2 190 0 0,0 0 1 0 0,0-1-1 0 0,0 0 0 0 0,0 1 1 0 0,0-2-1 0 0,-1 1 1 0 0,1 0-1 0 0,0-1 0 0 0,-1 0 1 0 0,1 0-1 0 0,-1 0 1 0 0,1-1-1 0 0,-1 0 1 0 0,0 1-1 0 0,0-2 0 0 0,0 1 1 0 0,4-5-1 0 0,1-7 1588 0 0,-10 21 483 0 0,-1 4-1162 0 0,-9 37 1567 0 0,6-28-1309 0 0,0-1 0 0 0,2 1 0 0 0,-3 26 0 0 0,6-44-927 0 0,0 0 0 0 0,0 0 1 0 0,0 0-1 0 0,0 0 0 0 0,1 0 1 0 0,-1 0-1 0 0,0 0 0 0 0,0-1 0 0 0,0 1 1 0 0,1 0-1 0 0,-1 0 0 0 0,0 0 1 0 0,1 0-1 0 0,-1 0 0 0 0,1-1 1 0 0,-1 1-1 0 0,1 0 0 0 0,-1 0 1 0 0,1-1-1 0 0,0 1 0 0 0,-1-1 1 0 0,1 1-1 0 0,0 0 0 0 0,0-1 0 0 0,-1 1 1 0 0,1-1-1 0 0,0 1 0 0 0,1 0 1 0 0,11 1-3619 0 0,0-4-3375 0 0,-5 0 4433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1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32 106 76 0 0,'-14'-25'2207'0'0,"12"21"-1275"0"0,0 1 0 0 0,0 0 1 0 0,0-1-1 0 0,0 0 1 0 0,0 1-1 0 0,1-1 0 0 0,0 0 1 0 0,-1 0-1 0 0,0-6 0 0 0,3 9-768 0 0,-1 0-1 0 0,1 0 0 0 0,-1 0 0 0 0,1 1 1 0 0,-1-1-1 0 0,1 0 0 0 0,-1 0 0 0 0,1 1 0 0 0,0-1 1 0 0,-1 1-1 0 0,1-1 0 0 0,0 0 0 0 0,0 1 1 0 0,0-1-1 0 0,-1 1 0 0 0,1 0 0 0 0,0-1 1 0 0,0 1-1 0 0,0 0 0 0 0,0-1 0 0 0,1 1 0 0 0,20-6 1554 0 0,48-3 535 0 0,1 2 0 0 0,110 5 0 0 0,-112 2-1318 0 0,25-1 92 0 0,134 4 2251 0 0,-209-2-2714 0 0,-13-1-426 0 0,-1 1-1 0 0,0-1 1 0 0,0 1-1 0 0,0-1 1 0 0,0 1 0 0 0,6 2-1 0 0,-9-2-118 0 0,0 0-1 0 0,-1 0 1 0 0,1 1 0 0 0,0-1 0 0 0,0 0-1 0 0,-1 1 1 0 0,1-1 0 0 0,-1 1-1 0 0,1-1 1 0 0,-1 1 0 0 0,0 0-1 0 0,0-1 1 0 0,1 1 0 0 0,-1 0-1 0 0,0 0 1 0 0,-1 0 0 0 0,1 0-1 0 0,1 3 1 0 0,35 122 975 0 0,43 265-1 0 0,-71-310-987 0 0,-4 0-1 0 0,-3 0 1 0 0,-10 86-1 0 0,5-124-2 0 0,1-9-2 0 0,0-15 0 0 0,1-1 0 0 0,1 1 0 0 0,1 0 0 0 0,0 0 0 0 0,2-1 0 0 0,0 1 0 0 0,1-1 0 0 0,1 0 0 0 0,1 0 0 0 0,10 23 0 0 0,-10-27 0 0 0,-3-5 0 0 0,-4 2 0 0 0,-17 0 0 0 0,6-10 0 0 0,0 0 0 0 0,0-1 0 0 0,0 0 0 0 0,0-1 0 0 0,0 0 0 0 0,0 0 0 0 0,-17-4 0 0 0,-8 0 0 0 0,-42 1 0 0 0,-102-9 0 0 0,142 7 0 0 0,27 4 0 0 0,5 1-93 0 0,6 0-506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13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1 102 456 0 0,'8'0'6303'0'0,"1"2"-5172"0"0,0 5-44 0 0,0 0-1 0 0,-1 1 1 0 0,1 0-1 0 0,-1 0 1 0 0,-1 0-1 0 0,8 12 1 0 0,12 12 545 0 0,-11-14-649 0 0,7 8 513 0 0,1-1 0 0 0,1-1 0 0 0,1-1-1 0 0,1-1 1 0 0,37 23 0 0 0,-62-44-1409 0 0,-1 0 0 0 0,1 0 0 0 0,-1 0 0 0 0,0-1 0 0 0,1 1 1 0 0,-1-1-1 0 0,1 1 0 0 0,0-1 0 0 0,-1 0 0 0 0,1 1 0 0 0,-1-1 0 0 0,1 0 1 0 0,0 0-1 0 0,-1 0 0 0 0,1 0 0 0 0,-1-1 0 0 0,1 1 0 0 0,-1 0 0 0 0,1 0 0 0 0,-1-1 1 0 0,1 1-1 0 0,-1-1 0 0 0,1 0 0 0 0,-1 1 0 0 0,1-1 0 0 0,-1 0 0 0 0,0 0 1 0 0,1 0-1 0 0,-1 0 0 0 0,0 0 0 0 0,0 0 0 0 0,0 0 0 0 0,0 0 0 0 0,0-1 0 0 0,2-1 1 0 0,2-6 33 0 0,0 0 1 0 0,-1 0 0 0 0,0 0 0 0 0,5-18 0 0 0,-2 6 58 0 0,14-33-328 0 0,31-87 861 0 0,-25 46-5066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14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29 432 0 0,'2'-1'8500'0'0,"15"2"-7717"0"0,152 33 6203 0 0,89 3-3971 0 0,271 3 4 0 0,-470-37-2723 0 0,180 2 561 0 0,601-26 1135 0 0,-75 1-939 0 0,-47 33-479 0 0,-167 11-335 0 0,112-34-88 0 0,-624 9-142 0 0,1255-31 204 0 0,-4-4 455 0 0,-925 3-176 0 0,-228 19-250 0 0,70-3 618 0 0,-185 17-2356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23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19 288 0 0,'-15'-18'15447'0'0,"15"18"-15309"0"0,-1 28 2700 0 0,7 38-1205 0 0,7 279 3332 0 0,-11-137-3666 0 0,1-47-299 0 0,-35 292-1 0 0,13-86-128 0 0,10-112-90 0 0,11-152-323 0 0,0-35-340 0 0,-2-68-406 0 0,10 8-3461 0 0,5-15-4331 0 0,-9 3 7033 0 0,4-3-1983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24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79 540 0 0,'-10'-12'9261'0'0,"23"10"-4998"0"0,0 2-4980 0 0,358 18 6651 0 0,95-2-3642 0 0,-164-35-1234 0 0,445-60 1099 0 0,-719 82-3523 0 0,-20 0-1897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24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0 152 0 0,'-16'5'6871'0'0,"12"6"-5746"0"0,1 0 1 0 0,-1 1-1 0 0,2 0 0 0 0,0 0 1 0 0,0-1-1 0 0,1 1 1 0 0,1 23-1 0 0,-2 5 213 0 0,-26 315 5036 0 0,28-349-6476 0 0,-1 33 747 0 0,1-38-802 0 0,-1 0 1 0 0,1 0 0 0 0,0 0 0 0 0,0-1 0 0 0,1 1 0 0 0,-1 0 0 0 0,0 0 0 0 0,0 0 0 0 0,0 0 0 0 0,0 0 0 0 0,1 0 0 0 0,-1 0 0 0 0,0-1 0 0 0,1 1 0 0 0,-1 0 0 0 0,1 0 0 0 0,-1 0 0 0 0,1-1 0 0 0,0 1 0 0 0,-1 0 0 0 0,1-1 0 0 0,-1 1 0 0 0,1 0-1 0 0,0-1 1 0 0,0 1 0 0 0,-1-1 0 0 0,1 1 0 0 0,0-1 0 0 0,0 1 0 0 0,0-1 0 0 0,0 0 0 0 0,1 1 0 0 0,17-10-7156 0 0,-14 4 5286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25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7 182 516 0 0,'-1'-2'483'0'0,"0"1"1"0"0,0-1-1 0 0,1 0 1 0 0,-1 0-1 0 0,0 0 1 0 0,1 0-1 0 0,-1 0 1 0 0,1 0-1 0 0,0 0 0 0 0,0 0 1 0 0,0 0-1 0 0,0 0 1 0 0,0 0-1 0 0,0 0 1 0 0,0 0-1 0 0,1 0 1 0 0,-1 0-1 0 0,2-3 0 0 0,-1 3-120 0 0,0 0 1 0 0,0 1-1 0 0,1-1 0 0 0,-1 0 0 0 0,0 1 0 0 0,1 0 0 0 0,-1-1 0 0 0,1 1 0 0 0,0 0 0 0 0,-1 0 0 0 0,1 0 0 0 0,0 0 0 0 0,0 0 0 0 0,0 0 0 0 0,3-1 0 0 0,7-1 542 0 0,0 1 0 0 0,0 0 0 0 0,1 0 0 0 0,24 1 0 0 0,-24 1-753 0 0,1065-60 5240 0 0,-619 16-4221 0 0,-449 43-1132 0 0,58-4 254 0 0,-62 5-256 0 0,0 0 1 0 0,-1 1 0 0 0,1-1 0 0 0,0 1 0 0 0,0 0 0 0 0,-1 0 0 0 0,1 1 0 0 0,10 4 0 0 0,-15-5-34 0 0,1 0 0 0 0,-1 0 1 0 0,0 0-1 0 0,0 1 1 0 0,0-1-1 0 0,0 0 0 0 0,-1 1 1 0 0,1-1-1 0 0,0 0 1 0 0,0 1-1 0 0,-1-1 0 0 0,1 1 1 0 0,-1-1-1 0 0,1 1 1 0 0,-1-1-1 0 0,0 1 1 0 0,0-1-1 0 0,0 1 0 0 0,1 0 1 0 0,-2-1-1 0 0,1 3 1 0 0,-4 38 13 0 0,2-33-7 0 0,-18 100 35 0 0,12-77 39 0 0,2 1 1 0 0,1 0-1 0 0,1 1 1 0 0,2-1-1 0 0,2 40 1 0 0,8-11 318 0 0,3 0-1 0 0,27 86 1 0 0,-29-108-184 0 0,-9-39-496 0 0,-22 6-6815 0 0,1-12 620 0 0,12 1 3779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26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60 0 0,'-1'0'230'0'0,"0"0"0"0"0,1 0 1 0 0,-1 0-1 0 0,0 0 0 0 0,1 0 0 0 0,-1 0 0 0 0,1 1 1 0 0,-1-1-1 0 0,0 0 0 0 0,1 0 0 0 0,-1 1 1 0 0,1-1-1 0 0,-1 0 0 0 0,1 1 0 0 0,-1-1 0 0 0,1 0 1 0 0,-1 1-1 0 0,1-1 0 0 0,-1 1 0 0 0,1-1 0 0 0,0 1 1 0 0,-1-1-1 0 0,1 1 0 0 0,0-1 0 0 0,-1 1 0 0 0,1-1 1 0 0,0 1-1 0 0,-1-1 0 0 0,1 1 0 0 0,0 0 1 0 0,0-1-1 0 0,0 1 0 0 0,0 0 0 0 0,1 0-13 0 0,0 0 0 0 0,0 0 0 0 0,0 0 0 0 0,0 0 0 0 0,0 0 0 0 0,0 0 0 0 0,0 0 0 0 0,0-1 0 0 0,1 1 0 0 0,-1 0 0 0 0,0-1 0 0 0,0 1 0 0 0,3-1 0 0 0,52 13 2143 0 0,281 17 3525 0 0,-151-19-4016 0 0,79 5 262 0 0,188 22 592 0 0,-406-32-2420 0 0,-24-4 16 0 0,39 10 0 0 0,-61-12-349 0 0,32 3-3447 0 0,-8 2-5445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26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1 292 0 0,'0'0'102'0'0,"0"0"1"0"0,0 0-1 0 0,0 0 0 0 0,0 0 1 0 0,0-1-1 0 0,-1 1 0 0 0,1 0 1 0 0,0 0-1 0 0,0 0 0 0 0,0 0 1 0 0,0 0-1 0 0,0 0 0 0 0,-3 2 2048 0 0,3-2-2048 0 0,0 0 0 0 0,0 0 1 0 0,0 0-1 0 0,0 0 0 0 0,0 1 1 0 0,0-1-1 0 0,0 0 0 0 0,0 0 1 0 0,0 0-1 0 0,0 0 0 0 0,0 0 1 0 0,0 1-1 0 0,0-1 1 0 0,0 0-1 0 0,0 0 0 0 0,0 0 1 0 0,1 2 1739 0 0,-1-2-1740 0 0,16 5 1939 0 0,24 0-688 0 0,267 9 4311 0 0,154-11-2457 0 0,-342-4-2396 0 0,913-18 2827 0 0,-1025 19-4072 0 0,20-2 762 0 0,-1 2 1 0 0,43 4 0 0 0,-44 2-4192 0 0,-1 2-3838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27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7 436 0 0,'-12'-6'7477'0'0,"9"9"-7052"0"0,1 1 0 0 0,-1 0 1 0 0,1 0-1 0 0,0 0 0 0 0,0 0 1 0 0,1 0-1 0 0,-1 1 1 0 0,1-1-1 0 0,0 0 0 0 0,-1 8 1 0 0,-4 53 2307 0 0,4-40-1990 0 0,-3 36 576 0 0,-1 39 994 0 0,-5 0 0 0 0,-31 126 0 0 0,38-212-2236 0 0,1-1 0 0 0,0 1 0 0 0,-1 21 0 0 0,12-24-4548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28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1 104 0 0,'12'-1'10199'0'0,"58"6"-8132"0"0,-30-2-816 0 0,3-1-419 0 0,885 41 8207 0 0,-598-49-7542 0 0,-318 11-3597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2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26 524 0 0,'-2'-16'3334'0'0,"3"7"3815"0"0,9 19-4218 0 0,-5-2-2324 0 0,0 0 0 0 0,-1 1 0 0 0,0-1 0 0 0,0 1 0 0 0,-1 0 1 0 0,0 0-1 0 0,3 16 0 0 0,5 16 637 0 0,41 84 1868 0 0,-47-117-2996 0 0,0 0-1 0 0,0-1 1 0 0,1 1-1 0 0,-1-1 0 0 0,2 0 1 0 0,-1 0-1 0 0,1-1 1 0 0,10 8-1 0 0,10 3-3197 0 0,0-5-4176 0 0,-20-10 4881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28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1 468 0 0,'-1'0'239'0'0,"0"-1"0"0"0,0 1-1 0 0,0 0 1 0 0,0 0 0 0 0,0 0 0 0 0,0 0-1 0 0,0 0 1 0 0,0 0 0 0 0,-1 1 0 0 0,1-1 0 0 0,0 0-1 0 0,0 0 1 0 0,0 1 0 0 0,0-1 0 0 0,0 1-1 0 0,1-1 1 0 0,-1 1 0 0 0,0-1 0 0 0,0 1 0 0 0,0-1-1 0 0,0 1 1 0 0,0 0 0 0 0,1-1 0 0 0,-1 1-1 0 0,0 0 1 0 0,1 0 0 0 0,-1 0 0 0 0,0 0 0 0 0,1 0-1 0 0,-1-1 1 0 0,1 1 0 0 0,-1 0 0 0 0,1 0-1 0 0,0 0 1 0 0,-1 0 0 0 0,1 0 0 0 0,0 0 0 0 0,0 0-1 0 0,0 1 1 0 0,0-1 0 0 0,0 0 0 0 0,0 0-1 0 0,0 1 1 0 0,0 8 784 0 0,0-1 0 0 0,1 1 0 0 0,3 17 0 0 0,-2-16-394 0 0,38 197 4634 0 0,10 82-869 0 0,-40-100-2593 0 0,-5-167-5079 0 0,-5-22 3006 0 0,0 0 1 0 0,1-1-1 0 0,-1 1 1 0 0,1-1-1 0 0,-1 1 0 0 0,0-1 1 0 0,1 1-1 0 0,-1-1 1 0 0,1 0-1 0 0,-1 1 1 0 0,1-1-1 0 0,-1 1 1 0 0,1-1-1 0 0,0 0 0 0 0,-1 0 1 0 0,1 1-1 0 0,-1-1 1 0 0,1 0-1 0 0,0 0 1 0 0,-1 0-1 0 0,1 1 1 0 0,0-1-1 0 0,-1 0 1 0 0,1 0-1 0 0,0 0 0 0 0,-1 0 1 0 0,1 0-1 0 0,-1 0 1 0 0,1-1-1 0 0,0 1 1 0 0,-1 0-1 0 0,1 0 1 0 0,0-1-1 0 0,7-1-2237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29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476 5 124 0 0,'5'-5'9668'0'0,"-1"21"-6717"0"0,2 24-1113 0 0,2 22 1086 0 0,22 86-1 0 0,-2-49-901 0 0,45 106-1 0 0,-54-159-1390 0 0,-4-11 506 0 0,19 65 1 0 0,-34-100-1128 0 0,0 1 0 0 0,0-1 0 0 0,0 1 1 0 0,0-1-1 0 0,0 1 0 0 0,0 0 0 0 0,0-1 1 0 0,0 1-1 0 0,0-1 0 0 0,0 1 0 0 0,-1-1 1 0 0,1 1-1 0 0,0-1 0 0 0,0 0 0 0 0,-1 1 1 0 0,1-1-1 0 0,0 1 0 0 0,0-1 0 0 0,-1 1 1 0 0,1-1-1 0 0,0 0 0 0 0,-1 1 1 0 0,1-1-1 0 0,-1 0 0 0 0,1 1 0 0 0,-1-1 1 0 0,1 0-1 0 0,0 1 0 0 0,-1-1 0 0 0,1 0 1 0 0,-1 0-1 0 0,1 0 0 0 0,-1 0 0 0 0,1 1 1 0 0,-1-1-1 0 0,1 0 0 0 0,-1 0 0 0 0,1 0 1 0 0,-1 0-1 0 0,0 0 0 0 0,1 0 0 0 0,-1 0 1 0 0,1 0-1 0 0,-1 0 0 0 0,1-1 1 0 0,-1 1-1 0 0,-31-4-119 0 0,26 2 123 0 0,-143-17-144 0 0,-166-1 1 0 0,298 20 92 0 0,-28-2-160 0 0,-67 6 0 0 0,106-3 429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30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5 60 0 0,'0'-1'146'0'0,"0"1"-1"0"0,0 0 1 0 0,0 0 0 0 0,0-1-1 0 0,0 1 1 0 0,0 0 0 0 0,-1 0-1 0 0,1 0 1 0 0,0-1 0 0 0,0 1-1 0 0,0 0 1 0 0,-1 0 0 0 0,1 0-1 0 0,0-1 1 0 0,0 1-1 0 0,-1 0 1 0 0,1 0 0 0 0,0 0-1 0 0,0 0 1 0 0,-1 0 0 0 0,1 0-1 0 0,0 0 1 0 0,0 0 0 0 0,-1-1-1 0 0,1 1 1 0 0,0 0 0 0 0,0 0-1 0 0,-1 0 1 0 0,1 0 0 0 0,0 0-1 0 0,-1 1 1 0 0,1-1 0 0 0,0 0-1 0 0,0 0 1 0 0,-1 0 0 0 0,1 0-1 0 0,0 0 1 0 0,0 0 0 0 0,-1 0-1 0 0,1 0 1 0 0,0 1-1 0 0,0-1 1 0 0,-1 0 0 0 0,1 0-1 0 0,-4 17 3342 0 0,6 30-823 0 0,-2-39-1857 0 0,1 20 363 0 0,-1 230 4508 0 0,-1-221-4898 0 0,6 63 1 0 0,-1-49-291 0 0,-3-2-33 0 0,-1-30-242 0 0,0-1 0 0 0,1 1 1 0 0,1-1-1 0 0,1 0 1 0 0,8 30-1 0 0,-8-42-171 0 0,0 0-1 0 0,1 0 1 0 0,0 0-1 0 0,0 0 1 0 0,0 0-1 0 0,0-1 1 0 0,1 0-1 0 0,0 0 1 0 0,0 0-1 0 0,1-1 1 0 0,-1 0-1 0 0,1 0 1 0 0,0 0-1 0 0,0 0 1 0 0,0-1-1 0 0,0 0 1 0 0,1 0-1 0 0,-1-1 1 0 0,11 3-1 0 0,14 2-8 0 0,0-1 0 0 0,0-1 0 0 0,34 1 0 0 0,-23-3 9 0 0,210 10 43 0 0,-128-9-41 0 0,797 18 951 0 0,-445-39-380 0 0,-322 9-452 0 0,58 9 35 0 0,-80 1-69 0 0,-14 7-47 0 0,-41-2-34 0 0,56 2 45 0 0,426 10 314 0 0,337-37 370 0 0,-208 3-137 0 0,-527 12-424 0 0,546-23 359 0 0,-689 25-634 0 0,8-1 206 0 0,-8 2-3357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31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10 392 0 0,'-11'-9'8994'0'0,"9"10"-8688"0"0,1 1 0 0 0,0-1 0 0 0,0 1 1 0 0,0-1-1 0 0,0 1 0 0 0,0 0 0 0 0,0-1 1 0 0,0 1-1 0 0,0 0 0 0 0,1 0 0 0 0,-1-1 1 0 0,1 1-1 0 0,-1 0 0 0 0,1 0 0 0 0,0 0 1 0 0,0 0-1 0 0,0 0 0 0 0,0 0 0 0 0,0 0 1 0 0,1 2-1 0 0,6 51 2800 0 0,-2-26-1816 0 0,25 183 2903 0 0,-24-160-3516 0 0,13 144 1166 0 0,-5 55-344 0 0,-11-224-1284 0 0,0 0 0 0 0,10 32 0 0 0,-13-57-316 0 0,3 3-1140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32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6 516 0 0,'0'0'5011'0'0,"3"-1"-3946"0"0,15-1-4 0 0,0 0 0 0 0,0 2 0 0 0,0 0 0 0 0,0 0 0 0 0,32 7 1 0 0,10-1-100 0 0,1441 19 6313 0 0,-320-37-4858 0 0,-931 12-2116 0 0,68 0 33 0 0,71-10 90 0 0,159 5 357 0 0,-504 4-668 0 0,-35 0-22 0 0,1 0-1 0 0,-1 0 0 0 0,0 2 1 0 0,0-1-1 0 0,1 1 1 0 0,-1 0-1 0 0,0 1 0 0 0,16 4 1 0 0,-22-3-40 0 0,1-1 0 0 0,-1 1 0 0 0,0-1-1 0 0,0 1 1 0 0,0 0 0 0 0,0 0 0 0 0,-1 0 0 0 0,1 1 0 0 0,-1-1 0 0 0,1 1 0 0 0,2 6 0 0 0,19 50 577 0 0,-15-37-372 0 0,53 157 1313 0 0,-30-83-583 0 0,-19-61-580 0 0,-13-35-606 0 0,4 13-1944 0 0,-3-9-1474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33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80 428 0 0,'0'0'1877'0'0,"4"0"-759"0"0,139 5 3798 0 0,76-5-2042 0 0,-106 0-1733 0 0,1451-40 9215 0 0,-1532 39-10205 0 0,435-25 1762 0 0,-421 24-1704 0 0,198-14 1268 0 0,-228 20-1685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33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0 508 0 0,'2'1'7199'0'0,"2"0"-3595"0"0,27 3-1323 0 0,317-3 8711 0 0,-343-1-10944 0 0,1 0 1 0 0,-1 0-1 0 0,1 0 1 0 0,-1 1-1 0 0,0-1 1 0 0,9 4-1 0 0,-1 1-3019 0 0,-1 4-3622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34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1 272 0 0,'3'4'11022'0'0,"9"16"-9264"0"0,3 38 1746 0 0,8 68 1 0 0,-6-23-1739 0 0,72 357 4742 0 0,-76-408-6170 0 0,-5-31-8994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35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1 552 0 0,'2'1'7542'0'0,"4"0"-3759"0"0,36 8-2003 0 0,308 5 5116 0 0,-154-11-4835 0 0,348-10 1710 0 0,-391 3-2359 0 0,-115 6-939 0 0,0 0-4282 0 0,-15-6-6098 0 0,-15 2 7414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5 400 0 0,'-2'-5'12120'0'0,"12"193"-2704"0"0,18 100-4365 0 0,-19-240-7294 0 0,-9-46 1376 0 0,2 0-611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2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38 580 0 0,'3'-38'8803'0'0,"-10"51"-3154"0"0,-18 24-2678 0 0,-15 21-1393 0 0,3 4-77 0 0,16-29-706 0 0,2 1 1 0 0,-31 70 0 0 0,50-103-1207 0 0,0 0-1 0 0,0 0 1 0 0,0 0 0 0 0,0 0 0 0 0,-1-1-1 0 0,1 1 1 0 0,0 0 0 0 0,1 0 0 0 0,-1 0 0 0 0,0 0-1 0 0,0-1 1 0 0,0 1 0 0 0,0 0 0 0 0,1 0-1 0 0,-1 0 1 0 0,0-1 0 0 0,1 1 0 0 0,-1 0 0 0 0,1-1-1 0 0,-1 1 1 0 0,1 0 0 0 0,0 1 0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36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2 166 232 0 0,'-1'-2'283'0'0,"1"0"0"0"0,0-1 0 0 0,0 1 0 0 0,-1 0 0 0 0,1-1 0 0 0,1 1 0 0 0,-1-1 0 0 0,0 1 0 0 0,1 0 0 0 0,-1 0 0 0 0,1-1 0 0 0,-1 1 0 0 0,1 0 0 0 0,0 0 0 0 0,0 0 0 0 0,0-1 0 0 0,0 1 0 0 0,1 0 0 0 0,-1 1 0 0 0,0-1 0 0 0,1 0 0 0 0,0 0 0 0 0,-1 0 0 0 0,1 1 0 0 0,0-1 0 0 0,0 1 1 0 0,0 0-1 0 0,0-1 0 0 0,0 1 0 0 0,0 0 0 0 0,0 0 0 0 0,0 0 0 0 0,3 0 0 0 0,10-5 707 0 0,-1 1 1 0 0,0 1 0 0 0,28-5 0 0 0,-39 9-923 0 0,341-39 6977 0 0,3 28-4140 0 0,-179 8-1605 0 0,222-15 1629 0 0,-283 11-1716 0 0,-105 8-1208 0 0,-1-1 0 0 0,1 1-1 0 0,0-1 1 0 0,-1 1 0 0 0,1 0 0 0 0,-1 0 0 0 0,1-1-1 0 0,0 1 1 0 0,-1 0 0 0 0,0 0 0 0 0,1 1 0 0 0,-1-1-1 0 0,0 0 1 0 0,1 0 0 0 0,-1 1 0 0 0,0-1 0 0 0,0 0-1 0 0,0 1 1 0 0,0 0 0 0 0,-1-1 0 0 0,1 1 0 0 0,0-1 0 0 0,-1 1-1 0 0,2 2 1 0 0,10 43 21 0 0,-2 37 258 0 0,-2 104 1 0 0,0-4 392 0 0,2-58-109 0 0,-11-125-560 0 0,1 0-1 0 0,0 0 0 0 0,0 0 0 0 0,0 0 1 0 0,-1 0-1 0 0,1-1 0 0 0,0 1 1 0 0,-1 0-1 0 0,1 0 0 0 0,0 0 1 0 0,-1 0-1 0 0,1-1 0 0 0,-1 1 1 0 0,0 0-1 0 0,1-1 0 0 0,-1 1 1 0 0,0 0-1 0 0,1-1 0 0 0,-1 1 1 0 0,0-1-1 0 0,1 1 0 0 0,-1-1 1 0 0,0 1-1 0 0,0-1 0 0 0,0 0 0 0 0,0 1 1 0 0,1-1-1 0 0,-1 0 0 0 0,0 0 1 0 0,0 1-1 0 0,0-1 0 0 0,0 0 1 0 0,0 0-1 0 0,0 0 0 0 0,-1 0 1 0 0,-37-3-29 0 0,31 2 51 0 0,-137-16-6 0 0,-588-39-68 0 0,283 65-385 0 0,437-9 1774 0 0,4 1-7100 0 0,24 1-4103 0 0,2-2 6977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37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71 460 0 0,'0'0'3531'0'0,"17"-12"589"0"0,-1 7-2013 0 0,1 2 0 0 0,26-3 0 0 0,77 2 1278 0 0,-47 4-2014 0 0,853-29 6703 0 0,-859 26-7790 0 0,258-6 1435 0 0,-308 9-1453 0 0,1 1 0 0 0,33 6-1 0 0,-50-6-137 0 0,27 0-647 0 0,-25-1 416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37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20 168 0 0,'0'0'655'0'0,"5"-20"15112"0"0,21 114-9494 0 0,1 54-2307 0 0,1 1-1888 0 0,-4 13-359 0 0,-24-158-1896 0 0,5 26 989 0 0,-3-13-3650 0 0,-2-15 1856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39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19 408 0 0,'17'-14'5501'0'0,"4"10"3668"0"0,-30 28-5140 0 0,-5-1-3300 0 0,-2-1-1 0 0,-1-1 1 0 0,0 0 0 0 0,-2-2 0 0 0,0 0-1 0 0,-34 26 1 0 0,-4 5 309 0 0,35-32-644 0 0,16-14-259 0 0,0 1-1 0 0,0 0 1 0 0,0 0-1 0 0,0 0 1 0 0,1 1-1 0 0,0 0 0 0 0,0 0 1 0 0,1 0-1 0 0,-1 0 1 0 0,-4 12-1 0 0,9-17-97 0 0,0 0-1 0 0,0 1 0 0 0,0-1 1 0 0,0 1-1 0 0,0-1 1 0 0,0 0-1 0 0,0 1 1 0 0,1-1-1 0 0,-1 0 1 0 0,1 0-1 0 0,-1 1 0 0 0,1-1 1 0 0,-1 0-1 0 0,1 0 1 0 0,0 1-1 0 0,0-1 1 0 0,-1 0-1 0 0,1 0 1 0 0,0 0-1 0 0,0 0 0 0 0,0 0 1 0 0,0 0-1 0 0,0-1 1 0 0,0 1-1 0 0,0 0 1 0 0,1 0-1 0 0,-1-1 1 0 0,0 1-1 0 0,0-1 0 0 0,1 1 1 0 0,-1-1-1 0 0,0 1 1 0 0,3-1-1 0 0,51 12 232 0 0,-49-11-193 0 0,44 5 54 0 0,93-1 1 0 0,-78-8-2328 0 0,-2-4-3313 0 0,-61 7 4956 0 0,4-1-1280 0 0,0-1-3309 0 0,3-2 2792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39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12 564 0 0,'0'-1'345'0'0,"0"1"1"0"0,0-1-1 0 0,0 1 1 0 0,0-1-1 0 0,-1 1 1 0 0,1-1-1 0 0,0 1 1 0 0,0-1-1 0 0,0 1 0 0 0,-1-1 1 0 0,-1-1 1727 0 0,2 2-1728 0 0,-1-1 0 0 0,1 1 1 0 0,-1 0-1 0 0,1-1 1 0 0,0 1-1 0 0,-1 0 1 0 0,1 0-1 0 0,-1 0 0 0 0,1-1 1 0 0,-1 1-1 0 0,0 0 1 0 0,1 0-1 0 0,-1 0 1 0 0,1 0-1 0 0,-1 0 1 0 0,1 0-1 0 0,-1 0 0 0 0,0 0 1 0 0,0 1 69 0 0,-1 0-1 0 0,1 0 1 0 0,0 0 0 0 0,0 0 0 0 0,0 0 0 0 0,0 0 0 0 0,1 1-1 0 0,-1-1 1 0 0,0 0 0 0 0,0 0 0 0 0,1 1 0 0 0,-2 1 0 0 0,-11 45 3467 0 0,10-30-2761 0 0,-2 9 148 0 0,2-1-1 0 0,0 1 1 0 0,1 0-1 0 0,5 52 1 0 0,-3-77-1422 0 0,1 0 1 0 0,-1-1 0 0 0,1 1 0 0 0,-1 0-1 0 0,1 0 1 0 0,0-1 0 0 0,-1 1-1 0 0,1 0 1 0 0,0-1 0 0 0,0 1 0 0 0,0-1-1 0 0,0 1 1 0 0,1-1 0 0 0,-1 0-1 0 0,0 1 1 0 0,1-1 0 0 0,-1 0 0 0 0,2 1-1 0 0,9 3-3709 0 0,3-4-3414 0 0,-3-3 4582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40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244 104 316 0 0,'-4'-7'608'0'0,"0"-1"0"0"0,-1 1 0 0 0,0 1 0 0 0,0-1 0 0 0,-1 1 1 0 0,0 0-1 0 0,0 0 0 0 0,0 0 0 0 0,-1 1 0 0 0,1 0 0 0 0,-1 0 0 0 0,0 1 0 0 0,-1 0 0 0 0,1 0 0 0 0,-1 1 0 0 0,0 0 0 0 0,0 0 0 0 0,0 1 1 0 0,0 0-1 0 0,0 0 0 0 0,-1 1 0 0 0,1 0 0 0 0,0 0 0 0 0,-1 1 0 0 0,1 0 0 0 0,-1 1 0 0 0,1 0 0 0 0,-10 2 0 0 0,17-3-511 0 0,-1 0-1 0 0,1 0 0 0 0,0 1 1 0 0,-1-1-1 0 0,1 0 0 0 0,0 1 0 0 0,-1-1 1 0 0,1 1-1 0 0,0 0 0 0 0,0-1 1 0 0,0 1-1 0 0,-1 0 0 0 0,1 0 1 0 0,0-1-1 0 0,0 1 0 0 0,0 0 1 0 0,0 0-1 0 0,0 0 0 0 0,1 0 1 0 0,-1 1-1 0 0,0-1 0 0 0,0 0 0 0 0,1 0 1 0 0,-1 0-1 0 0,0 1 0 0 0,1-1 1 0 0,0 0-1 0 0,-1 1 0 0 0,1-1 1 0 0,0 0-1 0 0,-1 1 0 0 0,1-1 1 0 0,0 0-1 0 0,0 1 0 0 0,0-1 0 0 0,0 1 1 0 0,0-1-1 0 0,1 0 0 0 0,-1 1 1 0 0,0-1-1 0 0,1 0 0 0 0,-1 1 1 0 0,1-1-1 0 0,-1 0 0 0 0,1 0 1 0 0,0 1-1 0 0,-1-1 0 0 0,1 0 0 0 0,0 0 1 0 0,0 0-1 0 0,1 2 0 0 0,5 6 227 0 0,1-1 0 0 0,-1 1 1 0 0,1-2-1 0 0,17 14 0 0 0,151 99 1690 0 0,-17-14-760 0 0,-152-101-1189 0 0,0 0 1 0 0,1 0-1 0 0,-2 1 1 0 0,1 0-1 0 0,-1 0 1 0 0,0 0-1 0 0,0 1 1 0 0,-1 0-1 0 0,0 0 1 0 0,0 1-1 0 0,0-1 0 0 0,3 9 1 0 0,-8-14-66 0 0,0-1 1 0 0,0 0 0 0 0,0 0-1 0 0,0 0 1 0 0,0 1-1 0 0,-1-1 1 0 0,1 0-1 0 0,0 0 1 0 0,-1 0-1 0 0,1 0 1 0 0,-1 1-1 0 0,1-1 1 0 0,-1 0-1 0 0,0 0 1 0 0,1 0 0 0 0,-1 0-1 0 0,0 0 1 0 0,0 0-1 0 0,1-1 1 0 0,-1 1-1 0 0,0 0 1 0 0,0 0-1 0 0,0-1 1 0 0,0 1-1 0 0,0 0 1 0 0,0-1-1 0 0,-2 2 1 0 0,-31 13-296 0 0,14-11 84 0 0,0-1 0 0 0,-1-1 0 0 0,1-1 0 0 0,-1-1 0 0 0,1 0 0 0 0,-1-2 1 0 0,1 0-1 0 0,0-2 0 0 0,-1 0 0 0 0,2-1 0 0 0,-30-11 0 0 0,46 15 180 0 0,1 0 1 0 0,-1 0-1 0 0,1 1 1 0 0,0-2-1 0 0,0 1 0 0 0,-1 0 1 0 0,1 0-1 0 0,0-1 1 0 0,0 1-1 0 0,0-1 1 0 0,0 0-1 0 0,1 0 1 0 0,-1 1-1 0 0,0-1 0 0 0,1 0 1 0 0,-1 0-1 0 0,-1-5 1 0 0,3 5 14 0 0,-1 0-1 0 0,1 0 1 0 0,0 0 0 0 0,1 0 0 0 0,-1 0-1 0 0,0 0 1 0 0,0 0 0 0 0,1 0 0 0 0,0 0-1 0 0,-1 0 1 0 0,1 0 0 0 0,0 0-1 0 0,0 0 1 0 0,0 0 0 0 0,0 1 0 0 0,0-1-1 0 0,0 0 1 0 0,0 1 0 0 0,1-1 0 0 0,-1 1-1 0 0,1-1 1 0 0,2-1 0 0 0,59-51-6 0 0,-51 45 39 0 0,0 1 1 0 0,-1-2-1 0 0,0 0 1 0 0,-1 0-1 0 0,0-1 1 0 0,0 0-1 0 0,-1 0 0 0 0,-1-1 1 0 0,11-18-1 0 0,-18 27-11 0 0,0 0-1 0 0,0 0 1 0 0,0 0-1 0 0,-1 0 1 0 0,1-1-1 0 0,-1 1 1 0 0,1 0-1 0 0,-1 0 1 0 0,0 0-1 0 0,0 0 1 0 0,-1 0-1 0 0,1-1 1 0 0,-1 1-1 0 0,1 0 1 0 0,-1 0-1 0 0,-2-4 1 0 0,1 2-1 0 0,-1 0 1 0 0,1 0 0 0 0,-1 0-1 0 0,-1 0 1 0 0,1 1 0 0 0,-1 0-1 0 0,0-1 1 0 0,-6-4 0 0 0,-3-1-1 0 0,0 0 0 0 0,0 1 0 0 0,-1 1 1 0 0,0 0-1 0 0,-23-8 0 0 0,-32-7 90 0 0,62 21-402 0 0,0 0 0 0 0,0 1 0 0 0,0 0-1 0 0,0 0 1 0 0,0 1 0 0 0,0 0 0 0 0,0 0-1 0 0,-8 2 1 0 0,3 4-1459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41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28 0 0,'0'0'167'0'0,"0"-1"-1"0"0,0 1 1 0 0,0 0-1 0 0,0-1 1 0 0,1 1 0 0 0,-1 0-1 0 0,0 0 1 0 0,0-1-1 0 0,0 1 1 0 0,1 0-1 0 0,-1 0 1 0 0,0-1 0 0 0,0 1-1 0 0,1 0 1 0 0,-1 0-1 0 0,0 0 1 0 0,1-1 0 0 0,-1 1-1 0 0,0 0 1 0 0,1 0-1 0 0,-1 0 1 0 0,0 0 0 0 0,1 0-1 0 0,-1 0 1 0 0,0 0-1 0 0,1 0 1 0 0,-1 0-1 0 0,0 0 1 0 0,1 0 0 0 0,-1 0-1 0 0,0 0 1 0 0,1 0-1 0 0,-1 0 1 0 0,0 0 0 0 0,1 0-1 0 0,-1 0 1 0 0,0 0-1 0 0,1 1 1 0 0,12 12 3490 0 0,7 23 484 0 0,17 60 1305 0 0,21 47 719 0 0,-58-143-6111 0 0,0 1 1 0 0,1 0-1 0 0,-1 0 0 0 0,0-1 0 0 0,1 1 0 0 0,-1 0 0 0 0,0-1 0 0 0,1 1 1 0 0,-1 0-1 0 0,1-1 0 0 0,-1 1 0 0 0,1-1 0 0 0,-1 1 0 0 0,1 0 0 0 0,-1-1 0 0 0,1 0 1 0 0,0 1-1 0 0,-1-1 0 0 0,1 1 0 0 0,0-1 0 0 0,-1 0 0 0 0,1 1 0 0 0,0-1 0 0 0,0 0 1 0 0,-1 0-1 0 0,1 1 0 0 0,0-1 0 0 0,0 0 0 0 0,-1 0 0 0 0,1 0 0 0 0,0 0 0 0 0,0 0 1 0 0,0 0-1 0 0,-1 0 0 0 0,2-1 0 0 0,0 0-5 0 0,0 0 0 0 0,0-1 0 0 0,0 1-1 0 0,0-1 1 0 0,0 1 0 0 0,0-1 0 0 0,-1 0 0 0 0,1 0 0 0 0,-1 0 0 0 0,1 0 0 0 0,1-3 0 0 0,4-8 38 0 0,0 0 0 0 0,9-27 0 0 0,11-52 265 0 0,-18 56-436 0 0,1 1-1 0 0,26-56 1 0 0,-26 75-2098 0 0,6 16-10773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44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7 351 328 0 0,'-6'0'10871'0'0,"12"-8"-5058"0"0,27-24-3131 0 0,3-2-1177 0 0,-23 16-1164 0 0,-1-1 0 0 0,0 0 0 0 0,-1-1 0 0 0,-1-1 0 0 0,-1 1 0 0 0,-1-1 0 0 0,6-28 1 0 0,2-23 520 0 0,-13 54 309 0 0,1 83-304 0 0,-2 1 1 0 0,-10 104-1 0 0,6-157-832 0 0,1-10-356 0 0,0 0-1 0 0,1 1 1 0 0,-1-1 0 0 0,1 0-1 0 0,0 1 1 0 0,0-1-1 0 0,1 0 1 0 0,-1 1-1 0 0,0-1 1 0 0,1 0-1 0 0,2 6 1 0 0,17 5-10071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44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13 127 148 0 0,'-1'-2'441'0'0,"-1"-1"0"0"0,1 1 1 0 0,-1-1-1 0 0,1 0 0 0 0,0 0 0 0 0,0 0 0 0 0,0 0 1 0 0,0 0-1 0 0,1 0 0 0 0,-1 0 0 0 0,1 0 0 0 0,0 0 1 0 0,0 0-1 0 0,0 0 0 0 0,0 0 0 0 0,1 0 0 0 0,-1 0 1 0 0,1 0-1 0 0,0 0 0 0 0,-1 0 0 0 0,1 0 0 0 0,1 1 1 0 0,-1-1-1 0 0,0 0 0 0 0,1 1 0 0 0,-1-1 0 0 0,1 0 1 0 0,0 1-1 0 0,0 0 0 0 0,0-1 0 0 0,0 1 0 0 0,0 0 1 0 0,5-3-1 0 0,-3 1 45 0 0,0 1 0 0 0,0 0 1 0 0,1 0-1 0 0,0 0 0 0 0,-1 1 1 0 0,1-1-1 0 0,0 1 0 0 0,0 1 1 0 0,0-1-1 0 0,1 0 0 0 0,-1 1 1 0 0,9-1-1 0 0,-12 2-389 0 0,0 0-1 0 0,0 0 1 0 0,0 1 0 0 0,0-1-1 0 0,0 1 1 0 0,0-1 0 0 0,0 1-1 0 0,0-1 1 0 0,0 1 0 0 0,-1 0 0 0 0,1 0-1 0 0,0 0 1 0 0,0 0 0 0 0,-1 0-1 0 0,1 0 1 0 0,0 1 0 0 0,-1-1-1 0 0,1 1 1 0 0,-1-1 0 0 0,0 1-1 0 0,1-1 1 0 0,-1 1 0 0 0,0 0-1 0 0,0 0 1 0 0,0-1 0 0 0,0 1-1 0 0,0 0 1 0 0,-1 0 0 0 0,1 0 0 0 0,-1 0-1 0 0,1 0 1 0 0,-1 0 0 0 0,1 0-1 0 0,-1 0 1 0 0,0 2 0 0 0,0 3-24 0 0,0-1 0 0 0,0 0 0 0 0,0 1 0 0 0,-1-1 1 0 0,0 0-1 0 0,0 1 0 0 0,-1-1 0 0 0,1 0 0 0 0,-1 0 1 0 0,-1 0-1 0 0,-5 10 0 0 0,-5 7 83 0 0,-23 32 0 0 0,16-26-5 0 0,16-23-98 0 0,-22 37 75 0 0,25-40-73 0 0,-1 0 0 0 0,1 0 0 0 0,0 0 0 0 0,0 0 0 0 0,0 0 0 0 0,0 1 0 0 0,1-1 0 0 0,-1 0 0 0 0,1 0 0 0 0,0 0 0 0 0,0 1 0 0 0,0 3 0 0 0,1-5-8 0 0,0-1 0 0 0,0 0 0 0 0,-1 1 0 0 0,1-1 0 0 0,0 0 0 0 0,1 0 0 0 0,-1 1 0 0 0,0-1 1 0 0,0 0-1 0 0,0 0 0 0 0,1 0 0 0 0,-1-1 0 0 0,0 1 0 0 0,1 0 0 0 0,-1 0 0 0 0,1-1 0 0 0,-1 1 0 0 0,1-1 0 0 0,-1 1 0 0 0,1-1 0 0 0,2 1 0 0 0,35 4 450 0 0,6-4-803 0 0,4 0-4188 0 0,-17-2-5288 0 0,-24 0 7356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45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0 313 560 0 0,'0'0'5669'0'0,"31"10"8238"0"0,-31-10-13769 0 0,0 1-1 0 0,1-1 1 0 0,-1 0 0 0 0,1 0 0 0 0,-1 0 0 0 0,1 1-1 0 0,-1-1 1 0 0,0 0 0 0 0,1 0 0 0 0,-1 0 0 0 0,1 0 0 0 0,-1 0-1 0 0,1 0 1 0 0,-1 0 0 0 0,1 0 0 0 0,-1 0 0 0 0,1 0-1 0 0,-1 0 1 0 0,0 0 0 0 0,1-1 0 0 0,-1 1 0 0 0,1 0-1 0 0,-1 0 1 0 0,1 0 0 0 0,-1-1 0 0 0,0 1 0 0 0,1 0-1 0 0,-1 0 1 0 0,1-1 0 0 0,-1 1 0 0 0,0 0 0 0 0,1-1-1 0 0,-1 1 1 0 0,0 0 0 0 0,0-1 0 0 0,1 1 0 0 0,-1-1-1 0 0,0 1 1 0 0,0 0 0 0 0,0-1 0 0 0,1 0 0 0 0,0-6 144 0 0,-1 0 1 0 0,1 1-1 0 0,-1-1 1 0 0,-1 0-1 0 0,-1-11 1 0 0,0-14 3 0 0,2 13-186 0 0,1 0 1 0 0,1 0-1 0 0,1 0 0 0 0,1 0 1 0 0,6-20-1 0 0,-9 34-86 0 0,1-1 1 0 0,0 1-1 0 0,0-1 1 0 0,0 1-1 0 0,1 0 1 0 0,-1 0-1 0 0,1 0 1 0 0,1 0-1 0 0,-1 0 1 0 0,1 1-1 0 0,0 0 1 0 0,0 0-1 0 0,0 0 1 0 0,0 0-1 0 0,1 0 1 0 0,-1 1-1 0 0,1 0 1 0 0,0 0-1 0 0,0 0 1 0 0,0 0-1 0 0,7-1 1 0 0,-10 3-12 0 0,-1 0-1 0 0,0 1 1 0 0,1-1 0 0 0,-1 1-1 0 0,1 0 1 0 0,-1 0-1 0 0,1-1 1 0 0,-1 1 0 0 0,1 0-1 0 0,-1 0 1 0 0,1 0 0 0 0,-1 1-1 0 0,1-1 1 0 0,-1 0 0 0 0,1 1-1 0 0,-1-1 1 0 0,0 0-1 0 0,1 1 1 0 0,-1 0 0 0 0,0-1-1 0 0,1 1 1 0 0,-1 0 0 0 0,0 0-1 0 0,1-1 1 0 0,-1 1 0 0 0,0 0-1 0 0,0 0 1 0 0,0 1-1 0 0,0-1 1 0 0,0 0 0 0 0,0 0-1 0 0,0 0 1 0 0,-1 1 0 0 0,1-1-1 0 0,0 0 1 0 0,-1 1 0 0 0,1-1-1 0 0,-1 0 1 0 0,1 1 0 0 0,-1-1-1 0 0,0 1 1 0 0,1-1-1 0 0,-1 1 1 0 0,0-1 0 0 0,0 1-1 0 0,0-1 1 0 0,0 1 0 0 0,0-1-1 0 0,-1 2 1 0 0,0 11 8 0 0,-1-1-1 0 0,0 1 1 0 0,-1-1 0 0 0,-5 16-1 0 0,6-21-6 0 0,0-3 0 0 0,0 0 0 0 0,1 0-1 0 0,0 0 1 0 0,0 0 0 0 0,1 1 0 0 0,-1-1 0 0 0,1 0 0 0 0,0 0 0 0 0,1 1 0 0 0,-1-1 0 0 0,1 0 0 0 0,0 0 0 0 0,1 0 0 0 0,-1 0 0 0 0,1 0 0 0 0,3 8 0 0 0,-1-8 9 0 0,-1-1 0 0 0,0 1 0 0 0,1-1 0 0 0,0 0 0 0 0,0 0 0 0 0,0-1 0 0 0,1 1 0 0 0,-1-1 0 0 0,1 0 0 0 0,0 0 0 0 0,0-1 0 0 0,0 1 0 0 0,0-1 0 0 0,0 0 0 0 0,11 2 0 0 0,7 2-413 0 0,30 11-118 0 0,-36-10-3689 0 0,1 4-4009 0 0,-9-5 5480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2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29 633 380 0 0,'2'0'16859'0'0,"11"-3"-16196"0"0,-11 1-342 0 0,1 0-1 0 0,-1 0 0 0 0,1-1 1 0 0,-1 1-1 0 0,0-1 0 0 0,1 1 0 0 0,-1-1 1 0 0,-1 0-1 0 0,1 1 0 0 0,0-1 1 0 0,-1 0-1 0 0,2-4 0 0 0,13-42 1001 0 0,-12 36-918 0 0,5-20 78 0 0,-2 0 0 0 0,-1 0 0 0 0,-1 0 0 0 0,0-60 0 0 0,-5 68-365 0 0,-2 0 0 0 0,0 0 0 0 0,-2 0 1 0 0,0 0-1 0 0,-2 0 0 0 0,-1 1 0 0 0,-10-24 0 0 0,-9 0 67 0 0,24 44-172 0 0,0 1 0 0 0,0 0 0 0 0,-1 0 0 0 0,1 0 0 0 0,-1 0 0 0 0,0 1 0 0 0,0-1 0 0 0,0 1 0 0 0,0 0 0 0 0,0 0 0 0 0,-7-4 0 0 0,9 6 1 0 0,-3 4 14 0 0,3-4-24 0 0,1 0 0 0 0,-1 0 0 0 0,1 0 0 0 0,-1 0-1 0 0,1 0 1 0 0,-1 0 0 0 0,1 1 0 0 0,-1-1 0 0 0,1 0 0 0 0,-1 0-1 0 0,1 1 1 0 0,0-1 0 0 0,-1 0 0 0 0,1 1 0 0 0,-1-1 0 0 0,1 0-1 0 0,0 1 1 0 0,-1-1 0 0 0,1 0 0 0 0,0 1 0 0 0,0-1 0 0 0,-1 1-1 0 0,1-1 1 0 0,0 1 0 0 0,0-1 0 0 0,0 1 0 0 0,-1-1 0 0 0,1 1-1 0 0,0-1 1 0 0,0 1 0 0 0,0 0 0 0 0,0 2 10 0 0,0 1-1 0 0,0 0 1 0 0,0 0 0 0 0,1 0 0 0 0,0 0-1 0 0,-1 0 1 0 0,1-1 0 0 0,1 1 0 0 0,-1 0-1 0 0,0-1 1 0 0,1 1 0 0 0,0-1-1 0 0,3 6 1 0 0,0-2 6 0 0,1 0-1 0 0,-1-1 1 0 0,1 0 0 0 0,0 0-1 0 0,0 0 1 0 0,8 4 0 0 0,-1-1 0 0 0,1 0 0 0 0,0-2 1 0 0,0 0-1 0 0,1 0 1 0 0,-1-1-1 0 0,23 6 1 0 0,-28-10-32 0 0,-1-1 0 0 0,0 0 0 0 0,1 0 1 0 0,-1 0-1 0 0,1-1 0 0 0,-1 0 1 0 0,1-1-1 0 0,-1 0 0 0 0,13-3 0 0 0,-16 3 8 0 0,0-1 0 0 0,0 0-1 0 0,0 0 1 0 0,0-1 0 0 0,0 1-1 0 0,-1-1 1 0 0,1 0 0 0 0,-1 0-1 0 0,0-1 1 0 0,0 1 0 0 0,0-1-1 0 0,0 0 1 0 0,-1 0 0 0 0,1 0-1 0 0,4-9 1 0 0,10-18-31 0 0,-12 18 76 0 0,2 0 0 0 0,0 0-1 0 0,10-12 1 0 0,-17 24-28 0 0,-1 1 0 0 0,1 0 0 0 0,-1 0 1 0 0,1-1-1 0 0,-1 1 0 0 0,1 0 0 0 0,0 0 0 0 0,-1 0 0 0 0,1-1 0 0 0,-1 1 0 0 0,1 0 0 0 0,0 0 0 0 0,-1 0 0 0 0,1 0 0 0 0,0 0 1 0 0,-1 0-1 0 0,1 0 0 0 0,-1 1 0 0 0,1-1 0 0 0,0 0 0 0 0,-1 0 0 0 0,1 0 0 0 0,-1 1 0 0 0,1-1 0 0 0,-1 0 0 0 0,1 1 0 0 0,-1-1 0 0 0,1 0 1 0 0,-1 1-1 0 0,1-1 0 0 0,-1 0 0 0 0,1 1 0 0 0,-1-1 0 0 0,1 1 0 0 0,-1-1 0 0 0,0 1 0 0 0,1-1 0 0 0,-1 1 0 0 0,0 0 0 0 0,0-1 1 0 0,1 1-1 0 0,-1 0 0 0 0,17 28 393 0 0,-16-25-322 0 0,30 58 550 0 0,-20-35-500 0 0,2-1 0 0 0,1-1 0 0 0,0 0-1 0 0,32 39 1 0 0,-41-59-714 0 0,0 0 0 0 0,0 0 0 0 0,1-1 0 0 0,0 0 0 0 0,9 6 0 0 0,-11-8-798 0 0,-1 0 0 0 0,1-1 0 0 0,0 1-1 0 0,-1-1 1 0 0,1 0 0 0 0,8 1 0 0 0,-3-2-1540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46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35 140 0 0,'4'-4'1810'0'0,"-1"0"0"0"0,0-1 0 0 0,0 1-1 0 0,-1-1 1 0 0,4-8 8473 0 0,-18 31-9032 0 0,-119 135 3216 0 0,96-114-3746 0 0,29-33-515 0 0,1 1 0 0 0,0-1 0 0 0,0 1-1 0 0,0 0 1 0 0,1 1 0 0 0,-6 14 0 0 0,10-21-175 0 0,0 0 0 0 0,0 0 0 0 0,0 0 0 0 0,0 0 0 0 0,0 0 0 0 0,0 0 0 0 0,1 0 0 0 0,-1 0 0 0 0,0 0 0 0 0,1 0 0 0 0,-1 0 1 0 0,1 0-1 0 0,-1 0 0 0 0,1 0 0 0 0,-1-1 0 0 0,1 1 0 0 0,0 0 0 0 0,-1 0 0 0 0,1-1 0 0 0,0 1 0 0 0,0 0 0 0 0,-1-1 0 0 0,1 1 0 0 0,0-1 0 0 0,0 1 0 0 0,0-1 0 0 0,0 0 0 0 0,0 1 0 0 0,0-1 1 0 0,1 1-1 0 0,32 10 390 0 0,-33-11-396 0 0,26 6 117 0 0,0-2 0 0 0,-1 0 0 0 0,1-2 0 0 0,0-1 0 0 0,54-5 0 0 0,-9-8-3494 0 0,-5-7-4944 0 0,-56 15 5299 0 0,1-1 430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46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5 220 0 0,'-1'-4'19061'0'0,"-17"64"-12744"0"0,-16 43-1376 0 0,33-102-5263 0 0,3 9-1966 0 0,-2-9 2048 0 0,0-1-1 0 0,0 0 0 0 0,0 1 0 0 0,0-1 0 0 0,0 0 0 0 0,0 0 0 0 0,0 1 1 0 0,0-1-1 0 0,0 0 0 0 0,0 1 0 0 0,0-1 0 0 0,0 0 0 0 0,0 1 0 0 0,0-1 0 0 0,0 0 1 0 0,0 1-1 0 0,0-1 0 0 0,1 0 0 0 0,5 4-5299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47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0 222 120 0 0,'41'4'13698'0'0,"-9"3"-8875"0"0,-22-4-3650 0 0,-1-1-1 0 0,1 0 1 0 0,0-1-1 0 0,0 0 0 0 0,0 0 1 0 0,-1-1-1 0 0,15-1 1 0 0,-24 1-1132 0 0,1-1 1 0 0,-1 1-1 0 0,1-1 1 0 0,-1 1 0 0 0,1-1-1 0 0,-1 1 1 0 0,1 0-1 0 0,-1-1 1 0 0,1 0 0 0 0,-1 1-1 0 0,0-1 1 0 0,0 1-1 0 0,1-1 1 0 0,-1 1 0 0 0,0-1-1 0 0,0 0 1 0 0,1 1-1 0 0,-1-1 1 0 0,0 0 0 0 0,0 1-1 0 0,0-1 1 0 0,0 0 0 0 0,0 1-1 0 0,0-1 1 0 0,0 0-1 0 0,0 1 1 0 0,0-1 0 0 0,0 1-1 0 0,-1-1 1 0 0,1 0-1 0 0,0 1 1 0 0,0-1 0 0 0,-1 1-1 0 0,1-1 1 0 0,0 0-1 0 0,-1 1 1 0 0,1-1 0 0 0,0 1-1 0 0,-1-1 1 0 0,-14-27 137 0 0,14 27-126 0 0,-2-4-22 0 0,0 0 0 0 0,0 0-1 0 0,0 0 1 0 0,1-1 0 0 0,0 1-1 0 0,0 0 1 0 0,0-1 0 0 0,1 0-1 0 0,0 1 1 0 0,-1-10 0 0 0,2 11-16 0 0,1 1 0 0 0,-1-1 1 0 0,1 0-1 0 0,0 1 0 0 0,0-1 0 0 0,0 1 1 0 0,0-1-1 0 0,1 1 0 0 0,0 0 0 0 0,-1 0 1 0 0,1-1-1 0 0,0 1 0 0 0,1 0 0 0 0,-1 1 1 0 0,0-1-1 0 0,1 0 0 0 0,5-4 0 0 0,-1 1 42 0 0,1 0-1 0 0,0 0 1 0 0,0 0-1 0 0,0 1 1 0 0,1 1-1 0 0,0-1 0 0 0,0 1 1 0 0,0 1-1 0 0,0 0 1 0 0,1 0-1 0 0,-1 1 1 0 0,1 0-1 0 0,0 0 0 0 0,-1 1 1 0 0,1 1-1 0 0,0-1 1 0 0,0 2-1 0 0,0-1 1 0 0,0 1-1 0 0,-1 1 0 0 0,16 4 1 0 0,-23-6-37 0 0,1 1-1 0 0,-1 0 1 0 0,0 0 0 0 0,0 0-1 0 0,0 1 1 0 0,0-1 0 0 0,0 1-1 0 0,0-1 1 0 0,0 1 0 0 0,0-1-1 0 0,0 1 1 0 0,-1 0 0 0 0,1 0 0 0 0,-1 0-1 0 0,1 0 1 0 0,-1 0 0 0 0,0 0-1 0 0,0 0 1 0 0,0 1 0 0 0,0-1-1 0 0,0 0 1 0 0,0 1 0 0 0,0-1-1 0 0,-1 1 1 0 0,1 2 0 0 0,-1 6 37 0 0,0 0 0 0 0,0 0-1 0 0,-1 0 1 0 0,-3 18 0 0 0,2-22-37 0 0,0 1 0 0 0,1-1 0 0 0,0 1 0 0 0,1-1 0 0 0,0 0 0 0 0,0 1 0 0 0,0-1 0 0 0,1 1 0 0 0,3 10 0 0 0,-2-14 13 0 0,0 0-1 0 0,1 0 1 0 0,0-1-1 0 0,0 1 1 0 0,0-1-1 0 0,0 0 1 0 0,1 0-1 0 0,-1 0 1 0 0,1 0-1 0 0,0 0 1 0 0,0-1-1 0 0,0 0 1 0 0,0 1-1 0 0,0-2 1 0 0,0 1-1 0 0,1 0 1 0 0,-1-1-1 0 0,0 0 1 0 0,1 0-1 0 0,-1 0 1 0 0,9 0-1 0 0,-1 0-554 0 0,1 0 1 0 0,-1 0-1 0 0,21-3 0 0 0,6-5-6261 0 0,-32 4 644 0 0,-5 2 5096 0 0,4-2-1946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48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8 476 0 0,'-35'-8'15691'0'0,"41"9"-14550"0"0,194 12 4185 0 0,108-6-1581 0 0,73 3-243 0 0,-325-4-3182 0 0,8 0-3670 0 0,-22-7-8324 0 0,-34 0 9070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48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19 704 0 0,'0'-9'11393'0'0,"2"5"-11453"0"0,1 2 525 0 0,1 1-1 0 0,-1 1 0 0 0,0-1 1 0 0,1 0-1 0 0,-1 1 1 0 0,1 0-1 0 0,-1 0 1 0 0,1 0-1 0 0,6 1 1 0 0,-5-1 275 0 0,-2 0-465 0 0,94 4 4469 0 0,-86-3-4313 0 0,-1 1-1 0 0,0 0 0 0 0,0 0 1 0 0,0 1-1 0 0,0 1 1 0 0,0-1-1 0 0,11 7 0 0 0,-19-9-353 0 0,0 1 0 0 0,0-1 0 0 0,-1 0 0 0 0,1 0 0 0 0,0 1 0 0 0,-1-1 0 0 0,1 1 0 0 0,-1 0 0 0 0,1-1 0 0 0,-1 1 0 0 0,0 0 0 0 0,0 0-1 0 0,0 0 1 0 0,0 0 0 0 0,0 0 0 0 0,0 0 0 0 0,0 0 0 0 0,-1 0 0 0 0,1 2 0 0 0,0 0 2 0 0,-1 0 0 0 0,0 0 0 0 0,0 0 1 0 0,-1 0-1 0 0,1 0 0 0 0,-1 0 0 0 0,0 0 0 0 0,0 0 0 0 0,-3 7 0 0 0,-3 5 71 0 0,-1-1-1 0 0,-1 1 0 0 0,-19 24 0 0 0,25-35-103 0 0,-53 64 318 0 0,50-62-299 0 0,-1 0 0 0 0,0-1 0 0 0,0 0 0 0 0,-1 0 0 0 0,1 0 0 0 0,-1-1 0 0 0,-11 5 0 0 0,18-9-52 0 0,-1-1 0 0 0,1 0 0 0 0,0 1 0 0 0,-1-1-1 0 0,1 0 1 0 0,-1 0 0 0 0,1 0 0 0 0,0 0 0 0 0,-1 0 0 0 0,1 0-1 0 0,0 0 1 0 0,-1 0 0 0 0,1 0 0 0 0,-1-1 0 0 0,1 1-1 0 0,0-1 1 0 0,0 1 0 0 0,-1-1 0 0 0,1 1 0 0 0,-2-2 0 0 0,-1-1-1 0 0,1 1 1 0 0,0-1 0 0 0,0 1 0 0 0,0-1-1 0 0,0 0 1 0 0,1-1 0 0 0,-4-3 0 0 0,1-2-3 0 0,-1 0 1 0 0,1 0 0 0 0,0 0-1 0 0,-6-20 1 0 0,-18-75-352 0 0,29 103 63 0 0,-2-3-1036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50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54 680 0 0,'-1'-3'11265'0'0,"14"0"-5784"0"0,38 0-4082 0 0,0 0 189 0 0,-38 2-1244 0 0,-1 0 0 0 0,0-1 0 0 0,0-1 0 0 0,0 0 0 0 0,-1 0 0 0 0,1-1 0 0 0,14-7 0 0 0,-26 10-333 0 0,0 1-1 0 0,0-1 1 0 0,0 1-1 0 0,0 0 0 0 0,0-1 1 0 0,0 1-1 0 0,0-1 0 0 0,0 1 1 0 0,0-1-1 0 0,0 1 1 0 0,0-1-1 0 0,-1 1 0 0 0,1 0 1 0 0,0-1-1 0 0,0 1 0 0 0,0-1 1 0 0,0 1-1 0 0,-1-1 1 0 0,1 1-1 0 0,0 0 0 0 0,-1-1 1 0 0,1 1-1 0 0,0 0 0 0 0,-1-1 1 0 0,1 1-1 0 0,0 0 1 0 0,-1 0-1 0 0,1-1 0 0 0,0 1 1 0 0,-1 0-1 0 0,1 0 1 0 0,-1-1-1 0 0,1 1 0 0 0,0 0 1 0 0,-1 0-1 0 0,1 0 0 0 0,-1 0 1 0 0,0 0-1 0 0,-2 1 42 0 0,-1 1-1 0 0,1 0 0 0 0,0 0 1 0 0,0 0-1 0 0,0 0 1 0 0,0 0-1 0 0,1 1 0 0 0,-1-1 1 0 0,1 1-1 0 0,-1 0 0 0 0,1 0 1 0 0,0 0-1 0 0,0 0 1 0 0,0 0-1 0 0,0 0 0 0 0,1 1 1 0 0,-1-1-1 0 0,1 0 1 0 0,0 1-1 0 0,0-1 0 0 0,-1 6 1 0 0,-2 12 403 0 0,0 0 0 0 0,-2 28 0 0 0,5-5 58 0 0,2-1-1 0 0,2 0 1 0 0,12 58 0 0 0,-12-76-349 0 0,-3-24-206 0 0,1 1-1 0 0,-2 0 0 0 0,1 0 0 0 0,0-1 1 0 0,0 1-1 0 0,0 0 0 0 0,-1 0 0 0 0,1-1 1 0 0,-1 1-1 0 0,0 0 0 0 0,1-1 0 0 0,-1 1 1 0 0,0-1-1 0 0,0 1 0 0 0,0-1 0 0 0,0 1 1 0 0,0-1-1 0 0,0 0 0 0 0,0 1 0 0 0,-1-1 1 0 0,1 0-1 0 0,0 0 0 0 0,-1 0 0 0 0,1 0 1 0 0,-1 0-1 0 0,1 0 0 0 0,-1 0 0 0 0,0-1 1 0 0,1 1-1 0 0,-1-1 0 0 0,0 1 0 0 0,1-1 1 0 0,-3 1-1 0 0,-10 3-88 0 0,-1-1 1 0 0,1-1 0 0 0,-18 1-1 0 0,11-1-18 0 0,3 0 115 0 0,11-2 33 0 0,-1 0 0 0 0,1 1 0 0 0,0 0 0 0 0,-1 1 0 0 0,1 0 0 0 0,0 0 0 0 0,0 0 0 0 0,-10 5 1009 0 0,45-3-223 0 0,62 1 136 0 0,-34 0-4162 0 0,0-5-6888 0 0,-43-1 7479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50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16 320 0 0,'16'-16'18819'0'0,"-24"23"-18818"0"0,-177 147 6657 0 0,176-144-7922 0 0,-3 1-2189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50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7 444 0 0,'-1'-6'15614'0'0,"15"16"-8852"0"0,29 33-5680 0 0,-21-21 1154 0 0,-4-7-1450 0 0,1 0 0 0 0,1-1 0 0 0,0-1 0 0 0,0-1 1 0 0,31 14-1 0 0,-28-17-4232 0 0,-14-7-497 0 0,-1 0-3574 0 0,0 0 4781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51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1 127 236 0 0,'0'0'12507'0'0,"3"-3"-11290"0"0,26-15 2239 0 0,-20 13-2760 0 0,0 0 0 0 0,-1-1 0 0 0,0 0 0 0 0,0 0 0 0 0,0 0 0 0 0,0-1 1 0 0,-1 0-1 0 0,-1-1 0 0 0,12-15 0 0 0,-17 20-552 0 0,0 1 0 0 0,0 0-1 0 0,1-1 1 0 0,-1 1 0 0 0,1 0 0 0 0,-1 0 0 0 0,1 0 0 0 0,0 0 0 0 0,0 0-1 0 0,3-3 1 0 0,-5 5-125 0 0,0 0-1 0 0,1 0 0 0 0,-1 0 1 0 0,0 0-1 0 0,0 0 0 0 0,1 0 1 0 0,-1 0-1 0 0,0 0 0 0 0,0 0 1 0 0,0 0-1 0 0,1 1 0 0 0,-1-1 1 0 0,0 0-1 0 0,0 0 0 0 0,0 0 1 0 0,0 0-1 0 0,1 0 0 0 0,-1 0 1 0 0,0 0-1 0 0,0 0 0 0 0,0 1 1 0 0,0-1-1 0 0,1 0 0 0 0,-1 0 1 0 0,0 0-1 0 0,0 0 0 0 0,0 1 1 0 0,0-1-1 0 0,0 0 0 0 0,0 0 0 0 0,0 0 1 0 0,1 1-1 0 0,-1-1 0 0 0,0 0 1 0 0,0 0-1 0 0,0 0 0 0 0,0 1 1 0 0,2 18 415 0 0,-1 9 378 0 0,2 1 0 0 0,9 39 1 0 0,-4-28-70 0 0,-8-38-741 0 0,1-1 0 0 0,-1 1-1 0 0,0 0 1 0 0,0-1 0 0 0,0 1 0 0 0,0-1 0 0 0,0 1-1 0 0,0-1 1 0 0,0 1 0 0 0,0 0 0 0 0,-1-1 0 0 0,1 1-1 0 0,-1-1 1 0 0,1 1 0 0 0,-1-1 0 0 0,0 0 0 0 0,1 1-1 0 0,-1-1 1 0 0,0 0 0 0 0,0 1 0 0 0,0-1 0 0 0,0 0-1 0 0,0 0 1 0 0,0 0 0 0 0,0 1 0 0 0,0-1 0 0 0,-1-1-1 0 0,-2 3 1 0 0,-1-1-129 0 0,-1 1-1 0 0,0-1 0 0 0,0 0 0 0 0,0-1 0 0 0,-12 2 1 0 0,2 0 99 0 0,-6 3 44 0 0,29-3 370 0 0,41-2 112 0 0,-36-1-810 0 0,11 1-2199 0 0,-6 1-8436 0 0,-10-1 8090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53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90 548 0 0,'-1'-1'263'0'0,"0"1"0"0"0,0-1 0 0 0,0 1-1 0 0,0-1 1 0 0,0 1 0 0 0,1-1 0 0 0,-1 1 0 0 0,0-1 0 0 0,0 0-1 0 0,1 1 1 0 0,-1-1 0 0 0,0 0 0 0 0,1 0 0 0 0,-1 1 0 0 0,1-1-1 0 0,-1 0 1 0 0,1 0 0 0 0,-1 0 0 0 0,1 0 0 0 0,0 0 0 0 0,-1 0 0 0 0,1 0-1 0 0,0 0 1 0 0,0 0 0 0 0,0 0 0 0 0,0 0 0 0 0,0-2 0 0 0,0 2 87 0 0,1-1 1 0 0,0 0-1 0 0,-1 0 1 0 0,1 0 0 0 0,0 1-1 0 0,0-1 1 0 0,1 0 0 0 0,-1 1-1 0 0,0-1 1 0 0,0 1-1 0 0,1-1 1 0 0,-1 1 0 0 0,2-2-1 0 0,5-3 758 0 0,0 1 1 0 0,0-1-1 0 0,1 1 0 0 0,13-5 0 0 0,-18 8-879 0 0,0 0-1 0 0,0 1 1 0 0,0 0 0 0 0,0 0-1 0 0,0 0 1 0 0,0 1 0 0 0,0-1-1 0 0,0 1 1 0 0,0 0 0 0 0,0 0-1 0 0,0 0 1 0 0,0 1 0 0 0,0-1-1 0 0,0 1 1 0 0,0 0-1 0 0,0 0 1 0 0,0 0 0 0 0,0 1-1 0 0,0 0 1 0 0,5 2 0 0 0,-6-1-155 0 0,-1-1 1 0 0,1 0-1 0 0,0 1 0 0 0,-1-1 1 0 0,0 1-1 0 0,0 0 1 0 0,0 0-1 0 0,0 0 1 0 0,0 0-1 0 0,-1 0 1 0 0,1 0-1 0 0,-1 1 0 0 0,0-1 1 0 0,1 0-1 0 0,-2 1 1 0 0,1-1-1 0 0,0 1 1 0 0,-1-1-1 0 0,0 1 0 0 0,1-1 1 0 0,-1 1-1 0 0,-1-1 1 0 0,1 1-1 0 0,-1 4 1 0 0,-3 9 33 0 0,0 0 0 0 0,0 0-1 0 0,-2-1 1 0 0,0 1 0 0 0,-10 19 0 0 0,-50 77 299 0 0,31-55-134 0 0,34-57-262 0 0,0 1 0 0 0,0 0 1 0 0,0 0-1 0 0,0 0 0 0 0,0 0 0 0 0,0 0 0 0 0,1 0 0 0 0,-1 0 1 0 0,1 0-1 0 0,-1 0 0 0 0,1 0 0 0 0,0 0 0 0 0,0 0 0 0 0,0 4 0 0 0,1-5 4 0 0,-1 1 0 0 0,0-1-1 0 0,1 0 1 0 0,0 0 0 0 0,-1 0-1 0 0,1 0 1 0 0,-1 0-1 0 0,1 0 1 0 0,0 0 0 0 0,0 0-1 0 0,0 0 1 0 0,0 0-1 0 0,-1 0 1 0 0,1 0 0 0 0,0-1-1 0 0,0 1 1 0 0,0 0 0 0 0,3 0-1 0 0,2 2 29 0 0,0-1-1 0 0,1-1 1 0 0,0 1 0 0 0,-1-1-1 0 0,1 0 1 0 0,0-1 0 0 0,11 0-1 0 0,18 2-1096 0 0,-5-1-2495 0 0,-2-2-4568 0 0,-20 1 5645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2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1 512 0 0,'2'1'10165'0'0,"1"8"-4010"0"0,6 23-1737 0 0,9 27-2066 0 0,-17-59-2354 0 0,29 55 1286 0 0,-8-32-3735 0 0,-21-22 1821 0 0,1 0 0 0 0,0 0 0 0 0,-1 0-1 0 0,1 0 1 0 0,0-1 0 0 0,0 1-1 0 0,0 0 1 0 0,0-1 0 0 0,0 1 0 0 0,0-1-1 0 0,0 0 1 0 0,2 1 0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54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35 600 0 0,'17'-34'17267'0'0,"-47"61"-14519"0"0,-7 2-1463 0 0,2 2 0 0 0,2 2 0 0 0,-35 42 0 0 0,66-72-1191 0 0,-1 0-1 0 0,1-1 1 0 0,1 1-1 0 0,-1 0 1 0 0,0 0 0 0 0,1 0-1 0 0,-1 1 1 0 0,1-1-1 0 0,0 0 1 0 0,0 1 0 0 0,0-1-1 0 0,1 0 1 0 0,-1 1-1 0 0,1-1 1 0 0,0 4 0 0 0,0-5-60 0 0,1 0 0 0 0,-1 0 1 0 0,1 0-1 0 0,0 0 1 0 0,0 0-1 0 0,0-1 0 0 0,0 1 1 0 0,0 0-1 0 0,0-1 0 0 0,0 1 1 0 0,0 0-1 0 0,1-1 1 0 0,-1 0-1 0 0,1 1 0 0 0,-1-1 1 0 0,1 0-1 0 0,-1 0 1 0 0,1 0-1 0 0,0 0 0 0 0,0 0 1 0 0,-1 0-1 0 0,1 0 1 0 0,0-1-1 0 0,0 1 0 0 0,0-1 1 0 0,4 1-1 0 0,13 4-365 0 0,1-1 1 0 0,0-2-1 0 0,0 0 0 0 0,28-1 0 0 0,-4-4-3880 0 0,-3-5-4344 0 0,-31 5 6195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54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35 4 0 0,'-5'-19'2001'0'0,"-6"4"10631"0"0,9 18-11562 0 0,-1 3-313 0 0,0 0 0 0 0,0 1 0 0 0,0-1 0 0 0,1 1-1 0 0,0-1 1 0 0,1 1 0 0 0,-1 0 0 0 0,0 8 0 0 0,-2 61 3775 0 0,3-75-4600 0 0,1 1 0 0 0,0-1-1 0 0,1 1 1 0 0,-1-1 0 0 0,0 1-1 0 0,0-1 1 0 0,1 0 0 0 0,-1 1-1 0 0,0-1 1 0 0,1 1 0 0 0,0-1-1 0 0,-1 0 1 0 0,1 1 0 0 0,0-1-1 0 0,0 0 1 0 0,-1 0 0 0 0,1 1 0 0 0,0-1-1 0 0,0 0 1 0 0,0 0 0 0 0,1 0-1 0 0,-1 0 1 0 0,2 1 0 0 0,0-1-883 0 0,0 1 1 0 0,-1-2-1 0 0,1 1 1 0 0,0 0-1 0 0,-1 0 1 0 0,1-1-1 0 0,0 0 1 0 0,0 0-1 0 0,0 1 1 0 0,5-2-1 0 0,3 0-1612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55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1 276 180 0 0,'3'0'1247'0'0,"-1"0"-1"0"0,1 1 1 0 0,0 0-1 0 0,-1-1 1 0 0,1 1-1 0 0,0 0 1 0 0,-1 0 0 0 0,1 1-1 0 0,3 2 1 0 0,4 1 3731 0 0,-9-5-4725 0 0,0 1-1 0 0,0-1 1 0 0,0 1-1 0 0,0-1 1 0 0,0 1-1 0 0,0-1 1 0 0,0 0-1 0 0,0 0 1 0 0,0 0-1 0 0,0 1 1 0 0,0-1-1 0 0,0 0 0 0 0,0 0 1 0 0,0-1-1 0 0,1 1 1 0 0,-1 0-1 0 0,0 0 1 0 0,0 0-1 0 0,0-1 1 0 0,0 1-1 0 0,0 0 1 0 0,0-1-1 0 0,0 1 1 0 0,-1-1-1 0 0,1 1 1 0 0,0-1-1 0 0,0 0 1 0 0,0 1-1 0 0,0-1 1 0 0,1-1-1 0 0,2-15 389 0 0,-1-1 0 0 0,1-19 0 0 0,-3 25-544 0 0,0 0-1 0 0,1 0 1 0 0,0 0-1 0 0,1 0 1 0 0,0 0-1 0 0,1 1 0 0 0,8-19 1 0 0,-6 20-45 0 0,0 0 0 0 0,1 1 0 0 0,0 0-1 0 0,0 0 1 0 0,15-13 0 0 0,-18 19-31 0 0,0-1 0 0 0,0 1 0 0 0,0 0 0 0 0,0 0 0 0 0,1 1 0 0 0,-1-1-1 0 0,1 1 1 0 0,0 0 0 0 0,0 0 0 0 0,0 1 0 0 0,0-1 0 0 0,0 1 0 0 0,0 0 0 0 0,7 0 0 0 0,-11 1-16 0 0,-1 0 0 0 0,1 0 0 0 0,-1 0 0 0 0,1 0 0 0 0,0 1 0 0 0,-1-1 0 0 0,1 0 0 0 0,-1 0 1 0 0,1 0-1 0 0,0 1 0 0 0,-1-1 0 0 0,1 0 0 0 0,-1 1 0 0 0,1-1 0 0 0,-1 1 0 0 0,1-1 0 0 0,-1 0 0 0 0,1 1 1 0 0,-1-1-1 0 0,0 1 0 0 0,1-1 0 0 0,-1 1 0 0 0,0-1 0 0 0,1 1 0 0 0,-1 0 0 0 0,0-1 0 0 0,1 1 1 0 0,-1-1-1 0 0,0 1 0 0 0,0 0 0 0 0,0-1 0 0 0,0 1 0 0 0,0-1 0 0 0,0 1 0 0 0,0 0 0 0 0,0-1 0 0 0,0 1 1 0 0,0 0-1 0 0,0-1 0 0 0,0 1 0 0 0,-6 29 137 0 0,5-26-119 0 0,-23 52 239 0 0,20-48-202 0 0,0 0 1 0 0,0 0 0 0 0,0 0 0 0 0,1 0 0 0 0,1 1-1 0 0,-1-1 1 0 0,1 1 0 0 0,1 0 0 0 0,0 0 0 0 0,-1 10-1 0 0,3-16-35 0 0,0 0-1 0 0,0 0 1 0 0,0-1-1 0 0,0 1 0 0 0,0 0 1 0 0,0-1-1 0 0,1 1 0 0 0,-1-1 1 0 0,1 0-1 0 0,-1 0 1 0 0,1 1-1 0 0,0-1 0 0 0,0 0 1 0 0,0 0-1 0 0,0-1 0 0 0,1 1 1 0 0,-1 0-1 0 0,0-1 1 0 0,1 1-1 0 0,-1-1 0 0 0,5 2 1 0 0,8 3 65 0 0,0 0 1 0 0,25 6-1 0 0,-28-9-35 0 0,42 9 201 0 0,-34-9-1141 0 0,0 2 1 0 0,24 9-1 0 0,-27-4-9735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9:59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46 160 0 0,'0'0'593'0'0,"-11"-19"8567"0"0,10 18-8636 0 0,0-1 0 0 0,1 0 0 0 0,-1 1 0 0 0,0-1-1 0 0,-1 1 1 0 0,1-1 0 0 0,0 1 0 0 0,0 0 0 0 0,-1 0 0 0 0,1-1 0 0 0,-1 1 0 0 0,1 0 0 0 0,-3-1-1 0 0,1 1-225 0 0,1 0-1 0 0,0 0 0 0 0,0 0 1 0 0,-1 1-1 0 0,1-1 0 0 0,0 1 0 0 0,-1-1 1 0 0,1 1-1 0 0,-1 0 0 0 0,-1 0 0 0 0,1 0-202 0 0,0 1-1 0 0,1-1 0 0 0,-1 0 0 0 0,0 1 1 0 0,1 0-1 0 0,-1 0 0 0 0,1 0 1 0 0,-1 0-1 0 0,1 0 0 0 0,0 0 0 0 0,-1 0 1 0 0,1 1-1 0 0,0-1 0 0 0,0 1 1 0 0,0 0-1 0 0,0 0 0 0 0,0 0 1 0 0,0 0-1 0 0,0 0 0 0 0,-1 3 0 0 0,1-1 32 0 0,0-1-1 0 0,0 1 1 0 0,0 0-1 0 0,1-1 0 0 0,-1 1 1 0 0,1 0-1 0 0,0 0 1 0 0,1 0-1 0 0,-1 0 0 0 0,1 0 1 0 0,-1 0-1 0 0,2 8 0 0 0,-1-10-79 0 0,0-1 0 0 0,1 1 0 0 0,-1 0 0 0 0,1 0 0 0 0,0 0 0 0 0,0-1 0 0 0,0 1 0 0 0,0 0 0 0 0,0-1 0 0 0,0 1 0 0 0,0-1 0 0 0,0 1 0 0 0,1-1 0 0 0,-1 0 0 0 0,0 1 0 0 0,1-1-1 0 0,-1 0 1 0 0,1 0 0 0 0,-1 0 0 0 0,1 0 0 0 0,0 0 0 0 0,0 0 0 0 0,-1-1 0 0 0,1 1 0 0 0,0-1 0 0 0,0 1 0 0 0,0-1 0 0 0,0 1 0 0 0,3-1 0 0 0,-1 0-7 0 0,-1 0 0 0 0,1 0 0 0 0,0 0-1 0 0,-1 0 1 0 0,1-1 0 0 0,0 0 0 0 0,-1 0 0 0 0,1 0 0 0 0,-1 0 0 0 0,0 0 0 0 0,1-1 0 0 0,-1 1 0 0 0,0-1 0 0 0,0 0 0 0 0,0 0 0 0 0,4-3 0 0 0,-6 4-26 0 0,1 0 0 0 0,-1-1 1 0 0,1 1-1 0 0,-1-1 0 0 0,1 1 1 0 0,-1-1-1 0 0,0 0 0 0 0,0 1 1 0 0,1-1-1 0 0,-1 0 0 0 0,-1 0 1 0 0,1 0-1 0 0,0 0 0 0 0,0 0 0 0 0,-1 0 1 0 0,1 0-1 0 0,-1 0 0 0 0,0 0 1 0 0,1 0-1 0 0,-1 0 0 0 0,0 0 1 0 0,0-1-1 0 0,0 1 0 0 0,-1 0 1 0 0,1 0-1 0 0,0 0 0 0 0,-1 0 0 0 0,0 0 1 0 0,0-3-1 0 0,-1 3-9 0 0,1-1 1 0 0,-1 0-1 0 0,0 0 1 0 0,0 1-1 0 0,0-1 0 0 0,0 1 1 0 0,-1 0-1 0 0,1 0 1 0 0,0 0-1 0 0,-1 0 0 0 0,0 0 1 0 0,1 0-1 0 0,-1 0 1 0 0,0 1-1 0 0,0 0 0 0 0,0-1 1 0 0,0 1-1 0 0,0 0 1 0 0,0 1-1 0 0,0-1 0 0 0,0 0 1 0 0,0 1-1 0 0,-1 0 1 0 0,1-1-1 0 0,0 1 0 0 0,-6 1 1 0 0,5 0 8 0 0,0-1-1 0 0,-1 1 1 0 0,1 0 0 0 0,0 0 0 0 0,0 0 0 0 0,0 0 0 0 0,1 1-1 0 0,-1-1 1 0 0,0 1 0 0 0,0 0 0 0 0,1 0 0 0 0,-1 1 0 0 0,1-1-1 0 0,0 1 1 0 0,0-1 0 0 0,0 1 0 0 0,0 0 0 0 0,0 0 0 0 0,-4 7-1 0 0,6-9 5 0 0,1 1 0 0 0,-1-1 0 0 0,0 0 0 0 0,1 1-1 0 0,-1-1 1 0 0,1 1 0 0 0,0-1 0 0 0,-1 1-1 0 0,1-1 1 0 0,0 0 0 0 0,0 1 0 0 0,0-1-1 0 0,0 1 1 0 0,0-1 0 0 0,0 1 0 0 0,1-1-1 0 0,-1 1 1 0 0,0-1 0 0 0,1 1 0 0 0,-1-1 0 0 0,1 0-1 0 0,1 3 1 0 0,0-1 5 0 0,0-1 0 0 0,0 1 0 0 0,0-1 0 0 0,0 0-1 0 0,0 1 1 0 0,1-1 0 0 0,-1 0 0 0 0,1-1 0 0 0,0 1 0 0 0,3 2 0 0 0,1-1 13 0 0,-1 0 0 0 0,1-1 0 0 0,-1 1 0 0 0,1-1 0 0 0,0-1 0 0 0,0 1 0 0 0,-1-1 0 0 0,1 0 0 0 0,11-1 0 0 0,-14 0-19 0 0,0-1 0 0 0,0 0 0 0 0,0 0 0 0 0,0 0 0 0 0,0-1 0 0 0,0 1 0 0 0,0-1 0 0 0,-1 0 0 0 0,1 0 0 0 0,0-1 1 0 0,-1 1-1 0 0,0-1 0 0 0,1 1 0 0 0,3-6 0 0 0,-5 6-14 0 0,-1 1 1 0 0,1-1-1 0 0,-1 0 1 0 0,1 0-1 0 0,-1-1 1 0 0,0 1-1 0 0,0 0 1 0 0,0 0-1 0 0,0 0 1 0 0,0-1-1 0 0,-1 1 1 0 0,1 0-1 0 0,-1-1 1 0 0,1 1-1 0 0,-1-1 1 0 0,0 1-1 0 0,0 0 1 0 0,0-1-1 0 0,0 1 1 0 0,-1-1-1 0 0,1 1 1 0 0,-1 0-1 0 0,1-1 1 0 0,-1 1-1 0 0,0 0 1 0 0,-1-4-1 0 0,0 4-1 0 0,1 0-1 0 0,0 0 0 0 0,-1 0 1 0 0,0 0-1 0 0,1 1 0 0 0,-1-1 1 0 0,0 0-1 0 0,0 1 0 0 0,0 0 1 0 0,0-1-1 0 0,0 1 0 0 0,0 0 1 0 0,-1 0-1 0 0,1 0 0 0 0,0 0 1 0 0,-1 0-1 0 0,1 1 0 0 0,0-1 1 0 0,-1 1-1 0 0,1-1 0 0 0,-1 1 1 0 0,1 0-1 0 0,-1 0 0 0 0,1 0 1 0 0,-1 0-1 0 0,1 1 0 0 0,0-1 1 0 0,-1 1-1 0 0,1-1 0 0 0,0 1 1 0 0,-4 1-1 0 0,2 0-2 0 0,-1-1 0 0 0,0 1-1 0 0,1 0 1 0 0,-1 0 0 0 0,1 0 0 0 0,0 1-1 0 0,0 0 1 0 0,0-1 0 0 0,0 1-1 0 0,0 1 1 0 0,0-1 0 0 0,1 1 0 0 0,0-1-1 0 0,0 1 1 0 0,-4 5 0 0 0,6-7 6 0 0,0 0-1 0 0,1-1 1 0 0,-1 1 0 0 0,0 0 0 0 0,1-1 0 0 0,-1 1-1 0 0,1 0 1 0 0,0-1 0 0 0,0 1 0 0 0,0 0-1 0 0,0 0 1 0 0,0 0 0 0 0,0-1 0 0 0,0 1 0 0 0,0 0-1 0 0,1 0 1 0 0,-1-1 0 0 0,0 1 0 0 0,1 0-1 0 0,0 0 1 0 0,-1-1 0 0 0,1 1 0 0 0,0-1 0 0 0,0 1-1 0 0,0-1 1 0 0,0 1 0 0 0,0-1 0 0 0,0 1-1 0 0,1-1 1 0 0,-1 0 0 0 0,0 0 0 0 0,1 0 0 0 0,-1 0-1 0 0,1 0 1 0 0,-1 0 0 0 0,1 0 0 0 0,-1 0-1 0 0,1 0 1 0 0,0-1 0 0 0,2 2 0 0 0,4 1 17 0 0,1-1 1 0 0,-1 1-1 0 0,0-1 0 0 0,1-1 1 0 0,-1 1-1 0 0,12-1 1 0 0,25-6 62 0 0,-43 5-86 0 0,0-1 0 0 0,0 1 0 0 0,1-1-1 0 0,-1 0 1 0 0,0 0 0 0 0,0 0 0 0 0,0 0 0 0 0,0 0-1 0 0,0 0 1 0 0,0-1 0 0 0,0 1 0 0 0,0-1 0 0 0,-1 1 0 0 0,1-1-1 0 0,-1 0 1 0 0,2-2 0 0 0,-2 4-4 0 0,-1-1 1 0 0,1 1-1 0 0,-1-1 1 0 0,0 1 0 0 0,1-1-1 0 0,-1 0 1 0 0,0 1-1 0 0,0-1 1 0 0,1 1-1 0 0,-1-1 1 0 0,0 0-1 0 0,0 1 1 0 0,0-1-1 0 0,0 0 1 0 0,0 1-1 0 0,0-1 1 0 0,0 0-1 0 0,0 1 1 0 0,0-1-1 0 0,0 0 1 0 0,0 1-1 0 0,0-1 1 0 0,-1 1-1 0 0,1-1 1 0 0,0 0-1 0 0,0 1 1 0 0,-1-1-1 0 0,0-1 1 0 0,-17-5-109 0 0,-18 6 38 0 0,32 2 64 0 0,0-1 3 0 0,0 1 0 0 0,0 0 0 0 0,0-1 0 0 0,1 1 1 0 0,-1 1-1 0 0,0-1 0 0 0,1 0 0 0 0,-1 1 0 0 0,1 0 0 0 0,0 0 0 0 0,-1 0 0 0 0,1 0 0 0 0,0 0 1 0 0,0 1-1 0 0,0-1 0 0 0,1 1 0 0 0,-1 0 0 0 0,0 0 0 0 0,-3 6 0 0 0,6-6 5 0 0,4 2 4 0 0,-3-4 1 0 0,0 0 1 0 0,0-1 0 0 0,0 1-1 0 0,0-1 1 0 0,1 1 0 0 0,-1-1-1 0 0,0 1 1 0 0,0-1 0 0 0,0 0-1 0 0,0 0 1 0 0,1 0 0 0 0,-1 0-1 0 0,0 0 1 0 0,0 0 0 0 0,1 0-1 0 0,-1 0 1 0 0,0 0 0 0 0,0 0-1 0 0,0 0 1 0 0,0-1 0 0 0,1 1 0 0 0,-1-1-1 0 0,0 1 1 0 0,0-1 0 0 0,0 1-1 0 0,0-1 1 0 0,1 0 0 0 0,-1 0 5 0 0,3-3-496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0:01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89 280 0 0,'-29'-7'16431'0'0,"286"22"-9149"0"0,-28 0-5857 0 0,-151-14-1085 0 0,407 1 1260 0 0,-172-7-904 0 0,-128-3-374 0 0,318-20 553 0 0,-32-27-116 0 0,-417 46-592 0 0,-35 6-2 0 0,-1 0-1 0 0,24-1 1 0 0,-35 4-570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0:03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45 36 0 0,'-7'-45'21864'0'0,"11"55"-21096"0"0,-1 2-287 0 0,0 0-1 0 0,-1 0 1 0 0,-1 1-1 0 0,1 13 1 0 0,0 6 106 0 0,25 139 1693 0 0,1 13-580 0 0,-18-107-1214 0 0,4 97 413 0 0,-12-128-682 0 0,-1-22-41 0 0,-3 41 0 0 0,-16 306 999 0 0,21-269-1175 0 0,-2-96 0 0 0,1 0 0 0 0,-2 0-47 0 0,0-5-298 0 0,1-4-2651 0 0,0 1 2333 0 0,-1 0 0 0 0,1 0 0 0 0,0 0 0 0 0,0 1 0 0 0,0-1 0 0 0,0 0 0 0 0,0 1 0 0 0,0-1 0 0 0,0 1 0 0 0,2-2 0 0 0,1-2-2256 0 0,2-4-367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0:05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30 36 0 0,'-12'3'10506'0'0,"30"1"-9449"0"0,1-1 0 0 0,0-1 1 0 0,0 0-1 0 0,0-2 0 0 0,38-3 0 0 0,-12 1-210 0 0,129 3 1739 0 0,-73 2-757 0 0,0-5 0 0 0,101-16 0 0 0,-154 12-694 0 0,-47 6-1043 0 0,4 1 92 0 0,-5-1-203 0 0,0 0-1 0 0,-1 0 1 0 0,1 0-1 0 0,0 0 1 0 0,0 0-1 0 0,0 0 1 0 0,0 0 0 0 0,0 0-1 0 0,0 0 1 0 0,0 0-1 0 0,0 0 1 0 0,0 0-1 0 0,0 0 1 0 0,0 0-1 0 0,0 0 1 0 0,0 0-1 0 0,0 0 1 0 0,0 0-1 0 0,0 0 1 0 0,0 0-1 0 0,0 1 1 0 0,0-1 0 0 0,0 0-1 0 0,0 0 1 0 0,0 0-1 0 0,0 0 1 0 0,0 0-1 0 0,0 0 1 0 0,0 0-1 0 0,0 0 1 0 0,0 0-1 0 0,0 0 1 0 0,0 0-1 0 0,0 0 1 0 0,0 0-1 0 0,0 0 1 0 0,0 0 0 0 0,0 0-1 0 0,-19 4-1038 0 0,-1 0 1 0 0,0-2-1 0 0,0-1 0 0 0,-24-1 1 0 0,-88-10 1267 0 0,39 2 884 0 0,-116 8 675 0 0,96 2-377 0 0,112-2-1294 0 0,223 4 1959 0 0,-34-4-1676 0 0,-100 2-112 0 0,-67-1-219 0 0,-34 0-78 0 0,-37 0-84 0 0,23-1 66 0 0,-483-11-682 0 0,485 8 771 0 0,49 3 235 0 0,9 0-185 0 0,157-3 363 0 0,63-2 289 0 0,-245 4-833 0 0,-1 1-1 0 0,0 0 1 0 0,1 0-1 0 0,-1 1 1 0 0,0 0-1 0 0,14 4 1 0 0,-9 0-3757 0 0,0 3-3519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0:07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30 516 0 0,'-5'-9'1761'0'0,"-4"-11"15966"0"0,9 24-17111 0 0,13 126 4310 0 0,4 100-1296 0 0,6 93-369 0 0,-22-296-3084 0 0,-2 47 0 0 0,-1-46-189 0 0,4 46 0 0 0,-1-64 12 0 0,22 314 0 0 0,-9-86 0 0 0,-8-183 0 0 0,-6-55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1 0 0 0,4-20 0 0 0,-3 3 0 0 0,1-28 0 0 0,-3 0 0 0 0,-2 0 0 0 0,-11-65 0 0 0,7 65 0 0 0,-23-183 0 0 0,26 184 0 0 0,1-70 0 0 0,3 68 0 0 0,-7-59 0 0 0,4 73 0 0 0,3-55 0 0 0,1 52 0 0 0,-5-41 0 0 0,-2 18 0 0 0,-10-66 0 0 0,12 84 0 0 0,1-29 0 0 0,3 59 0 0 0,-1 1 0 0 0,1 1-125 0 0,28 12-2935 0 0,34 11-7266 0 0,-40-13 7023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0:07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63 668 0 0,'-32'-9'4846'0'0,"4"-5"8939"0"0,61-2-10681 0 0,13 7-1479 0 0,1 2-1 0 0,80-1 0 0 0,98 18 2130 0 0,-203-9-3479 0 0,3 1-2047 0 0,-8 0-3873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0:08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0 372 0 0,'-13'2'13438'0'0,"32"1"-9769"0"0,34 4-2400 0 0,566 15 4722 0 0,-349-18-4987 0 0,-201-2-690 0 0,538 4 1922 0 0,-173-24-512 0 0,-224 8-144 0 0,-209 10-1472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2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124 421 2524 0 0,'-13'-85'2313'0'0,"-9"-44"638"0"0,18 112-1835 0 0,-1 1 1 0 0,0 0 0 0 0,-2 0 0 0 0,0 0-1 0 0,-14-24 1 0 0,14 31 16 0 0,1 0-1 0 0,1 0 1 0 0,0-1-1 0 0,0 0 1 0 0,1 0-1 0 0,-4-14 1 0 0,9 23-1198 0 0,-1 1-1 0 0,1 0 1 0 0,0-1 0 0 0,-1 1-1 0 0,1-1 1 0 0,0 1 0 0 0,-1 0-1 0 0,1-1 1 0 0,0 1 0 0 0,-1 0-1 0 0,1 0 1 0 0,0 0 0 0 0,-1-1-1 0 0,1 1 1 0 0,0 0 0 0 0,0 0-1 0 0,-1 0 1 0 0,1 0 0 0 0,0 0-1 0 0,0 1 1 0 0,-1-1 0 0 0,1 0-1 0 0,0 0 1 0 0,0 0 0 0 0,0 1-1 0 0,20 2-776 0 0,-21-3 849 0 0,75 21-6751 0 0,-49-14 4491 0 0</inkml:trace>
  <inkml:trace contextRef="#ctx0" brushRef="#br0" timeOffset="1">389 88 48 0 0,'11'12'10148'0'0,"3"23"-6797"0"0,-8-20-1524 0 0,56 130 4634 0 0,-9 3-3286 0 0,-50-140-2274 0 0,-1 3-8299 0 0,-12-10 1213 0 0,8-1 4070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0:11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1614 1 148 0 0,'-133'2'9260'0'0,"0"3"-4383"0"0,-267 24-2255 0 0,300-22-1677 0 0,-88 9-450 0 0,-424 20 1439 0 0,566-35-1646 0 0,44-1-292 0 0,3 1-137 0 0,-1-1 1 0 0,0 1 0 0 0,0-1-1 0 0,0 0 1 0 0,0 1 0 0 0,0-1 0 0 0,0 1-1 0 0,1-1 1 0 0,-1 1 0 0 0,0-1 0 0 0,0 0-1 0 0,1 1 1 0 0,-1-1 0 0 0,0 0 0 0 0,1 1-1 0 0,-1-1 1 0 0,0 0 0 0 0,1 1-1 0 0,-1-1 1 0 0,0 0 0 0 0,1 0 0 0 0,-1 0-1 0 0,0 1 1 0 0,1-1 0 0 0,-1 0 0 0 0,1 0-1 0 0,-1 0 1 0 0,1 0 0 0 0,22 4-5061 0 0,-14-4 3266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0:11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429 39 184 0 0,'-35'-10'3282'0'0,"-44"-6"1"0"0,35 10-1624 0 0,0 2 0 0 0,0 1 1 0 0,0 3-1 0 0,-54 7 0 0 0,95-7-1511 0 0,-1 0 62 0 0,1 0 1 0 0,0 1-1 0 0,0-1 0 0 0,0 1 0 0 0,0 0 0 0 0,0 0 1 0 0,0 0-1 0 0,1 0 0 0 0,-1 0 0 0 0,-3 2 1 0 0,5-2 153 0 0,24 26 681 0 0,71 45 336 0 0,-68-54-926 0 0,0 2 1 0 0,-1 0-1 0 0,-1 2 1 0 0,21 24-1 0 0,-44-44-375 0 0,0-1 0 0 0,0 1 0 0 0,0-1 0 0 0,0 0 0 0 0,0 0-1 0 0,0 1 1 0 0,1-1 0 0 0,-1 0 0 0 0,0 0 0 0 0,1 0-1 0 0,-1 0 1 0 0,1-1 0 0 0,-1 1 0 0 0,1 0 0 0 0,-1 0 0 0 0,1-1-1 0 0,-1 1 1 0 0,3-1 0 0 0,-4 0-44 0 0,1 0 1 0 0,0 0-1 0 0,0-1 1 0 0,-1 1-1 0 0,1 0 0 0 0,0-1 1 0 0,-1 1-1 0 0,1-1 0 0 0,-1 1 1 0 0,1-1-1 0 0,0 1 1 0 0,-1-1-1 0 0,1 1 0 0 0,-1-1 1 0 0,1 0-1 0 0,-1 1 1 0 0,0-1-1 0 0,1 0 0 0 0,-1 1 1 0 0,0-1-1 0 0,1 0 0 0 0,-1 1 1 0 0,0-1-1 0 0,0 0 1 0 0,0 0-1 0 0,1 0 0 0 0,0-6 35 0 0,0 0 0 0 0,-1 0-1 0 0,0 0 1 0 0,0 0-1 0 0,0 0 1 0 0,-1 0-1 0 0,-1-8 1 0 0,0 9-138 0 0,0 0 0 0 0,-1-1 0 0 0,0 1-1 0 0,0 0 1 0 0,0 1 0 0 0,-1-1 0 0 0,0 0 0 0 0,0 1 0 0 0,0 0-1 0 0,-1 0 1 0 0,0 0 0 0 0,0 1 0 0 0,0-1 0 0 0,0 1 0 0 0,-1 0-1 0 0,1 1 1 0 0,-1-1 0 0 0,0 1 0 0 0,0 0 0 0 0,0 1 0 0 0,-1 0-1 0 0,-6-2 1 0 0,12 3-681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0:13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8 108 704 0 0,'-7'-13'9232'0'0,"17"8"-8318"0"0,0 0 0 0 0,0 1 0 0 0,0 1 1 0 0,1 0-1 0 0,0 0 0 0 0,16-1 0 0 0,24-7 662 0 0,-41 9-1149 0 0,-1-1-1 0 0,1 0 1 0 0,0 0-1 0 0,-1-1 1 0 0,0-1-1 0 0,0 1 1 0 0,0-1 0 0 0,0-1-1 0 0,-1 0 1 0 0,10-8-1 0 0,-17 13-266 0 0,-6 32 821 0 0,3-3-758 0 0,0-1 1 0 0,1 1-1 0 0,2-1 0 0 0,1 0 0 0 0,1 1 0 0 0,1-1 0 0 0,2 0 1 0 0,0-1-1 0 0,2 0 0 0 0,1 0 0 0 0,15 31 0 0 0,14 28 477 0 0,-38-84-696 0 0,0 0 0 0 0,0 0 0 0 0,0 0 0 0 0,0 0 0 0 0,0 0 1 0 0,0 0-1 0 0,0 0 0 0 0,-1 0 0 0 0,1 0 0 0 0,0 0 0 0 0,0 0 0 0 0,-1 0 1 0 0,1 0-1 0 0,-1 0 0 0 0,1 0 0 0 0,-1-1 0 0 0,1 1 0 0 0,-1 0 0 0 0,1 0 0 0 0,-1 0 1 0 0,0-1-1 0 0,1 1 0 0 0,-1 0 0 0 0,0-1 0 0 0,0 1 0 0 0,0 0 0 0 0,0-1 1 0 0,1 1-1 0 0,-1-1 0 0 0,0 0 0 0 0,0 1 0 0 0,0-1 0 0 0,-2 1 0 0 0,-37 11-141 0 0,34-11 138 0 0,-134 33-221 0 0,140-33 267 0 0,11 0 223 0 0,1 0 0 0 0,0-1 0 0 0,-1 0 0 0 0,1-1 0 0 0,12-2 0 0 0,-1 1-1972 0 0,0 2-1 0 0,25 2 1 0 0,4 0-7251 0 0,-38-2 6465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0:13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20 432 0 0,'0'-20'15919'0'0,"-10"26"-15047"0"0,0 1 1 0 0,1 0-1 0 0,0 1 1 0 0,0 0 0 0 0,-13 15-1 0 0,-21 18 845 0 0,-17 14 118 0 0,34-32-1502 0 0,-32 25-1 0 0,53-44-2188 0 0,-1 2-2436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0:14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15 300 0 0,'-13'-15'9388'0'0,"21"27"-1207"0"0,9 11-2932 0 0,-2-5-4766 0 0,7 1 827 0 0,1-1 0 0 0,0 0 0 0 0,39 21 0 0 0,-9-6 413 0 0,-50-31-1967 0 0,1-1 0 0 0,-1 1-1 0 0,1 0 1 0 0,0-1 0 0 0,0 0 0 0 0,7 2-1 0 0,1-1-3976 0 0,0-2-3694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0:14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98 180 0 0,'0'0'3948'0'0,"34"-3"6596"0"0,-19 0-8891 0 0,0-1 0 0 0,-1 0 1 0 0,22-8-1 0 0,-31 9-1362 0 0,0 1 1 0 0,0-1 0 0 0,-1 0 0 0 0,1 0-1 0 0,-1 0 1 0 0,1 0 0 0 0,-1-1-1 0 0,0 0 1 0 0,0 0 0 0 0,0 0-1 0 0,-1-1 1 0 0,0 1 0 0 0,4-6-1 0 0,-7 9-223 0 0,1 0-1 0 0,-1 0 0 0 0,0 0 1 0 0,1 0-1 0 0,-1 0 0 0 0,1 0 1 0 0,0 0-1 0 0,-1 0 0 0 0,1 1 1 0 0,0-1-1 0 0,-1 0 0 0 0,1 0 1 0 0,0 1-1 0 0,0-1 0 0 0,0 0 1 0 0,-1 1-1 0 0,1-1 0 0 0,0 1 1 0 0,0-1-1 0 0,1 0 0 0 0,-1 2-32 0 0,-1-1 0 0 0,1 0 0 0 0,0 1 0 0 0,-1-1 0 0 0,1 0 0 0 0,-1 1 0 0 0,1-1 0 0 0,-1 0 0 0 0,0 1 0 0 0,1-1 0 0 0,-1 1 0 0 0,1-1 0 0 0,-1 1 0 0 0,0-1 0 0 0,1 1 0 0 0,-1 0 0 0 0,0-1 0 0 0,1 1 0 0 0,-1-1 0 0 0,0 1 0 0 0,0-1 0 0 0,0 1 0 0 0,1 1 0 0 0,6 53 890 0 0,-6-43-545 0 0,2 6 50 0 0,1 0 1 0 0,0 0 0 0 0,8 18 0 0 0,4-2-2780 0 0,-14-31 131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0:17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234 146 372 0 0,'0'-8'1187'0'0,"0"-1"1"0"0,-1 1-1 0 0,0 0 0 0 0,-1 0 1 0 0,0-1-1 0 0,0 1 0 0 0,-5-11 1 0 0,5 15-811 0 0,1 1 0 0 0,-1-1 0 0 0,0 1 1 0 0,0 0-1 0 0,0 0 0 0 0,0 0 0 0 0,-1 0 0 0 0,1 0 1 0 0,-1 0-1 0 0,0 1 0 0 0,0-1 0 0 0,0 1 0 0 0,0 0 1 0 0,0 0-1 0 0,0 0 0 0 0,-1 0 0 0 0,1 1 0 0 0,-5-2 1 0 0,5 2-227 0 0,0 1 1 0 0,1 0-1 0 0,-1 0 1 0 0,0 0-1 0 0,0 0 1 0 0,1 0 0 0 0,-1 1-1 0 0,0-1 1 0 0,1 1-1 0 0,-1 0 1 0 0,0 0 0 0 0,1 0-1 0 0,-1 0 1 0 0,1 0-1 0 0,0 1 1 0 0,-1-1-1 0 0,1 1 1 0 0,0-1 0 0 0,0 1-1 0 0,0 0 1 0 0,0 0-1 0 0,0 0 1 0 0,0 0 0 0 0,-2 4-1 0 0,1-2 37 0 0,-1 0 1 0 0,2 0-1 0 0,-1 0 0 0 0,0 1 0 0 0,1-1 0 0 0,0 1 1 0 0,0 0-1 0 0,0-1 0 0 0,1 1 0 0 0,0 0 1 0 0,0 0-1 0 0,-1 6 0 0 0,2-9-130 0 0,0 1 0 0 0,1 0-1 0 0,-1 0 1 0 0,1-1 0 0 0,-1 1 0 0 0,1 0 0 0 0,0-1-1 0 0,0 1 1 0 0,0 0 0 0 0,0-1 0 0 0,0 0 0 0 0,1 1-1 0 0,-1-1 1 0 0,1 0 0 0 0,0 1 0 0 0,0-1-1 0 0,0 0 1 0 0,0 0 0 0 0,0 0 0 0 0,0-1 0 0 0,0 1-1 0 0,0-1 1 0 0,1 1 0 0 0,-1-1 0 0 0,1 1-1 0 0,-1-1 1 0 0,1 0 0 0 0,-1 0 0 0 0,1-1 0 0 0,0 1-1 0 0,-1 0 1 0 0,1-1 0 0 0,5 1 0 0 0,-5-1-36 0 0,1 0 1 0 0,-1 0 0 0 0,0 0 0 0 0,0 0-1 0 0,0 0 1 0 0,0-1 0 0 0,1 1 0 0 0,-1-1-1 0 0,0 0 1 0 0,0 0 0 0 0,0 0 0 0 0,0 0-1 0 0,0-1 1 0 0,-1 1 0 0 0,1-1 0 0 0,0 0-1 0 0,-1 1 1 0 0,1-1 0 0 0,-1-1 0 0 0,1 1-1 0 0,-1 0 1 0 0,0 0 0 0 0,0-1 0 0 0,0 1-1 0 0,0-1 1 0 0,-1 0 0 0 0,1 0 0 0 0,-1 1-1 0 0,2-5 1 0 0,-2 4-15 0 0,0-1-1 0 0,-1 0 1 0 0,0 1-1 0 0,1-1 0 0 0,-1 1 1 0 0,0-1-1 0 0,-1 0 1 0 0,1 1-1 0 0,-1-1 1 0 0,1 1-1 0 0,-1-1 1 0 0,0 1-1 0 0,-1-1 1 0 0,1 1-1 0 0,0 0 1 0 0,-1-1-1 0 0,0 1 1 0 0,0 0-1 0 0,0 0 1 0 0,0 0-1 0 0,0 1 1 0 0,-1-1-1 0 0,1 0 1 0 0,-1 1-1 0 0,1-1 1 0 0,-1 1-1 0 0,0 0 1 0 0,0 0-1 0 0,0 0 1 0 0,0 1-1 0 0,-1-1 1 0 0,1 1-1 0 0,-6-2 1 0 0,6 2 29 0 0,-1 0 1 0 0,0 1 0 0 0,0 0-1 0 0,0-1 1 0 0,1 1 0 0 0,-1 1-1 0 0,0-1 1 0 0,0 1 0 0 0,0-1-1 0 0,1 1 1 0 0,-1 0 0 0 0,0 0-1 0 0,1 1 1 0 0,-1-1 0 0 0,1 1-1 0 0,-1 0 1 0 0,1 0 0 0 0,-5 3-1 0 0,6-3-1 0 0,0-1-1 0 0,1 0 1 0 0,-1 1-1 0 0,0-1 0 0 0,1 1 1 0 0,-1 0-1 0 0,1-1 1 0 0,0 1-1 0 0,0 0 1 0 0,-1 0-1 0 0,1 0 0 0 0,0 0 1 0 0,0 0-1 0 0,1 0 1 0 0,-1 0-1 0 0,0 0 1 0 0,1 0-1 0 0,-1 0 0 0 0,1 0 1 0 0,0 1-1 0 0,0-1 1 0 0,-1 0-1 0 0,1 0 1 0 0,1 0-1 0 0,-1 1 1 0 0,0-1-1 0 0,1 0 0 0 0,-1 0 1 0 0,1 0-1 0 0,-1 0 1 0 0,1 0-1 0 0,2 4 1 0 0,0-1 6 0 0,1-1 1 0 0,-1 1 0 0 0,1-1 0 0 0,0 0 0 0 0,1 0-1 0 0,-1-1 1 0 0,1 1 0 0 0,-1-1 0 0 0,1 0-1 0 0,0 0 1 0 0,0 0 0 0 0,1-1 0 0 0,-1 0 0 0 0,0 0-1 0 0,1 0 1 0 0,0 0 0 0 0,5 0 0 0 0,-8-1-41 0 0,0-1 1 0 0,-1 1 0 0 0,1-1-1 0 0,0 0 1 0 0,-1 0 0 0 0,1 0-1 0 0,0 0 1 0 0,-1 0 0 0 0,1-1-1 0 0,0 1 1 0 0,-1-1 0 0 0,1 1-1 0 0,-1-1 1 0 0,1 0 0 0 0,-1 0-1 0 0,1 0 1 0 0,-1-1 0 0 0,1 1-1 0 0,-1 0 1 0 0,0-1 0 0 0,0 0-1 0 0,0 1 1 0 0,0-1 0 0 0,0 0-1 0 0,0 0 1 0 0,0 0 0 0 0,-1 0-1 0 0,1-1 1 0 0,-1 1 0 0 0,1 0-1 0 0,-1-1 1 0 0,0 1 0 0 0,0-1-1 0 0,0 1 1 0 0,0-1 0 0 0,-1 1-1 0 0,1-1 1 0 0,0-3 0 0 0,-1 3-16 0 0,1 0 0 0 0,-1 0 0 0 0,0-1 0 0 0,0 1 0 0 0,0 0 1 0 0,0 0-1 0 0,-1 0 0 0 0,1-1 0 0 0,-1 1 0 0 0,0 0 0 0 0,0 0 1 0 0,0 0-1 0 0,0 0 0 0 0,-1 0 0 0 0,1 0 0 0 0,-1 1 0 0 0,1-1 1 0 0,-1 0-1 0 0,-3-3 0 0 0,2 3 0 0 0,-1 0 0 0 0,0 0 0 0 0,0 0 1 0 0,0 0-1 0 0,0 1 0 0 0,0-1 0 0 0,-1 1 0 0 0,1 0 1 0 0,0 1-1 0 0,-1-1 0 0 0,0 1 0 0 0,-4-1 0 0 0,2 0 8 0 0,1 1-1 0 0,-1 0 0 0 0,0 1 0 0 0,1-1 0 0 0,-1 1 1 0 0,0 1-1 0 0,1-1 0 0 0,-1 1 0 0 0,1 0 0 0 0,-1 1 1 0 0,1-1-1 0 0,-1 1 0 0 0,1 1 0 0 0,0-1 0 0 0,0 1 1 0 0,0 0-1 0 0,0 1 0 0 0,1-1 0 0 0,-7 5 0 0 0,10-6 18 0 0,0 0 0 0 0,0 0-1 0 0,0 0 1 0 0,0 1 0 0 0,0-1 0 0 0,0 0-1 0 0,1 1 1 0 0,-1-1 0 0 0,1 1-1 0 0,-1 0 1 0 0,1-1 0 0 0,0 1 0 0 0,0 0-1 0 0,1 0 1 0 0,-1 0 0 0 0,0-1-1 0 0,1 1 1 0 0,0 0 0 0 0,-1 0 0 0 0,1 0-1 0 0,0 0 1 0 0,1 0 0 0 0,-1 0-1 0 0,0 0 1 0 0,1 0 0 0 0,0 0 0 0 0,0 0-1 0 0,0-1 1 0 0,0 1 0 0 0,0 0-1 0 0,0-1 1 0 0,1 1 0 0 0,-1-1 0 0 0,1 1-1 0 0,0-1 1 0 0,0 1 0 0 0,-1-1 0 0 0,2 0-1 0 0,-1 0 1 0 0,4 3 0 0 0,-1-1 15 0 0,1 0 1 0 0,0 0-1 0 0,0 0 1 0 0,0 0-1 0 0,1-1 0 0 0,-1 0 1 0 0,1 0-1 0 0,0-1 1 0 0,0 0-1 0 0,0 0 1 0 0,0-1-1 0 0,0 0 1 0 0,0 0-1 0 0,0 0 1 0 0,0-1-1 0 0,8-1 1 0 0,-11 0-32 0 0,0 0 0 0 0,0 0 0 0 0,1 0-1 0 0,-1-1 1 0 0,0 0 0 0 0,0 0 0 0 0,0 0 0 0 0,-1 0 0 0 0,1 0 0 0 0,0-1 0 0 0,-1 0 0 0 0,0 0 0 0 0,0 0 0 0 0,0 0 0 0 0,0 0 0 0 0,0-1 0 0 0,0 1 0 0 0,-1-1 0 0 0,0 0 0 0 0,1 0-1 0 0,-2 0 1 0 0,1 0 0 0 0,0 0 0 0 0,-1 0 0 0 0,0 0 0 0 0,1 0 0 0 0,-2-1 0 0 0,1 1 0 0 0,-1 0 0 0 0,1-1 0 0 0,-1 1 0 0 0,0-1 0 0 0,-1 1 0 0 0,1 0 0 0 0,-1-1 0 0 0,0 1 0 0 0,0 0 0 0 0,0 0-1 0 0,0-1 1 0 0,-1 1 0 0 0,0 0 0 0 0,0 0 0 0 0,0 0 0 0 0,0 1 0 0 0,0-1 0 0 0,-1 0 0 0 0,-3-2 0 0 0,2 2-9 0 0,-1 1-1 0 0,1 0 1 0 0,-1 0 0 0 0,0 1 0 0 0,1-1-1 0 0,-1 1 1 0 0,-1 0 0 0 0,1 1 0 0 0,0-1-1 0 0,0 1 1 0 0,0 0 0 0 0,-1 0 0 0 0,1 1-1 0 0,-1 0 1 0 0,1-1 0 0 0,0 2-1 0 0,-1-1 1 0 0,1 1 0 0 0,-1 0 0 0 0,-7 2-1 0 0,8-2 16 0 0,1 0 0 0 0,0 0-1 0 0,-1 1 1 0 0,1 0 0 0 0,0-1-1 0 0,0 1 1 0 0,0 1 0 0 0,0-1-1 0 0,1 0 1 0 0,-1 1-1 0 0,1 0 1 0 0,-1 0 0 0 0,1 0-1 0 0,0 0 1 0 0,0 1 0 0 0,0-1-1 0 0,1 1 1 0 0,-1 0 0 0 0,1 0-1 0 0,0-1 1 0 0,0 1-1 0 0,0 1 1 0 0,1-1 0 0 0,-1 0-1 0 0,0 6 1 0 0,2-6 16 0 0,0 0 0 0 0,0 0 1 0 0,0 0-1 0 0,1 0 0 0 0,-1-1 0 0 0,1 1 0 0 0,0 0 0 0 0,0 0 1 0 0,0 0-1 0 0,1-1 0 0 0,0 1 0 0 0,-1-1 0 0 0,1 1 1 0 0,0-1-1 0 0,1 1 0 0 0,-1-1 0 0 0,0 0 0 0 0,1 0 0 0 0,0 0 1 0 0,0-1-1 0 0,0 1 0 0 0,0-1 0 0 0,0 1 0 0 0,0-1 1 0 0,6 2-1 0 0,-1 1 20 0 0,1 0 0 0 0,1-1 0 0 0,-1 0 0 0 0,1 0 0 0 0,0-1 0 0 0,-1-1 0 0 0,1 0 0 0 0,17 2 0 0 0,-20-4-21 0 0,0 0 0 0 0,-1-1 0 0 0,1 0 0 0 0,0 0 1 0 0,0-1-1 0 0,-1 1 0 0 0,1-2 0 0 0,-1 1 0 0 0,0-1 1 0 0,0 1-1 0 0,0-2 0 0 0,12-7 0 0 0,-16 10-28 0 0,0 0-1 0 0,0-1 0 0 0,0 0 1 0 0,0 1-1 0 0,-1-1 1 0 0,1 0-1 0 0,0 0 0 0 0,-1 0 1 0 0,1 0-1 0 0,-1 0 0 0 0,1 0 1 0 0,-1 0-1 0 0,0-1 1 0 0,0 1-1 0 0,0 0 0 0 0,-1-1 1 0 0,1 1-1 0 0,0-1 0 0 0,-1 1 1 0 0,1-1-1 0 0,-1 1 1 0 0,0-1-1 0 0,0 1 0 0 0,0-1 1 0 0,0 1-1 0 0,-1-1 1 0 0,1 0-1 0 0,-1 1 0 0 0,1 0 1 0 0,-1-1-1 0 0,0 1 0 0 0,0-1 1 0 0,0 1-1 0 0,0 0 1 0 0,0 0-1 0 0,-1-1 0 0 0,-1-1 1 0 0,1 1-4 0 0,0 0 0 0 0,-1 1 0 0 0,1-1 0 0 0,-1 1 0 0 0,1 0 0 0 0,-1 0 0 0 0,0 0-1 0 0,0 0 1 0 0,0 0 0 0 0,0 1 0 0 0,0-1 0 0 0,0 1 0 0 0,0-1 0 0 0,-1 1 0 0 0,1 1 0 0 0,-1-1 0 0 0,1 0 0 0 0,-4 0 0 0 0,1 1-3 0 0,0 0-1 0 0,1 0 1 0 0,-1 0 0 0 0,1 1-1 0 0,-1 0 1 0 0,0 0 0 0 0,1 0-1 0 0,0 1 1 0 0,-1 0 0 0 0,-8 4-1 0 0,10-4 23 0 0,1 0 0 0 0,0 0 0 0 0,0 0 0 0 0,-1 0 0 0 0,2 0 0 0 0,-1 1-1 0 0,0-1 1 0 0,0 1 0 0 0,1 0 0 0 0,0 0 0 0 0,-1 0 0 0 0,1 0 0 0 0,0 0 0 0 0,0 0-1 0 0,-2 6 1 0 0,4-6 18 0 0,-1 0 0 0 0,1 0 0 0 0,-1 0 0 0 0,1-1 0 0 0,0 1 1 0 0,0 0-1 0 0,0 0 0 0 0,1 0 0 0 0,-1 0 0 0 0,0 0 0 0 0,1-1 0 0 0,0 1 0 0 0,0 0 0 0 0,0 0 0 0 0,0-1 0 0 0,0 1 0 0 0,1 0 0 0 0,-1-1 0 0 0,1 0 0 0 0,-1 1 0 0 0,1-1 0 0 0,4 4 0 0 0,-3-3 8 0 0,0 0 0 0 0,0-1 0 0 0,1 1 1 0 0,-1-1-1 0 0,1 1 0 0 0,0-1 0 0 0,0 0 0 0 0,0-1 0 0 0,0 1 1 0 0,0-1-1 0 0,0 0 0 0 0,0 0 0 0 0,1 0 0 0 0,-1 0 0 0 0,0-1 0 0 0,0 1 1 0 0,1-1-1 0 0,-1 0 0 0 0,0-1 0 0 0,1 1 0 0 0,4-2 0 0 0,-6 2-38 0 0,0-1 0 0 0,0 1-1 0 0,-1-1 1 0 0,1 0-1 0 0,0 0 1 0 0,0 0 0 0 0,-1 0-1 0 0,1 0 1 0 0,-1-1 0 0 0,1 1-1 0 0,-1-1 1 0 0,1 0 0 0 0,-1 0-1 0 0,0 0 1 0 0,0 0-1 0 0,0 0 1 0 0,0 0 0 0 0,0 0-1 0 0,0-1 1 0 0,-1 1 0 0 0,1 0-1 0 0,-1-1 1 0 0,0 0 0 0 0,0 1-1 0 0,0-1 1 0 0,0 0 0 0 0,0 0-1 0 0,0 1 1 0 0,-1-1-1 0 0,1-5 1 0 0,-1 5-12 0 0,0 0-1 0 0,0 0 1 0 0,-1 0-1 0 0,1 0 1 0 0,-1 0-1 0 0,0 1 1 0 0,0-1-1 0 0,0 0 1 0 0,0 0-1 0 0,0 1 1 0 0,0-1-1 0 0,-1 1 1 0 0,1-1-1 0 0,-1 1 1 0 0,0 0 0 0 0,0-1-1 0 0,0 1 1 0 0,0 0-1 0 0,0 0 1 0 0,0 0-1 0 0,-1 1 1 0 0,1-1-1 0 0,-1 0 1 0 0,1 1-1 0 0,-1 0 1 0 0,1-1-1 0 0,-1 1 1 0 0,0 0-1 0 0,0 1 1 0 0,1-1 0 0 0,-1 0-1 0 0,0 1 1 0 0,0-1-1 0 0,-4 1 1 0 0,1-1 11 0 0,0 1 1 0 0,0 0-1 0 0,0 0 1 0 0,0 0-1 0 0,0 1 1 0 0,0 0-1 0 0,0 0 0 0 0,0 1 1 0 0,1-1-1 0 0,-1 1 1 0 0,0 1-1 0 0,1-1 1 0 0,-1 1-1 0 0,1 0 1 0 0,-7 4-1 0 0,10-5 32 0 0,0 0-1 0 0,-1 0 1 0 0,1 0 0 0 0,0 0-1 0 0,1 0 1 0 0,-1 1-1 0 0,0-1 1 0 0,0 0-1 0 0,1 1 1 0 0,0 0-1 0 0,-1-1 1 0 0,1 1-1 0 0,0 0 1 0 0,0 0-1 0 0,1-1 1 0 0,-1 1 0 0 0,0 0-1 0 0,1 0 1 0 0,0 0-1 0 0,0 0 1 0 0,0 0-1 0 0,0 0 1 0 0,0 0-1 0 0,0 0 1 0 0,1 0-1 0 0,-1-1 1 0 0,1 1 0 0 0,0 0-1 0 0,0 0 1 0 0,0 0-1 0 0,0-1 1 0 0,2 4-1 0 0,0-2 18 0 0,0 0 1 0 0,0 0-1 0 0,0-1 0 0 0,0 1 0 0 0,1 0 1 0 0,-1-1-1 0 0,1 0 0 0 0,0 0 1 0 0,0 0-1 0 0,0 0 0 0 0,0-1 0 0 0,1 0 1 0 0,-1 0-1 0 0,1 0 0 0 0,-1 0 0 0 0,1-1 1 0 0,0 1-1 0 0,7 0 0 0 0,-5-1-17 0 0,0 0 1 0 0,1-1-1 0 0,-1 0 0 0 0,0 0 0 0 0,0-1 1 0 0,1 0-1 0 0,-1 0 0 0 0,7-2 0 0 0,-11 2-39 0 0,-1 0 0 0 0,0 0-1 0 0,1 0 1 0 0,-1 0 0 0 0,0-1-1 0 0,0 1 1 0 0,0 0 0 0 0,0-1-1 0 0,0 0 1 0 0,0 1 0 0 0,0-1-1 0 0,0 0 1 0 0,-1 0 0 0 0,1 0 0 0 0,-1 0-1 0 0,1-1 1 0 0,-1 1 0 0 0,0 0-1 0 0,0 0 1 0 0,0-1 0 0 0,0 1-1 0 0,0-1 1 0 0,-1 1 0 0 0,1-1-1 0 0,-1 1 1 0 0,1-4 0 0 0,-1 4 2 0 0,0 0 1 0 0,1 0 0 0 0,-1 0-1 0 0,0 0 1 0 0,0 0-1 0 0,-1 0 1 0 0,1 0-1 0 0,0 0 1 0 0,-1-1 0 0 0,1 1-1 0 0,-1 0 1 0 0,0 0-1 0 0,0 1 1 0 0,0-1 0 0 0,0 0-1 0 0,0 0 1 0 0,0 0-1 0 0,0 0 1 0 0,0 1-1 0 0,-1-1 1 0 0,1 1 0 0 0,-1-1-1 0 0,1 1 1 0 0,-1-1-1 0 0,0 1 1 0 0,1 0 0 0 0,-1 0-1 0 0,0 0 1 0 0,0 0-1 0 0,0 0 1 0 0,0 0-1 0 0,0 1 1 0 0,0-1 0 0 0,0 0-1 0 0,0 1 1 0 0,0 0-1 0 0,0-1 1 0 0,0 1-1 0 0,0 0 1 0 0,0 0 0 0 0,-5 1-1 0 0,1-1 11 0 0,0 0 0 0 0,0 1-1 0 0,-1 0 1 0 0,1 0 0 0 0,0 0-1 0 0,0 1 1 0 0,0 0 0 0 0,0 0-1 0 0,1 1 1 0 0,-1 0 0 0 0,0 0-1 0 0,1 0 1 0 0,-7 5 0 0 0,9-5 39 0 0,0 0 0 0 0,0 1 0 0 0,0-1 0 0 0,0 1 0 0 0,1-1 0 0 0,-1 1 0 0 0,1 0 0 0 0,0 0 0 0 0,0 0 0 0 0,0 0 1 0 0,1 0-1 0 0,0 0 0 0 0,-2 7 0 0 0,3-10-13 0 0,0 1 1 0 0,0-1 0 0 0,0 0-1 0 0,0 1 1 0 0,0-1 0 0 0,0 1-1 0 0,1-1 1 0 0,-1 0 0 0 0,0 1-1 0 0,1-1 1 0 0,-1 0-1 0 0,1 1 1 0 0,-1-1 0 0 0,1 0-1 0 0,0 0 1 0 0,0 1 0 0 0,-1-1-1 0 0,2 1 1 0 0,0 0-3 0 0,0-1 0 0 0,0 0-1 0 0,0 1 1 0 0,0-1 0 0 0,0 0 0 0 0,0 0 0 0 0,0 0-1 0 0,0 0 1 0 0,1-1 0 0 0,-1 1 0 0 0,0-1-1 0 0,1 1 1 0 0,-1-1 0 0 0,4 0 0 0 0,-2 1 2 0 0,1-1-1 0 0,0 0 1 0 0,-1 0 0 0 0,1 0-1 0 0,-1-1 1 0 0,1 0 0 0 0,0 0 0 0 0,-1 0-1 0 0,0 0 1 0 0,1-1 0 0 0,-1 1-1 0 0,0-1 1 0 0,0-1 0 0 0,1 1-1 0 0,-2 0 1 0 0,6-5 0 0 0,-6 5-37 0 0,-1-1 0 0 0,0 1-1 0 0,1-1 1 0 0,-1 0 0 0 0,0 0 0 0 0,-1 1 0 0 0,1-1-1 0 0,0-1 1 0 0,-1 1 0 0 0,0 0 0 0 0,1 0 0 0 0,-2-1 0 0 0,1 1-1 0 0,0 0 1 0 0,0-1 0 0 0,-1 1 0 0 0,0-1 0 0 0,0 1 0 0 0,0 0-1 0 0,0-1 1 0 0,0 1 0 0 0,-2-7 0 0 0,1 8 5 0 0,0 0-1 0 0,0-1 1 0 0,-1 1 0 0 0,1 0-1 0 0,-1 0 1 0 0,1 0 0 0 0,-1 0 0 0 0,0 0-1 0 0,1 0 1 0 0,-1 0 0 0 0,0 1-1 0 0,0-1 1 0 0,0 1 0 0 0,-1-1-1 0 0,1 1 1 0 0,0 0 0 0 0,0 0 0 0 0,-1 0-1 0 0,1 0 1 0 0,-1 0 0 0 0,1 0-1 0 0,-1 1 1 0 0,1-1 0 0 0,-1 1 0 0 0,-3 0-1 0 0,1-1-21 0 0,0 0 0 0 0,1 1 0 0 0,-1 0 1 0 0,0 0-1 0 0,1 0 0 0 0,-1 0 0 0 0,0 1 0 0 0,0 0 0 0 0,1 0 0 0 0,-1 0 0 0 0,1 0 0 0 0,-1 1 0 0 0,-4 2 0 0 0,9-4-74 0 0,0 0 0 0 0,-1 0 0 0 0,1 1-1 0 0,0-1 1 0 0,-1 0 0 0 0,1 0 0 0 0,0 0-1 0 0,-1 1 1 0 0,1-1 0 0 0,0 0 0 0 0,-1 0 0 0 0,1 1-1 0 0,0-1 1 0 0,0 0 0 0 0,-1 1 0 0 0,1-1 0 0 0,0 0-1 0 0,0 1 1 0 0,0-1 0 0 0,-1 0 0 0 0,1 1 0 0 0,0-1-1 0 0,0 0 1 0 0,0 1 0 0 0,0-1 0 0 0,0 1 0 0 0,0-1-1 0 0,0 0 1 0 0,0 1 0 0 0,0-1 0 0 0,0 1 0 0 0,0-1-1 0 0,0 0 1 0 0,0 1 0 0 0,0-1 0 0 0,0 1 0 0 0,0-1-1 0 0,1 0 1 0 0,-1 1 0 0 0,0-1 0 0 0,0 0-1 0 0,0 1 1 0 0,1-1 0 0 0,-1 0 0 0 0,0 1 0 0 0,0-1-1 0 0,1 0 1 0 0,-1 0 0 0 0,0 1 0 0 0,0-1 0 0 0,1 0-1 0 0,-1 0 1 0 0,0 1 0 0 0,1-1 0 0 0,-1 0 0 0 0,1 0-1 0 0,-1 0 1 0 0,26 8-6393 0 0,-3-8 3439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0:31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3 564 0 0,'15'-2'9316'0'0,"-8"5"-4189"0"0,-25 25-1984 0 0,7-13-2441 0 0,-1 0 1 0 0,-1-2-1 0 0,0 1 0 0 0,0-1 0 0 0,-31 20 0 0 0,27-19-323 0 0,-1 0 0 0 0,1 1-1 0 0,-19 23 1 0 0,29-30-196 0 0,5-6-52 0 0,-1 0-1 0 0,1 1 1 0 0,0 0 0 0 0,0-1 0 0 0,0 1-1 0 0,1 0 1 0 0,-1 0 0 0 0,0 0 0 0 0,1 0 0 0 0,0 0-1 0 0,0 1 1 0 0,0-1 0 0 0,0 0 0 0 0,0 4-1 0 0,1-6-93 0 0,1 0 0 0 0,-1 0 0 0 0,1 0 0 0 0,-1-1 0 0 0,1 1 0 0 0,-1 0 0 0 0,1 0-1 0 0,0-1 1 0 0,-1 1 0 0 0,1-1 0 0 0,0 1 0 0 0,0 0 0 0 0,0-1 0 0 0,-1 0 0 0 0,1 1-1 0 0,0-1 1 0 0,0 1 0 0 0,0-1 0 0 0,0 0 0 0 0,0 0 0 0 0,1 1 0 0 0,19 4 395 0 0,-20-5-420 0 0,37 6 69 0 0,1-1 0 0 0,74-2-1 0 0,-49-5-3783 0 0,0-2-4675 0 0,-51 3 5732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0:31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6 712 0 0,'0'0'473'0'0,"-1"-1"0"0"0,0 1 0 0 0,1-1 0 0 0,-1 1 0 0 0,0-1 0 0 0,0 1 1 0 0,0-1-1 0 0,0 1 0 0 0,1 0 0 0 0,-1-1 0 0 0,0 1 0 0 0,0 0 0 0 0,0 0 0 0 0,0 0 0 0 0,0 0 0 0 0,0 0 0 0 0,0 0 0 0 0,0 0 0 0 0,1 0 0 0 0,-1 0 0 0 0,0 0 1 0 0,0 0-1 0 0,0 1 0 0 0,0-1 0 0 0,-1 1 0 0 0,0 0 99 0 0,0 0 1 0 0,0 1-1 0 0,0-1 1 0 0,1 1-1 0 0,-1 0 0 0 0,0-1 1 0 0,1 1-1 0 0,-1 0 1 0 0,1 0-1 0 0,-2 3 1 0 0,-4 8 754 0 0,1 0 1 0 0,-8 26 0 0 0,7-22 201 0 0,-11 23 183 0 0,11-29-1691 0 0,2 2 0 0 0,-1-1 0 0 0,2 1 0 0 0,-6 18 0 0 0,13-18-4781 0 0,10-9-4645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0:31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1 274 60 0 0,'20'-2'2973'0'0,"1"1"-1"0"0,29 1 1 0 0,83 18 5523 0 0,-30-3-1316 0 0,-103-15-7096 0 0,1 0 1 0 0,0 0-1 0 0,0 0 1 0 0,0 0-1 0 0,-1 0 1 0 0,1 0 0 0 0,0 0-1 0 0,0-1 1 0 0,-1 1-1 0 0,1 0 1 0 0,0 0-1 0 0,-1-1 1 0 0,1 1-1 0 0,0 0 1 0 0,-1-1 0 0 0,1 1-1 0 0,0-1 1 0 0,-1 1-1 0 0,1-1 1 0 0,-1 1-1 0 0,1-1 1 0 0,-1 1-1 0 0,1-1 1 0 0,-1 0 0 0 0,1 1-1 0 0,-1-1 1 0 0,1 0-1 0 0,-1 1 1 0 0,0-1-1 0 0,0 0 1 0 0,1 1-1 0 0,-1-1 1 0 0,0 0 0 0 0,0 0-1 0 0,0 1 1 0 0,0-1-1 0 0,0-1 1 0 0,0-35 334 0 0,-1 20-89 0 0,3 7-273 0 0,-1 0-1 0 0,1 0 1 0 0,1 1 0 0 0,0-1 0 0 0,0 1-1 0 0,1 0 1 0 0,0 0 0 0 0,1 0 0 0 0,0 0-1 0 0,0 1 1 0 0,0 0 0 0 0,13-13 0 0 0,-7 8 23 0 0,2 0 1 0 0,0 1 0 0 0,0 1 0 0 0,1 0 0 0 0,1 1 0 0 0,20-12 0 0 0,-34 21-71 0 0,1 0-1 0 0,0 0 0 0 0,-1 0 1 0 0,1 0-1 0 0,0 1 1 0 0,0-1-1 0 0,0 0 1 0 0,0 1-1 0 0,0 0 1 0 0,-1-1-1 0 0,1 1 0 0 0,0 0 1 0 0,0 0-1 0 0,0 0 1 0 0,0 0-1 0 0,0 0 1 0 0,0 0-1 0 0,0 1 1 0 0,0-1-1 0 0,3 1 0 0 0,-4 0-3 0 0,0 1 0 0 0,0-1 0 0 0,0 0-1 0 0,1 1 1 0 0,-1-1 0 0 0,-1 0-1 0 0,1 1 1 0 0,0-1 0 0 0,0 1-1 0 0,0 0 1 0 0,-1-1 0 0 0,1 1-1 0 0,-1-1 1 0 0,1 1 0 0 0,-1 0-1 0 0,0 0 1 0 0,1-1 0 0 0,-1 1-1 0 0,0 0 1 0 0,0-1 0 0 0,0 1-1 0 0,-1 0 1 0 0,0 3 0 0 0,-2 28 34 0 0,1-20 50 0 0,1 0 0 0 0,0 1 0 0 0,1-1 0 0 0,2 18 0 0 0,-2-26-49 0 0,1-1 0 0 0,1 1 1 0 0,-1-1-1 0 0,1 1 0 0 0,-1-1 0 0 0,1 0 0 0 0,0 0 1 0 0,1 0-1 0 0,-1 0 0 0 0,1 0 0 0 0,0 0 0 0 0,0-1 1 0 0,0 1-1 0 0,0-1 0 0 0,0 0 0 0 0,7 5 1 0 0,-2-3 57 0 0,0 0 1 0 0,0-1-1 0 0,0 0 1 0 0,0 0-1 0 0,0-1 1 0 0,1 0 0 0 0,0-1-1 0 0,14 3 1 0 0,1-2-871 0 0,47 0 1 0 0,-55-6-147 0 0,2-1-2421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2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117 140 324 0 0,'-25'-17'474'0'0,"-37"-30"2109"0"0,58 43-1821 0 0,0 0 1 0 0,0-1-1 0 0,0 1 1 0 0,1-1-1 0 0,-1 1 1 0 0,-3-9 1379 0 0,9 9-798 0 0,0 1-1114 0 0,1 1 1 0 0,-1-1 0 0 0,1 1 0 0 0,-1-1-1 0 0,1 1 1 0 0,0 0 0 0 0,0 0 0 0 0,0 0-1 0 0,0 0 1 0 0,0 1 0 0 0,0-1 0 0 0,1 1-1 0 0,-1 0 1 0 0,0 0 0 0 0,1 0 0 0 0,-1 1 0 0 0,1-1-1 0 0,-1 1 1 0 0,8-1 0 0 0,10 1 508 0 0,0 0 0 0 0,23 4 0 0 0,-37-4-597 0 0,35 5 816 0 0,1 2 0 0 0,-1 2-1 0 0,67 23 1 0 0,-88-25-634 0 0,-1 2-1 0 0,0 0 0 0 0,0 1 0 0 0,-1 1 0 0 0,-1 0 0 0 0,0 2 1 0 0,-1 0-1 0 0,0 1 0 0 0,16 17 0 0 0,-28-25-183 0 0,0 0 1 0 0,0 0-1 0 0,-1 1 0 0 0,0-1 1 0 0,0 1-1 0 0,0 0 0 0 0,-1 0 1 0 0,0 0-1 0 0,0 1 0 0 0,-1-1 1 0 0,0 1-1 0 0,1 10 0 0 0,-2-13-90 0 0,-1-1 0 0 0,0 0 0 0 0,-1 1 0 0 0,1-1 0 0 0,-1 1 0 0 0,1-1-1 0 0,-1 0 1 0 0,0 0 0 0 0,-1 1 0 0 0,1-1 0 0 0,-1 0 0 0 0,0 0 0 0 0,0 0 0 0 0,0 0 0 0 0,-1-1-1 0 0,1 1 1 0 0,-1-1 0 0 0,0 1 0 0 0,0-1 0 0 0,0 0 0 0 0,0 0 0 0 0,-1 0 0 0 0,-3 2 0 0 0,-4 2-42 0 0,-1-1 1 0 0,1 0-1 0 0,-1-1 0 0 0,0 0 1 0 0,-1-1-1 0 0,1 0 1 0 0,-1-1-1 0 0,0 0 1 0 0,-23 1-1 0 0,-9-2-315 0 0,-65-4 0 0 0,79 0-1 0 0,11 2-569 0 0,0-1 1 0 0,0-1 0 0 0,-25-7 0 0 0,42 9 823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27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220 120 700 0 0,'-1'-1'314'0'0,"-1"1"1"0"0,1-1-1 0 0,-1 0 1 0 0,1 1-1 0 0,0-1 0 0 0,-1 0 1 0 0,1 0-1 0 0,0 0 0 0 0,-1 0 1 0 0,1 0-1 0 0,0 0 1 0 0,0 0-1 0 0,0 0 0 0 0,0-1 1 0 0,0 1-1 0 0,0 0 0 0 0,0-1 1 0 0,0 1-1 0 0,1 0 1 0 0,-1-1-1 0 0,1 1 0 0 0,-1-1 1 0 0,1 1-1 0 0,-1-1 0 0 0,1-2 1 0 0,0 2-37 0 0,1-1 0 0 0,-1 1 0 0 0,1 0 0 0 0,0-1 0 0 0,-1 1 0 0 0,1 0 0 0 0,0 0 0 0 0,1 0 0 0 0,-1 0 1 0 0,0 0-1 0 0,1 0 0 0 0,-1 0 0 0 0,1 0 0 0 0,-1 0 0 0 0,3-1 0 0 0,3-3 319 0 0,0 0 0 0 0,1 0-1 0 0,0 0 1 0 0,0 1 0 0 0,0 1 0 0 0,0-1 0 0 0,15-4 0 0 0,-21 8-508 0 0,0 0 0 0 0,1 0 1 0 0,-1 0-1 0 0,0 1 1 0 0,0-1-1 0 0,0 1 0 0 0,0 0 1 0 0,1 0-1 0 0,-1 0 1 0 0,0 0-1 0 0,0 0 0 0 0,0 0 1 0 0,1 0-1 0 0,-1 1 0 0 0,0-1 1 0 0,0 1-1 0 0,0-1 1 0 0,0 1-1 0 0,0 0 0 0 0,0 0 1 0 0,0 0-1 0 0,0 0 1 0 0,0 0-1 0 0,0 1 0 0 0,0-1 1 0 0,-1 1-1 0 0,1-1 0 0 0,-1 1 1 0 0,1-1-1 0 0,-1 1 1 0 0,1 0-1 0 0,-1 0 0 0 0,0 0 1 0 0,0-1-1 0 0,0 1 1 0 0,0 0-1 0 0,0 0 0 0 0,0 1 1 0 0,-1-1-1 0 0,1 0 0 0 0,-1 0 1 0 0,1 0-1 0 0,-1 0 1 0 0,0 4-1 0 0,1 6 85 0 0,0 0-1 0 0,-1 0 0 0 0,-1 0 1 0 0,0 0-1 0 0,0 0 1 0 0,-6 18-1 0 0,0-6-27 0 0,0-1-1 0 0,-2 0 1 0 0,-1-1 0 0 0,0 0-1 0 0,-2-1 1 0 0,0 0 0 0 0,-23 29-1 0 0,14-25-24 0 0,-1-1-1 0 0,-1-2 0 0 0,-1 0 1 0 0,-1-1-1 0 0,-30 19 1 0 0,-26 6 275 0 0,80-46-378 0 0,18 1 60 0 0,-10 0-36 0 0,0 1 1 0 0,0-1-1 0 0,0 2 0 0 0,0-1 0 0 0,0 1 0 0 0,-1-1 0 0 0,1 2 0 0 0,-1-1 0 0 0,0 1 0 0 0,0 0 0 0 0,0 0 0 0 0,7 7 1 0 0,-7-5 110 0 0,2-1 0 0 0,-1 0 0 0 0,1 0 0 0 0,-1-1 0 0 0,1 1 0 0 0,15 4 0 0 0,-13-7-133 0 0,0 0 0 0 0,0-1 0 0 0,0 0 1 0 0,0-1-1 0 0,1 0 0 0 0,-1-1 1 0 0,0 0-1 0 0,0 0 0 0 0,0-1 0 0 0,14-4 1 0 0,16-9-3747 0 0,-4-5-4919 0 0,-28 15 6041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28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48 560 0 0,'8'-18'3038'0'0,"6"-11"12842"0"0,-30 44-14673 0 0,14-12-1018 0 0,-205 195 4608 0 0,203-194-4691 0 0,-1 1 0 0 0,1-1-1 0 0,1 1 1 0 0,-1 0 0 0 0,1 0 0 0 0,0 0-1 0 0,0 0 1 0 0,0 1 0 0 0,-2 6 0 0 0,5-10-72 0 0,-1-1-1 0 0,1 1 1 0 0,0-1 0 0 0,0 0-1 0 0,0 1 1 0 0,0-1 0 0 0,0 1-1 0 0,0-1 1 0 0,0 0 0 0 0,0 1-1 0 0,0-1 1 0 0,1 0 0 0 0,-1 1-1 0 0,0-1 1 0 0,1 0 0 0 0,-1 1-1 0 0,2 1 1 0 0,0-1-13 0 0,-1-1-1 0 0,0 0 1 0 0,1 1 0 0 0,-1-1-1 0 0,1 0 1 0 0,0 0-1 0 0,-1 0 1 0 0,1 0-1 0 0,0 0 1 0 0,0 0 0 0 0,-1 0-1 0 0,1 0 1 0 0,0-1-1 0 0,0 1 1 0 0,0-1 0 0 0,2 1-1 0 0,16 2-305 0 0,0-2-1 0 0,-1 1 1 0 0,1-2 0 0 0,0-1-1 0 0,0 0 1 0 0,0-2-1 0 0,22-5 1 0 0,-16 2-2340 0 0,0-2 0 0 0,35-14 1 0 0,-58 21 2141 0 0,0 0 0 0 0,-1-1 0 0 0,1 1 0 0 0,-1 0 0 0 0,1-1 0 0 0,-1 0 0 0 0,0 0 0 0 0,0 1 0 0 0,1-1 0 0 0,-1 0 0 0 0,-1-1 1 0 0,1 1-1 0 0,0 0 0 0 0,0-1 0 0 0,2-4 5807 0 0,-6 9-4918 0 0,1 0-1 0 0,-1 0 0 0 0,1 1 1 0 0,0-1-1 0 0,0 0 1 0 0,0 1-1 0 0,0-1 1 0 0,0 1-1 0 0,0 0 1 0 0,1-1-1 0 0,-1 1 1 0 0,1 5-1 0 0,-1 37 3889 0 0,2-29-3406 0 0,-2 8 355 0 0,-1 21 1413 0 0,2-42-3032 0 0,0-1 1 0 0,0 1-1 0 0,1-1 0 0 0,-1 1 0 0 0,1-1 1 0 0,-1 1-1 0 0,1-1 0 0 0,0 1 0 0 0,0-1 0 0 0,0 0 1 0 0,0 1-1 0 0,3 2 0 0 0,4-1-6879 0 0,-3-2 4200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28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0 472 172 0 0,'0'0'1107'0'0,"12"9"4069"0"0,13 8 11072 0 0,-26-53-12899 0 0,-2 10-2990 0 0,1 0-1 0 0,1-1 0 0 0,1 1 0 0 0,1 0 0 0 0,1 0 0 0 0,12-49 0 0 0,-10 58-277 0 0,1 0 0 0 0,1 0 0 0 0,1 0 0 0 0,0 1 0 0 0,1 0 0 0 0,1 0 0 0 0,1 1 0 0 0,0 0 0 0 0,1 1 0 0 0,24-26 0 0 0,-32 37-52 0 0,-1 1 0 0 0,1-1 0 0 0,0 0 0 0 0,0 1 0 0 0,0 0-1 0 0,0 0 1 0 0,1 0 0 0 0,-1 0 0 0 0,1 0 0 0 0,-1 1 0 0 0,1-1 0 0 0,-1 1 0 0 0,7-1 0 0 0,-9 2 43 0 0,15 13 135 0 0,-15-6-171 0 0,-1 1 1 0 0,1-1-1 0 0,-2 1 1 0 0,1-1-1 0 0,-1 1 0 0 0,0-1 1 0 0,-1 0-1 0 0,0 1 1 0 0,0-1-1 0 0,-6 13 0 0 0,-4 22 89 0 0,10-36-112 0 0,-1 11 58 0 0,-1-1 0 0 0,2 0-1 0 0,0 1 1 0 0,1-1 0 0 0,2 26 0 0 0,-1-38-52 0 0,1 0 0 0 0,0-1 0 0 0,0 1 1 0 0,0 0-1 0 0,0-1 0 0 0,1 1 0 0 0,-1 0 0 0 0,1-1 0 0 0,0 0 0 0 0,0 1 0 0 0,0-1 0 0 0,0 0 1 0 0,1 0-1 0 0,-1 0 0 0 0,1 0 0 0 0,0 0 0 0 0,0-1 0 0 0,0 1 0 0 0,0-1 0 0 0,0 0 0 0 0,0 0 0 0 0,1 0 1 0 0,-1 0-1 0 0,1-1 0 0 0,-1 0 0 0 0,1 1 0 0 0,0-1 0 0 0,-1 0 0 0 0,7 0 0 0 0,15 3-85 0 0,43 0 0 0 0,-48-3-4640 0 0,-1-1-4729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29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832 22 292 0 0,'-3'-18'4784'0'0,"3"18"-4672"0"0,0-1 0 0 0,0 1-1 0 0,0 0 1 0 0,-1 0-1 0 0,1-1 1 0 0,0 1 0 0 0,0 0-1 0 0,0 0 1 0 0,-1 0-1 0 0,1 0 1 0 0,0-1 0 0 0,0 1-1 0 0,-1 0 1 0 0,1 0-1 0 0,0 0 1 0 0,0 0-1 0 0,-1 0 1 0 0,1 0 0 0 0,0 0-1 0 0,0-1 1 0 0,-1 1-1 0 0,1 0 1 0 0,0 0 0 0 0,0 0-1 0 0,-1 0 1 0 0,1 0-1 0 0,0 0 1 0 0,-1 1 0 0 0,1-1-1 0 0,0 0 1 0 0,0 0-1 0 0,-1 0 1 0 0,-22 20 3853 0 0,14-12-3783 0 0,-215 227 5243 0 0,3-4-3051 0 0,-109 72 2311 0 0,316-293-4423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30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778 10 836 0 0,'0'0'273'0'0,"0"0"0"0"0,0-1 0 0 0,0 1 0 0 0,0-1 0 0 0,0 1 0 0 0,0-1 0 0 0,0 1 0 0 0,-1 0 0 0 0,1-1 0 0 0,0 1 0 0 0,0-1 0 0 0,0 1 0 0 0,-1 0 1 0 0,1-1-1 0 0,-1 0 819 0 0,1 1-819 0 0,-1 0 0 0 0,1-1 0 0 0,0 1 0 0 0,-1 0 0 0 0,1 0 0 0 0,-1 0 0 0 0,1-1 0 0 0,0 1 0 0 0,-1 0 0 0 0,1 0 0 0 0,-1 0 0 0 0,1 0 0 0 0,0 0 0 0 0,-1 0 0 0 0,1 0 0 0 0,-1 0 0 0 0,0 0 0 0 0,-21 7 2973 0 0,-19 20-1508 0 0,-212 207 4488 0 0,51-45-3603 0 0,121-119-1611 0 0,-68 64 984 0 0,136-117-1289 0 0,8-8-2255 0 0,29-9-9139 0 0,-8-5 7901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30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1 439 560 0 0,'43'-27'11303'0'0,"-10"0"-7696"0"0,38-40 0 0 0,-60 54-3265 0 0,0 1 0 0 0,-2-2 0 0 0,1 1 0 0 0,-2-1 0 0 0,0-1 0 0 0,0 1 0 0 0,-1-1 0 0 0,-1 0 0 0 0,-1-1 0 0 0,0 0 0 0 0,-1 0 0 0 0,-1 0 0 0 0,0 0 0 0 0,-1 0 0 0 0,-1-1 0 0 0,0 1 0 0 0,-3-29 0 0 0,2 44-308 0 0,0 1 0 0 0,0-1 0 0 0,0 0 0 0 0,0 0 0 0 0,0 1 0 0 0,0-1 0 0 0,0 0 1 0 0,0 1-1 0 0,0-1 0 0 0,0 0 0 0 0,0 1 0 0 0,-1-1 0 0 0,1 0 0 0 0,0 1 0 0 0,0-1 0 0 0,-1 0 0 0 0,1 1 0 0 0,0-1 0 0 0,-1 1 0 0 0,1-1 0 0 0,0 1 0 0 0,-1-1 1 0 0,1 1-1 0 0,-1-1 0 0 0,1 1 0 0 0,-1-1 0 0 0,1 1 0 0 0,-1-1 0 0 0,0 1 0 0 0,0-1 0 0 0,0 2 3 0 0,0-1-1 0 0,0 1 1 0 0,0 0-1 0 0,0-1 0 0 0,0 1 1 0 0,0 0-1 0 0,0 0 1 0 0,0 0-1 0 0,0 0 1 0 0,1 0-1 0 0,-1 0 1 0 0,0 0-1 0 0,1 0 1 0 0,-2 2-1 0 0,-19 45 500 0 0,2 8 232 0 0,-14 73-1 0 0,28-101-553 0 0,0 1 0 0 0,2-1 0 0 0,2 1 0 0 0,2 50 0 0 0,0-77-437 0 0,-1 0 0 0 0,0-1 0 0 0,1 1-1 0 0,-1 0 1 0 0,1-1 0 0 0,-1 1 0 0 0,1 0 0 0 0,0-1 0 0 0,0 1 0 0 0,0-1 0 0 0,0 1 0 0 0,0-1 0 0 0,0 1 0 0 0,2 1 0 0 0,-2-2-333 0 0,0-1 1 0 0,0 1 0 0 0,-1 0-1 0 0,1-1 1 0 0,0 1-1 0 0,0-1 1 0 0,0 1 0 0 0,0-1-1 0 0,1 0 1 0 0,-1 1-1 0 0,0-1 1 0 0,0 0 0 0 0,0 0-1 0 0,0 0 1 0 0,0 0-1 0 0,0 0 1 0 0,1 0 0 0 0,10-1-2298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31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1 201 880 0 0,'0'-6'628'0'0,"1"0"-1"0"0,0 0 1 0 0,1 0-1 0 0,0 0 1 0 0,-1 0-1 0 0,2 1 1 0 0,-1-1-1 0 0,1 1 1 0 0,0 0-1 0 0,0 0 1 0 0,0 0-1 0 0,1 0 1 0 0,0 0-1 0 0,0 1 1 0 0,6-7-1 0 0,7-4 920 0 0,1-1-1 0 0,27-17 1 0 0,-34 26-790 0 0,0 0-1 0 0,0 1 0 0 0,1 1 1 0 0,0-1-1 0 0,15-3 1 0 0,-23 8-497 0 0,0 0 1 0 0,0 0-1 0 0,0 0 1 0 0,0 1-1 0 0,0 0 0 0 0,0 0 1 0 0,0 0-1 0 0,0 0 1 0 0,6 2-1 0 0,-8-2-127 0 0,0 1 0 0 0,0-1-1 0 0,0 1 1 0 0,-1 0 0 0 0,1 0-1 0 0,0 0 1 0 0,0 0 0 0 0,-1 0 0 0 0,1 1-1 0 0,-1-1 1 0 0,1 0 0 0 0,-1 1 0 0 0,1-1-1 0 0,-1 1 1 0 0,0-1 0 0 0,0 1-1 0 0,0 0 1 0 0,0 0 0 0 0,2 3 0 0 0,-2-1 2 0 0,0 1 0 0 0,0 0 0 0 0,0 0 1 0 0,-1 0-1 0 0,1 0 0 0 0,-1 0 0 0 0,0-1 0 0 0,-1 1 1 0 0,1 0-1 0 0,-1 0 0 0 0,0 0 0 0 0,0 0 1 0 0,0-1-1 0 0,-1 1 0 0 0,-3 6 0 0 0,-3 9 195 0 0,-23 37 0 0 0,30-57-324 0 0,-18 28 215 0 0,-1-1 0 0 0,-1-1 1 0 0,-38 35-1 0 0,32-34-16 0 0,1 0-1 0 0,-28 42 1 0 0,53-68-192 0 0,0 1-1 0 0,0-1 1 0 0,0 1 0 0 0,0 0-1 0 0,0-1 1 0 0,0 1 0 0 0,1 0-1 0 0,-1 0 1 0 0,0-1 0 0 0,1 1-1 0 0,0 0 1 0 0,-1 0-1 0 0,1 2 1 0 0,0-3-5 0 0,0 0 0 0 0,1 0 0 0 0,-1 0 0 0 0,0 0 0 0 0,1-1 0 0 0,-1 1 0 0 0,0 0 0 0 0,1 0 0 0 0,-1 0 0 0 0,1-1 0 0 0,-1 1 0 0 0,1 0 0 0 0,-1 0 0 0 0,1-1 0 0 0,0 1 0 0 0,-1 0 0 0 0,1-1-1 0 0,0 1 1 0 0,1 0 0 0 0,3 2 17 0 0,0-1 0 0 0,1 0 0 0 0,-1 0 0 0 0,1-1 0 0 0,0 0 0 0 0,10 2 0 0 0,-13-3-24 0 0,56 7-683 0 0,111-1 0 0 0,-121-7-3628 0 0,0-1-3613 0 0,-33 2 5075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31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0 541 208 0 0,'27'2'6879'0'0,"60"-6"2760"0"0,-55 4-6308 0 0,0-2 0 0 0,52-8 0 0 0,-83 9-3225 0 0,0 1-1 0 0,0 0 1 0 0,-1-1-1 0 0,1 1 1 0 0,0-1-1 0 0,0 1 1 0 0,0-1-1 0 0,-1 1 1 0 0,1-1-1 0 0,0 1 1 0 0,-1-1 0 0 0,1 0-1 0 0,-1 1 1 0 0,1-1-1 0 0,0 0 1 0 0,-1 0-1 0 0,1 0 1 0 0,-1 1-1 0 0,0-1 1 0 0,1 0-1 0 0,-1 0 1 0 0,0 0-1 0 0,0 0 1 0 0,1 0-1 0 0,-1 0 1 0 0,0 1 0 0 0,0-1-1 0 0,0 0 1 0 0,0 0-1 0 0,0 0 1 0 0,0 0-1 0 0,0 0 1 0 0,-1-2-1 0 0,-9-39 547 0 0,4 23-353 0 0,2-5-167 0 0,1 1 0 0 0,0-1 0 0 0,2 1 0 0 0,1-1 0 0 0,1 0 0 0 0,1 0 0 0 0,1 1 0 0 0,7-31 0 0 0,-7 43-115 0 0,1-1 0 0 0,0 1-1 0 0,0 0 1 0 0,1 0 0 0 0,0 0 0 0 0,1 0 0 0 0,1 1 0 0 0,-1 0 0 0 0,2 1 0 0 0,-1-1 0 0 0,1 1 0 0 0,1 1 0 0 0,-1 0-1 0 0,1 0 1 0 0,1 0 0 0 0,0 1 0 0 0,0 1 0 0 0,14-8 0 0 0,-21 12-17 0 0,0 1 0 0 0,0 0 0 0 0,0-1 0 0 0,1 1 0 0 0,-1 0 0 0 0,0 1 0 0 0,0-1 0 0 0,1 1 0 0 0,-1-1 0 0 0,0 1 0 0 0,1 0 0 0 0,-1 0 0 0 0,1 0 0 0 0,-1 1 0 0 0,0-1 0 0 0,1 1 0 0 0,-1 0 0 0 0,0 0 0 0 0,0 0 0 0 0,5 2 0 0 0,-5-1 0 0 0,0 1 0 0 0,0-1 0 0 0,0 0 0 0 0,-1 1 0 0 0,1 0 0 0 0,-1 0 0 0 0,1-1 0 0 0,-1 1 0 0 0,0 1 0 0 0,0-1 0 0 0,-1 0 0 0 0,1 0 0 0 0,-1 1 0 0 0,1-1 0 0 0,-1 1 0 0 0,0-1 0 0 0,0 1 0 0 0,0 4 0 0 0,1 10 0 0 0,-1-1 0 0 0,-1 1 0 0 0,-1 0 0 0 0,0-1 0 0 0,-7 27 0 0 0,5-24 0 0 0,0 0 0 0 0,1 0 0 0 0,2 32 0 0 0,0-46 5 0 0,1 0-1 0 0,0 0 1 0 0,0-1-1 0 0,1 1 1 0 0,0-1-1 0 0,0 1 1 0 0,0-1-1 0 0,1 1 1 0 0,-1-1-1 0 0,1 0 1 0 0,1 0 0 0 0,-1 0-1 0 0,1-1 1 0 0,-1 1-1 0 0,1-1 1 0 0,1 0-1 0 0,-1 0 1 0 0,0 0-1 0 0,1-1 1 0 0,0 1-1 0 0,0-1 1 0 0,0 0 0 0 0,0-1-1 0 0,1 1 1 0 0,7 2-1 0 0,6 1-213 0 0,1-1-1 0 0,0-1 1 0 0,-1-1-1 0 0,1 0 1 0 0,0-2-1 0 0,23 0 1 0 0,-32 0-2394 0 0,1 1-7443 0 0,-7 0 6829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37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0 248 0 0,'-6'1'1511'0'0,"5"-1"-988"0"0,0 0-1 0 0,0 1 1 0 0,0-1 0 0 0,-1 0-1 0 0,1 0 1 0 0,0 0-1 0 0,0 1 1 0 0,0-1 0 0 0,0 1-1 0 0,0-1 1 0 0,-1 1 0 0 0,1-1-1 0 0,0 1 1 0 0,0 0 0 0 0,0-1-1 0 0,1 1 1 0 0,-1 0 0 0 0,0 0-1 0 0,0 0 1 0 0,0-1 0 0 0,1 1-1 0 0,-2 3 1720 0 0,12 0-1388 0 0,0 0 1 0 0,0-1-1 0 0,0 0 0 0 0,1-1 1 0 0,0 0-1 0 0,-1 0 0 0 0,12 0 1 0 0,83-3 830 0 0,-45-1-663 0 0,15-2-490 0 0,-45-1-6797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39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37 168 0 0,'-5'-4'577'0'0,"-22"-19"3237"0"0,7 14 6108 0 0,23 11-9623 0 0,-1 0 0 0 0,1 0-1 0 0,0 0 1 0 0,0 0 0 0 0,0-1-1 0 0,0 1 1 0 0,0-1 0 0 0,5 1 0 0 0,53 17 2108 0 0,88 16 0 0 0,15 3-296 0 0,-161-38-2072 0 0,0 1 0 0 0,-1 0-1 0 0,0-1 1 0 0,1 1 0 0 0,-1 0 0 0 0,1 0 0 0 0,-1 1-1 0 0,0-1 1 0 0,0 0 0 0 0,1 1 0 0 0,-1-1 0 0 0,0 1 0 0 0,0 0-1 0 0,-1 0 1 0 0,1 0 0 0 0,0 0 0 0 0,-1 0 0 0 0,1 0 0 0 0,-1 0-1 0 0,3 4 1 0 0,-4-2-18 0 0,1-1 0 0 0,-1 1-1 0 0,0-1 1 0 0,0 0 0 0 0,0 1-1 0 0,-1-1 1 0 0,1 1 0 0 0,-1-1 0 0 0,0 0-1 0 0,1 1 1 0 0,-2-1 0 0 0,1 0-1 0 0,0 0 1 0 0,-1 0 0 0 0,-2 5 0 0 0,-19 28 265 0 0,-1-1 1 0 0,-2-2 0 0 0,-52 55 0 0 0,76-87-266 0 0,-31 39 435 0 0,22-22-3576 0 0,21-12-4838 0 0,-4-5 5251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2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491 184 324 0 0,'-3'-11'956'0'0,"-1"0"0"0"0,-1 1 0 0 0,1-1-1 0 0,-2 1 1 0 0,1 0 0 0 0,-2 0 0 0 0,1 1 0 0 0,-1 0 0 0 0,0 0 0 0 0,-1 0-1 0 0,0 1 1 0 0,-1 0 0 0 0,-16-12 0 0 0,14 14-421 0 0,1 1 1 0 0,-1 0-1 0 0,0 0 1 0 0,-1 1-1 0 0,1 1 1 0 0,-1 0-1 0 0,1 0 1 0 0,-1 1-1 0 0,0 1 1 0 0,0 0-1 0 0,0 1 1 0 0,0 0-1 0 0,-12 2 1 0 0,11-1-223 0 0,0 1 1 0 0,0 0-1 0 0,0 1 1 0 0,1 0 0 0 0,-1 1-1 0 0,1 0 1 0 0,0 1-1 0 0,0 1 1 0 0,0 0-1 0 0,1 0 1 0 0,-19 15 0 0 0,26-17-225 0 0,0-1 0 0 0,0 1 0 0 0,0 0 0 0 0,1 1 1 0 0,-1-1-1 0 0,1 1 0 0 0,0-1 0 0 0,0 1 0 0 0,1 0 1 0 0,-1 0-1 0 0,1 0 0 0 0,0 0 0 0 0,1 0 0 0 0,-1 1 1 0 0,1-1-1 0 0,0 1 0 0 0,0-1 0 0 0,1 1 0 0 0,0-1 1 0 0,0 1-1 0 0,0-1 0 0 0,0 1 0 0 0,1-1 0 0 0,0 1 1 0 0,0-1-1 0 0,1 0 0 0 0,-1 1 0 0 0,1-1 0 0 0,3 6 1 0 0,2 2 4 0 0,0 0 1 0 0,0-1 0 0 0,1 0 0 0 0,0-1 0 0 0,1 0 0 0 0,1 0 0 0 0,0-1 0 0 0,0 0 0 0 0,1-1 0 0 0,16 12 0 0 0,-13-13-17 0 0,0 0-1 0 0,1 0 1 0 0,0-1 0 0 0,0-1-1 0 0,1-1 1 0 0,0 0-1 0 0,0-1 1 0 0,0 0 0 0 0,0-2-1 0 0,31 2 1 0 0,-39-4-50 0 0,-1 0 1 0 0,1-1-1 0 0,-1 0 0 0 0,0 0 1 0 0,1-1-1 0 0,-1 0 0 0 0,0 0 1 0 0,0 0-1 0 0,0-1 0 0 0,0 0 1 0 0,9-6-1 0 0,-11 5-20 0 0,-1 1 1 0 0,0-1-1 0 0,1 0 0 0 0,-1 0 1 0 0,-1-1-1 0 0,1 1 0 0 0,-1-1 0 0 0,0 0 1 0 0,0 0-1 0 0,0 0 0 0 0,-1 0 1 0 0,1 0-1 0 0,-1 0 0 0 0,0-1 1 0 0,-1 1-1 0 0,2-11 0 0 0,-2 8-16 0 0,0 0 0 0 0,-1 0 0 0 0,0 0-1 0 0,0 0 1 0 0,-1 0 0 0 0,0 0 0 0 0,0 0 0 0 0,-1 0-1 0 0,0 0 1 0 0,0 0 0 0 0,-1 0 0 0 0,0 1-1 0 0,0-1 1 0 0,-1 1 0 0 0,0 0 0 0 0,0 0-1 0 0,-1 0 1 0 0,0 1 0 0 0,0 0 0 0 0,-1 0-1 0 0,1 0 1 0 0,-10-7 0 0 0,-2-1-175 0 0,-1 1 1 0 0,-1 0-1 0 0,0 1 1 0 0,-1 2-1 0 0,0-1 1 0 0,-38-12-1 0 0,41 18-365 0 0,0 0 0 0 0,-1 1 0 0 0,-23-2 0 0 0,10 3-2570 0 0,1 3-3284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41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1 366 296 0 0,'0'0'5583'0'0,"2"-1"-4416"0"0,19-17 1548 0 0,-16 15-2319 0 0,0-1 0 0 0,0 1 1 0 0,0-1-1 0 0,-1-1 0 0 0,0 1 1 0 0,0-1-1 0 0,0 1 0 0 0,0-1 0 0 0,0-1 1 0 0,-1 1-1 0 0,0 0 0 0 0,0-1 1 0 0,-1 1-1 0 0,0-1 0 0 0,3-10 0 0 0,1-14 81 0 0,-2 1-1 0 0,-1-1 0 0 0,-1 0 0 0 0,-1 0 0 0 0,-2 0 0 0 0,-8-49 0 0 0,9 77-275 0 0,-4 77 2037 0 0,35 159-454 0 0,-30-228-2213 0 0,1 0 0 0 0,0 0 0 0 0,0-1 1 0 0,0 1-1 0 0,1-1 0 0 0,6 11 0 0 0,11 12-5531 0 0,-15-21 3473 0 0,-1-1 392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42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0 132 0 0,'-19'6'867'0'0,"-20"8"2200"0"0,16 1 3398 0 0,25-14-6212 0 0,-1 0-1 0 0,1 1 1 0 0,-1-1-1 0 0,1 0 1 0 0,-1 0-1 0 0,1 0 1 0 0,0 0-1 0 0,-1 0 1 0 0,1 0 0 0 0,0 0-1 0 0,0 0 1 0 0,0-1-1 0 0,0 1 1 0 0,-1-1-1 0 0,1 1 1 0 0,0-1-1 0 0,3 0 1 0 0,-1 1 153 0 0,60 10 2739 0 0,112 7 1 0 0,69-15 480 0 0,-189-3-2736 0 0,-24 4-2205 0 0,-23-3-2473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42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0 520 0 0,'-3'4'846'0'0,"0"1"0"0"0,1-1-1 0 0,-1 1 1 0 0,1-1 0 0 0,-1 1 0 0 0,1 0 0 0 0,1 0 0 0 0,-1 0-1 0 0,1 0 1 0 0,-2 11 0 0 0,-1 60 3821 0 0,3-38-3157 0 0,-12 105 3292 0 0,-32 150-1 0 0,42-271-4399 0 0,1-12-146 0 0,1 0 0 0 0,-1 0 0 0 0,-1 0 0 0 0,-5 15 0 0 0,7-24-324 0 0,-1 7 250 0 0,0-3-2315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42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10 267 316 0 0,'-2'-6'393'0'0,"0"1"-1"0"0,1-1 1 0 0,0 0-1 0 0,0 0 1 0 0,0 0-1 0 0,0 0 1 0 0,1 0-1 0 0,0 0 1 0 0,0 0-1 0 0,1 0 1 0 0,0 0-1 0 0,0 0 1 0 0,0 0 0 0 0,0 0-1 0 0,1 0 1 0 0,0 0-1 0 0,1 1 1 0 0,-1-1-1 0 0,1 1 1 0 0,0 0-1 0 0,0 0 1 0 0,1 0-1 0 0,-1 0 1 0 0,1 0-1 0 0,0 1 1 0 0,1-1-1 0 0,5-3 1 0 0,5-5 436 0 0,0 0-1 0 0,0 2 1 0 0,1 0-1 0 0,1 1 1 0 0,26-12-1 0 0,-31 17-354 0 0,0 0-1 0 0,0 1 0 0 0,0 0 1 0 0,0 1-1 0 0,1 1 0 0 0,-1 0 1 0 0,1 0-1 0 0,0 1 1 0 0,18 2-1 0 0,-28-1-363 0 0,0 0 0 0 0,0 0 0 0 0,0 0 0 0 0,0 1 1 0 0,-1-1-1 0 0,1 1 0 0 0,0 0 0 0 0,0 0 0 0 0,0 0 0 0 0,-1 0 0 0 0,1 1 0 0 0,0-1 0 0 0,-1 1 1 0 0,1-1-1 0 0,-1 1 0 0 0,0 0 0 0 0,1 0 0 0 0,-1 0 0 0 0,0 0 0 0 0,0 0 0 0 0,0 1 0 0 0,-1-1 1 0 0,1 1-1 0 0,-1-1 0 0 0,1 1 0 0 0,-1 0 0 0 0,0-1 0 0 0,1 4 0 0 0,-1-1-18 0 0,0 0 0 0 0,-1 0 0 0 0,0 0 0 0 0,0 0 0 0 0,0 0-1 0 0,-1 0 1 0 0,1 0 0 0 0,-1 0 0 0 0,-1-1 0 0 0,1 1 0 0 0,0 0 0 0 0,-1 0 0 0 0,0-1-1 0 0,0 1 1 0 0,-1-1 0 0 0,-2 5 0 0 0,-9 10 51 0 0,-1 0-1 0 0,0-1 1 0 0,-2-1-1 0 0,0-1 1 0 0,0 0-1 0 0,-2-1 1 0 0,0-1-1 0 0,0 0 1 0 0,-1-2-1 0 0,-1 0 1 0 0,-29 11-1 0 0,50-23-133 0 0,-1 0-1 0 0,1 0 0 0 0,-1 0 1 0 0,0 1-1 0 0,1-1 0 0 0,-1 0 1 0 0,1 0-1 0 0,-1 1 0 0 0,0-1 1 0 0,1 0-1 0 0,-1 1 0 0 0,1-1 1 0 0,-1 0-1 0 0,1 1 0 0 0,-1-1 1 0 0,1 1-1 0 0,0-1 0 0 0,-1 1 1 0 0,1-1-1 0 0,-1 1 0 0 0,1-1 1 0 0,0 1-1 0 0,0-1 1 0 0,-1 1-1 0 0,1-1 0 0 0,0 1 1 0 0,0 1-1 0 0,13 6 68 0 0,36 0-53 0 0,-44-8 4 0 0,16 3 5 0 0,133 21 314 0 0,-136-20-226 0 0,-1 1 0 0 0,1 0-1 0 0,-1 1 1 0 0,-1 1-1 0 0,1 1 1 0 0,22 15 0 0 0,-32-18-50 0 0,-2 0 0 0 0,1 0 0 0 0,0 1 0 0 0,-1 0 0 0 0,0 0 0 0 0,-1 0 0 0 0,1 0 0 0 0,4 11 0 0 0,12 16 327 0 0,-19-31-378 0 0,-1 1-87 0 0,-1-2-62 0 0,0 0-1 0 0,0-1 0 0 0,0 1 0 0 0,1-1 1 0 0,-1 1-1 0 0,0-1 0 0 0,0 1 0 0 0,0-1 1 0 0,0 1-1 0 0,1-1 0 0 0,-1 1 0 0 0,0-1 1 0 0,1 1-1 0 0,-1-1 0 0 0,0 0 0 0 0,1 1 1 0 0,-1-1-1 0 0,0 1 0 0 0,1-1 0 0 0,-1 0 1 0 0,1 1-1 0 0,-1-1 0 0 0,1 0 0 0 0,-1 0 1 0 0,1 1-1 0 0,0-1 0 0 0,19-12-8972 0 0,-11 5 6118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43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1 880 0 0,'-21'0'9091'0'0,"35"1"-1353"0"0,16-1-2965 0 0,-7 0-4652 0 0,31 1 1655 0 0,-2 1-1 0 0,81 15 1 0 0,-102-8-7096 0 0,-22-6-838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43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1 144 0 0,'-6'4'641'0'0,"-18"15"2439"0"0,24-19-2597 0 0,-1 1 0 0 0,0 0 0 0 0,0 0 0 0 0,0 0 0 0 0,0 0 0 0 0,1 0 0 0 0,-1 0 0 0 0,0 0 0 0 0,1 0 1 0 0,-1 0-1 0 0,1 0 0 0 0,-1 1 0 0 0,1-1 0 0 0,-1 0 0 0 0,1 0 0 0 0,0 0 0 0 0,0 1 0 0 0,0 1 0 0 0,2-2 60 0 0,1 1 1 0 0,0-1-1 0 0,0 0 0 0 0,0 0 1 0 0,0 0-1 0 0,0 0 0 0 0,0-1 0 0 0,0 1 1 0 0,6-1-1 0 0,-7 0-220 0 0,15 2 334 0 0,134 11 4473 0 0,-100-13-7784 0 0,-3-4-4656 0 0,-34 1 4801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44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1 599 696 0 0,'12'-42'7729'0'0,"-6"-3"-3455"0"0,0 3-1990 0 0,-6 40-2210 0 0,36-215 4539 0 0,-30 162-3456 0 0,-1-110-1 0 0,-8 136-466 0 0,1 28-191 0 0,0 16-367 0 0,-12 356 783 0 0,19-328-3004 0 0,2-15-4367 0 0,-6-21 3647 0 0,1-1 605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44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0 104 0 0,'-26'9'2368'0'0,"25"-9"-2007"0"0,-1 0 0 0 0,1 1 1 0 0,0-1-1 0 0,0 1 0 0 0,0-1 0 0 0,0 1 1 0 0,-1-1-1 0 0,1 1 0 0 0,0 0 0 0 0,0 0 0 0 0,0-1 1 0 0,0 1-1 0 0,1 0 0 0 0,-4 5 4348 0 0,29 8-343 0 0,53-2-674 0 0,116 2 1 0 0,-93-9-2235 0 0,353 13 2955 0 0,-436-19-3992 0 0,-3 0-2956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45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11 592 0 0,'1'-1'15959'0'0,"10"-5"-14973"0"0,-7 5-663 0 0,0 0 0 0 0,0 1 0 0 0,0-1 0 0 0,-1 1 0 0 0,1-1 0 0 0,0 1-1 0 0,0 0 1 0 0,0 1 0 0 0,0-1 0 0 0,-1 1 0 0 0,1-1 0 0 0,0 1 0 0 0,0 0 0 0 0,-1 1 0 0 0,1-1 0 0 0,-1 0 0 0 0,1 1 0 0 0,-1 0 0 0 0,1 0 0 0 0,-1 0-1 0 0,0 0 1 0 0,5 5 0 0 0,-6-4-238 0 0,0-1-1 0 0,-1 0 0 0 0,1 1 0 0 0,0-1 0 0 0,-1 1 0 0 0,0 0 1 0 0,0 0-1 0 0,1-1 0 0 0,-2 1 0 0 0,1 0 0 0 0,0 0 0 0 0,0 0 1 0 0,-1 0-1 0 0,0 0 0 0 0,0 0 0 0 0,0 0 0 0 0,0 0 0 0 0,0 0 1 0 0,0 0-1 0 0,-1 0 0 0 0,1-1 0 0 0,-1 1 0 0 0,0 0 0 0 0,0 0 1 0 0,0 0-1 0 0,0-1 0 0 0,-1 1 0 0 0,-2 4 0 0 0,-16 22 133 0 0,-1 0 0 0 0,-1-2-1 0 0,-2 0 1 0 0,-49 42 0 0 0,2 0 143 0 0,66-65-315 0 0,1 0 0 0 0,0 0 0 0 0,1 1 0 0 0,-1-1 0 0 0,1 1 0 0 0,0 0 0 0 0,0 0 0 0 0,0 1 0 0 0,-3 10 0 0 0,6-15 43 0 0,6 17 184 0 0,0-15-203 0 0,0 0 0 0 0,0 0 0 0 0,1-1 0 0 0,-1 0 0 0 0,1 0 0 0 0,-1 0 0 0 0,1-1 0 0 0,0 0 0 0 0,12 1 0 0 0,66-6 595 0 0,-23 0-834 0 0,-24 2-4009 0 0,-14-4-5951 0 0,-18 3 7297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45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67 492 0 0,'14'-27'3898'0'0,"11"-12"14880"0"0,-43 44-17322 0 0,5 0-777 0 0,0 1-1 0 0,0 1 0 0 0,-21 15 0 0 0,-3 1 90 0 0,11-10-309 0 0,1 1 1 0 0,1 2-1 0 0,0 1 0 0 0,-29 25 0 0 0,53-41-440 0 0,-1-1-1 0 0,0 1 0 0 0,1-1 0 0 0,-1 1 1 0 0,1-1-1 0 0,-1 1 0 0 0,1-1 0 0 0,0 1 1 0 0,-1-1-1 0 0,1 1 0 0 0,-1 0 0 0 0,1-1 0 0 0,0 1 1 0 0,0-1-1 0 0,-1 1 0 0 0,1 0 0 0 0,0-1 1 0 0,0 1-1 0 0,0 0 0 0 0,0 0 0 0 0,0-1 1 0 0,0 1-1 0 0,0 0 0 0 0,0-1 0 0 0,0 1 0 0 0,0 0 1 0 0,0-1-1 0 0,0 1 0 0 0,0 0 0 0 0,0-1 1 0 0,1 1-1 0 0,-1 0 0 0 0,1 0 0 0 0,0 1 7 0 0,0-1-1 0 0,1 0 0 0 0,-1 0 0 0 0,1 1 1 0 0,0-1-1 0 0,-1 0 0 0 0,1 0 1 0 0,0-1-1 0 0,0 1 0 0 0,0 0 1 0 0,3 0-1 0 0,50 9 187 0 0,-11-8-1343 0 0,87-5 1 0 0,-74-5-3948 0 0,-1-6-5354 0 0,-47 12 8077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2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88 0 0,'0'-48'5313'0'0,"0"17"6340"0"0,14 85-8358 0 0,-12 150 300 0 0,-4-138-2474 0 0,9 94 0 0 0,-7-157-1063 0 0,1 0-1 0 0,-1 0 1 0 0,1 0-1 0 0,0 0 0 0 0,0 0 1 0 0,0 0-1 0 0,0 0 0 0 0,1-1 1 0 0,-1 1-1 0 0,1 0 1 0 0,0-1-1 0 0,-1 1 0 0 0,1-1 1 0 0,0 1-1 0 0,1-1 0 0 0,-1 0 1 0 0,0 0-1 0 0,4 3 0 0 0,-1-2 28 0 0,1-1-1 0 0,-1 1 0 0 0,0-1 0 0 0,1 0 0 0 0,-1 0 0 0 0,1-1 1 0 0,0 1-1 0 0,-1-1 0 0 0,9 0 0 0 0,5 0 114 0 0,0-2 0 0 0,0 0 0 0 0,1-1 1 0 0,36-8-1 0 0,-52 9-220 0 0,60-14 100 0 0,-24 11-4163 0 0,-15 7-5701 0 0,-16-3 7165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45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5 4532 0 0,'13'-5'8731'0'0,"-12"9"-7651"0"0,0 0 0 0 0,-1 0-1 0 0,1 0 1 0 0,-1-1 0 0 0,0 1-1 0 0,0 0 1 0 0,-1 7 0 0 0,-13 53 3003 0 0,9-46-2436 0 0,2 7-2836 0 0,8-20-1686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46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17 556 0 0,'-1'-17'17799'0'0,"6"35"-13450"0"0,3 20-4985 0 0,-5-20 3342 0 0,9 39 380 0 0,-7-29-3339 0 0,0-1-4773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46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54 112 0 0,'-55'-8'18116'0'0,"168"-20"-10975"0"0,-74 20-8878 0 0,1 1-5652 0 0,-26 4 4607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46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0 571 712 0 0,'6'-20'6941'0'0,"34"-18"-482"0"0,-28 28-5595 0 0,-1-1 0 0 0,0 0 0 0 0,0 0 0 0 0,-1-1-1 0 0,-1 0 1 0 0,0-1 0 0 0,-1 0 0 0 0,11-22 0 0 0,-4-9-176 0 0,-2 0 0 0 0,-2 0 1 0 0,-2-1-1 0 0,-2-1 0 0 0,-2 1 1 0 0,-1-71-1 0 0,-4 115 83 0 0,-1 4-561 0 0,-5 15 88 0 0,1 0 1 0 0,0 0 0 0 0,1 0-1 0 0,2 0 1 0 0,-1 1 0 0 0,2-1-1 0 0,1 27 1 0 0,18 133 970 0 0,-18-178-1269 0 0,16 66-2977 0 0,-8-38-8536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47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46 956 0 0,'-8'1'803'0'0,"3"0"332"0"0,0 0-1 0 0,0 1 1 0 0,0-1 0 0 0,0 1 0 0 0,0 0-1 0 0,-7 3 5256 0 0,13-5-6192 0 0,1 0 1 0 0,-1 0-1 0 0,1 0 1 0 0,-1 0 0 0 0,1 0-1 0 0,0 0 1 0 0,-1 0-1 0 0,1 1 1 0 0,-1-1 0 0 0,1 1-1 0 0,-1-1 1 0 0,2 1-1 0 0,2 1 254 0 0,24 1 1121 0 0,-1-2 0 0 0,50-3 0 0 0,-19 0-302 0 0,152-2 2214 0 0,311-45 1 0 0,-499 44-3719 0 0,-1-1-2164 0 0,-9 4-8937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47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28 133 280 0 0,'-1'1'194'0'0,"-14"18"2827"0"0,4 4 9319 0 0,11-22-12190 0 0,0-1-1 0 0,0 1 1 0 0,0-1 0 0 0,0 0 0 0 0,0 1-1 0 0,0-1 1 0 0,0 1 0 0 0,0-1 0 0 0,0 1-1 0 0,0-1 1 0 0,0 1 0 0 0,0-1 0 0 0,0 1 0 0 0,1-1-1 0 0,-1 0 1 0 0,0 1 0 0 0,0-1 0 0 0,1 1-1 0 0,-1-1 1 0 0,0 0 0 0 0,0 1 0 0 0,1-1 0 0 0,-1 0-1 0 0,0 1 1 0 0,1-1 0 0 0,-1 0 0 0 0,1 0-1 0 0,-1 1 1 0 0,0-1 0 0 0,1 0 0 0 0,-1 0-1 0 0,1 0 1 0 0,-1 0 0 0 0,1 1 0 0 0,10-2 4917 0 0,-5-4-4875 0 0,1 1 0 0 0,-1-1 0 0 0,0 0 0 0 0,-1-1 0 0 0,0 0 0 0 0,1 1 0 0 0,-2-2 0 0 0,1 1 0 0 0,-1 0 0 0 0,0-1 0 0 0,3-7-1 0 0,9-18-260 0 0,12-34 0 0 0,-22 53 1792 0 0,-10 32-1158 0 0,-11 39 125 0 0,-68 308 790 0 0,80-351-1491 0 0,1-4 33 0 0,-9 22-155 0 0,11-19-1763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48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0 144 640 0 0,'6'-9'1122'0'0,"-1"0"-1"0"0,1 1 1 0 0,0 0-1 0 0,1 0 1 0 0,0 0-1 0 0,0 1 1 0 0,0 0-1 0 0,1 0 1 0 0,0 1-1 0 0,11-6 1 0 0,-3 2 776 0 0,0 1 1 0 0,1 1-1 0 0,1 0 0 0 0,28-8 1 0 0,-44 15-1721 0 0,-1 1 0 0 0,1-1 0 0 0,-1 1 0 0 0,1-1 1 0 0,0 1-1 0 0,-1 0 0 0 0,1-1 0 0 0,0 1 0 0 0,0 0 0 0 0,-1 0 0 0 0,1 0 1 0 0,0 0-1 0 0,-1 1 0 0 0,1-1 0 0 0,0 0 0 0 0,-1 1 0 0 0,1-1 1 0 0,-1 1-1 0 0,3 1 0 0 0,-4-2-66 0 0,1 1 0 0 0,0 0 1 0 0,-1 0-1 0 0,1 0 0 0 0,-1 0 1 0 0,1 0-1 0 0,-1 0 0 0 0,1 0 1 0 0,-1 0-1 0 0,0 0 0 0 0,1 0 0 0 0,-1 0 1 0 0,0 0-1 0 0,0 0 0 0 0,0 0 1 0 0,0 0-1 0 0,0 0 0 0 0,0 0 0 0 0,0 0 1 0 0,0 0-1 0 0,0 0 0 0 0,-1 1 1 0 0,-1 6 125 0 0,0-1 0 0 0,0 0 0 0 0,-1 0 0 0 0,0 0 0 0 0,-1 0 0 0 0,-6 10 0 0 0,-11 12 254 0 0,-21 35 173 0 0,38-59-590 0 0,2 1 0 0 0,-1 0 1 0 0,1 0-1 0 0,-1-1 0 0 0,2 1 0 0 0,-1 1 1 0 0,1-1-1 0 0,-1 0 0 0 0,1 8 0 0 0,1-10-54 0 0,1-1 1 0 0,0 0-1 0 0,0 1 0 0 0,0-1 0 0 0,0 0 0 0 0,0 0 0 0 0,1 0 0 0 0,-1 0 0 0 0,1 0 0 0 0,0 0 1 0 0,0 0-1 0 0,0 0 0 0 0,0-1 0 0 0,0 1 0 0 0,0-1 0 0 0,1 0 0 0 0,0 0 0 0 0,-1 0 1 0 0,1 0-1 0 0,0 0 0 0 0,5 3 0 0 0,8 3 16 0 0,0 0 1 0 0,31 9 0 0 0,-39-14-39 0 0,29 7 23 0 0,8 2-1786 0 0,-23 0-2263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49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0 516 0 0,'-12'4'13938'0'0,"9"-2"-12789"0"0,-7 88 7293 0 0,10 2-4883 0 0,17 90-584 0 0,-5-118-2415 0 0,-11-59-1145 0 0,1 1 0 0 0,0-1 1 0 0,0 0-1 0 0,1 1 0 0 0,3 5 1 0 0,5-3-3642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50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2 322 616 0 0,'-1'-9'538'0'0,"0"0"0"0"0,1 1-1 0 0,0-1 1 0 0,0 0 0 0 0,1 1 0 0 0,0-1-1 0 0,1 1 1 0 0,-1-1 0 0 0,2 1 0 0 0,-1-1-1 0 0,1 1 1 0 0,0 0 0 0 0,1 0 0 0 0,0 0-1 0 0,0 1 1 0 0,1-1 0 0 0,0 1 0 0 0,9-9-1 0 0,1-2 461 0 0,0 1 0 0 0,2 0-1 0 0,0 1 1 0 0,1 1 0 0 0,34-22 0 0 0,-43 32-589 0 0,0 0 0 0 0,0 0 0 0 0,1 1 0 0 0,0 1 0 0 0,0-1 1 0 0,0 1-1 0 0,0 1 0 0 0,0 0 0 0 0,1 0 0 0 0,-1 1 0 0 0,1 1 1 0 0,-1 0-1 0 0,20 2 0 0 0,-24-2-274 0 0,1 2 0 0 0,-1-1 0 0 0,0 1 0 0 0,0 0 0 0 0,0 0 1 0 0,-1 0-1 0 0,1 1 0 0 0,0 0 0 0 0,-1 0 0 0 0,0 1 0 0 0,0-1 0 0 0,0 1 0 0 0,0 0 0 0 0,0 0 1 0 0,-1 1-1 0 0,0 0 0 0 0,0-1 0 0 0,0 1 0 0 0,-1 1 0 0 0,1-1 0 0 0,-1 0 0 0 0,0 1 0 0 0,-1 0 1 0 0,3 7-1 0 0,-3-7-105 0 0,-1 0 1 0 0,0 0 0 0 0,0 0 0 0 0,-1 0-1 0 0,1 0 1 0 0,-1 0 0 0 0,-1 0 0 0 0,1 0-1 0 0,-1 0 1 0 0,0 0 0 0 0,-1 0 0 0 0,1 0-1 0 0,-1 0 1 0 0,0 0 0 0 0,-1-1 0 0 0,1 1-1 0 0,-1-1 1 0 0,0 0 0 0 0,0 0 0 0 0,-7 8-1 0 0,-7 7-334 0 0,-1 0 0 0 0,-1-1-1 0 0,-29 22 1 0 0,32-27 112 0 0,15-14 170 0 0,0 1 1 0 0,0-1-1 0 0,0 1 1 0 0,0 0-1 0 0,0 0 1 0 0,0-1-1 0 0,0 1 1 0 0,0 0-1 0 0,1 0 1 0 0,-1 0-1 0 0,0 0 1 0 0,0 0 0 0 0,1 0-1 0 0,-1 0 1 0 0,1 0-1 0 0,-1 0 1 0 0,1 0-1 0 0,-1 0 1 0 0,1 1-1 0 0,0-1 1 0 0,-1 0-1 0 0,1 0 1 0 0,0 0-1 0 0,0 0 1 0 0,0 1-1 0 0,0 1 1 0 0,2-2 38 0 0,-1 1 0 0 0,1 0 0 0 0,-1-1-1 0 0,1 1 1 0 0,0-1 0 0 0,0 0 0 0 0,-1 1 0 0 0,1-1 0 0 0,0 0 0 0 0,0 0 0 0 0,0 0-1 0 0,0-1 1 0 0,4 2 0 0 0,32 13 338 0 0,-15-8 67 0 0,0 2 1 0 0,-1 0-1 0 0,-1 2 1 0 0,0 0-1 0 0,0 1 1 0 0,-1 1-1 0 0,19 17 1 0 0,-31-23-491 0 0,1 1 0 0 0,0-1 0 0 0,1 0 0 0 0,13 7 0 0 0,3-15-11813 0 0,-17-3 9082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50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5 948 0 0,'0'0'1494'0'0,"-16"13"12059"0"0,18-11-13130 0 0,0 0 0 0 0,0 0 0 0 0,0-1 0 0 0,0 1-1 0 0,0-1 1 0 0,1 1 0 0 0,-1-1 0 0 0,0 0 0 0 0,1 0 0 0 0,-1 0-1 0 0,1 0 1 0 0,-1 0 0 0 0,1 0 0 0 0,-1-1 0 0 0,1 1-1 0 0,0-1 1 0 0,3 0 0 0 0,56 2 1955 0 0,-45-3-1553 0 0,28 0 811 0 0,54-7 1 0 0,-71 3-2837 0 0,38-10 1 0 0,-37 6-9497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51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3 383 144 0 0,'-1'-12'593'0'0,"0"0"-1"0"0,1 0 1 0 0,0 0-1 0 0,1 0 1 0 0,1 0 0 0 0,0 0-1 0 0,0 1 1 0 0,1-1 0 0 0,1 1-1 0 0,0 0 1 0 0,6-13-1 0 0,-3 10 104 0 0,1 1-1 0 0,1-1 1 0 0,0 1 0 0 0,1 1-1 0 0,0-1 1 0 0,1 2-1 0 0,22-20 1 0 0,-17 19-136 0 0,1 0 0 0 0,0 0 0 0 0,1 2 0 0 0,0 0 0 0 0,1 1 0 0 0,0 1 0 0 0,0 0 0 0 0,0 2 0 0 0,1 0 0 0 0,0 1 0 0 0,1 1 0 0 0,-1 1 0 0 0,27 0 1 0 0,-31 4-268 0 0,1 0 1 0 0,-1 1-1 0 0,0 1 1 0 0,0 1-1 0 0,0 0 1 0 0,0 1-1 0 0,-1 1 1 0 0,0 0-1 0 0,0 1 1 0 0,0 1-1 0 0,24 17 1 0 0,-33-21-182 0 0,0 1 1 0 0,0 1 0 0 0,0-1 0 0 0,-1 1 0 0 0,1 0-1 0 0,-2 0 1 0 0,1 1 0 0 0,0-1 0 0 0,-1 1 0 0 0,-1 0-1 0 0,5 12 1 0 0,-6-13-34 0 0,0 0-1 0 0,-1 0 0 0 0,0 0 1 0 0,0 0-1 0 0,-1 1 0 0 0,0-1 0 0 0,0 0 1 0 0,0 0-1 0 0,-1 1 0 0 0,0-1 1 0 0,0 0-1 0 0,-1 0 0 0 0,1 0 1 0 0,-1 0-1 0 0,-1 0 0 0 0,-3 7 1 0 0,-3 5-13 0 0,-2 0-1 0 0,0-1 1 0 0,-1 0 0 0 0,-1 0 0 0 0,0-2 0 0 0,-1 0 0 0 0,-1 0-1 0 0,0-1 1 0 0,-1-1 0 0 0,-1-1 0 0 0,0 0 0 0 0,0-1-1 0 0,-1-1 1 0 0,-1 0 0 0 0,1-2 0 0 0,-2 0 0 0 0,-29 8 0 0 0,20-8-204 0 0,28-7 174 0 0,2 1-12 0 0,1 0 0 0 0,0 0 0 0 0,0 0 0 0 0,0 0 0 0 0,0 0-1 0 0,0 0 1 0 0,0-1 0 0 0,1 1 0 0 0,-1-1 0 0 0,0 0 0 0 0,4 2 0 0 0,2 1 72 0 0,25 18 386 0 0,-1 0 0 0 0,55 52 0 0 0,-73-60-155 0 0,-1 0 0 0 0,-1 2 0 0 0,0-1 0 0 0,-1 2 0 0 0,-1-1 0 0 0,0 1 0 0 0,13 33 0 0 0,-21-45-486 0 0,0 1 0 0 0,1-1 0 0 0,0 0 0 0 0,0 0 0 0 0,0 0 0 0 0,1-1-1 0 0,0 1 1 0 0,6 6 0 0 0,6 0-4698 0 0,1-6-4190 0 0,-11-3 6120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27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53 296 76 0 0,'0'0'3777'0'0,"-3"2"-2221"0"0,-1 1-865 0 0,1 0 0 0 0,0 0-1 0 0,0 1 1 0 0,0-1 0 0 0,0 1 0 0 0,0-1 0 0 0,1 1-1 0 0,0 0 1 0 0,0 0 0 0 0,0 0 0 0 0,0 0-1 0 0,0 0 1 0 0,-1 7 0 0 0,0 0 976 0 0,0 0 0 0 0,1 0 0 0 0,0 0 0 0 0,0 18 0 0 0,2-28-1004 0 0,0-1-610 0 0,0 1 1 0 0,0-1 0 0 0,-1 0 0 0 0,1 0 0 0 0,0 0-1 0 0,0 0 1 0 0,0 0 0 0 0,0 0 0 0 0,0 1 0 0 0,0-1-1 0 0,0 0 1 0 0,0 0 0 0 0,0 0 0 0 0,0 0 0 0 0,0 0-1 0 0,0 1 1 0 0,0-1 0 0 0,0 0 0 0 0,0 0 0 0 0,1 0-1 0 0,-1 0 1 0 0,0 0 0 0 0,0 1 0 0 0,0-1 0 0 0,0 0-1 0 0,0 0 1 0 0,0 0 0 0 0,0 0 0 0 0,0 0 0 0 0,0 0-1 0 0,0 0 1 0 0,1 0 0 0 0,-1 1 0 0 0,0-1 0 0 0,0 0-1 0 0,0 0 1 0 0,0 0 0 0 0,0 0 0 0 0,0 0 0 0 0,1 0-1 0 0,-1 0 1 0 0,0 0 0 0 0,0 0 0 0 0,0 0 0 0 0,0 0-1 0 0,0 0 1 0 0,1 0 0 0 0,-1 0 0 0 0,0 0 0 0 0,0 0-1 0 0,0 0 1 0 0,0 0 0 0 0,0 0 0 0 0,0 0 0 0 0,1 0 0 0 0,-1 0-1 0 0,0 0 1 0 0,0 0 0 0 0,0 0 0 0 0,0 0 0 0 0,0-1-1 0 0,0 1 1 0 0,1 0 0 0 0,-1 0 0 0 0,0 0 0 0 0,6-11 182 0 0,1 0 0 0 0,-2-1 0 0 0,0 0 0 0 0,0 0 1 0 0,-1 0-1 0 0,3-19 0 0 0,12-86 396 0 0,-15 92-489 0 0,5-159 537 0 0,-9 184-679 0 0,0-1 0 0 0,0 1 0 0 0,0 0 0 0 0,-1 0 0 0 0,1 0 0 0 0,0-1 0 0 0,0 1 0 0 0,0 0 0 0 0,0 0 0 0 0,0 0 0 0 0,0-1 0 0 0,0 1 0 0 0,0 0 0 0 0,0 0 0 0 0,0 0 0 0 0,1-1 0 0 0,-1 1 0 0 0,0 0 0 0 0,0 0 0 0 0,0 0 0 0 0,0-1 0 0 0,0 1 0 0 0,0 0 0 0 0,0 0 0 0 0,0 0 0 0 0,1 0 0 0 0,-1-1 0 0 0,0 1 0 0 0,0 0 0 0 0,0 0 0 0 0,0 0 0 0 0,0 0 0 0 0,1 0 0 0 0,-1 0 0 0 0,0 0 0 0 0,0-1 0 0 0,0 1 0 0 0,1 0 0 0 0,-1 0 0 0 0,0 0 0 0 0,0 0 0 0 0,0 0 0 0 0,0 0 0 0 0,1 0 0 0 0,-1 0 0 0 0,0 0 0 0 0,11 8 17 0 0,7 14-5 0 0,20 35-85 0 0,85 115 320 0 0,-103-147-682 0 0,0-2 1 0 0,2-1 0 0 0,1-1 0 0 0,45 33 0 0 0,-65-51 269 0 0,0-1 1 0 0,1 0-1 0 0,0 0 1 0 0,0 0-1 0 0,-1 0 1 0 0,1-1-1 0 0,5 2 1 0 0,-8-3 5 0 0,5 2-149 0 0,-9-6 17 0 0,-9-5 168 0 0,0 5 105 0 0,0 0-1 0 0,0 1 0 0 0,0 1 1 0 0,0 0-1 0 0,0 1 0 0 0,-1 0 1 0 0,1 1-1 0 0,-14 1 0 0 0,5-1-1 0 0,0 0-142 0 0,-97 4 221 0 0,105-2-763 0 0,0 0 1 0 0,-1 0-1 0 0,-19 8 1 0 0,28-6-1157 0 0,16 7-7532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51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0 188 0 0,'-1'1'479'0'0,"0"-1"-1"0"0,0 1 1 0 0,1 0 0 0 0,-1 0 0 0 0,0 0-1 0 0,1-1 1 0 0,-1 1 0 0 0,0 0-1 0 0,1 0 1 0 0,-1 0 0 0 0,1 0 0 0 0,0 0-1 0 0,-1 0 1 0 0,1 0 0 0 0,0 0-1 0 0,-1 0 1 0 0,1 0 0 0 0,0 0 0 0 0,0 0-1 0 0,0 0 1 0 0,0 0 0 0 0,0 3-1 0 0,1-4-183 0 0,-1 1-1 0 0,1 0 0 0 0,0 0 1 0 0,-1-1-1 0 0,1 1 0 0 0,0 0 1 0 0,0-1-1 0 0,0 1 0 0 0,-1-1 1 0 0,1 1-1 0 0,0-1 0 0 0,0 0 1 0 0,0 1-1 0 0,0-1 0 0 0,0 0 1 0 0,0 1-1 0 0,0-1 0 0 0,0 0 1 0 0,2 0-1 0 0,10 1 853 0 0,0-1 0 0 0,0-1 1 0 0,13-1-1 0 0,-13 0 74 0 0,71-1 1638 0 0,-43 2-1433 0 0,64-9 0 0 0,-104 10-1214 0 0,6-2-1505 0 0,7 2-8996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52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358 64 504 0 0,'-10'-7'678'0'0,"0"1"-1"0"0,-1-1 1 0 0,0 2 0 0 0,-1-1-1 0 0,1 2 1 0 0,-1 0 0 0 0,0 0-1 0 0,0 1 1 0 0,0 0-1 0 0,0 1 1 0 0,-17-1 0 0 0,9 2 254 0 0,0 0 1 0 0,0 2-1 0 0,0 0 0 0 0,1 1 1 0 0,-1 1-1 0 0,-27 8 1 0 0,44-10-748 0 0,1-1 1 0 0,0 1-1 0 0,-1 0 1 0 0,1 0-1 0 0,0 0 0 0 0,-1 0 1 0 0,1 1-1 0 0,0-1 1 0 0,0 0-1 0 0,0 1 1 0 0,0 0-1 0 0,0-1 1 0 0,1 1-1 0 0,-1 0 0 0 0,-2 3 1 0 0,4-4-97 0 0,0 0 0 0 0,-1 0 1 0 0,1 1-1 0 0,0-1 0 0 0,0 0 1 0 0,0 1-1 0 0,0-1 0 0 0,0 0 1 0 0,0 1-1 0 0,0-1 0 0 0,0 0 1 0 0,1 1-1 0 0,-1-1 0 0 0,0 0 1 0 0,1 1-1 0 0,-1-1 0 0 0,1 0 1 0 0,0 0-1 0 0,-1 0 0 0 0,1 1 0 0 0,0-1 1 0 0,0 0-1 0 0,0 0 0 0 0,0 0 1 0 0,-1 0-1 0 0,1 0 0 0 0,1-1 1 0 0,-1 1-1 0 0,0 0 0 0 0,2 1 1 0 0,14 9 304 0 0,1 0 0 0 0,0-1 0 0 0,1-1 1 0 0,0-1-1 0 0,31 9 0 0 0,-27-9-100 0 0,3 1 3 0 0,108 43 1028 0 0,-111-42-1036 0 0,-1 1 1 0 0,0 1 0 0 0,33 25-1 0 0,-51-34-225 0 0,0 0 0 0 0,0 1-1 0 0,0-1 1 0 0,0 1-1 0 0,-1 0 1 0 0,1 0-1 0 0,-1 0 1 0 0,0 1 0 0 0,-1-1-1 0 0,1 1 1 0 0,-1 0-1 0 0,0 0 1 0 0,0 0-1 0 0,0 0 1 0 0,1 8 0 0 0,-2-9-42 0 0,-1 0 0 0 0,0 0 0 0 0,0 0 0 0 0,-1-1 0 0 0,1 1-1 0 0,-1 0 1 0 0,0 0 0 0 0,0-1 0 0 0,0 1 0 0 0,0 0 0 0 0,-1-1 0 0 0,1 1 0 0 0,-1-1 0 0 0,0 0 0 0 0,0 1 0 0 0,0-1 0 0 0,-1 0 0 0 0,1 0 0 0 0,-1 0 0 0 0,0-1 0 0 0,-5 5 0 0 0,-3 2-77 0 0,-1-1-1 0 0,1 0 1 0 0,-1-1-1 0 0,-20 9 1 0 0,26-13 22 0 0,1-1 0 0 0,-2 0 0 0 0,1 0 0 0 0,0 0 0 0 0,0-1 0 0 0,0 0 0 0 0,-1 0 0 0 0,1 0 0 0 0,-1-1 0 0 0,1 0 0 0 0,0 0 0 0 0,-8-2 0 0 0,12 2 22 0 0,0-1-1 0 0,0 1 1 0 0,0-1 0 0 0,0 0-1 0 0,0 0 1 0 0,1 0-1 0 0,-1 0 1 0 0,0 0-1 0 0,0 0 1 0 0,1 0 0 0 0,-1-1-1 0 0,1 1 1 0 0,-1-1-1 0 0,1 1 1 0 0,-1-1 0 0 0,1 1-1 0 0,0-1 1 0 0,0 0-1 0 0,0 0 1 0 0,0 1 0 0 0,0-1-1 0 0,0 0 1 0 0,1 0-1 0 0,-1 0 1 0 0,0 0 0 0 0,1 0-1 0 0,0 0 1 0 0,-1 0-1 0 0,1 0 1 0 0,0 0 0 0 0,0-4-1 0 0,1-6-13 0 0,1-1 0 0 0,0 2 0 0 0,0-1 0 0 0,6-16 0 0 0,-3 12 6 0 0,-1 1 8 0 0,4-13-20 0 0,-1 0-1 0 0,-1-1 1 0 0,-1 1-1 0 0,1-56 1 0 0,-6 77 25 0 0,0 1 1 0 0,0 0 0 0 0,-1 0 0 0 0,0-1-1 0 0,0 1 1 0 0,-1 0 0 0 0,0 0-1 0 0,0 0 1 0 0,0 0 0 0 0,0 1 0 0 0,-1-1-1 0 0,0 1 1 0 0,-1-1 0 0 0,1 1-1 0 0,-1 0 1 0 0,0 0 0 0 0,0 0 0 0 0,0 1-1 0 0,-1 0 1 0 0,0-1 0 0 0,1 2-1 0 0,-2-1 1 0 0,1 0 0 0 0,0 1 0 0 0,-1 0-1 0 0,1 0 1 0 0,-1 1 0 0 0,0 0-1 0 0,-8-3 1 0 0,4 3 12 0 0,1 0 0 0 0,-1 1 0 0 0,0 0 0 0 0,1 0 0 0 0,-1 1 0 0 0,-10 1-1 0 0,15-1-191 0 0,0 1 0 0 0,0-1 0 0 0,0 1-1 0 0,0 0 1 0 0,1 1 0 0 0,-1-1-1 0 0,0 1 1 0 0,1 0 0 0 0,-1 0 0 0 0,1 0-1 0 0,-1 1 1 0 0,1 0 0 0 0,-5 4 0 0 0,8-6-96 0 0,0 0 1 0 0,1 0 0 0 0,0-1 0 0 0,-1 1 0 0 0,1 0-1 0 0,-1 0 1 0 0,1 0 0 0 0,0 0 0 0 0,0 0 0 0 0,-1 0 0 0 0,1 0-1 0 0,0 0 1 0 0,0 0 0 0 0,0 0 0 0 0,0 0 0 0 0,0 0 0 0 0,0 0-1 0 0,1 0 1 0 0,-1 0 0 0 0,0 0 0 0 0,0 0 0 0 0,1 0 0 0 0,-1 0-1 0 0,1 0 1 0 0,-1 0 0 0 0,1 0 0 0 0,-1 0 0 0 0,1 0 0 0 0,-1-1-1 0 0,1 1 1 0 0,0 0 0 0 0,1 1 0 0 0,5 6-2205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52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1 262 136 0 0,'109'58'15654'0'0,"-94"-49"-12659"0"0,0 0 0 0 0,22 20 903 0 0,-37-30-3830 0 0,1 1-1 0 0,0-1 0 0 0,-1 1 1 0 0,1-1-1 0 0,-1 1 0 0 0,1-1 1 0 0,-1 1-1 0 0,0-1 1 0 0,1 1-1 0 0,-1-1 0 0 0,0 1 1 0 0,1-1-1 0 0,-1 0 0 0 0,0 1 1 0 0,1-1-1 0 0,-1 1 0 0 0,0-1 1 0 0,0 0-1 0 0,0 1 0 0 0,0-1 1 0 0,0 0-1 0 0,0 0 1 0 0,0 1-1 0 0,0-1 0 0 0,0 0 1 0 0,0 0-1 0 0,0-33 30 0 0,0 10 65 0 0,3 9-123 0 0,0 0 0 0 0,1 1 0 0 0,0-1-1 0 0,1 1 1 0 0,1 0 0 0 0,10-20 0 0 0,-2 11 30 0 0,0 1-1 0 0,30-38 1 0 0,-2 17 135 0 0,-39 41-174 0 0,0-1 1 0 0,0 1 0 0 0,0 0-1 0 0,1 0 1 0 0,-1 0 0 0 0,0 1-1 0 0,1-1 1 0 0,-1 1 0 0 0,1 0 0 0 0,-1 0-1 0 0,1 0 1 0 0,0 0 0 0 0,3 0-1 0 0,-5 1-11 0 0,0 0-1 0 0,0 1 1 0 0,0-1-1 0 0,-1 1 1 0 0,1 0-1 0 0,0-1 1 0 0,0 1-1 0 0,-1 0 0 0 0,1 0 1 0 0,-1 0-1 0 0,1 0 1 0 0,-1 1-1 0 0,1-1 1 0 0,-1 0-1 0 0,0 0 1 0 0,1 1-1 0 0,-1-1 1 0 0,0 1-1 0 0,0-1 0 0 0,0 1 1 0 0,0 0-1 0 0,0-1 1 0 0,0 1-1 0 0,-1 0 1 0 0,1 0-1 0 0,-1-1 1 0 0,1 1-1 0 0,-1 0 1 0 0,0 0-1 0 0,1 3 1 0 0,0 6 52 0 0,1 0 0 0 0,-2-1 1 0 0,0 22-1 0 0,-8 33 88 0 0,4-36-58 0 0,-1 36 1 0 0,4-59-86 0 0,1 0 0 0 0,1 1 0 0 0,-1-1 1 0 0,1 0-1 0 0,0 0 0 0 0,1 0 0 0 0,-1 0 0 0 0,1-1 1 0 0,0 1-1 0 0,1 0 0 0 0,-1-1 0 0 0,1 1 0 0 0,0-1 1 0 0,1 0-1 0 0,-1 0 0 0 0,1 0 0 0 0,0 0 0 0 0,0-1 0 0 0,1 0 1 0 0,-1 1-1 0 0,1-2 0 0 0,0 1 0 0 0,0 0 0 0 0,10 4 1 0 0,7 2-128 0 0,1-2 0 0 0,0-1 0 0 0,0 0 0 0 0,0-2 0 0 0,28 3 1 0 0,42 12-4469 0 0,-85-17 1963 0 0,8 4-6291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54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1 336 0 0,'0'0'78'0'0,"0"0"-1"0"0,0 0 1 0 0,-1 0 0 0 0,1 0-1 0 0,0 0 1 0 0,0 1 0 0 0,0-1-1 0 0,0 0 1 0 0,0 0-1 0 0,0 0 1 0 0,-1 0 0 0 0,1 1-1 0 0,0-1 1 0 0,0 0 0 0 0,0 0-1 0 0,0 0 1 0 0,0 1 0 0 0,0-1-1 0 0,0 0 1 0 0,0 0 0 0 0,0 0-1 0 0,0 1 1 0 0,0-1-1 0 0,0 0 1 0 0,0 0 0 0 0,0 1-1 0 0,0-1 1 0 0,0 0 0 0 0,0 0-1 0 0,0 0 1 0 0,0 1 0 0 0,0-1-1 0 0,0 0 1 0 0,0 0 0 0 0,1 0-1 0 0,-1 0 1 0 0,0 1-1 0 0,0-1 1 0 0,0 0 0 0 0,0 0-1 0 0,0 0 1 0 0,1 0 0 0 0,-1 1-1 0 0,0-1 1 0 0,0 0 0 0 0,0 0-1 0 0,0 0 1 0 0,1 0 0 0 0,-1 0-1 0 0,18 8 1892 0 0,22 0-73 0 0,293 20 3396 0 0,240-19-1424 0 0,71 4-1040 0 0,-175-2-1164 0 0,213-27 483 0 0,-344 1-969 0 0,-304 15-1225 0 0,7-1-2844 0 0,-17-3-3494 0 0,-16 1 1513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0:23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6 488 20 0 0,'-2'-6'359'0'0,"1"-1"0"0"0,0 0 0 0 0,0 1 0 0 0,1-1 1 0 0,0 0-1 0 0,0 0 0 0 0,1 0 0 0 0,-1 1 0 0 0,1-1 0 0 0,1 0 0 0 0,0 1 0 0 0,3-10 0 0 0,4-10 867 0 0,21-39-1 0 0,-30 65-1214 0 0,18-34 1243 0 0,2 0-1 0 0,44-57 1 0 0,-50 73-789 0 0,1 1-1 0 0,1 1 0 0 0,0 1 1 0 0,1 0-1 0 0,1 1 1 0 0,26-16-1 0 0,-41 28-346 0 0,1 0 1 0 0,-1 0-1 0 0,1 0 0 0 0,0 0 1 0 0,0 1-1 0 0,0 0 0 0 0,0 0 0 0 0,0 0 1 0 0,0 0-1 0 0,0 0 0 0 0,1 1 1 0 0,-1 0-1 0 0,0 0 0 0 0,0 0 1 0 0,0 0-1 0 0,1 1 0 0 0,-1-1 1 0 0,0 1-1 0 0,7 3 0 0 0,-5-1 44 0 0,0 0 0 0 0,0 1 0 0 0,0 0 0 0 0,0 0-1 0 0,0 1 1 0 0,-1 0 0 0 0,0 0 0 0 0,0 0 0 0 0,-1 0 0 0 0,1 1 0 0 0,4 7-1 0 0,35 58 772 0 0,-29-45-288 0 0,2 1-1 0 0,39 45 1 0 0,-49-64-504 0 0,1-1 0 0 0,0 0 0 0 0,0 0 0 0 0,0-1 0 0 0,1 0 0 0 0,0-1 0 0 0,0 1 0 0 0,0-2 0 0 0,1 0 1 0 0,0 0-1 0 0,-1 0 0 0 0,21 3 0 0 0,-4-3 101 0 0,0-2 0 0 0,1-1 0 0 0,-1-1 1 0 0,0-2-1 0 0,0 0 0 0 0,0-1 0 0 0,0-2 0 0 0,0-1 1 0 0,-1-1-1 0 0,42-17 0 0 0,-63 22-292 0 0,0 1 0 0 0,0-1 0 0 0,-1 0 0 0 0,1 0 0 0 0,-1 0 0 0 0,1-1-1 0 0,-1 1 1 0 0,3-4 0 0 0,8 6-9941 0 0,-9 0 8991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0:23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41 5388 0 0,'-47'-39'14281'0'0,"75"37"-12303"0"0,424 76 3093 0 0,-442-72-4964 0 0,0 1 0 0 0,0 0 0 0 0,0 0 0 0 0,0 1 0 0 0,0 1 0 0 0,-1-1 0 0 0,10 8 0 0 0,-16-11-78 0 0,-1 1 1 0 0,0 0-1 0 0,1 1 0 0 0,-1-1 0 0 0,0 0 0 0 0,0 1 0 0 0,0-1 0 0 0,0 1 0 0 0,-1 0 1 0 0,1-1-1 0 0,-1 1 0 0 0,0 0 0 0 0,1 0 0 0 0,-1 0 0 0 0,-1 0 0 0 0,1 0 0 0 0,0 0 1 0 0,-1 0-1 0 0,1 0 0 0 0,-1 0 0 0 0,0 1 0 0 0,0-1 0 0 0,0 0 0 0 0,-1 0 1 0 0,1 0-1 0 0,-1 0 0 0 0,-1 5 0 0 0,-2 6 30 0 0,-2 0-1 0 0,1 0 1 0 0,-1 0 0 0 0,-1-1-1 0 0,-1 0 1 0 0,0-1 0 0 0,-12 16-1 0 0,-75 74-475 0 0,81-89 104 0 0,8-3-1633 0 0,6-10 1727 0 0,0 1-1 0 0,0-1 0 0 0,0 0 0 0 0,0 1 0 0 0,0-1 1 0 0,0 1-1 0 0,0-1 0 0 0,1 1 0 0 0,-1-1 0 0 0,0 1 1 0 0,0-1-1 0 0,0 0 0 0 0,1 1 0 0 0,-1-1 0 0 0,0 1 1 0 0,0-1-1 0 0,1 0 0 0 0,-1 1 0 0 0,0-1 0 0 0,1 0 1 0 0,-1 1-1 0 0,0-1 0 0 0,1 0 0 0 0,-1 0 0 0 0,1 1 1 0 0,-1-1-1 0 0,0 0 0 0 0,1 0 0 0 0,-1 0 0 0 0,1 0 1 0 0,-1 1-1 0 0,1-1 0 0 0,-1 0 0 0 0,0 0 0 0 0,1 0 1 0 0,-1 0-1 0 0,1 0 0 0 0,-1 0 0 0 0,1 0 0 0 0,-1 0 1 0 0,1 0-1 0 0,-1 0 0 0 0,0-1 0 0 0,1 1 0 0 0,-1 0 1 0 0,1 0-1 0 0,11-2-2500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0:25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38 504 0 0,'-4'-38'10758'0'0,"5"42"-9848"0"0,39 212 7077 0 0,-31-163-6854 0 0,-2 0 0 0 0,0 54 0 0 0,1 3-4570 0 0,-6-100-4142 0 0,-2-9 7539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0:26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64 0 0,'0'0'179'0'0,"-1"0"-1"0"0,1 1 1 0 0,-1-1-1 0 0,1 0 1 0 0,-1 0-1 0 0,1 0 1 0 0,0 0-1 0 0,-1 1 1 0 0,1-1-1 0 0,-1 0 1 0 0,1 0-1 0 0,0 1 1 0 0,-1-1-1 0 0,1 0 1 0 0,0 1-1 0 0,-1-1 1 0 0,1 0-1 0 0,0 1 1 0 0,-1-1-1 0 0,1 0 1 0 0,0 1-1 0 0,0-1 1 0 0,0 1-1 0 0,-1-1 1 0 0,1 0-1 0 0,0 1 1 0 0,0-1-1 0 0,0 1 1 0 0,0-1-1 0 0,0 1 1 0 0,0-1-1 0 0,0 1 1 0 0,0-1-1 0 0,0 1 1 0 0,21 5 2949 0 0,369 4 3852 0 0,-251-11-5892 0 0,237 1 1501 0 0,295 13 1135 0 0,-664-13-3664 0 0,14 0 345 0 0,35-4 1 0 0,-55 4-500 0 0,4-1-700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0:26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15 568 0 0,'3'-14'9808'0'0,"2"19"-9254"0"0,1 1 0 0 0,-1 0 0 0 0,-1 0-1 0 0,1 1 1 0 0,-1 0 0 0 0,0-1 0 0 0,0 1-1 0 0,4 15 1 0 0,20 64 1972 0 0,-6 0-780 0 0,-4 2-1 0 0,10 125 1 0 0,-28-151-1092 0 0,-1-44-1054 0 0,1 1 0 0 0,4 29-1 0 0,-4-48 222 0 0,0 1-1 0 0,0 0 1 0 0,0 0 0 0 0,0 0-1 0 0,1 0 1 0 0,-1-1 0 0 0,0 1-1 0 0,1 0 1 0 0,-1 0 0 0 0,1 0-1 0 0,-1-1 1 0 0,1 1 0 0 0,-1 0-1 0 0,1-1 1 0 0,0 1 0 0 0,-1-1-1 0 0,2 2 1 0 0,9 0-6277 0 0,-1-4 4245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0:27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1087 23 496 0 0,'3'-9'427'0'0,"3"-4"7157"0"0,-6 13-7480 0 0,0 0 1 0 0,1 0-1 0 0,-1 0 1 0 0,0 0-1 0 0,1 0 0 0 0,-1 0 1 0 0,0 0-1 0 0,1 0 0 0 0,-1 0 1 0 0,0 0-1 0 0,1 0 1 0 0,-1 0-1 0 0,0 1 0 0 0,1-1 1 0 0,-1 0-1 0 0,0 0 1 0 0,0 0-1 0 0,1 0 0 0 0,-1 1 1 0 0,0-1-1 0 0,0 0 0 0 0,1 0 1 0 0,-1 1-1 0 0,0-1 1 0 0,0 0-1 0 0,1 0 0 0 0,-1 1 1 0 0,0-1-1 0 0,0 0 0 0 0,0 0 1 0 0,0 1-1 0 0,0-1 1 0 0,0 0-1 0 0,1 1 0 0 0,-1-1 1 0 0,0 0-1 0 0,0 1 0 0 0,0 0 1 0 0,4 10 800 0 0,0 1-1 0 0,-1 0 1 0 0,0 0 0 0 0,0 1 0 0 0,0 23-1 0 0,1-5 44 0 0,-2-12-485 0 0,44 375 5406 0 0,-40-312-4385 0 0,29 149-1 0 0,-13-165-630 0 0,-22-65-821 0 0,-13 9-175 0 0,-17-12-99 0 0,-1-2 0 0 0,-49-11 0 0 0,30 4 118 0 0,-51-6 22 0 0,-1 4 0 0 0,0 5 0 0 0,-1 4 0 0 0,1 4 0 0 0,-126 18 0 0 0,-65 15-780 0 0,289-32 601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28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1 716 0 0,'0'0'7234'0'0,"0"4"-5739"0"0,7 74 4278 0 0,20 42-1749 0 0,-10-48-2271 0 0,2 1-399 0 0,2 11-3893 0 0,-21-68 200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0:28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4 276 0 0,'4'-4'9944'0'0,"-1"12"-9356"0"0,0 0 0 0 0,-1 1 0 0 0,0-1 0 0 0,-1 1 0 0 0,0-1 0 0 0,0 1 0 0 0,-1-1 0 0 0,0 1-1 0 0,0-1 1 0 0,-3 13 0 0 0,1 21 669 0 0,3 61 1025 0 0,-2-22-282 0 0,15 112 0 0 0,-13-184-1867 0 0,1 0 1 0 0,0 0-1 0 0,0-1 0 0 0,1 1 0 0 0,1 0 0 0 0,-1-1 1 0 0,1 0-1 0 0,1 0 0 0 0,-1 0 0 0 0,1 0 0 0 0,1-1 0 0 0,9 11 1 0 0,-6-10-29 0 0,0 0 0 0 0,0 0 0 0 0,1-1 1 0 0,0 0-1 0 0,1-1 0 0 0,0 0 0 0 0,-1-1 1 0 0,18 6-1 0 0,13 1 43 0 0,1-2 1 0 0,0-2-1 0 0,1-2 0 0 0,53 1 1 0 0,-79-6-107 0 0,426 17 424 0 0,-41-31-250 0 0,-353 12-3057 0 0,-14 5-6349 0 0,-22-3 6391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0:29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8 0 0,'5'-11'8986'0'0,"1"25"-7179"0"0,-2 0 0 0 0,1 0-1 0 0,3 25 1 0 0,2 94 2001 0 0,-6-59-2102 0 0,-4 123 1527 0 0,-3-85-3446 0 0,3-111 23 0 0,0 1 1 0 0,0-1-1 0 0,0 1 1 0 0,0 0-1 0 0,0-1 0 0 0,1 1 1 0 0,-1-1-1 0 0,1 1 1 0 0,-1-1-1 0 0,1 0 0 0 0,-1 1 1 0 0,1-1-1 0 0,1 2 1 0 0,-1-2-143 0 0,-1-1 0 0 0,1 1 0 0 0,0 0 0 0 0,-1-1 0 0 0,1 1 0 0 0,0-1 0 0 0,0 1 0 0 0,0-1 0 0 0,-1 0 0 0 0,1 1 0 0 0,0-1 0 0 0,0 0 0 0 0,0 1 0 0 0,0-1 0 0 0,0 0 0 0 0,-1 0 0 0 0,1 0 0 0 0,0 0 0 0 0,0 0 0 0 0,0 0 0 0 0,0 0 0 0 0,0 0 0 0 0,0 0 0 0 0,1-1 0 0 0,7-1-2036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0:30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62 128 344 0 0,'14'-18'3700'0'0,"-5"13"-2858"0"0,1-1 1 0 0,0 2-1 0 0,1-1 1 0 0,-1 2-1 0 0,0-1 0 0 0,14-2 1 0 0,74-8 1560 0 0,-76 12-1836 0 0,291-14 3128 0 0,183 25 656 0 0,-296-3-2426 0 0,-67-4-348 0 0,210-25 0 0 0,-316 18-1158 0 0,35-11 0 0 0,10-1 622 0 0,-70 17-1039 0 0,-1-1-1 0 0,1 1 1 0 0,-1 0-1 0 0,1 0 1 0 0,-1 0-1 0 0,1 0 0 0 0,-1 0 1 0 0,1 1-1 0 0,-1-1 1 0 0,1 0-1 0 0,-1 1 1 0 0,1-1-1 0 0,-1 1 1 0 0,1 0-1 0 0,-1-1 1 0 0,0 1-1 0 0,1 0 1 0 0,-1 0-1 0 0,0 0 1 0 0,0 0-1 0 0,0 0 0 0 0,0 0 1 0 0,1 0-1 0 0,-1 0 1 0 0,-1 0-1 0 0,1 1 1 0 0,0-1-1 0 0,0 0 1 0 0,0 1-1 0 0,-1-1 1 0 0,1 1-1 0 0,-1-1 1 0 0,1 0-1 0 0,-1 1 1 0 0,1-1-1 0 0,-1 1 0 0 0,0 2 1 0 0,2 8 19 0 0,-1-1-1 0 0,0 1 1 0 0,-1-1 0 0 0,-2 13 0 0 0,2-9 44 0 0,1 552 2316 0 0,8-331-903 0 0,-11-189-1218 0 0,-5-18-87 0 0,5-25-167 0 0,1-2-25 0 0,-1-1 0 0 0,1 1 0 0 0,-1 0 0 0 0,0-1 0 0 0,1 0 0 0 0,-1 1 0 0 0,0-1 0 0 0,0 0 0 0 0,0 0 0 0 0,0 0 0 0 0,0 0 0 0 0,0 0 0 0 0,0 0 0 0 0,0-1 0 0 0,-1 1 0 0 0,1-1 1 0 0,0 1-1 0 0,-4-1 0 0 0,-45 1-484 0 0,45-1 468 0 0,-815-48-2231 0 0,285 14 1787 0 0,358 29 357 0 0,106 5 81 0 0,25 0 20 0 0,3 0 7 0 0,-41 1 234 0 0,3 1-4017 0 0,75-1 1794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10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277 177 92 0 0,'1'-6'768'0'0,"1"1"1"0"0,-2 0-1 0 0,1-1 0 0 0,0 1 1 0 0,-1-1-1 0 0,0 1 1 0 0,0 0-1 0 0,-1-1 0 0 0,1 1 1 0 0,-1-1-1 0 0,0 1 0 0 0,-1 0 1 0 0,1 0-1 0 0,-1-1 0 0 0,-3-5 1 0 0,3 8-487 0 0,0 0 1 0 0,0-1-1 0 0,-1 1 1 0 0,1 0-1 0 0,-1 1 1 0 0,0-1-1 0 0,1 0 1 0 0,-6-3-1 0 0,2 3 42 0 0,-1-1 1 0 0,0 1-1 0 0,0 0 1 0 0,0 0-1 0 0,0 1 0 0 0,0 0 1 0 0,0 0-1 0 0,0 1 1 0 0,-1 0-1 0 0,1 0 0 0 0,-12 1 1 0 0,2 0 172 0 0,0 1 0 0 0,-1 1 0 0 0,-29 8 0 0 0,17 3 139 0 0,29-13-589 0 0,0 1 1 0 0,0 0-1 0 0,0 0 0 0 0,0-1 1 0 0,0 1-1 0 0,0 0 1 0 0,0 0-1 0 0,0 0 1 0 0,0 0-1 0 0,0 0 0 0 0,1 0 1 0 0,-1 1-1 0 0,0-1 1 0 0,1 0-1 0 0,-1 0 1 0 0,1 0-1 0 0,-1 1 0 0 0,1-1 1 0 0,-1 0-1 0 0,1 2 1 0 0,0-1-2 0 0,1-1 0 0 0,-1 1 1 0 0,0-1-1 0 0,1 0 0 0 0,-1 1 1 0 0,1-1-1 0 0,0 1 0 0 0,-1-1 1 0 0,1 0-1 0 0,0 1 0 0 0,0-1 1 0 0,0 0-1 0 0,0 0 0 0 0,0 0 1 0 0,0 0-1 0 0,0 0 0 0 0,1 0 1 0 0,0 1-1 0 0,27 16 297 0 0,-22-14-225 0 0,86 43 610 0 0,-61-32-459 0 0,-1 1 0 0 0,45 30 0 0 0,-67-39-224 0 0,-1-1-1 0 0,0 2 1 0 0,0-1 0 0 0,-1 1-1 0 0,1 0 1 0 0,-2 0 0 0 0,1 1-1 0 0,-1 0 1 0 0,-1 0 0 0 0,0 1-1 0 0,0-1 1 0 0,6 18 0 0 0,-11-25-38 0 0,1 0 1 0 0,0 1 0 0 0,-1-1-1 0 0,1 0 1 0 0,-1 1 0 0 0,0-1 0 0 0,0 1-1 0 0,0-1 1 0 0,0 1 0 0 0,0-1-1 0 0,0 0 1 0 0,-1 1 0 0 0,1-1-1 0 0,-1 1 1 0 0,0-1 0 0 0,0 0-1 0 0,0 0 1 0 0,0 1 0 0 0,0-1 0 0 0,-2 3-1 0 0,0-1-47 0 0,0-1-1 0 0,-1 0 0 0 0,1 0 1 0 0,-1 0-1 0 0,1 0 1 0 0,-1-1-1 0 0,0 1 0 0 0,0-1 1 0 0,0 0-1 0 0,-6 2 1 0 0,-3 1-116 0 0,0-2 0 0 0,-1 1 0 0 0,1-2 0 0 0,0 0 0 0 0,-1 0 0 0 0,-21-1 1 0 0,34-1 139 0 0,-16-1-158 0 0,0 0 1 0 0,-20-5-1 0 0,34 6 156 0 0,0-1 0 0 0,0 1 0 0 0,0-1 0 0 0,0 0-1 0 0,0 0 1 0 0,0 0 0 0 0,1 0 0 0 0,-1-1 0 0 0,0 1-1 0 0,1-1 1 0 0,-1 0 0 0 0,1 0 0 0 0,-1 1 0 0 0,1-2 0 0 0,0 1-1 0 0,0 0 1 0 0,0 0 0 0 0,0-1 0 0 0,0 1 0 0 0,-1-4-1 0 0,2 5 16 0 0,1-1 0 0 0,0 0-1 0 0,0 1 1 0 0,0-1 0 0 0,0 0-1 0 0,0 1 1 0 0,0-1 0 0 0,0 1-1 0 0,1-1 1 0 0,-1 0-1 0 0,1 1 1 0 0,-1-1 0 0 0,1 1-1 0 0,-1-1 1 0 0,1 1 0 0 0,0-1-1 0 0,0 1 1 0 0,0-1-1 0 0,0 1 1 0 0,0 0 0 0 0,0 0-1 0 0,0-1 1 0 0,2-1 0 0 0,36-28 9 0 0,-30 25-2 0 0,34-23 37 0 0,-19 15 18 0 0,26-22-1 0 0,-45 31-28 0 0,1 1-1 0 0,-1-1 1 0 0,-1 0 0 0 0,1-1 0 0 0,-1 1-1 0 0,1-1 1 0 0,-1 0 0 0 0,-1 0-1 0 0,6-12 1 0 0,-8 14-16 0 0,0 0 0 0 0,0 0 0 0 0,-1 0 0 0 0,0 0 0 0 0,0 0 0 0 0,0 0 0 0 0,0 0-1 0 0,-1 0 1 0 0,0 0 0 0 0,1 0 0 0 0,-1 0 0 0 0,-1 0 0 0 0,1 0 0 0 0,0 0 0 0 0,-1 1 0 0 0,0-1 0 0 0,-4-5-1 0 0,-1-2-5 0 0,-1 0 0 0 0,0 0-1 0 0,0 1 1 0 0,-12-10-1 0 0,11 12-112 0 0,0 0 0 0 0,0 1-1 0 0,-1 1 1 0 0,0-1 0 0 0,0 1-1 0 0,0 1 1 0 0,-1 0 0 0 0,0 1 0 0 0,0 0-1 0 0,0 0 1 0 0,-1 1 0 0 0,1 1-1 0 0,-1 0 1 0 0,-13-1 0 0 0,25 3-4 0 0,-1 0 0 0 0,1 0 0 0 0,0 0 0 0 0,-1 0 0 0 0,1 0 1 0 0,-1 0-1 0 0,1 0 0 0 0,0 0 0 0 0,-1 0 0 0 0,1 0 0 0 0,0 0 0 0 0,-1 1 0 0 0,1-1 1 0 0,0 0-1 0 0,-1 0 0 0 0,1 0 0 0 0,0 0 0 0 0,-1 1 0 0 0,1-1 0 0 0,0 0 1 0 0,0 0-1 0 0,-1 1 0 0 0,1-1 0 0 0,0 0 0 0 0,0 1 0 0 0,-1-1 0 0 0,1 0 1 0 0,0 1-1 0 0,0-1 0 0 0,0 0 0 0 0,0 1 0 0 0,-1-1 0 0 0,1 0 0 0 0,0 1 0 0 0,0-1 1 0 0,0 1-1 0 0,0-1 0 0 0,0 0 0 0 0,0 1 0 0 0,0-1 0 0 0,0 0 0 0 0,0 1 1 0 0,0-1-1 0 0,0 1 0 0 0,0-1 0 0 0,1 0 0 0 0,-1 1 0 0 0,0-1 0 0 0,0 0 0 0 0,0 1 1 0 0,0-1-1 0 0,1 0 0 0 0,-1 1 0 0 0,0-1 0 0 0,1 0 0 0 0,10 19-4310 0 0,-5-10 2331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11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0 198 152 0 0,'2'2'916'0'0,"0"1"-1"0"0,1 0 1 0 0,-1 0-1 0 0,1-1 1 0 0,-1 1-1 0 0,1-1 1 0 0,0 0-1 0 0,5 3 1 0 0,52 23 4707 0 0,-23-12-3032 0 0,72 46 6587 0 0,-115-80-8891 0 0,3 6-212 0 0,0 0 1 0 0,0 0-1 0 0,1-1 1 0 0,1 1-1 0 0,0 0 0 0 0,1-1 1 0 0,0 1-1 0 0,1 0 0 0 0,4-23 1 0 0,-3 27-68 0 0,0 0-1 0 0,1 0 1 0 0,0 1 0 0 0,1-1 0 0 0,0 1-1 0 0,0 0 1 0 0,0 0 0 0 0,1 0 0 0 0,0 1 0 0 0,0 0-1 0 0,1 0 1 0 0,0 0 0 0 0,0 0 0 0 0,0 1-1 0 0,12-7 1 0 0,-5 3 1 0 0,0 2 0 0 0,0 0 0 0 0,1 0 0 0 0,26-8 0 0 0,-36 14-4 0 0,0 0 0 0 0,-1 0-1 0 0,1 0 1 0 0,0 0 0 0 0,-1 0 0 0 0,1 1 0 0 0,0 0-1 0 0,0-1 1 0 0,0 2 0 0 0,-1-1 0 0 0,1 0 0 0 0,0 1-1 0 0,0-1 1 0 0,-1 1 0 0 0,1 0 0 0 0,0 1-1 0 0,-1-1 1 0 0,1 0 0 0 0,-1 1 0 0 0,0 0 0 0 0,1 0-1 0 0,-1 0 1 0 0,0 0 0 0 0,0 1 0 0 0,3 2-1 0 0,-4-3 1 0 0,-1 1-1 0 0,0-1 0 0 0,0 0 0 0 0,0 0 1 0 0,0 0-1 0 0,0 1 0 0 0,-1-1 0 0 0,1 1 0 0 0,-1-1 1 0 0,1 0-1 0 0,-1 1 0 0 0,0-1 0 0 0,0 1 0 0 0,0-1 1 0 0,-1 4-1 0 0,-9 43 39 0 0,4-20-34 0 0,5-23-15 0 0,0 0 0 0 0,1 0 0 0 0,0 0 0 0 0,0 0 0 0 0,1-1-1 0 0,0 1 1 0 0,0 0 0 0 0,0 0 0 0 0,0-1 0 0 0,1 1-1 0 0,0 0 1 0 0,0-1 0 0 0,1 0 0 0 0,-1 0 0 0 0,5 6-1 0 0,-2-4 40 0 0,0-1 0 0 0,0 0-1 0 0,1 0 1 0 0,0 0-1 0 0,1-1 1 0 0,-1 0 0 0 0,1 0-1 0 0,0 0 1 0 0,12 5-1 0 0,6 0-267 0 0,1 0 0 0 0,0-2 0 0 0,1 0 0 0 0,0-2 0 0 0,36 3-1 0 0,-56-8-910 0 0,0-1-1007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12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0 408 0 0,'1'3'6040'0'0,"6"8"-4429"0"0,74 8 2702 0 0,50-3-2281 0 0,-76-10-1375 0 0,1022 55 4325 0 0,-770-52-4251 0 0,235 7 48 0 0,-69 2-99 0 0,662-3 600 0 0,-1110-15-1250 0 0,1 0 10 0 0,733-24 1179 0 0,-613 8-3 0 0,-142 15-1256 0 0,13 0 448 0 0,-17 1-517 0 0,1 0-1 0 0,-1 0 0 0 0,0 0 0 0 0,1 0 1 0 0,-1 0-1 0 0,0 0 0 0 0,1 0 0 0 0,-1 0 1 0 0,0 0-1 0 0,1 0 0 0 0,-1 0 1 0 0,0 1-1 0 0,1-1 0 0 0,-1 0 0 0 0,0 0 1 0 0,1 0-1 0 0,-1 0 0 0 0,0 1 0 0 0,0-1 1 0 0,1 0-1 0 0,-1 0 0 0 0,0 1 1 0 0,0-1-1 0 0,0 0 0 0 0,1 0 0 0 0,-1 1 1 0 0,0-1-1 0 0,0 0 0 0 0,0 1 0 0 0,0-1 1 0 0,1 0-1 0 0,-1 1 0 0 0,0-1 1 0 0,0 0-1 0 0,0 1 0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14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84 0 0,'12'23'4593'0'0,"-4"-19"-3845"0"0,-1-1 0 0 0,1 1-1 0 0,0-1 1 0 0,0-1 0 0 0,1 1-1 0 0,-1-1 1 0 0,0-1 0 0 0,17 2 0 0 0,72-3 2613 0 0,-71-1-2738 0 0,360 4 3310 0 0,-37 0-2462 0 0,-253-4-1133 0 0,228-14 954 0 0,-307 15-1063 0 0,-13 0-173 0 0,0 0 0 0 0,0 0 0 0 0,0 0 0 0 0,0-1 0 0 0,0 1-1 0 0,7-3 1 0 0,-11 3-54 0 0,44-2 273 0 0,-40 2-223 0 0,-3-1-32 0 0,-1 1 0 0 0,1 0 0 0 0,-1 0 0 0 0,1 0-1 0 0,0 0 1 0 0,-1 0 0 0 0,1-1 0 0 0,-1 1-1 0 0,1 0 1 0 0,0 0 0 0 0,-1 0 0 0 0,1 1 0 0 0,-1-1-1 0 0,1 0 1 0 0,-1 0 0 0 0,1 0 0 0 0,0 0 0 0 0,-1 0-1 0 0,1 1 1 0 0,-1-1 0 0 0,1 0 0 0 0,-1 0-1 0 0,1 1 1 0 0,-1-1 0 0 0,1 1 0 0 0,-1-1 0 0 0,1 0-1 0 0,-1 1 1 0 0,0-1 0 0 0,1 1 0 0 0,0 0 0 0 0,-1 0 123 0 0,-5 28 261 0 0,9 27 85 0 0,1 1 0 0 0,15 60 0 0 0,1 8-73 0 0,9 93 132 0 0,-30-210-1397 0 0,1-2-1759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14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1 116 0 0,'-13'1'-373'0'0,"-11"-2"6361"0"0,15 1 58 0 0,23 1-3964 0 0,207 2 2884 0 0,-68-1-3913 0 0,379 17 1878 0 0,-292-17-1871 0 0,-102-3-507 0 0,469-8 1137 0 0,-562 9-1547 0 0,151-8 791 0 0,-185 8-2107 0 0,-20 2-1910 0 0,-13 5-4577 0 0,16-4 5040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15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15 356 0 0,'11'1'10621'0'0,"50"3"-6033"0"0,204-23 3331 0 0,-232 18-9181 0 0,-18 1-7460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15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1 100 0 0,'-2'1'949'0'0,"-9"4"6993"0"0,10 1-6969 0 0,1-1 0 0 0,0 0-1 0 0,0 1 1 0 0,0-1 0 0 0,1 1-1 0 0,1 5 1 0 0,18 61 2504 0 0,-6-30-2113 0 0,6 47 1582 0 0,-3 0 1 0 0,8 132 0 0 0,-23-146-2573 0 0,-2-74-791 0 0,4 28-3003 0 0,-1-12-5603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2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9 405 956 0 0,'-3'-12'709'0'0,"1"0"0"0"0,0 0 1 0 0,1 0-1 0 0,1 0 0 0 0,0 0 0 0 0,1 0 0 0 0,0 0 1 0 0,0 0-1 0 0,1 0 0 0 0,1 1 0 0 0,0-1 0 0 0,9-21 0 0 0,-5 18-134 0 0,1 1-1 0 0,0 0 1 0 0,0 0-1 0 0,2 0 0 0 0,0 1 1 0 0,0 1-1 0 0,1-1 0 0 0,1 2 1 0 0,14-12-1 0 0,-13 13-161 0 0,1 0 0 0 0,0 1 0 0 0,0 0 0 0 0,1 1 0 0 0,0 1 0 0 0,0 0-1 0 0,1 1 1 0 0,31-7 0 0 0,-35 11-177 0 0,0 0-1 0 0,1 0 0 0 0,-1 2 0 0 0,0-1 0 0 0,1 2 1 0 0,-1 0-1 0 0,0 0 0 0 0,0 1 0 0 0,1 0 1 0 0,-1 1-1 0 0,-1 1 0 0 0,19 7 0 0 0,-21-7-119 0 0,0 1 0 0 0,0 0-1 0 0,-1 1 1 0 0,0 0-1 0 0,0 1 1 0 0,0-1-1 0 0,-1 1 1 0 0,1 1-1 0 0,-2-1 1 0 0,1 1 0 0 0,-1 0-1 0 0,-1 1 1 0 0,1 0-1 0 0,-1 0 1 0 0,-1 0-1 0 0,0 0 1 0 0,0 1-1 0 0,-1-1 1 0 0,0 1 0 0 0,0 0-1 0 0,-1 0 1 0 0,-1 0-1 0 0,0 0 1 0 0,0 0-1 0 0,-1 1 1 0 0,0-1 0 0 0,0 0-1 0 0,-2 0 1 0 0,1 0-1 0 0,-5 17 1 0 0,-1-7-83 0 0,-1-1 1 0 0,0 1 0 0 0,-2-1-1 0 0,0-1 1 0 0,-24 33-1 0 0,25-39-222 0 0,-1 0-1 0 0,0-1 0 0 0,0 0 0 0 0,-1-1 1 0 0,-1 0-1 0 0,0-1 0 0 0,0 0 1 0 0,-1-1-1 0 0,-15 8 0 0 0,38-19 264 0 0,0 1 0 0 0,0 1 0 0 0,0 0 0 0 0,0 0-1 0 0,18 1 1 0 0,-6 1 314 0 0,1 1 0 0 0,24 5-1 0 0,-33-4-196 0 0,0 2-1 0 0,0-1 0 0 0,-1 2 0 0 0,0-1 1 0 0,0 2-1 0 0,0 0 0 0 0,-1 0 0 0 0,0 1 0 0 0,14 13 1 0 0,-15-11-1215 0 0,-1 0 1 0 0,17 22-1 0 0,-20-23-691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16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87 136 0 0,'-35'-5'15920'0'0,"508"-3"-9535"0"0,-223 6-5230 0 0,-86-2-537 0 0,199 3 698 0 0,59-5 225 0 0,-273 0-1067 0 0,-10-2-94 0 0,40-2 167 0 0,-27 2 76 0 0,4-1-139 0 0,-85 4-176 0 0,-47 2-76 0 0,-22 3-189 0 0,32-8-1682 0 0,-33 8 1302 0 0,5-3-292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18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16 352 0 0,'-8'-16'19657'0'0,"18"97"-14955"0"0,-9-61-4139 0 0,1 0 0 0 0,1-1 0 0 0,0 1 0 0 0,2-1 0 0 0,7 20 0 0 0,-5-17-240 0 0,-1 2 0 0 0,0-1 0 0 0,-2 0 0 0 0,2 26 0 0 0,-4-25-130 0 0,9 37 191 0 0,-6-41-191 0 0,-2 0 1 0 0,2 32-1 0 0,-5-34-134 0 0,1-1-1 0 0,1 0 1 0 0,4 23-1 0 0,-6-39-50 0 0,1 0 6 0 0,-1 0 1 0 0,1 0-1 0 0,-1 1 1 0 0,0-1-1 0 0,1 0 1 0 0,-1 0 0 0 0,0 0-1 0 0,0 1 1 0 0,0-1-1 0 0,0 0 1 0 0,0 0-1 0 0,0 1 1 0 0,0-1-1 0 0,-1 0 1 0 0,1 0-1 0 0,0 0 1 0 0,-1 0-1 0 0,1 1 1 0 0,-1-1-1 0 0,1 0 1 0 0,-1 0-1 0 0,0 0 1 0 0,0 1 0 0 0,-2 0-6 0 0,1-1 1 0 0,-1 1 0 0 0,0-1 0 0 0,1 0-1 0 0,-1 0 1 0 0,0 0 0 0 0,0 0 0 0 0,0 0-1 0 0,0-1 1 0 0,0 1 0 0 0,0-1 0 0 0,-3 0 0 0 0,-45 0-3 0 0,29-1 6 0 0,-37-1-16 0 0,28 1-4 0 0,-45 3 1 0 0,61-1 147 0 0,0-1 0 0 0,-1 0 0 0 0,1-1 0 0 0,-16-3 0 0 0,30 4-139 0 0,-4 0 1145 0 0,34 2-18723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19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16 552 0 0,'10'-16'5958'0'0,"-10"23"-427"0"0,-8 10-2001 0 0,-3 2-3625 0 0,-39 41 1908 0 0,26-34-917 0 0,2 1 0 0 0,1 2-1 0 0,-23 39 1 0 0,43-67-843 0 0,1 0 0 0 0,-1 0 1 0 0,1 0-1 0 0,-1 0 0 0 0,1 0 0 0 0,0 1 0 0 0,0-1 1 0 0,-1 0-1 0 0,1 0 0 0 0,0 0 0 0 0,0 0 0 0 0,0 0 1 0 0,0 1-1 0 0,0-1 0 0 0,0 0 0 0 0,1 0 1 0 0,-1 0-1 0 0,0 0 0 0 0,1 0 0 0 0,-1 1 0 0 0,0-1 1 0 0,1 0-1 0 0,-1 0 0 0 0,1 0 0 0 0,0 0 1 0 0,-1 0-1 0 0,1 0 0 0 0,0-1 0 0 0,0 1 0 0 0,-1 0 1 0 0,1 0-1 0 0,0 0 0 0 0,0-1 0 0 0,0 1 0 0 0,0 0 1 0 0,0-1-1 0 0,0 1 0 0 0,0-1 0 0 0,0 1 1 0 0,0-1-1 0 0,1 0 0 0 0,-1 1 0 0 0,2-1 0 0 0,8 3 229 0 0,0 0 1 0 0,0-1-1 0 0,19 2 0 0 0,-19-3-129 0 0,74 5 531 0 0,5 0-4909 0 0,-85-5 2854 0 0,5 0-1037 0 0,-3 1-2735 0 0,-2-1 3080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20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1 580 0 0,'0'0'1416'0'0,"-3"0"-771"0"0,2 0-717 0 0,-10 0 606 0 0,10 0-205 0 0,0 0 0 0 0,0 0 0 0 0,-1 1 0 0 0,1-1 0 0 0,0 0 0 0 0,0 1 0 0 0,-1-1 0 0 0,1 0 0 0 0,0 1 0 0 0,0 0 0 0 0,0-1 0 0 0,0 1 0 0 0,0-1 0 0 0,0 1 0 0 0,0 0 0 0 0,0 0 0 0 0,0 0 0 0 0,0 0 0 0 0,0 0 0 0 0,-1 2 1011 0 0,-3 15 1580 0 0,4 16-744 0 0,1-1 1 0 0,1 0 0 0 0,9 52 0 0 0,-10-84-1907 0 0,2 15 121 0 0,4 15-2009 0 0,2-24-98 0 0,10-2-7428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20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139 189 520 0 0,'-3'-5'698'0'0,"0"0"1"0"0,0 1-1 0 0,-1-1 0 0 0,1 1 0 0 0,-1 0 1 0 0,-1 0-1 0 0,1 0 0 0 0,0 0 0 0 0,-1 1 1 0 0,0 0-1 0 0,1 0 0 0 0,-2 0 0 0 0,1 0 1 0 0,0 1-1 0 0,0 0 0 0 0,-1 0 0 0 0,1 0 1 0 0,-1 1-1 0 0,1 0 0 0 0,-10-1 0 0 0,13 2 176 0 0,1 0-483 0 0,-1 1 0 0 0,1-1 0 0 0,-1 1 0 0 0,1 0 0 0 0,-1-1 0 0 0,1 1 0 0 0,-1 0 0 0 0,1 0 0 0 0,-1 0 0 0 0,1 0 0 0 0,0 0 1 0 0,-2 2-1 0 0,7 2-93 0 0,0 1 1 0 0,0-1 0 0 0,0 0 0 0 0,1-1-1 0 0,-1 1 1 0 0,1-1 0 0 0,1 0 0 0 0,7 5-1 0 0,53 29 904 0 0,-33-20-708 0 0,1 1 181 0 0,35 28 0 0 0,-60-41-579 0 0,0 1 0 0 0,-1 1 0 0 0,0 0 0 0 0,0 0 0 0 0,-1 0 0 0 0,0 1 0 0 0,0 0 0 0 0,8 16 0 0 0,-14-23-108 0 0,-1-1 0 0 0,0 1 0 0 0,1-1 0 0 0,-1 1 0 0 0,0-1 0 0 0,0 0 0 0 0,0 1 0 0 0,0-1 0 0 0,0 1 0 0 0,-1-1 0 0 0,1 1 0 0 0,0-1 0 0 0,-1 1 0 0 0,1-1 0 0 0,-1 0 0 0 0,1 1 0 0 0,-1-1 0 0 0,0 0 0 0 0,1 0 0 0 0,-1 1 0 0 0,0-1 0 0 0,0 0 0 0 0,0 0 0 0 0,0 0 0 0 0,0 0 0 0 0,0 0 0 0 0,0 0 0 0 0,0 0 0 0 0,-1 0 0 0 0,1-1 0 0 0,0 1 0 0 0,0 0 0 0 0,-3 0 0 0 0,-1 2-106 0 0,0 0 0 0 0,-1 0 0 0 0,0-1 0 0 0,1 0 0 0 0,-1 0 0 0 0,-8 1-1 0 0,8-2 32 0 0,1-1 0 0 0,0 1 0 0 0,0-1 0 0 0,-1 0 0 0 0,1-1 0 0 0,0 1 0 0 0,0-1 0 0 0,-1 0 0 0 0,1-1 0 0 0,0 1 0 0 0,0-1 0 0 0,0 0 0 0 0,0 0 0 0 0,-6-4 0 0 0,8 4 57 0 0,1 0 1 0 0,0 0-1 0 0,0 0 0 0 0,0 0 0 0 0,0 0 1 0 0,0-1-1 0 0,0 1 0 0 0,1-1 0 0 0,-1 1 1 0 0,1-1-1 0 0,-1 0 0 0 0,1 0 0 0 0,0 1 0 0 0,0-1 1 0 0,0 0-1 0 0,1 0 0 0 0,-1 0 0 0 0,1 0 1 0 0,-1 0-1 0 0,1 0 0 0 0,0 0 0 0 0,0 0 1 0 0,1 0-1 0 0,-1 0 0 0 0,1 0 0 0 0,0-4 1 0 0,4-9-28 0 0,0 2 0 0 0,1-1 0 0 0,1 1 0 0 0,10-18 0 0 0,-7 13 9 0 0,0-1-1 0 0,8-23 1 0 0,-16 37 23 0 0,-1 1 1 0 0,1 0-1 0 0,-1-1 1 0 0,0 1-1 0 0,-1-1 1 0 0,1 1-1 0 0,-1-1 1 0 0,0 0-1 0 0,0 1 1 0 0,-1-1-1 0 0,0 1 1 0 0,0-1-1 0 0,-2-5 1 0 0,0 4-20 0 0,0 1 0 0 0,0 0-1 0 0,-1 1 1 0 0,0-1 0 0 0,0 1 0 0 0,0-1 0 0 0,-1 1 0 0 0,0 1-1 0 0,0-1 1 0 0,0 1 0 0 0,-1-1 0 0 0,1 1 0 0 0,-1 1 0 0 0,0-1 0 0 0,0 1-1 0 0,-11-4 1 0 0,8 3-171 0 0,0 1-1 0 0,0 0 0 0 0,-1 0 1 0 0,1 1-1 0 0,-1 1 0 0 0,1-1 1 0 0,-1 2-1 0 0,1-1 0 0 0,-1 1 1 0 0,0 1-1 0 0,-12 1 1 0 0,20-1-393 0 0,0-1 0 0 0,0 1 1 0 0,0 0-1 0 0,0-1 1 0 0,1 1-1 0 0,-1 0 1 0 0,0 0-1 0 0,1 0 1 0 0,-1 0-1 0 0,0 1 1 0 0,1-1-1 0 0,-1 0 1 0 0,-1 3-1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21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1 988 0 0,'8'4'1122'0'0,"-1"1"-1"0"0,1 0 1 0 0,-1 1 0 0 0,-1-1-1 0 0,1 1 1 0 0,-1 1 0 0 0,7 8-1 0 0,35 56 4657 0 0,-1-1-1346 0 0,-43-65-3986 0 0,0-1 1 0 0,0 0-1 0 0,0 0 1 0 0,0 0-1 0 0,1 0 1 0 0,0-1-1 0 0,7 5 1 0 0,-11-8-374 0 0,0 1-1 0 0,0-1 1 0 0,0 1-1 0 0,0-1 1 0 0,0 0 0 0 0,0 1-1 0 0,1-1 1 0 0,-1 0-1 0 0,0 0 1 0 0,0 0 0 0 0,0 0-1 0 0,0 0 1 0 0,0 0-1 0 0,1 0 1 0 0,-1 0 0 0 0,0 0-1 0 0,0-1 1 0 0,0 1-1 0 0,0 0 1 0 0,0-1 0 0 0,0 1-1 0 0,0-1 1 0 0,0 1-1 0 0,0-1 1 0 0,0 0 0 0 0,0 1-1 0 0,0-1 1 0 0,0 0-1 0 0,0 0 1 0 0,-1 1 0 0 0,1-1-1 0 0,0 0 1 0 0,-1 0-1 0 0,1 0 1 0 0,0 0 0 0 0,-1 0-1 0 0,1 0 1 0 0,-1 0-1 0 0,1 0 1 0 0,-1 0-1 0 0,0 0 1 0 0,0 0 0 0 0,1-1-1 0 0,-1 1 1 0 0,0-1-1 0 0,3-10 141 0 0,0 0 0 0 0,0-1 0 0 0,-2 1 0 0 0,1 0-1 0 0,-2-1 1 0 0,0-19 0 0 0,-10-13-2363 0 0,7 36-1091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22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1487 740 88 0 0,'-8'-10'10402'0'0,"6"5"-9164"0"0,-3-97 6080 0 0,-13-55-4099 0 0,-3-45-1941 0 0,19 112-748 0 0,-3-43 209 0 0,5 131-729 0 0,0 1 0 0 0,0-1 0 0 0,0 0 0 0 0,0 1-1 0 0,-1-1 1 0 0,1 0 0 0 0,-1 1 0 0 0,1-1 0 0 0,-1 0-1 0 0,0 1 1 0 0,1-1 0 0 0,-1 1 0 0 0,0-1 0 0 0,0 1 0 0 0,0 0-1 0 0,0-1 1 0 0,0 1 0 0 0,0 0 0 0 0,-1 0 0 0 0,1-1-1 0 0,0 1 1 0 0,-1 0 0 0 0,1 1 0 0 0,-1-1 0 0 0,1 0 0 0 0,-1 0-1 0 0,1 0 1 0 0,-3 0 0 0 0,-2 0-2 0 0,0 1 0 0 0,1 0-1 0 0,-1 0 1 0 0,0 0 0 0 0,0 0 0 0 0,-11 3-1 0 0,-4 0 0 0 0,-674 44 110 0 0,246-22-142 0 0,394-20 25 0 0,-56 2-4 0 0,109-7-16 0 0,-7 0-29 0 0,5 0-1123 0 0,92-10-12341 0 0,-65 7 11714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22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90 2796 0 0,'1'0'261'0'0,"26"-16"1659"0"0,-26 16-1876 0 0,-1-1-1 0 0,1 1 0 0 0,-1-1 1 0 0,0 1-1 0 0,1 0 1 0 0,-1-1-1 0 0,0 1 0 0 0,1-1 1 0 0,-1 1-1 0 0,0-1 0 0 0,0 1 1 0 0,1-1-1 0 0,-1 0 1 0 0,0 1-1 0 0,0-1 0 0 0,0 1 1 0 0,0-1-1 0 0,0 1 1 0 0,1-1-1 0 0,-1 1 0 0 0,0-2 1 0 0,-1 2 57 0 0,1-1 1 0 0,-1 0 0 0 0,1 0-1 0 0,-1 0 1 0 0,1 1-1 0 0,-1-1 1 0 0,1 0 0 0 0,-1 1-1 0 0,1-1 1 0 0,-1 1 0 0 0,0-1-1 0 0,1 0 1 0 0,-1 1-1 0 0,0-1 1 0 0,0 1 0 0 0,1 0-1 0 0,-1-1 1 0 0,0 1-1 0 0,-1-1 1 0 0,-11-3 825 0 0,1-1-1 0 0,-1 2 1 0 0,0 0 0 0 0,0 0-1 0 0,-24 0 1 0 0,-73 1 4029 0 0,67 3-2514 0 0,42-1-2000 0 0,-9 0 2430 0 0,52 21-2413 0 0,72 40 233 0 0,-97-51-569 0 0,-1 1 0 0 0,-1 0 0 0 0,0 2 0 0 0,24 24 0 0 0,-37-35 5 0 0,1 1 0 0 0,0 1-1 0 0,-1-1 1 0 0,0 0 0 0 0,0 1-1 0 0,0-1 1 0 0,0 1 0 0 0,0-1-1 0 0,-1 1 1 0 0,0 0 0 0 0,1 0-1 0 0,-1 0 1 0 0,-1 0 0 0 0,2 5-1 0 0,-19-24 173 0 0,8 5-214 0 0,2 0 0 0 0,-1-1 0 0 0,1 0 1 0 0,1 0-1 0 0,0 0 0 0 0,-6-16 1 0 0,-1-1 22 0 0,13 27-109 0 0,-8-16 24 0 0,0 0 1 0 0,-2 0-1 0 0,0 1 0 0 0,0 1 0 0 0,-15-17 0 0 0,24 31-291 0 0,17 15-5781 0 0,21 6-581 0 0,-16-13 3863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24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48 228 0 0,'-21'-10'13961'0'0,"51"5"-11650"0"0,1 0 0 0 0,33 0 0 0 0,26-3 36 0 0,-88 8-2314 0 0,0 0 0 0 0,0-1 0 0 0,-1 1 0 0 0,1-1 0 0 0,0 0 0 0 0,0 1 0 0 0,-1-1 0 0 0,1 0 0 0 0,-1 0 0 0 0,1 0 0 0 0,0 0 0 0 0,-1 0 0 0 0,0 0 0 0 0,3-3 0 0 0,-3 3 257 0 0,-3 6-190 0 0,0 1 9 0 0,0 1-1 0 0,1 0 0 0 0,-1 1 1 0 0,2-1-1 0 0,-1 0 0 0 0,1 0 1 0 0,0 0-1 0 0,1 8 0 0 0,11 65 1063 0 0,-3-28-508 0 0,-5-26-2 0 0,17 47 1 0 0,-14-47-377 0 0,-6-25-322 0 0,-1 0 1 0 0,0 1-1 0 0,0-1 0 0 0,1 0 0 0 0,-1 1 0 0 0,0-1 0 0 0,-1 0 0 0 0,1 1 0 0 0,0-1 0 0 0,0 1 0 0 0,0-1 1 0 0,-1 0-1 0 0,1 0 0 0 0,-1 1 0 0 0,1-1 0 0 0,-1 0 0 0 0,0 0 0 0 0,1 1 0 0 0,-1-1 0 0 0,0 0 1 0 0,0 0-1 0 0,0 0 0 0 0,0 0 0 0 0,1 0 0 0 0,-2 0 0 0 0,1 0 0 0 0,0-1 0 0 0,0 1 0 0 0,0 0 1 0 0,0 0-1 0 0,0-1 0 0 0,-1 1 0 0 0,-1 0 0 0 0,-7 3-66 0 0,0-1 0 0 0,0 0 0 0 0,-17 3 0 0 0,4-1-92 0 0,-63 15 2256 0 0,105-18-1559 0 0,-7-1-218 0 0,-1 0 1 0 0,1-1 0 0 0,13-1 0 0 0,-1-1-181 0 0,-22 2-261 0 0,9 2-874 0 0,0-2 0 0 0,0 1 0 0 0,13-2 1 0 0,-24 1 992 0 0,64-4-10028 0 0,-42 3 7267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25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0 48 0 0,'-3'1'14614'0'0,"-15"8"-13934"0"0,-43 38 3839 0 0,31-23-2367 0 0,-56 34-1 0 0,23-21-2550 0 0,62-36-477 0 0,-2 0 228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29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5 152 0 0,'-1'-1'270'0'0,"-1"0"-1"0"0,0 1 1 0 0,0-1-1 0 0,0 1 1 0 0,-1-1 0 0 0,1 1-1 0 0,0 0 1 0 0,0 0-1 0 0,0 0 1 0 0,0 0 0 0 0,0 0-1 0 0,0 1 1 0 0,0-1-1 0 0,0 0 1 0 0,0 1-1 0 0,0 0 1 0 0,0-1 0 0 0,0 1-1 0 0,0 0 1 0 0,-3 2-1 0 0,2 0 101 0 0,0-1-1 0 0,0 1 1 0 0,0 0-1 0 0,0 0 0 0 0,0 1 1 0 0,0-1-1 0 0,1 1 0 0 0,0-1 1 0 0,-4 8-1 0 0,1 0 326 0 0,1 1-1 0 0,0 0 1 0 0,0 0-1 0 0,1 0 1 0 0,1 0-1 0 0,-2 16 1 0 0,4-15-214 0 0,-1-1 1 0 0,2 0 0 0 0,0 0-1 0 0,0 0 1 0 0,1 0 0 0 0,1 0-1 0 0,0 0 1 0 0,0 0-1 0 0,1-1 1 0 0,1 0 0 0 0,0 1-1 0 0,12 18 1 0 0,-12-23-250 0 0,1 1 0 0 0,0-1 0 0 0,0 0 0 0 0,0-1 0 0 0,1 0 1 0 0,0 0-1 0 0,0 0 0 0 0,1-1 0 0 0,0 0 0 0 0,0 0 0 0 0,0-1 0 0 0,0 0 0 0 0,0-1 0 0 0,1 1 0 0 0,0-2 0 0 0,0 1 1 0 0,15 1-1 0 0,-8-2-30 0 0,1-1-1 0 0,-1 0 1 0 0,0-1 0 0 0,1-1 0 0 0,-1-1 0 0 0,0 0 0 0 0,17-5 0 0 0,36-16-2065 0 0,-1-10-5609 0 0,-61 29 4624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25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26 844 0 0,'-13'-26'19961'0'0,"40"42"-17569"0"0,0 0 1 0 0,-1 2 0 0 0,40 35-1 0 0,-55-43-1899 0 0,44 31 1251 0 0,-34-34-4588 0 0,-13-7-1058 0 0,12 0-7011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1:25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11 121 892 0 0,'0'0'1562'0'0,"-3"-2"203"0"0,-4-11 7365 0 0,7 13-8906 0 0,12-8 6692 0 0,0 2-6388 0 0,-9 4-1166 0 0,11-5 1568 0 0,0-1 0 0 0,-1 0 0 0 0,0-1 1 0 0,-1-1-1 0 0,0 0 0 0 0,0-1 0 0 0,12-14 0 0 0,-24 25-914 0 0,0 0 0 0 0,0 0 0 0 0,0 0 0 0 0,0-1 0 0 0,1 1-1 0 0,-1 0 1 0 0,0 0 0 0 0,0 0 0 0 0,0 0 0 0 0,0 0 0 0 0,0 0 0 0 0,1 0 0 0 0,-1 0 0 0 0,0-1 0 0 0,0 1 0 0 0,0 0 0 0 0,0 0 0 0 0,1 0 0 0 0,-1 0-1 0 0,0 0 1 0 0,0 0 0 0 0,0 0 0 0 0,1 0 0 0 0,-1 0 0 0 0,0 0 0 0 0,0 0 0 0 0,0 0 0 0 0,0 0 0 0 0,1 0 0 0 0,-1 0 0 0 0,0 0 0 0 0,0 0 0 0 0,0 0-1 0 0,1 1 1 0 0,-1-1 0 0 0,0 0 0 0 0,0 0 0 0 0,0 0 0 0 0,0 0 0 0 0,0 0 0 0 0,1 0 0 0 0,-1 0 0 0 0,0 1 0 0 0,0-1 0 0 0,0 0 0 0 0,0 0 0 0 0,0 0-1 0 0,0 1 1 0 0,6 12 427 0 0,-2 17 257 0 0,-5 8 7 0 0,0-21-238 0 0,1 0 1 0 0,0 0-1 0 0,4 24 1 0 0,4-22-2704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01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9 420 0 0,'4'-9'10966'0'0,"-1"24"-9897"0"0,-1-1 0 0 0,0 1 0 0 0,-1 0 0 0 0,0 0 0 0 0,-4 28 0 0 0,2-29-961 0 0,0 0-1 0 0,1 0 1 0 0,0 0 0 0 0,1 0-1 0 0,1 0 1 0 0,6 28-1 0 0,-7-39-1169 0 0,1 0 0 0 0,0 0 0 0 0,-1 0 0 0 0,1 0 0 0 0,0-1 0 0 0,1 1 0 0 0,3 4 0 0 0,-2-4-662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02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0 196 0 0,'-23'1'15383'0'0,"43"5"-13960"0"0,1-1-1 0 0,0-1 1 0 0,0-1 0 0 0,42 0 0 0 0,33 5 61 0 0,-84-3-3753 0 0,-2 4-4566 0 0,-9-9 6155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03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1 532 0 0,'-22'0'15769'0'0,"32"3"-14904"0"0,1 0 0 0 0,-1 0 0 0 0,1-1 0 0 0,0 0-1 0 0,0-1 1 0 0,-1 0 0 0 0,23-2 0 0 0,26 3 1603 0 0,-58-1-2628 0 0,0-1 1 0 0,0 0 0 0 0,0 0 0 0 0,0 1-1 0 0,0-1 1 0 0,0 1 0 0 0,0-1-1 0 0,0 1 1 0 0,-1-1 0 0 0,1 1 0 0 0,0 0-1 0 0,0-1 1 0 0,-1 1 0 0 0,1 0-1 0 0,0-1 1 0 0,-1 1 0 0 0,2 1 0 0 0,4 10-8007 0 0,-4-7 5652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04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13 272 0 0,'-6'-12'11132'0'0,"4"12"-10704"0"0,-1 8 5281 0 0,0 4-6895 0 0,1 1 2256 0 0,0-1 0 0 0,1 0 0 0 0,0 17-1 0 0,0 16 635 0 0,1 64 844 0 0,0-106-2538 0 0,3 42-1495 0 0,0-30-2442 0 0,2-2-3356 0 0,-2-9 5191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05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12 124 0 0,'-26'-10'13611'0'0,"26"10"-13493"0"0,36-1 7759 0 0,-8 1-7642 0 0,122 0 4502 0 0,-87 6-5357 0 0,-43 0-5350 0 0,-13-4 1571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05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9 168 0 0,'-27'-6'20160'0'0,"40"6"-20197"0"0,61-1 4245 0 0,-50 0-2939 0 0,1 0 1 0 0,34 5 0 0 0,-53-2-1166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12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1 520 0 0,'-12'0'1450'0'0,"-20"0"2366"0"0,17 7 5219 0 0,100 3-3569 0 0,-81-10-5319 0 0,292-6 5321 0 0,-152 2-2626 0 0,-120 9-3432 0 0,-1 6-3445 0 0,1 0-4967 0 0,-14-9 6410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13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79 144 0 0,'-27'-29'7967'0'0,"37"16"-2186"0"0,39 4-1154 0 0,32 5-1839 0 0,-36 3-1836 0 0,51-1 616 0 0,-51 2-415 0 0,0-2 0 0 0,65-12 0 0 0,-102 12-927 0 0,9 0 476 0 0,-21 11-396 0 0,-8 13-323 0 0,3 0 130 0 0,0 1 0 0 0,2-1 0 0 0,1 1 0 0 0,1 0 0 0 0,1 0 0 0 0,1 1 0 0 0,1 0 0 0 0,1-1 0 0 0,1 1 0 0 0,1 0-1 0 0,1-1 1 0 0,2 1 0 0 0,0-1 0 0 0,7 23 0 0 0,-9-41-81 0 0,0 1 0 0 0,-1-1 0 0 0,0 0-1 0 0,0 0 1 0 0,-1 1 0 0 0,1-1-1 0 0,-1 1 1 0 0,0-1 0 0 0,-1 1 0 0 0,-1 9-1 0 0,1-13-59 0 0,0 1 0 0 0,-1 0 0 0 0,1 0 0 0 0,-1-1-1 0 0,1 1 1 0 0,-1-1 0 0 0,0 1 0 0 0,0-1 0 0 0,0 0 0 0 0,-1 0-1 0 0,1 0 1 0 0,0 0 0 0 0,-1 0 0 0 0,1-1 0 0 0,-1 1 0 0 0,0 0-1 0 0,1-1 1 0 0,-1 0 0 0 0,0 0 0 0 0,-4 1 0 0 0,-41 13-177 0 0,0-3 0 0 0,-66 8 1 0 0,35-7 573 0 0,233-15 2678 0 0,-90-3-3036 0 0,-32 2-12 0 0,57 3 1 0 0,-45 4-2735 0 0,9 1-8628 0 0,-37-5 8163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2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59 228 0 0,'-19'-1'1334'0'0,"-25"-2"2882"0"0,20-6 7634 0 0,46-8-8709 0 0,-2 10-1120 0 0,37-10-1 0 0,-40 14-5386 0 0,-1 2-4087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13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19 384 0 0,'22'-19'19345'0'0,"-59"53"-17183"0"0,-2-3 0 0 0,0-1 0 0 0,-65 36-1 0 0,56-36-1046 0 0,13-11-370 0 0,25-14-1127 0 0,0 1 1 0 0,0 0-1 0 0,-14 11 0 0 0,17-14-2593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14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46 20 0 0,'-17'-19'3737'0'0,"16"18"-2875"0"0,0 0 1 0 0,0-1-1 0 0,0 1 0 0 0,0-1 1 0 0,0 1-1 0 0,1-1 1 0 0,-1 1-1 0 0,0-1 0 0 0,1 0 1 0 0,0 1-1 0 0,-1-1 1 0 0,1-2-1 0 0,0 4-715 0 0,0 0 0 0 0,0-1 0 0 0,0 1 1 0 0,1 0-1 0 0,-1-1 0 0 0,0 1 0 0 0,0 0 0 0 0,0 0 0 0 0,1-1 0 0 0,-1 1 1 0 0,0 0-1 0 0,1 0 0 0 0,-1 0 0 0 0,0-1 0 0 0,0 1 0 0 0,1 0 1 0 0,-1 0-1 0 0,0 0 0 0 0,1 0 0 0 0,-1 0 0 0 0,0 0 0 0 0,1 0 0 0 0,-1-1 1 0 0,0 1-1 0 0,1 0 0 0 0,-1 0 0 0 0,0 0 0 0 0,1 0 0 0 0,-1 1 0 0 0,0-1 1 0 0,1 0-1 0 0,-1 0 0 0 0,0 0 0 0 0,1 0 0 0 0,-1 0 0 0 0,0 0 0 0 0,1 0 1 0 0,-1 1-1 0 0,0-1 0 0 0,0 0 0 0 0,1 0 0 0 0,-1 0 0 0 0,1 1 0 0 0,12 5 2832 0 0,4 6-790 0 0,-2 0 0 0 0,24 23 0 0 0,-24-21-1300 0 0,31 24 1 0 0,-38-33-1451 0 0,0 0 0 0 0,0-1 1 0 0,1 0-1 0 0,-1 0 0 0 0,18 5 0 0 0,24-2-11403 0 0,-37-6 8975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14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75 248 0 0,'-10'16'18092'0'0,"14"-15"-17685"0"0,-1 0 0 0 0,0 0 0 0 0,1 0 0 0 0,-1-1 1 0 0,0 1-1 0 0,1-1 0 0 0,-1 0 0 0 0,0 0 0 0 0,1 0 1 0 0,-1 0-1 0 0,1-1 0 0 0,-1 1 0 0 0,0-1 0 0 0,1 0 1 0 0,-1 0-1 0 0,0 0 0 0 0,0 0 0 0 0,0-1 0 0 0,4-2 1 0 0,5-2 259 0 0,-1-1 0 0 0,0 0 1 0 0,18-15-1 0 0,12-18 777 0 0,-40 39-1359 0 0,13 12 490 0 0,-8 13-57 0 0,-1-1-1 0 0,1 34 1 0 0,-4-41-561 0 0,-2-15 37 0 0,5 21-1758 0 0,1-17-2775 0 0,14-8-7794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15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32 524 0 0,'-9'-8'1932'0'0,"-8"-2"5396"0"0,16 9-7020 0 0,1 1-1 0 0,-1 0 0 0 0,0-1 1 0 0,0 1-1 0 0,1 0 1 0 0,-1 0-1 0 0,0 0 0 0 0,0 0 1 0 0,0-1-1 0 0,1 1 0 0 0,-1 0 1 0 0,0 0-1 0 0,0 0 0 0 0,0 1 1 0 0,0-1-1 0 0,1 0 0 0 0,-1 0 1 0 0,0 0-1 0 0,-9 9 8588 0 0,16-5-7508 0 0,-6-4-1320 0 0,0 0 0 0 0,1 1 1 0 0,-1-1-1 0 0,1 0 0 0 0,-1 1 1 0 0,0-1-1 0 0,1 0 1 0 0,-1 1-1 0 0,1-1 0 0 0,-1 0 1 0 0,1 0-1 0 0,-1 0 0 0 0,0 1 1 0 0,1-1-1 0 0,-1 0 1 0 0,1 0-1 0 0,-1 0 0 0 0,1 0 1 0 0,-1 0-1 0 0,1 0 0 0 0,-1 0 1 0 0,2 0-1 0 0,-1 0 361 0 0,13-19 1034 0 0,-20 10-3580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15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142 113 420 0 0,'-16'-29'5765'0'0,"12"26"-5009"0"0,0 0 1 0 0,0 0 0 0 0,0 0 0 0 0,0 1 0 0 0,-1 0-1 0 0,1-1 1 0 0,-1 1 0 0 0,1 1 0 0 0,-1-1 0 0 0,0 1-1 0 0,0 0 1 0 0,0 0 0 0 0,1 0 0 0 0,-1 1 0 0 0,0-1-1 0 0,0 1 1 0 0,0 0 0 0 0,-8 2 0 0 0,13-2-653 0 0,-1 0-1 0 0,1 1 1 0 0,-1-1-1 0 0,0 1 1 0 0,1-1 0 0 0,-1 0-1 0 0,1 1 1 0 0,-1-1 0 0 0,1 1-1 0 0,-1 0 1 0 0,1-1 0 0 0,0 1-1 0 0,-1-1 1 0 0,1 1 0 0 0,0 0-1 0 0,-1-1 1 0 0,1 1 0 0 0,0 0-1 0 0,0-1 1 0 0,0 1 0 0 0,-1 0-1 0 0,1-1 1 0 0,0 1 0 0 0,0 0-1 0 0,0-1 1 0 0,0 1 0 0 0,0 0-1 0 0,0 0 1 0 0,1-1-1 0 0,-1 1 1 0 0,0 0 0 0 0,0-1-1 0 0,0 1 1 0 0,1 0 0 0 0,-1-1-1 0 0,0 1 1 0 0,0-1 0 0 0,1 1-1 0 0,-1 0 1 0 0,1-1 0 0 0,-1 1-1 0 0,1-1 1 0 0,0 1 0 0 0,19 28 939 0 0,-19-28-849 0 0,70 77 2144 0 0,-49-55-1833 0 0,0 0 1 0 0,-2 2-1 0 0,0 0 0 0 0,15 29 1 0 0,-23-32-195 0 0,-1 2 0 0 0,13 35 0 0 0,-24-57-328 0 0,0-1 1 0 0,0 1 0 0 0,-1 0 0 0 0,1-1 0 0 0,0 1 0 0 0,0 0 0 0 0,-1-1 0 0 0,1 1-1 0 0,-1 0 1 0 0,1-1 0 0 0,-1 1 0 0 0,0-1 0 0 0,0 1 0 0 0,0-1 0 0 0,0 1 0 0 0,0-1-1 0 0,0 0 1 0 0,0 1 0 0 0,0-1 0 0 0,0 0 0 0 0,-1 0 0 0 0,1 0 0 0 0,0 0-1 0 0,-1 0 1 0 0,-2 2 0 0 0,-5 0-89 0 0,1-1 0 0 0,-1 1 0 0 0,0-1 0 0 0,1-1 0 0 0,-1 0 0 0 0,0 0-1 0 0,0-1 1 0 0,0 0 0 0 0,0 0 0 0 0,0-1 0 0 0,0 0 0 0 0,0 0 0 0 0,0-1 0 0 0,1-1-1 0 0,-1 1 1 0 0,1-2 0 0 0,0 1 0 0 0,-1-1 0 0 0,1 0 0 0 0,-13-9 0 0 0,20 12 94 0 0,1 0 0 0 0,-1 0-1 0 0,0 0 1 0 0,1 0 0 0 0,-1 0 0 0 0,1 0 0 0 0,-1 0 0 0 0,1 0 0 0 0,-1 0 0 0 0,1 0 0 0 0,0 0-1 0 0,-1 0 1 0 0,1 0 0 0 0,0-1 0 0 0,0 1 0 0 0,0 0 0 0 0,0 0 0 0 0,0 0 0 0 0,0 0 0 0 0,0 0 0 0 0,1 0-1 0 0,-1-1 1 0 0,0 1 0 0 0,0 0 0 0 0,1 0 0 0 0,-1 0 0 0 0,1 0 0 0 0,-1 0 0 0 0,1 0 0 0 0,-1 0 0 0 0,1 0-1 0 0,0 0 1 0 0,0 1 0 0 0,-1-1 0 0 0,3-2 0 0 0,28-25-105 0 0,12-4 23 0 0,-9 7 34 0 0,42-38-1 0 0,-67 54 58 0 0,0 0-1 0 0,0-1 1 0 0,-1 0-1 0 0,-1 0 1 0 0,0-1-1 0 0,0 0 1 0 0,-1 0-1 0 0,8-22 1 0 0,-12 30 0 0 0,-1 0 1 0 0,-1 0 0 0 0,1-1 0 0 0,0 1 0 0 0,-1 0-1 0 0,1-1 1 0 0,-1 1 0 0 0,0-1 0 0 0,0 1-1 0 0,-1 0 1 0 0,1-1 0 0 0,-1 1 0 0 0,1 0 0 0 0,-1-1-1 0 0,0 1 1 0 0,0 0 0 0 0,-3-6 0 0 0,1 4 0 0 0,0 1 0 0 0,-1 0 0 0 0,1-1 0 0 0,-1 1 0 0 0,0 1 0 0 0,0-1 0 0 0,0 0-1 0 0,0 1 1 0 0,-1 0 0 0 0,-5-3 0 0 0,-4-2 0 0 0,0 2 0 0 0,-1 0-1 0 0,0 0 1 0 0,0 2 0 0 0,0 0-1 0 0,-27-4 1 0 0,38 8-98 0 0,-70-6-173 0 0,69 6-220 0 0,0 0 1 0 0,0 0-1 0 0,0 1 0 0 0,0-1 0 0 0,0 1 0 0 0,0 0 0 0 0,1 0 1 0 0,-1 1-1 0 0,0 0 0 0 0,1-1 0 0 0,-1 2 0 0 0,-5 2 0 0 0,7-2-1752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16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30 596 0 0,'-2'-10'344'0'0,"-5"-10"16029"0"0,3 31-15252 0 0,-5 37 2349 0 0,-5 56 1 0 0,12-52-2067 0 0,1-1 0 0 0,9 72 0 0 0,-8-121-1722 0 0,0 0 192 0 0,0-1 0 0 0,0 1 0 0 0,0-1 0 0 0,0 1 0 0 0,1 0 0 0 0,-1-1 1 0 0,0 1-1 0 0,1-1 0 0 0,-1 1 0 0 0,1 0 0 0 0,-1-1 0 0 0,1 0 0 0 0,0 1 0 0 0,1 1 1 0 0,9 15-10945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17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55 280 0 0,'-16'-3'1442'0'0,"-20"-5"2294"0"0,22-3 4461 0 0,60 1-2454 0 0,66 3-1225 0 0,36-5-126 0 0,-147 12-4433 0 0,25 1-1220 0 0,19-3-6244 0 0,-29 1 3865 0 0,-1 0 920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17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320 41 344 0 0,'13'-15'2443'0'0,"-8"11"240"0"0,0 0 1 0 0,1 0 0 0 0,-1 0-1 0 0,13-6 2126 0 0,-17 11-4638 0 0,0 0 0 0 0,-1 0 0 0 0,1-1 0 0 0,0 1 0 0 0,-1 0 0 0 0,1 0-1 0 0,0 0 1 0 0,-1 0 0 0 0,1 0 0 0 0,-1 0 0 0 0,0 0 0 0 0,1 0 0 0 0,-1 0-1 0 0,0 0 1 0 0,0 0 0 0 0,0 1 0 0 0,1-1 0 0 0,-1 0 0 0 0,0 0 0 0 0,0 0 0 0 0,-1 0-1 0 0,1 0 1 0 0,0 0 0 0 0,0 0 0 0 0,0 0 0 0 0,-1 0 0 0 0,1 0 0 0 0,-1 0-1 0 0,1 0 1 0 0,-1 0 0 0 0,1 0 0 0 0,-1 0 0 0 0,0 1 0 0 0,-22 36 994 0 0,22-36-934 0 0,-13 16 189 0 0,0-1 0 0 0,-1 0-1 0 0,-1-1 1 0 0,-20 16 0 0 0,-76 51 573 0 0,1-2-20 0 0,109-79-930 0 0,-1 0 0 0 0,1 0 0 0 0,-1 0-1 0 0,1 0 1 0 0,0 0 0 0 0,0 1 0 0 0,0-1 0 0 0,0 1-1 0 0,0-1 1 0 0,1 1 0 0 0,-1 0 0 0 0,1 0-1 0 0,-1 0 1 0 0,1 0 0 0 0,0 0 0 0 0,0 0 0 0 0,1 0-1 0 0,-2 4 1 0 0,3-6-30 0 0,-1 0-1 0 0,1 0 0 0 0,-1 0 1 0 0,1 0-1 0 0,0 0 1 0 0,-1 0-1 0 0,1 0 1 0 0,0 0-1 0 0,0-1 1 0 0,-1 1-1 0 0,1 0 0 0 0,0-1 1 0 0,0 1-1 0 0,0 0 1 0 0,0-1-1 0 0,0 1 1 0 0,0-1-1 0 0,2 1 0 0 0,21 8 77 0 0,-22-8-69 0 0,17 4-236 0 0,-1 0 0 0 0,1-2 0 0 0,0 0 0 0 0,37 1 0 0 0,-20-4-1973 0 0,63-11 1 0 0,-98 11 2235 0 0,0-1 0 0 0,0 1 0 0 0,-1 0 0 0 0,1-1 0 0 0,0 1 0 0 0,0 0 0 0 0,0 0 0 0 0,0 0 1 0 0,0 0-1 0 0,0 0 0 0 0,0 0 0 0 0,0 0 0 0 0,0 0 0 0 0,0 0 0 0 0,-1 1 0 0 0,1-1 0 0 0,0 0 0 0 0,0 1 1 0 0,0-1-1 0 0,0 0 0 0 0,0 1 0 0 0,-1-1 0 0 0,1 1 0 0 0,0-1 0 0 0,0 1 0 0 0,-1-1 0 0 0,1 1 0 0 0,0 0 1 0 0,0 1-1 0 0,0 1 352 0 0,0 1 1 0 0,-1 0-1 0 0,0 0 0 0 0,1 0 1 0 0,-1 0-1 0 0,-1-1 1 0 0,0 7-1 0 0,1-7-251 0 0,-8 91 2561 0 0,6-74-2709 0 0,2 12 2 0 0,7-20-27 0 0,-7-11-217 0 0,1 0 83 0 0,0-1 0 0 0,-1 1 0 0 0,1-1 0 0 0,0 1 0 0 0,-1-1 0 0 0,1 1 0 0 0,0-1 0 0 0,-1 1-1 0 0,1-1 1 0 0,0 1 0 0 0,0-1 0 0 0,0 0 0 0 0,-1 0 0 0 0,1 1 0 0 0,0-1 0 0 0,0 0 0 0 0,0 0 0 0 0,0 0 0 0 0,0 0 0 0 0,-1 0 0 0 0,1 0 0 0 0,0 0 0 0 0,0 0 0 0 0,0 0 0 0 0,0-1 0 0 0,0 1 0 0 0,28-3-5953 0 0,-7-2 2427 0 0,0 1 527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18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80 272 52 0 0,'-4'-20'1944'0'0,"-6"-25"3895"0"0,-6 9 11609 0 0,25 59-16125 0 0,115 114 3298 0 0,-75-86-3851 0 0,67 88 0 0 0,-99-106-766 0 0,-17-32-6 0 0,1 0 0 0 0,-1 1 1 0 0,0-1-1 0 0,1 0 0 0 0,-1 0 0 0 0,0 1 1 0 0,0-1-1 0 0,0 0 0 0 0,0 0 0 0 0,0 1 1 0 0,0-1-1 0 0,0 0 0 0 0,0 0 0 0 0,-1 1 1 0 0,1-1-1 0 0,0 0 0 0 0,-1 0 0 0 0,1 1 1 0 0,-1-1-1 0 0,0 0 0 0 0,1 0 0 0 0,-1 0 0 0 0,0 0 1 0 0,0 0-1 0 0,1 0 0 0 0,-1 0 0 0 0,-2 1 1 0 0,-3 2-186 0 0,0 0 0 0 0,-1-1 0 0 0,0 0 0 0 0,1 0 0 0 0,-1-1 0 0 0,0 0 1 0 0,0 0-1 0 0,0-1 0 0 0,-1 0 0 0 0,1 0 0 0 0,0 0 0 0 0,-8-1 0 0 0,3 0-10 0 0,-1-1 0 0 0,1 0 0 0 0,0 0 0 0 0,-1-2 0 0 0,1 1 0 0 0,-16-7 0 0 0,26 9 184 0 0,0-1 0 0 0,1 0 0 0 0,-1 1 0 0 0,0-1 0 0 0,1 0 0 0 0,-1 0 0 0 0,1 0 0 0 0,-1 0 0 0 0,1 0 0 0 0,-1-1 0 0 0,1 1 0 0 0,0 0 0 0 0,-1-1 0 0 0,1 1 0 0 0,0-1 0 0 0,0 1 0 0 0,0-1 1 0 0,0 1-1 0 0,1-1 0 0 0,-1 0 0 0 0,0 0 0 0 0,1 1 0 0 0,-1-1 0 0 0,1 0 0 0 0,-1 0 0 0 0,1 0 0 0 0,0 1 0 0 0,0-1 0 0 0,0 0 0 0 0,0 0 0 0 0,0 0 0 0 0,0 0 0 0 0,1 1 0 0 0,-1-1 0 0 0,0 0 0 0 0,1 0 0 0 0,0 0 1 0 0,-1 1-1 0 0,2-4 0 0 0,4-7-12 0 0,1 0 0 0 0,0 0 0 0 0,1 0 1 0 0,12-14-1 0 0,-6 7 4 0 0,-2 4-34 0 0,-1-1-1 0 0,-1 0 1 0 0,-1-1-1 0 0,-1 0 1 0 0,0-1 0 0 0,10-33-1 0 0,-16 44 34 0 0,-1 0 0 0 0,0 0-1 0 0,0-1 1 0 0,-1 1 0 0 0,0-1-1 0 0,0 1 1 0 0,-1-1-1 0 0,0 1 1 0 0,0 0 0 0 0,-1-1-1 0 0,0 1 1 0 0,0 0 0 0 0,0 0-1 0 0,-1 0 1 0 0,0 1-1 0 0,-1-1 1 0 0,1 0 0 0 0,-1 1-1 0 0,-1 0 1 0 0,-9-11 0 0 0,-2 1-200 0 0,0 1 1 0 0,-2 1-1 0 0,1 1 1 0 0,-2 0 0 0 0,0 1-1 0 0,0 1 1 0 0,-1 1 0 0 0,0 1-1 0 0,-39-12 1 0 0,56 29-5117 0 0,3-8 5214 0 0,0 0 0 0 0,0 1 0 0 0,0-1 1 0 0,0 0-1 0 0,0 1 0 0 0,0-1 1 0 0,0 0-1 0 0,0 1 0 0 0,0-1 0 0 0,0 0 1 0 0,0 1-1 0 0,0-1 0 0 0,0 0 1 0 0,0 1-1 0 0,0-1 0 0 0,0 0 0 0 0,0 1 1 0 0,0-1-1 0 0,0 0 0 0 0,0 0 1 0 0,1 1-1 0 0,-1-1 0 0 0,0 0 0 0 0,0 1 1 0 0,0-1-1 0 0,1 0 0 0 0,-1 0 1 0 0,0 1-1 0 0,0-1 0 0 0,0 0 0 0 0,1 0 1 0 0,-1 0-1 0 0,0 1 0 0 0,1-1 1 0 0,-1 0-1 0 0,0 0 0 0 0,0 0 0 0 0,1 0 1 0 0,0 1-1 0 0,10 7-2427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18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9285 0 0,'0'2'955'0'0,"0"0"0"0"0,0-1-1 0 0,1 1 1 0 0,-1 0 0 0 0,0-1 0 0 0,1 1 0 0 0,-1-1 0 0 0,1 1 0 0 0,-1 0 0 0 0,1-1-1 0 0,0 0 1 0 0,0 1 0 0 0,0-1 0 0 0,2 3 0 0 0,-1-2-406 0 0,0 0 0 0 0,0 0 0 0 0,0 0-1 0 0,1 0 1 0 0,-1-1 0 0 0,1 1 0 0 0,-1-1 0 0 0,4 2 0 0 0,5 1-716 0 0,1-1 0 0 0,0 0 0 0 0,17 2-1 0 0,-10-1 1598 0 0,104 19-582 0 0,172 10 0 0 0,-293-33-1366 0 0,36 0-191 0 0,-25-2-2768 0 0,-3-3-4722 0 0,-5 1 5098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3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36 171 784 0 0,'-3'-1'644'0'0,"0"-1"-1"0"0,0 0 1 0 0,0 0-1 0 0,1 0 1 0 0,-1-1 0 0 0,1 1-1 0 0,-1-1 1 0 0,1 1-1 0 0,0-1 1 0 0,0 0 0 0 0,0 0-1 0 0,1 0 1 0 0,-3-5-1 0 0,4 6-309 0 0,-1 0-1 0 0,1 0 0 0 0,0 0 0 0 0,1 0 0 0 0,-1-1 1 0 0,0 1-1 0 0,1 0 0 0 0,-1 0 0 0 0,1 0 0 0 0,-1 0 1 0 0,1 0-1 0 0,0 0 0 0 0,0 0 0 0 0,0 0 1 0 0,0 0-1 0 0,0 1 0 0 0,1-1 0 0 0,-1 0 0 0 0,0 1 1 0 0,1-1-1 0 0,-1 1 0 0 0,4-3 0 0 0,5-5 218 0 0,1 1 1 0 0,-1 0-1 0 0,2 1 0 0 0,-1 0 0 0 0,1 1 0 0 0,0 0 0 0 0,0 1 0 0 0,1 0 0 0 0,-1 1 0 0 0,1 0 1 0 0,0 1-1 0 0,15-2 0 0 0,14 0-681 0 0,1 2-1 0 0,60 2 1 0 0,57 9-5141 0 0,-91-5 1065 0 0,-20-1 1676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19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13 155 296 0 0,'-12'-14'5128'0'0,"13"5"1031"0"0,13 1-925 0 0,2 4-5178 0 0,34-7 2560 0 0,-18 5-1216 0 0,-1-2 0 0 0,32-11 0 0 0,-55 16-1138 0 0,0-1 0 0 0,0 1 0 0 0,0-1 0 0 0,-1-1 0 0 0,0 1 0 0 0,0-1 0 0 0,0-1 0 0 0,-1 1 0 0 0,1-1 0 0 0,-1 0 0 0 0,-1 0-1 0 0,10-13 1 0 0,-14 60 729 0 0,-5-11-652 0 0,0 1 0 0 0,3 0 0 0 0,0 0 0 0 0,2 1 0 0 0,1-1 0 0 0,2-1 0 0 0,1 1 0 0 0,1-1 0 0 0,2 1 0 0 0,22 54 0 0 0,-27-77-174 0 0,1 0-118 0 0,0 0 0 0 0,-1 1 0 0 0,0-1 0 0 0,0 0 0 0 0,-1 1-1 0 0,0 0 1 0 0,1 17 0 0 0,-3-24-93 0 0,-1 0-1 0 0,0 0 0 0 0,0-1 0 0 0,0 1 0 0 0,0 0 1 0 0,0 0-1 0 0,-1-1 0 0 0,1 1 0 0 0,0 0 0 0 0,-1-1 1 0 0,1 0-1 0 0,-1 1 0 0 0,0-1 0 0 0,1 0 0 0 0,-1 0 1 0 0,0 0-1 0 0,0 0 0 0 0,0 0 0 0 0,0 0 0 0 0,0 0 1 0 0,0-1-1 0 0,0 1 0 0 0,0-1 0 0 0,-3 1 0 0 0,-57 6-628 0 0,54-7 593 0 0,-55 1-436 0 0,41-2 470 0 0,0 1 1 0 0,0 1-1 0 0,-31 6 1 0 0,55-4 1144 0 0,13 3-771 0 0,17 3-51 0 0,53 3 269 0 0,-27-7-3078 0 0,10 1-9656 0 0,-51-4 9234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19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14 672 0 0,'-1'-2'-514'0'0,"-3"-3"1492"0"0,-9-1 9520 0 0,5 17-5720 0 0,-12 14-2445 0 0,-1-1 0 0 0,-2-2-1 0 0,-44 36 1 0 0,-87 50 45 0 0,123-87-1972 0 0,21-12-1443 0 0,1-1-2123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20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28 260 0 0,'-19'-27'23608'0'0,"39"40"-22240"0"0,-1 1 1 0 0,0 0-1 0 0,0 1 0 0 0,23 27 1 0 0,14 11 641 0 0,-38-38-2965 0 0,-1 0 1653 0 0,1 0 1 0 0,22 14-1 0 0,3-10-3556 0 0,-38-18 1261 0 0,1 1 0 0 0,-1-1 0 0 0,1 0 0 0 0,-1-1 0 0 0,1 0 1 0 0,7 0-1 0 0,0 0-1801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20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44 0 0,'1'-1'500'0'0,"-1"1"1"0"0,1 0-1 0 0,0-1 0 0 0,-1 1 0 0 0,1 0 1 0 0,0 0-1 0 0,-1-1 0 0 0,1 1 1 0 0,0 0-1 0 0,-1 0 0 0 0,1 0 0 0 0,0 0 1 0 0,0 0-1 0 0,-1 0 0 0 0,1 0 1 0 0,0 0-1 0 0,-1 0 0 0 0,1 0 0 0 0,0 0 1 0 0,0 0-1 0 0,-1 1 0 0 0,1-1 1 0 0,0 0-1 0 0,-1 0 0 0 0,5 4 3502 0 0,-4-3-3501 0 0,1 2 375 0 0,-1 0 0 0 0,1-1-1 0 0,-1 1 1 0 0,1 0 0 0 0,-1 0 0 0 0,0 0 0 0 0,0 0 0 0 0,0 5 0 0 0,1 2-147 0 0,-1 0-1 0 0,0 0 1 0 0,-1 0-1 0 0,-1 20 1 0 0,1-21-3837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21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39 124 0 0,'-18'0'21195'0'0,"21"8"-20999"0"0,-3-9-145 0 0,0 1 0 0 0,0-1 0 0 0,0 0 0 0 0,0 1 0 0 0,-1-1 0 0 0,1 0 0 0 0,1 1 0 0 0,-1-1 0 0 0,0 1 0 0 0,0-1 0 0 0,0 0 0 0 0,0 1 0 0 0,0-1 0 0 0,0 1 0 0 0,1-1 0 0 0,-1 0 0 0 0,0 1 0 0 0,1-1 0 0 0,-1 1 0 0 0,0-1 0 0 0,1 1 0 0 0,-1-1 0 0 0,1 1 0 0 0,-1-1 0 0 0,0 1 0 0 0,1 0 0 0 0,-1-1 0 0 0,1 1 0 0 0,-1 0 0 0 0,1-1 0 0 0,0 1 0 0 0,-1 0 0 0 0,1-1 0 0 0,-1 1 0 0 0,1 0 0 0 0,-1 0 0 0 0,1 0 0 0 0,0 0 0 0 0,-1 0 0 0 0,1 0 0 0 0,0 0 0 0 0,-1 0 0 0 0,1 0 0 0 0,-1 0 0 0 0,1 0 0 0 0,0 0 0 0 0,-1 0 0 0 0,1 0 0 0 0,-1 0 0 0 0,1 1 0 0 0,0-1 0 0 0,-1 0 0 0 0,1 0 0 0 0,-1 1 0 0 0,1-1 0 0 0,-1 0 0 0 0,1 1 0 0 0,-1-1 0 0 0,1 1 0 0 0,-1-1 0 0 0,1 0 0 0 0,-1 1 0 0 0,0-1 0 0 0,1 1 0 0 0,-1 0 0 0 0,-1-4-461 0 0,-1-1 0 0 0,-1 1 0 0 0,1 0 0 0 0,0 0 0 0 0,-1 0 0 0 0,1 1 0 0 0,-1-1 0 0 0,0 0 0 0 0,0 1 0 0 0,-4-3 0 0 0,5 3-780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21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61 196 0 0,'1'-2'388'0'0,"25"-31"5332"0"0,-23 30-4338 0 0,0 0 0 0 0,0 0 0 0 0,0 0 0 0 0,0 0 0 0 0,1 1 0 0 0,-1-1 0 0 0,7-2 4336 0 0,-33 29-3366 0 0,-16 6-1014 0 0,-1-2-1 0 0,-54 29 1 0 0,-35 23 436 0 0,127-79-1728 0 0,0 1 1 0 0,-1-1 0 0 0,1 1-1 0 0,0 0 1 0 0,0-1 0 0 0,1 1-1 0 0,-1 0 1 0 0,0 0-1 0 0,1 0 1 0 0,-1 0 0 0 0,1 0-1 0 0,-1 1 1 0 0,1-1 0 0 0,0 0-1 0 0,0 1 1 0 0,0-1 0 0 0,0 1-1 0 0,1-1 1 0 0,-1 1-1 0 0,0-1 1 0 0,1 1 0 0 0,0-1-1 0 0,0 1 1 0 0,0 0 0 0 0,0 3-1 0 0,1-3-15 0 0,0 1 0 0 0,1-1-1 0 0,-1 0 1 0 0,1 0 0 0 0,0 1 0 0 0,0-1-1 0 0,0 0 1 0 0,0-1 0 0 0,0 1-1 0 0,1 0 1 0 0,-1-1 0 0 0,1 1 0 0 0,0-1-1 0 0,0 0 1 0 0,0 0 0 0 0,0 0 0 0 0,5 3-1 0 0,8 3-291 0 0,0-1-1 0 0,1 0 1 0 0,0-1-1 0 0,0-1 1 0 0,0-1-1 0 0,0 0 1 0 0,1-1-1 0 0,31 1 1 0 0,-34-4-903 0 0,0-1-1 0 0,0 0 1 0 0,0-1 0 0 0,21-6-1 0 0,-25 5-495 0 0,0-1 0 0 0,-1 0 0 0 0,1 0 0 0 0,-1-1 0 0 0,0-1 0 0 0,12-8-1 0 0,-4-3 8019 0 0,-23 27-5139 0 0,-14 51 4788 0 0,1 31-2012 0 0,0-5-1070 0 0,17-84-2830 0 0,-7 48-3457 0 0,12-44 602 0 0,9-4-8680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22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8 632 0 0,'0'0'6838'0'0,"22"-6"1851"0"0,96 8 2383 0 0,98-2-10124 0 0,-196-2-1985 0 0,17 1-880 0 0,-14 5-5374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22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1 444 0 0,'-1'0'297'0'0,"0"0"1"0"0,0 0-1 0 0,0 1 1 0 0,0-1-1 0 0,0 1 0 0 0,1-1 1 0 0,-1 1-1 0 0,0-1 1 0 0,0 1-1 0 0,1-1 0 0 0,-1 1 1 0 0,0 0-1 0 0,1-1 1 0 0,-1 1-1 0 0,0 0 1 0 0,1 0-1 0 0,-1 0 0 0 0,1-1 1 0 0,-1 1-1 0 0,1 0 1 0 0,0 0-1 0 0,-1 0 0 0 0,1 1 1 0 0,0-1 5 0 0,0 0 0 0 0,0-1 0 0 0,1 1 0 0 0,-1 0 1 0 0,0 0-1 0 0,1 0 0 0 0,-1 0 0 0 0,0-1 0 0 0,1 1 0 0 0,-1 0 1 0 0,1 0-1 0 0,0-1 0 0 0,-1 1 0 0 0,1 0 0 0 0,-1-1 0 0 0,1 1 1 0 0,0-1-1 0 0,0 1 0 0 0,0 0 0 0 0,5 3 961 0 0,0-1-1 0 0,0 0 1 0 0,1 0 0 0 0,11 4-1 0 0,10 0 862 0 0,-1-1 0 0 0,1-1 0 0 0,47 3 0 0 0,-44-8-2553 0 0,44-4 1 0 0,-19 3-10776 0 0,-40 2 8391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23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395 92 236 0 0,'-16'-38'7417'0'0,"12"33"-6983"0"0,0 1 1 0 0,-1-1-1 0 0,0 1 1 0 0,0 0-1 0 0,0 1 0 0 0,0-1 1 0 0,0 1-1 0 0,-1 0 1 0 0,1 0-1 0 0,-1 0 1 0 0,0 1-1 0 0,0 0 1 0 0,-7-1-1 0 0,4 1-101 0 0,-1 0 0 0 0,0 1 0 0 0,1 1 0 0 0,-1-1-1 0 0,0 2 1 0 0,0-1 0 0 0,1 1 0 0 0,-11 3 0 0 0,8-1-91 0 0,0 0 0 0 0,0 1 0 0 0,1 0 0 0 0,0 0 0 0 0,-1 2 0 0 0,2-1 0 0 0,-1 1 0 0 0,1 1 0 0 0,0 0 0 0 0,0 0 0 0 0,1 1 0 0 0,-1 0 0 0 0,2 1 0 0 0,-9 10 0 0 0,12-12-15 0 0,1 0-1 0 0,0 0 1 0 0,0 0 0 0 0,1 0-1 0 0,-1 1 1 0 0,2-1-1 0 0,-1 1 1 0 0,1 0 0 0 0,0 0-1 0 0,1 0 1 0 0,0 0-1 0 0,0 0 1 0 0,0 10 0 0 0,2-11-90 0 0,0-1 1 0 0,0 1 0 0 0,0 0 0 0 0,1-1 0 0 0,-1 0 0 0 0,2 1 0 0 0,-1-1 0 0 0,1 0 0 0 0,0 0-1 0 0,0 0 1 0 0,1 0 0 0 0,-1-1 0 0 0,1 1 0 0 0,1-1 0 0 0,-1 0 0 0 0,9 7 0 0 0,-5-5-25 0 0,1 0 0 0 0,0-1 0 0 0,0 0 0 0 0,1 0 0 0 0,0-1 1 0 0,0 0-1 0 0,0-1 0 0 0,1 0 0 0 0,-1-1 0 0 0,1 0 0 0 0,0 0 0 0 0,0-1 1 0 0,15 0-1 0 0,-19-1-86 0 0,0-1 1 0 0,1 0 0 0 0,-1-1 0 0 0,0 0 0 0 0,0 0 0 0 0,0-1-1 0 0,0 1 1 0 0,0-1 0 0 0,0-1 0 0 0,0 0 0 0 0,-1 0 0 0 0,1 0-1 0 0,-1 0 1 0 0,0-1 0 0 0,0 0 0 0 0,0-1 0 0 0,-1 1 0 0 0,1-1-1 0 0,-1 0 1 0 0,0 0 0 0 0,7-10 0 0 0,-9 11-29 0 0,-1-1 0 0 0,1 1 0 0 0,-1-1 0 0 0,1 0 1 0 0,-1 1-1 0 0,-1-1 0 0 0,1 0 0 0 0,-1 0 0 0 0,0 0 0 0 0,0 0 0 0 0,0-1 1 0 0,-1 1-1 0 0,0 0 0 0 0,0 0 0 0 0,-1-7 0 0 0,0 3-118 0 0,-1 1-1 0 0,0 0 1 0 0,-1 0-1 0 0,0 0 1 0 0,0 0-1 0 0,0 1 1 0 0,-1-1-1 0 0,-9-12 0 0 0,1 5-767 0 0,-1-1-1 0 0,0 2 0 0 0,-1 0 1 0 0,-1 0-1 0 0,0 1 0 0 0,0 1 1 0 0,-24-13-1 0 0,4 8-4884 0 0,20 11 3354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26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0 628 0 0,'-47'6'12631'0'0,"52"-4"-11353"0"0,35 5 1149 0 0,0-1 0 0 0,48 0 0 0 0,6 1 97 0 0,-38 1-1317 0 0,-22-4-3572 0 0,0 0-5963 0 0,-24-3 5781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30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0 760 0 0,'-29'3'1872'0'0,"1"2"-1"0"0,0 0 1 0 0,0 2 0 0 0,-38 13 0 0 0,52-13-1232 0 0,-1-1 1 0 0,1 2-1 0 0,0 0 1 0 0,0 0-1 0 0,1 1 1 0 0,0 1 0 0 0,1 0-1 0 0,0 1 1 0 0,-14 16-1 0 0,21-21-288 0 0,0 1 0 0 0,1-1 0 0 0,0 1 1 0 0,0 0-1 0 0,1 0 0 0 0,-1 0 0 0 0,1 0 0 0 0,1 0 0 0 0,0 1 0 0 0,0 0 0 0 0,0-1 0 0 0,0 10 0 0 0,2-14-257 0 0,0 0-1 0 0,0 0 0 0 0,0 0 1 0 0,1 0-1 0 0,-1 0 0 0 0,1 0 0 0 0,0 0 1 0 0,0 0-1 0 0,0-1 0 0 0,0 1 1 0 0,0 0-1 0 0,1 0 0 0 0,-1-1 1 0 0,1 1-1 0 0,0-1 0 0 0,0 1 1 0 0,0-1-1 0 0,0 0 0 0 0,0 0 0 0 0,0 0 1 0 0,3 2-1 0 0,1 1 56 0 0,-1-1 0 0 0,1-1 0 0 0,0 1 0 0 0,0-1-1 0 0,0 0 1 0 0,0 0 0 0 0,13 3 0 0 0,-5-3 68 0 0,1-1 0 0 0,0 0 0 0 0,-1-1 0 0 0,1 0 0 0 0,0-1 0 0 0,17-3 0 0 0,-26 3-143 0 0,1-1 1 0 0,-1 0-1 0 0,0-1 0 0 0,1 1 0 0 0,-1-1 1 0 0,0-1-1 0 0,0 1 0 0 0,0-1 0 0 0,-1 0 0 0 0,1 0 1 0 0,-1 0-1 0 0,1-1 0 0 0,-1 0 0 0 0,0 0 0 0 0,0-1 1 0 0,6-7-1 0 0,-9 10-43 0 0,-1-1 0 0 0,1 0 1 0 0,0 0-1 0 0,-1 1 0 0 0,0-1 1 0 0,0-1-1 0 0,0 1 0 0 0,0 0 1 0 0,0 0-1 0 0,0 0 0 0 0,-1 0 0 0 0,0-1 1 0 0,1 1-1 0 0,-1 0 0 0 0,0 0 1 0 0,-1-1-1 0 0,0-5 0 0 0,-1 4-19 0 0,0 0-1 0 0,0-1 1 0 0,0 1-1 0 0,0 0 1 0 0,-1 0-1 0 0,0 0 1 0 0,0 1-1 0 0,0-1 0 0 0,-8-7 1 0 0,3 4-252 0 0,-1 0 0 0 0,0 0 0 0 0,-1 0 0 0 0,0 1 0 0 0,0 1 1 0 0,0 0-1 0 0,-1 0 0 0 0,0 1 0 0 0,-12-4 0 0 0,-36-6-3138 0 0,19 11-4137 0 0,26 5 5009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26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40 832 0 0,'-2'-22'4449'0'0,"2"21"-4137"0"0,0 0 0 0 0,0 1-1 0 0,0-1 1 0 0,0 0 0 0 0,0 1 0 0 0,0-1 0 0 0,0 1 0 0 0,1-1 0 0 0,-1 0 0 0 0,0 1-1 0 0,0-1 1 0 0,0 0 0 0 0,1 1 0 0 0,-1-1 0 0 0,0 1 0 0 0,1-1 0 0 0,-1 0 0 0 0,1 1-1 0 0,-1-1 1 0 0,0 1 0 0 0,1 0 0 0 0,-1-1 0 0 0,1 1 0 0 0,0-1 0 0 0,-1 1-1 0 0,1 0 1 0 0,-1-1 0 0 0,1 1 0 0 0,-1 0 0 0 0,1-1 0 0 0,1 1 0 0 0,-1 0-88 0 0,0 1 0 0 0,1-1 1 0 0,-1 1-1 0 0,0-1 0 0 0,0 1 1 0 0,0 0-1 0 0,0 0 0 0 0,1-1 1 0 0,-1 1-1 0 0,0 0 0 0 0,0 0 1 0 0,-1 0-1 0 0,1 0 0 0 0,0 0 1 0 0,0 0-1 0 0,1 3 0 0 0,13 22 1825 0 0,-12-21-1618 0 0,5 11 303 0 0,-1 0-1 0 0,0 0 1 0 0,-1 0 0 0 0,-1 1-1 0 0,-1 0 1 0 0,0 0 0 0 0,2 23-1 0 0,-3 11 691 0 0,-3 59-1 0 0,-2-34-822 0 0,2-74-924 0 0,0 0 0 0 0,0 0 1 0 0,0 0-1 0 0,0 0 0 0 0,1-1 1 0 0,-1 1-1 0 0,1 0 0 0 0,-1 0 0 0 0,1 0 1 0 0,1 3-1 0 0,10 8-8691 0 0,-7-9 5876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27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1 152 520 0 0,'0'-4'622'0'0,"0"0"0"0"0,0 1 0 0 0,0-1 0 0 0,0 0 0 0 0,1 0 0 0 0,0 1 0 0 0,-1-1 0 0 0,1 0 0 0 0,1 0 0 0 0,-1 1 0 0 0,0-1 0 0 0,1 1 0 0 0,0 0 0 0 0,0-1 0 0 0,2-3-1 0 0,1 1 124 0 0,0 1-1 0 0,0-1 0 0 0,1 1 0 0 0,-1 0 0 0 0,1 0 0 0 0,0 1 0 0 0,9-6 0 0 0,-2 3 200 0 0,0 1-1 0 0,-1 0 1 0 0,2 1-1 0 0,-1 0 0 0 0,1 1 1 0 0,-1 1-1 0 0,29-3 1 0 0,-39 5-774 0 0,0 1 1 0 0,1 0 0 0 0,-1 0 0 0 0,0 0 0 0 0,1 0 0 0 0,-1 0-1 0 0,0 1 1 0 0,0 0 0 0 0,1-1 0 0 0,-1 1 0 0 0,0 1 0 0 0,0-1-1 0 0,0 0 1 0 0,0 1 0 0 0,0-1 0 0 0,-1 1 0 0 0,1 0 0 0 0,0 0-1 0 0,-1 0 1 0 0,1 0 0 0 0,-1 1 0 0 0,0-1 0 0 0,1 0 0 0 0,1 5-1 0 0,-2-3-56 0 0,0 0-1 0 0,-1 0 0 0 0,1 0 0 0 0,-1 1 0 0 0,0-1 0 0 0,0 0 0 0 0,-1 1 1 0 0,1-1-1 0 0,-1 0 0 0 0,0 1 0 0 0,0-1 0 0 0,-1 1 0 0 0,1-1 0 0 0,-1 0 0 0 0,0 1 1 0 0,0-1-1 0 0,-3 8 0 0 0,-6 10 110 0 0,-1 0 0 0 0,-1 0 1 0 0,-22 31-1 0 0,22-35-100 0 0,0 0 0 0 0,1 1 0 0 0,0 0 0 0 0,2 1 0 0 0,-9 25 0 0 0,18-42-103 0 0,-1-1 0 0 0,0 1 1 0 0,1 0-1 0 0,0 0 0 0 0,0-1 1 0 0,0 1-1 0 0,0 0 0 0 0,0 0 1 0 0,0 0-1 0 0,1-1 1 0 0,-1 1-1 0 0,1 0 0 0 0,0 0 1 0 0,0-1-1 0 0,0 1 0 0 0,0-1 1 0 0,0 1-1 0 0,1-1 0 0 0,-1 1 1 0 0,1-1-1 0 0,-1 0 0 0 0,1 0 1 0 0,0 0-1 0 0,0 0 1 0 0,0 0-1 0 0,0 0 0 0 0,0 0 1 0 0,1 0-1 0 0,-1-1 0 0 0,0 1 1 0 0,1-1-1 0 0,-1 0 0 0 0,1 0 1 0 0,5 2-1 0 0,8 2-49 0 0,0 0 1 0 0,1-1-1 0 0,-1 0 0 0 0,24 1 0 0 0,-35-4-41 0 0,32-1-4755 0 0,-13-2-4809 0 0,-16 0 6558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27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30 176 572 0 0,'-16'-18'2928'0'0,"2"3"5934"0"0,15 14-8532 0 0,0-1 1 0 0,0 1 0 0 0,0 0-1 0 0,0-1 1 0 0,1 1 0 0 0,-1 0-1 0 0,0-1 1 0 0,1 1 0 0 0,-1 0-1 0 0,0 0 1 0 0,1 0 0 0 0,0 1-1 0 0,2-2 1 0 0,62-20 4635 0 0,78-37-1 0 0,-140 56-4793 0 0,1 0 0 0 0,-1 0-1 0 0,1 0 1 0 0,-1-1-1 0 0,0 0 1 0 0,5-5-1 0 0,6-6 289 0 0,-14 14-382 0 0,-4 6-17 0 0,1 0 0 0 0,1 0 0 0 0,-1 1 0 0 0,1-1 0 0 0,0 0 0 0 0,0 1 0 0 0,0 6 0 0 0,-7 56 202 0 0,7-20 422 0 0,1 1 0 0 0,3 0 0 0 0,18 91 0 0 0,-7-53-70 0 0,-8-32-615 0 0,-4-50 0 0 0,-3-4-17 0 0,1 0 1 0 0,0 0-1 0 0,0-1 0 0 0,-1 1 1 0 0,1 0-1 0 0,0 0 0 0 0,-1-1 1 0 0,1 1-1 0 0,-1 0 0 0 0,1 0 1 0 0,-1-1-1 0 0,0 1 0 0 0,1-1 1 0 0,-1 1-1 0 0,1 0 0 0 0,-1-1 1 0 0,0 1-1 0 0,0-1 0 0 0,1 0 1 0 0,-1 1-1 0 0,0-1 0 0 0,0 0 1 0 0,1 1-1 0 0,-1-1 0 0 0,0 0 1 0 0,0 0-1 0 0,0 0 0 0 0,1 1 1 0 0,-1-1-1 0 0,0 0 0 0 0,-1 0 1 0 0,-3 0-120 0 0,-28 8-284 0 0,0-3-1 0 0,-38 3 0 0 0,33-5 1053 0 0,-44 10 0 0 0,81-13-142 0 0,6 0-340 0 0,254-19-44 0 0,-145 7-4925 0 0,-45 4-5087 0 0,-43 5 6798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28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20 132 0 0,'0'-19'19706'0'0,"-29"50"-17552"0"0,-2 0 0 0 0,-2-2 0 0 0,-40 29 0 0 0,-20 16 60 0 0,84-63-2254 0 0,0-1-3402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28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28 828 0 0,'-8'-27'18483'0'0,"11"27"-18132"0"0,-1 0-1 0 0,1 0 0 0 0,0 1 1 0 0,-1-1-1 0 0,1 1 1 0 0,-1-1-1 0 0,1 1 1 0 0,-1 0-1 0 0,1 0 0 0 0,-1 0 1 0 0,0 0-1 0 0,0 1 1 0 0,1-1-1 0 0,-1 1 1 0 0,0-1-1 0 0,0 1 0 0 0,0 0 1 0 0,2 2-1 0 0,46 46 3118 0 0,-34-34-2253 0 0,33 37 1031 0 0,-32-33-2289 0 0,1-1-1 0 0,31 26 0 0 0,-46-43-121 0 0,0 0 0 0 0,0 0 0 0 0,0 0 0 0 0,0-1 0 0 0,0 0 0 0 0,0 1 0 0 0,0-1 0 0 0,0 0 0 0 0,5 1 0 0 0,24-2-7068 0 0,-17 0 2738 0 0,-1 0 1171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29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1 153 476 0 0,'30'-1'12610'0'0,"-16"-1"-10798"0"0,0 0-1 0 0,0-1 1 0 0,-1-1 0 0 0,1 0-1 0 0,-1-1 1 0 0,13-7 0 0 0,-13 5-1328 0 0,0-1 0 0 0,-1 0 0 0 0,0-1 0 0 0,0 0 0 0 0,-1-1 0 0 0,-1 0 0 0 0,1-1 1 0 0,-2 0-1 0 0,11-14 0 0 0,-13 14-271 0 0,0 10 160 0 0,-2 13 1199 0 0,-4 1-1572 0 0,0-1 0 0 0,-1 0 0 0 0,-2 20 0 0 0,0 40 0 0 0,7-22-1217 0 0,5-43-2536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29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40 20 0 0,'-1'-14'-538'0'0,"4"-12"20804"0"0,2 40-17689 0 0,0 9-1362 0 0,-1 1 0 0 0,-2-1 0 0 0,0 1 0 0 0,-2 31 0 0 0,0-10-115 0 0,0 15 25 0 0,-1-29-732 0 0,1-1-1 0 0,2 0 1 0 0,6 31 0 0 0,-8-58-686 0 0,1-1 1 0 0,0 0 0 0 0,-1 1-1 0 0,1-1 1 0 0,0 0 0 0 0,0 0 0 0 0,0 0-1 0 0,1 0 1 0 0,-1 0 0 0 0,2 2-1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29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61 448 0 0,'-1'0'151'0'0,"-45"-9"4365"0"0,0 0 13021 0 0,51 6-16316 0 0,6-2-601 0 0,-1 1-1 0 0,1 0 1 0 0,1 0 0 0 0,-1 1 0 0 0,0 1 0 0 0,20-2-1 0 0,83-2 1836 0 0,-47 4-2065 0 0,-19 1-2389 0 0,-16 0-1231 0 0,-1-1-4857 0 0,-19 0 5048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30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41 316 0 0,'11'-18'3946'0'0,"13"-4"16206"0"0,-24 25-19938 0 0,-1-1 0 0 0,1 1-1 0 0,-1 0 1 0 0,0 0-1 0 0,0 0 1 0 0,0-1 0 0 0,0 1-1 0 0,0 0 1 0 0,-1-1 0 0 0,1 1-1 0 0,-1-1 1 0 0,0 0 0 0 0,0 1-1 0 0,-4 3 1 0 0,-34 28 1174 0 0,34-30-1139 0 0,-65 47 1070 0 0,45-34-881 0 0,0 1 1 0 0,2 1-1 0 0,0 1 1 0 0,-34 37-1 0 0,55-54-438 0 0,-6 18 0 0 0,7-9 0 0 0,2-9 0 0 0,0 0 0 0 0,0 0 0 0 0,0-1 0 0 0,1 1 0 0 0,-1 0 0 0 0,1-1 0 0 0,0 1 0 0 0,-1-1 0 0 0,1 1 0 0 0,0-1 0 0 0,0 1 0 0 0,1-1 0 0 0,-1 0 0 0 0,1 1 0 0 0,-1-1 0 0 0,1 0 0 0 0,0 0 0 0 0,-1 0 0 0 0,1 0 0 0 0,0 0 0 0 0,0 0 0 0 0,0-1 0 0 0,1 1 0 0 0,-1-1 0 0 0,0 0 0 0 0,1 1 0 0 0,-1-1 0 0 0,1 0 0 0 0,-1 0 0 0 0,1 0 0 0 0,-1-1 0 0 0,4 1 0 0 0,-1 1 0 0 0,11 3-340 0 0,-1-1 0 0 0,1 0 0 0 0,-1-1 1 0 0,1-1-1 0 0,0 0 0 0 0,0-1 0 0 0,0-1 0 0 0,0-1 0 0 0,0 0 0 0 0,0-1 1 0 0,0-1-1 0 0,-1 0 0 0 0,1-1 0 0 0,25-10 0 0 0,-40 13 389 0 0,-1 1-1 0 0,1-1 1 0 0,0 1-1 0 0,-1 0 1 0 0,1 0-1 0 0,0-1 0 0 0,-1 1 1 0 0,1 0-1 0 0,0 0 1 0 0,-1 0-1 0 0,1 0 1 0 0,0 0-1 0 0,-1 0 1 0 0,1 0-1 0 0,0 0 1 0 0,-1 0-1 0 0,1 0 1 0 0,0 0-1 0 0,-1 0 1 0 0,1 0-1 0 0,0 0 0 0 0,-1 1 1 0 0,1-1-1 0 0,0 0 1 0 0,-1 0-1 0 0,1 1 1 0 0,-1-1-1 0 0,1 0 1 0 0,-1 1-1 0 0,1-1 1 0 0,-1 1-1 0 0,1-1 1 0 0,-1 1-1 0 0,1-1 1 0 0,-1 1-1 0 0,1-1 0 0 0,-1 1 1 0 0,0 0-1 0 0,1-1 1 0 0,-1 1-1 0 0,0-1 1 0 0,0 1-1 0 0,1 0 1 0 0,-1-1-1 0 0,0 1 1 0 0,0 0-1 0 0,0-1 1 0 0,0 1-1 0 0,0 0 1 0 0,0-1-1 0 0,0 1 1 0 0,0 0-1 0 0,0 1 0 0 0,-5 40 1907 0 0,4-37-1716 0 0,-8 43 44 0 0,-12 92-279 0 0,21-131-4 0 0,0-1 0 0 0,1-4-13 0 0,5-1-1745 0 0,16-9-8924 0 0,-19 5 10461 0 0,8-2-3222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31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106 139 552 0 0,'-24'-48'5909'0'0,"22"44"-5053"0"0,0 1 0 0 0,0 0 0 0 0,0 1-1 0 0,-1-1 1 0 0,1 0 0 0 0,-1 1-1 0 0,1-1 1 0 0,-1 1 0 0 0,0 0-1 0 0,0 0 1 0 0,0 0 0 0 0,-4-2 0 0 0,7 4-689 0 0,0 0 0 0 0,-1 0 0 0 0,1 0 1 0 0,0-1-1 0 0,-1 1 0 0 0,1 0 1 0 0,-1 0-1 0 0,1 0 0 0 0,0 0 1 0 0,-1 0-1 0 0,1 0 0 0 0,0 0 0 0 0,-1 0 1 0 0,1 0-1 0 0,0 0 0 0 0,-1 0 1 0 0,1 0-1 0 0,-1 0 0 0 0,1 0 0 0 0,0 1 1 0 0,-1-1-1 0 0,1 0 0 0 0,0 0 1 0 0,-1 0-1 0 0,1 0 0 0 0,0 1 0 0 0,0-1 1 0 0,-1 0-1 0 0,1 0 0 0 0,0 1 1 0 0,0-1-1 0 0,-1 0 0 0 0,1 0 1 0 0,0 1-1 0 0,-3 15 2384 0 0,9 16-827 0 0,6-7-998 0 0,1-1 1 0 0,0 0 0 0 0,2-1-1 0 0,20 25 1 0 0,80 82 817 0 0,-81-92-1670 0 0,18 16 126 0 0,-29-32 0 0 0,-1 1 0 0 0,-1 2 0 0 0,34 50 0 0 0,-54-74 1 0 0,0 1-1 0 0,0-1 1 0 0,0 0-1 0 0,0 0 1 0 0,0 1 0 0 0,-1-1-1 0 0,1 0 1 0 0,-1 1 0 0 0,1-1-1 0 0,-1 1 1 0 0,1-1-1 0 0,-1 1 1 0 0,0-1 0 0 0,1 1-1 0 0,-1-1 1 0 0,0 1-1 0 0,0-1 1 0 0,0 1 0 0 0,0-1-1 0 0,-1 1 1 0 0,1-1-1 0 0,0 1 1 0 0,-1-1 0 0 0,1 1-1 0 0,-1-1 1 0 0,1 1 0 0 0,-1-1-1 0 0,0 0 1 0 0,1 1-1 0 0,-1-1 1 0 0,0 0 0 0 0,0 0-1 0 0,0 1 1 0 0,0-1-1 0 0,0 0 1 0 0,0 0 0 0 0,-1 0-1 0 0,1 0 1 0 0,0 0 0 0 0,0-1-1 0 0,-1 1 1 0 0,1 0-1 0 0,0-1 1 0 0,-1 1 0 0 0,1-1-1 0 0,-1 1 1 0 0,-2 0-1 0 0,-3 1-25 0 0,-1-1 0 0 0,1 1 0 0 0,-1-1-1 0 0,-12 0 1 0 0,-9-2-329 0 0,-11-3-133 0 0,1-1-1 0 0,-40-11 1 0 0,64 12 340 0 0,-1-1 0 0 0,1-1 0 0 0,0 0 0 0 0,1-1 0 0 0,-1 0 0 0 0,1-1 0 0 0,-25-19 0 0 0,36 24 115 0 0,1 1 1 0 0,-1 0-1 0 0,0-1 0 0 0,1 1 1 0 0,0-1-1 0 0,-1 0 0 0 0,1 0 1 0 0,0 0-1 0 0,0 0 0 0 0,1 0 0 0 0,-1-1 1 0 0,1 1-1 0 0,-1 0 0 0 0,1-1 1 0 0,0 1-1 0 0,1-1 0 0 0,-2-7 1 0 0,2 7 7 0 0,1-1 1 0 0,-1 1 0 0 0,1-1 0 0 0,0 1 0 0 0,0-1-1 0 0,1 1 1 0 0,-1-1 0 0 0,1 1 0 0 0,0 0 0 0 0,0 0-1 0 0,0 0 1 0 0,4-5 0 0 0,8-8-17 0 0,1 0-1 0 0,0 1 1 0 0,1 1 0 0 0,31-22-1 0 0,-39 30 28 0 0,-4 4 6 0 0,32-25-47 0 0,39-40 1 0 0,-66 59 12 0 0,0-1 1 0 0,-1 0 0 0 0,0-1-1 0 0,-1 1 1 0 0,0-2 0 0 0,0 1-1 0 0,-1-1 1 0 0,-1 0 0 0 0,5-13-1 0 0,-9 22 15 0 0,0-1 0 0 0,0 1-1 0 0,0-1 1 0 0,0 0 0 0 0,-1 1 0 0 0,0-1 0 0 0,0 0-1 0 0,0 1 1 0 0,0-1 0 0 0,0 0 0 0 0,-1 0-1 0 0,1 1 1 0 0,-1-1 0 0 0,0 1 0 0 0,0-1-1 0 0,-1 1 1 0 0,1-1 0 0 0,-1 1 0 0 0,-3-6-1 0 0,2 5 13 0 0,-1 0-1 0 0,0 1 1 0 0,0-1-1 0 0,0 1 1 0 0,0 0-1 0 0,0 0 1 0 0,-1 1-1 0 0,1-1 1 0 0,-1 1-1 0 0,0 0 1 0 0,1 0-1 0 0,-1 0 1 0 0,0 1-1 0 0,-6-1 1 0 0,-15-4 10 0 0,-1 1 1 0 0,-32-1-1 0 0,47 5-210 0 0,-1 1 0 0 0,1 1 0 0 0,0 0 0 0 0,-1 0 0 0 0,1 1 0 0 0,0 1 0 0 0,-16 5 0 0 0,26-7-3 0 0,0-1 0 0 0,-1 1-1 0 0,1 1 1 0 0,0-1 0 0 0,0 0 0 0 0,0 1-1 0 0,-1-1 1 0 0,2 1 0 0 0,-1-1-1 0 0,0 1 1 0 0,0 0 0 0 0,-2 3 0 0 0,3-4-170 0 0,1 0 0 0 0,-1 0 0 0 0,1 0 0 0 0,-1 1 0 0 0,1-1 1 0 0,0 0-1 0 0,-1 0 0 0 0,1 1 0 0 0,0-1 0 0 0,0 0 1 0 0,0 1-1 0 0,0-1 0 0 0,0 0 0 0 0,0 0 0 0 0,0 1 0 0 0,0-1 1 0 0,1 2-1 0 0,3 8-2325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30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1 992 0 0,'0'0'409'0'0,"-1"1"0"0"0,1 0 1 0 0,-1-1-1 0 0,1 1 0 0 0,0 0 0 0 0,-1-1 0 0 0,1 1 1 0 0,0 0-1 0 0,-1-1 0 0 0,1 1 0 0 0,0 0 0 0 0,0-1 1 0 0,0 1-1 0 0,-1 0 0 0 0,1 0 0 0 0,0-1 0 0 0,0 1 1 0 0,0 0-1 0 0,0 0 0 0 0,0-1 0 0 0,1 1 0 0 0,-1 1 1 0 0,12 16 4422 0 0,30 12-1391 0 0,-29-21-1905 0 0,87 69 4182 0 0,12 8-2297 0 0,-109-84-3736 0 0,1 0 0 0 0,-1-1 0 0 0,1 1 0 0 0,0-1 0 0 0,-1 1 0 0 0,1-1 0 0 0,0 0 0 0 0,0-1 0 0 0,6 1 0 0 0,21-4-9857 0 0,-21 0 7423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31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0 452 0 0,'-5'3'14381'0'0,"14"2"-12858"0"0,1 0 0 0 0,-1-1 0 0 0,1-1 0 0 0,0 1 0 0 0,20 2 0 0 0,60 6 2220 0 0,-50-7-2031 0 0,-12-3-126 0 0,34 0 0 0 0,71-11-1878 0 0,-121 7 187 0 0,13 5-4119 0 0,-13 6-5933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31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1 564 0 0,'-5'2'451'0'0,"-32"11"2995"0"0,33-11-2347 0 0,0 0 0 0 0,1 0 0 0 0,-1 0 0 0 0,0 0 0 0 0,1 0 0 0 0,-5 5 0 0 0,7-6-965 0 0,1-1 0 0 0,0 0 0 0 0,0 0 0 0 0,0 1 0 0 0,0-1 1 0 0,0 0-1 0 0,0 1 0 0 0,0-1 0 0 0,0 0 0 0 0,0 1 0 0 0,0-1 0 0 0,0 0 0 0 0,0 0 1 0 0,0 1-1 0 0,0-1 0 0 0,0 0 0 0 0,0 1 0 0 0,0-1 0 0 0,0 0 0 0 0,0 1 0 0 0,0-1 1 0 0,0 0-1 0 0,1 0 0 0 0,-1 1 0 0 0,0-1 0 0 0,0 0 0 0 0,0 0 0 0 0,0 1 0 0 0,1-1 0 0 0,-1 0 1 0 0,0 0-1 0 0,0 0 0 0 0,1 1 0 0 0,-1-1 0 0 0,0 0 0 0 0,0 0 0 0 0,1 0 0 0 0,-1 0 1 0 0,0 0-1 0 0,1 1 0 0 0,-1-1 0 0 0,0 0 0 0 0,0 0 0 0 0,1 0 0 0 0,0 0 0 0 0,16 6 760 0 0,-15-5-123 0 0,21 5 850 0 0,0 0 0 0 0,0-2-1 0 0,1-1 1 0 0,38 1 0 0 0,97-11 314 0 0,-89 3-6093 0 0,-1 1-4501 0 0,-41 3 5710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32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267 151 484 0 0,'-1'-10'1147'0'0,"-1"0"0"0"0,0 0-1 0 0,-1 0 1 0 0,0 1 0 0 0,0-1 0 0 0,-9-15-1 0 0,9 20-642 0 0,0 0-1 0 0,-1 1 0 0 0,1-1 0 0 0,-1 1 1 0 0,0 0-1 0 0,0 0 0 0 0,-1 1 0 0 0,1-1 1 0 0,-1 1-1 0 0,0 0 0 0 0,0 0 0 0 0,0 0 1 0 0,-7-2-1 0 0,6 3 75 0 0,-1-1 0 0 0,1 2 0 0 0,-1-1 1 0 0,0 1-1 0 0,1 0 0 0 0,-1 0 0 0 0,-12 1 1 0 0,13 0-87 0 0,0 1 0 0 0,0 0 0 0 0,0 0 1 0 0,0 0-1 0 0,-8 4 0 0 0,10-4-283 0 0,0 1-1 0 0,0-1 1 0 0,0 1 0 0 0,0 1 0 0 0,1-1-1 0 0,-1 0 1 0 0,1 1 0 0 0,0 0-1 0 0,0 0 1 0 0,0 0 0 0 0,0 0-1 0 0,0 0 1 0 0,0 0 0 0 0,1 1-1 0 0,0-1 1 0 0,0 1 0 0 0,0 0-1 0 0,0 0 1 0 0,0 0 0 0 0,-1 5-1 0 0,2-4-35 0 0,0 1 0 0 0,1-1 0 0 0,-1 1 0 0 0,1-1 0 0 0,0 0 0 0 0,1 1 0 0 0,-1-1 0 0 0,1 1 0 0 0,0-1 0 0 0,0 0 0 0 0,1 0 0 0 0,0 1 0 0 0,-1-1 0 0 0,2 0 0 0 0,3 7-1 0 0,5 5-16 0 0,1 0-1 0 0,0 0 0 0 0,1-1 0 0 0,1-1 0 0 0,1 0 0 0 0,0-1 0 0 0,1-1 0 0 0,0 0 0 0 0,1-1 0 0 0,0-1 1 0 0,1 0-1 0 0,0-2 0 0 0,1 0 0 0 0,0-1 0 0 0,28 8 0 0 0,-42-14-155 0 0,-1-2 0 0 0,1 1 0 0 0,0 0 0 0 0,0-1 0 0 0,0 0 0 0 0,0 0 0 0 0,-1 0 0 0 0,1-1 0 0 0,0 1 0 0 0,0-1 0 0 0,-1 0 0 0 0,1-1 0 0 0,0 1 0 0 0,-1-1 0 0 0,1 0 0 0 0,-1 0 0 0 0,0 0 0 0 0,0-1 0 0 0,1 1 0 0 0,-2-1 0 0 0,1 0 0 0 0,0 0 0 0 0,3-5 0 0 0,-3 3 0 0 0,0 1 0 0 0,0-1 0 0 0,-1 0 0 0 0,0 0 0 0 0,0-1 0 0 0,0 1 0 0 0,-1-1 0 0 0,1 1 0 0 0,-1-1 0 0 0,-1 0 0 0 0,1 0 0 0 0,-1 0 0 0 0,0 0 0 0 0,0 0 0 0 0,-1 0 0 0 0,0 0 0 0 0,0 0 0 0 0,-1-9 0 0 0,-2 6-17 0 0,1 0 0 0 0,-1 1 1 0 0,0-1-1 0 0,-1 1 0 0 0,0 0 0 0 0,0 0 1 0 0,-1 0-1 0 0,0 1 0 0 0,0-1 0 0 0,-1 1 1 0 0,1 0-1 0 0,-2 1 0 0 0,1-1 0 0 0,-1 1 0 0 0,0 1 1 0 0,0-1-1 0 0,-1 1 0 0 0,-8-4 0 0 0,-2-2-1096 0 0,-1 2 0 0 0,-31-13 0 0 0,-36-2-9761 0 0,72 21 7748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33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95 200 164 0 0,'-35'-15'2381'0'0,"25"10"106"0"0,-1 1 0 0 0,1-2-1 0 0,-18-14 4917 0 0,37 14-5359 0 0,11-1-1189 0 0,109-11 2396 0 0,-101 16-2680 0 0,0-1 0 0 0,0-1 0 0 0,0-1 0 0 0,-1-2-1 0 0,48-17 1 0 0,-69 21-478 0 0,-1 0 0 0 0,-1 1 1 0 0,1-2-1 0 0,0 1 0 0 0,-1 0 0 0 0,0-1 0 0 0,0 0 0 0 0,0 0 0 0 0,0 0 0 0 0,0-1 1 0 0,-1 1-1 0 0,0-1 0 0 0,0 0 0 0 0,0 0 0 0 0,3-9 0 0 0,-5 13 114 0 0,-3 1-194 0 0,1 0 1 0 0,0 0-1 0 0,0 1 0 0 0,0-1 1 0 0,0 0-1 0 0,0 1 1 0 0,0-1-1 0 0,-1 1 0 0 0,1-1 1 0 0,0 1-1 0 0,0-1 0 0 0,0 1 1 0 0,1 0-1 0 0,-1-1 1 0 0,0 1-1 0 0,0 0 0 0 0,0 0 1 0 0,0 0-1 0 0,1-1 0 0 0,-1 1 1 0 0,-1 2-1 0 0,-10 31 273 0 0,8-15-8 0 0,-1 35 1 0 0,5-50-238 0 0,-2 47 444 0 0,3 0 0 0 0,1 0 0 0 0,3 0-1 0 0,2-1 1 0 0,18 68 0 0 0,-22-109-503 0 0,-2-5 4 0 0,1 0 1 0 0,-1 0-1 0 0,0 0 1 0 0,0 1-1 0 0,0-1 1 0 0,-1 0 0 0 0,1 0-1 0 0,-1 1 1 0 0,0-1-1 0 0,0 1 1 0 0,-1-1-1 0 0,1 0 1 0 0,-3 9-1 0 0,1-11-83 0 0,1-1-1 0 0,-1 1 1 0 0,1 0-1 0 0,-1-1 0 0 0,1 1 1 0 0,-1-1-1 0 0,0 1 1 0 0,0-1-1 0 0,0 0 1 0 0,0 1-1 0 0,0-1 0 0 0,0 0 1 0 0,0-1-1 0 0,0 1 1 0 0,-1 0-1 0 0,1-1 0 0 0,-3 1 1 0 0,-45 7-569 0 0,39-6 512 0 0,-80 9-322 0 0,-136 24 1452 0 0,234-32-595 0 0,0 0-1 0 0,1-1 1 0 0,-1 1-1 0 0,0-1 1 0 0,15 1-1 0 0,193 1-380 0 0,-175-4 0 0 0,-8 0-725 0 0,8-1-7102 0 0,-14-1 2426 0 0,-3 1 2176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33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396 37 688 0 0,'3'-15'2401'0'0,"1"-2"8713"0"0,-4 16-11041 0 0,0 1 0 0 0,0 0 0 0 0,0 0 0 0 0,0-1-1 0 0,-1 1 1 0 0,1 0 0 0 0,0 0 0 0 0,0 0 0 0 0,0-1 0 0 0,0 1 0 0 0,-1 0-1 0 0,1 0 1 0 0,0 0 0 0 0,0-1 0 0 0,0 1 0 0 0,-1 0 0 0 0,1 0-1 0 0,0 0 1 0 0,0 0 0 0 0,-1 0 0 0 0,1 0 0 0 0,0-1 0 0 0,0 1-1 0 0,-1 0 1 0 0,1 0 0 0 0,0 0 0 0 0,0 0 0 0 0,-1 0 0 0 0,1 0-1 0 0,0 0 1 0 0,0 0 0 0 0,-1 0 0 0 0,1 0 0 0 0,0 0 0 0 0,0 0 0 0 0,-1 0-1 0 0,1 1 1 0 0,0-1 0 0 0,0 0 0 0 0,-1 0 0 0 0,1 0 0 0 0,0 0-1 0 0,0 0 1 0 0,-1 0 0 0 0,1 1 0 0 0,0-1 0 0 0,0 0 0 0 0,0 0-1 0 0,-1 0 1 0 0,1 1 0 0 0,0-1 0 0 0,-16 10 1679 0 0,14-8-1474 0 0,-331 243 10745 0 0,316-233-10521 0 0,-6 7-2821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34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43 28 0 0,'-11'-9'2617'0'0,"-9"-9"1084"0"0,8 2 9262 0 0,25 19-11958 0 0,0 0 1 0 0,0 0-1 0 0,-1 1 0 0 0,0 1 0 0 0,0 0 0 0 0,0 1 1 0 0,12 7-1 0 0,-15-8-673 0 0,134 83 4238 0 0,-10 13-4056 0 0,-130-99-604 0 0,-1-1 1 0 0,0 1-1 0 0,1-1 0 0 0,-1 0 0 0 0,1 1 1 0 0,-1-1-1 0 0,1 0 0 0 0,0-1 1 0 0,-1 1-1 0 0,1 0 0 0 0,0-1 0 0 0,-1 1 1 0 0,1-1-1 0 0,0 0 0 0 0,0 0 0 0 0,4-1 1 0 0,33-10-8835 0 0,-36 9 6610 0 0,9-3-1116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34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10 191 204 0 0,'-9'1'17182'0'0,"25"-11"-12512"0"0,19-9-4264 0 0,-24 14 2180 0 0,0 0-1754 0 0,0-1 0 0 0,0-1 1 0 0,0 0-1 0 0,11-10 1 0 0,-8 5-470 0 0,0-2 1 0 0,-1 0 0 0 0,0 0 0 0 0,11-18 0 0 0,-12 11-111 0 0,-6 13 819 0 0,-9 23-659 0 0,-2 15-413 0 0,1 1 0 0 0,1-1 0 0 0,3 58 0 0 0,-2 19 0 0 0,2-106-103 0 0,0 0 0 0 0,-1 0 0 0 0,1 0-1 0 0,0 0 1 0 0,0 0 0 0 0,0 1 0 0 0,0-1 0 0 0,1 0 0 0 0,-1 0 0 0 0,0 0-1 0 0,0 0 1 0 0,1 0 0 0 0,-1 0 0 0 0,0 0 0 0 0,1 0 0 0 0,-1 0 0 0 0,1 0-1 0 0,0 0 1 0 0,-1 0 0 0 0,1 0 0 0 0,0 0 0 0 0,-1 0 0 0 0,1 0 0 0 0,0 0-1 0 0,2 1 1 0 0,-2-2-595 0 0,0 1 0 0 0,1-1-1 0 0,-1 0 1 0 0,0 1-1 0 0,1-1 1 0 0,-1 0 0 0 0,1 0-1 0 0,-1 0 1 0 0,1 0 0 0 0,-1 0-1 0 0,0 0 1 0 0,1 0 0 0 0,-1 0-1 0 0,2-1 1 0 0,9-2-2663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35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5 596 0 0,'-28'-4'24704'0'0,"180"19"-17721"0"0,84-10-6582 0 0,-220-5-318 0 0,28-6 102 0 0,6-1-2674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35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0 936 0 0,'-12'6'1927'0'0,"-19"14"12258"0"0,33-19-12395 0 0,19 2 802 0 0,0 0-1 0 0,34-1 0 0 0,98-13 2083 0 0,-85 4-3193 0 0,-45 5-1619 0 0,-1 0-4026 0 0,-7 0-5713 0 0,-9 1 6690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37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437 52 768 0 0,'23'-33'5384'0'0,"-4"15"7256"0"0,-21 21-11802 0 0,-5 8-369 0 0,1-1 0 0 0,-2 1 0 0 0,1-2 0 0 0,-1 1 0 0 0,-1-1 0 0 0,0 0-1 0 0,-11 8 1 0 0,-81 56 1234 0 0,61-46-933 0 0,-46 26 420 0 0,63-40-670 0 0,0 0 0 0 0,1 1 1 0 0,1 2-1 0 0,0 0 1 0 0,-31 32-1 0 0,51-47-483 0 0,0 0 0 0 0,0 0 1 0 0,0 0-1 0 0,0 0 0 0 0,0 0 0 0 0,0 0 0 0 0,0 0 1 0 0,0 0-1 0 0,1 0 0 0 0,-1 1 0 0 0,0-1 0 0 0,1 0 1 0 0,-1 1-1 0 0,1-1 0 0 0,-1 0 0 0 0,1 1 0 0 0,0-1 1 0 0,0 0-1 0 0,-1 1 0 0 0,1-1 0 0 0,0 1 0 0 0,0-1 1 0 0,0 0-1 0 0,1 1 0 0 0,-1-1 0 0 0,0 1 0 0 0,0-1 1 0 0,1 0-1 0 0,-1 1 0 0 0,1-1 0 0 0,-1 0 0 0 0,1 0 0 0 0,0 1 1 0 0,-1-1-1 0 0,1 0 0 0 0,0 0 0 0 0,0 0 0 0 0,0 0 1 0 0,0 0-1 0 0,0 0 0 0 0,0 0 0 0 0,0 0 0 0 0,0 0 1 0 0,0 0-1 0 0,1-1 0 0 0,-1 1 0 0 0,0 0 0 0 0,0-1 1 0 0,1 1-1 0 0,-1-1 0 0 0,3 1 0 0 0,9 4 55 0 0,1-2 0 0 0,-1 1 0 0 0,1-2 0 0 0,16 2 0 0 0,-20-3-59 0 0,34 5-357 0 0,0-1-1 0 0,0-3 1 0 0,0-2 0 0 0,0-1 0 0 0,86-15-1 0 0,-120 13-372 0 0,0-1-1 0 0,0 1 0 0 0,-1-2 0 0 0,0 1 0 0 0,0-1 0 0 0,15-11 0 0 0,-23 15 1332 0 0,-3 6-434 0 0,1 0-1 0 0,0 0 0 0 0,-1-1 1 0 0,0 1-1 0 0,0-1 0 0 0,-3 5 0 0 0,-5 12 683 0 0,10-21-871 0 0,-7 17 571 0 0,1 1-1 0 0,0 0 1 0 0,2 0-1 0 0,0 1 1 0 0,1-1-1 0 0,-1 36 1 0 0,4-53-756 0 0,0 0 0 0 0,0 1 0 0 0,1-1 0 0 0,-1 0 0 0 0,0 0 0 0 0,1 0 0 0 0,-1 0 0 0 0,1 0 0 0 0,-1 0 0 0 0,1 0 0 0 0,0 0 0 0 0,0 0 0 0 0,-1 0 0 0 0,1 0 0 0 0,0 0 0 0 0,0 0-1 0 0,0 0 1 0 0,0-1 0 0 0,0 1 0 0 0,0 0 0 0 0,0-1 0 0 0,0 1 0 0 0,0-1 0 0 0,0 1 0 0 0,2 0 0 0 0,31 4-9552 0 0,-19-7 6555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3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1 405 392 0 0,'7'-11'12721'0'0,"14"34"-8314"0"0,-11-11-3578 0 0,0-1 0 0 0,1-1 0 0 0,1 0 0 0 0,0 0 0 0 0,0-1 0 0 0,1 0 0 0 0,0-2 0 0 0,0 1 0 0 0,1-2 0 0 0,18 8 0 0 0,-24-11-629 0 0,0-1 0 0 0,1 0 1 0 0,-1 0-1 0 0,0 0 1 0 0,0-1-1 0 0,1 0 1 0 0,-1-1-1 0 0,1 0 0 0 0,-1 0 1 0 0,1-1-1 0 0,-1 0 1 0 0,0 0-1 0 0,1-1 1 0 0,-1 0-1 0 0,0-1 0 0 0,0 0 1 0 0,0 0-1 0 0,-1 0 1 0 0,1-1-1 0 0,7-5 0 0 0,38-40 458 0 0,-45 40-539 0 0,1 0-1 0 0,0 1 0 0 0,1-1 1 0 0,0 2-1 0 0,20-13 1 0 0,-27 19-105 0 0,-1 0 0 0 0,0 0 0 0 0,1 1 1 0 0,-1-1-1 0 0,1 1 0 0 0,-1-1 1 0 0,0 1-1 0 0,1 0 0 0 0,-1 0 0 0 0,1 0 1 0 0,-1 0-1 0 0,1 1 0 0 0,-1-1 1 0 0,1 0-1 0 0,-1 1 0 0 0,0 0 0 0 0,1 0 1 0 0,3 1-1 0 0,4 4-29 0 0,-1-1-1 0 0,0 1 1 0 0,11 9-1 0 0,10 8-3882 0 0,1-10-5598 0 0,-22-12 6234 0 0</inkml:trace>
  <inkml:trace contextRef="#ctx0" brushRef="#br0" timeOffset="1">671 379 360 0 0,'-15'-55'2408'0'0,"-32"-76"1"0"0,-11 12 6608 0 0,58 119-9013 0 0,-3-5 805 0 0,0 0-1 0 0,0-1 1 0 0,1 1-1 0 0,-1-1 0 0 0,1 0 1 0 0,1 0-1 0 0,-1 0 1 0 0,0-6-1 0 0,2 11-825 0 0,0 0 0 0 0,1 0 0 0 0,-1 0 0 0 0,0 0 0 0 0,1 1 0 0 0,-1-1 0 0 0,1 0 1 0 0,-1 0-1 0 0,1 1 0 0 0,-1-1 0 0 0,1 0 0 0 0,-1 1 0 0 0,1-1 0 0 0,0 0 0 0 0,0 1 0 0 0,-1-1 0 0 0,1 1 0 0 0,0-1 0 0 0,0 1 0 0 0,-1 0 1 0 0,1-1-1 0 0,0 1 0 0 0,0 0 0 0 0,0-1 0 0 0,0 1 0 0 0,0 0 0 0 0,-1 0 0 0 0,1 0 0 0 0,0 0 0 0 0,0 0 0 0 0,2 0 0 0 0,33 0-3539 0 0,-30 0 2375 0 0,20 2-1519 0 0,1-1 386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38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126 376 44 0 0,'-9'4'1584'0'0,"1"0"1"0"0,0 0-1 0 0,0 0 1 0 0,0 1-1 0 0,1 1 1 0 0,-1-1-1 0 0,1 1 0 0 0,1 0 1 0 0,-1 1-1 0 0,1-1 1 0 0,-10 15-1 0 0,-1-1 2734 0 0,17-20-4205 0 0,0 1 0 0 0,0-1-1 0 0,0 0 1 0 0,0 0-1 0 0,-1 1 1 0 0,1-1-1 0 0,0 0 1 0 0,0 0 0 0 0,0 1-1 0 0,0-1 1 0 0,0 0-1 0 0,0 0 1 0 0,0 0-1 0 0,-1 1 1 0 0,1-1 0 0 0,0 0-1 0 0,0 0 1 0 0,0 0-1 0 0,0 0 1 0 0,-1 1-1 0 0,1-1 1 0 0,0 0 0 0 0,0 0-1 0 0,-1 0 1 0 0,1 0-1 0 0,0 0 1 0 0,0 0-1 0 0,0 0 1 0 0,-1 0 0 0 0,1 0-1 0 0,0 1 1 0 0,0-1-1 0 0,-1 0 1 0 0,1 0-1 0 0,0 0 1 0 0,0 0 0 0 0,-1 0-1 0 0,1-1 1 0 0,0 1-1 0 0,0 0 1 0 0,-1 0-1 0 0,1 0 1 0 0,0 0 0 0 0,0 0-1 0 0,-1 0 1 0 0,1 0-1 0 0,0 0 1 0 0,0 0-1 0 0,0-1 1 0 0,-1 1 0 0 0,1 0-1 0 0,1-17 1270 0 0,9-24-1184 0 0,109-321 1129 0 0,-100 305-1251 0 0,-18 56-72 0 0,0 5 1 0 0,1-1 0 0 0,-1 1 0 0 0,0 0 0 0 0,0-1 0 0 0,0 1 0 0 0,0 0 0 0 0,-1 0 1 0 0,1 4-1 0 0,0 1 13 0 0,6 23-16 0 0,2 0 1 0 0,1 0 0 0 0,2-1 0 0 0,0-1 0 0 0,2 0 0 0 0,2-1 0 0 0,0 0-1 0 0,2-1 1 0 0,1-1 0 0 0,1-1 0 0 0,2-1 0 0 0,0-1 0 0 0,43 37 0 0 0,-57-56-265 0 0,0 0-1 0 0,0 0 1 0 0,0-1 0 0 0,9 4 0 0 0,-15-7 164 0 0,-1 0-1 0 0,1 0 1 0 0,-1-1-1 0 0,1 1 1 0 0,-1 0-1 0 0,1-1 1 0 0,-1 1-1 0 0,1-1 1 0 0,-1 0-1 0 0,1 0 1 0 0,0 1-1 0 0,-1-1 1 0 0,1 0-1 0 0,-1 0 1 0 0,1-1-1 0 0,0 1 1 0 0,-1 0-1 0 0,1 0 1 0 0,-1-1-1 0 0,1 1 1 0 0,-1-1-1 0 0,1 1 1 0 0,-1-1-1 0 0,1 0 1 0 0,-1 0-1 0 0,1 0 1 0 0,-1 0-1 0 0,0 0 1 0 0,0 0-1 0 0,2-1 1 0 0,-2 1 68 0 0,-1 0 1 0 0,0 0-1 0 0,1 0 0 0 0,-1-1 1 0 0,0 1-1 0 0,0 0 0 0 0,1 0 1 0 0,-1 0-1 0 0,0 0 0 0 0,0 0 1 0 0,0-1-1 0 0,-1 1 0 0 0,1 0 1 0 0,0 0-1 0 0,0 0 1 0 0,-1 0-1 0 0,1 0 0 0 0,0 0 1 0 0,-1 0-1 0 0,1 0 0 0 0,-1 0 1 0 0,1 0-1 0 0,-1 0 0 0 0,0 0 1 0 0,1 0-1 0 0,-1 0 0 0 0,0 0 1 0 0,0 0-1 0 0,0 0 0 0 0,0 1 1 0 0,1-1-1 0 0,-1 0 0 0 0,-2 0 1 0 0,-38-21 173 0 0,10 12 186 0 0,0 0 0 0 0,-1 3 0 0 0,0 0 0 0 0,0 2 0 0 0,-1 2 0 0 0,1 0 1 0 0,-1 3-1 0 0,-50 4 0 0 0,80-4-356 0 0,0 1 0 0 0,0-1 0 0 0,0 1-1 0 0,0-1 1 0 0,0 1 0 0 0,0 0 0 0 0,0 0 0 0 0,1 0 0 0 0,-1 0 0 0 0,-4 3 0 0 0,6-3-105 0 0,1-1 1 0 0,0 1-1 0 0,-1-1 1 0 0,1 0-1 0 0,0 1 1 0 0,-1-1-1 0 0,1 1 0 0 0,0-1 1 0 0,0 0-1 0 0,0 1 1 0 0,-1-1-1 0 0,1 1 1 0 0,0-1-1 0 0,0 1 1 0 0,0-1-1 0 0,0 1 0 0 0,0-1 1 0 0,0 1-1 0 0,0-1 1 0 0,0 1-1 0 0,0-1 1 0 0,0 1-1 0 0,0-1 1 0 0,0 2-1 0 0,13 15-5315 0 0,-4-10 1931 0 0,-2 1 505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38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17 764 0 0,'0'-1'198'0'0,"0"1"-1"0"0,-1-1 1 0 0,1 1 0 0 0,0-1-1 0 0,0 1 1 0 0,0-1-1 0 0,0 1 1 0 0,0-1 0 0 0,0 0-1 0 0,0 1 1 0 0,0-1 0 0 0,0 1-1 0 0,0-1 1 0 0,0 1 0 0 0,0-1-1 0 0,1 1 1 0 0,-1-1-1 0 0,0 1 1 0 0,0-1 0 0 0,0 1-1 0 0,1-1 1 0 0,-1 1 0 0 0,0-1-1 0 0,1 1 1 0 0,-1-1-1 0 0,0 1 1 0 0,1-1 0 0 0,-1 1-1 0 0,1 0 1 0 0,-1-1 0 0 0,1 1-1 0 0,11 12 3500 0 0,8 30-713 0 0,0 19-1109 0 0,-3 1 0 0 0,-2 1-1 0 0,-3 0 1 0 0,5 96 0 0 0,-13 262 3032 0 0,-7-225-2711 0 0,3-194-2755 0 0,2 28 1397 0 0,1-16-3682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39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0 125 864 0 0,'1'-6'872'0'0,"0"0"0"0"0,1 0-1 0 0,-1 1 1 0 0,1-1 0 0 0,0 1-1 0 0,0-1 1 0 0,1 1 0 0 0,0 0 0 0 0,0 0-1 0 0,0 0 1 0 0,0 0 0 0 0,1 1 0 0 0,0-1-1 0 0,7-6 1 0 0,-6 8-448 0 0,0 0 0 0 0,0 0 0 0 0,0 0 0 0 0,0 1 0 0 0,0 0 0 0 0,0 0 0 0 0,1 0 0 0 0,-1 1 0 0 0,1 0 0 0 0,-1 0 0 0 0,1 0-1 0 0,0 0 1 0 0,-1 1 0 0 0,1 0 0 0 0,8 1 0 0 0,434 27 3817 0 0,-322-21-3801 0 0,733 13 1882 0 0,11-38-789 0 0,173-18-143 0 0,330 19 151 0 0,-1091 18-1331 0 0,19-1 10 0 0,428 9-73 0 0,-319-12-147 0 0,-404 3 0 0 0,-2-1 0 0 0,0 1 0 0 0,1 0 0 0 0,-1 0 0 0 0,0 0 0 0 0,0 1 0 0 0,0-1 0 0 0,0 1 0 0 0,0 0 0 0 0,5 2 0 0 0,-7-2 0 0 0,-1-1 0 0 0,0 1 0 0 0,0 0 0 0 0,0 0 0 0 0,0 0 0 0 0,1 0 0 0 0,-1 0 0 0 0,-1 0 0 0 0,1 0 0 0 0,0 0 0 0 0,0 0 0 0 0,0 0 0 0 0,0 0 0 0 0,-1 1 0 0 0,1-1 0 0 0,-1 0 0 0 0,1 1 0 0 0,-1-1 0 0 0,1 0 0 0 0,-1 1 0 0 0,0-1 0 0 0,0 1 0 0 0,1-1 0 0 0,-1 1 0 0 0,0-1 0 0 0,0 0 0 0 0,-1 1 0 0 0,1 1 0 0 0,0 0 0 0 0,4 50 0 0 0,-2 69 0 0 0,-1-8 0 0 0,50 529 0 0 0,-44-577 0 0 0,-3 1 0 0 0,-3-1 0 0 0,-9 83 0 0 0,6-143 0 0 0,2-5-202 0 0,0 1-1 0 0,-1-1 1 0 0,1 0-1 0 0,0 0 1 0 0,-1 0-1 0 0,0 0 1 0 0,1 0 0 0 0,-1 0-1 0 0,0 0 1 0 0,1 0-1 0 0,-1 0 1 0 0,0 0-1 0 0,0 0 1 0 0,0 0 0 0 0,0-1-1 0 0,0 1 1 0 0,0 0-1 0 0,0-1 1 0 0,0 1-1 0 0,0 0 1 0 0,0-1 0 0 0,0 1-1 0 0,0-1 1 0 0,0 0-1 0 0,-1 1 1 0 0,1-1-1 0 0,0 0 1 0 0,0 0 0 0 0,0 0-1 0 0,-1 0 1 0 0,1 0-1 0 0,0 0 1 0 0,-2 0-1 0 0,-1 0-1223 0 0,-18 2-2653 0 0,-6 0 586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40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1 260 0 0,'-18'0'-14'0'0,"-14"6"17052"0"0,51-3-14615 0 0,234 3 2605 0 0,-133-6-4099 0 0,230 8 1276 0 0,201-1-37 0 0,-46 1-959 0 0,-31 2 55 0 0,-107-2-1007 0 0,114-2-257 0 0,16 3 0 0 0,-17-4 0 0 0,156-7 0 0 0,-459 1 0 0 0,1387 9 0 0 0,-1536-10 0 0 0,-17 1 0 0 0,0 1 0 0 0,-1 0 0 0 0,1 1 0 0 0,0 0 0 0 0,15 4 0 0 0,-26-5-66 0 0,0 0 0 0 0,1 0 0 0 0,-1 0-1 0 0,0 0 1 0 0,1 0 0 0 0,-1 1 0 0 0,0-1 0 0 0,0 0 0 0 0,1 0-1 0 0,-1 0 1 0 0,0 1 0 0 0,0-1 0 0 0,1 0 0 0 0,-1 0 0 0 0,0 1-1 0 0,0-1 1 0 0,0 0 0 0 0,0 1 0 0 0,1-1 0 0 0,-1 0 0 0 0,0 0-1 0 0,0 1 1 0 0,0-1 0 0 0,0 0 0 0 0,0 1 0 0 0,0-1 0 0 0,0 0 0 0 0,0 1-1 0 0,0-1 1 0 0,0 0 0 0 0,0 1 0 0 0,1 5-3479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49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400 31 384 0 0,'-18'-22'4468'0'0,"14"21"-4172"0"0,1-1 0 0 0,0 1 1 0 0,0 0-1 0 0,-1 0 0 0 0,1 0 0 0 0,0 0 0 0 0,-1 1 1 0 0,1 0-1 0 0,-1-1 0 0 0,1 1 0 0 0,-1 0 1 0 0,1 1-1 0 0,-1-1 0 0 0,1 1 0 0 0,0-1 1 0 0,-1 1-1 0 0,1 0 0 0 0,0 0 0 0 0,-1 1 1 0 0,-2 1-1 0 0,-9 4 324 0 0,1 1 0 0 0,-26 18 0 0 0,30-19-245 0 0,-14 11 305 0 0,0 0 0 0 0,2 2 0 0 0,0 0 0 0 0,-24 30 0 0 0,34-36-344 0 0,2 0-1 0 0,0 1 1 0 0,0 0 0 0 0,2 0-1 0 0,0 1 1 0 0,0 0 0 0 0,2 1-1 0 0,-8 25 1 0 0,13-34-156 0 0,-1 0 0 0 0,1 0-1 0 0,1 0 1 0 0,0 1 0 0 0,0-1 0 0 0,0 0-1 0 0,1 0 1 0 0,0 1 0 0 0,1-1-1 0 0,0 0 1 0 0,5 13 0 0 0,-2-10 2 0 0,0 0 0 0 0,1 0 0 0 0,0 0 0 0 0,1-1-1 0 0,0 0 1 0 0,1 0 0 0 0,10 10 0 0 0,-2-4 73 0 0,1-2 0 0 0,0 0 0 0 0,1-1 0 0 0,1-1 0 0 0,0 0 0 0 0,0-2 0 0 0,1 0 0 0 0,27 9 0 0 0,14-1 807 0 0,-28-14-3295 0 0,-3-8-7409 0 0,-22 1 7100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50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8 157 396 0 0,'-8'-9'13814'0'0,"45"2"-11378"0"0,78-20 1838 0 0,-100 23-3903 0 0,-1-1 0 0 0,1 0 0 0 0,-1-2 1 0 0,0 0-1 0 0,19-12 0 0 0,-25 13-219 0 0,-1-1 1 0 0,0 1-1 0 0,-1-1 1 0 0,7-10 0 0 0,4-2 45 0 0,-16 17-181 0 0,-1 2-14 0 0,0 0 0 0 0,0 0 0 0 0,0 0 1 0 0,0 0-1 0 0,0 0 0 0 0,0-1 0 0 0,0 1 0 0 0,0 0 0 0 0,0 0 0 0 0,0 0 1 0 0,0 0-1 0 0,0 0 0 0 0,0 0 0 0 0,1 0 0 0 0,-1-1 0 0 0,0 1 1 0 0,0 0-1 0 0,0 0 0 0 0,0 0 0 0 0,0 0 0 0 0,0 0 0 0 0,0 0 0 0 0,0 0 1 0 0,0 0-1 0 0,1 0 0 0 0,-1 0 0 0 0,0 0 0 0 0,0 0 0 0 0,0-1 1 0 0,0 1-1 0 0,0 0 0 0 0,0 0 0 0 0,0 0 0 0 0,1 0 0 0 0,-1 0 0 0 0,0 0 1 0 0,0 0-1 0 0,0 0 0 0 0,0 0 0 0 0,0 0 0 0 0,0 0 0 0 0,1 0 1 0 0,-1 0-1 0 0,0 1 0 0 0,0-1 0 0 0,0 0 0 0 0,0 0 0 0 0,0 0 1 0 0,0 0-1 0 0,0 0 0 0 0,0 0 0 0 0,1 0 0 0 0,-1 0 0 0 0,0 0 0 0 0,0 0 1 0 0,0 0-1 0 0,0 0 0 0 0,0 1 0 0 0,0-1 0 0 0,0 0 0 0 0,0 0 1 0 0,0 0-1 0 0,0 0 0 0 0,8 7 143 0 0,-8-7-152 0 0,5 12 193 0 0,0-1-1 0 0,-1 1 1 0 0,-1 0 0 0 0,0 0-1 0 0,0 0 1 0 0,1 20 0 0 0,1 3 219 0 0,8 17 467 0 0,1-1-1 0 0,40 88 0 0 0,-46-120-684 0 0,-7-17-217 0 0,-1-1 0 0 0,0 0 0 0 0,1 0 1 0 0,-1 0-1 0 0,1 0 0 0 0,-1 0 0 0 0,0 1 0 0 0,0-1 1 0 0,0 0-1 0 0,0 0 0 0 0,0 0 0 0 0,0 1 0 0 0,0-1 1 0 0,0 0-1 0 0,0 0 0 0 0,-1 0 0 0 0,1 0 1 0 0,0 1-1 0 0,-1-1 0 0 0,1 0 0 0 0,-1 0 0 0 0,1 0 1 0 0,-2 1-1 0 0,1 0-19 0 0,-1 0 1 0 0,0-1 0 0 0,0 1-1 0 0,0-1 1 0 0,0 1 0 0 0,0-1-1 0 0,0 0 1 0 0,0 0-1 0 0,0 0 1 0 0,0 0 0 0 0,-3 1-1 0 0,-10 2-119 0 0,0-1 0 0 0,1-1 0 0 0,-20 1 0 0 0,12-1 111 0 0,-21 3 44 0 0,21-3 246 0 0,0 1 1 0 0,0 1 0 0 0,1 0-1 0 0,-39 14 1 0 0,60-18-204 0 0,0 0-1 0 0,0 0 1 0 0,0 0 0 0 0,-1 0 0 0 0,1 0 0 0 0,0 0-1 0 0,0 0 1 0 0,0 0 0 0 0,-1 0 0 0 0,1 0-1 0 0,0 0 1 0 0,0 0 0 0 0,0 0 0 0 0,-1 0 0 0 0,1 0-1 0 0,0 1 1 0 0,0-1 0 0 0,0 0 0 0 0,0 0 0 0 0,-1 0-1 0 0,1 0 1 0 0,0 0 0 0 0,0 0 0 0 0,0 0-1 0 0,0 1 1 0 0,0-1 0 0 0,0 0 0 0 0,-1 0 0 0 0,1 0-1 0 0,0 0 1 0 0,0 0 0 0 0,0 1 0 0 0,0-1-1 0 0,0 0 1 0 0,0 0 0 0 0,0 0 0 0 0,0 1 0 0 0,0-1-1 0 0,0 0 1 0 0,0 0 0 0 0,0 0 0 0 0,0 0-1 0 0,0 1 1 0 0,0-1 0 0 0,0 0 0 0 0,0 0 0 0 0,0 0-1 0 0,0 1 1 0 0,0-1 0 0 0,0 0 0 0 0,0 0-1 0 0,0 0 1 0 0,0 1 0 0 0,15 2 432 0 0,22-1-138 0 0,94-17 1163 0 0,-65 6-3115 0 0,0 3-7635 0 0,-51 4 5723 0 0,3 1 508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50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419 23 300 0 0,'0'-1'730'0'0,"1"0"1"0"0,-1 0-1 0 0,1-1 0 0 0,-1 1 1 0 0,0 0-1 0 0,0 0 0 0 0,0 0 1 0 0,1 0-1 0 0,-1 0 0 0 0,0-1 1 0 0,0 1-1 0 0,-1 0 0 0 0,1 0 1 0 0,0 0-1 0 0,0 0 0 0 0,-1-2 1 0 0,1 3-559 0 0,-1-1 1 0 0,1 1 0 0 0,-1 0 0 0 0,1 0 0 0 0,0 0-1 0 0,-1-1 1 0 0,1 1 0 0 0,-1 0 0 0 0,1 0 0 0 0,-1 0-1 0 0,1 0 1 0 0,0 0 0 0 0,-1 0 0 0 0,1 0 0 0 0,-1 0-1 0 0,1 0 1 0 0,-1 0 0 0 0,1 0 0 0 0,-1 0 0 0 0,1 1-1 0 0,0-1 1 0 0,-1 0 0 0 0,1 0 0 0 0,-1 0 0 0 0,1 0-1 0 0,0 1 1 0 0,-1-1 0 0 0,0 1 0 0 0,-38 30 1165 0 0,28-22 418 0 0,-281 212 5731 0 0,280-213-7542 0 0,-19 13-313 0 0,10-8-4728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51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17 792 0 0,'-1'0'399'0'0,"1"-1"-1"0"0,-1 1 1 0 0,0-1 0 0 0,0 0-1 0 0,1 0 1 0 0,-1 1 0 0 0,0-1-1 0 0,1 0 1 0 0,-1 0 0 0 0,1 0-1 0 0,-1 1 1 0 0,1-1 0 0 0,0 0-1 0 0,-1 0 1 0 0,1 0-1 0 0,0 0 1 0 0,-1 0 0 0 0,1-2-1 0 0,14 7 6832 0 0,10 10-2275 0 0,-6-3-4307 0 0,-17-11-738 0 0,118 85 5833 0 0,14 10-1838 0 0,-127-91-4179 0 0,0-1-1 0 0,1 0 0 0 0,-1 0 0 0 0,0-1 0 0 0,1 0 1 0 0,9 2-1 0 0,23-2-11310 0 0,-26-2 8629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51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1 139 784 0 0,'1'6'9719'0'0,"-1"-7"-9572"0"0,16 4 4114 0 0,19-3-668 0 0,-22-2-2907 0 0,1-1 1 0 0,-1-1 0 0 0,0 0 0 0 0,0-1-1 0 0,0 0 1 0 0,-1-1 0 0 0,1-1 0 0 0,-2 0-1 0 0,1 0 1 0 0,-1-1 0 0 0,0-1-1 0 0,0 0 1 0 0,10-11 0 0 0,-7 3-249 0 0,-10 12-250 0 0,1 0-1 0 0,-1 0 1 0 0,1 1 0 0 0,0-1-1 0 0,7-4 1 0 0,-12 9 27 0 0,2 0-170 0 0,-1 1-1 0 0,0 0 0 0 0,0 0 0 0 0,0 0 0 0 0,-1 0 0 0 0,1 1 0 0 0,0-1 0 0 0,0 0 0 0 0,0 0 0 0 0,-1 0 0 0 0,1 1 1 0 0,-1-1-1 0 0,1 0 0 0 0,-1 1 0 0 0,1-1 0 0 0,-1 0 0 0 0,0 1 0 0 0,0 1 0 0 0,3 33 656 0 0,-3-20-419 0 0,17 67 704 0 0,-1-7-919 0 0,-15-75-66 0 0,-1-1 0 0 0,-1 1 0 0 0,1 0 0 0 0,0 0 0 0 0,0-1 0 0 0,0 1 0 0 0,0 0 0 0 0,0-1 0 0 0,-1 1 0 0 0,1 0 0 0 0,0-1 1 0 0,-1 1-1 0 0,1 0 0 0 0,0-1 0 0 0,-1 1 0 0 0,1 0 0 0 0,-1-1 0 0 0,1 1 0 0 0,-1-1 0 0 0,1 1 0 0 0,-1-1 0 0 0,1 1 0 0 0,-1-1 0 0 0,0 0 0 0 0,1 1 0 0 0,-1-1 0 0 0,0 0 0 0 0,1 1 0 0 0,-1-1 0 0 0,0 0 0 0 0,-18 6-14 0 0,19-6 8 0 0,-173 34-1208 0 0,171-34 1949 0 0,31 5-284 0 0,-8-7-448 0 0,13 0-167 0 0,37-8 1 0 0,-70 9-385 0 0,15-2-1588 0 0,7-6-9133 0 0,-16 5 8107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2:52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35 884 0 0,'5'-4'585'0'0,"-1"1"0"0"0,1-1 1 0 0,0 1-1 0 0,0 0 0 0 0,1 0 0 0 0,-1 1 0 0 0,0-1 0 0 0,1 1 1 0 0,0 0-1 0 0,-1 1 0 0 0,1-1 0 0 0,0 1 0 0 0,0 0 0 0 0,9 0 1 0 0,-4 2 155 0 0,1-1 0 0 0,-1 2 1 0 0,1-1-1 0 0,-1 2 1 0 0,0-1-1 0 0,21 9 0 0 0,1 4 432 0 0,0 1-1 0 0,-2 2 1 0 0,44 31-1 0 0,-47-30-285 0 0,-1 2-1 0 0,-1 1 1 0 0,-1 2 0 0 0,28 33-1 0 0,-43-46-586 0 0,-1 0-1 0 0,-1 1 1 0 0,0 0-1 0 0,-1 1 1 0 0,0 0-1 0 0,-1 0 1 0 0,0 0-1 0 0,-1 1 1 0 0,-1 0-1 0 0,0 0 1 0 0,-1 0-1 0 0,2 19 1 0 0,-4-23-135 0 0,-2-1 1 0 0,1 1-1 0 0,-1 0 0 0 0,0 0 1 0 0,-1 0-1 0 0,0 0 0 0 0,-1-1 1 0 0,0 1-1 0 0,-1-1 1 0 0,-5 13-1 0 0,1-8 27 0 0,-1 0 0 0 0,0-1 1 0 0,-1 0-1 0 0,0 0 0 0 0,-21 19 0 0 0,-3-3 132 0 0,-2-1-1 0 0,0-2 1 0 0,-64 33-1 0 0,52-31-3268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3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0 504 0 0,'6'21'2647'0'0,"1"0"-1"0"0,1-1 1 0 0,1 0 0 0 0,11 20-1 0 0,-4-13-601 0 0,2 0 0 0 0,25 29 0 0 0,-2-12 17 0 0,1-1 1 0 0,68 53 0 0 0,-97-85-1687 0 0,2 2 323 0 0,1-1 0 0 0,0 0 0 0 0,0-1 0 0 0,1-1 0 0 0,33 15 0 0 0,-49-24-634 0 0,1-1 1 0 0,0 0-1 0 0,0 0 0 0 0,0 0 0 0 0,0 0 0 0 0,-1 0 1 0 0,1 0-1 0 0,0 0 0 0 0,0 0 0 0 0,0-1 0 0 0,-1 1 1 0 0,1-1-1 0 0,0 1 0 0 0,0-1 0 0 0,-1 0 1 0 0,1 1-1 0 0,0-1 0 0 0,-1 0 0 0 0,1 0 0 0 0,-1 0 1 0 0,1-1-1 0 0,-1 1 0 0 0,0 0 0 0 0,1 0 0 0 0,-1-1 1 0 0,0 1-1 0 0,0-1 0 0 0,0 1 0 0 0,0-1 1 0 0,0 1-1 0 0,0-1 0 0 0,-1 0 0 0 0,1 1 0 0 0,0-4 1 0 0,4-8-132 0 0,-1 0-1 0 0,0 1 1 0 0,2-23 0 0 0,-4 26 185 0 0,4-27-300 0 0,23-171-1695 0 0,-25 196 259 0 0,-4 10 1052 0 0,1 0 0 0 0,0 0 0 0 0,0 0 0 0 0,0 0-1 0 0,0 1 1 0 0,-1-1 0 0 0,1 0 0 0 0,0 1 0 0 0,0-1 0 0 0,0 1 0 0 0,0-1 0 0 0,1 1 0 0 0,-1-1 0 0 0,0 1 0 0 0,0 0 0 0 0,0-1 0 0 0,0 1 0 0 0,0 0 0 0 0,2 0 0 0 0,7 0-2486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6T15:08:34.01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1,'0'0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34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1 692 0 0,'3'6'7885'0'0,"4"0"-6902"0"0,-1-3-9 0 0,1 0 0 0 0,0 0-1 0 0,-1-1 1 0 0,1 0 0 0 0,11 2 0 0 0,8-1 927 0 0,34 1 0 0 0,-35-4-1049 0 0,55 6 829 0 0,58 1 1025 0 0,-119-8-3574 0 0,-1 0 0 0 0,1-1 0 0 0,0-1 0 0 0,-1 0 0 0 0,21-7 0 0 0,-15-1-4727 0 0,-15 4 3255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34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60 7913 0 0,'-5'-3'2121'0'0,"2"2"-1296"0"0,-1-1 1 0 0,1 0-1 0 0,0 0 1 0 0,0 0-1 0 0,0 0 1 0 0,0 0-1 0 0,0 0 0 0 0,0-1 1 0 0,0 0-1 0 0,1 1 1 0 0,-1-1-1 0 0,-3-6 1 0 0,6 8-134 0 0,15-11 963 0 0,6 9-1303 0 0,0 0 1 0 0,0 1-1 0 0,0 2 0 0 0,1 0 1 0 0,-1 1-1 0 0,0 1 0 0 0,0 1 1 0 0,0 1-1 0 0,0 1 0 0 0,27 10 1 0 0,-44-14-320 0 0,0 1 1 0 0,0-1-1 0 0,0 1 1 0 0,-1 0 0 0 0,1 1-1 0 0,0-1 1 0 0,-1 0-1 0 0,0 1 1 0 0,0 0-1 0 0,0 0 1 0 0,0 0 0 0 0,0 0-1 0 0,0 0 1 0 0,-1 1-1 0 0,1-1 1 0 0,-1 1-1 0 0,0 0 1 0 0,2 5-1 0 0,-2-1 8 0 0,0-1 0 0 0,0 0 0 0 0,-1 0-1 0 0,0 1 1 0 0,0-1 0 0 0,-1 1-1 0 0,0-1 1 0 0,-1 1 0 0 0,-2 12-1 0 0,-3 9 29 0 0,-2 0-1 0 0,-2 0 0 0 0,0-1 1 0 0,-16 28-1 0 0,2-7 30 0 0,-17 39-1540 0 0,40-83 695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35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39 80 0 0,'-4'-38'19207'0'0,"11"82"-17013"0"0,-2 0 0 0 0,0 52-1 0 0,-9 95 989 0 0,-1-26-1835 0 0,8-141-3443 0 0,1-16-1438 0 0,9-1-6744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35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0 131 680 0 0,'5'-13'1677'0'0,"0"1"0"0"0,1-1 0 0 0,0 1 0 0 0,1 0 0 0 0,16-22 0 0 0,-21 31-1250 0 0,1 0 0 0 0,0 0-1 0 0,0 0 1 0 0,0 1-1 0 0,0-1 1 0 0,0 1 0 0 0,1 0-1 0 0,-1 0 1 0 0,0 0 0 0 0,1 0-1 0 0,0 1 1 0 0,-1-1 0 0 0,1 1-1 0 0,0 0 1 0 0,0 0 0 0 0,0 0-1 0 0,0 1 1 0 0,0-1 0 0 0,0 1-1 0 0,0 0 1 0 0,0 0 0 0 0,0 1-1 0 0,0-1 1 0 0,0 1 0 0 0,4 1-1 0 0,-4-2-264 0 0,0 1 0 0 0,-1 0-1 0 0,1 0 1 0 0,0 1 0 0 0,-1-1-1 0 0,1 0 1 0 0,-1 1 0 0 0,0 0 0 0 0,1 0-1 0 0,-1 0 1 0 0,0 0 0 0 0,0 1-1 0 0,0-1 1 0 0,-1 1 0 0 0,1 0-1 0 0,-1 0 1 0 0,1 0 0 0 0,-1 0-1 0 0,0 0 1 0 0,0 0 0 0 0,0 1-1 0 0,0-1 1 0 0,-1 1 0 0 0,0-1-1 0 0,1 1 1 0 0,-1-1 0 0 0,-1 1 0 0 0,1 0-1 0 0,0 0 1 0 0,-1-1 0 0 0,0 1-1 0 0,0 0 1 0 0,0 7 0 0 0,-3 8 61 0 0,-1 1 0 0 0,-1-1 1 0 0,-1 0-1 0 0,0 0 0 0 0,-12 24 1 0 0,5-12-10 0 0,-3 7-4 0 0,8-21-40 0 0,1 1-1 0 0,0 0 0 0 0,1 0 0 0 0,1 0 1 0 0,-3 24-1 0 0,8-39-114 0 0,0 0 0 0 0,0 0-1 0 0,0 0 1 0 0,1 0 0 0 0,-1 0 0 0 0,1 0 0 0 0,0 0 0 0 0,0 0 0 0 0,0 0 0 0 0,0-1-1 0 0,0 1 1 0 0,1 0 0 0 0,-1 0 0 0 0,1-1 0 0 0,0 1 0 0 0,0-1 0 0 0,0 0-1 0 0,0 1 1 0 0,0-1 0 0 0,0 0 0 0 0,1 0 0 0 0,-1 0 0 0 0,1-1 0 0 0,-1 1 0 0 0,1-1-1 0 0,0 1 1 0 0,4 1 0 0 0,9 3 153 0 0,0 0-1 0 0,0-1 1 0 0,33 4-1 0 0,-23-3-112 0 0,5 0-773 0 0,50 4-1 0 0,-44-9-3427 0 0,0-4-4883 0 0,-25 2 5880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36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0 569 304 0 0,'4'-22'11451'0'0,"-2"12"-9117"0"0,15-68 5839 0 0,-5-1-3933 0 0,-6 29-3281 0 0,15-51 0 0 0,-16 84-727 0 0,0 0-1 0 0,1 1 0 0 0,1 0 1 0 0,1 0-1 0 0,0 0 0 0 0,19-26 0 0 0,-19 32-75 0 0,0 1-1 0 0,1 0 0 0 0,0 0 0 0 0,0 1 0 0 0,21-14 0 0 0,-26 19-109 0 0,0 1-1 0 0,0-1 1 0 0,0 1-1 0 0,1 0 1 0 0,-1 0-1 0 0,1 0 1 0 0,-1 1-1 0 0,1 0 0 0 0,0 0 1 0 0,0 0-1 0 0,0 0 1 0 0,-1 1-1 0 0,1-1 1 0 0,0 1-1 0 0,0 1 1 0 0,0-1-1 0 0,0 1 1 0 0,4 0-1 0 0,-7 0-23 0 0,0 0 0 0 0,0 0 0 0 0,0 1 0 0 0,0-1 0 0 0,0 0 0 0 0,0 1 0 0 0,-1-1 0 0 0,1 1 0 0 0,-1-1 0 0 0,1 1 0 0 0,-1 0 0 0 0,1 0 0 0 0,-1 0 0 0 0,0-1 0 0 0,0 1 0 0 0,0 1 0 0 0,0-1 0 0 0,0 0-1 0 0,0 0 1 0 0,-1 0 0 0 0,1 0 0 0 0,-1 0 0 0 0,0 1 0 0 0,1-1 0 0 0,-1 0 0 0 0,0 0 0 0 0,0 1 0 0 0,-1 1 0 0 0,1 11 48 0 0,-2-1 0 0 0,0 0 0 0 0,-5 19 0 0 0,3-17-54 0 0,-2 15-16 0 0,1-10 0 0 0,0 0 0 0 0,2 0 0 0 0,0 0 0 0 0,2 38 0 0 0,1-54 0 0 0,0 1 0 0 0,1-1 0 0 0,0 0 0 0 0,0 0 0 0 0,1 1 0 0 0,0-1 0 0 0,-1 0 0 0 0,2 0 0 0 0,-1 0 0 0 0,0-1 0 0 0,1 1 0 0 0,0 0 0 0 0,0-1 0 0 0,1 0 0 0 0,-1 0 0 0 0,1 0 0 0 0,0 0 0 0 0,0-1 0 0 0,0 1 0 0 0,0-1 0 0 0,1 0 0 0 0,-1 0 0 0 0,1 0 0 0 0,5 1 0 0 0,1 1 14 0 0,1-1 0 0 0,0 0 0 0 0,0-1 0 0 0,0-1 0 0 0,0 0 0 0 0,0 0 0 0 0,21-1 0 0 0,6-2-638 0 0,40-7 1 0 0,-72 7 401 0 0,0 0-1717 0 0,6 1-8400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36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506 0 208 0 0,'-6'15'7530'0'0,"-4"8"-3495"0"0,-66 117-633 0 0,-102 118 1574 0 0,-20-16-1363 0 0,182-221-3312 0 0,-6 8-4169 0 0,60-45-3114 0 0,-9 2 4716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37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556 4 492 0 0,'-1'0'302'0'0,"0"-1"0"0"0,-1 1 0 0 0,1-1 0 0 0,0 1-1 0 0,-1-1 1 0 0,1 1 0 0 0,-1 0 0 0 0,1 0 0 0 0,-1 0 0 0 0,1 0 0 0 0,0 0 0 0 0,-1 0-1 0 0,1 0 1 0 0,-1 0 0 0 0,1 0 0 0 0,0 1 0 0 0,-1-1 0 0 0,1 1 0 0 0,0-1 0 0 0,-1 1-1 0 0,1-1 1 0 0,0 1 0 0 0,0 0 0 0 0,-1 0 0 0 0,1 0 0 0 0,0-1 0 0 0,0 1-1 0 0,0 0 1 0 0,0 0 0 0 0,0 0 0 0 0,-1 3 0 0 0,-37 43 2039 0 0,28-32-1500 0 0,-104 132 2327 0 0,-129 150 2642 0 0,219-271-5225 0 0,1-1 594 0 0,-26 33 0 0 0,50-57-1227 0 0,-1-1-1 0 0,1 0 1 0 0,-1 1-1 0 0,1-1 1 0 0,0 1-1 0 0,-1-1 1 0 0,1 1-1 0 0,0-1 1 0 0,-1 0-1 0 0,1 1 1 0 0,0-1-1 0 0,0 1 1 0 0,-1-1 0 0 0,1 1-1 0 0,0 0 1 0 0,0-1-1 0 0,0 1 1 0 0,0-1-1 0 0,0 1 1 0 0,0-1-1 0 0,0 1 1 0 0,0-1-1 0 0,0 1 1 0 0,0-1 0 0 0,0 1-1 0 0,0 0 1 0 0,0-1-1 0 0,1 1 1 0 0,-1 0-1 0 0,15 2-3108 0 0,22-12-2954 0 0,-18 0 3619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37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78 252 0 0,'10'-34'4885'0'0,"2"0"3568"0"0,-9 25-666 0 0,-4 12-7517 0 0,-1 1 1 0 0,1 0-1 0 0,-1 0 0 0 0,0 0 1 0 0,0-1-1 0 0,-1 1 1 0 0,1-1-1 0 0,-1 0 1 0 0,-4 6-1 0 0,-4 4 328 0 0,-92 118 2051 0 0,61-81-949 0 0,-51 78-1 0 0,91-125-1619 0 0,0 0 0 0 0,0 0-1 0 0,1 0 1 0 0,-1 0 0 0 0,1 0-1 0 0,0 0 1 0 0,0 0-1 0 0,0 0 1 0 0,0 0 0 0 0,0 0-1 0 0,1 1 1 0 0,0-1 0 0 0,-1 0-1 0 0,1 0 1 0 0,0 1-1 0 0,1-1 1 0 0,-1 0 0 0 0,0 1-1 0 0,3 5 1 0 0,-2-6-59 0 0,1-1 1 0 0,0 1-1 0 0,0 0 0 0 0,0-1 0 0 0,0 0 1 0 0,0 1-1 0 0,1-1 0 0 0,-1 0 1 0 0,1 0-1 0 0,-1 0 0 0 0,1 0 0 0 0,0-1 1 0 0,0 1-1 0 0,0-1 0 0 0,0 0 1 0 0,0 1-1 0 0,0-1 0 0 0,0-1 0 0 0,0 1 1 0 0,4 0-1 0 0,17 3-71 0 0,0 0-1 0 0,0-2 1 0 0,0-1 0 0 0,0-1 0 0 0,0-1-1 0 0,1-1 1 0 0,45-10 0 0 0,8-12-3436 0 0,-59 16-633 0 0,32-18-1 0 0,-39 18 677 0 0,-3 1 495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38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17 5108 0 0,'0'0'140'0'0,"0"0"-1"0"0,1 0 0 0 0,-1-1 1 0 0,0 1-1 0 0,0 0 0 0 0,0 0 0 0 0,0 0 1 0 0,1-1-1 0 0,-1 1 0 0 0,0 0 1 0 0,0 0-1 0 0,0-1 0 0 0,0 1 0 0 0,0 0 1 0 0,0-1-1 0 0,0 1 0 0 0,0 0 1 0 0,0 0-1 0 0,0-1 0 0 0,0 1 0 0 0,0 0 1 0 0,0 0-1 0 0,0-1 0 0 0,0 1 1 0 0,0 0-1 0 0,0-1 0 0 0,0 1 0 0 0,0 0 1 0 0,0 0-1 0 0,0-1 0 0 0,0 1 1 0 0,-1 0-1 0 0,-6-8 6814 0 0,3 24-4039 0 0,-16 70 5450 0 0,16-65-8107 0 0,0 0-1 0 0,2 0 1 0 0,0 0 0 0 0,2 27-1 0 0,3-34-2124 0 0,-3-12 1210 0 0,1-1 0 0 0,-1 0-1 0 0,1 1 1 0 0,0-1-1 0 0,-1 0 1 0 0,1 1 0 0 0,0-1-1 0 0,0 0 1 0 0,0 0-1 0 0,0 0 1 0 0,0 0 0 0 0,0 0-1 0 0,2 1 1 0 0,4 3-2451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5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19 884 0 0,'3'-18'22370'0'0,"-5"28"-22411"0"0,-13 49 4082 0 0,9-40-3323 0 0,1 0-1 0 0,0 1 0 0 0,2 0 1 0 0,0 0-1 0 0,1 31 0 0 0,3-47-664 0 0,0 0-1 0 0,0 1 1 0 0,0-1-1 0 0,0 0 0 0 0,1 0 1 0 0,0-1-1 0 0,0 1 1 0 0,0 0-1 0 0,0 0 0 0 0,1-1 1 0 0,-1 0-1 0 0,1 1 1 0 0,0-1-1 0 0,0 0 1 0 0,0 0-1 0 0,0-1 0 0 0,1 1 1 0 0,-1-1-1 0 0,1 1 1 0 0,-1-1-1 0 0,1 0 1 0 0,0 0-1 0 0,0-1 0 0 0,8 3 1 0 0,7 2-79 0 0,1-1 1 0 0,0 0-1 0 0,36 3 1 0 0,-18-5 25 0 0,1-1 0 0 0,73-6 0 0 0,-103 4 0 0 0,14 3-2693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3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73 114 608 0 0,'8'19'5771'0'0,"-2"35"3492"0"0,-2 86-1 0 0,-2-130-6668 0 0,3-16-1406 0 0,4-15-673 0 0,1-39 128 0 0,4-91 0 0 0,-9 77-341 0 0,-6 73-297 0 0,1 0 0 0 0,0 0 0 0 0,0 0 0 0 0,0 0 0 0 0,0 0-1 0 0,0 0 1 0 0,0 0 0 0 0,0 1 0 0 0,0-1 0 0 0,1 0 0 0 0,-1 0 0 0 0,0 0 0 0 0,1 0 0 0 0,-1 0 0 0 0,0 0 0 0 0,1 0 0 0 0,-1 0 0 0 0,1 0 0 0 0,0 1 0 0 0,-1-1 0 0 0,1 0-1 0 0,0 0 1 0 0,-1 1 0 0 0,1-1 0 0 0,0 0 0 0 0,0 1 0 0 0,0-1 0 0 0,1 1-2 0 0,0 1 0 0 0,-1-1 0 0 0,1 1 0 0 0,-1 0-1 0 0,1 0 1 0 0,-1-1 0 0 0,0 1 0 0 0,1 0 0 0 0,-1 0 0 0 0,0 1 0 0 0,0-1 0 0 0,0 0-1 0 0,0 0 1 0 0,0 1 0 0 0,0-1 0 0 0,0 0 0 0 0,1 3 0 0 0,46 65 53 0 0,42 54 39 0 0,-74-104-70 0 0,-3-2-175 0 0,1 0-1 0 0,1-1 0 0 0,1 0 0 0 0,1-1 0 0 0,0-1 0 0 0,0-1 0 0 0,22 13 0 0 0,-15-19-1296 0 0,-45-15 1322 0 0,1 2-1 0 0,-1 0 0 0 0,0 2 1 0 0,-1 0-1 0 0,1 1 1 0 0,-28 0-1 0 0,-4-1 3 0 0,-135-11-727 0 0,148 13-2736 0 0,1 2-3414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38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1 514 8133 0 0,'27'-10'9843'0'0,"3"4"-4704"0"0,-4 4-3735 0 0,42 2 0 0 0,-42 1 137 0 0,71 7 373 0 0,20 1 1298 0 0,-107-10-3062 0 0,6-5-120 0 0,-15 0-35 0 0,-1 5 7 0 0,1-2-2 0 0,1-1 0 0 0,-1 1 0 0 0,0-1 0 0 0,0 0 0 0 0,0 0 0 0 0,-1 1 0 0 0,1-1 0 0 0,-1 0 0 0 0,0 0 0 0 0,0 0 0 0 0,0 0 0 0 0,-2-6 0 0 0,1-7 0 0 0,2-15 0 0 0,2 1 0 0 0,0-1 0 0 0,3 1 0 0 0,0 0 0 0 0,21-58 0 0 0,-23 78 0 0 0,1-1 0 0 0,0 0 0 0 0,1 1 0 0 0,0 0 0 0 0,1 1 0 0 0,0-1 0 0 0,0 1 0 0 0,1 0 0 0 0,1 1 0 0 0,0 0 0 0 0,0 0 0 0 0,0 1 0 0 0,1 0 0 0 0,0 1 0 0 0,1 0 0 0 0,0 1 0 0 0,21-10 0 0 0,-30 15 0 0 0,1 0 0 0 0,-1 1 0 0 0,1-1 0 0 0,0 0 0 0 0,-1 1 0 0 0,1-1 0 0 0,-1 1 0 0 0,1 0 0 0 0,0 0 0 0 0,-1 0 0 0 0,1 0 0 0 0,0 1 0 0 0,-1-1 0 0 0,1 1 0 0 0,-1-1 0 0 0,1 1 0 0 0,-1 0 0 0 0,1 0 0 0 0,-1 0 0 0 0,0 0 0 0 0,5 3 0 0 0,-4-1 0 0 0,0 1 0 0 0,0-1 0 0 0,0 0 0 0 0,0 1 0 0 0,0 0 0 0 0,-1 0 0 0 0,1 0 0 0 0,-1 0 0 0 0,0 0 0 0 0,0 0 0 0 0,1 8 0 0 0,2 4 0 0 0,-2 1 0 0 0,0 0 0 0 0,-1 0 0 0 0,0 0 0 0 0,-2 30 0 0 0,-3-26 0 0 0,-1 1 0 0 0,-9 32 0 0 0,8-39 0 0 0,1 0 0 0 0,1 1 0 0 0,0 0 0 0 0,1-1 0 0 0,1 1 0 0 0,0 22 0 0 0,2-34 0 0 0,-1-1 0 0 0,1 0 0 0 0,0 0 0 0 0,0 0 0 0 0,0 0 0 0 0,0 0 0 0 0,1-1 0 0 0,-1 1 0 0 0,1 0 0 0 0,0 0 0 0 0,0-1 0 0 0,0 1 0 0 0,0-1 0 0 0,0 0 0 0 0,0 0 0 0 0,1 1 0 0 0,-1-1 0 0 0,1-1 0 0 0,-1 1 0 0 0,1 0 0 0 0,0-1 0 0 0,0 1 0 0 0,-1-1 0 0 0,1 0 0 0 0,0 0 0 0 0,0 0 0 0 0,1 0 0 0 0,-1-1 0 0 0,0 1 0 0 0,6-1 0 0 0,9 2 0 0 0,1-1 0 0 0,0-2 0 0 0,37-4 0 0 0,-39 3 0 0 0,5-1-1081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40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29 352 0 0,'-17'-15'8545'0'0,"16"15"-8018"0"0,-1-1-1 0 0,1 1 0 0 0,-1 0 0 0 0,1-1 1 0 0,-1 1-1 0 0,0 0 0 0 0,1 0 0 0 0,-1 0 0 0 0,1 0 1 0 0,-1 0-1 0 0,0 1 0 0 0,1-1 0 0 0,-1 0 1 0 0,1 1-1 0 0,-1-1 0 0 0,1 1 0 0 0,-1 0 1 0 0,-3 1 3249 0 0,19 2-1642 0 0,20 3 127 0 0,-2-7-1393 0 0,35 0 918 0 0,0-3 0 0 0,97-16 0 0 0,-141 14-1415 0 0,-19 4-3375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41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26 5160 0 0,'-50'-26'15333'0'0,"55"26"-14474"0"0,33 2 249 0 0,0 1-1 0 0,0 2 1 0 0,0 1-1 0 0,49 16 1 0 0,-80-20-938 0 0,1 1 0 0 0,-1 0 0 0 0,0 0 0 0 0,1 0 0 0 0,-2 1 0 0 0,10 7 0 0 0,-14-10-119 0 0,0 0 0 0 0,0 1 0 0 0,-1 0 0 0 0,1-1 1 0 0,-1 1-1 0 0,1 0 0 0 0,-1 0 0 0 0,1 0 1 0 0,-1 0-1 0 0,0 0 0 0 0,0 0 0 0 0,0 0 0 0 0,0 0 1 0 0,-1 0-1 0 0,1 1 0 0 0,0-1 0 0 0,-1 0 1 0 0,0 0-1 0 0,1 1 0 0 0,-1-1 0 0 0,0 0 0 0 0,0 1 1 0 0,-1-1-1 0 0,1 0 0 0 0,-1 4 0 0 0,-6 13 80 0 0,-1 0 1 0 0,-1-1-1 0 0,0 0 0 0 0,-1-1 0 0 0,-1 0 0 0 0,-22 26 0 0 0,20-26-45 0 0,-68 80 332 0 0,-24 34 493 0 0,105-130-975 0 0,0-1 0 0 0,-1 0 0 0 0,1 1 1 0 0,-1-1-1 0 0,1 0 0 0 0,0 1 0 0 0,-1-1 0 0 0,1 0 0 0 0,0 1 0 0 0,-1-1 0 0 0,1 1 0 0 0,0-1 0 0 0,0 1 0 0 0,-1-1 0 0 0,1 1 0 0 0,0-1 0 0 0,0 1 0 0 0,0-1 1 0 0,0 1-1 0 0,0-1 0 0 0,0 1 0 0 0,0-1 0 0 0,0 1 0 0 0,0-1 0 0 0,0 1 0 0 0,0-1 0 0 0,0 1 0 0 0,0-1 0 0 0,0 1 0 0 0,0-1 0 0 0,0 1 0 0 0,0-1 1 0 0,1 0-1 0 0,-1 1 0 0 0,0-1 0 0 0,0 1 0 0 0,1-1 0 0 0,-1 1 0 0 0,0-1 0 0 0,1 0 0 0 0,-1 1 0 0 0,0-1 0 0 0,1 0 0 0 0,-1 1 0 0 0,0-1 0 0 0,1 0 0 0 0,-1 1 1 0 0,1-1-1 0 0,-1 0 0 0 0,1 0 0 0 0,-1 1 0 0 0,1-1 0 0 0,-1 0 0 0 0,1 0 0 0 0,0 0 0 0 0,31-1-9151 0 0,-32 1 9212 0 0,23-3-3242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42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0 592 752 0 0,'0'0'2836'0'0,"2"-2"-1194"0"0,22-23 2618 0 0,-18 20-3378 0 0,0 0 0 0 0,0-1-1 0 0,-1 0 1 0 0,0 0 0 0 0,0 0-1 0 0,-1-1 1 0 0,1 1 0 0 0,-1-1-1 0 0,-1 0 1 0 0,0-1 0 0 0,5-11-1 0 0,7-58 935 0 0,-3-1 0 0 0,4-153 0 0 0,-17 140 1855 0 0,-8 336-1870 0 0,6-205-1705 0 0,2 0 1 0 0,5 62 0 0 0,-3-96-357 0 0,0 0-1 0 0,1 0 1 0 0,-1 0 0 0 0,1 0-1 0 0,0 0 1 0 0,1 0-1 0 0,0-1 1 0 0,-1 1 0 0 0,2-1-1 0 0,-1 0 1 0 0,6 7-1 0 0,-4-7-1151 0 0,-1 0-1 0 0,1-1 0 0 0,0 0 1 0 0,0 0-1 0 0,1 0 0 0 0,8 4 0 0 0,-2-2-1720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42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0 320 0 0,'-18'3'781'0'0,"-19"3"1669"0"0,33-6-1723 0 0,1 1-1 0 0,-1 0 1 0 0,1 0-1 0 0,-10 11 8918 0 0,45-7-7015 0 0,367 0 6310 0 0,-123-2-5767 0 0,-163-6-1334 0 0,-39 1-2342 0 0,-1 3-3981 0 0,-71-1 4328 0 0,8 1-2687 0 0,0 2-3796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42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273 1 724 0 0,'-16'14'1365'0'0,"2"2"0"0"0,0 0 0 0 0,1 1-1 0 0,0 0 1 0 0,1 1 0 0 0,1 0 0 0 0,1 1 0 0 0,1 0-1 0 0,0 0 1 0 0,-9 36 0 0 0,-2 18 2953 0 0,-15 126 1 0 0,23-122-2937 0 0,-42 224 3335 0 0,50-283-4494 0 0,-4 35-1120 0 0,8-52 271 0 0,7-21-14166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43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2 246 10069 0 0,'-1'-6'896'0'0,"1"0"0"0"0,0-1 0 0 0,0 1 0 0 0,0-1 0 0 0,1 1 0 0 0,0-1 0 0 0,0 1 0 0 0,1 0 0 0 0,0 0 0 0 0,0-1 0 0 0,0 1 0 0 0,1 0 0 0 0,5-9 0 0 0,-2 7-448 0 0,-1 0 1 0 0,1 1 0 0 0,1 0 0 0 0,0 0 0 0 0,0 0 0 0 0,0 1 0 0 0,1 0 0 0 0,11-7 0 0 0,4 1-95 0 0,1 0 0 0 0,0 1 0 0 0,0 2 0 0 0,2 0 0 0 0,45-8 0 0 0,-57 14-167 0 0,0 0-1 0 0,0 2 1 0 0,-1-1 0 0 0,1 2 0 0 0,0 0 0 0 0,0 1 0 0 0,16 2 0 0 0,-27-2-152 0 0,1-1-1 0 0,-1 1 1 0 0,0 0-1 0 0,1 0 1 0 0,-1 0-1 0 0,0 1 1 0 0,0-1-1 0 0,0 1 1 0 0,0 0-1 0 0,0-1 1 0 0,0 1-1 0 0,-1 1 1 0 0,1-1-1 0 0,-1 0 1 0 0,1 1-1 0 0,-1-1 1 0 0,0 1-1 0 0,0-1 1 0 0,0 1-1 0 0,0 0 1 0 0,0 0-1 0 0,-1 0 1 0 0,0 0-1 0 0,1 0 1 0 0,-1 1-1 0 0,0-1 1 0 0,0 0-1 0 0,-1 1 1 0 0,1-1-1 0 0,-1 0 1 0 0,1 1-1 0 0,-1-1 1 0 0,0 1-1 0 0,-1 3 1 0 0,-1 7 12 0 0,0-1 1 0 0,-1 0-1 0 0,0 0 1 0 0,-1-1-1 0 0,-1 1 1 0 0,0-1-1 0 0,0 0 1 0 0,-2 0-1 0 0,1-1 1 0 0,-1 1-1 0 0,-1-2 1 0 0,-13 16-1 0 0,4-7 11 0 0,-1-1-1 0 0,0 0 1 0 0,-2-1-1 0 0,0-2 1 0 0,-34 22-1 0 0,28-22 57 0 0,-39 16 0 0 0,64-31-58 0 0,23 0-18 0 0,-20 0-35 0 0,15 0-3 0 0,0 1 0 0 0,0 1 0 0 0,0 0 0 0 0,0 1 0 0 0,0 0 0 0 0,27 11 0 0 0,-32-9 0 0 0,0 1 0 0 0,0 0 0 0 0,-1 1 0 0 0,0 0 0 0 0,0 1 0 0 0,0 0 0 0 0,-1 1 0 0 0,-1 0 0 0 0,10 11 0 0 0,-9-9-157 0 0,22 24 211 0 0,-8-21-3037 0 0,-22-14 2305 0 0,0 0 0 0 0,0 0 0 0 0,0-1 0 0 0,-1 1 0 0 0,1 0 1 0 0,0-1-1 0 0,0 1 0 0 0,-1-1 0 0 0,1 0 0 0 0,0 0 0 0 0,-1 0 0 0 0,1 0 0 0 0,-1 0 1 0 0,1 0-1 0 0,1-2 0 0 0,-2 3 549 0 0,13-12-3076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43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1060 0 0,'1'-2'926'0'0,"-1"0"0"0"0,1 0 0 0 0,0 0 0 0 0,-1 0 0 0 0,1 1 0 0 0,0-1 0 0 0,0 0 0 0 0,0 0 0 0 0,0 1 0 0 0,1-1 0 0 0,-1 0 0 0 0,0 1 0 0 0,1 0 0 0 0,-1-1 0 0 0,1 1 0 0 0,-1 0 0 0 0,1-1 0 0 0,2 0 0 0 0,0 1-80 0 0,-1 0-1 0 0,1 0 0 0 0,0 1 1 0 0,0 0-1 0 0,0 0 0 0 0,-1 0 1 0 0,1 0-1 0 0,4 1 0 0 0,3-1-1087 0 0,61 2 3228 0 0,-15 0-2465 0 0,-1 2-4843 0 0,-46-2-2934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43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1 888 0 0,'-1'0'326'0'0,"0"1"0"0"0,1 0 0 0 0,-1-1 0 0 0,0 1 0 0 0,1 0 1 0 0,-1 0-1 0 0,1 0 0 0 0,-1-1 0 0 0,1 1 0 0 0,-1 0 0 0 0,1 0 0 0 0,0 0 0 0 0,-1 0 0 0 0,1 0 0 0 0,0 0 0 0 0,0 0 0 0 0,0 0 1 0 0,-1 0-1 0 0,1 0 0 0 0,0 0 0 0 0,0 0 0 0 0,1 0 0 0 0,-1 0 0 0 0,0 0 0 0 0,1 2 0 0 0,10 5 5951 0 0,2-4-5143 0 0,13 0 3667 0 0,51 0 1 0 0,-42-5-6425 0 0,-2-1-6432 0 0,-27 0 5194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44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1 853 572 0 0,'1'-8'9468'0'0,"14"-20"-5902"0"0,-4 7-1395 0 0,10-30-187 0 0,14-59-1 0 0,23-138-851 0 0,-56 238-1063 0 0,0-2 0 0 0,15-64 624 0 0,-3 0 1 0 0,5-135 0 0 0,-19 210-133 0 0,-1 9-440 0 0,-35 333 758 0 0,33-315-1298 0 0,1 1 1 0 0,1-1 0 0 0,2 31-1 0 0,1-42-1323 0 0,0-1-1 0 0,1 0 0 0 0,1 0 0 0 0,5 16 0 0 0,-4-15-704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32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27 440 0 0,'-6'-27'17356'0'0,"3"39"-16607"0"0,-13 55 2156 0 0,8-35-1953 0 0,0 1 0 0 0,2-1 0 0 0,1 2 1 0 0,2-1-1 0 0,2 47 0 0 0,1-75-844 0 0,0-1-1 0 0,1 1 0 0 0,0 0 1 0 0,0-1-1 0 0,0 1 1 0 0,0-1-1 0 0,1 0 0 0 0,0 1 1 0 0,0-1-1 0 0,0 0 1 0 0,0 0-1 0 0,1 0 1 0 0,-1 0-1 0 0,1-1 0 0 0,0 1 1 0 0,0-1-1 0 0,1 1 1 0 0,-1-1-1 0 0,1 0 0 0 0,0 0 1 0 0,3 2-1 0 0,1-2-12 0 0,0 1 0 0 0,-1-1 0 0 0,1-1 0 0 0,0 1 0 0 0,0-2 1 0 0,0 1-1 0 0,1-1 0 0 0,-1 0 0 0 0,0 0 0 0 0,1-1 0 0 0,8-1 0 0 0,103-13-1536 0 0,-64 6-2675 0 0,0 2-4227 0 0,-30 4 5469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44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9301 0 0,'-6'4'2705'0'0,"3"-2"-1996"0"0,0-1 1 0 0,0 1-1 0 0,0 0 0 0 0,1 0 1 0 0,-1 0-1 0 0,1 0 1 0 0,-1 0-1 0 0,1 1 0 0 0,0-1 1 0 0,0 1-1 0 0,0-1 1 0 0,0 1-1 0 0,0 0 0 0 0,0 0 1 0 0,-1 3-1 0 0,4-5-602 0 0,-1 0 1 0 0,0-1-1 0 0,1 1 0 0 0,-1 0 1 0 0,1 0-1 0 0,-1-1 0 0 0,1 1 0 0 0,-1 0 1 0 0,1-1-1 0 0,0 1 0 0 0,-1-1 1 0 0,1 1-1 0 0,0-1 0 0 0,-1 1 0 0 0,1-1 1 0 0,0 1-1 0 0,0-1 0 0 0,-1 0 1 0 0,1 1-1 0 0,0-1 0 0 0,0 0 0 0 0,0 0 1 0 0,0 1-1 0 0,0-1 0 0 0,27 5 587 0 0,-24-4-468 0 0,87 9 1106 0 0,2-4 0 0 0,111-6 0 0 0,-114-2-820 0 0,64 2 614 0 0,300-15-956 0 0,-426 12-451 0 0,16-2-1016 0 0,-16 6-4008 0 0,-26 0 3443 0 0</inkml:trace>
  <inkml:trace contextRef="#ctx0" brushRef="#br0" timeOffset="1">636 215 10261 0 0,'-18'7'3397'0'0,"0"1"-1"0"0,0 1 1 0 0,-28 19 0 0 0,40-24-2992 0 0,0 1 1 0 0,1 0-1 0 0,-1 0 0 0 0,1 1 1 0 0,0 0-1 0 0,0 0 1 0 0,1 0-1 0 0,0 1 0 0 0,0-1 1 0 0,0 1-1 0 0,1 0 1 0 0,-4 13-1 0 0,-6 28 1066 0 0,-9 70 0 0 0,2-9-769 0 0,-6 0-697 0 0,-19 97-99 0 0,44-192-532 0 0,3-5-2250 0 0,13-6-9585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44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0 174 9121 0 0,'3'-8'1419'0'0,"-1"1"1"0"0,1 0-1 0 0,0-1 1 0 0,0 1-1 0 0,1 0 1 0 0,0 0-1 0 0,5-6 1 0 0,-1 3-568 0 0,-1 1 0 0 0,2 0 0 0 0,-1 1 0 0 0,15-12-1 0 0,-15 14-566 0 0,1 0-1 0 0,0 0 1 0 0,0 1-1 0 0,0 0 1 0 0,0 0-1 0 0,1 1 0 0 0,0 1 1 0 0,0 0-1 0 0,0 0 1 0 0,0 0-1 0 0,0 2 1 0 0,15-2-1 0 0,-23 3-249 0 0,-1 0 0 0 0,0 0 0 0 0,1 0 0 0 0,-1 0 0 0 0,0 0 0 0 0,1 0 0 0 0,-1 1 0 0 0,0-1 0 0 0,0 0 0 0 0,1 1 0 0 0,-1-1 0 0 0,0 1 0 0 0,0-1 0 0 0,0 1 0 0 0,1 0 1 0 0,-1 0-1 0 0,0-1 0 0 0,0 1 0 0 0,0 0 0 0 0,0 0 0 0 0,-1 0 0 0 0,1 0 0 0 0,0 0 0 0 0,1 2 0 0 0,-1-1-7 0 0,0 0 0 0 0,-1 1 0 0 0,1-1-1 0 0,0 1 1 0 0,-1-1 0 0 0,0 0 0 0 0,0 1 0 0 0,1-1 0 0 0,-2 1 0 0 0,1-1 0 0 0,0 1 0 0 0,-1 2 0 0 0,-1 5-2 0 0,0 0 0 0 0,-1 0 1 0 0,-1 0-1 0 0,0-1 1 0 0,-6 12-1 0 0,-13 15 46 0 0,-11 19-10 0 0,32-51-29 0 0,0-1-1 0 0,0 1 1 0 0,1 0-1 0 0,0 0 0 0 0,0 0 1 0 0,0 0-1 0 0,0 0 1 0 0,1 0-1 0 0,-1 0 1 0 0,1 0-1 0 0,0 0 0 0 0,1 7 1 0 0,0-9 13 0 0,0 0 1 0 0,0 0-1 0 0,0 0 1 0 0,0 0-1 0 0,0 0 1 0 0,0 0-1 0 0,1 0 1 0 0,-1-1-1 0 0,1 1 1 0 0,-1 0-1 0 0,1-1 1 0 0,0 1-1 0 0,0-1 1 0 0,-1 0-1 0 0,1 1 1 0 0,0-1-1 0 0,0 0 1 0 0,0 0-1 0 0,0 0 0 0 0,1-1 1 0 0,-1 1-1 0 0,0 0 1 0 0,0-1-1 0 0,0 1 1 0 0,1-1-1 0 0,-1 0 1 0 0,3 0-1 0 0,6 1 25 0 0,0 0-1 0 0,0-1 1 0 0,0-1-1 0 0,12-2 0 0 0,0-1-1007 0 0,-1-1-1 0 0,27-9 0 0 0,40-22-8997 0 0,-54 20 6628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45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13 996 0 0,'-3'-13'13735'0'0,"6"30"-6948"0"0,-3-3-8413 0 0,-9 104 6554 0 0,9-79-7253 0 0,3-1-5138 0 0,-3-31 4884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45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69 127 460 0 0,'-13'-5'1047'0'0,"-25"-12"2927"0"0,20 2 2075 0 0,18 14-5867 0 0,0 0 1 0 0,0 1-1 0 0,1-1 0 0 0,-1 1 1 0 0,0-1-1 0 0,0 1 1 0 0,0-1-1 0 0,0 1 1 0 0,1-1-1 0 0,-1 1 0 0 0,0-1 1 0 0,0 1-1 0 0,1-1 1 0 0,-1 1-1 0 0,0-1 1 0 0,1 1-1 0 0,-1-1 0 0 0,0 1 1 0 0,1-1-1 0 0,-1 1 1 0 0,1 0-1 0 0,-1-1 1 0 0,1 1-1 0 0,-1 0 0 0 0,1 0 1 0 0,-1-1-1 0 0,1 1 1 0 0,-1 0-1 0 0,1 0 1 0 0,-1 0-1 0 0,1 0 0 0 0,0-1 1 0 0,-1 1-1 0 0,2 0 1 0 0,25-7 1351 0 0,-23 6-986 0 0,41-11 2155 0 0,68-9 0 0 0,47 5-4142 0 0,-39 5-6093 0 0,-69 4 4713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46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300 707 9741 0 0,'16'-27'9356'0'0,"2"2"-3407"0"0,19-25-1457 0 0,-13 19-4343 0 0,36-61-1 0 0,-18 6-48 0 0,-3-2 0 0 0,-4-1-1 0 0,26-106 1 0 0,-53 171-326 0 0,-8 34 73 0 0,-9 44 157 0 0,-37 236 914 0 0,41-143-2522 0 0,7-101-2869 0 0,9 57-1 0 0,-8-92 1102 0 0,1-1 483 0 0</inkml:trace>
  <inkml:trace contextRef="#ctx0" brushRef="#br0" timeOffset="1">138 765 7297 0 0,'-14'2'1857'0'0,"-7"2"1346"0"0,-1 1-1 0 0,1 0 1 0 0,-29 12 0 0 0,40-8-920 0 0,16-2-661 0 0,22 2-99 0 0,209 31 1932 0 0,-133-26-2805 0 0,-51-5-258 0 0,744 89 485 0 0,-776-97-997 0 0,7 1-676 0 0,53-3 0 0 0,-77 0 857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46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555 0 24 0 0,'-12'15'6135'0'0,"-1"-1"-1"0"0,-20 18 1 0 0,-36 21 1400 0 0,-84 35-7626 0 0,56-34 2402 0 0,54-30-1801 0 0,28-18-272 0 0,1 2-1 0 0,0-1 1 0 0,1 2-1 0 0,-1 0 0 0 0,2 1 1 0 0,-1 0-1 0 0,1 1 1 0 0,-12 14-1 0 0,24-25-213 0 0,-1 1-1 0 0,1-1 1 0 0,0 1-1 0 0,-1-1 0 0 0,1 1 1 0 0,0-1-1 0 0,0 1 1 0 0,-1 0-1 0 0,1-1 1 0 0,0 1-1 0 0,0-1 1 0 0,0 1-1 0 0,0 0 1 0 0,0-1-1 0 0,-1 1 1 0 0,1-1-1 0 0,0 1 1 0 0,0 0-1 0 0,1-1 0 0 0,-1 1 1 0 0,0 0-1 0 0,0-1 1 0 0,0 1-1 0 0,0-1 1 0 0,1 1-1 0 0,-1 0 1 0 0,0-1-1 0 0,0 1 1 0 0,1 0-1 0 0,18 11 135 0 0,33-1-536 0 0,-48-10 331 0 0,22 2-880 0 0,-1-2-1 0 0,0 0 1 0 0,44-4 0 0 0,-55 2-295 0 0,0-2 1 0 0,0 1 0 0 0,0-2 0 0 0,0 0-1 0 0,0 0 1 0 0,-1-2 0 0 0,26-12 4920 0 0,-40 24-3160 0 0,0 1 1 0 0,0 0-1 0 0,-1 0 0 0 0,0 0 0 0 0,-1-1 1 0 0,1 1-1 0 0,-6 8 0 0 0,-10 31 1633 0 0,6 4 230 0 0,6-29-2446 0 0,1 0 0 0 0,1 0 0 0 0,-2 35 0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47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0 440 0 0,'-1'0'188'0'0,"0"0"0"0"0,1 0 0 0 0,-1 0 0 0 0,1 0 0 0 0,-1 0 0 0 0,0 0 0 0 0,1 0 0 0 0,-1 0 0 0 0,0 0 0 0 0,1 0 0 0 0,-1 1 0 0 0,0-1 0 0 0,1 0 0 0 0,-1 0-1 0 0,1 0 1 0 0,-1 1 0 0 0,1-1 0 0 0,-1 0 0 0 0,1 1 0 0 0,-1-1 0 0 0,1 1 0 0 0,-1-1 0 0 0,1 0 0 0 0,-1 1 0 0 0,1-1 0 0 0,-1 1 0 0 0,1-1 0 0 0,0 1 0 0 0,-1-1 0 0 0,1 1 0 0 0,0 0 0 0 0,-1-1 0 0 0,1 1 0 0 0,0-1 0 0 0,0 1 0 0 0,0 0 0 0 0,0-1 0 0 0,-1 1 0 0 0,1 0 0 0 0,-6 34 1782 0 0,4-24-1026 0 0,-67 274 6596 0 0,20-96-4320 0 0,42-159-2867 0 0,-8 37 821 0 0,11-25-3375 0 0,5-37 969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47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73 456 5513 0 0,'-14'-20'2326'0'0,"4"8"-1048"0"0,1 0-1 0 0,0-1 1 0 0,-11-24-1 0 0,18 32-1101 0 0,0 1 0 0 0,1 0 0 0 0,0-1 0 0 0,0 0 0 0 0,0 1 0 0 0,0-1 0 0 0,0 1 0 0 0,1-1 0 0 0,0 0 0 0 0,0 1 0 0 0,0-1 0 0 0,1 0 0 0 0,0 1 0 0 0,0-1 0 0 0,0 1 0 0 0,0-1 0 0 0,2-4 0 0 0,4-5 56 0 0,0 1 0 0 0,1 0 1 0 0,1 0-1 0 0,0 0 0 0 0,0 2 0 0 0,17-17 1 0 0,-1 4 271 0 0,47-34 0 0 0,-55 46-224 0 0,0 1 1 0 0,1 1-1 0 0,0 1 0 0 0,1 0 1 0 0,0 1-1 0 0,1 1 0 0 0,-1 1 1 0 0,1 1-1 0 0,25-4 0 0 0,-35 8-117 0 0,0 1-1 0 0,0-1 0 0 0,0 1 0 0 0,0 1 1 0 0,1 0-1 0 0,-1 1 0 0 0,0 0 0 0 0,18 6 1 0 0,-22-6-76 0 0,1 1 0 0 0,-1 0 1 0 0,0 1-1 0 0,0 0 1 0 0,0 0-1 0 0,0 0 1 0 0,-1 0-1 0 0,1 1 1 0 0,-1 0-1 0 0,0 0 1 0 0,-1 1-1 0 0,1-1 0 0 0,5 12 1 0 0,-7-11-13 0 0,-1 0 1 0 0,1 0 0 0 0,-1 0-1 0 0,-1 0 1 0 0,0 1 0 0 0,1-1-1 0 0,-2 1 1 0 0,1-1-1 0 0,-1 1 1 0 0,0-1 0 0 0,0 1-1 0 0,-1-1 1 0 0,0 1-1 0 0,0-1 1 0 0,-4 12 0 0 0,-1 2 72 0 0,-1 0 0 0 0,-1-1-1 0 0,-16 30 1 0 0,12-28-32 0 0,-1-1-1 0 0,-1-1 1 0 0,0 0-1 0 0,-1-1 1 0 0,-21 19-1 0 0,25-27-28 0 0,0 0-1 0 0,0-2 1 0 0,-1 1-1 0 0,0-1 0 0 0,-1-1 1 0 0,0 0-1 0 0,0-1 0 0 0,0-1 1 0 0,-25 8-1 0 0,38-14-63 0 0,-1 1-1 0 0,0 0 0 0 0,1 0 1 0 0,-1 0-1 0 0,0 0 1 0 0,1 0-1 0 0,-1 0 0 0 0,0 1 1 0 0,1-1-1 0 0,-1 0 1 0 0,0 0-1 0 0,1 0 1 0 0,-1 1-1 0 0,0-1 0 0 0,1 0 1 0 0,-1 1-1 0 0,0-1 1 0 0,1 0-1 0 0,-1 1 0 0 0,1-1 1 0 0,-1 1-1 0 0,1-1 1 0 0,-1 1-1 0 0,1-1 0 0 0,-1 1 1 0 0,1 0-1 0 0,19 4 601 0 0,-3-2-516 0 0,17 5 234 0 0,0 1-1 0 0,-1 2 1 0 0,42 20 0 0 0,-58-24-215 0 0,0 2 1 0 0,-1 0-1 0 0,-1 0 0 0 0,0 2 1 0 0,0 0-1 0 0,-1 0 0 0 0,0 1 1 0 0,16 19-1 0 0,-23-20-99 0 0,1 1 1 0 0,-2-1-1 0 0,1 1 0 0 0,-2 0 0 0 0,1 0 0 0 0,-2 0 0 0 0,4 22 1 0 0,-6-31-511 0 0,19 6-2780 0 0,-12-10 1918 0 0,0-1 1 0 0,0 1 0 0 0,0-2-1 0 0,0 1 1 0 0,0-1-1 0 0,-1 0 1 0 0,8-5-1 0 0,14-11-1594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48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7673 0 0,'0'0'11754'0'0,"25"10"-5133"0"0,3-4-5534 0 0,0-1-1 0 0,1-2 0 0 0,-1 0 0 0 0,1-2 0 0 0,33-3 0 0 0,-17-3-1018 0 0,0-1-1 0 0,68-19 0 0 0,-77 11-932 0 0,-20 8-3109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48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10065 0 0,'-3'4'1754'0'0,"-1"1"0"0"0,1-1-1 0 0,0 1 1 0 0,0 0 0 0 0,-2 7 0 0 0,4-11-1624 0 0,1 0 1 0 0,0-1-1 0 0,0 1 1 0 0,-1 0-1 0 0,1-1 0 0 0,0 1 1 0 0,0 0-1 0 0,0 0 1 0 0,0-1-1 0 0,0 1 0 0 0,0 0 1 0 0,0-1-1 0 0,0 1 1 0 0,0 0-1 0 0,0-1 0 0 0,1 1 1 0 0,-1 0-1 0 0,0 0 1 0 0,0-1-1 0 0,1 1 0 0 0,-1-1 1 0 0,0 1-1 0 0,1 0 1 0 0,-1-1-1 0 0,1 1 0 0 0,-1-1 1 0 0,1 1-1 0 0,-1-1 1 0 0,1 1-1 0 0,-1-1 0 0 0,1 1 1 0 0,-1-1-1 0 0,1 1 1 0 0,0-1-1 0 0,-1 0 0 0 0,1 0 1 0 0,0 1-1 0 0,-1-1 1 0 0,1 0-1 0 0,0 0 0 0 0,-1 0 1 0 0,1 1-1 0 0,0-1 1 0 0,0 0-1 0 0,-1 0 0 0 0,1 0 1 0 0,0 0-1 0 0,-1 0 1 0 0,1 0-1 0 0,0-1 0 0 0,0 1 1 0 0,0 0-1 0 0,30-2 1556 0 0,56-10 1 0 0,-63 7-1214 0 0,0 2 1 0 0,1 0 0 0 0,44 2 0 0 0,-47 6-1871 0 0,-12 5-7052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33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67 676 0 0,'-2'-5'779'0'0,"0"0"0"0"0,0 0-1 0 0,0 1 1 0 0,-1-1 0 0 0,1 1-1 0 0,-1-1 1 0 0,0 1 0 0 0,0 0 0 0 0,0 0-1 0 0,-1 1 1 0 0,0-1 0 0 0,0 1 0 0 0,-8-7-1 0 0,11 10-614 0 0,0 0-1 0 0,-1-1 0 0 0,1 1 1 0 0,0 0-1 0 0,-1 0 0 0 0,1 0 0 0 0,0 0 1 0 0,-1 0-1 0 0,1 0 0 0 0,0 0 0 0 0,-1 0 1 0 0,1 0-1 0 0,0 1 0 0 0,-1-1 1 0 0,1 1-1 0 0,0-1 0 0 0,0 1 0 0 0,0-1 1 0 0,-1 1-1 0 0,-1 1 0 0 0,-21 17 1435 0 0,21-16-1245 0 0,-7 6 203 0 0,0 1 0 0 0,1 1 0 0 0,0-1 1 0 0,0 1-1 0 0,2 0 0 0 0,-1 1 0 0 0,1 0 0 0 0,1 0 0 0 0,0 1 0 0 0,-5 18 0 0 0,9-26-424 0 0,0 0 0 0 0,1 0 0 0 0,0 0 0 0 0,0 1 0 0 0,1-1 0 0 0,-1 0 0 0 0,1 1 0 0 0,0-1 0 0 0,1 0 0 0 0,-1 0 0 0 0,1 1 0 0 0,0-1 0 0 0,0 0 0 0 0,1 0 0 0 0,0 0 0 0 0,-1 0 1 0 0,2 0-1 0 0,-1 0 0 0 0,1-1 0 0 0,-1 1 0 0 0,1-1 0 0 0,0 1 0 0 0,1-1 0 0 0,-1 0 0 0 0,1 0 0 0 0,0-1 0 0 0,0 1 0 0 0,0-1 0 0 0,6 4 0 0 0,1 0 64 0 0,1-1 1 0 0,0 0-1 0 0,0-1 1 0 0,1 0-1 0 0,0-1 0 0 0,0 0 1 0 0,0-1-1 0 0,0 0 1 0 0,0-1-1 0 0,0-1 1 0 0,1 0-1 0 0,15-1 0 0 0,-11-1-242 0 0,-1-1 0 0 0,0-1 0 0 0,26-7 0 0 0,-27 5-1069 0 0,1-1 0 0 0,-1 0 0 0 0,21-13 0 0 0,-29 16-231 0 0,-2 0-865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55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11 195 404 0 0,'-2'-1'374'0'0,"1"-1"0"0"0,0 1 0 0 0,0 0 0 0 0,1-1 0 0 0,-1 1 0 0 0,0-1 0 0 0,0 1 0 0 0,1-1 0 0 0,-1 1 0 0 0,1-1 0 0 0,-1 0 0 0 0,1 1 0 0 0,0-1 0 0 0,-1 1 0 0 0,1-1-1 0 0,0 0 1 0 0,0 1 0 0 0,0-1 0 0 0,1-2 0 0 0,0 1 41 0 0,0-1 0 0 0,0 1 0 0 0,0-1-1 0 0,1 1 1 0 0,-1 0 0 0 0,1 0-1 0 0,0 0 1 0 0,3-5 0 0 0,3-2 203 0 0,1 1 0 0 0,0 0 1 0 0,0 1-1 0 0,11-8 0 0 0,-5 5 22 0 0,1 1-1 0 0,0 0 0 0 0,1 2 1 0 0,18-8-1 0 0,-25 12-284 0 0,1 0-1 0 0,-1 1 1 0 0,0 0 0 0 0,1 1 0 0 0,0 0-1 0 0,0 1 1 0 0,-1 0 0 0 0,17 1 0 0 0,-25 0-264 0 0,0 0 1 0 0,0 0 0 0 0,0 0 0 0 0,0 1 0 0 0,1-1 0 0 0,-1 1 0 0 0,0-1 0 0 0,0 1 0 0 0,0 0 0 0 0,0 0-1 0 0,0 0 1 0 0,0 0 0 0 0,0 0 0 0 0,-1 0 0 0 0,1 0 0 0 0,0 1 0 0 0,-1-1 0 0 0,1 1 0 0 0,-1-1 0 0 0,3 4-1 0 0,-3-4-24 0 0,-1 1 0 0 0,1 1-1 0 0,0-1 1 0 0,-1 0-1 0 0,0 0 1 0 0,1 0-1 0 0,-1 0 1 0 0,0 0-1 0 0,0 0 1 0 0,0 0-1 0 0,0 0 1 0 0,-1 1-1 0 0,1-1 1 0 0,-1 0-1 0 0,1 0 1 0 0,-2 4-1 0 0,-4 7 113 0 0,-1-1 0 0 0,1 1 0 0 0,-2-1 0 0 0,-15 19 0 0 0,20-27-149 0 0,-15 19 176 0 0,-2-1 0 0 0,0-1 0 0 0,-2 0 0 0 0,0-2 1 0 0,-2 0-1 0 0,-30 19 0 0 0,52-38-180 0 0,1 0-1 0 0,0 1 1 0 0,0-1 0 0 0,0 1 0 0 0,0 0-1 0 0,0-1 1 0 0,-1 1 0 0 0,1 0-1 0 0,0 0 1 0 0,1-1 0 0 0,-1 1-1 0 0,0 0 1 0 0,0 0 0 0 0,0 0-1 0 0,0 0 1 0 0,1 0 0 0 0,-2 3 0 0 0,4-3-6 0 0,0-1 1 0 0,0 1 0 0 0,0 0 0 0 0,0-1 0 0 0,0 1 0 0 0,0-1 0 0 0,1 1 0 0 0,-1-1 0 0 0,0 0 0 0 0,4 0 0 0 0,48 3 221 0 0,-11-1-19 0 0,66 12 0 0 0,-98-12-184 0 0,0 0-1 0 0,-1 1 1 0 0,1 1-1 0 0,-1-1 1 0 0,1 2 0 0 0,-1 0-1 0 0,0 0 1 0 0,-1 0-1 0 0,1 2 1 0 0,-1-1 0 0 0,9 9-1 0 0,-16-13 0 0 0,1 0-1 0 0,-1 1 0 0 0,0-1 1 0 0,0 1-1 0 0,0 0 0 0 0,-1-1 1 0 0,1 1-1 0 0,-1 0 0 0 0,1 0 1 0 0,-1 0-1 0 0,0 0 0 0 0,0 0 1 0 0,0 0-1 0 0,0 0 0 0 0,-1 1 1 0 0,0-1-1 0 0,1 0 0 0 0,-1 6 1 0 0,-1-4 25 0 0,0 0 0 0 0,0 0 1 0 0,-1 0-1 0 0,1 0 1 0 0,-1 0-1 0 0,0-1 1 0 0,0 1-1 0 0,-1 0 0 0 0,1-1 1 0 0,-7 8-1 0 0,-1 0 98 0 0,0 0-1 0 0,-2-1 1 0 0,1-1-1 0 0,-1 1 1 0 0,-1-2 0 0 0,-23 15-1 0 0,23-18-79 0 0,1 0 0 0 0,-1-1 0 0 0,-1 0-1 0 0,1-1 1 0 0,-1 0 0 0 0,0-1 0 0 0,-25 2-1 0 0,9-3-4624 0 0,1-2-4766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56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0 581 8073 0 0,'66'7'11247'0'0,"1"-3"-5037"0"0,5-3-4407 0 0,0-3 1 0 0,96-14-1 0 0,-163 15-1734 0 0,5 0 185 0 0,1-1 1 0 0,-1 0-1 0 0,1-1 0 0 0,11-5 1 0 0,-20 8-242 0 0,-1-1 1 0 0,1 1 0 0 0,-1-1 0 0 0,1 0 0 0 0,-1 0 0 0 0,1 1 0 0 0,-1-1 0 0 0,0 0 0 0 0,1 0 0 0 0,-1-1-1 0 0,0 1 1 0 0,0 0 0 0 0,0 0 0 0 0,0-1 0 0 0,0 1 0 0 0,0 0 0 0 0,0-1 0 0 0,0 1 0 0 0,-1-1 0 0 0,1 1-1 0 0,0-1 1 0 0,-1 1 0 0 0,1-1 0 0 0,-1 0 0 0 0,0 1 0 0 0,1-1 0 0 0,-1 1 0 0 0,0-1 0 0 0,0 0 0 0 0,0 1-1 0 0,0-1 1 0 0,-1 0 0 0 0,1 1 0 0 0,-1-4 0 0 0,-5-10-14 0 0,0 0 0 0 0,-1 0 0 0 0,-1 1 0 0 0,-9-14 0 0 0,10 18 0 0 0,0 0 0 0 0,1-1 0 0 0,0 1 0 0 0,1-1 0 0 0,0-1 0 0 0,1 1 0 0 0,0-1 0 0 0,-2-16 0 0 0,6 21 0 0 0,0 0 0 0 0,1 0 0 0 0,0 0 0 0 0,0 0 0 0 0,0 1 0 0 0,1-1 0 0 0,0 0 0 0 0,1 1 0 0 0,0-1 0 0 0,0 1 0 0 0,0-1 0 0 0,0 1 0 0 0,1 0 0 0 0,0 1 0 0 0,1-1 0 0 0,-1 1 0 0 0,1 0 0 0 0,0 0 0 0 0,6-5 0 0 0,12-10 0 0 0,1 2 0 0 0,46-28 0 0 0,-69 45 0 0 0,24-14 0 0 0,2 0 0 0 0,0 2 0 0 0,0 1 0 0 0,53-14 0 0 0,-67 22 0 0 0,-1 1 0 0 0,1 1 0 0 0,-1 0 0 0 0,1 1 0 0 0,0 0 0 0 0,-1 1 0 0 0,1 1 0 0 0,0 0 0 0 0,0 0 0 0 0,-1 2 0 0 0,1-1 0 0 0,-1 2 0 0 0,19 6 0 0 0,-27-8 0 0 0,1 1 0 0 0,-1-1 0 0 0,0 1 0 0 0,0 0 0 0 0,0 0 0 0 0,-1 0 0 0 0,1 0 0 0 0,-1 0 0 0 0,1 1 0 0 0,-1 0 0 0 0,0 0 0 0 0,-1 0 0 0 0,1 0 0 0 0,-1 0 0 0 0,1 0 0 0 0,-1 1 0 0 0,0-1 0 0 0,-1 1 0 0 0,1 0 0 0 0,-1-1 0 0 0,0 1 0 0 0,0 0 0 0 0,-1 0 0 0 0,1 0 0 0 0,-1 0 0 0 0,0-1 0 0 0,0 1 0 0 0,-1 0 0 0 0,-1 6 0 0 0,-3 14 0 0 0,0-1 0 0 0,-2 1 0 0 0,-1-2 0 0 0,-16 34 0 0 0,16-37 0 0 0,-3 5 0 0 0,3-7 0 0 0,0 1 0 0 0,-6 21 0 0 0,13-35 0 0 0,0-1 0 0 0,0 1 0 0 0,1-1 0 0 0,-1 1 0 0 0,1 0 0 0 0,0-1 0 0 0,0 1 0 0 0,0-1 0 0 0,1 1 0 0 0,-1 0 0 0 0,1-1 0 0 0,0 1 0 0 0,1-1 0 0 0,2 8 0 0 0,-2-9 0 0 0,1 0 0 0 0,-1-1 0 0 0,1 1 0 0 0,-1 0 0 0 0,1-1 0 0 0,0 0 0 0 0,0 1 0 0 0,0-1 0 0 0,0 0 0 0 0,0-1 0 0 0,0 1 0 0 0,1-1 0 0 0,-1 1 0 0 0,1-1 0 0 0,-1 0 0 0 0,1 0 0 0 0,-1 0 0 0 0,1-1 0 0 0,6 1 0 0 0,9 0 0 0 0,0 0 0 0 0,26-3 0 0 0,-42 2 0 0 0,130-5 0 0 0,-123 8 564 0 0,-7 2-4726 0 0,-3-4 3642 0 0,1-1 0 0 0,-1 1 0 0 0,0 0 0 0 0,0 0-1 0 0,0-1 1 0 0,0 1 0 0 0,0 0 0 0 0,0-1 0 0 0,0 1-1 0 0,0 0 1 0 0,0 0 0 0 0,0-1 0 0 0,0 2 0 0 0,-1-1-208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41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60 312 0 0,'0'-3'1260'0'0,"3"-10"7412"0"0,42 2 514 0 0,25-2-5996 0 0,-45 8-1716 0 0,-13 3-1959 0 0,26-5 3056 0 0,-26 4-5971 0 0,0 0-4946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42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0 608 0 0,'-5'2'758'0'0,"-1"-1"0"0"0,0 1-1 0 0,1 0 1 0 0,-1 0 0 0 0,1 1-1 0 0,0-1 1 0 0,0 1 0 0 0,0 0 0 0 0,0 1-1 0 0,0-1 1 0 0,1 1 0 0 0,-1 0 0 0 0,-6 8-1 0 0,-5 7 1945 0 0,-26 41 0 0 0,19-26-1387 0 0,6-11 1006 0 0,2 1-1 0 0,-23 44 1 0 0,37-67-1677 0 0,13 13 1037 0 0,0-12-1199 0 0,1 0 0 0 0,0 0 0 0 0,18-1 0 0 0,-19-1-306 0 0,-1 0 1 0 0,1 1-1 0 0,-1 0 0 0 0,0 1 1 0 0,1 0-1 0 0,14 6 0 0 0,-18-5-133 0 0,0 1-1 0 0,-1 0 1 0 0,1 0-1 0 0,-1 1 1 0 0,-1-1-1 0 0,1 2 1 0 0,-1-1 0 0 0,1 1-1 0 0,-1 0 1 0 0,-1 0-1 0 0,0 1 1 0 0,1-1-1 0 0,-2 1 1 0 0,1 1 0 0 0,4 10-1 0 0,-7-14-29 0 0,0 1 0 0 0,0 0 0 0 0,-1 0 0 0 0,0 0 0 0 0,0 0 0 0 0,0 1 0 0 0,0-1 0 0 0,-1 0 0 0 0,0 0-1 0 0,0 1 1 0 0,0-1 0 0 0,-1 0 0 0 0,0 0 0 0 0,0 0 0 0 0,0 0 0 0 0,-1 0 0 0 0,1 0 0 0 0,-1 0 0 0 0,0 0 0 0 0,-1 0 0 0 0,1-1 0 0 0,-1 1 0 0 0,0-1 0 0 0,0 0 0 0 0,-6 6 0 0 0,0-1 2 0 0,0-1 0 0 0,0-1 0 0 0,-1 0 0 0 0,0 0 0 0 0,-1-1 0 0 0,1 0 0 0 0,-1-1 0 0 0,0 0 0 0 0,0-1 0 0 0,-1 0 0 0 0,1 0 0 0 0,-16 1 0 0 0,-3 0-22 0 0,-1-1-1 0 0,1-2 1 0 0,-51-2-1 0 0,74 0-360 0 0,0-1-1 0 0,0 1 1 0 0,0-1 0 0 0,0-1-1 0 0,1 1 1 0 0,-1-1 0 0 0,-11-5 0 0 0,40-8-11085 0 0,-1 5 8510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42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57 228 0 0,'31'-32'7050'0'0,"-27"28"-5172"0"0,0 0 0 0 0,1 1 0 0 0,0 0 0 0 0,-1 0 0 0 0,11-5 2965 0 0,-15 9-4764 0 0,0-1 0 0 0,1 1 0 0 0,-1-1 0 0 0,0 1 0 0 0,0-1 0 0 0,0 1-1 0 0,0-1 1 0 0,0 1 0 0 0,0-1 0 0 0,0 1 0 0 0,0-1 0 0 0,0 1 0 0 0,0-1-1 0 0,0 1 1 0 0,0-1 0 0 0,0 1 0 0 0,0-1 0 0 0,0 1 0 0 0,0-1 0 0 0,0 0 0 0 0,-1 1-1 0 0,1-1 1 0 0,0 1 0 0 0,0-1 0 0 0,-1 1 0 0 0,1-1 0 0 0,0 0 0 0 0,0 1-1 0 0,-2 0 1 0 0,-6 13 559 0 0,-19 20 807 0 0,-56 55 1 0 0,58-66-757 0 0,2 1 1 0 0,0 1-1 0 0,2 1 0 0 0,-21 34 1 0 0,40-58-583 0 0,1 0 1 0 0,0 0 0 0 0,0 0-1 0 0,0 1 1 0 0,0-1 0 0 0,0 0-1 0 0,1 1 1 0 0,-1-1 0 0 0,1 0-1 0 0,0 1 1 0 0,-1 4 0 0 0,1-6-77 0 0,1 0 0 0 0,-1 1-1 0 0,0-1 1 0 0,0 0 0 0 0,1 0 0 0 0,-1 0 0 0 0,1 0 0 0 0,-1 0 0 0 0,1 0-1 0 0,0 0 1 0 0,-1 0 0 0 0,1 0 0 0 0,0 0 0 0 0,0 0 0 0 0,-1 0 0 0 0,1 0-1 0 0,2 1 1 0 0,2 1-24 0 0,0-1 0 0 0,0 0-1 0 0,0 0 1 0 0,0 0 0 0 0,0-1-1 0 0,1 0 1 0 0,-1 0 0 0 0,0 0-1 0 0,7 0 1 0 0,22 2-85 0 0,1-1 1 0 0,0-2-1 0 0,52-7 0 0 0,-66 4-3392 0 0,37-11-1 0 0,-41 4-5498 0 0,-11 7 6132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43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4468 0 0,'4'-17'4953'0'0,"-3"12"-198"0"0,-1 25 4342 0 0,1 49-5418 0 0,-1 6-1100 0 0,2-47-1137 0 0,-6 48-1 0 0,4-66-136 0 0,4-3-6331 0 0,-4-7 4610 0 0,1 0 1 0 0,-1 0 0 0 0,1 0 0 0 0,-1 0-1 0 0,1 0 1 0 0,-1 0 0 0 0,1 0 0 0 0,0 0-1 0 0,-1 0 1 0 0,1 0 0 0 0,-1 0-1 0 0,1-1 1 0 0,-1 1 0 0 0,1 0 0 0 0,-1 0-1 0 0,4-4-3321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45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56 64 0 0,'0'0'2794'0'0,"-25"-6"17845"0"0,51 7-17707 0 0,40-2-2387 0 0,-38-1-182 0 0,45-4 531 0 0,0-3 1 0 0,86-21-1 0 0,-125 28-8614 0 0,-23 2 1615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45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1 196 0 0,'-1'0'266'0'0,"1"0"1"0"0,-1 1-1 0 0,1-1 0 0 0,-1 1 1 0 0,1-1-1 0 0,-1 0 0 0 0,1 1 1 0 0,0-1-1 0 0,-1 1 0 0 0,1-1 1 0 0,-1 1-1 0 0,1-1 0 0 0,0 1 0 0 0,0 0 1 0 0,-1-1-1 0 0,1 1 0 0 0,0-1 1 0 0,0 1-1 0 0,0-1 0 0 0,0 1 1 0 0,0 0-1 0 0,0-1 0 0 0,-1 1 1 0 0,1 0-1 0 0,1-1 0 0 0,-1 1 1 0 0,0-1-1 0 0,0 1 0 0 0,0 0 1 0 0,0-1-1 0 0,0 1 0 0 0,0-1 1 0 0,1 1-1 0 0,-1 0 0 0 0,2 1 147 0 0,-1-1-1 0 0,1 0 0 0 0,-1 0 1 0 0,1 0-1 0 0,-1 0 1 0 0,1-1-1 0 0,0 1 1 0 0,-1 0-1 0 0,1-1 0 0 0,0 1 1 0 0,3 0-1 0 0,59 5 4148 0 0,-59-6-3833 0 0,48 4 2216 0 0,50 0 2346 0 0,-90-5-5929 0 0,0 0 0 0 0,25-6-1 0 0,-32 7-2568 0 0,5-2-5297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46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42 888 0 0,'-15'-6'11015'0'0,"34"3"-7420"0"0,34 1-1341 0 0,67-2 2561 0 0,140-22 1 0 0,-259 26-4787 0 0,0 0 1 0 0,-1 0-1 0 0,1 0 1 0 0,0 0 0 0 0,-1 1-1 0 0,1-1 1 0 0,0 0 0 0 0,-1 0-1 0 0,1 1 1 0 0,0-1 0 0 0,-1 0-1 0 0,1 1 1 0 0,-1-1 0 0 0,1 1-1 0 0,-1-1 1 0 0,1 1 0 0 0,-1-1-1 0 0,1 1 1 0 0,-1-1-1 0 0,1 1 1 0 0,-1-1 0 0 0,0 1-1 0 0,1 0 1 0 0,-1-1 0 0 0,0 1-1 0 0,1-1 1 0 0,-1 1 0 0 0,0 0-1 0 0,0-1 1 0 0,0 1 0 0 0,0 0-1 0 0,1 0 1 0 0,-1-1 0 0 0,0 1-1 0 0,0 0 1 0 0,0-1 0 0 0,-1 2-1 0 0,1 33 81 0 0,-1-28-15 0 0,6 192 413 0 0,0-47-126 0 0,-4-148-419 0 0,-1-1-1 0 0,-1 0 1 0 0,1 0-1 0 0,0 1 1 0 0,-1-1 0 0 0,0 0-1 0 0,1 0 1 0 0,-1 0-1 0 0,-1 0 1 0 0,1 0 0 0 0,0 0-1 0 0,-1 0 1 0 0,1 0-1 0 0,-1-1 1 0 0,0 1 0 0 0,0 0-1 0 0,0-1 1 0 0,0 0-1 0 0,0 1 1 0 0,-1-1 0 0 0,1 0-1 0 0,-4 2 1 0 0,-4 1-133 0 0,0 0 1 0 0,0 0 0 0 0,0-1-1 0 0,-1-1 1 0 0,-13 3 0 0 0,2 0 142 0 0,-86 21-169 0 0,51-14 470 0 0,-61 22 0 0 0,117-35-212 0 0,1 1 0 0 0,-1-1 1 0 0,0 0-1 0 0,0 0 1 0 0,0 1-1 0 0,0-1 0 0 0,0 0 1 0 0,0 1-1 0 0,0-1 0 0 0,1 1 1 0 0,-1-1-1 0 0,0 1 1 0 0,0 0-1 0 0,1-1 0 0 0,-1 1 1 0 0,0 0-1 0 0,1-1 1 0 0,-2 3-1 0 0,15 1 624 0 0,39-3 43 0 0,-46-1-535 0 0,334-23 1726 0 0,-330 22-1434 0 0,0-2-8613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47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56 352 0 0,'9'-34'3523'0'0,"-12"13"4158"0"0,-2 23-6570 0 0,-7 6-486 0 0,-1 1 0 0 0,2 0 0 0 0,-1 1 0 0 0,1 1 0 0 0,0 0 0 0 0,1 0-1 0 0,-15 22 1 0 0,1 2 996 0 0,-31 61-1 0 0,44-75-1024 0 0,1 1 0 0 0,1 0 0 0 0,2 0 0 0 0,0 1 0 0 0,1 0 0 0 0,-5 36 0 0 0,10-48-319 0 0,0-1-1 0 0,1 0 1 0 0,0 1-1 0 0,1-1 1 0 0,0 0-1 0 0,1 0 1 0 0,0 0-1 0 0,0 0 1 0 0,1 0-1 0 0,1 0 1 0 0,-1-1-1 0 0,2 1 1 0 0,-1-1-1 0 0,1 0 1 0 0,1 0-1 0 0,-1-1 1 0 0,10 11-1 0 0,-9-12-113 0 0,1 1 20 0 0,0-1 0 0 0,0 0 1 0 0,13 11-1 0 0,-19-17-626 0 0,2 1-206 0 0,7 4 827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3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50 684 0 0,'-34'-5'2917'0'0,"20"2"998"0"0,-1 1 6130 0 0,50-11-6767 0 0,44 0 1036 0 0,-37 6-5527 0 0,-1 1-8378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1:00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25 105 628 0 0,'-5'-5'701'0'0,"3"4"-40"0"0,0-1 0 0 0,0 1 0 0 0,0-1 0 0 0,0 0 0 0 0,1 1 0 0 0,-1-1 0 0 0,1 0 0 0 0,-1 0 0 0 0,1 0 0 0 0,-2-3 1 0 0,3 4-483 0 0,0-1 0 0 0,0 1 0 0 0,0 0 0 0 0,1 0 0 0 0,-1 0 0 0 0,0 0 0 0 0,0 0 0 0 0,1 0 0 0 0,-1 0 0 0 0,1 0 0 0 0,-1 0 0 0 0,1 0 0 0 0,-1 0 0 0 0,1 0 0 0 0,0 0 0 0 0,-1 0 1 0 0,1 1-1 0 0,0-1 0 0 0,0 0 0 0 0,0 0 0 0 0,-1 1 0 0 0,1-1 0 0 0,0 1 0 0 0,0-1 0 0 0,0 0 0 0 0,0 1 0 0 0,0 0 0 0 0,2-1 0 0 0,12-7 659 0 0,0 0 1 0 0,0 1-1 0 0,1 1 0 0 0,0 0 0 0 0,0 2 1 0 0,20-4-1 0 0,-25 6-512 0 0,0 0-1 0 0,0 1 1 0 0,1 1 0 0 0,-1-1-1 0 0,0 2 1 0 0,1 0 0 0 0,-1 0-1 0 0,0 1 1 0 0,0 0 0 0 0,14 5-1 0 0,-23-6-271 0 0,-1 0-1 0 0,1-1 0 0 0,0 1 0 0 0,0 0 1 0 0,-1 0-1 0 0,1 0 0 0 0,-1 0 0 0 0,1 0 1 0 0,-1 0-1 0 0,1 1 0 0 0,-1-1 0 0 0,0 0 1 0 0,1 1-1 0 0,-1-1 0 0 0,0 1 0 0 0,0-1 0 0 0,0 1 1 0 0,0 0-1 0 0,-1 0 0 0 0,1-1 0 0 0,1 4 1 0 0,-2-2-4 0 0,0 0 0 0 0,0 0 0 0 0,0 0 0 0 0,0 0 0 0 0,0 0 1 0 0,0 0-1 0 0,-1 0 0 0 0,0 0 0 0 0,0 0 0 0 0,1 0 0 0 0,-2 0 1 0 0,0 3-1 0 0,-6 8 46 0 0,1-1 0 0 0,-2 0 0 0 0,0-1-1 0 0,-12 13 1 0 0,19-22-82 0 0,-47 52 214 0 0,-27 34 298 0 0,75-88-490 0 0,0 0-1 0 0,0 0 0 0 0,1 0 0 0 0,-1 0 1 0 0,0 0-1 0 0,1 0 0 0 0,-1 0 1 0 0,0 0-1 0 0,1 0 0 0 0,0 1 0 0 0,-1-1 1 0 0,1 0-1 0 0,0 0 0 0 0,-1 0 0 0 0,1 1 1 0 0,0-1-1 0 0,0 0 0 0 0,0 0 1 0 0,0 0-1 0 0,0 1 0 0 0,1-1 0 0 0,-1 0 1 0 0,0 0-1 0 0,0 0 0 0 0,1 1 0 0 0,-1-1 1 0 0,1 2-1 0 0,1-1 27 0 0,0-1 0 0 0,0 1 0 0 0,-1 0 0 0 0,1-1 0 0 0,0 1 0 0 0,0-1 0 0 0,0 0 0 0 0,0 1 0 0 0,1-1 0 0 0,-1 0 0 0 0,0 0 1 0 0,5 1-1 0 0,8 1 204 0 0,0 0 0 0 0,0-1 0 0 0,20 1 0 0 0,41 3 302 0 0,-51-3-4209 0 0,-2-1-5701 0 0,-18-1 6469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1:00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61 456 0 0,'23'-31'5220'0'0,"0"1"10391"0"0,-23 32-15512 0 0,-1 0 1 0 0,1 0 0 0 0,0 0-1 0 0,-1-1 1 0 0,1 1 0 0 0,-1 0 0 0 0,1 0-1 0 0,-1-1 1 0 0,0 1 0 0 0,0 0-1 0 0,-1 1 1 0 0,2-2 42 0 0,-10 18 410 0 0,0-1-1 0 0,0 0 1 0 0,-2 0 0 0 0,0-1 0 0 0,-1-1 0 0 0,-18 17-1 0 0,-1 4 234 0 0,16-20-410 0 0,12-13-244 0 0,-1 0 0 0 0,1 1 1 0 0,0-1-1 0 0,0 1 0 0 0,1 0 0 0 0,-1 0 0 0 0,1 0 1 0 0,0 0-1 0 0,1 1 0 0 0,-1-1 0 0 0,1 1 0 0 0,-2 7 1 0 0,4-12-98 0 0,0 1 1 0 0,1-1-1 0 0,-1 0 1 0 0,1 0 0 0 0,-1 0-1 0 0,1 0 1 0 0,-1 0-1 0 0,1 0 1 0 0,0 0-1 0 0,-1 0 1 0 0,1 0-1 0 0,0 0 1 0 0,0 0 0 0 0,0 0-1 0 0,0 0 1 0 0,0-1-1 0 0,0 1 1 0 0,0 0-1 0 0,0-1 1 0 0,0 1 0 0 0,0-1-1 0 0,0 1 1 0 0,0-1-1 0 0,1 0 1 0 0,1 1-1 0 0,33 7 341 0 0,-33-8-333 0 0,27 3-54 0 0,0-1-1 0 0,1-1 0 0 0,44-6 1 0 0,35-12-7707 0 0,-89 11 1051 0 0,-11 3 3886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1:01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17 2152 0 0,'0'0'1086'0'0,"-15"-16"7521"0"0,14 16-8276 0 0,0 0 0 0 0,0 1 0 0 0,0-1 0 0 0,-1 1 0 0 0,1 0 0 0 0,0-1 0 0 0,0 1 0 0 0,0 0 0 0 0,0 0-1 0 0,0 0 1 0 0,0-1 0 0 0,0 1 0 0 0,0 0 0 0 0,1 0 0 0 0,-1 1 0 0 0,0-1 0 0 0,0 0 0 0 0,1 0 0 0 0,-1 0 0 0 0,1 0 0 0 0,-1 0 0 0 0,1 1 0 0 0,-1 0 0 0 0,-11 39 2935 0 0,9-29-2162 0 0,-3 8-8 0 0,1 1 0 0 0,2-1 1 0 0,-3 38-1 0 0,6-57-1264 0 0,0 0 1 0 0,0 0 0 0 0,0 0 0 0 0,0 0-1 0 0,0 0 1 0 0,1 0 0 0 0,-1 0 0 0 0,0 0-1 0 0,1 0 1 0 0,-1 0 0 0 0,1 0-1 0 0,-1 0 1 0 0,1 0 0 0 0,-1 0 0 0 0,1-1-1 0 0,0 1 1 0 0,-1 0 0 0 0,1 0 0 0 0,0-1-1 0 0,0 1 1 0 0,0 0 0 0 0,-1-1 0 0 0,3 2-1 0 0,22 4-7493 0 0,-13-7 4767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1:01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6441 0 0,'2'-10'6031'0'0,"3"-3"-2144"0"0,1-7 2928 0 0,0 68-3544 0 0,-13 28-684 0 0,4-60-2220 0 0,1 1 1 0 0,1 0-1 0 0,1 0 1 0 0,2 25-1 0 0,-2-41-604 0 0,0 1 0 0 0,1 0 0 0 0,-1-1-1 0 0,1 1 1 0 0,0-1 0 0 0,-1 0-1 0 0,1 1 1 0 0,0-1 0 0 0,0 1-1 0 0,0-1 1 0 0,0 0 0 0 0,2 2-1 0 0,3 2-3529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1:01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68 580 0 0,'-57'-2'2862'0'0,"0"1"12372"0"0,60-1-13791 0 0,12-3 204 0 0,0 0-1 0 0,0 1 1 0 0,31-5 0 0 0,55 0 1638 0 0,-17 2-3621 0 0,-56 3-794 0 0,21-2-2313 0 0,-15-1-3578 0 0,-13 0 3925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1:02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6 134 7725 0 0,'-5'-23'8925'0'0,"11"3"-3288"0"0,-4 16-5250 0 0,0 1 1 0 0,1 0 0 0 0,0 0 0 0 0,-1 0 0 0 0,1 1 0 0 0,0-1-1 0 0,1 1 1 0 0,-1-1 0 0 0,0 1 0 0 0,5-2 0 0 0,8-3-255 0 0,1 0 0 0 0,1 1 1 0 0,27-7-1 0 0,-40 12 398 0 0,17-5-138 0 0,51-10 897 0 0,-66 15-1121 0 0,-1 0 1 0 0,1 0-1 0 0,-1 1 1 0 0,1 0-1 0 0,-1 1 1 0 0,1-1-1 0 0,-1 1 1 0 0,12 3-1 0 0,-17-3-146 0 0,0-1 0 0 0,0 1 0 0 0,0-1 0 0 0,0 1 0 0 0,0-1 0 0 0,0 1 0 0 0,0 0 0 0 0,-1-1 0 0 0,1 1 0 0 0,0 0 0 0 0,0 0 0 0 0,-1-1 0 0 0,1 1-1 0 0,-1 0 1 0 0,1 0 0 0 0,0 0 0 0 0,-1 0 0 0 0,0 0 0 0 0,1 0 0 0 0,-1 0 0 0 0,0 0 0 0 0,1 0 0 0 0,-1 0 0 0 0,0 0 0 0 0,0 0 0 0 0,0 0-1 0 0,0 0 1 0 0,0 0 0 0 0,0 0 0 0 0,0 0 0 0 0,0 0 0 0 0,0 0 0 0 0,0 0 0 0 0,-1 0 0 0 0,1 0 0 0 0,0 0 0 0 0,-1 0 0 0 0,0 2 0 0 0,-1 1-12 0 0,0 1 0 0 0,-1 0 0 0 0,1-1 1 0 0,-1 1-1 0 0,0-1 0 0 0,-6 7 0 0 0,-3 1-47 0 0,-1 0-1 0 0,0-2 0 0 0,-17 12 0 0 0,0-3-18 0 0,10-6 15 0 0,10-7 20 0 0,10-6 20 0 0,-1 0 0 0 0,1 0-1 0 0,-1 0 1 0 0,1 1 0 0 0,-1-1 0 0 0,1 0 0 0 0,0 0 0 0 0,-1 1 0 0 0,1-1 0 0 0,0 0 0 0 0,-1 1 0 0 0,1-1 0 0 0,0 1 0 0 0,-1-1 0 0 0,1 0 0 0 0,0 1 0 0 0,0-1 0 0 0,0 1 0 0 0,-1-1 0 0 0,1 0 0 0 0,0 1 0 0 0,0-1 0 0 0,0 1 0 0 0,0-1 0 0 0,0 1 0 0 0,0-1 0 0 0,0 1 0 0 0,0-1 0 0 0,0 1 0 0 0,0-1 0 0 0,0 1 0 0 0,0-1 0 0 0,0 1 0 0 0,0-1 0 0 0,0 0 0 0 0,0 1 0 0 0,1-1 0 0 0,-1 1 0 0 0,0-1 0 0 0,0 1 0 0 0,1-1 0 0 0,-1 0 0 0 0,0 1 0 0 0,0-1 0 0 0,1 0 0 0 0,-1 1 0 0 0,1-1 0 0 0,-1 0 0 0 0,0 1 0 0 0,1-1 0 0 0,-1 0 0 0 0,0 0 0 0 0,1 1 0 0 0,-1-1 0 0 0,1 0 0 0 0,-1 0 0 0 0,1 0 0 0 0,0 1-1 0 0,30 12 36 0 0,-28-12-28 0 0,-1 0-6 0 0,142 63 116 0 0,-125-55-118 0 0,-1 2-1 0 0,-1 0 1 0 0,0 1-1 0 0,0 0 1 0 0,23 24 0 0 0,-38-34-6 0 0,1 1 0 0 0,-1-1 0 0 0,0 1 0 0 0,0-1 0 0 0,0 1 0 0 0,0 0 0 0 0,-1 0 0 0 0,1 0 0 0 0,-1 0 0 0 0,1 0 0 0 0,-1 1 0 0 0,0-1 0 0 0,-1 0 0 0 0,1 1 0 0 0,0-1 0 0 0,-1 0 0 0 0,0 1 0 0 0,0-1 0 0 0,0 0 0 0 0,0 1 0 0 0,0-1 0 0 0,-1 1 0 0 0,0 3 0 0 0,-1-4 8 0 0,1 0-1 0 0,-1 1 0 0 0,0-1 1 0 0,0 0-1 0 0,0 0 1 0 0,0 0-1 0 0,-1-1 0 0 0,1 1 1 0 0,-1 0-1 0 0,1-1 1 0 0,-1 0-1 0 0,0 1 0 0 0,0-1 1 0 0,0 0-1 0 0,0-1 1 0 0,-1 1-1 0 0,1 0 0 0 0,0-1 1 0 0,-1 0-1 0 0,1 0 0 0 0,-7 1 1 0 0,-15 3-267 0 0,-1-1 0 0 0,1-2 0 0 0,-1 0 0 0 0,-41-4 0 0 0,10-4-2748 0 0,3-4-3400 0 0,44 7 2951 0 0,3-2 498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1:02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10977 0 0,'4'-4'1318'0'0,"1"1"0"0"0,-1 0 0 0 0,1 0 0 0 0,0 0 0 0 0,0 0-1 0 0,6-1 1 0 0,-5 2-374 0 0,-1 0 0 0 0,1 1 0 0 0,0 0 0 0 0,0 0 0 0 0,7 0 0 0 0,-3 1-451 0 0,1 0 0 0 0,-1 1 0 0 0,0 1 0 0 0,0-1 0 0 0,0 2 0 0 0,0-1 0 0 0,9 5 0 0 0,4 3-249 0 0,-1 0-1 0 0,0 2 0 0 0,-1 1 0 0 0,0 0 0 0 0,27 25 1 0 0,-26-20 64 0 0,-2 2 1 0 0,-1 0 0 0 0,0 1 0 0 0,25 38 0 0 0,-37-48-313 0 0,0-1 1 0 0,-1 1-1 0 0,0 0 1 0 0,-1 0-1 0 0,-1 1 0 0 0,0-1 1 0 0,0 1-1 0 0,-1 0 0 0 0,-1 0 1 0 0,0 0-1 0 0,0 1 1 0 0,-1 23-1 0 0,-2-29 4 0 0,0 0-1 0 0,0 0 1 0 0,-1 0-1 0 0,0 0 1 0 0,0-1 0 0 0,-1 1-1 0 0,0-1 1 0 0,0 1-1 0 0,0-1 1 0 0,-1 0-1 0 0,-7 10 1 0 0,3-8 2 0 0,0 1 0 0 0,0-1-1 0 0,-1-1 1 0 0,0 1 0 0 0,0-2 0 0 0,-17 10-1 0 0,3-4-16 0 0,0-1 0 0 0,-1-1-1 0 0,-1-2 1 0 0,0 0 0 0 0,-43 7-1 0 0,50-14-890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1:03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48 1128 0 0,'-8'6'15730'0'0,"27"-3"-13734"0"0,0-1 0 0 0,0 0 1 0 0,1-2-1 0 0,35-3 1 0 0,-9-3-19 0 0,43-11 0 0 0,-42 3-1779 0 0,8-2-2226 0 0,-19 11-9531 0 0</inkml:trace>
  <inkml:trace contextRef="#ctx0" brushRef="#br0" timeOffset="1">86 212 632 0 0,'-14'11'1021'0'0,"-24"19"2660"0"0,21 0 11542 0 0,63-27-12352 0 0,-1-2 1 0 0,68-6 0 0 0,-44 0-3241 0 0,-6-1-2873 0 0,0-10-4949 0 0,-32 3 5214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1:03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89 1128 0 0,'-2'-2'488'0'0,"1"1"0"0"0,0-1 0 0 0,0 0 0 0 0,-1 0 0 0 0,1 1 0 0 0,0-1 0 0 0,1 0 0 0 0,-1 0 0 0 0,0 0 0 0 0,1 0 0 0 0,-1 0-1 0 0,1-1 1 0 0,-1 1 0 0 0,1 0 0 0 0,0 0 0 0 0,0 0 0 0 0,0 0 0 0 0,1-4 0 0 0,-1 4-126 0 0,1 1 0 0 0,0-1 0 0 0,1 0 0 0 0,-1 0 1 0 0,0 0-1 0 0,0 1 0 0 0,1-1 0 0 0,-1 1 0 0 0,1-1 0 0 0,0 1 0 0 0,-1 0 0 0 0,1-1 0 0 0,0 1 0 0 0,0 0 0 0 0,0 0 1 0 0,-1 0-1 0 0,1 0 0 0 0,0 1 0 0 0,3-2 0 0 0,9-2 723 0 0,1-1-1 0 0,0 2 1 0 0,0 0-1 0 0,0 1 1 0 0,0 0 0 0 0,0 1-1 0 0,30 3 1 0 0,-35-2-780 0 0,0 1 1 0 0,0 1 0 0 0,-1 0-1 0 0,1 0 1 0 0,-1 1-1 0 0,1 0 1 0 0,-1 0-1 0 0,0 1 1 0 0,0 1-1 0 0,-1 0 1 0 0,1 0-1 0 0,-1 0 1 0 0,10 9-1 0 0,-15-11-240 0 0,0 0-1 0 0,0 0 0 0 0,-1 0 0 0 0,0 1 0 0 0,0-1 0 0 0,0 0 0 0 0,0 1 0 0 0,0-1 0 0 0,-1 1 0 0 0,1 0 0 0 0,-1 0 0 0 0,0-1 0 0 0,0 1 1 0 0,0 0-1 0 0,0 4 0 0 0,-1-1-20 0 0,0 0 1 0 0,-1 0 0 0 0,0 0-1 0 0,0-1 1 0 0,0 1 0 0 0,-1 0-1 0 0,0-1 1 0 0,-3 8 0 0 0,-4 5-11 0 0,0 0 1 0 0,-2 0 0 0 0,-1-1 0 0 0,-20 25-1 0 0,-11 6 162 0 0,-72 64 0 0 0,33-35-1020 0 0,75-71 38 0 0,6-6 422 0 0,-1-1 1 0 0,1 1-1 0 0,0 0 0 0 0,1 0 0 0 0,-1 0 0 0 0,0 0 0 0 0,0 0 1 0 0,0 0-1 0 0,0 0 0 0 0,1 0 0 0 0,-1 0 0 0 0,0 0 0 0 0,1 0 1 0 0,-1 0-1 0 0,0 2 0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1:04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1 676 0 0,'-7'8'11621'0'0,"7"-7"-11363"0"0,15 5 3586 0 0,24 0-1913 0 0,34-5 1087 0 0,1-3 0 0 0,115-18-1 0 0,-188 20-2979 0 0,-1 0 0 0 0,1 0 0 0 0,-1 0 0 0 0,1 0 0 0 0,-1 0 0 0 0,1 0 0 0 0,-1 0 0 0 0,1 0 0 0 0,-1 0 0 0 0,1 0 0 0 0,-1 0 0 0 0,1 0 0 0 0,-1 0 0 0 0,1 0 0 0 0,-1 1 0 0 0,1-1 0 0 0,-1 0 0 0 0,1 0 0 0 0,-1 1 0 0 0,0-1 0 0 0,1 0 0 0 0,-1 1-1 0 0,1-1 1 0 0,-1 0 0 0 0,0 1 0 0 0,1-1 0 0 0,-1 1 0 0 0,1 0 0 0 0,2 18 540 0 0,-12 32-181 0 0,5-35-204 0 0,-1 21 110 0 0,2-1 0 0 0,1 1 1 0 0,6 70-1 0 0,28 108 577 0 0,-19-137-469 0 0,-11-68-412 0 0,0 1 1 0 0,-1-1 0 0 0,-1 1 0 0 0,1 0 0 0 0,-3 18 0 0 0,1-26-23 0 0,1-1 0 0 0,-1 1 0 0 0,0 0 0 0 0,0-1 0 0 0,0 0 0 0 0,0 1 0 0 0,0-1 0 0 0,0 0 0 0 0,-1 1 0 0 0,1-1 0 0 0,-1 0 0 0 0,1 0 0 0 0,-1 0 0 0 0,0 0 0 0 0,0 0 0 0 0,0-1 0 0 0,0 1 0 0 0,0-1 0 0 0,0 1 0 0 0,-1-1 0 0 0,1 0 0 0 0,0 1 0 0 0,-1-1 0 0 0,1-1 0 0 0,-1 1 0 0 0,1 0 0 0 0,-1 0 0 0 0,-4 0 0 0 0,-156 21-347 0 0,-92 18 458 0 0,248-38 5 0 0,-1 0 0 0 0,1 0-1 0 0,0 1 1 0 0,0 0 0 0 0,-10 5-1 0 0,17-7-72 0 0,0-1-1 0 0,-1 0 0 0 0,1 0 1 0 0,0 0-1 0 0,0 0 1 0 0,-1 1-1 0 0,1-1 0 0 0,0 0 1 0 0,0 0-1 0 0,0 1 1 0 0,0-1-1 0 0,-1 0 0 0 0,1 0 1 0 0,0 0-1 0 0,0 1 1 0 0,0-1-1 0 0,0 0 1 0 0,0 1-1 0 0,0-1 0 0 0,0 0 1 0 0,-1 0-1 0 0,1 1 1 0 0,0-1-1 0 0,0 0 0 0 0,0 1 1 0 0,0-1-1 0 0,0 0 1 0 0,1 0-1 0 0,-1 1 0 0 0,0-1 1 0 0,0 0-1 0 0,0 0 1 0 0,0 1-1 0 0,0-1 0 0 0,0 0 1 0 0,0 1-1 0 0,0-1 1 0 0,1 0-1 0 0,-1 0 0 0 0,0 0 1 0 0,0 1-1 0 0,0-1 1 0 0,0 0-1 0 0,1 0 0 0 0,-1 0 1 0 0,0 1-1 0 0,0-1 1 0 0,1 0-1 0 0,10 7 40 0 0,-11-6-64 0 0,12 2 5 0 0,-1 1 0 0 0,1-2 0 0 0,0 0 0 0 0,-1 0 0 0 0,1-1 0 0 0,0 0 0 0 0,15-1 0 0 0,1 0 0 0 0,-12 1-453 0 0,209 3 1989 0 0,-111-15-3506 0 0,-88 6-1631 0 0,-1-1 1 0 0,32-11-1 0 0,-35 8-11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3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73 180 0 0,'-38'-11'1747'0'0,"-4"-1"2128"0"0,5-7 3402 0 0,36 19-7115 0 0,1 0 0 0 0,0 0 0 0 0,0 0 0 0 0,-1 0 0 0 0,1 0 0 0 0,0-1 0 0 0,0 1 0 0 0,-1 0 0 0 0,1 0 0 0 0,0 0 0 0 0,0-1 0 0 0,0 1 0 0 0,-1 0 0 0 0,1 0 0 0 0,0-1-1 0 0,0 1 1 0 0,0 0 0 0 0,0 0 0 0 0,0-1 0 0 0,-1 1 0 0 0,1 0 0 0 0,0-1 0 0 0,0 1 0 0 0,0 0 0 0 0,0 0 0 0 0,0-1 0 0 0,0 1 0 0 0,0 0 0 0 0,0-1 0 0 0,0 1 0 0 0,0 0 0 0 0,0-1 0 0 0,0 1 0 0 0,0 0 0 0 0,1 0 0 0 0,-1-1 0 0 0,0 1 0 0 0,0 0 0 0 0,0-1 0 0 0,0 1 0 0 0,0 0 0 0 0,1 0 0 0 0,-1-1 0 0 0,0 1 0 0 0,0 0 0 0 0,0 0 0 0 0,1 0 0 0 0,-1-1 0 0 0,0 1 0 0 0,0 0 0 0 0,1 0 0 0 0,23-10 2364 0 0,29 2-938 0 0,-17 8-2207 0 0,53 6-1 0 0,-3 0-7727 0 0,-55-6 5598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1:04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60 164 0 0,'-12'5'19160'0'0,"31"-2"-17621"0"0,0 0-1 0 0,0-2 1 0 0,0 0-1 0 0,0-2 1 0 0,0 0-1 0 0,19-4 1 0 0,116-26 1161 0 0,-137 26-2727 0 0,27-8 48 0 0,-30 9-211 0 0,0-1 0 0 0,21-2 0 0 0,-24 7-3582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1:05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10237 0 0,'-6'4'2231'0'0,"-31"23"6758"0"0,36-26-8609 0 0,-1 0-1 0 0,1 1 1 0 0,-1-1 0 0 0,1 0-1 0 0,0 1 1 0 0,0-1-1 0 0,0 1 1 0 0,0-1-1 0 0,0 1 1 0 0,0-1-1 0 0,0 1 1 0 0,0 0-1 0 0,1 0 1 0 0,-1-1-1 0 0,0 1 1 0 0,1 0-1 0 0,0 0 1 0 0,-1 0-1 0 0,1 2 1 0 0,1-3-247 0 0,-1 0 0 0 0,1 0-1 0 0,0 0 1 0 0,0 0 0 0 0,-1 0 0 0 0,1 0-1 0 0,0-1 1 0 0,0 1 0 0 0,0 0 0 0 0,0-1-1 0 0,0 1 1 0 0,0-1 0 0 0,0 1 0 0 0,0-1-1 0 0,0 1 1 0 0,1-1 0 0 0,-1 0 0 0 0,1 1-1 0 0,23 5 980 0 0,11-2-1066 0 0,62 1 0 0 0,43 3-53 0 0,-122-4 41 0 0,-16 0-1132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1:20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0 153 316 0 0,'4'-25'3864'0'0,"0"18"-3212"0"0,-1 0 0 0 0,1 1 0 0 0,0-1 1 0 0,1 1-1 0 0,-1 0 0 0 0,1 0 0 0 0,1 1 0 0 0,-1-1 1 0 0,1 1-1 0 0,0 0 0 0 0,0 1 0 0 0,0-1 1 0 0,8-3-1 0 0,-1 1 289 0 0,1 0 0 0 0,1 0 0 0 0,-1 1 0 0 0,1 1 1 0 0,20-4-1 0 0,-33 8-761 0 0,1 0 1 0 0,0 1 0 0 0,-1-1-1 0 0,1 1 1 0 0,0 0 0 0 0,-1 0-1 0 0,1 0 1 0 0,0 0 0 0 0,-1 0-1 0 0,1 1 1 0 0,0-1 0 0 0,-1 1-1 0 0,1-1 1 0 0,-1 1 0 0 0,1 0-1 0 0,-1 0 1 0 0,1 0 0 0 0,-1 1-1 0 0,0-1 1 0 0,1 1 0 0 0,-1-1-1 0 0,0 1 1 0 0,3 2 0 0 0,-4-1-68 0 0,1-1 1 0 0,0 1-1 0 0,-1 0 1 0 0,0 0-1 0 0,0 0 1 0 0,1 0-1 0 0,-2 0 1 0 0,1 0 0 0 0,0 0-1 0 0,-1 0 1 0 0,1 0-1 0 0,-1 1 1 0 0,0-1-1 0 0,0 0 1 0 0,0 0-1 0 0,0 0 1 0 0,-1 0-1 0 0,0 1 1 0 0,-1 3-1 0 0,-5 16 80 0 0,-1-2-1 0 0,-1 1 1 0 0,-2-1 0 0 0,0-1-1 0 0,-1 0 1 0 0,-22 29-1 0 0,16-24 185 0 0,1 1-1 0 0,-26 53 0 0 0,43-78-333 0 0,-1 1-1 0 0,0-1 1 0 0,1 1-1 0 0,-1-1 1 0 0,1 1-1 0 0,-1-1 1 0 0,1 1-1 0 0,0-1 1 0 0,0 1-1 0 0,0-1 1 0 0,-1 1-1 0 0,2-1 1 0 0,-1 1-1 0 0,0 0 1 0 0,0-1 0 0 0,0 1-1 0 0,1-1 1 0 0,-1 1-1 0 0,1-1 1 0 0,-1 1-1 0 0,1-1 1 0 0,-1 1-1 0 0,1-1 1 0 0,1 2-1 0 0,0-2 28 0 0,0 1 0 0 0,0 0 0 0 0,0-1 0 0 0,0 1-1 0 0,0-1 1 0 0,0 0 0 0 0,0 0 0 0 0,1 0 0 0 0,-1 0 0 0 0,0 0 0 0 0,1 0-1 0 0,-1-1 1 0 0,5 1 0 0 0,7 1 241 0 0,0-1 1 0 0,1-1-1 0 0,27-2 1 0 0,-41 2-304 0 0,119-15 2053 0 0,-70 8-5362 0 0,-1 1-8480 0 0,-34 4 8639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1:21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129 405 524 0 0,'0'0'119'0'0,"2"-3"1777"0"0,-2 3-1778 0 0,0 0 1 0 0,0 0 0 0 0,0 0-1 0 0,1 0 1 0 0,-1 0-1 0 0,0 0 1 0 0,0 0-1 0 0,0 0 1 0 0,0 0-1 0 0,0 0 1 0 0,1 0-1 0 0,-1 0 1 0 0,0 0-1 0 0,0 0 1 0 0,0 0-1 0 0,0 0 1 0 0,1 0-1 0 0,-1 0 1 0 0,0 0-1 0 0,0 0 1 0 0,0 0-1 0 0,0 0 1 0 0,2 1 1185 0 0,-2-1-1186 0 0,2 12 3065 0 0,-6 14-417 0 0,-8 1-785 0 0,-2 0 0 0 0,0-1-1 0 0,-2-1 1 0 0,0 0 0 0 0,-24 25-1 0 0,40-49-1827 0 0,-1 0-1 0 0,1 0 0 0 0,-1 0 0 0 0,0-1 1 0 0,1 1-1 0 0,-1 0 0 0 0,0 0 1 0 0,0 0-1 0 0,0 0 0 0 0,0-1 1 0 0,0 1-1 0 0,0 0 0 0 0,0-1 1 0 0,0 1-1 0 0,0-1 0 0 0,0 1 1 0 0,0-1-1 0 0,-2 1 0 0 0,3-2-78 0 0,-1 1-1 0 0,1-1 1 0 0,-1 1 0 0 0,1-1-1 0 0,0 1 1 0 0,0-1 0 0 0,-1 0-1 0 0,1 1 1 0 0,0-1 0 0 0,0 1-1 0 0,0-1 1 0 0,-1 0 0 0 0,1 1-1 0 0,0-1 1 0 0,0 0 0 0 0,0 1-1 0 0,0-1 1 0 0,0 1 0 0 0,0-1-1 0 0,0 0 1 0 0,1 1 0 0 0,-1-2-1 0 0,12-50 893 0 0,-11 49-982 0 0,34-113 480 0 0,5 2 0 0 0,75-151 0 0 0,-108 252-443 0 0,-5 6-9 0 0,2 1 1 0 0,-1-1 0 0 0,1 1 0 0 0,0-1 0 0 0,1 1-1 0 0,9-11 1 0 0,-13 17-11 0 0,8 23 77 0 0,0 1-1 0 0,-1 0 0 0 0,-2 1 1 0 0,5 29-1 0 0,-5-23 92 0 0,0-1-1 0 0,15 37 0 0 0,-13-49-147 0 0,0-2 0 0 0,1 1 0 0 0,0-1-1 0 0,2-1 1 0 0,0 0 0 0 0,0 0 0 0 0,1-1-1 0 0,1-1 1 0 0,1 0 0 0 0,0 0 0 0 0,0-2-1 0 0,1 1 1 0 0,19 9 0 0 0,-3-10-262 0 0,-31-10 217 0 0,1-1 0 0 0,0 0-1 0 0,-1 1 1 0 0,1-1 0 0 0,0 0-1 0 0,-1 0 1 0 0,1 0 0 0 0,0 0-1 0 0,-1 1 1 0 0,1-1 0 0 0,0 0-1 0 0,0 0 1 0 0,-1 0 0 0 0,1-1-1 0 0,0 1 1 0 0,-1 0 0 0 0,1 0-1 0 0,0 0 1 0 0,-1 0 0 0 0,1-1-1 0 0,0 1 1 0 0,-1 0 0 0 0,1-1-1 0 0,-1 1 1 0 0,1 0 0 0 0,0-1-1 0 0,-1 1 1 0 0,1-1 0 0 0,-1 1-1 0 0,1-1 1 0 0,-1 1 0 0 0,1-1 0 0 0,-1 1-1 0 0,0-1 1 0 0,1 1 0 0 0,-1-1-1 0 0,0 0 1 0 0,1 1 0 0 0,-1-1-1 0 0,0 0 1 0 0,0 1 0 0 0,0-1-1 0 0,1-1 1 0 0,-3 0 14 0 0,0 0 1 0 0,0 0-1 0 0,0 0 0 0 0,0 0 1 0 0,0 0-1 0 0,-1 0 1 0 0,1 1-1 0 0,0-1 0 0 0,-1 1 1 0 0,-4-3-1 0 0,-24-9 156 0 0,1 2 0 0 0,-2 1 0 0 0,-59-12 0 0 0,-102-2 626 0 0,189 23-773 0 0,-26-1-57 0 0,24 5-1008 0 0,1 7-7656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2:24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92 332 0 0,'-3'-2'5978'0'0,"184"-1"-392"0"0,92 15-3326 0 0,-96-3-1238 0 0,1813-46 4455 0 0,-1536 9-4653 0 0,145-7 601 0 0,-543 27-1564 0 0,-55 8-199 0 0,-33 4-8874 0 0,12-2 6946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2:25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39 268 0 0,'0'0'515'0'0,"4"-1"90"0"0,83-13 3803 0 0,123-5-1 0 0,95 15-1242 0 0,-186 4-2250 0 0,1141 7 4963 0 0,-566 0-4074 0 0,-241-2-1008 0 0,214-6 195 0 0,-665 1-988 0 0,543-14 981 0 0,-538 13-999 0 0,-4 1-21 0 0,1 0 0 0 0,0-1 0 0 0,-1 1 1 0 0,1 0-1 0 0,0 1 0 0 0,-1-1 0 0 0,1 1 1 0 0,-1-1-1 0 0,4 2 0 0 0,-6-1-338 0 0,-16 5-9715 0 0,5-6 7707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3:41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1 106 620 0 0,'0'-3'495'0'0,"0"0"1"0"0,0 0-1 0 0,0 0 0 0 0,1 0 1 0 0,0 0-1 0 0,-1 0 0 0 0,1 0 1 0 0,0 0-1 0 0,0 0 0 0 0,1 0 1 0 0,-1 1-1 0 0,1-1 0 0 0,-1 0 1 0 0,1 1-1 0 0,0-1 0 0 0,2-2 1 0 0,-3 5-404 0 0,-1 0 0 0 0,1-1-1 0 0,-1 1 1 0 0,0 0 0 0 0,1 0 0 0 0,-1 0 0 0 0,1 0 0 0 0,-1 0-1 0 0,1 0 1 0 0,-1 0 0 0 0,1 0 0 0 0,-1 0 0 0 0,1 0 0 0 0,-1 0-1 0 0,0 0 1 0 0,1 0 0 0 0,-1 0 0 0 0,1 0 0 0 0,-1 0 0 0 0,1 0-1 0 0,-1 0 1 0 0,1 1 0 0 0,-1-1 0 0 0,0 0 0 0 0,1 0 0 0 0,-1 1-1 0 0,0-1 1 0 0,1 0 0 0 0,-1 0 0 0 0,0 1 0 0 0,1-1 0 0 0,-1 0-1 0 0,0 1 1 0 0,1-1 0 0 0,-1 1 0 0 0,11 13 1164 0 0,3 16-261 0 0,-1 0 0 0 0,-1 1 0 0 0,-2 0 0 0 0,11 55 0 0 0,-13-49-356 0 0,1-1 0 0 0,2 0 0 0 0,20 42 1 0 0,-31-75-608 0 0,1-1 0 0 0,0 0 0 0 0,0 0 0 0 0,0-1 0 0 0,0 1 0 0 0,1 0 0 0 0,-1 0 0 0 0,0 0 0 0 0,1-1 0 0 0,-1 1 0 0 0,1-1 0 0 0,0 1 0 0 0,-1-1 0 0 0,1 0 0 0 0,0 1 0 0 0,0-1 0 0 0,0 0 0 0 0,0 0 1 0 0,0 0-1 0 0,0-1 0 0 0,0 1 0 0 0,0 0 0 0 0,3 0 0 0 0,-3-2 3 0 0,1 1-1 0 0,-1 0 1 0 0,1-1 0 0 0,-1 0-1 0 0,0 0 1 0 0,1 0 0 0 0,-1 0 0 0 0,1 0-1 0 0,-1 0 1 0 0,0 0 0 0 0,0-1-1 0 0,0 1 1 0 0,0-1 0 0 0,0 0 0 0 0,0 1-1 0 0,0-1 1 0 0,-1 0 0 0 0,1 0-1 0 0,2-3 1 0 0,8-15 195 0 0,0 0-1 0 0,-1-1 0 0 0,0 0 1 0 0,-2 0-1 0 0,8-28 1 0 0,1-2 231 0 0,97-203 2612 0 0,-115 253-3172 0 0,1 0 1 0 0,-1 0-1 0 0,1 0 1 0 0,-1 0 0 0 0,1 0-1 0 0,0 0 1 0 0,-1 0-1 0 0,1 1 1 0 0,0-1 0 0 0,0 0-1 0 0,0 0 1 0 0,0 0 0 0 0,0 1-1 0 0,-1-1 1 0 0,1 1-1 0 0,0-1 1 0 0,1 0 0 0 0,-1 1-1 0 0,0 0 1 0 0,0-1-1 0 0,0 1 1 0 0,0 0 0 0 0,0-1-1 0 0,0 1 1 0 0,0 0-1 0 0,1 0 1 0 0,-1 0 0 0 0,0 0-1 0 0,2 0 1 0 0,2 2-872 0 0,-1-1 1 0 0,1 1-1 0 0,-1-1 0 0 0,0 1 1 0 0,0 1-1 0 0,5 2 1 0 0,5 3-1154 0 0,5 2-559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3:42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118 213 496 0 0,'-11'30'9107'0'0,"-6"8"-5349"0"0,5-13-1034 0 0,-17 52 1 0 0,29-76-2096 0 0,-4 3 1200 0 0,4-4-1775 0 0,0 0 0 0 0,0 0 0 0 0,0 0 0 0 0,0 0 1 0 0,-2 1 1570 0 0,2-1-1571 0 0,0-39 843 0 0,3 1 0 0 0,8-55-1 0 0,1 0-82 0 0,-11 86-745 0 0,0-7 119 0 0,0 0 1 0 0,1-1 0 0 0,1 1 0 0 0,0 0-1 0 0,1 0 1 0 0,5-15 0 0 0,-8 29-179 0 0,-1 0 0 0 0,1-1-1 0 0,-1 1 1 0 0,0-1 0 0 0,1 1 0 0 0,-1 0 0 0 0,1-1-1 0 0,-1 1 1 0 0,1 0 0 0 0,-1 0 0 0 0,1-1 0 0 0,-1 1-1 0 0,1 0 1 0 0,-1 0 0 0 0,1 0 0 0 0,-1-1 0 0 0,1 1-1 0 0,-1 0 1 0 0,1 0 0 0 0,-1 0 0 0 0,1 0 0 0 0,0 0 0 0 0,-1 0-1 0 0,1 0 1 0 0,-1 0 0 0 0,1 1 0 0 0,-1-1 0 0 0,1 0-1 0 0,-1 0 1 0 0,1 0 0 0 0,-1 1 0 0 0,1-1 0 0 0,-1 0-1 0 0,1 0 1 0 0,-1 1 0 0 0,1-1 0 0 0,-1 0 0 0 0,0 1 0 0 0,1-1-1 0 0,-1 1 1 0 0,1-1 0 0 0,-1 0 0 0 0,0 1 0 0 0,1-1-1 0 0,-1 2 1 0 0,20 22 82 0 0,-19-22-72 0 0,20 30 95 0 0,22 50 0 0 0,-29-52-167 0 0,2-1 1 0 0,33 47 0 0 0,-37-62-70 0 0,0 1 1 0 0,17 14 0 0 0,-24-25 35 0 0,-1 0 0 0 0,1 0 0 0 0,0-1 0 0 0,0 0 0 0 0,0 0 0 0 0,1 0 0 0 0,-1-1 0 0 0,1 1 0 0 0,-1-1 0 0 0,12 2 0 0 0,-15-4-5 0 0,-2 0-98 0 0,1 0 173 0 0,-1-1 0 0 0,1 1 0 0 0,0 0 0 0 0,-1-1 0 0 0,1 1 0 0 0,-1 0 0 0 0,1-1 0 0 0,-1 1 0 0 0,0-1 0 0 0,1 1 0 0 0,-1-1 0 0 0,1 1 0 0 0,-1-1 0 0 0,0 1 0 0 0,1-1 0 0 0,-1 1 0 0 0,0-1 0 0 0,0 1 0 0 0,1-1 0 0 0,-1 0 0 0 0,0 1 0 0 0,0-2 0 0 0,-6-3 19 0 0,0 0 1 0 0,0 0 0 0 0,-1 0-1 0 0,1 1 1 0 0,-1 0-1 0 0,0 0 1 0 0,-1 1 0 0 0,1-1-1 0 0,-1 2 1 0 0,1-1-1 0 0,-1 1 1 0 0,0 0 0 0 0,-13-1-1 0 0,-16-1 219 0 0,-60 1 1 0 0,81 3-173 0 0,-10 1-52 0 0,1 0 0 0 0,-1 2 0 0 0,-44 10 0 0 0,68-13-297 0 0,50 5-11449 0 0,-31-5 9115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3:43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84 420 608 0 0,'0'0'374'0'0,"0"1"0"0"0,0 0 0 0 0,0-1-1 0 0,0 1 1 0 0,0 0 0 0 0,0-1 0 0 0,0 1 0 0 0,-1 0 0 0 0,1-1-1 0 0,0 1 1 0 0,0 0 0 0 0,0-1 0 0 0,-1 1 0 0 0,1 0 0 0 0,0-1-1 0 0,-1 1 1 0 0,1-1 0 0 0,-1 1 0 0 0,1-1 0 0 0,-1 1-1 0 0,1-1 1 0 0,-1 1 0 0 0,1-1 0 0 0,-1 1 0 0 0,1-1 0 0 0,-1 0-1 0 0,0 1 1 0 0,1-1 0 0 0,-1 0 0 0 0,1 1 0 0 0,-1-1 0 0 0,0 0-1 0 0,1 0 1 0 0,-1 0 0 0 0,-1 1 0 0 0,1-1 719 0 0,-1-2-61 0 0,-3-3-584 0 0,0 0-1 0 0,0 0 0 0 0,1-1 0 0 0,0 1 0 0 0,0-1 0 0 0,0 0 1 0 0,1 0-1 0 0,0 0 0 0 0,0-1 0 0 0,1 1 0 0 0,-4-12 0 0 0,1-2 445 0 0,0 0 0 0 0,-2-38 0 0 0,7 48-715 0 0,0 0 0 0 0,1 0-1 0 0,0 0 1 0 0,1 0 0 0 0,0 0 0 0 0,0 1 0 0 0,1-1 0 0 0,1 0 0 0 0,-1 1-1 0 0,1 0 1 0 0,1 0 0 0 0,0 0 0 0 0,0 1 0 0 0,1-1 0 0 0,9-9 0 0 0,-8 9-75 0 0,1 0-1 0 0,0 1 1 0 0,1 0 0 0 0,0 0 0 0 0,0 1 0 0 0,1 1 0 0 0,0-1 0 0 0,0 1 0 0 0,0 1 0 0 0,1 0 0 0 0,0 0 0 0 0,22-5 0 0 0,-31 9-78 0 0,0 0 0 0 0,1 1 0 0 0,-1-1 0 0 0,0 1 1 0 0,1 0-1 0 0,-1 0 0 0 0,0 0 0 0 0,1 0 0 0 0,-1 0 0 0 0,0 0 0 0 0,1 0 0 0 0,-1 1 1 0 0,0-1-1 0 0,0 1 0 0 0,1 0 0 0 0,-1-1 0 0 0,0 1 0 0 0,0 0 0 0 0,0 0 0 0 0,0 1 1 0 0,0-1-1 0 0,0 0 0 0 0,0 1 0 0 0,0-1 0 0 0,-1 1 0 0 0,1 0 0 0 0,-1-1 0 0 0,1 1 1 0 0,1 3-1 0 0,-2-2-7 0 0,1 0 1 0 0,-1 1 0 0 0,-1-1-1 0 0,1 1 1 0 0,0-1-1 0 0,-1 0 1 0 0,0 1 0 0 0,0-1-1 0 0,0 1 1 0 0,0-1-1 0 0,0 1 1 0 0,-1-1 0 0 0,0 1-1 0 0,1-1 1 0 0,-1 0 0 0 0,0 1-1 0 0,-1-1 1 0 0,1 0-1 0 0,-3 4 1 0 0,-2 4-37 0 0,-1-1 1 0 0,0 0-1 0 0,-1-1 0 0 0,0 1 1 0 0,0-1-1 0 0,-1-1 0 0 0,0 0 1 0 0,0 0-1 0 0,-15 8 0 0 0,-20 19-103 0 0,43-35 120 0 0,1 1 0 0 0,0-1 1 0 0,-1 0-1 0 0,1 1 1 0 0,-1-1-1 0 0,1 0 0 0 0,0 1 1 0 0,-1-1-1 0 0,1 0 1 0 0,0 1-1 0 0,-1-1 0 0 0,1 1 1 0 0,0-1-1 0 0,0 1 0 0 0,-1-1 1 0 0,1 1-1 0 0,0-1 1 0 0,0 1-1 0 0,0-1 0 0 0,0 1 1 0 0,0-1-1 0 0,0 1 0 0 0,0-1 1 0 0,0 1-1 0 0,0-1 1 0 0,0 1-1 0 0,0-1 0 0 0,0 1 1 0 0,0-1-1 0 0,0 1 1 0 0,0-1-1 0 0,0 1 0 0 0,1-1 1 0 0,-1 1-1 0 0,0-1 0 0 0,0 0 1 0 0,1 1-1 0 0,-1-1 1 0 0,0 1-1 0 0,0-1 0 0 0,1 0 1 0 0,-1 1-1 0 0,1-1 1 0 0,-1 1-1 0 0,0-1 0 0 0,1 0 1 0 0,-1 0-1 0 0,1 1 0 0 0,-1-1 1 0 0,1 0-1 0 0,-1 0 1 0 0,0 0-1 0 0,1 1 0 0 0,-1-1 1 0 0,2 0-1 0 0,33 11-24 0 0,-26-8 5 0 0,14 4 17 0 0,-1 2 0 0 0,0 1 1 0 0,34 19-1 0 0,-50-25 7 0 0,-1-1 1 0 0,1 1 0 0 0,-1 0-1 0 0,0 1 1 0 0,0-1-1 0 0,0 1 1 0 0,-1 0 0 0 0,1 0-1 0 0,-1 0 1 0 0,-1 0 0 0 0,1 1-1 0 0,-1 0 1 0 0,0 0 0 0 0,0 0-1 0 0,0 0 1 0 0,-1 0-1 0 0,0 1 1 0 0,1 7 0 0 0,-2-11 2 0 0,-1 1 0 0 0,0-1 0 0 0,0 1 0 0 0,0 0 0 0 0,-1-1 0 0 0,1 1 1 0 0,-1-1-1 0 0,0 1 0 0 0,0-1 0 0 0,0 0 0 0 0,0 1 0 0 0,0-1 0 0 0,-1 0 1 0 0,0 0-1 0 0,-3 5 0 0 0,1-3 4 0 0,0 0-1 0 0,-1 0 1 0 0,1-1 0 0 0,-1 1-1 0 0,0-1 1 0 0,0-1 0 0 0,-1 1-1 0 0,-6 3 1 0 0,-3 0-5 0 0,0-1-1 0 0,0 0 1 0 0,0-1-1 0 0,-1-1 0 0 0,0 0 1 0 0,-17 2-1 0 0,21-5-134 0 0,2 1-664 0 0,0-1 0 0 0,-1 0 0 0 0,1-1-1 0 0,-20-2 1 0 0,29 2-143 0 0,24-16-10831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3:44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81 776 0 0,'-9'-5'22009'0'0,"27"8"-21012"0"0,0 0-1 0 0,0-2 1 0 0,1 0 0 0 0,-1 0 0 0 0,0-2 0 0 0,1 0-1 0 0,25-6 1 0 0,130-39 875 0 0,-103 25-1887 0 0,-63 19-957 0 0,16-4-560 0 0,-14 7-2536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34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1 344 0 0,'-4'12'4393'0'0,"-2"4"-1708"0"0,0 0 0 0 0,1 0-1 0 0,1 1 1 0 0,-4 23 0 0 0,6-22-1068 0 0,-2 0 1 0 0,0 0-1 0 0,-1-1 1 0 0,-8 19-1 0 0,23-54 1180 0 0,-9 17-2798 0 0,0-1 0 0 0,0 1 0 0 0,1 0 0 0 0,-1-1 0 0 0,1 1 1 0 0,-1 0-1 0 0,1 0 0 0 0,-1 0 0 0 0,1 0 0 0 0,0 0 0 0 0,0 0 1 0 0,-1 0-1 0 0,1 1 0 0 0,0-1 0 0 0,0 1 0 0 0,0-1 1 0 0,0 1-1 0 0,0 0 0 0 0,0 0 0 0 0,-1 0 0 0 0,1 0 0 0 0,0 0 1 0 0,0 0-1 0 0,4 1 0 0 0,22 7 195 0 0,0 2 0 0 0,33 16 0 0 0,23 8 125 0 0,-39-19-85 0 0,77 15-1 0 0,-102-26-239 0 0,0-1-1 0 0,0-2 0 0 0,0 0 1 0 0,0-1-1 0 0,0-1 0 0 0,32-5 0 0 0,-48 5-8 0 0,0 0 1 0 0,0 0-1 0 0,-1 0 0 0 0,1 0 0 0 0,-1-1 0 0 0,1 1 0 0 0,-1-1 0 0 0,0 0 0 0 0,1 0 0 0 0,-1 0 0 0 0,0 0 0 0 0,0-1 0 0 0,-1 1 0 0 0,1-1 0 0 0,0 0 0 0 0,-1 0 0 0 0,0 0 0 0 0,3-4 0 0 0,-3 2 7 0 0,0 0 0 0 0,0 0 0 0 0,0 0 0 0 0,0-1 0 0 0,-1 1 0 0 0,0-1 0 0 0,0 1 0 0 0,-1-1-1 0 0,0 1 1 0 0,0-1 0 0 0,0-7 0 0 0,-2-1 15 0 0,-1 0-1 0 0,0 0 0 0 0,0 0 1 0 0,-2 0-1 0 0,1 1 0 0 0,-2-1 1 0 0,0 1-1 0 0,-14-22 0 0 0,13 25-147 0 0,5 7-267 0 0,-1-1 0 0 0,1 1 1 0 0,-1-1-1 0 0,1 0 0 0 0,0 0 0 0 0,0 0 0 0 0,-1-4 0 0 0,3 6-692 0 0,5 1-2191 0 0,-2 1 1756 0 0,2-1-2362 0 0,7 1 1016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3:44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1 980 0 0,'0'0'266'0'0,"0"1"0"0"0,-1-1 0 0 0,1 1 1 0 0,0-1-1 0 0,0 1 0 0 0,0-1 0 0 0,-1 1 0 0 0,1 0 0 0 0,0-1 0 0 0,0 1 0 0 0,0-1 1 0 0,0 1-1 0 0,0 0 0 0 0,0-1 0 0 0,0 1 0 0 0,1-1 0 0 0,-1 1 0 0 0,0-1 0 0 0,0 1 1 0 0,0 0-1 0 0,0-1 0 0 0,1 1 0 0 0,-1-1 0 0 0,0 1 0 0 0,1-1 0 0 0,-1 1 0 0 0,1 0 1 0 0,17 7 4361 0 0,31-7 216 0 0,-40-1-3695 0 0,48 0 3348 0 0,96-3 3259 0 0,-147 2-10312 0 0,-2 0 3948 0 0,-1 1-1451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3:46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32 0 0,'0'-2'647'0'0,"-1"-1"0"0"0,1 0 0 0 0,0 0 0 0 0,1 0 0 0 0,-1 1 0 0 0,0-1 0 0 0,1 0 0 0 0,0 0 0 0 0,-1 1 0 0 0,1-1 0 0 0,0 1 0 0 0,1-1 0 0 0,-1 1 0 0 0,2-4 0 0 0,0 4-133 0 0,-1 0-1 0 0,0 0 1 0 0,1 1 0 0 0,0-1 0 0 0,-1 1-1 0 0,1-1 1 0 0,0 1 0 0 0,-1 0-1 0 0,1 0 1 0 0,0 1 0 0 0,0-1-1 0 0,0 0 1 0 0,4 1 0 0 0,120-13 3924 0 0,-98 13-3815 0 0,1-3 0 0 0,-1 0-1 0 0,0-1 1 0 0,0-2 0 0 0,49-17 0 0 0,-77 22-483 0 0,0 1-118 0 0,0 0 1 0 0,0 0-1 0 0,0 0 1 0 0,0 0-1 0 0,0 0 1 0 0,0 0 0 0 0,0 0-1 0 0,0 0 1 0 0,0 1-1 0 0,0-1 1 0 0,0 0-1 0 0,0 1 1 0 0,0-1-1 0 0,0 1 1 0 0,0-1-1 0 0,0 1 1 0 0,0-1 0 0 0,-1 1-1 0 0,1-1 1 0 0,0 1-1 0 0,0 0 1 0 0,-1-1-1 0 0,1 1 1 0 0,0 0-1 0 0,-1 0 1 0 0,1 0 0 0 0,0-1-1 0 0,-1 1 1 0 0,0 0-1 0 0,1 1 1 0 0,0 2-3 0 0,-1-1 1 0 0,1 1-1 0 0,-1-1 0 0 0,0 1 1 0 0,0-1-1 0 0,-1 1 1 0 0,0 4-1 0 0,1-8-18 0 0,-4 34 506 0 0,0 45 0 0 0,4-65-361 0 0,1-1 0 0 0,1 0 0 0 0,0 0 0 0 0,1 0 1 0 0,0 0-1 0 0,7 16 0 0 0,28 60 490 0 0,-38-88-650 0 0,0 0 0 0 0,0 1 0 0 0,0-1 0 0 0,0 0 0 0 0,-1 0 1 0 0,1 0-1 0 0,0 0 0 0 0,0 1 0 0 0,-1-1 0 0 0,1 0 0 0 0,-1 0 0 0 0,1 0 1 0 0,-1 0-1 0 0,0 0 0 0 0,1 0 0 0 0,-1 0 0 0 0,0 0 0 0 0,1 0 0 0 0,-1 0 1 0 0,0-1-1 0 0,0 1 0 0 0,0 0 0 0 0,0 0 0 0 0,0-1 0 0 0,0 1 0 0 0,0 0 1 0 0,0-1-1 0 0,0 1 0 0 0,0-1 0 0 0,-2 1 0 0 0,-37 14-168 0 0,36-13 160 0 0,-108 27-289 0 0,77-22 663 0 0,0 3 0 0 0,-61 24 0 0 0,95-35-317 0 0,1 1 0 0 0,0 0 0 0 0,0 1 0 0 0,0-1 0 0 0,0 0 0 0 0,-1 0 0 0 0,1 0 0 0 0,0 0 0 0 0,0 0 0 0 0,0 0 0 0 0,-1 0 0 0 0,1 0 0 0 0,0 0 0 0 0,0 0 0 0 0,0 0 0 0 0,0 0 1 0 0,0 0-1 0 0,-1 1 0 0 0,1-1 0 0 0,0 0 0 0 0,0 0 0 0 0,0 0 0 0 0,0 0 0 0 0,0 0 0 0 0,0 1 0 0 0,-1-1 0 0 0,1 0 0 0 0,0 0 0 0 0,0 0 0 0 0,0 0 0 0 0,0 1 0 0 0,0-1 0 0 0,0 0 0 0 0,0 0 0 0 0,0 0 0 0 0,0 1 0 0 0,0-1 0 0 0,0 0 0 0 0,0 0 0 0 0,0 0 0 0 0,0 1 0 0 0,0-1 0 0 0,0 0 0 0 0,0 0 0 0 0,0 0 0 0 0,0 0 0 0 0,0 1 0 0 0,0-1 0 0 0,1 0 0 0 0,-1 0 0 0 0,0 0 0 0 0,0 1 0 0 0,14 5 481 0 0,21 0 181 0 0,204 3-81 0 0,-220-9-2188 0 0,11 2-7150 0 0,-19-1 4985 0 0,2-1 537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3:47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11 268 0 0,'-2'-2'1015'0'0,"2"1"-664"0"0,-1 0 0 0 0,0 0 0 0 0,0 1 0 0 0,0-1 0 0 0,0 0 0 0 0,0 1 0 0 0,0-1 0 0 0,0 1 0 0 0,-1-1 0 0 0,1 1 0 0 0,0-1 0 0 0,0 1-1 0 0,0 0 1 0 0,0-1 0 0 0,-1 1 0 0 0,1 0 0 0 0,0 0 0 0 0,0 0 0 0 0,-1 0 0 0 0,1 0 0 0 0,0 0 0 0 0,0 1 0 0 0,0-1 0 0 0,-1 0 0 0 0,1 0 0 0 0,0 1-1 0 0,0-1 1 0 0,0 1 0 0 0,0-1 0 0 0,0 1 0 0 0,0 0 0 0 0,0-1 0 0 0,0 1 0 0 0,0 0 0 0 0,0 0 0 0 0,0 0 0 0 0,0-1 0 0 0,0 1 0 0 0,1 0-1 0 0,-1 0 1 0 0,0 0 0 0 0,1 0 0 0 0,-1 0 0 0 0,0 1 0 0 0,1-1 0 0 0,0 0 0 0 0,-1 0 0 0 0,1 0 0 0 0,0 0 0 0 0,-1 1 0 0 0,1-1 0 0 0,0 1-1 0 0,0-1-200 0 0,1 0-1 0 0,-1 1 1 0 0,0-1-1 0 0,1 0 1 0 0,-1-1-1 0 0,1 1 1 0 0,-1 0-1 0 0,1 0 1 0 0,-1 0-1 0 0,1 0 0 0 0,0 0 1 0 0,-1 0-1 0 0,1-1 1 0 0,0 1-1 0 0,0 0 1 0 0,0-1-1 0 0,0 1 1 0 0,0 0-1 0 0,-1-1 1 0 0,1 1-1 0 0,0-1 0 0 0,0 1 1 0 0,0-1-1 0 0,0 0 1 0 0,0 0-1 0 0,1 1 1 0 0,-1-1-1 0 0,1 0 1 0 0,30 5 1802 0 0,-31-4-1922 0 0,-1-1 1 0 0,1 0-1 0 0,0 0 1 0 0,0 0-1 0 0,0 0 0 0 0,-1 0 1 0 0,1-1-1 0 0,0 1 1 0 0,0 0-1 0 0,0 0 0 0 0,-1 0 1 0 0,1-1-1 0 0,0 1 1 0 0,0 0-1 0 0,-1-1 0 0 0,1 1 1 0 0,0-1-1 0 0,0 1 1 0 0,-1-1-1 0 0,2 0 0 0 0,-2 1 65 0 0,0-1 0 0 0,0 1-1 0 0,0-1 1 0 0,0 1-1 0 0,0 0 1 0 0,0-1 0 0 0,0 1-1 0 0,0-1 1 0 0,0 1 0 0 0,0-1-1 0 0,0 1 1 0 0,0-1-1 0 0,0 1 1 0 0,0-1 0 0 0,-1 1-1 0 0,1 0 1 0 0,0-1-1 0 0,0 1 1 0 0,0-1 0 0 0,-1 1-1 0 0,1 0 1 0 0,0-1 0 0 0,0 1-1 0 0,-1 0 1 0 0,1-1-1 0 0,-15-11-1705 0 0,-2 7-9963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3:48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55 150 24 0 0,'-5'-2'690'0'0,"0"-1"-1"0"0,1 0 1 0 0,-1 0-1 0 0,1 0 1 0 0,0-1-1 0 0,0 1 1 0 0,0-1-1 0 0,1 0 1 0 0,-1 0-1 0 0,1-1 1 0 0,-3-5-1 0 0,5 8-359 0 0,0 0-1 0 0,1-1 0 0 0,-1 1 0 0 0,1 0 1 0 0,0 0-1 0 0,0 0 0 0 0,-1-1 0 0 0,2 1 0 0 0,-1 0 1 0 0,0 0-1 0 0,0-1 0 0 0,1 1 0 0 0,-1 0 0 0 0,1 0 1 0 0,0 0-1 0 0,-1 0 0 0 0,1 0 0 0 0,0 0 1 0 0,0 0-1 0 0,1 0 0 0 0,-1 0 0 0 0,0 0 0 0 0,1 0 1 0 0,-1 1-1 0 0,1-1 0 0 0,-1 1 0 0 0,1-1 1 0 0,0 1-1 0 0,3-3 0 0 0,1 0 99 0 0,0-1 0 0 0,0 1 0 0 0,1 0 1 0 0,-1 1-1 0 0,1-1 0 0 0,0 2 0 0 0,0-1 0 0 0,0 0 0 0 0,0 1 0 0 0,1 1 0 0 0,-1-1 1 0 0,11 0-1 0 0,-15 2-294 0 0,1 0 0 0 0,0 0-1 0 0,-1 0 1 0 0,1 0 0 0 0,0 0 0 0 0,-1 1 0 0 0,1 0 0 0 0,0 0 0 0 0,-1 0 0 0 0,1 0 0 0 0,-1 0 0 0 0,1 1 0 0 0,-1 0 0 0 0,0-1 0 0 0,0 1-1 0 0,1 0 1 0 0,-1 1 0 0 0,-1-1 0 0 0,1 0 0 0 0,0 1 0 0 0,-1 0 0 0 0,1 0 0 0 0,-1-1 0 0 0,0 1 0 0 0,0 1 0 0 0,0-1 0 0 0,2 3 0 0 0,-3-3-83 0 0,0-1 1 0 0,0 1 0 0 0,0 0-1 0 0,-1-1 1 0 0,1 1 0 0 0,-1 0-1 0 0,1-1 1 0 0,-1 1 0 0 0,0 0-1 0 0,0-1 1 0 0,0 1 0 0 0,0 0-1 0 0,-1 0 1 0 0,1-1 0 0 0,-1 1-1 0 0,1-1 1 0 0,-1 1 0 0 0,-1 3-1 0 0,-1-2-11 0 0,1 0-1 0 0,-1 1 0 0 0,0-1 1 0 0,0 0-1 0 0,0-1 0 0 0,-1 1 1 0 0,1-1-1 0 0,-1 1 0 0 0,-5 3 1 0 0,-6 3 13 0 0,0-1 1 0 0,-1 0 0 0 0,0-1-1 0 0,-22 7 1 0 0,17-8-4 0 0,7-1 116 0 0,39 1-36 0 0,1-3-48 0 0,1 2 1 0 0,-1 1-1 0 0,39 16 1 0 0,-56-19-67 0 0,0 0 0 0 0,0 0 1 0 0,-1 1-1 0 0,1 0 0 0 0,-1 1 1 0 0,0 0-1 0 0,-1 0 1 0 0,1 0-1 0 0,-2 1 0 0 0,1 1 1 0 0,0-1-1 0 0,-1 1 0 0 0,6 11 1 0 0,-11-17-13 0 0,0 0 1 0 0,0 0-1 0 0,0 0 1 0 0,0 0-1 0 0,0 0 0 0 0,-1 0 1 0 0,1 0-1 0 0,-1 0 1 0 0,0 0-1 0 0,1 0 1 0 0,-1 1-1 0 0,0-1 1 0 0,0 0-1 0 0,-1 0 1 0 0,1 0-1 0 0,0 1 0 0 0,-1-1 1 0 0,1 0-1 0 0,-1 0 1 0 0,-1 4-1 0 0,0-3 9 0 0,0 1 0 0 0,-1-1 0 0 0,1 0 0 0 0,-1 0 0 0 0,1-1 0 0 0,-1 1 0 0 0,0 0 0 0 0,0-1 0 0 0,0 0 1 0 0,-1 1-1 0 0,-2 1 0 0 0,-4 1-184 0 0,0-1 1 0 0,0 1 0 0 0,-1-2-1 0 0,1 1 1 0 0,-1-1 0 0 0,0-1-1 0 0,-14 2 1 0 0,-7-5-1815 0 0,19-1-2325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3:48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0 480 668 0 0,'10'-3'2439'0'0,"-1"0"0"0"0,1 0 0 0 0,-1 1 0 0 0,20-3 0 0 0,43 2 5258 0 0,-15 1-2846 0 0,-51 2-4058 0 0,17-2 1542 0 0,-22 2-2288 0 0,-1-1 0 0 0,0 1 0 0 0,1 0 0 0 0,-1 0 1 0 0,1 0-1 0 0,-1 0 0 0 0,1-1 0 0 0,-1 1 0 0 0,1 0 1 0 0,-1 0-1 0 0,0-1 0 0 0,1 1 0 0 0,-1 0 1 0 0,0 0-1 0 0,1-1 0 0 0,-1 1 0 0 0,0-1 0 0 0,1 1 1 0 0,-1 0-1 0 0,0-1 0 0 0,0 1 0 0 0,1-1 0 0 0,-1 1 1 0 0,0 0-1 0 0,0-1 0 0 0,0 1 0 0 0,0-1 0 0 0,1 1 1 0 0,-1-1-1 0 0,0 1 0 0 0,0-1 0 0 0,0 1 0 0 0,0-1 1 0 0,0 1-1 0 0,0-1 0 0 0,0 1 0 0 0,0 0 0 0 0,-1-1 1 0 0,1 0-1 0 0,-26-61 617 0 0,18 45-573 0 0,1 0-1 0 0,-6-20 0 0 0,11 30-69 0 0,1 1 0 0 0,-1-1 1 0 0,2 0-1 0 0,-1 0 0 0 0,1 0 0 0 0,0 0 0 0 0,0 1 0 0 0,1-1 0 0 0,2-11 1 0 0,1 5 30 0 0,1-1 1 0 0,1 1-1 0 0,0 0 1 0 0,0 0-1 0 0,2 0 1 0 0,-1 1 0 0 0,2 0-1 0 0,-1 1 1 0 0,2 0-1 0 0,-1 0 1 0 0,2 1-1 0 0,-1 0 1 0 0,1 1 0 0 0,1 0-1 0 0,0 1 1 0 0,0 0-1 0 0,1 1 1 0 0,-1 0 0 0 0,1 1-1 0 0,26-8 1 0 0,-36 13-50 0 0,0 0 0 0 0,0 0 0 0 0,1 0 1 0 0,-1 1-1 0 0,0-1 0 0 0,1 1 0 0 0,-1 0 1 0 0,0 0-1 0 0,1 0 0 0 0,-1 0 0 0 0,0 1 1 0 0,1-1-1 0 0,-1 1 0 0 0,0 0 0 0 0,0 0 1 0 0,1 0-1 0 0,-1 1 0 0 0,0-1 0 0 0,0 1 0 0 0,0-1 1 0 0,0 1-1 0 0,-1 0 0 0 0,1 0 0 0 0,-1 0 1 0 0,1 1-1 0 0,-1-1 0 0 0,1 1 0 0 0,-1-1 1 0 0,3 5-1 0 0,-3-2-4 0 0,0-1 1 0 0,0 1 0 0 0,0 0-1 0 0,0 0 1 0 0,-1 0-1 0 0,0 0 1 0 0,0 1 0 0 0,0-1-1 0 0,0 0 1 0 0,-1 0-1 0 0,0 1 1 0 0,0-1 0 0 0,-1 0-1 0 0,1 0 1 0 0,-1 0-1 0 0,0 1 1 0 0,0-1-1 0 0,-3 5 1 0 0,-14 34 0 0 0,11-28 0 0 0,0 0 0 0 0,2 1 0 0 0,0-1 0 0 0,-5 25 0 0 0,10-36 0 0 0,-1 1 0 0 0,1-1 0 0 0,0 1 0 0 0,0-1 0 0 0,1 1 0 0 0,0-1 0 0 0,0 0 0 0 0,0 1 0 0 0,0-1 0 0 0,1 0 0 0 0,0 0 0 0 0,0 0 0 0 0,0 0 0 0 0,1 0 0 0 0,0-1 0 0 0,-1 1 0 0 0,2-1 0 0 0,5 8 0 0 0,2-2 0 0 0,0 0 0 0 0,1-1 0 0 0,0 0 0 0 0,0-1 0 0 0,1-1 0 0 0,0 0 0 0 0,0 0 0 0 0,1-1 0 0 0,0-1 0 0 0,0 0 0 0 0,20 3 0 0 0,-7-2 0 0 0,0-1 0 0 0,0-2 0 0 0,0-1 0 0 0,0-1 0 0 0,40-4 0 0 0,-46 4-1891 0 0,-20 0 956 0 0,0-1 0 0 0,0 1 0 0 0,1-1-1 0 0,-1 1 1 0 0,0 0 0 0 0,0-1-1 0 0,0 1 1 0 0,0 0 0 0 0,5 5-2806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3:49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13 134 1000 0 0,'-12'-3'18866'0'0,"34"-4"-14358"0"0,27-2-5464 0 0,-33 7 3214 0 0,75-15 909 0 0,97-30 0 0 0,-67 14-2410 0 0,-101 27-793 0 0,-14 4-149 0 0,0 0 0 0 0,0 1-1 0 0,0-1 1 0 0,1 1 0 0 0,-1 0 0 0 0,7 0-1 0 0,-6 3-1706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3:49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0 316 0 0,'-31'22'3797'0'0,"30"-21"-3359"0"0,0 0 1 0 0,0 0-1 0 0,0 0 1 0 0,1 0 0 0 0,-1 0-1 0 0,0 1 1 0 0,0-1-1 0 0,1 0 1 0 0,-1 0-1 0 0,1 1 1 0 0,0-1-1 0 0,-1 0 1 0 0,1 1 0 0 0,0-1-1 0 0,-1 2 1 0 0,3-2-44 0 0,-1 1 1 0 0,1-1 0 0 0,0 0 0 0 0,-1 0-1 0 0,1 0 1 0 0,0 0 0 0 0,0 0 0 0 0,-1-1-1 0 0,1 1 1 0 0,0 0 0 0 0,0-1 0 0 0,0 0-1 0 0,3 1 1 0 0,44 5 2717 0 0,1-2-1 0 0,0-3 0 0 0,-1-1 1 0 0,75-11-1 0 0,-119 10-3529 0 0,18-2 152 0 0,-12 5-3604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3:53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429 101 676 0 0,'2'-5'1284'0'0,"0"-1"-1"0"0,-1 0 1 0 0,0 0-1 0 0,0 0 1 0 0,-1-1 0 0 0,0 1-1 0 0,0 0 1 0 0,-1-7-1 0 0,1 11-296 0 0,-12-18 2567 0 0,8 17-3174 0 0,0 1 0 0 0,0 0-1 0 0,-1 0 1 0 0,1 0 0 0 0,-1 1 0 0 0,1-1 0 0 0,-1 1 0 0 0,1 0-1 0 0,-1 1 1 0 0,0-1 0 0 0,1 1 0 0 0,-1 0 0 0 0,0 0-1 0 0,1 0 1 0 0,-1 0 0 0 0,0 1 0 0 0,1 0 0 0 0,-1 0 0 0 0,0 0-1 0 0,-5 3 1 0 0,-10 4 259 0 0,-1 0-1 0 0,-34 21 1 0 0,54-29-616 0 0,-19 12 318 0 0,0 1 0 0 0,1 1 0 0 0,1 0-1 0 0,0 1 1 0 0,1 1 0 0 0,-23 29 0 0 0,31-35-186 0 0,1 0 0 0 0,1 1 0 0 0,0 0 0 0 0,1 0 0 0 0,0 1 0 0 0,0 0 0 0 0,2 0 0 0 0,-1 0 0 0 0,1 0 0 0 0,1 1 0 0 0,0-1 0 0 0,1 1 0 0 0,-1 18 0 0 0,4-24-104 0 0,0 1 0 0 0,0-1 0 0 0,1 1-1 0 0,0-1 1 0 0,0 0 0 0 0,1 1 0 0 0,0-1 0 0 0,0-1-1 0 0,0 1 1 0 0,1 0 0 0 0,0-1 0 0 0,0 0 0 0 0,1 0-1 0 0,0 0 1 0 0,0 0 0 0 0,0-1 0 0 0,1 0-1 0 0,0 0 1 0 0,0 0 0 0 0,0-1 0 0 0,7 4 0 0 0,-2-1-111 0 0,0-1 1 0 0,0 0-1 0 0,1-1 0 0 0,0 0 1 0 0,0-1-1 0 0,0 0 1 0 0,1-1-1 0 0,-1 0 1 0 0,1-1-1 0 0,-1 0 0 0 0,24-1 1 0 0,-31-2-7 0 0,1 0 1 0 0,-1 0-1 0 0,0 0 0 0 0,0 0 1 0 0,0-1-1 0 0,0 0 0 0 0,0 0 1 0 0,0 0-1 0 0,-1-1 0 0 0,1 0 1 0 0,-1 0-1 0 0,5-4 0 0 0,-6 5 35 0 0,-1 1-1 0 0,0-2 0 0 0,0 1 0 0 0,0 0 0 0 0,0 0 0 0 0,0-1 0 0 0,0 1 0 0 0,-1-1 0 0 0,1 1 1 0 0,-1-1-1 0 0,0 0 0 0 0,0 0 0 0 0,0 1 0 0 0,0-1 0 0 0,0 0 0 0 0,0 0 0 0 0,-1 0 1 0 0,1 0-1 0 0,-1 0 0 0 0,0 0 0 0 0,0 0 0 0 0,-1-6 0 0 0,0 8 21 0 0,1-1 0 0 0,-1 0-1 0 0,0 0 1 0 0,0 1 0 0 0,-1-1 0 0 0,1 1-1 0 0,0-1 1 0 0,0 1 0 0 0,-1-1 0 0 0,1 1-1 0 0,-1 0 1 0 0,1-1 0 0 0,-1 1-1 0 0,1 0 1 0 0,-1 0 0 0 0,0 0 0 0 0,0 0-1 0 0,1 1 1 0 0,-1-1 0 0 0,0 0 0 0 0,0 1-1 0 0,0-1 1 0 0,0 1 0 0 0,0 0 0 0 0,-2 0-1 0 0,-6-2 2 0 0,1 1-1 0 0,0 1 0 0 0,-18 1 0 0 0,-28 9-254 0 0,52-9 109 0 0,1 0 0 0 0,-1 0 1 0 0,0 0-1 0 0,1 0 0 0 0,-1 0 0 0 0,1 0 0 0 0,-1 1 1 0 0,1-1-1 0 0,-1 1 0 0 0,1 0 0 0 0,0-1 1 0 0,0 1-1 0 0,0 0 0 0 0,0 1 0 0 0,0-1 1 0 0,1 0-1 0 0,-3 3 0 0 0,4-4-192 0 0,0 0 0 0 0,0 0 0 0 0,0 0 0 0 0,0 0 0 0 0,0 0 0 0 0,0 0 0 0 0,0-1 0 0 0,0 1 0 0 0,1 0 0 0 0,-1 0 0 0 0,0 0 0 0 0,0 0 0 0 0,1 0 0 0 0,-1 0 0 0 0,1-1 0 0 0,-1 1 0 0 0,1 0 0 0 0,-1 0 0 0 0,1-1 0 0 0,-1 1 0 0 0,1 0 0 0 0,0-1 0 0 0,-1 1 1 0 0,1 0-1 0 0,0-1 0 0 0,0 1 0 0 0,1 0 0 0 0,9 4-2551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3:53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0 129 508 0 0,'0'-1'359'0'0,"0"0"0"0"0,0 0 0 0 0,0 0 0 0 0,0 1 0 0 0,0-1-1 0 0,1 0 1 0 0,-1 0 0 0 0,0 0 0 0 0,1 0 0 0 0,-1 0 0 0 0,0 0 0 0 0,1 1 0 0 0,-1-1 0 0 0,1 0-1 0 0,-1 0 1 0 0,1 1 0 0 0,-1-1 0 0 0,1 0 0 0 0,0 0 0 0 0,-1 1 0 0 0,1-1 0 0 0,0 1 0 0 0,0-1-1 0 0,-1 1 1 0 0,1-1 0 0 0,0 1 0 0 0,1-1 0 0 0,0 1 16 0 0,-1 0 0 0 0,1 0-1 0 0,-1 1 1 0 0,1-1 0 0 0,-1 0 0 0 0,0 1 0 0 0,1-1 0 0 0,-1 1-1 0 0,0 0 1 0 0,0-1 0 0 0,1 1 0 0 0,-1 0 0 0 0,0 0-1 0 0,0 0 1 0 0,2 1 0 0 0,5 6 913 0 0,0 1 0 0 0,-1-1 0 0 0,9 13 0 0 0,-15-19-1174 0 0,15 23 1566 0 0,1-2-1 0 0,1 0 0 0 0,32 32 0 0 0,-49-55-1615 0 0,1 1-1 0 0,-1 0 1 0 0,0 0-1 0 0,1 0 0 0 0,-1-1 1 0 0,1 1-1 0 0,-1-1 1 0 0,1 1-1 0 0,-1-1 1 0 0,1 0-1 0 0,0 0 0 0 0,-1 1 1 0 0,1-1-1 0 0,-1 0 1 0 0,1 0-1 0 0,0-1 1 0 0,-1 1-1 0 0,1 0 0 0 0,-1 0 1 0 0,1-1-1 0 0,-1 1 1 0 0,1-1-1 0 0,-1 1 1 0 0,1-1-1 0 0,-1 0 0 0 0,1 0 1 0 0,-1 0-1 0 0,0 1 1 0 0,1-1-1 0 0,-1 0 0 0 0,0-1 1 0 0,0 1-1 0 0,2-1 1 0 0,6-8 74 0 0,1 0 1 0 0,-1 0-1 0 0,8-12 1 0 0,-3 4 66 0 0,37-36 455 0 0,47-54-6 0 0,-49 59-654 0 0,-47 46-43 0 0,-1 2-223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59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0 576 0 0,'-4'2'-16'0'0,"-17"11"16199"0"0,39-10-14858 0 0,18-1 988 0 0,20 2 739 0 0,1-2 0 0 0,67-7 0 0 0,-116 4-3702 0 0,19-2-1561 0 0,-10 2-6757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34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7 488 0 0,'0'0'1331'0'0,"16"-6"3633"0"0,-10 6 266 0 0,-2 2-4665 0 0,1 1 0 0 0,-1 0 0 0 0,-1 1 0 0 0,1-1 0 0 0,0 1 0 0 0,-1-1 0 0 0,0 1-1 0 0,1 0 1 0 0,-1 0 0 0 0,-1 1 0 0 0,1-1 0 0 0,-1 1 0 0 0,0-1 0 0 0,0 1 0 0 0,2 7 0 0 0,2 8 500 0 0,-1-1 0 0 0,5 33 1 0 0,-5 3 376 0 0,-3-33-569 0 0,0-1 0 0 0,7 29 0 0 0,-7-42-1588 0 0,1-1-1 0 0,0 0 1 0 0,0 0-1 0 0,0 0 1 0 0,1 0-1 0 0,4 6 1 0 0,-6-9-2526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00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1 152 0 0,'0'0'1025'0'0,"-15"7"10161"0"0,21 120-781 0 0,7 0-4975 0 0,-3-52-3907 0 0,-4 0 0 0 0,-6 118 0 0 0,0-189-1752 0 0,0-1 722 0 0,0 21-3543 0 0,7-37-4235 0 0,-4 9 5942 0 0,3-10-2316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01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82 104 0 0,'-5'-6'12344'0'0,"17"-3"-10750"0"0,1 2 0 0 0,0-1 0 0 0,1 1 0 0 0,-1 1-1 0 0,24-7 1 0 0,27-12 2077 0 0,-136 49-2219 0 0,65-22-1444 0 0,-39 14 243 0 0,1 2 0 0 0,-73 39 0 0 0,117-57-213 0 0,0 1-1 0 0,0-1 0 0 0,0 0 1 0 0,0 1-1 0 0,0 0 0 0 0,0-1 1 0 0,0 1-1 0 0,1-1 0 0 0,-1 1 1 0 0,0 0-1 0 0,0 0 1 0 0,1-1-1 0 0,-1 1 0 0 0,1 0 1 0 0,-1 0-1 0 0,0 0 0 0 0,1 0 1 0 0,0 0-1 0 0,-1 0 0 0 0,1-1 1 0 0,-1 1-1 0 0,1 0 0 0 0,0 0 1 0 0,0 0-1 0 0,0 0 0 0 0,0 1 1 0 0,0-1-1 0 0,0 0 1 0 0,0 0-1 0 0,0 0 0 0 0,0 0 1 0 0,0 0-1 0 0,0 0 0 0 0,0 0 1 0 0,1 0-1 0 0,-1 0 0 0 0,0 0 1 0 0,1-1-1 0 0,-1 1 0 0 0,1 0 1 0 0,-1 0-1 0 0,1 0 1 0 0,0 0-1 0 0,-1 0 0 0 0,1-1 1 0 0,0 1-1 0 0,-1 0 0 0 0,1-1 1 0 0,0 1-1 0 0,1 1 0 0 0,7 4 234 0 0,0 1 0 0 0,1-1 0 0 0,19 9 0 0 0,-14-7-32 0 0,8 6 120 0 0,0 1-1 0 0,22 19 1 0 0,-39-29-315 0 0,0 0-1 0 0,0 0 1 0 0,-1 1 0 0 0,0 0 0 0 0,0 0-1 0 0,-1 0 1 0 0,1 1 0 0 0,-1-1-1 0 0,-1 1 1 0 0,1 0 0 0 0,-1 0-1 0 0,2 10 1 0 0,-4-15-42 0 0,-1 0 0 0 0,0 0 0 0 0,1 1 0 0 0,-1-1 0 0 0,0 0 0 0 0,-1 0 0 0 0,1 1 0 0 0,0-1 0 0 0,-1 0 0 0 0,1 0 0 0 0,-1 1 0 0 0,1-1 0 0 0,-1 0 0 0 0,0 0 0 0 0,0 0 0 0 0,0 0 0 0 0,-1 0 0 0 0,1 0 0 0 0,0 0 0 0 0,-1 0 0 0 0,1-1 1 0 0,-1 1-1 0 0,1 0 0 0 0,-1-1 0 0 0,0 1 0 0 0,0-1 0 0 0,0 0 0 0 0,0 0 0 0 0,0 0 0 0 0,0 0 0 0 0,0 0 0 0 0,0 0 0 0 0,0 0 0 0 0,-3 0 0 0 0,-10 4-184 0 0,0-1-1 0 0,-1-1 1 0 0,-29 3 0 0 0,30-4-381 0 0,-41 2-4420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02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52 92 0 0,'5'-25'5609'0'0,"-3"-1"10189"0"0,-19 32-14109 0 0,4 3-1094 0 0,-1 0 0 0 0,2 0 0 0 0,-1 1 0 0 0,2 1 0 0 0,-1 0-1 0 0,-9 12 1 0 0,-23 21 457 0 0,38-39-843 0 0,-43 42 1183 0 0,47-44-1216 0 0,-1 0 0 0 0,0 0 0 0 0,1 1 0 0 0,-1-1 0 0 0,1 0 0 0 0,0 1 0 0 0,0-1 0 0 0,0 1 0 0 0,1 0 0 0 0,-1 0 1 0 0,1 0-1 0 0,0 0 0 0 0,-1 4 0 0 0,3-6-164 0 0,-1-1 0 0 0,1 1 0 0 0,-1-1 0 0 0,1 1 0 0 0,0-1 0 0 0,-1 1 0 0 0,1-1 0 0 0,0 1 0 0 0,0-1 0 0 0,0 0 0 0 0,0 0 0 0 0,0 1 0 0 0,1-1 0 0 0,-1 0 0 0 0,0 0 1 0 0,0 0-1 0 0,1 0 0 0 0,-1 0 0 0 0,1-1 0 0 0,-1 1 0 0 0,1 0 0 0 0,-1-1 0 0 0,1 1 0 0 0,-1-1 0 0 0,1 1 0 0 0,3 0 0 0 0,45 7-56 0 0,-46-8 60 0 0,25 3-151 0 0,1-1 0 0 0,0-2 0 0 0,35-4 0 0 0,-46 1-1851 0 0,0-1 1 0 0,-1 0-1 0 0,27-10 1 0 0,-43 13 1562 0 0,0 0 0 0 0,-1 1 0 0 0,1-1 1 0 0,0 0-1 0 0,-1 0 0 0 0,1 0 0 0 0,-1-1 0 0 0,1 1 1 0 0,-1 0-1 0 0,1 0 0 0 0,-1-1 0 0 0,0 1 0 0 0,2-3 1 0 0,-3 3-43 0 0,-13-4 2833 0 0,10 6-2005 0 0,0 0 0 0 0,0 1 0 0 0,1-1 1 0 0,-1 1-1 0 0,0 0 0 0 0,1 0 1 0 0,0 0-1 0 0,-1 0 0 0 0,1 0 1 0 0,0 1-1 0 0,0-1 0 0 0,0 1 1 0 0,1-1-1 0 0,-1 1 0 0 0,1 0 0 0 0,-1 0 1 0 0,1-1-1 0 0,0 1 0 0 0,0 0 1 0 0,0 0-1 0 0,0 0 0 0 0,1 0 1 0 0,-1 4-1 0 0,-2 10 897 0 0,1 0-1 0 0,-1 34 1 0 0,3-49-1355 0 0,0 1 1 0 0,0-1-1 0 0,0 0 1 0 0,0 1-1 0 0,0-1 0 0 0,0 0 1 0 0,1 1-1 0 0,-1-1 1 0 0,1 0-1 0 0,0 0 0 0 0,0 1 1 0 0,-1-1-1 0 0,1 0 1 0 0,3 3-1 0 0,-3-4-499 0 0,0 0 1 0 0,0-1-1 0 0,0 1 0 0 0,0 0 0 0 0,0-1 1 0 0,1 1-1 0 0,-1-1 0 0 0,0 0 0 0 0,0 0 1 0 0,0 1-1 0 0,1-1 0 0 0,-1 0 0 0 0,0 0 1 0 0,0 0-1 0 0,1 0 0 0 0,1 0 1 0 0,0 0-1052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02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0 146 112 0 0,'11'-9'4548'0'0,"-9"8"-3856"0"0,0 1 1 0 0,0-1-1 0 0,1 0 1 0 0,-1 1 0 0 0,0-1-1 0 0,0 1 1 0 0,0 0-1 0 0,1 0 1 0 0,-1 0-1 0 0,0 0 1 0 0,0 0 0 0 0,1 0-1 0 0,2 1 1 0 0,-2 0-65 0 0,0 0 0 0 0,0 0 0 0 0,-1 1 0 0 0,1-1 0 0 0,0 1 0 0 0,-1-1 0 0 0,1 1 0 0 0,-1 0 0 0 0,3 2 0 0 0,4 6 810 0 0,-1-1-1 0 0,0 2 1 0 0,-1-1-1 0 0,7 13 1 0 0,11 15 3264 0 0,-23-36-4490 0 0,6 2-183 0 0,6-3-29 0 0,-7-3 0 0 0,0-1 0 0 0,0 0 0 0 0,0 0 0 0 0,-1-1 0 0 0,1 0 0 0 0,-1 0 0 0 0,0 0 0 0 0,0-1 0 0 0,0 0 0 0 0,4-6 0 0 0,53-61 0 0 0,-52 59 0 0 0,-2 1 0 0 0,22-33 0 0 0,-26 38-2 0 0,12-35-45 0 0,-17 41-216 0 0,5-13-72 0 0,-2 10-2858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03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5 664 0 0,'10'0'10639'0'0,"52"3"-7994"0"0,52 8-294 0 0,1048 42 5324 0 0,-756-49-6041 0 0,-151-6-873 0 0,391-12 1125 0 0,-360 3-1057 0 0,299-30 1141 0 0,-563 38-2481 0 0,13-2-1748 0 0,-15 8-7622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03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21 820 0 0,'-8'-21'10978'0'0,"10"40"-4197"0"0,2 12-4973 0 0,5 258 6337 0 0,-6-111-5291 0 0,-3-167-3065 0 0,0-1 325 0 0,1 0 1 0 0,0-1-1 0 0,3 19 0 0 0,8-6-2837 0 0,-11-21 2272 0 0,0 0-1 0 0,0 0 1 0 0,1-1 0 0 0,-1 1 0 0 0,0 0 0 0 0,0 0 0 0 0,0-1 0 0 0,1 1 0 0 0,-1-1 0 0 0,0 1 0 0 0,0-1-1 0 0,1 0 1 0 0,-1 1 0 0 0,0-1 0 0 0,1 0 0 0 0,1 0 0 0 0,1-1-3090 0 0,11-5 507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04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275 265 600 0 0,'-13'-11'1348'0'0,"9"9"-605"0"0,1-1 0 0 0,0 1 0 0 0,0 0 0 0 0,0-1 1 0 0,1 0-1 0 0,-1 0 0 0 0,0 0 0 0 0,1 0 0 0 0,0 0 1 0 0,0 0-1 0 0,0-1 0 0 0,0 1 0 0 0,-2-7 0 0 0,4 9-574 0 0,0 0 0 0 0,1 0 0 0 0,-1 0 0 0 0,0 0 0 0 0,1 0 0 0 0,-1 1 0 0 0,1-1 0 0 0,-1 0 0 0 0,1 0 0 0 0,-1 0-1 0 0,1 1 1 0 0,0-1 0 0 0,-1 0 0 0 0,1 1 0 0 0,0-1 0 0 0,-1 0 0 0 0,1 1 0 0 0,0-1 0 0 0,0 1 0 0 0,0-1 0 0 0,0 1-1 0 0,0-1 1 0 0,24-9 1387 0 0,-21 9-1212 0 0,40-12 1247 0 0,0 2 1 0 0,80-10-1 0 0,92 6 196 0 0,-207 14-1717 0 0,267-11 1448 0 0,628-42 1879 0 0,-525 6-2250 0 0,-368 47-1091 0 0,-6 0-18 0 0,0 0-1 0 0,0 1 0 0 0,0-1 0 0 0,0 2 0 0 0,0-1 0 0 0,0 0 0 0 0,8 2 0 0 0,-12-1-32 0 0,0 0 0 0 0,0 0 0 0 0,0 0 0 0 0,0 1 1 0 0,0-1-1 0 0,-1 0 0 0 0,1 0 0 0 0,0 0 0 0 0,0 1 0 0 0,-1-1 0 0 0,1 0 0 0 0,-1 1 1 0 0,1-1-1 0 0,-1 1 0 0 0,0-1 0 0 0,1 0 0 0 0,-1 1 0 0 0,0-1 0 0 0,0 1 1 0 0,0-1-1 0 0,0 2 0 0 0,-1 33 53 0 0,-2 11 143 0 0,2 1 1 0 0,3 0-1 0 0,1-1 0 0 0,2 1 0 0 0,3-1 0 0 0,19 68 0 0 0,-7-52-200 0 0,3 0 0 0 0,3-2 0 0 0,2 0 0 0 0,38 59 0 0 0,-47-91-1 0 0,-9-14 0 0 0,0 1 0 0 0,10 25 0 0 0,-19-35 0 0 0,-1-6 0 0 0,0 1 0 0 0,0 0 0 0 0,0 0 0 0 0,0-1 0 0 0,-1 1 0 0 0,1 0 0 0 0,0-1 0 0 0,0 1 0 0 0,-1 0 0 0 0,1-1 0 0 0,-1 1 0 0 0,1 0 0 0 0,-1-1 0 0 0,1 1 0 0 0,-1-1 0 0 0,1 1 0 0 0,-1-1 0 0 0,1 1 0 0 0,-1-1 0 0 0,0 1 0 0 0,1-1 0 0 0,-1 0 0 0 0,0 1 0 0 0,1-1 0 0 0,-1 0 0 0 0,0 1 0 0 0,1-1 0 0 0,-1 0 0 0 0,0 0 0 0 0,-1 0 0 0 0,-21 2 0 0 0,21-2 0 0 0,-53 0 0 0 0,0-2 0 0 0,-103-19 0 0 0,39 3 0 0 0,-168-16 0 0 0,-70 3-351 0 0,-457 28-678 0 0,581 5 847 0 0,-209 14-1168 0 0,421-10 933 0 0,7-2-2830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05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55 452 0 0,'0'-4'9680'0'0,"20"-5"-6224"0"0,26-8-286 0 0,-26 11-1576 0 0,40-9 1931 0 0,-55 14-3129 0 0,-1 0 0 0 0,1 0 0 0 0,-1 1 0 0 0,1 0 0 0 0,-1 0 0 0 0,1 0 0 0 0,-1 1 0 0 0,1-1 0 0 0,-1 1-1 0 0,7 2 1 0 0,-10-2-319 0 0,-1-1-1 0 0,1 1 1 0 0,0 0-1 0 0,0-1 1 0 0,-1 1 0 0 0,1 0-1 0 0,-1 0 1 0 0,1-1-1 0 0,-1 1 1 0 0,1 0-1 0 0,-1 0 1 0 0,0 0-1 0 0,1 0 1 0 0,-1 0-1 0 0,0 0 1 0 0,1 0-1 0 0,-1 0 1 0 0,0-1-1 0 0,0 1 1 0 0,0 0-1 0 0,0 0 1 0 0,0 0-1 0 0,0 0 1 0 0,0 0-1 0 0,0 0 1 0 0,-1 0 0 0 0,1 0-1 0 0,0 0 1 0 0,-1 0-1 0 0,1 0 1 0 0,0 0-1 0 0,-2 1 1 0 0,-13 29 631 0 0,-33 31 135 0 0,36-47-565 0 0,0 0 1 0 0,1 0 0 0 0,0 1 0 0 0,-16 33-1 0 0,26-47-234 0 0,1 0 1 0 0,-1 0-1 0 0,0-1 0 0 0,1 1 0 0 0,-1 0 1 0 0,1 0-1 0 0,0 0 0 0 0,0 0 0 0 0,0 0 1 0 0,0 0-1 0 0,0 0 0 0 0,0 0 0 0 0,0 0 1 0 0,0-1-1 0 0,1 1 0 0 0,-1 0 0 0 0,1 0 0 0 0,0 0 1 0 0,-1 0-1 0 0,1-1 0 0 0,2 4 0 0 0,-1-2-28 0 0,0-1 0 0 0,1 1 0 0 0,0-1 0 0 0,-1 1 0 0 0,1-1 1 0 0,0 0-1 0 0,0 0 0 0 0,0 0 0 0 0,0 0 0 0 0,1-1 0 0 0,2 2 0 0 0,11 2-56 0 0,0 0 0 0 0,0-1 0 0 0,32 4 1 0 0,-41-7 97 0 0,23 3-985 0 0,36 5 2165 0 0,-45-9-5594 0 0,-2-2-5025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05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37 176 0 0,'17'-37'26521'0'0,"-148"147"-20516"0"0,107-93-5946 0 0,16-11-58 0 0,0-1-1 0 0,0 1 1 0 0,1 1 0 0 0,0-1-1 0 0,0 1 1 0 0,0 1 0 0 0,1-1-1 0 0,-9 14 1 0 0,12-12-1 0 0,-1 3 0 0 0,4-11 0 0 0,0 0 0 0 0,0 0 0 0 0,0 0 0 0 0,-1 0 0 0 0,1 0 0 0 0,0 0 0 0 0,0 0 0 0 0,1 0 0 0 0,-1 0 0 0 0,0 0 0 0 0,0 0 0 0 0,0 0 0 0 0,1 0 0 0 0,-1 0 0 0 0,0 0 0 0 0,1 0 0 0 0,-1 0 0 0 0,1 0 0 0 0,0 0 0 0 0,-1 0 0 0 0,1 0 0 0 0,-1-1 0 0 0,1 1 0 0 0,0 0 0 0 0,0 0 0 0 0,-1-1 0 0 0,1 1 0 0 0,0 0 0 0 0,1 0 0 0 0,0 0 0 0 0,3 2 0 0 0,0 1 0 0 0,0-1 0 0 0,1 0 0 0 0,0-1 0 0 0,0 1 0 0 0,0-1 0 0 0,0 0 0 0 0,0 0 0 0 0,7 0 0 0 0,62 6 0 0 0,-47-6 0 0 0,2 1-141 0 0,1-2 0 0 0,-1-1 0 0 0,1-1 1 0 0,52-10-1 0 0,-40 0-4206 0 0,-3-4-4113 0 0,-28 8 5157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06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14 2916 0 0,'0'0'4529'0'0,"-2"-3"-3109"0"0,-6-4 949 0 0,8 7-1834 0 0,-1-1 0 0 0,0 1 0 0 0,1 0 0 0 0,-1-1 0 0 0,0 1 0 0 0,0-1 0 0 0,1 1 0 0 0,-1 0 0 0 0,0 0 0 0 0,0-1 0 0 0,1 1 0 0 0,-1 0 0 0 0,0 0 0 0 0,0 0 0 0 0,0 0 0 0 0,0 0 0 0 0,1 0 0 0 0,-1 0 0 0 0,0 0-1 0 0,0 1 1 0 0,0-1 0 0 0,1 0 0 0 0,-1 0 0 0 0,-1 1 0 0 0,-9 12 850 0 0,-30 64 4204 0 0,-27 56-4404 0 0,65-124-1185 0 0,2 7-1503 0 0,1-16 1117 0 0,1 1 1 0 0,-1 0-1 0 0,1-1 0 0 0,0 1 0 0 0,-1-1 1 0 0,1 1-1 0 0,-1-1 0 0 0,1 1 0 0 0,0-1 1 0 0,-1 0-1 0 0,1 1 0 0 0,0-1 0 0 0,0 0 1 0 0,-1 0-1 0 0,1 1 0 0 0,0-1 0 0 0,0 0 1 0 0,-1 0-1 0 0,1 0 0 0 0,0 0 0 0 0,0 0 1 0 0,0 0-1 0 0,-1 0 0 0 0,1 0 0 0 0,0 0 1 0 0,1-1-1 0 0,-1 1 225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34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195 214 96 0 0,'-59'-24'2269'0'0,"20"10"3665"0"0,-46-26 0 0 0,84 40-5695 0 0,1 0-1 0 0,-1-1 1 0 0,0 1-1 0 0,1 0 1 0 0,-1 0-1 0 0,1-1 1 0 0,-1 1 0 0 0,1 0-1 0 0,-1-1 1 0 0,0 1-1 0 0,1-1 1 0 0,-1 1-1 0 0,1-1 1 0 0,0 1-1 0 0,-1-1 1 0 0,1 1-1 0 0,-1-1 1 0 0,1 1-1 0 0,0-1 1 0 0,0 0-1 0 0,-1 1 1 0 0,1-1-1 0 0,0 0 1 0 0,0 1-1 0 0,-1-1 1 0 0,1 0 0 0 0,0 0-1 0 0,1 0-113 0 0,-1 0 1 0 0,1 0-1 0 0,-1 0 0 0 0,1 1 1 0 0,0-1-1 0 0,-1 0 1 0 0,1 1-1 0 0,0-1 0 0 0,-1 1 1 0 0,1-1-1 0 0,0 0 0 0 0,0 1 1 0 0,0 0-1 0 0,-1-1 0 0 0,1 1 1 0 0,2-1-1 0 0,47-11 776 0 0,-48 12-545 0 0,263-29 3279 0 0,62-11-504 0 0,-281 28-4065 0 0,-12 3-3418 0 0,2 2-4218 0 0,-19 5 5621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06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1 272 9465 0 0,'2'-1'9330'0'0,"15"-2"-3019"0"0,-7 2-5667 0 0,0 1 1 0 0,0 0 0 0 0,-1 1 0 0 0,1 0 0 0 0,0 0-1 0 0,15 5 1 0 0,72 12 2503 0 0,-82-17-3148 0 0,-2-2 0 0 0,-12 1 0 0 0,-1-1 0 0 0,1 1 0 0 0,0 0 0 0 0,0 0 0 0 0,0-1 0 0 0,-1 1 0 0 0,1 0 0 0 0,0-1 0 0 0,-1 1 0 0 0,1 0 0 0 0,0-1 0 0 0,-1 1 0 0 0,1-1 0 0 0,-1 0 0 0 0,1 1 0 0 0,-1-1 0 0 0,1 1 0 0 0,-1-1 0 0 0,1 0 0 0 0,-1 1 0 0 0,1-1 0 0 0,-1 0 0 0 0,0 0 0 0 0,1 1 0 0 0,-1-1 0 0 0,0 0 0 0 0,0 0 0 0 0,0 1 0 0 0,1-1 0 0 0,-1 0 0 0 0,0 0 0 0 0,0 0 0 0 0,0 0 0 0 0,0-2 0 0 0,4-15 0 0 0,2 0 0 0 0,0 0 0 0 0,0 0 0 0 0,2 1 0 0 0,0 0 0 0 0,1 1 0 0 0,1-1 0 0 0,1 2 0 0 0,0 0 0 0 0,1 0 0 0 0,0 1 0 0 0,1 0 0 0 0,1 1 0 0 0,18-14 0 0 0,-29 25 0 0 0,0 0 0 0 0,0 0 0 0 0,-1 0 0 0 0,1 0 0 0 0,0 1 0 0 0,1-1 0 0 0,-1 1 0 0 0,0 0 0 0 0,0 0 0 0 0,1 0 0 0 0,-1 0 0 0 0,0 1 0 0 0,6-1 0 0 0,-8 1 0 0 0,1 1 0 0 0,-1-1 0 0 0,1 1 0 0 0,-1-1 0 0 0,1 1 0 0 0,-1 0 0 0 0,1 0 0 0 0,-1 0 0 0 0,0-1 0 0 0,1 1 0 0 0,-1 0 0 0 0,0 1 0 0 0,0-1 0 0 0,0 0 0 0 0,0 0 0 0 0,0 0 0 0 0,0 1 0 0 0,0-1 0 0 0,0 0 0 0 0,0 1 0 0 0,-1-1 0 0 0,1 1 0 0 0,-1-1 0 0 0,1 1 0 0 0,-1-1 0 0 0,1 1 0 0 0,-1-1 0 0 0,0 1 0 0 0,0 0 0 0 0,0 1 0 0 0,2 13 0 0 0,-1-1 0 0 0,-2 26 0 0 0,0-28 0 0 0,0 1 0 0 0,2-1 0 0 0,-1 0 0 0 0,1 0 0 0 0,5 18 0 0 0,-5-28 0 0 0,0 1 0 0 0,0-1 0 0 0,1 0 0 0 0,-1 1 0 0 0,1-1 0 0 0,0 0 0 0 0,0 0 0 0 0,0 0 0 0 0,0-1 0 0 0,1 1 0 0 0,-1 0 0 0 0,1-1 0 0 0,-1 1 0 0 0,1-1 0 0 0,0 0 0 0 0,0 0 0 0 0,0 0 0 0 0,0 0 0 0 0,0-1 0 0 0,1 1 0 0 0,-1-1 0 0 0,1 0 0 0 0,-1 0 0 0 0,5 1 0 0 0,1 0 8 0 0,1-1 0 0 0,-1 0 0 0 0,0 0 0 0 0,1-1 0 0 0,-1 0-1 0 0,1 0 1 0 0,-1-1 0 0 0,10-2 0 0 0,20-9-4171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07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15 6437 0 0,'-54'-7'4757'0'0,"33"4"-2395"0"0,1 0 0 0 0,-1 2-1 0 0,-38 1 1 0 0,66 1 1714 0 0,40 7-2737 0 0,73-1 200 0 0,427 17 1031 0 0,-87-7-691 0 0,-363-14-1569 0 0,260 2 103 0 0,136-6-413 0 0,-493 1-11 0 0,1-1 5 0 0,-1 1-1 0 0,1 0 1 0 0,0 0 0 0 0,0 0-1 0 0,-1 0 1 0 0,1-1-1 0 0,0 1 1 0 0,-1 0-1 0 0,1 0 1 0 0,0 0 0 0 0,0 1-1 0 0,-1-1 1 0 0,1 0-1 0 0,0 0 1 0 0,-1 0-1 0 0,1 0 1 0 0,0 1 0 0 0,-1-1-1 0 0,1 0 1 0 0,0 0-1 0 0,-1 1 1 0 0,1-1 0 0 0,0 1-1 0 0,0 0 1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07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0 240 0 0,'0'0'3579'0'0,"-1"3"-2076"0"0,-5 7-106 0 0,1 1 0 0 0,1-1-1 0 0,-1 1 1 0 0,-2 13 0 0 0,-14 90 3396 0 0,17-85-3930 0 0,-12 96 2817 0 0,5 0 1 0 0,6 129-1 0 0,5-243-3342 0 0,0 1 0 0 0,1 0 0 0 0,1 0 1 0 0,4 15-1 0 0,-5-23-525 0 0,1 0 0 0 0,-1 0 0 0 0,1 0 0 0 0,0-1 0 0 0,0 1 1 0 0,5 5-1 0 0,-5-7-578 0 0,0 1 1 0 0,0-1 0 0 0,0 0-1 0 0,1 0 1 0 0,0 0-1 0 0,-1 0 1 0 0,1-1 0 0 0,0 1-1 0 0,4 2 1 0 0,3-6-5969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08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0 312 0 0,'-42'11'3237'0'0,"16"-3"5940"0"0,46-1-5980 0 0,6-3-1892 0 0,0-1-1 0 0,0-1 0 0 0,39-2 0 0 0,-5 0 5 0 0,39 3 508 0 0,224 4 3929 0 0,-274-12-8506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08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0 6825 0 0,'-8'1'1246'0'0,"0"1"1"0"0,0-1-1 0 0,0 1 1 0 0,0 1-1 0 0,1-1 0 0 0,0 2 1 0 0,-11 5-1 0 0,14-7-979 0 0,2 0-1 0 0,-1 1 0 0 0,0-1 1 0 0,0 1-1 0 0,1 0 0 0 0,0 0 0 0 0,-1 0 1 0 0,1 0-1 0 0,0 1 0 0 0,1-1 1 0 0,-1 0-1 0 0,1 1 0 0 0,-1 0 1 0 0,1-1-1 0 0,0 1 0 0 0,0-1 0 0 0,1 1 1 0 0,-1 4-1 0 0,-14 192 5099 0 0,6-45-3279 0 0,1-76-1313 0 0,-17 217 1914 0 0,25-284-2687 0 0,1 33 0 0 0,1-39 0 0 0,-1-6-25 0 0,-1 1 0 0 0,0-1-1 0 0,1 1 1 0 0,-1-1 0 0 0,0 0 0 0 0,1 1 0 0 0,-1-1 0 0 0,1 0-1 0 0,-1 0 1 0 0,1 1 0 0 0,-1-1 0 0 0,1 0 0 0 0,-1 0 0 0 0,1 0-1 0 0,-1 0 1 0 0,1 1 0 0 0,-1-1 0 0 0,1 0 0 0 0,-1 0-1 0 0,1 0 1 0 0,-1 0 0 0 0,1 0 0 0 0,-1 0 0 0 0,1 0 0 0 0,-1-1-1 0 0,1 1 1 0 0,-1 0 0 0 0,1 0 0 0 0,-1 0 0 0 0,1 0-1 0 0,-1-1 1 0 0,1 1 0 0 0,-1 0 0 0 0,1-1 0 0 0,10-5-906 0 0,-1-2-1275 0 0,1-1 0 0 0,-1 0 0 0 0,-1 0 0 0 0,10-12 0 0 0,-14 15 1529 0 0,18-21-2622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09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345 86 6325 0 0,'-4'-12'3115'0'0,"3"8"-2583"0"0,0 1 0 0 0,-1-1 0 0 0,1 1 0 0 0,1-1 0 0 0,-1 1-1 0 0,0-1 1 0 0,1 0 0 0 0,0 1 0 0 0,0-1 0 0 0,0 0 0 0 0,0 1 0 0 0,1-1-1 0 0,-1 0 1 0 0,1 1 0 0 0,0-1 0 0 0,0 1 0 0 0,2-6 0 0 0,-2 9-459 0 0,-1 0-1 0 0,0-1 1 0 0,0 1 0 0 0,1 0 0 0 0,-1 0 0 0 0,0-1 0 0 0,1 1-1 0 0,-1 0 1 0 0,0 0 0 0 0,1 0 0 0 0,-1-1 0 0 0,0 1 0 0 0,1 0-1 0 0,-1 0 1 0 0,0 0 0 0 0,1 0 0 0 0,-1 0 0 0 0,0 0 0 0 0,1 0-1 0 0,-1 0 1 0 0,1 0 0 0 0,-1 0 0 0 0,0 0 0 0 0,1 0 0 0 0,-1 0-1 0 0,0 0 1 0 0,1 0 0 0 0,-1 0 0 0 0,1 0 0 0 0,-1 0 0 0 0,0 0-1 0 0,1 1 1 0 0,-1-1 0 0 0,0 0 0 0 0,1 0 0 0 0,-1 0 0 0 0,0 1-1 0 0,0-1 1 0 0,1 0 0 0 0,-1 0 0 0 0,0 1 0 0 0,0-1 0 0 0,1 0 0 0 0,-1 1-1 0 0,0-1 1 0 0,0 0 0 0 0,1 1 0 0 0,9 15 631 0 0,-4 14 331 0 0,-1 0-1 0 0,-2 1 1 0 0,0 0 0 0 0,-3 0-1 0 0,-3 39 1 0 0,1 2 44 0 0,22 373 1187 0 0,-7-334-2266 0 0,-13-104 0 0 0,-3 0 0 0 0,-6-5 0 0 0,-254-7 0 0 0,143 6 0 0 0,111-2 0 0 0,3-1-162 0 0,5 1-673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11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13 188 0 0,'1'-12'9556'0'0,"8"26"-6610"0"0,7 29-813 0 0,-7 23 248 0 0,-3 0 0 0 0,-3 0 0 0 0,-7 99 1 0 0,1-109-1309 0 0,3-43-704 0 0,-1 1 0 0 0,2 0 0 0 0,0 0 0 0 0,0 0 0 0 0,5 17 0 0 0,-5-27-296 0 0,1 0 0 0 0,-1 0 0 0 0,1 0-1 0 0,0 0 1 0 0,0 0 0 0 0,0 0 0 0 0,1 0 0 0 0,-1-1 0 0 0,1 1-1 0 0,0-1 1 0 0,0 0 0 0 0,0 0 0 0 0,1 0 0 0 0,-1 0 0 0 0,1 0-1 0 0,-1-1 1 0 0,1 1 0 0 0,0-1 0 0 0,0 0 0 0 0,5 1 0 0 0,15 5 76 0 0,0-2-1 0 0,1-1 1 0 0,0-1 0 0 0,47 1 0 0 0,-16-1-57 0 0,58 2-18 0 0,0-6-1 0 0,116-15 0 0 0,-54 2 4 0 0,124-5 88 0 0,-295 18-161 0 0,1214-40 1520 0 0,-922 44-1188 0 0,203 3 104 0 0,-77-5-440 0 0,37 0 0 0 0,397 44 0 0 0,-356-17 0 0 0,-376-22 0 0 0,851 52 0 0 0,-631-40 0 0 0,49 4 0 0 0,-122-12 0 0 0,-157-9 0 0 0,170 23 0 0 0,-210-18 0 0 0,-60-5 0 0 0,-2 0 0 0 0,3-2 0 0 0,1-3 0 0 0,-6-4 0 0 0,-2-1 0 0 0,0-2 0 0 0,-6 3 0 0 0,1-16 0 0 0,3-9 0 0 0,-3-1 0 0 0,2-59 0 0 0,-13-80 0 0 0,7 171 0 0 0,-1-11 0 0 0,0-2 0 0 0,1 0 0 0 0,-1 2 0 0 0,-1 0 0 0 0,2-2 0 0 0,0 2 0 0 0,-1 2 0 0 0,0 4 0 0 0,-1 2-36 0 0,1 4-283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14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26 192 120 0 0,'-3'-3'542'0'0,"0"0"0"0"0,1-1-1 0 0,0 0 1 0 0,-1 1 0 0 0,1-1 0 0 0,1 0 0 0 0,-1 0-1 0 0,0 0 1 0 0,1 0 0 0 0,0 0 0 0 0,0 0-1 0 0,0-1 1 0 0,1 1 0 0 0,-1 0 0 0 0,1 0 0 0 0,0-8-1 0 0,1 8-198 0 0,1 0 1 0 0,-1 0-1 0 0,1 0 0 0 0,0 0 0 0 0,0 0 0 0 0,0 0 0 0 0,0 1 0 0 0,1-1 1 0 0,-1 1-1 0 0,1-1 0 0 0,0 1 0 0 0,0 0 0 0 0,0 0 0 0 0,1 1 0 0 0,-1-1 0 0 0,1 0 1 0 0,4-1-1 0 0,5-4 246 0 0,0 0 1 0 0,1 1 0 0 0,0 1 0 0 0,0 1-1 0 0,1 0 1 0 0,27-6 0 0 0,-34 9-370 0 0,1 1 1 0 0,0 0 0 0 0,0 0-1 0 0,-1 1 1 0 0,1 0 0 0 0,0 1-1 0 0,0 0 1 0 0,0 0 0 0 0,-1 1-1 0 0,1 0 1 0 0,-1 0 0 0 0,1 1-1 0 0,10 5 1 0 0,-16-7-165 0 0,-1 0 0 0 0,0 1 0 0 0,0-1 0 0 0,0 0 0 0 0,1 1 0 0 0,-1 0 0 0 0,-1-1 0 0 0,1 1 1 0 0,0 0-1 0 0,0 0 0 0 0,-1 0 0 0 0,1 0 0 0 0,-1 0 0 0 0,1 0 0 0 0,-1 1 0 0 0,0-1 0 0 0,0 0 0 0 0,0 1 0 0 0,0-1 0 0 0,0 5 0 0 0,-1-3-13 0 0,0 0 0 0 0,0 0 0 0 0,0-1 0 0 0,-1 1 0 0 0,0 0 0 0 0,1-1 0 0 0,-2 1 0 0 0,1 0 1 0 0,0-1-1 0 0,-1 0 0 0 0,1 1 0 0 0,-4 5 0 0 0,-5 4 0 0 0,1 0 1 0 0,-2-1-1 0 0,0 0 1 0 0,0-1 0 0 0,-18 14-1 0 0,-1-3-9 0 0,-58 32 0 0 0,-1 1 10 0 0,88-55 51 0 0,91 13 424 0 0,-61-11-397 0 0,-1 1 0 0 0,1 1 0 0 0,-1 2 0 0 0,0 1 0 0 0,39 14 0 0 0,-63-19-90 0 0,0 0-1 0 0,0-1 0 0 0,-1 1 1 0 0,1 1-1 0 0,-1-1 0 0 0,1 0 1 0 0,-1 1-1 0 0,0 0 0 0 0,0 0 0 0 0,0 0 1 0 0,0 0-1 0 0,-1 0 0 0 0,1 0 1 0 0,-1 1-1 0 0,0-1 0 0 0,3 7 1 0 0,-4-6 31 0 0,0 0 0 0 0,0 0 0 0 0,0-1 0 0 0,-1 1 0 0 0,0 0 0 0 0,0 0 0 0 0,0 0 0 0 0,0 0 1 0 0,0-1-1 0 0,-1 1 0 0 0,0 0 0 0 0,0 0 0 0 0,0 0 0 0 0,-3 6 0 0 0,0 0 83 0 0,-1-1 0 0 0,-1 0 0 0 0,0 0 0 0 0,0-1 0 0 0,-1 1 1 0 0,0-1-1 0 0,0 0 0 0 0,-1-1 0 0 0,0 0 0 0 0,0 0 0 0 0,-16 9 0 0 0,13-10-48 0 0,0 0-1 0 0,0-1 1 0 0,-1-1 0 0 0,0 0-1 0 0,-17 4 1 0 0,-31-2-3394 0 0,59-6 2337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15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1 433 8433 0 0,'15'8'10338'0'0,"-2"-4"-5115"0"0,-10-4-5049 0 0,-1 0 1 0 0,0 1-1 0 0,1-1 0 0 0,-1-1 0 0 0,0 1 0 0 0,1 0 0 0 0,-1-1 0 0 0,0 1 0 0 0,0-1 0 0 0,1 1 1 0 0,-1-1-1 0 0,0 0 0 0 0,0 0 0 0 0,0 0 0 0 0,0 0 0 0 0,0-1 0 0 0,3-1 0 0 0,0-1-33 0 0,0 0-1 0 0,0-1 0 0 0,-1 0 0 0 0,1 1 0 0 0,-1-1 0 0 0,0-1 0 0 0,0 1 0 0 0,-1-1 0 0 0,1 1 0 0 0,-1-1 0 0 0,2-7 1 0 0,4-10 34 0 0,9-41 1 0 0,1-3-44 0 0,-12 50-94 0 0,0 0 0 0 0,1 1-1 0 0,1 0 1 0 0,1 0-1 0 0,0 1 1 0 0,1 0 0 0 0,0 1-1 0 0,15-14 1 0 0,-20 22-1 0 0,0 1 1 0 0,0 0-1 0 0,0 0 1 0 0,0 0-1 0 0,1 1 0 0 0,0 0 1 0 0,0 0-1 0 0,0 1 1 0 0,0 0-1 0 0,0 0 1 0 0,1 1-1 0 0,-1 0 0 0 0,1 0 1 0 0,0 1-1 0 0,0-1 1 0 0,0 2-1 0 0,-1-1 1 0 0,1 1-1 0 0,0 1 1 0 0,0-1-1 0 0,11 3 0 0 0,-16-2 5 0 0,1-1-1 0 0,-1 1 0 0 0,0 0 1 0 0,0 0-1 0 0,0 1 0 0 0,0-1 0 0 0,0 1 1 0 0,0-1-1 0 0,0 1 0 0 0,0 0 1 0 0,-1 0-1 0 0,1 0 0 0 0,-1 0 0 0 0,1 1 1 0 0,-1-1-1 0 0,0 1 0 0 0,0-1 1 0 0,0 1-1 0 0,0 0 0 0 0,0 0 0 0 0,-1 0 1 0 0,1 0-1 0 0,-1 0 0 0 0,0 0 1 0 0,0 0-1 0 0,0 0 0 0 0,0 1 0 0 0,0-1 1 0 0,-1 0-1 0 0,0 1 0 0 0,1-1 0 0 0,-1 0 1 0 0,-1 1-1 0 0,1-1 0 0 0,-1 5 1 0 0,-3 11 159 0 0,0 0 0 0 0,-1 0 0 0 0,-1 0 0 0 0,-16 33 0 0 0,11-24-381 0 0,9-24 180 0 0,0 1 0 0 0,0 0 0 0 0,1-1 0 0 0,0 1 0 0 0,0 0 0 0 0,0 0 0 0 0,1 0 0 0 0,-1 0 0 0 0,1 0 0 0 0,1 9 0 0 0,0-12 0 0 0,-1 1 0 0 0,1-1 0 0 0,0 0 0 0 0,0 1 0 0 0,1-1 0 0 0,-1 0 0 0 0,0 0 0 0 0,1 0 0 0 0,-1 1 0 0 0,1-2 0 0 0,-1 1 0 0 0,1 0 0 0 0,0 0 0 0 0,0 0 0 0 0,0-1 0 0 0,0 1 0 0 0,0-1 0 0 0,1 0 0 0 0,-1 1 0 0 0,0-1 0 0 0,0 0 0 0 0,5 1 0 0 0,7 3 0 0 0,0-1 0 0 0,0-1 0 0 0,0 0 0 0 0,1 0 0 0 0,-1-2 0 0 0,1 0 0 0 0,16 0 0 0 0,-3-4 0 0 0,0 0 0 0 0,0-2 0 0 0,33-10 0 0 0,-49 12 0 0 0,-2-2 571 0 0,-10 5-455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58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19 104 228 0 0,'-10'-57'3629'0'0,"5"34"463"0"0,1-1 5071 0 0,8 150-3983 0 0,34 445 3090 0 0,-38-542-8090 0 0,0 33 598 0 0,0-22-6473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15 652 0 0,'2'-14'10955'0'0,"-7"14"-10597"0"0,-1 1 1 0 0,1 0-1 0 0,0 1 1 0 0,0-1-1 0 0,0 1 0 0 0,1 0 1 0 0,-1 0-1 0 0,0 1 0 0 0,1-1 1 0 0,-1 1-1 0 0,1 0 0 0 0,0 0 1 0 0,0 0-1 0 0,0 1 1 0 0,0 0-1 0 0,0-1 0 0 0,1 1 1 0 0,0 1-1 0 0,-5 6 0 0 0,-1 3 499 0 0,0 0-1 0 0,1 1 0 0 0,1 1 0 0 0,-11 30 0 0 0,14-35-468 0 0,1 0-1 0 0,1 0 0 0 0,0 1 0 0 0,0-1 0 0 0,1 0 1 0 0,1 1-1 0 0,0-1 0 0 0,0 1 0 0 0,1-1 0 0 0,1 1 1 0 0,0-1-1 0 0,5 17 0 0 0,-5-21-266 0 0,1-1-1 0 0,0 0 1 0 0,0 0 0 0 0,0 0-1 0 0,1-1 1 0 0,-1 1 0 0 0,2-1-1 0 0,-1 1 1 0 0,0-1 0 0 0,1-1 0 0 0,0 1-1 0 0,0-1 1 0 0,1 0 0 0 0,-1 0-1 0 0,1 0 1 0 0,0-1 0 0 0,0 0-1 0 0,0 0 1 0 0,0 0 0 0 0,0-1-1 0 0,1 0 1 0 0,9 2 0 0 0,0-1-67 0 0,0-1-1 0 0,-1 0 1 0 0,1-1 0 0 0,0-1 0 0 0,-1 0-1 0 0,1-2 1 0 0,29-5 0 0 0,4-8-3363 0 0,-3-6-4693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59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1 129 488 0 0,'6'-13'9962'0'0,"161"-6"-483"0"0,85 0-6458 0 0,-125 10-1782 0 0,933-50 5375 0 0,-728 55-4650 0 0,-309 0-925 0 0,-19 3-3643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21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11 180 0 0,'3'-11'10160'0'0,"-6"22"-9216"0"0,0-1 1 0 0,0 1 0 0 0,1-1 0 0 0,1 1-1 0 0,0 0 1 0 0,0 21 0 0 0,10 73 1793 0 0,-6-72-2059 0 0,2 7 413 0 0,12 46 0 0 0,-4-35-5909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21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93 20 0 0,'-37'-15'15566'0'0,"57"8"-13538"0"0,287-63 6506 0 0,-297 69-7960 0 0,-9 1-689 0 0,-1 0 0 0 0,1 1 1 0 0,-1-1-1 0 0,0 0 1 0 0,1 0-1 0 0,-1 0 1 0 0,0 0-1 0 0,1 1 1 0 0,-1-1-1 0 0,0 0 1 0 0,0 0-1 0 0,1 0 1 0 0,-1 1-1 0 0,0-1 0 0 0,1 0 1 0 0,-1 1-1 0 0,0-1 1 0 0,0 0-1 0 0,0 0 1 0 0,1 1-1 0 0,-1-1 1 0 0,0 0-1 0 0,0 1 1 0 0,0-1-1 0 0,0 1 1 0 0,0-1-1 0 0,0 0 0 0 0,1 1 1 0 0,-1-1-1 0 0,0 0 1 0 0,0 1-1 0 0,0-1 1 0 0,0 1-1 0 0,0-1 1 0 0,0 0-1 0 0,-1 1 1 0 0,1-1-1 0 0,0 0 1 0 0,0 1-1 0 0,-2 11-8964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24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39 668 168 0 0,'-12'3'12281'0'0,"5"-132"-2480"0"0,3-178-7211 0 0,-6 196-2170 0 0,6 78-400 0 0,3 32-1 0 0,1 0 0 0 0,0-1 0 0 0,0 1-1 0 0,0 0 1 0 0,0 0 0 0 0,0-1 0 0 0,0 1-1 0 0,0 0 1 0 0,0 0 0 0 0,0-1-1 0 0,0 1 1 0 0,1 0 0 0 0,-1 0 0 0 0,1 0-1 0 0,-1 0 1 0 0,1-1 0 0 0,0 0 0 0 0,1 0 27 0 0,-1 1 0 0 0,1 0 0 0 0,-1 0-1 0 0,1 1 1 0 0,0-1 0 0 0,-1 0 0 0 0,1 1 0 0 0,0-1 0 0 0,0 1 0 0 0,0-1 0 0 0,1 1 0 0 0,42-7 454 0 0,-1 2 0 0 0,1 2 0 0 0,53 4 0 0 0,-11-1-72 0 0,8-1-55 0 0,90-1 771 0 0,198-29 0 0 0,-361 28-1118 0 0,-12 0-182 0 0,0 2 1 0 0,0-1-1 0 0,0 1 0 0 0,0 1 0 0 0,19 1 0 0 0,-29-1-68 0 0,1 0 0 0 0,0 1 0 0 0,-1-1-1 0 0,1 0 1 0 0,0 0 0 0 0,-1 1-1 0 0,1-1 1 0 0,-1 0 0 0 0,1 1-1 0 0,0-1 1 0 0,-1 1 0 0 0,1-1 0 0 0,-1 0-1 0 0,1 1 1 0 0,-1 0 0 0 0,0-1-1 0 0,1 1 1 0 0,-1-1 0 0 0,1 1-1 0 0,-1-1 1 0 0,0 1 0 0 0,1 1 0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24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4 32 0 0,'-28'0'4240'0'0,"37"-2"2351"0"0,25 1-931 0 0,-13 1-6380 0 0,0 0 1546 0 0,-1 2 1 0 0,0 0 0 0 0,0 1-1 0 0,0 1 1 0 0,24 8 0 0 0,-39-10-651 0 0,0 0 0 0 0,0 0 0 0 0,-1 0 1 0 0,1 1-1 0 0,-1 0 0 0 0,0 0 0 0 0,0 0 0 0 0,0 0 1 0 0,0 0-1 0 0,0 1 0 0 0,4 6 0 0 0,-6-7-84 0 0,0 0-1 0 0,-1 0 1 0 0,1 0-1 0 0,-1 1 1 0 0,0-1-1 0 0,0 1 1 0 0,0-1-1 0 0,0 0 1 0 0,-1 1 0 0 0,1-1-1 0 0,-1 1 1 0 0,0-1-1 0 0,0 1 1 0 0,0 0-1 0 0,0-1 1 0 0,-1 1-1 0 0,0-1 1 0 0,-1 6-1 0 0,-6 13 155 0 0,-1 0 1 0 0,0-1-1 0 0,-2 0 0 0 0,0-1 0 0 0,-2 0 0 0 0,0-1 1 0 0,-1 0-1 0 0,-1-1 0 0 0,0-1 0 0 0,-35 29 1 0 0,50-45-208 0 0,-1-1 1 0 0,1 1 0 0 0,-1-1 0 0 0,1 1 0 0 0,-1-1 0 0 0,1 0 0 0 0,-1 1 0 0 0,1-1 0 0 0,-1 0 0 0 0,1 1 0 0 0,-1-1 0 0 0,0 0 0 0 0,1 0 0 0 0,-1 0 0 0 0,1 1 0 0 0,-1-1 0 0 0,0 0 0 0 0,1 0 0 0 0,-1 0 0 0 0,0 0 0 0 0,1 0 0 0 0,-1 0 0 0 0,0 0 0 0 0,1-1 0 0 0,-1 1 0 0 0,1 0 0 0 0,-1 0 0 0 0,0 0 0 0 0,1-1 0 0 0,-1 1 0 0 0,-1-1 14 0 0,1 0 0 0 0,0-1 0 0 0,0 1-1 0 0,0 0 1 0 0,0-1 0 0 0,0 1 0 0 0,0 0 0 0 0,0-1 0 0 0,0 1 0 0 0,1-1-1 0 0,-2-2 1 0 0,-10-54 393 0 0,11 48-319 0 0,-3-13-258 0 0,1 1 444 0 0,-2 0 0 0 0,-9-30 1 0 0,12 46-561 0 0,0 1 1 0 0,-1-1-1 0 0,1 1 0 0 0,-1 0 1 0 0,0 0-1 0 0,0 0 0 0 0,-1 0 1 0 0,0 1-1 0 0,0 0 0 0 0,0-1 1 0 0,0 1-1 0 0,0 1 0 0 0,-1-1 1 0 0,-6-4-1 0 0,9 7-813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25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48 139 112 0 0,'-33'-23'5313'0'0,"18"3"4663"0"0,19 18-9507 0 0,0 0-1 0 0,-1 0 1 0 0,1 0-1 0 0,0 1 1 0 0,0-1-1 0 0,0 1 1 0 0,0 0-1 0 0,0 0 1 0 0,0 1-1 0 0,5-1 1 0 0,6-1 285 0 0,50-11 1025 0 0,7-1 1508 0 0,110-36 0 0 0,-182 50-3262 0 0,0 0 0 0 0,0 0 0 0 0,1-1 0 0 0,-1 1 0 0 0,0 0 0 0 0,0 0 0 0 0,0 0-1 0 0,1 0 1 0 0,-1 0 0 0 0,0 0 0 0 0,0 0 0 0 0,0 0 0 0 0,1 0 0 0 0,-1 0 0 0 0,0 0 0 0 0,0 0 0 0 0,1 0 0 0 0,-1 0 0 0 0,0 0 0 0 0,0 0-1 0 0,0 0 1 0 0,1 0 0 0 0,-1 0 0 0 0,0 0 0 0 0,0 1 0 0 0,0-1 0 0 0,1 0 0 0 0,-1 0 0 0 0,0 0 0 0 0,0 0 0 0 0,0 0 0 0 0,0 0 0 0 0,1 1-1 0 0,-1-1 1 0 0,0 0 0 0 0,0 0 0 0 0,0 0 0 0 0,0 1 0 0 0,0-1 0 0 0,0 13 462 0 0,-14 29-322 0 0,1-4 84 0 0,10-25-152 0 0,1 1 0 0 0,1-1 0 0 0,0 0 0 0 0,1 0-1 0 0,0 1 1 0 0,1-1 0 0 0,1 0 0 0 0,0 0 0 0 0,1 1-1 0 0,0-2 1 0 0,9 23 0 0 0,4 0-82 0 0,1 0 0 0 0,39 55 0 0 0,-51-83-15 0 0,-3-5 0 0 0,0 1 0 0 0,-1-1 0 0 0,1 0 0 0 0,-1 1 0 0 0,1-1 0 0 0,-1 1 0 0 0,0-1 0 0 0,0 1 0 0 0,0 0 0 0 0,0-1 0 0 0,0 1 0 0 0,-1 0 0 0 0,1 0 0 0 0,-1 0 0 0 0,1 2 0 0 0,-2-3 0 0 0,1-1 0 0 0,-1 0 0 0 0,1 0 0 0 0,-1 0 0 0 0,1 0 0 0 0,-1 0 0 0 0,1 0 0 0 0,-1 0 0 0 0,0 0 0 0 0,0-1 0 0 0,1 1 0 0 0,-1 0 0 0 0,0 0 0 0 0,0 0 0 0 0,0-1 0 0 0,0 1 0 0 0,0-1 0 0 0,0 1 0 0 0,0 0 0 0 0,0-1 0 0 0,0 0 0 0 0,0 1 0 0 0,0-1 0 0 0,0 0 0 0 0,-2 1 0 0 0,1-1 0 0 0,-20 7 0 0 0,1-2 0 0 0,-1 0 0 0 0,0-2 0 0 0,-30 2 0 0 0,27-3 0 0 0,-99 13 0 0 0,166-19-39 0 0,0-2-1 0 0,0-2 0 0 0,61-20 1 0 0,-95 23-4033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0:26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0 200 0 0,'1'1'13938'0'0,"7"14"-13009"0"0,-3 1 408 0 0,-1 1 0 0 0,0 0 0 0 0,2 18 0 0 0,6 29 1056 0 0,-9-53-2024 0 0,1 4 286 0 0,0-1 1 0 0,1 1-1 0 0,1-1 1 0 0,0 0-1 0 0,1 0 0 0 0,0 0 1 0 0,13 16-1 0 0,-20-29-652 0 0,0-1 0 0 0,0 0 0 0 0,0 0 0 0 0,0 0 0 0 0,1 1 0 0 0,-1-1 0 0 0,0 0 0 0 0,0 0 0 0 0,0 0 0 0 0,0 1 0 0 0,0-1-1 0 0,1 0 1 0 0,-1 0 0 0 0,0 0 0 0 0,0 0 0 0 0,0 0 0 0 0,1 1 0 0 0,-1-1 0 0 0,0 0 0 0 0,0 0 0 0 0,1 0 0 0 0,-1 0 0 0 0,0 0 0 0 0,0 0 0 0 0,0 0 0 0 0,1 0 0 0 0,-1 0 0 0 0,0 0 0 0 0,0 0 0 0 0,1 0 0 0 0,-1 0 0 0 0,0 0 0 0 0,0 0 0 0 0,1 0 0 0 0,-1 0 0 0 0,0 0-1 0 0,0 0 1 0 0,0 0 0 0 0,1-1 0 0 0,-1 1 0 0 0,0 0 0 0 0,0 0 0 0 0,1 0 0 0 0,2-13-249 0 0,-3-14-275 0 0,-3 16 418 0 0,-1 1 1 0 0,0 1 0 0 0,0-1 0 0 0,-1 0-1 0 0,0 1 1 0 0,0 0 0 0 0,-1 0 0 0 0,-7-8-1 0 0,-11-10-30 0 0,-28-24 0 0 0,11 11 447 0 0,41 40-293 0 0,0 0 1 0 0,-1-1-1 0 0,1 1 1 0 0,0 0-1 0 0,-1-1 1 0 0,1 1-1 0 0,0-1 0 0 0,0 1 1 0 0,-1 0-1 0 0,1-1 1 0 0,0 1-1 0 0,0-1 1 0 0,0 1-1 0 0,0-1 1 0 0,0 1-1 0 0,-1-1 1 0 0,1 1-1 0 0,0-1 0 0 0,0 1 1 0 0,0-1-1 0 0,0 1 1 0 0,0-1-1 0 0,0 1 1 0 0,1-1-1 0 0,-1 1 1 0 0,0-1-1 0 0,0 1 1 0 0,0-1-1 0 0,0 1 0 0 0,1-1 1 0 0,-1 1-1 0 0,0 0 1 0 0,0-1-1 0 0,1 1 1 0 0,-1-1-1 0 0,0 1 1 0 0,1 0-1 0 0,-1-1 1 0 0,0 1-1 0 0,1 0 1 0 0,-1-1-1 0 0,1 1 0 0 0,-1 0 1 0 0,0 0-1 0 0,1-1 1 0 0,-1 1-1 0 0,1 0 1 0 0,-1 0-1 0 0,1 0 1 0 0,-1 0-1 0 0,1-1 1 0 0,-1 1-1 0 0,1 0 0 0 0,-1 0 1 0 0,1 0-1 0 0,0 0 1 0 0,35-7 384 0 0,-31 7-299 0 0,33-6 191 0 0,0 2-1 0 0,0 2 1 0 0,1 2 0 0 0,-1 1-1 0 0,1 2 1 0 0,56 11-1 0 0,-92-13-270 0 0,-1-1 0 0 0,1 1 0 0 0,0 0 0 0 0,-1 0 0 0 0,1 0 0 0 0,0 0 0 0 0,-1 1-1 0 0,0-1 1 0 0,1 1 0 0 0,-1-1 0 0 0,0 1 0 0 0,0 0 0 0 0,0 0 0 0 0,0 0-1 0 0,3 4 1 0 0,-4-5-22 0 0,-1 0 0 0 0,0 0 0 0 0,1 0 0 0 0,-1 1 0 0 0,0-1 0 0 0,0 0 0 0 0,0 0-1 0 0,1 1 1 0 0,-1-1 0 0 0,-1 0 0 0 0,1 0 0 0 0,0 1 0 0 0,0-1 0 0 0,0 0 0 0 0,-1 0 0 0 0,1 0-1 0 0,0 1 1 0 0,-1-1 0 0 0,1 0 0 0 0,-1 0 0 0 0,0 0 0 0 0,1 0 0 0 0,-1 0 0 0 0,0 0 0 0 0,0 0-1 0 0,0 0 1 0 0,1 0 0 0 0,-1 0 0 0 0,0-1 0 0 0,0 1 0 0 0,0 0 0 0 0,0 0 0 0 0,-1-1 0 0 0,1 1-1 0 0,0-1 1 0 0,-2 1 0 0 0,-23 13-4 0 0,-1-1 1 0 0,0-1-1 0 0,0-1 0 0 0,-1-2 0 0 0,-39 8 1 0 0,66-17 41 0 0,5-2-31 0 0,108-49-69 0 0,-122 58-8061 0 0,7 3 423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3:12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54 372 0 0,'3'-5'450'0'0,"-1"1"946"0"0,0 0 1 0 0,0 0-1 0 0,0-1 0 0 0,0 1 0 0 0,-1-1 0 0 0,0 1 0 0 0,2-9 0 0 0,-4 12-1353 0 0,1 1 0 0 0,0 0-1 0 0,0-1 1 0 0,-1 1 0 0 0,1 0 0 0 0,0-1 0 0 0,0 1-1 0 0,-1 0 1 0 0,1 0 0 0 0,0-1 0 0 0,-1 1 0 0 0,1 0-1 0 0,0 0 1 0 0,-1 0 0 0 0,1-1 0 0 0,0 1 0 0 0,-1 0-1 0 0,1 0 1 0 0,0 0 0 0 0,-1 0 0 0 0,1 0 0 0 0,-1 0-1 0 0,1 0 1 0 0,0 0 0 0 0,-1 0 0 0 0,1 0 0 0 0,-1 0-1 0 0,1 0 1 0 0,0 0 0 0 0,-1 0 0 0 0,1 0 0 0 0,-1 0-1 0 0,1 0 1 0 0,0 1 0 0 0,-1-1 0 0 0,1 0 0 0 0,-17 5 733 0 0,8-1-503 0 0,0 0 0 0 0,0 1 0 0 0,1 0 0 0 0,-1 1 0 0 0,2-1 0 0 0,-1 1 0 0 0,-11 11 0 0 0,17-15-218 0 0,0 0-1 0 0,1 0 0 0 0,-1 0 0 0 0,0 1 0 0 0,0-1 1 0 0,1 0-1 0 0,0 1 0 0 0,-1-1 0 0 0,1 1 0 0 0,0 0 1 0 0,0-1-1 0 0,0 1 0 0 0,1 0 0 0 0,-1-1 0 0 0,1 1 1 0 0,-1 0-1 0 0,1 0 0 0 0,0 0 0 0 0,0-1 0 0 0,0 1 1 0 0,0 0-1 0 0,1 0 0 0 0,-1 0 0 0 0,1-1 0 0 0,0 1 1 0 0,0 0-1 0 0,0-1 0 0 0,0 1 0 0 0,0 0 0 0 0,2 2 1 0 0,-1-2 33 0 0,0 0 1 0 0,0 0-1 0 0,0-1 1 0 0,0 1-1 0 0,0-1 1 0 0,1 0-1 0 0,-1 1 1 0 0,1-1-1 0 0,-1 0 1 0 0,1 0-1 0 0,0-1 1 0 0,0 1-1 0 0,0 0 1 0 0,0-1-1 0 0,0 0 1 0 0,0 0-1 0 0,1 0 1 0 0,3 1-1 0 0,-2-2-16 0 0,0 1-1 0 0,0-1 0 0 0,0-1 0 0 0,0 1 1 0 0,0-1-1 0 0,0 1 0 0 0,0-1 0 0 0,0-1 1 0 0,0 1-1 0 0,0-1 0 0 0,5-2 0 0 0,-1 0 5 0 0,-1-1-1 0 0,1 0 0 0 0,-1 0 1 0 0,0-1-1 0 0,-1 0 0 0 0,1 0 0 0 0,-1-1 1 0 0,-1 0-1 0 0,1 0 0 0 0,-1-1 1 0 0,0 0-1 0 0,6-11 0 0 0,-11 18-60 0 0,0 0 0 0 0,-1 0-1 0 0,1 0 1 0 0,0 0 0 0 0,-1 1 0 0 0,1-2-1 0 0,-1 1 1 0 0,0 0 0 0 0,1 0-1 0 0,-1 0 1 0 0,0 0 0 0 0,1 0-1 0 0,-1 0 1 0 0,0 0 0 0 0,0 0 0 0 0,0 0-1 0 0,0-1 1 0 0,0 1 0 0 0,0 0-1 0 0,0 0 1 0 0,-1 0 0 0 0,1 0-1 0 0,0 0 1 0 0,-1 0 0 0 0,1 0 0 0 0,0 0-1 0 0,-1 0 1 0 0,0 0 0 0 0,1 0-1 0 0,-1 0 1 0 0,1 0 0 0 0,-1 0 0 0 0,0 0-1 0 0,0 0 1 0 0,1 1 0 0 0,-1-1-1 0 0,0 0 1 0 0,0 1 0 0 0,0-1-1 0 0,0 0 1 0 0,0 1 0 0 0,0-1 0 0 0,0 1-1 0 0,0-1 1 0 0,0 1 0 0 0,0 0-1 0 0,0-1 1 0 0,0 1 0 0 0,-1 0-1 0 0,1 0 1 0 0,0 0 0 0 0,-1 0 0 0 0,-4-1 23 0 0,-1 1 0 0 0,1 0 0 0 0,-1 0 1 0 0,1 1-1 0 0,0 0 0 0 0,-1 0 0 0 0,-8 3 1 0 0,8-1-3 0 0,0 0 0 0 0,-1 1 0 0 0,2 0 1 0 0,-1 0-1 0 0,0 0 0 0 0,1 1 0 0 0,0 0 1 0 0,0 1-1 0 0,0-1 0 0 0,1 1 0 0 0,0 0 1 0 0,0 1-1 0 0,0-1 0 0 0,1 1 0 0 0,-7 13 1 0 0,9-16-5 0 0,0 0 1 0 0,1 0-1 0 0,-1 0 1 0 0,1 0-1 0 0,0 1 1 0 0,0-1-1 0 0,0 0 1 0 0,1 0 0 0 0,-1 1-1 0 0,1-1 1 0 0,0 0-1 0 0,0 1 1 0 0,1-1-1 0 0,-1 0 1 0 0,1 1-1 0 0,0-1 1 0 0,0 0-1 0 0,1 0 1 0 0,-1 0 0 0 0,1 0-1 0 0,0 0 1 0 0,0 0-1 0 0,0 0 1 0 0,0 0-1 0 0,1-1 1 0 0,0 1-1 0 0,-1-1 1 0 0,1 0-1 0 0,0 0 1 0 0,4 3 0 0 0,-4-4-10 0 0,0 0 1 0 0,0 0 0 0 0,-1-1 0 0 0,1 1 0 0 0,0-1 0 0 0,1 1 0 0 0,-1-1 0 0 0,0 0 0 0 0,0 0 0 0 0,0-1-1 0 0,1 1 1 0 0,-1-1 0 0 0,0 1 0 0 0,1-1 0 0 0,-1 0 0 0 0,0 0 0 0 0,1-1 0 0 0,-1 1 0 0 0,0-1 0 0 0,1 1-1 0 0,-1-1 1 0 0,0 0 0 0 0,0 0 0 0 0,0-1 0 0 0,0 1 0 0 0,0-1 0 0 0,0 1 0 0 0,0-1 0 0 0,0 0 0 0 0,3-3 0 0 0,-1 1-9 0 0,-1 1 1 0 0,0-1 0 0 0,0 0 0 0 0,-1 0 0 0 0,1 0 0 0 0,-1 0 0 0 0,0-1 0 0 0,0 1 0 0 0,0-1 0 0 0,-1 0 0 0 0,0 0 0 0 0,0 0-1 0 0,0 0 1 0 0,0 0 0 0 0,-1-1 0 0 0,0 1 0 0 0,1-9 0 0 0,-2 12-14 0 0,0 0 0 0 0,0 0 0 0 0,-1 0 0 0 0,1 0 0 0 0,-1 0 0 0 0,1 0 1 0 0,-1 0-1 0 0,0 0 0 0 0,0 0 0 0 0,0 0 0 0 0,0 0 0 0 0,0 1 0 0 0,0-1 0 0 0,0 0 0 0 0,-1 1 0 0 0,1-1 0 0 0,-1 1 1 0 0,1-1-1 0 0,-1 1 0 0 0,0 0 0 0 0,1-1 0 0 0,-1 1 0 0 0,0 0 0 0 0,0 0 0 0 0,0 0 0 0 0,0 1 0 0 0,0-1 0 0 0,-4-1 0 0 0,2 1 2 0 0,-1 0 0 0 0,1 0 1 0 0,-1 0-1 0 0,1 1 0 0 0,-1 0 0 0 0,0 0 0 0 0,1 0 0 0 0,-1 0 0 0 0,0 1 0 0 0,1-1 0 0 0,-7 3 0 0 0,4-1 5 0 0,1 1 1 0 0,0 0 0 0 0,0 0 0 0 0,0 0 0 0 0,0 1 0 0 0,0 0-1 0 0,1 0 1 0 0,-1 1 0 0 0,1 0 0 0 0,0-1 0 0 0,1 2-1 0 0,-1-1 1 0 0,1 0 0 0 0,-4 7 0 0 0,6-8 5 0 0,0 0 0 0 0,0 1 1 0 0,0-1-1 0 0,0 1 0 0 0,1-1 0 0 0,0 1 1 0 0,0-1-1 0 0,0 1 0 0 0,0 0 0 0 0,1-1 1 0 0,0 1-1 0 0,0 0 0 0 0,0-1 0 0 0,0 1 1 0 0,1 0-1 0 0,0 0 0 0 0,0-1 0 0 0,0 1 1 0 0,1-1-1 0 0,3 9 0 0 0,-4-10-2 0 0,1 0 0 0 0,-1 0 0 0 0,1-1 0 0 0,-1 1 0 0 0,1-1 0 0 0,0 1 0 0 0,0-1 0 0 0,0 1 0 0 0,0-1 0 0 0,1 0 0 0 0,-1 0 0 0 0,0 0 1 0 0,1-1-1 0 0,0 1 0 0 0,-1 0 0 0 0,1-1 0 0 0,0 0 0 0 0,0 0 0 0 0,0 0 0 0 0,0 0 0 0 0,0 0 0 0 0,0 0 0 0 0,0-1 0 0 0,0 1 0 0 0,0-1 0 0 0,0 0 0 0 0,0 0 0 0 0,0 0 0 0 0,0 0 0 0 0,0-1 0 0 0,0 1 0 0 0,0-1 0 0 0,0 0 0 0 0,0 0 0 0 0,0 0 0 0 0,0 0 0 0 0,3-2 0 0 0,1-1 5 0 0,0 1 0 0 0,0-1 0 0 0,0-1 0 0 0,-1 1-1 0 0,0-1 1 0 0,0 0 0 0 0,0-1 0 0 0,0 1 0 0 0,-1-1 0 0 0,0 0-1 0 0,0-1 1 0 0,-1 1 0 0 0,7-14 0 0 0,-8 15-14 0 0,-1 1 1 0 0,-1-1-1 0 0,1 0 1 0 0,-1 0-1 0 0,1 0 1 0 0,-1 0-1 0 0,-1-1 1 0 0,1 1-1 0 0,-1 0 1 0 0,0 0-1 0 0,0 0 1 0 0,-1-1-1 0 0,1 1 1 0 0,-1 0-1 0 0,-2-5 1 0 0,2 7-4 0 0,0 0-1 0 0,-1 0 1 0 0,1 1 0 0 0,-1-1-1 0 0,0 0 1 0 0,0 1 0 0 0,0-1-1 0 0,0 1 1 0 0,-1 0 0 0 0,1 0-1 0 0,0 0 1 0 0,-1 0 0 0 0,0 0-1 0 0,1 1 1 0 0,-1-1 0 0 0,0 1-1 0 0,0-1 1 0 0,0 1-1 0 0,0 0 1 0 0,0 0 0 0 0,0 0-1 0 0,0 1 1 0 0,0-1 0 0 0,0 1-1 0 0,-7 0 1 0 0,4 0 2 0 0,-1 0-1 0 0,0 1 1 0 0,0 0-1 0 0,1 1 0 0 0,-1-1 1 0 0,1 1-1 0 0,0 0 1 0 0,-1 1-1 0 0,1-1 1 0 0,0 1-1 0 0,0 1 1 0 0,0-1-1 0 0,-7 7 1 0 0,8-7 8 0 0,1 0 1 0 0,0 1-1 0 0,0 0 1 0 0,0 0 0 0 0,0 0-1 0 0,0 0 1 0 0,1 1-1 0 0,-1-1 1 0 0,1 1-1 0 0,1 0 1 0 0,-1 0 0 0 0,1 0-1 0 0,-1 0 1 0 0,2 0-1 0 0,-1 0 1 0 0,-1 9-1 0 0,3-12-1 0 0,0 1 0 0 0,0-1 0 0 0,1 1 0 0 0,-1-1 1 0 0,1 1-1 0 0,0-1 0 0 0,0 0 0 0 0,0 1 0 0 0,0-1 0 0 0,0 0 0 0 0,0 0 0 0 0,0 0 0 0 0,1 0 0 0 0,-1 0 0 0 0,1 0 0 0 0,0 0 0 0 0,-1 0 0 0 0,1 0 0 0 0,0-1 0 0 0,0 1 0 0 0,0-1 0 0 0,0 0 0 0 0,0 1 0 0 0,1-1 0 0 0,-1 0 0 0 0,0 0 0 0 0,1 0 0 0 0,-1-1 0 0 0,0 1 0 0 0,3 0 0 0 0,3 2 14 0 0,0-1 0 0 0,1-1 1 0 0,-1 1-1 0 0,0-1 0 0 0,0-1 1 0 0,1 1-1 0 0,14-3 0 0 0,-18 1-12 0 0,0 0-1 0 0,0 0 0 0 0,-1 0 1 0 0,1-1-1 0 0,-1 0 0 0 0,1 0 1 0 0,-1 0-1 0 0,0-1 1 0 0,0 0-1 0 0,0 1 0 0 0,0-1 1 0 0,0-1-1 0 0,-1 1 1 0 0,0 0-1 0 0,1-1 0 0 0,-1 0 1 0 0,3-4-1 0 0,-4 4-7 0 0,0 1 0 0 0,0 0 0 0 0,-1-1 0 0 0,1 1 1 0 0,-1-1-1 0 0,0 1 0 0 0,0-1 0 0 0,0 0 0 0 0,-1 0 0 0 0,1 1 0 0 0,-1-1 0 0 0,0 0 0 0 0,0 0 1 0 0,0 1-1 0 0,0-1 0 0 0,-1 0 0 0 0,1 0 0 0 0,-1 1 0 0 0,0-1 0 0 0,0 0 0 0 0,-1 1 0 0 0,-2-6 1 0 0,3 7-3 0 0,0 1 0 0 0,0 0 1 0 0,-1-1-1 0 0,1 1 0 0 0,0 0 1 0 0,-1-1-1 0 0,1 1 0 0 0,-1 0 1 0 0,0 0-1 0 0,1 0 0 0 0,-1 0 1 0 0,0 1-1 0 0,0-1 0 0 0,1 0 1 0 0,-1 1-1 0 0,0-1 0 0 0,0 1 0 0 0,0 0 1 0 0,0-1-1 0 0,0 1 0 0 0,1 0 1 0 0,-1 0-1 0 0,0 0 0 0 0,0 1 1 0 0,0-1-1 0 0,0 0 0 0 0,0 1 1 0 0,0-1-1 0 0,1 1 0 0 0,-1-1 1 0 0,-3 3-1 0 0,-5 0 22 0 0,0 2 0 0 0,0-1-1 0 0,-18 13 1 0 0,22-13-8 0 0,0 0 0 0 0,0 1 0 0 0,0 0 0 0 0,1 0-1 0 0,0 0 1 0 0,0 1 0 0 0,0-1 0 0 0,1 1 0 0 0,0 0 0 0 0,-4 8 0 0 0,7-12-160 0 0,0 1 0 0 0,0-1 0 0 0,0 1 0 0 0,0-1 0 0 0,1 1 0 0 0,-1-1 0 0 0,1 1 0 0 0,0-1 0 0 0,0 1 0 0 0,0 0 0 0 0,0-1 0 0 0,0 1 0 0 0,1 3 0 0 0,0-3-261 0 0,0-1 1 0 0,0 1-1 0 0,0-1 0 0 0,0 1 0 0 0,1-1 1 0 0,-1 0-1 0 0,1 0 0 0 0,0 1 0 0 0,-1-1 1 0 0,1 0-1 0 0,0-1 0 0 0,0 1 0 0 0,0 0 1 0 0,0 0-1 0 0,4 1 0 0 0,12 7-2886 0 0,3-4 472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3:14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154 106 228 0 0,'0'0'550'0'0,"0"-3"138"0"0,0-9 110 0 0,0 9 52 0 0,10-36 7054 0 0,-10 38-7674 0 0,0-1 1 0 0,0 1 0 0 0,0 0 0 0 0,0 0-1 0 0,0-1 1 0 0,0 1 0 0 0,-1 0-1 0 0,1-1 1 0 0,0 1 0 0 0,-1 0 0 0 0,1 0-1 0 0,-1 0 1 0 0,1-1 0 0 0,-1 1-1 0 0,1 0 1 0 0,-1 0 0 0 0,0 0 0 0 0,0 0-1 0 0,0 0 1 0 0,1 0 0 0 0,-1 0-1 0 0,0 0 1 0 0,0 1 0 0 0,0-1-1 0 0,-2-1 1 0 0,1 2-47 0 0,0-1-1 0 0,0 0 1 0 0,0 1 0 0 0,0 0-1 0 0,0 0 1 0 0,0-1 0 0 0,0 1-1 0 0,0 0 1 0 0,0 1 0 0 0,0-1-1 0 0,0 0 1 0 0,0 0-1 0 0,0 1 1 0 0,-3 1 0 0 0,1-1-41 0 0,-1 1-1 0 0,1-1 1 0 0,0 1 0 0 0,0 0 0 0 0,0 1 0 0 0,0-1 0 0 0,1 1-1 0 0,-1 0 1 0 0,0 0 0 0 0,1 0 0 0 0,0 0 0 0 0,0 0 0 0 0,0 1-1 0 0,-4 6 1 0 0,5-6-53 0 0,1 0 0 0 0,0 0 0 0 0,0 0 0 0 0,0 0 0 0 0,0 0 0 0 0,1 0 0 0 0,-1 0 0 0 0,1 0 0 0 0,0 0 0 0 0,0 0 0 0 0,1 0 0 0 0,-1 0 0 0 0,1 0 0 0 0,0 0 0 0 0,0 0 0 0 0,0 0 0 0 0,1 0-1 0 0,-1 0 1 0 0,1 0 0 0 0,0-1 0 0 0,0 1 0 0 0,0-1 0 0 0,1 0 0 0 0,-1 1 0 0 0,1-1 0 0 0,0 0 0 0 0,0 0 0 0 0,0-1 0 0 0,0 1 0 0 0,0 0 0 0 0,0-1 0 0 0,1 0 0 0 0,-1 0 0 0 0,6 2 0 0 0,-7-4-42 0 0,1 1 0 0 0,-1-1 1 0 0,1 0-1 0 0,-1 0 1 0 0,1-1-1 0 0,-1 1 0 0 0,1 0 1 0 0,-1-1-1 0 0,1 0 1 0 0,-1 1-1 0 0,0-1 0 0 0,1 0 1 0 0,-1 0-1 0 0,0 0 1 0 0,0-1-1 0 0,0 1 0 0 0,0 0 1 0 0,0-1-1 0 0,0 1 1 0 0,0-1-1 0 0,0 0 0 0 0,0 0 1 0 0,-1 0-1 0 0,3-3 1 0 0,3-4 49 0 0,0 0 0 0 0,-1 0 0 0 0,10-19 0 0 0,-15 24-80 0 0,1 1 1 0 0,-1 0 0 0 0,0 0 0 0 0,0-1-1 0 0,0 1 1 0 0,0 0 0 0 0,-1-1-1 0 0,1 1 1 0 0,-1-1 0 0 0,0 1-1 0 0,0-1 1 0 0,0 1 0 0 0,-1-1-1 0 0,1 1 1 0 0,-1-1 0 0 0,0 1 0 0 0,0 0-1 0 0,0-1 1 0 0,0 1 0 0 0,-1 0-1 0 0,-1-5 1 0 0,1 6-14 0 0,0 0-1 0 0,0 0 1 0 0,0 0 0 0 0,0 0 0 0 0,0 0-1 0 0,0 0 1 0 0,0 0 0 0 0,0 0 0 0 0,-1 1-1 0 0,1-1 1 0 0,-1 1 0 0 0,1 0-1 0 0,-1 0 1 0 0,0 0 0 0 0,1 0 0 0 0,-1 0-1 0 0,0 1 1 0 0,0-1 0 0 0,1 1-1 0 0,-1-1 1 0 0,0 1 0 0 0,0 0 0 0 0,0 0-1 0 0,0 1 1 0 0,1-1 0 0 0,-6 2-1 0 0,0-1-1 0 0,0 1 0 0 0,0 1 1 0 0,0 0-1 0 0,1 0 0 0 0,-1 0 0 0 0,1 1 0 0 0,0 0 0 0 0,-1 1 0 0 0,2-1 0 0 0,-1 1 0 0 0,-11 12 0 0 0,15-14 7 0 0,1 0 0 0 0,-1 0 1 0 0,1 0-1 0 0,0 0 1 0 0,0 0-1 0 0,0 1 1 0 0,1-1-1 0 0,-1 1 1 0 0,1-1-1 0 0,-1 1 1 0 0,1 0-1 0 0,1-1 1 0 0,-1 1-1 0 0,0 0 1 0 0,1 0-1 0 0,0 0 1 0 0,0-1-1 0 0,0 1 1 0 0,0 0-1 0 0,0 0 1 0 0,1 0-1 0 0,0-1 1 0 0,0 1-1 0 0,0 0 1 0 0,0-1-1 0 0,1 1 1 0 0,-1 0-1 0 0,3 2 1 0 0,-2-1 23 0 0,0-1 0 0 0,1 0 0 0 0,-1 0 0 0 0,1 0 0 0 0,0-1 0 0 0,0 1 0 0 0,1-1 0 0 0,-1 1 0 0 0,1-1 0 0 0,0 0 0 0 0,-1 0 0 0 0,1-1 0 0 0,8 4 0 0 0,-9-4-12 0 0,0-1-1 0 0,0-1 1 0 0,0 1-1 0 0,1 0 1 0 0,-1-1-1 0 0,0 1 1 0 0,1-1-1 0 0,-1 0 1 0 0,0 0-1 0 0,1-1 1 0 0,-1 1-1 0 0,0-1 1 0 0,1 1-1 0 0,-1-1 1 0 0,0 0-1 0 0,0 0 1 0 0,1 0-1 0 0,-1-1 1 0 0,0 1-1 0 0,4-4 1 0 0,1 0 11 0 0,0-1 0 0 0,0 0 1 0 0,-1 0-1 0 0,0-1 0 0 0,0 0 1 0 0,-1 0-1 0 0,7-8 0 0 0,-11 12-25 0 0,0 0-1 0 0,0 0 0 0 0,0 0 1 0 0,0-1-1 0 0,-1 1 0 0 0,1 0 1 0 0,-1-1-1 0 0,0 1 0 0 0,1-1 1 0 0,-2 1-1 0 0,1-1 0 0 0,0 1 1 0 0,-1-1-1 0 0,0 0 0 0 0,0 1 1 0 0,0-1-1 0 0,0 0 0 0 0,0 1 1 0 0,-1-1-1 0 0,1 0 0 0 0,-3-6 1 0 0,2 9-8 0 0,0-1 0 0 0,1 0 1 0 0,-1 1-1 0 0,0-1 0 0 0,0 1 1 0 0,0 0-1 0 0,0-1 0 0 0,0 1 1 0 0,-1 0-1 0 0,1 0 0 0 0,0-1 1 0 0,0 1-1 0 0,-1 0 0 0 0,1 0 1 0 0,-1 1-1 0 0,1-1 0 0 0,-1 0 1 0 0,1 0-1 0 0,-1 1 0 0 0,0-1 1 0 0,-2 0-1 0 0,1 1 0 0 0,0 0-1 0 0,0 0 1 0 0,0 0 0 0 0,0 0 0 0 0,-1 0-1 0 0,1 1 1 0 0,0-1 0 0 0,0 1-1 0 0,0 0 1 0 0,-5 3 0 0 0,-1 0 3 0 0,0 0 1 0 0,1 1-1 0 0,0 0 1 0 0,0 1-1 0 0,0 0 1 0 0,-10 11-1 0 0,13-12 16 0 0,0 1 0 0 0,0 0-1 0 0,1 1 1 0 0,0-1 0 0 0,0 1 0 0 0,0-1-1 0 0,-3 13 1 0 0,6-18-6 0 0,1 0 1 0 0,-1 1 0 0 0,1-1-1 0 0,-1 1 1 0 0,1-1-1 0 0,0 0 1 0 0,0 1-1 0 0,0-1 1 0 0,0 1 0 0 0,0-1-1 0 0,0 1 1 0 0,0-1-1 0 0,0 1 1 0 0,1-1-1 0 0,-1 1 1 0 0,0-1 0 0 0,1 1-1 0 0,-1-1 1 0 0,1 0-1 0 0,0 1 1 0 0,-1-1-1 0 0,1 0 1 0 0,0 0 0 0 0,0 1-1 0 0,0-1 1 0 0,0 0-1 0 0,0 0 1 0 0,0 0-1 0 0,0 0 1 0 0,0 0 0 0 0,1 0-1 0 0,-1 0 1 0 0,0-1-1 0 0,0 1 1 0 0,1 0-1 0 0,-1-1 1 0 0,1 1 0 0 0,-1-1-1 0 0,0 1 1 0 0,1-1-1 0 0,-1 0 1 0 0,1 0-1 0 0,-1 1 1 0 0,1-1 0 0 0,-1 0-1 0 0,3-1 1 0 0,3 2 32 0 0,0-1 0 0 0,0 0 0 0 0,0-1 0 0 0,0 1 0 0 0,0-1 0 0 0,0-1 0 0 0,0 1 0 0 0,0-1 0 0 0,0-1 0 0 0,0 1 0 0 0,-1-1 0 0 0,11-6 1 0 0,-13 6-24 0 0,0 1 1 0 0,-1 0 0 0 0,1-1-1 0 0,-1 1 1 0 0,0-1 0 0 0,1 0-1 0 0,-2 0 1 0 0,1-1 0 0 0,0 1-1 0 0,0-1 1 0 0,-1 1 0 0 0,0-1-1 0 0,0 0 1 0 0,0 0-1 0 0,0 0 1 0 0,0 0 0 0 0,-1 0-1 0 0,0 0 1 0 0,0 0 0 0 0,0 0-1 0 0,0-8 1 0 0,-1 11-21 0 0,0 0 1 0 0,0-1-1 0 0,0 1 0 0 0,0 0 1 0 0,0 0-1 0 0,-1-1 0 0 0,1 1 1 0 0,0 0-1 0 0,-1 0 0 0 0,1 0 1 0 0,-1 0-1 0 0,0-1 0 0 0,1 1 1 0 0,-1 0-1 0 0,0 0 0 0 0,1 0 1 0 0,-1 0-1 0 0,0 0 0 0 0,0 1 1 0 0,0-1-1 0 0,0 0 0 0 0,0 0 1 0 0,0 0-1 0 0,0 1 0 0 0,0-1 1 0 0,0 1-1 0 0,-1-1 0 0 0,1 1 1 0 0,0-1-1 0 0,0 1 0 0 0,0 0 1 0 0,-1-1-1 0 0,1 1 0 0 0,0 0 1 0 0,-2 0-1 0 0,-5 0 11 0 0,-1 0 1 0 0,1 0-1 0 0,0 1 1 0 0,-11 2-1 0 0,5-1 56 0 0,13-2-59 0 0,-1 0 1 0 0,1 0 0 0 0,0 0 0 0 0,0 0 0 0 0,0 0 0 0 0,-1 0 0 0 0,1 0 0 0 0,0 0-1 0 0,0 1 1 0 0,0-1 0 0 0,0 0 0 0 0,0 1 0 0 0,-1-1 0 0 0,1 1 0 0 0,0 0 0 0 0,0-1 0 0 0,0 1-1 0 0,0 0 1 0 0,0 0 0 0 0,1-1 0 0 0,-1 1 0 0 0,0 0 0 0 0,0 0 0 0 0,0 0 0 0 0,1 0 0 0 0,-1 0-1 0 0,0 0 1 0 0,1 0 0 0 0,-1 0 0 0 0,1 0 0 0 0,-1 0 0 0 0,1 1 0 0 0,0-1 0 0 0,-1 2 0 0 0,2-1-208 0 0,-1-1 0 0 0,1 1 1 0 0,-1 0-1 0 0,1 0 0 0 0,0 0 0 0 0,0 0 1 0 0,0-1-1 0 0,0 1 0 0 0,0 0 1 0 0,0-1-1 0 0,1 1 0 0 0,-1-1 1 0 0,0 1-1 0 0,1-1 0 0 0,-1 0 1 0 0,1 0-1 0 0,-1 0 0 0 0,1 1 1 0 0,0-1-1 0 0,0-1 0 0 0,2 3 0 0 0,10 2-1999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3:15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0 192 0 0,'0'0'2464'0'0,"1"3"-1468"0"0,5 20 1084 0 0,0 1-1 0 0,2 25 1 0 0,3 104 2705 0 0,-10-109-3535 0 0,1 158 3113 0 0,-2-118-3291 0 0,4-71-3190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3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41 504 0 0,'-26'-3'2284'0'0,"4"-4"11891"0"0,36 0-13261 0 0,14 1 1619 0 0,0 2-1 0 0,44-2 1 0 0,9-2-6360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3:16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46 180 0 0,'-26'6'6074'0'0,"39"-3"-180"0"0,17-2-1907 0 0,-3-1-3750 0 0,480-45 8075 0 0,-206 34-4173 0 0,-264 16-7967 0 0,-36 2-2566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3:16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376 1 40 0 0,'0'0'755'0'0,"-27"7"8436"0"0,1 20-5161 0 0,-40 58 1 0 0,0 0-1789 0 0,-82 68 1573 0 0,106-113-3611 0 0,97-72-8496 0 0,-21 13 5390 0 0,1-3 653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3:17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2 6589 0 0,'-6'-1'11877'0'0,"-3"4"-11579"0"0,0 1 0 0 0,0 0 0 0 0,0 1 0 0 0,1 0 0 0 0,-1 0 1 0 0,1 1-1 0 0,1 0 0 0 0,-1 0 0 0 0,-13 15 0 0 0,-62 82 1161 0 0,45-52-829 0 0,-21 13 279 0 0,-9 13-2575 0 0,76-83-3946 0 0,15-4 2941 0 0,3-3 846 0 0,6-6-345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3:17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1 404 0 0,'0'0'2490'0'0,"-4"1"-868"0"0,-6 3-606 0 0,1 1 0 0 0,0 0 0 0 0,0 0-1 0 0,0 1 1 0 0,1 0 0 0 0,0 0-1 0 0,0 1 1 0 0,0 0 0 0 0,-12 16 0 0 0,-60 87 4016 0 0,45-59-2785 0 0,21-32-1763 0 0,-5 7 168 0 0,1 1 0 0 0,-26 50 1 0 0,42-67-3162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3:38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152 240 284 0 0,'3'-17'3625'0'0,"2"-1"4955"0"0,-8 19-8112 0 0,-1 0-264 0 0,0 0 1 0 0,1 1-1 0 0,-1-1 0 0 0,1 1 0 0 0,-1 0 0 0 0,1 0 1 0 0,-1 0-1 0 0,1 1 0 0 0,0-1 0 0 0,0 1 0 0 0,1 0 1 0 0,-1 0-1 0 0,0 0 0 0 0,1 0 0 0 0,0 0 0 0 0,-4 6 1 0 0,-6 12 967 0 0,-16 36 0 0 0,9-16 265 0 0,-9 10 1112 0 0,28-50-2293 0 0,-1-1-208 0 0,1 0 1 0 0,-1-1-1 0 0,1 1 1 0 0,-1 0-1 0 0,0 0 1 0 0,1 0-1 0 0,-1 0 0 0 0,1 0 1 0 0,-1-1-1 0 0,1 1 1 0 0,-1 0-1 0 0,1 0 1 0 0,-1-1-1 0 0,1 1 1 0 0,-1 0-1 0 0,1-1 1 0 0,-1 1-1 0 0,1-1 1 0 0,-1 1-1 0 0,1-1 0 0 0,0 1 1 0 0,-1-1-1 0 0,1 1 1 0 0,0-1-1 0 0,0 1 1 0 0,-1-1-1 0 0,1 1 1 0 0,0-1-1 0 0,0 1 1 0 0,0-1-1 0 0,-1 0 0 0 0,1 1 1 0 0,0-1-1 0 0,0 1 1 0 0,0-1-1 0 0,0 1 1 0 0,0-1-1 0 0,0 0 1 0 0,0 1-1 0 0,0-1 1 0 0,1 1-1 0 0,-1-1 1 0 0,0 0-1 0 0,9-47 203 0 0,3 0-1 0 0,1 1 1 0 0,31-74 0 0 0,-9 26-123 0 0,-32 87-120 0 0,-2 5-19 0 0,0-1-1 0 0,1 0 0 0 0,-1 1 0 0 0,1-1 0 0 0,0 1 0 0 0,0-1 0 0 0,0 1 1 0 0,3-4-1 0 0,-4 6-3 0 0,18 16-61 0 0,-4 2 92 0 0,-1 1-1 0 0,-1 0 1 0 0,0 1-1 0 0,-2 0 1 0 0,16 35 0 0 0,-15-29 7 0 0,1 0 1 0 0,33 46 0 0 0,-37-60-23 0 0,6 8-81 0 0,1 0 0 0 0,18 16-1 0 0,-33-34 62 0 0,-1-2 15 0 0,0 1-1 0 0,0 0 1 0 0,0 0 0 0 0,0 0-1 0 0,0 0 1 0 0,0 0-1 0 0,0 0 1 0 0,0-1 0 0 0,0 1-1 0 0,0 0 1 0 0,0 0 0 0 0,0 0-1 0 0,0 0 1 0 0,0 0 0 0 0,0 0-1 0 0,0-1 1 0 0,0 1-1 0 0,0 0 1 0 0,0 0 0 0 0,0 0-1 0 0,0 0 1 0 0,1 0 0 0 0,-1 0-1 0 0,0 0 1 0 0,0 0 0 0 0,0-1-1 0 0,0 1 1 0 0,0 0-1 0 0,0 0 1 0 0,0 0 0 0 0,0 0-1 0 0,1 0 1 0 0,-1 0 0 0 0,0 0-1 0 0,0 0 1 0 0,0 0-1 0 0,0 0 1 0 0,0 0 0 0 0,0 0-1 0 0,1 0 1 0 0,-1 0 0 0 0,0 0-1 0 0,0 0 1 0 0,0 0 0 0 0,0 0-1 0 0,0 0 1 0 0,0 0-1 0 0,1 0 1 0 0,-1 0 0 0 0,0 0-1 0 0,0 0 1 0 0,0 0 0 0 0,0 0-1 0 0,0 0 1 0 0,0 0-1 0 0,0 0 1 0 0,1 0 0 0 0,-1 0-1 0 0,0 1 1 0 0,0-1 0 0 0,0 0-1 0 0,0 0 1 0 0,0 0 0 0 0,0 0-1 0 0,0 0 1 0 0,0 0-1 0 0,0 0 1 0 0,0 1 0 0 0,-3-6 11 0 0,0 1 1 0 0,-1 0-1 0 0,0 0 0 0 0,0 0 1 0 0,0 1-1 0 0,0-1 1 0 0,-1 1-1 0 0,1 0 1 0 0,-1 0-1 0 0,0 0 0 0 0,0 1 1 0 0,0 0-1 0 0,0 0 1 0 0,0 0-1 0 0,-6-1 1 0 0,-18-4 279 0 0,-45-7 0 0 0,54 11-130 0 0,14 2-425 0 0,-9-1 658 0 0,-1 0 0 0 0,0 0 0 0 0,1 1-1 0 0,-20 2 1 0 0,31 0-591 0 0,1-1-1 0 0,-1 1 0 0 0,0 0 0 0 0,0 0 1 0 0,0 0-1 0 0,1 1 0 0 0,-1-1 0 0 0,0 1 1 0 0,-4 3-1 0 0,6-3-379 0 0,0-1 1 0 0,0 1-1 0 0,0 0 1 0 0,0 0 0 0 0,1 0-1 0 0,-1 0 1 0 0,1 0-1 0 0,-1 0 1 0 0,1 0-1 0 0,0 1 1 0 0,0-1-1 0 0,0 0 1 0 0,0 1 0 0 0,0-1-1 0 0,1 1 1 0 0,-1 2-1 0 0,-1 3-2218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3:39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4 100 0 0,'-1'-1'256'0'0,"1"1"0"0"0,-1 0 0 0 0,0-1 0 0 0,0 1 0 0 0,1 0 0 0 0,-1-1 0 0 0,0 1 0 0 0,0 0 0 0 0,0 0 0 0 0,0 0 0 0 0,1 0 0 0 0,-1 0 0 0 0,0 0 0 0 0,0 0 0 0 0,0 0 0 0 0,0 0 0 0 0,1 0 0 0 0,-1 0 0 0 0,0 1 0 0 0,0-1 0 0 0,0 0 0 0 0,0 0 0 0 0,1 1 0 0 0,-1-1 0 0 0,0 1 0 0 0,1-1 0 0 0,-1 1 0 0 0,0-1 0 0 0,0 2 0 0 0,-1 0 224 0 0,0 0 0 0 0,1 0 0 0 0,-1 1 0 0 0,1-1 0 0 0,-1 1 0 0 0,1-1 0 0 0,0 1 1 0 0,0-1-1 0 0,0 5 0 0 0,-2 4 687 0 0,1 1 0 0 0,0 0 0 0 0,0 17 0 0 0,5 43 1740 0 0,0-2-4597 0 0,3-51-862 0 0,0-9-2320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3:40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11 143 136 0 0,'-1'-2'392'0'0,"-1"0"0"0"0,1 0 0 0 0,0 0 0 0 0,0 0 0 0 0,0 0 0 0 0,0 0 0 0 0,1 0 0 0 0,-1 0 0 0 0,1 0 0 0 0,-1 0 0 0 0,1-1 0 0 0,0 1 0 0 0,-1 0 0 0 0,1 0 0 0 0,0 0 0 0 0,1-1 0 0 0,-1 1 0 0 0,0 0 0 0 0,1 0 0 0 0,-1 0 0 0 0,2-3 0 0 0,0 1 40 0 0,0 0 1 0 0,0 0-1 0 0,0 0 0 0 0,1 1 0 0 0,0-1 0 0 0,0 1 0 0 0,0-1 0 0 0,0 1 0 0 0,0 0 0 0 0,5-3 0 0 0,3-1 244 0 0,-1 0 0 0 0,1 1 0 0 0,1 0 1 0 0,-1 1-1 0 0,1 0 0 0 0,23-6 0 0 0,-26 9-297 0 0,0 1 1 0 0,0 0 0 0 0,1 0-1 0 0,-1 1 1 0 0,0 1 0 0 0,1-1-1 0 0,14 4 1 0 0,-21-4-336 0 0,0 1 0 0 0,-1-1-1 0 0,1 1 1 0 0,-1 0 0 0 0,1 0 0 0 0,0 0-1 0 0,-1 0 1 0 0,0 0 0 0 0,1 1 0 0 0,-1-1 0 0 0,0 1-1 0 0,0-1 1 0 0,0 1 0 0 0,0 0 0 0 0,0 0 0 0 0,0 0-1 0 0,0 0 1 0 0,0 0 0 0 0,-1 0 0 0 0,1 1-1 0 0,-1-1 1 0 0,0 0 0 0 0,0 1 0 0 0,0-1 0 0 0,0 1-1 0 0,0-1 1 0 0,0 1 0 0 0,-1 0 0 0 0,1-1 0 0 0,-1 1-1 0 0,1 3 1 0 0,-2-3-106 0 0,0 1 0 0 0,1-1 0 0 0,-1 1 0 0 0,0-1 0 0 0,-1 1 0 0 0,1-1 0 0 0,-1 0 0 0 0,1 0 0 0 0,-1 1 0 0 0,0-1 0 0 0,0 0-1 0 0,0 0 1 0 0,-1-1 0 0 0,1 1 0 0 0,-1 0 0 0 0,0-1 0 0 0,1 0 0 0 0,-1 0 0 0 0,-4 3 0 0 0,3-2-44 0 0,0-1 1 0 0,1 1-1 0 0,0 0 0 0 0,-1 1 1 0 0,1-1-1 0 0,0 1 0 0 0,1-1 1 0 0,-1 1-1 0 0,0 0 0 0 0,-1 5 1 0 0,4-9-17 0 0,25 16 66 0 0,-9-11 184 0 0,0 1 0 0 0,0 1 0 0 0,-1 0 0 0 0,0 1 0 0 0,18 12 0 0 0,-29-17-85 0 0,0 0 0 0 0,-1 0-1 0 0,0 0 1 0 0,1 0 0 0 0,-1 1 0 0 0,0-1 0 0 0,-1 1-1 0 0,1-1 1 0 0,-1 1 0 0 0,0 0 0 0 0,1 0 0 0 0,-2 0-1 0 0,1 1 1 0 0,0-1 0 0 0,-1 0 0 0 0,0 1-1 0 0,0-1 1 0 0,0 1 0 0 0,-1-1 0 0 0,1 1 0 0 0,-1-1-1 0 0,0 1 1 0 0,0-1 0 0 0,-2 9 0 0 0,1-9 56 0 0,0 0 1 0 0,-1-1 0 0 0,1 1-1 0 0,-1 0 1 0 0,0-1 0 0 0,0 1-1 0 0,0-1 1 0 0,0 0 0 0 0,-1 0-1 0 0,1 0 1 0 0,-1 0 0 0 0,0 0-1 0 0,0 0 1 0 0,0-1 0 0 0,0 1 0 0 0,0-1-1 0 0,-1 0 1 0 0,1 0 0 0 0,-1 0-1 0 0,1 0 1 0 0,-1-1 0 0 0,0 1-1 0 0,1-1 1 0 0,-6 1 0 0 0,-10 3 291 0 0,-1-1 0 0 0,0-1 1 0 0,-29 0-1 0 0,35-2-253 0 0,-29 3 264 0 0,42-4-432 0 0,-23 2-988 0 0,16-2-2274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4:18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1 440 0 0,'-22'24'7217'0'0,"22"-21"-7010"0"0,0-1 1 0 0,0 1-1 0 0,0 0 0 0 0,1-1 1 0 0,-1 1-1 0 0,0-1 1 0 0,1 1-1 0 0,0-1 0 0 0,-1 0 1 0 0,1 1-1 0 0,0-1 1 0 0,0 0-1 0 0,1 1 1 0 0,-1-1-1 0 0,0 0 0 0 0,1 0 1 0 0,-1 0-1 0 0,1 0 1 0 0,0 0-1 0 0,0-1 1 0 0,-1 1-1 0 0,1 0 0 0 0,0-1 1 0 0,0 1-1 0 0,1-1 1 0 0,-1 0-1 0 0,0 0 0 0 0,5 2 1 0 0,7 3 177 0 0,1 0 0 0 0,0-2 1 0 0,24 6-1 0 0,-23-7-49 0 0,77 19 853 0 0,0-4-1 0 0,1-5 1 0 0,182 3-1 0 0,-239-19-895 0 0,-1-1-1 0 0,1-3 0 0 0,-1 0 0 0 0,0-3 1 0 0,-1-1-1 0 0,0-1 0 0 0,0-2 1 0 0,53-30-1 0 0,-81 42 185 0 0,-14 9-373 0 0,-18 12-86 0 0,-14 0-63 0 0,-1-3 0 0 0,-1 0 0 0 0,0-3 0 0 0,-1-2 0 0 0,0-1 0 0 0,0-2 0 0 0,-78 4 0 0 0,32-10 6 0 0,1-4 0 0 0,-160-24-1 0 0,216 21 37 0 0,10 3 88 0 0,1-1 0 0 0,0-1 1 0 0,1-1-1 0 0,-27-10 0 0 0,26 1 473 0 0,21 11-245 0 0,10 6-224 0 0,36 20 153 0 0,-29-14-130 0 0,0 0-1 0 0,1-1 1 0 0,21 5-1 0 0,13-1 72 0 0,1-4-1 0 0,-1-1 0 0 0,1-3 1 0 0,77-3-1 0 0,-26-8 126 0 0,136-28 0 0 0,-223 32-65 0 0,0 0 1 0 0,0-2 0 0 0,-1 0-1 0 0,1-1 1 0 0,-1-1-1 0 0,0 0 1 0 0,-1-2-1 0 0,23-14 1 0 0,-9 5 595 0 0,-22 14-6818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4:35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42 480 0 0,'-60'2'15432'0'0,"60"-2"-15347"0"0,42 2 1562 0 0,0-1 0 0 0,71-8 0 0 0,-14 0-532 0 0,612-25 3491 0 0,-705 31-4618 0 0,41 1 121 0 0,-44 0-236 0 0,0 0 0 0 0,-1 1 1 0 0,1-1-1 0 0,0 0 0 0 0,-1 1 0 0 0,1 0 0 0 0,-1 0 0 0 0,1-1 0 0 0,-1 2 0 0 0,1-1 0 0 0,-1 0 0 0 0,0 0 0 0 0,1 1 0 0 0,1 1 0 0 0,-3-2-93 0 0,-1-1-1 0 0,1 1 0 0 0,-1-1 0 0 0,1 1 1 0 0,-1 0-1 0 0,1-1 0 0 0,-1 1 0 0 0,1 0 1 0 0,-1 0-1 0 0,0-1 0 0 0,0 1 1 0 0,1 0-1 0 0,-1 0 0 0 0,0-1 0 0 0,0 1 1 0 0,0 0-1 0 0,0 0 0 0 0,0 0 0 0 0,0 0 1 0 0,0-1-1 0 0,0 1 0 0 0,0 0 1 0 0,0 0-1 0 0,0 0 0 0 0,0-1 0 0 0,-1 1 1 0 0,1 0-1 0 0,-1 1 0 0 0,0 0-387 0 0,0 0 0 0 0,-1-1 0 0 0,1 1-1 0 0,-1 0 1 0 0,0-1 0 0 0,1 1 0 0 0,-1-1 0 0 0,0 0-1 0 0,-3 2 1 0 0,-6 2-1512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4:35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0 208 0 0,'-22'9'2522'0'0,"0"2"0"0"0,-24 14 1 0 0,46-24-2366 0 0,0-1 1 0 0,-1 1 0 0 0,1 0-1 0 0,0-1 1 0 0,-1 1 0 0 0,1 0-1 0 0,0 0 1 0 0,-1-1 0 0 0,1 1-1 0 0,0 0 1 0 0,0-1 0 0 0,0 1-1 0 0,0 0 1 0 0,0 0-1 0 0,0-1 1 0 0,0 1 0 0 0,0 0-1 0 0,0 0 1 0 0,0-1 0 0 0,0 1-1 0 0,1 0 1 0 0,-1 0 0 0 0,0-1-1 0 0,0 1 1 0 0,1 0 0 0 0,-1-1-1 0 0,1 1 1 0 0,-1 0 0 0 0,0-1-1 0 0,1 1 1 0 0,-1-1 0 0 0,1 1-1 0 0,-1-1 1 0 0,1 1 0 0 0,0-1-1 0 0,-1 1 1 0 0,1-1 0 0 0,-1 1-1 0 0,1-1 1 0 0,0 0-1 0 0,-1 1 1 0 0,1-1 0 0 0,0 0-1 0 0,0 0 1 0 0,0 1 0 0 0,19 5 958 0 0,0-1-1 0 0,0 0 1 0 0,41 3 0 0 0,72-3 1223 0 0,-85-4-1519 0 0,351 2 3779 0 0,-308-3-2900 0 0,-65 6-565 0 0,-2-2-3358 0 0,-18-5-1434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2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92 228 0 0,'-9'12'941'0'0,"0"1"0"0"0,1 1 0 0 0,0 0 0 0 0,-8 20-1 0 0,-3 5 583 0 0,-9 16 1968 0 0,-31 86 0 0 0,56-134-1740 0 0,5-11-636 0 0,8-25-221 0 0,16-43-415 0 0,-11 24-114 0 0,4-16 77 0 0,4 0 0 0 0,35-72 0 0 0,-58 135-384 0 0,0 1-52 0 0,0 0 0 0 0,1 0 1 0 0,-1-1-1 0 0,0 1 0 0 0,0 0 0 0 0,0 0 0 0 0,0 0 0 0 0,1 0 0 0 0,-1-1 0 0 0,0 1 1 0 0,0 0-1 0 0,0 0 0 0 0,0 0 0 0 0,1 0 0 0 0,-1 0 0 0 0,0-1 0 0 0,0 1 0 0 0,1 0 1 0 0,-1 0-1 0 0,0 0 0 0 0,0 0 0 0 0,0 0 0 0 0,1 0 0 0 0,-1 0 0 0 0,0 0 1 0 0,0 0-1 0 0,1 0 0 0 0,-1 0 0 0 0,0 0 0 0 0,0 0 0 0 0,1 0 0 0 0,-1 0 0 0 0,0 0 1 0 0,0 0-1 0 0,0 1 0 0 0,1-1 0 0 0,-1 0 0 0 0,0 0 0 0 0,0 0 0 0 0,0 0 0 0 0,1 0 1 0 0,-1 0-1 0 0,0 1 0 0 0,0-1 0 0 0,11 7 204 0 0,-1 6 0 0 0,0 0-1 0 0,-1 1 1 0 0,-1 0-1 0 0,0 1 1 0 0,6 16 0 0 0,-5-11 70 0 0,24 39 0 0 0,46 42 322 0 0,-68-89-638 0 0,0 0 0 0 0,1-1 0 0 0,1 0 0 0 0,-1-1 0 0 0,26 15 0 0 0,-36-24-17 0 0,1 0 1 0 0,0 0-1 0 0,0 0 1 0 0,0 0 0 0 0,-1-1-1 0 0,1 1 1 0 0,0-1-1 0 0,0 1 1 0 0,5-1 0 0 0,-7 0-13 0 0,2-3-28 0 0,-3 3 88 0 0,0 0 0 0 0,0 0 0 0 0,0 0 0 0 0,1 0 1 0 0,-1 0-1 0 0,0 0 0 0 0,0 0 0 0 0,0 0 0 0 0,0-1 1 0 0,1 1-1 0 0,-1 0 0 0 0,0 0 0 0 0,0 0 0 0 0,0 0 1 0 0,0 0-1 0 0,0-1 0 0 0,0 1 0 0 0,1 0 0 0 0,-1 0 0 0 0,0 0 1 0 0,0 0-1 0 0,0-1 0 0 0,0 1 0 0 0,0 0 0 0 0,0 0 1 0 0,0 0-1 0 0,0-1 0 0 0,0 1 0 0 0,0 0 0 0 0,0 0 1 0 0,0 0-1 0 0,0-1 0 0 0,0 1 0 0 0,0 0 0 0 0,0 0 1 0 0,0 0-1 0 0,0-1 0 0 0,0 1 0 0 0,0 0 0 0 0,0 0 0 0 0,0 0 1 0 0,0 0-1 0 0,-1-1 0 0 0,1 1 0 0 0,0 0 0 0 0,0 0 1 0 0,-6-7-19 0 0,0 1 0 0 0,0-1 1 0 0,-1 2-1 0 0,0-1 0 0 0,0 1 1 0 0,0 0-1 0 0,0 0 0 0 0,-1 1 1 0 0,0 0-1 0 0,0 0 0 0 0,0 1 1 0 0,0 0-1 0 0,-1 1 1 0 0,-13-3-1 0 0,-5-1 0 0 0,0 2 0 0 0,-1 1 0 0 0,-42 1 0 0 0,35 5-681 0 0,-40 7-1 0 0,62-9-517 0 0,3 7-5333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35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80 776 0 0,'-10'-3'813'0'0,"2"0"848"0"0,1 1 1 0 0,-1-1 0 0 0,1-1 0 0 0,-13-7 5474 0 0,20 10-6997 0 0,1 0 0 0 0,-1 0 0 0 0,0 1 0 0 0,1-1 0 0 0,-1 0 0 0 0,1 0 0 0 0,-1 0 0 0 0,1 0 0 0 0,-1 1 0 0 0,1-1 0 0 0,0 0 0 0 0,-1 1 0 0 0,1-1 0 0 0,0 0 0 0 0,0 1 0 0 0,-1-1 0 0 0,1 1 0 0 0,0-1 0 0 0,0 1 0 0 0,0 0 0 0 0,0-1 0 0 0,1 1 0 0 0,21-8 1192 0 0,52-5 1028 0 0,1 4 1 0 0,0 3-1 0 0,80 4 0 0 0,-110 5-3330 0 0,-32 1-2438 0 0,0 1-4344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4:36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1 184 0 0,'-2'0'294'0'0,"-2"1"654"0"0,1-1 0 0 0,-1 1 0 0 0,0 0 0 0 0,1 0 0 0 0,-1 0-1 0 0,1 1 1 0 0,-1-1 0 0 0,-3 3 0 0 0,7-3-381 0 0,-10 3 1372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39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19 193 384 0 0,'-2'0'279'0'0,"1"0"1"0"0,0-1-1 0 0,0 0 1 0 0,0 1-1 0 0,0-1 0 0 0,0 0 1 0 0,0 1-1 0 0,0-1 1 0 0,0 0-1 0 0,1 0 0 0 0,-1 0 1 0 0,0 0-1 0 0,0 0 1 0 0,1 0-1 0 0,-1 0 0 0 0,0 0 1 0 0,1 0-1 0 0,-1 0 1 0 0,1 0-1 0 0,-1 0 0 0 0,1 0 1 0 0,0-1-1 0 0,0 1 1 0 0,-1 0-1 0 0,1-1 1 0 0,0-2 148 0 0,0 1 0 0 0,1 0 0 0 0,-1 0 0 0 0,1-1 0 0 0,0 1 0 0 0,0 0 0 0 0,0 0 0 0 0,0 0 0 0 0,2-4 1 0 0,4-4 581 0 0,0-1 1 0 0,0 1 0 0 0,15-16 0 0 0,-15 19-531 0 0,0 1 0 0 0,1-1 0 0 0,0 2 1 0 0,1-1-1 0 0,0 1 0 0 0,0 0 0 0 0,16-8 0 0 0,-22 13-363 0 0,0-1 0 0 0,1 1 0 0 0,-1 0 1 0 0,0-1-1 0 0,1 2 0 0 0,0-1 0 0 0,-1 0 0 0 0,1 1 0 0 0,0-1 0 0 0,-1 1 0 0 0,1 0 0 0 0,-1 0 0 0 0,1 1 0 0 0,0-1 0 0 0,-1 1 0 0 0,1 0 0 0 0,-1 0 1 0 0,1 0-1 0 0,-1 0 0 0 0,1 0 0 0 0,-1 1 0 0 0,0 0 0 0 0,1 0 0 0 0,-1 0 0 0 0,4 3 0 0 0,-2 0-42 0 0,0 1 1 0 0,0 0-1 0 0,-1 0 0 0 0,0 0 0 0 0,0 1 0 0 0,0-1 1 0 0,-1 1-1 0 0,0 0 0 0 0,0 0 0 0 0,0 0 1 0 0,-1 0-1 0 0,0 0 0 0 0,-1 1 0 0 0,0-1 0 0 0,0 1 1 0 0,0-1-1 0 0,-1 1 0 0 0,0-1 0 0 0,-1 1 1 0 0,-1 10-1 0 0,-2 8 4 0 0,-2 0 1 0 0,0 0 0 0 0,-2-1 0 0 0,-16 37-1 0 0,15-43-50 0 0,0 0-1 0 0,-1-1 1 0 0,-1 0 0 0 0,-1-1-1 0 0,0 0 1 0 0,-1-1-1 0 0,-1 0 1 0 0,0-1 0 0 0,-25 19-1 0 0,37-32-17 0 0,-1-1 0 0 0,1 1-1 0 0,-1 0 1 0 0,1-1 0 0 0,-1 0-1 0 0,0 0 1 0 0,0 0 0 0 0,0 0-1 0 0,0 0 1 0 0,0 0 0 0 0,0-1-1 0 0,0 1 1 0 0,0-1 0 0 0,-4 0-1 0 0,5 0 7 0 0,-9-5 854 0 0,19 15-826 0 0,0 1-1 0 0,0-2 1 0 0,1 1-1 0 0,0-1 1 0 0,1-1-1 0 0,0 0 0 0 0,0 0 1 0 0,1-1-1 0 0,-1 0 1 0 0,2-1-1 0 0,12 6 0 0 0,-8-5 118 0 0,1 0 0 0 0,0-2-1 0 0,0 0 1 0 0,0 0 0 0 0,1-2-1 0 0,0 0 1 0 0,27 0 0 0 0,-39-3-242 0 0,-1-1 1 0 0,0 0 0 0 0,1 0 0 0 0,-1-1 0 0 0,0 1 0 0 0,9-5 0 0 0,-2 1-2300 0 0,-10 5 1660 0 0,2-3-1179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39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28 142 552 0 0,'-2'-1'698'0'0,"1"1"0"0"0,-1-1 0 0 0,0 0 0 0 0,0 0 0 0 0,0 0 0 0 0,1 0 0 0 0,-1 0 0 0 0,0-1 0 0 0,1 1 0 0 0,0 0 0 0 0,-1-1-1 0 0,1 1 1 0 0,0-1 0 0 0,-1 1 0 0 0,1-1 0 0 0,-1-2 0 0 0,2 3-329 0 0,-1 0-1 0 0,1 0 0 0 0,0 0 1 0 0,0 0-1 0 0,0 0 1 0 0,0 1-1 0 0,1-1 1 0 0,-1 0-1 0 0,0 0 0 0 0,0 0 1 0 0,0 0-1 0 0,1 1 1 0 0,-1-1-1 0 0,0 0 0 0 0,1 0 1 0 0,-1 1-1 0 0,1-1 1 0 0,0-1-1 0 0,12-11 463 0 0,5-1 831 0 0,38-20-1 0 0,-29 17-4537 0 0,0 0-4758 0 0,-19 11 5394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40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87 424 0 0,'-2'-5'493'0'0,"-1"-1"1"0"0,0 1-1 0 0,0-1 1 0 0,-1 1-1 0 0,1 0 1 0 0,-1 1-1 0 0,0-1 0 0 0,0 1 1 0 0,-1-1-1 0 0,0 1 1 0 0,1 1-1 0 0,-1-1 1 0 0,0 1-1 0 0,-1 0 1 0 0,1 0-1 0 0,0 0 0 0 0,-1 0 1 0 0,0 1-1 0 0,0 0 1 0 0,1 1-1 0 0,-1-1 1 0 0,0 1-1 0 0,-9-1 0 0 0,9 2-184 0 0,0-1-1 0 0,-1 1 1 0 0,1 0-1 0 0,0 1 1 0 0,-1 0-1 0 0,1 0 1 0 0,0 0-1 0 0,0 0 1 0 0,-1 1-1 0 0,1 0 1 0 0,0 1-1 0 0,1-1 0 0 0,-1 1 1 0 0,0 0-1 0 0,1 1 1 0 0,0-1-1 0 0,-1 1 1 0 0,2 0-1 0 0,-1 0 1 0 0,0 1-1 0 0,1 0 1 0 0,-5 6-1 0 0,7-9-194 0 0,1 0 1 0 0,-1 0-1 0 0,1 0 0 0 0,0 0 1 0 0,0 0-1 0 0,-1 1 0 0 0,2-1 1 0 0,-1 0-1 0 0,0 1 0 0 0,0-1 1 0 0,1 1-1 0 0,-1-1 0 0 0,1 1 0 0 0,0-1 1 0 0,0 1-1 0 0,0 0 0 0 0,0-1 1 0 0,0 1-1 0 0,1-1 0 0 0,-1 1 1 0 0,1-1-1 0 0,-1 1 0 0 0,1-1 1 0 0,0 0-1 0 0,0 1 0 0 0,0-1 1 0 0,1 0-1 0 0,-1 0 0 0 0,0 1 0 0 0,1-1 1 0 0,-1 0-1 0 0,1 0 0 0 0,0-1 1 0 0,0 1-1 0 0,-1 0 0 0 0,1-1 1 0 0,0 1-1 0 0,1-1 0 0 0,3 3 1 0 0,2 1 31 0 0,0-1 0 0 0,0 0 0 0 0,0-1 0 0 0,0 1 0 0 0,1-2 0 0 0,-1 1 0 0 0,1-1 0 0 0,0 0 0 0 0,0-1 0 0 0,11 1 0 0 0,-7-2 0 0 0,1-1 0 0 0,-1 0-1 0 0,0-1 1 0 0,19-5 0 0 0,-30 7-131 0 0,1-1 0 0 0,0 0 0 0 0,-1 1 0 0 0,1-1 0 0 0,-1 0 0 0 0,1 0 0 0 0,-1 0 0 0 0,0-1 0 0 0,1 1 0 0 0,-1-1 0 0 0,0 1 1 0 0,0-1-1 0 0,0 0 0 0 0,0 1 0 0 0,0-1 0 0 0,0 0 0 0 0,-1-1 0 0 0,1 1 0 0 0,-1 0 0 0 0,1 0 0 0 0,-1-1 0 0 0,0 1 0 0 0,0 0 0 0 0,0-1 0 0 0,0 1 1 0 0,0-1-1 0 0,0 0 0 0 0,0-4 0 0 0,-2 5-21 0 0,1-1 0 0 0,-1 1 1 0 0,0-1-1 0 0,0 1 0 0 0,0 0 0 0 0,0-1 1 0 0,0 1-1 0 0,0 0 0 0 0,-1 0 1 0 0,1 0-1 0 0,-1 0 0 0 0,0 0 0 0 0,1 0 1 0 0,-1 0-1 0 0,0 0 0 0 0,0 1 0 0 0,0-1 1 0 0,-4-1-1 0 0,-40-22-125 0 0,31 20-51 0 0,0 0-1 0 0,-26-5 1 0 0,35 9-454 0 0,1 0 1 0 0,0 1-1 0 0,0 0 1 0 0,-1 0-1 0 0,1 0 1 0 0,-10 3-1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41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158 183 304 0 0,'-23'34'2485'0'0,"2"1"-1"0"0,-27 65 0 0 0,20-42 99 0 0,22-45-1859 0 0,1-4 10 0 0,0 0 0 0 0,1 0 0 0 0,0 1 0 0 0,1-1 0 0 0,-1 1 1 0 0,2 0-1 0 0,-3 14 0 0 0,5-24-672 0 0,0 0 0 0 0,0 0 0 0 0,0 1 0 0 0,0-1 0 0 0,0 0 0 0 0,0 0 0 0 0,1 0 0 0 0,-1 0 0 0 0,0 1 0 0 0,0-1 0 0 0,0 0 1 0 0,0 0-1 0 0,0 0 0 0 0,0 0 0 0 0,0 1 0 0 0,0-1 0 0 0,0 0 0 0 0,1 0 0 0 0,-1 0 0 0 0,0 0 0 0 0,0 0 0 0 0,0 0 0 0 0,0 0 0 0 0,0 1 0 0 0,1-1 0 0 0,-1 0 0 0 0,0 0 0 0 0,0 0 0 0 0,0 0 1 0 0,0 0-1 0 0,1 0 0 0 0,-1 0 0 0 0,0 0 0 0 0,0 0 0 0 0,0 0 0 0 0,0 0 0 0 0,1 0 0 0 0,-1 0 0 0 0,0 0 0 0 0,0 0 0 0 0,0 0 0 0 0,1 0 0 0 0,-1 0 0 0 0,0 0 0 0 0,0 0 0 0 0,0 0 0 0 0,0 0 1 0 0,0 0-1 0 0,1-1 0 0 0,-1 1 0 0 0,0 0 0 0 0,0 0 0 0 0,0 0 0 0 0,7-9 134 0 0,-1 1 0 0 0,0-1 0 0 0,-1 0 0 0 0,0 0 0 0 0,0-1 0 0 0,-1 1 0 0 0,0-1 0 0 0,3-12 0 0 0,18-94 337 0 0,-18 81-357 0 0,4-23 359 0 0,-3 0 0 0 0,1-89 0 0 0,-10 140-299 0 0,-1 13 39 0 0,0 12-116 0 0,6 24 16 0 0,1 0-1 0 0,3 0 0 0 0,2-1 0 0 0,1 0 0 0 0,31 74 1 0 0,-32-95-196 0 0,1 0 0 0 0,0 0-1 0 0,1-2 1 0 0,2 1 0 0 0,0-1 0 0 0,0-1 0 0 0,2-1 0 0 0,0 0 0 0 0,0-1 0 0 0,2-1 0 0 0,0 0 0 0 0,20 11 0 0 0,-37-25 5 0 0,0 1 1 0 0,0-1-1 0 0,0 0 1 0 0,-1 1-1 0 0,1-1 1 0 0,0 0-1 0 0,0 0 1 0 0,0 0-1 0 0,0 0 1 0 0,0 0-1 0 0,0 0 1 0 0,-1 0-1 0 0,1 0 1 0 0,0 0-1 0 0,0 0 1 0 0,0 0-1 0 0,0 0 1 0 0,0-1-1 0 0,0 1 1 0 0,-1 0-1 0 0,1-1 1 0 0,0 1-1 0 0,0-1 1 0 0,-1 1-1 0 0,2-1 1 0 0,-1 0 42 0 0,1 0-71 0 0,-3-5-55 0 0,1 6 93 0 0,1 0 0 0 0,-1-1-1 0 0,0 1 1 0 0,0 0 0 0 0,0-1 0 0 0,0 1 0 0 0,0 0-1 0 0,0-1 1 0 0,0 1 0 0 0,0-1 0 0 0,0 1 0 0 0,0 0-1 0 0,0-1 1 0 0,0 1 0 0 0,0 0 0 0 0,0-1 0 0 0,-1 1-1 0 0,1 0 1 0 0,0-1 0 0 0,0 1 0 0 0,0 0 0 0 0,0-1-1 0 0,-1 1 1 0 0,1 0 0 0 0,0-1 0 0 0,0 1 0 0 0,-1 0-1 0 0,1 0 1 0 0,0-1 0 0 0,0 1 0 0 0,-1 0-1 0 0,0-1 1 0 0,-8-7-41 0 0,-1 1-1 0 0,0 0 0 0 0,0 0 1 0 0,-1 1-1 0 0,0 0 1 0 0,0 0-1 0 0,0 2 0 0 0,-1-1 1 0 0,0 2-1 0 0,-20-5 1 0 0,-11 0-339 0 0,-77-5 1 0 0,54 10-1342 0 0,38 3-6273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42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198 135 352 0 0,'-4'3'1293'0'0,"-14"11"750"0"0,0 2 1 0 0,1 0-1 0 0,1 1 1 0 0,1 0-1 0 0,0 1 0 0 0,1 1 1 0 0,1 0-1 0 0,-15 30 1 0 0,24-40-1421 0 0,3-6-344 0 0,-1 0 0 0 0,1 0 0 0 0,-1 0 1 0 0,0 0-1 0 0,1 0 0 0 0,-1-1 0 0 0,-1 1 0 0 0,1-1 1 0 0,-3 3-1 0 0,4-4 240 0 0,0-4-299 0 0,-2-4-143 0 0,1 0 0 0 0,0 0 0 0 0,0 0 0 0 0,1 0 0 0 0,0 0 0 0 0,0 0 0 0 0,1 0 0 0 0,0-1 0 0 0,0 1 0 0 0,0 0 0 0 0,1 0 0 0 0,0-1 0 0 0,1 1 0 0 0,0 0 0 0 0,3-9 0 0 0,-5 15-44 0 0,1 1-1 0 0,-1-1 1 0 0,1 0-1 0 0,0 0 0 0 0,-1 1 1 0 0,1-1-1 0 0,0 0 1 0 0,-1 1-1 0 0,1-1 0 0 0,0 1 1 0 0,0-1-1 0 0,0 1 1 0 0,0-1-1 0 0,-1 1 0 0 0,1 0 1 0 0,0-1-1 0 0,0 1 1 0 0,0 0-1 0 0,0 0 1 0 0,0-1-1 0 0,0 1 0 0 0,0 0 1 0 0,0 0-1 0 0,0 0 1 0 0,0 0-1 0 0,0 0 0 0 0,0 1 1 0 0,0-1-1 0 0,0 0 1 0 0,-1 0-1 0 0,1 1 0 0 0,0-1 1 0 0,0 0-1 0 0,0 1 1 0 0,1 0-1 0 0,35 21 547 0 0,-27-15-354 0 0,46 32 475 0 0,-21-14-131 0 0,1-1 0 0 0,45 20 0 0 0,-70-38-610 0 0,0-1 0 0 0,1-1 1 0 0,-1 0-1 0 0,1-1 1 0 0,0 0-1 0 0,0-1 0 0 0,0 0 1 0 0,0-1-1 0 0,0 0 1 0 0,1-1-1 0 0,-1-1 1 0 0,16-1-1 0 0,-25 1-3 0 0,1 0 1 0 0,-1 1-1 0 0,0-1 1 0 0,1 0-1 0 0,-1 0 0 0 0,0-1 1 0 0,0 1-1 0 0,0-1 0 0 0,0 1 1 0 0,0-1-1 0 0,-1 0 1 0 0,1 0-1 0 0,0-1 0 0 0,-1 1 1 0 0,0 0-1 0 0,1-1 0 0 0,-1 1 1 0 0,0-1-1 0 0,2-3 1 0 0,-2 1 10 0 0,0 1 0 0 0,-1-1 0 0 0,1 0 1 0 0,-1 1-1 0 0,0-1 0 0 0,0 0 1 0 0,-1 0-1 0 0,1 0 0 0 0,-1 0 0 0 0,0 0 1 0 0,-1-8-1 0 0,-3-6 24 0 0,0 0-1 0 0,-1 0 1 0 0,-1 0 0 0 0,0 1-1 0 0,-12-22 1 0 0,-50-79 116 0 0,39 72-2758 0 0,29 46 1762 0 0,-1 1 667 0 0,1-1-1 0 0,0 1 1 0 0,0 0 0 0 0,0-1-1 0 0,0 1 1 0 0,0 0 0 0 0,0-1 0 0 0,0 1-1 0 0,0 0 1 0 0,0 0 0 0 0,0-1-1 0 0,0 1 1 0 0,0 0 0 0 0,0-1 0 0 0,0 1-1 0 0,0 0 1 0 0,0-1 0 0 0,0 1-1 0 0,0 0 1 0 0,0-1 0 0 0,0 1 0 0 0,0 0-1 0 0,0 0 1 0 0,1-1 0 0 0,-1 1-1 0 0,0 0 1 0 0,3-3-2445 0 0,5 1-49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42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5637 0 0,'9'33'8396'0'0,"-2"19"-4102"0"0,2 10-2673 0 0,-2-35-920 0 0,1 0-1 0 0,1-1 1 0 0,2 0 0 0 0,0 0-1 0 0,30 47 1 0 0,-34-63-476 0 0,0 0 1 0 0,1 0-1 0 0,0 0 0 0 0,0-1 1 0 0,1-1-1 0 0,0 1 0 0 0,0-1 1 0 0,1-1-1 0 0,0 0 0 0 0,0 0 1 0 0,1-1-1 0 0,0 0 0 0 0,0-1 1 0 0,1 0-1 0 0,23 6 0 0 0,-31-10-207 0 0,-1-1-1 0 0,1 1 0 0 0,0-1 1 0 0,0 0-1 0 0,-1 0 1 0 0,1-1-1 0 0,0 1 0 0 0,0-1 1 0 0,-1 0-1 0 0,1 0 0 0 0,-1 0 1 0 0,1 0-1 0 0,0-1 1 0 0,-1 1-1 0 0,0-1 0 0 0,1 0 1 0 0,-1 0-1 0 0,0 0 1 0 0,0 0-1 0 0,0-1 0 0 0,-1 1 1 0 0,1-1-1 0 0,0 0 0 0 0,-1 0 1 0 0,0 0-1 0 0,1 0 1 0 0,-1 0-1 0 0,-1 0 0 0 0,4-6 1 0 0,3-10-96 0 0,0 0 0 0 0,-1-1 0 0 0,0 0 0 0 0,3-24 0 0 0,-3 17 4 0 0,2-26-519 0 0,-12 18-2693 0 0,1 26-1440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42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23 328 0 0,'2'-3'915'0'0,"1"1"0"0"0,0-1 1 0 0,0 1-1 0 0,0 0 0 0 0,0 0 0 0 0,0 0 1 0 0,0 1-1 0 0,1-1 0 0 0,6-2 1769 0 0,7 15 2331 0 0,-14-6-4448 0 0,-1 0 1 0 0,1 0-1 0 0,-1 0 0 0 0,0 0 1 0 0,0 1-1 0 0,-1-1 0 0 0,0 1 1 0 0,0-1-1 0 0,0 1 0 0 0,0 9 1 0 0,-5 62 1954 0 0,1-54-1568 0 0,0 13 129 0 0,-3 64 1202 0 0,6-91-1997 0 0,1 0 1 0 0,0 0-1 0 0,0 0 1 0 0,1 0 0 0 0,0 0-1 0 0,1 0 1 0 0,0-1 0 0 0,6 14-1 0 0,-8-19-245 0 0,1 0-1 0 0,0 0 0 0 0,0 0 1 0 0,1 0-1 0 0,-1-1 1 0 0,0 1-1 0 0,1-1 0 0 0,0 1 1 0 0,-1-1-1 0 0,1 0 0 0 0,0 0 1 0 0,0 0-1 0 0,0-1 1 0 0,0 1-1 0 0,1-1 0 0 0,3 2 1 0 0,0-1-16 0 0,-1-1 1 0 0,1 0-1 0 0,0 0 1 0 0,-1 0-1 0 0,1-1 1 0 0,0 0-1 0 0,0-1 1 0 0,6 0-1 0 0,8-3-623 0 0,-1-1-1 0 0,0-1 1 0 0,0-1 0 0 0,28-13-1 0 0,-24 8-2247 0 0,0-1-5116 0 0,-14 8 4681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43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376 243 812 0 0,'-10'7'1852'0'0,"1"0"-1"0"0,0 1 0 0 0,0 1 1 0 0,1-1-1 0 0,0 1 1 0 0,-12 19-1 0 0,-23 24 6197 0 0,42-51-7773 0 0,1 0-1 0 0,-1 0 1 0 0,0 0 0 0 0,0 0-1 0 0,0 0 1 0 0,0 0 0 0 0,0 0-1 0 0,0-1 1 0 0,0 1 0 0 0,0 0-1 0 0,-1-1 1 0 0,1 1-1 0 0,-2 0 1 0 0,2-2-187 0 0,0 1 0 0 0,0-1 0 0 0,0 1 0 0 0,0-1 0 0 0,1 0 0 0 0,-1 1 1 0 0,0-1-1 0 0,1 0 0 0 0,-1 0 0 0 0,0 0 0 0 0,1 0 0 0 0,-1 1 0 0 0,1-1 0 0 0,-1 0 0 0 0,1 0 0 0 0,0 0 0 0 0,-1 0 0 0 0,1 0 0 0 0,0 0 0 0 0,0-1 1 0 0,-4-14 41 0 0,1-1 1 0 0,1 1 0 0 0,0 0 0 0 0,1-1 0 0 0,1 1 0 0 0,4-31 0 0 0,-2 9-51 0 0,0-143 308 0 0,4 195-129 0 0,1 0-1 0 0,1-1 1 0 0,18 26-1 0 0,-10-14-126 0 0,1-1-25 0 0,1 0-1 0 0,2-1 1 0 0,0 0-1 0 0,43 36 0 0 0,105 63-130 0 0,-98-66-1092 0 0,-70-55 1004 0 0,-68-3-507 0 0,-223-26 481 0 0,232 26-711 0 0,0 2-1 0 0,-115 17 1 0 0,161-11-23 0 0,10-5-1711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43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23 514 7809 0 0,'-4'2'7790'0'0,"-13"2"2814"0"0,17-9-10347 0 0,-1-1 0 0 0,1 1 0 0 0,0-1 0 0 0,0 0-1 0 0,0 0 1 0 0,1 1 0 0 0,0-1 0 0 0,0 1 0 0 0,3-8 0 0 0,1-12 38 0 0,24-325 461 0 0,-32 269-718 0 0,4 90 21 0 0,1-1 1 0 0,1 1-1 0 0,-1 0 0 0 0,1-1 0 0 0,1 1 0 0 0,0-1 0 0 0,0 0 0 0 0,0 0 0 0 0,1 0 0 0 0,0-1 0 0 0,1 0 0 0 0,0 0 0 0 0,0 0 0 0 0,7 6 0 0 0,-2-2-4 0 0,0 0-1 0 0,1-1 1 0 0,1 0 0 0 0,-1-1-1 0 0,1-1 1 0 0,1 0 0 0 0,0 0-1 0 0,17 6 1 0 0,-26-12-88 0 0,-1-1 1 0 0,1 0-1 0 0,-1 0 1 0 0,1 0 0 0 0,0 0-1 0 0,-1-1 1 0 0,1 0-1 0 0,0 0 1 0 0,0 0-1 0 0,-1 0 1 0 0,1-1-1 0 0,0 0 1 0 0,-1 0-1 0 0,1 0 1 0 0,0 0-1 0 0,-1-1 1 0 0,0 0-1 0 0,1 0 1 0 0,-1 0 0 0 0,0 0-1 0 0,0-1 1 0 0,0 1-1 0 0,0-1 1 0 0,-1 0-1 0 0,4-4 1 0 0,3-5-113 0 0,0 1 1 0 0,-1-2 0 0 0,-1 0-1 0 0,0 0 1 0 0,-1 0-1 0 0,9-22 1 0 0,-9 20 53 0 0,-5 12 92 0 0,0-1-1 0 0,0 1 1 0 0,0-1-1 0 0,-1 0 1 0 0,1 0-1 0 0,-1 0 1 0 0,0 0-1 0 0,0-5 1 0 0,-1 8 316 0 0,-2 3-157 0 0,-4 10 53 0 0,-1-1 1 0 0,2 1-1 0 0,-1 0 1 0 0,2 1-1 0 0,-6 22 0 0 0,3-8 454 0 0,-4 50-1 0 0,10-62-581 0 0,1-1 0 0 0,0 0 0 0 0,0 0 0 0 0,1 0 0 0 0,1 0 0 0 0,1 0 0 0 0,0 0 0 0 0,0-1 0 0 0,7 15 0 0 0,-7-22-407 0 0,-1 0 0 0 0,2-1 1 0 0,-1 1-1 0 0,1-1 0 0 0,-1 0 1 0 0,1 0-1 0 0,1 0 0 0 0,-1 0 1 0 0,8 5-1 0 0,-7-6-675 0 0,1-1-1 0 0,-1 0 1 0 0,0 0 0 0 0,1 0 0 0 0,-1-1-1 0 0,1 0 1 0 0,0 0 0 0 0,0 0-1 0 0,0-1 1 0 0,0 0 0 0 0,8 0 0 0 0,8 1-2096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36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33 448 0 0,'0'-1'272'0'0,"0"-1"0"0"0,0 1 0 0 0,0 0 0 0 0,0 0 0 0 0,0-1 0 0 0,0 1 0 0 0,0 0 0 0 0,0 0 0 0 0,0 0 0 0 0,-1-1 0 0 0,1 1 0 0 0,-1 0 0 0 0,1 0 0 0 0,-1 0 0 0 0,1 0 0 0 0,-1 0 0 0 0,1 0 0 0 0,-1 0 0 0 0,0 0 0 0 0,0 0 0 0 0,1 0 0 0 0,-1 0 0 0 0,0 0 0 0 0,0 0 0 0 0,0 0 0 0 0,0 1 0 0 0,-2-2 0 0 0,1 2 84 0 0,0-1 0 0 0,0 1 0 0 0,-1 0 0 0 0,1 0-1 0 0,0 0 1 0 0,0 0 0 0 0,0 0 0 0 0,0 1 0 0 0,0-1 0 0 0,-1 1 0 0 0,1-1 0 0 0,0 1 0 0 0,0 0-1 0 0,-2 1 1 0 0,-8 4 914 0 0,1 1 0 0 0,0 0 0 0 0,-20 16 0 0 0,24-16-817 0 0,1-1 0 0 0,-1 1 1 0 0,1 0-1 0 0,1 1 0 0 0,-1-1 0 0 0,1 1 0 0 0,0 0 0 0 0,1 0 0 0 0,0 1 0 0 0,0-1 0 0 0,1 1 0 0 0,-4 18 0 0 0,6-22-277 0 0,0 1 0 0 0,0-1 0 0 0,1 1 1 0 0,0-1-1 0 0,0 1 0 0 0,0-1 0 0 0,1 1 0 0 0,0-1 0 0 0,0 1 0 0 0,0-1 1 0 0,1 0-1 0 0,-1 1 0 0 0,1-1 0 0 0,1 0 0 0 0,-1 0 0 0 0,1 0 0 0 0,-1-1 0 0 0,1 1 1 0 0,1 0-1 0 0,-1-1 0 0 0,1 0 0 0 0,0 0 0 0 0,5 5 0 0 0,4 0 50 0 0,0 0 0 0 0,0 0 0 0 0,0-2 0 0 0,1 1-1 0 0,1-2 1 0 0,-1 0 0 0 0,1-1 0 0 0,0 0 0 0 0,0-1 0 0 0,0-1-1 0 0,1 0 1 0 0,29 1 0 0 0,-20-4-339 0 0,0 0 0 0 0,43-7 0 0 0,-37 1-2229 0 0,52-17 0 0 0,-75 21 1348 0 0,2 0-1540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44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373 103 712 0 0,'-6'-9'755'0'0,"-1"1"0"0"0,-1 0 0 0 0,1 0-1 0 0,-1 1 1 0 0,-1 0 0 0 0,1 0 0 0 0,-1 1 0 0 0,0 0 0 0 0,-1 1-1 0 0,1-1 1 0 0,-1 2 0 0 0,0 0 0 0 0,0 0 0 0 0,-1 1 0 0 0,1 0-1 0 0,-1 0 1 0 0,1 1 0 0 0,-1 1 0 0 0,0 0 0 0 0,0 1 0 0 0,0-1-1 0 0,0 2 1 0 0,1 0 0 0 0,-1 0 0 0 0,0 1 0 0 0,1 0 0 0 0,-18 7-1 0 0,23-8-516 0 0,0 2-1 0 0,0-1 0 0 0,0 0 0 0 0,1 1 1 0 0,-1 0-1 0 0,0 0 0 0 0,1 0 0 0 0,0 1 1 0 0,0 0-1 0 0,0 0 0 0 0,0 0 0 0 0,1 0 0 0 0,-1 0 1 0 0,1 1-1 0 0,0-1 0 0 0,0 1 0 0 0,1 0 1 0 0,-1 0-1 0 0,1 0 0 0 0,0 0 0 0 0,1 0 1 0 0,-1 0-1 0 0,1 1 0 0 0,0-1 0 0 0,0 1 1 0 0,1-1-1 0 0,0 11 0 0 0,0-9-84 0 0,1-1 0 0 0,0 1 0 0 0,0 0-1 0 0,1-1 1 0 0,0 1 0 0 0,0-1 0 0 0,1 0 0 0 0,0 1-1 0 0,0-1 1 0 0,0 0 0 0 0,0-1 0 0 0,1 1 0 0 0,0-1 0 0 0,1 1-1 0 0,-1-1 1 0 0,1-1 0 0 0,0 1 0 0 0,0 0 0 0 0,0-1-1 0 0,1 0 1 0 0,-1-1 0 0 0,8 5 0 0 0,-6-5-108 0 0,0 1 1 0 0,1-1-1 0 0,-1-1 0 0 0,0 1 1 0 0,1-1-1 0 0,0-1 1 0 0,-1 0-1 0 0,1 0 0 0 0,0 0 1 0 0,0-1-1 0 0,0 0 1 0 0,12-1-1 0 0,-15 0-43 0 0,0-1 0 0 0,0 1 0 0 0,0-1 0 0 0,0 0 0 0 0,-1 0 0 0 0,1 0 0 0 0,-1 0 0 0 0,0-1 0 0 0,1 0 0 0 0,-1 0 0 0 0,0 0 0 0 0,-1 0 0 0 0,1-1 0 0 0,0 0 0 0 0,-1 0 0 0 0,0 1 0 0 0,0-2 0 0 0,0 1 0 0 0,-1 0 0 0 0,4-7 0 0 0,-4 7-22 0 0,0-1 0 0 0,0 1-1 0 0,-1-1 1 0 0,0 0 0 0 0,0 1 0 0 0,0-1-1 0 0,0 0 1 0 0,-1 0 0 0 0,1 0 0 0 0,-1 1 0 0 0,0-1-1 0 0,-1 0 1 0 0,1 0 0 0 0,-1 0 0 0 0,0 1 0 0 0,0-1-1 0 0,-1 0 1 0 0,1 1 0 0 0,-1-1 0 0 0,0 1-1 0 0,-5-7 1 0 0,2 2-473 0 0,-2 0 0 0 0,0 1-1 0 0,0 0 1 0 0,0 0 0 0 0,-1 1-1 0 0,0 0 1 0 0,0 0 0 0 0,-17-9 0 0 0,24 15-328 0 0,30 1-12770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44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321 157 552 0 0,'-6'-14'1603'0'0,"1"2"0"0"0,-2-1 0 0 0,0 1 1 0 0,0 0-1 0 0,-17-21 0 0 0,19 27-865 0 0,0 1 0 0 0,-1 0 0 0 0,1 0 0 0 0,-1 0 0 0 0,0 0 1 0 0,0 1-1 0 0,0 0 0 0 0,-1 1 0 0 0,1-1 0 0 0,-1 1 0 0 0,0 1 0 0 0,-14-5 0 0 0,20 7-584 0 0,0-1 0 0 0,-1 1 0 0 0,1 0-1 0 0,0-1 1 0 0,-1 1 0 0 0,1 0 0 0 0,-1 0-1 0 0,1 0 1 0 0,0 0 0 0 0,-1 0 0 0 0,1 0-1 0 0,0 0 1 0 0,-1 1 0 0 0,1-1 0 0 0,0 0-1 0 0,-1 1 1 0 0,1-1 0 0 0,0 1 0 0 0,0 0-1 0 0,-1-1 1 0 0,1 1 0 0 0,0 0-1 0 0,0 0 1 0 0,0-1 0 0 0,0 1 0 0 0,0 0-1 0 0,-2 2 1 0 0,2 0 24 0 0,0-1 0 0 0,0 1-1 0 0,1-1 1 0 0,-1 1 0 0 0,0-1-1 0 0,1 1 1 0 0,0 0 0 0 0,-1-1-1 0 0,1 1 1 0 0,0 0 0 0 0,1-1-1 0 0,-1 1 1 0 0,1 3 0 0 0,2 8 309 0 0,0 0-1 0 0,1-1 1 0 0,11 27 0 0 0,6 0 531 0 0,46 66-1 0 0,-35-59-454 0 0,-12-14-153 0 0,10 22 411 0 0,-26-48-771 0 0,-1 0-1 0 0,0-1 1 0 0,-1 1-1 0 0,0 0 1 0 0,0 1-1 0 0,0-1 1 0 0,-1 0-1 0 0,1 13 1 0 0,-2-17-51 0 0,-1 0 1 0 0,1-1-1 0 0,0 1 1 0 0,-1 0-1 0 0,0 0 0 0 0,0 0 1 0 0,0 0-1 0 0,0-1 1 0 0,0 1-1 0 0,0-1 1 0 0,-1 1-1 0 0,1-1 1 0 0,-1 1-1 0 0,0-1 1 0 0,1 0-1 0 0,-1 1 0 0 0,0-1 1 0 0,-1 0-1 0 0,1-1 1 0 0,0 1-1 0 0,0 0 1 0 0,-1 0-1 0 0,1-1 1 0 0,-5 2-1 0 0,-7 3 1 0 0,0-1 0 0 0,0 0 0 0 0,-1-2 0 0 0,1 1 0 0 0,-1-2 0 0 0,-26 2 0 0 0,18-3 0 0 0,1-1 0 0 0,-1-1 0 0 0,-40-8 0 0 0,30-2 496 0 0,19-1-3019 0 0,14 11 2115 0 0,0 1 0 0 0,0-1 0 0 0,0 0 0 0 0,0 1 0 0 0,-1-1 0 0 0,1 1 0 0 0,0-1 0 0 0,0 0 0 0 0,0 1 0 0 0,0-1 0 0 0,0 1 0 0 0,0-1 0 0 0,1 0 0 0 0,-1 1 0 0 0,0-1 0 0 0,0 1 0 0 0,0-1 0 0 0,1 0 0 0 0,-1 1 0 0 0,0-1-1 0 0,0 1 1 0 0,1-1 0 0 0,-1 1 0 0 0,0-1 0 0 0,2 0-408 0 0,8-10-2566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47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312 18 112 0 0,'3'-3'643'0'0,"13"-11"10634"0"0,-29 50-7288 0 0,-10-7-2772 0 0,-1-1 0 0 0,-1-1-1 0 0,-1-1 1 0 0,-41 30-1 0 0,34-28-298 0 0,0 1-1 0 0,-44 51 0 0 0,76-79-876 0 0,0 0 1 0 0,0 0-1 0 0,1 0 0 0 0,-1 0 0 0 0,0 0 0 0 0,1 0 1 0 0,-1 0-1 0 0,0 0 0 0 0,1 0 0 0 0,0 0 0 0 0,-1 0 1 0 0,1 0-1 0 0,0 0 0 0 0,-1 1 0 0 0,1-1 0 0 0,0 0 1 0 0,0 0-1 0 0,0 0 0 0 0,0 1 0 0 0,0-1 0 0 0,0 0 1 0 0,0 0-1 0 0,0 0 0 0 0,1 2 0 0 0,0-1 3 0 0,0-1 0 0 0,0 1 0 0 0,1-1-1 0 0,-1 0 1 0 0,0 1 0 0 0,0-1 0 0 0,1 0 0 0 0,-1 0-1 0 0,1 0 1 0 0,-1 0 0 0 0,1 0 0 0 0,-1 0 0 0 0,1 0-1 0 0,2 0 1 0 0,9 3 115 0 0,0 0 0 0 0,-1-2 1 0 0,23 3-1 0 0,-26-4-83 0 0,33 3 189 0 0,1-1 0 0 0,81-7 0 0 0,15-11-3399 0 0,-97 10 767 0 0,1-5-6494 0 0,-36 7 6513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48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19 320 0 0,'-9'-12'2530'0'0,"1"5"4654"0"0,7 7-6879 0 0,-1 0 0 0 0,1 0 0 0 0,-1 0 0 0 0,1 1 0 0 0,0-1 0 0 0,-1 0 0 0 0,1 0 0 0 0,0 1 0 0 0,-1-1 0 0 0,1 1 0 0 0,0-1 0 0 0,-1 1 0 0 0,1 0 0 0 0,0 0 0 0 0,0-1 0 0 0,0 1 0 0 0,0 0 0 0 0,0 0 0 0 0,0 0 0 0 0,0 0 0 0 0,0 0 0 0 0,-2 2 0 0 0,1 2 298 0 0,-1-1 0 0 0,1 0 0 0 0,-1 1 0 0 0,1 0 0 0 0,1 0 0 0 0,-3 7 0 0 0,1 5 555 0 0,0-1 0 0 0,1 0 0 0 0,0 22 0 0 0,1-26-680 0 0,1 1 0 0 0,0-1 1 0 0,1 0-1 0 0,1 0 0 0 0,0 1 1 0 0,0-1-1 0 0,1 0 0 0 0,7 16 1 0 0,5-13-2672 0 0,-12-14 1077 0 0,0 1 0 0 0,0-1 0 0 0,0 0-1 0 0,0-1 1 0 0,0 1 0 0 0,0 0 0 0 0,1-1 0 0 0,2 1 0 0 0,7-1-1964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48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226 259 608 0 0,'0'-7'498'0'0,"-1"1"-1"0"0,0-1 1 0 0,0 1 0 0 0,-1-1-1 0 0,0 1 1 0 0,0 0 0 0 0,-1-1-1 0 0,1 1 1 0 0,-1 0 0 0 0,0 1-1 0 0,-1-1 1 0 0,0 1 0 0 0,1-1-1 0 0,-2 1 1 0 0,1 0 0 0 0,-1 0-1 0 0,1 1 1 0 0,-1-1 0 0 0,-7-3-1 0 0,5 3-4 0 0,1 1-1 0 0,-1 0 0 0 0,1 0 1 0 0,-1 0-1 0 0,0 1 1 0 0,0 0-1 0 0,-1 1 0 0 0,1 0 1 0 0,0 0-1 0 0,-1 0 0 0 0,0 1 1 0 0,1 0-1 0 0,-1 1 1 0 0,0-1-1 0 0,1 2 0 0 0,-13 0 1 0 0,19-1-387 0 0,0 1 0 0 0,0-1 1 0 0,0 0-1 0 0,-1 0 0 0 0,1 1 1 0 0,0-1-1 0 0,0 0 0 0 0,0 1 1 0 0,0-1-1 0 0,-1 1 0 0 0,1 0 1 0 0,0-1-1 0 0,0 1 0 0 0,0 0 1 0 0,0-1-1 0 0,0 1 0 0 0,1 0 1 0 0,-1 0-1 0 0,0 0 0 0 0,0 0 1 0 0,-1 2-1 0 0,2-2-13 0 0,0 1 0 0 0,0-1 0 0 0,0 0 1 0 0,0 0-1 0 0,0 0 0 0 0,0 1 0 0 0,0-1 0 0 0,0 0 0 0 0,0 0 1 0 0,1 0-1 0 0,-1 0 0 0 0,0 1 0 0 0,1-1 0 0 0,-1 0 0 0 0,1 0 0 0 0,-1 0 1 0 0,1 0-1 0 0,0 1 0 0 0,5 5 213 0 0,0 0 0 0 0,0 0 0 0 0,1 0 0 0 0,9 7 0 0 0,-15-13-309 0 0,43 33 1125 0 0,67 39 1 0 0,-78-53-670 0 0,0 1 0 0 0,-1 1 0 0 0,-1 2 0 0 0,47 48 0 0 0,-74-69-403 0 0,-1 1 0 0 0,0-1-1 0 0,0 1 1 0 0,-1 0 0 0 0,1 0 0 0 0,-1 1-1 0 0,0-1 1 0 0,0 0 0 0 0,0 1 0 0 0,-1-1 0 0 0,2 9-1 0 0,-3-11-58 0 0,0 0 0 0 0,0 0 0 0 0,0 0 0 0 0,0 0 0 0 0,-1 0 0 0 0,1-1 0 0 0,-1 1 1 0 0,1 0-1 0 0,-1 0 0 0 0,0 0 0 0 0,0-1 0 0 0,0 1 0 0 0,0 0 0 0 0,0-1 0 0 0,0 1 0 0 0,0-1 0 0 0,-1 1 0 0 0,1-1 0 0 0,0 0 0 0 0,-1 1 0 0 0,1-1 0 0 0,-1 0 0 0 0,0 0 0 0 0,1 0 0 0 0,-1 0 0 0 0,0 0 0 0 0,0-1 0 0 0,1 1 0 0 0,-1 0 0 0 0,0-1 0 0 0,-3 1 0 0 0,-8 2-73 0 0,1 0 0 0 0,-1-1-1 0 0,0-1 1 0 0,-1 0 0 0 0,1 0 0 0 0,0-2-1 0 0,0 1 1 0 0,-14-4 0 0 0,-14-3-163 0 0,-49-15 0 0 0,83 20 198 0 0,0 0 0 0 0,0 0 1 0 0,1-1-1 0 0,-1 0 0 0 0,1 0 0 0 0,-10-7 1 0 0,15 9 37 0 0,0 1 0 0 0,0-1 1 0 0,0 0-1 0 0,0 0 1 0 0,0 0-1 0 0,0 0 0 0 0,0 0 1 0 0,1 0-1 0 0,-1 0 1 0 0,0-1-1 0 0,1 1 0 0 0,-1 0 1 0 0,1 0-1 0 0,0 0 1 0 0,-1-1-1 0 0,1 1 1 0 0,0 0-1 0 0,-1-1 0 0 0,1 1 1 0 0,0 0-1 0 0,0 0 1 0 0,0-1-1 0 0,0 1 0 0 0,1 0 1 0 0,-1-1-1 0 0,0 1 1 0 0,0 0-1 0 0,1 0 0 0 0,-1-1 1 0 0,1 1-1 0 0,-1 0 1 0 0,1 0-1 0 0,0 0 0 0 0,-1 0 1 0 0,1 0-1 0 0,0 0 1 0 0,0 0-1 0 0,-1 0 1 0 0,1 0-1 0 0,0 0 0 0 0,0 0 1 0 0,2-1-1 0 0,13-12-26 0 0,0 0 0 0 0,1 2-1 0 0,1 0 1 0 0,0 1 0 0 0,38-18 0 0 0,24-15-57 0 0,-61 33 66 0 0,-6 3-24 0 0,0 0 0 0 0,0-1 1 0 0,-1 0-1 0 0,14-14 0 0 0,-24 21 29 0 0,0 0 1 0 0,0-1-1 0 0,0 1 1 0 0,0 0-1 0 0,0-1 1 0 0,-1 1-1 0 0,1-1 1 0 0,-1 0-1 0 0,1 0 1 0 0,-1 1-1 0 0,0-1 0 0 0,0 0 1 0 0,-1 0-1 0 0,1 0 1 0 0,0 0-1 0 0,-1 0 1 0 0,0 0-1 0 0,0 0 1 0 0,0 0-1 0 0,0 0 1 0 0,0 0-1 0 0,-1 0 0 0 0,1 0 1 0 0,-1 0-1 0 0,0 0 1 0 0,0 0-1 0 0,-1-4 1 0 0,-5-4-9 0 0,1 1 0 0 0,-2-1 1 0 0,1 2-1 0 0,-1-1 0 0 0,-1 1 0 0 0,1 0 1 0 0,-2 1-1 0 0,1 0 0 0 0,-1 0 0 0 0,0 1 1 0 0,-13-6-1 0 0,6 3-136 0 0,-1 1 0 0 0,0 1 1 0 0,0 0-1 0 0,-1 2 0 0 0,0 0 0 0 0,-27-5 1 0 0,31 12-1530 0 0,16 7-2133 0 0,24 10-1685 0 0,-5-9 3148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49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1 908 0 0,'14'15'5379'0'0,"-3"-3"-3522"0"0,-1 1 1 0 0,0 0 0 0 0,9 16-1 0 0,39 88 2658 0 0,-34-63-2468 0 0,89 190 6058 0 0,-113-243-8020 0 0,0 0 0 0 0,0 0 0 0 0,1 0 0 0 0,-1 0 0 0 0,0 0 0 0 0,1 0 0 0 0,-1 0 0 0 0,1 0 0 0 0,-1 0-1 0 0,1-1 1 0 0,0 1 0 0 0,-1 0 0 0 0,1 0 0 0 0,0-1 0 0 0,-1 1 0 0 0,1 0 0 0 0,0-1 0 0 0,0 1 0 0 0,0-1 0 0 0,-1 1 0 0 0,1-1 0 0 0,0 1 0 0 0,0-1 0 0 0,0 0 0 0 0,0 1 0 0 0,0-1 0 0 0,1 0 0 0 0,0 0-16 0 0,-1-1 1 0 0,0 1 0 0 0,0-1 0 0 0,1 0 0 0 0,-1 1-1 0 0,0-1 1 0 0,0 0 0 0 0,0 0 0 0 0,0 0 0 0 0,0 0-1 0 0,0 0 1 0 0,0 0 0 0 0,0 0 0 0 0,-1 0 0 0 0,1 0-1 0 0,1-3 1 0 0,4-7 85 0 0,-1-1 0 0 0,0 0 1 0 0,3-13-1 0 0,114-339 42 0 0,-118 351 566 0 0,-1 0-3576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50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46 540 0 0,'0'0'4973'0'0,"16"6"-888"0"0,167 19 2613 0 0,95 2-3648 0 0,-203-21-2230 0 0,336 16 2109 0 0,101-30-933 0 0,-278-4-1299 0 0,660-20 1327 0 0,-605 31-1602 0 0,478-9 450 0 0,-325-3-389 0 0,1323-42 363 0 0,-452 67-342 0 0,-946 2-364 0 0,-45-3-19 0 0,-48-5 31 0 0,-36-1 42 0 0,-130-3-97 0 0,53-1 59 0 0,1-2 11 0 0,80-3 102 0 0,13 0 31 0 0,-85 3-94 0 0,0-1-180 0 0,-164 2-26 0 0,5 2 482 0 0,-10-2-193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51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19 452 0 0,'0'-1'569'0'0,"0"0"1"0"0,0 0-1 0 0,-1 0 0 0 0,1 0 1 0 0,0 0-1 0 0,-1 0 1 0 0,1 0-1 0 0,-1 0 0 0 0,1 0 1 0 0,-1 0-1 0 0,1 0 0 0 0,-1 0 1 0 0,0 0-1 0 0,0 0 0 0 0,1 0 1 0 0,-1 0-1 0 0,-1 0 1 0 0,-3 15 2871 0 0,5 47-2663 0 0,1-52 465 0 0,-1 435 5418 0 0,-1-52-3601 0 0,10-273-1151 0 0,-1-41-3873 0 0,-6-25-7726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52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62 432 0 0,'-6'0'9456'0'0,"120"-6"-4765"0"0,70 5-1923 0 0,-141 1-2160 0 0,140 1 943 0 0,312-4 2668 0 0,3-34-277 0 0,-459 31-3568 0 0,-13 2-680 0 0,41-2-1 0 0,-66 6-507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52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23 348 0 0,'-21'7'6324'0'0,"35"-5"913"0"0,14-3-2065 0 0,-5-1-5161 0 0,224-25 8037 0 0,-223 25-9649 0 0,-16 2-1394 0 0,1 0-3479 0 0,0 0 3717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36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54 804 0 0,'-30'-7'16347'0'0,"41"1"-13604"0"0,-1 3-1739 0 0,1 0 0 0 0,-1 1 0 0 0,1 0 0 0 0,19 0 1 0 0,-2-1 186 0 0,-25 3-1172 0 0,53-11 509 0 0,-24-3-6874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53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87 124 0 0,'0'0'242'0'0,"0"0"-1"0"0,-1 0 1 0 0,1 0 0 0 0,0 0-1 0 0,0-1 1 0 0,-2 0 724 0 0,2 1-724 0 0,0 0 0 0 0,0-1-1 0 0,-1 1 1 0 0,1 0 0 0 0,0-1-1 0 0,0 1 1 0 0,0 0-1 0 0,0-1 1 0 0,-1 1 0 0 0,1 0-1 0 0,0-1 1 0 0,0 1 0 0 0,0 0-1 0 0,0-1 1 0 0,0 1 0 0 0,0-1-1 0 0,0 1 1 0 0,0 0-1 0 0,0-1 1 0 0,0 1 0 0 0,0 0-1 0 0,0-1 1 0 0,0 1 0 0 0,1-1-1 0 0,12-10 3397 0 0,27-4-1565 0 0,-34 13-1118 0 0,175-46 9254 0 0,-185 49-10085 0 0,-139 26 80 0 0,72-15-227 0 0,1 3 0 0 0,-97 33-1 0 0,165-47 23 0 0,0-1 0 0 0,0 1-1 0 0,1-1 1 0 0,-1 1 0 0 0,0 0-1 0 0,0 0 1 0 0,1 0 0 0 0,-1 0-1 0 0,1 0 1 0 0,-1 0 0 0 0,1 0-1 0 0,-1 0 1 0 0,1 1 0 0 0,0-1-1 0 0,-1 0 1 0 0,1 1 0 0 0,0 0-1 0 0,0-1 1 0 0,0 1 0 0 0,0-1-1 0 0,0 3 1 0 0,1-3 13 0 0,0 1 0 0 0,0-1 0 0 0,0 1 0 0 0,0-1 1 0 0,1 1-1 0 0,-1-1 0 0 0,1 1 0 0 0,-1-1 0 0 0,1 0 0 0 0,-1 1 0 0 0,1-1 0 0 0,0 0 0 0 0,0 0 1 0 0,-1 1-1 0 0,1-1 0 0 0,0 0 0 0 0,0 0 0 0 0,0 0 0 0 0,0 0 0 0 0,2 1 0 0 0,8 6 81 0 0,0 0-1 0 0,0-1 0 0 0,0-1 1 0 0,16 7-1 0 0,-27-13-92 0 0,74 32 362 0 0,-45-21-70 0 0,-1 1 1 0 0,0 1-1 0 0,-1 2 1 0 0,48 34-1 0 0,-73-48-262 0 0,0 1-1 0 0,0-1 0 0 0,0 1 1 0 0,0 0-1 0 0,-1 0 1 0 0,1 0-1 0 0,-1 0 0 0 0,1 0 1 0 0,-1 0-1 0 0,0 0 1 0 0,0 0-1 0 0,0 0 0 0 0,0 1 1 0 0,1 4-1 0 0,-2-6-8 0 0,0 1 1 0 0,0-1-1 0 0,0 1 0 0 0,0-1 0 0 0,0 1 1 0 0,0-1-1 0 0,-1 1 0 0 0,1-1 0 0 0,0 1 1 0 0,-1-1-1 0 0,0 1 0 0 0,1-1 0 0 0,-1 1 0 0 0,0-1 1 0 0,0 0-1 0 0,1 0 0 0 0,-3 3 0 0 0,-2 0 9 0 0,1 0 0 0 0,0-1 0 0 0,-1 1 0 0 0,0-1-1 0 0,0 0 1 0 0,0-1 0 0 0,0 1 0 0 0,0-1 0 0 0,0 0-1 0 0,-1 0 1 0 0,-6 1 0 0 0,-9 0-90 0 0,-1 0 0 0 0,0-2 0 0 0,0 0-1 0 0,-1-1 1 0 0,-40-7 0 0 0,-31 1-6344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53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31 600 0 0,'0'-13'3981'0'0,"1"13"-3675"0"0,-1-1 1 0 0,0 1 0 0 0,0-1 0 0 0,0 1 0 0 0,0-1 0 0 0,1 1-1 0 0,-1-1 1 0 0,0 1 0 0 0,0-1 0 0 0,0 1 0 0 0,0-1-1 0 0,0 1 1 0 0,0-1 0 0 0,0 0 0 0 0,0 1 0 0 0,-1-1 0 0 0,1 1-1 0 0,0-1 1 0 0,0 1 0 0 0,0-1 0 0 0,-1 1 0 0 0,1-1-1 0 0,0 1 1 0 0,0-1 0 0 0,-1 1 0 0 0,1 0 0 0 0,0-1 0 0 0,-1 1-1 0 0,1-1 1 0 0,0 1 0 0 0,-1 0 0 0 0,1-1 0 0 0,-1 1 0 0 0,1 0-1 0 0,-1 0 1 0 0,1-1 0 0 0,-1 1 0 0 0,1 0 0 0 0,-1 0-1 0 0,0-1 1 0 0,0 1 749 0 0,-2 2-79 0 0,-40 26 1031 0 0,1 2 0 0 0,1 1 0 0 0,-45 47 0 0 0,81-73-1841 0 0,0 0 0 0 0,1 0 0 0 0,0 0 0 0 0,0 1 0 0 0,0-1 1 0 0,1 1-1 0 0,-3 7 0 0 0,5-11-133 0 0,1-1 1 0 0,-1 1-1 0 0,1-1 1 0 0,0 1-1 0 0,-1 0 1 0 0,1-1-1 0 0,0 1 1 0 0,0-1-1 0 0,0 1 1 0 0,0 0-1 0 0,1-1 1 0 0,-1 1-1 0 0,0 0 1 0 0,1-1-1 0 0,-1 1 1 0 0,1-1-1 0 0,-1 1 1 0 0,1-1-1 0 0,0 1 1 0 0,-1-1-1 0 0,1 0 1 0 0,0 1-1 0 0,0-1 1 0 0,0 0-1 0 0,0 0 1 0 0,1 1-1 0 0,-1-1 1 0 0,0 0-1 0 0,0 0 1 0 0,1 0-1 0 0,-1 0 1 0 0,0-1-1 0 0,1 1 1 0 0,2 1-1 0 0,11 5 84 0 0,0-1-1 0 0,0 0 0 0 0,1-2 0 0 0,-1 1 0 0 0,1-2 0 0 0,0 0 0 0 0,31 1 1 0 0,119-7-3508 0 0,-131 0 946 0 0,-7 0-4742 0 0,-14 1 4152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54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18 164 0 0,'0'-1'264'0'0,"0"0"0"0"0,0 0 0 0 0,0 1 0 0 0,0-1 1 0 0,-1 0-1 0 0,1 0 0 0 0,0 1 0 0 0,-1-1 0 0 0,1 0 0 0 0,-1 0 0 0 0,1 1 0 0 0,-1-1 1 0 0,1 0-1 0 0,-1 1 0 0 0,1-1 0 0 0,-1 1 0 0 0,0-1 0 0 0,1 0 0 0 0,-1 1 0 0 0,0 0 1 0 0,1-1-1 0 0,-1 1 0 0 0,0-1 0 0 0,0 1 0 0 0,1 0 0 0 0,-1-1 0 0 0,-3 1 1691 0 0,-13 11 5965 0 0,7 20-2230 0 0,9 25-2299 0 0,0-16-1374 0 0,-1-19-1243 0 0,-4 32 1203 0 0,6-50-1960 0 0,0 0 0 0 0,0-1 0 0 0,0 1-1 0 0,1 0 1 0 0,-1 0 0 0 0,1 0 0 0 0,-1 0-1 0 0,1 0 1 0 0,0-1 0 0 0,0 1 0 0 0,0 0 0 0 0,1-1-1 0 0,2 6 1 0 0,14 0-2579 0 0,-2-9-6974 0 0,-2-3 6253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54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6173 0 0,'5'-9'11327'0'0,"-5"9"-11075"0"0,13 11 3572 0 0,12 25-3281 0 0,-23-33 487 0 0,36 58 948 0 0,-15-24-433 0 0,0-1 0 0 0,31 35 0 0 0,-53-70-1496 0 0,0 0 0 0 0,1 0 0 0 0,-1 0 0 0 0,0-1 1 0 0,1 1-1 0 0,-1 0 0 0 0,1-1 0 0 0,-1 1 0 0 0,1-1 0 0 0,-1 1 0 0 0,1-1 0 0 0,-1 0 0 0 0,1 1 1 0 0,-1-1-1 0 0,1 0 0 0 0,0 0 0 0 0,-1 0 0 0 0,1 0 0 0 0,-1-1 0 0 0,1 1 0 0 0,-1 0 0 0 0,1-1 1 0 0,-1 1-1 0 0,1-1 0 0 0,-1 1 0 0 0,1-1 0 0 0,-1 0 0 0 0,0 1 0 0 0,3-3 0 0 0,3-1 36 0 0,0 0-1 0 0,-1-1 0 0 0,1 0 1 0 0,7-8-1 0 0,9-9 117 0 0,0-2 0 0 0,21-31 0 0 0,-37 46-277 0 0,-1 0-1 0 0,-1 0 1 0 0,0 0-1 0 0,0-1 1 0 0,0 0-1 0 0,-1 0 0 0 0,-1 0 1 0 0,0-1-1 0 0,0 1 1 0 0,1-17-1 0 0,-4 25-134 0 0,0 1 0 0 0,0-1 0 0 0,-1 0 0 0 0,1 1-1 0 0,0-1 1 0 0,-1 1 0 0 0,1-1 0 0 0,-1 0 0 0 0,0 1 0 0 0,1-1 0 0 0,-3-1-1 0 0,-2-2-3372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55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11 696 0 0,'6'-11'10150'0'0,"-2"18"-9330"0"0,1 0-1 0 0,-1 1 1 0 0,-1-1-1 0 0,1 1 1 0 0,-1-1-1 0 0,2 12 1 0 0,13 57 2073 0 0,-12-45-1982 0 0,14 59 1376 0 0,-5 1 1 0 0,-3 0-1 0 0,-1 107 0 0 0,-6-119-899 0 0,-5-77-1519 0 0,6 13-1383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56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60 0 0,'0'0'6533'0'0,"3"2"-5023"0"0,20 4-311 0 0,0-2 0 0 0,0 0 0 0 0,0-1 0 0 0,0-1 0 0 0,26-2 0 0 0,-3 1-443 0 0,507 11 3199 0 0,591 14 384 0 0,-739-15-3026 0 0,259-4 345 0 0,0-39 37 0 0,-392 0-993 0 0,-271 31-953 0 0,18 1-636 0 0,1 2-2950 0 0,-9-1-3404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56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18 536 0 0,'-22'-17'4815'0'0,"22"17"-4625"0"0,0 0-1 0 0,-1 0 0 0 0,1 0 0 0 0,0 0 1 0 0,-1 0-1 0 0,1 0 0 0 0,0 0 0 0 0,-1 0 0 0 0,1 0 1 0 0,0 0-1 0 0,-1 0 0 0 0,1 0 0 0 0,0 0 1 0 0,-1 0-1 0 0,1 0 0 0 0,0 0 0 0 0,-1 0 0 0 0,1 0 1 0 0,0 0-1 0 0,-1 1 0 0 0,1-1 0 0 0,0 0 1 0 0,-1 0-1 0 0,1 0 0 0 0,0 1 0 0 0,0-1 0 0 0,-1 0 1 0 0,1 0-1 0 0,0 1 0 0 0,0-1 0 0 0,0 0 0 0 0,-1 1 1 0 0,1-1-1 0 0,0 0 0 0 0,0 1 0 0 0,-1 4 1144 0 0,-1 0 0 0 0,2 0 0 0 0,-1 0 0 0 0,1 1 0 0 0,0-1 0 0 0,0 8 0 0 0,0 2-2004 0 0,0 75 3834 0 0,2 144 1820 0 0,-1-222-4722 0 0,0 0-1 0 0,0-1 0 0 0,1 1 0 0 0,6 21 0 0 0,9-5-2511 0 0,-11-25 948 0 0,11-6-8747 0 0,-12 0 7193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57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16 150 728 0 0,'-1'-1'207'0'0,"0"1"-1"0"0,0-1 1 0 0,1 0 0 0 0,-1 0-1 0 0,0 0 1 0 0,0 0 0 0 0,1 0-1 0 0,-1 0 1 0 0,1 0-1 0 0,-1 0 1 0 0,1 0 0 0 0,-1 0-1 0 0,1 0 1 0 0,0 0 0 0 0,-1 0-1 0 0,1 0 1 0 0,0 0 0 0 0,0-1-1 0 0,0 1 1 0 0,0 0-1 0 0,0 0 1 0 0,0 0 0 0 0,0 0-1 0 0,0 0 1 0 0,0-1 0 0 0,0 1-1 0 0,1 0 1 0 0,-1 0 0 0 0,0 0-1 0 0,1 0 1 0 0,-1 0 0 0 0,1 0-1 0 0,0 0 1 0 0,-1 0-1 0 0,1 0 1 0 0,0 0 0 0 0,-1 0-1 0 0,1 0 1 0 0,0 1 0 0 0,0-1-1 0 0,0 0 1 0 0,0 0 0 0 0,0 1-1 0 0,0-1 1 0 0,0 1-1 0 0,0-1 1 0 0,1 0 0 0 0,7-2 577 0 0,-1 0 1 0 0,1 0-1 0 0,0 1 1 0 0,17-2-1 0 0,-19 3-813 0 0,112-11 3458 0 0,175 5-1 0 0,-221 8-2840 0 0,254-2 2061 0 0,672-65 2064 0 0,-995 65-4672 0 0,-1 1 1 0 0,1-1-1 0 0,-1 1 1 0 0,1 0-1 0 0,-1 0 1 0 0,1 0 0 0 0,-1 0-1 0 0,1 1 1 0 0,-1-1-1 0 0,1 1 1 0 0,5 2-1 0 0,-7-1-20 0 0,0-1 0 0 0,-1 1 0 0 0,1-1 0 0 0,-1 1 0 0 0,1 0 0 0 0,-1-1 0 0 0,1 1 0 0 0,-1 0 0 0 0,0 0 0 0 0,0 0 0 0 0,0 0 0 0 0,0 0 0 0 0,0 0 0 0 0,-1 1 0 0 0,1-1 0 0 0,-1 0 0 0 0,1 0 0 0 0,-1 1 0 0 0,0 1 0 0 0,4 28 257 0 0,-2 47 0 0 0,0-8 10 0 0,3-21-122 0 0,3-1-1 0 0,2 1 1 0 0,1-2 0 0 0,3 0 0 0 0,2 0 0 0 0,2-2 0 0 0,2 0-1 0 0,2-1 1 0 0,34 50 0 0 0,-43-73-166 0 0,-6-9 0 0 0,1 0 0 0 0,14 16 0 0 0,-71-43 0 0 0,-87-21 13 0 0,-159-19 0 0 0,-141 5-344 0 0,-467 13-1020 0 0,859 36 1172 0 0,-28-1-393 0 0,-1 3 0 0 0,-103 17 0 0 0,174-19-89 0 0,-16 5-12 0 0,13-3-2468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57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0 114 568 0 0,'0'-4'684'0'0,"1"0"0"0"0,-1 0 0 0 0,1 0 0 0 0,0-1 0 0 0,0 1 0 0 0,0 0 0 0 0,1 0 0 0 0,-1 0 0 0 0,1 1 0 0 0,0-1 0 0 0,0 0 0 0 0,0 0 0 0 0,1 1 0 0 0,3-5-1 0 0,-1 3-99 0 0,-1 1-1 0 0,1-1 0 0 0,0 1 0 0 0,0 1 0 0 0,0-1 1 0 0,0 0-1 0 0,1 1 0 0 0,0 0 0 0 0,8-3 0 0 0,-9 4-338 0 0,-1 1 0 0 0,1-1-1 0 0,0 1 1 0 0,0 0 0 0 0,0 0-1 0 0,0 0 1 0 0,0 0 0 0 0,0 1-1 0 0,0 0 1 0 0,0 0 0 0 0,0 1-1 0 0,0-1 1 0 0,0 1 0 0 0,0 0-1 0 0,0 0 1 0 0,-1 1 0 0 0,1-1-1 0 0,0 1 1 0 0,-1 0 0 0 0,1 1-1 0 0,-1-1 1 0 0,1 1 0 0 0,-1 0-1 0 0,0 0 1 0 0,0 0 0 0 0,6 7-1 0 0,-9-8-150 0 0,1 1-1 0 0,-1 0 1 0 0,1 0-1 0 0,-1 0 1 0 0,0 0-1 0 0,0 0 1 0 0,0 0-1 0 0,-1 0 1 0 0,1 0-1 0 0,-1 1 0 0 0,0-1 1 0 0,0 0-1 0 0,0 0 1 0 0,0 0-1 0 0,0 1 1 0 0,-1-1-1 0 0,1 0 1 0 0,-1 0-1 0 0,0 0 1 0 0,0 0-1 0 0,0 0 0 0 0,-3 5 1 0 0,-4 9 124 0 0,-1 0 1 0 0,-19 27-1 0 0,15-23 46 0 0,-6 8 60 0 0,13-22-211 0 0,0 1 0 0 0,0 0 1 0 0,1 1-1 0 0,0-1 0 0 0,1 1 1 0 0,0 0-1 0 0,0 0 0 0 0,1 0 1 0 0,0 1-1 0 0,-2 16 1 0 0,5-24-73 0 0,0 0 1 0 0,1 0-1 0 0,0 0 1 0 0,-1 0-1 0 0,1 0 1 0 0,0 0-1 0 0,0 0 1 0 0,0-1-1 0 0,0 1 1 0 0,0 0-1 0 0,0-1 1 0 0,1 1-1 0 0,-1 0 1 0 0,1-1-1 0 0,-1 0 1 0 0,1 1-1 0 0,-1-1 1 0 0,1 0-1 0 0,0 0 1 0 0,0 0-1 0 0,-1 0 1 0 0,1 0-1 0 0,0 0 1 0 0,0-1-1 0 0,0 1 1 0 0,0 0-1 0 0,0-1 1 0 0,0 0-1 0 0,4 1 1 0 0,7 1 171 0 0,1 0 1 0 0,-1-1-1 0 0,15 0 1 0 0,47 0-210 0 0,-50 1-4063 0 0,1 1-5627 0 0,-19-2 6896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58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163 112 236 0 0,'21'-36'2741'0'0,"1"-1"2686"0"0,-3-1 6830 0 0,-40 44-10818 0 0,4 2-916 0 0,1 1-1 0 0,0 0 1 0 0,0 1 0 0 0,1 1-1 0 0,-17 16 1 0 0,9-9-78 0 0,15-11-203 0 0,0-1 0 0 0,0 1 0 0 0,1 0 0 0 0,-1 1 1 0 0,2 0-1 0 0,-9 12 0 0 0,14-18-187 0 0,0-1 0 0 0,0 1 0 0 0,0 0 0 0 0,0 0 0 0 0,0 0 0 0 0,1 0 0 0 0,-1 0 0 0 0,1 0 0 0 0,-1 0 0 0 0,1 0 1 0 0,0 0-1 0 0,0 0 0 0 0,-1 0 0 0 0,2 0 0 0 0,-1 0 0 0 0,0 0 0 0 0,0 0 0 0 0,1 0 0 0 0,-1 0 0 0 0,1 0 0 0 0,-1 0 0 0 0,1 0 1 0 0,0 0-1 0 0,0 0 0 0 0,0-1 0 0 0,0 1 0 0 0,0 0 0 0 0,0-1 0 0 0,1 1 0 0 0,-1 0 0 0 0,0-1 0 0 0,1 0 0 0 0,-1 1 0 0 0,1-1 0 0 0,0 0 1 0 0,-1 0-1 0 0,5 2 0 0 0,8 6 127 0 0,2-1 0 0 0,-1-1 1 0 0,1 0-1 0 0,0-2 0 0 0,1 1 1 0 0,-1-2-1 0 0,26 4 0 0 0,-8-4-319 0 0,0-1 0 0 0,62-4 0 0 0,-90 1-243 0 0,0 0-1 0 0,1-1 0 0 0,-1 0 1 0 0,0-1-1 0 0,0 1 1 0 0,0-1-1 0 0,10-5 0 0 0,-12 5-256 0 0,0 0 0 0 0,-1-1 0 0 0,1 1 0 0 0,-1-1 0 0 0,0 0-1 0 0,0 0 1 0 0,5-5 1398 0 0,-4 52 3224 0 0,-4-34-3553 0 0,0 13 407 0 0,0 0-1 0 0,2 1 0 0 0,0-1 1 0 0,6 23-1 0 0,1-29-4405 0 0,1-9-5222 0 0,-5-6 5358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36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78 107 568 0 0,'-8'-1'724'0'0,"-27"-7"3425"0"0,0-7 8106 0 0,39 9-9949 0 0,8-4-217 0 0,-11 10-2239 0 0,25-11 1294 0 0,-1 2 0 0 0,2 1 0 0 0,-1 1 0 0 0,1 2 0 0 0,46-5 0 0 0,-38 6-672 0 0,110-4-6447 0 0,-63 6-419 0 0,-33-1 3495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59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1 373 680 0 0,'23'-7'5549'0'0,"-8"4"-2792"0"0,1 1 0 0 0,0 0 0 0 0,18 0 0 0 0,-8 4-615 0 0,0 0 0 0 0,1 1 0 0 0,-1 2 0 0 0,-1 1 0 0 0,31 10 0 0 0,-55-15-2085 0 0,0-1 0 0 0,-1 1-1 0 0,1-1 1 0 0,0 0 0 0 0,0 1 0 0 0,0-1 0 0 0,0 0 0 0 0,0 0 0 0 0,0 1-1 0 0,0-1 1 0 0,0 0 0 0 0,0 0 0 0 0,0 0 0 0 0,0 0 0 0 0,0-1 0 0 0,0 1 0 0 0,0 0-1 0 0,0 0 1 0 0,0 0 0 0 0,0-1 0 0 0,0 1 0 0 0,0-1 0 0 0,0 1 0 0 0,-1 0 0 0 0,1-1-1 0 0,0 0 1 0 0,0 1 0 0 0,0-1 0 0 0,-1 1 0 0 0,1-1 0 0 0,0 0 0 0 0,-1 0 0 0 0,1 1-1 0 0,-1-1 1 0 0,1 0 0 0 0,0 0 0 0 0,-1 0 0 0 0,0 0 0 0 0,1 0 0 0 0,-1 0-1 0 0,0 1 1 0 0,1-1 0 0 0,-1 0 0 0 0,0 0 0 0 0,0 0 0 0 0,0 0 0 0 0,0 0 0 0 0,0 0-1 0 0,0-2 1 0 0,0-8-135 0 0,-1 0 0 0 0,0 0 0 0 0,-1 1 0 0 0,-2-12 0 0 0,-1-1 226 0 0,3 4-164 0 0,0 0-1 0 0,1 1 0 0 0,1-1 1 0 0,1 0-1 0 0,1 0 1 0 0,5-21-1 0 0,-6 33 25 0 0,1 0 0 0 0,0 1 1 0 0,1 0-1 0 0,0-1 0 0 0,0 1 0 0 0,0 0 1 0 0,1 0-1 0 0,-1 1 0 0 0,1-1 0 0 0,1 1 1 0 0,-1 0-1 0 0,1 0 0 0 0,0 0 0 0 0,0 1 1 0 0,0-1-1 0 0,1 1 0 0 0,-1 1 0 0 0,1-1 1 0 0,0 1-1 0 0,8-3 0 0 0,-6 2-8 0 0,1 1 0 0 0,0 1 0 0 0,0-1 0 0 0,0 2 0 0 0,0-1 0 0 0,1 1 0 0 0,-1 1 0 0 0,0-1 0 0 0,0 2 0 0 0,17 1 0 0 0,-23-1 0 0 0,0-1 0 0 0,0 1 0 0 0,0 0 0 0 0,0 0 0 0 0,0 0 0 0 0,-1 0 0 0 0,1 0 0 0 0,0 0 0 0 0,-1 1 0 0 0,1-1 0 0 0,-1 1 0 0 0,1 0 0 0 0,-1 0 0 0 0,0 0 0 0 0,0 0 0 0 0,0 0 0 0 0,0 0 0 0 0,0 1 0 0 0,0-1 0 0 0,-1 1 0 0 0,1-1 0 0 0,-1 1 0 0 0,0 0 0 0 0,0-1 0 0 0,0 1 0 0 0,0 0 0 0 0,0 0 0 0 0,0 0 0 0 0,-1 0 0 0 0,1 0 0 0 0,-1 0 0 0 0,0 0 0 0 0,0 0 0 0 0,0 0 0 0 0,0 0 0 0 0,-1 3 0 0 0,-7 39 0 0 0,5-33 0 0 0,0 0 0 0 0,2 1 0 0 0,-1-1 0 0 0,2 24 0 0 0,0-32 0 0 0,1-1 0 0 0,-1 1 0 0 0,1 0 0 0 0,0-1 0 0 0,0 1 0 0 0,1-1 0 0 0,-1 1 0 0 0,1-1 0 0 0,0 1 0 0 0,0-1 0 0 0,0 0 0 0 0,0 0 0 0 0,0 0 0 0 0,1 0 0 0 0,0 0 0 0 0,-1-1 0 0 0,1 1 0 0 0,0-1 0 0 0,0 0 0 0 0,5 3 0 0 0,3 1 7 0 0,0-1 1 0 0,0 0-1 0 0,0-1 0 0 0,1 0 0 0 0,-1-1 1 0 0,25 3-1 0 0,-3-2-322 0 0,42-1 0 0 0,-70-2-595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8:59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47 624 0 0,'-10'-9'9421'0'0,"10"8"-9295"0"0,20-4 928 0 0,1 0 0 0 0,0 1 1 0 0,0 1-1 0 0,0 1 0 0 0,39 1 0 0 0,-11 0-130 0 0,394-4 2485 0 0,318 21 370 0 0,472-8 694 0 0,-747-42-1967 0 0,-465 34-4311 0 0,-9 11-7681 0 0,-8-5 6451 0 0,-1-1 75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00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12 320 0 0,'-4'-2'782'0'0,"1"0"0"0"0,-1 1 0 0 0,0 0-1 0 0,1-1 1 0 0,-1 1 0 0 0,0 0 0 0 0,0 1 0 0 0,0-1 0 0 0,0 1 0 0 0,0 0 0 0 0,-6 0-1 0 0,9 0-310 0 0,-1 1 0 0 0,0 0-1 0 0,1-1 1 0 0,-1 1-1 0 0,1 0 1 0 0,-1 0-1 0 0,1 0 1 0 0,-1 0-1 0 0,1 0 1 0 0,0 0-1 0 0,-1 0 1 0 0,1 0 0 0 0,0 0-1 0 0,-1 2 1 0 0,-12 20 1432 0 0,0 17-182 0 0,1 0 0 0 0,1 1 0 0 0,3 0-1 0 0,1 1 1 0 0,-4 79 0 0 0,13-36 82 0 0,1-56-1577 0 0,-2 0 1 0 0,-4 30 0 0 0,3-31-2998 0 0,2-19-856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00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58 692 0 0,'-8'-5'1512'0'0,"-10"-6"1775"0"0,12 2 2860 0 0,26 0-3038 0 0,5 4-2205 0 0,-1 1 1 0 0,1 0 0 0 0,-1 2-1 0 0,26 1 1 0 0,2 0-18 0 0,435 1 3687 0 0,48-1 220 0 0,-418-4-3645 0 0,-116 5-1515 0 0,5-1-396 0 0,-26 16-14475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01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1 684 0 0,'-2'0'449'0'0,"0"0"0"0"0,1 1 0 0 0,-1-1 0 0 0,1 1 0 0 0,0-1 0 0 0,-1 1 0 0 0,1 0 0 0 0,-1 0 0 0 0,1 0 0 0 0,0-1 0 0 0,0 1 0 0 0,-1 0 0 0 0,1 0 0 0 0,0 1 0 0 0,0-1 0 0 0,0 0 0 0 0,0 0 0 0 0,0 0 1 0 0,0 1-1 0 0,1-1 0 0 0,-1 1 0 0 0,0-1 0 0 0,0 2 0 0 0,0 2 362 0 0,1-1 1 0 0,-1 0 0 0 0,1 1 0 0 0,0-1 0 0 0,1 0-1 0 0,0 9 1 0 0,1 1-385 0 0,23 227 6341 0 0,17 220-334 0 0,-26-203-4439 0 0,-11-243-1891 0 0,-5-15-264 0 0,1 0 0 0 0,-1 1-1 0 0,1-1 1 0 0,0 0 0 0 0,-1 1-1 0 0,1-1 1 0 0,-1 0 0 0 0,1 0-1 0 0,0 1 1 0 0,-1-1 0 0 0,1 0-1 0 0,0 0 1 0 0,-1 0 0 0 0,1 0-1 0 0,0 0 1 0 0,-1 0 0 0 0,1 0-1 0 0,0 0 1 0 0,-1 0 0 0 0,1 0-1 0 0,0 0 1 0 0,-1-1 0 0 0,1 1-1 0 0,0 0 1 0 0,0-1 0 0 0,34-21-9047 0 0,-29 18 8247 0 0,21-17-2215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01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645 80 648 0 0,'2'-6'466'0'0,"16"-40"2453"0"0,-17 44-2605 0 0,-1 1 1 0 0,1-1-1 0 0,0 0 1 0 0,0 1-1 0 0,0-1 0 0 0,0 1 1 0 0,0-1-1 0 0,0 1 0 0 0,1-1 1 0 0,-1 1-1 0 0,0 0 1 0 0,1 0-1 0 0,-1 0 0 0 0,1 0 1 0 0,-1 0-1 0 0,1 0 0 0 0,0 0 1 0 0,-1 0-1 0 0,1 0 1 0 0,0 1-1 0 0,0-1 0 0 0,1 0 1 0 0,-2 2-136 0 0,0-1 0 0 0,0 1-1 0 0,0-1 1 0 0,0 1 0 0 0,0-1 0 0 0,0 1 0 0 0,0 0 0 0 0,0-1 0 0 0,0 1 0 0 0,-1 0 0 0 0,1-1 0 0 0,0 1 0 0 0,-1 0 0 0 0,1 0-1 0 0,0 0 1 0 0,-1 0 0 0 0,1 0 0 0 0,-1 0 0 0 0,0 0 0 0 0,1 0 0 0 0,-1 0 0 0 0,0 0 0 0 0,1 0 0 0 0,-1 0 0 0 0,0 2 0 0 0,5 29 2241 0 0,1 210 3975 0 0,1 14-2458 0 0,-3-197-2794 0 0,4 0 0 0 0,19 77 0 0 0,-23-122-955 0 0,4 21-67 0 0,2-1-1 0 0,2 0 1 0 0,25 50-1 0 0,-70-93-120 0 0,-60-20-1 0 0,-1 3 1 0 0,0 4-1 0 0,-2 5 0 0 0,0 3 1 0 0,-117 0-1 0 0,186 12-110 0 0,18 1-66 0 0,0 0-1 0 0,0 1 0 0 0,0 0 1 0 0,0 0-1 0 0,1 1 1 0 0,-18 3-1 0 0,17 2-1747 0 0,1-1-1268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02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0 468 6593 0 0,'0'0'7863'0'0,"25"6"-2728"0"0,-8-10-4252 0 0,-1 0 0 0 0,1-1 0 0 0,-1 0-1 0 0,18-10 1 0 0,-4 0-199 0 0,-1-1 0 0 0,48-36-1 0 0,-60 38-491 0 0,-1 0-1 0 0,-1-1 1 0 0,0-1-1 0 0,-1-1 0 0 0,0 0 1 0 0,21-37-1 0 0,51-122 355 0 0,-78 157-459 0 0,-1 4 211 0 0,-4 14 250 0 0,-4 25 311 0 0,-1-11-908 0 0,-19 147 1089 0 0,-3 25 328 0 0,21-145-1161 0 0,2 0 1 0 0,6 65 0 0 0,-5-103-387 0 0,7 34-1198 0 0,1-19-2684 0 0,4-10-6025 0 0,-10-7 9525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02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0 193 740 0 0,'7'-13'783'0'0,"1"1"1"0"0,0 0-1 0 0,0 0 0 0 0,1 1 0 0 0,0 0 1 0 0,1 1-1 0 0,1 0 0 0 0,-1 0 0 0 0,1 1 1 0 0,1 1-1 0 0,16-10 0 0 0,-11 9 136 0 0,0 1 0 0 0,0 1-1 0 0,0 0 1 0 0,1 1-1 0 0,0 1 1 0 0,0 1 0 0 0,0 0-1 0 0,24-1 1 0 0,-38 5-758 0 0,0-1 0 0 0,-1 1 0 0 0,1 0-1 0 0,-1 0 1 0 0,1 0 0 0 0,-1 1 0 0 0,1-1 0 0 0,-1 1 0 0 0,1 0 0 0 0,-1 0 0 0 0,1 0-1 0 0,-1 0 1 0 0,0 1 0 0 0,0-1 0 0 0,0 1 0 0 0,1 0 0 0 0,-2 0 0 0 0,1 0 0 0 0,0 0-1 0 0,0 0 1 0 0,-1 1 0 0 0,1-1 0 0 0,-1 1 0 0 0,0 0 0 0 0,1 0 0 0 0,-1 0 0 0 0,-1 0-1 0 0,1 0 1 0 0,0 0 0 0 0,-1 0 0 0 0,0 1 0 0 0,1-1 0 0 0,-1 0 0 0 0,-1 1-1 0 0,1-1 1 0 0,0 1 0 0 0,-1-1 0 0 0,0 1 0 0 0,0-1 0 0 0,0 1 0 0 0,0 0 0 0 0,0-1-1 0 0,-1 1 1 0 0,1-1 0 0 0,-3 6 0 0 0,-1 6 102 0 0,-1 1 0 0 0,-1 0 0 0 0,-1-1 0 0 0,0 0 0 0 0,-14 21 0 0 0,-53 65 972 0 0,48-68-407 0 0,-38 63 0 0 0,62-94-774 0 0,1 0 1 0 0,0 0-1 0 0,-1 0 1 0 0,1 1-1 0 0,0-1 0 0 0,1 0 1 0 0,-1 0-1 0 0,0 1 0 0 0,1-1 1 0 0,-1 0-1 0 0,1 1 0 0 0,0-1 1 0 0,-1 1-1 0 0,1-1 1 0 0,0 1-1 0 0,1-1 0 0 0,-1 0 1 0 0,0 1-1 0 0,1-1 0 0 0,-1 0 1 0 0,1 1-1 0 0,1 2 0 0 0,0-3 10 0 0,0 1 0 0 0,1-1 0 0 0,-1 0 0 0 0,0 1 0 0 0,1-1 0 0 0,0 0 0 0 0,0 0 0 0 0,-1-1 0 0 0,1 1 0 0 0,0 0 0 0 0,1-1 0 0 0,-1 0 0 0 0,0 0 0 0 0,0 0 0 0 0,6 1 0 0 0,25 4-131 0 0,1-1 0 0 0,-1-1 1 0 0,1-3-1 0 0,40-2 0 0 0,-16 1-4138 0 0,0 1-4896 0 0,-47 0 5860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03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0 582 788 0 0,'2'0'282'0'0,"15"6"4317"0"0,0-2-1 0 0,1 0 1 0 0,0-1 0 0 0,24 1 0 0 0,-41-4-4460 0 0,0 0 0 0 0,0 0 1 0 0,0 0-1 0 0,0-1 1 0 0,0 1-1 0 0,0 0 0 0 0,0 0 1 0 0,0-1-1 0 0,0 1 1 0 0,-1-1-1 0 0,1 1 1 0 0,0-1-1 0 0,0 1 0 0 0,0-1 1 0 0,0 1-1 0 0,-1-1 1 0 0,1 0-1 0 0,0 0 1 0 0,-1 1-1 0 0,1-1 0 0 0,0 0 1 0 0,-1 0-1 0 0,1 0 1 0 0,-1 0-1 0 0,1 0 0 0 0,-1 1 1 0 0,0-1-1 0 0,1 0 1 0 0,-1 0-1 0 0,0 0 1 0 0,0 0-1 0 0,1 0 0 0 0,-1 0 1 0 0,0 0-1 0 0,0 0 1 0 0,0-2-1 0 0,-5-43 1136 0 0,3 37-1071 0 0,-3-23 93 0 0,-3-7 80 0 0,3-1-1 0 0,1 0 1 0 0,2-75-1 0 0,3 103-362 0 0,1 1 0 0 0,0-1 0 0 0,0 1 0 0 0,1 0-1 0 0,0 0 1 0 0,1 0 0 0 0,0 0 0 0 0,1 0 0 0 0,0 1 0 0 0,1 0-1 0 0,0 0 1 0 0,1 0 0 0 0,0 1 0 0 0,0 0 0 0 0,1 1 0 0 0,0-1-1 0 0,0 1 1 0 0,13-9 0 0 0,-10 10-14 0 0,1 0 0 0 0,0 1 0 0 0,0 0 0 0 0,0 0 0 0 0,0 2 0 0 0,1-1 0 0 0,0 2 0 0 0,0-1 0 0 0,0 2 0 0 0,19-2 0 0 0,-26 4 0 0 0,0 0 0 0 0,1 0 0 0 0,-1 0 0 0 0,0 1 0 0 0,0 0 0 0 0,0 0 0 0 0,0 1 0 0 0,0 0 0 0 0,0 0 0 0 0,10 5 0 0 0,-13-5 0 0 0,1 0 0 0 0,0 1 0 0 0,-1 0 0 0 0,1 0 0 0 0,-1 0 0 0 0,0 0 0 0 0,0 0 0 0 0,0 1 0 0 0,-1-1 0 0 0,1 1 0 0 0,-1 0 0 0 0,0 0 0 0 0,0 0 0 0 0,0 0 0 0 0,0 0 0 0 0,1 7 0 0 0,-2-6 0 0 0,-1 0 0 0 0,1 0 0 0 0,-1 0 0 0 0,0 0 0 0 0,0 0 0 0 0,0 0 0 0 0,-1 0 0 0 0,0 0 0 0 0,0 0 0 0 0,0 0 0 0 0,-1 0 0 0 0,1 0 0 0 0,-4 5 0 0 0,-4 10 0 0 0,-20 31 0 0 0,20-36 0 0 0,-15 21 0 0 0,-22 40 0 0 0,43-69 0 0 0,0-1 0 0 0,0 1 0 0 0,1 0 0 0 0,0 0 0 0 0,0 0 0 0 0,1 0 0 0 0,-1 0 0 0 0,2 0 0 0 0,-1 12 0 0 0,2-14 0 0 0,0 0 0 0 0,1 0 0 0 0,-1 0 0 0 0,1 0 0 0 0,1 0 0 0 0,-1 0 0 0 0,0 0 0 0 0,1-1 0 0 0,0 1 0 0 0,0-1 0 0 0,1 0 0 0 0,-1 0 0 0 0,1 0 0 0 0,0-1 0 0 0,0 1 0 0 0,0-1 0 0 0,0 0 0 0 0,1 0 0 0 0,-1 0 0 0 0,11 4 0 0 0,6 4 0 0 0,1-2 0 0 0,0 0 0 0 0,29 6 0 0 0,98 17 3 0 0,-84-19-128 0 0,-65-13-158 0 0,11 4-964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05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17 504 0 0,'-9'-17'15833'0'0,"8"51"-13831"0"0,1-1-1 0 0,6 43 0 0 0,1 30 134 0 0,-25 404 3473 0 0,4-361-4282 0 0,13-146-1273 0 0,1 0-1 0 0,-1 0 1 0 0,1 0-1 0 0,0 0 0 0 0,0 0 1 0 0,0 0-1 0 0,0 0 1 0 0,1 0-1 0 0,-1 0 1 0 0,1 0-1 0 0,-1 0 1 0 0,3 5-1 0 0,-2-7-39 0 0,1 1 1 0 0,-1-1-1 0 0,0 1 0 0 0,1-1 1 0 0,-1 0-1 0 0,1 0 0 0 0,-1 0 0 0 0,1 0 1 0 0,0 0-1 0 0,0 0 0 0 0,-1 0 0 0 0,1-1 1 0 0,0 1-1 0 0,0-1 0 0 0,0 1 1 0 0,0-1-1 0 0,-1 1 0 0 0,1-1 0 0 0,0 0 1 0 0,3 0-1 0 0,107 3 50 0 0,175-19 0 0 0,-47 1-32 0 0,285-9 183 0 0,-199 8-189 0 0,189 10-25 0 0,-339 7 0 0 0,420-16 0 0 0,-138 1 0 0 0,-326 12 0 0 0,1343-30 0 0 0,-42 35 0 0 0,-884 7 0 0 0,458 1 0 0 0,-112 12 0 0 0,-711-16 0 0 0,443 34 0 0 0,-615-40-655 0 0,9 2 1473 0 0,-12-3-4755 0 0,0-1-4179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3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0 556 0 0,'-14'15'2245'0'0,"0"1"1"0"0,0 0-1 0 0,2 0 0 0 0,0 2 0 0 0,1-1 1 0 0,1 1-1 0 0,0 1 0 0 0,1 0 1 0 0,-10 34-1 0 0,7-19 2331 0 0,11-33-3972 0 0,1-1-598 0 0,-1 0 1 0 0,1 0-1 0 0,-1 0 1 0 0,1-1-1 0 0,0 1 0 0 0,-1 0 1 0 0,1 0-1 0 0,0 0 1 0 0,-1 0-1 0 0,1-1 1 0 0,0 1-1 0 0,-1 0 1 0 0,1 0-1 0 0,0-1 1 0 0,-1 1-1 0 0,1 0 1 0 0,0 0-1 0 0,-1-1 1 0 0,1 1-1 0 0,0-1 1 0 0,0 1-1 0 0,0 0 1 0 0,-1-1-1 0 0,1 1 1 0 0,0 0-1 0 0,0-1 1 0 0,0 1-1 0 0,0-1 1 0 0,0 1-1 0 0,0 0 0 0 0,0-1 1 0 0,-1-20 79 0 0,9-16-84 0 0,-8 36 14 0 0,1-1 0 0 0,-1 1 0 0 0,1 0 0 0 0,-1-1 0 0 0,1 1 0 0 0,-1 0 0 0 0,1 0 0 0 0,0 0 0 0 0,0 0 0 0 0,0 0 0 0 0,-1-1 0 0 0,1 1 0 0 0,0 1 0 0 0,0-1 0 0 0,1 0 0 0 0,-1 0 0 0 0,0 0 0 0 0,0 0 0 0 0,0 1 0 0 0,0-1 0 0 0,1 1 0 0 0,-1-1 0 0 0,0 1 0 0 0,0-1 0 0 0,1 1 0 0 0,-1 0 0 0 0,1-1 0 0 0,-1 1 0 0 0,0 0 0 0 0,1 0 0 0 0,-1 0 0 0 0,0 0 0 0 0,1 0 0 0 0,-1 0 0 0 0,0 1 0 0 0,1-1 0 0 0,-1 0 0 0 0,2 2 0 0 0,6 1 151 0 0,-1 2-1 0 0,0-1 1 0 0,0 1-1 0 0,-1 0 1 0 0,9 8-1 0 0,12 7 108 0 0,13 4 74 0 0,0-2-1 0 0,58 21 1 0 0,-75-34-416 0 0,1-1 0 0 0,-1-1 1 0 0,1-2-1 0 0,1 0 0 0 0,-1-2 1 0 0,27 1-1 0 0,-49-4 16 0 0,-1 0 0 0 0,1 0 0 0 0,-1 0-1 0 0,1 0 1 0 0,-1 0 0 0 0,1 0 0 0 0,0-1-1 0 0,-1 0 1 0 0,1 1 0 0 0,-1-1 0 0 0,0 0-1 0 0,1 0 1 0 0,-1 0 0 0 0,0 0 0 0 0,1-1 0 0 0,-1 1-1 0 0,0-1 1 0 0,0 1 0 0 0,0-1 0 0 0,0 0-1 0 0,2-3 1 0 0,-2 2 31 0 0,-1 0 1 0 0,0-1-1 0 0,0 1 0 0 0,0-1 0 0 0,0 0 1 0 0,0 1-1 0 0,-1-1 0 0 0,0 0 1 0 0,0 1-1 0 0,0-1 0 0 0,0 0 0 0 0,0 1 1 0 0,-1-1-1 0 0,-1-7 0 0 0,-14-60 294 0 0,-8-48-299 0 0,22 109 75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06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1 600 0 0,'-21'6'9433'0'0,"14"45"-3602"0"0,3 34-2131 0 0,2-33-2385 0 0,-16 211 2875 0 0,-11 338 2024 0 0,29-428-4730 0 0,-1-172-1484 0 0,5 16 0 0 0,0-11 0 0 0,-1-1 0 0 0,-1-1 0 0 0,-1-2 0 0 0,-1-1 0 0 0,0 1 0 0 0,1-1 0 0 0,-1 0 0 0 0,1 0 0 0 0,0 1 0 0 0,-1-1 0 0 0,1 0 0 0 0,0 0 0 0 0,0 0 0 0 0,0 0 0 0 0,0 0 0 0 0,0 0 0 0 0,0 0 0 0 0,0 0 0 0 0,0 0 0 0 0,0 0 0 0 0,0 0 0 0 0,1-1 0 0 0,-1 1 0 0 0,0-1 0 0 0,1 1 0 0 0,-1-1 0 0 0,0 1 0 0 0,1-1 0 0 0,-1 0 0 0 0,0 1 0 0 0,1-1 0 0 0,-1 0 0 0 0,3 0 0 0 0,1 0 0 0 0,48 8 0 0 0,72 1 0 0 0,3 0 0 0 0,485 22 0 0 0,-390-27 0 0 0,264 7 0 0 0,0-5 0 0 0,-261 2 0 0 0,139 3 0 0 0,-353-13 425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06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29 44 0 0,'-12'-8'1839'0'0,"-10"-13"11299"0"0,18 35-10091 0 0,-7 84 2792 0 0,9-64-4787 0 0,-2-1 0 0 0,-11 45 0 0 0,-5-9 72 0 0,-28 113 2121 0 0,41-144-2577 0 0,-3 47-1 0 0,12-66 162 0 0,-2-19-997 0 0,1 1-1 0 0,-1-1 1 0 0,0 1-1 0 0,1-1 1 0 0,-1 1-1 0 0,0-1 0 0 0,1 1 1 0 0,-1-1-1 0 0,1 1 1 0 0,-1-1-1 0 0,1 1 0 0 0,-1-1 1 0 0,1 0-1 0 0,-1 1 1 0 0,1-1-1 0 0,-1 0 1 0 0,1 1-1 0 0,-1-1 0 0 0,1 0 1 0 0,0 0-1 0 0,-1 1 1 0 0,1-1-1 0 0,-1 0 0 0 0,1 0 1 0 0,0 0-1 0 0,0 0 1 0 0,2 0-580 0 0,0-1 0 0 0,-1 1 0 0 0,1-1 1 0 0,-1 0-1 0 0,0 0 0 0 0,1 0 1 0 0,-1 0-1 0 0,0 0 0 0 0,1-1 0 0 0,-1 1 1 0 0,0 0-1 0 0,0-1 0 0 0,2-2 0 0 0,10-9-2435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07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14 171 6649 0 0,'-3'-5'1001'0'0,"1"-1"0"0"0,0 0 0 0 0,0 0 0 0 0,1 0 1 0 0,-1 0-1 0 0,1-1 0 0 0,1 1 0 0 0,-1-7 0 0 0,2 10-747 0 0,-1 1-1 0 0,1-1 1 0 0,0 0-1 0 0,0 0 1 0 0,0 0-1 0 0,0 1 1 0 0,1-1-1 0 0,-1 0 1 0 0,1 1-1 0 0,-1-1 0 0 0,1 1 1 0 0,0 0-1 0 0,0 0 1 0 0,0-1-1 0 0,0 1 1 0 0,0 1-1 0 0,1-1 1 0 0,-1 0-1 0 0,4-2 1 0 0,4-2 175 0 0,0 1 1 0 0,0 0 0 0 0,0 1 0 0 0,1 0 0 0 0,-1 0-1 0 0,17-3 1 0 0,66-7 1159 0 0,-91 14-1545 0 0,133-9 1312 0 0,1 7 1 0 0,140 15-1 0 0,8 12 48 0 0,209 8 520 0 0,-452-35-1924 0 0,-30 1 0 0 0,1 0 0 0 0,-1 0 0 0 0,0 2 0 0 0,0-1 0 0 0,18 4 0 0 0,-25-2 0 0 0,-1-1 0 0 0,0 1 0 0 0,1 0 0 0 0,-1 0 0 0 0,0 0 0 0 0,0 0 0 0 0,0 0 0 0 0,0 1 0 0 0,-1-1 0 0 0,1 1 0 0 0,-1 0 0 0 0,0 0 0 0 0,1 0 0 0 0,-1 0 0 0 0,0 0 0 0 0,-1 0 0 0 0,1 1 0 0 0,1 3 0 0 0,4 11 0 0 0,-1 0 0 0 0,5 23 0 0 0,-7-24 0 0 0,41 215 0 0 0,-38-189 0 0 0,6 32 0 0 0,35 303 0 0 0,-48-367 0 0 0,0-9 0 0 0,0-1 0 0 0,1 1 0 0 0,-1-1 0 0 0,-1 1 0 0 0,1-1 0 0 0,0 1 0 0 0,0-1 0 0 0,0 1 0 0 0,-1-1 0 0 0,1 1 0 0 0,-1-1 0 0 0,1 1 0 0 0,-1-1 0 0 0,0 0 0 0 0,0 1 0 0 0,1-1 0 0 0,-1 0 0 0 0,0 0 0 0 0,0 1 0 0 0,0-1 0 0 0,0 0 0 0 0,-2 1 0 0 0,0 1 0 0 0,-8 2 0 0 0,-1-2 0 0 0,0 0 0 0 0,0-1 0 0 0,0 0 0 0 0,0-1 0 0 0,0-1 0 0 0,-17-1 0 0 0,-78-11 0 0 0,64 6 0 0 0,-373-53 0 0 0,-196-22 0 0 0,266 70 0 0 0,327 11 0 0 0,-6 0-92 0 0,7 0-3237 0 0,-1 0-6133 0 0,1-2 6052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08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332 4 700 0 0,'0'0'6298'0'0,"21"-3"3850"0"0,-21 4-9924 0 0,0 1 1 0 0,1 0-1 0 0,-1-1 0 0 0,0 1 0 0 0,1 0 0 0 0,-1-1 0 0 0,0 1 0 0 0,0 0 1 0 0,-1-1-1 0 0,1 1 0 0 0,0 0 0 0 0,0-1 0 0 0,-1 1 0 0 0,1 0 0 0 0,-1-1 1 0 0,0 1-1 0 0,1-1 0 0 0,-1 1 0 0 0,0-1 0 0 0,0 1 0 0 0,-2 1 0 0 0,-24 35 1561 0 0,-2-8-851 0 0,0-2 0 0 0,-2-1 0 0 0,-48 33 0 0 0,-51 44 1799 0 0,128-103-2661 0 0,1 0 1 0 0,-1 1-1 0 0,1-1 0 0 0,-1 1 1 0 0,1-1-1 0 0,0 1 0 0 0,0-1 1 0 0,0 1-1 0 0,0 0 0 0 0,0-1 1 0 0,0 1-1 0 0,0 0 0 0 0,0 0 1 0 0,1-1-1 0 0,-1 1 1 0 0,1 0-1 0 0,0 0 0 0 0,-1 0 1 0 0,1 4-1 0 0,1-5-24 0 0,-1 1 0 0 0,1 0 0 0 0,0 0 0 0 0,0 0 1 0 0,0-1-1 0 0,0 1 0 0 0,0-1 0 0 0,0 1 0 0 0,1-1 0 0 0,-1 1 0 0 0,0-1 0 0 0,1 1 1 0 0,-1-1-1 0 0,1 0 0 0 0,0 0 0 0 0,-1 0 0 0 0,1 0 0 0 0,0 0 0 0 0,3 1 0 0 0,21 9-40 0 0,0-1 0 0 0,1-1 0 0 0,1-1 0 0 0,41 7 0 0 0,115 6-137 0 0,-177-21 116 0 0,0 1-434 0 0,60 2-3144 0 0,-45-5-852 0 0,0-3-3715 0 0,-13 0 15592 0 0,-16 11-6688 0 0,1 1 0 0 0,0 0 0 0 0,0 0 0 0 0,1 0 0 0 0,0 1-1 0 0,-6 13 1 0 0,-24 58 2274 0 0,10-19-1927 0 0,23-55-1093 0 0,0 0 0 0 0,0 0 0 0 0,0 0 0 0 0,1 1 0 0 0,-2 8 0 0 0,3-13-21 0 0,0 0 1 0 0,0-1-1 0 0,0 1 1 0 0,0 0-1 0 0,0 0 1 0 0,0-1-1 0 0,0 1 0 0 0,0 0 1 0 0,0 0-1 0 0,1-1 1 0 0,-1 1-1 0 0,0 0 1 0 0,0-1-1 0 0,0 1 1 0 0,1 0-1 0 0,-1-1 0 0 0,0 1 1 0 0,1 0-1 0 0,-1-1 1 0 0,1 1-1 0 0,-1-1 1 0 0,1 1-1 0 0,-1-1 0 0 0,1 1 1 0 0,-1-1-1 0 0,1 1 1 0 0,-1-1-1 0 0,1 1 1 0 0,0-1-1 0 0,-1 0 1 0 0,1 1-1 0 0,0-1 0 0 0,-1 0 1 0 0,1 0-1 0 0,0 1 1 0 0,0-1-1 0 0,-1 0 1 0 0,1 0-1 0 0,1 0 0 0 0,25-3-4896 0 0,-25 3 3233 0 0,14-4-2540 0 0,3 0 607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08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0 329 9141 0 0,'42'-18'15990'0'0,"-9"8"-11049"0"0,1 3-3730 0 0,-15 3-840 0 0,-1-1 0 0 0,1-1 0 0 0,18-7 0 0 0,-36 12-371 0 0,0 1 0 0 0,0 0 0 0 0,-1 0 0 0 0,1-1 0 0 0,0 1 0 0 0,-1 0 0 0 0,1-1 0 0 0,0 1 0 0 0,-1-1 0 0 0,1 1 0 0 0,-1-1 0 0 0,1 1 0 0 0,-1-1 0 0 0,1 1 0 0 0,-1-1 0 0 0,1 1 0 0 0,-1-1 0 0 0,1 1 0 0 0,-1-1 0 0 0,0 0 0 0 0,1 1 0 0 0,-1-1 0 0 0,0 0 0 0 0,0 0 0 0 0,1 1 0 0 0,-1-2 0 0 0,0 1 0 0 0,1 0 0 0 0,-1 0 0 0 0,0 0 0 0 0,0 1 0 0 0,0-1 0 0 0,0 0 0 0 0,0 0 0 0 0,0 0 0 0 0,0 0 0 0 0,0 0 0 0 0,0 0 0 0 0,0 1 0 0 0,0-1 0 0 0,0 0 0 0 0,-1 0 0 0 0,1 0 0 0 0,0 0 0 0 0,-1 1 0 0 0,1-1 0 0 0,-1 0 0 0 0,1 0 0 0 0,-1 1 0 0 0,1-1 0 0 0,-1 0 0 0 0,1 1 0 0 0,-2-2 0 0 0,1 1 0 0 0,-16-27 0 0 0,12 21 0 0 0,0 0 0 0 0,1 0 0 0 0,0-1 0 0 0,1 1 0 0 0,-5-14 0 0 0,8 19 0 0 0,-1 0 0 0 0,1-1 0 0 0,0 1 0 0 0,-1 0 0 0 0,1-1 0 0 0,1 1 0 0 0,-1 0 0 0 0,0-1 0 0 0,0 1 0 0 0,1 0 0 0 0,-1 0 0 0 0,1-1 0 0 0,0 1 0 0 0,0 0 0 0 0,0 0 0 0 0,0 0 0 0 0,0 0 0 0 0,0 0 0 0 0,0 0 0 0 0,1 0 0 0 0,-1 1 0 0 0,1-1 0 0 0,-1 0 0 0 0,1 1 0 0 0,2-3 0 0 0,10-6 0 0 0,0 1 0 0 0,0 0 0 0 0,1 1 0 0 0,0 0 0 0 0,0 1 0 0 0,0 1 0 0 0,1 0 0 0 0,0 1 0 0 0,33-5 0 0 0,-29 7 0 0 0,0 1 0 0 0,0 0 0 0 0,1 2 0 0 0,-1 0 0 0 0,0 2 0 0 0,0 0 0 0 0,0 1 0 0 0,21 6 0 0 0,-35-8 0 0 0,1 1 0 0 0,-1 1 0 0 0,0-1 0 0 0,0 1 0 0 0,0 0 0 0 0,0 0 0 0 0,0 1 0 0 0,-1 0 0 0 0,1 0 0 0 0,-1 0 0 0 0,5 6 0 0 0,-8-7 0 0 0,1 0 0 0 0,-1 0 0 0 0,0 0 0 0 0,0 1 0 0 0,-1-1 0 0 0,1 1 0 0 0,-1-1 0 0 0,1 1 0 0 0,-1 0 0 0 0,0 0 0 0 0,-1-1 0 0 0,1 1 0 0 0,-1 0 0 0 0,1 0 0 0 0,-1 0 0 0 0,0 0 0 0 0,-1 0 0 0 0,1 0 0 0 0,-1-1 0 0 0,-1 6 0 0 0,-19 50 0 0 0,17-50 0 0 0,0 0 0 0 0,0 1 0 0 0,1-1 0 0 0,0 1 0 0 0,1-1 0 0 0,0 1 0 0 0,0 0 0 0 0,1 0 0 0 0,0 11 0 0 0,2-18 0 0 0,-1 0 0 0 0,1 0 0 0 0,0 0 0 0 0,0 0 0 0 0,0 0 0 0 0,0 0 0 0 0,0-1 0 0 0,1 1 0 0 0,0 0 0 0 0,-1-1 0 0 0,1 1 0 0 0,0-1 0 0 0,0 1 0 0 0,0-1 0 0 0,4 4 0 0 0,-1-3 0 0 0,0 1 0 0 0,1-1 0 0 0,-1 0 0 0 0,1 0 0 0 0,0 0 0 0 0,-1-1 0 0 0,10 3 0 0 0,7 0 0 0 0,1-1 0 0 0,0-1 0 0 0,29 1 0 0 0,-43-4 0 0 0,54 4-181 0 0,-55-5-4815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10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1 280 0 0,'0'0'1861'0'0,"24"12"1817"0"0,5-5-2347 0 0,1-1 0 0 0,-1-2 1 0 0,1-1-1 0 0,32-1 0 0 0,-24-1-421 0 0,542 14 6547 0 0,-271-17-4322 0 0,-199 2-2016 0 0,148 2 1048 0 0,-124 3-2384 0 0,-128-5-915 0 0,15-1-710 0 0,-6-3-7306 0 0,-9 1 6589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11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69 452 0 0,'0'-1'233'0'0,"-1"0"0"0"0,1 0 0 0 0,0 1 0 0 0,0-1 0 0 0,0 0 1 0 0,0 1-1 0 0,0-1 0 0 0,0 0 0 0 0,0 0 0 0 0,0 1 0 0 0,0-1 0 0 0,0 0 0 0 0,0 0 0 0 0,0 1 0 0 0,0-1 0 0 0,1 0 1 0 0,-1 1-1 0 0,0-1 0 0 0,1 0 0 0 0,-1 1 0 0 0,0-1 0 0 0,1 0 0 0 0,-1 1 0 0 0,1-1 0 0 0,-1 1 0 0 0,1-2 0 0 0,23-11 3068 0 0,34-1-354 0 0,-51 13-2327 0 0,2-1-234 0 0,19-5 964 0 0,1 2 1 0 0,-1 2-1 0 0,1 0 0 0 0,57 3 0 0 0,-84 0-1302 0 0,-1 0 1 0 0,0 0-1 0 0,0 0 1 0 0,0 0-1 0 0,0 0 1 0 0,1 1-1 0 0,-1-1 1 0 0,0 0-1 0 0,0 1 1 0 0,0-1-1 0 0,0 1 1 0 0,0-1-1 0 0,0 1 1 0 0,0-1-1 0 0,0 1 1 0 0,0 0-1 0 0,0-1 1 0 0,0 1-1 0 0,0 0 1 0 0,0 0-1 0 0,0 0 1 0 0,-1 0-1 0 0,1 0 1 0 0,0 0-1 0 0,-1 0 1 0 0,1 0-1 0 0,-1 0 0 0 0,1 0 1 0 0,-1 0-1 0 0,1 0 1 0 0,-1 0-1 0 0,0 0 1 0 0,0 1-1 0 0,1-1 1 0 0,-1 0-1 0 0,0 0 1 0 0,0 0-1 0 0,0 0 1 0 0,0 1-1 0 0,0-1 1 0 0,-1 0-1 0 0,1 0 1 0 0,0 0-1 0 0,0 0 1 0 0,-1 1-1 0 0,0 0 1 0 0,-3 7 100 0 0,0-1 0 0 0,0 1 0 0 0,-1-1 1 0 0,-10 14-1 0 0,9-14-105 0 0,-19 27 386 0 0,-2-1 0 0 0,-1-1 0 0 0,-1-2 0 0 0,-2-1 0 0 0,-49 38 0 0 0,78-67-382 0 0,1 0 1 0 0,0 0-1 0 0,0 0 1 0 0,-1 0-1 0 0,1 0 0 0 0,-1 0 1 0 0,1 0-1 0 0,-1 0 0 0 0,1 0 1 0 0,-1-1-1 0 0,0 1 1 0 0,1-1-1 0 0,-1 1 0 0 0,0-1 1 0 0,1 0-1 0 0,-1 0 1 0 0,0 1-1 0 0,0-1 0 0 0,1 0 1 0 0,-1-1-1 0 0,0 1 0 0 0,1 0 1 0 0,-1 0-1 0 0,0-1 1 0 0,1 1-1 0 0,-1-1 0 0 0,0 1 1 0 0,1-1-1 0 0,-1 0 0 0 0,1 0 1 0 0,-1 0-1 0 0,1 0 1 0 0,-1 0-1 0 0,1 0 0 0 0,0 0 1 0 0,-1 0-1 0 0,1 0 0 0 0,0-1 1 0 0,0 1-1 0 0,0 0 1 0 0,0-1-1 0 0,0 1 0 0 0,0-1 1 0 0,0-1-1 0 0,-4-9 88 0 0,0 0 0 0 0,0 0 1 0 0,2 0-1 0 0,-5-24 0 0 0,5 21-59 0 0,-5-19 72 0 0,5 15-93 0 0,0 1 0 0 0,-2 0 0 0 0,0 0-1 0 0,-1 0 1 0 0,-1 1 0 0 0,0 0 0 0 0,-13-20-1 0 0,14 31-1514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12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70 244 0 0,'0'0'6515'0'0,"4"1"-5311"0"0,8 1-411 0 0,0 0-1 0 0,-1-1 0 0 0,1 0 0 0 0,0-1 0 0 0,19-2 1 0 0,65-13 1631 0 0,-45 5-1097 0 0,-27 7-432 0 0,1-2 0 0 0,-1-1-1 0 0,-1-1 1 0 0,1 0 0 0 0,27-15 1510 0 0,-57 41-1906 0 0,2 0-63 0 0,0 1 1 0 0,1 0-1 0 0,1 0 0 0 0,1-1 0 0 0,1 1 1 0 0,3 26-1 0 0,3-1 261 0 0,19 70 0 0 0,-24-114-687 0 0,-1 1-1 0 0,1 0 1 0 0,-1 0 0 0 0,0 0 0 0 0,1 0-1 0 0,-1 1 1 0 0,0-1 0 0 0,0 0 0 0 0,0 0 0 0 0,0 0-1 0 0,-1 0 1 0 0,1 0 0 0 0,0 0 0 0 0,-1 0-1 0 0,0 0 1 0 0,1 0 0 0 0,-1 0 0 0 0,0-1-1 0 0,0 1 1 0 0,-2 3 0 0 0,0-2-36 0 0,0 0-1 0 0,0-1 1 0 0,-1 1 0 0 0,1-1 0 0 0,-1 0 0 0 0,1 0-1 0 0,-1 0 1 0 0,0 0 0 0 0,-5 2 0 0 0,-56 16-209 0 0,46-15 304 0 0,0 1 1 0 0,0 1 0 0 0,-22 11 0 0 0,41-17 484 0 0,31 2 40 0 0,2-5-313 0 0,19 0-145 0 0,-21 9-6451 0 0,-20-7 554 0 0,-6 0 4709 0 0,8 0-1813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13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31 184 0 0,'8'-9'1313'0'0,"11"-12"14067"0"0,-22 22-14443 0 0,-84 65 4721 0 0,-8 3-2740 0 0,74-56-2453 0 0,-14 7-17 0 0,18-5-4134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13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22 644 0 0,'-9'-21'14380'0'0,"11"21"-13874"0"0,1 0 1 0 0,-1 0-1 0 0,0 1 0 0 0,0-1 0 0 0,1 1 1 0 0,-1-1-1 0 0,0 1 0 0 0,0 0 0 0 0,0 0 1 0 0,0 0-1 0 0,0 0 0 0 0,0 1 0 0 0,0-1 1 0 0,2 2-1 0 0,32 27 2761 0 0,-22-18-2119 0 0,32 25 1532 0 0,59 35 0 0 0,-101-70-2766 0 0,-1 0-1 0 0,1-1 1 0 0,0 1-1 0 0,-1-1 1 0 0,1 0-1 0 0,0 0 1 0 0,0-1 0 0 0,5 1-1 0 0,4 1-4225 0 0,0 1-5384 0 0,-9-2 6678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3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15 136 0 0,'1'-1'519'0'0,"-1"0"0"0"0,1 0 1 0 0,0 0-1 0 0,-1 0 0 0 0,1 0 0 0 0,0 0 0 0 0,0 1 1 0 0,0-1-1 0 0,0 0 0 0 0,0 0 0 0 0,0 1 0 0 0,0-1 1 0 0,0 1-1 0 0,0-1 0 0 0,0 1 0 0 0,1-1 0 0 0,-1 1 1 0 0,0-1-1 0 0,0 1 0 0 0,0 0 0 0 0,0 0 0 0 0,1 0 1 0 0,-1 0-1 0 0,0 0 0 0 0,2 0 0 0 0,-1 1-135 0 0,0 0-1 0 0,-1-1 1 0 0,0 1-1 0 0,1 0 1 0 0,-1 0-1 0 0,1 1 1 0 0,-1-1-1 0 0,0 0 1 0 0,0 0-1 0 0,0 1 1 0 0,0-1-1 0 0,0 0 1 0 0,0 1-1 0 0,0-1 1 0 0,1 4-1 0 0,2 3 403 0 0,-1 1-1 0 0,0 0 1 0 0,0 0-1 0 0,-1 1 1 0 0,2 12-1 0 0,9 184 4832 0 0,-9-192-6781 0 0,-1-6-458 0 0,-2-1-2221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14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62 240 0 0,'12'-18'9199'0'0,"-7"15"-8097"0"0,0-1 0 0 0,0 1 1 0 0,0 0-1 0 0,0 0 0 0 0,6-2 1 0 0,1 0 95 0 0,0 1 0 0 0,1 1 1 0 0,-1 0-1 0 0,1 0 0 0 0,-1 1 1 0 0,17 0-1 0 0,-28 2-1134 0 0,-1 0 1 0 0,1 0-1 0 0,0 0 0 0 0,-1 0 1 0 0,1 0-1 0 0,0 0 0 0 0,-1 0 1 0 0,1 1-1 0 0,0-1 0 0 0,-1 0 1 0 0,1 0-1 0 0,-1 1 0 0 0,1-1 1 0 0,0 0-1 0 0,-1 1 0 0 0,1-1 1 0 0,-1 1-1 0 0,1-1 0 0 0,-1 0 1 0 0,1 1-1 0 0,-1-1 0 0 0,1 1 1 0 0,-1 0-1 0 0,0-1 0 0 0,1 1 1 0 0,-1-1-1 0 0,0 1 1 0 0,1-1-1 0 0,-1 1 0 0 0,0 0 1 0 0,0-1-1 0 0,0 1 0 0 0,0 0 1 0 0,1-1-1 0 0,-1 1 0 0 0,0 0 1 0 0,0-1-1 0 0,0 1 0 0 0,0 0 1 0 0,-1-1-1 0 0,1 1 0 0 0,0 0 1 0 0,0-1-1 0 0,0 1 0 0 0,0 0 1 0 0,-1-1-1 0 0,1 1 0 0 0,-1 0 1 0 0,-15 39 193 0 0,11-31-9 0 0,4-6-220 0 0,-1-1-1 0 0,1 1 0 0 0,0-1 1 0 0,0 1-1 0 0,1 0 0 0 0,-1 0 1 0 0,0-1-1 0 0,1 1 0 0 0,0 0 1 0 0,-1 0-1 0 0,1 0 0 0 0,0-1 1 0 0,1 1-1 0 0,-1 0 0 0 0,0 0 1 0 0,1 0-1 0 0,0-1 0 0 0,-1 1 0 0 0,3 5 1 0 0,-1-6 3 0 0,0 1 0 0 0,0-1 1 0 0,1 0-1 0 0,-1 0 0 0 0,0 0 1 0 0,1 0-1 0 0,0 0 0 0 0,-1 0 0 0 0,1-1 1 0 0,0 1-1 0 0,0-1 0 0 0,-1 0 1 0 0,1 0-1 0 0,0 0 0 0 0,0 0 0 0 0,1 0 1 0 0,-1-1-1 0 0,4 1 0 0 0,85 2-1209 0 0,-80 1-2355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16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1 145 152 0 0,'0'0'737'0'0,"21"14"2398"0"0,1-9-1598 0 0,-1 0 0 0 0,28 1-1 0 0,91-4 829 0 0,-84-3-1366 0 0,401-10 3547 0 0,733-45 1280 0 0,-494 33-3512 0 0,-43 3-796 0 0,120-2 147 0 0,-377 14-1101 0 0,-100-1-280 0 0,410-6 606 0 0,-676 15-729 0 0,-11 1 220 0 0,-1 0-1 0 0,0-2 0 0 0,1 0 1 0 0,30-8-1 0 0,-18 7 186 0 0,-19 10-4052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17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21 280 0 0,'-15'-21'11685'0'0,"13"31"-11082"0"0,-1 0 0 0 0,1 0 0 0 0,1 0 0 0 0,0 0 1 0 0,0 0-1 0 0,1 0 0 0 0,0 0 0 0 0,1 1 0 0 0,2 14 0 0 0,6 15 648 0 0,14 42 1 0 0,-3-15-106 0 0,33 178 2152 0 0,13 51-547 0 0,23-17-644 0 0,-71-225-918 0 0,-19-56-1145 0 0,-1 0 0 0 0,0 0 0 0 0,-1 1 0 0 0,1-1 0 0 0,0 1 1 0 0,0-1-1 0 0,-1 1 0 0 0,1 0 0 0 0,-1 0 0 0 0,1 0 0 0 0,-1 0 1 0 0,1 0-1 0 0,-1 1 0 0 0,0-1 0 0 0,-3 0 0 0 0,-6 0-66 0 0,0 0-1 0 0,0 0 1 0 0,0 1-1 0 0,0 0 0 0 0,0 1 1 0 0,0 1-1 0 0,1 0 1 0 0,-1 0-1 0 0,0 1 1 0 0,1 0-1 0 0,0 1 0 0 0,-17 9 1 0 0,26-12 18 0 0,0 0-1 0 0,1 0 1 0 0,-1 0 0 0 0,0 1 0 0 0,1-1 0 0 0,-1 1-1 0 0,1-1 1 0 0,0 1 0 0 0,-1 0 0 0 0,1-1 0 0 0,0 1-1 0 0,0 0 1 0 0,0 0 0 0 0,0 0 0 0 0,0 2 0 0 0,1-3 3 0 0,-1 1 0 0 0,1-1 1 0 0,0 0-1 0 0,0 0 0 0 0,0 1 1 0 0,0-1-1 0 0,0 0 1 0 0,1 1-1 0 0,-1-1 0 0 0,0 0 1 0 0,1 1-1 0 0,-1-1 0 0 0,1 0 1 0 0,-1 0-1 0 0,1 0 0 0 0,-1 1 1 0 0,1-1-1 0 0,1 1 0 0 0,0 1 6 0 0,1-1-1 0 0,-1 1 1 0 0,1-1-1 0 0,0 1 1 0 0,0-1-1 0 0,0 0 1 0 0,0 0-1 0 0,0-1 1 0 0,0 1-1 0 0,1-1 1 0 0,-1 1-1 0 0,0-1 0 0 0,1 0 1 0 0,-1 0-1 0 0,7 0 1 0 0,8 0 19 0 0,-1 0 0 0 0,1-1 0 0 0,-1-1 0 0 0,29-5 0 0 0,-41 5-17 0 0,1 0 0 0 0,0 0 0 0 0,-1-1 0 0 0,1 1 0 0 0,-1-1 0 0 0,0-1-1 0 0,1 1 1 0 0,-1-1 0 0 0,0 0 0 0 0,-1 0 0 0 0,1 0 0 0 0,0 0 0 0 0,-1-1-1 0 0,0 0 1 0 0,0 0 0 0 0,0 0 0 0 0,6-9 0 0 0,-8 12-5 0 0,0-2 0 0 0,-5-14 9 0 0,2 14-13 0 0,-1 1-1 0 0,1-1 1 0 0,-1 1-1 0 0,0-1 1 0 0,0 1 0 0 0,0 0-1 0 0,0 0 1 0 0,0-1-1 0 0,-1 1 1 0 0,1 1-1 0 0,-1-1 1 0 0,1 0-1 0 0,-1 1 1 0 0,1-1-1 0 0,-1 1 1 0 0,0 0 0 0 0,0 0-1 0 0,0 0 1 0 0,0 0-1 0 0,0 0 1 0 0,0 1-1 0 0,0-1 1 0 0,0 1-1 0 0,0 0 1 0 0,0 0-1 0 0,-3 0 1 0 0,-4 0-8 0 0,0 0 0 0 0,0 1 0 0 0,0 0 1 0 0,0 0-1 0 0,0 1 0 0 0,-16 6 0 0 0,23-7 7 0 0,0 0 0 0 0,0 0 0 0 0,1 1 0 0 0,-1-1 0 0 0,1 1 0 0 0,-1 0 0 0 0,1-1 0 0 0,-1 1 0 0 0,1 0 0 0 0,0 0 0 0 0,0 1 0 0 0,0-1 0 0 0,0 0 0 0 0,-1 3 0 0 0,3-4 5 0 0,-1 0 0 0 0,1 0 0 0 0,0 1 0 0 0,0-1 0 0 0,0 0-1 0 0,-1 0 1 0 0,1 0 0 0 0,0 0 0 0 0,0 0 0 0 0,1 0 0 0 0,-1 0 0 0 0,0 0 0 0 0,0 0 0 0 0,0 0 0 0 0,1 0 0 0 0,-1 0 0 0 0,0 0 0 0 0,1 0-1 0 0,-1 0 1 0 0,1 0 0 0 0,0 0 0 0 0,-1 0 0 0 0,1 0 0 0 0,0 0 0 0 0,-1 0 0 0 0,1-1 0 0 0,0 1 0 0 0,0 0 0 0 0,0-1 0 0 0,-1 1 0 0 0,1 0 0 0 0,0-1-1 0 0,0 1 1 0 0,0-1 0 0 0,0 1 0 0 0,0-1 0 0 0,0 0 0 0 0,0 1 0 0 0,0-1 0 0 0,2 0 0 0 0,7 4 21 0 0,0 0 0 0 0,1-1 0 0 0,-1 0 0 0 0,1 0 0 0 0,0-2 0 0 0,-1 1 0 0 0,1-1 0 0 0,0-1 1 0 0,0 0-1 0 0,0 0 0 0 0,0-1 0 0 0,0-1 0 0 0,0 1 0 0 0,12-5 0 0 0,-22 5-22 0 0,0 1 1 0 0,0 0-1 0 0,0 0 1 0 0,0-1-1 0 0,0 1 1 0 0,0 0-1 0 0,0-1 1 0 0,0 1 0 0 0,0-1-1 0 0,-1 1 1 0 0,1-1-1 0 0,0 0 1 0 0,0 1-1 0 0,0-1 1 0 0,-1 0-1 0 0,1 0 1 0 0,0 1-1 0 0,-1-1 1 0 0,1 0-1 0 0,-1 0 1 0 0,1 0-1 0 0,-1 0 1 0 0,1 0-1 0 0,-1 0 1 0 0,0 0-1 0 0,1 0 1 0 0,-1 0-1 0 0,0 0 1 0 0,0 0-1 0 0,0 0 1 0 0,0 0-1 0 0,0 0 1 0 0,0 0-1 0 0,0 0 1 0 0,0 0-1 0 0,0 0 1 0 0,0 0-1 0 0,-1 0 1 0 0,1 0-1 0 0,0 0 1 0 0,-1 0-1 0 0,1 0 1 0 0,0 1-1 0 0,-2-3 1 0 0,1 1-2 0 0,-1 0 0 0 0,1-1 0 0 0,-1 1 0 0 0,0 0 0 0 0,0 0 0 0 0,0 0 0 0 0,0 0 0 0 0,-1 1-1 0 0,1-1 1 0 0,0 0 0 0 0,-1 1 0 0 0,1 0 0 0 0,-1-1 0 0 0,-4 0 0 0 0,-22-2-452 0 0,28 4 324 0 0,0-1 0 0 0,0 1 0 0 0,0 0-1 0 0,0 0 1 0 0,0 0 0 0 0,-1 0 0 0 0,1 0 0 0 0,0 1 0 0 0,0-1 0 0 0,0 0 0 0 0,0 0 0 0 0,0 1-1 0 0,0-1 1 0 0,0 0 0 0 0,0 1 0 0 0,0-1 0 0 0,0 1 0 0 0,0 0 0 0 0,0-1 0 0 0,0 1 0 0 0,1 0-1 0 0,-2 0 1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18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22 644 0 0,'-33'-21'16575'0'0,"24"39"-12911"0"0,14 129 2732 0 0,-6-98-5449 0 0,3 0 0 0 0,8 52 0 0 0,25 279 1812 0 0,-31-313-2871 0 0,-2-32 112 0 0,2-1 0 0 0,1 0 0 0 0,12 44 0 0 0,-18-74 0 0 0,13 6 0 0 0,-6-9 0 0 0,3-5 0 0 0,-9 4 0 0 0,0 0 0 0 0,0 0 0 0 0,0-1 0 0 0,1 1 0 0 0,-1 0 0 0 0,0 0 0 0 0,0-1 0 0 0,0 1 0 0 0,0 0 0 0 0,1-1 0 0 0,-1 1 0 0 0,0 0 0 0 0,0 0 0 0 0,0-1 0 0 0,0 1 0 0 0,0 0 0 0 0,0-1 0 0 0,0 1 0 0 0,0 0 0 0 0,0-1 0 0 0,0 1 0 0 0,0 0 0 0 0,0-1 0 0 0,0 1 0 0 0,0 0 0 0 0,0-1 0 0 0,0 1 0 0 0,0 0 0 0 0,-1-1 0 0 0,1 1 0 0 0,0 0 0 0 0,0 0 0 0 0,0-1 0 0 0,-1 1 0 0 0,1 0 0 0 0,0 0 0 0 0,0-1 0 0 0,0 1 0 0 0,-1 0 0 0 0,1 0 0 0 0,0 0 0 0 0,0-1 0 0 0,-1 1 0 0 0,1 0 0 0 0,-10-7 0 0 0,1 4 0 0 0,0 1 0 0 0,-1 0 0 0 0,1 0 0 0 0,0 0 0 0 0,-1 2 0 0 0,0-1 0 0 0,1 1 0 0 0,-13 1 0 0 0,18 0 0 0 0,-1-1 0 0 0,1 1 0 0 0,-1 0 0 0 0,0 0 0 0 0,1 0 0 0 0,0 0 0 0 0,-1 1 0 0 0,1 0 0 0 0,0 0 0 0 0,0 0 0 0 0,0 0 0 0 0,0 1 0 0 0,0-1 0 0 0,0 1 0 0 0,1 0 0 0 0,-1 0 0 0 0,1 1 0 0 0,-5 6 0 0 0,5-4 0 0 0,3-5 0 0 0,0 0 0 0 0,0 1 0 0 0,1-1 0 0 0,-1 0 0 0 0,0 0 0 0 0,0 1 0 0 0,1-1 0 0 0,-1 0 0 0 0,1 0 0 0 0,-1 0 0 0 0,1 0 0 0 0,0 0 0 0 0,-1 0 0 0 0,1 0 0 0 0,0 0 0 0 0,0 0 0 0 0,-1 0 0 0 0,1 0 0 0 0,0 0 0 0 0,0 0 0 0 0,0 0 0 0 0,0-1 0 0 0,0 1 0 0 0,1 0 0 0 0,-1-1 0 0 0,0 1 0 0 0,0-1 0 0 0,0 0 0 0 0,0 1 0 0 0,1-1 0 0 0,-1 0 0 0 0,0 1 0 0 0,0-1 0 0 0,2 0 0 0 0,0 0 0 0 0,6 3 0 0 0,0-2 0 0 0,0 1 0 0 0,0-2 0 0 0,1 1 0 0 0,-1-1 0 0 0,0 0 0 0 0,13-2 0 0 0,-18 1 0 0 0,0 1 0 0 0,0-1 0 0 0,0 0 0 0 0,0 0 0 0 0,0 0 0 0 0,-1 0 0 0 0,1-1 0 0 0,0 1 0 0 0,-1-1 0 0 0,1 0 0 0 0,-1 0 0 0 0,0 0 0 0 0,1-1 0 0 0,-1 1 0 0 0,0-1 0 0 0,-1 0 0 0 0,1 0 0 0 0,0 0 0 0 0,2-4 0 0 0,-4 6 0 0 0,-1 1 0 0 0,0 0 0 0 0,0-1 0 0 0,1 1 0 0 0,-1-1 0 0 0,0 1 0 0 0,0 0 0 0 0,0-1 0 0 0,0 1 0 0 0,0-1 0 0 0,0 1 0 0 0,0-1 0 0 0,1 1 0 0 0,-1-1 0 0 0,0 1 0 0 0,-1-1 0 0 0,1 1 0 0 0,0-1 0 0 0,0 1 0 0 0,0 0 0 0 0,0-1 0 0 0,0 1 0 0 0,0-1 0 0 0,0 1 0 0 0,-1-1 0 0 0,1 1 0 0 0,0 0 0 0 0,0-1 0 0 0,-1 1 0 0 0,1-1 0 0 0,0 1 0 0 0,-1-1 0 0 0,-16-3 0 0 0,-13 6 0 0 0,27-2 0 0 0,3 0 0 0 0,-1 0 0 0 0,0 0 0 0 0,0 0 0 0 0,0 1 0 0 0,0-1 0 0 0,1 0 0 0 0,-1 0 0 0 0,0 1 0 0 0,0-1 0 0 0,1 0 0 0 0,-1 1 0 0 0,0-1 0 0 0,1 1 0 0 0,-1-1 0 0 0,0 1 0 0 0,1 0 0 0 0,-1-1 0 0 0,0 2 0 0 0,-3 3 0 0 0,4-4 0 0 0,0 0 0 0 0,0-1 0 0 0,0 1 0 0 0,0-1 0 0 0,0 1 0 0 0,1 0 0 0 0,-1-1 0 0 0,0 1 0 0 0,0-1 0 0 0,0 1 0 0 0,0-1 0 0 0,1 1 0 0 0,-1-1 0 0 0,0 1 0 0 0,1-1 0 0 0,-1 1 0 0 0,0-1 0 0 0,1 1 0 0 0,-1-1 0 0 0,0 1 0 0 0,1-1 0 0 0,-1 1 0 0 0,1-1 0 0 0,-1 0 0 0 0,1 1 0 0 0,-1-1 0 0 0,1 0 0 0 0,-1 0 0 0 0,1 1 0 0 0,-1-1 0 0 0,1 0 0 0 0,0 0 0 0 0,-1 0 0 0 0,1 0 0 0 0,-1 1 0 0 0,1-1 0 0 0,0 0 0 0 0,-1 0 0 0 0,1 0 0 0 0,-1 0 0 0 0,1-1 0 0 0,-1 1 0 0 0,1 0 0 0 0,0 0 0 0 0,0 0 0 0 0,27-3 0 0 0,-15 2 0 0 0,-11 0 0 0 0,-1 1 0 0 0,0 0 0 0 0,0 0 0 0 0,0 0 0 0 0,0-1 0 0 0,0 1 0 0 0,0 0 0 0 0,0-1 0 0 0,0 1 0 0 0,0-1 0 0 0,0 1 0 0 0,-1-1 0 0 0,1 0 0 0 0,0 1 0 0 0,0-1 0 0 0,0 0 0 0 0,-1 1 0 0 0,1-1 0 0 0,0 0 0 0 0,0-1 0 0 0,4-2 826 0 0,12-9-15381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20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1357 1 312 0 0,'-4'2'1565'0'0,"0"0"-1"0"0,0 0 1 0 0,0 0-1 0 0,0 1 1 0 0,0-1-1 0 0,0 1 1 0 0,1 0-1 0 0,-1 0 1 0 0,1 0 0 0 0,0 1-1 0 0,0-1 1 0 0,-5 8-1 0 0,6-6-1083 0 0,1-1-1 0 0,-1 0 0 0 0,0 0 1 0 0,1 1-1 0 0,0-1 1 0 0,0 1-1 0 0,1-1 1 0 0,-1 8-1 0 0,5 166 5085 0 0,13 0-3508 0 0,-1-23-1887 0 0,4 28-170 0 0,6 132 0 0 0,-25-265 0 0 0,-2-41 0 0 0,0 0 0 0 0,2 2 0 0 0,-5 34 0 0 0,2-38 0 0 0,-1-2 0 0 0,-2-2 0 0 0,-1-1 0 0 0,-1-1 0 0 0,-177 10 0 0 0,-251 53 0 0 0,383-56 0 0 0,-265 54 0 0 0,107-24 0 0 0,191-35 0 0 0,3-1 0 0 0,0-1 0 0 0,1 0 0 0 0,-18-2 0 0 0,26 1 0 0 0,-1 1 0 0 0,-1 0 0 0 0,2-1 0 0 0,-1 0 0 0 0,1 1 0 0 0,0-1-144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24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60 0 0,'13'-30'5605'0'0,"-13"30"-5490"0"0,0 0 1 0 0,0-1 0 0 0,1 1 0 0 0,-1 0 0 0 0,0-1 0 0 0,0 1 0 0 0,1 0 0 0 0,-1-1 0 0 0,0 1 0 0 0,1 0 0 0 0,-1 0 0 0 0,0-1 0 0 0,1 1 0 0 0,-1 0 0 0 0,0 0 0 0 0,1 0 0 0 0,-1 0 0 0 0,0-1 0 0 0,1 1 0 0 0,-1 0 0 0 0,1 0 0 0 0,-1 0 0 0 0,0 0 0 0 0,1 0 0 0 0,-1 0 0 0 0,1 0 0 0 0,-1 0 0 0 0,0 0 0 0 0,1 0 0 0 0,-1 0 0 0 0,1 0 0 0 0,-1 1 0 0 0,0-1 0 0 0,1 0 0 0 0,-1 0 0 0 0,0 0 0 0 0,1 0 0 0 0,-1 1 0 0 0,0-1 0 0 0,1 0 0 0 0,-1 0 0 0 0,1 1 0 0 0,3 21 2839 0 0,-9 31-297 0 0,5-51-2545 0 0,-5 32 1342 0 0,-1 46 0 0 0,6-67-1146 0 0,1 0 0 0 0,0 0-1 0 0,1 0 1 0 0,0 0 0 0 0,1 0 0 0 0,8 22-1 0 0,0-9-67 0 0,2-1 0 0 0,23 38 0 0 0,-3-16-9802 0 0,-27-39 7399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25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66 376 0 0,'-14'0'12271'0'0,"230"0"-5010"0"0,117-26-3813 0 0,-220 15-2373 0 0,114-16 952 0 0,-220 26-2421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25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534 0 532 0 0,'-12'1'1082'0'0,"-1"0"-1"0"0,1 1 1 0 0,0 1-1 0 0,-1 0 1 0 0,1 0-1 0 0,0 2 0 0 0,1-1 1 0 0,-1 1-1 0 0,1 1 1 0 0,-17 11-1 0 0,-11 10 1191 0 0,-51 45-1 0 0,79-63-1880 0 0,-216 185 4474 0 0,225-192-5219 0 0,-12 13-173 0 0,11-7-1762 0 0,18-3-6063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25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468 15 160 0 0,'-1'-1'227'0'0,"1"0"-1"0"0,-1 0 1 0 0,0 0-1 0 0,1 0 1 0 0,-1 0 0 0 0,0 0-1 0 0,0 0 1 0 0,0 0 0 0 0,0 1-1 0 0,0-1 1 0 0,0 0-1 0 0,0 1 1 0 0,0-1 0 0 0,0 1-1 0 0,0-1 1 0 0,0 1-1 0 0,0 0 1 0 0,0-1 0 0 0,0 1-1 0 0,-1 0 1 0 0,1 0 0 0 0,0-1-1 0 0,0 1 1 0 0,0 0-1 0 0,-1 0 1 0 0,1 1 0 0 0,0-1-1 0 0,0 0 1 0 0,0 0-1 0 0,0 0 1 0 0,0 1 0 0 0,-1-1-1 0 0,1 1 1 0 0,0-1-1 0 0,-1 2 1 0 0,-5 1 720 0 0,0 1 0 0 0,1 0 1 0 0,-1 1-1 0 0,-6 6 0 0 0,6-6-836 0 0,-20 18 875 0 0,-318 247 5710 0 0,335-259-7540 0 0,20-11-1930 0 0,24-10-2313 0 0,-33 10 5013 0 0,22-8-1993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09:26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303 1 400 0 0,'0'0'3184'0'0,"-4"0"-1936"0"0,-7 3-477 0 0,0 1-1 0 0,0 0 0 0 0,0 0 0 0 0,1 1 0 0 0,-1 1 0 0 0,1-1 0 0 0,0 2 1 0 0,-12 9-1 0 0,-76 73 3019 0 0,51-44-1720 0 0,0 2-769 0 0,47-47-1402 0 0,0 1 1 0 0,0-1-1 0 0,0 0 1 0 0,1 1-1 0 0,-1-1 1 0 0,0 0-1 0 0,0 0 1 0 0,0 1-1 0 0,0-1 1 0 0,1 0-1 0 0,-1 0 1 0 0,0 1-1 0 0,0-1 1 0 0,1 0-1 0 0,-1 0 1 0 0,0 1-1 0 0,0-1 1 0 0,1 0-1 0 0,-1 0 1 0 0,0 0-1 0 0,1 0 1 0 0,-1 0-1 0 0,0 1 1 0 0,0-1-1 0 0,1 0 1 0 0,-1 0-1 0 0,0 0 1 0 0,1 0-1 0 0,-1 0 1 0 0,0 0-1 0 0,1 0 1 0 0,-1 0-1 0 0,0 0 1 0 0,1 0-1 0 0,-1 0 1 0 0,0 0-1 0 0,1-1 1 0 0,-1 1-1 0 0,0 0 1 0 0,1 0-1 0 0,-1 0 1 0 0,0 0-1 0 0,19-1-2357 0 0,-19 1 2529 0 0,22-6-2157 0 0</inkml:trace>
  <inkml:trace contextRef="#ctx0" brushRef="#br0" timeOffset="1">378 76 152 0 0,'-7'3'8361'0'0,"-27"15"-5966"0"0,5 2-24 0 0,17-13-1851 0 0,0 1 1 0 0,1 0-1 0 0,1 0 1 0 0,-1 1-1 0 0,1 0 0 0 0,1 1 1 0 0,-1 0-1 0 0,2 1 1 0 0,-12 17-1 0 0,20-27-801 0 0,-1 0 0 0 0,1 0 0 0 0,-1 1 0 0 0,1-1 0 0 0,0 0 0 0 0,-1 1 0 0 0,1-1 0 0 0,0 0 0 0 0,0 1-1 0 0,0-1 1 0 0,0 0 0 0 0,0 1 0 0 0,0-1 0 0 0,0 1 0 0 0,1-1 0 0 0,-1 0 0 0 0,0 0 0 0 0,1 1 0 0 0,-1-1 0 0 0,1 0 0 0 0,-1 1 0 0 0,1-1 0 0 0,1 1 0 0 0,-1 1-1732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3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111 109 656 0 0,'-14'-7'693'0'0,"-37"-17"3962"0"0,44 21-2773 0 0,1-1 0 0 0,-1-1 0 0 0,1 1 0 0 0,-11-11-1 0 0,17 14-1755 0 0,0 1 0 0 0,-1 0 0 0 0,1-1 0 0 0,0 1-1 0 0,0 0 1 0 0,-1-1 0 0 0,1 1 0 0 0,0-1 0 0 0,0 1-1 0 0,0 0 1 0 0,0-1 0 0 0,0 1 0 0 0,0-1 0 0 0,0 1-1 0 0,0 0 1 0 0,-1-1 0 0 0,2 1 0 0 0,-1-1 0 0 0,0 1-1 0 0,0-1 1 0 0,0 1 0 0 0,0 0 0 0 0,0-1 0 0 0,0 1-1 0 0,0-1 1 0 0,0 1 0 0 0,1 0 0 0 0,-1-1 0 0 0,0 1-1 0 0,0 0 1 0 0,0-1 0 0 0,1 1 0 0 0,-1 0 0 0 0,0-1-1 0 0,1 1 1 0 0,-1 0 0 0 0,0-1 0 0 0,1 1 0 0 0,-1 0-1 0 0,0 0 1 0 0,1 0 0 0 0,-1-1 0 0 0,0 1 0 0 0,1 0-1 0 0,-1 0 1 0 0,1 0 0 0 0,21-9 1292 0 0,-20 8-957 0 0,29-5 775 0 0,0 0 1 0 0,0 2 0 0 0,0 1-1 0 0,0 2 1 0 0,58 4 0 0 0,-5-1 296 0 0,-6 1-644 0 0,2-1-2959 0 0,-27-4-10371 0 0,-40 1 9266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1:59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31 825 548 0 0,'-9'4'8406'0'0,"9"-22"-3028"0"0,0 12-6439 0 0,3-41 2785 0 0,-3 0-1 0 0,-2 0 0 0 0,-13-80 1 0 0,11 86-1192 0 0,1 1 0 0 0,2-50 1 0 0,2 45 150 0 0,10-127 1666 0 0,-9 104-1073 0 0,-2 67-1192 0 0,3-24 488 0 0,1 22-552 0 0,-1 1 27 0 0,0 1 1 0 0,0 0-1 0 0,1 0 1 0 0,-1 0-1 0 0,1 0 0 0 0,-1 1 1 0 0,1-1-1 0 0,-1 1 1 0 0,1 0-1 0 0,-1 0 1 0 0,1 0-1 0 0,0 1 1 0 0,-1-1-1 0 0,5 2 1 0 0,8-1 71 0 0,196 9 363 0 0,-93-3-358 0 0,317 18 240 0 0,45 12-32 0 0,-321-27-218 0 0,228-13 0 0 0,-111-4 34 0 0,153 6 228 0 0,-1-12-73 0 0,-47-7-40 0 0,-151 11-101 0 0,8 0 43 0 0,159-12 170 0 0,163-20 117 0 0,-531 40-397 0 0,28-3-171 0 0,-52-3-1605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1:59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26 36 0 0,'-19'-14'3452'0'0,"2"2"9101"0"0,16 14-11124 0 0,0-2-1368 0 0,1 0 0 0 0,0 0 1 0 0,0 0-1 0 0,0 0 0 0 0,-1 1 0 0 0,1-1 0 0 0,0 0 0 0 0,0 0 1 0 0,0 0-1 0 0,-1 0 0 0 0,1 0 0 0 0,0 1 0 0 0,0-1 1 0 0,0 0-1 0 0,0 0 0 0 0,0 0 0 0 0,-1 1 0 0 0,1-1 1 0 0,0 0-1 0 0,0 0 0 0 0,0 0 0 0 0,0 1 0 0 0,0-1 1 0 0,0 0-1 0 0,0 0 0 0 0,0 1 0 0 0,0-1 0 0 0,0 0 1 0 0,0 0-1 0 0,0 1 0 0 0,0-1 0 0 0,0 0 0 0 0,0 0 1 0 0,0 0-1 0 0,0 1 0 0 0,0-1 0 0 0,0 0 0 0 0,0 0 1 0 0,1 1-1 0 0,11 5 587 0 0,1 0 0 0 0,0-1 0 0 0,0-1 0 0 0,0 0 0 0 0,1-1 0 0 0,26 4 0 0 0,-26-6-426 0 0,0 1 0 0 0,-1 1 1 0 0,1 1-1 0 0,0 0 0 0 0,-1 0 0 0 0,0 1 1 0 0,16 9-1 0 0,-28-13-196 0 0,1 0 0 0 0,-1 0 0 0 0,0 0 0 0 0,1 0-1 0 0,-1 0 1 0 0,0 0 0 0 0,0 0 0 0 0,0 0 0 0 0,0 1 0 0 0,0-1 0 0 0,0 0 0 0 0,0 1 0 0 0,0-1 0 0 0,-1 1 0 0 0,1-1 0 0 0,0 1 0 0 0,-1-1 0 0 0,1 1 0 0 0,-1-1 0 0 0,0 1 0 0 0,1 2-1 0 0,-1-1-1 0 0,-1 0 0 0 0,1-1 0 0 0,-1 1 0 0 0,1 0 0 0 0,-1 0 0 0 0,0-1 0 0 0,0 1 0 0 0,0 0 0 0 0,-1-1 0 0 0,1 1 0 0 0,-3 3 0 0 0,-5 5 37 0 0,0 1 0 0 0,-1-2 1 0 0,-21 19-1 0 0,26-25-28 0 0,-155 121 1125 0 0,159-125-1156 0 0,-3 1 822 0 0,8-12-365 0 0,18-28-210 0 0,4-9-92 0 0,-23 42-129 0 0,-1 1-1 0 0,0-1 0 0 0,0 0 0 0 0,-1 0 0 0 0,1 0 1 0 0,-1 0-1 0 0,-1 0 0 0 0,1-1 0 0 0,-1 1 0 0 0,-1-12 1 0 0,0 14-73 0 0,0 1 1 0 0,0-1 0 0 0,0 1 0 0 0,-1 0 0 0 0,1 0 0 0 0,-1 0 0 0 0,0-1 0 0 0,0 2 0 0 0,0-1 0 0 0,-1 0 0 0 0,1 0 0 0 0,-1 1 0 0 0,1-1 0 0 0,-1 1 0 0 0,0 0 0 0 0,0 0 0 0 0,0 0 0 0 0,0 0-1 0 0,0 0 1 0 0,-5-1 0 0 0,-2-2-409 0 0,-15-3-10636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2:00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18 576 0 0,'1'1'13712'0'0,"17"3"-13064"0"0,-1-2 276 0 0,1-1 1 0 0,0 0-1 0 0,0-1 0 0 0,-1-1 1 0 0,25-4-1 0 0,37-15 2264 0 0,-77 19-2528 0 0,0 14 320 0 0,-14 30-28 0 0,-21 86 996 0 0,30-110-1703 0 0,1 0-1 0 0,0 0 1 0 0,2 0-1 0 0,0 0 0 0 0,3 22 1 0 0,-1-24-67 0 0,-1-9-52 0 0,0-1-1 0 0,0 0 1 0 0,0 1 0 0 0,1-1-1 0 0,5 14 1 0 0,-8-20-99 0 0,0 1-31 0 0,-1 0-1 0 0,1-1 1 0 0,0 1 0 0 0,-1-1-1 0 0,1 1 1 0 0,-1-1 0 0 0,0 0-1 0 0,0 0 1 0 0,1 0-1 0 0,-1 0 1 0 0,0 0 0 0 0,0 0-1 0 0,0 0 1 0 0,0-1 0 0 0,0 1-1 0 0,0-1 1 0 0,0 1 0 0 0,0-1-1 0 0,0 0 1 0 0,0 0-1 0 0,0 0 1 0 0,-4 0 0 0 0,-3 1-17 0 0,-5 3-82 0 0,2-1 919 0 0,27-2-322 0 0,16-1-145 0 0,47-7 0 0 0,-25-5-4105 0 0,-6-8-6637 0 0,-30 11 7263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2:02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67 148 0 0,'10'-12'1561'0'0,"-8"11"-961"0"0,0-1 0 0 0,0 0 0 0 0,-1 1 0 0 0,1-1-1 0 0,0 0 1 0 0,-1 0 0 0 0,0 0 0 0 0,1 0-1 0 0,-1 0 1 0 0,0-1 0 0 0,0 1 0 0 0,0 0-1 0 0,0 0 1 0 0,-1-1 0 0 0,1 1 0 0 0,-1-1 0 0 0,1 1-1 0 0,-1 0 1 0 0,0-1 0 0 0,0-3 0 0 0,0 6-481 0 0,-1-1 1 0 0,1 1-1 0 0,-1-1 1 0 0,1 1-1 0 0,-1-1 1 0 0,0 1-1 0 0,1-1 1 0 0,-1 1-1 0 0,0-1 1 0 0,1 1 0 0 0,-1 0-1 0 0,0-1 1 0 0,1 1-1 0 0,-1 0 1 0 0,0 0-1 0 0,0 0 1 0 0,1 0-1 0 0,-1-1 1 0 0,0 1-1 0 0,0 0 1 0 0,1 0-1 0 0,-1 0 1 0 0,0 0 0 0 0,0 1-1 0 0,1-1 1 0 0,-1 0-1 0 0,0 0 1 0 0,0 0-1 0 0,1 1 1 0 0,-1-1-1 0 0,0 0 1 0 0,1 1-1 0 0,-1-1 1 0 0,0 0-1 0 0,1 1 1 0 0,-1-1 0 0 0,0 1-1 0 0,-26 14 1561 0 0,18-8-1211 0 0,1 0 1 0 0,0 0-1 0 0,0 1 1 0 0,1 0-1 0 0,-10 13 1 0 0,14-17-333 0 0,1-1 0 0 0,0 0 1 0 0,-1 1-1 0 0,1 0 0 0 0,1 0 1 0 0,-1-1-1 0 0,0 1 1 0 0,1 0-1 0 0,0 0 0 0 0,0 1 1 0 0,0-1-1 0 0,0 0 1 0 0,1 0-1 0 0,0 0 0 0 0,0 1 1 0 0,0 6-1 0 0,1-9-98 0 0,0 0-1 0 0,0 0 1 0 0,0-1 0 0 0,0 1-1 0 0,0 0 1 0 0,0-1 0 0 0,0 1-1 0 0,1-1 1 0 0,-1 0 0 0 0,0 1-1 0 0,1-1 1 0 0,-1 0 0 0 0,1 0-1 0 0,0 0 1 0 0,-1 0 0 0 0,1 0-1 0 0,0 0 1 0 0,0 0-1 0 0,-1 0 1 0 0,1-1 0 0 0,0 1-1 0 0,0-1 1 0 0,0 0 0 0 0,0 1-1 0 0,0-1 1 0 0,0 0 0 0 0,0 0-1 0 0,0 0 1 0 0,0 0 0 0 0,3-1-1 0 0,3 0 26 0 0,-1 0 1 0 0,1 0-1 0 0,-1-1 0 0 0,1 0 0 0 0,-1 0 0 0 0,12-6 0 0 0,-12 4-21 0 0,0 0 0 0 0,-1-1 0 0 0,1 1 0 0 0,-1-2-1 0 0,0 1 1 0 0,-1-1 0 0 0,6-6 0 0 0,-9 10-19 0 0,-1 1 1 0 0,0-1-1 0 0,1 1 1 0 0,-1-1 0 0 0,0 1-1 0 0,0-1 1 0 0,0 0-1 0 0,0 0 1 0 0,0 1-1 0 0,0-1 1 0 0,-1 0-1 0 0,1 0 1 0 0,0 0-1 0 0,-1 0 1 0 0,0 0-1 0 0,1 0 1 0 0,-1 0 0 0 0,0 0-1 0 0,0 0 1 0 0,0 0-1 0 0,0 0 1 0 0,-1 0-1 0 0,1 0 1 0 0,0 0-1 0 0,-1 0 1 0 0,0 0-1 0 0,1 0 1 0 0,-1 0-1 0 0,0 0 1 0 0,0 0 0 0 0,0 1-1 0 0,-2-3 1 0 0,1 2 1 0 0,0 1 0 0 0,0 0 0 0 0,0 0 1 0 0,-1 0-1 0 0,1 0 0 0 0,0 1 0 0 0,-1-1 1 0 0,1 0-1 0 0,0 1 0 0 0,-1 0 1 0 0,1 0-1 0 0,-1 0 0 0 0,1 0 0 0 0,-1 0 1 0 0,1 0-1 0 0,0 0 0 0 0,-1 1 0 0 0,1-1 1 0 0,-1 1-1 0 0,1 0 0 0 0,0 0 0 0 0,-4 1 1 0 0,-3 2 7 0 0,0 0 0 0 0,0 0 0 0 0,0 1 0 0 0,-10 7 0 0 0,11-6-12 0 0,-27 23 94 0 0,33-27-104 0 0,1 0 0 0 0,-1 0 0 0 0,1 0 0 0 0,-1 0 0 0 0,1 0 0 0 0,0 0 0 0 0,0 0 0 0 0,0 0 0 0 0,0 1 0 0 0,0-1 0 0 0,0 0 0 0 0,0 1 0 0 0,1-1 0 0 0,-1 1 0 0 0,1 2 0 0 0,0-4-7 0 0,0 0 0 0 0,1 0 0 0 0,-1 0 0 0 0,0 0 1 0 0,1 0-1 0 0,-1 0 0 0 0,1 0 0 0 0,-1 0 0 0 0,1 0 0 0 0,0-1 1 0 0,-1 1-1 0 0,1 0 0 0 0,0 0 0 0 0,0-1 0 0 0,-1 1 0 0 0,1 0 1 0 0,0-1-1 0 0,0 1 0 0 0,0-1 0 0 0,0 1 0 0 0,0-1 0 0 0,0 1 1 0 0,0-1-1 0 0,0 0 0 0 0,0 1 0 0 0,0-1 0 0 0,0 0 1 0 0,0 0-1 0 0,1 0 0 0 0,31 3 63 0 0,-22-4-49 0 0,0-1-1 0 0,-1 1 1 0 0,1-1 0 0 0,-1-1 0 0 0,0 0-1 0 0,16-7 1 0 0,-22 8-13 0 0,0 0 1 0 0,0 0-1 0 0,0 0 1 0 0,0 0-1 0 0,0-1 0 0 0,-1 1 1 0 0,1-1-1 0 0,-1 0 1 0 0,0 0-1 0 0,0 0 1 0 0,0-1-1 0 0,0 1 0 0 0,0-1 1 0 0,-1 1-1 0 0,1-1 1 0 0,-1 0-1 0 0,0 0 0 0 0,2-6 1 0 0,-4 8-5 0 0,1 0 0 0 0,-1 1-1 0 0,0-1 1 0 0,0 0 0 0 0,1 1 0 0 0,-1-1 0 0 0,0 0 0 0 0,0 1 0 0 0,-1-1 0 0 0,1 0 0 0 0,0 1-1 0 0,-1-1 1 0 0,1 1 0 0 0,-1-1 0 0 0,1 0 0 0 0,-1 1 0 0 0,1-1 0 0 0,-1 1 0 0 0,0-1 0 0 0,0 1-1 0 0,0 0 1 0 0,0-1 0 0 0,0 1 0 0 0,-3-2 0 0 0,1 1-2 0 0,0 0 1 0 0,0 0-1 0 0,0 0 1 0 0,-1 1-1 0 0,1-1 1 0 0,-1 1-1 0 0,1 0 1 0 0,-1 0-1 0 0,1 0 0 0 0,-8 0 1 0 0,-3 0-2 0 0,-1 1 0 0 0,1 0 0 0 0,-1 1 1 0 0,-24 5-1 0 0,26-3 0 0 0,1 0 1 0 0,0 2 0 0 0,0-1 0 0 0,-16 10-1 0 0,24-13 10 0 0,1 1-1 0 0,0-1 1 0 0,0 1 0 0 0,0 0-1 0 0,1 0 1 0 0,-1 0 0 0 0,0 0-1 0 0,1 0 1 0 0,-1 1-1 0 0,1-1 1 0 0,0 1 0 0 0,0 0-1 0 0,0 0 1 0 0,0 0-1 0 0,0 0 1 0 0,1 0 0 0 0,-1 0-1 0 0,1 0 1 0 0,0 0 0 0 0,0 1-1 0 0,-1 4 1 0 0,2-6 1 0 0,1 1 0 0 0,0-1 1 0 0,-1 0-1 0 0,1 0 0 0 0,0 0 0 0 0,0 0 1 0 0,0 0-1 0 0,0 0 0 0 0,0 0 0 0 0,1 0 1 0 0,-1 0-1 0 0,1-1 0 0 0,-1 1 1 0 0,1 0-1 0 0,0-1 0 0 0,-1 1 0 0 0,1-1 1 0 0,0 0-1 0 0,0 0 0 0 0,0 0 0 0 0,0 0 1 0 0,0 0-1 0 0,0 0 0 0 0,0 0 0 0 0,4 0 1 0 0,6 3 22 0 0,0 0 0 0 0,1-1 0 0 0,13 1 0 0 0,-10-2 0 0 0,0-1-1 0 0,0 0 1 0 0,0-1 0 0 0,0-1 0 0 0,27-5-1 0 0,-39 5-22 0 0,1 0 1 0 0,0 0-1 0 0,-1 0 0 0 0,1 0 0 0 0,-1-1 0 0 0,0 0 0 0 0,1 0 1 0 0,-1 0-1 0 0,0 0 0 0 0,0-1 0 0 0,0 1 0 0 0,-1-1 0 0 0,1 0 1 0 0,-1 0-1 0 0,1 0 0 0 0,-1-1 0 0 0,0 1 0 0 0,0-1 0 0 0,0 0 1 0 0,-1 0-1 0 0,0 0 0 0 0,1 0 0 0 0,2-9 0 0 0,-4 11-7 0 0,-1 0 0 0 0,0-1 0 0 0,1 1 0 0 0,-1 0 0 0 0,0-1 0 0 0,0 1 0 0 0,0-1 0 0 0,0 1 0 0 0,-1 0 0 0 0,1-1 0 0 0,-1 1 0 0 0,1 0 0 0 0,-1-1 0 0 0,0 1 0 0 0,0 0 0 0 0,0 0 1 0 0,0 0-1 0 0,0 0 0 0 0,-1 0 0 0 0,1 0 0 0 0,-1 0 0 0 0,1 0 0 0 0,-1 0 0 0 0,1 0 0 0 0,-1 1 0 0 0,0-1 0 0 0,0 1 0 0 0,0 0 0 0 0,0-1 0 0 0,0 1 0 0 0,0 0 0 0 0,0 0 0 0 0,-1 0 0 0 0,1 0 0 0 0,0 1 0 0 0,-3-2 0 0 0,-3 0 3 0 0,1 1 0 0 0,-1-1 1 0 0,1 1-1 0 0,-1 0 0 0 0,1 1 0 0 0,-1 0 0 0 0,0 0 1 0 0,1 0-1 0 0,-1 1 0 0 0,-8 2 0 0 0,7 0 4 0 0,1 0-1 0 0,-1 1 1 0 0,1 0 0 0 0,0 0-1 0 0,1 1 1 0 0,-1 0 0 0 0,1 0-1 0 0,-11 11 1 0 0,16-15 0 0 0,0 0 0 0 0,0 1 0 0 0,0 0 0 0 0,1-1 0 0 0,-1 1 0 0 0,1 0 1 0 0,-1 0-1 0 0,1 0 0 0 0,0 0 0 0 0,0 0 0 0 0,0 0 0 0 0,0 1 0 0 0,0-1 0 0 0,0 0 0 0 0,1 0 0 0 0,-1 1 0 0 0,1-1 0 0 0,-1 0 0 0 0,1 1 0 0 0,0-1 0 0 0,0 0 0 0 0,0 1 1 0 0,0-1-1 0 0,0 1 0 0 0,1-1 0 0 0,-1 0 0 0 0,1 0 0 0 0,0 1 0 0 0,-1-1 0 0 0,1 0 0 0 0,0 0 0 0 0,0 0 0 0 0,0 1 0 0 0,1-1 0 0 0,-1 0 0 0 0,0-1 0 0 0,3 4 1 0 0,0-2 11 0 0,1 1 0 0 0,-1-1 0 0 0,1 0 0 0 0,0 0 0 0 0,-1-1 0 0 0,1 1 0 0 0,1-1 0 0 0,-1 0 1 0 0,0 0-1 0 0,0-1 0 0 0,1 0 0 0 0,-1 1 0 0 0,10-1 0 0 0,1 0 16 0 0,0 0-1 0 0,0-1 0 0 0,23-3 1 0 0,-38 3-37 0 0,14-2 36 0 0,0 0 0 0 0,21-7-1 0 0,-33 8-32 0 0,-1 1-1 0 0,0-1 0 0 0,0 0 1 0 0,0 1-1 0 0,0-1 1 0 0,0 0-1 0 0,0 0 0 0 0,0 0 1 0 0,0 0-1 0 0,0-1 0 0 0,0 1 1 0 0,0-1-1 0 0,-1 1 0 0 0,1-1 1 0 0,0 1-1 0 0,-1-1 0 0 0,0 0 1 0 0,1 0-1 0 0,-1 0 0 0 0,0 0 1 0 0,0 0-1 0 0,0 0 1 0 0,0 0-1 0 0,0 0 0 0 0,-1 0 1 0 0,2-3-1 0 0,-3 3-3 0 0,1 0-1 0 0,-1 1 1 0 0,0-1 0 0 0,1 1-1 0 0,-1-1 1 0 0,0 0 0 0 0,0 1-1 0 0,0-1 1 0 0,0 1-1 0 0,-1 0 1 0 0,1-1 0 0 0,0 1-1 0 0,0 0 1 0 0,-1 0 0 0 0,1 0-1 0 0,-1 0 1 0 0,1 0 0 0 0,-1 0-1 0 0,0 0 1 0 0,1 0 0 0 0,-1 1-1 0 0,0-1 1 0 0,1 1 0 0 0,-1-1-1 0 0,0 1 1 0 0,0 0-1 0 0,1-1 1 0 0,-4 1 0 0 0,-53-5-21 0 0,44 6 20 0 0,-1 0 1 0 0,1 0-1 0 0,-1 1 1 0 0,-21 7-1 0 0,29-7 12 0 0,0 0 0 0 0,1 1 0 0 0,-1 0 0 0 0,0 0 0 0 0,1 0 0 0 0,0 1-1 0 0,0 0 1 0 0,0 0 0 0 0,0 1 0 0 0,-10 9 0 0 0,16-13-8 0 0,-1-1 1 0 0,1 1-1 0 0,0-1 0 0 0,-1 1 1 0 0,1-1-1 0 0,-1 1 0 0 0,1-1 1 0 0,0 1-1 0 0,-1-1 1 0 0,1 1-1 0 0,0-1 0 0 0,-1 1 1 0 0,1 0-1 0 0,0-1 0 0 0,0 1 1 0 0,0 0-1 0 0,0-1 0 0 0,-1 1 1 0 0,1-1-1 0 0,0 1 0 0 0,0 0 1 0 0,0-1-1 0 0,0 1 1 0 0,1 0-1 0 0,-1-1 0 0 0,0 1 1 0 0,0 0-1 0 0,0-1 0 0 0,0 1 1 0 0,1-1-1 0 0,-1 1 0 0 0,0 0 1 0 0,1 0-1 0 0,0 0 2 0 0,1 0 1 0 0,-1 0-1 0 0,1 0 0 0 0,-1 0 1 0 0,1 0-1 0 0,0 0 0 0 0,-1 0 1 0 0,1-1-1 0 0,0 1 0 0 0,0-1 1 0 0,3 1-1 0 0,4 1 9 0 0,0-1 0 0 0,1-1 0 0 0,17 0-1 0 0,-17-2-12 0 0,1 0 0 0 0,-1 0 0 0 0,20-8-1 0 0,-28 10 0 0 0,0-1 0 0 0,0 0 0 0 0,0 1 0 0 0,0-1 0 0 0,0 0 0 0 0,0 0 0 0 0,0-1 0 0 0,0 1 0 0 0,-1 0 0 0 0,1 0 0 0 0,0-1 0 0 0,-1 1 0 0 0,1-1 0 0 0,-1 0 0 0 0,1 1 0 0 0,-1-1 0 0 0,0 0 0 0 0,0 0 0 0 0,0 0 0 0 0,0 0 0 0 0,0 0 0 0 0,0 0 0 0 0,0 0 0 0 0,-1 0 0 0 0,1 0 0 0 0,0-3 0 0 0,-2 2-26 0 0,0 1 0 0 0,-1 0 1 0 0,1 0-1 0 0,0-1 0 0 0,-1 1 0 0 0,1 0 0 0 0,-1 0 1 0 0,0 1-1 0 0,0-1 0 0 0,0 0 0 0 0,0 0 0 0 0,0 1 1 0 0,0-1-1 0 0,0 1 0 0 0,0 0 0 0 0,0 0 0 0 0,-1 0 1 0 0,-2-1-1 0 0,-14-3-9761 0 0,23 3 6035 0 0,21-6 539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2:08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22 160 0 0,'-6'-22'11658'0'0,"3"25"-11391"0"0,1 0 1 0 0,0-1-1 0 0,0 1 1 0 0,0 0 0 0 0,0 0-1 0 0,0 0 1 0 0,1 0-1 0 0,-1 0 1 0 0,1 1-1 0 0,0-1 1 0 0,-1 5-1 0 0,-11 48 1371 0 0,8-29-1059 0 0,-6 38 268 0 0,2 0-1 0 0,3 1 1 0 0,2 0 0 0 0,4 0 0 0 0,12 100-1 0 0,-4 52 489 0 0,-4-61-578 0 0,-4-150-769 0 0,1-1 0 0 0,0 1 0 0 0,0-1 1 0 0,0 0-1 0 0,1 1 0 0 0,0-1 0 0 0,4 9 0 0 0,-6-14-554 0 0,6 0-1887 0 0,-2 1-368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2:08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9 316 0 0,'-21'-8'12479'0'0,"20"10"-12133"0"0,1-1 0 0 0,-1 1 0 0 0,1 0 1 0 0,0 0-1 0 0,0-1 0 0 0,0 1 0 0 0,0 0 0 0 0,0 0 0 0 0,0 0 0 0 0,0-1 0 0 0,0 1 0 0 0,1 0 0 0 0,-1 0 0 0 0,1-1 0 0 0,-1 1 1 0 0,3 3-1 0 0,16 38 2202 0 0,-9-20-1277 0 0,14 37 788 0 0,28 84 1651 0 0,-51-141-3832 0 0,0-1 1 0 0,0 0 0 0 0,0 1 0 0 0,0-1 0 0 0,0 1 0 0 0,0-1 0 0 0,1 0 0 0 0,0 0 0 0 0,-1 0 0 0 0,1 0-1 0 0,0 0 1 0 0,0 0 0 0 0,2 2 0 0 0,-1-16-5411 0 0,-3 11 5168 0 0,0 0 1 0 0,1 0-1 0 0,-1 0 1 0 0,0 0-1 0 0,0 0 1 0 0,0 0-1 0 0,0 0 1 0 0,0 0-1 0 0,0 0 0 0 0,0-1 1 0 0,0 1-1 0 0,0 0 1 0 0,-1 0-1 0 0,1 0 1 0 0,0 0-1 0 0,-1 0 0 0 0,1 0 1 0 0,-1-1-1 0 0,-5-7-2058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2:08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41 110 40 0 0,'-1'-1'108'0'0,"-1"0"0"0"0,1-1 0 0 0,0 1 0 0 0,-1 0 0 0 0,1-1 0 0 0,0 1 1 0 0,0-1-1 0 0,0 0 0 0 0,0 1 0 0 0,1-1 0 0 0,-1 0 0 0 0,0 1 0 0 0,1-1 0 0 0,-1 0 0 0 0,1 0 0 0 0,-1 0 0 0 0,1 0 0 0 0,0 0 0 0 0,0 1 0 0 0,0-1 1 0 0,0 0-1 0 0,0 0 0 0 0,1 0 0 0 0,0-3 0 0 0,0 2 106 0 0,1 1-1 0 0,0-1 1 0 0,-1 1 0 0 0,1-1 0 0 0,0 1 0 0 0,0 0-1 0 0,1 0 1 0 0,-1 0 0 0 0,0 0 0 0 0,1 1 0 0 0,-1-1-1 0 0,1 1 1 0 0,-1-1 0 0 0,1 1 0 0 0,3-2 0 0 0,11-3 979 0 0,-1 0 1 0 0,1 0 0 0 0,25-4 0 0 0,-35 9-745 0 0,0 0 1 0 0,0 0-1 0 0,0 1 0 0 0,0-1 0 0 0,-1 2 1 0 0,1-1-1 0 0,0 1 0 0 0,0 0 1 0 0,0 0-1 0 0,-1 1 0 0 0,13 4 0 0 0,-17-5-319 0 0,-1 0-1 0 0,1-1 0 0 0,-1 1 1 0 0,1 0-1 0 0,-1 0 0 0 0,0 0 1 0 0,0 0-1 0 0,1 0 0 0 0,-1 0 1 0 0,0 0-1 0 0,0 1 0 0 0,0-1 1 0 0,0 0-1 0 0,0 1 0 0 0,-1-1 0 0 0,1 1 1 0 0,0-1-1 0 0,-1 0 0 0 0,1 1 1 0 0,-1 0-1 0 0,1-1 0 0 0,-1 1 1 0 0,1 2-1 0 0,-1-1 18 0 0,-1 1 0 0 0,1-1 1 0 0,0 1-1 0 0,-1-1 0 0 0,0 0 1 0 0,0 1-1 0 0,0-1 0 0 0,0 0 1 0 0,-1 0-1 0 0,-2 5 0 0 0,-5 5 179 0 0,0 0-1 0 0,0 0 0 0 0,-19 18 1 0 0,5-9 388 0 0,-50 39 1 0 0,61-51-834 0 0,-2-2 0 0 0,1 0 1 0 0,-1 0-1 0 0,0-1 0 0 0,-29 9 0 0 0,42-15-690 0 0,22-36-7249 0 0,4 3 5623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2:12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23 84 0 0,'-4'3'7370'0'0,"10"-1"-7104"0"0,0 0 0 0 0,-1-1 1 0 0,1 0-1 0 0,0 0 0 0 0,0 0 0 0 0,0 0 1 0 0,-1-1-1 0 0,8-1 0 0 0,54-5 670 0 0,-39 3-574 0 0,18 0 123 0 0,-23 1 47 0 0,1 0-1 0 0,40-9 1 0 0,-63 11-159 0 0,-17 0-323 0 0,0 1 0 0 0,-27 5 1 0 0,-10 0 5 0 0,-51 3 27 0 0,103-9 381 0 0,5-1-318 0 0,20-8 228 0 0,1 2 0 0 0,26-4 0 0 0,-50 10-109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2:13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1 308 0 0,'-40'0'13567'0'0,"47"4"-13209"0"0,1 0 0 0 0,-1 0 0 0 0,1 0 0 0 0,0-1 0 0 0,0 0 0 0 0,15 3 0 0 0,58 7 725 0 0,-54-9-711 0 0,290 31 2325 0 0,-154-19-1118 0 0,-107-11-527 0 0,-55-5-522 0 0,-6 0-476 0 0,-181-2 271 0 0,-273 8-1528 0 0,324 2 514 0 0,133-8 952 0 0,6-1-159 0 0,130-11 626 0 0,175 4-1 0 0,-257 8-548 0 0,142 9 853 0 0,-254 2-754 0 0,-401 8-1038 0 0,379-10 604 0 0,81-9 443 0 0,6 0-158 0 0,330-23 1189 0 0,-221 11-933 0 0,-29 5-798 0 0,-84 7-29 0 0,6 0-458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3:56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379 184 40 0 0,'-2'-13'3945'0'0,"-1"0"0"0"0,0 0 0 0 0,-7-19 1 0 0,8 27-3364 0 0,0 1 0 0 0,0 0 1 0 0,0-1-1 0 0,-1 1 0 0 0,1 0 1 0 0,-1 1-1 0 0,-7-8 0 0 0,6 7-379 0 0,-1 1-1 0 0,0 0 0 0 0,0 0 1 0 0,-1 1-1 0 0,1-1 1 0 0,0 1-1 0 0,-1 0 0 0 0,0 1 1 0 0,1-1-1 0 0,-1 1 1 0 0,0 0-1 0 0,0 0 0 0 0,0 1 1 0 0,1 0-1 0 0,-1 0 1 0 0,0 0-1 0 0,0 1 0 0 0,0 0 1 0 0,-9 2-1 0 0,5 0-44 0 0,0-1 0 0 0,0 2-1 0 0,0-1 1 0 0,0 1 0 0 0,1 1 0 0 0,-1 0-1 0 0,1 0 1 0 0,1 1 0 0 0,-1 0 0 0 0,-8 8-1 0 0,14-11-69 0 0,0 0-1 0 0,0 0 0 0 0,0 0 0 0 0,1 1 0 0 0,-1-1 0 0 0,1 1 0 0 0,0 0 1 0 0,0 0-1 0 0,0 0 0 0 0,1 0 0 0 0,-1 0 0 0 0,1 0 0 0 0,0 0 0 0 0,0 0 1 0 0,0 8-1 0 0,1-9-42 0 0,0 0 0 0 0,0-1 0 0 0,1 1 0 0 0,-1 0 0 0 0,1-1 0 0 0,0 1 0 0 0,-1-1 0 0 0,1 1 0 0 0,1-1 0 0 0,-1 1 0 0 0,0-1 0 0 0,0 0 0 0 0,1 0 0 0 0,0 1 0 0 0,-1-1 0 0 0,1 0 0 0 0,0 0 0 0 0,0-1 0 0 0,0 1 0 0 0,0 0 0 0 0,0-1 0 0 0,0 1 0 0 0,1-1 0 0 0,-1 1 0 0 0,1-1 0 0 0,2 1 0 0 0,4 1 35 0 0,1 1 0 0 0,0-1 0 0 0,1-1 0 0 0,-1 0 0 0 0,0 0 0 0 0,1-1 0 0 0,-1-1 0 0 0,0 0 0 0 0,1 0 0 0 0,-1-1 0 0 0,1 0 0 0 0,-1-1 0 0 0,13-3 0 0 0,-15 3-46 0 0,-1 0 0 0 0,1 0-1 0 0,-1-1 1 0 0,0 0 0 0 0,0-1 0 0 0,0 0-1 0 0,0 0 1 0 0,-1 0 0 0 0,0-1 0 0 0,1 0-1 0 0,-2 0 1 0 0,1 0 0 0 0,-1-1 0 0 0,1 0-1 0 0,-1 0 1 0 0,-1 0 0 0 0,1-1 0 0 0,2-7-1 0 0,-5 11-22 0 0,-1 0 0 0 0,1-1 0 0 0,-1 1 0 0 0,0-1-1 0 0,-1 0 1 0 0,1 1 0 0 0,-1-1 0 0 0,1 0-1 0 0,-1 1 1 0 0,0-1 0 0 0,-1 0 0 0 0,1 1-1 0 0,-1-1 1 0 0,1 0 0 0 0,-1 1 0 0 0,0-1-1 0 0,0 1 1 0 0,-1-1 0 0 0,1 1 0 0 0,-1-1-1 0 0,1 1 1 0 0,-1 0 0 0 0,0 0 0 0 0,0 0 0 0 0,-1 0-1 0 0,1 0 1 0 0,-1 0 0 0 0,1 1 0 0 0,-1-1-1 0 0,0 1 1 0 0,0 0 0 0 0,0 0 0 0 0,-5-3-1 0 0,0 0 4 0 0,-1 1 0 0 0,1-1 0 0 0,-1 1 0 0 0,0 1 0 0 0,0 0 0 0 0,0 0 0 0 0,-1 1 0 0 0,1 0-1 0 0,-1 0 1 0 0,1 1 0 0 0,-19 1 0 0 0,14 1-3 0 0,-1 2-1 0 0,1 0 0 0 0,-1 1 1 0 0,1 0-1 0 0,0 1 1 0 0,-16 8-1 0 0,21-9-1 0 0,0 1 1 0 0,0 0-1 0 0,0 0 1 0 0,1 1-1 0 0,0 1 0 0 0,0-1 1 0 0,0 1-1 0 0,1 0 0 0 0,-12 16 1 0 0,17-21 2 0 0,1 0 0 0 0,0 0 0 0 0,-1 0-1 0 0,1 0 1 0 0,0 1 0 0 0,0-1 0 0 0,0 0 0 0 0,1 0 0 0 0,-1 1 0 0 0,1-1 0 0 0,-1 0 0 0 0,1 1 0 0 0,0-1-1 0 0,-1 0 1 0 0,1 1 0 0 0,0-1 0 0 0,1 1 0 0 0,-1-1 0 0 0,0 0 0 0 0,2 4 0 0 0,-1-3 4 0 0,1 0 0 0 0,-1-1 1 0 0,1 1-1 0 0,0-1 0 0 0,0 1 0 0 0,0-1 1 0 0,0 0-1 0 0,0 1 0 0 0,1-1 1 0 0,-1 0-1 0 0,0-1 0 0 0,1 1 0 0 0,4 2 1 0 0,6 2 30 0 0,1 0 0 0 0,-1-1-1 0 0,0-1 1 0 0,1-1 0 0 0,22 4 0 0 0,-16-4-3 0 0,0-1 0 0 0,0-1 0 0 0,0-1 0 0 0,36-5 0 0 0,-46 4-23 0 0,-1-1 0 0 0,1 0-1 0 0,0-1 1 0 0,0 0 0 0 0,-1 0-1 0 0,0-1 1 0 0,1 0 0 0 0,-2-1-1 0 0,1 0 1 0 0,0-1 0 0 0,9-8-1 0 0,-17 14-18 0 0,0-1 0 0 0,1 0 0 0 0,-1 0-1 0 0,0 0 1 0 0,0 1 0 0 0,0-1 0 0 0,0 0-1 0 0,0-1 1 0 0,-1 1 0 0 0,1 0 0 0 0,0 0-1 0 0,0 0 1 0 0,-1 0 0 0 0,1-1 0 0 0,0 1 0 0 0,-1 0-1 0 0,0-1 1 0 0,1 1 0 0 0,-1 0 0 0 0,0-1-1 0 0,1 1 1 0 0,-1 0 0 0 0,0-1 0 0 0,0 1-1 0 0,0-1 1 0 0,0 1 0 0 0,-1 0 0 0 0,1-1-1 0 0,0 1 1 0 0,0 0 0 0 0,-1-1 0 0 0,1 1 0 0 0,-1 0-1 0 0,1-1 1 0 0,-1 1 0 0 0,0 0 0 0 0,1 0-1 0 0,-1 0 1 0 0,0-1 0 0 0,0 1 0 0 0,0 0-1 0 0,0 0 1 0 0,0 0 0 0 0,0 1 0 0 0,0-1-1 0 0,0 0 1 0 0,0 0 0 0 0,-1 0 0 0 0,1 1 0 0 0,-3-2-1 0 0,-3-2 4 0 0,-1 0 0 0 0,0 1 0 0 0,0 0 0 0 0,0 0 0 0 0,0 1 0 0 0,-16-2 0 0 0,13 3 0 0 0,1 0 0 0 0,0 1 0 0 0,-1 0 0 0 0,1 0 1 0 0,0 2-1 0 0,-1-1 0 0 0,1 1 0 0 0,0 1 0 0 0,0-1 0 0 0,0 2 0 0 0,1-1 0 0 0,-1 2 1 0 0,1-1-1 0 0,0 1 0 0 0,-14 10 0 0 0,22-14-5 0 0,0 0 0 0 0,0 0 0 0 0,0 0 0 0 0,0 0 0 0 0,0 0 0 0 0,0 1 0 0 0,1-1 0 0 0,-1 0 0 0 0,0 1 0 0 0,1-1 0 0 0,-1 1 0 0 0,1-1 0 0 0,-1 0 0 0 0,1 1 0 0 0,0-1 0 0 0,0 1 0 0 0,-1-1 0 0 0,1 1 0 0 0,0-1 0 0 0,0 1 0 0 0,1-1 0 0 0,-1 1 0 0 0,0-1 0 0 0,0 1 0 0 0,1-1 0 0 0,-1 1 0 0 0,1-1 0 0 0,-1 1 0 0 0,1-1 0 0 0,0 0 0 0 0,-1 1 0 0 0,1-1 0 0 0,0 0 0 0 0,0 0 0 0 0,0 1 0 0 0,0-1 0 0 0,0 0 0 0 0,0 0 0 0 0,2 1 0 0 0,11 6 0 0 0,1-2 0 0 0,0 1 0 0 0,0-2 0 0 0,0 0 0 0 0,1-1 0 0 0,0 0 0 0 0,0-1 0 0 0,0-1 0 0 0,0-1 0 0 0,0 0 0 0 0,0-1 0 0 0,30-3 0 0 0,-42 2 0 0 0,0 0 0 0 0,-1 0 0 0 0,1 0 0 0 0,0-1 0 0 0,0 1 0 0 0,-1-1 0 0 0,1 0 0 0 0,-1 0 0 0 0,0 0 0 0 0,1-1 0 0 0,-1 1 0 0 0,0-1 0 0 0,-1 0 0 0 0,1 1 0 0 0,0-1 0 0 0,3-5 0 0 0,-6 7 0 0 0,1 0 0 0 0,0-1 0 0 0,-1 1 0 0 0,1 0 0 0 0,-1 0 0 0 0,1-1 0 0 0,-1 1 0 0 0,0 0 0 0 0,1-1 0 0 0,-1 1 0 0 0,0 0 0 0 0,0-1 0 0 0,0 1 0 0 0,0 0 0 0 0,0-1 0 0 0,0 1 0 0 0,0 0 0 0 0,-1-1 0 0 0,0-1 0 0 0,0 1 0 0 0,0 0 0 0 0,0 0 0 0 0,-1 0 0 0 0,1 1 0 0 0,0-1 0 0 0,-1 0 0 0 0,0 1 0 0 0,1 0 0 0 0,-1-1 0 0 0,0 1 0 0 0,0 0 0 0 0,1 0 0 0 0,-1 0 0 0 0,0 0 0 0 0,0 0 0 0 0,-4-1 0 0 0,-7-1 0 0 0,1-1 0 0 0,-2 2 0 0 0,1 0 0 0 0,0 0 0 0 0,0 1 0 0 0,-1 1 0 0 0,1 0 0 0 0,0 1 0 0 0,-22 4 0 0 0,10 0 0 0 0,0 1 0 0 0,1 1 0 0 0,0 1 0 0 0,-26 13 0 0 0,43-18 0 0 0,1 0 0 0 0,0 1 0 0 0,1 0 0 0 0,-1 0 0 0 0,0 0 0 0 0,1 1 0 0 0,-5 5 0 0 0,9-9 0 0 0,0 0 0 0 0,0 0 0 0 0,0 0 0 0 0,1 0 0 0 0,-1 0 0 0 0,0 0 0 0 0,1 0 0 0 0,-1 0 0 0 0,1 0 0 0 0,-1 0 0 0 0,1 0 0 0 0,-1 0 0 0 0,1 1 0 0 0,0-1 0 0 0,0 0 0 0 0,-1 0 0 0 0,1 0 0 0 0,0 1 0 0 0,0-1 0 0 0,0 0 0 0 0,0 0 0 0 0,1 0 0 0 0,-1 1 0 0 0,0-1 0 0 0,0 0 0 0 0,1 0 0 0 0,-1 0 0 0 0,1 0 0 0 0,-1 1 0 0 0,1-1 0 0 0,-1 0 0 0 0,1 0 0 0 0,0 0 0 0 0,-1 0 0 0 0,1 0 0 0 0,0-1 0 0 0,0 1 0 0 0,0 0 0 0 0,0 0 0 0 0,0 0 0 0 0,0-1 0 0 0,0 1 0 0 0,0 0 0 0 0,0-1 0 0 0,0 1 0 0 0,0-1 0 0 0,2 1 0 0 0,8 4 0 0 0,1-1 0 0 0,-1-1 0 0 0,1 1 0 0 0,0-2 0 0 0,-1 0 0 0 0,1 0 0 0 0,0-1 0 0 0,0-1 0 0 0,21-1 0 0 0,-2-2 0 0 0,0-1 0 0 0,47-13 0 0 0,-74 16 0 0 0,53-17 0 0 0,-55 17 0 0 0,1 0 0 0 0,-1 0 0 0 0,0 0 0 0 0,0 0 0 0 0,1-1 0 0 0,-1 1 0 0 0,0-1 0 0 0,0 1 0 0 0,0-1 0 0 0,0 0 0 0 0,-1 0 0 0 0,1 1 0 0 0,0-1 0 0 0,-1 0 0 0 0,1-1 0 0 0,-1 1 0 0 0,0 0 0 0 0,0 0 0 0 0,2-5 0 0 0,-3 7 1 0 0,0-1-1 0 0,0 0 1 0 0,0 0 0 0 0,0 0-1 0 0,0 0 1 0 0,0 0-1 0 0,0 0 1 0 0,0 0 0 0 0,0 0-1 0 0,-1 0 1 0 0,1 0 0 0 0,0 1-1 0 0,-1-1 1 0 0,1 0-1 0 0,0 0 1 0 0,-1 0 0 0 0,1 0-1 0 0,-1 1 1 0 0,1-1 0 0 0,-1 0-1 0 0,0 0 1 0 0,1 1 0 0 0,-1-1-1 0 0,0 1 1 0 0,-1-2-1 0 0,0 1-34 0 0,0 0-1 0 0,-1-1 0 0 0,0 1 0 0 0,1 0 0 0 0,-1 1 0 0 0,1-1 1 0 0,-1 0-1 0 0,-5 0 0 0 0,-1 0-328 0 0,0 1 0 0 0,1 0-1 0 0,-1 0 1 0 0,-13 3 0 0 0,12-1-440 0 0,1 1 0 0 0,-1 0 0 0 0,1 0 1 0 0,-12 7-1 0 0,-31 23-6806 0 0,34-17 4347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38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 0 0,'0'0'10476'0'0,"10"22"-4934"0"0,-4-5-3681 0 0,-1 1-1 0 0,-1 0 1 0 0,-1 1-1 0 0,2 18 1 0 0,-3-7-538 0 0,-1 0 1 0 0,-2 1 0 0 0,-7 50-1 0 0,6-69-1909 0 0,-7 35-524 0 0,4-33-3013 0 0,-2-2-4023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3:57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142 125 356 0 0,'18'-26'4658'0'0,"-14"22"-3774"0"0,-1 0 0 0 0,0-1 0 0 0,0 1 0 0 0,0 0 0 0 0,0-1 0 0 0,-1 0 0 0 0,0 1 0 0 0,0-1 0 0 0,0 0 1 0 0,0 0-1 0 0,-1 0 0 0 0,2-10 0 0 0,-3 14-762 0 0,0 0 1 0 0,0-1-1 0 0,0 1 0 0 0,-1 0 1 0 0,1 0-1 0 0,0 0 0 0 0,0 0 1 0 0,-1 0-1 0 0,1-1 1 0 0,-1 1-1 0 0,1 0 0 0 0,-1 0 1 0 0,1 0-1 0 0,-1 0 0 0 0,0 0 1 0 0,1 0-1 0 0,-1 1 1 0 0,0-1-1 0 0,0 0 0 0 0,0 0 1 0 0,0 0-1 0 0,0 1 0 0 0,0-1 1 0 0,0 0-1 0 0,0 1 1 0 0,0-1-1 0 0,0 1 0 0 0,0-1 1 0 0,0 1-1 0 0,0 0 0 0 0,0-1 1 0 0,0 1-1 0 0,0 0 1 0 0,-1 0-1 0 0,1 0 0 0 0,0 0 1 0 0,0 0-1 0 0,0 0 0 0 0,0 0 1 0 0,-1 0-1 0 0,1 0 1 0 0,-1 1-1 0 0,-5 0 189 0 0,1 0 0 0 0,0 1 0 0 0,0-1 0 0 0,-1 1 0 0 0,-10 6 0 0 0,13-7-175 0 0,1 1-1 0 0,0 0 1 0 0,0 0 0 0 0,-1 0 0 0 0,1 0 0 0 0,0 1-1 0 0,1-1 1 0 0,-1 1 0 0 0,0 0 0 0 0,1 0 0 0 0,0-1-1 0 0,-1 2 1 0 0,1-1 0 0 0,0 0 0 0 0,1 0 0 0 0,-1 1-1 0 0,0-1 1 0 0,1 1 0 0 0,0-1 0 0 0,0 1 0 0 0,0 0-1 0 0,0-1 1 0 0,0 6 0 0 0,2-5-40 0 0,-1 0 1 0 0,1-1-1 0 0,-1 1 0 0 0,1 0 1 0 0,0 0-1 0 0,1-1 1 0 0,-1 1-1 0 0,1-1 0 0 0,-1 1 1 0 0,1-1-1 0 0,0 1 0 0 0,0-1 1 0 0,1 0-1 0 0,-1 0 1 0 0,0 0-1 0 0,1 0 0 0 0,0-1 1 0 0,0 1-1 0 0,0-1 1 0 0,0 0-1 0 0,0 1 0 0 0,6 2 1 0 0,-3-2-14 0 0,0 0 0 0 0,0 0 1 0 0,0-1-1 0 0,1 0 0 0 0,-1 0 1 0 0,1 0-1 0 0,-1-1 1 0 0,1 0-1 0 0,-1 0 0 0 0,1-1 1 0 0,0 0-1 0 0,-1 0 0 0 0,1 0 1 0 0,-1-1-1 0 0,1 0 0 0 0,9-3 1 0 0,-11 3-68 0 0,-1 0 0 0 0,0-1 0 0 0,0 0 0 0 0,0 0 0 0 0,0-1 0 0 0,0 1 1 0 0,0-1-1 0 0,-1 1 0 0 0,1-1 0 0 0,-1 0 0 0 0,0-1 0 0 0,0 1 0 0 0,0-1 0 0 0,0 1 1 0 0,0-1-1 0 0,-1 0 0 0 0,0 0 0 0 0,0 0 0 0 0,0 0 0 0 0,0 0 0 0 0,-1 0 0 0 0,1-1 0 0 0,-1 1 1 0 0,0 0-1 0 0,0-5 0 0 0,-1 6-16 0 0,0 0-1 0 0,0 0 1 0 0,0 1 0 0 0,0-1-1 0 0,0 0 1 0 0,-1 0 0 0 0,0 1-1 0 0,1-1 1 0 0,-1 1 0 0 0,0-1-1 0 0,0 1 1 0 0,0-1 0 0 0,-1 1-1 0 0,1-1 1 0 0,-1 1 0 0 0,1 0-1 0 0,-1 0 1 0 0,0 0 0 0 0,0 0-1 0 0,0 0 1 0 0,0 0 0 0 0,0 0-1 0 0,0 0 1 0 0,0 1 0 0 0,-1-1-1 0 0,1 1 1 0 0,0 0 0 0 0,-1 0-1 0 0,1 0 1 0 0,-1 0 0 0 0,0 0-1 0 0,-3 0 1 0 0,-4-2-5 0 0,-1 0 1 0 0,1 1-1 0 0,-1 1 0 0 0,0 0 0 0 0,1 0 1 0 0,-22 2-1 0 0,12 1-1 0 0,0 1-1 0 0,-22 6 1 0 0,37-8 17 0 0,1 0-1 0 0,-1 1 1 0 0,1-1-1 0 0,0 1 1 0 0,-1 0-1 0 0,1 0 1 0 0,0 1-1 0 0,0-1 1 0 0,0 1-1 0 0,1 0 1 0 0,-1 0-1 0 0,1 0 1 0 0,-1 0-1 0 0,1 1 1 0 0,-4 6-1 0 0,6-9 2 0 0,1 0 0 0 0,-1 0-1 0 0,1 0 1 0 0,0 0 0 0 0,0 1-1 0 0,-1-1 1 0 0,1 0 0 0 0,0 0-1 0 0,0 1 1 0 0,0-1 0 0 0,0 0-1 0 0,0 0 1 0 0,1 0 0 0 0,-1 1-1 0 0,0-1 1 0 0,1 0 0 0 0,-1 0-1 0 0,1 0 1 0 0,-1 0 0 0 0,1 0-1 0 0,-1 1 1 0 0,1-1 0 0 0,0 0-1 0 0,-1 0 1 0 0,1 0 0 0 0,0-1-1 0 0,0 1 1 0 0,0 0 0 0 0,0 0-1 0 0,0 0 1 0 0,0-1 0 0 0,0 1-1 0 0,0 0 1 0 0,0-1 0 0 0,0 1-1 0 0,0-1 1 0 0,0 1 0 0 0,0-1-1 0 0,3 1 1 0 0,5 2 37 0 0,0 1 0 0 0,0-2-1 0 0,16 4 1 0 0,-8-4 16 0 0,0 0-1 0 0,0-1 0 0 0,0-1 0 0 0,26-2 1 0 0,-34 1-52 0 0,-1 0 1 0 0,0-1-1 0 0,0 0 0 0 0,0 0 1 0 0,-1-1-1 0 0,1 1 0 0 0,0-2 1 0 0,-1 1-1 0 0,0-1 1 0 0,0 0-1 0 0,10-8 0 0 0,-16 11-17 0 0,0 1 1 0 0,0-1-1 0 0,-1 1 0 0 0,1-1 0 0 0,0 0 0 0 0,0 1 1 0 0,-1-1-1 0 0,1 0 0 0 0,0 1 0 0 0,-1-1 0 0 0,1 0 0 0 0,-1 0 1 0 0,1 1-1 0 0,-1-1 0 0 0,1 0 0 0 0,-1 0 0 0 0,0 0 0 0 0,1 0 1 0 0,-1 0-1 0 0,0 0 0 0 0,0 0 0 0 0,0 0 0 0 0,0 0 0 0 0,1 0 1 0 0,-1 0-1 0 0,0 1 0 0 0,-1-1 0 0 0,1 0 0 0 0,0 0 1 0 0,0 0-1 0 0,0 0 0 0 0,-1 0 0 0 0,1 0 0 0 0,0 0 0 0 0,-1 0 1 0 0,1 0-1 0 0,-1 0 0 0 0,1 1 0 0 0,-1-1 0 0 0,1 0 0 0 0,-1 0 1 0 0,1 1-1 0 0,-1-1 0 0 0,0 0 0 0 0,1 1 0 0 0,-1-1 0 0 0,0 0 1 0 0,0 1-1 0 0,0-1 0 0 0,0 1 0 0 0,1 0 0 0 0,-1-1 1 0 0,0 1-1 0 0,0 0 0 0 0,-2-1 0 0 0,-3-2-6 0 0,0 1 0 0 0,0 0 0 0 0,-1 0 0 0 0,1 1 0 0 0,-1 0 0 0 0,-12-1 0 0 0,9 2 59 0 0,0 1 0 0 0,-1 0 0 0 0,1 1 0 0 0,-10 2 0 0 0,17-3-17 0 0,0-1 0 0 0,0 1 0 0 0,0 0 0 0 0,0 0 0 0 0,0 1 0 0 0,1-1 0 0 0,-1 0 1 0 0,1 1-1 0 0,-1 0 0 0 0,1-1 0 0 0,-1 1 0 0 0,1 0 0 0 0,0 0 0 0 0,0 0 0 0 0,0 1 1 0 0,0-1-1 0 0,0 0 0 0 0,-1 4 0 0 0,2-5-32 0 0,1 0 0 0 0,0 0 0 0 0,0 0 0 0 0,0 0 0 0 0,0 0 0 0 0,0 0 0 0 0,0 0 0 0 0,0 0 0 0 0,0 0 0 0 0,0 0 0 0 0,0 0 0 0 0,1 0 0 0 0,-1 0 0 0 0,0 0 0 0 0,1 0 0 0 0,-1 0 0 0 0,1 0 0 0 0,-1 0 0 0 0,1-1 0 0 0,-1 1 0 0 0,1 0 0 0 0,0 0 0 0 0,-1-1 0 0 0,1 1 0 0 0,0 0 0 0 0,0 0 0 0 0,-1-1 0 0 0,1 1 0 0 0,0-1 0 0 0,0 1 0 0 0,1 0 0 0 0,28 12 0 0 0,-28-12 0 0 0,13 4 0 0 0,1-1 0 0 0,0 0 0 0 0,1-1 0 0 0,31 1 0 0 0,-43-3 0 0 0,0-1 0 0 0,0 0 0 0 0,1 0 0 0 0,-1 0 0 0 0,0-1 0 0 0,0 0 0 0 0,0 0 0 0 0,0 0 0 0 0,0 0 0 0 0,-1-1 0 0 0,1 0 0 0 0,0 0 0 0 0,-1 0 0 0 0,1-1 0 0 0,-1 0 0 0 0,0 0 0 0 0,1 0 0 0 0,-1 0 0 0 0,-1 0 0 0 0,5-5 0 0 0,-7 7 0 0 0,-1 0 0 0 0,1 0 0 0 0,0 0 0 0 0,0 0 0 0 0,-1 0 0 0 0,1 0 0 0 0,-1-1 0 0 0,1 1 0 0 0,-1 0 0 0 0,0 0 0 0 0,1 0 0 0 0,-1-1 0 0 0,0 1 0 0 0,0 0 0 0 0,0 0 0 0 0,0-1 0 0 0,0 1 0 0 0,0 0 0 0 0,0 0 0 0 0,0-1 0 0 0,0 1 0 0 0,-1 0 0 0 0,1 0 0 0 0,0 0 0 0 0,-1-1 0 0 0,1 1 0 0 0,-1 0 0 0 0,0 0 0 0 0,1 0 0 0 0,-1 0 0 0 0,0 0 0 0 0,0 0 0 0 0,1 0 0 0 0,-1 0 0 0 0,0 0 0 0 0,0 0 0 0 0,-1 0 0 0 0,-2-2 0 0 0,0 1 0 0 0,1-1 0 0 0,-1 1 0 0 0,0 0 0 0 0,-1 1 0 0 0,1-1 0 0 0,-6-1 0 0 0,1 1 0 0 0,-1 1 0 0 0,0 0 0 0 0,1 0 0 0 0,-1 1 0 0 0,0 0 0 0 0,1 1 0 0 0,-1 0 0 0 0,1 1 0 0 0,-1 0 0 0 0,1 0 0 0 0,-16 6 0 0 0,20-5 0 0 0,5-3 0 0 0,0 0 0 0 0,0 0 1 0 0,0 0-1 0 0,0 1 0 0 0,0-1 0 0 0,-1 0 0 0 0,1 0 1 0 0,0 0-1 0 0,0 1 0 0 0,0-1 0 0 0,0 0 0 0 0,0 0 0 0 0,0 1 1 0 0,0-1-1 0 0,0 0 0 0 0,0 0 0 0 0,0 1 0 0 0,0-1 1 0 0,0 0-1 0 0,0 0 0 0 0,0 1 0 0 0,0-1 0 0 0,0 0 1 0 0,0 0-1 0 0,0 1 0 0 0,0-1 0 0 0,0 0 0 0 0,0 0 1 0 0,0 1-1 0 0,1-1 0 0 0,-1 0 0 0 0,0 0 0 0 0,0 0 1 0 0,0 1-1 0 0,0-1 0 0 0,1 0 0 0 0,-1 0 0 0 0,0 0 0 0 0,0 0 1 0 0,0 1-1 0 0,1-1 0 0 0,-1 0 0 0 0,0 0 0 0 0,1 0 1 0 0,9 7-108 0 0,11-2-1858 0 0,-16-4 923 0 0,-1-1-1 0 0,1 1 1 0 0,0-1 0 0 0,-1 0 0 0 0,1-1 0 0 0,0 1-1 0 0,-1-1 1 0 0,1 0 0 0 0,6-2 0 0 0,21-9-2434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4:03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68 552 0 0,'1'-2'394'0'0,"-1"0"-1"0"0,1 0 1 0 0,0 0-1 0 0,-1 0 1 0 0,0 0-1 0 0,0 0 1 0 0,1 0-1 0 0,-1 0 1 0 0,-1 0-1 0 0,1-1 1 0 0,0 1 0 0 0,0 0-1 0 0,-1 0 1 0 0,1 0-1 0 0,-1 0 1 0 0,0 0-1 0 0,1 0 1 0 0,-1 0-1 0 0,0 0 1 0 0,0 1-1 0 0,0-1 1 0 0,-1 0-1 0 0,1 0 1 0 0,0 1-1 0 0,-1-1 1 0 0,1 1 0 0 0,-3-2-1 0 0,2 1-192 0 0,0 1 0 0 0,0-1 0 0 0,0 1 0 0 0,0 0 0 0 0,0 0 0 0 0,-1 0 0 0 0,1 0 0 0 0,-1 0 0 0 0,1 1 0 0 0,0-1 0 0 0,-1 1 0 0 0,1-1 0 0 0,-1 1 0 0 0,1 0 0 0 0,-1 0 0 0 0,1 0 0 0 0,-1 0 0 0 0,1 1 0 0 0,-1-1 0 0 0,1 1 0 0 0,-1-1 0 0 0,-3 3 0 0 0,-1 0 31 0 0,0 1 0 0 0,0 0 0 0 0,1 1-1 0 0,-1 0 1 0 0,1 0 0 0 0,0 0 0 0 0,1 0 0 0 0,-1 1 0 0 0,1 0 0 0 0,0 0-1 0 0,1 0 1 0 0,-6 10 0 0 0,9-13-165 0 0,-1-1-1 0 0,1 0 1 0 0,0 1-1 0 0,0-1 1 0 0,0 1 0 0 0,0-1-1 0 0,0 1 1 0 0,1-1-1 0 0,-1 1 1 0 0,1-1 0 0 0,-1 1-1 0 0,1 0 1 0 0,0-1-1 0 0,0 1 1 0 0,0 0 0 0 0,1-1-1 0 0,-1 1 1 0 0,1-1-1 0 0,-1 1 1 0 0,1 0 0 0 0,0-1-1 0 0,0 1 1 0 0,0-1-1 0 0,0 0 1 0 0,0 1 0 0 0,1-1-1 0 0,-1 0 1 0 0,1 0-1 0 0,0 0 1 0 0,-1 0 0 0 0,1 0-1 0 0,0 0 1 0 0,0 0-1 0 0,0-1 1 0 0,0 1 0 0 0,1-1-1 0 0,-1 1 1 0 0,0-1-1 0 0,4 2 1 0 0,1-1 28 0 0,-1 1-1 0 0,0-1 1 0 0,1-1-1 0 0,-1 1 1 0 0,1-1-1 0 0,-1-1 1 0 0,1 1-1 0 0,-1-1 1 0 0,8 0-1 0 0,-11 0-51 0 0,1 0 1 0 0,-1-1-1 0 0,0 1 0 0 0,0 0 0 0 0,1-1 0 0 0,-1 0 0 0 0,0 0 0 0 0,0 0 0 0 0,0 0 0 0 0,0-1 1 0 0,0 1-1 0 0,0-1 0 0 0,0 1 0 0 0,-1-1 0 0 0,1 0 0 0 0,-1 0 0 0 0,1 0 0 0 0,-1-1 0 0 0,4-4 0 0 0,-5 6-30 0 0,-1 0 0 0 0,0 0-1 0 0,1 0 1 0 0,-1 0-1 0 0,0 0 1 0 0,0 0-1 0 0,0 0 1 0 0,0 0-1 0 0,0-1 1 0 0,0 1-1 0 0,0 0 1 0 0,0 0-1 0 0,0 0 1 0 0,-1 0 0 0 0,1 0-1 0 0,0 0 1 0 0,-1 0-1 0 0,1 0 1 0 0,-1 0-1 0 0,1 0 1 0 0,-1 0-1 0 0,1 0 1 0 0,-1 0-1 0 0,0 0 1 0 0,1 0-1 0 0,-1 0 1 0 0,0 0 0 0 0,0 1-1 0 0,0-1 1 0 0,0 0-1 0 0,0 1 1 0 0,0-1-1 0 0,0 0 1 0 0,0 1-1 0 0,0-1 1 0 0,0 1-1 0 0,0 0 1 0 0,-2-1-1 0 0,-4-2 25 0 0,0 0-1 0 0,0 0 0 0 0,0 1 0 0 0,-10-2 0 0 0,11 4-13 0 0,0-1 0 0 0,0 1 0 0 0,-1 1 1 0 0,1-1-1 0 0,0 1 0 0 0,0 0 0 0 0,0 1 0 0 0,0-1 0 0 0,0 1 0 0 0,-7 4 1 0 0,12-6-1 0 0,-1 0-1 0 0,1 1 1 0 0,-1 0 0 0 0,1-1 0 0 0,0 1 0 0 0,-1 0 0 0 0,1 0 0 0 0,0-1 0 0 0,0 1 0 0 0,-1 0 0 0 0,1 0 0 0 0,0 0 0 0 0,0 1 0 0 0,0-1-1 0 0,0 0 1 0 0,0 0 0 0 0,1 1 0 0 0,-1-1 0 0 0,0 0 0 0 0,0 1 0 0 0,1-1 0 0 0,-1 0 0 0 0,1 1 0 0 0,0-1 0 0 0,-1 1 0 0 0,1-1 0 0 0,0 1-1 0 0,0-1 1 0 0,0 1 0 0 0,0-1 0 0 0,0 1 0 0 0,0-1 0 0 0,0 1 0 0 0,0-1 0 0 0,1 1 0 0 0,-1-1 0 0 0,0 1 0 0 0,1-1 0 0 0,0 1 0 0 0,-1-1 0 0 0,1 0-1 0 0,0 1 1 0 0,0-1 0 0 0,-1 0 0 0 0,1 0 0 0 0,2 2 0 0 0,1 2 43 0 0,1 0 0 0 0,0-1 0 0 0,0 0 0 0 0,1 0 0 0 0,-1 0-1 0 0,1 0 1 0 0,0-1 0 0 0,0 0 0 0 0,0 0 0 0 0,1-1 0 0 0,-1 0 0 0 0,0 0 0 0 0,1 0 0 0 0,0-1 0 0 0,-1 0 0 0 0,1 0-1 0 0,0 0 1 0 0,-1-1 0 0 0,10-1 0 0 0,-14-2-1122 0 0,-8-1 156 0 0,-12 0-559 0 0,-8 19-5181 0 0,22-12 5437 0 0,-6 5-1497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4:04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88 552 0 0,'1'-4'687'0'0,"-1"1"1"0"0,0-1-1 0 0,0 1 1 0 0,0-1-1 0 0,0 1 0 0 0,0-1 1 0 0,-1 1-1 0 0,0 0 0 0 0,1-1 1 0 0,-1 1-1 0 0,0 0 0 0 0,-1-1 1 0 0,-1-3-1 0 0,2 6-533 0 0,0 0 0 0 0,0 0 0 0 0,1 0 0 0 0,-1 0 0 0 0,0 0 0 0 0,0 0 0 0 0,0 0 0 0 0,0 0-1 0 0,0 1 1 0 0,0-1 0 0 0,0 0 0 0 0,0 1 0 0 0,0-1 0 0 0,-1 1 0 0 0,1-1 0 0 0,0 1 0 0 0,0-1 0 0 0,0 1 0 0 0,-1 0 0 0 0,1 0 0 0 0,0 0 0 0 0,-1-1-1 0 0,1 1 1 0 0,0 0 0 0 0,0 1 0 0 0,-1-1 0 0 0,1 0 0 0 0,0 0 0 0 0,0 1 0 0 0,-1-1 0 0 0,1 0 0 0 0,0 1 0 0 0,0-1 0 0 0,0 1 0 0 0,0 0-1 0 0,0-1 1 0 0,0 1 0 0 0,0 0 0 0 0,-2 1 0 0 0,1 0 58 0 0,-1-1 0 0 0,1 1 0 0 0,0-1-1 0 0,0 1 1 0 0,0 0 0 0 0,1 0 0 0 0,-1 0 0 0 0,0 0 0 0 0,1 0-1 0 0,-1 0 1 0 0,1 1 0 0 0,0-1 0 0 0,0 0 0 0 0,0 1-1 0 0,0-1 1 0 0,0 1 0 0 0,0-1 0 0 0,0 5 0 0 0,1-6-107 0 0,0 0-1 0 0,0 0 1 0 0,0 0 0 0 0,0 0 0 0 0,0 0 0 0 0,1 0 0 0 0,-1 0 0 0 0,0 0 0 0 0,0 0-1 0 0,1-1 1 0 0,-1 1 0 0 0,1 0 0 0 0,-1 0 0 0 0,1 0 0 0 0,-1 0 0 0 0,1 0 0 0 0,0-1-1 0 0,-1 1 1 0 0,2 1 0 0 0,0-1-20 0 0,-1 0-1 0 0,1 0 1 0 0,0 0-1 0 0,0 0 1 0 0,-1-1-1 0 0,1 1 1 0 0,0-1-1 0 0,0 1 1 0 0,0-1-1 0 0,0 1 1 0 0,0-1-1 0 0,0 0 1 0 0,3 0 0 0 0,1 0 73 0 0,1-1 1 0 0,-1 1 0 0 0,0-1 0 0 0,0-1 0 0 0,10-2 0 0 0,-15 4-129 0 0,1-1 0 0 0,-1 1 0 0 0,1-1 0 0 0,-1 1 0 0 0,1-1 0 0 0,-1 0 0 0 0,0 0 0 0 0,1 1 0 0 0,-1-1 0 0 0,0 0 0 0 0,0 0 0 0 0,0 0 1 0 0,1 0-1 0 0,-1-1 0 0 0,0 1 0 0 0,0 0 0 0 0,0 0 0 0 0,-1-1 0 0 0,1 1 0 0 0,0-1 0 0 0,-1 1 0 0 0,1 0 0 0 0,0-1 0 0 0,-1 1 0 0 0,0-1 0 0 0,1-2 0 0 0,-1 2-19 0 0,-1 1 0 0 0,1-1 0 0 0,-1 1 0 0 0,1-1 0 0 0,-1 1-1 0 0,0 0 1 0 0,0-1 0 0 0,0 1 0 0 0,0 0 0 0 0,0 0 0 0 0,0-1 0 0 0,0 1 0 0 0,0 0 0 0 0,0 0 0 0 0,0 0 0 0 0,-1 0 0 0 0,1 1 0 0 0,0-1 0 0 0,-1 0 0 0 0,1 0 0 0 0,-1 1 0 0 0,1-1 0 0 0,0 1 0 0 0,-1-1 0 0 0,0 1 0 0 0,1 0 0 0 0,-1 0 0 0 0,-2-1 0 0 0,-4 0 26 0 0,0 0 0 0 0,0 0 0 0 0,0 1-1 0 0,-10 1 1 0 0,17-2 1 0 0,-1 2 0 0 0,0-1-1 0 0,1 0 1 0 0,-1 0 0 0 0,0 0-1 0 0,1 1 1 0 0,-1-1 0 0 0,0 1-1 0 0,1-1 1 0 0,-1 1 0 0 0,1 0-1 0 0,-1 0 1 0 0,1 0 0 0 0,-1 0-1 0 0,1 0 1 0 0,0 0 0 0 0,-1 0-1 0 0,1 0 1 0 0,0 0 0 0 0,0 0-1 0 0,0 1 1 0 0,0-1 0 0 0,-2 3-1 0 0,3-2 125 0 0,19 11 481 0 0,-15-13-565 0 0,0 0-1 0 0,0 0 1 0 0,0 0 0 0 0,0 0-1 0 0,-1-1 1 0 0,1 1-1 0 0,0-1 1 0 0,0 0-1 0 0,-1 0 1 0 0,1 0 0 0 0,4-3-1 0 0,-7 4-58 0 0,-1 0 0 0 0,1 0 0 0 0,0-1 0 0 0,0 1 0 0 0,0-1 0 0 0,0 1 0 0 0,-1-1 0 0 0,1 1 0 0 0,0-1 0 0 0,-1 0 0 0 0,1 1 0 0 0,0-1 0 0 0,-1 0 0 0 0,1 1 0 0 0,-1-1 0 0 0,1 0 0 0 0,-1 0 0 0 0,1 1 0 0 0,-1-1 0 0 0,1 0 0 0 0,-1 0 0 0 0,0 0 0 0 0,0 0 0 0 0,1 0 0 0 0,-1 0 0 0 0,0 1 0 0 0,0-1 0 0 0,0 0 0 0 0,0 0 0 0 0,0 0 0 0 0,0 0 0 0 0,0 0 0 0 0,0 0 0 0 0,-1 0 0 0 0,1 0 0 0 0,0 0 0 0 0,0 1 0 0 0,-1-1 0 0 0,1 0 0 0 0,-1 0 0 0 0,1 0 0 0 0,0 0 0 0 0,-1 1 0 0 0,0-1 0 0 0,1 0 0 0 0,-1 1 0 0 0,1-1 0 0 0,-1 0 0 0 0,0 1 0 0 0,1-1 0 0 0,-1 1 0 0 0,0-1 0 0 0,-1 0 0 0 0,0-1-400 0 0,-11-10 1191 0 0,2 8-5645 0 0,11 10 1689 0 0,-1 1 1604 0 0,-1 2-5145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4:06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54 284 0 0,'-3'-26'5415'0'0,"2"24"-5181"0"0,1 1-1 0 0,-1-1 0 0 0,1 1 1 0 0,-1-1-1 0 0,0 1 0 0 0,0-1 1 0 0,0 1-1 0 0,0 0 1 0 0,0 0-1 0 0,0-1 0 0 0,0 1 1 0 0,0 0-1 0 0,-1 0 0 0 0,1 0 1 0 0,0 0-1 0 0,-1 0 0 0 0,1 0 1 0 0,-1 1-1 0 0,1-1 1 0 0,0 0-1 0 0,-4 0 0 0 0,2 0 59 0 0,0 1 0 0 0,-1 0 0 0 0,1-1 0 0 0,-1 1 0 0 0,1 0 0 0 0,-1 1 0 0 0,1-1 0 0 0,-1 1 0 0 0,-5 1 0 0 0,1 0 140 0 0,0 1 1 0 0,1 0-1 0 0,-1 0 1 0 0,1 1-1 0 0,0 0 0 0 0,0 0 1 0 0,1 1-1 0 0,-10 8 1 0 0,14-12-281 0 0,0 1 0 0 0,0 0 1 0 0,0 1-1 0 0,0-1 0 0 0,1 0 0 0 0,-1 0 0 0 0,1 1 1 0 0,-1-1-1 0 0,1 1 0 0 0,0-1 0 0 0,0 1 1 0 0,0 0-1 0 0,0-1 0 0 0,1 1 0 0 0,-1 0 0 0 0,1 0 1 0 0,-1 0-1 0 0,1-1 0 0 0,0 1 0 0 0,0 0 0 0 0,0 0 1 0 0,2 5-1 0 0,-1-5-46 0 0,0-1 0 0 0,0 1-1 0 0,0 0 1 0 0,1-1 0 0 0,0 1 0 0 0,-1-1 0 0 0,1 1 0 0 0,0-1 0 0 0,0 0-1 0 0,0 0 1 0 0,1 0 0 0 0,-1 0 0 0 0,0 0 0 0 0,1 0 0 0 0,-1-1 0 0 0,1 1-1 0 0,0-1 1 0 0,0 1 0 0 0,-1-1 0 0 0,6 1 0 0 0,6 2 202 0 0,0 0 1 0 0,0-2-1 0 0,28 3 1 0 0,-36-5-214 0 0,0 1 0 0 0,0-1 0 0 0,0-1 0 0 0,0 1 0 0 0,0-1 0 0 0,0 0 0 0 0,0-1 0 0 0,0 1 0 0 0,0-1 0 0 0,0 0 0 0 0,9-5 0 0 0,-14 6-80 0 0,-1 1 0 0 0,1 0 0 0 0,-1 0 0 0 0,1-1 0 0 0,-1 1 0 0 0,1 0 0 0 0,-1-1 0 0 0,1 1-1 0 0,-1 0 1 0 0,0-1 0 0 0,1 1 0 0 0,-1-1 0 0 0,0 1 0 0 0,1 0 0 0 0,-1-1 0 0 0,0 1 0 0 0,0-1 0 0 0,1 1 0 0 0,-1-1 0 0 0,0 1 0 0 0,0-1 0 0 0,0 1 0 0 0,0-1 0 0 0,1 1-1 0 0,-1-1 1 0 0,0 0 0 0 0,0 1 0 0 0,0-1 0 0 0,0 1 0 0 0,0-1 0 0 0,-1 1 0 0 0,1-1 0 0 0,0 1 0 0 0,0-1 0 0 0,-1-1 1 0 0,0 1 1 0 0,0 0-1 0 0,0 0 1 0 0,0 0-1 0 0,-1-1 0 0 0,1 1 1 0 0,0 1-1 0 0,0-1 1 0 0,-1 0-1 0 0,1 0 1 0 0,-3-1-1 0 0,-3-1 24 0 0,0 1 1 0 0,0-1-1 0 0,0 1 0 0 0,-10-1 0 0 0,2 2 56 0 0,0 0-1 0 0,0 1 1 0 0,-16 3-1 0 0,28-3-57 0 0,-1 0-1 0 0,1 1 1 0 0,0-1 0 0 0,-1 1-1 0 0,1 0 1 0 0,0 0 0 0 0,0 0-1 0 0,-1 1 1 0 0,1-1 0 0 0,0 1 0 0 0,0-1-1 0 0,0 1 1 0 0,1 0 0 0 0,-1 0-1 0 0,0 0 1 0 0,1 1 0 0 0,-1-1-1 0 0,1 1 1 0 0,-4 4 0 0 0,6-6-14 0 0,-1 0 0 0 0,1 0 0 0 0,0 0 0 0 0,0-1-1 0 0,-1 1 1 0 0,1 0 0 0 0,0 0 0 0 0,0 0 0 0 0,0-1 0 0 0,0 1 0 0 0,0 0 0 0 0,0 0 0 0 0,0 0 0 0 0,0 0 0 0 0,0-1 0 0 0,1 1-1 0 0,-1 0 1 0 0,0 0 0 0 0,0 0 0 0 0,1-1 0 0 0,-1 1 0 0 0,1 0 0 0 0,-1-1 0 0 0,1 2 0 0 0,21 14 297 0 0,31 2-4 0 0,-49-17-268 0 0,4 2 26 0 0,1-1 0 0 0,-1 0 0 0 0,1 0-1 0 0,-1-1 1 0 0,1 0 0 0 0,-1-1 0 0 0,1 0-1 0 0,-1 0 1 0 0,17-3 0 0 0,-25 2-71 0 0,0 1 0 0 0,1 0 0 0 0,-1 0 0 0 0,0 0 0 0 0,0 0 0 0 0,0 0 0 0 0,0-1 0 0 0,1 1 0 0 0,-1 0 0 0 0,0 0 0 0 0,0 0 0 0 0,0-1 0 0 0,0 1 0 0 0,0 0 0 0 0,0 0 0 0 0,1 0 1 0 0,-1-1-1 0 0,0 1 0 0 0,0 0 0 0 0,0 0 0 0 0,0-1 0 0 0,0 1 0 0 0,0 0 0 0 0,0 0 0 0 0,0-1 0 0 0,0 1 0 0 0,0 0 0 0 0,0 0 0 0 0,0 0 0 0 0,0-1 0 0 0,0 1 0 0 0,-1 0 0 0 0,1 0 0 0 0,0-1 0 0 0,0 1 0 0 0,0 0 0 0 0,0 0 1 0 0,0 0-1 0 0,0-1 0 0 0,0 1 0 0 0,-1 0 0 0 0,1 0 0 0 0,0 0 0 0 0,0 0 0 0 0,0-1 0 0 0,-1 1 0 0 0,1 0 0 0 0,0 0 0 0 0,0 0 0 0 0,0 0 0 0 0,-1 0 0 0 0,1 0 0 0 0,0 0 0 0 0,-1-1 0 0 0,-10-6 44 0 0,-5-2-6 0 0,-2 1 0 0 0,1 1 0 0 0,-1 1 0 0 0,-32-7 0 0 0,10 3-440 0 0,39 10 77 0 0,4 2-1398 0 0,8 4 463 0 0,1 0 0 0 0,0 0 1 0 0,0-1-1 0 0,0 0 0 0 0,1-1 1 0 0,-1-1-1 0 0,1 0 0 0 0,21 2 1 0 0,9 1-1586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4:08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2870 1 56 0 0,'-1'37'167'0'0,"-1"0"-1"0"0,-2 0 1 0 0,-1 0 0 0 0,-2-1 0 0 0,-2 1-1 0 0,-24 63 1 0 0,21-71-98 0 0,-2-1-1 0 0,-1-1 0 0 0,0 0 1 0 0,-2-1-1 0 0,-1-1 1 0 0,-2 0-1 0 0,0-2 0 0 0,-37 34 1 0 0,10-17 23 0 0,-2-3 0 0 0,-1-3 0 0 0,-1-1 1 0 0,-2-2-1 0 0,-84 34 0 0 0,58-35-19 0 0,-1-3-1 0 0,-1-3 1 0 0,-117 17 0 0 0,-707 38-378 0 0,694-71 164 0 0,-368 8-1249 0 0,478-16 1087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4:08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4 12 0 0,'-7'-2'284'0'0,"-1"2"112"0"0,1-1 428 0 0,-1 1-228 0 0,0 1-160 0 0,1 1-392 0 0,0 1-1052 0 0,4 0 128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4:09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26 48 0 0,'-1'-1'383'0'0,"1"-1"0"0"0,-1 1 0 0 0,1 0-1 0 0,-1-1 1 0 0,0 1 0 0 0,1 0 0 0 0,-1-1 0 0 0,0 1 0 0 0,0 0 0 0 0,0 0-1 0 0,0 0 1 0 0,0 0 0 0 0,0-1 0 0 0,-1 2 0 0 0,1-1 0 0 0,0 0 0 0 0,0 0-1 0 0,-1 0 1 0 0,1 1 0 0 0,0-1 0 0 0,-1 0 0 0 0,1 1 0 0 0,-1-1-1 0 0,-1 1 1 0 0,0-1-34 0 0,0 1 0 0 0,0 0 0 0 0,0 1 0 0 0,-1-1-1 0 0,1 1 1 0 0,0-1 0 0 0,0 1 0 0 0,0 0 0 0 0,0 0 0 0 0,1 0-1 0 0,-5 2 1 0 0,-1 1 240 0 0,1 1 0 0 0,-1 0 0 0 0,1 0 0 0 0,0 0 0 0 0,1 1 0 0 0,-1 0 0 0 0,-8 10 0 0 0,15-15-506 0 0,-1-1 0 0 0,1 1 0 0 0,-1 0 0 0 0,1-1 0 0 0,0 1 0 0 0,-1 0 0 0 0,1-1 0 0 0,0 1 0 0 0,-1 0 0 0 0,1-1 0 0 0,0 1-1 0 0,0 0 1 0 0,0 0 0 0 0,-1-1 0 0 0,1 1 0 0 0,0 0 0 0 0,0 0 0 0 0,0 0 0 0 0,1-1 0 0 0,-1 1 0 0 0,0 0 0 0 0,0 0 0 0 0,0-1 0 0 0,0 1 0 0 0,1 0 0 0 0,-1 0 0 0 0,1 0 0 0 0,0 0-3 0 0,0 1 0 0 0,0-1 1 0 0,0 0-1 0 0,0 0 0 0 0,1 0 0 0 0,-1 0 1 0 0,0 0-1 0 0,1 0 0 0 0,-1 0 0 0 0,1-1 1 0 0,-1 1-1 0 0,3 0 0 0 0,2 1 80 0 0,0 0 1 0 0,1 0-1 0 0,0-1 0 0 0,-1 0 0 0 0,8 0 1 0 0,-1-1 77 0 0,1-1 0 0 0,-1 0 0 0 0,19-5 0 0 0,-30 6-213 0 0,0 0 0 0 0,1-1 0 0 0,-1 1-1 0 0,0-1 1 0 0,0 1 0 0 0,0-1 0 0 0,0 0-1 0 0,0 0 1 0 0,0 0 0 0 0,0 0 0 0 0,0 0-1 0 0,0 0 1 0 0,0-1 0 0 0,0 1 0 0 0,-1-1 0 0 0,1 1-1 0 0,-1-1 1 0 0,1 0 0 0 0,-1 1 0 0 0,1-1-1 0 0,-1 0 1 0 0,0 0 0 0 0,0 0 0 0 0,0 0-1 0 0,0 0 1 0 0,0 0 0 0 0,-1 0 0 0 0,1-1-1 0 0,0-1 1 0 0,-2 2-13 0 0,1 0-1 0 0,-1 0 1 0 0,1 0-1 0 0,-1 0 1 0 0,0 1-1 0 0,0-1 1 0 0,0 0-1 0 0,0 0 1 0 0,0 1-1 0 0,0-1 1 0 0,0 1-1 0 0,0-1 0 0 0,-1 1 1 0 0,1-1-1 0 0,-1 1 1 0 0,1 0-1 0 0,-1 0 1 0 0,1 0-1 0 0,-1 0 1 0 0,0 0-1 0 0,1 0 1 0 0,-1 0-1 0 0,0 0 1 0 0,0 1-1 0 0,0-1 1 0 0,0 1-1 0 0,-2-1 1 0 0,-4-1 51 0 0,0 0-1 0 0,0 1 1 0 0,0 0 0 0 0,0 0 0 0 0,-11 1 0 0 0,-28 7 259 0 0,45-6-285 0 0,0-1-1 0 0,0 1 1 0 0,0 0 0 0 0,0-1-1 0 0,0 1 1 0 0,0 0 0 0 0,0 0-1 0 0,0 1 1 0 0,0-1 0 0 0,0 0-1 0 0,1 0 1 0 0,-1 1 0 0 0,0-1-1 0 0,1 1 1 0 0,-1 0 0 0 0,1-1-1 0 0,0 1 1 0 0,-2 3 0 0 0,2-4 111 0 0,2 0-131 0 0,-1 0 1 0 0,0-1 0 0 0,1 1-1 0 0,-1 0 1 0 0,1 0 0 0 0,-1 0-1 0 0,1 0 1 0 0,0 0 0 0 0,-1-1-1 0 0,1 1 1 0 0,0 0 0 0 0,-1-1-1 0 0,1 1 1 0 0,0 0 0 0 0,0-1-1 0 0,0 1 1 0 0,-1-1 0 0 0,1 1-1 0 0,0-1 1 0 0,0 1-1 0 0,0-1 1 0 0,0 0 0 0 0,0 0-1 0 0,0 1 1 0 0,0-1 0 0 0,2 0-1 0 0,30 5 207 0 0,-28-4-169 0 0,58 1 288 0 0,-60-2-325 0 0,0 0 0 0 0,0 0 0 0 0,0 0-1 0 0,0-1 1 0 0,0 1 0 0 0,-1-1 0 0 0,1 0 0 0 0,0 1 0 0 0,0-2 0 0 0,0 1 0 0 0,-1 0 0 0 0,1 0 0 0 0,0-1 0 0 0,-1 1 0 0 0,0-1 0 0 0,1 0 0 0 0,-1 0 0 0 0,4-4 0 0 0,-6 6-15 0 0,0-1 0 0 0,1 1 1 0 0,-1-1-1 0 0,0 1 0 0 0,0 0 0 0 0,0-1 0 0 0,1 1 0 0 0,-1-1 0 0 0,0 1 0 0 0,0-1 0 0 0,0 1 1 0 0,0-1-1 0 0,0 1 0 0 0,0-1 0 0 0,0 1 0 0 0,0-1 0 0 0,0 1 0 0 0,0-1 0 0 0,-1 1 1 0 0,1-1-1 0 0,0 1 0 0 0,0-1 0 0 0,0 1 0 0 0,-1-1 0 0 0,1 1 0 0 0,0-1 0 0 0,0 1 0 0 0,-1 0 1 0 0,1-1-1 0 0,0 1 0 0 0,-1-1 0 0 0,-18-10 34 0 0,-21 3-8 0 0,39 8-19 0 0,-25 2 47 0 0,25-2-38 0 0,0 0-1 0 0,0 0 0 0 0,0 0 1 0 0,1 1-1 0 0,-1-1 0 0 0,0 0 1 0 0,0 0-1 0 0,1 0 0 0 0,-1 1 1 0 0,0-1-1 0 0,0 0 0 0 0,1 1 1 0 0,-1-1-1 0 0,0 1 0 0 0,1-1 1 0 0,-1 1-1 0 0,1-1 0 0 0,-1 1 0 0 0,1-1 1 0 0,-1 1-1 0 0,1 0 0 0 0,-1-1 1 0 0,1 1-1 0 0,-1 0 0 0 0,1-1 1 0 0,0 1-1 0 0,-1 0 0 0 0,1-1 1 0 0,0 2-1 0 0,16 15 357 0 0,-7-14-308 0 0,1 1 1 0 0,0-1-1 0 0,-1-1 1 0 0,1 0-1 0 0,0 0 1 0 0,1-1-1 0 0,-1-1 1 0 0,0 1 0 0 0,0-1-1 0 0,0-1 1 0 0,0 0-1 0 0,17-4 1 0 0,-26 5-64 0 0,-1 0 0 0 0,0 0 1 0 0,0 0-1 0 0,0 0 0 0 0,1 0 1 0 0,-1 0-1 0 0,0 0 0 0 0,0 0 1 0 0,0-1-1 0 0,1 1 0 0 0,-1 0 1 0 0,0 0-1 0 0,0 0 0 0 0,0 0 1 0 0,0 0-1 0 0,1 0 0 0 0,-1 0 1 0 0,0-1-1 0 0,0 1 0 0 0,0 0 1 0 0,0 0-1 0 0,0 0 0 0 0,1 0 1 0 0,-1-1-1 0 0,0 1 0 0 0,0 0 1 0 0,0 0-1 0 0,0 0 0 0 0,0-1 1 0 0,0 1-1 0 0,0 0 0 0 0,0 0 1 0 0,0 0-1 0 0,0-1 0 0 0,0 1 1 0 0,0 0-1 0 0,0 0 0 0 0,0 0 1 0 0,0-1-1 0 0,0 1 0 0 0,0 0 1 0 0,0 0-1 0 0,0 0 0 0 0,0-1 1 0 0,0 1-1 0 0,-11-9 44 0 0,-17-3-20 0 0,-54-7 163 0 0,80 19-167 0 0,8 12-2342 0 0,-2-8 1505 0 0,10 6-8261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4:20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724 98 428 0 0,'-7'-4'696'0'0,"-1"0"1"0"0,0 0-1 0 0,0 1 0 0 0,-1 0 1 0 0,1 1-1 0 0,-1-1 0 0 0,1 2 0 0 0,-1-1 1 0 0,-15 0-1 0 0,11 3-73 0 0,0 0 0 0 0,0 0 0 0 0,0 2 0 0 0,0-1-1 0 0,-23 9 1 0 0,2 1 318 0 0,1 2 0 0 0,0 1 0 0 0,0 1 0 0 0,2 2-1 0 0,-50 37 1 0 0,61-39-470 0 0,0 1 0 0 0,1 1-1 0 0,2 1 1 0 0,-1 1 0 0 0,2 0-1 0 0,1 1 1 0 0,1 1 0 0 0,-20 38-1 0 0,14-19 286 0 0,2 0-1 0 0,2 1 1 0 0,1 0-1 0 0,3 1 1 0 0,-12 73-1 0 0,23-105-649 0 0,0 1-1 0 0,1-1 0 0 0,1 1 0 0 0,0-1 0 0 0,0 0 0 0 0,1 1 0 0 0,1-1 1 0 0,0 0-1 0 0,0 0 0 0 0,1-1 0 0 0,1 1 0 0 0,5 10 0 0 0,-1-7 0 0 0,0 0-1 0 0,0-1 0 0 0,2 0 1 0 0,0-1-1 0 0,0 0 0 0 0,1-1 1 0 0,21 16-1 0 0,4-3 38 0 0,1-1 1 0 0,0-2-1 0 0,2-2 0 0 0,0-2 1 0 0,57 17-1 0 0,43 8 114 0 0,2-6 0 0 0,230 27 1 0 0,-255-55-181 0 0,0-4 1 0 0,1-6 0 0 0,-1-5 0 0 0,230-43 0 0 0,-288 37-39 0 0,106-38 0 0 0,-134 39-23 0 0,-1-2 0 0 0,-1 0 1 0 0,0-2-1 0 0,-1-1 0 0 0,26-22 1 0 0,-43 30-10 0 0,0-1 0 0 0,-1 0-1 0 0,-1-1 1 0 0,1 0 0 0 0,-2 0 0 0 0,1-1 0 0 0,-2-1 0 0 0,13-24 0 0 0,-11 13-5 0 0,0 0 0 0 0,6-28 0 0 0,-12 40-1 0 0,-1 5 0 0 0,0-4-2 0 0,1-7-3 0 0,0-10 4 0 0,-4 15-1 0 0,0 0 1 0 0,-1 1 0 0 0,0-1-1 0 0,-1 0 1 0 0,0 1 0 0 0,-1-1-1 0 0,0 1 1 0 0,-1 0-1 0 0,-1 0 1 0 0,-10-17 0 0 0,-10-12-20 0 0,-44-52 1 0 0,44 63 9 0 0,-1 2 1 0 0,-2 1-1 0 0,-1 0 1 0 0,0 3-1 0 0,-2 0 0 0 0,-60-32 1 0 0,-219-91-149 0 0,310 147 158 0 0,-8-4-35 0 0,-229-87-430 0 0,206 81-139 0 0,-1 2 1 0 0,0 1 0 0 0,0 2 0 0 0,0 1 0 0 0,-51 0 0 0 0,41 11-1545 0 0,2 7-4953 0 0,30-9 4308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4:22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447 182 360 0 0,'-15'-4'583'0'0,"1"1"1"0"0,-1 0-1 0 0,0 1 1 0 0,1 1-1 0 0,-1 0 0 0 0,0 1 1 0 0,0 0-1 0 0,0 1 1 0 0,0 1-1 0 0,0 0 0 0 0,1 1 1 0 0,-1 1-1 0 0,1 0 0 0 0,0 1 1 0 0,0 1-1 0 0,-19 10 1 0 0,20-9-182 0 0,1 1 1 0 0,-1 1-1 0 0,2 0 1 0 0,-1 0 0 0 0,1 1-1 0 0,1 1 1 0 0,0-1-1 0 0,0 2 1 0 0,1-1-1 0 0,1 2 1 0 0,0-1 0 0 0,0 1-1 0 0,-5 13 1 0 0,7-9-12 0 0,0-1 1 0 0,1 1 0 0 0,1 0 0 0 0,0 0 0 0 0,1 1-1 0 0,2-1 1 0 0,-1 1 0 0 0,2-1 0 0 0,0 1-1 0 0,5 30 1 0 0,-2-27-106 0 0,2 0-1 0 0,0 0 0 0 0,1-1 1 0 0,1 1-1 0 0,1-1 0 0 0,1-1 0 0 0,0 1 1 0 0,2-2-1 0 0,20 30 0 0 0,-13-27 11 0 0,0 0-1 0 0,2 0 1 0 0,0-2-1 0 0,1-1 0 0 0,1 0 1 0 0,47 28-1 0 0,-21-20-25 0 0,0-3 0 0 0,2-1 0 0 0,0-3-1 0 0,2-1 1 0 0,0-3 0 0 0,0-3 0 0 0,1-1-1 0 0,82 4 1 0 0,-54-11-99 0 0,1-4 0 0 0,0-3-1 0 0,-1-4 1 0 0,158-33 0 0 0,-174 24-94 0 0,-2-3 0 0 0,0-2-1 0 0,-1-3 1 0 0,-2-2 0 0 0,99-60 0 0 0,-146 78-68 0 0,-1-1 0 0 0,0-1 0 0 0,0 0-1 0 0,-1 0 1 0 0,0-1 0 0 0,-1 0 0 0 0,15-21 0 0 0,-21 24-10 0 0,1 0-1 0 0,-1 0 1 0 0,0-1 0 0 0,0 1-1 0 0,-1-1 1 0 0,0 0-1 0 0,-1 0 1 0 0,0-1 0 0 0,-1 1-1 0 0,0 0 1 0 0,0-1-1 0 0,-1 1 1 0 0,-1-14 0 0 0,-1 4-5 0 0,-1 0 0 0 0,-1 0 0 0 0,-1 0 0 0 0,0 0 0 0 0,-2 1 0 0 0,0 0 0 0 0,-1 0 0 0 0,-1 1 0 0 0,-18-28 0 0 0,-5 1-14 0 0,-2 2-1 0 0,-48-46 1 0 0,61 67 10 0 0,-1 2 0 0 0,-1 0 0 0 0,-1 1 0 0 0,-1 2 0 0 0,0 0 0 0 0,-1 2 0 0 0,-32-14 0 0 0,11 10-7 0 0,-1 2 0 0 0,-1 2 1 0 0,-67-10-1 0 0,1 2-67 0 0,-18-3-785 0 0,43 14-2533 0 0,43 10-5962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4:25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50 452 0 0,'-5'-14'4950'0'0,"-9"-13"4240"0"0,13 26-9014 0 0,0 0 1 0 0,0 0-1 0 0,0 1 0 0 0,0-1 1 0 0,0 0-1 0 0,-1 1 0 0 0,1-1 0 0 0,0 0 1 0 0,0 1-1 0 0,-1 0 0 0 0,1-1 1 0 0,0 1-1 0 0,-1 0 0 0 0,1 0 1 0 0,0-1-1 0 0,-1 1 0 0 0,1 0 1 0 0,0 0-1 0 0,-1 0 0 0 0,1 1 1 0 0,-3-1-1 0 0,3 1 247 0 0,-39 6 1641 0 0,35-4-1952 0 0,0 0 0 0 0,1 0 0 0 0,-1 0 1 0 0,1 0-1 0 0,0 1 0 0 0,0-1 0 0 0,0 1 0 0 0,0 0 0 0 0,0 0 0 0 0,1 1 1 0 0,0-1-1 0 0,0 1 0 0 0,0 0 0 0 0,1 0 0 0 0,-1-1 0 0 0,1 2 1 0 0,0-1-1 0 0,1 0 0 0 0,-2 7 0 0 0,2-9-61 0 0,0 0 0 0 0,0 1 0 0 0,1-1 0 0 0,-1 0 0 0 0,1 1 0 0 0,0-1 0 0 0,0 0 0 0 0,0 1 0 0 0,0-1 0 0 0,0 0 0 0 0,1 1 0 0 0,0-1 0 0 0,0 0 0 0 0,0 0 0 0 0,0 1 0 0 0,0-1 0 0 0,1 0 0 0 0,-1 0 0 0 0,1 0 0 0 0,0-1 0 0 0,-1 1 0 0 0,2 0 0 0 0,-1-1 0 0 0,0 1 0 0 0,0-1 1 0 0,1 1-1 0 0,-1-1 0 0 0,1 0 0 0 0,0 0 0 0 0,0 0 0 0 0,4 1 0 0 0,0 0 17 0 0,1-1 1 0 0,0 0-1 0 0,0 0 0 0 0,0-1 1 0 0,0 0-1 0 0,0-1 1 0 0,0 1-1 0 0,0-2 1 0 0,1 1-1 0 0,-1-1 1 0 0,0 0-1 0 0,0-1 0 0 0,-1 0 1 0 0,9-3-1 0 0,-12 4-44 0 0,-1 0-1 0 0,1 0 0 0 0,-1-1 1 0 0,1 1-1 0 0,-1-1 0 0 0,0 0 1 0 0,0 0-1 0 0,0 0 1 0 0,0-1-1 0 0,0 1 0 0 0,0-1 1 0 0,0 1-1 0 0,-1-1 0 0 0,1 0 1 0 0,-1 0-1 0 0,0 0 0 0 0,0 0 1 0 0,0-1-1 0 0,0 1 0 0 0,-1 0 1 0 0,1-1-1 0 0,-1 1 1 0 0,0-1-1 0 0,0 0 0 0 0,0 1 1 0 0,-1-1-1 0 0,1 0 0 0 0,-1 0 1 0 0,0 1-1 0 0,0-1 0 0 0,0 0 1 0 0,-1-4-1 0 0,1 6-12 0 0,0 0 1 0 0,-1 0-1 0 0,1 0 0 0 0,-1 0 0 0 0,1 0 1 0 0,-1 0-1 0 0,0 0 0 0 0,0 0 0 0 0,0 0 1 0 0,0 0-1 0 0,0 0 0 0 0,0 0 0 0 0,-1 0 0 0 0,1 1 1 0 0,-1-1-1 0 0,1 1 0 0 0,-1-1 0 0 0,1 1 1 0 0,-1-1-1 0 0,0 1 0 0 0,0 0 0 0 0,-2-1 1 0 0,1 1-3 0 0,0 0 0 0 0,-1 0 1 0 0,1 0-1 0 0,0 1 1 0 0,-1 0-1 0 0,1-1 0 0 0,-1 1 1 0 0,1 1-1 0 0,0-1 1 0 0,-1 0-1 0 0,1 1 0 0 0,-6 1 1 0 0,-2 2 4 0 0,0 0 1 0 0,0 0-1 0 0,1 1 1 0 0,0 0-1 0 0,0 1 1 0 0,0 0-1 0 0,-12 10 1 0 0,18-12 10 0 0,0 0 0 0 0,0 0 0 0 0,0 1 0 0 0,0-1 0 0 0,1 1 1 0 0,0-1-1 0 0,0 1 0 0 0,0 0 0 0 0,0 0 0 0 0,1 1 0 0 0,0-1 0 0 0,0 0 0 0 0,0 1 0 0 0,0 6 1 0 0,1-9-8 0 0,1 0 1 0 0,0-1 0 0 0,0 1 0 0 0,0 0 0 0 0,1 0-1 0 0,-1-1 1 0 0,1 1 0 0 0,-1 0 0 0 0,1-1-1 0 0,0 1 1 0 0,0-1 0 0 0,0 1 0 0 0,0-1 0 0 0,1 1-1 0 0,-1-1 1 0 0,1 0 0 0 0,-1 0 0 0 0,1 0 0 0 0,0 0-1 0 0,0 0 1 0 0,0 0 0 0 0,0 0 0 0 0,0 0 0 0 0,0-1-1 0 0,0 1 1 0 0,1-1 0 0 0,-1 1 0 0 0,0-1 0 0 0,1 0-1 0 0,-1 0 1 0 0,4 0 0 0 0,4 3 19 0 0,0-2 0 0 0,1 1 0 0 0,-1-2 0 0 0,1 1 1 0 0,-1-1-1 0 0,1-1 0 0 0,-1 0 0 0 0,1 0 0 0 0,-1-1 0 0 0,1-1 0 0 0,-1 1 0 0 0,1-2 0 0 0,-1 1 1 0 0,0-2-1 0 0,0 1 0 0 0,13-8 0 0 0,-21 10-29 0 0,0 0 0 0 0,0-1 0 0 0,0 0 0 0 0,0 1 0 0 0,0-1 0 0 0,-1 0 0 0 0,1 0 0 0 0,0 0 0 0 0,-1 0 0 0 0,0 0 0 0 0,1 0 0 0 0,-1 0 0 0 0,0-1 0 0 0,0 1 0 0 0,0 0-1 0 0,-1-1 1 0 0,1 1 0 0 0,0-1 0 0 0,-1 1 0 0 0,0-1 0 0 0,1 1 0 0 0,-1-1 0 0 0,0 1 0 0 0,0-1 0 0 0,-1 1 0 0 0,0-4 0 0 0,1 4-4 0 0,-1 1 0 0 0,1-1 0 0 0,-1 1 0 0 0,0-1 0 0 0,0 1 0 0 0,1-1 0 0 0,-1 1 0 0 0,0 0 0 0 0,0-1 0 0 0,-1 1 0 0 0,1 0 0 0 0,0 0 0 0 0,0-1 0 0 0,-1 1 0 0 0,1 0 0 0 0,0 0 0 0 0,-1 1 0 0 0,1-1-1 0 0,-1 0 1 0 0,1 0 0 0 0,-1 1 0 0 0,0-1 0 0 0,1 1 0 0 0,-1-1 0 0 0,0 1 0 0 0,1 0 0 0 0,-1 0 0 0 0,0 0 0 0 0,1 0 0 0 0,-1 0 0 0 0,0 0 0 0 0,1 0 0 0 0,-1 0 0 0 0,0 1 0 0 0,1-1 0 0 0,-1 0 0 0 0,0 1 0 0 0,1 0 0 0 0,-2 0 0 0 0,-4 1 10 0 0,0 1 0 0 0,0 0-1 0 0,0 0 1 0 0,0 0 0 0 0,1 1 0 0 0,0 0 0 0 0,-1 0 0 0 0,2 0 0 0 0,-1 1 0 0 0,0 0 0 0 0,1 0 0 0 0,-9 12 0 0 0,13-17-114 0 0,1 1 0 0 0,0 0 0 0 0,0-1 0 0 0,-1 1 0 0 0,1 0 0 0 0,0-1 0 0 0,0 1 1 0 0,0 0-1 0 0,-1 0 0 0 0,1-1 0 0 0,0 1 0 0 0,0 0 0 0 0,0 0 0 0 0,0-1 0 0 0,1 1 0 0 0,-1 0 1 0 0,0-1-1 0 0,0 1 0 0 0,0 0 0 0 0,0 0 0 0 0,1-1 0 0 0,-1 1 0 0 0,0 0 0 0 0,1-1 0 0 0,-1 1 0 0 0,1-1 1 0 0,-1 1-1 0 0,1 0 0 0 0,-1-1 0 0 0,1 1 0 0 0,-1-1 0 0 0,1 1 0 0 0,-1-1 0 0 0,1 1 0 0 0,-1-1 1 0 0,2 1-1 0 0,25 13-6825 0 0,-24-13 6027 0 0,14 6-2171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3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96 0 0,'2'-6'422'0'0,"1"-1"0"0"0,-1 1 0 0 0,1 0 1 0 0,0 1-1 0 0,1-1 0 0 0,-1 0 0 0 0,1 1 0 0 0,0 0 0 0 0,0 0 0 0 0,1 0 1 0 0,0 0-1 0 0,0 1 0 0 0,0 0 0 0 0,0 0 0 0 0,0 0 0 0 0,1 1 0 0 0,0 0 0 0 0,0 0 1 0 0,8-3-1 0 0,12-6 1319 0 0,2 2 0 0 0,53-12 1 0 0,-71 20-1194 0 0,1 0 1 0 0,-1 0 0 0 0,1 1 0 0 0,-1 1 0 0 0,1 0-1 0 0,0 0 1 0 0,-1 1 0 0 0,1 0 0 0 0,-1 1 0 0 0,15 4 0 0 0,-22-5-387 0 0,1 0 1 0 0,-1 1 0 0 0,0-1-1 0 0,0 1 1 0 0,1 0 0 0 0,-1 0-1 0 0,0 0 1 0 0,-1 0 0 0 0,1 1-1 0 0,0-1 1 0 0,-1 1 0 0 0,1-1-1 0 0,-1 1 1 0 0,0 0 0 0 0,0 0-1 0 0,0 0 1 0 0,0 0 0 0 0,-1 1-1 0 0,1-1 1 0 0,-1 0 0 0 0,0 1-1 0 0,0-1 1 0 0,0 1 0 0 0,0-1-1 0 0,0 1 1 0 0,-1 0 0 0 0,0-1-1 0 0,0 1 1 0 0,0 0 0 0 0,0-1-1 0 0,0 1 1 0 0,-1-1 0 0 0,-1 6-1 0 0,-1 3-18 0 0,0 1-1 0 0,0-2 1 0 0,-2 1-1 0 0,1 0 0 0 0,-2-1 1 0 0,1 0-1 0 0,-2 0 1 0 0,1-1-1 0 0,-1 1 0 0 0,-1-1 1 0 0,0-1-1 0 0,-11 11 1 0 0,10-11-377 0 0,-1 0 0 0 0,-1-1 1 0 0,1 0-1 0 0,-1-1 1 0 0,-1 0-1 0 0,-22 10 0 0 0,151 29 1511 0 0,-72-23-382 0 0,-22-10-1192 0 0,37 13 1 0 0,-51-23-1856 0 0,0 0 1 0 0,1-1-1 0 0,-1 0 1 0 0,13 0-1 0 0,-6 0-660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4:27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91 279 32 0 0,'-24'40'2930'0'0,"17"-26"616"0"0,0-1 3825 0 0,6-14-7165 0 0,-1 0 0 0 0,1 0 0 0 0,0 0-1 0 0,0 0 1 0 0,0-1 0 0 0,0 1 0 0 0,0 0 0 0 0,0 0 0 0 0,0-1 0 0 0,0 1 0 0 0,0-1 0 0 0,0-2 0 0 0,-9-51 2557 0 0,-1-56 1 0 0,1 12-532 0 0,9 90-1997 0 0,0 6-133 0 0,0 0 1 0 0,1-1-1 0 0,-1 1 1 0 0,1 0-1 0 0,0-1 1 0 0,-1 1-1 0 0,2 0 1 0 0,-1-1-1 0 0,0 1 1 0 0,1 0-1 0 0,-1-1 1 0 0,1 1 0 0 0,2-6-1 0 0,-2 9 1 0 0,1 0-74 0 0,0 0 0 0 0,0 0 0 0 0,1 0-1 0 0,-1 0 1 0 0,0 1 0 0 0,0-1 0 0 0,0 1-1 0 0,1-1 1 0 0,-1 1 0 0 0,0 0 0 0 0,0 0 0 0 0,0 0-1 0 0,0 0 1 0 0,-1 0 0 0 0,1 1 0 0 0,0-1-1 0 0,0 0 1 0 0,-1 1 0 0 0,1-1 0 0 0,0 1-1 0 0,1 2 1 0 0,93 110 241 0 0,-71-81-228 0 0,2-1-1 0 0,1-2 1 0 0,47 41-1 0 0,-54-54-57 0 0,-9-6 1 0 0,0-2-1 0 0,22 14 0 0 0,-23-19 3 0 0,-18-10 1 0 0,-21-11-8 0 0,7 12 47 0 0,0 0 1 0 0,0 1-1 0 0,-1 1 0 0 0,1 2 1 0 0,-41 1-1 0 0,23 3 29 0 0,0 2 0 0 0,-52 13 0 0 0,76-13-4921 0 0,14-5 4694 0 0,1 0-1 0 0,0 0 1 0 0,-1 1 0 0 0,1-1-1 0 0,-1 0 1 0 0,1 0-1 0 0,-1 0 1 0 0,1 0 0 0 0,0 1-1 0 0,-1-1 1 0 0,1 0-1 0 0,0 1 1 0 0,-1-1 0 0 0,1 0-1 0 0,0 1 1 0 0,-1-1 0 0 0,1 0-1 0 0,0 1 1 0 0,0-1-1 0 0,-1 0 1 0 0,1 1 0 0 0,0-1-1 0 0,0 1 1 0 0,0-1-1 0 0,0 0 1 0 0,-1 1 0 0 0,1-1-1 0 0,0 1 1 0 0,0-1 0 0 0,0 1-1 0 0,0-1 1 0 0,0 1-1 0 0,0-1 1 0 0,0 0 0 0 0,0 1-1 0 0,0 0 1 0 0,5 8-2603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4:28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28 668 0 0,'-1'-2'541'0'0,"0"0"0"0"0,0 0 0 0 0,0 0 0 0 0,0 0 0 0 0,-1 0 0 0 0,1 0 0 0 0,-1 1 0 0 0,0-1 0 0 0,1 0 0 0 0,-1 1 0 0 0,0 0 0 0 0,0-1 0 0 0,0 1 0 0 0,0 0 0 0 0,-2-1 0 0 0,3 2-315 0 0,1 0 1 0 0,-1 0-1 0 0,1 0 1 0 0,-1 0-1 0 0,1 0 1 0 0,-1 0 0 0 0,1 0-1 0 0,-1 0 1 0 0,1 0-1 0 0,-1 0 1 0 0,1 0-1 0 0,0 1 1 0 0,-1-1 0 0 0,1 0-1 0 0,-1 0 1 0 0,1 0-1 0 0,-1 1 1 0 0,1-1-1 0 0,-1 0 1 0 0,1 1 0 0 0,0-1-1 0 0,-1 0 1 0 0,1 1-1 0 0,-1 0 1 0 0,-7 20 1950 0 0,4 10 405 0 0,-2 54 0 0 0,11 29-931 0 0,-4-104-2673 0 0,1 10-1891 0 0,2-7-4010 0 0,-3-9 4674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4:29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55 230 452 0 0,'-14'-22'5178'0'0,"1"-1"0"0"0,-13-32 0 0 0,26 54-4936 0 0,-1-1-59 0 0,1 1 1 0 0,0-1-1 0 0,0 1 0 0 0,0-1 1 0 0,0 1-1 0 0,0-1 0 0 0,0 1 1 0 0,1 0-1 0 0,-1-1 0 0 0,0 1 1 0 0,1-1-1 0 0,-1 1 0 0 0,1-1 0 0 0,0 1 1 0 0,-1 0-1 0 0,1 0 0 0 0,0-1 1 0 0,0 1-1 0 0,0 0 0 0 0,0 0 1 0 0,1-2-1 0 0,22-20 1501 0 0,-12 14-1337 0 0,1 0 1 0 0,0 1 0 0 0,1 0 0 0 0,0 2-1 0 0,0-1 1 0 0,1 2 0 0 0,-1 0 0 0 0,1 1-1 0 0,0 0 1 0 0,0 1 0 0 0,1 1 0 0 0,-1 0-1 0 0,1 1 1 0 0,-1 1 0 0 0,25 2 0 0 0,-36-2-339 0 0,-1 1 0 0 0,0-1 0 0 0,0 1 1 0 0,0 0-1 0 0,0 0 0 0 0,0 0 0 0 0,0 0 1 0 0,0 0-1 0 0,-1 1 0 0 0,1-1 0 0 0,0 1 1 0 0,-1 0-1 0 0,1 0 0 0 0,-1 0 1 0 0,1 0-1 0 0,-1 0 0 0 0,0 1 0 0 0,0-1 1 0 0,0 0-1 0 0,0 1 0 0 0,-1 0 0 0 0,1-1 1 0 0,-1 1-1 0 0,1 0 0 0 0,-1 0 1 0 0,0 0-1 0 0,0 0 0 0 0,0 0 0 0 0,-1 0 1 0 0,1 0-1 0 0,-1 0 0 0 0,0 0 0 0 0,1 1 1 0 0,-2 4-1 0 0,0 1-104 0 0,0 0-1 0 0,0 1 1 0 0,-1-1-1 0 0,-1 0 1 0 0,0-1 0 0 0,0 1-1 0 0,0 0 1 0 0,-1-1 0 0 0,0 0-1 0 0,-9 13 1 0 0,-19 26-151 0 0,32-46 265 0 0,0-1 1 0 0,0 1 0 0 0,0-1-1 0 0,0 1 1 0 0,0-1 0 0 0,1 1-1 0 0,-1-1 1 0 0,0 1 0 0 0,0-1-1 0 0,1 0 1 0 0,-1 1 0 0 0,0-1-1 0 0,1 0 1 0 0,-1 1 0 0 0,0-1-1 0 0,1 0 1 0 0,-1 1 0 0 0,1-1-1 0 0,-1 0 1 0 0,0 1 0 0 0,1-1-1 0 0,-1 0 1 0 0,1 0-1 0 0,-1 0 1 0 0,1 1 0 0 0,-1-1-1 0 0,1 0 1 0 0,-1 0 0 0 0,1 0-1 0 0,-1 0 1 0 0,1 0 0 0 0,-1 0-1 0 0,1 0 1 0 0,-1 0 0 0 0,1 0-1 0 0,-1 0 1 0 0,1 0 0 0 0,28 1 191 0 0,-20-1-146 0 0,2 0-23 0 0,0 1 0 0 0,0 1 0 0 0,0 0-1 0 0,0 1 1 0 0,-1 0 0 0 0,1 0 0 0 0,-1 1-1 0 0,0 1 1 0 0,0-1 0 0 0,10 8 0 0 0,-16-10-34 0 0,-1 0 1 0 0,0 1-1 0 0,0 0 1 0 0,0 0-1 0 0,0 0 1 0 0,0 0-1 0 0,0 0 0 0 0,-1 0 1 0 0,1 1-1 0 0,-1-1 1 0 0,0 1-1 0 0,0 0 1 0 0,-1-1-1 0 0,1 1 1 0 0,-1 0-1 0 0,0 0 1 0 0,0 0-1 0 0,0 0 1 0 0,0 0-1 0 0,-1 1 0 0 0,1-1 1 0 0,-1 0-1 0 0,0 0 1 0 0,-1 0-1 0 0,1 0 1 0 0,-1 0-1 0 0,1 1 1 0 0,-1-1-1 0 0,-3 7 1 0 0,3-8-6 0 0,0 0 1 0 0,-1 0 0 0 0,1 0 0 0 0,-1 0-1 0 0,0 0 1 0 0,0 0 0 0 0,0 0 0 0 0,0-1-1 0 0,0 1 1 0 0,-1-1 0 0 0,1 1 0 0 0,-1-1 0 0 0,1 0-1 0 0,-7 3 1 0 0,3-1 25 0 0,0-1 0 0 0,0-1 1 0 0,-1 1-1 0 0,1-1 0 0 0,-1-1 0 0 0,0 1 0 0 0,-6 0 1 0 0,-6 0 152 0 0,0-2 1 0 0,0 0 0 0 0,0-1 0 0 0,-28-4 0 0 0,-44-9 36 0 0,89 13-628 0 0,-8 0 188 0 0,5 1-1858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4:48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135 261 484 0 0,'-20'-45'17234'0'0,"19"56"-16550"0"0,1 0 0 0 0,-1 0 0 0 0,2 0 0 0 0,0 1 0 0 0,0-1 1 0 0,4 15-1 0 0,23 69 1459 0 0,0 1-599 0 0,-20-53-707 0 0,-2 0 1 0 0,0 74-1 0 0,-2-90-206 0 0,-4-26-592 0 0,0 0 1 0 0,1 0 0 0 0,-1 0-1 0 0,0 0 1 0 0,0 0 0 0 0,1 0-1 0 0,-1 0 1 0 0,0 0 0 0 0,1 0-1 0 0,-1 0 1 0 0,1 0 0 0 0,0 0-1 0 0,-1 0 1 0 0,1 0 0 0 0,0 0-1 0 0,-1 0 1 0 0,1-1-1 0 0,0 1 1 0 0,0 0 0 0 0,1 0-1 0 0,-2-1 367 0 0,-1-4-369 0 0,-2-13 4 0 0,-2-1 0 0 0,0 1 0 0 0,-2 1 0 0 0,1-1 0 0 0,-14-22-1 0 0,-57-77-7 0 0,59 93-36 0 0,5 7 4 0 0,2 0 0 0 0,0 0 0 0 0,-11-23 0 0 0,19 35-3 0 0,1-1 0 0 0,1 0 1 0 0,-1 1-1 0 0,1-1 1 0 0,-1 0-1 0 0,1 0 0 0 0,1 0 1 0 0,-1 0-1 0 0,1 0 1 0 0,0 0-1 0 0,0 0 1 0 0,0 0-1 0 0,1 0 0 0 0,-1 0 1 0 0,1 0-1 0 0,0 0 1 0 0,4-8-1 0 0,0 0-2 0 0,0 2 0 0 0,1-1 0 0 0,1 1-1 0 0,0 0 1 0 0,10-13 0 0 0,-12 19 7 0 0,-1 1 0 0 0,1-1-1 0 0,0 1 1 0 0,1 0 0 0 0,-1 1 0 0 0,1-1-1 0 0,0 1 1 0 0,-1 0 0 0 0,1 1 0 0 0,1-1-1 0 0,-1 1 1 0 0,9-2 0 0 0,64-12 384 0 0,87-5 0 0 0,19-3 600 0 0,32-12-920 0 0,235-6-1 0 0,-284 28-66 0 0,29-1 0 0 0,29 12 0 0 0,-214 3 0 0 0,-1 0 0 0 0,3 0 0 0 0,21 0 0 0 0,-13 0 0 0 0,0 1 0 0 0,29 5 0 0 0,-46-4 0 0 0,-1 1 0 0 0,0 0 0 0 0,-3-1 0 0 0,0 0 0 0 0,0 0 0 0 0,0-1 0 0 0,0 1 0 0 0,0 0 0 0 0,-1 0 0 0 0,1 0 0 0 0,-1 0 0 0 0,1 1 0 0 0,-1-1 0 0 0,0 0 0 0 0,0 0 0 0 0,0 0 0 0 0,0 3 0 0 0,0-3 0 0 0,-4 89 0 0 0,2 45 0 0 0,3-121 0 0 0,1 1 0 0 0,0 0 0 0 0,1-1 0 0 0,1 0 0 0 0,0 1 0 0 0,11 21 0 0 0,92 177 0 0 0,-105-210 0 0 0,-4-5 0 0 0,2 1 0 0 0,0 0 0 0 0,0 0 0 0 0,0 0 0 0 0,0 0 0 0 0,0 0 0 0 0,0 0 0 0 0,0 1 0 0 0,0-1 0 0 0,0 0 0 0 0,0 0 0 0 0,0 0 0 0 0,0 0 0 0 0,0 0 0 0 0,0 0 0 0 0,0 0 0 0 0,0 0 0 0 0,0 0 0 0 0,0 0 0 0 0,-1 0 0 0 0,1 0 0 0 0,0 0 0 0 0,0 0 0 0 0,0 0 0 0 0,0 0 0 0 0,0 0 0 0 0,0 0 0 0 0,0 0 0 0 0,0 0 0 0 0,0 0 0 0 0,0 0 0 0 0,0 0 0 0 0,0 0 0 0 0,0 0 0 0 0,0 0 0 0 0,-1 0 0 0 0,18 39 0 0 0,-14-30 0 0 0,0 1 0 0 0,-2-4 0 0 0,-1-3 0 0 0,1 7 0 0 0,-1-5 0 0 0,-1 2 0 0 0,-6 1 0 0 0,5-6 0 0 0,1-1 0 0 0,1 0 0 0 0,-1-1 0 0 0,1 1 0 0 0,0-1 0 0 0,-1 1 0 0 0,0-1 0 0 0,1 1 0 0 0,-1-1 0 0 0,1 1 0 0 0,-1-1 0 0 0,0 0 0 0 0,1 1 0 0 0,-1-1 0 0 0,0 0 0 0 0,1 1 0 0 0,-1-1 0 0 0,0 0 0 0 0,1 0 0 0 0,-1 0 0 0 0,0 0 0 0 0,1 0 0 0 0,-2 0 0 0 0,-21 2 0 0 0,-50 7 0 0 0,-167-6 0 0 0,179-5 0 0 0,0-1 0 0 0,20 2 0 0 0,-25 0 0 0 0,-631 11 0 0 0,385 10 0 0 0,264-17 0 0 0,-246 27 0 0 0,283-30 0 0 0,-2 0 0 0 0,0-1 0 0 0,0-2 0 0 0,3-2 0 0 0,1-2 0 0 0,6 4 0 0 0,0-1 0 0 0,0 1 0 0 0,1-1 0 0 0,-1 0 0 0 0,1 0 0 0 0,0 1 0 0 0,0-2 0 0 0,0 1 0 0 0,0 0 0 0 0,1 0 0 0 0,0 0 0 0 0,0-1 0 0 0,-1-8 0 0 0,-1-1 0 0 0,-10-31 0 0 0,-2 1 0 0 0,-1 1 0 0 0,-34-62 0 0 0,46 97 0 0 0,-1-1 0 0 0,2 1 0 0 0,-1-1 0 0 0,1 0 0 0 0,0 0 0 0 0,1 0 0 0 0,0 0 0 0 0,0-1 0 0 0,1 1 0 0 0,0 0 0 0 0,1-1 0 0 0,1-15 0 0 0,-1 22 0 0 0,1 0 0 0 0,-1 0 0 0 0,1 0 0 0 0,-1 0 0 0 0,1 1 0 0 0,0-1 0 0 0,0 0 0 0 0,0 0 0 0 0,1 1 0 0 0,-1-1 0 0 0,0 1 0 0 0,1-1 0 0 0,0 1 0 0 0,0 0 0 0 0,0-1 0 0 0,0 1 0 0 0,0 0 0 0 0,0 0 0 0 0,0 0 0 0 0,1 1 0 0 0,-1-1 0 0 0,3-1 0 0 0,3-1 0 0 0,1 1 0 0 0,-1-1 0 0 0,1 2 0 0 0,0-1 0 0 0,10-1 0 0 0,-1 1 0 0 0,468-88 0 0 0,7 36 0 0 0,-462 52 0 0 0,420-24 0 0 0,-350 22 0 0 0,24-4 0 0 0,-112 9 0 0 0,-7 0-835 0 0,18 1 2502 0 0,-18 3-4318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4:50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84 272 0 0,'-12'2'484'0'0,"-2"1"1215"0"0,1 0 0 0 0,-1 0 0 0 0,-10 9 5956 0 0,45-8-6656 0 0,0-3-91 0 0,0-1-1 0 0,26-3 1 0 0,15-1 144 0 0,408-26 2985 0 0,-85 5-1456 0 0,343-3 2174 0 0,-680 27-3847 0 0,-1-1 1 0 0,88-17 0 0 0,-217 19-2253 0 0,-239 29-277 0 0,-78 5 580 0 0,302-28 888 0 0,-423 33-853 0 0,3 30-55 0 0,492-64 936 0 0,0-1 366 0 0,40-7 104 0 0,96-14 471 0 0,115-3 0 0 0,-202 19-759 0 0,883-19 2386 0 0,-793 20-2155 0 0,227 2 793 0 0,-306-8-728 0 0,-33 5-322 0 0,2 1 20 0 0,-4 0-61 0 0,0 0-1 0 0,0 0 1 0 0,0 0 0 0 0,0 0-1 0 0,0 0 1 0 0,0 0 0 0 0,0 0-1 0 0,0 0 1 0 0,0 0-1 0 0,0 0 1 0 0,0 1 0 0 0,0-1-1 0 0,0 0 1 0 0,0 0 0 0 0,0 0-1 0 0,0 0 1 0 0,0 0 0 0 0,0 0-1 0 0,0 0 1 0 0,0 0 0 0 0,0 0-1 0 0,0 0 1 0 0,0 0 0 0 0,0 0-1 0 0,0 0 1 0 0,0 0 0 0 0,0 0-1 0 0,0 0 1 0 0,0 0 0 0 0,0 0-1 0 0,0 1 1 0 0,0-1 0 0 0,0 0-1 0 0,-26 8-192 0 0,0 0 0 0 0,-1-2 0 0 0,0 0 1 0 0,-51 2-1 0 0,-26 5-99 0 0,-349 30-341 0 0,-192-1-240 0 0,255-11-49 0 0,373-33 703 0 0,37-5 283 0 0,38-7 185 0 0,400-44 1127 0 0,-401 54-1220 0 0,510-24 1081 0 0,-523 27-1138 0 0,607-8 1360 0 0,-836 1-1449 0 0,-763 35-2117 0 0,783-20 1837 0 0,24 1 24 0 0,-164 0-51 0 0,290-11 374 0 0,20-2 91 0 0,30-5 73 0 0,70-5 121 0 0,570-37 1152 0 0,14 45-761 0 0,-591 7-838 0 0,-43 0 95 0 0,-70 8 0 0 0,-32 1 0 0 0,-1-2 0 0 0,-84 0 0 0 0,96-5 0 0 0,-724 6-1502 0 0,565-9 1325 0 0,180 1 599 0 0,39 0-199 0 0,43 0 154 0 0,654 12 280 0 0,-558-3-657 0 0,96 1 0 0 0,-247-9 0 0 0,-2 0 0 0 0,1-1 0 0 0,2 0 0 0 0,-1 0 0 0 0,0-2 0 0 0,-2 1 0 0 0,-3 0 0 0 0,-3 0 0 0 0,8 0 0 0 0,-8 0 0 0 0,4 1 0 0 0,1-3 0 0 0,-3 0 0 0 0,-4 0-163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2:09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22 156 0 0,'-27'-4'7608'0'0,"45"7"39"0"0,17 3-2608 0 0,-7-1-5386 0 0,0-2 1027 0 0,245 25 4318 0 0,-219-25-4758 0 0,0-3 0 0 0,0-3-1 0 0,58-9 1 0 0,-100 9-1096 0 0,1 0 0 0 0,-1-1 0 0 0,19-8 0 0 0,10-10-8461 0 0,-32 16 6919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2:09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45 352 0 0,'-1'0'331'0'0,"1"-1"0"0"0,0 0 1 0 0,0 0-1 0 0,0 0 0 0 0,0 0 0 0 0,0 1 1 0 0,0-1-1 0 0,0 0 0 0 0,0 0 0 0 0,0 0 0 0 0,0 0 1 0 0,0 1-1 0 0,0-1 0 0 0,0 0 0 0 0,1 0 1 0 0,-1 0-1 0 0,0 1 0 0 0,1-1 0 0 0,-1 0 1 0 0,0 0-1 0 0,1 1 0 0 0,-1-1 0 0 0,1 0 0 0 0,-1 1 1 0 0,1-1-1 0 0,0 0 0 0 0,-1 1 0 0 0,1-1 1 0 0,1 0-1 0 0,1-1 164 0 0,1 0 0 0 0,-1 0 1 0 0,1 0-1 0 0,-1 1 0 0 0,1 0 0 0 0,0-1 1 0 0,4 1-1 0 0,7-2 643 0 0,0 0 0 0 0,27 1 1 0 0,-39 1-1020 0 0,-1 1 0 0 0,1 0 0 0 0,-1 0 1 0 0,1 0-1 0 0,-1 0 0 0 0,1 1 0 0 0,-1-1 1 0 0,1 1-1 0 0,-1-1 0 0 0,0 1 0 0 0,1 0 1 0 0,-1 0-1 0 0,0 0 0 0 0,0 0 0 0 0,0 0 1 0 0,1 1-1 0 0,-1-1 0 0 0,0 1 0 0 0,-1-1 1 0 0,1 1-1 0 0,0 0 0 0 0,0 0 1 0 0,1 2-1 0 0,-1 0-41 0 0,-1-1 0 0 0,-1 0 0 0 0,1 0 0 0 0,0 1 0 0 0,-1-1 0 0 0,0 0 0 0 0,1 1 0 0 0,-1-1 0 0 0,-1 0 0 0 0,1 1 0 0 0,0-1 0 0 0,-1 0 0 0 0,0 1 1 0 0,0-1-1 0 0,0 0 0 0 0,-2 6 0 0 0,-4 9 115 0 0,-2 0 1 0 0,1-1-1 0 0,-2 0 1 0 0,0-1-1 0 0,-1 0 1 0 0,-1-1-1 0 0,0 0 1 0 0,-1-1-1 0 0,-19 17 1 0 0,32-31-165 0 0,0 0 0 0 0,-1 1 0 0 0,1-1 0 0 0,-1 0 0 0 0,1 0 0 0 0,0 1 0 0 0,-1-1 1 0 0,1 0-1 0 0,-1 0 0 0 0,1 0 0 0 0,0 0 0 0 0,-1 1 0 0 0,1-1 0 0 0,-1 0 0 0 0,1 0 1 0 0,-1 0-1 0 0,1 0 0 0 0,0 0 0 0 0,-1 0 0 0 0,1 0 0 0 0,-1 0 0 0 0,1 0 1 0 0,-1-1-1 0 0,1 1 0 0 0,-1 0 0 0 0,1 0 0 0 0,0 0 0 0 0,-1 0 0 0 0,1-1 0 0 0,-1 1 1 0 0,1 0-1 0 0,0 0 0 0 0,-1-1 0 0 0,1 1 0 0 0,-10-18 430 0 0,1-29-154 0 0,9 43-218 0 0,-18-88-1281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2:11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10 124 0 0,'14'-10'4366'0'0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5:19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1 124 0 0,'-8'1'649'0'0,"3"-1"296"0"0,1 0 0 0 0,0 1-1 0 0,0-1 1 0 0,0 1-1 0 0,-1 0 1 0 0,1 1 0 0 0,0-1-1 0 0,0 1 1 0 0,-6 3 0 0 0,10-5-832 0 0,0 0 1 0 0,0 0-1 0 0,0 1 1 0 0,-1-1-1 0 0,1 0 1 0 0,0 1 0 0 0,0-1-1 0 0,0 0 1 0 0,0 0-1 0 0,0 1 1 0 0,0-1-1 0 0,0 0 1 0 0,0 1 0 0 0,0-1-1 0 0,0 0 1 0 0,0 1-1 0 0,0-1 1 0 0,0 0 0 0 0,0 1-1 0 0,0-1 1 0 0,0 0-1 0 0,0 1 1 0 0,0-1-1 0 0,0 0 1 0 0,1 1 0 0 0,-1-1-1 0 0,0 0 1 0 0,0 0-1 0 0,0 1 1 0 0,1-1-1 0 0,-1 0 1 0 0,0 0 0 0 0,0 1-1 0 0,0-1 1 0 0,1 0-1 0 0,-1 0 1 0 0,0 1-1 0 0,1-1 1 0 0,-1 0 0 0 0,0 0-1 0 0,0 0 1 0 0,1 0-1 0 0,-1 0 1 0 0,0 0-1 0 0,1 1 1 0 0,16 7 896 0 0,17 2 113 0 0,0-1 0 0 0,1-2 0 0 0,46 4 0 0 0,-26-3-292 0 0,11 1 746 0 0,0-3 1 0 0,1-2 0 0 0,75-7 0 0 0,-131 2-1808 0 0,48-2 1107 0 0,-40 5-3826 0 0,-5 3-3601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5:20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86 104 0 0,'-8'-4'761'0'0,"-26"-12"4086"0"0,33 15-4384 0 0,0 0 0 0 0,0 1-1 0 0,0-1 1 0 0,0 0 0 0 0,0 0-1 0 0,1 0 1 0 0,-1 0 0 0 0,0 0-1 0 0,0 0 1 0 0,1 0 0 0 0,-1 0-1 0 0,1 0 1 0 0,-1 0 0 0 0,1 0 0 0 0,0 0-1 0 0,-1-2 1 0 0,1 3-295 0 0,0-1 0 0 0,0 0 0 0 0,1 1 0 0 0,-1-1 0 0 0,0 0 0 0 0,1 1 1 0 0,-1-1-1 0 0,0 0 0 0 0,1 1 0 0 0,-1-1 0 0 0,1 1 0 0 0,-1-1 0 0 0,1 1 0 0 0,-1-1 0 0 0,1 1 0 0 0,-1-1 1 0 0,1 1-1 0 0,0 0 0 0 0,-1-1 0 0 0,1 1 0 0 0,-1 0 0 0 0,1-1 0 0 0,1 1 0 0 0,16-7 1560 0 0,13-1-740 0 0,1 1 0 0 0,0 2 0 0 0,0 1 0 0 0,0 1 0 0 0,1 2 0 0 0,-1 1 0 0 0,0 2-1 0 0,57 9 1 0 0,-82-9-843 0 0,0-1-1 0 0,0 1 1 0 0,0 1-1 0 0,-1-1 0 0 0,1 1 1 0 0,-1 0-1 0 0,1 1 1 0 0,-1-1-1 0 0,0 1 1 0 0,7 7-1 0 0,-11-9-107 0 0,0 0-1 0 0,0 0 0 0 0,0 0 1 0 0,-1 1-1 0 0,1-1 0 0 0,-1 1 1 0 0,1-1-1 0 0,-1 1 0 0 0,0 0 1 0 0,0-1-1 0 0,0 1 0 0 0,0 0 1 0 0,-1 0-1 0 0,1 0 0 0 0,-1 0 1 0 0,0 0-1 0 0,0-1 0 0 0,0 1 1 0 0,0 0-1 0 0,0 0 0 0 0,0 0 1 0 0,-1 0-1 0 0,0 0 0 0 0,1 0 1 0 0,-1-1-1 0 0,0 1 0 0 0,0 0 1 0 0,-2 3-1 0 0,-6 12 15 0 0,-1-1 1 0 0,0 0-1 0 0,-1-1 1 0 0,0 0-1 0 0,-2 0 0 0 0,1-1 1 0 0,-2-1-1 0 0,-27 22 0 0 0,40-35-28 0 0,-1 0 1 0 0,1 0-1 0 0,0 0 0 0 0,0-1 1 0 0,-1 1-1 0 0,1-1 0 0 0,-1 1 0 0 0,1-1 1 0 0,0 1-1 0 0,-1-1 0 0 0,1 0 0 0 0,-1 0 1 0 0,1 0-1 0 0,-1 0 0 0 0,1 0 0 0 0,-1 0 1 0 0,1 0-1 0 0,0 0 0 0 0,-1 0 1 0 0,-2-1-1 0 0,1-1 13 0 0,0 1 0 0 0,1-1 0 0 0,-1 1 0 0 0,0-1 0 0 0,1 0 0 0 0,-1 0 0 0 0,1 0 0 0 0,-1 0 0 0 0,-2-3 0 0 0,-4-7 61 0 0,0 0 1 0 0,1 0-1 0 0,-9-18 0 0 0,13 22-71 0 0,-34-66 150 0 0,23 42-180 0 0,-36-57-1 0 0,47 85 5 0 0,12 36 0 0 0,3-5 0 0 0,-1-1 0 0 0,9 39 0 0 0,-13-41 0 0 0,1-1 0 0 0,0 0 0 0 0,22 43 0 0 0,-21-52 0 0 0,-20-32 0 0 0,-10-16 0 0 0,2 8 0 0 0,-1 0 0 0 0,-1 1 0 0 0,-2 1 0 0 0,0 2 0 0 0,-1 0 0 0 0,-53-35 0 0 0,73 54 0 0 0,5 3 0 0 0,0 0 0 0 0,0 0 0 0 0,0 0 0 0 0,0 0 0 0 0,0 0 0 0 0,0 0 0 0 0,0 0 0 0 0,1 0 0 0 0,-1 0 0 0 0,0 0 0 0 0,0 0 0 0 0,0 0 0 0 0,0 0 0 0 0,0 0 0 0 0,0 0 0 0 0,0 0 0 0 0,0 0 0 0 0,0 0 0 0 0,0 0 0 0 0,0 0 0 0 0,1 0 0 0 0,-1 0 0 0 0,0-1 0 0 0,0 1 0 0 0,0 0 0 0 0,0 0 0 0 0,0 0 0 0 0,0 0 0 0 0,0 0 0 0 0,0 0 0 0 0,0 0 0 0 0,0 0 0 0 0,0 0 0 0 0,0 0 0 0 0,0 0 0 0 0,0-1 0 0 0,0 1 0 0 0,0 0 0 0 0,0 0 0 0 0,0 0 0 0 0,0 0 0 0 0,0 0 0 0 0,0 0 0 0 0,0 0 0 0 0,0 0 0 0 0,0 0 0 0 0,0-1 0 0 0,0 1 0 0 0,0 0 0 0 0,0 0 0 0 0,0 0 0 0 0,0 0 0 0 0,0 0 0 0 0,0 0 0 0 0,0 0 0 0 0,0 0 0 0 0,0 0 0 0 0,0 0 0 0 0,0 0 0 0 0,0-1 0 0 0,-1 1 0 0 0,1 0 0 0 0,0 0 0 0 0,0 0 0 0 0,0 0 0 0 0,0 0 0 0 0,0 0 0 0 0,0 0 0 0 0,0 0 0 0 0,15-1 0 0 0,0 0 0 0 0,0 1 0 0 0,0 0 0 0 0,1 1 0 0 0,28 6 0 0 0,-2 0 0 0 0,28-1 0 0 0,-34-4 0 0 0,0 2 0 0 0,0 1 0 0 0,64 19 0 0 0,-98-24 0 0 0,0 1 0 0 0,-1-1 0 0 0,1 1 0 0 0,0 0 0 0 0,-1 0 0 0 0,1 0 0 0 0,-1 0 0 0 0,1 0 0 0 0,-1 0 0 0 0,1 0 0 0 0,-1 0 0 0 0,0 0 0 0 0,0 1 0 0 0,1-1 0 0 0,-1 1 0 0 0,0-1 0 0 0,0 1 0 0 0,0-1 0 0 0,-1 1 0 0 0,1-1 0 0 0,0 1 0 0 0,-1 0 0 0 0,1 0 0 0 0,-1-1 0 0 0,1 1 0 0 0,-1 0 0 0 0,0 0 0 0 0,1 0 0 0 0,-1-1 0 0 0,0 1 0 0 0,0 0 0 0 0,-1 0 0 0 0,1 0 0 0 0,0-1 0 0 0,-1 1 0 0 0,1 0 0 0 0,-2 3 0 0 0,-5 7 0 0 0,0-1 0 0 0,-1 1 0 0 0,-1-1 0 0 0,1-1 0 0 0,-2 1 0 0 0,0-1 0 0 0,0-1 0 0 0,-12 9 0 0 0,-7 3 0 0 0,-60 34 0 0 0,87-54 0 0 0,-10 1 0 0 0,5-4 0 0 0,6 2 0 0 0,0-1 0 0 0,0 0 0 0 0,1 1 0 0 0,-1-1 0 0 0,1 0 0 0 0,-1 0 0 0 0,1 0 0 0 0,-1 0 0 0 0,1 1 0 0 0,-1-1 0 0 0,1 0 0 0 0,0 0 0 0 0,0 0 0 0 0,-1 0 0 0 0,1 0 0 0 0,0 0 0 0 0,0 0 0 0 0,0 0 0 0 0,0 0 0 0 0,0 0 0 0 0,0 0 0 0 0,0 0 0 0 0,0 0 0 0 0,1 0 0 0 0,-1 0 0 0 0,0 0 0 0 0,0 0 0 0 0,2-1 0 0 0,-2 0 0 0 0,14-54 0 0 0,-11 48 0 0 0,0 0 0 0 0,-1 0 0 0 0,0 0 0 0 0,0 0 0 0 0,-1 0 0 0 0,0-1 0 0 0,0 1 0 0 0,-1 0 0 0 0,-1-10 0 0 0,0 16 1 0 0,1 0 0 0 0,-1 0 0 0 0,0 0 0 0 0,0 0 1 0 0,0 1-1 0 0,-1-1 0 0 0,1 0 0 0 0,0 1 0 0 0,-1-1 0 0 0,1 1 0 0 0,-1-1 0 0 0,1 1 0 0 0,-1 0 1 0 0,0-1-1 0 0,1 1 0 0 0,-1 0 0 0 0,0 0 0 0 0,0 0 0 0 0,0 1 0 0 0,0-1 0 0 0,0 0 0 0 0,0 1 1 0 0,0-1-1 0 0,0 1 0 0 0,0 0 0 0 0,0-1 0 0 0,0 1 0 0 0,0 0 0 0 0,0 0 0 0 0,-4 1 1 0 0,2-1-28 0 0,0 0 1 0 0,1 0 0 0 0,-1 1 0 0 0,0-1-1 0 0,1 1 1 0 0,-1 0 0 0 0,1 0 0 0 0,-1 0 0 0 0,1 1-1 0 0,-1-1 1 0 0,1 1 0 0 0,0 0 0 0 0,0 0 0 0 0,0 0-1 0 0,0 0 1 0 0,-5 5 0 0 0,7-6-197 0 0,1 0 0 0 0,-1 0 0 0 0,1 0 0 0 0,-1 0 0 0 0,1 0 0 0 0,0 0 0 0 0,-1 0 0 0 0,1 0 0 0 0,0 0 1 0 0,0 0-1 0 0,0 0 0 0 0,0 0 0 0 0,0 0 0 0 0,0 1 0 0 0,0-1 0 0 0,0 0 0 0 0,0 0 0 0 0,1 0 0 0 0,-1 0 0 0 0,0 0 0 0 0,1 0 0 0 0,-1 0 0 0 0,0 0 0 0 0,2 2 0 0 0,17 19-7012 0 0,-1-9 3877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3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44 440 0 0,'-5'-7'532'0'0,"2"3"753"0"0,0-1-1 0 0,0 1 0 0 0,-1 0 1 0 0,1 1-1 0 0,-1-1 0 0 0,0 1 0 0 0,-4-4 1 0 0,7 6-1027 0 0,0 1 1 0 0,-1 0-1 0 0,1-1 1 0 0,0 1 0 0 0,0 0-1 0 0,0 0 1 0 0,0-1-1 0 0,0 1 1 0 0,-1 0 0 0 0,1 0-1 0 0,0 0 1 0 0,0 1-1 0 0,0-1 1 0 0,-1 0 0 0 0,1 0-1 0 0,0 0 1 0 0,0 1-1 0 0,0-1 1 0 0,0 1-1 0 0,0-1 1 0 0,0 1 0 0 0,0-1-1 0 0,0 1 1 0 0,0 0-1 0 0,0-1 1 0 0,0 1 0 0 0,0 0-1 0 0,0 0 1 0 0,0 0-1 0 0,1 0 1 0 0,-1 0 0 0 0,0 0-1 0 0,1 0 1 0 0,-1 0-1 0 0,1 0 1 0 0,-2 2 0 0 0,-2 4 241 0 0,-1 1 0 0 0,1-1 1 0 0,0 1-1 0 0,1 0 1 0 0,0 0-1 0 0,0 1 1 0 0,1-1-1 0 0,0 0 1 0 0,0 1-1 0 0,1 0 1 0 0,0-1-1 0 0,1 1 1 0 0,0 13-1 0 0,2-12-176 0 0,-1 0 0 0 0,1 0 0 0 0,1 0 0 0 0,-1 0 0 0 0,2 0 0 0 0,-1-1 0 0 0,2 1 0 0 0,-1-1 0 0 0,1 0 0 0 0,10 13 0 0 0,-9-13-269 0 0,0-2-1 0 0,0 1 0 0 0,1-1 1 0 0,0 0-1 0 0,1 0 1 0 0,0-1-1 0 0,0 0 1 0 0,0 0-1 0 0,0-1 1 0 0,1 0-1 0 0,0-1 0 0 0,0 0 1 0 0,0 0-1 0 0,1-1 1 0 0,-1 0-1 0 0,1 0 1 0 0,0-1-1 0 0,-1-1 1 0 0,1 0-1 0 0,0 0 1 0 0,0-1-1 0 0,0 0 0 0 0,0 0 1 0 0,17-4-1 0 0,-16 1-580 0 0,1-1-1 0 0,0 0 1 0 0,-1-1-1 0 0,15-8 0 0 0,16-15-8689 0 0,-38 23 5729 0 0,1 0 502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5:23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38 488 0 0,'-34'-8'15654'0'0,"52"0"-14971"0"0,104-8 4591 0 0,-69 10-3408 0 0,-175 39-1587 0 0,122-33-334 0 0,1 2-1443 0 0,-1-2 1443 0 0,0 0-1 0 0,0 0 1 0 0,0 0 0 0 0,0 0-1 0 0,0 0 1 0 0,0 0-1 0 0,0 0 1 0 0,0 0-1 0 0,-1 1-276 0 0,17 1-1997 0 0,22-1-3151 0 0,-17-2 3070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5:24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99 228 0 0,'-28'-21'12501'0'0,"47"13"-8582"0"0,35 0-409 0 0,-4 1-1028 0 0,67-18 0 0 0,-57-4-464 0 0,-59 29-1761 0 0,-2 10-198 0 0,0 0 0 0 0,0 0 0 0 0,-5 14 0 0 0,-4 28 30 0 0,11-25-32 0 0,1-1 1 0 0,1 0-1 0 0,1 0 1 0 0,2-1-1 0 0,0 1 1 0 0,1-1-1 0 0,2-1 1 0 0,15 32-1 0 0,-23-54-143 0 0,-1-1-1 0 0,1 1 1 0 0,-1 0-1 0 0,0-1 1 0 0,1 1 0 0 0,-1 0-1 0 0,0 0 1 0 0,0-1-1 0 0,0 1 1 0 0,0 0-1 0 0,0-1 1 0 0,-1 1-1 0 0,1 0 1 0 0,0 0-1 0 0,-1-1 1 0 0,0 1 0 0 0,1-1-1 0 0,-1 1 1 0 0,0-1-1 0 0,0 1 1 0 0,1-1-1 0 0,-1 1 1 0 0,0-1-1 0 0,-1 1 1 0 0,1-1-1 0 0,0 0 1 0 0,0 0 0 0 0,0 0-1 0 0,-1 0 1 0 0,1 0-1 0 0,-1 0 1 0 0,1 0-1 0 0,-1 0 1 0 0,1 0-1 0 0,-1-1 1 0 0,-3 2-1 0 0,-7 3-129 0 0,-2 0 0 0 0,1-1 0 0 0,-22 4 0 0 0,22-5 70 0 0,-3 1 79 0 0,-7 2 372 0 0,0-1 0 0 0,-47 4 1942 0 0,75-10-1956 0 0,130-15 1377 0 0,-41 3-8331 0 0,-62 9 737 0 0,-11 1 3149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5:24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17 180 0 0,'-15'-17'9366'0'0,"13"17"-8929"0"0,0 0 1 0 0,0 0-1 0 0,-1 1 0 0 0,1-1 0 0 0,0 1 0 0 0,0-1 0 0 0,0 1 1 0 0,0 0-1 0 0,0 0 0 0 0,0 0 0 0 0,1 0 0 0 0,-1 0 0 0 0,0 0 1 0 0,0 0-1 0 0,-2 3 0 0 0,-32 28 1854 0 0,23-19-1329 0 0,-43 43 1759 0 0,35-34-767 0 0,-42 35-1 0 0,61-56-2559 0 0,-6 6 1408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5:24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32 512 0 0,'-14'-32'22329'0'0,"27"49"-19642"0"0,6 8-396 0 0,0-1 0 0 0,40 39 0 0 0,-51-56-2261 0 0,0 0 1 0 0,0 0-1 0 0,1-1 1 0 0,0-1-1 0 0,0 1 1 0 0,1-1-1 0 0,-1-1 1 0 0,1 0-1 0 0,0 0 1 0 0,0-1-1 0 0,20 4 1 0 0,-25-7-173 0 0,17-2-3191 0 0,-3-2-7483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5:25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27 688 0 0,'3'-3'1001'0'0,"0"1"0"0"0,-1 0 0 0 0,1 0 0 0 0,0 0 0 0 0,0 0 0 0 0,0 0 0 0 0,0 1 0 0 0,0-1 0 0 0,1 1 1 0 0,-1 0-1 0 0,0 0 0 0 0,5-1 0 0 0,-4 1-416 0 0,0 0 1 0 0,0 0 0 0 0,1 1 0 0 0,-1-1-1 0 0,0 1 1 0 0,0 0 0 0 0,0 0 0 0 0,0 1-1 0 0,0-1 1 0 0,0 1 0 0 0,0 0 0 0 0,0 0-1 0 0,0 0 1 0 0,0 1 0 0 0,0-1 0 0 0,6 5 0 0 0,-9-5-466 0 0,0 0 1 0 0,0 0 0 0 0,-1 0 0 0 0,1 0 0 0 0,-1 1 0 0 0,1-1 0 0 0,-1 0 0 0 0,1 1 0 0 0,-1-1 0 0 0,0 0-1 0 0,0 1 1 0 0,1-1 0 0 0,-1 0 0 0 0,0 1 0 0 0,0-1 0 0 0,0 0 0 0 0,-1 1 0 0 0,1-1 0 0 0,0 1 0 0 0,0-1-1 0 0,-1 0 1 0 0,0 2 0 0 0,-12 36 758 0 0,8-28-491 0 0,4-9-323 0 0,1 0 0 0 0,-1 1 1 0 0,0-1-1 0 0,0 1 1 0 0,1-1-1 0 0,0 1 1 0 0,-1-1-1 0 0,1 1 1 0 0,0-1-1 0 0,0 1 1 0 0,0-1-1 0 0,1 1 1 0 0,-1-1-1 0 0,1 1 1 0 0,-1-1-1 0 0,1 1 1 0 0,0-1-1 0 0,0 0 0 0 0,0 1 1 0 0,0-1-1 0 0,0 0 1 0 0,0 0-1 0 0,1 0 1 0 0,2 4-1 0 0,0-3 23 0 0,0 0 1 0 0,0 1-1 0 0,0-2 0 0 0,1 1 0 0 0,-1 0 1 0 0,1-1-1 0 0,0 0 0 0 0,0 0 0 0 0,-1-1 1 0 0,1 1-1 0 0,8 1 0 0 0,-2-1-635 0 0,17 4-801 0 0,-10 2-9267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5:32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1 384 60 0 0,'572'-39'1273'0'0,"-154"3"862"0"0,-378 32-1429 0 0,-1-1 0 0 0,68-19 0 0 0,-106 24-714 0 0,-1 0 0 0 0,1 0-1 0 0,0 0 1 0 0,-1 0 0 0 0,1-1 0 0 0,-1 1 0 0 0,1 0 0 0 0,-1-1 0 0 0,1 1 0 0 0,-1 0-1 0 0,1-1 1 0 0,-1 1 0 0 0,1-1 0 0 0,-1 1 0 0 0,0-1 0 0 0,1 1 0 0 0,-1-1 0 0 0,0 1 0 0 0,1-1-1 0 0,-1 1 1 0 0,0-1 0 0 0,1 1 0 0 0,-1-1 0 0 0,0 1 0 0 0,0-1 0 0 0,0 0 0 0 0,0 1-1 0 0,0-1 1 0 0,0 1 0 0 0,0-1 0 0 0,0 0 0 0 0,0 1 0 0 0,0-1 0 0 0,0 1 0 0 0,0-1-1 0 0,0 0 1 0 0,0 1 0 0 0,0-1 0 0 0,-1 1 0 0 0,1-1 0 0 0,0 1 0 0 0,0-1 0 0 0,-1 0-1 0 0,1 1 1 0 0,0-1 0 0 0,-1 0 0 0 0,-18-25-830 0 0,17 24 792 0 0,-8-9 65 0 0,1 0 0 0 0,0-1 0 0 0,1 0 0 0 0,0-1 0 0 0,1 0 0 0 0,0 0 0 0 0,1 0 0 0 0,-6-20 0 0 0,-8-19 3628 0 0,4 20 1740 0 0,15 31-4530 0 0,-3-1 538 0 0,-5-4 3722 0 0,8 6-5062 0 0,1 0 0 0 0,-1 0-1 0 0,1 0 1 0 0,0 1 0 0 0,-1-1 0 0 0,1 0-1 0 0,0 0 1 0 0,-1 1 0 0 0,1-1 0 0 0,0 0-1 0 0,-1 1 1 0 0,1-1 0 0 0,0 0 0 0 0,0 1-1 0 0,-1-1 1 0 0,1 0 0 0 0,0 1 0 0 0,0-1-1 0 0,0 1 1 0 0,0-1 0 0 0,-1 1-1 0 0,1-1 1 0 0,0 0 0 0 0,0 1 0 0 0,0-1-1 0 0,0 1 1 0 0,0-1 0 0 0,0 1 0 0 0,0-1-1 0 0,0 0 1 0 0,0 1 0 0 0,0-1 0 0 0,1 1-1 0 0,-1-1 1 0 0,0 1 0 0 0,3 49 2653 0 0,13 75 0 0 0,-6-57-1572 0 0,3-4-721 0 0,-10-59-194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5:33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36 104 32 0 0,'-5'-6'-149'0'0,"1"2"1418"0"0,0-1 2 0 0,0 0-1 0 0,0 0 1 0 0,0-1 0 0 0,-5-10-1 0 0,9 15-1021 0 0,-1 0-1 0 0,1-1 1 0 0,0 1 0 0 0,0 0-1 0 0,-1 0 1 0 0,1 0-1 0 0,0 0 1 0 0,0-1-1 0 0,0 1 1 0 0,0 0 0 0 0,0 0-1 0 0,1 0 1 0 0,-1-1-1 0 0,0 1 1 0 0,1 0-1 0 0,-1 0 1 0 0,0 0 0 0 0,1 0-1 0 0,-1 0 1 0 0,1 0-1 0 0,0 0 1 0 0,-1 0-1 0 0,1 0 1 0 0,0 0 0 0 0,-1 0-1 0 0,1 0 1 0 0,0 0-1 0 0,0 1 1 0 0,0-1-1 0 0,0 0 1 0 0,0 0 0 0 0,0 1-1 0 0,0-1 1 0 0,0 1-1 0 0,0-1 1 0 0,0 1-1 0 0,0 0 1 0 0,2-1 0 0 0,10-4 557 0 0,0 1 0 0 0,0 1 0 0 0,1 0 0 0 0,-1 1 0 0 0,1 1 0 0 0,0 0 0 0 0,-1 0 0 0 0,1 2 0 0 0,20 2 0 0 0,17 4 597 0 0,56 17-1 0 0,-85-19-1060 0 0,-3 0-33 0 0,1 0 0 0 0,-1 1 0 0 0,0 1 1 0 0,0 1-1 0 0,-1 1 0 0 0,0 0 0 0 0,0 1 0 0 0,15 13 0 0 0,-32-23-291 0 0,0 1 1 0 0,0 0-1 0 0,-1-1 0 0 0,1 1 1 0 0,0 0-1 0 0,0 0 0 0 0,-1 0 1 0 0,1-1-1 0 0,-1 1 0 0 0,1 0 1 0 0,-1 0-1 0 0,1 0 0 0 0,-1 0 1 0 0,0 0-1 0 0,1 0 0 0 0,-1 0 1 0 0,0 0-1 0 0,0 0 0 0 0,0 0 1 0 0,0 0-1 0 0,0 0 0 0 0,0 0 1 0 0,0 0-1 0 0,0 0 0 0 0,0 2 1 0 0,-1-1 0 0 0,0 0 0 0 0,0 0 1 0 0,0 1-1 0 0,0-1 1 0 0,-1 0-1 0 0,1 0 0 0 0,0 0 1 0 0,-1 0-1 0 0,0-1 0 0 0,-2 4 1 0 0,-6 3 7 0 0,0-1 1 0 0,0 0-1 0 0,-14 7 0 0 0,22-12-19 0 0,-62 29-248 0 0,6-2-1324 0 0,23-7-2301 0 0,30-21-425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5:11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46 760 0 0,'-6'-4'14128'0'0,"24"2"-8482"0"0,46 3-5591 0 0,-34 0 1888 0 0,-15-2-1507 0 0,0 1 1 0 0,0-2-1 0 0,0 0 1 0 0,-1-1-1 0 0,1 0 0 0 0,-1-1 1 0 0,1-1-1 0 0,-1 0 0 0 0,19-11 1 0 0,-32 16-321 0 0,3 17 457 0 0,-4 28-210 0 0,-1 14 196 0 0,2 0 0 0 0,3 0 0 0 0,15 78 0 0 0,3-50 11 0 0,-22-85-590 0 0,0-1 1 0 0,1 0-1 0 0,-1 1 0 0 0,0-1 1 0 0,0 0-1 0 0,0 1 0 0 0,0-1 0 0 0,0 0 1 0 0,-1 1-1 0 0,1-1 0 0 0,0 0 0 0 0,0 1 1 0 0,-1-1-1 0 0,1 0 0 0 0,-1 1 1 0 0,0-1-1 0 0,1 0 0 0 0,-1 0 0 0 0,0 0 1 0 0,1 1-1 0 0,-1-1 0 0 0,0 0 0 0 0,0 0 1 0 0,0 0-1 0 0,0 0 0 0 0,0-1 1 0 0,0 1-1 0 0,0 0 0 0 0,-1 0 0 0 0,1-1 1 0 0,0 1-1 0 0,0 0 0 0 0,-1-1 1 0 0,-1 1-1 0 0,-7 3-141 0 0,0 0 1 0 0,0-1-1 0 0,-15 3 0 0 0,13-3 85 0 0,-214 67-573 0 0,336-84 4367 0 0,-70 8-4932 0 0,75 0 0 0 0,-14 1-10320 0 0,-75 2 8371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5:12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7 352 0 0,'-7'-7'12135'0'0,"-39"74"-6280"0"0,18-26-3135 0 0,-58 67 1 0 0,65-85-1969 0 0,-2-1 1 0 0,-1-1 0 0 0,-26 19-1 0 0,33-28-922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5:12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35 568 0 0,'-14'-18'4332'0'0,"9"4"6493"0"0,6 13-10603 0 0,0 1-1 0 0,-1 0 1 0 0,1 0-1 0 0,0-1 1 0 0,0 1-1 0 0,-1 0 1 0 0,1 0-1 0 0,0 0 1 0 0,-1 0-1 0 0,1 0 0 0 0,0 0 1 0 0,-1 0-1 0 0,1 0 1 0 0,0 0-1 0 0,0 0 1 0 0,-1 1-1 0 0,1-1 1 0 0,0 0-1 0 0,-1 0 1 0 0,1 1-1 0 0,0-1 1 0 0,-1 0-1 0 0,1 1 0 0 0,-1-1 1 0 0,2 1-1 0 0,19 10 2046 0 0,1 3-818 0 0,-1 2 1 0 0,0 0-1 0 0,-1 2 0 0 0,-1 0 0 0 0,18 22 1 0 0,-2-3-1129 0 0,-22-23-327 0 0,-8-8 0 0 0,-1-1 0 0 0,1 0 0 0 0,0 0 0 0 0,1 0 0 0 0,-1-1 0 0 0,1 0 0 0 0,0 0 1 0 0,0 0-1 0 0,0-1 0 0 0,12 5 0 0 0,-8-7-405 0 0,17-5-11033 0 0,-23 3 10213 0 0,8-2-2130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2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15 160 0 0,'0'-15'5729'0'0,"7"24"1381"0"0,4 13-1392 0 0,-7-10-6331 0 0,14 89 4594 0 0,-18-99-3950 0 0,8 46 303 0 0,2-29-3263 0 0,8-6-4560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3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28 900 0 0,'-20'-2'2470'0'0,"0"1"8759"0"0,24 0-9776 0 0,62-2 4160 0 0,3 0-2569 0 0,-27-7-9619 0 0,-37 3 962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5:12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46 672 0 0,'6'-6'2292'0'0,"1"1"-1"0"0,0-1 1 0 0,1 1 0 0 0,-1 1-1 0 0,13-6 1 0 0,-16 8-1716 0 0,0 0 0 0 0,1 1 1 0 0,-1 0-1 0 0,0 0 1 0 0,0 0-1 0 0,1 0 0 0 0,-1 1 1 0 0,0-1-1 0 0,1 1 0 0 0,-1 0 1 0 0,0 1-1 0 0,1-1 0 0 0,4 2 1 0 0,-8-2-458 0 0,0 1 0 0 0,0-1 0 0 0,0 0 1 0 0,0 1-1 0 0,0 0 0 0 0,0-1 0 0 0,0 1 1 0 0,-1-1-1 0 0,1 1 0 0 0,0 0 0 0 0,0 0 0 0 0,-1-1 1 0 0,1 1-1 0 0,-1 0 0 0 0,1 0 0 0 0,-1 0 1 0 0,1 0-1 0 0,-1 0 0 0 0,1 0 0 0 0,-1 0 1 0 0,0 0-1 0 0,1 0 0 0 0,-1 0 0 0 0,0 0 0 0 0,0 0 1 0 0,0 0-1 0 0,0 0 0 0 0,0 0 0 0 0,0 0 1 0 0,0 0-1 0 0,0 1 0 0 0,-8 38 1025 0 0,5-27-689 0 0,0-3-207 0 0,2 1 1 0 0,0-1-1 0 0,0 0 1 0 0,1 1-1 0 0,0-1 1 0 0,2 16-1 0 0,-1-23-221 0 0,-1 0 0 0 0,1-1-1 0 0,0 1 1 0 0,0 0 0 0 0,0 0-1 0 0,0-1 1 0 0,0 1-1 0 0,1-1 1 0 0,-1 1 0 0 0,1-1-1 0 0,0 0 1 0 0,0 1 0 0 0,0-1-1 0 0,0 0 1 0 0,0 0 0 0 0,0 0-1 0 0,0-1 1 0 0,1 1 0 0 0,-1 0-1 0 0,0-1 1 0 0,1 0 0 0 0,0 1-1 0 0,-1-1 1 0 0,1 0 0 0 0,0 0-1 0 0,-1-1 1 0 0,5 2 0 0 0,-5-2-415 0 0,1 1 24 0 0,0-1-1 0 0,0 0 0 0 0,0 0 0 0 0,0 0 0 0 0,1 0 0 0 0,-1 0 1 0 0,0-1-1 0 0,0 0 0 0 0,4 0 0 0 0,-5 0-422 0 0,17-5-6631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5:37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0 492 0 0,'-14'5'11863'0'0,"14"-4"-11685"0"0,0-1 1 0 0,-1 1-1 0 0,1-1 0 0 0,0 1 1 0 0,0 0-1 0 0,0-1 0 0 0,0 1 1 0 0,0-1-1 0 0,0 1 0 0 0,0 0 1 0 0,0-1-1 0 0,0 1 0 0 0,0 0 1 0 0,0-1-1 0 0,0 1 0 0 0,0-1 0 0 0,0 1 1 0 0,0 0-1 0 0,1-1 0 0 0,-1 1 1 0 0,0-1-1 0 0,0 1 0 0 0,1-1 1 0 0,-1 1-1 0 0,0 0 0 0 0,1-1 1 0 0,-1 1-1 0 0,1-1 0 0 0,-1 0 1 0 0,0 1-1 0 0,1-1 0 0 0,0 1 0 0 0,26 12 3063 0 0,-15-10-2488 0 0,0-1 0 0 0,1 0 1 0 0,12 1-1 0 0,39-4 1030 0 0,0-3 0 0 0,83-16 0 0 0,-75 10-177 0 0,-67 9-2127 0 0,18-2 989 0 0,-14 3-4649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5:37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0 264 0 0,'-7'5'123'0'0,"-21"18"16600"0"0,31-20-15689 0 0,3 0-424 0 0,-1 0 0 0 0,1 1 0 0 0,-1-2 0 0 0,1 1 0 0 0,0-1 0 0 0,0 0 1 0 0,0 0-1 0 0,0 0 0 0 0,0-1 0 0 0,11 1 0 0 0,76 1 3106 0 0,-37-3-2098 0 0,-6-2-346 0 0,17 1 34 0 0,-62 1-2590 0 0,-2 2 3805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5:38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0 76 0 0,'-56'7'19824'0'0,"76"1"-17271"0"0,-7-4-1694 0 0,1 0-1 0 0,0-1 0 0 0,0-1 1 0 0,22 1-1 0 0,-3 0-131 0 0,209 13 4223 0 0,-228-15-4636 0 0,6-1-283 0 0,-5-1-31 0 0,12-2-895 0 0,-11 2-4776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5:39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85 692 0 0,'0'0'5379'0'0,"1"2"-3978"0"0,12 25 1336 0 0,12 35-1 0 0,-15-32-1351 0 0,19 34-1 0 0,-15-39-496 0 0,1-1 0 0 0,21 26 0 0 0,-28-40-463 0 0,0-1-1 0 0,0 0 1 0 0,1-1 0 0 0,1 0-1 0 0,-1 0 1 0 0,1-1 0 0 0,17 10-1 0 0,-25-16-303 0 0,1 1-1 0 0,-1-1 0 0 0,0 0 0 0 0,1 0 1 0 0,0-1-1 0 0,-1 1 0 0 0,1 0 1 0 0,-1-1-1 0 0,1 0 0 0 0,0 1 1 0 0,-1-1-1 0 0,1 0 0 0 0,0 0 0 0 0,-1-1 1 0 0,1 1-1 0 0,0 0 0 0 0,-1-1 1 0 0,1 0-1 0 0,-1 0 0 0 0,1 1 0 0 0,-1-1 1 0 0,1-1-1 0 0,-1 1 0 0 0,0 0 1 0 0,1-1-1 0 0,-1 1 0 0 0,0-1 0 0 0,0 0 1 0 0,0 1-1 0 0,0-1 0 0 0,-1 0 1 0 0,1 0-1 0 0,2-4 0 0 0,4-7 188 0 0,0 0-1 0 0,-1 0 1 0 0,-1 0 0 0 0,9-28-1 0 0,-6 16-129 0 0,25-77 860 0 0,-24 68-523 0 0,1 0-1 0 0,2 0 1 0 0,17-31 0 0 0,-28 62-609 0 0,-1 1 0 0 0,1-1 0 0 0,0 1-1 0 0,-1-1 1 0 0,1 1 0 0 0,0-1 0 0 0,1 1 0 0 0,-1 0 0 0 0,0 0-1 0 0,1 0 1 0 0,-1 1 0 0 0,1-1 0 0 0,-1 0 0 0 0,1 1-1 0 0,0 0 1 0 0,0 0 0 0 0,3-2 0 0 0,21 2-4103 0 0,2 9-3645 0 0,-17-4 4939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5:40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107 143 524 0 0,'-97'153'24045'0'0,"109"-183"-23072"0"0,-1 0-1 0 0,-2 0 1 0 0,12-62 0 0 0,-7 22-174 0 0,-3 27-263 0 0,6 77-452 0 0,-10-13-145 0 0,2 0 0 0 0,0-1 0 0 0,2 0 0 0 0,0-1-1 0 0,1 0 1 0 0,1-1 0 0 0,0 0 0 0 0,2-1 0 0 0,0 0 0 0 0,0-1-1 0 0,2-1 1 0 0,0-1 0 0 0,1 0 0 0 0,0-2 0 0 0,1 0-1 0 0,28 14 1 0 0,-59-30-336 0 0,0 2 0 0 0,-1-1-1 0 0,1 2 1 0 0,-16-1 0 0 0,-68-3 732 0 0,-101 13-89 0 0,211-16-11589 0 0,3 4 8585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5:41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52 412 744 0 0,'-20'4'14148'0'0,"18"-6"-13759"0"0,0 0 0 0 0,0 0-1 0 0,0 0 1 0 0,0 0 0 0 0,1 0 0 0 0,-1 0 0 0 0,1 0 0 0 0,-1-1-1 0 0,1 1 1 0 0,0-1 0 0 0,0 1 0 0 0,0-1 0 0 0,0 1-1 0 0,1-1 1 0 0,-1 0 0 0 0,1 1 0 0 0,-1-4 0 0 0,-5-55 1520 0 0,5 52-1423 0 0,0-6-182 0 0,1 0 1 0 0,0 1 0 0 0,1-1-1 0 0,0 0 1 0 0,2 1 0 0 0,-1-1-1 0 0,2 1 1 0 0,4-14-1 0 0,-4 20-215 0 0,0-1-1 0 0,0 1 0 0 0,0 0 0 0 0,1 1 0 0 0,0-1 0 0 0,1 1 0 0 0,-1 0 0 0 0,1 0 0 0 0,1 1 0 0 0,-1 0 0 0 0,1 0 0 0 0,0 0 0 0 0,16-8 0 0 0,-9 6-9 0 0,0 1 1 0 0,1 1-1 0 0,0 0 0 0 0,0 1 0 0 0,0 1 1 0 0,0 0-1 0 0,30-3 0 0 0,-35 6-48 0 0,1 1 0 0 0,-1-1 1 0 0,1 2-1 0 0,-1 0 0 0 0,1 0 0 0 0,-1 1 0 0 0,0 0 0 0 0,1 1 0 0 0,-1 0 0 0 0,0 1 0 0 0,-1 0 1 0 0,17 9-1 0 0,-25-13-31 0 0,0 1 1 0 0,0 0 0 0 0,0-1 0 0 0,0 1 0 0 0,0-1-1 0 0,0 1 1 0 0,-1 0 0 0 0,1 0 0 0 0,0 0-1 0 0,0-1 1 0 0,-1 1 0 0 0,1 0 0 0 0,0 0-1 0 0,-1 0 1 0 0,1 0 0 0 0,-1 0 0 0 0,0 0-1 0 0,1 0 1 0 0,-1 0 0 0 0,0 0 0 0 0,1 0-1 0 0,-1 1 1 0 0,0-1 0 0 0,0 0 0 0 0,0 0 0 0 0,0 0-1 0 0,0 0 1 0 0,0 0 0 0 0,0 0 0 0 0,0 0-1 0 0,-1 0 1 0 0,1 1 0 0 0,0-1 0 0 0,-1 0-1 0 0,1 0 1 0 0,0 0 0 0 0,-1 0 0 0 0,0 0-1 0 0,1 0 1 0 0,-1-1 0 0 0,1 1 0 0 0,-1 0 0 0 0,0 0-1 0 0,0 0 1 0 0,0 0 0 0 0,1-1 0 0 0,-1 1-1 0 0,-2 1 1 0 0,-6 5-67 0 0,0 0-1 0 0,0-1 0 0 0,-18 10 1 0 0,18-11 0 0 0,-4 2-10 0 0,11-7 63 0 0,0 1 0 0 0,0-1 0 0 0,0 1 0 0 0,1 0 0 0 0,-1 0-1 0 0,1 0 1 0 0,-1 0 0 0 0,0 0 0 0 0,1 0 0 0 0,-1 0 0 0 0,1 0 0 0 0,0 0-1 0 0,0 1 1 0 0,-1-1 0 0 0,1 1 0 0 0,0-1 0 0 0,0 1 0 0 0,-1 2 0 0 0,3-2 14 0 0,0 0 1 0 0,1 1 0 0 0,-1-1-1 0 0,1 0 1 0 0,-1 0 0 0 0,1 0-1 0 0,0 0 1 0 0,0 0 0 0 0,0-1-1 0 0,0 1 1 0 0,0 0 0 0 0,0-1-1 0 0,0 0 1 0 0,1 1 0 0 0,2 0-1 0 0,0 1 5 0 0,48 30 46 0 0,-27-17-23 0 0,38 28 1 0 0,-58-39-22 0 0,0 0 0 0 0,0 1 0 0 0,0-1 0 0 0,-1 1 0 0 0,0 0 1 0 0,-1 1-1 0 0,1-1 0 0 0,-1 1 0 0 0,0 0 0 0 0,5 14 0 0 0,-8-17-4 0 0,0-1 0 0 0,-1 0 0 0 0,0 1 1 0 0,0-1-1 0 0,0 1 0 0 0,0-1 0 0 0,0 1 0 0 0,-1-1 0 0 0,1 1 0 0 0,-1-1 0 0 0,0 0 0 0 0,0 1 0 0 0,0-1 0 0 0,-1 0 0 0 0,1 0 0 0 0,-1 0 0 0 0,1 0 0 0 0,-1 0 0 0 0,0 0 0 0 0,0 0 0 0 0,-1 0 0 0 0,1-1 0 0 0,-1 1 0 0 0,1-1 1 0 0,-1 0-1 0 0,0 0 0 0 0,-4 3 0 0 0,-3 2 5 0 0,-1-1 1 0 0,1 0-1 0 0,-1 0 1 0 0,0-1-1 0 0,0 0 1 0 0,-20 4-1 0 0,6-2 113 0 0,0-2 0 0 0,0-1-1 0 0,0-1 1 0 0,-1-1-1 0 0,1-2 1 0 0,-1 0-1 0 0,-35-5 1 0 0,46 1-966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5:43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1 104 0 0,'-5'0'1151'0'0,"-23"9"8674"0"0,29-7-9531 0 0,1-1 0 0 0,-1 0-1 0 0,1 0 1 0 0,0 0 0 0 0,0 0 0 0 0,-1-1 0 0 0,1 1 0 0 0,0 0 0 0 0,0-1 0 0 0,0 0 0 0 0,0 1 0 0 0,0-1 0 0 0,3 0-1 0 0,-3 1 74 0 0,286 16 6298 0 0,-217-15-6000 0 0,88 4 825 0 0,70 2 485 0 0,410 0 1733 0 0,-166-9-1486 0 0,-271-3-1940 0 0,-190 8-1153 0 0,-8-2-2313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5:43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273 49 320 0 0,'0'0'1547'0'0,"2"-3"-574"0"0,7-10 1112 0 0,-6 9-377 0 0,0 0 1 0 0,1 0 0 0 0,0 0 0 0 0,0 1-1 0 0,0-1 1 0 0,0 1 0 0 0,5-3-1 0 0,-8 5-761 0 0,-10 10 4957 0 0,-32 31-4142 0 0,-57 36-42 0 0,57-46-766 0 0,1 2-1 0 0,-42 43 1 0 0,81-75-924 0 0,1 1 1 0 0,-1-1 0 0 0,1 1 0 0 0,-1 0 0 0 0,0-1-1 0 0,1 1 1 0 0,-1-1 0 0 0,1 1 0 0 0,0 0 0 0 0,-1-1-1 0 0,1 1 1 0 0,-1 0 0 0 0,1 0 0 0 0,0-1 0 0 0,0 1-1 0 0,-1 0 1 0 0,1 0 0 0 0,0-1 0 0 0,0 1 0 0 0,0 0 0 0 0,0 0-1 0 0,0 0 1 0 0,0-1 0 0 0,0 1 0 0 0,0 0 0 0 0,0 0-1 0 0,0 0 1 0 0,1 0 0 0 0,0 0-20 0 0,0 0 0 0 0,0 0 1 0 0,0 0-1 0 0,0 0 0 0 0,0 0 0 0 0,0 0 0 0 0,0-1 1 0 0,0 1-1 0 0,0 0 0 0 0,1-1 0 0 0,-1 1 0 0 0,0-1 1 0 0,1 0-1 0 0,-1 1 0 0 0,2-1 0 0 0,9 2-61 0 0,0 0 0 0 0,22-2 0 0 0,-30 0 107 0 0,137-7-380 0 0,-95 1-3708 0 0,0-4-5617 0 0,-40 8 6518 0 0,-2-1 448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5:44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30 1976 0 0,'3'-4'-410'0'0,"4"-6"2804"0"0,11-6 12622 0 0,-18 17-14865 0 0,0 17 2857 0 0,-7 11-664 0 0,-11 33-1 0 0,0 1-14 0 0,17-61-3167 0 0,-3 17 3835 0 0,6-12-5635 0 0,18-15-11913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3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60 117 504 0 0,'-3'-2'249'0'0,"-26"-16"2501"0"0,5-3 4479 0 0,23 21-7060 0 0,1-1 1 0 0,0 1-1 0 0,0 0 1 0 0,0 0-1 0 0,-1-1 1 0 0,1 1-1 0 0,0 0 1 0 0,0-1-1 0 0,0 1 1 0 0,0 0-1 0 0,-1-1 1 0 0,1 1-1 0 0,0 0 1 0 0,0-1-1 0 0,0 1 1 0 0,0 0-1 0 0,0-1 1 0 0,0 1-1 0 0,0 0 1 0 0,0-1-1 0 0,0 1 1 0 0,0-1-1 0 0,0 1 1 0 0,0 0-1 0 0,0-1 1 0 0,0 1-1 0 0,1 0 1 0 0,-1-1 0 0 0,0 1-1 0 0,0 0 1 0 0,0-1-1 0 0,0 1 1 0 0,1-1-1 0 0,12-8 2528 0 0,22-3-808 0 0,-32 11-1323 0 0,138-29 4685 0 0,-46 20-4725 0 0,-69 9-3153 0 0,0 1-4350 0 0,-13-1 3922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5:55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10 260 0 0,'-17'-9'16970'0'0,"53"18"-15846"0"0,-1-2 1 0 0,2-2 0 0 0,-1-1 0 0 0,0-2 0 0 0,1-2 0 0 0,37-4 0 0 0,-12-8-297 0 0,-48 9-589 0 0,-1 0-1 0 0,0 1 0 0 0,18-2 0 0 0,-30 5-223 0 0,-1-1-1 0 0,1 1 1 0 0,-1-1-1 0 0,1 1 1 0 0,-1-1-1 0 0,0 1 1 0 0,1-1-1 0 0,-1 1 1 0 0,1-1-1 0 0,-1 1 1 0 0,0-1 0 0 0,0 1-1 0 0,1 0 1 0 0,-1-1-1 0 0,0 1 1 0 0,0-1-1 0 0,0 1 1 0 0,0 0-1 0 0,0-1 1 0 0,0 1-1 0 0,0 0 1 0 0,0-1-1 0 0,0 1 1 0 0,0 0 0 0 0,0-1-1 0 0,0 1 1 0 0,0-1-1 0 0,0 1 1 0 0,-1 1-1 0 0,-4 23 267 0 0,5-24-243 0 0,-3 22 255 0 0,2 0 0 0 0,0 0 0 0 0,1 0 1 0 0,1 0-1 0 0,2 0 0 0 0,5 27 0 0 0,-4-29-101 0 0,6 31 431 0 0,21 60 1 0 0,3 12 420 0 0,-34-123-1068 0 0,0 0 1 0 0,0 0-1 0 0,1 0 0 0 0,-1 1 1 0 0,0-1-1 0 0,0 0 0 0 0,0 0 1 0 0,0 0-1 0 0,0 0 1 0 0,0 0-1 0 0,0 0 0 0 0,0 0 1 0 0,-1 0-1 0 0,1 0 0 0 0,0 0 1 0 0,-1 0-1 0 0,1 0 0 0 0,-1 0 1 0 0,1 0-1 0 0,-1 0 0 0 0,1 0 1 0 0,-1 0-1 0 0,0 0 0 0 0,1 0 1 0 0,-1 0-1 0 0,0-1 1 0 0,0 1-1 0 0,0 0 0 0 0,1-1 1 0 0,-1 1-1 0 0,0 0 0 0 0,0-1 1 0 0,0 1-1 0 0,0-1 0 0 0,0 1 1 0 0,0-1-1 0 0,0 0 0 0 0,0 0 1 0 0,-1 1-1 0 0,1-1 1 0 0,-2 0-1 0 0,-6 1-223 0 0,0-1 1 0 0,-1 0-1 0 0,1 0 1 0 0,-13-3-1 0 0,-2 0 120 0 0,-152 6-696 0 0,146 0 968 0 0,1 1 0 0 0,0 1 0 0 0,-52 17 0 0 0,65-14 13 0 0,16-8-113 0 0,0 0 1 0 0,-1 0-1 0 0,1 0 1 0 0,0 0 0 0 0,-1 0-1 0 0,1 0 1 0 0,0 0-1 0 0,-1 0 1 0 0,1 0-1 0 0,0 0 1 0 0,0 0-1 0 0,-1 0 1 0 0,1 1 0 0 0,0-1-1 0 0,0 0 1 0 0,-1 0-1 0 0,1 0 1 0 0,0 0-1 0 0,0 1 1 0 0,-1-1-1 0 0,1 0 1 0 0,0 0-1 0 0,0 0 1 0 0,0 1 0 0 0,-1-1-1 0 0,1 0 1 0 0,0 0-1 0 0,0 1 1 0 0,0-1-1 0 0,0 0 1 0 0,0 1-1 0 0,0-1 1 0 0,-1 0 0 0 0,1 0-1 0 0,0 1 1 0 0,0-1-1 0 0,0 0 1 0 0,0 1-1 0 0,0-1 1 0 0,0 0-1 0 0,0 1 1 0 0,0-1 0 0 0,29 4 177 0 0,-1-1 1 0 0,0-1-1 0 0,1-2 1 0 0,29-3 0 0 0,69 2-276 0 0,-83 1-2821 0 0,21-8-8106 0 0,-39 3 7738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15:55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408 13 868,'-7'-12'10742,"2"14"-9967,0 1 0,1 0 1,-1 0-1,1 0 0,0 1 0,0 0 1,0-1-1,0 1 0,-2 5 1,-15 13 830,-41 29 1372,-2-2 0,-126 72 0,186-119-3386,-10 6 27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15:56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59 392,'-13'-32'5086,"21"5"11444,-2 29-15964,-1 0 1,0 0-1,1 0 1,-1 0-1,0 1 0,0 0 1,0 0-1,-1 0 1,1 1-1,-1-1 0,8 9 1,5 8 1143,22 31 1,-27-33-1530,1-1-1,20 21 0,-17-23-180,-4-2 0,1-1 0,0 0 0,0-1 0,1-1 0,0 0 0,1 0 0,0-2 0,26 11 0,-40-19-58,1 1-1,-1-1 1,1 0-1,0 1 1,-1-1 0,1 0-1,-1 0 1,1 0-1,0-1 1,-1 1 0,1 0-1,-1-1 1,1 1-1,-1-1 1,1 1 0,-1-1-1,3-1 1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15:56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1 110 164,'2'-6'759,"0"0"0,1 1 0,0-1 0,1 1 0,-1 0 0,1 0 0,0 0 0,0 0 0,0 1 0,1-1 0,-1 1-1,1 0 1,10-5 0,-7 4 324,0 0-1,1 1 0,-1 0 0,1 0 0,0 1 1,0 0-1,0 1 0,15-2 0,-22 3-924,-1 1-1,1 0 1,-1 0-1,1 0 1,-1 0-1,1 0 1,-1 0-1,0 0 1,1 0-1,-1 1 1,1-1-1,-1 1 1,0-1 0,1 1-1,-1-1 1,0 1-1,1 0 1,-1 0-1,0-1 1,0 1-1,0 0 1,0 0-1,0 0 1,0 0-1,0 0 1,0 1-1,0-1 1,0 0-1,-1 0 1,1 1-1,0-1 1,-1 0-1,1 1 1,-1-1 0,1 0-1,-1 1 1,0-1-1,0 1 1,0-1-1,0 1 1,0-1-1,0 1 1,0-1-1,0 0 1,0 1-1,-1-1 1,0 3-1,-1 9 202,-1-1-1,-1 1 0,0 0 1,-6 12-1,6-17-159,-34 95 1425,37-101-1584,1-1 0,0 0 0,0 1 1,0-1-1,0 1 0,1-1 0,-1 1 0,0-1 1,0 1-1,1-1 0,-1 0 0,1 1 0,0-1 1,-1 0-1,1 1 0,0-1 0,-1 0 0,1 0 1,0 0-1,0 0 0,0 0 0,0 0 0,2 1 0,0 0-34,0 0 0,0 0 0,0 0-1,0 0 1,0-1 0,1 0 0,-1 1-1,1-1 1,-1-1 0,1 1 0,-1 0-1,1-1 1,0 0 0,-1 1 0,1-2-1,3 1 1,6-1-6,1 0 0,-3 1-103,-8 0-457,4-1-616,7-1-1880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15:56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96,'3'-1'24502,"6"0"-27730,-5 1 5352,87-1 5753,-56-3-7203,61-13 1,-76 13-3757,-7 3-7047,-8 1 6785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15:57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1 416,'-12'20'14741,"12"-20"-14478,18 5 7915,0-4-9628,41 2 8000,-33-1-8139,-1-2-8706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15:57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4 624,'-4'0'1446,"0"0"-1378,-15 0 3745,-9 3 11600,33-3-14070,97-3 4821,-20-1-3715,-81 4-2920,2 0-242,14 0-287,-9 0-2128,1 0-4396,1 0 4353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15:58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0 256 692,'12'7'9963,"-2"-9"-8004,0 0-1,0-1 1,0 0-1,0-1 1,15-9-1,-16 8-1137,-1 0-1,0-1 1,0 0-1,-1-1 1,10-11-1,-7 5-463,0 0 0,-1 0 0,-1-1 0,0 0-1,-1-1 1,-1 0 0,8-26 0,2-5 411,-13 42-161,-10 29-138,-37 171 267,22-81-733,18-97-3,3-4 0,0-6-18,1-8-33,1 0-1,-1 0 1,0 0 0,0 1-1,0-1 1,0 0 0,0 0 0,0 0-1,0 0 1,1 0 0,-1 0-1,0 0 1,0 0 0,0 0-1,0 0 1,0 1 0,1-1-1,-1 0 1,0 0 0,0 0 0,0 0-1,0 0 1,0 0 0,1 0-1,-1 0 1,0 0 0,0 0-1,0 0 1,0 0 0,1-1-1,-1 1 1,0 0 0,0 0-1,0 0 1,0 0 0,0 0 0,1 0-1,-1 0 1,0 0 0,0 0-1,0 0 1,0-1 0,0 1-1,0 0 1,0 0 0,0 0-1,1 0 1,-1 0 0,0 0 0,0-1-1,0 1 1,0 0 0,0 0-1,8-8-2543,-8 8 2491,13-16-7807,-3 3 4592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15:58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41 512,'3'-15'-622,"4"-11"19697,-11 41-16626,-2 0-1150,0 0 0,-15 26 0,11-23-1299,6-12-770,-2 7 235,6-1-8704,3 2 6705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15:58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15 476,'27'-5'10892,"-16"4"-9055,68-5 7236,41 3-2354,-197 16-7568,5-2 598,28-5 277,0 2 1,-83 26 0,125-34 18,0 1 0,1-1 0,-1 1 0,0 0 0,0 0 0,0 0 0,1 0 1,-1 0-1,1 0 0,-1 1 0,1-1 0,-1 0 0,1 1 0,0-1 0,-1 1 1,1 0-1,-1 2 0,2-3-1,-1 0 0,1 1 0,0-1 0,0 1 0,0-1 0,0 1 0,1-1 0,-1 1 0,0-1 0,1 1 0,-1-1 0,0 0 0,1 1 0,0-1 0,-1 1 0,1-1 0,0 0 0,0 0 0,0 0 0,0 1 0,0-1 0,2 2 0,14 13 263,1-1-1,1 0 0,0-1 0,41 22 0,-7-4 324,-34-20-467,43 30 190,-58-39-351,1 1-1,-1-1 1,0 1-1,-1 0 1,1 1-1,-1-1 1,0 1-1,0-1 1,0 1-1,4 9 1,-7-12-13,1-1 1,-1 1-1,0 0 0,1 0 1,-1-1-1,0 1 0,0 0 1,0 0-1,0-1 0,-1 1 1,1 0-1,0 0 0,-1-1 1,1 1-1,-1 0 0,0 0 0,1-1 1,-1 1-1,0-1 0,-2 3 1,1-1-5,-1 1 1,0-1 0,0 0 0,-1-1-1,1 1 1,-1-1 0,1 1-1,-6 2 1,-5 1-91,0 0 0,0-1-1,-29 6 1,18-7-748,-49 2-1,32-5-3976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4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120 296 460 0 0,'0'-19'9067'0'0,"-3"22"-7891"0"0,-9 15 518 0 0,0 1 0 0 0,1 0-1 0 0,-11 29 1 0 0,-10 17 1262 0 0,24-52-2125 0 0,6-9-415 0 0,-1 0 1 0 0,0 0 0 0 0,1 1 0 0 0,0-1 0 0 0,0 1 0 0 0,0-1 0 0 0,1 1 0 0 0,-2 7 1460 0 0,7-14-1592 0 0,3-5-164 0 0,0 0 0 0 0,-1 0 0 0 0,0-1 1 0 0,0 0-1 0 0,0 0 0 0 0,-1 0 0 0 0,6-15 1 0 0,29-73 250 0 0,-25 57-228 0 0,88-239 606 0 0,-98 266-710 0 0,-5 11-39 0 0,0 1-1 0 0,0 0 1 0 0,0 0-1 0 0,0 0 1 0 0,0-1-1 0 0,0 1 1 0 0,0 0 0 0 0,0 0-1 0 0,0 0 1 0 0,0-1-1 0 0,1 1 1 0 0,-1 0-1 0 0,0 0 1 0 0,0 0 0 0 0,0-1-1 0 0,0 1 1 0 0,0 0-1 0 0,0 0 1 0 0,1 0-1 0 0,-1 0 1 0 0,0 0 0 0 0,0-1-1 0 0,0 1 1 0 0,1 0-1 0 0,-1 0 1 0 0,0 0-1 0 0,0 0 1 0 0,0 0 0 0 0,1 0-1 0 0,-1 0 1 0 0,0 0-1 0 0,0 0 1 0 0,0 0-1 0 0,1 0 1 0 0,-1 0 0 0 0,0 0-1 0 0,0 0 1 0 0,1 0-1 0 0,-1 0 1 0 0,0 0-1 0 0,0 0 1 0 0,0 0 0 0 0,1 0-1 0 0,-1 0 1 0 0,0 0-1 0 0,1 0 1 0 0,8 12 3 0 0,5 16-6 0 0,18 74 16 0 0,-23-69 0 0 0,1-1 0 0 0,1 0 0 0 0,2-1 0 0 0,25 44 0 0 0,-23-50 25 0 0,2-1-1 0 0,25 28 1 0 0,-35-45-99 0 0,0 0-1 0 0,0 0 1 0 0,0-1 0 0 0,1 0 0 0 0,0 0 0 0 0,1 0 0 0 0,-1-1 0 0 0,1-1 0 0 0,0 1 0 0 0,14 3 0 0 0,-13-7-391 0 0,-13-6 162 0 0,-13-6 176 0 0,0 4 73 0 0,-1 1-1 0 0,0 1 0 0 0,0 0 1 0 0,-1 1-1 0 0,1 1 1 0 0,-22-1-1 0 0,1-1 4 0 0,-11-2-52 0 0,-1 2 0 0 0,-88 2-1 0 0,136 3 16 0 0,1 0-1 0 0,-1 0 1 0 0,0 0-1 0 0,1 0 1 0 0,-1 0-1 0 0,1 1 1 0 0,-1-1-1 0 0,1 1 1 0 0,-1-1-1 0 0,1 1 1 0 0,-1-1-1 0 0,1 1 1 0 0,-3 1-1 0 0,4-2-27 0 0,0 1 0 0 0,0-1 0 0 0,0 0 0 0 0,0 1 0 0 0,1-1 0 0 0,-1 0 0 0 0,0 1 1 0 0,0-1-1 0 0,0 0 0 0 0,0 1 0 0 0,0-1 0 0 0,0 0 0 0 0,0 1 0 0 0,1-1 0 0 0,-1 0 0 0 0,0 1 0 0 0,0-1 0 0 0,0 0 0 0 0,1 0 0 0 0,-1 1 0 0 0,0-1 0 0 0,1 0 0 0 0,-1 0 1 0 0,0 1-1 0 0,0-1 0 0 0,1 0 0 0 0,-1 0 0 0 0,0 0 0 0 0,1 0 0 0 0,-1 1 0 0 0,0-1 0 0 0,1 0 0 0 0,0 0 0 0 0,5 3-1290 0 0,0-1-1 0 0,0 0 1 0 0,0 0-1 0 0,0 0 1 0 0,11 0 0 0 0,8 0-1060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5:59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210 180 372 0 0,'-2'1'1237'0'0,"-25"18"3660"0"0,1 1-1 0 0,1 2 0 0 0,1 0 0 0 0,-37 44 0 0 0,100-119 1803 0 0,59-119-6721 0 0,-52 77 22 0 0,-42 91 0 0 0,2-1 0 0 0,-5 5 0 0 0,0 0 0 0 0,-1 0 0 0 0,1 0 0 0 0,0 0 0 0 0,0 0 0 0 0,0 0 0 0 0,-1 0 0 0 0,1 0 0 0 0,0 1 0 0 0,0-1 0 0 0,-1 0 0 0 0,1 0 0 0 0,0 1 0 0 0,0-1 0 0 0,-1 1 0 0 0,1-1 0 0 0,-1 1 0 0 0,1-1 0 0 0,0 1 0 0 0,-1-1 0 0 0,1 1 0 0 0,-1-1 0 0 0,1 1 0 0 0,-1 0 0 0 0,1-1 0 0 0,-1 1 0 0 0,0 0 0 0 0,1 0 0 0 0,-1-1 0 0 0,0 1 0 0 0,1 0 0 0 0,-1 0 0 0 0,0 0 0 0 0,1 1 0 0 0,11 18 0 0 0,-1 0 0 0 0,0 1 0 0 0,11 34 0 0 0,-12-30 0 0 0,1 0 0 0 0,18 31 0 0 0,-25-50 0 0 0,46 67 0 0 0,-43-65 0 0 0,-1-1 0 0 0,1 1 0 0 0,0-2 0 0 0,0 1 0 0 0,1-1 0 0 0,0 0 0 0 0,9 5 0 0 0,-2-7-15 0 0,-14-4-41 0 0,-2-2-246 0 0,-4-2 289 0 0,1 0-1 0 0,-1 0 1 0 0,0 1 0 0 0,0 0 0 0 0,0 0 0 0 0,-1 0 0 0 0,1 1 0 0 0,0-1-1 0 0,-1 1 1 0 0,0 0 0 0 0,0 1 0 0 0,1 0 0 0 0,-7-1 0 0 0,-10-4-7 0 0,-23-7 91 0 0,-1 2 1 0 0,1 2 0 0 0,-1 1-1 0 0,-1 3 1 0 0,1 2 0 0 0,-59 4 0 0 0,86 3-1429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6:05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9 568 0 0,'1'-1'8539'0'0,"8"-4"-7854"0"0,0 4-170 0 0,-1 0 0 0 0,1 1 0 0 0,-1 0 0 0 0,0 0 0 0 0,1 1 0 0 0,10 2 0 0 0,12 1 249 0 0,580 22 4380 0 0,-321-22-3708 0 0,1382 64 2842 0 0,-779-42-3697 0 0,-580-28-277 0 0,361 20 297 0 0,-300-4-94 0 0,-154-5-95 0 0,124 1 8 0 0,-332-10-1487 0 0,-39-5-8135 0 0,14 3 7456 0 0,-4-2-970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16:06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0 596 0 0,'-1'0'297'0'0,"0"0"0"0"0,1 0 1 0 0,-1 0-1 0 0,0 0 0 0 0,0 0 0 0 0,0 0 0 0 0,1 0 1 0 0,-1 0-1 0 0,0 1 0 0 0,0-1 0 0 0,1 0 0 0 0,-1 0 1 0 0,0 1-1 0 0,1-1 0 0 0,-1 1 0 0 0,-1 0 1 0 0,0 2 140 0 0,0 0 0 0 0,0 0 0 0 0,0 1 0 0 0,1-1 0 0 0,-1 0 0 0 0,1 1 0 0 0,0-1 0 0 0,0 1 0 0 0,0 0 0 0 0,0 5 0 0 0,-3 43 1844 0 0,4-36-1490 0 0,0 47 1765 0 0,11 89 0 0 0,2 16 302 0 0,-16-40-895 0 0,-6 0 1 0 0,-4-1-1 0 0,-55 223 0 0 0,58-314-1659 0 0,2-7 68 0 0,1-1 1 0 0,2 1 0 0 0,1 1 0 0 0,-2 47 0 0 0,7-75-331 0 0,-1 1 1 0 0,1 0 0 0 0,0 0-1 0 0,0 0 1 0 0,0 0-1 0 0,0-1 1 0 0,0 1-1 0 0,0 0 1 0 0,1-1 0 0 0,-1 1-1 0 0,1-1 1 0 0,0 0-1 0 0,0 1 1 0 0,0-1-1 0 0,0 0 1 0 0,0 0 0 0 0,0 0-1 0 0,1 0 1 0 0,-1-1-1 0 0,1 1 1 0 0,-1-1 0 0 0,1 1-1 0 0,0-1 1 0 0,-1 0-1 0 0,1 0 1 0 0,0 0-1 0 0,0 0 1 0 0,5 0-1 0 0,10 3-67 0 0,1-2 0 0 0,-1 0 0 0 0,28 0 0 0 0,-30-2 79 0 0,833 2-55 0 0,239 1 0 0 0,-934 2 0 0 0,317 3 0 0 0,-4-8 0 0 0,-212-3 0 0 0,370 2 0 0 0,-386 6 0 0 0,296 11 0 0 0,-277-4 0 0 0,348 31 0 0 0,-531-33 0 0 0,60 8 0 0 0,-132-18 0 0 0,1 0 0 0 0,-1 1 0 0 0,1-1 0 0 0,-1-1 0 0 0,0 1 0 0 0,1 0 0 0 0,-1-1 0 0 0,0 0 0 0 0,1 0 0 0 0,-1 0 0 0 0,0 0 0 0 0,0 0 0 0 0,0-1 0 0 0,0 1 0 0 0,0-1 0 0 0,0 0 0 0 0,5-4 0 0 0,-4 2 0 0 0,0-1 0 0 0,0 0 0 0 0,-1 0 0 0 0,0-1 0 0 0,1 1 0 0 0,-2-1 0 0 0,1 0 0 0 0,3-11 0 0 0,8-28 0 0 0,-2-1 0 0 0,-2 0 0 0 0,-2 0 0 0 0,-2 0 0 0 0,-2-1 0 0 0,-2 0 0 0 0,-2 0 0 0 0,-2 0 0 0 0,-9-50 0 0 0,8 74 0 0 0,-24-193 0 0 0,25 179 0 0 0,2-1 0 0 0,1 0 0 0 0,11-64 0 0 0,-2 58 0 0 0,20-54 0 0 0,-18 64 0 0 0,-1-1 0 0 0,-2 1 0 0 0,7-61 0 0 0,-16 87 0 0 0,-1 0 0 0 0,-3 3 0 0 0,-2 2 0 0 0,5 2-4 0 0,0 1 0 0 0,-1 0 0 0 0,1 0 0 0 0,0 0 0 0 0,-1 0 1 0 0,1 0-1 0 0,0 0 0 0 0,-1 0 0 0 0,1 0 0 0 0,0 1 0 0 0,-1-1 0 0 0,1 0 0 0 0,0 1 0 0 0,0-1 0 0 0,-1 1 0 0 0,1 0 1 0 0,0-1-1 0 0,0 1 0 0 0,0 0 0 0 0,0 0 0 0 0,0-1 0 0 0,0 1 0 0 0,0 0 0 0 0,0 0 0 0 0,0 0 0 0 0,-1 2 0 0 0,-4 7-4210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88 179 932 0 0,'-1'-2'358'0'0,"0"1"0"0"0,0-1 0 0 0,0 1 0 0 0,0-1 0 0 0,0 0 0 0 0,1 1 0 0 0,-1-1 0 0 0,0 0 0 0 0,1 0 0 0 0,-1 1 0 0 0,1-1 0 0 0,0 0 0 0 0,0 0 0 0 0,-1 0 0 0 0,1 1 0 0 0,0-1 0 0 0,1 0 0 0 0,-1 0 0 0 0,0 0 0 0 0,0 1 0 0 0,1-1 0 0 0,-1 0 0 0 0,1 0 0 0 0,0 1 0 0 0,-1-1 0 0 0,1 0 0 0 0,1-1 0 0 0,2-1 315 0 0,0 0-1 0 0,1 0 1 0 0,-1 0-1 0 0,1 1 1 0 0,0 0-1 0 0,0 0 1 0 0,10-5-1 0 0,23-8 1024 0 0,0 1-1 0 0,1 2 1 0 0,62-12-1 0 0,-35 9 985 0 0,-48 9-1614 0 0,-10 4 733 0 0,-8 15-1116 0 0,-6 27-240 0 0,1 64 1 0 0,3-48-206 0 0,6 129 575 0 0,1-52-57 0 0,-3-64-444 0 0,-1-21-105 0 0,-7 78 1 0 0,6-124-255 0 0,-1 1 0 0 0,1 0 0 0 0,-1-1 1 0 0,0 1-1 0 0,0 0 0 0 0,0-1 0 0 0,0 1 0 0 0,0-1 0 0 0,0 0 0 0 0,0 1 0 0 0,0-1 1 0 0,0 0-1 0 0,-1 1 0 0 0,1-1 0 0 0,0 0 0 0 0,-1 0 0 0 0,1 0 0 0 0,-1 0 1 0 0,0-1-1 0 0,1 1 0 0 0,-1 0 0 0 0,0 0 0 0 0,1-1 0 0 0,-1 0 0 0 0,0 1 0 0 0,-3 0 1 0 0,-54 4-677 0 0,46-4 600 0 0,-36 2-209 0 0,-8-1 129 0 0,0 3 0 0 0,-84 18-1 0 0,141-24 251 0 0,-1 1 0 0 0,0 0 1 0 0,0 0-1 0 0,0 0 0 0 0,0 0 0 0 0,1 1 1 0 0,-1-1-1 0 0,0 0 0 0 0,0 0 0 0 0,0 0 0 0 0,1 1 1 0 0,-1-1-1 0 0,0 0 0 0 0,0 1 0 0 0,1-1 1 0 0,-1 1-1 0 0,0-1 0 0 0,1 1 0 0 0,-1-1 0 0 0,0 1 1 0 0,1-1-1 0 0,-1 1 0 0 0,1 0 0 0 0,-1-1 0 0 0,1 1 1 0 0,-1 1-1 0 0,21 5 335 0 0,48-2-12 0 0,323-10 559 0 0,-326 5-1161 0 0,-45 1-1317 0 0,0 1 0 0 0,26 5 0 0 0,-27-3-1877 0 0,0-1-1 0 0,25 0 0 0 0,-16-4 425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7 668 0 0,'-3'-6'10341'0'0,"3"6"-10130"0"0,-12 4 3453 0 0,-11 10-1551 0 0,-87 74 3565 0 0,-65 47-1632 0 0,133-105-3345 0 0,14-9-330 0 0,0-2 1 0 0,-38 19-1 0 0,64-37-654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65 7373 0 0,'-70'-65'18900'0'0,"72"67"-18025"0"0,15 15 225 0 0,1-2 0 0 0,0 0 1 0 0,40 24-1 0 0,70 30 226 0 0,-69-38-1434 0 0,-5-1 108 0 0,-22-12 0 0 0,0 0 0 0 0,57 20 0 0 0,-47-30-1504 0 0,-29-7-2364 0 0,1 0 0 0 0,24-3-1 0 0,-12-1 500 0 0</inkml:trace>
  <inkml:trace contextRef="#ctx0" brushRef="#br0" timeOffset="1">933 223 328 0 0,'-3'5'9908'0'0,"2"7"-3922"0"0,2 62 2292 0 0,13 72-1594 0 0,-9-128-8303 0 0,-2-12-1710 0 0,11-2-7318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12 480 0 0,'-10'-12'9115'0'0,"7"24"-3163"0"0,1 0-4897 0 0,1-5-2110 0 0,-26 111 6916 0 0,18-86-4582 0 0,1 0 0 0 0,1 1 0 0 0,-3 62 0 0 0,13-75-2925 0 0,1-8-7033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51 236 868 0 0,'-6'-1'791'0'0,"-22"-1"3476"0"0,28 2-3872 0 0,-1 0 0 0 0,0 0 1 0 0,0 0-1 0 0,0 0 0 0 0,0 0 0 0 0,1 0 0 0 0,-1-1 1 0 0,0 1-1 0 0,0 0 0 0 0,0 0 0 0 0,1-1 0 0 0,-1 1 1 0 0,0 0-1 0 0,1-1 0 0 0,-1 1 0 0 0,0-1 0 0 0,1 1 1 0 0,-1-1-1 0 0,0 1 0 0 0,0-2 0 0 0,21-8 3046 0 0,27-5-1768 0 0,0 1 0 0 0,1 3 0 0 0,56-7 0 0 0,-28 5-634 0 0,9-2-537 0 0,135-27-877 0 0,-112 12-2915 0 0,-3-9-3626 0 0,-64 20 4291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16 155 36 0 0,'-2'-3'185'0'0,"-11"-18"8265"0"0,13 20-8228 0 0,0 1 0 0 0,0-1 0 0 0,0 0 0 0 0,1 0 0 0 0,-1 1 0 0 0,0-1 0 0 0,0 0 0 0 0,1 0 0 0 0,-1 1 0 0 0,1-1 0 0 0,-1 0 0 0 0,0 1 0 0 0,1-1 1 0 0,-1 0-1 0 0,1 1 0 0 0,0-1 0 0 0,-1 1 0 0 0,1-1 0 0 0,-1 1 0 0 0,1-1 0 0 0,0 1 0 0 0,-1-1 0 0 0,1 1 0 0 0,0 0 0 0 0,0-1 0 0 0,-1 1 0 0 0,1 0 0 0 0,0 0 0 0 0,0-1 0 0 0,0 1 0 0 0,0 0 0 0 0,135-39 5304 0 0,76 1-1412 0 0,-71 15-1890 0 0,-119 18-1751 0 0,-12 2-98 0 0,0 1-1 0 0,1 0 1 0 0,-1 1-1 0 0,1 0 1 0 0,17 1 0 0 0,-28 1-327 0 0,1 0 0 0 0,-1-1 0 0 0,0 1 0 0 0,1 0 0 0 0,-1 0 0 0 0,0 0 0 0 0,0 0 0 0 0,0-1 0 0 0,1 1 0 0 0,-1 0 0 0 0,0 0 0 0 0,0 0 1 0 0,0 0-1 0 0,0 0 0 0 0,0 0 0 0 0,-1 0 0 0 0,1-1 0 0 0,0 1 0 0 0,0 0 0 0 0,0 0 0 0 0,-1 0 0 0 0,1 0 0 0 0,-1-1 0 0 0,1 1 0 0 0,-1 1 0 0 0,0 0-2 0 0,-36 94 896 0 0,19-52-886 0 0,1 2 1 0 0,-12 54-1 0 0,24-71-56 0 0,1 1 0 0 0,1-1 0 0 0,1 0 0 0 0,2 1 0 0 0,0-1 0 0 0,3 1 0 0 0,7 39 0 0 0,-2-35 0 0 0,1 0 0 0 0,2-1 0 0 0,2 0 0 0 0,1-1 0 0 0,33 57 0 0 0,-22-50 0 0 0,-15-25 0 0 0,0 0 0 0 0,-1 1 0 0 0,-1 1 0 0 0,-1-1 0 0 0,8 21 0 0 0,-15-34 0 0 0,0-1 0 0 0,1 0 0 0 0,-1 1 0 0 0,0-1 0 0 0,0 1 0 0 0,0-1 0 0 0,0 0 0 0 0,0 1 0 0 0,0-1 0 0 0,0 1 0 0 0,0-1 0 0 0,-1 0 0 0 0,1 1 0 0 0,-1-1 0 0 0,1 0 0 0 0,-1 1 0 0 0,1-1 0 0 0,-1 0 0 0 0,0 0 0 0 0,1 0 0 0 0,-1 1 0 0 0,0-1 0 0 0,0 0 0 0 0,0 0 0 0 0,0 0 0 0 0,0 0 0 0 0,0-1 0 0 0,0 1 0 0 0,0 0 0 0 0,-1 0 0 0 0,1-1 0 0 0,0 1 0 0 0,0 0 0 0 0,-1-1 0 0 0,1 1 0 0 0,0-1 0 0 0,-3 1 0 0 0,-5 1 0 0 0,0-1 0 0 0,1 1 0 0 0,-1-1 0 0 0,-14-1 0 0 0,16 0 0 0 0,-146 0 0 0 0,-57 2 0 0 0,254 8 0 0 0,72-8 65 0 0,65 3-2055 0 0,-91 4-9685 0 0,-62-11 8389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8 224 0 0,'8'-7'15963'0'0,"-19"20"-10805"0"0,-5 1-5794 0 0,-432 279 10987 0 0,434-285-10051 0 0,-2-1-666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4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2 416 0 0,'-5'-2'16903'0'0,"15"14"-16182"0"0,0-2 0 0 0,1 1 0 0 0,1-1 0 0 0,-1-1 0 0 0,1 0 0 0 0,1 0 1 0 0,0-1-1 0 0,20 9 0 0 0,-9-6-181 0 0,0-1 1 0 0,0-1-1 0 0,1-1 1 0 0,32 5-1 0 0,-46-11-584 0 0,0 0 0 0 0,1-1 0 0 0,-1 0 0 0 0,1-1 0 0 0,-1 0-1 0 0,0-1 1 0 0,1-1 0 0 0,-1 1 0 0 0,0-2 0 0 0,0 1 0 0 0,0-2 0 0 0,0 1 0 0 0,0-2 0 0 0,-1 1 0 0 0,0-1-1 0 0,0-1 1 0 0,0 0 0 0 0,-1 0 0 0 0,16-14 0 0 0,-9 6 1410 0 0,-21 21-610 0 0,-30 34 100 0 0,22-27-263 0 0,-5 7-227 0 0,-68 84 1982 0 0,79-94-2253 0 0,0 0 0 0 0,0 0-1 0 0,1 0 1 0 0,1 1 0 0 0,0 0 0 0 0,1 0-1 0 0,0 0 1 0 0,-3 19 0 0 0,6-29-170 0 0,1 1 0 0 0,0-1 0 0 0,0 1 0 0 0,0-1 1 0 0,0 0-1 0 0,0 1 0 0 0,1-1 0 0 0,-1 1 0 0 0,1-1 0 0 0,0 0 0 0 0,-1 0 0 0 0,1 1 1 0 0,0-1-1 0 0,2 3 0 0 0,5 4-3889 0 0,4-4-4343 0 0,-6-3 4987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27 101 8445 0 0,'-26'-90'15523'0'0,"25"89"-15453"0"0,1 1 0 0 0,0 0 0 0 0,0-1 0 0 0,0 1 0 0 0,0 0 0 0 0,0-1 0 0 0,0 1 0 0 0,0 0 0 0 0,0-1 0 0 0,0 1 0 0 0,0 0 1 0 0,0-1-1 0 0,0 1 0 0 0,0 0 0 0 0,0-1 0 0 0,1 1 0 0 0,-1 0 0 0 0,0 0 0 0 0,0-1 0 0 0,0 1 0 0 0,0 0 0 0 0,1-1 0 0 0,-1 1 0 0 0,0 0 1 0 0,0 0-1 0 0,0-1 0 0 0,1 1 0 0 0,-1 0 0 0 0,0 0 0 0 0,1-1 0 0 0,-1 1 0 0 0,0 0 0 0 0,0 0 0 0 0,1 0 0 0 0,-1 0 0 0 0,0 0 1 0 0,1-1-1 0 0,-1 1 0 0 0,0 0 0 0 0,1 0 0 0 0,-1 0 0 0 0,0 0 0 0 0,1 0 0 0 0,-1 0 0 0 0,0 0 0 0 0,1 0 0 0 0,-1 0 0 0 0,0 0 1 0 0,1 1-1 0 0,17 2 1681 0 0,4 10-597 0 0,1 0 1 0 0,24 22-1 0 0,80 81-1269 0 0,-80-71 311 0 0,-28-27-1126 0 0,4 4 1640 0 0,1-1 1 0 0,34 24-1 0 0,-48-39-1328 0 0,1 0-1 0 0,-1-1 1 0 0,20 7 0 0 0,-21-9-1227 0 0,0 0-1 0 0,1-1 1 0 0,-1-1-1 0 0,0 0 1 0 0,14 1 0 0 0,-12-2-1656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7545 0 0,'0'-2'625'0'0,"0"1"0"0"0,0-1-1 0 0,0 1 1 0 0,0-1 0 0 0,0 1 0 0 0,0-1 0 0 0,0 0 0 0 0,1 1 0 0 0,-1-1 0 0 0,0 1 0 0 0,1-1 0 0 0,-1 1 0 0 0,1 0 0 0 0,0-1 0 0 0,0 1 0 0 0,-1-1-1 0 0,1 1 1 0 0,0 0 0 0 0,2-2 0 0 0,0 0-90 0 0,0 0 1 0 0,1 0-1 0 0,-1 1 0 0 0,1-1 0 0 0,-1 1 1 0 0,1 0-1 0 0,5-2 0 0 0,6-2 141 0 0,1 1 0 0 0,28-6 0 0 0,-42 11-381 0 0,17-3 374 0 0,-1 0-1 0 0,0 1 1 0 0,1 1-1 0 0,-1 1 1 0 0,30 3 0 0 0,-41-2-569 0 0,-1-1 0 0 0,0 1 1 0 0,0 1-1 0 0,0-1 0 0 0,0 1 1 0 0,0 0-1 0 0,-1 1 0 0 0,1-1 1 0 0,-1 1-1 0 0,1 0 0 0 0,-1 0 1 0 0,0 1-1 0 0,0 0 0 0 0,0-1 1 0 0,-1 2-1 0 0,1-1 1 0 0,-1 1-1 0 0,0-1 0 0 0,0 1 1 0 0,4 7-1 0 0,-6-7-100 0 0,-1-1 0 0 0,1 0 0 0 0,-1 0 0 0 0,0 1 0 0 0,0-1 0 0 0,0 1 0 0 0,0-1 0 0 0,-1 1 0 0 0,0-1 0 0 0,0 1 0 0 0,0-1 0 0 0,-1 1 0 0 0,-1 7 0 0 0,-2 4 0 0 0,-1-1 0 0 0,-11 24 0 0 0,-6 18 0 0 0,22-55 0 0 0,0-1 0 0 0,-1 1 0 0 0,1-1 0 0 0,0 1 0 0 0,0 0 0 0 0,0-1 0 0 0,0 1 0 0 0,0-1 0 0 0,0 1 0 0 0,0 0 0 0 0,0-1 0 0 0,1 1 0 0 0,-1-1 0 0 0,1 1 0 0 0,-1-1 0 0 0,1 1 0 0 0,0-1 0 0 0,-1 1 0 0 0,1-1 0 0 0,0 0 0 0 0,0 1 0 0 0,0-1 0 0 0,0 0 0 0 0,0 0 0 0 0,0 1 0 0 0,1-1 0 0 0,-1 0 0 0 0,0 0 0 0 0,1-1 0 0 0,-1 1 0 0 0,0 0 0 0 0,1 0 0 0 0,-1-1 0 0 0,1 1 0 0 0,-1 0 0 0 0,1-1 0 0 0,-1 0 0 0 0,4 1 0 0 0,5 1 0 0 0,1 0 0 0 0,-1-1 0 0 0,1 0 0 0 0,16-2 0 0 0,-16 1 0 0 0,18 0-351 0 0,-1-2 1 0 0,57-10-1 0 0,-55 4-4264 0 0,-2-2-4174 0 0,-9 2 5651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1096 0 0,'17'-31'15624'0'0,"17"16"-9285"0"0,28 0-3073 0 0,-23 6-1896 0 0,-9 0-778 0 0,65-15 2085 0 0,-34 18-5277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44 0 0,'-1'0'206'0'0,"0"1"-1"0"0,0 0 1 0 0,1 0-1 0 0,-1-1 1 0 0,0 1-1 0 0,1 0 1 0 0,-1 0 0 0 0,0 0-1 0 0,1-1 1 0 0,-1 1-1 0 0,1 0 1 0 0,0 0 0 0 0,-1 0-1 0 0,1 0 1 0 0,0 0-1 0 0,-1 0 1 0 0,1 0-1 0 0,0 0 1 0 0,0 0 0 0 0,0 0-1 0 0,0 0 1 0 0,0 0-1 0 0,0 0 1 0 0,0 0 0 0 0,0 0-1 0 0,1 0 1 0 0,-1 0-1 0 0,0 0 1 0 0,1 2-1 0 0,1-1 349 0 0,0 0-1 0 0,0 0 0 0 0,0-1 0 0 0,0 1 0 0 0,0 0 0 0 0,0-1 0 0 0,1 0 1 0 0,-1 1-1 0 0,0-1 0 0 0,1 0 0 0 0,3 1 0 0 0,15 5 1657 0 0,1-1 1 0 0,-1-1-1 0 0,1-1 0 0 0,31 1 0 0 0,8-1-462 0 0,-21-1-4254 0 0,-3 0-4135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43 216 0 0,'24'-26'3955'0'0,"-21"24"-2857"0"0,-1 0 1 0 0,1 0-1 0 0,0 0 0 0 0,0 1 0 0 0,0-1 0 0 0,0 1 0 0 0,8-3 1967 0 0,-10 16-581 0 0,-11 6-1736 0 0,-1-2 1 0 0,0 1 0 0 0,-2-1-1 0 0,-18 19 1 0 0,-66 57 885 0 0,8-9-269 0 0,54-49-853 0 0,-21 22 374 0 0,51-50-710 0 0,0 0 1 0 0,1 0-1 0 0,0 0 0 0 0,0 0 1 0 0,1 1-1 0 0,-1 0 0 0 0,-4 13 1 0 0,8-18-128 0 0,0 0 0 0 0,0 0 0 0 0,0 0 0 0 0,0 0 0 0 0,0 0 0 0 0,0 0 0 0 0,1 0 0 0 0,-1 0 1 0 0,0 0-1 0 0,1 0 0 0 0,0 0 0 0 0,-1 0 0 0 0,1-1 0 0 0,0 1 0 0 0,0 0 0 0 0,0 0 0 0 0,0-1 0 0 0,0 1 0 0 0,1-1 0 0 0,-1 1 1 0 0,0-1-1 0 0,1 1 0 0 0,-1-1 0 0 0,1 0 0 0 0,-1 0 0 0 0,1 0 0 0 0,0 0 0 0 0,0 0 0 0 0,-1 0 0 0 0,1 0 0 0 0,3 1 0 0 0,9 3 65 0 0,0 1 0 0 0,0-2 0 0 0,18 4 0 0 0,-23-6-21 0 0,42 9 20 0 0,1-2 1 0 0,102 4 0 0 0,-122-13-2156 0 0,45-6 0 0 0,-26-4-7633 0 0,-41 5 6989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0 616 0 0,'0'0'16853'0'0,"-2"5"-15445"0"0,-2 9-326 0 0,0 0 1 0 0,1 1-1 0 0,1-1 0 0 0,1 1 0 0 0,0-1 1 0 0,1 27-1 0 0,15 90 2252 0 0,-9-120-3539 0 0,10-3-4721 0 0,10-10-2642 0 0,-12-2 4641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141 149 176 0 0,'-19'23'1997'0'0,"1"0"-1"0"0,1 1 1 0 0,1 1 0 0 0,2 0-1 0 0,0 1 1 0 0,2 1 0 0 0,-13 39-1 0 0,19-44 3137 0 0,10-31-2990 0 0,12-33-1274 0 0,49-138 651 0 0,-19 56-854 0 0,-42 113-605 0 0,-3 6-38 0 0,0 1 1 0 0,1-1 0 0 0,-1 1 0 0 0,1-1-1 0 0,0 1 1 0 0,1 0 0 0 0,4-8-1 0 0,-6 12 17 0 0,21 24 178 0 0,26 54 218 0 0,3-2-1 0 0,71 83 0 0 0,-111-147-405 0 0,62 64 239 0 0,-65-70-242 0 0,0 1 0 0 0,0-1 0 0 0,1 0 0 0 0,0-1 0 0 0,0 0 0 0 0,0 0 0 0 0,19 6 0 0 0,-26-11-38 0 0,0 1-1 0 0,0-1 1 0 0,1 1 0 0 0,-1-1-1 0 0,0 0 1 0 0,1 0-1 0 0,-1 0 1 0 0,0 0-1 0 0,0 0 1 0 0,1 0 0 0 0,-1-1-1 0 0,0 1 1 0 0,1-1-1 0 0,-1 1 1 0 0,0-1-1 0 0,0 0 1 0 0,0 0 0 0 0,3-1-1 0 0,-4 1 5 0 0,0 0 1 0 0,0 0-1 0 0,0 0 0 0 0,0 0 0 0 0,0 0 1 0 0,0 0-1 0 0,0 0 0 0 0,0 0 1 0 0,0 0-1 0 0,-1-1 0 0 0,1 1 0 0 0,0 0 1 0 0,-1 0-1 0 0,1-1 0 0 0,-1 1 1 0 0,0 0-1 0 0,1-1 0 0 0,-1 1 0 0 0,0 0 1 0 0,0-1-1 0 0,0 1 0 0 0,0-1 0 0 0,0 1 1 0 0,0 0-1 0 0,0-1 0 0 0,-1-1 1 0 0,0 0 1 0 0,-1 1 0 0 0,0-1 0 0 0,1 1 0 0 0,-1 0 1 0 0,0-1-1 0 0,-1 1 0 0 0,1 0 0 0 0,0 0 1 0 0,-1 0-1 0 0,1 1 0 0 0,-1-1 0 0 0,0 0 0 0 0,1 1 1 0 0,-1 0-1 0 0,0 0 0 0 0,-4-2 0 0 0,-30-11-79 0 0,-1 2-1 0 0,-1 1 0 0 0,0 2 0 0 0,0 2 1 0 0,-1 2-1 0 0,1 1 0 0 0,-1 2 0 0 0,0 1 1 0 0,-70 10-1 0 0,104-9-278 0 0,-16 4-344 0 0,22-4 584 0 0,-1 1 0 0 0,1-1 1 0 0,-1 0-1 0 0,0 0 0 0 0,1 0 0 0 0,-1 1 1 0 0,1-1-1 0 0,-1 0 0 0 0,1 0 1 0 0,-1 1-1 0 0,1-1 0 0 0,-1 1 0 0 0,1-1 1 0 0,-1 0-1 0 0,1 1 0 0 0,0-1 0 0 0,-1 1 1 0 0,1-1-1 0 0,0 1 0 0 0,-1-1 1 0 0,1 1-1 0 0,0-1 0 0 0,0 1 0 0 0,-1-1 1 0 0,1 1-1 0 0,0 0 0 0 0,0 0 0 0 0,10 9-5800 0 0,-9-10 5203 0 0,10 6-2079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32 376 0 0,'-28'-12'15868'0'0,"42"8"-15052"0"0,28-2 1006 0 0,0 1 1 0 0,0 3-1 0 0,46 2 1 0 0,36-1 1816 0 0,-58-1-2939 0 0,-37 2-10656 0 0,-27 0 8553 0 0,5 0-1566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1 424 12 0 0,'0'0'4036'0'0,"3"-2"-2296"0"0,104-46 5281 0 0,-60 29-5349 0 0,0-2 1 0 0,-2-2-1 0 0,0-2 0 0 0,49-38 0 0 0,-84 55-1331 0 0,-1-1 0 0 0,0-1 1 0 0,-1 1-1 0 0,0-1 0 0 0,0-1 0 0 0,-1 1 1 0 0,7-17-1 0 0,-9 19-158 0 0,-2 0 1 0 0,1-1 0 0 0,-1 1-1 0 0,0-1 1 0 0,-1 0 0 0 0,0 0-1 0 0,0 0 1 0 0,-1 0-1 0 0,0 0 1 0 0,-1-17 0 0 0,-4 11 358 0 0,-1 17-87 0 0,4 1-412 0 0,0-1 0 0 0,0 1 0 0 0,1-1 0 0 0,-1 1 0 0 0,1-1-1 0 0,0 1 1 0 0,-1-1 0 0 0,2 6 0 0 0,5 158 1440 0 0,4 24-586 0 0,-10-188-1051 0 0,0 0 0 0 0,0-1 0 0 0,0 1 0 0 0,1-1 0 0 0,-1 1 0 0 0,0 0 0 0 0,1-1 0 0 0,0 1 0 0 0,-1-1 0 0 0,1 1 0 0 0,0-1 0 0 0,0 0 0 0 0,0 1 0 0 0,0-1 0 0 0,0 0 0 0 0,0 1 0 0 0,0-1 0 0 0,0 0 0 0 0,0 0 0 0 0,1 0 0 0 0,-1 0 0 0 0,0 0 0 0 0,1 0 0 0 0,-1-1 0 0 0,4 2 0 0 0,-3-1-468 0 0,1-1 0 0 0,0 1 0 0 0,0-1 0 0 0,-1 0 1 0 0,1 0-1 0 0,0 0 0 0 0,0-1 0 0 0,0 1 0 0 0,-1-1 1 0 0,1 1-1 0 0,0-1 0 0 0,-1 0 0 0 0,1 0 0 0 0,3-1 0 0 0,11-8-2180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44 576 0 0,'-3'-3'386'0'0,"-22"-26"2968"0"0,3 18 5483 0 0,21 12-8550 0 0,0-1-1 0 0,0 1 1 0 0,-1 0 0 0 0,1 0 0 0 0,0 0 0 0 0,0 0-1 0 0,0 0 1 0 0,0 0 0 0 0,0 1 0 0 0,1-1-1 0 0,-1 0 1 0 0,-1 2 0 0 0,-1 14 567 0 0,1-1-1 0 0,1 1 1 0 0,1-1-1 0 0,0 1 1 0 0,1-1 0 0 0,0 1-1 0 0,6 20 1 0 0,-5-28-1138 0 0,0-1 0 0 0,1-1 0 0 0,0 1 0 0 0,1 0 0 0 0,0-1 0 0 0,0 0 0 0 0,5 8 0 0 0,-5-10-449 0 0,0 0 0 0 0,0-1 0 0 0,1 0 0 0 0,-1 0 0 0 0,1 0 0 0 0,0 0 0 0 0,0-1 0 0 0,0 0 0 0 0,0 0 0 0 0,10 4 0 0 0,-3-3-1561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4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76 160 0 0,'3'-19'2589'0'0,"5"-14"2106"0"0,-8 31-4245 0 0,1 1 0 0 0,-1-1 1 0 0,1 1-1 0 0,-1-1 0 0 0,1 1 0 0 0,0 0 0 0 0,0 0 1 0 0,-1-1-1 0 0,1 1 0 0 0,0 0 0 0 0,0 0 0 0 0,0 0 1 0 0,0 0-1 0 0,1 0 0 0 0,-1 0 0 0 0,0 0 0 0 0,3-1 2452 0 0,14 19 1254 0 0,-13-4-3224 0 0,-1 0-1 0 0,0 0 1 0 0,0 1 0 0 0,-1-1-1 0 0,1 20 1 0 0,-3-19-854 0 0,1 0 1 0 0,1-1 0 0 0,0 1 0 0 0,1 0-1 0 0,8 19 1 0 0,0-21-2075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0 102 156 0 0,'14'-11'5339'0'0,"21"-1"-1812"0"0,43-8 1 0 0,104-12 1235 0 0,-58 12-1365 0 0,-79 14-84 0 0,-50 8-3080 0 0,-116 28 504 0 0,82-23-574 0 0,2 3 0 0 0,-1 1 0 0 0,-60 26 0 0 0,95-36-136 0 0,-1 1 0 0 0,1 0 0 0 0,-1 0 0 0 0,1 0 0 0 0,0 1 0 0 0,-1-1 0 0 0,1 1 0 0 0,1 0 0 0 0,-6 5-1 0 0,8-7-12 0 0,-1 0 0 0 0,1 0 0 0 0,-1 1-1 0 0,1-1 1 0 0,0 0 0 0 0,-1 0-1 0 0,1 0 1 0 0,0 1 0 0 0,0-1 0 0 0,0 0-1 0 0,0 0 1 0 0,0 0 0 0 0,0 1-1 0 0,0-1 1 0 0,0 0 0 0 0,1 0-1 0 0,-1 0 1 0 0,0 1 0 0 0,1-1 0 0 0,-1 0-1 0 0,1 0 1 0 0,-1 0 0 0 0,1 0-1 0 0,0 0 1 0 0,-1 0 0 0 0,1 0-1 0 0,0 0 1 0 0,0 0 0 0 0,0 0 0 0 0,-1 0-1 0 0,1 0 1 0 0,0-1 0 0 0,0 1-1 0 0,2 0 1 0 0,22 18 157 0 0,1-2 0 0 0,0-1-1 0 0,2-1 1 0 0,30 12 0 0 0,57 32 323 0 0,-103-51-440 0 0,8 3 104 0 0,28 24 0 0 0,-43-30-121 0 0,0-1 0 0 0,-1 1-1 0 0,1-1 1 0 0,-1 1 0 0 0,0 0-1 0 0,0 1 1 0 0,-1-1 0 0 0,1 1-1 0 0,-1 0 1 0 0,3 8 0 0 0,-5-11-24 0 0,-1 0-1 0 0,1 0 1 0 0,-1-1 0 0 0,0 1 0 0 0,0 0 0 0 0,0 0 0 0 0,0 0 0 0 0,-1-1 0 0 0,1 1 0 0 0,-1 0 0 0 0,1 0 0 0 0,-1-1 0 0 0,0 1-1 0 0,0-1 1 0 0,0 1 0 0 0,0 0 0 0 0,-1-1 0 0 0,1 0 0 0 0,-1 1 0 0 0,1-1 0 0 0,-1 0 0 0 0,0 0 0 0 0,0 0 0 0 0,0 0 0 0 0,0 0-1 0 0,0 0 1 0 0,0-1 0 0 0,-1 1 0 0 0,1-1 0 0 0,-1 1 0 0 0,-2 0 0 0 0,-9 6 25 0 0,-1-1 0 0 0,-1-1 0 0 0,-27 9 0 0 0,39-14-29 0 0,-28 8-106 0 0,-38 5-1 0 0,3-8-3071 0 0,95-3-10050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66 326 36 0 0,'-17'16'6343'0'0,"3"2"-3230"0"0,10-11-1226 0 0,0-1 0 0 0,-1 0 0 0 0,0 0 0 0 0,0-1-1 0 0,-7 6 4736 0 0,14-14-6068 0 0,15-23-156 0 0,-1-2 0 0 0,-1 0 0 0 0,-2-1 0 0 0,0 0 0 0 0,-3-1 0 0 0,0 0 1 0 0,10-60-1 0 0,-19 84-368 0 0,0 0 0 0 0,-1 1 1 0 0,0-1-1 0 0,0 0 1 0 0,-1 0-1 0 0,1 1 0 0 0,-1-1 1 0 0,-1 0-1 0 0,1 1 0 0 0,-1-1 1 0 0,0 1-1 0 0,0 0 1 0 0,0-1-1 0 0,-1 1 0 0 0,0 0 1 0 0,0 0-1 0 0,-5-6 0 0 0,7 11-25 0 0,1 0-1 0 0,0-1 0 0 0,0 1 1 0 0,0 0-1 0 0,0 0 0 0 0,0 0 1 0 0,0 0-1 0 0,-1 0 0 0 0,1-1 0 0 0,0 1 1 0 0,0 0-1 0 0,0 0 0 0 0,-1 0 1 0 0,1 0-1 0 0,0 0 0 0 0,0 0 1 0 0,0 0-1 0 0,-1 0 0 0 0,1 0 1 0 0,0 0-1 0 0,0 0 0 0 0,0 0 0 0 0,-1 0 1 0 0,1 0-1 0 0,0 0 0 0 0,0 0 1 0 0,0 0-1 0 0,-1 0 0 0 0,1 0 1 0 0,0 0-1 0 0,0 0 0 0 0,0 0 1 0 0,0 0-1 0 0,-1 0 0 0 0,1 0 1 0 0,0 1-1 0 0,0-1 0 0 0,0 0 0 0 0,0 0 1 0 0,-1 0-1 0 0,1 0 0 0 0,0 0 1 0 0,0 1-1 0 0,0-1 0 0 0,0 0 1 0 0,0 0-1 0 0,0 0 0 0 0,-1 0 1 0 0,1 1-1 0 0,0-1 0 0 0,0 0 0 0 0,0 0 1 0 0,0 0-1 0 0,0 1 0 0 0,0-1 1 0 0,0 0-1 0 0,0 0 0 0 0,0 0 1 0 0,0 1-1 0 0,0-1 0 0 0,0 0 1 0 0,0 0-1 0 0,0 0 0 0 0,0 1 0 0 0,-1 11 135 0 0,2-4-72 0 0,1 0 0 0 0,0 0 0 0 0,0-1-1 0 0,1 1 1 0 0,0-1 0 0 0,0 1 0 0 0,8 11 0 0 0,34 47 252 0 0,-39-58-271 0 0,24 28 185 0 0,1-1 0 0 0,1-1 0 0 0,64 50 0 0 0,122 71 149 0 0,-206-144-788 0 0,-24-10-37 0 0,1-2 522 0 0,-166-10-482 0 0,10 1 184 0 0,132 9 116 0 0,8 0-394 0 0,-1 2 1 0 0,1 0-1 0 0,-50 9 1 0 0,77-10 414 0 0,0 0 1 0 0,0 0-1 0 0,-1 0 0 0 0,1 0 1 0 0,0 0-1 0 0,0 0 1 0 0,0 0-1 0 0,-1 0 0 0 0,1 0 1 0 0,0 0-1 0 0,0 0 1 0 0,0 0-1 0 0,-1 0 1 0 0,1 0-1 0 0,0 0 0 0 0,0 0 1 0 0,0 1-1 0 0,-1-1 1 0 0,1 0-1 0 0,0 0 1 0 0,0 0-1 0 0,0 0 0 0 0,-1 0 1 0 0,1 0-1 0 0,0 0 1 0 0,0 1-1 0 0,0-1 1 0 0,0 0-1 0 0,0 0 0 0 0,-1 0 1 0 0,1 0-1 0 0,0 1 1 0 0,0-1-1 0 0,0 0 1 0 0,0 0-1 0 0,0 0 0 0 0,0 1 1 0 0,0-1-1 0 0,0 0 1 0 0,0 0-1 0 0,0 0 0 0 0,0 1 1 0 0,0-1-1 0 0,0 0 1 0 0,0 0-1 0 0,0 0 1 0 0,0 1-1 0 0,0-1 0 0 0,0 0 1 0 0,0 0-1 0 0,12 7-2199 0 0,23 2-1920 0 0,-3-6 1142 0 0,10 0 439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8 900 0 0,'-1'-5'11319'0'0,"70"2"-4368"0"0,42 8-2221 0 0,-3 0-2296 0 0,-39-4-881 0 0,-37 1-562 0 0,0-1 0 0 0,0-2 1 0 0,59-10-1 0 0,-89 11-1345 0 0,0-1 0 0 0,0 1 0 0 0,1 0 0 0 0,-1 0 0 0 0,0 0 0 0 0,0 0 0 0 0,1 0 0 0 0,-1 0 0 0 0,4 1 0 0 0,0 3-3399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1 640 0 0,'-1'1'272'0'0,"1"-1"1"0"0,-1 1-1 0 0,1-1 1 0 0,0 1-1 0 0,-1 0 0 0 0,1 0 1 0 0,0-1-1 0 0,-1 1 0 0 0,1 0 1 0 0,0-1-1 0 0,0 1 1 0 0,0 0-1 0 0,0 0 0 0 0,0-1 1 0 0,0 1-1 0 0,0 0 0 0 0,0 0 1 0 0,0-1-1 0 0,0 1 1 0 0,0 0-1 0 0,0 0 0 0 0,1-1 1 0 0,-1 1-1 0 0,0 0 0 0 0,0 0 1 0 0,1-1-1 0 0,-1 1 1 0 0,1 0-1 0 0,1 1 147 0 0,-1 0 0 0 0,1 0 0 0 0,0-1 1 0 0,0 1-1 0 0,0-1 0 0 0,0 0 0 0 0,0 1 0 0 0,0-1 0 0 0,3 1 0 0 0,53 16 3531 0 0,-54-18-3522 0 0,36 9 1885 0 0,96 19 3933 0 0,-105-20-7449 0 0,-14 0-8024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4 0 0,'7'-8'680'0'0,"1"0"0"0"0,1 1 0 0 0,0 0 0 0 0,0 0 0 0 0,0 1 0 0 0,1 0 0 0 0,-1 1 0 0 0,21-8 0 0 0,-1 2 736 0 0,0 1 0 0 0,31-5 0 0 0,-49 12-751 0 0,0 1 0 0 0,1 0 1 0 0,0 1-1 0 0,-1 0 0 0 0,19 1 1 0 0,-28 0-537 0 0,0 1 0 0 0,0-1 0 0 0,0 0 1 0 0,0 1-1 0 0,0 0 0 0 0,-1-1 0 0 0,1 1 0 0 0,0 0 1 0 0,0 0-1 0 0,0 0 0 0 0,-1 0 0 0 0,1 0 0 0 0,0 0 1 0 0,-1 1-1 0 0,1-1 0 0 0,1 3 0 0 0,-2-2-45 0 0,0 0-1 0 0,0 0 0 0 0,0 0 0 0 0,0 0 1 0 0,-1 0-1 0 0,1 0 0 0 0,-1 1 0 0 0,1-1 1 0 0,-1 0-1 0 0,0 0 0 0 0,0 1 0 0 0,0-1 1 0 0,0 0-1 0 0,0 1 0 0 0,0-1 0 0 0,-1 0 1 0 0,0 5-1 0 0,-5 12 108 0 0,0 0 1 0 0,-1 0-1 0 0,-1-1 1 0 0,0 0-1 0 0,-15 22 1 0 0,-63 85 404 0 0,24-39 44 0 0,57-78-601 0 0,-1 0 136 0 0,1 0-1 0 0,0 0 1 0 0,0 0-1 0 0,1 1 1 0 0,0 0 0 0 0,-3 10-1 0 0,7-18-115 0 0,-1 1-1 0 0,1 0 0 0 0,0 0 1 0 0,0 0-1 0 0,0 0 0 0 0,0 0 1 0 0,0 0-1 0 0,1 0 0 0 0,-1 0 1 0 0,0 0-1 0 0,1 0 0 0 0,-1 0 1 0 0,1 0-1 0 0,0 0 0 0 0,0-1 1 0 0,0 1-1 0 0,0 0 0 0 0,0 0 1 0 0,0-1-1 0 0,0 1 0 0 0,0-1 1 0 0,1 1-1 0 0,-1-1 0 0 0,1 0 1 0 0,-1 1-1 0 0,1-1 0 0 0,-1 0 1 0 0,1 0-1 0 0,0 0 0 0 0,0 0 1 0 0,-1 0-1 0 0,1 0 0 0 0,0-1 1 0 0,4 2-1 0 0,9 3 189 0 0,1-1 0 0 0,0 0-1 0 0,1-2 1 0 0,-1 1 0 0 0,0-2 0 0 0,20 0 0 0 0,103-10 791 0 0,-119 7-979 0 0,1 1-659 0 0,23-3-985 0 0,-20-6-7383 0 0,-18 6 6322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4 152 7461 0 0,'-2'-15'1730'0'0,"1"0"0"0"0,0 0 1 0 0,1 0-1 0 0,1 0 0 0 0,0 0 1 0 0,1 0-1 0 0,1 0 0 0 0,5-16 0 0 0,-8 31-1699 0 0,0 0 0 0 0,0 0-1 0 0,0 0 1 0 0,0 0-1 0 0,0 0 1 0 0,0 0 0 0 0,0 0-1 0 0,0 0 1 0 0,0 0-1 0 0,0 0 1 0 0,0 0 0 0 0,0 0-1 0 0,0 1 1 0 0,0-1-1 0 0,0 0 1 0 0,0 0 0 0 0,0 0-1 0 0,0 0 1 0 0,0 0-1 0 0,0 0 1 0 0,0 0 0 0 0,1 0-1 0 0,-1 0 1 0 0,0 0-1 0 0,0 0 1 0 0,0 0 0 0 0,0 0-1 0 0,0 0 1 0 0,0 0-1 0 0,0 0 1 0 0,0 0 0 0 0,0 0-1 0 0,0 0 1 0 0,0 0-1 0 0,0 0 1 0 0,0 0 0 0 0,1 0-1 0 0,-1 0 1 0 0,0 0-1 0 0,0 0 1 0 0,0 0 0 0 0,0 0-1 0 0,0 0 1 0 0,0 0-1 0 0,0 0 1 0 0,0 0 0 0 0,0-1-1 0 0,0 1 1 0 0,0 0-1 0 0,0 0 1 0 0,0 0 0 0 0,0 0-1 0 0,0 0 1 0 0,0 0-1 0 0,0 0 1 0 0,1 0 0 0 0,-1 0-1 0 0,0 0 1 0 0,0 0-1 0 0,0 0 1 0 0,0 0 0 0 0,0 0-1 0 0,0-1 1 0 0,0 1-1 0 0,0 0 1 0 0,0 0 0 0 0,0 0-1 0 0,0 0 1 0 0,2 9 530 0 0,0 13-264 0 0,-7 18-132 0 0,-3 45-596 0 0,12-44-2811 0 0,7-3-3774 0 0,-5-26 4362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6293 0 0,'45'-12'11026'0'0,"24"-1"-6896"0"0,15-4-3049 0 0,34-6 281 0 0,39-9 745 0 0,-286 78-1649 0 0,79-32-345 0 0,1 3 0 0 0,1 2 0 0 0,0 3 0 0 0,-53 31 0 0 0,97-50-61 0 0,1-1 1 0 0,-1 1-1 0 0,0 0 1 0 0,1 0-1 0 0,0 0 1 0 0,-1 1-1 0 0,1-1 1 0 0,0 1-1 0 0,1-1 1 0 0,-1 1-1 0 0,-1 4 1 0 0,3-6-15 0 0,0 0 0 0 0,1 0 1 0 0,-1 0-1 0 0,1-1 0 0 0,-1 1 0 0 0,1 0 1 0 0,0 0-1 0 0,0 0 0 0 0,0 0 1 0 0,0 0-1 0 0,0 0 0 0 0,1-1 1 0 0,-1 1-1 0 0,0 0 0 0 0,1 0 0 0 0,-1 0 1 0 0,1-1-1 0 0,0 1 0 0 0,0 0 1 0 0,0 0-1 0 0,0-1 0 0 0,0 1 1 0 0,0-1-1 0 0,0 1 0 0 0,0-1 0 0 0,0 1 1 0 0,1-1-1 0 0,-1 0 0 0 0,2 2 1 0 0,18 12 188 0 0,1-1 0 0 0,0 0 0 0 0,1-2 1 0 0,1 0-1 0 0,0-2 0 0 0,32 10 0 0 0,25 12 185 0 0,-59-23-325 0 0,40 19 99 0 0,-57-25-200 0 0,0 0 0 0 0,0 1 0 0 0,0-1 1 0 0,0 1-1 0 0,0 0 0 0 0,-1 0 0 0 0,0 1 0 0 0,7 8 0 0 0,-10-12 4 0 0,0 1-1 0 0,0 0 1 0 0,0-1-1 0 0,0 1 1 0 0,-1 0-1 0 0,1 0 1 0 0,0 0-1 0 0,-1 0 0 0 0,1 0 1 0 0,-1 0-1 0 0,0 0 1 0 0,0 0-1 0 0,0 0 1 0 0,0 0-1 0 0,0 0 1 0 0,0 0-1 0 0,0-1 0 0 0,-1 1 1 0 0,0 3-1 0 0,0-1 2 0 0,-1-1-1 0 0,1 0 1 0 0,-1 0-1 0 0,0 0 1 0 0,0 0-1 0 0,-1 0 1 0 0,1 0-1 0 0,0 0 1 0 0,-1-1-1 0 0,-3 3 1 0 0,-6 4-7 0 0,0-1 1 0 0,0 0 0 0 0,-1-1-1 0 0,-20 8 1 0 0,0-1-544 0 0,-1-2 0 0 0,0-1 0 0 0,-54 10 0 0 0,82-21 1245 0 0,35-21-15982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9 346 7925 0 0,'-3'13'11249'0'0,"-2"15"-5639"0"0,8 28-1003 0 0,-3-56-4578 0 0,0 0-1 0 0,0 0 0 0 0,0 0 0 0 0,0 1 0 0 0,0-1 0 0 0,0 0 1 0 0,1 0-1 0 0,-1 0 0 0 0,0 1 0 0 0,0-1 0 0 0,0 0 0 0 0,1 0 0 0 0,-1 0 1 0 0,0 0-1 0 0,0 0 0 0 0,0 0 0 0 0,1 0 0 0 0,-1 1 0 0 0,0-1 1 0 0,0 0-1 0 0,1 0 0 0 0,-1 0 0 0 0,0 0 0 0 0,0 0 0 0 0,0 0 1 0 0,1 0-1 0 0,-1 0 0 0 0,0 0 0 0 0,0 0 0 0 0,1 0 0 0 0,-1 0 1 0 0,0 0-1 0 0,0-1 0 0 0,1 1 0 0 0,-1 0 0 0 0,0 0 0 0 0,0 0 1 0 0,0 0-1 0 0,1 0 0 0 0,-1 0 0 0 0,0-1 0 0 0,0 1 0 0 0,9-5 281 0 0,-4 1-235 0 0,0-1-1 0 0,0 0 1 0 0,-1 0 0 0 0,0 0 0 0 0,0-1-1 0 0,-1 0 1 0 0,1 0 0 0 0,-1 0 0 0 0,0 0 0 0 0,2-7-1 0 0,4-7 9 0 0,98-235-46 0 0,-99 231-54 0 0,-2 0 1 0 0,4-24 0 0 0,2 62 258 0 0,25 63 167 0 0,-21-42-298 0 0,2-1 0 0 0,29 44 0 0 0,-14-35-110 0 0,1-2 0 0 0,2-2 0 0 0,59 51 0 0 0,139 84 0 0 0,-243-179 0 0 0,-1 1 0 0 0,0 1 0 0 0,0-1 0 0 0,-17-2 0 0 0,-69-14 0 0 0,47 11 0 0 0,13 1-164 0 0,-92-16 179 0 0,42 17-3404 0 0,80 8 3174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208 203 344 0 0,'-2'-2'548'0'0,"1"1"0"0"0,0-1 0 0 0,0 1 0 0 0,-1-1 0 0 0,1 0 0 0 0,0 0 1 0 0,1 1-1 0 0,-1-1 0 0 0,0 0 0 0 0,0 0 0 0 0,1 0 0 0 0,-1 0 0 0 0,1 0 0 0 0,0 0 0 0 0,-1 0 0 0 0,1-3 0 0 0,0 4-269 0 0,1 0 0 0 0,-1 0 0 0 0,1 1 0 0 0,-1-1 0 0 0,1 0 0 0 0,-1 0 0 0 0,1 1 0 0 0,0-1 0 0 0,-1 0 0 0 0,1 1 0 0 0,0-1 0 0 0,0 1 0 0 0,-1-1 0 0 0,1 1 0 0 0,0-1 0 0 0,0 1 0 0 0,0-1 0 0 0,1 1 0 0 0,18-6 94 0 0,0 1 503 0 0,32-6 1649 0 0,73-24-1 0 0,-110 29-2073 0 0,0 0 0 0 0,0-1-1 0 0,-1 0 1 0 0,0-1-1 0 0,0-1 1 0 0,-1 0 0 0 0,0-1-1 0 0,0-1 1 0 0,13-14-1 0 0,-26 25-439 0 0,0 0 0 0 0,0 0 0 0 0,0 0-1 0 0,0-1 1 0 0,0 1 0 0 0,0 0-1 0 0,0 0 1 0 0,0 0 0 0 0,0 0 0 0 0,0 0-1 0 0,0 0 1 0 0,1 0 0 0 0,-1 0 0 0 0,0 0-1 0 0,0 0 1 0 0,0 0 0 0 0,0 0 0 0 0,0-1-1 0 0,0 1 1 0 0,0 0 0 0 0,0 0-1 0 0,0 0 1 0 0,1 0 0 0 0,-1 0 0 0 0,0 0-1 0 0,0 0 1 0 0,0 0 0 0 0,0 0 0 0 0,0 0-1 0 0,0 0 1 0 0,0 0 0 0 0,0 0 0 0 0,1 0-1 0 0,-1 0 1 0 0,0 0 0 0 0,0 0-1 0 0,0 0 1 0 0,0 0 0 0 0,0 0 0 0 0,0 1-1 0 0,0-1 1 0 0,0 0 0 0 0,0 0 0 0 0,1 0-1 0 0,-1 0 1 0 0,0 0 0 0 0,0 0-1 0 0,0 0 1 0 0,0 0 0 0 0,0 0 0 0 0,0 0-1 0 0,0 0 1 0 0,0 0 0 0 0,0 1 0 0 0,0-1-1 0 0,0 0 1 0 0,0 0 0 0 0,0 0 0 0 0,0 0-1 0 0,0 0 1 0 0,0 0 0 0 0,0 0-1 0 0,0 1 1 0 0,2 11 178 0 0,-5 14-79 0 0,-13 90 181 0 0,5 1 0 0 0,5 1 0 0 0,5-1 0 0 0,15 125 0 0 0,-5-104 312 0 0,-9-136-548 0 0,-5 8 5 0 0,-24-7-327 0 0,-39-3 0 0 0,-14 1 68 0 0,16 4 103 0 0,-93 11-95 0 0,135-13 254 0 0,0 2 0 0 0,0 1 0 0 0,0 1 0 0 0,-30 14 0 0 0,54-21-43 0 0,-1 0 1 0 0,1 0 0 0 0,-1 0-1 0 0,1 0 1 0 0,0 0-1 0 0,-1 0 1 0 0,1 0-1 0 0,-1 0 1 0 0,1 1 0 0 0,0-1-1 0 0,-1 0 1 0 0,1 0-1 0 0,-1 1 1 0 0,1-1-1 0 0,0 0 1 0 0,0 0-1 0 0,-1 1 1 0 0,1-1 0 0 0,0 0-1 0 0,-1 1 1 0 0,1-1-1 0 0,0 0 1 0 0,0 1-1 0 0,0-1 1 0 0,-1 0-1 0 0,1 1 1 0 0,0-1 0 0 0,0 1-1 0 0,0-1 1 0 0,0 0-1 0 0,0 1 1 0 0,0-1-1 0 0,0 1 1 0 0,0-1 0 0 0,0 1-1 0 0,0-1 1 0 0,0 1-1 0 0,15 8 279 0 0,25-1-32 0 0,13-5 11 0 0,0-3 0 0 0,72-7 0 0 0,102-26 586 0 0,-174 24-531 0 0,-50 9-602 0 0,0 0 1 0 0,-1-1 0 0 0,1 1 0 0 0,0 0 0 0 0,0 0-1 0 0,0 1 1 0 0,0-1 0 0 0,0 0 0 0 0,-1 1 0 0 0,1 0-1 0 0,5 1 1 0 0,24 9-10963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 72 0 0,'-1'0'14070'0'0,"-13"6"-13010"0"0,-105 86 5111 0 0,-227 171 365 0 0,342-259-7335 0 0,-8 6 665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42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50 196 392 0 0,'-5'-5'162'0'0,"0"1"604"0"0,-1-1 0 0 0,1-1 0 0 0,0 1 0 0 0,0 0 0 0 0,1-1 0 0 0,-5-9 0 0 0,8 14-482 0 0,0-1 1 0 0,0 0 0 0 0,1-1 0 0 0,-1 1-1 0 0,1 0 1 0 0,-1 0 0 0 0,1 0 0 0 0,0 0-1 0 0,0 0 1 0 0,0 0 0 0 0,0-1 0 0 0,0 1-1 0 0,0 0 1 0 0,1 0 0 0 0,-1 0 0 0 0,1 0-1 0 0,0 0 1 0 0,-1 0 0 0 0,1 0 0 0 0,0 0-1 0 0,0 0 1 0 0,0 0 0 0 0,0 1 0 0 0,1-1-1 0 0,-1 0 1 0 0,3-2 0 0 0,2-3 182 0 0,1 1 0 0 0,0 0 0 0 0,0 0 0 0 0,1 1 0 0 0,0 0 0 0 0,0 0 0 0 0,0 0 0 0 0,0 1 0 0 0,1 1-1 0 0,8-4 1 0 0,8 0 414 0 0,-1 0 0 0 0,36-4 0 0 0,-33 8-382 0 0,0 2 1 0 0,-1 0 0 0 0,1 2-1 0 0,0 1 1 0 0,0 1 0 0 0,35 9-1 0 0,-14 1 157 0 0,0 1 0 0 0,66 30 0 0 0,-106-40-574 0 0,14 5 311 0 0,37 24 1 0 0,-54-31-317 0 0,0 1 0 0 0,-1 1-1 0 0,0-1 1 0 0,0 0 0 0 0,0 1 0 0 0,0 0-1 0 0,0 0 1 0 0,-1 0 0 0 0,0 0-1 0 0,1 1 1 0 0,-2 0 0 0 0,1-1 0 0 0,0 1-1 0 0,1 6 1 0 0,-3-8-41 0 0,-1 0-1 0 0,0 0 1 0 0,0 0 0 0 0,0 0-1 0 0,0 0 1 0 0,-1 0 0 0 0,1 0-1 0 0,-1 0 1 0 0,1 0 0 0 0,-1 0-1 0 0,0 0 1 0 0,0-1 0 0 0,-1 1-1 0 0,1 0 1 0 0,0-1 0 0 0,-1 1-1 0 0,0-1 1 0 0,0 1 0 0 0,1-1-1 0 0,-1 0 1 0 0,-1 0 0 0 0,1 0-1 0 0,0 0 1 0 0,0 0 0 0 0,-4 2-1 0 0,-7 5 6 0 0,0 0-1 0 0,-1-1 0 0 0,-20 9 0 0 0,-1-3-296 0 0,0-2-1 0 0,-71 15 0 0 0,62-17-176 0 0,44-10 425 0 0,0 0 0 0 0,0 0 0 0 0,0 0 0 0 0,0 0 1 0 0,0 0-1 0 0,0 0 0 0 0,1 0 0 0 0,-1 0 0 0 0,0 1 1 0 0,0-1-1 0 0,0 0 0 0 0,0 0 0 0 0,0 0 0 0 0,0 0 1 0 0,0 0-1 0 0,0 0 0 0 0,0 0 0 0 0,0 0 0 0 0,0 1 0 0 0,0-1 1 0 0,0 0-1 0 0,0 0 0 0 0,0 0 0 0 0,0 0 0 0 0,0 0 1 0 0,0 0-1 0 0,0 0 0 0 0,0 1 0 0 0,0-1 0 0 0,0 0 1 0 0,0 0-1 0 0,0 0 0 0 0,0 0 0 0 0,0 0 0 0 0,0 0 1 0 0,0 0-1 0 0,0 0 0 0 0,0 1 0 0 0,0-1 0 0 0,0 0 1 0 0,0 0-1 0 0,0 0 0 0 0,0 0 0 0 0,0 0 0 0 0,-1 0 1 0 0,1 0-1 0 0,0 0 0 0 0,0 0 0 0 0,0 0 0 0 0,0 1 0 0 0,0-1 1 0 0,0 0-1 0 0,0 0 0 0 0,0 0 0 0 0,-1 0 0 0 0,1 0 1 0 0,0 0-1 0 0,0 0 0 0 0,0 0 0 0 0,0 0 0 0 0,0 0 1 0 0,0 0-1 0 0,0 0 0 0 0,-1 0 0 0 0,1 0 0 0 0,16 6-96 0 0,20 5 147 0 0,-33-11-35 0 0,194 49 639 0 0,-171-41-496 0 0,-1 1 0 0 0,-1 1 0 0 0,0 2 0 0 0,0 0 0 0 0,34 25 0 0 0,-55-36-127 0 0,-1 1 0 0 0,1 0 0 0 0,-1 0 0 0 0,0 0 0 0 0,0 0-1 0 0,0 1 1 0 0,0-1 0 0 0,0 1 0 0 0,-1-1 0 0 0,1 1-1 0 0,-1-1 1 0 0,1 1 0 0 0,-1 0 0 0 0,0 0 0 0 0,0-1 0 0 0,0 1-1 0 0,-1 0 1 0 0,2 6 0 0 0,-3-8-16 0 0,1 1 0 0 0,0-1 0 0 0,-1 0-1 0 0,1 0 1 0 0,-1 0 0 0 0,1 0 0 0 0,-1 1 0 0 0,0-1 0 0 0,1 0-1 0 0,-1 0 1 0 0,0 0 0 0 0,0 0 0 0 0,0 0 0 0 0,0-1-1 0 0,0 1 1 0 0,0 0 0 0 0,0 0 0 0 0,0 0 0 0 0,0-1 0 0 0,-2 2-1 0 0,-26 11 60 0 0,24-11-53 0 0,-10 3 12 0 0,0-1 0 0 0,-1 0 0 0 0,0-1 0 0 0,1 0 0 0 0,-29 0 0 0 0,-84-6 56 0 0,86 1-56 0 0,-28 0-792 0 0,-90-17 0 0 0,159 19-649 0 0,-3-1 2065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71 640 0 0,'0'-5'428'0'0,"0"-33"2928"0"0,0 37-3016 0 0,0 0 0 0 0,0-1 0 0 0,0 1-1 0 0,0 0 1 0 0,1-1 0 0 0,-1 1 0 0 0,0 0-1 0 0,1-1 1 0 0,-1 1 0 0 0,1 0 0 0 0,0 0-1 0 0,-1 0 1 0 0,1-1 0 0 0,0 1 0 0 0,0 0-1 0 0,0 0 1 0 0,0 0 0 0 0,0 0 0 0 0,0 1-1 0 0,0-1 1 0 0,0 0 0 0 0,0 0 0 0 0,2-1-1 0 0,0 3 122 0 0,0-1-1 0 0,0 1 0 0 0,0 0 0 0 0,0 0 0 0 0,0 0 0 0 0,0 0 0 0 0,0 0 0 0 0,0 1 0 0 0,0-1 0 0 0,0 1 0 0 0,-1 0 0 0 0,1 0 0 0 0,-1 0 0 0 0,5 4 0 0 0,-3-3 13 0 0,14 13 1185 0 0,0 2-1 0 0,28 34 1 0 0,-13-14-321 0 0,-2-5 117 0 0,1-1 0 0 0,57 44-1 0 0,-76-66-1258 0 0,0-1 0 0 0,0-1 0 0 0,1 0 0 0 0,0-1 0 0 0,1 0 0 0 0,-1-1 0 0 0,1-1-1 0 0,1 0 1 0 0,-1-1 0 0 0,31 4 0 0 0,-35-8-631 0 0,1 0 1 0 0,-1 0-1 0 0,0-2 0 0 0,1 1 1 0 0,16-5-1 0 0,-1-3-3629 0 0,1-1-3607 0 0,-10 3 4517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65 808 0 0,'-11'-9'13881'0'0,"11"8"-13447"0"0,15-4 5019 0 0,39 1-3807 0 0,-45 4 64 0 0,101-9 1922 0 0,116-26 0 0 0,-224 35-3945 0 0,0-1 0 0 0,0 1 0 0 0,0 0-1 0 0,-1-1 1 0 0,1 1 0 0 0,0 0 0 0 0,0 0-1 0 0,0 1 1 0 0,0-1 0 0 0,0 0 0 0 0,0 1-1 0 0,0-1 1 0 0,0 1 0 0 0,2 0 0 0 0,-3 5-4088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10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0 248 0 0,'-20'10'1046'0'0,"-22"10"2302"0"0,19 0 5698 0 0,27-19-8443 0 0,0 1 0 0 0,0-1 0 0 0,-1 0 0 0 0,1 0 0 0 0,0 0 0 0 0,0 0 0 0 0,0-1 0 0 0,5 0 0 0 0,8 0 227 0 0,-1-2 1 0 0,20-4 0 0 0,-19 3-107 0 0,16-2-708 0 0,72-11 3347 0 0,-52 16-5202 0 0,-4 9-6179 0 0,-42-6 5298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5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92 84 0 0,'-9'-52'4148'0'0,"2"14"1499"0"0,7 37-4934 0 0,-1 1-546 0 0,1 0 0 0 0,-1 0 0 0 0,1 0 1 0 0,-1 0-1 0 0,0 0 0 0 0,1 0 0 0 0,-1 0 1 0 0,0 0-1 0 0,1 1 0 0 0,-1-1 1 0 0,1 0-1 0 0,-1 0 0 0 0,1 1 0 0 0,-1-1 1 0 0,0 0-1 0 0,1 1 0 0 0,-1-1 0 0 0,1 0 1 0 0,0 1-1 0 0,-1-1 0 0 0,1 1 0 0 0,-1-1 1 0 0,0 1-1 0 0,-6 16 383 0 0,0 1 1 0 0,1 0-1 0 0,0-1 1 0 0,2 2-1 0 0,0-1 1 0 0,-2 22-1 0 0,-1 5 195 0 0,3-22-348 0 0,1-1 0 0 0,1 1 0 0 0,1-1-1 0 0,1 1 1 0 0,1 0 0 0 0,1-1 0 0 0,1 1 0 0 0,0-1 0 0 0,2 0 0 0 0,11 30 0 0 0,-13-42-227 0 0,2 1 1 0 0,-1-1-1 0 0,2 0 1 0 0,-1-1-1 0 0,1 1 1 0 0,1-1-1 0 0,-1 0 1 0 0,1-1-1 0 0,1 0 1 0 0,0 0-1 0 0,0 0 1 0 0,1-1-1 0 0,0 0 1 0 0,0-1-1 0 0,0 0 1 0 0,1 0-1 0 0,0-1 1 0 0,0 0-1 0 0,0-1 1 0 0,1 0-1 0 0,-1-1 1 0 0,21 4-1 0 0,-8-4 95 0 0,-1-1 0 0 0,1-1 0 0 0,-1-1 0 0 0,1-1 0 0 0,43-7 0 0 0,-49 5-467 0 0,0-2-1 0 0,1 1 1 0 0,-1-2-1 0 0,-1 0 1 0 0,1-2-1 0 0,-1 1 1 0 0,-1-2-1 0 0,16-10 0 0 0,-28 16-602 0 0,1 0 0 0 0,-1 1-1 0 0,0-1 1 0 0,-1 0-1 0 0,1-1 1 0 0,0 1-1 0 0,3-7 1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5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57 111 332 0 0,'-56'-20'21196'0'0,"60"21"-21030"0"0,39 1 2353 0 0,85-7 1 0 0,-112 3-2780 0 0,0-1 1 0 0,0-1-1 0 0,23-8 0 0 0,-30 8-438 0 0,-1 0 1 0 0,1 0-1 0 0,-1-1 1 0 0,0 1-1 0 0,-1-2 0 0 0,1 1 1 0 0,8-9-1 0 0,-3-8-7307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5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74 112 112 0 0,'-25'-13'2128'0'0,"-24"-16"13143"0"0,54 26-14150 0 0,11-4-161 0 0,1 0 0 0 0,0 1 0 0 0,0 1 0 0 0,31-6 0 0 0,82-6 1350 0 0,-94 14-1717 0 0,-7-2-240 0 0,27-1-519 0 0,-21 10-3126 0 0,-10 7-4620 0 0,-18-7 5287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5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37 5392 0 0,'-6'-2'9113'0'0,"-5"17"-8141"0"0,1 2 0 0 0,1-1 0 0 0,1 1-1 0 0,0 1 1 0 0,-7 23 0 0 0,-6 13 881 0 0,5-27-511 0 0,16-27-1326 0 0,0 0 0 0 0,0 0 0 0 0,0 0 0 0 0,0 0 0 0 0,-1 1 0 0 0,1-1-1 0 0,0 0 1 0 0,0 0 0 0 0,0 0 0 0 0,0 0 0 0 0,0 0 0 0 0,0 0 0 0 0,0 0 0 0 0,0 0-1 0 0,0 0 1 0 0,0 0 0 0 0,-1 0 0 0 0,1 0 0 0 0,0 0 0 0 0,0 0 0 0 0,0 0 0 0 0,0 0-1 0 0,0 0 1 0 0,0 0 0 0 0,0 0 0 0 0,-1 0 0 0 0,1 0 0 0 0,0 0 0 0 0,0 0 0 0 0,0 0-1 0 0,0 0 1 0 0,0 0 0 0 0,0 0 0 0 0,0 0 0 0 0,-1 0 0 0 0,1 0 0 0 0,0 0 0 0 0,0 0-1 0 0,0 0 1 0 0,0 0 0 0 0,0 0 0 0 0,0 0 0 0 0,0 0 0 0 0,0 0 0 0 0,0 0 0 0 0,-1-1-1 0 0,1 1 1 0 0,0 0 0 0 0,0 0 0 0 0,0 0 0 0 0,0 0 0 0 0,0 0 0 0 0,0 0 0 0 0,0 0-1 0 0,0 0 1 0 0,0-1 0 0 0,0 1 0 0 0,0 0 0 0 0,0-19 307 0 0,0 17-311 0 0,0 1-1 0 0,1-1 1 0 0,-1 0 0 0 0,0 0 0 0 0,1 1-1 0 0,-1-1 1 0 0,1 0 0 0 0,-1 0-1 0 0,1 1 1 0 0,0-1 0 0 0,-1 0 0 0 0,1 1-1 0 0,0-1 1 0 0,0 1 0 0 0,0-1 0 0 0,0 1-1 0 0,1 0 1 0 0,1-3 0 0 0,-1 4 5 0 0,-1 0 0 0 0,1 0 0 0 0,-1-1 0 0 0,1 1 0 0 0,-1 0 1 0 0,1 0-1 0 0,-1 0 0 0 0,1 1 0 0 0,-1-1 0 0 0,1 0 0 0 0,-1 0 1 0 0,1 1-1 0 0,-1-1 0 0 0,0 1 0 0 0,1 0 0 0 0,-1-1 0 0 0,1 1 1 0 0,-1 0-1 0 0,0 0 0 0 0,0-1 0 0 0,0 1 0 0 0,2 2 0 0 0,26 16 151 0 0,0-1 0 0 0,1-1 0 0 0,1-1 0 0 0,44 14-1 0 0,-60-24-276 0 0,2-1-1 0 0,-1-1 1 0 0,1 0-1 0 0,-1-2 1 0 0,1 1-1 0 0,0-2 1 0 0,0 0-1 0 0,0-2 1 0 0,0 1-1 0 0,32-7 1 0 0,-44 5 68 0 0,1 1 0 0 0,-1-1 0 0 0,0 0-1 0 0,0 0 1 0 0,0-1 0 0 0,0 0 0 0 0,-1 0 0 0 0,1 0 0 0 0,-1 0 0 0 0,1-1-1 0 0,-1 1 1 0 0,0-1 0 0 0,-1 0 0 0 0,1 0 0 0 0,-1-1 0 0 0,0 1-1 0 0,0-1 1 0 0,0 0 0 0 0,0 1 0 0 0,-1-1 0 0 0,0-1 0 0 0,3-7 0 0 0,-3 5 20 0 0,-1 1-1 0 0,1 0 1 0 0,-1 0 0 0 0,-1-1 0 0 0,0 1 0 0 0,0 0 0 0 0,0-1 0 0 0,-1 1 0 0 0,0 0 0 0 0,0-1 0 0 0,-1 1 0 0 0,0 0-1 0 0,0 0 1 0 0,-1 0 0 0 0,0 0 0 0 0,-5-10 0 0 0,-2 3-231 0 0,0 0 0 0 0,-1 1 0 0 0,-14-14 0 0 0,4 4-2684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59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1 576 0 0,'2'19'6013'0'0,"-16"40"-1928"0"0,5-28-2725 0 0,1 0 0 0 0,1 0 0 0 0,2 0 0 0 0,2 1 0 0 0,0 62 0 0 0,4-88-1297 0 0,-1 0 0 0 0,2-1-1 0 0,-1 1 1 0 0,0-1 0 0 0,1 1-1 0 0,0-1 1 0 0,1 0 0 0 0,-1 0-1 0 0,6 8 1 0 0,-7-11-272 0 0,1 0 1 0 0,-1 0-1 0 0,1 0 0 0 0,0 0 1 0 0,0-1-1 0 0,0 1 0 0 0,0-1 1 0 0,0 1-1 0 0,0-1 0 0 0,3 2 1 0 0,-3-2-247 0 0,0-1 0 0 0,0 1 1 0 0,0-1-1 0 0,0 1 1 0 0,1-1-1 0 0,-1 0 0 0 0,0 0 1 0 0,0 0-1 0 0,0 0 0 0 0,0 0 1 0 0,0 0-1 0 0,0 0 1 0 0,4-2-1 0 0,1 0-1397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5:5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99 644 0 0,'-49'-10'2221'0'0,"-27"-6"7574"0"0,76 16-9713 0 0,0 0-1 0 0,0 0 1 0 0,-1 0 0 0 0,1 0 0 0 0,0 0-1 0 0,0 0 1 0 0,0 0 0 0 0,0 0 0 0 0,0 0 0 0 0,0 0-1 0 0,-1 0 1 0 0,1-1 0 0 0,0 1 0 0 0,0 0-1 0 0,0 0 1 0 0,0 0 0 0 0,0 0 0 0 0,0 0-1 0 0,0 0 1 0 0,0 0 0 0 0,0 0 0 0 0,-1-1 0 0 0,1 1-1 0 0,0 0 1 0 0,0 0 0 0 0,0 0 0 0 0,0 0-1 0 0,0 0 1 0 0,0-1 0 0 0,0 1 0 0 0,0 0 0 0 0,0 0-1 0 0,0 0 1 0 0,0 0 0 0 0,0 0 0 0 0,0-1-1 0 0,0 1 1 0 0,0 0 0 0 0,0 0 0 0 0,0 0-1 0 0,0 0 1 0 0,0 0 0 0 0,0 0 0 0 0,0-1 0 0 0,1 1-1 0 0,-1 0 1 0 0,0 0 0 0 0,0 0 0 0 0,0 0-1 0 0,0 0 1 0 0,0 0 0 0 0,0 0 0 0 0,0-1 0 0 0,0 1-1 0 0,0 0 1 0 0,1 0 0 0 0,-1 0 0 0 0,0 0-1 0 0,0 0 1 0 0,0 0 0 0 0,0 0 0 0 0,0 0-1 0 0,1 0 1 0 0,-1 0 0 0 0,40-12 1525 0 0,1 1 0 0 0,1 3-1 0 0,74-6 1 0 0,-39 5-279 0 0,-48 5-994 0 0,-4 1-333 0 0,1 0 0 0 0,28 1 0 0 0,-19 6-3634 0 0,1 5-3483 0 0,-23-4 4491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6:0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36 348 0 0,'-10'-5'1595'0'0,"-1"0"1"0"0,-1 0-1 0 0,1 1 1 0 0,-1 0-1 0 0,-22-3 1 0 0,16 4-307 0 0,0 1 0 0 0,0 1 0 0 0,-29 3 0 0 0,26 0-608 0 0,0 1 1 0 0,1 0-1 0 0,-1 2 1 0 0,1 1-1 0 0,0 0 1 0 0,1 2-1 0 0,-28 13 1 0 0,37-15-319 0 0,0 0 1 0 0,0 1-1 0 0,1 0 1 0 0,0 0-1 0 0,0 1 1 0 0,1 0-1 0 0,-1 1 1 0 0,-12 18-1 0 0,19-24-252 0 0,-1 1-1 0 0,1-1 0 0 0,1 1 0 0 0,-1-1 0 0 0,0 1 1 0 0,1 0-1 0 0,0-1 0 0 0,0 1 0 0 0,0 0 0 0 0,0 0 1 0 0,1 0-1 0 0,-1 0 0 0 0,1 0 0 0 0,0 0 0 0 0,0 0 1 0 0,1 0-1 0 0,-1-1 0 0 0,1 1 0 0 0,0 0 0 0 0,0 0 1 0 0,0 0-1 0 0,0 0 0 0 0,1-1 0 0 0,0 1 0 0 0,-1-1 1 0 0,1 1-1 0 0,1-1 0 0 0,-1 0 0 0 0,0 0 0 0 0,4 4 0 0 0,2 1 39 0 0,1 0-1 0 0,0 0 0 0 0,1-1 0 0 0,-1 0 0 0 0,1-1 0 0 0,1 0 0 0 0,-1-1 0 0 0,1 0 0 0 0,0-1 0 0 0,18 6 0 0 0,-21-8-98 0 0,0 0 0 0 0,1 0 0 0 0,-1-1 0 0 0,0 0 0 0 0,0 0 1 0 0,1-1-1 0 0,-1 0 0 0 0,1 0 0 0 0,-1-1 0 0 0,0 0 0 0 0,0-1 0 0 0,1 0 0 0 0,-1 0 0 0 0,0 0 1 0 0,15-8-1 0 0,-22 9-72 0 0,1-1 0 0 0,0 1 0 0 0,0 0 0 0 0,-1-1 0 0 0,1 1 0 0 0,0-1 0 0 0,-1 1 1 0 0,0-1-1 0 0,1 0 0 0 0,-1 1 0 0 0,0-1 0 0 0,0 0 0 0 0,0 0 0 0 0,0 0 0 0 0,0 0 0 0 0,0 0 0 0 0,-1 0 1 0 0,1-1-1 0 0,0-2 0 0 0,-1 1-32 0 0,0-1 0 0 0,0 1 0 0 0,0-1 0 0 0,0 1 0 0 0,-1-1 0 0 0,0 1 0 0 0,0 0 0 0 0,0-1 0 0 0,-2-4 0 0 0,-2-2-229 0 0,-1-1 0 0 0,0 1 0 0 0,0 0 0 0 0,-1 0 0 0 0,-15-17 0 0 0,12 17-727 0 0,0 0 1 0 0,-1 1-1 0 0,-1 1 0 0 0,1 0 0 0 0,-15-9 1 0 0,21 16-1105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5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61 288 624 0 0,'0'0'2468'0'0,"0"5"-1042"0"0,-4 11 295 0 0,0-1-1 0 0,0 1 1 0 0,-12 23 0 0 0,10-27-227 0 0,1 1 0 0 0,0 0 0 0 0,1 1 0 0 0,0-1 0 0 0,1 1 0 0 0,-2 24 0 0 0,5-37-1397 0 0,0-1 0 0 0,0 1 0 0 0,0-1 0 0 0,0 1 1 0 0,0-1-1 0 0,0 1 0 0 0,0-1 0 0 0,0 0 0 0 0,0 1 1 0 0,0-1-1 0 0,0 1 0 0 0,0-1 0 0 0,0 1 0 0 0,0-1 1 0 0,1 1-1 0 0,-1-1 0 0 0,0 0 0 0 0,0 1 0 0 0,0-1 0 0 0,1 1 1 0 0,-1-1-1 0 0,0 0 0 0 0,1 1 0 0 0,-1-1 0 0 0,0 0 1 0 0,1 1-1 0 0,-1-1 0 0 0,0 0 0 0 0,1 1 0 0 0,-1-1 1 0 0,1 0-1 0 0,13-5 1788 0 0,10-20-504 0 0,-11 5-1043 0 0,-2 0 0 0 0,0 0 0 0 0,-2-1-1 0 0,14-41 1 0 0,15-92 354 0 0,-16-15 105 0 0,-22 169-791 0 0,0-1 1 0 0,0 1-1 0 0,0 0 0 0 0,0-1 1 0 0,0 1-1 0 0,0-1 0 0 0,0 1 1 0 0,0-1-1 0 0,0 1 0 0 0,0-1 1 0 0,0 1-1 0 0,0-1 0 0 0,0 1 1 0 0,1-1-1 0 0,-1 1 0 0 0,0 0 1 0 0,0-1-1 0 0,1 1 0 0 0,-1-1 1 0 0,0 1-1 0 0,0 0 0 0 0,1-1 1 0 0,-1 1-1 0 0,0 0 0 0 0,1-1 1 0 0,-1 1-1 0 0,1 0 0 0 0,-1 0 1 0 0,0-1-1 0 0,1 1 0 0 0,-1 0 1 0 0,1 0-1 0 0,-1 0 0 0 0,1-1 1 0 0,0 1-1 0 0,12 13 73 0 0,10 34-50 0 0,-21-44-15 0 0,121 247 281 0 0,-103-215-715 0 0,2-1 0 0 0,2-1 0 0 0,1-1 0 0 0,53 52 0 0 0,-50-64-1043 0 0,-27-20 1203 0 0,-4-3-1378 0 0,-3-1 1523 0 0,1 1 1 0 0,-2 0-1 0 0,1 0 0 0 0,0 0 1 0 0,0 1-1 0 0,-1-1 0 0 0,1 1 0 0 0,-1 1 1 0 0,0 0-1 0 0,0 0 0 0 0,1 0 1 0 0,-1 0-1 0 0,0 1 0 0 0,-9 1 0 0 0,0 0-1120 0 0,0 0-1 0 0,0 1 0 0 0,1 1 1 0 0,-1 1-1 0 0,-19 6 0 0 0,24-5-1677 0 0,3 1 417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6:00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6205 0 0,'4'4'6731'0'0,"4"10"-3270"0"0,-10 2-2718 0 0,-1 1-1 0 0,0-1 1 0 0,-1 0 0 0 0,-1 0-1 0 0,0 0 1 0 0,-1 0 0 0 0,-11 18 0 0 0,-2 10 650 0 0,-6 7 879 0 0,25-51-1800 0 0,1-6-514 0 0,1-1 16 0 0,0 1-1 0 0,1 0 0 0 0,0 0 0 0 0,0 0 1 0 0,0 0-1 0 0,1 0 0 0 0,0 0 0 0 0,0 1 1 0 0,0 0-1 0 0,1 0 0 0 0,8-8 1 0 0,-10 10 34 0 0,1 1 1 0 0,0-1 0 0 0,0 1 0 0 0,-1 0-1 0 0,1 0 1 0 0,1 0 0 0 0,-1 1-1 0 0,0-1 1 0 0,0 1 0 0 0,1 0 0 0 0,-1 0-1 0 0,0 1 1 0 0,1-1 0 0 0,-1 1 0 0 0,1 0-1 0 0,-1 0 1 0 0,1 0 0 0 0,-1 1 0 0 0,0 0-1 0 0,6 1 1 0 0,29 11 406 0 0,71 34-1 0 0,-47-18-51 0 0,-32-14-158 0 0,-19-9-156 0 0,0 0 1 0 0,1-1-1 0 0,-1 0 0 0 0,1-1 1 0 0,0 0-1 0 0,0-1 0 0 0,21 2 1 0 0,-33-5-61 0 0,0 0 0 0 0,0 0 0 0 0,0 0 0 0 0,0 0 0 0 0,1-1 0 0 0,-1 1 0 0 0,0 0 0 0 0,-1-1 1 0 0,1 1-1 0 0,0-1 0 0 0,0 1 0 0 0,0-1 0 0 0,0 1 0 0 0,0-1 0 0 0,0 0 0 0 0,-1 1 0 0 0,1-1 0 0 0,0 0 1 0 0,0 0-1 0 0,-1 0 0 0 0,1 1 0 0 0,-1-1 0 0 0,1 0 0 0 0,-1 0 0 0 0,1 0 0 0 0,-1 0 0 0 0,1 0 0 0 0,-1 0 1 0 0,0 0-1 0 0,0 0 0 0 0,1 0 0 0 0,-1 0 0 0 0,0 0 0 0 0,0 0 0 0 0,0 0 0 0 0,0-1 0 0 0,0 1 1 0 0,-1 0-1 0 0,1-1 0 0 0,-1-9-23 0 0,-1 1 0 0 0,1 0 1 0 0,-5-13-1 0 0,2 11-10 0 0,-5-29-179 0 0,1 15-320 0 0,3 0 0 0 0,0-1-1 0 0,-2-36 1 0 0,7 62 410 0 0,1 0 1 0 0,-1 0-1 0 0,0 0 0 0 0,0 0 1 0 0,1 1-1 0 0,-1-1 1 0 0,0 0-1 0 0,1 0 1 0 0,-1 0-1 0 0,1 0 1 0 0,-1 1-1 0 0,1-1 1 0 0,-1 0-1 0 0,1 1 1 0 0,0-1-1 0 0,-1 0 0 0 0,1 1 1 0 0,0-1-1 0 0,0 1 1 0 0,-1-1-1 0 0,1 1 1 0 0,0-1-1 0 0,0 1 1 0 0,0 0-1 0 0,-1-1 1 0 0,1 1-1 0 0,0 0 1 0 0,0 0-1 0 0,0-1 0 0 0,0 1 1 0 0,0 0-1 0 0,0 0 1 0 0,0 0-1 0 0,0 0 1 0 0,0 0-1 0 0,-1 1 1 0 0,1-1-1 0 0,2 0 1 0 0,43 9-5217 0 0,-36-7 3895 0 0,15 3-791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6:00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45 84 0 0,'-12'-7'1464'0'0,"0"0"-1"0"0,0 1 1 0 0,-1 1 0 0 0,0 0-1 0 0,-25-6 1 0 0,31 10-845 0 0,-1 0 0 0 0,1 0 0 0 0,-1 1 0 0 0,1 0 0 0 0,-1 1 0 0 0,1-1 0 0 0,-1 1 0 0 0,1 1 0 0 0,-1 0 0 0 0,1 0 0 0 0,0 0 1 0 0,-10 5-1 0 0,-13 7 594 0 0,0 2 0 0 0,2 0 1 0 0,-45 34-1 0 0,62-41-802 0 0,0 1 0 0 0,0 0-1 0 0,0 0 1 0 0,2 1 0 0 0,-1 1-1 0 0,1-1 1 0 0,1 2-1 0 0,0-1 1 0 0,1 1 0 0 0,-10 24-1 0 0,16-33-300 0 0,-1-1-1 0 0,2 0 1 0 0,-1 1-1 0 0,0-1 0 0 0,1 1 1 0 0,-1-1-1 0 0,1 1 0 0 0,0-1 1 0 0,0 0-1 0 0,1 1 0 0 0,-1-1 1 0 0,1 1-1 0 0,-1-1 1 0 0,1 1-1 0 0,0-1 0 0 0,0 0 1 0 0,3 5-1 0 0,-1-4-28 0 0,0 1 1 0 0,0-1-1 0 0,0 0 1 0 0,1 0-1 0 0,-1 0 1 0 0,1-1-1 0 0,0 1 1 0 0,0-1-1 0 0,0 0 1 0 0,8 4-1 0 0,4 1-286 0 0,1-1 1 0 0,-1 0-1 0 0,2-1 0 0 0,-1-1 0 0 0,26 4 1 0 0,27 3-2439 0 0,0-8-5305 0 0,-43-5 4979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6:0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7 700 0 0,'-1'-1'351'0'0,"0"0"0"0"0,0 1-1 0 0,0-1 1 0 0,0 1 0 0 0,0-1 0 0 0,0 1 0 0 0,0-1 0 0 0,0 1-1 0 0,0-1 1 0 0,-1 1 0 0 0,1 0 0 0 0,0 0 0 0 0,0-1-1 0 0,0 1 1 0 0,-1 0 0 0 0,1 0 0 0 0,0 0 0 0 0,0 1-1 0 0,0-1 1 0 0,-1 0 0 0 0,1 0 0 0 0,0 1 0 0 0,0-1-1 0 0,-2 1 1 0 0,1 0 68 0 0,0 1 0 0 0,0 0 0 0 0,0-1 0 0 0,0 1 0 0 0,0 0 0 0 0,0 0 0 0 0,0 0 0 0 0,0 0 0 0 0,1 0-1 0 0,-3 4 1 0 0,-2 7 638 0 0,0-1 1 0 0,0 1-1 0 0,-4 19 0 0 0,9-30-855 0 0,0 2 12 0 0,-29 112 4111 0 0,27-105-3929 0 0,2 1 1 0 0,0-1-1 0 0,0 0 0 0 0,1 1 0 0 0,0-1 0 0 0,1 1 0 0 0,1-1 1 0 0,3 17-1 0 0,-4-25-335 0 0,0 0 1 0 0,0 0-1 0 0,1 0 1 0 0,-1 0-1 0 0,1 0 1 0 0,-1 0-1 0 0,1-1 0 0 0,0 1 1 0 0,0 0-1 0 0,0-1 1 0 0,0 0-1 0 0,1 1 1 0 0,-1-1-1 0 0,1 0 1 0 0,-1 0-1 0 0,6 3 0 0 0,-3-3-213 0 0,0 0-1 0 0,0 0 1 0 0,0-1-1 0 0,0 0 0 0 0,0 1 1 0 0,0-2-1 0 0,0 1 0 0 0,1-1 1 0 0,7 0-1 0 0,7-2-1080 0 0,-1 0 0 0 0,0-2-1 0 0,0 0 1 0 0,24-9 0 0 0,-1-4-5760 0 0,-31 12 4769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6:0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29 328 0 0,'21'-1'13982'0'0,"21"-3"-9333"0"0,50-6-2527 0 0,-87 10-2371 0 0,39-4-408 0 0,-17-3-7538 0 0,-20 4 6140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6:02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96 600 0 0,'-15'-6'1472'0'0,"3"-5"4996"0"0,12 10-6270 0 0,0 1-1 0 0,0-1 1 0 0,0 1 0 0 0,0-1 0 0 0,0 1-1 0 0,0-1 1 0 0,0 1 0 0 0,0 0 0 0 0,0-1-1 0 0,0 1 1 0 0,0-1 0 0 0,0 1 0 0 0,0-1 0 0 0,0 1-1 0 0,0 0 1 0 0,1-1 0 0 0,-1 1 0 0 0,0-1-1 0 0,0 1 1 0 0,0 0 0 0 0,1-1 0 0 0,-1 1-1 0 0,0 0 1 0 0,1-1 0 0 0,-1 1 0 0 0,0 0 0 0 0,1-1-1 0 0,13-7-473 0 0,18-4 2288 0 0,0 1 0 0 0,1 2 0 0 0,0 1 1 0 0,68-7-1 0 0,17 12-1514 0 0,5 12-4818 0 0,6 2-2674 0 0,-84-8 4757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6:02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72 624 0 0,'-11'-9'1125'0'0,"0"1"0"0"0,0 1 1 0 0,-1 0-1 0 0,0 0 0 0 0,-1 1 0 0 0,1 1 0 0 0,-1 0 0 0 0,0 1 1 0 0,-25-5-1 0 0,32 7-742 0 0,0 1 0 0 0,0 0 0 0 0,0 1 1 0 0,0-1-1 0 0,0 1 0 0 0,-1 1 0 0 0,1-1 0 0 0,0 1 1 0 0,0 0-1 0 0,0 0 0 0 0,0 1 0 0 0,0 0 0 0 0,0 0 1 0 0,0 0-1 0 0,1 1 0 0 0,-1 0 0 0 0,1 0 0 0 0,0 0 1 0 0,0 1-1 0 0,0-1 0 0 0,0 1 0 0 0,0 0 0 0 0,-7 10 1 0 0,10-11-213 0 0,0 1 1 0 0,0 0 0 0 0,0-1 0 0 0,1 1-1 0 0,-1 0 1 0 0,1 0 0 0 0,0 1 0 0 0,0-1 0 0 0,0 0-1 0 0,1 0 1 0 0,0 0 0 0 0,0 0 0 0 0,0 1-1 0 0,0-1 1 0 0,0 0 0 0 0,1 0 0 0 0,0 0 0 0 0,0 1-1 0 0,0-1 1 0 0,0 0 0 0 0,4 7 0 0 0,4 8 179 0 0,0-1 1 0 0,1 0 0 0 0,16 19-1 0 0,-17-23-86 0 0,55 70 806 0 0,-45-63-765 0 0,-1 2 0 0 0,-1 0 1 0 0,-2 1-1 0 0,18 35 0 0 0,-32-57-282 0 0,0 0 0 0 0,0 0 0 0 0,0 0 0 0 0,0 1-1 0 0,-1-1 1 0 0,1 0 0 0 0,-1 1 0 0 0,1-1 0 0 0,-1 0 0 0 0,0 1-1 0 0,0-1 1 0 0,0 1 0 0 0,0-1 0 0 0,0 0 0 0 0,-1 1 0 0 0,1-1-1 0 0,-1 1 1 0 0,1-1 0 0 0,-2 3 0 0 0,0-2-8 0 0,-1 0-1 0 0,1-1 1 0 0,0 1 0 0 0,-1-1-1 0 0,1 0 1 0 0,-1 0 0 0 0,0 0 0 0 0,1 0-1 0 0,-1 0 1 0 0,0 0 0 0 0,0-1-1 0 0,0 0 1 0 0,-1 1 0 0 0,-2 0-1 0 0,-22 7 32 0 0,0-2 0 0 0,-1-1 0 0 0,0 0 0 0 0,-53 1-1 0 0,-123-8-548 0 0,153-1 43 0 0,42 1-97 0 0,1 1-1 0 0,-1-1 1 0 0,1-1 0 0 0,-13-3-1 0 0,38-4-9077 0 0,5 6 6773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6:0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60 152 0 0,'-6'-5'491'0'0,"-21"-15"2682"0"0,24 18-2549 0 0,1 1 1 0 0,0 0 0 0 0,0 0 0 0 0,0 0-1 0 0,-1 0 1 0 0,1 0 0 0 0,-1 0-1 0 0,1 1 1 0 0,0-1 0 0 0,-4 0 0 0 0,6 1-409 0 0,-1 0-1 0 0,1 0 1 0 0,-1 0 0 0 0,1 0 0 0 0,-1 0 0 0 0,1 0 0 0 0,-1 0 0 0 0,1 0-1 0 0,-1 0 1 0 0,1 0 0 0 0,0 0 0 0 0,-1 1 0 0 0,1-1 0 0 0,-1 0 0 0 0,1 0-1 0 0,0 0 1 0 0,-1 0 0 0 0,1 1 0 0 0,-1-1 0 0 0,1 0 0 0 0,0 0 0 0 0,-1 1 0 0 0,1-1-1 0 0,0 0 1 0 0,-1 1 0 0 0,1-1 0 0 0,0 0 0 0 0,0 1 0 0 0,-1-1 0 0 0,1 1-1 0 0,0-1 1 0 0,0 0 0 0 0,0 1 0 0 0,-1-1 0 0 0,1 1 0 0 0,0-1 0 0 0,0 1-1 0 0,0-1 1 0 0,0 1 0 0 0,0-1 0 0 0,0 0 0 0 0,0 1 0 0 0,0-1 0 0 0,0 1 0 0 0,0-1-1 0 0,0 1 1 0 0,0-1 0 0 0,1 1 0 0 0,-1 0-50 0 0,1 0-1 0 0,-1 0 0 0 0,1 0 1 0 0,-1 0-1 0 0,1-1 1 0 0,-1 1-1 0 0,1 0 1 0 0,0 0-1 0 0,-1-1 1 0 0,1 1-1 0 0,0 0 1 0 0,0-1-1 0 0,0 1 1 0 0,-1-1-1 0 0,1 1 1 0 0,0-1-1 0 0,0 1 1 0 0,0-1-1 0 0,0 0 1 0 0,0 0-1 0 0,0 1 1 0 0,0-1-1 0 0,0 0 1 0 0,0 0-1 0 0,1 0 1 0 0,2 0 105 0 0,0 0 0 0 0,0-1 0 0 0,0 0 0 0 0,0 0 0 0 0,0 0 1 0 0,0 0-1 0 0,0-1 0 0 0,-1 1 0 0 0,1-1 0 0 0,-1 0 0 0 0,1 0 1 0 0,3-3-1 0 0,-5 3-355 0 0,0 0-1 0 0,0 1 1 0 0,0-1 0 0 0,-1 0 0 0 0,1 0 0 0 0,0 0-1 0 0,-1 0 1 0 0,0 0 0 0 0,1 0 0 0 0,-1 0 0 0 0,0 0-1 0 0,0-1 1 0 0,1-3 0 0 0,-2 5-597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6:0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40 0 0,'10'36'7094'0'0,"-6"-20"-4321"0"0,0-1 1 0 0,1-1-1 0 0,12 27 0 0 0,-16-38-2487 0 0,1 0 0 0 0,0 0-1 0 0,-1-1 1 0 0,1 1 0 0 0,0-1-1 0 0,0 1 1 0 0,1-1 0 0 0,-1 1 0 0 0,0-1-1 0 0,1 0 1 0 0,-1 0 0 0 0,1-1-1 0 0,0 1 1 0 0,0 0 0 0 0,0-1 0 0 0,0 1-1 0 0,0-1 1 0 0,0 0 0 0 0,0 0-1 0 0,0 0 1 0 0,0-1 0 0 0,0 1 0 0 0,6-1-1 0 0,-8 0-210 0 0,0 0 0 0 0,1 0 0 0 0,-1 0 0 0 0,0 0-1 0 0,0-1 1 0 0,0 1 0 0 0,0 0 0 0 0,0-1 0 0 0,0 1-1 0 0,0-1 1 0 0,0 1 0 0 0,0-1 0 0 0,-1 1 0 0 0,1-1-1 0 0,0 0 1 0 0,0 0 0 0 0,0 1 0 0 0,-1-1 0 0 0,1 0 0 0 0,0 0-1 0 0,-1 0 1 0 0,1 0 0 0 0,0-1 0 0 0,0 1 245 0 0,-28-14 207 0 0,9 18-1058 0 0,10 3-2038 0 0,8 5-5130 0 0,2-5 4796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6:16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1 224 0 0,'-33'5'7694'0'0,"35"-4"-6824"0"0,15 4-210 0 0,0-1 1 0 0,0-1-1 0 0,1 0 0 0 0,-1-1 1 0 0,34-1-1 0 0,8 2-57 0 0,260 14 1124 0 0,930-11 1708 0 0,-1161-7-3236 0 0,191-2 395 0 0,403-9 2421 0 0,-638 12-2631 0 0,-30 1-141 0 0,0-1 1 0 0,0-1-1 0 0,0 0 1 0 0,-1 0 0 0 0,23-7-1 0 0,-35 8-382 0 0,-7 0-3090 0 0,-14-1 2088 0 0,-21 2-4676 0 0,19 1 3444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6:17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1 120 0 0,'-3'2'6049'0'0,"21"2"-5079"0"0,0-1 0 0 0,0-1 0 0 0,0-1 0 0 0,35-1 0 0 0,-12 0-133 0 0,470 14 3111 0 0,-237-5-2602 0 0,178 4 583 0 0,126-1 295 0 0,287-18 1818 0 0,-828 3-2767 0 0,-13 1-3353 0 0,-8 1-6857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4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16 424 0 0,'0'0'546'0'0,"-1"-1"-1"0"0,1 0 0 0 0,-1 0 1 0 0,1 0-1 0 0,-1 0 1 0 0,1 0-1 0 0,-1 0 1 0 0,1 1-1 0 0,-1-1 1 0 0,0 0-1 0 0,1 0 1 0 0,-1 1-1 0 0,0-1 1 0 0,0 0-1 0 0,0 1 1 0 0,1-1-1 0 0,-1 1 0 0 0,0-1 1 0 0,0 1-1 0 0,0 0 1 0 0,0-1-1 0 0,0 1 1 0 0,0 0-1 0 0,0 0 1 0 0,0-1-1 0 0,-1 1 1 0 0,-7 12 6341 0 0,5 3-7348 0 0,-3 27 1753 0 0,1 0 0 0 0,3 1 0 0 0,2 0 0 0 0,4 49 1 0 0,7 209 1035 0 0,0 116-49 0 0,18 35-2158 0 0,-11 23-121 0 0,-13-219 0 0 0,14 155 0 0 0,0-160 0 0 0,0 60 0 0 0,-22-233-715 0 0,6-72-4124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6:18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4 180 0 0,'-14'2'497'0'0,"-5"0"687"0"0,0 0 0 0 0,-1 2 0 0 0,1 1 0 0 0,0 0 0 0 0,-21 9 0 0 0,40-14-1119 0 0,0 0-1 0 0,0 0 1 0 0,-1 0 0 0 0,1 0 0 0 0,0 0 0 0 0,0 0-1 0 0,0 0 1 0 0,-1 0 0 0 0,1 0 0 0 0,0 1 0 0 0,0-1 0 0 0,0 0-1 0 0,0 0 1 0 0,-1 0 0 0 0,1 0 0 0 0,0 0 0 0 0,0 0-1 0 0,0 1 1 0 0,0-1 0 0 0,-1 0 0 0 0,1 0 0 0 0,0 0-1 0 0,0 0 1 0 0,0 1 0 0 0,0-1 0 0 0,0 0 0 0 0,0 0 0 0 0,0 0-1 0 0,0 1 1 0 0,0-1 0 0 0,-1 0 0 0 0,1 0 0 0 0,0 0-1 0 0,0 1 1 0 0,0-1 0 0 0,0 0 0 0 0,0 0 0 0 0,0 0 0 0 0,0 1-1 0 0,0-1 1 0 0,1 0 0 0 0,-1 0 0 0 0,0 0 0 0 0,0 1-1 0 0,0-1 1 0 0,0 0 0 0 0,0 0 0 0 0,0 0 0 0 0,0 1 0 0 0,14 5 1065 0 0,24 1-216 0 0,279-7 2159 0 0,-284-1-2925 0 0,104-4 566 0 0,788-37 5284 0 0,-767 32-3509 0 0,-157 10-2486 0 0,3 1-108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6:18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1 516 0 0,'-10'2'580'0'0,"3"0"312"0"0,0 0 0 0 0,0 0 0 0 0,1 0-1 0 0,-1 1 1 0 0,0 0 0 0 0,-9 6 0 0 0,16-9-767 0 0,0 1 1 0 0,0-1-1 0 0,0 0 1 0 0,0 1 0 0 0,0-1-1 0 0,0 0 1 0 0,0 1-1 0 0,0-1 1 0 0,0 1-1 0 0,0-1 1 0 0,0 0 0 0 0,0 1-1 0 0,0-1 1 0 0,0 0-1 0 0,0 1 1 0 0,0-1 0 0 0,0 0-1 0 0,1 1 1 0 0,-1-1-1 0 0,0 0 1 0 0,0 1-1 0 0,0-1 1 0 0,1 0 0 0 0,-1 0-1 0 0,0 1 1 0 0,0-1-1 0 0,1 0 1 0 0,-1 1-1 0 0,0-1 1 0 0,0 0 0 0 0,1 0-1 0 0,-1 0 1 0 0,0 0-1 0 0,1 1 1 0 0,-1-1 0 0 0,0 0-1 0 0,1 0 1 0 0,-1 0-1 0 0,1 0 1 0 0,-1 0-1 0 0,0 0 1 0 0,1 0 0 0 0,-1 0-1 0 0,1 0 1 0 0,20 7 882 0 0,97 4 2486 0 0,190-6 0 0 0,-283-5-3319 0 0,292-12 1941 0 0,-165 5-1199 0 0,471-32 3324 0 0,-595 39-3621 0 0,-27 0-526 0 0,-6 1-314 0 0,-20 5-1373 0 0,-43 3 1 0 0,3-7-6790 0 0,46-4 5405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5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115 272 144 0 0,'7'-199'13727'0'0,"-8"286"-8527"0"0,-2 44-4297 0 0,-48 392 1381 0 0,9-266-1467 0 0,27-184 1742 0 0,16-76-2396 0 0,26-66 176 0 0,-4-2 1 0 0,-3-1-1 0 0,-3 0 0 0 0,-3-1 0 0 0,4-78 1 0 0,-1-378 287 0 0,-17 517-597 0 0,3-73-17 0 0,-3 82-11 0 0,2 0-3 0 0,-2 2 20 0 0,-2 46 12 0 0,-10 53-1 0 0,4-41-15 0 0,-58 674 185 0 0,62-613-173 0 0,-5 60 23 0 0,2-125 67 0 0,-12 54 1 0 0,18-106 446 0 0,5-24-290 0 0,42-165 70 0 0,25-216 0 0 0,-52 280-290 0 0,-3-18 2 0 0,-5-238-1 0 0,-11 315-74 0 0,0 64 63 0 0,-1 4-40 0 0,-6 25 10 0 0,2 0 0 0 0,-1 33-1 0 0,-6 30 30 0 0,-40 245 43 0 0,6-34-9 0 0,41-277-66 0 0,-16 88 46 0 0,-7 132 0 0 0,20-150 86 0 0,8-94-27 0 0,0 0-111 0 0,2 1-1 0 0,-1-1 17 0 0,0-4-15 0 0,7-23-6 0 0,-1 0 1 0 0,-1-1-1 0 0,-1 1 0 0 0,1-40 1 0 0,2-3-7 0 0,-7 61 3 0 0,45-357 20 0 0,-24-3 78 0 0,-20 159-56 0 0,-1 204-49 0 0,0 7 9 0 0,0-4-1 0 0,-1-34-12 0 0,0 34 38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0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0 117 596 0 0,'16'-22'9284'0'0,"-13"21"-8557"0"0,0-1 1 0 0,0 1 0 0 0,0 0 0 0 0,0-1 0 0 0,1 2 0 0 0,-1-1 0 0 0,5 0 0 0 0,47-1 3286 0 0,-31 2-2645 0 0,-1 0-131 0 0,-1-1 0 0 0,0-2 0 0 0,33-7 0 0 0,-49 8-1032 0 0,0 0 0 0 0,0 0 0 0 0,0 0 0 0 0,0-1 0 0 0,-1 0 0 0 0,1 0 0 0 0,-1 0 0 0 0,1-1 0 0 0,-1 0-1 0 0,0 0 1 0 0,-1 0 0 0 0,1 0 0 0 0,-1-1 0 0 0,0 0 0 0 0,0 0 0 0 0,5-9 0 0 0,-8 13 404 0 0,-3 5-421 0 0,-6 20 108 0 0,0 0 0 0 0,2 0-1 0 0,1 0 1 0 0,1 1 0 0 0,1 0-1 0 0,1-1 1 0 0,2 42 0 0 0,3-28-286 0 0,1 1 0 0 0,3-1 0 0 0,1 0 0 0 0,16 48 0 0 0,-19-71-11 0 0,-1-5 0 0 0,-1 0 0 0 0,0 0 0 0 0,0 1 0 0 0,2 20 0 0 0,-6-29-17 0 0,1-1 0 0 0,0 1 1 0 0,0-1-1 0 0,-1 1 0 0 0,1-1 0 0 0,-1 1 0 0 0,1-1 1 0 0,-1 0-1 0 0,0 1 0 0 0,1-1 0 0 0,-1 0 0 0 0,0 0 1 0 0,0 1-1 0 0,0-1 0 0 0,0 0 0 0 0,0 0 0 0 0,0 0 1 0 0,0 0-1 0 0,0 0 0 0 0,-1 0 0 0 0,1-1 0 0 0,0 1 1 0 0,0 0-1 0 0,-3 1 0 0 0,-38 10-1284 0 0,30-9 995 0 0,-45 10-392 0 0,38-10 964 0 0,0 2 0 0 0,-23 8 1699 0 0,59-11-1717 0 0,12-1-268 0 0,20-10-44 0 0,23-4-1787 0 0,-26 0-9652 0 0,-34 9 8187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0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4 432 0 0,'1'0'515'0'0,"0"-1"0"0"0,0 1 0 0 0,0-1-1 0 0,0 1 1 0 0,0 0 0 0 0,0-1 0 0 0,0 1 0 0 0,0 0 0 0 0,0-1 0 0 0,0 1 0 0 0,0 0-1 0 0,0 0 1 0 0,0 0 0 0 0,0 0 0 0 0,0 0 0 0 0,0 0 0 0 0,0 0 0 0 0,0 1-1 0 0,0-1 1 0 0,0 0 0 0 0,0 1 0 0 0,2-1 0 0 0,-3 1-226 0 0,0 0 0 0 0,1 0 0 0 0,-1-1 0 0 0,0 1 1 0 0,0 0-1 0 0,1 0 0 0 0,-1-1 0 0 0,0 1 0 0 0,0 0 0 0 0,0 0 1 0 0,0-1-1 0 0,0 1 0 0 0,0 0 0 0 0,0 0 0 0 0,0 0 0 0 0,-1-1 1 0 0,1 1-1 0 0,0 0 0 0 0,0 0 0 0 0,-1-1 0 0 0,0 2 0 0 0,-2 6 759 0 0,-1 0 0 0 0,0 0-1 0 0,-11 13 1 0 0,-8 6 153 0 0,-1-2 0 0 0,-2-1 0 0 0,-31 23 0 0 0,22-18-38 0 0,27-22-1041 0 0,4-3-273 0 0,-1 0 0 0 0,1 0 0 0 0,-1 0 1 0 0,0-1-1 0 0,0 1 0 0 0,0-1 0 0 0,0 0 1 0 0,-11 3-1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0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23 900 0 0,'-3'-21'24651'0'0,"11"20"-26125"0"0,-7 1 474 0 0,1 0 1118 0 0,-1 0-1 0 0,0 0 1 0 0,1 0-1 0 0,-1 0 1 0 0,1 0-1 0 0,-1 0 1 0 0,0 1-1 0 0,1-1 1 0 0,-1 1-1 0 0,0-1 1 0 0,1 1-1 0 0,-1-1 1 0 0,0 1-1 0 0,0 0 1 0 0,0-1-1 0 0,1 1 1 0 0,-1 0-1 0 0,0 0 1 0 0,1 1-1 0 0,1 1 258 0 0,6 3 404 0 0,0 0 0 0 0,-1 0 0 0 0,1 1 1 0 0,-2 0-1 0 0,1 0 0 0 0,12 17 0 0 0,31 55 1050 0 0,-32-47-2147 0 0,-2-13-2207 0 0,-1-13-7673 0 0,-9-6 6764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0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19 404 0 0,'5'-4'8883'0'0,"8"-4"-4413"0"0,-6 6-3534 0 0,1 1 0 0 0,-1 0 0 0 0,0 0 0 0 0,1 0-1 0 0,-1 1 1 0 0,0 0 0 0 0,1 0 0 0 0,-1 1 0 0 0,1 0-1 0 0,10 3 1 0 0,-14-3-669 0 0,-1 0 1 0 0,1 1-1 0 0,0-1 0 0 0,-1 1 0 0 0,1 0 0 0 0,-1 0 1 0 0,0 0-1 0 0,1 0 0 0 0,-1 1 0 0 0,0-1 0 0 0,0 1 0 0 0,-1-1 1 0 0,1 1-1 0 0,0 0 0 0 0,-1 0 0 0 0,0 1 0 0 0,0-1 1 0 0,0 0-1 0 0,0 1 0 0 0,0-1 0 0 0,1 6 0 0 0,-3-5-163 0 0,0 0 0 0 0,-1-1 0 0 0,1 1 0 0 0,-1-1 0 0 0,0 1 0 0 0,0-1-1 0 0,0 1 1 0 0,0-1 0 0 0,-1 1 0 0 0,1-1 0 0 0,-1 0 0 0 0,0 0 0 0 0,0 0-1 0 0,0 0 1 0 0,0 0 0 0 0,-1 0 0 0 0,-4 4 0 0 0,6-6-100 0 0,1 0-2 0 0,1-1 0 0 0,-1 1 0 0 0,0 0 0 0 0,0 0 0 0 0,1 0 0 0 0,-1-1 0 0 0,1 1 0 0 0,-1 0 0 0 0,1-1 0 0 0,-1 1 1 0 0,1 0-1 0 0,-1-1 0 0 0,1 1 0 0 0,0 0 0 0 0,-1-1 0 0 0,1 1 0 0 0,0-1 0 0 0,-1 0 0 0 0,1 1 0 0 0,0-1 0 0 0,0 1 0 0 0,0-1 0 0 0,15 3 80 0 0,-1 0 0 0 0,0 0 0 0 0,0 2 0 0 0,-1 0 0 0 0,27 12 0 0 0,-34-13-67 0 0,-1-1 1 0 0,1 1 0 0 0,-1 0-1 0 0,0 1 1 0 0,0-1-1 0 0,0 1 1 0 0,0 1 0 0 0,-1-1-1 0 0,0 1 1 0 0,0-1-1 0 0,0 2 1 0 0,-1-1 0 0 0,7 12-1 0 0,-10-15-9 0 0,-1-1 0 0 0,1 0 0 0 0,0 0 0 0 0,-1 0 0 0 0,1 1 0 0 0,-1-1 0 0 0,1 0-1 0 0,-1 0 1 0 0,0 1 0 0 0,0-1 0 0 0,0 0 0 0 0,0 1 0 0 0,-1-1 0 0 0,1 0 0 0 0,-1 1 0 0 0,1-1-1 0 0,-1 0 1 0 0,0 0 0 0 0,0 0 0 0 0,-1 3 0 0 0,0-2-1 0 0,-1 0-1 0 0,1 0 1 0 0,-1 0-1 0 0,0 0 1 0 0,1-1 0 0 0,-1 1-1 0 0,-1-1 1 0 0,1 0-1 0 0,0 0 1 0 0,0 0 0 0 0,-5 2-1 0 0,-9 2-175 0 0,0 0-1 0 0,0-1 0 0 0,-1-1 1 0 0,-19 3-1 0 0,33-7 65 0 0,-3 1-375 0 0,-19 3-465 0 0,10-3-4204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0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17 164 0 0,'-3'-16'15365'0'0,"7"204"-9702"0"0,8 217-261 0 0,-9-341-4736 0 0,8 106-117 0 0,-10-162-1839 0 0,2 8-8463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02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 56 0 0,'-18'-5'5280'0'0,"29"9"549"0"0,12 2-1732 0 0,-5-2-4133 0 0,94 6 3691 0 0,155-8 0 0 0,-195-3-2734 0 0,362-20 3588 0 0,-407 20-6517 0 0,-15 7-5112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03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1 180 0 0,'-3'2'625'0'0,"0"0"-1"0"0,-1 1 1 0 0,1 0-1 0 0,0 0 1 0 0,1 0 0 0 0,-1 0-1 0 0,0 0 1 0 0,1 0-1 0 0,0 1 1 0 0,-1-1 0 0 0,1 1-1 0 0,-1 4 1 0 0,0 0 350 0 0,1 0-1 0 0,1 0 1 0 0,-1 0 0 0 0,1 0 0 0 0,0 12 0 0 0,2 326 8983 0 0,-11-53-4696 0 0,10-290-5328 0 0,0 0 0 0 0,0 1 0 0 0,0-1 0 0 0,0 0 0 0 0,0 0 0 0 0,1 0 0 0 0,-1 0 0 0 0,1 0 0 0 0,0 0 0 0 0,0 0 0 0 0,0 0 0 0 0,2 4 0 0 0,-3-7-87 0 0,1 1 0 0 0,-1 0-1 0 0,1-1 1 0 0,-1 1 0 0 0,1-1-1 0 0,-1 1 1 0 0,1-1 0 0 0,0 1-1 0 0,-1-1 1 0 0,1 0 0 0 0,0 1-1 0 0,-1-1 1 0 0,1 0 0 0 0,0 1 0 0 0,0-1-1 0 0,-1 0 1 0 0,1 0 0 0 0,0 0-1 0 0,0 0 1 0 0,0 0 0 0 0,2 0-304 0 0,-1 0 1 0 0,0 0 0 0 0,0-1 0 0 0,0 1 0 0 0,0-1 0 0 0,0 0-1 0 0,0 0 1 0 0,0 0 0 0 0,0 0 0 0 0,3-1 0 0 0,12-9-2923 0 0,11-7 485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4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1 472 0 0,'-16'3'14207'0'0,"47"2"-12551"0"0,0-2 0 0 0,0 0 1 0 0,52-3-1 0 0,-23-1-728 0 0,376 5 2558 0 0,378-6 136 0 0,-669-5-3007 0 0,92-1 2180 0 0,-233 8-3587 0 0,0 0 1 0 0,0 0 0 0 0,-1 0-1 0 0,1 1 1 0 0,0 0 0 0 0,-1-1-1 0 0,1 1 1 0 0,0 1 0 0 0,3 1-1 0 0,11 2-5226 0 0,-5-3 2793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0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0 184 0 0,'0'0'214'0'0,"-1"0"1"0"0,0 0-1 0 0,0 0 1 0 0,1 0-1 0 0,-1 0 1 0 0,0 1-1 0 0,0-1 0 0 0,1 0 1 0 0,-1 0-1 0 0,0 0 1 0 0,0 1-1 0 0,1-1 0 0 0,-1 0 1 0 0,0 1-1 0 0,1-1 1 0 0,-1 1-1 0 0,0-1 1 0 0,1 1-1 0 0,-1-1 0 0 0,1 1 1 0 0,-1-1-1 0 0,1 1 1 0 0,-1 0-1 0 0,1-1 1 0 0,-1 1-1 0 0,1 0 0 0 0,0-1 1 0 0,-1 1-1 0 0,1 0 1 0 0,0-1-1 0 0,0 1 0 0 0,-1 0 1 0 0,1 0-1 0 0,0-1 1 0 0,0 1-1 0 0,0 0 1 0 0,0 0-1 0 0,0 0 0 0 0,-2 39 3662 0 0,2-35-3454 0 0,9 201 7112 0 0,-2-88-4363 0 0,9 109 1883 0 0,-10-201-4781 0 0,-2-8-3323 0 0,-3-6-6114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0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1 760 0 0,'-5'4'5255'0'0,"5"-4"-4993"0"0,0 1 1 0 0,0-1 0 0 0,0 0-1 0 0,0 1 1 0 0,0-1 0 0 0,0 0 0 0 0,0 1-1 0 0,0-1 1 0 0,0 0 0 0 0,0 1 0 0 0,0-1-1 0 0,0 0 1 0 0,0 1 0 0 0,0-1-1 0 0,0 0 1 0 0,1 1 0 0 0,12 4 3825 0 0,35-2-2466 0 0,-36-3-332 0 0,147 1 3216 0 0,134 7 695 0 0,-199-3-3690 0 0,40 3 1775 0 0,-119-6-3702 0 0,29 3 1540 0 0,-30-6-5351 0 0,-1-3-4918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0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73 304 0 0,'1'-2'391'0'0,"0"-1"1"0"0,-1 0-1 0 0,1 1 0 0 0,0 0 1 0 0,0-1-1 0 0,1 1 0 0 0,-1 0 1 0 0,0-1-1 0 0,1 1 0 0 0,-1 0 1 0 0,1 0-1 0 0,0 0 0 0 0,0 0 0 0 0,0 0 1 0 0,0 1-1 0 0,0-1 0 0 0,0 1 1 0 0,4-3-1 0 0,2-1 963 0 0,1 0-1 0 0,-1 0 1 0 0,18-5-1 0 0,-24 9-1098 0 0,0 0 0 0 0,0 0 1 0 0,0 1-1 0 0,1-1 0 0 0,-1 1 0 0 0,0-1 0 0 0,1 1 0 0 0,-1 0 0 0 0,0 0 0 0 0,1 0 0 0 0,-1 0 0 0 0,0 0 1 0 0,1 1-1 0 0,-1-1 0 0 0,0 1 0 0 0,0-1 0 0 0,1 1 0 0 0,-1 0 0 0 0,0 0 0 0 0,0 0 0 0 0,0 0 0 0 0,0 0 1 0 0,2 2-1 0 0,-2-1-110 0 0,-1 0 1 0 0,0 0-1 0 0,1 0 1 0 0,-1 0 0 0 0,0 0-1 0 0,0 1 1 0 0,0-1-1 0 0,0 0 1 0 0,-1 0-1 0 0,1 1 1 0 0,-1-1 0 0 0,1 1-1 0 0,-1-1 1 0 0,0 0-1 0 0,0 1 1 0 0,0-1 0 0 0,0 1-1 0 0,0-1 1 0 0,-1 0-1 0 0,1 1 1 0 0,-1-1-1 0 0,-1 4 1 0 0,-4 10 81 0 0,0 0 0 0 0,-2 0 1 0 0,0-1-1 0 0,-1 0 0 0 0,0-1 0 0 0,-1 1 0 0 0,-1-2 1 0 0,-23 24-1 0 0,19-20 115 0 0,0 0 0 0 0,1 1 0 0 0,1 0-1 0 0,-17 31 1 0 0,29-47-260 0 0,0 0-1 0 0,0 0 0 0 0,1 0 1 0 0,-1 0-1 0 0,1 0 0 0 0,-1 0 1 0 0,1 0-1 0 0,-1 0 0 0 0,1 0 0 0 0,0 0 1 0 0,0 0-1 0 0,0 1 0 0 0,0-1 1 0 0,1 0-1 0 0,-1 0 0 0 0,0 0 0 0 0,1 0 1 0 0,0 0-1 0 0,-1 0 0 0 0,3 3 1 0 0,-1-2 31 0 0,0 0 1 0 0,1 0-1 0 0,-1 0 1 0 0,1 0-1 0 0,0 0 0 0 0,-1-1 1 0 0,1 1-1 0 0,1-1 1 0 0,-1 0-1 0 0,6 3 1 0 0,6 2 276 0 0,0-1 0 0 0,1 0 0 0 0,32 7 0 0 0,-25-8-996 0 0,76 15 2992 0 0,-67-18-6288 0 0,-3-5-5690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0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0 369 348 0 0,'0'0'1351'0'0,"36"1"13850"0"0,-21-7-8996 0 0,-14-3-5421 0 0,-1 0 1 0 0,0 0-1 0 0,-1 0 0 0 0,0 0 1 0 0,-3-16-1 0 0,-3-33-221 0 0,8 44-434 0 0,0 0-1 0 0,2 0 1 0 0,-1 1 0 0 0,1-1 0 0 0,1 1-1 0 0,1 0 1 0 0,0 0 0 0 0,0 1 0 0 0,11-17 0 0 0,-13 23-59 0 0,1 0 0 0 0,0 0 0 0 0,0 0 0 0 0,1 0 0 0 0,0 1 1 0 0,0 0-1 0 0,0 0 0 0 0,0 0 0 0 0,1 1 0 0 0,0 0 0 0 0,0 0 1 0 0,0 0-1 0 0,0 1 0 0 0,1 0 0 0 0,-1 0 0 0 0,1 1 0 0 0,0-1 1 0 0,0 1-1 0 0,13-1 0 0 0,-18 2-45 0 0,1 1 0 0 0,-1 0 0 0 0,0 0 0 0 0,0 0 0 0 0,1 0 0 0 0,-1 1 0 0 0,0-1-1 0 0,0 1 1 0 0,1-1 0 0 0,-1 1 0 0 0,0 0 0 0 0,0 0 0 0 0,0 0 0 0 0,0 0 0 0 0,0 0 0 0 0,0 0 0 0 0,0 0 0 0 0,-1 1 0 0 0,1-1 0 0 0,0 1 0 0 0,-1-1 0 0 0,1 1 0 0 0,-1 0 0 0 0,1 0 0 0 0,-1 0 0 0 0,0-1 0 0 0,0 1 0 0 0,0 0 0 0 0,0 0-1 0 0,0 1 1 0 0,0-1 0 0 0,0 0 0 0 0,-1 0 0 0 0,1 0 0 0 0,-1 1 0 0 0,0-1 0 0 0,0 2 0 0 0,2 12 107 0 0,-2-1-1 0 0,0 1 0 0 0,-1-1 1 0 0,-3 22-1 0 0,1-15-43 0 0,3-17-83 0 0,-1 0 0 0 0,1 0-1 0 0,0 1 1 0 0,0-1 0 0 0,0 0-1 0 0,1 0 1 0 0,-1 0 0 0 0,1 0-1 0 0,1-1 1 0 0,-1 1 0 0 0,1 0-1 0 0,0 0 1 0 0,0-1 0 0 0,0 1 0 0 0,0-1-1 0 0,1 1 1 0 0,0-1 0 0 0,0 0-1 0 0,0 0 1 0 0,0 0 0 0 0,1-1-1 0 0,-1 1 1 0 0,1-1 0 0 0,0 0-1 0 0,0 0 1 0 0,0 0 0 0 0,1 0-1 0 0,-1-1 1 0 0,1 0 0 0 0,9 4-1 0 0,6 0-244 0 0,1-1 0 0 0,1-1-1 0 0,-1-1 1 0 0,1-1-1 0 0,-1 0 1 0 0,24-2-1 0 0,-36-2-1984 0 0,-5 1-433 0 0,9 0-7378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1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8 268 0 0,'4'-8'10190'0'0,"4"39"-7971"0"0,-2 1-1 0 0,4 62 0 0 0,-6 73 677 0 0,-3-104-1704 0 0,-12 203 3418 0 0,2-124-1918 0 0,9-137-2630 0 0,-1 2 188 0 0,1 0 1 0 0,0 0 0 0 0,0 0-1 0 0,1-1 1 0 0,-1 1 0 0 0,3 7-1 0 0,-2-12-169 0 0,-1 0 0 0 0,1-1-1 0 0,0 1 1 0 0,0 0-1 0 0,0-1 1 0 0,0 1 0 0 0,0-1-1 0 0,0 1 1 0 0,1-1-1 0 0,-1 0 1 0 0,0 1-1 0 0,1-1 1 0 0,-1 0 0 0 0,1 0-1 0 0,-1 0 1 0 0,1 0-1 0 0,0 0 1 0 0,-1 0 0 0 0,1-1-1 0 0,0 1 1 0 0,0 0-1 0 0,-1-1 1 0 0,1 1 0 0 0,0-1-1 0 0,0 0 1 0 0,3 0-1 0 0,73 6 74 0 0,103-8 0 0 0,-58 0-148 0 0,577-14-5 0 0,-693 18-1 0 0,35-12-76 0 0,-35 7-964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1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42 420 0 0,'-1'-3'445'0'0,"-1"0"0"0"0,0 0 0 0 0,0 1 0 0 0,0-1 0 0 0,0 1-1 0 0,0-1 1 0 0,0 1 0 0 0,-1 0 0 0 0,1 0 0 0 0,-1 0 0 0 0,0 0 0 0 0,1 0 0 0 0,-1 0 0 0 0,0 1 0 0 0,0-1 0 0 0,0 1-1 0 0,0 0 1 0 0,-1 0 0 0 0,1 0 0 0 0,0 1 0 0 0,0-1 0 0 0,-1 1 0 0 0,1-1 0 0 0,0 1 0 0 0,-4 0 0 0 0,0 1-53 0 0,1 1 1 0 0,0-1-1 0 0,0 1 1 0 0,0 0-1 0 0,0 0 1 0 0,0 1-1 0 0,1 0 1 0 0,-1 0-1 0 0,1 0 1 0 0,0 0-1 0 0,-1 1 1 0 0,-5 6-1 0 0,7-6-60 0 0,0 0-1 0 0,0 0 1 0 0,0 1-1 0 0,1-1 1 0 0,0 1-1 0 0,0 0 1 0 0,0 0-1 0 0,0 0 1 0 0,1 0-1 0 0,0 0 1 0 0,0 1-1 0 0,-1 6 1 0 0,2-10-248 0 0,1-1-1 0 0,0 1 1 0 0,0 0 0 0 0,0 0-1 0 0,0-1 1 0 0,1 1 0 0 0,-1 0-1 0 0,0-1 1 0 0,1 1-1 0 0,-1 0 1 0 0,1-1 0 0 0,-1 1-1 0 0,1-1 1 0 0,0 1 0 0 0,0-1-1 0 0,0 1 1 0 0,0-1 0 0 0,0 1-1 0 0,0-1 1 0 0,0 0 0 0 0,0 0-1 0 0,1 1 1 0 0,-1-1 0 0 0,0 0-1 0 0,1 0 1 0 0,-1 0 0 0 0,1 0-1 0 0,-1-1 1 0 0,1 1 0 0 0,-1 0-1 0 0,1-1 1 0 0,0 1-1 0 0,-1-1 1 0 0,1 1 0 0 0,0-1-1 0 0,2 0 1 0 0,5 2 159 0 0,-1-1-1 0 0,0 0 0 0 0,0-1 1 0 0,1 0-1 0 0,15-2 1 0 0,-19 1-173 0 0,-1 0 0 0 0,1 0-1 0 0,-1 0 1 0 0,1-1 0 0 0,-1 0 0 0 0,0 0 0 0 0,0 0 0 0 0,0 0 0 0 0,0-1 0 0 0,0 1 0 0 0,-1-1-1 0 0,4-3 1 0 0,-5 4-52 0 0,-1 1-1 0 0,1-1 0 0 0,-1 0 1 0 0,0 1-1 0 0,1-1 1 0 0,-1 0-1 0 0,0 0 0 0 0,0 0 1 0 0,0 0-1 0 0,-1 0 1 0 0,1 0-1 0 0,0 0 0 0 0,-1 0 1 0 0,1 0-1 0 0,-1 0 1 0 0,0 0-1 0 0,0-1 0 0 0,0 1 1 0 0,0 0-1 0 0,0 0 0 0 0,0 0 1 0 0,0 0-1 0 0,-1 0 1 0 0,1-1-1 0 0,-1 1 0 0 0,0 0 1 0 0,-1-3-1 0 0,1 4-13 0 0,0 0-1 0 0,0 0 1 0 0,0 0-1 0 0,0 0 1 0 0,-1 0-1 0 0,1 0 1 0 0,0 0-1 0 0,-1 0 1 0 0,1 0-1 0 0,0 1 1 0 0,-1-1-1 0 0,1 1 1 0 0,-1-1-1 0 0,1 1 0 0 0,-1-1 1 0 0,0 1-1 0 0,1 0 1 0 0,-1 0-1 0 0,1 0 1 0 0,-1 0-1 0 0,1 0 1 0 0,-1 0-1 0 0,0 0 1 0 0,1 0-1 0 0,-1 1 1 0 0,-2 0-1 0 0,-3 0 13 0 0,1 1-1 0 0,0 0 1 0 0,0 0-1 0 0,0 0 1 0 0,-8 4 0 0 0,11-4 21 0 0,0 0 1 0 0,0 0 0 0 0,0 0 0 0 0,0 1 0 0 0,0-1 0 0 0,1 1 0 0 0,-1-1 0 0 0,1 1 0 0 0,0 0-1 0 0,0 0 1 0 0,0 0 0 0 0,0 0 0 0 0,-3 6 0 0 0,5-8-9 0 0,0 0 0 0 0,0 0 0 0 0,-1 0-1 0 0,1 0 1 0 0,0 0 0 0 0,0 0 0 0 0,0 0 0 0 0,0 0-1 0 0,0 0 1 0 0,0 1 0 0 0,1-1 0 0 0,-1 0 0 0 0,0 0-1 0 0,0 0 1 0 0,1 0 0 0 0,-1 0 0 0 0,1 0 0 0 0,0 1-1 0 0,0 0 5 0 0,1-1-1 0 0,-1 1 1 0 0,1-1-1 0 0,-1 0 1 0 0,1 1-1 0 0,-1-1 1 0 0,1 0-1 0 0,0 0 0 0 0,0 0 1 0 0,-1 0-1 0 0,1-1 1 0 0,0 1-1 0 0,3 1 1 0 0,2-1-13 0 0,-1 1-1 0 0,0-1 1 0 0,1 0 0 0 0,-1-1 0 0 0,1 0 0 0 0,-1 0 0 0 0,1 0 0 0 0,-1 0 0 0 0,1-1 0 0 0,-1 0 0 0 0,1-1 0 0 0,-1 0 0 0 0,0 0-1 0 0,7-3 1 0 0,-12 5-43 0 0,-1-1 1 0 0,0 1-1 0 0,0-1 0 0 0,1 0 0 0 0,-1 1 0 0 0,0-1 0 0 0,0 0 0 0 0,0 1 1 0 0,0-1-1 0 0,0 0 0 0 0,0 1 0 0 0,0-1 0 0 0,0 0 0 0 0,0 1 0 0 0,0-1 1 0 0,0 0-1 0 0,0 1 0 0 0,-1-1 0 0 0,1 0 0 0 0,0 1 0 0 0,0-1 0 0 0,-1 1 1 0 0,1-1-1 0 0,0 0 0 0 0,-1 1 0 0 0,1-1 0 0 0,-1 1 0 0 0,1-1 0 0 0,-1 1 1 0 0,1-1-1 0 0,-1 1 0 0 0,1 0 0 0 0,-1-1 0 0 0,1 1 0 0 0,-1-1 0 0 0,1 1 1 0 0,-1 0-1 0 0,0 0 0 0 0,1-1 0 0 0,-1 1 0 0 0,0 0 0 0 0,-5-2-161 0 0,0 1-1 0 0,-1 0 0 0 0,1 0 0 0 0,0 1 1 0 0,0 0-1 0 0,-1 0 0 0 0,1 0 0 0 0,0 1 1 0 0,0 0-1 0 0,0 0 0 0 0,0 0 1 0 0,0 1-1 0 0,-11 4 0 0 0,31 5-9060 0 0,-5-6 5906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23:1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1 188,'-34'6'2226,"2"-1"2482,12-3 6104,151 6-4856,597 1 535,-291-7-4105,-418-3-2229,-1-1-637,10 2-3010,-29-2 2006,1 2 1236,-1 0 1,1-1 0,0 1-1,0 0 1,0-1 0,0 1-1,0-1 1,0 1-1,0 0 1,0-1 0,-1 1-1,1 0 1,0-1 0,1 1-1,-1 0 1,0-1-1,0 1 1,0 0 0,0-1-1,0 1 1,0-1 0,0 1-1,0 0 1,1-1-1,-1 1 1,0 0 0,0 0-1,2-2-1236,4 0-1782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23:13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9 412,'-23'-4'2818,"1"1"0,-1 1 0,-37 2-1,55 0-2339,-1 1 0,1-1 0,0 1 0,-1 0 0,1 1 0,0-1 0,0 1 0,0 0 0,0 0 0,0 1 0,0-1 0,1 1 0,-1 0 0,1 1 0,0-1 0,0 1 0,0-1 0,0 1 0,1 1 0,-1-1 0,-3 8 0,6-11-331,0 0-1,1 1 0,-1-1 0,0 0 1,1 1-1,0-1 0,-1 1 1,1-1-1,0 1 0,0-1 0,0 1 1,0-1-1,0 1 0,0-1 1,0 1-1,0-1 0,1 1 0,-1-1 1,0 1-1,1-1 0,0 0 0,-1 1 1,2 2-1,1-1 32,-1-1 0,1 1 0,-1 0 0,1-1-1,0 0 1,0 1 0,0-1 0,0 0 0,6 2 0,3 2 199,0-1 0,1-1 1,0 0-1,20 3 0,-27-6-247,0-1 0,0 1 0,0-1 0,0 0-1,0 0 1,0-1 0,7-1 0,-12 2-156,1-1 1,-1 1 0,0-1-1,1 1 1,-1-1-1,1 1 1,-1-1 0,0 0-1,1 0 1,-1 0-1,0 0 1,0 0-1,0 0 1,0 0 0,1 0-1,-2 0 1,1 0-1,0-1 1,0 1 0,0 0-1,0-1 1,-1 1-1,1 0 1,-1-1 0,1 1-1,-1-1 1,0 1-1,1-1 1,-1 1-1,0-4 1,0 3-7,0 0-1,-1 0 0,1 0 1,-1 0-1,1 0 1,-1 0-1,0 0 1,0 1-1,0-1 1,0 0-1,0 0 1,0 1-1,0-1 1,-1 0-1,1 1 1,0 0-1,-1-1 1,1 1-1,-1 0 1,0-1-1,1 1 1,-1 0-1,0 0 1,0 1-1,0-1 0,0 0 1,-3 0-1,0-1 140,0 1 0,0-1 0,0 2 0,-1-1-1,1 0 1,0 1 0,-1 0 0,-7 1 0,9 2 1060,11 2-785,9 0-56,-13-5-207,1 0-1,0 0 0,0 0 1,-1 0-1,1-1 0,0 0 1,5-2-1,-8 3-174,1 0 1,-1-1-1,0 1 1,1-1-1,-1 0 1,0 1-1,0-1 1,1 0-1,-1 0 0,0 0 1,0 0-1,0 0 1,0 0-1,0 0 1,0 0-1,0 0 0,-1-1 1,1 1-1,0 0 1,0-3-1,0 3-386,-1 0 276,0 0 0,0 0 0,0 0 0,0 1 0,0-1 0,-1 0 1,1 0-1,0 0 0,0 0 0,-1 1 0,1-1 0,0 0 0,-1 0 0,1 1 0,-1-1 0,1 0 0,-1 0 0,1 1 0,-1-1 0,0 1 0,1-1 0,-1 1 0,0-1 0,-1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23:1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10 444,'-21'4'3139,"-8"2"3675,9-3 4196,25-2-9957,274 7 4035,-162-7-4459,-68 0-444,590 3 2337,1-40-639,-605 34-2032,-33 2-568,-20 6-2748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15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34 168 0 0,'0'0'707'0'0,"5"-18"4481"0"0,2 15-4428 0 0,1 1 0 0 0,-1-1 0 0 0,1 1 0 0 0,-1 1 0 0 0,1-1 0 0 0,-1 1 1 0 0,1 0-1 0 0,11 1 0 0 0,69 5 801 0 0,-45-1-877 0 0,132 10 911 0 0,36 2-197 0 0,615-6 1137 0 0,-102-5-1039 0 0,-666-4-1397 0 0,210 10 305 0 0,-24 3-69 0 0,76 5 85 0 0,169 12 231 0 0,-428-27-413 0 0,0-2 0 0 0,0-3 0 0 0,0-2 0 0 0,-1-4 0 0 0,66-14 0 0 0,-108 16 283 0 0,0 2 0 0 0,0 0-1 0 0,19 0 1 0 0,-36 3-649 0 0,-1 0 1 0 0,0 1-1 0 0,1-1 0 0 0,-1 0 0 0 0,0 1 0 0 0,1-1 1 0 0,-1 1-1 0 0,0-1 0 0 0,0 0 0 0 0,0 1 0 0 0,1-1 0 0 0,-1 1 1 0 0,0-1-1 0 0,0 1 0 0 0,0-1 0 0 0,0 1 0 0 0,0-1 1 0 0,0 1-1 0 0,0-1 0 0 0,0 1 0 0 0,0-1 0 0 0,0 1 1 0 0,0-1-1 0 0,0 1 0 0 0,0-1 0 0 0,0 1 0 0 0,0-1 1 0 0,-1 1-1 0 0,1 7-4177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4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2 148 0 0,'9'1'9086'0'0,"-9"-1"-8929"0"0,0 0-1 0 0,0 0 1 0 0,0 0 0 0 0,0-1-1 0 0,0 1 1 0 0,0 0 0 0 0,0 0-1 0 0,0 0 1 0 0,0-1 0 0 0,0 1-1 0 0,0 0 1 0 0,4 25 4104 0 0,-5 34-1080 0 0,-8 50 598 0 0,-14 142 987 0 0,20-178-3154 0 0,3-43-3992 0 0,0-6-4918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1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18 200 0 0,'-1'-14'8637'0'0,"-5"10"-6386"0"0,-17 23 1684 0 0,21-16-3683 0 0,0-1 0 0 0,0 1 0 0 0,1-1 0 0 0,-1 1 0 0 0,1 0 0 0 0,0 0 0 0 0,-1-1 0 0 0,1 1 0 0 0,1 0 0 0 0,-1 0 0 0 0,0 0 0 0 0,1 0 0 0 0,-1 0 0 0 0,1 0 0 0 0,0 1 0 0 0,0-1 0 0 0,0 0 0 0 0,1 0 0 0 0,0 5 0 0 0,1-5-125 0 0,-1-1 0 0 0,0 1 0 0 0,1-1 0 0 0,0 0 0 0 0,-1 1 0 0 0,1-1 0 0 0,0 0 0 0 0,0 0 0 0 0,0 0 0 0 0,0-1 1 0 0,1 1-1 0 0,-1 0 0 0 0,0-1 0 0 0,1 0 0 0 0,-1 1 0 0 0,1-1 0 0 0,-1 0 0 0 0,1 0 0 0 0,0 0 0 0 0,-1-1 0 0 0,1 1 0 0 0,3 0 0 0 0,4 0 121 0 0,1 1-1 0 0,0-1 0 0 0,-1-1 1 0 0,1 0-1 0 0,20-3 0 0 0,-27 2-189 0 0,-1 0-1 0 0,1 0 0 0 0,0 0 1 0 0,-1 0-1 0 0,1 0 1 0 0,-1-1-1 0 0,1 0 0 0 0,5-4 1 0 0,-7 5-39 0 0,-1 0 1 0 0,0 0-1 0 0,0-1 0 0 0,1 1 1 0 0,-1 0-1 0 0,0-1 1 0 0,0 1-1 0 0,0-1 0 0 0,0 1 1 0 0,-1-1-1 0 0,1 1 1 0 0,0-1-1 0 0,-1 0 0 0 0,1 0 1 0 0,-1 1-1 0 0,1-1 0 0 0,-1 0 1 0 0,0 0-1 0 0,0-2 1 0 0,0 2-15 0 0,0-1 1 0 0,0 1 0 0 0,0 0-1 0 0,-1 0 1 0 0,1-1 0 0 0,-1 1-1 0 0,0 0 1 0 0,1 0 0 0 0,-1 0-1 0 0,0 0 1 0 0,0 0 0 0 0,0 0-1 0 0,-1 0 1 0 0,1 0 0 0 0,0 1-1 0 0,-1-1 1 0 0,1 0 0 0 0,-1 1-1 0 0,0-1 1 0 0,1 1 0 0 0,-1-1-1 0 0,0 1 1 0 0,0 0 0 0 0,0 0-1 0 0,0 0 1 0 0,0 0 0 0 0,0 0-1 0 0,0 0 1 0 0,0 1 0 0 0,0-1-1 0 0,-1 1 1 0 0,1-1 0 0 0,0 1-1 0 0,0 0 1 0 0,0 0 0 0 0,-3 0-1 0 0,-3 0 49 0 0,0 0 1 0 0,0 0-1 0 0,0 1 0 0 0,0 0 0 0 0,0 1 0 0 0,0-1 1 0 0,0 2-1 0 0,-12 4 0 0 0,19-7 2 0 0,-1 1 0 0 0,0 0 1 0 0,1-1-1 0 0,-1 1 0 0 0,0 0 0 0 0,1 0 0 0 0,-1 0 0 0 0,1 0 1 0 0,-1 0-1 0 0,1 1 0 0 0,0-1 0 0 0,-1 0 0 0 0,1 1 0 0 0,0-1 0 0 0,0 1 1 0 0,0-1-1 0 0,0 1 0 0 0,0 0 0 0 0,0-1 0 0 0,0 1 0 0 0,1 0 1 0 0,-1-1-1 0 0,1 1 0 0 0,-1 0 0 0 0,1 0 0 0 0,0 0 0 0 0,0 0 1 0 0,-1 1-1 0 0,2 0 34 0 0,0 0 1 0 0,0-1 0 0 0,0 0 0 0 0,0 1-1 0 0,0-1 1 0 0,1 0 0 0 0,-1 1-1 0 0,1-1 1 0 0,-1 0 0 0 0,1 0 0 0 0,0 0-1 0 0,0 0 1 0 0,0 0 0 0 0,0-1-1 0 0,0 1 1 0 0,0-1 0 0 0,0 1 0 0 0,1-1-1 0 0,3 2 1 0 0,4 2 103 0 0,0-1 1 0 0,0 0-1 0 0,0-1 1 0 0,0 0-1 0 0,18 2 1 0 0,-24-4-172 0 0,-1 0 0 0 0,1-1-1 0 0,0 0 1 0 0,-1 0 0 0 0,1 0 0 0 0,0 0 0 0 0,-1-1 0 0 0,1 1 0 0 0,-1-1 0 0 0,1 0 0 0 0,-1 0 0 0 0,1 0 0 0 0,-1-1 0 0 0,1 1 0 0 0,-1-1 0 0 0,0 0-1 0 0,0 0 1 0 0,0 0 0 0 0,0 0 0 0 0,4-4 0 0 0,-6 5-36 0 0,0 0 0 0 0,0 0 0 0 0,0 0 0 0 0,0 0 0 0 0,0 0 0 0 0,-1-1 0 0 0,1 1 0 0 0,0 0 0 0 0,-1-1 0 0 0,1 1 0 0 0,-1 0 0 0 0,1-1 0 0 0,-1 1 0 0 0,0 0 0 0 0,0-1 0 0 0,1 1 0 0 0,-1-1 0 0 0,0-1 0 0 0,-1 2 4 0 0,1 0 0 0 0,0 0 0 0 0,-1 0-1 0 0,1 0 1 0 0,0 0 0 0 0,-1 0-1 0 0,0 1 1 0 0,1-1 0 0 0,-1 0-1 0 0,1 0 1 0 0,-1 0 0 0 0,0 1 0 0 0,0-1-1 0 0,1 0 1 0 0,-1 1 0 0 0,0-1-1 0 0,0 1 1 0 0,0-1 0 0 0,-1 0 0 0 0,-1 0-2 0 0,-1 0-1 0 0,1 0 1 0 0,0 0 0 0 0,0 0 0 0 0,-1 0 0 0 0,1 1 0 0 0,0 0 0 0 0,-1 0 0 0 0,1 0 0 0 0,0 0 0 0 0,-1 0 0 0 0,1 1 0 0 0,0-1 0 0 0,-5 2 0 0 0,-2 2 15 0 0,1 0 1 0 0,-1 1-1 0 0,-13 8 0 0 0,20-11 6 0 0,1-1 0 0 0,-1 1 0 0 0,1-1 0 0 0,0 1 0 0 0,0 0 0 0 0,0 0-1 0 0,0 0 1 0 0,0 0 0 0 0,0 0 0 0 0,1 0 0 0 0,-1 1 0 0 0,1-1 0 0 0,-1 0 0 0 0,1 1 0 0 0,0-1 0 0 0,0 1 0 0 0,0 0 0 0 0,0-1 0 0 0,0 5-1 0 0,1-6-1 0 0,0 0 0 0 0,0 0 0 0 0,0 0-1 0 0,1 0 1 0 0,-1 1 0 0 0,0-1-1 0 0,0 0 1 0 0,1 0 0 0 0,-1 0 0 0 0,1 0-1 0 0,-1 0 1 0 0,1 0 0 0 0,0 0-1 0 0,-1 0 1 0 0,1 0 0 0 0,0 0 0 0 0,0-1-1 0 0,-1 1 1 0 0,1 0 0 0 0,0 0-1 0 0,2 1 1 0 0,0-1 7 0 0,0 1 0 0 0,0-1 1 0 0,0 0-1 0 0,0 0 0 0 0,0 0 0 0 0,0 0 1 0 0,6 1-1 0 0,1-1 19 0 0,-1-1 1 0 0,1 0-1 0 0,-1 0 1 0 0,14-2 0 0 0,-20 1-159 0 0,-1 1 1 0 0,1 0 0 0 0,-1-1 0 0 0,1 0 0 0 0,-1 0 0 0 0,1 0-1 0 0,-1 0 1 0 0,0 0 0 0 0,0 0 0 0 0,1-1 0 0 0,-1 1 0 0 0,0-1-1 0 0,0 1 1 0 0,0-1 0 0 0,0 0 0 0 0,-1 0 0 0 0,1 1 0 0 0,0-2-1 0 0,-1 1 1 0 0,1 0 0 0 0,1-4 0 0 0,-3 4-598 0 0,-13 20-13483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1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149 116 360 0 0,'-3'-34'5742'0'0,"3"27"-4635"0"0,0 1 1 0 0,0 0-1 0 0,-1-1 1 0 0,0 1-1 0 0,0 0 0 0 0,-1 0 1 0 0,-4-11-1 0 0,5 15-951 0 0,0 0 0 0 0,0 1-1 0 0,0 0 1 0 0,-1-1-1 0 0,1 1 1 0 0,-1-1 0 0 0,1 1-1 0 0,-1 0 1 0 0,1 0-1 0 0,-1 0 1 0 0,0 0 0 0 0,1 0-1 0 0,-1 0 1 0 0,0 1-1 0 0,0-1 1 0 0,0 1-1 0 0,0-1 1 0 0,1 1 0 0 0,-1 0-1 0 0,0-1 1 0 0,0 1-1 0 0,0 0 1 0 0,0 0 0 0 0,0 0-1 0 0,0 1 1 0 0,0-1-1 0 0,0 0 1 0 0,0 1 0 0 0,0-1-1 0 0,1 1 1 0 0,-1 0-1 0 0,0-1 1 0 0,0 1 0 0 0,1 0-1 0 0,-3 1 1 0 0,-2 1 135 0 0,0 1 0 0 0,0-1 0 0 0,1 1 0 0 0,0 0 0 0 0,-1 0 0 0 0,1 0 0 0 0,0 1 0 0 0,1 0 0 0 0,-5 5 0 0 0,7-7-152 0 0,0-1 0 0 0,1 1 0 0 0,-1 0-1 0 0,1 0 1 0 0,-1-1 0 0 0,1 1-1 0 0,0 0 1 0 0,0 0 0 0 0,1 0-1 0 0,-1 0 1 0 0,1 0 0 0 0,-1 0-1 0 0,1 0 1 0 0,0 1 0 0 0,0-1 0 0 0,1 4-1 0 0,0-5-72 0 0,-1 0 0 0 0,1 0 0 0 0,0 0 0 0 0,0 0 0 0 0,0 0 0 0 0,0 0 0 0 0,0-1 0 0 0,1 1 0 0 0,-1-1-1 0 0,1 1 1 0 0,-1-1 0 0 0,1 1 0 0 0,-1-1 0 0 0,1 0 0 0 0,0 1 0 0 0,-1-1 0 0 0,1 0 0 0 0,0 0 0 0 0,0 0 0 0 0,0-1 0 0 0,0 1-1 0 0,0 0 1 0 0,0-1 0 0 0,0 1 0 0 0,4-1 0 0 0,1 1-33 0 0,1 0 0 0 0,-1-1-1 0 0,0 0 1 0 0,0 0 0 0 0,1-1-1 0 0,-1 0 1 0 0,0 0 0 0 0,0-1 0 0 0,0 0-1 0 0,0 0 1 0 0,0-1 0 0 0,8-4-1 0 0,-12 6-46 0 0,-1 0 0 0 0,0 0 0 0 0,0 0 0 0 0,0-1 0 0 0,0 1 0 0 0,0-1 0 0 0,0 0 0 0 0,0 1 0 0 0,-1-1 0 0 0,1 0 0 0 0,-1 0 0 0 0,1 0 0 0 0,-1 0 0 0 0,1 0 0 0 0,-1 0 0 0 0,0 0 0 0 0,0-1 0 0 0,0 1 0 0 0,-1 0 0 0 0,1-1 0 0 0,0 1 0 0 0,-1 0 0 0 0,1-1 0 0 0,-1 1 0 0 0,0-1 0 0 0,0 1 0 0 0,0-1 0 0 0,0 1 0 0 0,0-1 0 0 0,-1 1 0 0 0,1 0 0 0 0,-1-1 0 0 0,0 1 0 0 0,1-1 0 0 0,-1 1 0 0 0,0 0 0 0 0,0 0 0 0 0,-1 0 0 0 0,-1-3 1 0 0,1 2 32 0 0,0 1 1 0 0,0 0 0 0 0,0 0 0 0 0,0 0-1 0 0,0 0 1 0 0,-1 0 0 0 0,1 1 0 0 0,-1-1 0 0 0,1 1-1 0 0,-1 0 1 0 0,0-1 0 0 0,1 1 0 0 0,-1 0 0 0 0,0 1-1 0 0,0-1 1 0 0,0 0 0 0 0,0 1 0 0 0,0 0-1 0 0,0-1 1 0 0,0 1 0 0 0,1 0 0 0 0,-1 1 0 0 0,0-1-1 0 0,0 0 1 0 0,0 1 0 0 0,-5 1 0 0 0,5-1 73 0 0,0-1 1 0 0,0 1-1 0 0,0 0 1 0 0,0 0-1 0 0,0 0 1 0 0,0 0-1 0 0,1 1 1 0 0,-1-1 0 0 0,0 1-1 0 0,1-1 1 0 0,-1 1-1 0 0,1 0 1 0 0,0 0-1 0 0,-1 0 1 0 0,1 0-1 0 0,0 1 1 0 0,0-1-1 0 0,1 1 1 0 0,-1-1 0 0 0,0 1-1 0 0,1-1 1 0 0,-1 1-1 0 0,1 0 1 0 0,0 0-1 0 0,-1 4 1 0 0,2-5-43 0 0,0-1 0 0 0,0 0 1 0 0,0 0-1 0 0,0 1 1 0 0,0-1-1 0 0,0 0 0 0 0,1 0 1 0 0,-1 0-1 0 0,1 1 0 0 0,-1-1 1 0 0,1 0-1 0 0,-1 0 0 0 0,1 0 1 0 0,-1 0-1 0 0,1 0 0 0 0,0 0 1 0 0,0 0-1 0 0,-1 0 0 0 0,1 0 1 0 0,0 0-1 0 0,2 1 0 0 0,0 0 44 0 0,0 0 1 0 0,0 0-1 0 0,1 0 0 0 0,-1-1 0 0 0,1 1 0 0 0,7 2 0 0 0,0-2-3 0 0,0 1 0 0 0,1-2-1 0 0,20 2 1 0 0,10-9-223 0 0,-40 6 97 0 0,-1-1-1 0 0,1 1 1 0 0,0-1-1 0 0,0 1 1 0 0,-1-1-1 0 0,1 0 1 0 0,0 0 0 0 0,-1 0-1 0 0,1 0 1 0 0,-1 0-1 0 0,1 0 1 0 0,-1-1-1 0 0,0 1 1 0 0,1 0-1 0 0,-1-1 1 0 0,0 1-1 0 0,0-1 1 0 0,0 1-1 0 0,1-3 1 0 0,-1 3 18 0 0,-1 1 1 0 0,0-1-1 0 0,0 1 0 0 0,0-1 1 0 0,0 1-1 0 0,1-1 0 0 0,-1 1 1 0 0,0-1-1 0 0,0 0 1 0 0,0 1-1 0 0,0-1 0 0 0,0 1 1 0 0,0-1-1 0 0,0 1 0 0 0,-1-1 1 0 0,1 1-1 0 0,0-1 0 0 0,0 1 1 0 0,0-1-1 0 0,0 1 1 0 0,-1-1-1 0 0,1 1 0 0 0,0-1 1 0 0,0 1-1 0 0,-1-1 0 0 0,1 1 1 0 0,0 0-1 0 0,-1-1 0 0 0,1 1 1 0 0,-1-1-1 0 0,1 1 0 0 0,-1 0 1 0 0,1-1-1 0 0,0 1 1 0 0,-1 0-1 0 0,1 0 0 0 0,-1-1 1 0 0,1 1-1 0 0,-1 0 0 0 0,1 0 1 0 0,-1 0-1 0 0,0 0 0 0 0,1 0 1 0 0,-1 0-1 0 0,1-1 1 0 0,-1 1-1 0 0,1 0 0 0 0,-1 1 1 0 0,1-1-1 0 0,-1 0 0 0 0,0 0 1 0 0,-15 2-2245 0 0,5 4-4696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1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71 736 0 0,'-7'7'10875'0'0,"24"-4"-7363"0"0,31-3-1676 0 0,291-6 3978 0 0,166 17-2965 0 0,-259-4-1244 0 0,243-2 552 0 0,9-38-583 0 0,-418 24-1341 0 0,149-26 1341 0 0,-175 28-1572 0 0,32-4-2 0 0,-77 10 0 0 0,-2 0 0 0 0,0 0 0 0 0,1 2 0 0 0,-1 1 0 0 0,-4 2 0 0 0,-2 2 0 0 0,-2 12 0 0 0,-1 0 0 0 0,0-1 0 0 0,-1 1 0 0 0,-1-1 0 0 0,-7 18 0 0 0,-5 25 0 0 0,6 10 0 0 0,-3 88 0 0 0,10-115 0 0 0,2-24 0 0 0,1 0 0 0 0,1 0 0 0 0,1 0 0 0 0,7 33 0 0 0,0-31 0 0 0,-6-15 0 0 0,1-3 0 0 0,-1-2-48 0 0,5 3-2762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1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31 436 0 0,'-11'-31'17888'0'0,"15"46"-15245"0"0,0 4-975 0 0,-1 1 0 0 0,1 35 0 0 0,-2-10-249 0 0,3 6-549 0 0,39 281 3637 0 0,-44-331-4575 0 0,0 0 0 0 0,0 0 0 0 0,0 0 0 0 0,0 0 0 0 0,1 0 0 0 0,-1 0 0 0 0,0 0 0 0 0,1 0 0 0 0,-1 0 0 0 0,1 0 1 0 0,-1 0-1 0 0,1-1 0 0 0,-1 1 0 0 0,1 0 0 0 0,0 0 0 0 0,-1 0 0 0 0,1-1 0 0 0,0 1 0 0 0,0 0 0 0 0,-1 0 0 0 0,1-1 0 0 0,0 1 0 0 0,0-1 0 0 0,0 1 0 0 0,0-1 0 0 0,2 1 0 0 0,-3-1-478 0 0,1 0 0 0 0,0 0 0 0 0,0 0 0 0 0,0 0-1 0 0,0 0 1 0 0,0-1 0 0 0,0 1 0 0 0,0 0 0 0 0,0 0 0 0 0,-1-1-1 0 0,1 1 1 0 0,0-1 0 0 0,0 1 0 0 0,0-1 0 0 0,-1 1 0 0 0,1-1-1 0 0,0 1 1 0 0,0-1 0 0 0,-1 0 0 0 0,1 1 0 0 0,-1-1 0 0 0,1 0 0 0 0,0-1-1 0 0,1-4-2508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2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155 201 240 0 0,'-1'-1'226'0'0,"-1"0"0"0"0,1 0 0 0 0,0-1 0 0 0,-1 1 0 0 0,1 0 0 0 0,0-1 0 0 0,0 1 1 0 0,0-1-1 0 0,0 1 0 0 0,0-1 0 0 0,0 1 0 0 0,0-1 0 0 0,1 0 0 0 0,-1 1 0 0 0,0-1 0 0 0,1 0 0 0 0,-1 0 0 0 0,1 0 0 0 0,0 1 0 0 0,0-1 0 0 0,0 0 0 0 0,0 0 1 0 0,0 0-1 0 0,0 1 0 0 0,0-1 0 0 0,0 0 0 0 0,1 0 0 0 0,-1 0 0 0 0,1 1 0 0 0,0-1 0 0 0,1-3 0 0 0,1 1 293 0 0,1-1 0 0 0,0 0-1 0 0,1 1 1 0 0,-1 0 0 0 0,1 0 0 0 0,0 0 0 0 0,-1 1-1 0 0,10-5 1 0 0,14-8 510 0 0,1 3 0 0 0,1 0-1 0 0,0 2 1 0 0,0 1 0 0 0,1 1-1 0 0,0 2 1 0 0,0 1 0 0 0,35-2 0 0 0,39 1 1487 0 0,114 8 1 0 0,-206-1-2360 0 0,420-3 5047 0 0,-425 2-4942 0 0,-6 0-234 0 0,-1 1-1 0 0,1 0 1 0 0,0 0-1 0 0,-1 0 1 0 0,1 0-1 0 0,-1 0 1 0 0,1 0-1 0 0,0 0 1 0 0,-1 0-1 0 0,1 1 1 0 0,0-1-1 0 0,-1 0 1 0 0,1 1-1 0 0,-1 0 1 0 0,1-1-1 0 0,-1 1 1 0 0,2 1-1 0 0,-1-1 28 0 0,-5 52 29 0 0,-15 85 1 0 0,-1 15-95 0 0,16-94 10 0 0,2 1 0 0 0,13 104 0 0 0,39 68 0 0 0,-43-201 0 0 0,-4-15 0 0 0,-5-3 0 0 0,1-13 0 0 0,0 1 0 0 0,0-1 0 0 0,0 1 0 0 0,0-1 0 0 0,0 1 0 0 0,0-1 0 0 0,0 1 0 0 0,0-1 0 0 0,-1 1 0 0 0,1-1 0 0 0,0 0 0 0 0,0 1 0 0 0,0-1 0 0 0,-1 1 0 0 0,1-1 0 0 0,0 1 0 0 0,-1-1 0 0 0,1 0 0 0 0,0 1 0 0 0,-1-1 0 0 0,1 0 0 0 0,0 1 0 0 0,-1-1 0 0 0,1 0 0 0 0,0 0 0 0 0,-1 1 0 0 0,1-1 0 0 0,-1 0 0 0 0,1 0 0 0 0,-1 0 0 0 0,1 1 0 0 0,-1-1 0 0 0,1 0 0 0 0,-1 0 0 0 0,1 0 0 0 0,-1 0 0 0 0,1 0 0 0 0,-1 0 0 0 0,1 0 0 0 0,0 0 0 0 0,-1 0 0 0 0,1 0 0 0 0,-1 0 0 0 0,1-1 0 0 0,-1 1 0 0 0,1 0 0 0 0,-1 0 0 0 0,1 0 0 0 0,-1-1 0 0 0,0 1 0 0 0,-143-30 0 0 0,43 7 0 0 0,75 17 0 0 0,-362-63 0 0 0,-236 32 0 0 0,589 34-1653 0 0,87-1-657 0 0,69-6-8078 0 0,-78 2 7233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2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31 492 0 0,'1'-2'1041'0'0,"-1"0"0"0"0,1 0 0 0 0,0-1 1 0 0,0 1-1 0 0,0 0 0 0 0,1 0 0 0 0,-1 0 0 0 0,0 0 0 0 0,1 1 0 0 0,0-1 1 0 0,-1 0-1 0 0,11-4 8934 0 0,-17 15-9630 0 0,0 0 0 0 0,-1 0 0 0 0,0 0 0 0 0,-1-1 0 0 0,1 0 1 0 0,-2 0-1 0 0,-10 9 0 0 0,-68 51 623 0 0,49-41-424 0 0,-6 5 43 0 0,26-21-155 0 0,0 2-1 0 0,0 0 1 0 0,2 0-1 0 0,0 2 1 0 0,-22 26-1 0 0,36-41-386 0 0,0 1-1 0 0,0 0 1 0 0,1 0-1 0 0,-1 0 1 0 0,1 0-1 0 0,-1 1 1 0 0,1-1-1 0 0,-1 0 1 0 0,1 0-1 0 0,0 0 1 0 0,0 0-1 0 0,-1 0 1 0 0,1 1-1 0 0,0-1 1 0 0,0 0-1 0 0,0 0 1 0 0,0 0-1 0 0,0 0 1 0 0,1 1-1 0 0,-1-1 1 0 0,0 0 0 0 0,0 0-1 0 0,1 0 1 0 0,-1 0-1 0 0,1 0 1 0 0,0 2-1 0 0,1 0 19 0 0,0-1-1 0 0,0 1 1 0 0,0-1-1 0 0,1 0 1 0 0,-1 0 0 0 0,1 0-1 0 0,-1 0 1 0 0,1-1-1 0 0,0 1 1 0 0,3 1-1 0 0,9 4 83 0 0,1-1 0 0 0,31 7 0 0 0,-40-11-130 0 0,35 8-269 0 0,74 9 1 0 0,-61-16-2710 0 0,-4-7-3858 0 0,-39 2 3075 0 0,-2-1 538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21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8 392 0 0,'-11'-8'15174'0'0,"4"16"-13902"0"0,1 0 0 0 0,-1 0 0 0 0,1 1 0 0 0,1 0 1 0 0,0 0-1 0 0,-5 10 0 0 0,-12 23 738 0 0,13-29-1459 0 0,-4 5 117 0 0,0 2 0 0 0,2-1-1 0 0,0 1 1 0 0,1 1 0 0 0,-10 31 0 0 0,20-51-792 0 0,0-1 0 0 0,0 1 1 0 0,0-1-1 0 0,0 1 0 0 0,0-1 1 0 0,0 1-1 0 0,0 0 0 0 0,0-1 1 0 0,0 1-1 0 0,0-1 0 0 0,0 1 1 0 0,0 0-1 0 0,0-1 0 0 0,0 1 1 0 0,0-1-1 0 0,1 1 0 0 0,-1-1 1 0 0,0 1-1 0 0,0-1 0 0 0,1 1 1 0 0,-1-1-1 0 0,0 1 0 0 0,1-1 1 0 0,-1 1-1 0 0,1-1 0 0 0,11 3-9609 0 0,-1-5 6632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2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0 408 560 0 0,'15'-2'2699'0'0,"0"0"0"0"0,0 1-1 0 0,1 1 1 0 0,-1 1 0 0 0,0 0 0 0 0,0 1-1 0 0,17 4 1 0 0,-31-6-2496 0 0,0 0 1 0 0,0 1-1 0 0,0-1 0 0 0,0 0 1 0 0,0 1-1 0 0,0-1 0 0 0,0 0 0 0 0,0 0 1 0 0,0 0-1 0 0,0 0 0 0 0,0 0 1 0 0,0 0-1 0 0,0 0 0 0 0,0 0 1 0 0,0-1-1 0 0,0 1 0 0 0,0 0 1 0 0,0-1-1 0 0,0 1 0 0 0,0 0 0 0 0,0-1 1 0 0,0 1-1 0 0,-1-1 0 0 0,1 0 1 0 0,0 1-1 0 0,0-1 0 0 0,1 0 1 0 0,-2-1 137 0 0,-1 0-273 0 0,-1 0 0 0 0,1 0 0 0 0,0-1 0 0 0,-1 1 0 0 0,1-1 1 0 0,0 1-1 0 0,0-1 0 0 0,0-4 0 0 0,0 6-15 0 0,-1-10 1 0 0,-1 0 0 0 0,2 0 0 0 0,-1 0 0 0 0,2 0 0 0 0,-1 0 0 0 0,1 0 0 0 0,1 0 0 0 0,0 0 0 0 0,1 1 0 0 0,0-1 0 0 0,0 0 0 0 0,1 0 0 0 0,1 1 0 0 0,0 0 0 0 0,0 0 0 0 0,1 0 0 0 0,0 0 0 0 0,1 0 0 0 0,0 1 0 0 0,0 0 1 0 0,1 1-1 0 0,10-11 0 0 0,-4 5 98 0 0,1 2 1 0 0,0 0 0 0 0,0 0 0 0 0,1 1 0 0 0,1 1 0 0 0,0 1 0 0 0,0 0-1 0 0,1 1 1 0 0,0 0 0 0 0,0 2 0 0 0,0 0 0 0 0,32-6 0 0 0,-44 11-105 0 0,1 0 1 0 0,-1 1-1 0 0,1 0 1 0 0,-1 0-1 0 0,1 0 1 0 0,-1 0 0 0 0,1 1-1 0 0,-1 0 1 0 0,0 0-1 0 0,1 0 1 0 0,-1 1-1 0 0,0 0 1 0 0,8 4 0 0 0,-10-5-49 0 0,-1 1 0 0 0,0-1 0 0 0,0 1 1 0 0,0 0-1 0 0,0 0 0 0 0,0 0 0 0 0,0 0 1 0 0,-1 1-1 0 0,1-1 0 0 0,-1 0 0 0 0,1 1 1 0 0,-1-1-1 0 0,0 0 0 0 0,0 1 0 0 0,0 0 1 0 0,0-1-1 0 0,-1 1 0 0 0,1 0 0 0 0,-1-1 1 0 0,1 1-1 0 0,-1 0 0 0 0,0 0 0 0 0,0-1 1 0 0,0 1-1 0 0,0 0 0 0 0,-1 0 0 0 0,1-1 1 0 0,-1 1-1 0 0,-1 3 0 0 0,-17 57 0 0 0,13-47 0 0 0,0 1 0 0 0,2-1 0 0 0,0 1 0 0 0,0 0 0 0 0,0 22 0 0 0,4-35 0 0 0,0 1-1 0 0,0-1 1 0 0,1 0 0 0 0,0 0 0 0 0,0 0-1 0 0,0 0 1 0 0,0 0 0 0 0,0 0 0 0 0,1 0-1 0 0,0 0 1 0 0,0-1 0 0 0,0 1 0 0 0,0 0-1 0 0,0-1 1 0 0,1 0 0 0 0,4 5 0 0 0,-1-2 1 0 0,0-2 0 0 0,0 1 0 0 0,1 0 0 0 0,-1-1 1 0 0,1-1-1 0 0,0 1 0 0 0,0-1 0 0 0,10 3 0 0 0,10 2-21 0 0,1-2 1 0 0,-1-1-1 0 0,51 3 0 0 0,-59-4-1543 0 0,-14-1-1990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2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16 348 0 0,'-10'-16'13571'0'0,"2"61"-9469"0"0,-2 71 0 0 0,13 49 91 0 0,39 163 1209 0 0,-37-292-4455 0 0,1-7-846 0 0,-6-28-162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2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33 8 0 0,'-22'2'-688'0'0,"-18"1"8949"0"0,25-3 200 0 0,42-3-5479 0 0,723-31 6693 0 0,3 58-5647 0 0,-652-18-3993 0 0,1 1-32 0 0,143-9-1 0 0,-240 3-28 0 0,-3-1-14 0 0,0 0 0 0 0,-1-1 0 0 0,1 1 0 0 0,-1 0 0 0 0,1-1 0 0 0,0 1 0 0 0,-1-1 0 0 0,1 1 1 0 0,-1-1-1 0 0,1 0 0 0 0,-1 0 0 0 0,0 0 0 0 0,1 0 0 0 0,-1 0 0 0 0,2-1 0 0 0,3-1-259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22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49 148 292 0 0,'-4'-3'769'0'0,"-1"0"0"0"0,1 0 0 0 0,0-1 0 0 0,0 0 0 0 0,0 0-1 0 0,0 0 1 0 0,1 0 0 0 0,-1-1 0 0 0,1 0 0 0 0,0 1 0 0 0,-3-9 0 0 0,6 12-624 0 0,0 0 0 0 0,0 0 1 0 0,0 0-1 0 0,0 0 0 0 0,0-1 0 0 0,0 1 0 0 0,0 0 1 0 0,1 0-1 0 0,-1 0 0 0 0,0 0 0 0 0,1 0 1 0 0,-1 0-1 0 0,1 0 0 0 0,-1 0 0 0 0,1 0 0 0 0,0 0 1 0 0,-1 0-1 0 0,1 0 0 0 0,0 0 0 0 0,0 0 1 0 0,-1 1-1 0 0,1-1 0 0 0,0 0 0 0 0,1 0 0 0 0,24-15 1371 0 0,0 5-990 0 0,0 2 1 0 0,0 1 0 0 0,1 2 0 0 0,0 0 0 0 0,0 2-1 0 0,1 0 1 0 0,-1 2 0 0 0,1 2 0 0 0,0 0-1 0 0,-1 2 1 0 0,1 0 0 0 0,33 9 0 0 0,-54-9-449 0 0,-2 0 1 0 0,1 0-1 0 0,0 0 0 0 0,0 0 1 0 0,-1 1-1 0 0,1 0 1 0 0,-1 0-1 0 0,0 1 1 0 0,0 0-1 0 0,0 0 1 0 0,0 0-1 0 0,-1 0 1 0 0,8 9-1 0 0,-11-11-96 0 0,1 0 1 0 0,-1 0-1 0 0,0 0 1 0 0,0 0-1 0 0,0 1 1 0 0,0-1-1 0 0,0 0 1 0 0,0 0-1 0 0,0 1 1 0 0,-1-1-1 0 0,1 1 0 0 0,-1-1 1 0 0,0 0-1 0 0,0 1 1 0 0,0-1-1 0 0,0 1 1 0 0,0-1-1 0 0,0 0 1 0 0,-1 1-1 0 0,1-1 0 0 0,-1 0 1 0 0,0 1-1 0 0,1-1 1 0 0,-1 0-1 0 0,0 1 1 0 0,0-1-1 0 0,-1 0 1 0 0,1 0-1 0 0,0 0 0 0 0,-1 0 1 0 0,1 0-1 0 0,-1-1 1 0 0,0 1-1 0 0,1 0 1 0 0,-1-1-1 0 0,0 1 1 0 0,-4 2-1 0 0,-35 21-470 0 0,33-22 387 0 0,0 2 1 0 0,0-1-1 0 0,0 2 0 0 0,1-1 1 0 0,-7 6-1 0 0,13-10 50 0 0,23 14-25 0 0,50 2 315 0 0,-38-10-3 0 0,34 11 0 0 0,-59-15-166 0 0,0 1-1 0 0,0 0 0 0 0,0 0 1 0 0,-1 0-1 0 0,0 1 0 0 0,0 1 0 0 0,0-1 1 0 0,10 11-1 0 0,-17-15-57 0 0,0 0 1 0 0,0 0-1 0 0,0 0 0 0 0,0 0 1 0 0,0 0-1 0 0,-1 0 0 0 0,1 0 1 0 0,0 0-1 0 0,-1 1 0 0 0,1-1 1 0 0,-1 0-1 0 0,1 1 0 0 0,-1-1 1 0 0,1 0-1 0 0,-1 1 0 0 0,0-1 1 0 0,0 0-1 0 0,0 1 0 0 0,0-1 1 0 0,0 0-1 0 0,0 1 0 0 0,0-1 1 0 0,-1 2-1 0 0,0 0-2 0 0,0-1 0 0 0,0 1-1 0 0,0-1 1 0 0,0 1 0 0 0,-1-1 0 0 0,0 0 0 0 0,1 0-1 0 0,-1 1 1 0 0,0-1 0 0 0,-4 3 0 0 0,-1 1 5 0 0,-1 0 1 0 0,0 0 0 0 0,0-1-1 0 0,0 0 1 0 0,-13 4-1 0 0,1-1 36 0 0,0-1 0 0 0,0-2 0 0 0,-1 0 0 0 0,0-1 0 0 0,-40 3 0 0 0,16-7-2782 0 0,-77-9 0 0 0,99 5-1641 0 0,19 4 1955 0 0,-4-2 598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4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8 234 500 0 0,'-1'-1'385'0'0,"0"-1"0"0"0,0 1 0 0 0,0-1 0 0 0,1 0 0 0 0,-1 0 0 0 0,0 1 0 0 0,1-1 0 0 0,-1 0 0 0 0,1 0 0 0 0,0 0 1 0 0,-1 0-1 0 0,1 1 0 0 0,0-1 0 0 0,0 0 0 0 0,0 0 0 0 0,0 0 0 0 0,1 0 0 0 0,-1 0 0 0 0,1 0 0 0 0,0-2 0 0 0,0 2-71 0 0,0 0-1 0 0,1 0 1 0 0,-1 0-1 0 0,1 0 1 0 0,-1 1 0 0 0,1-1-1 0 0,0 0 1 0 0,-1 1 0 0 0,1 0-1 0 0,0-1 1 0 0,0 1 0 0 0,0 0-1 0 0,0 0 1 0 0,3-1-1 0 0,7-3 375 0 0,1 1 0 0 0,-1 1 0 0 0,1 1 0 0 0,-1-1 0 0 0,15 1 0 0 0,565-5 5113 0 0,-354 12-4534 0 0,106-9 235 0 0,326-37 404 0 0,-2-30-377 0 0,-587 62-1347 0 0,73-13 788 0 0,-153 22-960 0 0,0-1 1 0 0,0 1 0 0 0,0 0-1 0 0,0 0 1 0 0,0 0 0 0 0,0 0-1 0 0,0 0 1 0 0,0 0 0 0 0,1 0-1 0 0,-1 0 1 0 0,0 1 0 0 0,0-1-1 0 0,0 0 1 0 0,0 1 0 0 0,0-1-1 0 0,0 0 1 0 0,0 1 0 0 0,0-1-1 0 0,0 1 1 0 0,0 0 0 0 0,0-1-1 0 0,0 1 1 0 0,-1 0 0 0 0,1 0-1 0 0,0-1 1 0 0,0 1 0 0 0,-1 0-1 0 0,1 0 1 0 0,0 0 0 0 0,-1 0-1 0 0,1 0 1 0 0,-1 0 0 0 0,1 0-1 0 0,-1 0 1 0 0,0 0 0 0 0,1 0-1 0 0,-1 0 1 0 0,0 0 0 0 0,0 0-1 0 0,0 0 1 0 0,0 1 0 0 0,0-1-1 0 0,0 0 1 0 0,0 0 0 0 0,0 0-1 0 0,0 0 1 0 0,-1 2 0 0 0,0 9 131 0 0,-1 0 1 0 0,0 1 0 0 0,-6 17 0 0 0,3-15 7 0 0,-7 41-13 0 0,2 0 0 0 0,3 1 0 0 0,2-1 0 0 0,3 1 0 0 0,2 0 0 0 0,8 60 0 0 0,10 15-137 0 0,-18-125 0 0 0,0-6-74 0 0,0 0 0 0 0,0-1-1 0 0,0 1 1 0 0,-1 0 0 0 0,1 0 0 0 0,0-1-1 0 0,0 1 1 0 0,-1 0 0 0 0,1 0 0 0 0,0-1-1 0 0,-1 1 1 0 0,1 0 0 0 0,0-1 0 0 0,-1 1-1 0 0,1-1 1 0 0,-1 1 0 0 0,1 0 0 0 0,-1-1 0 0 0,0 1-1 0 0,1-1 1 0 0,-1 1 0 0 0,1-1 0 0 0,-1 0-1 0 0,0 1 1 0 0,1-1 0 0 0,-1 0 0 0 0,0 1-1 0 0,0-1 1 0 0,1 0 0 0 0,-1 0 0 0 0,-1 1-1 0 0,-20 0-8832 0 0,20-1 6973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2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19 864 0 0,'-2'3'11948'0'0,"19"-3"-8205"0"0,27-2-1402 0 0,90-6 3434 0 0,32-3-657 0 0,-147 11-7045 0 0,-14 0-1297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2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1 192 0 0,'-2'0'679'0'0,"1"0"0"0"0,-1 1 0 0 0,1-1 0 0 0,0 0 0 0 0,-1 1 0 0 0,1 0 0 0 0,-1-1 0 0 0,1 1 0 0 0,0 0 0 0 0,0-1 0 0 0,-1 1 0 0 0,1 0 0 0 0,0 0 0 0 0,0 0 0 0 0,0 0 0 0 0,0 0 0 0 0,0 1 0 0 0,-1 1 0 0 0,1 0 154 0 0,0 0 0 0 0,1-1 1 0 0,0 1-1 0 0,-1 0 0 0 0,1 0 0 0 0,0 0 0 0 0,0 0 1 0 0,1 3-1 0 0,0 2-977 0 0,2 75 4932 0 0,-2-35-2773 0 0,3 1-1 0 0,11 61 0 0 0,-15-108-2208 0 0,1-1 0 0 0,-1 1 0 0 0,1-1 0 0 0,-1 1 0 0 0,1-1 0 0 0,0 0 0 0 0,0 1 0 0 0,-1-1 0 0 0,1 0 0 0 0,0 0 0 0 0,0 1 0 0 0,2 1 0 0 0,10 5-10276 0 0,-9-6 7336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2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0 356 0 0,'-10'7'11282'0'0,"18"-3"-10388"0"0,-1 0 0 0 0,1 0 0 0 0,0-1 1 0 0,0 0-1 0 0,0 0 0 0 0,1-1 0 0 0,13 3 0 0 0,12 3 568 0 0,50 14 1588 0 0,169 22 1 0 0,91-17-37 0 0,-67-8-1444 0 0,-104-3-655 0 0,274-12-1 0 0,-56-17-914 0 0,-219 2 0 0 0,-135 7 0 0 0,-21 1 0 0 0,-13 2 0 0 0,-15-3 0 0 0,3-1-279 0 0,5 0-4355 0 0,15-4-2355 0 0,2 1 3414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2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41 500 0 0,'0'-2'412'0'0,"0"0"0"0"0,-1 0 1 0 0,1 1-1 0 0,-1-1 0 0 0,1 0 0 0 0,-1 0 0 0 0,0 1 1 0 0,1-1-1 0 0,-1 0 0 0 0,0 1 0 0 0,0-1 0 0 0,0 0 1 0 0,0 1-1 0 0,-1 0 0 0 0,1-1 0 0 0,0 1 0 0 0,-1 0 1 0 0,1-1-1 0 0,-1 1 0 0 0,1 0 0 0 0,-1 0 0 0 0,-2-1 1 0 0,1 1 42 0 0,0 0 0 0 0,-1 0 0 0 0,1 1 0 0 0,0-1 0 0 0,-1 1 0 0 0,1-1 0 0 0,-1 1 0 0 0,1 1 1 0 0,-1-1-1 0 0,1 0 0 0 0,-5 2 0 0 0,-6 1 504 0 0,0 1 0 0 0,0 1 0 0 0,1 0 0 0 0,-20 11 0 0 0,11-3-229 0 0,1 0 0 0 0,1 0 1 0 0,0 2-1 0 0,1 1 1 0 0,1 0-1 0 0,-23 27 0 0 0,32-33-398 0 0,1 1 0 0 0,0-1-1 0 0,0 2 1 0 0,1-1-1 0 0,0 1 1 0 0,1 0-1 0 0,1 0 1 0 0,0 1 0 0 0,0 0-1 0 0,2 0 1 0 0,-1 0-1 0 0,2 0 1 0 0,-2 16-1 0 0,4-16-178 0 0,1 0-1 0 0,1 0 0 0 0,0 0 1 0 0,0-1-1 0 0,2 1 0 0 0,-1-1 0 0 0,2 1 1 0 0,-1-1-1 0 0,2 0 0 0 0,0-1 0 0 0,0 1 1 0 0,1-1-1 0 0,0-1 0 0 0,1 1 1 0 0,0-1-1 0 0,1 0 0 0 0,0-1 0 0 0,16 13 1 0 0,-7-7-165 0 0,0-2 0 0 0,0 0 0 0 0,1-1 1 0 0,1-1-1 0 0,0-1 0 0 0,0 0 0 0 0,1-2 1 0 0,1 0-1 0 0,42 9 0 0 0,-59-16 12 0 0,0 0 0 0 0,0-1 0 0 0,1 0 0 0 0,-1 1 0 0 0,0-2 0 0 0,1 1 0 0 0,-1 0 0 0 0,0-1 0 0 0,1 0 0 0 0,-1-1 0 0 0,0 1 0 0 0,0-1 0 0 0,0 0 0 0 0,6-3 0 0 0,-9 3 0 0 0,1 1 0 0 0,-1-1 0 0 0,0 0 0 0 0,0 0 0 0 0,0 0 0 0 0,0 0 0 0 0,-1 0 0 0 0,1-1 0 0 0,0 1 0 0 0,-1 0 0 0 0,0-1 0 0 0,1 0 0 0 0,-1 1 0 0 0,0-1 0 0 0,0 1 0 0 0,-1-1 0 0 0,1 0 0 0 0,0 0 0 0 0,-1 1 0 0 0,0-1 0 0 0,0 0 0 0 0,0 0 0 0 0,0 0 0 0 0,0 1 0 0 0,0-1 0 0 0,-1 0 0 0 0,1 0 0 0 0,-2-4 0 0 0,0 4 0 0 0,1-1 0 0 0,-1 1 0 0 0,1-1 0 0 0,-1 1 0 0 0,0 0 0 0 0,-1 0 0 0 0,1-1 0 0 0,0 2 0 0 0,-1-1 0 0 0,0 0 0 0 0,1 0 0 0 0,-1 1 0 0 0,0 0 0 0 0,-1-1 0 0 0,1 1 0 0 0,0 0 0 0 0,0 1 0 0 0,-1-1 0 0 0,1 1 0 0 0,-1-1 0 0 0,-7-1 0 0 0,-4-1 0 0 0,-1 1 0 0 0,0 0 0 0 0,-28-1 0 0 0,23 3 25 0 0,0 1-1 0 0,-33 4 1 0 0,46-3-179 0 0,1 0 0 0 0,-1 1 1 0 0,0 0-1 0 0,1 0 0 0 0,-1 1 0 0 0,1 0 1 0 0,0 0-1 0 0,0 1 0 0 0,0 0 0 0 0,-7 5 1 0 0,14-9 49 0 0,-1 0 0 0 0,1 1 0 0 0,0-1 0 0 0,-1 0 0 0 0,1 0 1 0 0,0 1-1 0 0,0-1 0 0 0,-1 0 0 0 0,1 1 0 0 0,0-1 0 0 0,0 0 1 0 0,-1 1-1 0 0,1-1 0 0 0,0 0 0 0 0,0 1 0 0 0,0-1 0 0 0,0 0 1 0 0,0 1-1 0 0,0-1 0 0 0,-1 1 0 0 0,1-1 0 0 0,0 0 1 0 0,0 1-1 0 0,0-1 0 0 0,0 1 0 0 0,0-1 0 0 0,1 0 0 0 0,-1 1 1 0 0,0-1-1 0 0,0 0 0 0 0,0 1 0 0 0,0-1 0 0 0,0 1 0 0 0,0-1 1 0 0,1 0-1 0 0,-1 1 0 0 0,0-1 0 0 0,0 0 0 0 0,0 1 0 0 0,1-1 1 0 0,-1 0-1 0 0,0 0 0 0 0,1 1 0 0 0,-1-1 0 0 0,0 0 0 0 0,1 0 1 0 0,-1 1-1 0 0,0-1 0 0 0,1 0 0 0 0,-1 0 0 0 0,0 0 1 0 0,1 0-1 0 0,-1 1 0 0 0,0-1 0 0 0,1 0 0 0 0,24 7-6941 0 0,-10-6 3908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25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1 292 0 0,'0'0'9706'0'0,"3"3"-7510"0"0,89 128 8994 0 0,-59-81-7883 0 0,76 89 0 0 0,-59-83-540 0 0,-43-53-2765 0 0,-6-3-2 0 0,0 0 0 0 0,0 0 0 0 0,0 0 0 0 0,0 0 0 0 0,0 0 0 0 0,0 0 0 0 0,0 0 0 0 0,0 0 0 0 0,0-1 0 0 0,0 1 0 0 0,0 0 0 0 0,0-1 0 0 0,0 1 0 0 0,0 0 0 0 0,0-1 0 0 0,0 1 0 0 0,0-1 0 0 0,-1 0 0 0 0,1 1 0 0 0,0-1 0 0 0,0 0 0 0 0,-1 1 0 0 0,1-1 0 0 0,0 0 0 0 0,-1 0 0 0 0,1 0 0 0 0,0 0 0 0 0,-1 1 0 0 0,0-1 0 0 0,1 0 0 0 0,-1 0 0 0 0,1 0 0 0 0,-1 0 0 0 0,0-2 0 0 0,2 0 0 0 0,13-29 0 0 0,17-48 0 0 0,-19 44 0 0 0,19-36 0 0 0,-14 35 0 0 0,-13 25 0 0 0,1 0 0 0 0,0 0 0 0 0,0 1 0 0 0,1 0 0 0 0,10-12 0 0 0,-12 15 0 0 0,10 0 0 0 0,-13 7-709 0 0,0 0 1580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49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7 228 280 0 0,'-1'0'212'0'0,"1"1"1"0"0,-1-1-1 0 0,1 0 1 0 0,0 0-1 0 0,-1 1 1 0 0,1-1-1 0 0,0 0 1 0 0,-1 1-1 0 0,1-1 1 0 0,0 0-1 0 0,-1 1 1 0 0,1-1-1 0 0,0 1 1 0 0,0-1-1 0 0,-1 1 0 0 0,1-1 1 0 0,0 0-1 0 0,0 1 1 0 0,0-1-1 0 0,0 1 1 0 0,0-1-1 0 0,-1 1 1 0 0,1-1-1 0 0,0 1 1 0 0,0-1-1 0 0,0 1 1 0 0,11 5 710 0 0,0-1 0 0 0,-1-1 1 0 0,20 6-1 0 0,78 9 1195 0 0,-76-14-1508 0 0,804 61 5513 0 0,13-71-2243 0 0,-405-13-2620 0 0,355-28 427 0 0,367-17-50 0 0,-1081 60-1504 0 0,228-5 338 0 0,265 6 66 0 0,208-8-104 0 0,-143 0-205 0 0,690-28 315 0 0,-634 7-398 0 0,-180 8-52 0 0,1087-66 461 0 0,-1574 85-538 0 0,-15 2-127 0 0,-1 1-1 0 0,1 0 0 0 0,18 2 0 0 0,-49 6-4971 0 0,-13 1 3087 0 0,-50 2-4606 0 0,22-6 3853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5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78 230 172 0 0,'-2'-3'-928'0'0,"-11"-11"6668"0"0,7 14-1215 0 0,5 12-2147 0 0,18 200 4549 0 0,5 74-3738 0 0,-18 318 98 0 0,-24-126-948 0 0,-34 16 129 0 0,33-347-1721 0 0,19-137-649 0 0,1 0 0 0 0,0-1 0 0 0,1 1 0 0 0,0 0 0 0 0,1 0 0 0 0,0 0-1 0 0,4 16 1 0 0,-4-22-68 0 0,0-1 0 0 0,0 0-1 0 0,1 0 1 0 0,-1 1 0 0 0,1-1 0 0 0,0 0-1 0 0,0-1 1 0 0,0 1 0 0 0,0 0 0 0 0,1 0-1 0 0,-1-1 1 0 0,1 1 0 0 0,-1-1-1 0 0,1 0 1 0 0,0 0 0 0 0,0 0 0 0 0,0 0-1 0 0,0 0 1 0 0,0-1 0 0 0,0 0-1 0 0,1 1 1 0 0,-1-1 0 0 0,0 0 0 0 0,5 0-1 0 0,35 6 79 0 0,1-3 0 0 0,79-1 0 0 0,-37-2-46 0 0,754-16-51 0 0,-293-25-11 0 0,6 0 0 0 0,-184 28 0 0 0,484 3 0 0 0,-523 11 0 0 0,61 6 0 0 0,211 6 0 0 0,217 3 0 0 0,-493-19 0 0 0,806-41 0 0 0,-866 30 0 0 0,340-17 0 0 0,-455 23 0 0 0,216-3 0 0 0,-339 11 0 0 0,702 16 0 0 0,-422-7 0 0 0,116 13 0 0 0,293 12 0 0 0,-100 0 0 0 0,-83 40 0 0 0,-522-72 0 0 0,43 1 0 0 0,-39-5 0 0 0,0-2 0 0 0,-4-2 0 0 0,-3-3 0 0 0,-2-1 0 0 0,-5 3 0 0 0,1 1 0 0 0,-1-1 0 0 0,1 0 0 0 0,-2 1 0 0 0,1-1 0 0 0,-1 0 0 0 0,0 0 0 0 0,0-1 0 0 0,0-6 0 0 0,-1 10 0 0 0,29-184 0 0 0,12-60 0 0 0,-23 142 0 0 0,-4-1 0 0 0,-1-134 0 0 0,9-86 0 0 0,-13 255 0 0 0,-3 0 0 0 0,-3 0 0 0 0,-10-99 0 0 0,4 111 0 0 0,2-1 0 0 0,3 1 0 0 0,2 0 0 0 0,4 1 0 0 0,15-65 0 0 0,-13 43 0 0 0,-8 58 0 0 0,1-1 0 0 0,8-29 0 0 0,-8 43 0 0 0,-1-1 0 0 0,0 0 0 0 0,-1 0 0 0 0,0-1 0 0 0,0-18 0 0 0,0 4 0 0 0,-1 15 0 0 0,0 1 0 0 0,-1-1 0 0 0,0 2 0 0 0,-1 0 0 0 0,1 1 0 0 0,-2-2 0 0 0,1 2 0 0 0,-2 2 0 0 0,0-1 0 0 0,0 1 0 0 0,1 2 0 0 0,0 1 0 0 0,0 0 0 0 0,-1 0 0 0 0,1 0 0 0 0,-1 0 0 0 0,1 0 0 0 0,-1 1 0 0 0,0 0 0 0 0,0 0 0 0 0,1 0 0 0 0,-1 0 0 0 0,0 0 0 0 0,-7 0 0 0 0,-5-1 0 0 0,-461-110 0 0 0,474 111 0 0 0,-22-7 0 0 0,-48-9 1 0 0,67 16-2 0 0,0 0 1 0 0,0 1-1 0 0,-1 0 1 0 0,1 0-1 0 0,0 0 1 0 0,0 0-1 0 0,0 1 1 0 0,-1 0-1 0 0,1 1 1 0 0,0-1-1 0 0,0 1 1 0 0,1 0-1 0 0,-11 5 1 0 0,16-7-108 0 0,-1 1 1 0 0,1-1-1 0 0,-1 1 0 0 0,1-1 1 0 0,-1 0-1 0 0,1 1 0 0 0,-1-1 1 0 0,1 1-1 0 0,-1-1 0 0 0,1 1 1 0 0,0-1-1 0 0,-1 1 0 0 0,1 0 1 0 0,0-1-1 0 0,-1 1 0 0 0,1 0 1 0 0,0-1-1 0 0,0 1 0 0 0,0-1 0 0 0,-1 1 1 0 0,1 0-1 0 0,0-1 0 0 0,0 1 1 0 0,0 0-1 0 0,0-1 0 0 0,0 1 1 0 0,0 0-1 0 0,1-1 0 0 0,-1 1 1 0 0,0 0-1 0 0,0-1 0 0 0,0 1 1 0 0,0 0-1 0 0,1-1 0 0 0,-1 1 1 0 0,0-1-1 0 0,1 2 0 0 0,17 16-6372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8:08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88 0 0,'0'0'4020'0'0,"29"22"315"0"0,-25-16-3993 0 0,-1-1 0 0 0,1 2 0 0 0,-1-1 0 0 0,0 0 0 0 0,-1 1 0 0 0,0-1 0 0 0,0 1 0 0 0,0 0 0 0 0,-1-1 0 0 0,0 1 0 0 0,0 0 0 0 0,-1 0 0 0 0,0 0 0 0 0,-1 9 0 0 0,-2 14 275 0 0,-1-1 0 0 0,-9 31-1 0 0,6-31-251 0 0,0-1-22 0 0,-2 0-1 0 0,0 0 1 0 0,-21 40-1 0 0,-50 75 737 0 0,35-65-594 0 0,36-60-276 0 0,-1 0-1 0 0,-1-1 0 0 0,-1 0 1 0 0,0-1-1 0 0,-27 27 0 0 0,29-32 234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0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1 108 0 0,'-5'1'9344'0'0,"5"-2"-9157"0"0,-6 26 4349 0 0,-2 42-1206 0 0,7-57-2323 0 0,-14 180 5272 0 0,7-66-3396 0 0,2-74-1927 0 0,3-22-417 0 0,1 0-1 0 0,1 43 0 0 0,10-56-4027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0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1 620 0 0,'-4'0'1446'0'0,"1"0"-1346"0"0,0 0 746 0 0,0-1-1 0 0,0 1 1 0 0,-1 0 0 0 0,1 1-1 0 0,0-1 1 0 0,0 0 0 0 0,0 1-1 0 0,-4 1 3971 0 0,4 15 649 0 0,9 8-3543 0 0,0-2-1 0 0,2 1 0 0 0,1-1 0 0 0,0 0 0 0 0,14 22 0 0 0,71 104 107 0 0,-92-145-2034 0 0,14 7-85 0 0,-15-11-12 0 0,-1 0 0 0 0,0 1-1 0 0,0-1 1 0 0,1 0-1 0 0,-1 0 1 0 0,0 0 0 0 0,0 0-1 0 0,1 0 1 0 0,-1 0-1 0 0,0 0 1 0 0,0 0 0 0 0,1 0-1 0 0,-1 0 1 0 0,0 0-1 0 0,0 0 1 0 0,1 0 0 0 0,-1-1-1 0 0,0 1 1 0 0,0 0-1 0 0,1 0 1 0 0,-1 0 0 0 0,0 0-1 0 0,0 0 1 0 0,1 0-1 0 0,-1-1 1 0 0,0 1 0 0 0,0 0-1 0 0,0 0 1 0 0,1 0-1 0 0,-1-1 1 0 0,0 1 0 0 0,0 0-1 0 0,0 0 1 0 0,0 0-1 0 0,0-1 1 0 0,0 1 0 0 0,1 0-1 0 0,-1 0 1 0 0,0-1-1 0 0,0 1 1 0 0,0 0 0 0 0,0 0-1 0 0,0-1 1 0 0,0 1-1 0 0,1-13-8814 0 0,-3 3 5644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5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43 472 0 0,'-3'-5'9167'0'0,"21"1"-6564"0"0,26-1-932 0 0,199 0 3650 0 0,116 3-2388 0 0,67 2-176 0 0,148 3-204 0 0,-262-4-1403 0 0,483-16 2087 0 0,-784 17-3159 0 0,-9 0-160 0 0,0 1 0 0 0,0-1 0 0 0,0 0 0 0 0,1 0 0 0 0,-1 0 1 0 0,0 0-1 0 0,0-1 0 0 0,0 1 0 0 0,0 0 0 0 0,0-1 0 0 0,0 1 0 0 0,0-1 0 0 0,-1 0 0 0 0,1 0 0 0 0,3-1 0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0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42 115 652 0 0,'-42'-17'7920'0'0,"57"-6"-2617"0"0,3 12-4235 0 0,1 1-1 0 0,-1 0 0 0 0,2 2 0 0 0,-1 0 0 0 0,1 2 1 0 0,0 0-1 0 0,0 1 0 0 0,1 1 0 0 0,28-2 1 0 0,-46 5-934 0 0,0 1 0 0 0,0 0 0 0 0,0 0 0 0 0,1 0 0 0 0,-1 1 0 0 0,0-1 0 0 0,0 1 0 0 0,0 0 0 0 0,0-1 0 0 0,0 1 0 0 0,0 1 0 0 0,-1-1 0 0 0,1 0 1 0 0,0 1-1 0 0,0-1 0 0 0,-1 1 0 0 0,1 0 0 0 0,-1 0 0 0 0,0 0 0 0 0,1 0 0 0 0,-1 0 0 0 0,0 1 0 0 0,0-1 0 0 0,0 1 0 0 0,-1-1 0 0 0,1 1 0 0 0,-1 0 0 0 0,1-1 1 0 0,-1 1-1 0 0,0 0 0 0 0,0 0 0 0 0,0 0 0 0 0,0 0 0 0 0,-1 0 0 0 0,1 0 0 0 0,-1 0 0 0 0,0 0 0 0 0,1 0 0 0 0,-2 1 0 0 0,1 3 0 0 0,-1 7 52 0 0,-1 1 0 0 0,-1-1 0 0 0,0 1 0 0 0,-1-1 0 0 0,0 0 0 0 0,-1-1 0 0 0,-7 15 0 0 0,-3-1-87 0 0,-1 0 1 0 0,-1-1 0 0 0,-1-1 0 0 0,-26 28-1 0 0,38-45-370 0 0,1-2-2503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8:1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41 572 0 0,'0'-2'328'0'0,"0"1"0"0"0,0-1 1 0 0,0 0-1 0 0,0 1 0 0 0,0-1 0 0 0,0 1 0 0 0,1-1 0 0 0,-1 1 0 0 0,1-1 1 0 0,-1 1-1 0 0,1-1 0 0 0,-1 1 0 0 0,1-1 0 0 0,0 1 0 0 0,0 0 1 0 0,0-1-1 0 0,-1 1 0 0 0,1 0 0 0 0,0 0 0 0 0,1-1 0 0 0,-1 1 0 0 0,0 0 1 0 0,0 0-1 0 0,0 0 0 0 0,1 1 0 0 0,-1-1 0 0 0,1 0 0 0 0,-1 0 1 0 0,0 1-1 0 0,2-1 0 0 0,0 0 9 0 0,-1 1 1 0 0,0 0-1 0 0,0 0 0 0 0,1 0 1 0 0,-1 0-1 0 0,0 0 1 0 0,0 1-1 0 0,0-1 0 0 0,1 1 1 0 0,-1-1-1 0 0,0 1 1 0 0,0 0-1 0 0,0 0 0 0 0,0 0 1 0 0,0 0-1 0 0,0 0 1 0 0,0 0-1 0 0,-1 1 0 0 0,1-1 1 0 0,0 1-1 0 0,2 2 1 0 0,16 21 1181 0 0,-1 0 1 0 0,-1 1 0 0 0,-1 1 0 0 0,18 37 0 0 0,-19-32 262 0 0,2 0 1 0 0,43 57-1 0 0,-58-86-1649 0 0,0 1 0 0 0,1-1 0 0 0,-1 0 1 0 0,1 0-1 0 0,-1 0 0 0 0,1-1 0 0 0,7 4 0 0 0,16 1-2745 0 0,-26-7 1713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8:18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149 168 556 0 0,'-45'-19'1971'0'0,"-11"-6"2104"0"0,51 22-3179 0 0,0 0 0 0 0,1 0 0 0 0,-1 0 1 0 0,1-1-1 0 0,-1 1 0 0 0,1-1 0 0 0,0 0 1 0 0,-4-6-1 0 0,8 10-710 0 0,-1-1-1 0 0,1 0 1 0 0,0 1 0 0 0,-1-1 0 0 0,1 0-1 0 0,0 1 1 0 0,0-1 0 0 0,-1 0-1 0 0,1 0 1 0 0,0 1 0 0 0,0-1 0 0 0,0 0-1 0 0,0 0 1 0 0,0 1 0 0 0,0-1 0 0 0,0 0-1 0 0,0 0 1 0 0,0 1 0 0 0,0-1-1 0 0,1 0 1 0 0,-1 0 0 0 0,0 1 0 0 0,0-1-1 0 0,1 0 1 0 0,-1 1 0 0 0,1-2-1 0 0,20-17 2128 0 0,-12 13-1735 0 0,0 1 0 0 0,0 1 0 0 0,14-6 1 0 0,-3 5 89 0 0,0 0 1 0 0,0 0-1 0 0,1 2 0 0 0,24-1 1 0 0,-32 3-395 0 0,0 1 1 0 0,0 1-1 0 0,-1 0 0 0 0,1 1 1 0 0,0 0-1 0 0,-1 0 1 0 0,1 2-1 0 0,12 4 0 0 0,-23-7-233 0 0,-1 0-1 0 0,1 0 1 0 0,0 0-1 0 0,-1 0 0 0 0,1 0 1 0 0,-1 0-1 0 0,1 0 1 0 0,-1 1-1 0 0,0-1 1 0 0,1 1-1 0 0,-1-1 0 0 0,0 1 1 0 0,0-1-1 0 0,0 1 1 0 0,0 0-1 0 0,0-1 0 0 0,0 1 1 0 0,-1 0-1 0 0,1 0 1 0 0,0 0-1 0 0,-1 0 0 0 0,0-1 1 0 0,1 1-1 0 0,-1 0 1 0 0,0 0-1 0 0,0 0 1 0 0,0 0-1 0 0,0 0 0 0 0,0 0 1 0 0,-1 0-1 0 0,1 0 1 0 0,0 0-1 0 0,-1-1 0 0 0,0 1 1 0 0,1 0-1 0 0,-2 2 1 0 0,-4 10 206 0 0,0-1 1 0 0,-1 0 0 0 0,-16 23-1 0 0,10-18-102 0 0,-20 26-72 0 0,26-36-300 0 0,0 0 1 0 0,1 0 0 0 0,0 0 0 0 0,1 1-1 0 0,-1 0 1 0 0,-3 11 0 0 0,8-19-850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3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15 232 0 0,'-54'-8'8221'0'0,"53"8"-7024"0"0,0 0-1108 0 0,1 0 1 0 0,0 0-1 0 0,0 0 1 0 0,0 0-1 0 0,0 0 1 0 0,0 0-1 0 0,-1 0 1 0 0,1 0-1 0 0,0 0 1 0 0,0 0-1 0 0,0 0 1 0 0,0 0-1 0 0,0 1 1 0 0,0-1-1 0 0,-1 0 1 0 0,1 0 0 0 0,0 0-1 0 0,0 0 1 0 0,0 0-1 0 0,0 0 1 0 0,0 1-1 0 0,0-1 1 0 0,0 0-1 0 0,0 0 1 0 0,0 0-1 0 0,0 0 1 0 0,0 0-1 0 0,0 1 1 0 0,0-1-1 0 0,0 0 1 0 0,0 0-1 0 0,0 0 1 0 0,0 0 0 0 0,0 1-1 0 0,0-1 1 0 0,0 0-1 0 0,0 0 1 0 0,0 0-1 0 0,0 0 1 0 0,0 0-1 0 0,0 1 1 0 0,0-1-1 0 0,0 0 1 0 0,0 0-1 0 0,0 0 1 0 0,0 0-1 0 0,1 0 1 0 0,-1 0-1 0 0,0 1 1 0 0,11 4 602 0 0,-1 0 0 0 0,1-1 1 0 0,0 0-1 0 0,1-1 0 0 0,-1 0 0 0 0,1-1 1 0 0,12 1-1 0 0,89 3 1063 0 0,-94-5-1410 0 0,185-7 1864 0 0,-166 3-2329 0 0,0-3-1 0 0,-1-1 0 0 0,51-16 1 0 0,-72 20-2848 0 0,-4 2-4884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3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1 240 0 0,'-8'0'164'0'0,"4"0"548"0"0,0 0 1 0 0,0 0-1 0 0,-1 0 1 0 0,1 1-1 0 0,0-1 0 0 0,0 1 1 0 0,0 0-1 0 0,-7 2 1 0 0,10-2-415 0 0,-1 1 0 0 0,0-1-1 0 0,1 0 1 0 0,-1 1 0 0 0,1 0 0 0 0,-1-1 0 0 0,1 1 0 0 0,0 0 0 0 0,-1 0 0 0 0,1-1 0 0 0,0 1 0 0 0,0 0 0 0 0,0 0 0 0 0,1 0 0 0 0,-1 0 0 0 0,0 1 0 0 0,1-1 0 0 0,-1 0 0 0 0,1 0 0 0 0,0 2 0 0 0,-32 245 6936 0 0,18-125-5246 0 0,-18 225 3434 0 0,32-347-5511 0 0,-1 0 1 0 0,1 0 0 0 0,0 0 0 0 0,0 0-1 0 0,0 0 1 0 0,0 0 0 0 0,0 1 0 0 0,1-1 0 0 0,-1 0-1 0 0,0 0 1 0 0,1 0 0 0 0,0-1 0 0 0,-1 1 0 0 0,1 0-1 0 0,0 0 1 0 0,0 0 0 0 0,0 0 0 0 0,0-1 0 0 0,2 3-1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39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42 456 0 0,'-17'2'1627'0'0,"-11"1"1631"0"0,11 3 6742 0 0,22-5-8579 0 0,93-2 3589 0 0,57-15-1693 0 0,-1 0-603 0 0,-154 16-2723 0 0,114-10 1232 0 0,-90 7-5268 0 0,0-1-3899 0 0,-11 0 5025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39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0 80 0 0,'0'0'11149'0'0,"-4"2"-9902"0"0,-6 3-284 0 0,0 2-1 0 0,1-1 1 0 0,-1 2 0 0 0,1-1 0 0 0,1 1 0 0 0,-13 14-1 0 0,-13 12 306 0 0,-101 80 1522 0 0,-93 86-678 0 0,226-198-2362 0 0,15-23-13120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3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33 512 0 0,'-7'-9'-1148'0'0,"-2"-2"4709"0"0,-1-2 5853 0 0,19 25-5077 0 0,106 127 3100 0 0,70 59-2064 0 0,-166-179-4772 0 0,-12-11-457 0 0,26 23 1333 0 0,-31-29-1418 0 0,0 0 0 0 0,0-1 0 0 0,0 1 0 0 0,1-1 0 0 0,-1 0 0 0 0,0 1 0 0 0,1-1 0 0 0,-1 0 0 0 0,1 0 0 0 0,0-1 1 0 0,-1 1-1 0 0,6 0 0 0 0,-7-1-415 0 0,19-2-1051 0 0,-11 1-108 0 0,-1-1 0 0 0,1-1-1 0 0,-1 0 1 0 0,1 0 0 0 0,15-8 0 0 0,-11 4-1301 0 0,17-7-409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4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21 832 0 0,'-47'3'8798'0'0,"17"8"6242"0"0,38-7-13384 0 0,12 0-643 0 0,108-6 2711 0 0,-37-2-2043 0 0,-71 3-1896 0 0,0 0 0 0 0,0-2 0 0 0,29-7 0 0 0,-14 1-4244 0 0,0-2-5870 0 0,-30 9 7398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40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0 324 0 0,'-15'11'798'0'0,"7"3"6660"0"0,8-14-7200 0 0,0 1 0 0 0,0-1-1 0 0,0 1 1 0 0,0-1 0 0 0,0 0 0 0 0,0 1 0 0 0,0-1 0 0 0,1 1-1 0 0,-1-1 1 0 0,0 0 0 0 0,0 1 0 0 0,1-1 0 0 0,-1 0 0 0 0,1 1 515 0 0,-1-1-515 0 0,0 1 0 0 0,1-1-1 0 0,-1 0 1 0 0,0 0 0 0 0,1 1 0 0 0,-1-1 0 0 0,0 0 0 0 0,1 0-1 0 0,0 0 1 0 0,21 4 2363 0 0,105-12 6160 0 0,-73 3-7757 0 0,-17 1-3317 0 0,1 1-3450 0 0,-30 1 2418 0 0,2-2 480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5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13 105 676 0 0,'-1'-1'265'0'0,"0"0"0"0"0,0 0 0 0 0,0-1 0 0 0,0 1 0 0 0,0 0 0 0 0,0 0 0 0 0,0-1 0 0 0,1 1 0 0 0,-1 0 0 0 0,0-1 0 0 0,1 1 0 0 0,-1-1 0 0 0,1 1 0 0 0,-1-1 0 0 0,1 1 0 0 0,0-1 0 0 0,0 1 0 0 0,-1-1 0 0 0,1 0 0 0 0,0 1 0 0 0,1-1 0 0 0,-1 1 0 0 0,0-1 0 0 0,0 1 0 0 0,1-3 0 0 0,1 2 63 0 0,-1-1 0 0 0,1 1-1 0 0,-1-1 1 0 0,1 1 0 0 0,0 0 0 0 0,0 0 0 0 0,0 0-1 0 0,0 0 1 0 0,0 0 0 0 0,1 0 0 0 0,-1 1 0 0 0,5-3-1 0 0,5-2 617 0 0,1 0 0 0 0,0 1-1 0 0,0 1 1 0 0,25-6 0 0 0,-24 8-378 0 0,1 0 0 0 0,0 1 1 0 0,-1 1-1 0 0,1 0 0 0 0,0 1 1 0 0,0 0-1 0 0,17 5 1 0 0,-24-5-366 0 0,-1 1 0 0 0,0 0 0 0 0,0 1 0 0 0,0-1 0 0 0,-1 1 0 0 0,1 0 0 0 0,-1 1 0 0 0,1 0 0 0 0,-1 0 0 0 0,0 0 0 0 0,-1 1 0 0 0,1 0 0 0 0,-1 0 0 0 0,0 0 0 0 0,0 1 0 0 0,5 7 0 0 0,-8-10-137 0 0,0 0-1 0 0,-1 0 1 0 0,0 0-1 0 0,0 0 1 0 0,0 0 0 0 0,0 0-1 0 0,0 0 1 0 0,0 0-1 0 0,-1 0 1 0 0,0 1-1 0 0,1-1 1 0 0,-1 0-1 0 0,0 0 1 0 0,-1 0 0 0 0,1 1-1 0 0,-1-1 1 0 0,-1 5-1 0 0,0-2-72 0 0,0 0-1 0 0,-1-1 1 0 0,0 1 0 0 0,0-1-1 0 0,0 1 1 0 0,-1-1-1 0 0,0 0 1 0 0,-7 7 0 0 0,0-1-215 0 0,-1 0 1 0 0,-1-1 0 0 0,0 0 0 0 0,0-1-1 0 0,-1-1 1 0 0,-18 9 0 0 0,-18 11-1094 0 0,49-27 1198 0 0,3 0-3 0 0,1 0 129 0 0,1 1-1 0 0,-1-1 0 0 0,0 1 0 0 0,1-1 0 0 0,-1 0 0 0 0,1 0 0 0 0,-1-1 0 0 0,1 1 1 0 0,-1-1-1 0 0,1 0 0 0 0,0 0 0 0 0,-1 0 0 0 0,6-1 0 0 0,7 1 80 0 0,4 0 34 0 0,22 2 410 0 0,69 10 1 0 0,-100-10-420 0 0,-1 0 1 0 0,1 1-1 0 0,-1 0 1 0 0,0 0-1 0 0,0 1 0 0 0,0 1 1 0 0,0 0-1 0 0,-1 0 0 0 0,0 1 1 0 0,0 0-1 0 0,16 14 0 0 0,-24-19-74 0 0,1 1-1 0 0,0 0 0 0 0,-1-1 0 0 0,1 1 1 0 0,-1 0-1 0 0,1 0 0 0 0,-1 0 1 0 0,0 1-1 0 0,0-1 0 0 0,0 0 1 0 0,0 0-1 0 0,0 1 0 0 0,0-1 0 0 0,-1 0 1 0 0,1 1-1 0 0,-1-1 0 0 0,1 1 1 0 0,-1-1-1 0 0,0 0 0 0 0,0 1 0 0 0,-1 3 1 0 0,0-3-5 0 0,0 0 1 0 0,0 0-1 0 0,-1 0 1 0 0,1-1 0 0 0,-1 1-1 0 0,0 0 1 0 0,1 0-1 0 0,-1-1 1 0 0,0 1 0 0 0,-1-1-1 0 0,1 0 1 0 0,0 0-1 0 0,-1 1 1 0 0,-2 0-1 0 0,-9 6 46 0 0,1-1-1 0 0,-1-1 0 0 0,0-1 1 0 0,0 0-1 0 0,-24 7 0 0 0,-21 0-546 0 0,-1-2 0 0 0,-104 5 0 0 0,150-17 535 0 0,7-1-2020 0 0,26-15-9991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4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22 600 0 0,'-28'-6'2177'0'0,"-1"-2"16842"0"0,52 9-17349 0 0,82 7 2272 0 0,35 1-1343 0 0,-46-10-3214 0 0,-56-8-2539 0 0,-16-2-6249 0 0,-17 7 6517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41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0 128 0 0,'-10'2'861'0'0,"0"1"0"0"0,1 0-1 0 0,0 0 1 0 0,-1 0 0 0 0,1 2 0 0 0,1-1 0 0 0,-1 1-1 0 0,1 0 1 0 0,-11 8 0 0 0,14-8-113 0 0,0 0 0 0 0,0 1 0 0 0,0-1 0 0 0,1 1 0 0 0,0 0 0 0 0,0 0 0 0 0,1 0-1 0 0,0 0 1 0 0,0 1 0 0 0,0-1 0 0 0,1 1 0 0 0,0 0 0 0 0,-2 12 0 0 0,-4 26 2521 0 0,-2 65 0 0 0,13 122 787 0 0,1-71-1607 0 0,-2-99-2060 0 0,-1-3-4122 0 0,-1-58 3510 0 0,0-1 1 0 0,0 1-1 0 0,-1-1 0 0 0,1 1 0 0 0,0-1 1 0 0,-1 1-1 0 0,1-1 0 0 0,-1 1 1 0 0,1-1-1 0 0,0 1 0 0 0,-1-1 0 0 0,1 1 1 0 0,-1-1-1 0 0,1 0 0 0 0,-1 1 1 0 0,1-1-1 0 0,-1 0 0 0 0,1 1 1 0 0,-1-1-1 0 0,0 0 0 0 0,1 0 0 0 0,-1 0 1 0 0,1 1-1 0 0,-1-1 0 0 0,0 0 1 0 0,0 0-1 0 0,-21 3-2887 0 0,16-2 2597 0 0,-61 10-2374 0 0,-88 15 980 0 0,1 14 6511 0 0,152-40-4265 0 0,-1 1 84 0 0,1 0-1 0 0,0-1 0 0 0,-1 1 1 0 0,1 0-1 0 0,0 0 1 0 0,0 0-1 0 0,-1 0 0 0 0,1 1 1 0 0,0-1-1 0 0,0 1 0 0 0,1-1 1 0 0,-4 4-1 0 0,5-4-321 0 0,0-1 0 0 0,0 0-1 0 0,1 1 1 0 0,-1-1-1 0 0,0 1 1 0 0,1-1 0 0 0,-1 1-1 0 0,0-1 1 0 0,1 0 0 0 0,-1 1-1 0 0,1-1 1 0 0,-1 0-1 0 0,0 0 1 0 0,1 1 0 0 0,-1-1-1 0 0,1 0 1 0 0,-1 0 0 0 0,1 1-1 0 0,-1-1 1 0 0,1 0-1 0 0,-1 0 1 0 0,1 0 0 0 0,-1 0-1 0 0,1 0 1 0 0,-1 0 0 0 0,1 0-1 0 0,0 0 1 0 0,15 3 638 0 0,-16-3-732 0 0,37 1 867 0 0,0 0 0 0 0,0-3-1 0 0,1-1 1 0 0,63-14 0 0 0,-10 2-950 0 0,-42 8 18 0 0,10-2-715 0 0,-18 5-8999 0 0,-26 2 6076 0 0,6-2 529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4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31 852 0 0,'-1'-3'1373'0'0,"-1"0"-1"0"0,1 0 1 0 0,-1 1-1 0 0,0-1 1 0 0,0 0 0 0 0,0 1-1 0 0,0-1 1 0 0,-5-3-1 0 0,-7 3 3391 0 0,-5 10-3581 0 0,-37 25 1751 0 0,-101 78 0 0 0,106-72-2114 0 0,-217 165 2235 0 0,254-196-3415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4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27 240 0 0,'-27'-26'20329'0'0,"29"29"-18847"0"0,61 85 4689 0 0,48 41-2350 0 0,-90-105-3097 0 0,-18-21-945 0 0,1 1 1 0 0,0 0-1 0 0,0-1 0 0 0,0 1 1 0 0,0-1-1 0 0,1 0 1 0 0,-1-1-1 0 0,1 1 0 0 0,7 2 1 0 0,7 1-3610 0 0,3-5-3291 0 0,-6-1 3760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4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4 166 768 0 0,'0'1'339'0'0,"-1"-1"0"0"0,1 1 0 0 0,0-1 0 0 0,-1 1 0 0 0,1-1 0 0 0,0 1 0 0 0,0-1 0 0 0,-1 1 0 0 0,1 0 0 0 0,0-1 0 0 0,0 1 0 0 0,0-1-1 0 0,0 1 1 0 0,0 0 0 0 0,0-1 0 0 0,0 1 0 0 0,0-1 0 0 0,0 1 0 0 0,0 0 0 0 0,0-1 0 0 0,0 1 0 0 0,0 0 0 0 0,1-1 0 0 0,-1 1 0 0 0,0-1 0 0 0,0 1 0 0 0,1-1 0 0 0,-1 1 0 0 0,0-1 0 0 0,1 1 0 0 0,-1-1 0 0 0,0 1 0 0 0,1-1-1 0 0,-1 1 1 0 0,1-1 0 0 0,-1 1 0 0 0,1-1 0 0 0,0 1 0 0 0,2 0 262 0 0,0 0 0 0 0,-1-1 1 0 0,1 1-1 0 0,0 0 0 0 0,0-1 0 0 0,0 0 0 0 0,0 0 0 0 0,0 1 0 0 0,3-2 0 0 0,10 0 859 0 0,-1-1 1 0 0,22-6-1 0 0,-22 4-689 0 0,0 0-1 0 0,0-2 1 0 0,-1 0-1 0 0,0 0 1 0 0,0-1 0 0 0,16-11-1 0 0,-23 13-560 0 0,-1-1-1 0 0,1 1 0 0 0,-1-1 0 0 0,0 0 0 0 0,-1-1 0 0 0,1 1 1 0 0,-1-1-1 0 0,-1 0 0 0 0,1 0 0 0 0,-1-1 0 0 0,0 1 0 0 0,-1-1 1 0 0,3-9-1 0 0,5-11-144 0 0,-10 29-65 0 0,0-1 0 0 0,0 1 0 0 0,0 0 0 0 0,0 0 0 0 0,0 0 0 0 0,-1 0 0 0 0,1-1 0 0 0,0 1 0 0 0,-1 0 0 0 0,1 0 0 0 0,0 0 0 0 0,-1 0 0 0 0,0 1 0 0 0,1 0 0 0 0,0-1 0 0 0,1 11 0 0 0,0 1 0 0 0,-1-1 0 0 0,0 1 0 0 0,-1-1 0 0 0,0 1 0 0 0,-3 21 0 0 0,0-3 0 0 0,-4 144 0 0 0,9-160-176 0 0,19-29-16106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43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1 408 0 0,'-4'1'490'0'0,"0"0"1"0"0,0 0-1 0 0,0 1 1 0 0,0 0-1 0 0,1 0 1 0 0,-1 0-1 0 0,1 0 1 0 0,-1 0-1 0 0,1 1 1 0 0,0 0-1 0 0,0-1 1 0 0,0 1-1 0 0,0 0 0 0 0,1 1 1 0 0,-1-1-1 0 0,1 0 1 0 0,0 1-1 0 0,0-1 1 0 0,0 1-1 0 0,0 0 1 0 0,0 0-1 0 0,1-1 1 0 0,-1 6-1 0 0,-4 8 847 0 0,2-1 0 0 0,0 0 0 0 0,1 1 0 0 0,-1 23 0 0 0,1 91 4115 0 0,4-111-5028 0 0,0-1 0 0 0,1 0 1 0 0,2 0-1 0 0,9 33 0 0 0,-6-39-2859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4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95 740 0 0,'-14'1'-591'0'0,"-12"-4"20301"0"0,37-3-18159 0 0,5 0-218 0 0,1 1 1 0 0,0 1 0 0 0,22-3-1 0 0,31-7 114 0 0,-14-3-2740 0 0,-12 5-1838 0 0,-1-2-3861 0 0,-23 6 4118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44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1 191 196 0 0,'6'-28'6363'0'0,"-2"22"-5320"0"0,1 0 0 0 0,-1 1-1 0 0,1-1 1 0 0,0 1-1 0 0,0 0 1 0 0,1 1 0 0 0,0-1-1 0 0,-1 1 1 0 0,2 0-1 0 0,-1 0 1 0 0,12-5 0 0 0,4 1 1023 0 0,1 0 1 0 0,29-6 0 0 0,-35 11-1287 0 0,-1-1 0 0 0,0-1 1 0 0,0 0-1 0 0,0-1 0 0 0,-1-1 0 0 0,19-11 0 0 0,-30 15-605 0 0,-1 0-50 0 0,0 1-1 0 0,-1 0 1 0 0,1 1-1 0 0,0-1 1 0 0,0 0-1 0 0,0 1 1 0 0,0 0-1 0 0,1-1 1 0 0,-1 1-1 0 0,4 0 1 0 0,-6 1-24 0 0,-3 23 1 0 0,0 1 0 0 0,-2-1 0 0 0,-7 27 0 0 0,5-23-111 0 0,-5 47-1 0 0,9-40 10 0 0,3-1 0 0 0,0 1 0 0 0,10 50 0 0 0,31 96 0 0 0,-5-23 0 0 0,-29-91 0 0 0,-8-65 0 0 0,0 0 0 0 0,1 0 0 0 0,-1-1 0 0 0,-1 1 0 0 0,1 0 0 0 0,0 0 0 0 0,0 0 0 0 0,0 0 0 0 0,0-1 0 0 0,-1 1 0 0 0,1 0 0 0 0,0 0 0 0 0,-1-1 0 0 0,1 1 0 0 0,0 0 0 0 0,-1 0 0 0 0,1-1 0 0 0,-1 1 0 0 0,1 0 0 0 0,-1-1 0 0 0,0 1 0 0 0,1-1 0 0 0,-1 1 0 0 0,1-1 0 0 0,-1 1 0 0 0,0-1 0 0 0,0 1 0 0 0,1-1 0 0 0,-1 1 0 0 0,0-1 0 0 0,0 0 0 0 0,-1 1 0 0 0,-21-2 0 0 0,18 0 0 0 0,-33-1 0 0 0,0 2 0 0 0,0 2 0 0 0,0 1 0 0 0,-49 10 0 0 0,66-5 0 0 0,21-7 0 0 0,-1-1 0 0 0,1 0 0 0 0,0 0 0 0 0,0 0 0 0 0,0 1 0 0 0,0-1 0 0 0,0 0 0 0 0,0 0 0 0 0,0 1 0 0 0,0-1 0 0 0,-1 0 0 0 0,1 0 0 0 0,0 1 0 0 0,0-1 0 0 0,0 0 0 0 0,0 1 0 0 0,0-1 0 0 0,0 0 0 0 0,0 0 0 0 0,0 1 0 0 0,1-1 0 0 0,-1 0 0 0 0,0 0 0 0 0,0 1 0 0 0,0-1 0 0 0,0 0 0 0 0,0 0 0 0 0,0 0 0 0 0,0 1 0 0 0,1-1 0 0 0,-1 0 0 0 0,0 0 0 0 0,0 1 0 0 0,0-1 0 0 0,0 0 0 0 0,1 0 0 0 0,-1 0 0 0 0,0 0 0 0 0,0 0 0 0 0,1 1 0 0 0,-1-1 0 0 0,0 0 0 0 0,0 0 0 0 0,0 0 0 0 0,1 0 0 0 0,-1 0 0 0 0,0 0 0 0 0,0 0 0 0 0,1 0 0 0 0,11 6 0 0 0,7-3-155 0 0,1-1 1 0 0,-1 0-1 0 0,1-2 1 0 0,28-3-1 0 0,80-15-10540 0 0,-114 16 8507 0 0,30-6-1090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44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28 0 0,'0'0'1117'0'0,"-4"1"432"0"0,-26 12 7967 0 0,1 8-3686 0 0,-27 33-681 0 0,28-25-3378 0 0,-27 19 719 0 0,-82 55 0 0 0,77-60-2098 0 0,53-37-1517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4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38 192 0 0,'-1'-2'424'0'0,"-4"-33"19728"0"0,9 35-19681 0 0,1 1 1 0 0,-1 0-1 0 0,0 0 1 0 0,0 1-1 0 0,0-1 0 0 0,0 1 1 0 0,0 0-1 0 0,0 0 1 0 0,-1 0-1 0 0,1 1 0 0 0,-1-1 1 0 0,1 1-1 0 0,4 4 1 0 0,38 43 4052 0 0,-3 9-3566 0 0,20 25-1041 0 0,-42-67-1762 0 0,3-6-8408 0 0,-14-9 6710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5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1 398 728 0 0,'134'4'11628'0'0,"-56"2"-5544"0"0,152 33 0 0 0,-226-38-5705 0 0,0 0 1 0 0,0 0 0 0 0,0 0 0 0 0,0 1 0 0 0,0-1-1 0 0,0 1 1 0 0,0 0 0 0 0,-1 0 0 0 0,1 0 0 0 0,5 6 1597 0 0,-13-9-1691 0 0,-1 0-243 0 0,0 0-1 0 0,0 0 0 0 0,0-1 0 0 0,1 1 1 0 0,-1-1-1 0 0,1 0 0 0 0,-1 0 0 0 0,1 0 0 0 0,0-1 1 0 0,0 0-1 0 0,0 0 0 0 0,0 0 0 0 0,0 0 0 0 0,1 0 1 0 0,-1-1-1 0 0,1 1 0 0 0,0-1 0 0 0,0 0 0 0 0,1 0 1 0 0,-1 0-1 0 0,1-1 0 0 0,-1 1 0 0 0,2-1 1 0 0,-1 1-1 0 0,0-1 0 0 0,1 1 0 0 0,0-1 0 0 0,0 0 1 0 0,0 0-1 0 0,0 0 0 0 0,1 0 0 0 0,0 1 0 0 0,0-1 1 0 0,0 0-1 0 0,1 0 0 0 0,0 0 0 0 0,0 0 0 0 0,0 1 1 0 0,0-1-1 0 0,1 0 0 0 0,2-6 0 0 0,5-7-19 0 0,0 1-1 0 0,1-1 0 0 0,1 1 1 0 0,0 1-1 0 0,1 0 1 0 0,1 1-1 0 0,1 0 0 0 0,0 1 1 0 0,1 1-1 0 0,31-23 1 0 0,-20 19 0 0 0,0 1 0 0 0,0 1 0 0 0,2 2 0 0 0,0 1 1 0 0,0 0-1 0 0,48-10 0 0 0,-71 20-23 0 0,1 1 0 0 0,-1 0 0 0 0,1 0 0 0 0,0 1 0 0 0,-1 0 0 0 0,1 0 0 0 0,0 0 0 0 0,-1 1 0 0 0,1-1 0 0 0,7 3 0 0 0,-11-2 0 0 0,0 0 0 0 0,0 0 0 0 0,0-1 0 0 0,-1 1 0 0 0,1 1 0 0 0,0-1 0 0 0,-1 0 0 0 0,1 0 0 0 0,-1 0 0 0 0,1 1 0 0 0,-1-1 0 0 0,1 1 0 0 0,-1-1 0 0 0,0 1 0 0 0,0 0 0 0 0,0-1 0 0 0,0 1 0 0 0,0 0 0 0 0,0 0 0 0 0,-1 0 0 0 0,1-1 0 0 0,0 1 0 0 0,-1 0 0 0 0,0 0 0 0 0,1 0 0 0 0,-1 0 0 0 0,0 0 0 0 0,0 0 0 0 0,0 0 0 0 0,0 0 0 0 0,-1 4 0 0 0,-3 13 0 0 0,0 1 0 0 0,-1-1 0 0 0,-1-1 0 0 0,-1 1 0 0 0,-14 28 0 0 0,11-29 0 0 0,2 1 0 0 0,0 1 0 0 0,1 0 0 0 0,-7 36 0 0 0,14-55 0 0 0,0 1 0 0 0,-1 0 0 0 0,1-1 0 0 0,0 1 0 0 0,0 0 0 0 0,0-1 0 0 0,1 1 0 0 0,-1-1 0 0 0,0 1 0 0 0,1-1 0 0 0,-1 1 0 0 0,1 0 0 0 0,-1-1 0 0 0,1 1 0 0 0,0-1 0 0 0,-1 0 0 0 0,1 1 0 0 0,0-1 0 0 0,0 0 0 0 0,0 1 0 0 0,0-1 0 0 0,0 0 0 0 0,1 0 0 0 0,-1 0 0 0 0,0 0 0 0 0,0 0 0 0 0,2 1 0 0 0,1 0 0 0 0,1 0 0 0 0,-1 0 0 0 0,0-1 0 0 0,0 0 0 0 0,1 1 0 0 0,6-1 0 0 0,-8 0 0 0 0,22 2 183 0 0,0-1-1 0 0,1-2 1 0 0,34-3 0 0 0,-5 1-3617 0 0,1 3-8404 0 0,-45 0 8713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4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44 788 0 0,'-3'-5'9944'0'0,"12"-1"-8872"0"0,1 1 1 0 0,0 0 0 0 0,0 1 0 0 0,0 0 0 0 0,1 0 0 0 0,0 1-1 0 0,-1 1 1 0 0,1 0 0 0 0,0 0 0 0 0,0 1 0 0 0,0 1-1 0 0,0-1 1 0 0,18 3 0 0 0,-27-2-970 0 0,-1 0 0 0 0,1 0 0 0 0,0 0 0 0 0,0 1 0 0 0,-1-1 0 0 0,1 0 0 0 0,0 1 0 0 0,0-1 0 0 0,-1 1 0 0 0,1 0 0 0 0,0-1 0 0 0,-1 1 0 0 0,1 0 0 0 0,-1 0-1 0 0,1 0 1 0 0,-1 0 0 0 0,1 0 0 0 0,-1 0 0 0 0,0 1 0 0 0,0-1 0 0 0,1 0 0 0 0,-1 1 0 0 0,0-1 0 0 0,0 1 0 0 0,0-1 0 0 0,-1 1 0 0 0,1-1 0 0 0,0 1 0 0 0,0 0 0 0 0,-1 0 0 0 0,1-1 0 0 0,-1 1 0 0 0,0 0 0 0 0,1 0 0 0 0,-1-1 0 0 0,0 1 0 0 0,0 0 0 0 0,0 0 0 0 0,0-1 0 0 0,-1 1 0 0 0,1 0-1 0 0,0 0 1 0 0,-1 0 0 0 0,1-1 0 0 0,-1 1 0 0 0,-1 3 0 0 0,-2 5 64 0 0,-1 0-1 0 0,1-1 1 0 0,-2 1-1 0 0,1-1 1 0 0,-1 0-1 0 0,-11 12 1 0 0,-24 21 290 0 0,28-30-378 0 0,1 0 0 0 0,0 1 0 0 0,1 0 1 0 0,0 1-1 0 0,1 1 0 0 0,-11 20 0 0 0,21-34-79 0 0,-1 0 0 0 0,1 1 0 0 0,-1-1 0 0 0,1 0 0 0 0,-1 1 0 0 0,1-1-1 0 0,0 0 1 0 0,-1 1 0 0 0,1-1 0 0 0,0 1 0 0 0,0-1 0 0 0,0 0 0 0 0,0 1 0 0 0,0-1 0 0 0,0 1 0 0 0,1-1 0 0 0,-1 0 0 0 0,0 1-1 0 0,1-1 1 0 0,-1 0 0 0 0,1 1 0 0 0,0-1 0 0 0,-1 0 0 0 0,1 0 0 0 0,1 3 0 0 0,0-2 0 0 0,1 0 1 0 0,-1 0-1 0 0,1-1 1 0 0,-1 1-1 0 0,1-1 1 0 0,0 1-1 0 0,-1-1 0 0 0,1 0 1 0 0,0 0-1 0 0,0 0 1 0 0,4 1-1 0 0,7 0-8 0 0,0 0 1 0 0,1-1-1 0 0,-1 0 0 0 0,14-2 1 0 0,-10 0-1279 0 0,0-1 1 0 0,24-7-1 0 0,8-7-9145 0 0,-30 8 7268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4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58 184 0 0,'-2'-4'548'0'0,"-8"-28"3156"0"0,10 11 10752 0 0,0 26-13327 0 0,-4 25 615 0 0,-1 1-1 0 0,-11 37 1 0 0,6-30-218 0 0,-5 42 0 0 0,15-76-1629 0 0,0-1 1 0 0,0 1 0 0 0,1 0-1 0 0,-1-1 1 0 0,1 1-1 0 0,0-1 1 0 0,0 1-1 0 0,0-1 1 0 0,2 6-1 0 0,4 3-3470 0 0,1-3-3802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46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57 716 0 0,'-33'-12'22321'0'0,"55"4"-21147"0"0,0 1-1 0 0,1 1 1 0 0,0 2 0 0 0,0 0 0 0 0,26-1 0 0 0,-5 0-1797 0 0,-17 3-2657 0 0,0 0-4228 0 0,-15 1 4308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4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13 114 456 0 0,'-13'0'13581'0'0,"29"3"-8976"0"0,5-3-4708 0 0,-13-1 491 0 0,134-16 4238 0 0,-127 14-4196 0 0,0-1 0 0 0,-1 0 1 0 0,1-1-1 0 0,-1 0 1 0 0,0-1-1 0 0,0-1 0 0 0,18-12 1 0 0,-30 18-335 0 0,1-1-1 0 0,-1 1 1 0 0,1-1 0 0 0,-1 0 0 0 0,0 0-1 0 0,0 0 1 0 0,0-1 0 0 0,0 1 0 0 0,0 0-1 0 0,0-1 1 0 0,-1 1 0 0 0,1-1 0 0 0,-1 1-1 0 0,0-1 1 0 0,1 0 0 0 0,-1 0 0 0 0,0-3-1 0 0,-1 5 457 0 0,-1 5-464 0 0,-9 61 362 0 0,2 0-1 0 0,3 0 1 0 0,4 71 0 0 0,4-76 398 0 0,19 111-1 0 0,-14-125-933 0 0,-8-45 33 0 0,0 0 1 0 0,1 0-1 0 0,-1 1 1 0 0,0-1-1 0 0,0 0 1 0 0,0 0-1 0 0,0 0 0 0 0,0 0 1 0 0,0 0-1 0 0,0 0 1 0 0,0 0-1 0 0,0 0 0 0 0,0 0 1 0 0,0 0-1 0 0,-1 0 1 0 0,1 0-1 0 0,-1 0 0 0 0,1 0 1 0 0,-1 0-1 0 0,1 0 1 0 0,-1 0-1 0 0,1 0 1 0 0,-1 0-1 0 0,0 0 0 0 0,1 0 1 0 0,-1-1-1 0 0,0 1 1 0 0,0 0-1 0 0,0-1 0 0 0,1 1 1 0 0,-1 0-1 0 0,0-1 1 0 0,0 1-1 0 0,0-1 1 0 0,-1 1-1 0 0,-3 0-216 0 0,0 0 0 0 0,1-1 0 0 0,-1 0 0 0 0,0 0 0 0 0,1 0 0 0 0,-9-2 0 0 0,-9 1-155 0 0,-12 2-122 0 0,-63 4-722 0 0,86-4 1276 0 0,-1 1 0 0 0,1 0-1 0 0,0 1 1 0 0,0 0 0 0 0,0 1-1 0 0,-12 6 1 0 0,23-10 44 0 0,-1 0 1 0 0,1 0-1 0 0,-1 0 0 0 0,1 0 0 0 0,-1 0 0 0 0,1 0 1 0 0,-1 1-1 0 0,1-1 0 0 0,0 0 0 0 0,-1 0 1 0 0,1 1-1 0 0,-1-1 0 0 0,1 0 0 0 0,-1 1 0 0 0,1-1 1 0 0,0 0-1 0 0,-1 1 0 0 0,1-1 0 0 0,0 0 1 0 0,-1 1-1 0 0,1-1 0 0 0,0 1 0 0 0,0-1 0 0 0,0 1 1 0 0,-1-1-1 0 0,1 1 0 0 0,0-1 0 0 0,0 1 1 0 0,0-1-1 0 0,0 1 0 0 0,0-1 0 0 0,0 1 0 0 0,0-1 1 0 0,0 1-1 0 0,0 0 0 0 0,17 7 1063 0 0,29-2 211 0 0,23-3-156 0 0,-7-1 436 0 0,-21 1-3336 0 0,-7-1-2934 0 0,0 2-4028 0 0,-20-2 5467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4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14 204 0 0,'1'-1'273'0'0,"-1"1"0"0"0,0-1 0 0 0,0 1 1 0 0,0-1-1 0 0,0 1 0 0 0,0-1 0 0 0,0 1 0 0 0,0-1 0 0 0,0 1 1 0 0,-1 0-1 0 0,1-1 0 0 0,0 1 0 0 0,0-1 0 0 0,0 1 0 0 0,0-1 0 0 0,-1 1 1 0 0,1-1-1 0 0,0 1 0 0 0,0 0 0 0 0,-1-1 0 0 0,1 1 0 0 0,0 0 1 0 0,-1-1-1 0 0,1 1 0 0 0,0 0 0 0 0,-1-1 0 0 0,1 1 0 0 0,0 0 1 0 0,-1 0-1 0 0,1-1 0 0 0,-1 1 0 0 0,-15 4 4582 0 0,-15 20-1164 0 0,30-23-3499 0 0,-154 126 6624 0 0,-94 44-3655 0 0,237-162-4246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4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17 888 0 0,'-8'-17'20945'0'0,"19"29"-19625"0"0,0 0 0 0 0,-1 0 0 0 0,0 1 0 0 0,-1 1 0 0 0,8 14 0 0 0,38 82 1667 0 0,4 8-2960 0 0,-53-106-564 0 0,22 31 1297 0 0,-10-27-4023 0 0,3-8-6187 0 0,-12-7 5975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3:4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56 932 0 0,'10'-7'1671'0'0,"-1"0"0"0"0,1 1 0 0 0,1 0 0 0 0,-1 1 0 0 0,1 0 0 0 0,0 1 0 0 0,19-5 0 0 0,-26 7-1220 0 0,0 1 0 0 0,0 0 0 0 0,0 0 1 0 0,0 1-1 0 0,0-1 0 0 0,0 1 0 0 0,0 0 1 0 0,0 0-1 0 0,0 0 0 0 0,0 1 1 0 0,0-1-1 0 0,0 1 0 0 0,0 0 0 0 0,0 0 1 0 0,0 0-1 0 0,0 1 0 0 0,0 0 0 0 0,-1-1 1 0 0,1 1-1 0 0,-1 0 0 0 0,1 1 0 0 0,-1-1 1 0 0,0 1-1 0 0,0-1 0 0 0,4 5 0 0 0,-6-6-339 0 0,-1 0 1 0 0,1 0-1 0 0,0 1 0 0 0,0-1 0 0 0,0 0 0 0 0,-1 1 0 0 0,1-1 0 0 0,-1 0 0 0 0,1 1 0 0 0,-1-1 0 0 0,0 1 1 0 0,1-1-1 0 0,-1 1 0 0 0,0-1 0 0 0,0 1 0 0 0,0-1 0 0 0,0 1 0 0 0,0-1 0 0 0,-1 1 0 0 0,1-1 0 0 0,0 1 0 0 0,-1-1 1 0 0,1 1-1 0 0,-1-1 0 0 0,1 1 0 0 0,-1-1 0 0 0,1 0 0 0 0,-3 3 0 0 0,-1 1-202 0 0,0 0 1 0 0,-1 0-1 0 0,0 0 0 0 0,0 0 0 0 0,-7 4 0 0 0,-8 9-638 0 0,19-18 553 0 0,1 2 158 0 0,1-1-1 0 0,-1 1 1 0 0,1 0-1 0 0,-1-1 1 0 0,1 1-1 0 0,0-1 1 0 0,-1 1-1 0 0,1-1 1 0 0,0 1-1 0 0,0-1 1 0 0,0 0-1 0 0,0 1 1 0 0,0-1-1 0 0,0 0 1 0 0,1 0-1 0 0,-1 0 1 0 0,2 2-1 0 0,30 18 306 0 0,-17-11-137 0 0,8 7 203 0 0,-1 1 0 0 0,33 32 0 0 0,-47-41-230 0 0,-1 0-1 0 0,0 1 1 0 0,-1 0-1 0 0,0 0 1 0 0,0 1-1 0 0,-1 0 1 0 0,-1 0-1 0 0,8 21 1 0 0,-11-29-83 0 0,-1 1 0 0 0,0-1 0 0 0,-1 1 0 0 0,1 0 0 0 0,-1-1 0 0 0,1 1 0 0 0,-1 0 0 0 0,0-1 0 0 0,-1 1 0 0 0,1 0 0 0 0,-1-1 0 0 0,1 1 0 0 0,-1-1 0 0 0,0 1 1 0 0,0-1-1 0 0,-1 1 0 0 0,1-1 0 0 0,-1 0 0 0 0,-2 4 0 0 0,1-2-4 0 0,-1-1 1 0 0,0 1-1 0 0,0-1 1 0 0,-1-1-1 0 0,1 1 1 0 0,-1 0-1 0 0,0-1 1 0 0,0 0-1 0 0,0 0 1 0 0,0-1-1 0 0,-6 3 1 0 0,-11 2 35 0 0,-1 0 1 0 0,1-2 0 0 0,-1 0-1 0 0,-44 2 1 0 0,23-5-217 0 0,-57-4 0 0 0,6-11-4103 0 0,85 11 1656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8:2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0 114 516 0 0,'1'-9'1596'0'0,"0"0"1"0"0,1-1-1 0 0,0 1 0 0 0,1 0 1 0 0,0 0-1 0 0,7-16 0 0 0,3-8 8258 0 0,-11 35-9186 0 0,1 3-312 0 0,-1-1 0 0 0,1 1 0 0 0,-1 0 0 0 0,1 1 0 0 0,-2-1 0 0 0,1 0 0 0 0,0 0 0 0 0,-1 1 0 0 0,1 5 0 0 0,4 61 1562 0 0,-2-18-914 0 0,9 60 675 0 0,5 28 397 0 0,-18-135-2600 0 0,2 10-366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8:23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125 118 240 0 0,'-18'-6'1005'0'0,"-39"-14"4663"0"0,51 18-3879 0 0,-1-2 0 0 0,1 1 0 0 0,-1-1 0 0 0,1 0 0 0 0,-12-14 4562 0 0,26 10-4392 0 0,9 0-890 0 0,15 0 93 0 0,1 1 0 0 0,0 2 1 0 0,39-2-1 0 0,-7 1-69 0 0,-21 1-499 0 0,1 2 0 0 0,80 5-1 0 0,-112 5-1886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8:2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34 8 0 0,'-11'-16'3093'0'0,"-1"-2"10087"0"0,11 18-13059 0 0,0 1 0 0 0,1-1 0 0 0,-1 1 0 0 0,1-1 0 0 0,-1 1 0 0 0,1-1 0 0 0,-1 1 0 0 0,1-1 0 0 0,-1 1 0 0 0,1 0 0 0 0,-1-1 0 0 0,1 1 0 0 0,0-1 0 0 0,-1 1 0 0 0,1 0 0 0 0,0-1 0 0 0,0 1 0 0 0,0 0 0 0 0,-1 0 0 0 0,1-1 1 0 0,0 1-1 0 0,0 0 0 0 0,0 0 0 0 0,0-1 0 0 0,0 1 0 0 0,0 1 0 0 0,-1 25 1680 0 0,1-22-1255 0 0,1 46 1927 0 0,2 1-1 0 0,16 83 1 0 0,-9-74-1062 0 0,-10-60-1469 0 0,0-1-1 0 0,0 1 1 0 0,0 0-1 0 0,0 0 1 0 0,0 0-1 0 0,0-1 1 0 0,1 1 0 0 0,-1 0-1 0 0,0 0 1 0 0,1 0-1 0 0,-1-1 1 0 0,0 1-1 0 0,1 0 1 0 0,-1-1-1 0 0,1 1 1 0 0,-1 0-1 0 0,1-1 1 0 0,-1 1-1 0 0,1 0 1 0 0,0-1-1 0 0,-1 1 1 0 0,1-1-1 0 0,0 1 1 0 0,-1-1-1 0 0,1 0 1 0 0,0 1-1 0 0,1-1 1 0 0,4-5-3527 0 0,-5-11-5513 0 0,-3 7 6286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5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67 196 0 0,'0'0'7051'0'0,"4"-1"-5431"0"0,14-3-144 0 0,0 2 0 0 0,-1 1 0 0 0,1 0 0 0 0,36 3 0 0 0,-5 0-337 0 0,250-2 1809 0 0,1268-14 4407 0 0,-1490 12-6999 0 0,-17 3 67 0 0,1-4 1 0 0,-1-2-1 0 0,84-18 1 0 0,-128 14 369 0 0,-5 2-3217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8:2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68 131 696 0 0,'-27'-8'3694'0'0,"-14"-6"15718"0"0,46 11-17992 0 0,7-4-718 0 0,1 1 0 0 0,-1 1 0 0 0,1 0 0 0 0,0 1 0 0 0,15-3 0 0 0,77-11 2055 0 0,-68 13-2197 0 0,241-43-544 0 0,-257 52-695 0 0,-28 6-4038 0 0,2-1-1113 0 0,2-4 2139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19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2 112 0 0,'0'0'2180'0'0,"0"0"-2078"0"0,0 0 0 0 0,1-1 0 0 0,-1 1 0 0 0,0 0-1 0 0,1 0 1 0 0,-1 0 0 0 0,0 0 0 0 0,0 0 0 0 0,1 0 0 0 0,-1 0-1 0 0,0 0 1 0 0,1 0 0 0 0,-1 0 0 0 0,0 0 0 0 0,1 0 0 0 0,-1 0 0 0 0,0 0-1 0 0,0 0 1 0 0,1 0 0 0 0,-1 1 0 0 0,0-1 0 0 0,1 0 0 0 0,-1 0-1 0 0,0 0 1 0 0,0 0 0 0 0,1 1 0 0 0,-1-1 0 0 0,0 0 0 0 0,0 0-1 0 0,0 0 1 0 0,1 1 0 0 0,-1-1 0 0 0,0 0 0 0 0,0 0 0 0 0,1 1 0 0 0,6 24 1250 0 0,-1 0 1 0 0,0 1 0 0 0,-2 0-1 0 0,1 40 1 0 0,-6 113 1479 0 0,-2-100-1461 0 0,2-29-640 0 0,5 169 2280 0 0,-2-197-2655 0 0,1-1 0 0 0,1 1-1 0 0,1-1 1 0 0,1 0 0 0 0,1 0 0 0 0,1 0 0 0 0,19 35-1 0 0,-20-46-211 0 0,1 0-1 0 0,0-1 0 0 0,0 0 1 0 0,1 0-1 0 0,0-1 0 0 0,0 0 1 0 0,1 0-1 0 0,0-1 0 0 0,1-1 0 0 0,-1 0 1 0 0,1 0-1 0 0,0-1 0 0 0,1 0 1 0 0,-1-1-1 0 0,1-1 0 0 0,14 3 0 0 0,24 4 225 0 0,0-2 0 0 0,77 2 0 0 0,-107-9-285 0 0,283 11 614 0 0,131-5 147 0 0,-226-6-478 0 0,234 11 797 0 0,-373-11-587 0 0,-40-1-5212 0 0,-12 0-3388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2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15 132 0 0,'-5'-14'11865'0'0,"0"35"-10193"0"0,1 0 0 0 0,1 1 0 0 0,-1 30 1 0 0,-3 15-101 0 0,-25 111 1433 0 0,14-92-1052 0 0,4 1 0 0 0,-5 132 0 0 0,19-197-1712 0 0,0 30 515 0 0,8-22-3218 0 0,1-25-1520 0 0,4-6-5484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2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49 564 0 0,'3'-17'1824'0'0,"-3"16"-1262"0"0,0-1 0 0 0,0 0 0 0 0,0 0 0 0 0,1 0 0 0 0,-1 0 0 0 0,1 0 1 0 0,-1 1-1 0 0,1-1 0 0 0,0 0 0 0 0,0 0 0 0 0,-1 1 0 0 0,1-1 0 0 0,0 0 0 0 0,1 1 1 0 0,-1-1-1 0 0,3-2 1254 0 0,0 52 3818 0 0,1-2-3552 0 0,-9 40 729 0 0,-4 0 1 0 0,-21 100-1 0 0,23-165-2480 0 0,5-19-429 0 0,0 1 0 0 0,-1 0 1 0 0,2 0-1 0 0,-1 0 0 0 0,0 0 1 0 0,0 0-1 0 0,1 0 0 0 0,0 0 1 0 0,0 0-1 0 0,0 1 0 0 0,0-1 1 0 0,0 0-1 0 0,0 0 0 0 0,1 0 1 0 0,1 5-1 0 0,2-6-558 0 0,-3-2-363 0 0,1 0-1 0 0,0-1 0 0 0,-1 1 1 0 0,1-1-1 0 0,0 1 0 0 0,-1-1 1 0 0,1 0-1 0 0,-1 1 0 0 0,1-1 1 0 0,2-2-1 0 0,2-3-1763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2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12 145 5633 0 0,'-1'-2'654'0'0,"0"1"1"0"0,0-1-1 0 0,0 0 1 0 0,0 1-1 0 0,0-1 1 0 0,0 0-1 0 0,0 0 1 0 0,0 0-1 0 0,1 0 1 0 0,-1 0-1 0 0,1 0 1 0 0,-1 0-1 0 0,1 0 1 0 0,0 0-1 0 0,0 0 1 0 0,0 0-1 0 0,0-3 1 0 0,1 4-447 0 0,-1-1-1 0 0,1 1 1 0 0,0-1 0 0 0,0 1 0 0 0,0 0 0 0 0,-1-1 0 0 0,1 1 0 0 0,1 0-1 0 0,-1 0 1 0 0,0 0 0 0 0,0-1 0 0 0,0 1 0 0 0,0 0 0 0 0,1 1 0 0 0,-1-1 0 0 0,1 0-1 0 0,-1 0 1 0 0,0 0 0 0 0,1 1 0 0 0,-1-1 0 0 0,4 0 0 0 0,29-8 892 0 0,0 2-1 0 0,0 2 1 0 0,64-3 0 0 0,-15 1-194 0 0,-18 1-368 0 0,229-36 1701 0 0,-276 44-5345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2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68 504 0 0,'-4'-23'3297'0'0,"4"19"-2199"0"0,0 0 1 0 0,-1 0-1 0 0,0 0 1 0 0,0 0 0 0 0,0 0-1 0 0,0 0 1 0 0,0 0-1 0 0,-1 0 1 0 0,-3-5 2249 0 0,-5 43-194 0 0,5 37-702 0 0,7 112-1 0 0,1-59-1471 0 0,-26 304 1640 0 0,13-321-2006 0 0,5-35 50 0 0,-26 120 0 0 0,12-103-89 0 0,13-59-241 0 0,5-26-73 0 0,2-10 90 0 0,48-458-574 0 0,-22 224 93 0 0,-1 6 23 0 0,-25 185 70 0 0,-8-59 0 0 0,0-15-35 0 0,4 97-1 0 0,-4 38 24 0 0,-7 49 24 0 0,12-55 30 0 0,2-4-180 0 0,-1 1-1 0 0,1-1 0 0 0,0 1 1 0 0,0-1-1 0 0,0 1 1 0 0,0-1-1 0 0,0 1 0 0 0,1 4 1 0 0,5 3-3312 0 0,8-6-4148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2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4 436 0 0,'0'0'5302'0'0,"4"-1"-4442"0"0,57-1 5405 0 0,37 11-2469 0 0,4 0-2359 0 0,964-7 4714 0 0,-405 4-4703 0 0,-184 3-768 0 0,0-11-233 0 0,443-15 150 0 0,-402 26-36 0 0,-504-8-452 0 0,2 1 134 0 0,-1-1 0 0 0,1 0 0 0 0,0-2 0 0 0,-1 1 0 0 0,1-2 1 0 0,23-5-1 0 0,-36 6-1185 0 0,14-3 2961 0 0,-12 3-5496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28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94 92 0 0,'-19'-16'12419'0'0,"19"16"-12301"0"0,0 0 1 0 0,0-1-1 0 0,0 1 0 0 0,0 0 0 0 0,0 0 0 0 0,1 0 1 0 0,36-6 7589 0 0,-19 4-7953 0 0,16 0 1801 0 0,1 1 1 0 0,44 4-1 0 0,21 0-506 0 0,475-31 2506 0 0,-289-3-1928 0 0,-221 24-566 0 0,-58 6-1062 0 0,1 0 0 0 0,-1-1 0 0 0,-2 1-35 0 0,-4 0-198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3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182 196 88 0 0,'10'-38'8391'0'0,"-10"36"-8191"0"0,0 0 0 0 0,0 1 1 0 0,0-1-1 0 0,0 0 0 0 0,-1 0 0 0 0,1 1 1 0 0,0-1-1 0 0,-1 0 0 0 0,1 0 0 0 0,-1 1 1 0 0,0-1-1 0 0,0 1 0 0 0,1-1 0 0 0,-1 1 1 0 0,0-1-1 0 0,0 1 0 0 0,0-1 0 0 0,-1 1 1 0 0,1 0-1 0 0,0 0 0 0 0,0-1 0 0 0,-1 1 1 0 0,1 0-1 0 0,-3-1 0 0 0,1 1 100 0 0,-1-1 0 0 0,1 1 0 0 0,-1 0 0 0 0,0 0-1 0 0,1 1 1 0 0,-1-1 0 0 0,0 1 0 0 0,1-1 0 0 0,-1 1 0 0 0,-7 1 0 0 0,9-1-151 0 0,-1 0 0 0 0,1 0 0 0 0,-1 0 0 0 0,1 0 0 0 0,-1 1 0 0 0,1-1 1 0 0,0 1-1 0 0,-1 0 0 0 0,1-1 0 0 0,0 1 0 0 0,0 0 0 0 0,-1 0 1 0 0,1 1-1 0 0,0-1 0 0 0,0 0 0 0 0,0 1 0 0 0,0-1 0 0 0,0 1 0 0 0,1-1 1 0 0,-1 1-1 0 0,0 0 0 0 0,1 0 0 0 0,-1 0 0 0 0,1 0 0 0 0,0 0 1 0 0,0 0-1 0 0,0 0 0 0 0,0 1 0 0 0,0-1 0 0 0,0 0 0 0 0,0 1 1 0 0,1-1-1 0 0,-1 0 0 0 0,1 4 0 0 0,0-5-111 0 0,0-1 0 0 0,0 1 1 0 0,0-1-1 0 0,0 1 0 0 0,0-1 0 0 0,0 1 1 0 0,1 0-1 0 0,-1-1 0 0 0,0 1 0 0 0,0-1 0 0 0,1 1 1 0 0,-1-1-1 0 0,0 1 0 0 0,1-1 0 0 0,-1 1 0 0 0,0-1 1 0 0,1 0-1 0 0,-1 1 0 0 0,1-1 0 0 0,-1 1 1 0 0,1-1-1 0 0,-1 0 0 0 0,1 1 0 0 0,-1-1 0 0 0,1 0 1 0 0,-1 0-1 0 0,1 0 0 0 0,0 1 0 0 0,-1-1 0 0 0,1 0 1 0 0,-1 0-1 0 0,1 0 0 0 0,-1 0 0 0 0,1 0 0 0 0,0 0 1 0 0,-1 0-1 0 0,1 0 0 0 0,-1 0 0 0 0,1 0 1 0 0,0 0-1 0 0,-1 0 0 0 0,1-1 0 0 0,-1 1 0 0 0,2-1 1 0 0,25-5 446 0 0,-22 3-431 0 0,0-1-1 0 0,0 1 1 0 0,-1-1 0 0 0,1 0 0 0 0,-1 0 0 0 0,0-1-1 0 0,0 1 1 0 0,-1-1 0 0 0,1 0 0 0 0,-1 1 0 0 0,0-2-1 0 0,0 1 1 0 0,-1 0 0 0 0,1-1 0 0 0,-1 1 0 0 0,2-11-1 0 0,-3 13-33 0 0,0 1 0 0 0,-1-1 0 0 0,0 0-1 0 0,1 1 1 0 0,-1-1 0 0 0,0 0-1 0 0,0 0 1 0 0,0 1 0 0 0,-1-1-1 0 0,1 0 1 0 0,-1 1 0 0 0,1-1-1 0 0,-1 0 1 0 0,0 1 0 0 0,0-1-1 0 0,0 1 1 0 0,0 0 0 0 0,-1-1-1 0 0,1 1 1 0 0,-1 0 0 0 0,1-1-1 0 0,-1 1 1 0 0,0 0 0 0 0,0 0-1 0 0,0 1 1 0 0,0-1 0 0 0,0 0-1 0 0,0 1 1 0 0,0-1 0 0 0,0 1-1 0 0,-1-1 1 0 0,1 1 0 0 0,-1 0-1 0 0,1 0 1 0 0,-1 0 0 0 0,1 1-1 0 0,-6-2 1 0 0,5 2 9 0 0,0 0-1 0 0,1 0 1 0 0,-1 0 0 0 0,0 0 0 0 0,1 0-1 0 0,-1 1 1 0 0,0-1 0 0 0,0 1-1 0 0,1 0 1 0 0,-1 0 0 0 0,1 0 0 0 0,-1 0-1 0 0,1 0 1 0 0,-1 0 0 0 0,1 1-1 0 0,0-1 1 0 0,0 1 0 0 0,-1 0 0 0 0,1-1-1 0 0,0 1 1 0 0,1 0 0 0 0,-1 0-1 0 0,0 0 1 0 0,0 1 0 0 0,1-1-1 0 0,0 0 1 0 0,-1 1 0 0 0,-1 4 0 0 0,0-2 64 0 0,1 1 0 0 0,0-1 0 0 0,0 1 0 0 0,0 0 0 0 0,0-1 0 0 0,1 1 0 0 0,0 0 0 0 0,0 0 0 0 0,1 0 1 0 0,-1 0-1 0 0,1 0 0 0 0,2 8 0 0 0,-2-12-64 0 0,1 0-1 0 0,0-1 1 0 0,0 1 0 0 0,0 0-1 0 0,1-1 1 0 0,-1 1 0 0 0,0-1-1 0 0,1 1 1 0 0,-1-1 0 0 0,1 1-1 0 0,-1-1 1 0 0,1 0 0 0 0,0 0-1 0 0,-1 0 1 0 0,1 0 0 0 0,0 0-1 0 0,0 0 1 0 0,0-1 0 0 0,0 1-1 0 0,0 0 1 0 0,0-1 0 0 0,0 0-1 0 0,0 1 1 0 0,0-1 0 0 0,0 0-1 0 0,0 0 1 0 0,0 0 0 0 0,0 0-1 0 0,2-1 1 0 0,3 1-9 0 0,0 0 1 0 0,-1-1-1 0 0,1 0 0 0 0,-1 0 1 0 0,1-1-1 0 0,-1 0 1 0 0,0 0-1 0 0,7-3 0 0 0,-9 3-30 0 0,-1-1 0 0 0,1 1 1 0 0,-1-1-1 0 0,1 0 0 0 0,-1 0 0 0 0,0 0 0 0 0,4-5 0 0 0,-6 6-4 0 0,0 1 0 0 0,0-1 0 0 0,0 1-1 0 0,0-1 1 0 0,0 1 0 0 0,0-1 0 0 0,-1 0 0 0 0,1 0-1 0 0,0 1 1 0 0,-1-1 0 0 0,0 0 0 0 0,1 0 0 0 0,-1 1 0 0 0,0-1-1 0 0,0 0 1 0 0,0 0 0 0 0,0 0 0 0 0,0 0 0 0 0,-1-2 0 0 0,0 3 7 0 0,1 1 0 0 0,-1-1 0 0 0,0 0 1 0 0,1 0-1 0 0,-1 0 0 0 0,0 0 0 0 0,0 1 1 0 0,0-1-1 0 0,0 0 0 0 0,0 1 1 0 0,0-1-1 0 0,0 1 0 0 0,0-1 0 0 0,0 1 1 0 0,0-1-1 0 0,0 1 0 0 0,0 0 0 0 0,0-1 1 0 0,0 1-1 0 0,0 0 0 0 0,0 0 0 0 0,-1 0 1 0 0,1 0-1 0 0,0 0 0 0 0,0 0 1 0 0,0 0-1 0 0,0 0 0 0 0,0 1 0 0 0,0-1 1 0 0,0 0-1 0 0,0 1 0 0 0,-1-1 0 0 0,0 1 1 0 0,-35 14 3 0 0,31-11 21 0 0,0 0 1 0 0,0 0-1 0 0,1 1 1 0 0,-1 0-1 0 0,1 0 0 0 0,-8 10 1 0 0,12-13 15 0 0,-1 0-1 0 0,1 0 1 0 0,-1-1 0 0 0,1 1 0 0 0,0 0-1 0 0,0 0 1 0 0,0 0 0 0 0,0 1-1 0 0,0-1 1 0 0,1 0 0 0 0,-1 0-1 0 0,1 0 1 0 0,-1 1 0 0 0,1-1 0 0 0,0 0-1 0 0,0 0 1 0 0,0 1 0 0 0,0-1-1 0 0,0 0 1 0 0,0 0 0 0 0,1 1 0 0 0,-1-1-1 0 0,1 0 1 0 0,1 4 0 0 0,-1-4 1 0 0,1-1 0 0 0,-1 1 1 0 0,1-1-1 0 0,0 0 0 0 0,-1 0 0 0 0,1 0 1 0 0,0 0-1 0 0,0 0 0 0 0,0 0 1 0 0,0 0-1 0 0,0-1 0 0 0,0 1 1 0 0,0 0-1 0 0,0-1 0 0 0,0 0 0 0 0,0 0 1 0 0,0 1-1 0 0,0-1 0 0 0,0 0 1 0 0,0-1-1 0 0,0 1 0 0 0,0 0 0 0 0,0-1 1 0 0,0 1-1 0 0,3-2 0 0 0,-2 2-23 0 0,-1-1-1 0 0,0 1 1 0 0,1-1-1 0 0,-1 0 1 0 0,1 0-1 0 0,-1 0 1 0 0,0 0-1 0 0,1 0 1 0 0,-1 0 0 0 0,0-1-1 0 0,0 1 1 0 0,0-1-1 0 0,0 0 1 0 0,0 1-1 0 0,-1-1 1 0 0,1 0-1 0 0,0 0 1 0 0,-1 0-1 0 0,0 0 1 0 0,3-4-1 0 0,-4 4-16 0 0,0 0-1 0 0,1 0 0 0 0,-1-1 1 0 0,0 1-1 0 0,0 0 0 0 0,0 0 1 0 0,0 0-1 0 0,-1 0 1 0 0,1 0-1 0 0,-1 0 0 0 0,1-1 1 0 0,-1 1-1 0 0,0 0 1 0 0,0 1-1 0 0,0-1 0 0 0,0 0 1 0 0,0 0-1 0 0,0 0 0 0 0,0 0 1 0 0,0 1-1 0 0,-1-1 1 0 0,1 1-1 0 0,-1-1 0 0 0,1 1 1 0 0,-1-1-1 0 0,0 1 1 0 0,0 0-1 0 0,1 0 0 0 0,-1 0 1 0 0,0 0-1 0 0,-4-2 1 0 0,4 2 4 0 0,-1 0 1 0 0,1 1-1 0 0,-1-1 1 0 0,1 0-1 0 0,-1 1 1 0 0,1-1 0 0 0,-1 1-1 0 0,0 0 1 0 0,1 0-1 0 0,-1 0 1 0 0,0 0 0 0 0,1 1-1 0 0,-1-1 1 0 0,1 0-1 0 0,-1 1 1 0 0,1 0 0 0 0,-1 0-1 0 0,1 0 1 0 0,-1 0-1 0 0,1 0 1 0 0,0 0-1 0 0,-1 1 1 0 0,1-1 0 0 0,0 1-1 0 0,0-1 1 0 0,-3 4-1 0 0,3-3 20 0 0,0 1 0 0 0,1-1-1 0 0,-1 1 1 0 0,1-1-1 0 0,0 1 1 0 0,-1 0-1 0 0,1-1 1 0 0,0 1 0 0 0,1 0-1 0 0,-1 0 1 0 0,0 0-1 0 0,1 0 1 0 0,0 0-1 0 0,-1 5 1 0 0,2-7-7 0 0,-1 0-1 0 0,0-1 1 0 0,0 1 0 0 0,0 0-1 0 0,0 0 1 0 0,1 0 0 0 0,-1 0 0 0 0,0-1-1 0 0,1 1 1 0 0,-1 0 0 0 0,0 0-1 0 0,1-1 1 0 0,-1 1 0 0 0,1 0-1 0 0,-1-1 1 0 0,1 1 0 0 0,0 0 0 0 0,-1-1-1 0 0,1 1 1 0 0,0-1 0 0 0,0 1-1 0 0,1 0 0 0 0,-1-1 0 0 0,0 1 0 0 0,1-1 0 0 0,-1 0 0 0 0,1 0 0 0 0,-1 0 0 0 0,1 0 0 0 0,-1 0 0 0 0,1 0 0 0 0,-1 0 0 0 0,1 0 0 0 0,-1 0 0 0 0,0-1 0 0 0,1 1 0 0 0,-1 0 0 0 0,3-2 0 0 0,-1 0-20 0 0,1 1 0 0 0,-1-1 1 0 0,0 0-1 0 0,0 0 1 0 0,0 0-1 0 0,0 0 1 0 0,0-1-1 0 0,-1 1 1 0 0,1-1-1 0 0,-1 1 1 0 0,0-1-1 0 0,1 0 0 0 0,-1 0 1 0 0,2-6-1 0 0,-3 7-4 0 0,0 0-1 0 0,0 1 0 0 0,0-1 0 0 0,-1 0 0 0 0,1 0 1 0 0,-1 0-1 0 0,1 0 0 0 0,-1 0 0 0 0,0 0 1 0 0,0 0-1 0 0,0 0 0 0 0,0 0 0 0 0,0 0 1 0 0,0 0-1 0 0,-1 0 0 0 0,1 0 0 0 0,0 0 0 0 0,-1 0 1 0 0,0 0-1 0 0,1 0 0 0 0,-1 1 0 0 0,0-1 1 0 0,0 0-1 0 0,0 0 0 0 0,0 1 0 0 0,-1-1 0 0 0,1 0 1 0 0,0 1-1 0 0,-2-2 0 0 0,0 2 9 0 0,1-1 0 0 0,0 1-1 0 0,-1 0 1 0 0,1-1 0 0 0,-1 1-1 0 0,1 1 1 0 0,-1-1 0 0 0,0 0 0 0 0,0 1-1 0 0,1-1 1 0 0,-1 1 0 0 0,0 0-1 0 0,0 0 1 0 0,1 0 0 0 0,-1 0 0 0 0,0 0-1 0 0,0 1 1 0 0,1-1 0 0 0,-1 1-1 0 0,0 0 1 0 0,1-1 0 0 0,-1 1 0 0 0,1 1-1 0 0,-1-1 1 0 0,1 0 0 0 0,-1 0-1 0 0,1 1 1 0 0,-4 3 0 0 0,3-4 21 0 0,0 1 0 0 0,1 0 0 0 0,-1 0 0 0 0,1 0 0 0 0,-1 1 0 0 0,1-1-1 0 0,0 1 1 0 0,-1-1 0 0 0,1 1 0 0 0,1 0 0 0 0,-1-1 0 0 0,0 1 0 0 0,1 0 0 0 0,-1 0 0 0 0,1 0 0 0 0,0 1 0 0 0,0-1 0 0 0,0 0 0 0 0,0 0 0 0 0,1 1 0 0 0,-1-1 0 0 0,1 0 0 0 0,0 6-1 0 0,1-8 7 0 0,0 1-1 0 0,-1 0 1 0 0,1 0-1 0 0,0-1 1 0 0,0 1-1 0 0,1-1 1 0 0,-1 1-1 0 0,0-1 1 0 0,0 1-1 0 0,1-1 1 0 0,-1 0-1 0 0,1 1 1 0 0,-1-1-1 0 0,1 0 1 0 0,0 0-1 0 0,-1 0 1 0 0,1 0-1 0 0,0-1 1 0 0,0 1-1 0 0,0 0 1 0 0,-1-1-1 0 0,1 1 1 0 0,0-1-1 0 0,0 0 1 0 0,0 1-1 0 0,0-1 1 0 0,0 0-1 0 0,0 0 1 0 0,0 0-1 0 0,0-1 1 0 0,3 0-1 0 0,1 1 9 0 0,-1-1 0 0 0,1 1-1 0 0,0-2 1 0 0,-1 1 0 0 0,1-1-1 0 0,-1 1 1 0 0,1-2 0 0 0,-1 1 0 0 0,8-5-1 0 0,-9 4-18 0 0,0 0 0 0 0,-1-1 0 0 0,1 0 0 0 0,-1 1-1 0 0,0-1 1 0 0,4-8 0 0 0,-6 11-18 0 0,0 0 0 0 0,-1 1 0 0 0,1-1 0 0 0,0 0 0 0 0,-1 0 0 0 0,1 0 0 0 0,-1 0 0 0 0,0 0 0 0 0,1 0 0 0 0,-1 0 0 0 0,0 0 0 0 0,0 0 0 0 0,1-1 0 0 0,-1 1 0 0 0,0 0 0 0 0,0 0 0 0 0,0 0 0 0 0,0 0 0 0 0,0 0 0 0 0,-1 0 0 0 0,1 0 0 0 0,0 0 0 0 0,0 0 0 0 0,-1 0 0 0 0,1 0 0 0 0,-1 0 0 0 0,1 0 0 0 0,-1 0 0 0 0,1 0 0 0 0,-1 0 0 0 0,0 0 0 0 0,1 0 0 0 0,-1 0 0 0 0,0 1 0 0 0,-1-2 0 0 0,1 1-12 0 0,-1 1 0 0 0,1 0-1 0 0,0 0 1 0 0,-1-1-1 0 0,1 1 1 0 0,0 0 0 0 0,-1 0-1 0 0,1 0 1 0 0,0 0 0 0 0,-1 1-1 0 0,1-1 1 0 0,0 0 0 0 0,-1 0-1 0 0,1 1 1 0 0,0-1-1 0 0,0 1 1 0 0,-1-1 0 0 0,1 1-1 0 0,0 0 1 0 0,0-1 0 0 0,-2 2-1 0 0,3-2-101 0 0,-1 1-1 0 0,0 0 0 0 0,0-1 1 0 0,0 1-1 0 0,0 0 0 0 0,1-1 1 0 0,-1 1-1 0 0,0 0 1 0 0,0 0-1 0 0,1-1 0 0 0,-1 1 1 0 0,1 0-1 0 0,-1 0 0 0 0,1 0 1 0 0,-1 0-1 0 0,1 0 0 0 0,0 0 1 0 0,-1 0-1 0 0,1 0 1 0 0,0 0-1 0 0,0 0 0 0 0,0 0 1 0 0,-1 0-1 0 0,1 0 0 0 0,0 0 1 0 0,1 0-1 0 0,-1 0 0 0 0,0 0 1 0 0,0 0-1 0 0,0 0 0 0 0,1 2 1 0 0,0-1-255 0 0,1 2-555 0 0,-1 0 1 0 0,2 0-1 0 0,-1 0 0 0 0,0 0 0 0 0,1 0 0 0 0,-1-1 0 0 0,5 5 0 0 0,10 6-2389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3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222 106 400 0 0,'-8'-40'8337'0'0,"0"29"-5161"0"0,6 9-2754 0 0,1 0 0 0 0,0 0-1 0 0,-1 0 1 0 0,1 0-1 0 0,-1 0 1 0 0,0 0 0 0 0,1 1-1 0 0,-1-1 1 0 0,0 1-1 0 0,0-1 1 0 0,0 1-1 0 0,0 0 1 0 0,0 0 0 0 0,-1 0-1 0 0,1 0 1 0 0,0 0-1 0 0,-1 0 1 0 0,1 0 0 0 0,-3 0-1 0 0,-3 0-56 0 0,1 0 1 0 0,0 1-1 0 0,-1-1 0 0 0,1 1 1 0 0,-1 1-1 0 0,1 0 0 0 0,-1 0 0 0 0,1 0 1 0 0,0 1-1 0 0,-1 0 0 0 0,1 0 0 0 0,-11 6 1 0 0,15-7-274 0 0,1 0 1 0 0,-1 1 0 0 0,0-1-1 0 0,1 1 1 0 0,-1 0 0 0 0,1 0-1 0 0,0 0 1 0 0,-1 0-1 0 0,1 0 1 0 0,0 0 0 0 0,0 0-1 0 0,1 1 1 0 0,-1-1 0 0 0,0 1-1 0 0,1-1 1 0 0,-1 1-1 0 0,1 0 1 0 0,0 0 0 0 0,0-1-1 0 0,0 1 1 0 0,0 0 0 0 0,1 0-1 0 0,-1 0 1 0 0,1 0 0 0 0,-1 0-1 0 0,1 0 1 0 0,0 0-1 0 0,1 0 1 0 0,-1 0 0 0 0,0 0-1 0 0,1 0 1 0 0,1 5 0 0 0,-1-4 0 0 0,0 0 0 0 0,0 0 1 0 0,1-1-1 0 0,0 1 1 0 0,0-1-1 0 0,0 1 1 0 0,0-1-1 0 0,0 1 1 0 0,0-1-1 0 0,1 0 1 0 0,0 0-1 0 0,0 0 1 0 0,4 3-1 0 0,-5-5-55 0 0,0 0 0 0 0,0 0 0 0 0,0 0-1 0 0,0 0 1 0 0,0 0 0 0 0,1-1 0 0 0,-1 1 0 0 0,0-1 0 0 0,0 1 0 0 0,1-1-1 0 0,-1 0 1 0 0,0 0 0 0 0,1 0 0 0 0,-1 0 0 0 0,0 0 0 0 0,1-1 0 0 0,-1 1-1 0 0,0-1 1 0 0,0 1 0 0 0,0-1 0 0 0,1 0 0 0 0,-1 0 0 0 0,0 0 0 0 0,3-2-1 0 0,1-2-2 0 0,0 0 0 0 0,-1 0-1 0 0,1-1 1 0 0,-1 1-1 0 0,-1-1 1 0 0,1 0-1 0 0,-1 0 1 0 0,0-1-1 0 0,0 1 1 0 0,-1-1-1 0 0,0 0 1 0 0,0 0 0 0 0,-1 0-1 0 0,0 0 1 0 0,0-1-1 0 0,0 1 1 0 0,-1 0-1 0 0,0-1 1 0 0,-1 1-1 0 0,0-12 1 0 0,0 17-32 0 0,0 1 0 0 0,0 0 0 0 0,0-1 0 0 0,-1 1-1 0 0,1 0 1 0 0,-1 0 0 0 0,1 0 0 0 0,-1-1 0 0 0,1 1 0 0 0,-1 0 0 0 0,1 0 0 0 0,-1 0 0 0 0,0 0 0 0 0,0 0 0 0 0,0 0 0 0 0,1 0-1 0 0,-1 0 1 0 0,0 0 0 0 0,0 0 0 0 0,0 1 0 0 0,0-1 0 0 0,-1 0 0 0 0,1 1 0 0 0,0-1 0 0 0,0 1 0 0 0,0-1 0 0 0,-2 0 0 0 0,0 1-1 0 0,0 0 0 0 0,1 0 0 0 0,-1 0-1 0 0,0 0 1 0 0,0 0 0 0 0,0 1 0 0 0,0-1 0 0 0,0 1 0 0 0,1 0 0 0 0,-1 0 0 0 0,-4 2 0 0 0,-2 1-2 0 0,0 1 0 0 0,0 0 0 0 0,1 0 0 0 0,0 1 0 0 0,0 0 0 0 0,-9 10 0 0 0,-19 31 28 0 0,34-45-13 0 0,1 0 1 0 0,0 0 0 0 0,-1 0-1 0 0,1 0 1 0 0,0 1 0 0 0,0-1-1 0 0,1 1 1 0 0,-1-1 0 0 0,0 1-1 0 0,1-1 1 0 0,-1 1 0 0 0,1-1 0 0 0,0 1-1 0 0,0-1 1 0 0,0 1 0 0 0,0-1-1 0 0,0 1 1 0 0,1-1 0 0 0,-1 1-1 0 0,2 3 1 0 0,-1-4 4 0 0,1-1 0 0 0,-1 1 0 0 0,1 0 0 0 0,-1-1 0 0 0,1 0 0 0 0,0 1 0 0 0,0-1 0 0 0,0 0 0 0 0,-1 0 0 0 0,1 0 0 0 0,0 0 0 0 0,0 0 0 0 0,1 0 0 0 0,-1-1 0 0 0,0 1 0 0 0,0-1 0 0 0,0 1 0 0 0,0-1 0 0 0,1 0 0 0 0,-1 0 0 0 0,0 0 0 0 0,0 0 0 0 0,0 0 0 0 0,1 0 0 0 0,-1-1 0 0 0,0 1 0 0 0,2-2 0 0 0,2 1-16 0 0,0 0-1 0 0,0-1 0 0 0,0 0 0 0 0,0 0 0 0 0,0 0 1 0 0,-1-1-1 0 0,1 0 0 0 0,8-6 0 0 0,-11 7-82 0 0,-1-1-1 0 0,1 0 1 0 0,-1 1-1 0 0,0-1 1 0 0,0 0-1 0 0,0 0 0 0 0,-1 0 1 0 0,1 0-1 0 0,2-6 1 0 0,-4 7 33 0 0,1 0 0 0 0,-1 1 0 0 0,1-1 0 0 0,-1 0 0 0 0,0 1 0 0 0,1-1 1 0 0,-1 0-1 0 0,0 1 0 0 0,0-1 0 0 0,0 0 0 0 0,0 1 0 0 0,-1-1 0 0 0,1 0 0 0 0,0 1 1 0 0,-1-1-1 0 0,1 1 0 0 0,-1-1 0 0 0,0 0 0 0 0,1 1 0 0 0,-1-1 0 0 0,-1-1 0 0 0,1 3 39 0 0,0-1 0 0 0,0 1 0 0 0,0-1 0 0 0,0 1 0 0 0,0-1 0 0 0,1 1 0 0 0,-1 0 0 0 0,0 0 0 0 0,0 0 0 0 0,0-1 0 0 0,0 1 0 0 0,0 0 0 0 0,0 0 0 0 0,0 0-1 0 0,0 0 1 0 0,0 1 0 0 0,0-1 0 0 0,0 0 0 0 0,0 0 0 0 0,0 0 0 0 0,0 1 0 0 0,0-1 0 0 0,0 1 0 0 0,1-1 0 0 0,-1 0 0 0 0,0 1 0 0 0,0 0 0 0 0,0-1-1 0 0,1 1 1 0 0,-1-1 0 0 0,-1 2 0 0 0,-22 21 44 0 0,22-21-6 0 0,1 1 0 0 0,-1 0-1 0 0,0 0 1 0 0,1 0 0 0 0,0 0-1 0 0,-1 0 1 0 0,1 0 0 0 0,0 1-1 0 0,1-1 1 0 0,-1 0 0 0 0,1 0 0 0 0,-1 1-1 0 0,1-1 1 0 0,0 0 0 0 0,0 1-1 0 0,0-1 1 0 0,2 7 0 0 0,-1-8 3 0 0,0 0 0 0 0,-1 0 0 0 0,2 1 0 0 0,-1-1 0 0 0,0 0 0 0 0,0 0 0 0 0,1 0 0 0 0,-1-1 1 0 0,1 1-1 0 0,-1 0 0 0 0,1 0 0 0 0,0-1 0 0 0,-1 1 0 0 0,1-1 0 0 0,0 0 0 0 0,0 1 0 0 0,0-1 0 0 0,1 0 0 0 0,-1 0 0 0 0,0 0 0 0 0,0-1 1 0 0,0 1-1 0 0,1 0 0 0 0,-1-1 0 0 0,0 0 0 0 0,4 1 0 0 0,-3-1-22 0 0,-1 0 1 0 0,1 0-1 0 0,-1-1 0 0 0,1 1 1 0 0,-1-1-1 0 0,1 0 1 0 0,-1 1-1 0 0,1-1 0 0 0,-1 0 1 0 0,1-1-1 0 0,-1 1 1 0 0,0 0-1 0 0,0-1 0 0 0,0 1 1 0 0,0-1-1 0 0,0 1 1 0 0,0-1-1 0 0,0 0 0 0 0,0 0 1 0 0,-1 0-1 0 0,3-4 1 0 0,-2 4-28 0 0,-1 0 1 0 0,1 0 0 0 0,-1 0-1 0 0,0 0 1 0 0,0 0 0 0 0,0 0-1 0 0,0-1 1 0 0,0 1 0 0 0,0 0-1 0 0,-1-1 1 0 0,1 1 0 0 0,-1 0-1 0 0,0-1 1 0 0,1 1 0 0 0,-1-1-1 0 0,0 1 1 0 0,-1-1 0 0 0,1 1-1 0 0,0 0 1 0 0,-1-1 0 0 0,1 1 0 0 0,-2-5-1 0 0,1 6 12 0 0,0 0-1 0 0,0 0 1 0 0,0 1 0 0 0,0-1-1 0 0,1 0 1 0 0,-1 0 0 0 0,0 1-1 0 0,0-1 1 0 0,0 1-1 0 0,-1-1 1 0 0,1 1 0 0 0,0-1-1 0 0,0 1 1 0 0,0-1-1 0 0,0 1 1 0 0,0 0 0 0 0,0 0-1 0 0,-1 0 1 0 0,1 0-1 0 0,0 0 1 0 0,0 0 0 0 0,0 0-1 0 0,-1 0 1 0 0,1 0 0 0 0,0 0-1 0 0,0 1 1 0 0,0-1-1 0 0,0 0 1 0 0,0 1 0 0 0,0-1-1 0 0,-2 2 1 0 0,-36 19 42 0 0,34-19-38 0 0,-3 3 33 0 0,0-1 0 0 0,0 2 1 0 0,1-1-1 0 0,-1 1 1 0 0,1 0-1 0 0,0 1 1 0 0,1-1-1 0 0,0 1 0 0 0,0 1 1 0 0,-7 10-1 0 0,13-18-19 0 0,0 0-1 0 0,-1 1 0 0 0,1-1 1 0 0,0 1-1 0 0,0-1 0 0 0,0 1 1 0 0,-1-1-1 0 0,1 1 0 0 0,0 0 1 0 0,0-1-1 0 0,0 1 0 0 0,0-1 1 0 0,0 1-1 0 0,0-1 0 0 0,0 1 1 0 0,0-1-1 0 0,0 1 1 0 0,0 0-1 0 0,0-1 0 0 0,0 1 1 0 0,0-1-1 0 0,1 1 0 0 0,-1-1 1 0 0,0 1-1 0 0,0-1 0 0 0,0 1 1 0 0,1-1-1 0 0,-1 1 0 0 0,0-1 1 0 0,1 1-1 0 0,-1-1 0 0 0,1 0 1 0 0,-1 1-1 0 0,1 0 1 0 0,1-1 2 0 0,-1 1 1 0 0,1 0-1 0 0,0-1 1 0 0,0 0 0 0 0,-1 1-1 0 0,1-1 1 0 0,0 0 0 0 0,0 0-1 0 0,0 0 1 0 0,-1 0 0 0 0,3-1-1 0 0,44-10 108 0 0,-44 9-126 0 0,0 0 0 0 0,1 0 1 0 0,-1 0-1 0 0,0 0 0 0 0,-1-1 0 0 0,1 0 1 0 0,0 0-1 0 0,-1 0 0 0 0,1 0 0 0 0,-1-1 0 0 0,0 1 1 0 0,0-1-1 0 0,0 0 0 0 0,-1 0 0 0 0,1 0 0 0 0,-1 0 1 0 0,0 0-1 0 0,0-1 0 0 0,-1 1 0 0 0,1 0 1 0 0,-1-1-1 0 0,0 0 0 0 0,0 1 0 0 0,0-1 0 0 0,-1 1 1 0 0,0-1-1 0 0,0-5 0 0 0,0 9 0 0 0,0 0 0 0 0,0 0 1 0 0,0-1-1 0 0,0 1 0 0 0,-1 0 0 0 0,1 0 1 0 0,0 0-1 0 0,-1 0 0 0 0,1 0 0 0 0,-1 0 0 0 0,1 0 1 0 0,-1 0-1 0 0,0 0 0 0 0,1 0 0 0 0,-1 0 1 0 0,0 0-1 0 0,0 0 0 0 0,1 0 0 0 0,-1 1 0 0 0,0-1 1 0 0,0 0-1 0 0,0 1 0 0 0,0-1 0 0 0,0 0 1 0 0,0 1-1 0 0,0-1 0 0 0,0 1 0 0 0,0 0 1 0 0,0-1-1 0 0,-1 1 0 0 0,1 0 0 0 0,0 0 0 0 0,0-1 1 0 0,0 1-1 0 0,0 0 0 0 0,-1 0 0 0 0,1 0 1 0 0,0 1-1 0 0,-2-1 0 0 0,0 0-2 0 0,0 0 0 0 0,0 1 0 0 0,0-1 0 0 0,0 1 0 0 0,0 0 0 0 0,0 0 0 0 0,0 0 1 0 0,1 0-1 0 0,-1 0 0 0 0,0 1 0 0 0,0-1 0 0 0,1 1 0 0 0,-5 3 0 0 0,4-2-3 0 0,2-2 9 0 0,0-1 0 0 0,0 1-1 0 0,0 0 1 0 0,0-1 0 0 0,0 1-1 0 0,1 0 1 0 0,-1 0 0 0 0,0 0 0 0 0,0 0-1 0 0,1 0 1 0 0,-1 0 0 0 0,0 0-1 0 0,1 0 1 0 0,-1 0 0 0 0,1 0-1 0 0,-1 0 1 0 0,1 0 0 0 0,0 1 0 0 0,-1-1-1 0 0,1 0 1 0 0,0 0 0 0 0,0 0-1 0 0,0 0 1 0 0,0 1 0 0 0,0-1 0 0 0,0 0-1 0 0,0 0 1 0 0,0 0 0 0 0,0 1-1 0 0,1-1 1 0 0,-1 0 0 0 0,0 0 0 0 0,1 0-1 0 0,-1 0 1 0 0,1 0 0 0 0,-1 0-1 0 0,1 1 1 0 0,0-1 0 0 0,-1-1 0 0 0,1 1-1 0 0,2 2 1 0 0,-1-2-3 0 0,1 0 0 0 0,0-1 0 0 0,0 1 0 0 0,0-1 0 0 0,0 0 0 0 0,-1 1 0 0 0,1-1 0 0 0,0-1 0 0 0,0 1 0 0 0,0 0 0 0 0,0-1 0 0 0,0 1 0 0 0,0-1 0 0 0,-1 0 0 0 0,1 0 0 0 0,0 0 0 0 0,5-3 0 0 0,14-10-540 0 0,-20 14 24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53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31 500 0 0,'-16'-17'3636'0'0,"10"15"-3134"0"0,-1-1 0 0 0,0 1 1 0 0,1 0-1 0 0,-1 1 0 0 0,0-1 0 0 0,0 1 1 0 0,0 1-1 0 0,0-1 0 0 0,0 1 1 0 0,0 1-1 0 0,0-1 0 0 0,0 1 0 0 0,1 0 1 0 0,-1 1-1 0 0,0 0 0 0 0,0 0 1 0 0,1 0-1 0 0,-1 1 0 0 0,1 0 0 0 0,0 0 1 0 0,-9 6-1 0 0,11-7-271 0 0,-1 1 1 0 0,0 0-1 0 0,1 0 1 0 0,0 0-1 0 0,0 1 1 0 0,0-1-1 0 0,0 1 1 0 0,0 0-1 0 0,1 0 1 0 0,0 1-1 0 0,-1-1 1 0 0,2 1-1 0 0,-1 0 1 0 0,0-1-1 0 0,1 1 1 0 0,0 0-1 0 0,0 0 0 0 0,1 1 1 0 0,-1-1-1 0 0,1 0 1 0 0,0 0-1 0 0,1 1 1 0 0,-1-1-1 0 0,1 1 1 0 0,0-1-1 0 0,1 0 1 0 0,-1 1-1 0 0,2 5 1 0 0,0-5-90 0 0,0-1 1 0 0,1 0-1 0 0,-1-1 1 0 0,1 1 0 0 0,0 0-1 0 0,1-1 1 0 0,-1 0-1 0 0,1 0 1 0 0,0 0 0 0 0,0 0-1 0 0,0 0 1 0 0,0-1-1 0 0,1 1 1 0 0,-1-1-1 0 0,1-1 1 0 0,0 1 0 0 0,0-1-1 0 0,0 1 1 0 0,0-1-1 0 0,9 2 1 0 0,-9-3-72 0 0,0 1 1 0 0,0-1-1 0 0,0 0 0 0 0,0 0 1 0 0,0-1-1 0 0,1 1 0 0 0,-1-1 0 0 0,0 0 1 0 0,0-1-1 0 0,0 1 0 0 0,0-1 1 0 0,0 0-1 0 0,0 0 0 0 0,0-1 1 0 0,0 1-1 0 0,0-1 0 0 0,0 0 1 0 0,-1-1-1 0 0,1 1 0 0 0,-1-1 0 0 0,0 0 1 0 0,6-4-1 0 0,-7 4-115 0 0,0-1-1 0 0,-1 0 1 0 0,1 1-1 0 0,-1-1 1 0 0,0 0-1 0 0,0 0 1 0 0,0-1 0 0 0,0 1-1 0 0,-1 0 1 0 0,1 0-1 0 0,-1-1 1 0 0,0 1-1 0 0,-1-1 1 0 0,1 1 0 0 0,-1-1-1 0 0,0 1 1 0 0,0-1-1 0 0,0 1 1 0 0,0-1-1 0 0,-1 1 1 0 0,0-1-1 0 0,0 1 1 0 0,0-1 0 0 0,-1 1-1 0 0,1 0 1 0 0,-1 0-1 0 0,0-1 1 0 0,0 1-1 0 0,-1 1 1 0 0,1-1 0 0 0,-1 0-1 0 0,0 1 1 0 0,0-1-1 0 0,0 1 1 0 0,0 0-1 0 0,-1 0 1 0 0,1 0-1 0 0,-1 0 1 0 0,-6-3 0 0 0,-22-5-2367 0 0,-2 6-5011 0 0,24 5 4864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3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14 103 348 0 0,'-14'-3'13263'0'0,"20"6"-12807"0"0,0 0 1 0 0,0 0 0 0 0,1-1 0 0 0,-1 0-1 0 0,0-1 1 0 0,1 1 0 0 0,-1-1 0 0 0,1 0 0 0 0,9 0-1 0 0,67-2 1281 0 0,-64 0-1402 0 0,275-26 2733 0 0,-127 9-2098 0 0,302 0 2172 0 0,-7 0-1258 0 0,-194-9 144 0 0,-222 21-916 0 0,-45 6-1062 0 0,30-3 213 0 0,-24 5-263 0 0,-6 0 0 0 0,0-1 0 0 0,0 0 0 0 0,0 0 0 0 0,0 1 0 0 0,-1-1 0 0 0,1 1 0 0 0,0-1 0 0 0,-1 0 0 0 0,1 1 0 0 0,-1 0 0 0 0,1-1 0 0 0,-1 1 0 0 0,1-1 0 0 0,-1 1 0 0 0,0-1 0 0 0,0 1 0 0 0,0 0 0 0 0,0-1 0 0 0,0 1 0 0 0,0-1 0 0 0,-1 1 0 0 0,1 0 0 0 0,-1 1 0 0 0,0 1 0 0 0,-12 102 0 0 0,8-79 0 0 0,1 0 0 0 0,1 1 0 0 0,2 51 0 0 0,10-6 0 0 0,27 114 0 0 0,-26-154 0 0 0,-6-22-1605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3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7 116 156 0 0,'-6'-10'9307'0'0,"12"7"-8458"0"0,1 0 0 0 0,1 1-1 0 0,-1 0 1 0 0,0 0 0 0 0,0 1 0 0 0,1-1 0 0 0,13 1 0 0 0,7-2 289 0 0,566-60 8093 0 0,-343 41-6229 0 0,-231 21-2194 0 0,38 3 0 0 0,-11 0-2738 0 0,-38 2 534 0 0,-17 13-12686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40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1 308 0 0,'-22'8'7237'0'0,"19"1"-6331"0"0,1 0 0 0 0,0 0 0 0 0,1 0 0 0 0,-1 0 0 0 0,2 0 0 0 0,-1 1 0 0 0,3 14 0 0 0,-2 14 772 0 0,-11 148 3689 0 0,-7 184 792 0 0,26-141-3245 0 0,-8-228-3018 0 0,0 0-1 0 0,0 0 0 0 0,0 0 0 0 0,1 0 0 0 0,-1 0 0 0 0,0 0 0 0 0,0 0 0 0 0,1 0 0 0 0,-1 1 0 0 0,0-1 0 0 0,1 0 0 0 0,-1 0 0 0 0,1 0 1 0 0,0 0-1 0 0,-1-1 0 0 0,1 1 0 0 0,0 0 0 0 0,-1 0 0 0 0,1 0 0 0 0,0 0 0 0 0,0-1 0 0 0,0 1 0 0 0,0 0 0 0 0,0-1 0 0 0,0 1 0 0 0,0-1 1 0 0,0 1-1 0 0,0-1 0 0 0,0 1 0 0 0,0-1 0 0 0,0 0 0 0 0,0 0 0 0 0,0 1 0 0 0,0-1 0 0 0,0 0 0 0 0,0 0 0 0 0,0 0 0 0 0,1 0 0 0 0,-1 0 1 0 0,0 0-1 0 0,0-1 0 0 0,2 1 0 0 0,2-2-1111 0 0,1 1 0 0 0,-1-1 0 0 0,0 0 1 0 0,0-1-1 0 0,-1 1 0 0 0,1-1 0 0 0,6-5 1 0 0,5-3-1646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4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44 348 0 0,'4'-6'587'0'0,"12"-20"2443"0"0,-2 14 2845 0 0,0 27-500 0 0,-10 0-4464 0 0,0 0-1 0 0,0 0 1 0 0,-2 1 0 0 0,0-1 0 0 0,-1 1 0 0 0,0-1-1 0 0,-3 22 1 0 0,2-10-71 0 0,-2 112 1644 0 0,6 155 1345 0 0,4-200-2272 0 0,30 138-1 0 0,-36-226-1556 0 0,-1-4 0 0 0,0 0 0 0 0,0 0 0 0 0,-1 0 0 0 0,1 0 0 0 0,-1 0 0 0 0,0 0 0 0 0,0 0 0 0 0,1 0 0 0 0,-1 0 0 0 0,0 0 0 0 0,-1 0 0 0 0,1 4 0 0 0,-1 1 0 0 0,-3-2 0 0 0,-1-2 0 0 0,2-2 0 0 0,1-1 0 0 0,-1 0 0 0 0,0 0 0 0 0,0 0 0 0 0,1 0 0 0 0,-1-1 0 0 0,0 1 0 0 0,1-1 0 0 0,-1 1 0 0 0,0-1 0 0 0,1 0 0 0 0,-1 0 0 0 0,1 0 0 0 0,-1 0 0 0 0,-2-3 0 0 0,-6-1 0 0 0,-126-43 0 0 0,-159-33 0 0 0,233 70 1 0 0,-54-14-191 0 0,116 25 116 0 0,0 0 0 0 0,0 0-1 0 0,1 0 1 0 0,-1 0 0 0 0,0 0-1 0 0,0 0 1 0 0,1 0 0 0 0,-1-1-1 0 0,0 1 1 0 0,0 0 0 0 0,1-1-1 0 0,-1 1 1 0 0,0 0 0 0 0,1-1 0 0 0,-1 1-1 0 0,0-1 1 0 0,1 1 0 0 0,-1-1-1 0 0,1 1 1 0 0,-1-1 0 0 0,1 1-1 0 0,-1-1 1 0 0,1 1 0 0 0,-1-1-1 0 0,1 0 1 0 0,0 1 0 0 0,-1-1-1 0 0,1 0 1 0 0,0 0 0 0 0,0 1-1 0 0,-1-1 1 0 0,1 0 0 0 0,0 0-1 0 0,0 1 1 0 0,0-1 0 0 0,0 0-1 0 0,0 0 1 0 0,0 1 0 0 0,0-1 0 0 0,0 0-1 0 0,0 0 1 0 0,0 1 0 0 0,1-1-1 0 0,-1 0 1 0 0,0 0 0 0 0,0 1-1 0 0,1-1 1 0 0,-1 0 0 0 0,0 1-1 0 0,1-1 1 0 0,-1 0 0 0 0,1 0-1 0 0,4-5-1350 0 0,1 0-1 0 0,-1 1 1 0 0,1 0-1 0 0,9-7 1 0 0,-6 5-1161 0 0,17-15-659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4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15 588 0 0,'2'-15'19841'0'0,"-8"27"-15398"0"0,-4 3-6134 0 0,-81 95 5235 0 0,69-87-2896 0 0,1 1 0 0 0,1 0 0 0 0,1 2 0 0 0,1 0 0 0 0,-26 53 0 0 0,43-77-593 0 0,0 0 1 0 0,0 0-1 0 0,0 1 0 0 0,1-1 1 0 0,-1 0-1 0 0,1 0 0 0 0,-1 0 1 0 0,1 0-1 0 0,0 1 0 0 0,0-1 1 0 0,0 0-1 0 0,0 0 1 0 0,0 0-1 0 0,0 1 0 0 0,1-1 1 0 0,-1 0-1 0 0,1 0 0 0 0,0 0 1 0 0,-1 0-1 0 0,1 0 0 0 0,0 0 1 0 0,0 0-1 0 0,0 0 1 0 0,2 3-1 0 0,0-3-1 0 0,0 1 0 0 0,0 0-1 0 0,1-1 1 0 0,-1 0 0 0 0,0 1 0 0 0,1-2 0 0 0,0 1 0 0 0,-1 0 0 0 0,1-1-1 0 0,0 1 1 0 0,0-1 0 0 0,6 1 0 0 0,14 3-61 0 0,0-1 1 0 0,0-1-1 0 0,1-1 0 0 0,28-1 1 0 0,-36-2-746 0 0,1-1 1 0 0,23-6 0 0 0,-29 5-996 0 0,1-1-1 0 0,0 0 1 0 0,19-11 0 0 0,-16 4-5073 0 0,-9 8 3972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41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3436 0 0,'0'0'10779'0'0,"-2"2"-9495"0"0,-1 1-779 0 0,1 0 0 0 0,-1 0-1 0 0,1 0 1 0 0,0 0 0 0 0,0 1-1 0 0,0-1 1 0 0,0 1 0 0 0,1-1-1 0 0,-1 1 1 0 0,1 0 0 0 0,-1 4-1 0 0,-11 53 3281 0 0,7-25-2223 0 0,-1 3-49 0 0,5-27-1200 0 0,0 1 0 0 0,-1-1-1 0 0,0 0 1 0 0,-6 14 0 0 0,9-25-389 0 0,0-1 1 0 0,0 1-1 0 0,0-1 1 0 0,0 0 0 0 0,0 1-1 0 0,0-1 1 0 0,0 1-1 0 0,0-1 1 0 0,0 0-1 0 0,0 1 1 0 0,0-1-1 0 0,0 0 1 0 0,0 1-1 0 0,1-1 1 0 0,-1 0 0 0 0,0 1-1 0 0,0-1 1 0 0,0 0-1 0 0,1 1 1 0 0,-1-1-1 0 0,0 0 1 0 0,0 0-1 0 0,1 1 1 0 0,-1-1 0 0 0,0 0-1 0 0,0 0 1 0 0,1 1-1 0 0,-1-1 1 0 0,0 0-1 0 0,1 0 1 0 0,-1 0-1 0 0,1 0 1 0 0,0 1 0 0 0,25-8-12466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41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1 344 384 0 0,'3'-1'989'0'0,"1"1"-1"0"0,-1-1 1 0 0,1 0 0 0 0,-1 1 0 0 0,1 0-1 0 0,-1 0 1 0 0,1 0 0 0 0,6 1 0 0 0,52 17 5010 0 0,-46-13-4379 0 0,68 25 3699 0 0,35 11 1908 0 0,-119-41-7162 0 0,1 0 0 0 0,-1 0 0 0 0,1 1-1 0 0,0-1 1 0 0,-1 0 0 0 0,1 0 0 0 0,0 0 0 0 0,-1 0 0 0 0,1 0-1 0 0,0 0 1 0 0,-1 0 0 0 0,1-1 0 0 0,0 1 0 0 0,-1 0 0 0 0,1 0-1 0 0,0 0 1 0 0,-1-1 0 0 0,1 1 0 0 0,-1 0 0 0 0,1 0 0 0 0,-1-1-1 0 0,1 1 1 0 0,-1-1 0 0 0,1 1 0 0 0,-1 0 0 0 0,1-1 0 0 0,-1 1-1 0 0,1-1 1 0 0,-1 1 0 0 0,1-1 0 0 0,-1 0 0 0 0,0 1 0 0 0,1-1-1 0 0,-1 1 1 0 0,0-1 0 0 0,0 0 0 0 0,0 1 0 0 0,1-1 0 0 0,-1 0-1 0 0,0 1 1 0 0,0-1 0 0 0,0 1 0 0 0,0-1 0 0 0,0 0 0 0 0,0 1-1 0 0,0-1 1 0 0,0 0 0 0 0,0 1 0 0 0,0-1 0 0 0,-1 0 0 0 0,1 1-1 0 0,0-2 1 0 0,-11-46-359 0 0,6 33 471 0 0,4 1-177 0 0,0 1 0 0 0,0-1 0 0 0,1 0 0 0 0,1 1 0 0 0,0-1 0 0 0,1 0 0 0 0,0 1 0 0 0,1 0 0 0 0,1-1 0 0 0,0 1 0 0 0,1 1 0 0 0,0-1 0 0 0,1 1 0 0 0,12-19 0 0 0,-12 20 0 0 0,1 1 0 0 0,0 0 0 0 0,1 1 0 0 0,0 0 0 0 0,1 0 0 0 0,0 1 0 0 0,0 0 0 0 0,1 0 0 0 0,0 1 0 0 0,0 0 0 0 0,1 1 0 0 0,-1 0 0 0 0,1 1 0 0 0,1 0 0 0 0,-1 1 0 0 0,18-5 0 0 0,-27 9 0 0 0,1-1 0 0 0,-1 0 0 0 0,0 1 0 0 0,1-1 0 0 0,-1 1 0 0 0,0 0 0 0 0,1 0 0 0 0,-1 0 0 0 0,1 0 0 0 0,-1 0 0 0 0,0 0 0 0 0,1 1 0 0 0,-1-1 0 0 0,0 1 0 0 0,1 0 0 0 0,-1-1 0 0 0,0 1 0 0 0,0 0 0 0 0,1 1 0 0 0,-1-1 0 0 0,0 0 0 0 0,0 0 0 0 0,0 1 0 0 0,-1-1 0 0 0,1 1 0 0 0,3 3 0 0 0,-4-1 0 0 0,1-1 0 0 0,-1 1 0 0 0,0-1 0 0 0,0 1 0 0 0,0 0 0 0 0,-1 0 0 0 0,1-1 0 0 0,-1 1 0 0 0,0 0 0 0 0,0 0 0 0 0,0-1 0 0 0,-1 1 0 0 0,1 0 0 0 0,-1-1 0 0 0,0 1 0 0 0,-2 6 0 0 0,-7 21 0 0 0,5-18 0 0 0,0 1 0 0 0,1 1 0 0 0,1-1 0 0 0,0 0 0 0 0,-1 28 0 0 0,4-38 0 0 0,0 0 0 0 0,1 0 0 0 0,-1-1 0 0 0,1 1 0 0 0,0 0 0 0 0,0-1 0 0 0,0 1 0 0 0,1-1 0 0 0,-1 1 0 0 0,1-1 0 0 0,0 0 0 0 0,0 0 0 0 0,0 0 0 0 0,0 0 0 0 0,0 0 0 0 0,1 0 0 0 0,0 0 0 0 0,-1-1 0 0 0,1 1 0 0 0,0-1 0 0 0,0 0 0 0 0,0 0 0 0 0,0 0 0 0 0,1 0 0 0 0,-1 0 0 0 0,1-1 0 0 0,-1 0 0 0 0,7 2 0 0 0,10 2 0 0 0,1-1 0 0 0,0-1 0 0 0,-1-1 0 0 0,1-1 0 0 0,0-1 0 0 0,1 0 0 0 0,39-8 0 0 0,-43 8-2003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49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54 152 0 0,'0'0'396'0'0,"-3"-33"11146"0"0,-2 13 822 0 0,-4 36-12287 0 0,9-15 852 0 0,-35 14-224 0 0,30-14-706 0 0,4-1 6 0 0,-14 8 854 0 0,14-8-868 0 0,1 1-8 0 0,-2 2 20 0 0,1-2-3 0 0,1 0-62 0 0,-2 2 63 0 0,2-2 32 0 0,-2 1-35 0 0,1 0-1 0 0,-1 0 0 0 0,1 1 1 0 0,0-1-1 0 0,0 0 0 0 0,0 1 1 0 0,0-1-1 0 0,0 1 1 0 0,0-1-1 0 0,1 1 0 0 0,-1-1 1 0 0,1 1-1 0 0,0 4 0 0 0,-11 70 399 0 0,3 1 0 0 0,3 89-1 0 0,6-149-297 0 0,1-1 1 0 0,4 20-1 0 0,-1-9 174 0 0,-5-27-197 0 0,3 8 2045 0 0,-3-11-2108 0 0,-1 0-1 0 0,0 0 1 0 0,0 0-1 0 0,-1 0 1 0 0,1 0-1 0 0,0 0 1 0 0,-1 1-1 0 0,1-1 1 0 0,-1 0-1 0 0,1 1 1 0 0,-1 0-1 0 0,0-1 0 0 0,-3-1 1 0 0,-5-1-1 0 0,0 0 1 0 0,0 1-1 0 0,-16-2 1 0 0,23 5-10 0 0,-5 0-1 0 0,1 1-2 0 0,-2 0-7 0 0,6-1 7 0 0,1 0 0 0 0,-1 0 1 0 0,1 1-1 0 0,-1-1 0 0 0,1 1 0 0 0,0 0 0 0 0,-1-1 0 0 0,1 1 1 0 0,0 0-1 0 0,-1 0 0 0 0,1 1 0 0 0,0-1 0 0 0,0 0 0 0 0,0 1 1 0 0,0 0-1 0 0,0-1 0 0 0,0 1 0 0 0,-2 3 0 0 0,1-2 3 0 0,0-1 0 0 0,1-1 0 0 0,0 1 0 0 0,0 0 0 0 0,0 0 0 0 0,0 0 0 0 0,0 0 0 0 0,1 0 0 0 0,-1 0 0 0 0,1 0 0 0 0,-1 1 0 0 0,1-1 0 0 0,0 0 0 0 0,0 1 0 0 0,0-1 0 0 0,0 1 0 0 0,0-1 0 0 0,0 5 0 0 0,1-4 6 0 0,0 0 0 0 0,1 0 1 0 0,-1-1-1 0 0,1 1 1 0 0,-1 0-1 0 0,1 0 0 0 0,0-1 1 0 0,0 1-1 0 0,0-1 1 0 0,1 1-1 0 0,-1-1 1 0 0,1 1-1 0 0,-1-1 0 0 0,1 0 1 0 0,0 0-1 0 0,0 0 1 0 0,0 0-1 0 0,0 0 0 0 0,0 0 1 0 0,0 0-1 0 0,1-1 1 0 0,-1 1-1 0 0,0-1 0 0 0,1 0 1 0 0,-1 1-1 0 0,1-1 1 0 0,0 0-1 0 0,-1-1 1 0 0,1 1-1 0 0,0 0 0 0 0,0-1 1 0 0,-1 1-1 0 0,4-1 1 0 0,2 1 16 0 0,0 0 1 0 0,-1-1-1 0 0,1 0 1 0 0,0-1-1 0 0,0 1 1 0 0,0-1 0 0 0,-1-1-1 0 0,1 1 1 0 0,-1-1-1 0 0,14-6 1 0 0,-19 7-25 0 0,-1 1 0 0 0,1-1 0 0 0,-1 0 1 0 0,1 0-1 0 0,-1 0 0 0 0,1 0 0 0 0,-1 0 0 0 0,0-1 1 0 0,0 1-1 0 0,1 0 0 0 0,-1 0 0 0 0,0-1 0 0 0,0 1 1 0 0,0-1-1 0 0,-1 1 0 0 0,1-1 0 0 0,0 1 0 0 0,-1-1 1 0 0,1 0-1 0 0,-1 1 0 0 0,1-1 0 0 0,-1 0 0 0 0,1 1 1 0 0,-1-1-1 0 0,0 0 0 0 0,0 0 0 0 0,0 1 0 0 0,0-1 1 0 0,0 0-1 0 0,-1 1 0 0 0,1-1 0 0 0,0 0 0 0 0,-1 1 1 0 0,1-1-1 0 0,-1 0 0 0 0,0 1 0 0 0,0-1 0 0 0,1 1 1 0 0,-1-1-1 0 0,0 1 0 0 0,0-1 0 0 0,-2-1 0 0 0,-24-3-20 0 0,24 5 23 0 0,-20 0-1 0 0,11 3-12 0 0,8-2 4 0 0,0 0-1 0 0,0 0 1 0 0,0 1 0 0 0,0 0-1 0 0,0-1 1 0 0,0 1 0 0 0,1 1 0 0 0,-1-1-1 0 0,0 1 1 0 0,0-1 0 0 0,1 1-1 0 0,-1 0 1 0 0,1 0 0 0 0,0 1-1 0 0,-1-1 1 0 0,1 1 0 0 0,0-1-1 0 0,1 1 1 0 0,-6 6 0 0 0,6-3-1 0 0,1-4 10 0 0,0-1 0 0 0,1 0 1 0 0,0 0-1 0 0,-1 1 0 0 0,1-1 1 0 0,0 0-1 0 0,-1 1 0 0 0,1-1 0 0 0,0 0 1 0 0,0 1-1 0 0,0-1 0 0 0,0 0 1 0 0,1 1-1 0 0,-1-1 0 0 0,0 0 1 0 0,0 0-1 0 0,1 1 0 0 0,-1-1 0 0 0,1 0 1 0 0,-1 0-1 0 0,1 1 0 0 0,0-1 1 0 0,-1 0-1 0 0,2 1 0 0 0,0 0 7 0 0,-1-1-1 0 0,1 0 1 0 0,0 1-1 0 0,0-1 1 0 0,0 0 0 0 0,0 0-1 0 0,0 0 1 0 0,0 0-1 0 0,0-1 1 0 0,0 1 0 0 0,0 0-1 0 0,1-1 1 0 0,2 1-1 0 0,1-1 21 0 0,1 1-1 0 0,-1-1 0 0 0,1 0 1 0 0,-1-1-1 0 0,1 1 1 0 0,-1-1-1 0 0,1-1 0 0 0,11-3 1 0 0,-16 4-26 0 0,1 0 1 0 0,-1 0-1 0 0,0 0 1 0 0,0-1 0 0 0,0 1-1 0 0,0-1 1 0 0,0 1-1 0 0,0-1 1 0 0,0 0 0 0 0,0 0-1 0 0,-1 0 1 0 0,1 0-1 0 0,-1 0 1 0 0,0 0-1 0 0,1 0 1 0 0,-1 0 0 0 0,0 0-1 0 0,0-1 1 0 0,0 1-1 0 0,-1-1 1 0 0,1 1 0 0 0,0 0-1 0 0,-1-1 1 0 0,0 1-1 0 0,1-5 1 0 0,-1 6 1 0 0,-6-8-6 0 0,5 8-2 0 0,-1 0 0 0 0,0 0-1 0 0,0 0 1 0 0,1 1 0 0 0,-1-1 0 0 0,0 1 0 0 0,0-1 0 0 0,0 1-1 0 0,0-1 1 0 0,0 1 0 0 0,0 0 0 0 0,0 0 0 0 0,0 0 0 0 0,0 0-1 0 0,0 1 1 0 0,0-1 0 0 0,0 0 0 0 0,0 1 0 0 0,-3 1 0 0 0,1-1 2 0 0,-3 1-7 0 0,0 0 1 0 0,1 0-1 0 0,-1 1 0 0 0,1-1 1 0 0,0 2-1 0 0,0-1 1 0 0,0 1-1 0 0,0-1 0 0 0,1 2 1 0 0,-8 6-1 0 0,12-10 71 0 0,17 9 53 0 0,-4-12-13 0 0,-7 1-70 0 0,-1 1 1 0 0,1-1-1 0 0,0-1 1 0 0,-1 1-1 0 0,0 0 1 0 0,1-1-1 0 0,5-3 1 0 0,-5 1-36 0 0,-1 0 0 0 0,-3-2 0 0 0,-13 0-1 0 0,9 5-19 0 0,-15 2-3281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5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29 524 0 0,'-35'-29'24388'0'0,"30"33"-24837"0"0,4-2 667 0 0,0 1 1 0 0,0-1 0 0 0,0 1-1 0 0,0-1 1 0 0,0 1-1 0 0,0 0 1 0 0,1-1-1 0 0,-1 1 1 0 0,1 0 0 0 0,0 0-1 0 0,0-1 1 0 0,0 1-1 0 0,0 3 1 0 0,8 37 909 0 0,-5-27-676 0 0,44 267 3190 0 0,-34-214-3620 0 0,-12-63-22 0 0,2 1 0 0 0,-4-5 0 0 0,-10-8 0 0 0,7 4 0 0 0,0 0 0 0 0,-1 0 0 0 0,1 1 0 0 0,-1-1 0 0 0,1 1 0 0 0,-1 0 0 0 0,1 0 0 0 0,-1 1 0 0 0,0-1 0 0 0,0 1 0 0 0,1 0 0 0 0,-1 0 0 0 0,0 1 0 0 0,-4 0 0 0 0,-13 1 0 0 0,6-2 0 0 0,8-1 0 0 0,0 1 0 0 0,1 0 0 0 0,-1 0 0 0 0,1 1 0 0 0,-1 0 0 0 0,1 0 0 0 0,-1 1 0 0 0,1 0 0 0 0,-12 5 0 0 0,14-4 0 0 0,1 3 0 0 0,4-5 0 0 0,0-1 0 0 0,0 1 0 0 0,0 0 0 0 0,0 0 0 0 0,0 0 0 0 0,1 0 0 0 0,-1 0 0 0 0,0 0 0 0 0,0 0 0 0 0,1-1 0 0 0,-1 1 0 0 0,0 0 0 0 0,1 0 0 0 0,-1 0 0 0 0,1-1 0 0 0,-1 1 0 0 0,1 0 0 0 0,0 0 0 0 0,-1-1 0 0 0,1 1 0 0 0,0-1 0 0 0,-1 1 0 0 0,1 0 0 0 0,0-1 0 0 0,0 1 0 0 0,-1-1 0 0 0,1 0 0 0 0,1 1 0 0 0,-2-1 0 0 0,7 4 0 0 0,0 0 0 0 0,0-1 0 0 0,1 0 0 0 0,-1 0 0 0 0,1-1 0 0 0,-1 0 0 0 0,1 0 0 0 0,0-1 0 0 0,9 1 0 0 0,-4-1 0 0 0,1-1 0 0 0,-1 0 0 0 0,1-1 0 0 0,20-3 0 0 0,-32 3 0 0 0,0 1 0 0 0,1 0 0 0 0,0-1 0 0 0,-1 0 0 0 0,1 1 0 0 0,-1-1 0 0 0,1 0 0 0 0,-1 0 0 0 0,1 0 0 0 0,-1-1 0 0 0,0 1 0 0 0,0 0 0 0 0,1-1 0 0 0,-1 0 0 0 0,0 1 0 0 0,0-1 0 0 0,-1 0 0 0 0,1 0 0 0 0,2-3 0 0 0,-2 0 0 0 0,-2 4 0 0 0,0 0 0 0 0,0 0 0 0 0,0 0 0 0 0,-1 0 0 0 0,1 0 0 0 0,0 1 0 0 0,0-1 0 0 0,0 0 0 0 0,-1 0 0 0 0,1 0 0 0 0,0 0 0 0 0,-1 0 0 0 0,1 1 0 0 0,-1-1 0 0 0,1 0 0 0 0,-1 0 0 0 0,1 1 0 0 0,-1-1 0 0 0,0 0 0 0 0,1 1 0 0 0,-1-1 0 0 0,0 1 0 0 0,0-1 0 0 0,1 1 0 0 0,-1-1 0 0 0,0 1 0 0 0,0-1 0 0 0,0 1 0 0 0,1 0 0 0 0,-1-1 0 0 0,0 1 0 0 0,0 0 0 0 0,0 0 0 0 0,0 0 0 0 0,0 0 0 0 0,0 0 0 0 0,0 0 0 0 0,1 0 0 0 0,-1 0 0 0 0,-1 0 0 0 0,-31 5 0 0 0,25-3 0 0 0,7-2 0 0 0,-1 1 0 0 0,1-1 0 0 0,-1 0 0 0 0,1 1 0 0 0,0-1 0 0 0,-1 1 0 0 0,1 0 0 0 0,0-1 0 0 0,0 1 0 0 0,-1 0 0 0 0,1 0 0 0 0,0 0 0 0 0,0 0 0 0 0,0 0 0 0 0,0 0 0 0 0,0 0 0 0 0,-1 2 0 0 0,0 3 0 0 0,2-6 0 0 0,0 1 0 0 0,0-1 0 0 0,0 1 0 0 0,0-1 0 0 0,0 1 0 0 0,0-1 0 0 0,0 0 0 0 0,0 1 0 0 0,0-1 0 0 0,0 1 0 0 0,0-1 0 0 0,1 0 0 0 0,-1 1 0 0 0,0-1 0 0 0,0 1 0 0 0,1-1 0 0 0,-1 0 0 0 0,0 1 0 0 0,0-1 0 0 0,1 0 0 0 0,-1 1 0 0 0,0-1 0 0 0,1 0 0 0 0,-1 0 0 0 0,0 1 0 0 0,1-1 0 0 0,-1 0 0 0 0,0 0 0 0 0,1 0 0 0 0,-1 0 0 0 0,1 1 0 0 0,-1-1 0 0 0,0 0 0 0 0,1 0 0 0 0,-1 0 0 0 0,1 0 0 0 0,-1 0 0 0 0,1 0 0 0 0,-1 0 0 0 0,0 0 0 0 0,1 0 0 0 0,0 0 0 0 0,3 0 0 0 0,-2 0 0 0 0,0 0 0 0 0,0 1 0 0 0,0-1 0 0 0,0-1 0 0 0,0 1 0 0 0,0 0 0 0 0,0 0 0 0 0,0-1 0 0 0,0 1 0 0 0,0-1 0 0 0,0 0 0 0 0,0 0 0 0 0,0 1 0 0 0,0-1 0 0 0,0 0 0 0 0,0-1 0 0 0,-1 1 0 0 0,1 0 0 0 0,0 0 0 0 0,1-3 0 0 0,2-2 0 0 0,-2-1 0 0 0,-2-1 0 0 0,-5 1 0 0 0,-4 2 0 0 0,-2 5 0 0 0,3 1-43 0 0,-2 1-388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5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1628 8 632 0 0,'-18'-7'15571'0'0,"16"10"-15037"0"0,0 1-1 0 0,0-1 1 0 0,1 1-1 0 0,0 0 1 0 0,-1-1-1 0 0,1 1 0 0 0,0 0 1 0 0,1 0-1 0 0,-1 0 1 0 0,1-1-1 0 0,0 1 0 0 0,0 0 1 0 0,0 0-1 0 0,0 0 1 0 0,2 6-1 0 0,-2 21 889 0 0,-1 4 536 0 0,2 1 0 0 0,10 66 0 0 0,-11-99-1864 0 0,2 3 157 0 0,-1 35 137 0 0,0-34-388 0 0,-5-1 0 0 0,-3-2 0 0 0,4-3 0 0 0,0 0 0 0 0,0 0 0 0 0,0-1 0 0 0,1 1 0 0 0,-1-1 0 0 0,0 1 0 0 0,0-1 0 0 0,0 0 0 0 0,0 0 0 0 0,-5-1 0 0 0,-1 0 0 0 0,-65 4 0 0 0,-86-8 0 0 0,27 0 0 0 0,77 5 0 0 0,1-3 0 0 0,-1-2 0 0 0,-104-24 0 0 0,104 17 0 0 0,0 3 0 0 0,0 2 0 0 0,-1 3 0 0 0,-64 3 0 0 0,-17-1 0 0 0,128 1 0 0 0,-220 0 0 0 0,205 4-4 0 0,-4 0-47 0 0,-54-2 0 0 0,81-1-578 0 0,56-12-9830 0 0,-24 0 6760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5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17 412 0 0,'0'-17'14838'0'0,"30"325"-6145"0"0,-24 8-4877 0 0,-8-235-2655 0 0,1-1-3013 0 0,2-73 1149 0 0,2 3-5108 0 0,-1-4 2084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5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1 444 0 0,'-20'2'5239'0'0,"9"0"1074"0"0,11 0-6059 0 0,0 0 1 0 0,1-1-1 0 0,-1 1 0 0 0,0 0 0 0 0,1-1 0 0 0,-1 1 0 0 0,1-1 0 0 0,0 1 0 0 0,-1 0 0 0 0,1-1 0 0 0,0 1 0 0 0,0-1 0 0 0,0 0 0 0 0,0 1 0 0 0,0-1 0 0 0,0 0 0 0 0,0 1 0 0 0,1-1 0 0 0,-1 0 0 0 0,0 0 0 0 0,1 0 0 0 0,-1 0 0 0 0,1 0 0 0 0,-1-1 1 0 0,3 2-1 0 0,42 19 1729 0 0,7-7-948 0 0,1-2 1 0 0,0-2-1 0 0,0-3 1 0 0,56 1 0 0 0,219-12 1138 0 0,20-25-646 0 0,-145 10-910 0 0,412 4 1386 0 0,-451 16-1616 0 0,154-15-90 0 0,-100 3-304 0 0,63 3 6 0 0,-268 11-776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52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2 756 0 0,'-17'-2'12506'0'0,"32"7"-8205"0"0,8 0-4758 0 0,291 11 4860 0 0,-131-11-2969 0 0,-170-4-1345 0 0,835 34 4519 0 0,0-25-1615 0 0,-592-13-2063 0 0,308-9 274 0 0,-554 9-638 0 0,-1 0-2279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2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24 310 144 0 0,'-10'4'579'0'0,"0"-6"8085"0"0,6-1-7515 0 0,21-22 2005 0 0,22-22-694 0 0,-26 33-2015 0 0,-1 0 0 0 0,0-1 0 0 0,-1-1 0 0 0,0 0 1 0 0,-2 0-1 0 0,0-1 0 0 0,9-22 0 0 0,-11 15-38 0 0,16-42 4136 0 0,-22 67-4502 0 0,-1-1 0 0 0,1 0 1 0 0,0 1-1 0 0,-1-1 0 0 0,1 0 0 0 0,-1 1 1 0 0,1-1-1 0 0,-1 1 0 0 0,1-1 0 0 0,-1 1 1 0 0,1-1-1 0 0,-1 1 0 0 0,0-1 0 0 0,1 1 1 0 0,-1 0-1 0 0,0-1 0 0 0,1 1 0 0 0,-1-1 1 0 0,0 1-1 0 0,0 0 0 0 0,0-1 0 0 0,1 1 1 0 0,-1 0-1 0 0,0-1 0 0 0,0 1 0 0 0,0 1 1 0 0,2 22 597 0 0,-1-20-477 0 0,0 33 674 0 0,-2 0 0 0 0,-1-1-1 0 0,-13 66 1 0 0,7-57 132 0 0,-3 77 1 0 0,11-119-1216 0 0,0-1 0 0 0,1 0 0 0 0,-1 0 0 0 0,0 0 0 0 0,1 0 0 0 0,-1 0 0 0 0,1 0 0 0 0,0 0 1 0 0,0 0-1 0 0,0 0 0 0 0,1 3 0 0 0,-1-4-289 0 0,-1 0 0 0 0,1 0 0 0 0,0 0 0 0 0,0-1 0 0 0,-1 1 0 0 0,1 0 0 0 0,0 0 0 0 0,0-1 0 0 0,0 1 1 0 0,0-1-1 0 0,0 1 0 0 0,0 0 0 0 0,0-1 0 0 0,0 0 0 0 0,0 1 0 0 0,0-1 0 0 0,0 0 0 0 0,0 1 0 0 0,0-1 0 0 0,2 0 0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2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1 193 216 0 0,'11'-17'1492'0'0,"0"0"1"0"0,2 0-1 0 0,0 2 1 0 0,1-1-1 0 0,0 2 1 0 0,1 0-1 0 0,1 1 0 0 0,0 0 1 0 0,1 1-1 0 0,0 1 1 0 0,32-15-1 0 0,-48 25-1348 0 0,1 0-1 0 0,-1 0 1 0 0,1 0-1 0 0,-1 1 1 0 0,1-1-1 0 0,-1 1 1 0 0,1-1 0 0 0,0 1-1 0 0,-1-1 1 0 0,1 1-1 0 0,0 0 1 0 0,-1 0 0 0 0,1 0-1 0 0,0 0 1 0 0,-1 0-1 0 0,1 0 1 0 0,0 0-1 0 0,0 1 1 0 0,-1-1 0 0 0,1 0-1 0 0,-1 1 1 0 0,1 0-1 0 0,0-1 1 0 0,-1 1 0 0 0,1 0-1 0 0,-1 0 1 0 0,3 1-1 0 0,-3 0-17 0 0,0 0-1 0 0,0 0 1 0 0,0 0-1 0 0,-1 0 1 0 0,1 0-1 0 0,0 1 1 0 0,-1-1 0 0 0,0 0-1 0 0,1 0 1 0 0,-1 1-1 0 0,0-1 1 0 0,0 0-1 0 0,0 0 1 0 0,0 1-1 0 0,-1-1 1 0 0,1 0-1 0 0,0 0 1 0 0,-1 0 0 0 0,0 1-1 0 0,-1 1 1 0 0,-9 24 212 0 0,-1 0 0 0 0,-2-1 1 0 0,-1-1-1 0 0,-1-1 0 0 0,-34 42 1 0 0,-9 15 450 0 0,58-80-755 0 0,0 0 1 0 0,-1 0-1 0 0,1 0 1 0 0,0 0-1 0 0,0 0 1 0 0,1 0 0 0 0,-1 0-1 0 0,0 0 1 0 0,1 0-1 0 0,-1 1 1 0 0,1-1 0 0 0,-1 4-1 0 0,1-5 3 0 0,1 0 1 0 0,-1 0-1 0 0,0 0 0 0 0,0 0 0 0 0,1 0 0 0 0,-1 0 1 0 0,0 0-1 0 0,1 0 0 0 0,-1 0 0 0 0,1 0 0 0 0,0 0 1 0 0,-1 0-1 0 0,1 0 0 0 0,0-1 0 0 0,-1 1 0 0 0,1 0 1 0 0,0 0-1 0 0,0-1 0 0 0,1 2 0 0 0,3 0 70 0 0,0 0 0 0 0,0 0-1 0 0,1 0 1 0 0,-1-1 0 0 0,0 1 0 0 0,1-1-1 0 0,-1-1 1 0 0,10 1 0 0 0,52 0 467 0 0,-46-2-571 0 0,0 1 0 0 0,1 1 0 0 0,-1 1-1 0 0,24 6 1 0 0,-44-8-409 0 0,23-3-3861 0 0,-9 1-3518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2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54 620 0 0,'0'-1'309'0'0,"0"0"0"0"0,0 1 0 0 0,1-1 0 0 0,-1 0 0 0 0,0 1-1 0 0,0-1 1 0 0,0 0 0 0 0,1 1 0 0 0,-1-1 0 0 0,0 1 0 0 0,1-1 0 0 0,-1 0 0 0 0,1 1-1 0 0,-1-1 1 0 0,0 1 0 0 0,1-1 0 0 0,-1 1 0 0 0,1 0 0 0 0,-1-1 0 0 0,1 1 0 0 0,0-1 0 0 0,-1 1-1 0 0,1 0 1 0 0,-1-1 0 0 0,1 1 0 0 0,0 0 0 0 0,-1 0 0 0 0,1 0 0 0 0,1-1 0 0 0,-1 2 37 0 0,0-1 1 0 0,0 1 0 0 0,0-1-1 0 0,0 1 1 0 0,0-1 0 0 0,-1 1-1 0 0,1-1 1 0 0,0 1 0 0 0,0 0-1 0 0,0 0 1 0 0,0 0 0 0 0,-1-1-1 0 0,1 1 1 0 0,0 0 0 0 0,0 2 0 0 0,19 39 4562 0 0,-6 2-1929 0 0,-5-17-79 0 0,20 45 0 0 0,-29-71-2846 0 0,0-1 1 0 0,0 1 0 0 0,1-1 0 0 0,-1 1-1 0 0,0-1 1 0 0,1 0 0 0 0,-1 1 0 0 0,0-1-1 0 0,1 1 1 0 0,-1-1 0 0 0,1 0 0 0 0,-1 1-1 0 0,1-1 1 0 0,-1 0 0 0 0,1 1-1 0 0,-1-1 1 0 0,1 0 0 0 0,-1 0 0 0 0,1 1-1 0 0,-1-1 1 0 0,1 0 0 0 0,-1 0 0 0 0,1 0-1 0 0,0 0 1 0 0,-1 0 0 0 0,1 0 0 0 0,-1 0-1 0 0,1 0 1 0 0,-1 0 0 0 0,1 0 0 0 0,0 0-1 0 0,20-11 562 0 0,11-24-156 0 0,-31 34-404 0 0,17-20 35 0 0,-2 0 1 0 0,0-2-1 0 0,-1 0 1 0 0,-1 0-1 0 0,15-39 1 0 0,-26 45-1415 0 0,-2 9-2186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0:5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1 387 132 0 0,'5'12'7082'0'0,"2"-13"-6418"0"0,1 0 0 0 0,-1 0-1 0 0,0-1 1 0 0,0 0 0 0 0,0 0 0 0 0,-1-1 0 0 0,1 0-1 0 0,0 0 1 0 0,-1 0 0 0 0,0-1 0 0 0,9-6 0 0 0,1-2 343 0 0,0-2 0 0 0,26-27 1 0 0,-20 14-426 0 0,-1-2 1 0 0,-2 0-1 0 0,-1-2 1 0 0,-1 0-1 0 0,22-58 1 0 0,-37 83-449 0 0,0-1 0 0 0,0 0 1 0 0,0 0-1 0 0,-1 0 1 0 0,0 0-1 0 0,0-7 0 0 0,-1 12-38 0 0,0 2-84 0 0,0 0 0 0 0,0 0 0 0 0,0 0 1 0 0,0-1-1 0 0,0 1 0 0 0,0 0 0 0 0,0 0 1 0 0,0 0-1 0 0,0 0 0 0 0,0 0 0 0 0,0 0 1 0 0,0 0-1 0 0,0 0 0 0 0,0 0 0 0 0,0-1 1 0 0,0 1-1 0 0,0 0 0 0 0,0 0 0 0 0,0 0 1 0 0,0 0-1 0 0,0 0 0 0 0,0 0 0 0 0,0 0 1 0 0,0 0-1 0 0,0 0 0 0 0,0-1 0 0 0,0 1 1 0 0,0 0-1 0 0,0 0 0 0 0,0 0 0 0 0,0 0 1 0 0,-1 0-1 0 0,1 0 0 0 0,0 0 0 0 0,0 0 1 0 0,0 0-1 0 0,0 0 0 0 0,0 0 0 0 0,0 0 1 0 0,0 0-1 0 0,0 0 0 0 0,0 0 0 0 0,0 0 1 0 0,-1-1-1 0 0,1 1 0 0 0,0 0 0 0 0,0 0 1 0 0,0 0-1 0 0,0 0 0 0 0,0 0 0 0 0,0 0 1 0 0,0 0-1 0 0,0 0 0 0 0,-1 1 0 0 0,1-1 1 0 0,0 0-1 0 0,0 0 0 0 0,0 0 0 0 0,0 0 1 0 0,0 0-1 0 0,0 0 0 0 0,0 0 0 0 0,0 0 1 0 0,0 0-1 0 0,-37 298 3225 0 0,36-295-3361 0 0,1-1-1 0 0,-1 1 0 0 0,1-1 0 0 0,0 1 1 0 0,0 0-1 0 0,0-1 0 0 0,0 1 0 0 0,1 0 1 0 0,-1-1-1 0 0,0 1 0 0 0,1-1 0 0 0,2 5 1 0 0,4 2-3430 0 0,4-1-3584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0:5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1 238 284 0 0,'0'0'10821'0'0,"5"-1"-9603"0"0,15-3 238 0 0,0-1-1 0 0,-1-1 1 0 0,29-12-1 0 0,-31 11-1015 0 0,0-1-1 0 0,-1-1 1 0 0,0-1-1 0 0,-1 0 1 0 0,0-1-1 0 0,-1 0 1 0 0,22-23-1 0 0,-33 31-370 0 0,0 0 0 0 0,-1-1-1 0 0,1 0 1 0 0,-1 0 0 0 0,0 1 0 0 0,0-1-1 0 0,0 0 1 0 0,0-1 0 0 0,-1 1 0 0 0,1 0-1 0 0,-1 0 1 0 0,0-1 0 0 0,0-4-1 0 0,-1 7-36 0 0,0 1 0 0 0,0-1-1 0 0,0 0 1 0 0,-1 0-1 0 0,1 0 1 0 0,0 1-1 0 0,-1-1 1 0 0,0 0 0 0 0,1 0-1 0 0,-1 1 1 0 0,0-1-1 0 0,0 1 1 0 0,0-1 0 0 0,0 0-1 0 0,0 1 1 0 0,0 0-1 0 0,0-1 1 0 0,0 1-1 0 0,0 0 1 0 0,-1-1 0 0 0,1 1-1 0 0,-1 0 1 0 0,1 0-1 0 0,-1 0 1 0 0,1 0-1 0 0,-1 0 1 0 0,0 1 0 0 0,1-1-1 0 0,-1 0 1 0 0,0 1-1 0 0,0-1 1 0 0,-3 1 0 0 0,2-1 76 0 0,-1 1 0 0 0,0 0 1 0 0,1 0-1 0 0,-1 1 1 0 0,1-1-1 0 0,-1 1 1 0 0,1-1-1 0 0,-1 1 0 0 0,1 0 1 0 0,-1 1-1 0 0,1-1 1 0 0,0 1-1 0 0,-1-1 1 0 0,1 1-1 0 0,0 0 0 0 0,0 0 1 0 0,0 0-1 0 0,1 1 1 0 0,-1-1-1 0 0,0 1 1 0 0,1-1-1 0 0,-4 6 0 0 0,2-3 97 0 0,-1 1 0 0 0,1-1-1 0 0,0 1 1 0 0,1 0 0 0 0,-1 1-1 0 0,1-1 1 0 0,1 0 0 0 0,-1 1-1 0 0,1 0 1 0 0,-2 11 0 0 0,3-14-131 0 0,1 0 0 0 0,0 1 0 0 0,0-1 0 0 0,0 0 0 0 0,0 0 0 0 0,1 0 0 0 0,-1 0 1 0 0,1 1-1 0 0,0-1 0 0 0,0 0 0 0 0,1 0 0 0 0,-1-1 0 0 0,1 1 0 0 0,0 0 0 0 0,0 0 0 0 0,0-1 1 0 0,1 1-1 0 0,-1-1 0 0 0,1 0 0 0 0,0 0 0 0 0,5 5 0 0 0,-5-6-324 0 0,0 0 0 0 0,0 0 0 0 0,-1-1 0 0 0,1 1 1 0 0,0-1-1 0 0,1 0 0 0 0,-1 0 0 0 0,0 0 0 0 0,0 0 0 0 0,0-1 0 0 0,7 1 0 0 0,-6 0-658 0 0,0-2-1 0 0,0 1 0 0 0,1-1 1 0 0,-1 1-1 0 0,0-1 1 0 0,0 0-1 0 0,0 0 1 0 0,0-1-1 0 0,0 0 1 0 0,6-2-1 0 0,4-4-2014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0:5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81 112 0 0,'1'0'276'0'0,"-1"0"0"0"0,1 1-1 0 0,-1-1 1 0 0,1 0 0 0 0,-1 0 0 0 0,1 1-1 0 0,-1-1 1 0 0,1 0 0 0 0,-1 1 0 0 0,0-1-1 0 0,1 1 1 0 0,-1-1 0 0 0,0 0 0 0 0,1 1 0 0 0,-1-1-1 0 0,0 1 1 0 0,1-1 0 0 0,-1 1 0 0 0,0-1-1 0 0,0 1 1 0 0,0-1 0 0 0,1 1 0 0 0,-1-1-1 0 0,0 1 1 0 0,0-1 0 0 0,0 2 0 0 0,3 26 4707 0 0,-4 24 709 0 0,1-52-5654 0 0,0 6 599 0 0,0 1 1 0 0,-1-1-1 0 0,0 0 0 0 0,0 0 0 0 0,0 1 1 0 0,-1-1-1 0 0,0 0 0 0 0,0 0 1 0 0,0 0-1 0 0,-1-1 0 0 0,-3 7 0 0 0,5-11-307 0 0,0-1-284 0 0,0 0 0 0 0,0-1 0 0 0,0 1 0 0 0,0 0 0 0 0,0-1 0 0 0,0 1 0 0 0,0-1 0 0 0,0 1-1 0 0,1-1 1 0 0,-1 0 0 0 0,0 1 0 0 0,0-1 0 0 0,0 0 0 0 0,1 0 0 0 0,-1 1 0 0 0,0-3 0 0 0,0 3-32 0 0,-1-5 12 0 0,1-1-1 0 0,-1 1 1 0 0,1-1-1 0 0,1 1 1 0 0,-1-1-1 0 0,1 1 1 0 0,-1-1-1 0 0,2 1 1 0 0,-1-1-1 0 0,0 1 1 0 0,1-1-1 0 0,0 1 1 0 0,1-1 0 0 0,-1 1-1 0 0,1 0 1 0 0,0-1-1 0 0,3-4 1 0 0,0-2-13 0 0,1 0 1 0 0,1 0-1 0 0,0 1 0 0 0,0 0 1 0 0,18-20-1 0 0,-20 26-33 0 0,0 1 0 0 0,0-1 0 0 0,1 1-1 0 0,0 1 1 0 0,-1-1 0 0 0,1 1 0 0 0,0-1-1 0 0,1 2 1 0 0,-1-1 0 0 0,0 1 0 0 0,12-3-1 0 0,11 1-3303 0 0,0 2-4488 0 0,-26 2 5033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0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56 0 0,'-10'27'8372'0'0,"7"107"-407"0"0,-4-1-3383 0 0,-3 120-1081 0 0,11-179-1842 0 0,13 103-1 0 0,-11-152-1513 0 0,-3-19-368 0 0,0 0 1 0 0,1 0 0 0 0,0 0-1 0 0,0 0 1 0 0,1 0 0 0 0,0-1-1 0 0,3 9 1 0 0,-5-14-1 0 0,0 0-1 0 0,1 0 1 0 0,-1 0-1 0 0,1 1 1 0 0,-1-1-1 0 0,0 0 1 0 0,1 0-1 0 0,-1 0 1 0 0,0 0-1 0 0,1 0 1 0 0,-1 0-1 0 0,1 0 1 0 0,-1 0-1 0 0,0 0 1 0 0,1 0-1 0 0,-1 0 1 0 0,0 0-1 0 0,1 0 1 0 0,-1 0-1 0 0,1 0 1 0 0,-1 0-1 0 0,0 0 1 0 0,1-1-1 0 0,-1 1 1 0 0,0 0-1 0 0,1 0 1 0 0,-1 0-1 0 0,0-1 1 0 0,1 1-1 0 0,-1 0 1 0 0,0 0-1 0 0,0-1 1 0 0,1 1-1 0 0,-1 0 1 0 0,0-1-1 0 0,0 1 1 0 0,1 0-1 0 0,-1-1 1 0 0,0 1-1 0 0,0 0 1 0 0,0-1-1 0 0,0 1 1 0 0,0 0-1 0 0,0-1 1 0 0,1 1-1 0 0,-1 0 1 0 0,0-1-1 0 0,0 1 1 0 0,0-1-1 0 0,2-9-2347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00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116 149 472 0 0,'2'-14'1383'0'0,"2"0"0"0"0,-1 0 0 0 0,2 0 0 0 0,11-25 0 0 0,-14 36-1031 0 0,0-1 1 0 0,-1 1-1 0 0,1 0 1 0 0,1-1-1 0 0,-1 1 1 0 0,0 0-1 0 0,1 1 0 0 0,-1-1 1 0 0,1 0-1 0 0,0 1 1 0 0,0-1-1 0 0,0 1 1 0 0,1 0-1 0 0,-1 0 1 0 0,0 0-1 0 0,1 0 0 0 0,-1 1 1 0 0,1-1-1 0 0,-1 1 1 0 0,1 0-1 0 0,0 0 1 0 0,0 1-1 0 0,6-2 0 0 0,-8 2-224 0 0,-1 0 0 0 0,1 0-1 0 0,0 0 1 0 0,0 0-1 0 0,0 0 1 0 0,0 1-1 0 0,0-1 1 0 0,-1 1 0 0 0,1-1-1 0 0,0 1 1 0 0,0-1-1 0 0,-1 1 1 0 0,1 0-1 0 0,0 0 1 0 0,-1 0 0 0 0,1 0-1 0 0,-1 0 1 0 0,1 0-1 0 0,-1 0 1 0 0,0 1-1 0 0,1-1 1 0 0,-1 0-1 0 0,0 1 1 0 0,0-1 0 0 0,0 1-1 0 0,0-1 1 0 0,0 1-1 0 0,0 0 1 0 0,0-1-1 0 0,-1 1 1 0 0,1 0 0 0 0,-1 0-1 0 0,1 0 1 0 0,-1-1-1 0 0,0 1 1 0 0,1 3-1 0 0,-1-1-8 0 0,0 0 0 0 0,-1 0 0 0 0,1 0 0 0 0,-1 0-1 0 0,0-1 1 0 0,0 1 0 0 0,0 0 0 0 0,0-1-1 0 0,-1 1 1 0 0,1-1 0 0 0,-1 1 0 0 0,0-1 0 0 0,0 0-1 0 0,0 1 1 0 0,-1-1 0 0 0,1 0 0 0 0,-4 3-1 0 0,-2 0-8 0 0,0-1-1 0 0,-1 1 0 0 0,0-1 0 0 0,0-1 0 0 0,0 1 0 0 0,0-2 1 0 0,-1 1-1 0 0,1-1 0 0 0,-17 3 0 0 0,12-4-402 0 0,0 0-1 0 0,0 0 0 0 0,-1-1 1 0 0,1-1-1 0 0,0-1 1 0 0,-19-2-1 0 0,29 2-619 0 0,-10-3-753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5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0 828 0 0,'-52'9'11798'0'0,"54"-8"-11419"0"0,0 1-1 0 0,1-1 0 0 0,0 0 0 0 0,-1-1 1 0 0,1 1-1 0 0,-1 0 0 0 0,1-1 0 0 0,0 1 0 0 0,0-1 1 0 0,2 0-1 0 0,182 10 4225 0 0,92-6-2328 0 0,-75-2-600 0 0,-113 0-738 0 0,50 2 1340 0 0,150-16-1 0 0,-281 11-2228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0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35 532 0 0,'1'-1'282'0'0,"-1"0"0"0"0,0 0 0 0 0,0 1 0 0 0,0-1-1 0 0,0 0 1 0 0,0 0 0 0 0,0 0 0 0 0,0 0 0 0 0,0 0 0 0 0,0 0 0 0 0,0 1 0 0 0,0-1-1 0 0,0 0 1 0 0,-1 0 0 0 0,1 0 0 0 0,0 0 0 0 0,-1 1 0 0 0,1-1 0 0 0,0 0-1 0 0,-1 0 1 0 0,1 0 0 0 0,-1 1 0 0 0,1-1 0 0 0,-1 0 0 0 0,0 1 0 0 0,1-1 0 0 0,-2 0-1 0 0,0 0 131 0 0,0-1 1 0 0,-1 1-1 0 0,1 0 0 0 0,-1 0 0 0 0,1 0 0 0 0,-1 0 0 0 0,1 1 0 0 0,-1-1 0 0 0,-3 0 0 0 0,-4 0 374 0 0,1 1 0 0 0,-1 0-1 0 0,0 0 1 0 0,-11 2 0 0 0,6 1-166 0 0,0 1-1 0 0,1 1 1 0 0,-1 0 0 0 0,1 1-1 0 0,0 0 1 0 0,1 1-1 0 0,-17 11 1 0 0,20-11-216 0 0,0 0-1 0 0,0 1 1 0 0,1 0 0 0 0,0 0-1 0 0,1 1 1 0 0,0 0 0 0 0,0 0-1 0 0,1 1 1 0 0,-10 18 0 0 0,16-27-336 0 0,0 0 1 0 0,0 1 0 0 0,0-1-1 0 0,1 0 1 0 0,-1 1 0 0 0,1-1-1 0 0,-1 1 1 0 0,1-1 0 0 0,-1 1-1 0 0,1-1 1 0 0,0 1 0 0 0,0-1-1 0 0,0 1 1 0 0,0-1 0 0 0,0 1-1 0 0,0-1 1 0 0,0 1 0 0 0,0 0-1 0 0,0-1 1 0 0,1 1 0 0 0,-1-1-1 0 0,1 0 1 0 0,-1 1 0 0 0,1-1-1 0 0,-1 1 1 0 0,1-1 0 0 0,0 0-1 0 0,0 1 1 0 0,0-1 0 0 0,1 1 0 0 0,0-1-62 0 0,-1 0 1 0 0,1 0 0 0 0,0 0 0 0 0,0 0 0 0 0,0-1 0 0 0,0 1 0 0 0,0-1 0 0 0,0 0 0 0 0,0 1 0 0 0,1-1 0 0 0,-1 0 0 0 0,0 0 0 0 0,0 0 0 0 0,0-1 0 0 0,0 1 0 0 0,0 0 0 0 0,0-1-1 0 0,0 1 1 0 0,0-1 0 0 0,0 0 0 0 0,0 0 0 0 0,2-1 0 0 0,2-1-74 0 0,-1 0 0 0 0,1-1-1 0 0,-1 0 1 0 0,1 0 0 0 0,-1 0-1 0 0,-1 0 1 0 0,6-7 0 0 0,-5 6 93 0 0,0 0 1 0 0,0 0-1 0 0,0 1 0 0 0,1-1 1 0 0,10-5-1 0 0,-13 11 32 0 0,-1 0 0 0 0,0 1 1 0 0,0-1-1 0 0,0 1 0 0 0,0-1 0 0 0,0 1 0 0 0,0 0 0 0 0,-1 0 0 0 0,1 0 1 0 0,-1 0-1 0 0,1 0 0 0 0,-1 1 0 0 0,2 1 0 0 0,-2-1-21 0 0,3 2-148 0 0,0 0 0 0 0,0 0-1 0 0,1-1 1 0 0,-1 1-1 0 0,1-1 1 0 0,0 0 0 0 0,0 0-1 0 0,1-1 1 0 0,-1 1 0 0 0,1-1-1 0 0,-1-1 1 0 0,1 1 0 0 0,0-1-1 0 0,0 0 1 0 0,0 0-1 0 0,0 0 1 0 0,7 0 0 0 0,-4-1-1298 0 0,1 0 1 0 0,-1-1-1 0 0,0 0 1 0 0,0-1-1 0 0,1 0 1 0 0,16-4-1 0 0,-2-1-1411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0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47 144 0 0,'-1'-3'397'0'0,"0"0"1"0"0,0 0-1 0 0,0 0 1 0 0,0 0-1 0 0,-1 1 0 0 0,1-1 1 0 0,-1 0-1 0 0,0 1 1 0 0,1-1-1 0 0,-1 1 0 0 0,-1 0 1 0 0,-3-4-1 0 0,5 5 192 0 0,-1 0 0 0 0,0 0 1 0 0,1 0-1 0 0,-1 0 0 0 0,0 1 0 0 0,0-1 0 0 0,1 0 0 0 0,-1 1 1 0 0,0-1-1 0 0,0 1 0 0 0,0 0 0 0 0,-4-1 0 0 0,6 1-419 0 0,-1 0 1 0 0,0 1-1 0 0,1-1 0 0 0,-1 0 0 0 0,0 0 0 0 0,1 0 0 0 0,-1 1 1 0 0,0-1-1 0 0,1 0 0 0 0,-1 1 0 0 0,0-1 0 0 0,1 0 0 0 0,-1 1 1 0 0,1-1-1 0 0,-1 1 0 0 0,1-1 0 0 0,-1 1 0 0 0,1-1 0 0 0,-1 1 1 0 0,1 0-1 0 0,0-1 0 0 0,-1 1 0 0 0,1-1 0 0 0,0 1 0 0 0,-1 0 1 0 0,1-1-1 0 0,0 1 0 0 0,0 0 0 0 0,0-1 0 0 0,0 1 0 0 0,-1 0 1 0 0,1 0-1 0 0,0-1 0 0 0,0 1 0 0 0,0 0 0 0 0,0-1 0 0 0,1 1 1 0 0,-1 0-1 0 0,0 0 0 0 0,0 0 0 0 0,7 27 1633 0 0,1-12-1175 0 0,0-1 1 0 0,1 0 0 0 0,0 0 0 0 0,15 16 0 0 0,-15-19-313 0 0,0 0 1 0 0,0 0 0 0 0,-1 1-1 0 0,-1 0 1 0 0,0 1-1 0 0,7 19 1 0 0,-14-31-293 0 0,1-1 0 0 0,-1 1 1 0 0,0 0-1 0 0,1-1 0 0 0,-1 1 0 0 0,0-1 0 0 0,0 1 0 0 0,0 0 0 0 0,-1-1 1 0 0,1 1-1 0 0,0-1 0 0 0,-1 1 0 0 0,1-1 0 0 0,-1 1 0 0 0,1-1 0 0 0,-1 1 1 0 0,1-1-1 0 0,-1 1 0 0 0,0-1 0 0 0,0 0 0 0 0,0 1 0 0 0,0-1 1 0 0,0 0-1 0 0,0 0 0 0 0,0 0 0 0 0,0 0 0 0 0,0 0 0 0 0,-1 0 0 0 0,1 0 1 0 0,0 0-1 0 0,-1 0 0 0 0,1-1 0 0 0,-1 1 0 0 0,1 0 0 0 0,-1-1 0 0 0,1 1 1 0 0,-1-1-1 0 0,1 0 0 0 0,-1 0 0 0 0,-1 1 0 0 0,-10 1 23 0 0,1 0 0 0 0,-1-1-1 0 0,-24 0 1 0 0,29-1-26 0 0,-10 0-195 0 0,10 1-191 0 0,-1-1 1 0 0,1 0 0 0 0,0 0-1 0 0,0-1 1 0 0,0 0-1 0 0,0 0 1 0 0,-15-5 0 0 0,30-2-5212 0 0,12 3 2479 0 0,-5 3 337 0 0,2-1 396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0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58 280 0 0,'0'-2'357'0'0,"-1"-1"1"0"0,1 1-1 0 0,-1-1 0 0 0,1 1 0 0 0,-1 0 1 0 0,0 0-1 0 0,0-1 0 0 0,0 1 0 0 0,0 0 1 0 0,0 0-1 0 0,-1 0 0 0 0,1 0 1 0 0,0 0-1 0 0,-1 0 0 0 0,0 0 0 0 0,1 0 1 0 0,-1 1-1 0 0,0-1 0 0 0,0 1 0 0 0,0-1 1 0 0,0 1-1 0 0,0 0 0 0 0,-1 0 0 0 0,1 0 1 0 0,0 0-1 0 0,0 0 0 0 0,-1 0 1 0 0,-2 0-1 0 0,-1-1 224 0 0,-1 1 1 0 0,1-1 0 0 0,0 1-1 0 0,-1 1 1 0 0,0-1 0 0 0,1 1-1 0 0,-1 0 1 0 0,1 1 0 0 0,-11 1 0 0 0,6 1 42 0 0,-1 1 1 0 0,1 0 0 0 0,0 1-1 0 0,0 0 1 0 0,1 1 0 0 0,-1 0 0 0 0,-11 9-1 0 0,16-11-348 0 0,1 1 1 0 0,0-1-1 0 0,0 1 0 0 0,1-1 0 0 0,-1 2 1 0 0,1-1-1 0 0,0 0 0 0 0,0 1 0 0 0,1 0 1 0 0,-1-1-1 0 0,2 1 0 0 0,-1 1 1 0 0,0-1-1 0 0,-2 10 0 0 0,5-13-155 0 0,-1 0 1 0 0,1 0-1 0 0,0 0 1 0 0,0 0-1 0 0,0 0 1 0 0,0 0-1 0 0,1 0 1 0 0,-1 0-1 0 0,1 0 1 0 0,0 0-1 0 0,-1 0 0 0 0,1-1 1 0 0,1 1-1 0 0,-1 0 1 0 0,0-1-1 0 0,1 1 1 0 0,-1 0-1 0 0,4 3 1 0 0,-1-2 8 0 0,-1 0 1 0 0,1-1 0 0 0,0 0-1 0 0,0 0 1 0 0,0 0 0 0 0,0-1 0 0 0,1 1-1 0 0,-1-1 1 0 0,1 0 0 0 0,8 3-1 0 0,-8-3-128 0 0,1-1-1 0 0,0 1 1 0 0,0-1 0 0 0,0 0-1 0 0,0 0 1 0 0,0-1-1 0 0,0 0 1 0 0,0 0-1 0 0,0 0 1 0 0,0-1-1 0 0,0 0 1 0 0,-1 0-1 0 0,1 0 1 0 0,0-1 0 0 0,0 0-1 0 0,-1 0 1 0 0,1 0-1 0 0,-1-1 1 0 0,8-4-1 0 0,-11 5-52 0 0,0-1-1 0 0,1 1 1 0 0,-1 0-1 0 0,0-1 0 0 0,0 1 1 0 0,0-1-1 0 0,-1 1 1 0 0,1-1-1 0 0,-1 0 0 0 0,1 0 1 0 0,-1 0-1 0 0,0 1 1 0 0,0-1-1 0 0,0-1 0 0 0,-1 1 1 0 0,1 0-1 0 0,0-5 1 0 0,-1 3 79 0 0,-1 0 0 0 0,1 0 0 0 0,-1 0 0 0 0,0 0 0 0 0,0 0 0 0 0,-1 0 0 0 0,1 1 0 0 0,-1-1 1 0 0,0 0-1 0 0,-3-4 0 0 0,-1-1-517 0 0,-1 0 0 0 0,1 1 0 0 0,-16-16 0 0 0,-22-13-7236 0 0,36 29 1819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8:13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7 344 0 0,'-1'0'211'0'0,"1"-1"0"0"0,0 1 0 0 0,-1-1 0 0 0,1 1 0 0 0,0 0-1 0 0,-1-1 1 0 0,1 1 0 0 0,0-1 0 0 0,-1 1 0 0 0,1 0 0 0 0,-1-1 0 0 0,1 1 0 0 0,0 0 0 0 0,-1-1 0 0 0,1 1-1 0 0,-1 0 1 0 0,1 0 0 0 0,-1 0 0 0 0,1-1 0 0 0,-1 1 0 0 0,1 0 0 0 0,-1 0 0 0 0,0 0 0 0 0,1 0 0 0 0,-1 0 0 0 0,1 0-1 0 0,-1 0 1 0 0,1 0 0 0 0,-1 0 0 0 0,1 0 0 0 0,-1 0 0 0 0,0 1 0 0 0,-7 16 3892 0 0,6 32-797 0 0,2-45-3006 0 0,-3 63 2141 0 0,-22 121 0 0 0,13-117-962 0 0,-4 93 0 0 0,17-121-667 0 0,2 0-1 0 0,2 0 0 0 0,13 48 0 0 0,-15-80-139 0 0,-3-10-872 0 0,0-1 0 0 0,0 1 0 0 0,1 0 0 0 0,-1-1 1 0 0,0 1-1 0 0,0-1 0 0 0,1 1 0 0 0,-1-1 0 0 0,0 1 1 0 0,1-1-1 0 0,-1 1 0 0 0,0-1 0 0 0,1 1 0 0 0,-1-1 1 0 0,1 0-1 0 0,-1 1 0 0 0,1-1 0 0 0,-1 0 0 0 0,1 1 1 0 0,-1-1-1 0 0,1 0 0 0 0,-1 0 0 0 0,1 1 0 0 0,-1-1 1 0 0,1 0-1 0 0,-1 0 0 0 0,1 0 0 0 0,0 0 1 0 0,-1 0-1 0 0,2 0 0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8:1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4 295 12 0 0,'-3'-11'2137'0'0,"3"3"2017"0"0,2 6-3796 0 0,0 0 0 0 0,1 0 1 0 0,-1 0-1 0 0,1 0 1 0 0,0 1-1 0 0,-1-1 1 0 0,1 1-1 0 0,0 0 0 0 0,0 0 1 0 0,0 0-1 0 0,0 0 1 0 0,0 0-1 0 0,6 0 1 0 0,49-4 1852 0 0,-34 4-1313 0 0,648-49 6609 0 0,57-4-5026 0 0,-694 51-2371 0 0,641-64 1696 0 0,-586 57-1548 0 0,677-54 1847 0 0,-724 62-1947 0 0,0 3-1 0 0,0 1 0 0 0,0 3 0 0 0,-1 1 0 0 0,62 17 1 0 0,-101-22-136 0 0,0 0 1 0 0,0 0 0 0 0,0 0-1 0 0,0 0 1 0 0,0 0-1 0 0,-1 1 1 0 0,1-1 0 0 0,0 1-1 0 0,-1 0 1 0 0,1 0 0 0 0,-1 0-1 0 0,0 0 1 0 0,0 0-1 0 0,4 5 1 0 0,-4-3 6 0 0,-1 0-1 0 0,1 0 1 0 0,-1 0-1 0 0,0 0 1 0 0,0 1-1 0 0,-1-1 0 0 0,1 0 1 0 0,-1 0-1 0 0,0 1 1 0 0,0 4-1 0 0,-12 191 1529 0 0,1-1-640 0 0,15-72-917 0 0,-2-109 0 0 0,-2-2 0 0 0,0-5-38 0 0,0-9-280 0 0,-1 4-926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5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1 161 692 0 0,'0'-3'546'0'0,"-1"1"0"0"0,1-1 0 0 0,0 0 1 0 0,0 0-1 0 0,1 0 0 0 0,-1 1 0 0 0,0-1 0 0 0,1 0 0 0 0,0 0 0 0 0,0 1 0 0 0,0-1 1 0 0,0 0-1 0 0,3-4 0 0 0,-1 2 69 0 0,0 0 0 0 0,1-1-1 0 0,0 2 1 0 0,1-1 0 0 0,8-7 0 0 0,2 0 369 0 0,1 1 0 0 0,0 0 0 0 0,18-8 0 0 0,-24 15-603 0 0,-1-1 0 0 0,1 1 0 0 0,0 1 1 0 0,0 0-1 0 0,1 0 0 0 0,-1 1 0 0 0,13-1 0 0 0,-21 2-295 0 0,1 1-1 0 0,-1 0 1 0 0,0 0 0 0 0,0 1-1 0 0,1-1 1 0 0,-1 0-1 0 0,0 1 1 0 0,0-1-1 0 0,0 1 1 0 0,1 0-1 0 0,-1 0 1 0 0,0 0-1 0 0,0 0 1 0 0,0 0-1 0 0,0 0 1 0 0,2 2-1 0 0,-3-1-42 0 0,1 0-1 0 0,-1 0 0 0 0,0 0 0 0 0,0 0 1 0 0,0 0-1 0 0,0 0 0 0 0,0 0 1 0 0,0 0-1 0 0,-1 1 0 0 0,1-1 1 0 0,-1 0-1 0 0,1 0 0 0 0,-1 1 1 0 0,0-1-1 0 0,0 0 0 0 0,0 0 1 0 0,0 1-1 0 0,0-1 0 0 0,-2 5 1 0 0,0 5-91 0 0,-2 0 0 0 0,1 0 0 0 0,-1 0 0 0 0,-1 0 0 0 0,0 0 1 0 0,-1-1-1 0 0,0 0 0 0 0,-1 0 0 0 0,-10 12 0 0 0,6-8-25 0 0,-2-1-1 0 0,1 0 1 0 0,-2-1 0 0 0,0-1-1 0 0,-25 18 1 0 0,36-28 88 0 0,2-2 291 0 0,30-4 320 0 0,-21 3-550 0 0,0 0 0 0 0,-1 1 0 0 0,1-1 0 0 0,0 1-1 0 0,-1 1 1 0 0,1-1 0 0 0,-1 1 0 0 0,1 1 0 0 0,-1 0 0 0 0,1 0-1 0 0,-1 0 1 0 0,0 1 0 0 0,0 0 0 0 0,0 0 0 0 0,9 5 0 0 0,-13-6-50 0 0,0 1 0 0 0,0-1 1 0 0,0 0-1 0 0,0 1 0 0 0,-1 0 1 0 0,1-1-1 0 0,-1 1 1 0 0,1 0-1 0 0,-1 0 0 0 0,0 1 1 0 0,0-1-1 0 0,0 0 0 0 0,-1 1 1 0 0,1-1-1 0 0,-1 1 0 0 0,0-1 1 0 0,0 1-1 0 0,0 0 1 0 0,0 0-1 0 0,-1-1 0 0 0,1 1 1 0 0,-1 0-1 0 0,0 0 0 0 0,0 0 1 0 0,0-1-1 0 0,-1 1 1 0 0,0 0-1 0 0,1 0 0 0 0,-1-1 1 0 0,0 1-1 0 0,-1 0 0 0 0,-2 4 1 0 0,1-1 86 0 0,-1 0 1 0 0,0 0 0 0 0,-1 0-1 0 0,1-1 1 0 0,-1 0-1 0 0,-1 0 1 0 0,1 0 0 0 0,-1-1-1 0 0,0 1 1 0 0,0-1-1 0 0,0-1 1 0 0,-1 1 0 0 0,0-1-1 0 0,0-1 1 0 0,-12 6-1 0 0,-1-1 65 0 0,-1-2-1 0 0,1 0 0 0 0,-1-1 0 0 0,-33 4 0 0 0,45-9-3256 0 0,24-7-5263 0 0,-1 4 5820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56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16 266 184 0 0,'-1'0'337'0'0,"1"0"0"0"0,-1 0 0 0 0,0-1 1 0 0,0 1-1 0 0,0 0 0 0 0,1 0 0 0 0,-1-1 0 0 0,0 1 0 0 0,0 0 1 0 0,1-1-1 0 0,-1 1 0 0 0,0-1 0 0 0,1 1 0 0 0,-1-1 0 0 0,0 1 1 0 0,1-1-1 0 0,-1 0 0 0 0,1 1 0 0 0,-1-1 0 0 0,1 0 0 0 0,-1 0 1 0 0,1 0-32 0 0,0 1 0 0 0,0-1 0 0 0,0 0 0 0 0,0 1 1 0 0,0-1-1 0 0,0 0 0 0 0,0 1 0 0 0,0-1 1 0 0,0 1-1 0 0,0-1 0 0 0,1 0 0 0 0,-1 1 1 0 0,0-1-1 0 0,1 1 0 0 0,-1-1 0 0 0,0 1 1 0 0,1-1-1 0 0,-1 1 0 0 0,0-1 0 0 0,2 0 1 0 0,1-2 592 0 0,0 0 1 0 0,0 0-1 0 0,1 1 1 0 0,-1-1-1 0 0,1 1 1 0 0,6-3-1 0 0,10-3 703 0 0,2-1-347 0 0,0 0 1 0 0,-1-2 0 0 0,37-24 0 0 0,-53 32-1213 0 0,0-1 1 0 0,-1 0-1 0 0,1 0 1 0 0,-1 0-1 0 0,0-1 1 0 0,0 1 0 0 0,0-1-1 0 0,-1 0 1 0 0,0 0-1 0 0,0-1 1 0 0,0 1-1 0 0,0-1 1 0 0,-1 1-1 0 0,0-1 1 0 0,0 0-1 0 0,-1 0 1 0 0,0 0-1 0 0,0 0 1 0 0,0 0-1 0 0,0-7 1 0 0,-1 12-4 0 0,0 0-1 0 0,1 0 1 0 0,-1-1 0 0 0,0 1-1 0 0,0 0 1 0 0,0 0 0 0 0,0-1-1 0 0,0 1 1 0 0,-1 0-1 0 0,1 0 1 0 0,0 0 0 0 0,-1-1-1 0 0,1 1 1 0 0,0 0 0 0 0,-1 0-1 0 0,1 0 1 0 0,-1 0 0 0 0,0 0-1 0 0,1 0 1 0 0,-1 0 0 0 0,0 0-1 0 0,0 0 1 0 0,0 0 0 0 0,1 0-1 0 0,-1 0 1 0 0,0 0 0 0 0,0 1-1 0 0,0-1 1 0 0,0 0 0 0 0,-1 1-1 0 0,1-1 1 0 0,0 1 0 0 0,0-1-1 0 0,0 1 1 0 0,0 0 0 0 0,-1-1-1 0 0,1 1 1 0 0,0 0 0 0 0,0 0-1 0 0,0 0 1 0 0,-1 0 0 0 0,1 0-1 0 0,0 0 1 0 0,0 0 0 0 0,-1 0-1 0 0,1 0 1 0 0,-2 1 0 0 0,-1 0 114 0 0,0 1 0 0 0,-1-1 1 0 0,1 1-1 0 0,0 0 0 0 0,0 0 1 0 0,0 0-1 0 0,1 1 1 0 0,-1-1-1 0 0,1 1 0 0 0,-1 0 1 0 0,-4 5-1 0 0,5-3-62 0 0,0 0 0 0 0,0 0-1 0 0,1 0 1 0 0,0 0 0 0 0,0 1-1 0 0,0-1 1 0 0,1 0 0 0 0,0 1-1 0 0,0 0 1 0 0,0-1 0 0 0,0 1-1 0 0,1-1 1 0 0,0 1 0 0 0,0 0-1 0 0,1-1 1 0 0,0 1 0 0 0,0-1-1 0 0,0 1 1 0 0,0-1 0 0 0,3 6-1 0 0,-2-6-286 0 0,0 0-1 0 0,0-1 1 0 0,0 1-1 0 0,1-1 1 0 0,-1 1-1 0 0,1-1 1 0 0,0 0-1 0 0,0 0 0 0 0,8 7 1 0 0,-9-9-345 0 0,1 0 0 0 0,0 0 0 0 0,-1 0 0 0 0,1 0 0 0 0,0-1 0 0 0,0 0 0 0 0,0 1 0 0 0,0-1 0 0 0,0 0 0 0 0,1 0 0 0 0,-1-1 0 0 0,0 1 0 0 0,0 0 0 0 0,1-1 0 0 0,-1 0 0 0 0,4 0 0 0 0,6-2-3198 0 0,0-1 535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5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1064 0 0,'22'-19'3082'0'0,"-3"3"5167"0"0,-18 16-8046 0 0,-1 0 0 0 0,1 0 1 0 0,0 0-1 0 0,-1 0 0 0 0,1 0 0 0 0,0 0 1 0 0,-1 1-1 0 0,1-1 0 0 0,-1 0 0 0 0,1 0 1 0 0,0 1-1 0 0,-1-1 0 0 0,1 0 1 0 0,-1 1-1 0 0,1-1 0 0 0,-1 1 0 0 0,1-1 1 0 0,-1 1-1 0 0,1-1 0 0 0,-1 0 0 0 0,0 1 1 0 0,1 0-1 0 0,-1-1 0 0 0,0 1 0 0 0,1-1 1 0 0,-1 2-1 0 0,1 2 505 0 0,0 0-1 0 0,-1 0 1 0 0,0 0 0 0 0,0 1-1 0 0,0-1 1 0 0,0 0 0 0 0,-1 0-1 0 0,0 0 1 0 0,1 1 0 0 0,-1-1-1 0 0,-1 0 1 0 0,1 0 0 0 0,-4 7 0 0 0,-2-28-240 0 0,6 14-415 0 0,0 0-1 0 0,1-1 0 0 0,0 1 0 0 0,-1 0 1 0 0,1-1-1 0 0,0 1 0 0 0,0 0 1 0 0,1 0-1 0 0,-1-1 0 0 0,1 1 1 0 0,0 0-1 0 0,0 0 0 0 0,0-1 1 0 0,1-2-1 0 0,24-40 391 0 0,-21 38-355 0 0,2-3 43 0 0,2 0-1 0 0,-1 1 0 0 0,1 0 0 0 0,1 0 0 0 0,0 1 0 0 0,17-12 1 0 0,-19 15-110 0 0,1 0-1 0 0,0 1 1 0 0,0 0 0 0 0,0 0 0 0 0,0 1 0 0 0,1 0 0 0 0,0 1 0 0 0,0 0 0 0 0,12-1 0 0 0,-19 4-550 0 0,1 0-1 0 0,0 0 1 0 0,-1 0-1 0 0,1 1 1 0 0,-1 0-1 0 0,1 0 1 0 0,-1 0-1 0 0,1 0 1 0 0,-1 0-1 0 0,6 4 1 0 0,21 6-7259 0 0,-9-6 4857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5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1 512 0 0,'16'17'8414'0'0,"10"49"-826"0"0,-10 5-3626 0 0,2 78-1073 0 0,-11-76-986 0 0,1 13 897 0 0,-7 174-1 0 0,-1-224-5660 0 0,1-34 2018 0 0,12-20-14007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57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3 253 268 0 0,'-1'-10'635'0'0,"0"1"1"0"0,1-1-1 0 0,0 0 0 0 0,1 1 1 0 0,0-1-1 0 0,1 0 0 0 0,0 1 1 0 0,0 0-1 0 0,1-1 0 0 0,0 1 1 0 0,1 0-1 0 0,-1 0 0 0 0,2 1 1 0 0,0-1-1 0 0,0 1 0 0 0,0 0 1 0 0,9-9-1 0 0,-9 10-115 0 0,1 0 0 0 0,0 1 0 0 0,0 0-1 0 0,1 0 1 0 0,0 1 0 0 0,0-1 0 0 0,0 1 0 0 0,0 1 0 0 0,1 0 0 0 0,0 0 0 0 0,0 0-1 0 0,0 1 1 0 0,0 0 0 0 0,1 0 0 0 0,-1 1 0 0 0,1 1 0 0 0,-1-1 0 0 0,1 1-1 0 0,13 0 1 0 0,-19 1-363 0 0,-1 0-1 0 0,1 1 1 0 0,0-1 0 0 0,0 0-1 0 0,-1 1 1 0 0,1 0-1 0 0,0-1 1 0 0,-1 1-1 0 0,1 0 1 0 0,-1 1-1 0 0,1-1 1 0 0,-1 0 0 0 0,1 1-1 0 0,-1-1 1 0 0,0 1-1 0 0,0 0 1 0 0,0 0-1 0 0,0-1 1 0 0,0 1 0 0 0,0 1-1 0 0,0-1 1 0 0,-1 0-1 0 0,1 0 1 0 0,-1 1-1 0 0,0-1 1 0 0,1 1-1 0 0,-1-1 1 0 0,1 5 0 0 0,-2-4-100 0 0,1 0 0 0 0,-1-1 0 0 0,0 1 0 0 0,0 0 1 0 0,-1-1-1 0 0,1 1 0 0 0,0 0 0 0 0,-1-1 1 0 0,0 1-1 0 0,0 0 0 0 0,0-1 0 0 0,0 1 1 0 0,0-1-1 0 0,0 0 0 0 0,0 1 0 0 0,-1-1 1 0 0,1 0-1 0 0,-1 0 0 0 0,0 0 0 0 0,0 0 0 0 0,1 0 1 0 0,-1 0-1 0 0,-1 0 0 0 0,1-1 0 0 0,0 1 1 0 0,0-1-1 0 0,-1 1 0 0 0,1-1 0 0 0,-4 1 1 0 0,-28 12-674 0 0,-1-2 0 0 0,-1-1 0 0 0,-37 6 0 0 0,62-14-128 0 0,10-3 26 0 0,-4 4-510 0 0,0-2-767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5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2 680 0 0,'-2'-1'356'0'0,"1"1"0"0"0,-1 0-1 0 0,1 0 1 0 0,-1-1 0 0 0,1 1-1 0 0,-1 0 1 0 0,1 0 0 0 0,-1 0 0 0 0,1 1-1 0 0,-1-1 1 0 0,1 0 0 0 0,-1 0 0 0 0,1 1-1 0 0,-1-1 1 0 0,1 1 0 0 0,0 0 0 0 0,-1-1-1 0 0,1 1 1 0 0,0 0 0 0 0,-1 0-1 0 0,1 0 1 0 0,0 0 0 0 0,0 0 0 0 0,0 0-1 0 0,0 0 1 0 0,0 0 0 0 0,0 0 0 0 0,0 0-1 0 0,0 0 1 0 0,0 1 0 0 0,1-1 0 0 0,-1 0-1 0 0,0 1 1 0 0,0 1 0 0 0,-1 4 643 0 0,1 1 0 0 0,0-1 0 0 0,0 1 0 0 0,1 0 0 0 0,0 12 0 0 0,0-7-799 0 0,-4 253 6091 0 0,-13 132-1807 0 0,16-306-3185 0 0,18 149 0 0 0,-12-190-1230 0 0,-4-38-42 0 0,-1-8-193 0 0,0 0 0 0 0,1 0-1 0 0,0 0 1 0 0,0 0 0 0 0,2 8-1 0 0,-3-12-39 0 0,1 0 0 0 0,-1 0 1 0 0,1 0-1 0 0,-1 0 0 0 0,1 0 0 0 0,0-1 0 0 0,-1 1 0 0 0,1 0 0 0 0,0 0 0 0 0,-1-1 1 0 0,1 1-1 0 0,0 0 0 0 0,0-1 0 0 0,0 1 0 0 0,0-1 0 0 0,-1 1 0 0 0,1-1 0 0 0,0 0 0 0 0,0 1 1 0 0,0-1-1 0 0,0 0 0 0 0,0 1 0 0 0,0-1 0 0 0,0 0 0 0 0,0 0 0 0 0,0 0 0 0 0,0 0 1 0 0,0 0-1 0 0,0 0 0 0 0,0 0 0 0 0,0 0 0 0 0,0-1 0 0 0,1 1 0 0 0,25-9-6987 0 0,-9 1 4175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5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377 122 120 0 0,'4'-26'5475'0'0,"-4"22"-4823"0"0,-1 0 1 0 0,1 0-1 0 0,-1 1 0 0 0,1-1 0 0 0,-1 0 0 0 0,0 1 0 0 0,-1-1 1 0 0,1 0-1 0 0,-1 1 0 0 0,-2-6 884 0 0,2 7-655 0 0,-4-3-459 0 0,0 0 1 0 0,0 0-1 0 0,0 1 0 0 0,-1 0 1 0 0,1 0-1 0 0,-1 1 0 0 0,0 0 1 0 0,0 0-1 0 0,0 0 0 0 0,0 1 1 0 0,-1 0-1 0 0,1 0 0 0 0,-1 1 1 0 0,1 0-1 0 0,-1 1 0 0 0,1-1 1 0 0,-1 1-1 0 0,1 1 1 0 0,-1-1-1 0 0,-9 3 0 0 0,2 0-72 0 0,-1 0 0 0 0,1 0 0 0 0,0 2 0 0 0,0 0-1 0 0,0 0 1 0 0,1 2 0 0 0,0 0 0 0 0,0 0 0 0 0,-14 11 0 0 0,-2 8 573 0 0,28-25-833 0 0,0 1-1 0 0,1 0 1 0 0,-1 0-1 0 0,1 0 1 0 0,0-1-1 0 0,0 1 1 0 0,-1 0-1 0 0,1 1 1 0 0,0-1-1 0 0,1 0 1 0 0,-1 0-1 0 0,0 0 1 0 0,1 1-1 0 0,-1 3 1 0 0,1-5-52 0 0,0 1 0 0 0,1-1 1 0 0,-1 1-1 0 0,1-1 0 0 0,-1 0 0 0 0,1 0 0 0 0,0 1 0 0 0,0-1 1 0 0,-1 0-1 0 0,1 0 0 0 0,0 0 0 0 0,0 0 0 0 0,0 0 0 0 0,0 0 1 0 0,0 0-1 0 0,0 0 0 0 0,1 0 0 0 0,-1 0 0 0 0,0 0 0 0 0,0-1 1 0 0,1 1-1 0 0,-1-1 0 0 0,0 1 0 0 0,3 0 0 0 0,33 9 413 0 0,-28-9-408 0 0,0 0 1 0 0,0-1-1 0 0,0 0 1 0 0,0 0 0 0 0,1-1-1 0 0,-1 0 1 0 0,0 0-1 0 0,10-4 1 0 0,-14 4-42 0 0,0-1 0 0 0,0 0 1 0 0,-1 0-1 0 0,1 0 0 0 0,-1 0 0 0 0,1-1 0 0 0,-1 1 1 0 0,0-1-1 0 0,0 0 0 0 0,0-1 0 0 0,0 1 1 0 0,0-1-1 0 0,-1 1 0 0 0,1-1 0 0 0,-1 0 1 0 0,2-5-1 0 0,-4 9 6 0 0,-1-1 0 0 0,1 1 0 0 0,-1-1 0 0 0,1 1 1 0 0,0-1-1 0 0,-1 1 0 0 0,1 0 0 0 0,-1-1 0 0 0,1 1 0 0 0,0 0 1 0 0,-1-1-1 0 0,1 1 0 0 0,0 0 0 0 0,0 0 0 0 0,-1 0 0 0 0,1 0 0 0 0,0 0 1 0 0,-1 0-1 0 0,1 0 0 0 0,0 0 0 0 0,0 0 0 0 0,-1 0 0 0 0,1 0 0 0 0,0 0 1 0 0,-1 0-1 0 0,1 0 0 0 0,0 1 0 0 0,0-1 0 0 0,-1 0 0 0 0,1 0 1 0 0,-1 1-1 0 0,1-1 0 0 0,1 1 0 0 0,27 17 260 0 0,-20-12-190 0 0,7 2-266 0 0,1-1 1 0 0,0 0-1 0 0,0-2 0 0 0,1 0 0 0 0,33 5 0 0 0,95 3-5596 0 0,-111-12 3272 0 0,15-1-3978 0 0,-26-3 3798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58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121 165 2448 0 0,'7'-5'359'0'0,"0"0"-1"0"0,0 0 1 0 0,-1-1-1 0 0,0 0 1 0 0,0 0 0 0 0,0 0-1 0 0,-1-1 1 0 0,0 0-1 0 0,0 0 1 0 0,0 0-1 0 0,-1-1 1 0 0,0 1 0 0 0,-1-1-1 0 0,4-11 1 0 0,-7 17-274 0 0,1 1-1 0 0,-1-1 1 0 0,0 1 0 0 0,0-1 0 0 0,-1 0 0 0 0,1 1-1 0 0,0-1 1 0 0,0 1 0 0 0,-1-1 0 0 0,1 1 0 0 0,-1-1-1 0 0,1 1 1 0 0,-1-1 0 0 0,0 1 0 0 0,1-1 0 0 0,-1 1 0 0 0,0 0-1 0 0,0-1 1 0 0,0 1 0 0 0,0 0 0 0 0,0 0 0 0 0,-1 0-1 0 0,1-1 1 0 0,0 1 0 0 0,0 1 0 0 0,-1-1 0 0 0,1 0 0 0 0,-1 0-1 0 0,1 0 1 0 0,-1 1 0 0 0,-1-2 0 0 0,-3 0 443 0 0,-1-1 0 0 0,1 1 0 0 0,0 0 0 0 0,0 1 0 0 0,-1 0 0 0 0,-6-1 0 0 0,8 2 28 0 0,-1-1 0 0 0,1 2 0 0 0,0-1 0 0 0,0 0 0 0 0,0 1 0 0 0,-6 2 0 0 0,9-3-346 0 0,1 1-1 0 0,-1-1 1 0 0,1 1-1 0 0,0-1 0 0 0,-1 1 1 0 0,1 0-1 0 0,-1 0 0 0 0,1-1 1 0 0,0 1-1 0 0,0 0 0 0 0,0 0 1 0 0,-1 0-1 0 0,1 1 1 0 0,0-1-1 0 0,0 0 0 0 0,1 0 1 0 0,-1 1-1 0 0,0-1 0 0 0,0 0 1 0 0,0 1-1 0 0,1-1 0 0 0,-1 2 1 0 0,1 0 15 0 0,1 0-1 0 0,0-1 1 0 0,0 1 0 0 0,0-1 0 0 0,0 0-1 0 0,0 1 1 0 0,1-1 0 0 0,-1 0 0 0 0,1 0 0 0 0,-1 0-1 0 0,1 0 1 0 0,0 0 0 0 0,0 0 0 0 0,4 3 0 0 0,0 2 439 0 0,22 23 863 0 0,-21-23-1209 0 0,0 0-1 0 0,0 0 0 0 0,-1 1 1 0 0,0 0-1 0 0,-1 0 1 0 0,5 10-1 0 0,-6-11-190 0 0,-3-4-52 0 0,1 0 0 0 0,0 0-1 0 0,-1 0 1 0 0,1 1 0 0 0,-1-1-1 0 0,0 1 1 0 0,0-1-1 0 0,0 1 1 0 0,-1-1 0 0 0,1 1-1 0 0,-1 0 1 0 0,0-1 0 0 0,0 1-1 0 0,0 0 1 0 0,0-1 0 0 0,-1 1-1 0 0,-1 5 1 0 0,1-7-81 0 0,0 0 0 0 0,0 0 0 0 0,0 0 0 0 0,0 0 0 0 0,-1-1 0 0 0,1 1 0 0 0,-1-1 1 0 0,1 1-1 0 0,-1-1 0 0 0,1 0 0 0 0,-1 1 0 0 0,0-1 0 0 0,0 0 0 0 0,1 0 0 0 0,-1 0 0 0 0,0 0 0 0 0,0 0 0 0 0,0-1 0 0 0,0 1 0 0 0,-4 0 1 0 0,-39 5-539 0 0,23-6 2 0 0,12 1-388 0 0,1-1 1 0 0,0 0-1 0 0,-1-1 1 0 0,-16-2-1 0 0,25 2 36 0 0,-8-1-2458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59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8 820 0 0,'-5'-2'1236'0'0,"0"1"0"0"0,0-1 0 0 0,0 1-1 0 0,-1 0 1 0 0,1 1 0 0 0,0-1 0 0 0,-1 1 0 0 0,1 0 0 0 0,-1 1 0 0 0,-6 0-1 0 0,10 0-958 0 0,1-1 0 0 0,-1 1 0 0 0,1-1-1 0 0,-1 1 1 0 0,1 0 0 0 0,0 0 0 0 0,-1-1-1 0 0,1 1 1 0 0,0 0 0 0 0,0 0-1 0 0,-1 0 1 0 0,1 1 0 0 0,0-1 0 0 0,0 0-1 0 0,0 0 1 0 0,0 0 0 0 0,1 1 0 0 0,-1-1-1 0 0,0 1 1 0 0,0-1 0 0 0,1 0 0 0 0,-1 1-1 0 0,1-1 1 0 0,0 1 0 0 0,-1 0-1 0 0,1-1 1 0 0,0 1 0 0 0,0-1 0 0 0,0 1-1 0 0,0-1 1 0 0,0 1 0 0 0,0-1 0 0 0,0 1-1 0 0,0 0 1 0 0,1-1 0 0 0,-1 1-1 0 0,1-1 1 0 0,-1 1 0 0 0,2 1 0 0 0,1 6 235 0 0,0 1 1 0 0,1-1 0 0 0,0 0 0 0 0,1 0 0 0 0,0-1 0 0 0,0 0-1 0 0,1 1 1 0 0,0-2 0 0 0,0 1 0 0 0,1-1 0 0 0,10 9 0 0 0,-14-13-597 0 0,0 0 1 0 0,0-1-1 0 0,0 1 1 0 0,1-1-1 0 0,-1 0 1 0 0,0 0 0 0 0,1 0-1 0 0,0 0 1 0 0,0-1-1 0 0,-1 1 1 0 0,1-1-1 0 0,0 0 1 0 0,0 0 0 0 0,0-1-1 0 0,0 1 1 0 0,0-1-1 0 0,0 0 1 0 0,0 0-1 0 0,0 0 1 0 0,1 0 0 0 0,-1-1-1 0 0,0 0 1 0 0,0 0-1 0 0,-1 0 1 0 0,1 0-1 0 0,0-1 1 0 0,0 1 0 0 0,0-1-1 0 0,5-4 1 0 0,-6 5 22 0 0,-1 0 1 0 0,0-1-1 0 0,0 1 1 0 0,0-1 0 0 0,0 0-1 0 0,-1 0 1 0 0,1 1-1 0 0,0-1 1 0 0,-1 0 0 0 0,1 0-1 0 0,-1-1 1 0 0,0 1-1 0 0,0 0 1 0 0,0 0 0 0 0,0-1-1 0 0,0 1 1 0 0,0 0-1 0 0,0-1 1 0 0,-1 1 0 0 0,1-1-1 0 0,-1 1 1 0 0,0-1-1 0 0,0 1 1 0 0,0-1 0 0 0,0 1-1 0 0,0-1 1 0 0,-1 1-1 0 0,1-1 1 0 0,-1 1 0 0 0,1-1-1 0 0,-1 1 1 0 0,0-1-1 0 0,0 1 1 0 0,0 0 0 0 0,0 0-1 0 0,-2-3 1 0 0,0 0-142 0 0,-1 0 1 0 0,1 1-1 0 0,-1 0 0 0 0,0 0 1 0 0,0 0-1 0 0,0 0 0 0 0,0 1 1 0 0,-1-1-1 0 0,1 1 0 0 0,-1 0 1 0 0,0 1-1 0 0,0-1 0 0 0,0 1 1 0 0,0 0-1 0 0,-10-2 0 0 0,-41-1-7992 0 0,33 5 5540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59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39 640 0 0,'-14'4'1665'0'0,"-13"4"1733"0"0,9-4 3692 0 0,35 9-3259 0 0,93 6 794 0 0,60-4-2488 0 0,-111-11-1611 0 0,98 6 529 0 0,79 0 303 0 0,-139-6-853 0 0,343 5 1279 0 0,573-23 872 0 0,-519-8-1529 0 0,-50-3-757 0 0,529-38-370 0 0,-927 57 12 0 0,-23 3-312 0 0,0 0 0 0 0,30 1-1 0 0,-52 2-954 0 0,6-1-3728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8:1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0 352 0 0,'0'0'3285'0'0,"2"3"-1972"0"0,10 30 797 0 0,-1 1 1 0 0,-1 0-1 0 0,7 52 0 0 0,-15-76-1809 0 0,7 39 947 0 0,26 117 2544 0 0,-11-68-967 0 0,-4 2 1 0 0,7 117-1 0 0,-27-204-2582 0 0,0-11-387 0 0,0 0 0 0 0,0 1 0 0 0,0-1 1 0 0,1 1-1 0 0,-1-1 0 0 0,0 0 0 0 0,1 0 0 0 0,0 1 1 0 0,-1-1-1 0 0,2 2 0 0 0,25-22-12716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8:1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0 165 124 0 0,'1'-2'195'0'0,"-1"0"-1"0"0,1-1 1 0 0,-1 1-1 0 0,1 0 1 0 0,0 0-1 0 0,0-1 1 0 0,0 1-1 0 0,0 0 1 0 0,0 0-1 0 0,1 0 1 0 0,-1 0-1 0 0,0 0 1 0 0,1 1-1 0 0,0-1 1 0 0,-1 0-1 0 0,1 1 1 0 0,0-1-1 0 0,0 1 1 0 0,0-1-1 0 0,0 1 1 0 0,2-1-1 0 0,50-23 2394 0 0,-50 23-2382 0 0,29-9 1406 0 0,1 1 0 0 0,63-11 0 0 0,76 2 513 0 0,-109 13-1454 0 0,505-23 4111 0 0,-116 29-2104 0 0,90 16 132 0 0,74 13-649 0 0,166-3 201 0 0,138 6-315 0 0,-898-31-1998 0 0,-7-1 22 0 0,0 1 0 0 0,0 0 1 0 0,1 1-1 0 0,20 7 0 0 0,-25-3-8 0 0,-5-1 13 0 0,-3 0-7 0 0,2 5-4 0 0,0-1 0 0 0,0 1 0 0 0,-1 0 1 0 0,0 1-1 0 0,-1-1 0 0 0,0 1 0 0 0,4 15 1 0 0,11 84-126 0 0,-7-31 83 0 0,8-4-23 0 0,3 0 0 0 0,55 119 0 0 0,-40-105 0 0 0,-38-89 14 0 0,0 0 1 0 0,0 0-1 0 0,0 0 1 0 0,0 0-1 0 0,0 0 0 0 0,0 0 1 0 0,0 0-1 0 0,0-1 0 0 0,0 1 1 0 0,0 0-1 0 0,1 0 1 0 0,-1 0-1 0 0,0 0 0 0 0,0 0 1 0 0,0 0-1 0 0,0 0 1 0 0,0 0-1 0 0,0 0 0 0 0,1 0 1 0 0,-1 0-1 0 0,0 0 0 0 0,0 0 1 0 0,0 0-1 0 0,0 0 1 0 0,0 0-1 0 0,0 0 0 0 0,1 0 1 0 0,-1 0-1 0 0,0 0 0 0 0,0 0 1 0 0,0 0-1 0 0,0 0 1 0 0,0 0-1 0 0,0 0 0 0 0,1 0 1 0 0,-1 0-1 0 0,0 0 1 0 0,0 0-1 0 0,0 0 0 0 0,0 0 1 0 0,0 0-1 0 0,0 0 0 0 0,0 0 1 0 0,1 0-1 0 0,-1 1 1 0 0,0-1-1 0 0,0 0 0 0 0,0 0 1 0 0,0 0-1 0 0,0 0 1 0 0,0 0-1 0 0,0 0 0 0 0,0 0 1 0 0,0 1-1 0 0,0-1 0 0 0,0 0 1 0 0,0 0-1 0 0,0 0 1 0 0,0 0-1 0 0,0 0 0 0 0,0 0 1 0 0,1 1-1 0 0,-1-1 0 0 0,-1 0 1 0 0,1 0-1 0 0,0 0 1 0 0,2-7-2897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0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85 412 0 0,'-1'-1'335'0'0,"0"1"1"0"0,0 0-1 0 0,-1 0 0 0 0,1-1 0 0 0,0 1 0 0 0,0-1 1 0 0,0 0-1 0 0,0 1 0 0 0,-1-1 0 0 0,1 0 1 0 0,0 1-1 0 0,0-1 0 0 0,1 0 0 0 0,-1 0 1 0 0,0 0-1 0 0,0 0 0 0 0,0 0 0 0 0,0 0 1 0 0,1 0-1 0 0,-1 0 0 0 0,0 0 0 0 0,1 0 1 0 0,-1 0-1 0 0,1-2 0 0 0,0 2-89 0 0,0-1 1 0 0,0 1-1 0 0,0-1 0 0 0,1 1 1 0 0,-1-1-1 0 0,0 1 0 0 0,1 0 1 0 0,-1-1-1 0 0,1 1 0 0 0,0 0 1 0 0,-1-1-1 0 0,1 1 0 0 0,0 0 1 0 0,0 0-1 0 0,0 0 0 0 0,0 0 1 0 0,1-2-1 0 0,3-1 213 0 0,0 0 0 0 0,0 0-1 0 0,1 0 1 0 0,-1 0 0 0 0,1 1 0 0 0,-1 0 0 0 0,1 0-1 0 0,8-2 1 0 0,-11 4-341 0 0,-1 0 0 0 0,0 0 0 0 0,1 1 0 0 0,-1-1 0 0 0,0 1 0 0 0,1 0 0 0 0,-1 0 0 0 0,1 0 0 0 0,-1 0 0 0 0,0 0 0 0 0,1 1 0 0 0,-1-1 0 0 0,0 0 0 0 0,1 1 0 0 0,-1 0 0 0 0,0 0 0 0 0,1 0 0 0 0,-1 0 0 0 0,0 0 0 0 0,0 0 0 0 0,4 3 0 0 0,-4-2-18 0 0,0 1 0 0 0,0-1-1 0 0,0 1 1 0 0,-1 0 0 0 0,1 0-1 0 0,-1 0 1 0 0,1 0-1 0 0,-1 0 1 0 0,0 0 0 0 0,0 0-1 0 0,0 0 1 0 0,-1 0-1 0 0,1 0 1 0 0,-1 4 0 0 0,1 5 56 0 0,-1 0 1 0 0,0 0-1 0 0,-1 0 1 0 0,-1 0 0 0 0,0-1-1 0 0,0 1 1 0 0,-8 19-1 0 0,0-8-56 0 0,-1-2 0 0 0,-1 1 0 0 0,0-2 0 0 0,-2 0 0 0 0,0 0 0 0 0,-2-1 0 0 0,0-1 0 0 0,-1 0 0 0 0,0-2 0 0 0,-2 0 0 0 0,0-1 0 0 0,-1 0 0 0 0,0-2 0 0 0,-24 12 0 0 0,36-21 0 0 0,5-3-28 0 0,0 1 0 0 0,0-1 0 0 0,1 1 0 0 0,-1-1-1 0 0,1 1 1 0 0,-1 0 0 0 0,1 0 0 0 0,-1 0 0 0 0,-2 4 0 0 0,41 7 1048 0 0,17 3-111 0 0,-32-8-1015 0 0,0-2 1 0 0,1 0-1 0 0,0-1 0 0 0,1-1 1 0 0,32 1-1 0 0,-23-3-1743 0 0,18-1-7001 0 0,-35-4 5901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02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38 135 400 0 0,'-5'-1'1532'0'0,"0"-1"-1"0"0,1 0 0 0 0,-1 0 1 0 0,0 0-1 0 0,-7-5 1 0 0,12 7-1392 0 0,0 0-1 0 0,-1 0 1 0 0,1-1-1 0 0,0 1 1 0 0,0 0 0 0 0,0-1-1 0 0,0 1 1 0 0,-1 0 0 0 0,1-1-1 0 0,0 1 1 0 0,0 0-1 0 0,0-1 1 0 0,0 1 0 0 0,0 0-1 0 0,0-1 1 0 0,0 1 0 0 0,0 0-1 0 0,0-1 1 0 0,0 1 0 0 0,0 0-1 0 0,0-1 1 0 0,0 1-1 0 0,1 0 1 0 0,-1-1 0 0 0,0 1-1 0 0,0 0 1 0 0,0-1 0 0 0,0 1-1 0 0,1 0 1 0 0,-1 0-1 0 0,0-1 1 0 0,0 1 0 0 0,0 0-1 0 0,1 0 1 0 0,-1-1 0 0 0,0 1-1 0 0,1 0 1 0 0,8-9 1502 0 0,-9 9-1739 0 0,8-7 1128 0 0,1 0 1 0 0,0 1 0 0 0,0 0 0 0 0,20-9-1 0 0,41-12-1823 0 0,-10 5-6921 0 0,-40 14 5469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02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81 108 0 0,'-8'-7'1035'0'0,"-1"1"0"0"0,0 0 0 0 0,0 1 0 0 0,-1 0-1 0 0,1 0 1 0 0,-20-6 0 0 0,26 9-651 0 0,-1 1 1 0 0,0 0-1 0 0,1 0 0 0 0,-1 1 0 0 0,0-1 1 0 0,1 1-1 0 0,-1-1 0 0 0,0 1 0 0 0,1 0 0 0 0,-1 1 1 0 0,0-1-1 0 0,0 0 0 0 0,1 1 0 0 0,-1 0 1 0 0,1 0-1 0 0,-1 0 0 0 0,1 1 0 0 0,-1-1 0 0 0,1 1 1 0 0,0 0-1 0 0,-1 0 0 0 0,1 0 0 0 0,-3 2 1 0 0,5-3-236 0 0,-1 1 0 0 0,1-1 0 0 0,0 0 0 0 0,0 0 0 0 0,0 1 0 0 0,0-1 0 0 0,0 1 0 0 0,0-1 1 0 0,0 1-1 0 0,0-1 0 0 0,1 1 0 0 0,-1-1 0 0 0,0 1 0 0 0,1 0 0 0 0,0 0 0 0 0,-1-1 0 0 0,1 1 1 0 0,0 0-1 0 0,0-1 0 0 0,0 1 0 0 0,0 0 0 0 0,0 0 0 0 0,0-1 0 0 0,0 1 0 0 0,1 0 1 0 0,-1-1-1 0 0,1 1 0 0 0,-1 0 0 0 0,1-1 0 0 0,0 1 0 0 0,-1 0 0 0 0,1-1 0 0 0,0 1 0 0 0,0-1 1 0 0,0 0-1 0 0,0 1 0 0 0,0-1 0 0 0,1 0 0 0 0,-1 0 0 0 0,0 1 0 0 0,1-1 0 0 0,1 1 1 0 0,2 1-38 0 0,-1 1 0 0 0,1-1 0 0 0,0-1 1 0 0,0 1-1 0 0,0-1 0 0 0,1 0 0 0 0,-1 0 1 0 0,0 0-1 0 0,1-1 0 0 0,-1 1 0 0 0,1-1 1 0 0,6 0-1 0 0,-7-1-97 0 0,1 0 1 0 0,0-1-1 0 0,-1 0 1 0 0,1 0-1 0 0,-1 0 1 0 0,0 0-1 0 0,1-1 1 0 0,-1 0-1 0 0,0 0 1 0 0,9-5-1 0 0,-12 6-17 0 0,-1 0-1 0 0,1 0 1 0 0,-1-1-1 0 0,0 1 1 0 0,1 0-1 0 0,-1-1 1 0 0,0 1-1 0 0,0 0 1 0 0,0-1-1 0 0,0 1 1 0 0,0-1-1 0 0,-1 0 1 0 0,1 1-1 0 0,0-1 1 0 0,-1 0-1 0 0,1 0 0 0 0,-1 1 1 0 0,0-1-1 0 0,1 0 1 0 0,-1 0-1 0 0,0 1 1 0 0,0-1-1 0 0,0 0 1 0 0,0 0-1 0 0,0 0 1 0 0,-1 1-1 0 0,1-1 1 0 0,-1 0-1 0 0,1 0 1 0 0,-1 1-1 0 0,1-1 1 0 0,-1 0-1 0 0,0 1 1 0 0,0-1-1 0 0,0 1 1 0 0,0-1-1 0 0,-2-2 1 0 0,-1-1-114 0 0,-1 0-1 0 0,1 0 1 0 0,-1 0 0 0 0,0 0 0 0 0,-1 1 0 0 0,1 0 0 0 0,-1 0 0 0 0,0 0 0 0 0,0 0 0 0 0,0 1 0 0 0,0 0 0 0 0,0 1 0 0 0,-1-1 0 0 0,1 1 0 0 0,-8-1 0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0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0 724 0 0,'-13'14'8890'0'0,"5"39"-1986"0"0,7 35-2875 0 0,2-38-2527 0 0,-1-24-1113 0 0,-4 284 3790 0 0,-26 0-3664 0 0,28-300-1470 0 0,-4 30-642 0 0,7-17-7906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56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87 60 0 0,'4'-23'1648'0'0,"-4"17"-724"0"0,1 0 0 0 0,0 0 0 0 0,0 0 1 0 0,1 1-1 0 0,-1-1 0 0 0,1 0 0 0 0,1 0 1 0 0,-1 1-1 0 0,4-7 4244 0 0,3 26-2847 0 0,-8-14-2222 0 0,0 1-1 0 0,0 0 1 0 0,-1 0 0 0 0,1 0-1 0 0,0 0 1 0 0,0 0-1 0 0,-1 1 1 0 0,1-1-1 0 0,-1 0 1 0 0,1 0-1 0 0,-1 0 1 0 0,1 0 0 0 0,-1 1-1 0 0,1 1 1 0 0,2 36 2092 0 0,-1 0 0 0 0,-5 67 0 0 0,-1-40-1112 0 0,0 307 3467 0 0,32-2-2971 0 0,-7-174-1575 0 0,-18-183 0 0 0,-2-2 0 0 0,-1 0 0 0 0,-2-4 0 0 0,1-8 0 0 0,0 1 0 0 0,0-1 0 0 0,0 1 0 0 0,0-1 0 0 0,0 1 0 0 0,0-1 0 0 0,0 0 0 0 0,0 0 0 0 0,0 1 0 0 0,0-1 0 0 0,0 0 0 0 0,0 0 0 0 0,-1 0 0 0 0,1 0 0 0 0,0 0 0 0 0,0 0 0 0 0,0-1 0 0 0,0 1 0 0 0,-2-1 0 0 0,1 1 0 0 0,-124-21 0 0 0,36 4 0 0 0,-193-14-631 0 0,23 3 124 0 0,172 13-1618 0 0,81 10-184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03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1 172 108 0 0,'0'-6'552'0'0,"0"-1"-1"0"0,0 1 1 0 0,0-1 0 0 0,1 1-1 0 0,0-1 1 0 0,0 1 0 0 0,1-1-1 0 0,-1 1 1 0 0,2 0 0 0 0,-1 0 0 0 0,1 0-1 0 0,-1 0 1 0 0,2 0 0 0 0,-1 1-1 0 0,0-1 1 0 0,1 1 0 0 0,0 0-1 0 0,1 0 1 0 0,-1 0 0 0 0,1 0-1 0 0,0 1 1 0 0,0 0 0 0 0,6-4-1 0 0,-5 4-125 0 0,0 0-1 0 0,1 0 1 0 0,0 1-1 0 0,-1 0 1 0 0,1 0-1 0 0,0 1 0 0 0,0-1 1 0 0,0 2-1 0 0,1-1 1 0 0,-1 1-1 0 0,0 0 0 0 0,1 0 1 0 0,-1 1-1 0 0,0 0 1 0 0,1 0-1 0 0,-1 1 0 0 0,0 0 1 0 0,1 1-1 0 0,-1-1 1 0 0,8 4-1 0 0,-8-2-213 0 0,0 0 0 0 0,0 0 0 0 0,-1 1 0 0 0,0 0 0 0 0,1 0 0 0 0,-2 0 1 0 0,1 1-1 0 0,0 0 0 0 0,-1 0 0 0 0,0 1 0 0 0,0-1 0 0 0,-1 1 0 0 0,8 12 0 0 0,-10-15-150 0 0,-1 1 1 0 0,1-1-1 0 0,-1 1 1 0 0,0-1-1 0 0,0 1 0 0 0,0-1 1 0 0,0 1-1 0 0,-1 0 0 0 0,0 0 1 0 0,0-1-1 0 0,0 1 0 0 0,0 0 1 0 0,0-1-1 0 0,-1 1 1 0 0,1 0-1 0 0,-1 0 0 0 0,0-1 1 0 0,0 1-1 0 0,0-1 0 0 0,-1 1 1 0 0,1-1-1 0 0,-1 0 1 0 0,0 1-1 0 0,0-1 0 0 0,0 0 1 0 0,-1 0-1 0 0,1 0 0 0 0,-6 5 1 0 0,-1-1-11 0 0,1 0-1 0 0,-2 0 1 0 0,1 0 0 0 0,-1-1-1 0 0,0-1 1 0 0,0 0 0 0 0,0 0-1 0 0,-16 4 1 0 0,0-1-720 0 0,0-1 0 0 0,-38 4-1 0 0,57-9-1975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11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366 118 496 0 0,'1'-3'473'0'0,"0"1"-1"0"0,0-1 1 0 0,0 0-1 0 0,0 0 1 0 0,0 0-1 0 0,-1 0 1 0 0,1 0-1 0 0,-1 1 1 0 0,0-1-1 0 0,0 0 1 0 0,0 0-1 0 0,0 0 1 0 0,0 0-1 0 0,-1 0 1 0 0,1 0-1 0 0,-1 0 1 0 0,0 0-1 0 0,-1-3 1 0 0,0 3-41 0 0,0 0 0 0 0,0 0-1 0 0,0 0 1 0 0,0 0 0 0 0,-1 0 0 0 0,1 0 0 0 0,-1 0-1 0 0,0 1 1 0 0,0 0 0 0 0,0-1 0 0 0,0 1 0 0 0,-6-3-1 0 0,2 1 17 0 0,-1 1 0 0 0,0 0-1 0 0,0 0 1 0 0,0 1-1 0 0,-1 0 1 0 0,1 0 0 0 0,-1 1-1 0 0,1 0 1 0 0,-1 1-1 0 0,1 0 1 0 0,-17 1 0 0 0,8 2-19 0 0,1 2 0 0 0,-1-1 0 0 0,1 2 1 0 0,0 0-1 0 0,-15 9 0 0 0,22-11-190 0 0,0 1 0 0 0,0 1-1 0 0,1-1 1 0 0,-1 2 0 0 0,2-1-1 0 0,-1 1 1 0 0,1 0 0 0 0,0 0-1 0 0,-10 14 1 0 0,16-19-182 0 0,0 0 0 0 0,-1-1-1 0 0,1 1 1 0 0,0 0 0 0 0,0 0 0 0 0,1 0 0 0 0,-1 0-1 0 0,0 0 1 0 0,1 0 0 0 0,-1 0 0 0 0,1 0-1 0 0,-1 0 1 0 0,1 0 0 0 0,0 0 0 0 0,0 0 0 0 0,0 0-1 0 0,0 0 1 0 0,1 0 0 0 0,-1 0 0 0 0,0 0 0 0 0,1 0-1 0 0,1 4 1 0 0,-1-4-6 0 0,1 1 0 0 0,0-1 0 0 0,0 0 0 0 0,0 1 0 0 0,0-1-1 0 0,0 0 1 0 0,0 0 0 0 0,1-1 0 0 0,-1 1 0 0 0,1 0 0 0 0,-1-1 0 0 0,1 0 0 0 0,-1 1 0 0 0,4 0-1 0 0,5 1-13 0 0,-1 0-1 0 0,1 0 1 0 0,-1-1-1 0 0,1 0 1 0 0,0-1 0 0 0,0 0-1 0 0,17-2 1 0 0,-18 0-29 0 0,0-1 0 0 0,0-1 0 0 0,0 1 1 0 0,0-2-1 0 0,-1 1 0 0 0,1-1 1 0 0,-1-1-1 0 0,0 0 0 0 0,0 0 1 0 0,-1-1-1 0 0,0 0 0 0 0,11-9 1 0 0,-19 14 15 0 0,1 1 1 0 0,0 0 0 0 0,0 0 0 0 0,0-1-1 0 0,-1 1 1 0 0,1 0 0 0 0,0 0 0 0 0,0 0-1 0 0,0 0 1 0 0,-1 0 0 0 0,1 0 0 0 0,0 0-1 0 0,0 0 1 0 0,0 0 0 0 0,0 1 0 0 0,-1-1-1 0 0,1 0 1 0 0,0 0 0 0 0,0 1 0 0 0,-1-1-1 0 0,1 1 1 0 0,0-1 0 0 0,-1 0 0 0 0,1 1-1 0 0,0-1 1 0 0,-1 1 0 0 0,1 0 0 0 0,0 0-1 0 0,22 21 372 0 0,-18-16-270 0 0,5 2-249 0 0,0 0-1 0 0,0-1 1 0 0,1 0-1 0 0,0 0 1 0 0,0-1-1 0 0,1-1 1 0 0,-1 0-1 0 0,1 0 1 0 0,13 2-1 0 0,21 2-3681 0 0,0-6-3431 0 0,-29-3 4347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1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44 816 0 0,'-9'-6'1359'0'0,"-1"0"1"0"0,0 1-1 0 0,0 0 1 0 0,0 1-1 0 0,-1 0 0 0 0,1 1 1 0 0,-13-2-1 0 0,14 3-728 0 0,0 1-1 0 0,0 0 1 0 0,0 0 0 0 0,0 1-1 0 0,0 0 1 0 0,0 1 0 0 0,-1 0-1 0 0,1 0 1 0 0,0 1 0 0 0,1 0 0 0 0,-1 1-1 0 0,0 0 1 0 0,1 0 0 0 0,-14 8-1 0 0,21-10-535 0 0,0 0 0 0 0,-1-1-1 0 0,1 1 1 0 0,0 0 0 0 0,0 0-1 0 0,0 0 1 0 0,0 1 0 0 0,0-1-1 0 0,0 0 1 0 0,0 0 0 0 0,0 1-1 0 0,1-1 1 0 0,-1 0 0 0 0,0 1-1 0 0,1-1 1 0 0,-1 1 0 0 0,1-1-1 0 0,-1 0 1 0 0,1 1 0 0 0,0-1-1 0 0,0 1 1 0 0,0 0 0 0 0,-1-1-1 0 0,2 1 1 0 0,-1-1 0 0 0,0 1-1 0 0,0-1 1 0 0,0 1 0 0 0,1-1-1 0 0,-1 1 1 0 0,1-1 0 0 0,-1 0-1 0 0,1 1 1 0 0,-1-1 0 0 0,1 1-1 0 0,0-1 1 0 0,0 0 0 0 0,0 0-1 0 0,0 1 1 0 0,1 0 0 0 0,5 8 212 0 0,2 0-1 0 0,-1 0 1 0 0,18 15 0 0 0,-16-16-25 0 0,36 41 630 0 0,-43-46-841 0 0,0-1 1 0 0,0 1-1 0 0,-1 0 0 0 0,1 0 1 0 0,-1 0-1 0 0,0 0 0 0 0,0 0 1 0 0,-1 1-1 0 0,1-1 0 0 0,-1 1 1 0 0,0-1-1 0 0,1 6 0 0 0,-2-9 85 0 0,-2 1-91 0 0,0 1-53 0 0,0-1-1 0 0,0 1 1 0 0,-1-1-1 0 0,1 0 1 0 0,-1 0 0 0 0,1 0-1 0 0,-1 0 1 0 0,0-1-1 0 0,0 1 1 0 0,0-1 0 0 0,0 1-1 0 0,0-1 1 0 0,0 0-1 0 0,0 0 1 0 0,0 0-1 0 0,0-1 1 0 0,-1 1 0 0 0,1-1-1 0 0,0 0 1 0 0,0 0-1 0 0,-4 0 1 0 0,-16 0-428 0 0,-42-7-1 0 0,50 5-14 0 0,-11-2 22 0 0,8 1-3134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1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230 123 300 0 0,'-12'-8'1320'0'0,"-2"0"0"0"0,1 1-1 0 0,-1 0 1 0 0,0 1 0 0 0,-1 1 0 0 0,-26-6-1 0 0,36 10-783 0 0,1 0 1 0 0,-1 1-1 0 0,0-1 0 0 0,1 1 0 0 0,-1 1 0 0 0,0-1 0 0 0,1 0 1 0 0,-1 1-1 0 0,0 0 0 0 0,1 0 0 0 0,-8 3 0 0 0,9-2-219 0 0,0 0-1 0 0,0 0 1 0 0,0 0 0 0 0,1 0-1 0 0,-1 0 1 0 0,1 0-1 0 0,-1 1 1 0 0,1-1-1 0 0,0 1 1 0 0,0 0 0 0 0,0 0-1 0 0,0-1 1 0 0,0 1-1 0 0,1 0 1 0 0,-1 1 0 0 0,1-1-1 0 0,-2 6 1 0 0,2-5-89 0 0,1 0-1 0 0,-1 0 1 0 0,1 0 0 0 0,0 0 0 0 0,0 0 0 0 0,0 1 0 0 0,1-1 0 0 0,-1 0 0 0 0,1 0-1 0 0,0 0 1 0 0,0-1 0 0 0,1 1 0 0 0,-1 0 0 0 0,1 0 0 0 0,-1-1 0 0 0,1 1 0 0 0,1-1-1 0 0,-1 1 1 0 0,0-1 0 0 0,1 0 0 0 0,-1 0 0 0 0,7 6 0 0 0,0-1 57 0 0,0-1 1 0 0,0 1 0 0 0,0-1 0 0 0,1-1-1 0 0,0 0 1 0 0,19 8 0 0 0,-13-8-44 0 0,0-1 0 0 0,0 0-1 0 0,0-2 1 0 0,0 0 0 0 0,26 2 0 0 0,-32-5-187 0 0,0 0 0 0 0,0 0 0 0 0,0 0 0 0 0,-1-1 0 0 0,1-1 0 0 0,0 0 0 0 0,-1 0 1 0 0,1-1-1 0 0,-1 0 0 0 0,15-8 0 0 0,-20 10-50 0 0,-1-1 1 0 0,0 0-1 0 0,0 0 1 0 0,-1 0-1 0 0,1 0 1 0 0,0-1 0 0 0,-1 1-1 0 0,1-1 1 0 0,-1 0-1 0 0,0 1 1 0 0,0-1-1 0 0,0 0 1 0 0,0 0-1 0 0,0-1 1 0 0,-1 1-1 0 0,0 0 1 0 0,1 0-1 0 0,-1-1 1 0 0,0 1-1 0 0,-1-1 1 0 0,1 1-1 0 0,0-1 1 0 0,-1 1-1 0 0,0-1 1 0 0,0 1-1 0 0,0-1 1 0 0,0 0 0 0 0,-1 1-1 0 0,0-1 1 0 0,1 1-1 0 0,-1-1 1 0 0,0 1-1 0 0,0 0 1 0 0,-3-5-1 0 0,0-1-4 0 0,-1 0 1 0 0,0 0-1 0 0,-1 0 0 0 0,0 1 0 0 0,0-1 0 0 0,0 1 0 0 0,-1 1 0 0 0,-1-1 1 0 0,1 1-1 0 0,-16-10 0 0 0,6 6 2 0 0,0 0 1 0 0,-1 1-1 0 0,-37-14 0 0 0,46 21-499 0 0,0 1 0 0 0,1 0-1 0 0,-2 0 1 0 0,-14-1-1 0 0,19 3-463 0 0,-1 0-1 0 0,1 0 0 0 0,0 1 0 0 0,0 0 1 0 0,0 0-1 0 0,0 0 0 0 0,0 0 1 0 0,0 1-1 0 0,-6 2 0 0 0,0 2-2313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1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 44 0 0,'-16'-17'17948'0'0,"17"44"-11545"0"0,2 3-6062 0 0,-16 402 5279 0 0,5-352-4916 0 0,-1 33 409 0 0,12-91-4985 0 0,-1-15 167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1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10 124 0 0,'-31'0'17725'0'0,"42"1"-17585"0"0,110 4 4369 0 0,58-9-2174 0 0,-47-1-1016 0 0,-30 5-487 0 0,136-7 1725 0 0,-220 11-2785 0 0,-13-1-3071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1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1 396 0 0,'-1'0'368'0'0,"-1"1"0"0"0,1-1 0 0 0,-1 1 0 0 0,1-1 0 0 0,0 1 0 0 0,-1 0 0 0 0,1 0 1 0 0,0-1-1 0 0,-1 1 0 0 0,1 0 0 0 0,0 0 0 0 0,0 0 0 0 0,0 1 0 0 0,0-1 0 0 0,0 0 0 0 0,0 0 0 0 0,0 0 0 0 0,0 1 0 0 0,0-1 0 0 0,1 1 0 0 0,-1-1 0 0 0,0 0 0 0 0,1 1 1 0 0,-1-1-1 0 0,1 1 0 0 0,0-1 0 0 0,-1 4 0 0 0,0 6 868 0 0,0 0 0 0 0,0 0 0 0 0,2 12 0 0 0,-1 1 287 0 0,-45 295 7061 0 0,4-44-4538 0 0,39-258-3907 0 0,-5 108 898 0 0,6-125-1175 0 0,1 1 0 0 0,0 0 0 0 0,0-1 0 0 0,0 1 1 0 0,0 0-1 0 0,0-1 0 0 0,0 1 0 0 0,0 0 0 0 0,0-1 0 0 0,0 1 0 0 0,0 0 0 0 0,1-1 1 0 0,-1 1-1 0 0,0 0 0 0 0,0-1 0 0 0,1 1 0 0 0,-1-1 0 0 0,0 1 0 0 0,1 0 1 0 0,-1-1-1 0 0,0 1 0 0 0,1-1 0 0 0,-1 1 0 0 0,1-1 0 0 0,-1 0 0 0 0,1 1 0 0 0,-1-1 1 0 0,1 1-1 0 0,-1-1 0 0 0,1 0 0 0 0,0 1 0 0 0,-1-1 0 0 0,1 0 0 0 0,-1 0 1 0 0,1 1-1 0 0,0-1 0 0 0,-1 0 0 0 0,1 0 0 0 0,0 0 0 0 0,1 0 0 0 0,23-8-8148 0 0,-22 7 7199 0 0,9-5-1649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17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56 360 0 0,'9'-21'174'0'0,"11"-14"17265"0"0,-28 62-14460 0 0,0 4-1687 0 0,1 0-1 0 0,1 0 1 0 0,-2 42 0 0 0,4-38-725 0 0,-11 96 977 0 0,-20 303 2986 0 0,38-378-4523 0 0,-3-51-7 0 0,-43-28 0 0 0,-17-4-327 0 0,-2 2 1 0 0,-1 2-1 0 0,-96-20 1 0 0,134 37 295 0 0,-48-14-77 0 0,72 20-162 0 0,21-15-9831 0 0,-12 13 6608 0 0,2-1 500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17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20 126 72 0 0,'0'-3'571'0'0,"0"0"0"0"0,0-1 1 0 0,1 1-1 0 0,-1-1 0 0 0,1 1 0 0 0,0-1 1 0 0,0 1-1 0 0,0 0 0 0 0,0 0 0 0 0,0-1 0 0 0,1 1 1 0 0,0 0-1 0 0,-1 0 0 0 0,1 0 0 0 0,0 1 0 0 0,1-1 1 0 0,-1 0-1 0 0,0 1 0 0 0,1-1 0 0 0,5-3 0 0 0,-1-1 497 0 0,2 0-1 0 0,-1 1 0 0 0,1 0 1 0 0,0 1-1 0 0,17-9 0 0 0,-18 11-439 0 0,0 1 1 0 0,0 0-1 0 0,0 0 0 0 0,0 1 0 0 0,0 0 1 0 0,0 0-1 0 0,10 1 0 0 0,-16-1-556 0 0,-1 1 0 0 0,1 0 0 0 0,0 0 0 0 0,-1 1 0 0 0,1-1 1 0 0,-1 0-1 0 0,1 0 0 0 0,-1 1 0 0 0,1-1 0 0 0,-1 1 0 0 0,1-1 0 0 0,-1 1 0 0 0,1 0 0 0 0,-1 0 0 0 0,0-1 0 0 0,1 1 0 0 0,-1 0 0 0 0,0 0 0 0 0,0 0 0 0 0,0 0 0 0 0,0 1 0 0 0,0-1 1 0 0,0 0-1 0 0,0 0 0 0 0,0 1 0 0 0,0-1 0 0 0,0 0 0 0 0,-1 1 0 0 0,1-1 0 0 0,-1 1 0 0 0,1-1 0 0 0,-1 1 0 0 0,1-1 0 0 0,-1 1 0 0 0,0 0 0 0 0,0-1 0 0 0,0 1 0 0 0,0-1 0 0 0,0 1 1 0 0,0-1-1 0 0,0 1 0 0 0,0 0 0 0 0,-1-1 0 0 0,0 3 0 0 0,-2 7 41 0 0,0-1-1 0 0,-1 0 1 0 0,-1 0 0 0 0,1 0 0 0 0,-2-1-1 0 0,1 1 1 0 0,-1-1 0 0 0,-11 13 0 0 0,-68 66 281 0 0,43-45-156 0 0,32-32-95 0 0,0 0 0 0 0,2 0 0 0 0,-1 1 0 0 0,-6 14 1 0 0,14-25-122 0 0,1 0 1 0 0,0 0 0 0 0,0-1-1 0 0,-1 1 1 0 0,1 0 0 0 0,0 0 0 0 0,0 0-1 0 0,0-1 1 0 0,0 1 0 0 0,0 0-1 0 0,0 0 1 0 0,0 0 0 0 0,0-1-1 0 0,0 1 1 0 0,1 0 0 0 0,-1 0-1 0 0,0-1 1 0 0,0 1 0 0 0,1 0-1 0 0,-1 0 1 0 0,0-1 0 0 0,1 1 0 0 0,-1 0-1 0 0,1-1 1 0 0,-1 1 0 0 0,1-1-1 0 0,-1 1 1 0 0,1 0 0 0 0,0-1-1 0 0,-1 1 1 0 0,1-1 0 0 0,-1 0-1 0 0,1 1 1 0 0,0-1 0 0 0,0 1 0 0 0,-1-1-1 0 0,1 0 1 0 0,1 1 0 0 0,28 8 555 0 0,13-3-205 0 0,35 5 479 0 0,-28-2-4216 0 0,-27-7-7967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1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1 366 840 0 0,'6'-3'2220'0'0,"0"0"0"0"0,0 1 0 0 0,1 0 0 0 0,-1 0 0 0 0,13-2 0 0 0,-4 3 916 0 0,0 0 0 0 0,30 3 0 0 0,2 0 2857 0 0,-46-2-5590 0 0,0-22 1205 0 0,-3 11-1531 0 0,1-1 1 0 0,1 1-1 0 0,0-1 1 0 0,1 0-1 0 0,0 1 1 0 0,1 0 0 0 0,0-1-1 0 0,0 1 1 0 0,2 0-1 0 0,-1 0 1 0 0,1 0 0 0 0,1 0-1 0 0,0 1 1 0 0,8-13-1 0 0,-4 8-73 0 0,1 1-1 0 0,1-1 1 0 0,1 2-1 0 0,0-1 1 0 0,0 2-1 0 0,1 0 1 0 0,1 0-1 0 0,27-17 1 0 0,-39 27-4 0 0,1 1 0 0 0,-1-1 0 0 0,1 1 0 0 0,-1 0 0 0 0,1 0 0 0 0,-1 0 0 0 0,1 0 0 0 0,0 0 0 0 0,0 0 0 0 0,-1 1 0 0 0,1-1 0 0 0,0 1 0 0 0,0 0 0 0 0,0 0 0 0 0,-1 0 0 0 0,1 0 0 0 0,0 0 0 0 0,0 1 0 0 0,0-1 0 0 0,-1 1 0 0 0,1 0 0 0 0,0 0 0 0 0,-1 0 0 0 0,1 0 0 0 0,-1 0 0 0 0,1 1 0 0 0,-1-1 0 0 0,0 1 0 0 0,1-1 0 0 0,1 3 0 0 0,-1 0 0 0 0,-1-1 0 0 0,0 0 0 0 0,0 1 0 0 0,-1 0 0 0 0,1-1 0 0 0,-1 1 0 0 0,0 0 0 0 0,0 0 0 0 0,0-1 0 0 0,0 1 0 0 0,-1 0 0 0 0,1 4 0 0 0,-5 51 0 0 0,2-49 0 0 0,1 0 0 0 0,0 0 0 0 0,1 0 0 0 0,0 0 0 0 0,2 14 0 0 0,-1-21 0 0 0,0 0 0 0 0,0 0 0 0 0,0 0 0 0 0,0 1 0 0 0,1-1 0 0 0,-1 0 0 0 0,1-1 0 0 0,0 1 0 0 0,0 0 0 0 0,0 0 0 0 0,0-1 0 0 0,0 1 0 0 0,0-1 0 0 0,1 0 0 0 0,0 1 0 0 0,-1-1 0 0 0,1-1 0 0 0,0 1 0 0 0,0 0 0 0 0,4 1 0 0 0,14 6-53 0 0,1-1-1 0 0,0-2 1 0 0,44 8 0 0 0,-27-6-2006 0 0,-34-6-709 0 0,-1 0 2831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22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27 140 0 0,'1'-2'833'0'0,"0"-1"-1"0"0,1 1 1 0 0,-1 0-1 0 0,1 0 1 0 0,0 0-1 0 0,-1 0 1 0 0,1 1-1 0 0,0-1 1 0 0,0 0-1 0 0,0 1 1 0 0,0-1-1 0 0,5-1 1183 0 0,10 23 3172 0 0,-5 17-2056 0 0,9 40 0 0 0,3 11-1149 0 0,-9-45-5669 0 0,-15-42 3009 0 0,3 3-999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5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92 288 0 0,'0'-4'515'0'0,"0"0"1"0"0,0 0-1 0 0,0 1 1 0 0,-1-1-1 0 0,1 0 1 0 0,-1 0-1 0 0,0 1 1 0 0,0-1-1 0 0,0 1 1 0 0,0-1-1 0 0,-1 1 1 0 0,0-1-1 0 0,1 1 0 0 0,-1 0 1 0 0,-1 0-1 0 0,1 0 1 0 0,0 0-1 0 0,-1 0 1 0 0,1 0-1 0 0,-6-3 1 0 0,4 3-170 0 0,0 1 1 0 0,-1 0-1 0 0,1 0 1 0 0,-1 0-1 0 0,1 1 1 0 0,-1-1-1 0 0,0 1 1 0 0,1 1-1 0 0,-1-1 1 0 0,0 0-1 0 0,0 1 1 0 0,0 0-1 0 0,0 0 1 0 0,0 1-1 0 0,-8 1 1 0 0,-6 2 70 0 0,1 1 1 0 0,-1 1-1 0 0,1 0 0 0 0,0 1 1 0 0,1 1-1 0 0,0 1 0 0 0,0 1 1 0 0,1 0-1 0 0,0 1 0 0 0,1 1 1 0 0,-16 15-1 0 0,19-17-177 0 0,1 2 0 0 0,0-1-1 0 0,1 1 1 0 0,0 1 0 0 0,1 0 0 0 0,1 0 0 0 0,0 1 0 0 0,1 0-1 0 0,0 0 1 0 0,1 1 0 0 0,1 0 0 0 0,0 0 0 0 0,1 0 0 0 0,-2 17-1 0 0,5-25-152 0 0,1 0-1 0 0,1 0 1 0 0,0 0 0 0 0,0-1-1 0 0,0 1 1 0 0,0 0-1 0 0,1-1 1 0 0,0 1-1 0 0,1-1 1 0 0,0 1-1 0 0,0-1 1 0 0,0 0 0 0 0,0 0-1 0 0,1 0 1 0 0,0-1-1 0 0,1 1 1 0 0,-1-1-1 0 0,1 0 1 0 0,0 0-1 0 0,0-1 1 0 0,0 1 0 0 0,1-1-1 0 0,8 5 1 0 0,-6-4-10 0 0,0 0 1 0 0,1 0-1 0 0,0-1 1 0 0,0 0-1 0 0,0 0 1 0 0,1-1-1 0 0,-1 0 1 0 0,1-1-1 0 0,0 0 1 0 0,0-1-1 0 0,0 0 1 0 0,0 0-1 0 0,0-1 1 0 0,-1 0-1 0 0,18-3 1 0 0,-24 2-68 0 0,0 1 1 0 0,0-1-1 0 0,-1 0 1 0 0,1 0-1 0 0,0 0 1 0 0,-1 0-1 0 0,1 0 1 0 0,-1 0-1 0 0,1-1 1 0 0,-1 1-1 0 0,0-1 1 0 0,0 0-1 0 0,0 0 1 0 0,0 0-1 0 0,0 0 1 0 0,0 0-1 0 0,0 0 1 0 0,0 0-1 0 0,-1-1 1 0 0,1 1-1 0 0,-1-1 1 0 0,0 1-1 0 0,0-1 1 0 0,0 1-1 0 0,0-1 1 0 0,0 0-1 0 0,1-3 1 0 0,-3 4-11 0 0,1 1 1 0 0,-1 0-1 0 0,1 0 1 0 0,-1-1-1 0 0,0 1 0 0 0,1 0 1 0 0,-1 0-1 0 0,0 0 1 0 0,0 0-1 0 0,0 0 1 0 0,0 0-1 0 0,0 0 0 0 0,0 1 1 0 0,0-1-1 0 0,0 0 1 0 0,0 0-1 0 0,0 1 0 0 0,0-1 1 0 0,0 1-1 0 0,-1-1 1 0 0,0 0-1 0 0,-26-8-8 0 0,15 6 21 0 0,0 2-1 0 0,0 0 1 0 0,0 0 0 0 0,-18 2 0 0 0,25-1-175 0 0,1 1 0 0 0,-1-1 0 0 0,1 1 0 0 0,-1 0-1 0 0,1 1 1 0 0,-1 0 0 0 0,1 0 0 0 0,0 0 0 0 0,0 0 0 0 0,0 1-1 0 0,0 0 1 0 0,-7 5 0 0 0,7-1-1177 0 0,15 9-10960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20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20 484 0 0,'3'-19'15897'0'0,"-5"84"-13599"0"0,-2 0-1 0 0,-23 120 1 0 0,18-138-1572 0 0,-99 394 3501 0 0,62-276-2918 0 0,43-153-1147 0 0,0-1 0 0 0,1 1 0 0 0,0 0 0 0 0,1-1 0 0 0,0 17 0 0 0,1-25-123 0 0,0 0 1 0 0,0 0 0 0 0,1 0 0 0 0,0 1 0 0 0,-1-1-1 0 0,1 0 1 0 0,0 0 0 0 0,0 0 0 0 0,1 0 0 0 0,-1-1 0 0 0,1 1-1 0 0,-1 0 1 0 0,1 0 0 0 0,0-1 0 0 0,0 1 0 0 0,0-1-1 0 0,1 0 1 0 0,-1 1 0 0 0,0-1 0 0 0,1 0 0 0 0,-1 0-1 0 0,1-1 1 0 0,0 1 0 0 0,4 1 0 0 0,22 9 182 0 0,1-1 1 0 0,0-2-1 0 0,62 11 1 0 0,101 2 114 0 0,-70-10-300 0 0,-42-4-37 0 0,78 9 0 0 0,-149-15 0 0 0,1 0 0 0 0,3-1 0 0 0,-2 0 0 0 0,-4 0 0 0 0,-3-1-54 0 0,-4 0-270 0 0,13 0-2446 0 0,-9 0-815 0 0,15 0-7348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2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89 772 0 0,'3'-7'2068'0'0,"-2"2"1355"0"0,-1 2-2932 0 0,0 0 0 0 0,0 0 0 0 0,0 1 0 0 0,-1-1 0 0 0,1 0 0 0 0,-1 0 0 0 0,0 0 0 0 0,0 0 0 0 0,0 1 0 0 0,0-1 0 0 0,0 0 0 0 0,-1 1 1 0 0,1-1-1 0 0,-1 1 0 0 0,0 0 0 0 0,0-1 0 0 0,0 1 0 0 0,0 0 0 0 0,0 0 0 0 0,0 0 0 0 0,0 0 0 0 0,-1 1 0 0 0,-2-2 0 0 0,0 0-145 0 0,0 1-1 0 0,-1-1 1 0 0,1 1 0 0 0,-1 1-1 0 0,1-1 1 0 0,-1 1-1 0 0,0 0 1 0 0,0 0 0 0 0,1 1-1 0 0,-1 0 1 0 0,-7 0-1 0 0,2 1 40 0 0,1 0 0 0 0,0 1 0 0 0,-1 0 0 0 0,1 1-1 0 0,0 0 1 0 0,0 0 0 0 0,-12 7 0 0 0,19-9-227 0 0,0 1 0 0 0,0 0 1 0 0,-1-1-1 0 0,1 1 0 0 0,0 1 0 0 0,0-1 1 0 0,1 0-1 0 0,-1 1 0 0 0,0-1 0 0 0,1 1 1 0 0,0 0-1 0 0,0 0 0 0 0,0 0 0 0 0,0 0 1 0 0,0 0-1 0 0,0 0 0 0 0,1 1 0 0 0,-1-1 1 0 0,1 1-1 0 0,0-1 0 0 0,0 1 0 0 0,0-1 1 0 0,0 8-1 0 0,2-9-89 0 0,-1-1 0 0 0,1 1 0 0 0,0 0 0 0 0,-1-1 1 0 0,1 1-1 0 0,0 0 0 0 0,0-1 0 0 0,0 1 0 0 0,0-1 0 0 0,0 1 0 0 0,1-1 0 0 0,-1 0 0 0 0,0 1 1 0 0,1-1-1 0 0,-1 0 0 0 0,1 0 0 0 0,-1 0 0 0 0,1 0 0 0 0,0 0 0 0 0,-1-1 0 0 0,1 1 0 0 0,0 0 1 0 0,3 0-1 0 0,43 11 840 0 0,-36-10-730 0 0,0-1-1 0 0,0 0 1 0 0,0-1-1 0 0,0-1 0 0 0,16-2 1 0 0,-24 3-177 0 0,-1-1 1 0 0,1 0-1 0 0,-1 0 1 0 0,1 0 0 0 0,-1-1-1 0 0,0 1 1 0 0,1-1-1 0 0,-1 0 1 0 0,0 0-1 0 0,0 0 1 0 0,-1 0-1 0 0,1 0 1 0 0,0 0 0 0 0,-1-1-1 0 0,1 0 1 0 0,-1 1-1 0 0,0-1 1 0 0,0 0-1 0 0,0 0 1 0 0,0 0-1 0 0,3-7 1 0 0,-4 4-3 0 0,-2-2 0 0 0,0 6 0 0 0,0 1 0 0 0,1 0 0 0 0,-1 0 0 0 0,0 0 0 0 0,0 0 0 0 0,0 0 0 0 0,0 0 0 0 0,0 0 0 0 0,0 0 0 0 0,0 0 0 0 0,0 0 0 0 0,0 1 0 0 0,0-1 0 0 0,-1 0 0 0 0,1 1 0 0 0,0-1 0 0 0,0 1 0 0 0,-1-1 0 0 0,1 1 0 0 0,0 0 0 0 0,-1 0 0 0 0,1-1 0 0 0,0 1 0 0 0,-1 0 0 0 0,1 0 0 0 0,-1 0 0 0 0,-1 1 0 0 0,-32 4 0 0 0,33-5 0 0 0,-4 2 0 0 0,-1 0 0 0 0,1 0 0 0 0,-1 0 0 0 0,1 1 0 0 0,0 0 0 0 0,-6 4 0 0 0,10-6 0 0 0,-1 0 0 0 0,1 1 0 0 0,0 0 0 0 0,0-1 0 0 0,0 1 0 0 0,0 0 0 0 0,0 0 0 0 0,0 0 0 0 0,0 0 0 0 0,1 1 0 0 0,-1-1 0 0 0,1 0 0 0 0,-1 1 0 0 0,1-1 0 0 0,0 1 0 0 0,0-1 0 0 0,-1 6 0 0 0,2-7 0 0 0,0 0 0 0 0,0 1 0 0 0,0-1 0 0 0,0 1 0 0 0,0-1 0 0 0,1 0 0 0 0,-1 1 0 0 0,0-1 0 0 0,1 0 0 0 0,-1 1 0 0 0,1-1 0 0 0,-1 0 0 0 0,1 0 0 0 0,-1 1 0 0 0,1-1 0 0 0,0 0 0 0 0,0 0 0 0 0,0 0 0 0 0,0 0 0 0 0,0 0 0 0 0,0 0 0 0 0,0 0 0 0 0,0 0 0 0 0,0 0 0 0 0,0-1 0 0 0,0 1 0 0 0,0 0 0 0 0,3 0 0 0 0,33 9 0 0 0,-36-9 0 0 0,4-1 0 0 0,0 1 0 0 0,-1-1 0 0 0,1 1 0 0 0,0-1 0 0 0,0-1 0 0 0,6 0 0 0 0,-9 1 0 0 0,0-1 0 0 0,-1 1 0 0 0,1-1 0 0 0,0 0 0 0 0,-1 1 0 0 0,1-1 0 0 0,0 0 0 0 0,-1 0 0 0 0,1 0 0 0 0,-1 0 0 0 0,1 0 0 0 0,-1-1 0 0 0,0 1 0 0 0,1 0 0 0 0,-1-1 0 0 0,0 1 0 0 0,0-1 0 0 0,0 1 0 0 0,0-1 0 0 0,0 1 0 0 0,0-1 0 0 0,-1 0 0 0 0,1 1 0 0 0,0-4 0 0 0,0 4-1 0 0,-1 0 0 0 0,0 0 0 0 0,0 1 0 0 0,0-1 0 0 0,0 0 0 0 0,0 0 0 0 0,0 0 0 0 0,0 0 0 0 0,0 0 0 0 0,0 1 0 0 0,0-1 0 0 0,0 0 1 0 0,0 0-1 0 0,-1 0 0 0 0,1 0 0 0 0,0 0 0 0 0,-1 1 0 0 0,1-1 0 0 0,0 0 0 0 0,-1 0 0 0 0,1 1 0 0 0,-1-1 0 0 0,1 0 0 0 0,-1 1 0 0 0,0-1 0 0 0,1 0 0 0 0,-1 1 0 0 0,0-1 0 0 0,1 1 0 0 0,-1-1 0 0 0,0 1 0 0 0,-1-1 0 0 0,-22-4 22 0 0,20 5-14 0 0,1 0-7 0 0,1 0 0 0 0,0 0 0 0 0,0 0 0 0 0,0 1 1 0 0,-1-1-1 0 0,1 1 0 0 0,0-1 0 0 0,0 1 0 0 0,0 0 1 0 0,0 0-1 0 0,0 0 0 0 0,0 0 0 0 0,0 0 0 0 0,0 0 1 0 0,0 0-1 0 0,1 1 0 0 0,-1-1 0 0 0,0 1 0 0 0,1-1 0 0 0,-1 1 1 0 0,1 0-1 0 0,-2 2 0 0 0,-1 2 0 0 0,3-1-65 0 0,1-4-300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2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42 324 0 0,'5'-2'16409'0'0,"24"1"-12287"0"0,41 1-2653 0 0,27 7 1335 0 0,174 37 0 0 0,-96-11-853 0 0,-144-30-1628 0 0,1-1-1 0 0,0-2 0 0 0,57-6 1 0 0,-83 5-292 0 0,-5 1-36 0 0,1 0 0 0 0,-1 0 0 0 0,0 0 0 0 0,1-1 0 0 0,-1 1 0 0 0,1-1 0 0 0,-1 1 0 0 0,0-1 0 0 0,1 1 1 0 0,-1-1-1 0 0,0 0 0 0 0,0 1 0 0 0,0-1 0 0 0,1 0 0 0 0,-1 0 0 0 0,0 0 0 0 0,0 0 0 0 0,0 0 0 0 0,0 0 0 0 0,-1 0 0 0 0,1 0 0 0 0,0-1 0 0 0,0 1 0 0 0,-1 0 0 0 0,1 0 0 0 0,-1-1 0 0 0,1 1 0 0 0,0-3 0 0 0,-1 3-146 0 0,-20-32-783 0 0,14 27 773 0 0,-1 0 0 0 0,1 1 0 0 0,-1 0 0 0 0,-1 0 0 0 0,1 0 0 0 0,0 1 0 0 0,-1 0 0 0 0,0 0-1 0 0,0 1 1 0 0,0 0 0 0 0,-15-3 0 0 0,18 5 165 0 0,0 0 1 0 0,1 0-1 0 0,-1 0 0 0 0,0 1 0 0 0,-1-1 0 0 0,1 1 1 0 0,0 1-1 0 0,0-1 0 0 0,0 1 0 0 0,0-1 0 0 0,1 2 1 0 0,-1-1-1 0 0,0 0 0 0 0,0 1 0 0 0,0 0 0 0 0,1 0 1 0 0,-1 0-1 0 0,1 1 0 0 0,0-1 0 0 0,0 1 0 0 0,-5 4 1 0 0,8-6 48 0 0,0 0 0 0 0,0 0 1 0 0,1 0-1 0 0,-1 0 0 0 0,0 0 1 0 0,0 0-1 0 0,1 0 0 0 0,-1 0 1 0 0,1 1-1 0 0,-1-1 0 0 0,1 0 1 0 0,-1 0-1 0 0,1 0 0 0 0,0 1 1 0 0,-1-1-1 0 0,1 0 0 0 0,0 1 1 0 0,0-1-1 0 0,0 0 0 0 0,0 0 1 0 0,0 1-1 0 0,1-1 0 0 0,-1 2 1 0 0,1-1 22 0 0,0 1 1 0 0,0-1-1 0 0,0 1 0 0 0,1-1 1 0 0,-1 0-1 0 0,1 0 1 0 0,-1 0-1 0 0,1 0 1 0 0,0 0-1 0 0,4 3 1 0 0,-1 0 51 0 0,1-1 0 0 0,-1 0 0 0 0,2 0 0 0 0,-1 0 0 0 0,0-1 1 0 0,0 0-1 0 0,13 3 0 0 0,-9-3 18 0 0,1-1-1 0 0,0-1 1 0 0,0 0 0 0 0,0 0-1 0 0,12-1 1 0 0,-20 0-169 0 0,-1 0 0 0 0,1-1 0 0 0,0 1 0 0 0,0 0 0 0 0,-1-1 1 0 0,1 0-1 0 0,0 0 0 0 0,-1 0 0 0 0,1 0 0 0 0,-1 0 0 0 0,1 0 0 0 0,-1 0 1 0 0,0-1-1 0 0,1 1 0 0 0,-1-1 0 0 0,0 0 0 0 0,0 0 0 0 0,0 0 0 0 0,0 0 0 0 0,-1 0 1 0 0,1 0-1 0 0,0 0 0 0 0,-1-1 0 0 0,1 1 0 0 0,0-4 0 0 0,-2 5 12 0 0,1 1 0 0 0,-1-1 0 0 0,0 0 1 0 0,0 0-1 0 0,0 0 0 0 0,0 0 0 0 0,-1 1 0 0 0,1-1 0 0 0,0 0 0 0 0,0 0 0 0 0,0 0 0 0 0,-1 1 0 0 0,1-1 0 0 0,0 0 0 0 0,-1 0 1 0 0,1 0-1 0 0,-1 1 0 0 0,1-1 0 0 0,-1 0 0 0 0,1 1 0 0 0,-1-1 0 0 0,1 1 0 0 0,-1-1 0 0 0,0 0 0 0 0,1 1 0 0 0,-1-1 0 0 0,0 1 0 0 0,1 0 1 0 0,-1-1-1 0 0,0 1 0 0 0,0-1 0 0 0,0 1 0 0 0,1 0 0 0 0,-1 0 0 0 0,0 0 0 0 0,0-1 0 0 0,0 1 0 0 0,1 0 0 0 0,-2 0 0 0 0,-34-3-151 0 0,31 3 154 0 0,-1 1 1 0 0,1 0-1 0 0,0 0 1 0 0,0 1-1 0 0,0-1 1 0 0,-9 5-1 0 0,12-5 35 0 0,1 0-1 0 0,-1 0 1 0 0,1-1-1 0 0,-1 1 0 0 0,1 0 1 0 0,0 0-1 0 0,-1 0 1 0 0,1 1-1 0 0,0-1 1 0 0,0 0-1 0 0,-1 0 1 0 0,1 1-1 0 0,0-1 0 0 0,0 1 1 0 0,1-1-1 0 0,-1 1 1 0 0,0-1-1 0 0,0 1 1 0 0,1-1-1 0 0,-1 1 1 0 0,1 0-1 0 0,-1-1 0 0 0,1 3 1 0 0,0-3-9 0 0,1 0 0 0 0,-1-1 0 0 0,1 1 0 0 0,-1 0 0 0 0,1-1 0 0 0,-1 1 1 0 0,1 0-1 0 0,-1-1 0 0 0,1 1 0 0 0,0-1 0 0 0,-1 1 0 0 0,1-1 0 0 0,0 1 0 0 0,0-1 0 0 0,-1 1 0 0 0,1-1 1 0 0,0 0-1 0 0,0 0 0 0 0,0 1 0 0 0,-1-1 0 0 0,3 0 0 0 0,17 5 218 0 0,-13-4-216 0 0,-1 0 0 0 0,0-1 0 0 0,1 0 0 0 0,-1 0 0 0 0,1-1 0 0 0,-1 1 0 0 0,0-1 0 0 0,1-1 0 0 0,-1 1-1 0 0,0-1 1 0 0,0 0 0 0 0,0-1 0 0 0,9-4 0 0 0,-15 7-23 0 0,0-1-1 0 0,1 1 0 0 0,-1 0 0 0 0,0-1 1 0 0,1 1-1 0 0,-1 0 0 0 0,0-1 1 0 0,0 1-1 0 0,0 0 0 0 0,1-1 0 0 0,-1 1 1 0 0,0-1-1 0 0,0 1 0 0 0,0 0 1 0 0,0-1-1 0 0,0 1 0 0 0,0-1 0 0 0,0 1 1 0 0,0 0-1 0 0,0-1 0 0 0,0 1 1 0 0,0-1-1 0 0,0 1 0 0 0,0-1 0 0 0,0 1 1 0 0,0 0-1 0 0,0-1 0 0 0,-1 1 1 0 0,1-1-1 0 0,0 1 0 0 0,0 0 0 0 0,0-1 1 0 0,-1 1-1 0 0,1 0 0 0 0,0-1 1 0 0,0 1-1 0 0,-1 0 0 0 0,1-1 0 0 0,0 1 1 0 0,-1 0-1 0 0,1 0 0 0 0,0-1 1 0 0,-1 1-1 0 0,1 0 0 0 0,0 0 0 0 0,-1-1 1 0 0,-14-8-45 0 0,1 4-70 0 0,0 1 1 0 0,-25-5 0 0 0,35 9 62 0 0,3-1 25 0 0,-7 1-95 0 0,3-2 125 0 0,4 1 28 0 0,175-2 1041 0 0,3 0-1071 0 0,576-13 2 0 0,-343 0 0 0 0,-77 14 0 0 0,-325 2 224 0 0,0 0-4481 0 0,8 0-4613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2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32 200 0 0,'2'4'7749'0'0,"3"1"-7031"0"0,3-2-84 0 0,1-1 0 0 0,-1 1 0 0 0,1-1 0 0 0,0-1 0 0 0,0 1 0 0 0,0-2 0 0 0,12 1 0 0 0,7 0 384 0 0,261 16 3895 0 0,157-12-1811 0 0,-118-6-1766 0 0,367-8 1153 0 0,111 13-739 0 0,337-66 606 0 0,-1137 62-2530 0 0,77-8 1393 0 0,-49 7-4995 0 0,-28 5-1619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2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45 528 0 0,'1'-44'18078'0'0,"2"194"-12881"0"0,-7-88-3423 0 0,-22 107 0 0 0,22-147-1399 0 0,-36 189 4340 0 0,40-211-4761 0 0,0 1 0 0 0,0-1 0 0 0,0 1 0 0 0,0-1 0 0 0,0 1 0 0 0,0 0 0 0 0,0-1 0 0 0,0 1 0 0 0,0-1 1 0 0,0 1-1 0 0,0-1 0 0 0,0 1 0 0 0,0-1 0 0 0,1 1 0 0 0,-1 0 0 0 0,0-1 0 0 0,0 1 0 0 0,1-1 0 0 0,-1 0 0 0 0,0 1 0 0 0,1-1 0 0 0,-1 1 0 0 0,1-1 0 0 0,-1 1 0 0 0,1-1 0 0 0,-1 0 1 0 0,0 1-1 0 0,1-1 0 0 0,-1 0 0 0 0,1 0 0 0 0,-1 1 0 0 0,1-1 0 0 0,0 0 0 0 0,-1 0 0 0 0,1 0 0 0 0,-1 1 0 0 0,1-1 0 0 0,-1 0 0 0 0,1 0 0 0 0,-1 0 0 0 0,1 0 0 0 0,1 0 0 0 0,4 0-3699 0 0,7 0 1509 0 0,-5-1-4174 0 0,13-3 3309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2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712 149 600 0 0,'-3'-9'1469'0'0,"-1"0"0"0"0,0 0 1 0 0,0 0-1 0 0,-1 0 0 0 0,0 1 0 0 0,-1 0 1 0 0,1 0-1 0 0,-12-11 0 0 0,12 14-907 0 0,0 1-1 0 0,-1-1 1 0 0,0 1 0 0 0,0 0 0 0 0,0 1-1 0 0,-1-1 1 0 0,1 1 0 0 0,-1 1-1 0 0,0-1 1 0 0,1 1 0 0 0,-1 0 0 0 0,-12-1-1 0 0,-16-2 471 0 0,-1 2 0 0 0,1 1 1 0 0,-1 2-1 0 0,-47 6 0 0 0,61-3-693 0 0,0 1 1 0 0,0 1 0 0 0,0 1-1 0 0,1 1 1 0 0,0 0 0 0 0,0 2-1 0 0,1 1 1 0 0,-20 12 0 0 0,30-16-180 0 0,1 1-1 0 0,0 0 1 0 0,0 1 0 0 0,1 0 0 0 0,0 0 0 0 0,0 1 0 0 0,1 0-1 0 0,0 0 1 0 0,1 0 0 0 0,0 1 0 0 0,-9 19 0 0 0,10-14-18 0 0,-1 0 0 0 0,2 1 0 0 0,0 0 0 0 0,1-1 0 0 0,0 1 0 0 0,2 0 0 0 0,-1 29 0 0 0,4-18-105 0 0,1 1 0 0 0,0-1 0 0 0,3 0 0 0 0,0 0 0 0 0,1 0 0 0 0,2-1 0 0 0,1 0 0 0 0,0-1 0 0 0,24 38 0 0 0,-24-47-37 0 0,1 0 0 0 0,1-1 0 0 0,0 0 0 0 0,1-1 0 0 0,0-1 0 0 0,2 0 0 0 0,-1-1 0 0 0,24 15 0 0 0,-14-13 0 0 0,0-1 0 0 0,1-1 0 0 0,0-1 0 0 0,0-1 0 0 0,35 8 0 0 0,-7-7 0 0 0,0-2 0 0 0,1-2 0 0 0,-1-3 0 0 0,1-2 0 0 0,76-7 0 0 0,-98 2 0 0 0,0-1 0 0 0,-1-2 0 0 0,55-17 0 0 0,-67 17 0 0 0,1-2 0 0 0,-2-1 0 0 0,1 0 0 0 0,-1-1 0 0 0,-1-1 0 0 0,31-25 0 0 0,-27 18 0 0 0,-2-1 0 0 0,0 0 0 0 0,-1-2 0 0 0,-1 0 0 0 0,-1-1 0 0 0,-1 0 0 0 0,21-41 0 0 0,-30 49 0 0 0,0 0 0 0 0,-1 0 0 0 0,-1-1 0 0 0,0 1 0 0 0,-1-1 0 0 0,-1 0 0 0 0,0 0 0 0 0,-1 0 0 0 0,-1 0 0 0 0,0 0 0 0 0,-1 0 0 0 0,0 0 0 0 0,-1 0 0 0 0,-1 1 0 0 0,-6-21 0 0 0,3 19 0 0 0,-1 0 0 0 0,-1 1 0 0 0,0 0 0 0 0,-1 0 0 0 0,0 1 0 0 0,-1 0 0 0 0,-1 0 0 0 0,0 1 0 0 0,-1 1 0 0 0,0 0 0 0 0,-1 0 0 0 0,-27-18 0 0 0,16 15 0 0 0,0 0 0 0 0,-1 2 0 0 0,-1 0 0 0 0,0 2 0 0 0,-1 1 0 0 0,0 1 0 0 0,-30-5 0 0 0,-70-8 83 0 0,109 20-254 0 0,0 1 0 0 0,0 1 0 0 0,1 0 0 0 0,-1 2 0 0 0,-22 3 0 0 0,25 1-2642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2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1 320 0 0,'-18'9'10220'0'0,"13"-2"-8595"0"0,1 0 1 0 0,1 0 0 0 0,-1 1 0 0 0,-2 8-1 0 0,-14 65 2502 0 0,7-28-2388 0 0,-4 6-195 0 0,4-15 119 0 0,1 1 1 0 0,2 0-1 0 0,-6 83 0 0 0,19-108-3206 0 0,6-11-2284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27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98 208 0 0,'-7'-12'3865'0'0,"-2"6"2914"0"0,4 7-6055 0 0,-1 1 1 0 0,1-1-1 0 0,-1 1 0 0 0,1 0 0 0 0,0 1 0 0 0,-1-1 0 0 0,1 1 0 0 0,-7 5 1 0 0,-45 35 2767 0 0,20-14-1398 0 0,21-16-1057 0 0,13-11-765 0 0,0 1 0 0 0,0-1 0 0 0,1 1 1 0 0,-1-1-1 0 0,-1 0 0 0 0,1 0 0 0 0,0 0 1 0 0,0-1-1 0 0,-1 1 0 0 0,1-1 0 0 0,-1 0 1 0 0,-5 2-1 0 0,8-3-5 0 0,-5-11 414 0 0,5 3-603 0 0,1 0 1 0 0,0 0 0 0 0,1 1-1 0 0,0-1 1 0 0,0 0-1 0 0,1 0 1 0 0,0 0-1 0 0,0 1 1 0 0,1-1-1 0 0,0 1 1 0 0,4-8-1 0 0,3-3 64 0 0,0 1-1 0 0,1-1 0 0 0,15-16 0 0 0,-25 33-102 0 0,0-1-1 0 0,0 1 1 0 0,0 0-1 0 0,1-1 1 0 0,-1 1-1 0 0,1 0 0 0 0,-1 0 1 0 0,1 0-1 0 0,-1 0 1 0 0,1 0-1 0 0,0 1 1 0 0,-1-1-1 0 0,1 0 1 0 0,0 1-1 0 0,-1-1 0 0 0,1 1 1 0 0,0 0-1 0 0,0-1 1 0 0,0 1-1 0 0,0 0 1 0 0,-1 0-1 0 0,1 0 0 0 0,0 0 1 0 0,0 1-1 0 0,0-1 1 0 0,-1 0-1 0 0,1 1 1 0 0,0-1-1 0 0,0 1 0 0 0,-1 0 1 0 0,1 0-1 0 0,0-1 1 0 0,-1 1-1 0 0,1 0 1 0 0,-1 0-1 0 0,3 3 1 0 0,7 4 192 0 0,-1 1 1 0 0,-1 0 0 0 0,1 1 0 0 0,8 11-1 0 0,-6-7-53 0 0,4 6-158 0 0,-9-11-20 0 0,0-1 0 0 0,0 0 0 0 0,1 0 1 0 0,-1-1-1 0 0,17 12 0 0 0,-20-17 0 0 0,2 0 0 0 0,0-3 0 0 0,-6 1 0 0 0,1 0 0 0 0,-1 0 0 0 0,0-1 0 0 0,0 1 0 0 0,0 0 0 0 0,0 0 0 0 0,0 0-1 0 0,1-1 1 0 0,-1 1 0 0 0,0 0 0 0 0,0 0 0 0 0,0-1 0 0 0,0 1 0 0 0,0 0 0 0 0,0 0 0 0 0,0-1 0 0 0,0 1 0 0 0,0 0 0 0 0,0 0 0 0 0,0-1 0 0 0,0 1 0 0 0,0 0-1 0 0,0 0 1 0 0,0-1 0 0 0,0 1 0 0 0,0 0 0 0 0,-1 0 0 0 0,1-1 0 0 0,0 1 0 0 0,0 0 0 0 0,0 0 0 0 0,0 0 0 0 0,0-1 0 0 0,-1 1 0 0 0,1 0 0 0 0,0 0 0 0 0,0 0-1 0 0,0 0 1 0 0,0-1 0 0 0,-1 1 0 0 0,1 0 0 0 0,0 0 0 0 0,-1 0 0 0 0,-4-3-20 0 0,-7-1-106 0 0,-1 0 1 0 0,1 0 0 0 0,-1 1 0 0 0,0 1 0 0 0,0 1 0 0 0,0-1-1 0 0,-20 2 1 0 0,-23-3 112 0 0,56 3 23 0 0,0 0-1 0 0,0 0 1 0 0,-1-1-1 0 0,1 1 1 0 0,0 0 0 0 0,0 0-1 0 0,-1 0 1 0 0,1 0 0 0 0,0 0-1 0 0,0-1 1 0 0,0 1 0 0 0,0 0-1 0 0,-1 0 1 0 0,1 0 0 0 0,0 0-1 0 0,0-1 1 0 0,0 1-1 0 0,0 0 1 0 0,0 0 0 0 0,-1 0-1 0 0,1-1 1 0 0,0 1 0 0 0,0 0-1 0 0,0 0 1 0 0,0-1 0 0 0,0 1-1 0 0,0 0 1 0 0,0 0 0 0 0,0-1-1 0 0,0 1 1 0 0,0 0-1 0 0,0 0 1 0 0,0-1 0 0 0,0 1-1 0 0,0 0 1 0 0,0 0 0 0 0,0 0-1 0 0,0-1 1 0 0,1 1 0 0 0,-1 0-1 0 0,0 0 1 0 0,0-1 0 0 0,0 1-1 0 0,0 0 1 0 0,0 0-1 0 0,0 0 1 0 0,1-1 0 0 0,-1 1-1 0 0,0 0 1 0 0,0 0 0 0 0,12-12 56 0 0,-5 8-15 0 0,7-3 72 0 0,-1 0 0 0 0,30-10 0 0 0,-38 13 177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2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10 129 296 0 0,'-2'-5'1156'0'0,"0"1"1"0"0,1-1-1 0 0,0 1 0 0 0,0-1 1 0 0,0 0-1 0 0,0 0 0 0 0,1 1 0 0 0,0-9 1 0 0,0 11-747 0 0,1-1 1 0 0,0 0 0 0 0,0 1-1 0 0,0-1 1 0 0,0 1 0 0 0,1-1 0 0 0,-1 1-1 0 0,1 0 1 0 0,0-1 0 0 0,-1 1-1 0 0,1 0 1 0 0,0 0 0 0 0,0 0-1 0 0,0 0 1 0 0,0 1 0 0 0,5-4-1 0 0,1 0 394 0 0,0-1 0 0 0,0 2 0 0 0,0-1 0 0 0,1 1 0 0 0,13-5-1 0 0,-20 8-666 0 0,0 1 0 0 0,0-1 0 0 0,1 0 1 0 0,-1 1-1 0 0,0-1 0 0 0,0 1 0 0 0,0 0 0 0 0,0 0 0 0 0,0 0 0 0 0,0 0 0 0 0,1 0 0 0 0,-1 0 0 0 0,0 1 0 0 0,0-1 0 0 0,0 1 0 0 0,0-1 0 0 0,0 1 0 0 0,0 0 0 0 0,0 0 0 0 0,0 0 0 0 0,0 0 0 0 0,0 0 0 0 0,0 0 0 0 0,-1 0 1 0 0,1 1-1 0 0,0-1 0 0 0,-1 1 0 0 0,1-1 0 0 0,-1 1 0 0 0,3 3 0 0 0,-4-4-81 0 0,1 1 1 0 0,-1-1-1 0 0,1 1 1 0 0,-1 0-1 0 0,0-1 1 0 0,1 1-1 0 0,-1 0 1 0 0,0-1-1 0 0,0 1 1 0 0,0-1-1 0 0,0 1 1 0 0,-1 0 0 0 0,1-1-1 0 0,0 1 1 0 0,-1 0-1 0 0,1-1 1 0 0,-1 1-1 0 0,1-1 1 0 0,-2 2-1 0 0,-17 27 207 0 0,-36 25-593 0 0,54-55 327 0 0,1 1 1 0 0,0-1-1 0 0,0 0 0 0 0,0 0 0 0 0,0 0 0 0 0,0 1 0 0 0,-1-1 1 0 0,1 0-1 0 0,0 0 0 0 0,0 0 0 0 0,0 1 0 0 0,0-1 1 0 0,0 0-1 0 0,0 0 0 0 0,0 1 0 0 0,0-1 0 0 0,0 0 0 0 0,0 0 1 0 0,0 1-1 0 0,0-1 0 0 0,0 0 0 0 0,0 0 0 0 0,0 1 1 0 0,0-1-1 0 0,0 0 0 0 0,0 0 0 0 0,0 1 0 0 0,0-1 0 0 0,0 0 1 0 0,1 0-1 0 0,-1 1 0 0 0,0-1 0 0 0,0 0 0 0 0,0 0 1 0 0,0 0-1 0 0,1 0 0 0 0,-1 1 0 0 0,0-1 0 0 0,0 0 0 0 0,0 0 1 0 0,1 0-1 0 0,-1 0 0 0 0,0 1 0 0 0,0-1 0 0 0,0 0 0 0 0,1 0 1 0 0,-1 0-1 0 0,0 0 0 0 0,0 0 0 0 0,1 0 0 0 0,-1 0 1 0 0,0 0-1 0 0,0 0 0 0 0,1 0 0 0 0,-1 0 0 0 0,0 0 1 0 0,21 5 122 0 0,-17-4-74 0 0,6 2 39 0 0,1 0 0 0 0,-1 0 0 0 0,1 1 1 0 0,-1 1-1 0 0,0-1 0 0 0,14 10 1 0 0,-22-12-62 0 0,0-1 1 0 0,-1 1 0 0 0,1-1 0 0 0,-1 1 0 0 0,1-1 0 0 0,-1 1 0 0 0,1 0 0 0 0,-1 0 0 0 0,0-1 0 0 0,0 1 0 0 0,0 0 0 0 0,0 0 0 0 0,0 0 0 0 0,0 0 0 0 0,-1 1 0 0 0,2 2-1 0 0,-2-2 16 0 0,0-1-1 0 0,-1 1 0 0 0,1 0 1 0 0,0-1-1 0 0,-1 1 0 0 0,0-1 0 0 0,0 1 1 0 0,1-1-1 0 0,-1 1 0 0 0,-1-1 1 0 0,1 0-1 0 0,0 1 0 0 0,-1-1 1 0 0,1 0-1 0 0,-1 0 0 0 0,1 0 0 0 0,-4 3 1 0 0,-1 0 25 0 0,1 0 0 0 0,-1-1 0 0 0,1 0 0 0 0,-1 0 0 0 0,-1 0 0 0 0,1-1 1 0 0,0 0-1 0 0,-1 0 0 0 0,0-1 0 0 0,0 0 0 0 0,1 0 0 0 0,-10 1 0 0 0,-5 1-1332 0 0,-1-1 0 0 0,-34-1 0 0 0,54-2 378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29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0 249 72 0 0,'13'0'5890'0'0,"-12"1"-5391"0"0,1 0 0 0 0,0 0 1 0 0,0 0-1 0 0,-1 0 0 0 0,1 0 0 0 0,-1 1 1 0 0,1-1-1 0 0,-1 0 0 0 0,1 1 1 0 0,-1-1-1 0 0,0 1 0 0 0,0-1 0 0 0,0 1 1 0 0,0 0-1 0 0,0-1 0 0 0,0 1 0 0 0,0 0 1 0 0,0 0-1 0 0,-1 0 0 0 0,1-1 1 0 0,-1 1-1 0 0,1 0 0 0 0,-1 3 0 0 0,0-3 449 0 0,0 1-434 0 0,-1-1 1 0 0,1 1-1 0 0,0 0 0 0 0,0 0 0 0 0,0 0 0 0 0,0-1 0 0 0,0 1 0 0 0,3 9 5770 0 0,17-82-5263 0 0,3-12 35 0 0,33-78 0 0 0,-56 159-1053 0 0,0 1 0 0 0,0-1-1 0 0,0 1 1 0 0,0-1 0 0 0,0 0 0 0 0,1 1 0 0 0,-1-1 0 0 0,0 1 0 0 0,0-1 0 0 0,1 1 0 0 0,-1 0 0 0 0,0-1 0 0 0,1 1 0 0 0,-1-1 0 0 0,0 1 0 0 0,1-1 0 0 0,-1 1 0 0 0,1 0 0 0 0,-1-1 0 0 0,1 1 0 0 0,-1 0 0 0 0,1 0 0 0 0,-1-1 0 0 0,1 1 0 0 0,-1 0-1 0 0,1 0 1 0 0,-1 0 0 0 0,1-1 0 0 0,-1 1 0 0 0,1 0 0 0 0,-1 0 0 0 0,1 0 0 0 0,-1 0 0 0 0,1 0 0 0 0,0 0 0 0 0,-1 0 0 0 0,1 0 0 0 0,-1 0 0 0 0,1 1 0 0 0,-1-1 0 0 0,1 0 0 0 0,-1 0 0 0 0,1 0 0 0 0,-1 1 0 0 0,1-1 0 0 0,-1 0 0 0 0,1 1-1 0 0,-1-1 1 0 0,1 0 0 0 0,-1 1 0 0 0,0-1 0 0 0,1 0 0 0 0,-1 1 0 0 0,1-1 0 0 0,-1 1 0 0 0,0-1 0 0 0,0 1 0 0 0,1-1 0 0 0,-1 1 0 0 0,19 32 29 0 0,-17-30-17 0 0,15 32 37 0 0,1-1-1 0 0,33 46 1 0 0,-43-69-127 0 0,1-1 0 0 0,0 0 1 0 0,1 0-1 0 0,0 0 0 0 0,1-2 1 0 0,0 1-1 0 0,0-1 1 0 0,1-1-1 0 0,0 0 0 0 0,19 8 1 0 0,-24-12-108 0 0,0 0 1 0 0,0-1-1 0 0,1 0 1 0 0,-1 0-1 0 0,0 0 1 0 0,1-1 0 0 0,7 0-1 0 0,-14-1 169 0 0,-1 0 0 0 0,0-1-1 0 0,1 1 1 0 0,-1 0 0 0 0,0 0 0 0 0,0-1 0 0 0,1 1-1 0 0,-1 0 1 0 0,0-1 0 0 0,0 1 0 0 0,1 0-1 0 0,-1-1 1 0 0,0 1 0 0 0,0 0 0 0 0,0-1-1 0 0,0 1 1 0 0,0-1 0 0 0,1 1 0 0 0,-1 0 0 0 0,0-1-1 0 0,0 1 1 0 0,0-1 0 0 0,0 1 0 0 0,0-1-1 0 0,0 1 1 0 0,0 0 0 0 0,0-1 0 0 0,-1 1 0 0 0,1-1-1 0 0,0 1 1 0 0,0 0 0 0 0,0-1 0 0 0,0 1-1 0 0,0 0 1 0 0,-1-1 0 0 0,1 1 0 0 0,0 0-1 0 0,0-1 1 0 0,-1 1 0 0 0,1 0 0 0 0,0-1 0 0 0,0 1-1 0 0,-1-1 1 0 0,-11-4 28 0 0,0-1 0 0 0,-1 1-1 0 0,1 1 1 0 0,-1 0 0 0 0,0 1 0 0 0,-21-2-1 0 0,12 2-189 0 0,0 2-1 0 0,1 0 0 0 0,-30 4 1 0 0,46-3-306 0 0,1 1 1 0 0,-1-1-1 0 0,0 1 0 0 0,0 0 1 0 0,1 1-1 0 0,-10 3 1 0 0,0 5-7570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5:5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0 320 152 0 0,'4'-1'1031'0'0,"0"1"-1"0"0,-1-1 1 0 0,1 1 0 0 0,0 0-1 0 0,0 0 1 0 0,0 0 0 0 0,0 0-1 0 0,-1 1 1 0 0,1-1 0 0 0,0 1-1 0 0,0 0 1 0 0,6 2 0 0 0,-5 0-422 0 0,-1-1 1 0 0,1 1 0 0 0,-1 0 0 0 0,1 0-1 0 0,-1 0 1 0 0,0 0 0 0 0,0 1 0 0 0,0-1-1 0 0,-1 1 1 0 0,1 0 0 0 0,-1 1 0 0 0,0-1-1 0 0,0 0 1 0 0,3 7 0 0 0,2 4 1268 0 0,-8-15-1854 0 0,0 0-1 0 0,0 0 1 0 0,0 0 0 0 0,0 0-1 0 0,0 0 1 0 0,0 0-1 0 0,0 0 1 0 0,0 0 0 0 0,0-1-1 0 0,0 1 1 0 0,0 0-1 0 0,0 0 1 0 0,0 0 0 0 0,0 0-1 0 0,0 0 1 0 0,0 0-1 0 0,0 0 1 0 0,0 0 0 0 0,0 0-1 0 0,0 0 1 0 0,0 0 0 0 0,0 0-1 0 0,0 0 1 0 0,0 0-1 0 0,0 0 1 0 0,0-1 0 0 0,1 1-1 0 0,-1 0 1 0 0,0 0-1 0 0,0 0 1 0 0,0 0 0 0 0,0 0-1 0 0,0 0 1 0 0,0 0-1 0 0,0 0 1 0 0,0 0 0 0 0,0 0-1 0 0,0 0 1 0 0,0 0-1 0 0,0 0 1 0 0,0 0 0 0 0,0 0-1 0 0,0 0 1 0 0,0 0-1 0 0,1 0 1 0 0,-1 0 0 0 0,0 0-1 0 0,0 0 1 0 0,0 0-1 0 0,0 0 1 0 0,0 0 0 0 0,0 0-1 0 0,0 0 1 0 0,0 0-1 0 0,0 0 1 0 0,0 0 0 0 0,0 0-1 0 0,0 0 1 0 0,-6-31 1494 0 0,1 2-1367 0 0,6 17-108 0 0,0 0 1 0 0,1 0 0 0 0,0 1 0 0 0,1-1-1 0 0,1 1 1 0 0,0-1 0 0 0,0 1 0 0 0,1 0-1 0 0,0 1 1 0 0,1-1 0 0 0,0 1-1 0 0,13-15 1 0 0,-2 3 32 0 0,2 1-1 0 0,0 1 1 0 0,1 1-1 0 0,29-21 1 0 0,-42 34 7 0 0,0 0 0 0 0,1 1 0 0 0,0 0 1 0 0,0 0-1 0 0,0 0 0 0 0,0 1 0 0 0,1 0 0 0 0,0 1 1 0 0,0 0-1 0 0,0 0 0 0 0,15-2 0 0 0,-23 5-70 0 0,-1 0-1 0 0,1 0 0 0 0,-1 0 0 0 0,1 0 0 0 0,0 0 0 0 0,-1 0 0 0 0,1 0 1 0 0,-1 0-1 0 0,1 1 0 0 0,-1-1 0 0 0,1 0 0 0 0,-1 0 0 0 0,1 0 0 0 0,-1 1 1 0 0,1-1-1 0 0,-1 0 0 0 0,1 1 0 0 0,-1-1 0 0 0,1 0 0 0 0,-1 1 1 0 0,1-1-1 0 0,-1 1 0 0 0,0-1 0 0 0,1 0 0 0 0,-1 1 0 0 0,0-1 0 0 0,1 1 1 0 0,-1-1-1 0 0,0 1 0 0 0,1 0 0 0 0,-3 20 200 0 0,-20 25-39 0 0,20-42-150 0 0,-16 26 52 0 0,11-21-41 0 0,1 1 0 0 0,1 0-1 0 0,-1 0 1 0 0,2 0 0 0 0,-7 18-1 0 0,11-25-21 0 0,-1 0-1 0 0,1-1 0 0 0,0 1 0 0 0,0 0 1 0 0,-1-1-1 0 0,2 1 0 0 0,-1 0 0 0 0,0 0 0 0 0,1-1 1 0 0,-1 1-1 0 0,1 0 0 0 0,0-1 0 0 0,0 1 1 0 0,0 0-1 0 0,0-1 0 0 0,0 0 0 0 0,0 1 0 0 0,1-1 1 0 0,-1 0-1 0 0,1 1 0 0 0,0-1 0 0 0,0 0 1 0 0,0 0-1 0 0,0 0 0 0 0,0-1 0 0 0,0 1 0 0 0,0 0 1 0 0,4 1-1 0 0,7 4 72 0 0,0 0 0 0 0,1-1 0 0 0,-1-1 0 0 0,1 0 0 0 0,1-1 0 0 0,-1 0 0 0 0,1-1 0 0 0,-1-1 0 0 0,27 1 0 0 0,41 8-4844 0 0,-62-5-4706 0 0,-9-3 6457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30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36 536 0 0,'-1'-21'4853'0'0,"1"7"6445"0"0,1 95-6251 0 0,-1 60-1697 0 0,-27 166 472 0 0,-2 99 31 0 0,25-127-3845 0 0,5-269-8 0 0,0 1 0 0 0,-1 0 0 0 0,0-1 0 0 0,2 0 0 0 0,-2 1 0 0 0,1-1 0 0 0,0-7-90 0 0,-1-16-3667 0 0,-1 8 1814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3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49 248 0 0,'-6'0'209'0'0,"-11"3"2629"0"0,2 3 6487 0 0,48-3-4340 0 0,20-8-2300 0 0,-24 0-1724 0 0,36-1 1731 0 0,-1 3 0 0 0,1 2 0 0 0,113 15 1 0 0,-176-14-2949 0 0,1-1-1021 0 0,1 1 479 0 0,-1-1 0 0 0,1 0 1 0 0,-1 0-1 0 0,0-1 0 0 0,0 1 1 0 0,1-1-1 0 0,-1 1 1 0 0,0-1-1 0 0,0 0 0 0 0,0 0 1 0 0,-1 0-1 0 0,6-6 1 0 0,-1 2-817 0 0,20-16-1557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3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0 116 0 0,'7'1'8789'0'0,"8"0"-3663"0"0,60 0-2181 0 0,-15 1-1553 0 0,71 3 739 0 0,1713 82 7539 0 0,-1774-84-9480 0 0,775 42 2218 0 0,-661-50-2408 0 0,-183 5 0 0 0,0 0 0 0 0,0 0 0 0 0,0 0 0 0 0,0 0 0 0 0,0 0 0 0 0,0 0 0 0 0,0 1 0 0 0,0-1 0 0 0,0 0 0 0 0,0 1 0 0 0,0-1 0 0 0,0 0 0 0 0,0 1 0 0 0,0-1 0 0 0,0 1 0 0 0,0 0 0 0 0,0-1 0 0 0,0 1 0 0 0,-1 0 0 0 0,1-1 0 0 0,0 1 0 0 0,-1 0 0 0 0,1 0 0 0 0,0 0 0 0 0,-1 0 0 0 0,1 0 0 0 0,-1-1 0 0 0,1 1 0 0 0,-1 0 0 0 0,1 0 0 0 0,-1 0 0 0 0,1 2 0 0 0,-2 29 0 0 0,0-27 0 0 0,-23 160 0 0 0,0 13 0 0 0,21-170-7 0 0,2-4-1 0 0,0-1 0 0 0,0 0 0 0 0,0 0 0 0 0,1 0 0 0 0,-1 1 0 0 0,1-1 0 0 0,0 0 0 0 0,0 0 0 0 0,0 1-1 0 0,0-1 1 0 0,1 0 0 0 0,-1 1 0 0 0,2 3 0 0 0,3-1-3260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3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25 20 0 0,'-6'-1'523'0'0,"-16"-4"15834"0"0,193-12-9289 0 0,97 16-2946 0 0,-138 2-2547 0 0,286-3 1527 0 0,-335 2-3464 0 0,-80 0-333 0 0,1 1-950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3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0 708 0 0,'-2'1'723'0'0,"0"1"0"0"0,1-1 0 0 0,-1 0 0 0 0,1 1 0 0 0,-1-1 1 0 0,1 1-1 0 0,0 0 0 0 0,-1-1 0 0 0,1 1 0 0 0,0 0 0 0 0,0 0 0 0 0,0 0 0 0 0,1 0 0 0 0,-1 0 0 0 0,0 2 0 0 0,-7 37 2912 0 0,4-18-2115 0 0,-49 250 6524 0 0,25-121-5098 0 0,-9 101 1399 0 0,37-252-4407 0 0,0 0 0 0 0,0 0 0 0 0,0 0 0 0 0,0 0 0 0 0,0 0 0 0 0,0 1 0 0 0,0-1 0 0 0,0 0 0 0 0,1 0 1 0 0,-1 0-1 0 0,0 0 0 0 0,1 0 0 0 0,-1 0 0 0 0,1 0 0 0 0,-1 0 0 0 0,1 0 0 0 0,-1 0 0 0 0,1 0 0 0 0,0 0 0 0 0,-1 0 0 0 0,1-1 0 0 0,0 1 0 0 0,0 0 0 0 0,1 0 0 0 0,-1 0-138 0 0,1 0 0 0 0,0 0 0 0 0,0-1 0 0 0,0 1 0 0 0,0-1 0 0 0,0 1 0 0 0,0-1 0 0 0,0 0 0 0 0,0 0 0 0 0,0 0 0 0 0,0 0 0 0 0,3 0 0 0 0,8-3-1417 0 0,0 0 0 0 0,-1 0 1 0 0,19-8-1 0 0,-20 7 151 0 0,26-10-1983 0 0,1-4 494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3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54 8 0 0,'14'-23'2069'0'0,"6"-8"11347"0"0,-19 49-9736 0 0,-18 57-78 0 0,-25 136 1608 0 0,36-134-3563 0 0,5 0 0 0 0,8 85 0 0 0,-5-125-1806 0 0,-1-27 159 0 0,-2 26 0 0 0,1-28 0 0 0,-3-3 0 0 0,-3-3 0 0 0,3-2 0 0 0,0 0 0 0 0,0 0 0 0 0,0 0 0 0 0,1-1 0 0 0,-1 1 0 0 0,0-1 0 0 0,0 0 0 0 0,1 0 0 0 0,-1 0 0 0 0,0 0 0 0 0,-4-3 0 0 0,-8-2 0 0 0,-477-83 0 0 0,457 85-4 0 0,18 3-17 0 0,0-1 0 0 0,0-1 0 0 0,-25-8-1 0 0,41 11-441 0 0,8-2-4132 0 0,-4 1 3299 0 0,1 0 0 0 0,-1 1 0 0 0,1-1 0 0 0,-1 1 0 0 0,5 0 0 0 0,8-1-2106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3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60 444 0 0,'11'-21'3021'0'0,"11"-17"10260"0"0,-30 46-7025 0 0,-29 28-4519 0 0,-64 63 1032 0 0,70-73-1919 0 0,3 2 0 0 0,-46 55 0 0 0,72-81-766 0 0,0 1-1 0 0,1-1 1 0 0,-1 1 0 0 0,0-1-1 0 0,1 1 1 0 0,0 0 0 0 0,-1-1-1 0 0,1 1 1 0 0,0 0 0 0 0,0 0-1 0 0,1 0 1 0 0,-1 0 0 0 0,0 0 0 0 0,1 0-1 0 0,0 4 1 0 0,0-5-26 0 0,1 0-1 0 0,0 0 1 0 0,0 1 0 0 0,0-1 0 0 0,0-1-1 0 0,1 1 1 0 0,-1 0 0 0 0,0 0 0 0 0,1 0-1 0 0,-1-1 1 0 0,1 1 0 0 0,0 0 0 0 0,-1-1 0 0 0,1 0-1 0 0,0 1 1 0 0,0-1 0 0 0,0 0 0 0 0,0 0-1 0 0,0 0 1 0 0,0 0 0 0 0,3 1 0 0 0,12 4 90 0 0,0 0 0 0 0,0-1 0 0 0,0-1 0 0 0,0 0 0 0 0,26 1 1 0 0,36-2-440 0 0,-26-3-5164 0 0,-8-1-4946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3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27 300 0 0,'-20'-16'5556'0'0,"7"5"5669"0"0,-8 26-4058 0 0,6 15-5131 0 0,1 1-1 0 0,1 0 0 0 0,-12 50 0 0 0,19-63-1657 0 0,6-17-519 0 0,-1-1 1 0 0,1 1-1 0 0,0 0 0 0 0,-1 0 0 0 0,1 0 1 0 0,0 0-1 0 0,-1-1 0 0 0,1 1 1 0 0,0 0-1 0 0,0 0 0 0 0,0 0 1 0 0,0 0-1 0 0,0 0 0 0 0,0 0 0 0 0,0 0 1 0 0,0 0-1 0 0,1-1 0 0 0,-1 1 1 0 0,0 0-1 0 0,0 0 0 0 0,1 0 0 0 0,-1 0 1 0 0,0 0-1 0 0,1-1 0 0 0,-1 1 1 0 0,1 0-1 0 0,-1 0 0 0 0,1-1 1 0 0,0 1-1 0 0,0 1 0 0 0,13 2-6033 0 0,-9-3 2366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34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0 354 28 0 0,'0'0'1990'0'0,"14"-5"5035"0"0,14-1 1290 0 0,17 5-2883 0 0,-32 1-3631 0 0,1-1 0 0 0,24-4 1 0 0,-37 5-1145 0 0,5-1 47 0 0,-5 2-602 0 0,1-1 0 0 0,-1 0 0 0 0,0 0 0 0 0,0 0 0 0 0,0 0 0 0 0,0 0 0 0 0,1-1 0 0 0,-1 1 0 0 0,0 0 0 0 0,0-1 0 0 0,0 1 0 0 0,0 0 0 0 0,0-1 0 0 0,0 1 0 0 0,0-1 0 0 0,0 1-1 0 0,0-1 1 0 0,0 0 0 0 0,0 0 0 0 0,1 0 0 0 0,-2-5-69 0 0,-1 0-1 0 0,0 0 0 0 0,0 1 0 0 0,0-1 1 0 0,0 0-1 0 0,-1 1 0 0 0,0-1 0 0 0,-4-7 1 0 0,-4-14-9 0 0,8 19 4 0 0,1 1 0 0 0,0-1 0 0 0,0 0 0 0 0,1 1 0 0 0,0-1 0 0 0,0 0 0 0 0,0 1 0 0 0,1-1 0 0 0,1 0 1 0 0,-1 1-1 0 0,1-1 0 0 0,0 1 0 0 0,1 0 0 0 0,0 0 0 0 0,0 0 0 0 0,0 0 0 0 0,1 0 0 0 0,0 0 0 0 0,9-10 0 0 0,-6 9-15 0 0,-1 1 0 0 0,2 0 0 0 0,-1 0 0 0 0,1 1 0 0 0,0 0 0 0 0,0 1 0 0 0,0-1 0 0 0,1 1 0 0 0,0 1 0 0 0,0 0 0 0 0,0 0 0 0 0,0 1 0 0 0,1 0 0 0 0,19-3 0 0 0,-26 5-13 0 0,1 0 0 0 0,-1 1 0 0 0,0 0 0 0 0,1 0 0 0 0,-1 0 0 0 0,1 0 0 0 0,-1 0 0 0 0,0 1 0 0 0,1-1 0 0 0,-1 1 0 0 0,0 0 0 0 0,0 0 0 0 0,1 0 0 0 0,-1 1 0 0 0,0-1 0 0 0,0 1 0 0 0,0-1 0 0 0,-1 1 0 0 0,1 0 0 0 0,0 0 0 0 0,-1 1 0 0 0,1-1 0 0 0,-1 0 0 0 0,0 1 0 0 0,1 0 0 0 0,-1-1 0 0 0,0 1 0 0 0,2 6 0 0 0,-1-3 0 0 0,-1 0 0 0 0,0 0 0 0 0,0 1 0 0 0,-1-1 0 0 0,0 1 0 0 0,0-1 0 0 0,0 1 0 0 0,-1-1 0 0 0,0 1 0 0 0,0 0 0 0 0,-1-1 0 0 0,1 1 0 0 0,-4 10 0 0 0,2-9 0 0 0,0 0 0 0 0,0 0 0 0 0,1 0 0 0 0,0 0 0 0 0,1 0 0 0 0,0 0 0 0 0,0 1 0 0 0,1-1 0 0 0,2 14 0 0 0,-2-18 0 0 0,1-1 0 0 0,-1 1 0 0 0,0-1 0 0 0,1 0 0 0 0,0 1 0 0 0,0-1 0 0 0,0 0 0 0 0,0 0 0 0 0,1 0 0 0 0,-1-1 0 0 0,1 1 0 0 0,0 0 0 0 0,-1-1 0 0 0,1 0 0 0 0,0 0 0 0 0,1 0 0 0 0,-1 0 0 0 0,0 0 0 0 0,1 0 0 0 0,-1-1 0 0 0,0 0 0 0 0,1 1 0 0 0,5 0 0 0 0,14 2 85 0 0,0 0 1 0 0,0-2-1 0 0,24 0 1 0 0,28 2-4258 0 0,-48 10-7126 0 0,-23-10 8272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3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8 508 0 0,'0'0'1747'0'0,"-19"-8"13048"0"0,15 17-13674 0 0,1-1 0 0 0,0 0-1 0 0,0 1 1 0 0,-1 13 0 0 0,-4 73 2182 0 0,2-18-1821 0 0,-39 319 2603 0 0,38-357-3448 0 0,4-22-486 0 0,0 0 1 0 0,1 0-1 0 0,1 21 1 0 0,0-30-152 0 0,-1 0 0 0 0,2-1 0 0 0,-4-2 0 0 0,-7-8 0 0 0,0-2 0 0 0,0 1 0 0 0,0 0 0 0 0,0 1 0 0 0,-1 0 0 0 0,1 0 0 0 0,-1 1 0 0 0,1 1 0 0 0,-1 0 0 0 0,0 1 0 0 0,0 0 0 0 0,0 0 0 0 0,1 2 0 0 0,-15 2 0 0 0,24-4 0 0 0,-1 1 0 0 0,1 0 0 0 0,0-1 0 0 0,0 1 0 0 0,-1 0 0 0 0,1 0 0 0 0,0 0 0 0 0,0 0 0 0 0,0 1 0 0 0,0-1 0 0 0,0 1 0 0 0,1-1 0 0 0,-1 1 0 0 0,0-1 0 0 0,1 1 0 0 0,-3 3 0 0 0,3-4 0 0 0,1 0 0 0 0,-1 0 0 0 0,1 0 0 0 0,0 0 0 0 0,-1 0 0 0 0,1 0 0 0 0,0 0 0 0 0,0 1 0 0 0,-1-1 0 0 0,1 0 0 0 0,0 0 0 0 0,0 0 0 0 0,0 0 0 0 0,1 0 0 0 0,-1 0 0 0 0,0 0 0 0 0,0 0 0 0 0,1 0 0 0 0,-1 1 0 0 0,0-1 0 0 0,1 0 0 0 0,-1 0 0 0 0,1 0 0 0 0,-1-1 0 0 0,1 1 0 0 0,0 0 0 0 0,-1 0 0 0 0,1 0 0 0 0,0 0 0 0 0,0 0 0 0 0,1 0 0 0 0,3 3 0 0 0,0 0 0 0 0,1-1 0 0 0,0 0 0 0 0,0 0 0 0 0,0 0 0 0 0,0 0 0 0 0,0-1 0 0 0,1 0 0 0 0,-1-1 0 0 0,1 0 0 0 0,12 2 0 0 0,-16-3 0 0 0,1 1 0 0 0,0-1 0 0 0,0 0 0 0 0,0 0 0 0 0,0 0 0 0 0,0-1 0 0 0,0 0 0 0 0,0 1 0 0 0,0-1 0 0 0,0 0 0 0 0,-1-1 0 0 0,1 1 0 0 0,0-1 0 0 0,-1 0 0 0 0,1 1 0 0 0,-1-1 0 0 0,0-1 0 0 0,0 1 0 0 0,0-1 0 0 0,0 1 0 0 0,3-4 0 0 0,-3 1 0 0 0,-3-1 0 0 0,0 5 0 0 0,-1 1 0 0 0,1-1 0 0 0,0 1 0 0 0,0-1 0 0 0,0 1 0 0 0,0-1 0 0 0,-1 1 0 0 0,1-1 0 0 0,0 1 0 0 0,-1-1 0 0 0,1 1 0 0 0,0-1 0 0 0,-1 1 0 0 0,1 0 0 0 0,0-1 0 0 0,-1 1 0 0 0,1 0 0 0 0,-1-1 0 0 0,1 1 0 0 0,-1 0 0 0 0,1-1 0 0 0,0 1 0 0 0,-1 0 0 0 0,1 0 0 0 0,-1 0 0 0 0,1 0 0 0 0,-1-1 0 0 0,0 1 0 0 0,1 0 0 0 0,-1 0 0 0 0,1 0 0 0 0,-1 0 0 0 0,1 0 0 0 0,-1 0 0 0 0,1 0 0 0 0,-1 0 0 0 0,1 0 0 0 0,-1 1 0 0 0,0-1 0 0 0,-4 0 0 0 0,0-1 0 0 0,0 1 0 0 0,0 0 0 0 0,0 1 0 0 0,0-1 0 0 0,0 1 0 0 0,1 0 0 0 0,-1 0 0 0 0,0 1 0 0 0,0-1 0 0 0,1 1 0 0 0,-1 0 0 0 0,1 1 0 0 0,-1-1 0 0 0,1 1 0 0 0,-7 5 0 0 0,7-6 0 0 0,2-1 0 0 0,1 0 0 0 0,0 0 0 0 0,0 0 0 0 0,0 0 0 0 0,-1 0 0 0 0,1 0 0 0 0,0 0 0 0 0,0 0 0 0 0,0 1 0 0 0,0-1 0 0 0,1 0 0 0 0,-1 0 0 0 0,-1 3 0 0 0,2-3 0 0 0,-1 1 0 0 0,1-1 0 0 0,0 0 0 0 0,-1 0 0 0 0,1 0 0 0 0,0 0 0 0 0,0 0 0 0 0,0 1 0 0 0,0-1 0 0 0,0 0 0 0 0,0 0 0 0 0,0 0 0 0 0,0 0 0 0 0,1 1 0 0 0,-1-1 0 0 0,0 0 0 0 0,1 0 0 0 0,-1 0 0 0 0,1 0 0 0 0,-1 0 0 0 0,1 0 0 0 0,-1 0 0 0 0,1 0 0 0 0,0 0 0 0 0,0 0 0 0 0,-1 0 0 0 0,1 0 0 0 0,0-1 0 0 0,0 1 0 0 0,0 0 0 0 0,0 0 0 0 0,0-1 0 0 0,0 1 0 0 0,0-1 0 0 0,0 1 0 0 0,0-1 0 0 0,0 1 0 0 0,0-1 0 0 0,0 0 0 0 0,2 1 0 0 0,-2-1 0 0 0,4 2 0 0 0,0-1 0 0 0,0 0 0 0 0,0 0 0 0 0,0-1 0 0 0,0 1 0 0 0,0-1 0 0 0,0 0 0 0 0,0-1 0 0 0,0 1 0 0 0,0-1 0 0 0,0 0 0 0 0,0 0 0 0 0,0 0 0 0 0,0-1 0 0 0,-1 0 0 0 0,1 0 0 0 0,0 0 0 0 0,-1 0 0 0 0,0-1 0 0 0,1 0 0 0 0,-1 0 0 0 0,0 0 0 0 0,0 0 0 0 0,4-5 0 0 0,-5 1 0 0 0,-3 6 0 0 0,0 0 0 0 0,0 0 0 0 0,1 1 0 0 0,-1-1 0 0 0,0 0 0 0 0,0 0 0 0 0,0 0 0 0 0,0 0 0 0 0,0 0 0 0 0,0 0 0 0 0,-1 0 0 0 0,1 1 0 0 0,0-1 0 0 0,0 0 0 0 0,-1 0 0 0 0,1 0 0 0 0,0 0 0 0 0,-1 1 0 0 0,1-1 0 0 0,-1 0 0 0 0,1 0 0 0 0,-1 1 0 0 0,1-1 0 0 0,-1 0 0 0 0,0 1 0 0 0,1-1 0 0 0,-1 1 0 0 0,0-1 0 0 0,1 1 0 0 0,-1-1 0 0 0,-1 0 0 0 0,-22-7 0 0 0,21 8 0 0 0,-18-1 1230 0 0,10 1-3718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01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20 320 0 0,'-7'-20'15883'0'0,"9"49"-14169"0"0,-2-1 0 0 0,-3 33-1 0 0,-1 17-103 0 0,4-33-1054 0 0,6 207 2334 0 0,-5-243-2773 0 0,0-1 0 0 0,0 1 0 0 0,1-1 0 0 0,0 1 0 0 0,3 8 0 0 0,-3-14-97 0 0,-1 0 0 0 0,1-1-1 0 0,-1 1 1 0 0,1 0 0 0 0,0 0 0 0 0,0-1 0 0 0,0 1-1 0 0,0-1 1 0 0,0 1 0 0 0,1-1 0 0 0,-1 0 0 0 0,1 0-1 0 0,0 0 1 0 0,-1 0 0 0 0,1-1 0 0 0,4 2 0 0 0,20 8 9 0 0,2-1 1 0 0,0-1-1 0 0,0-2 1 0 0,44 5-1 0 0,125 3-11 0 0,-146-12-7 0 0,401 12 21 0 0,-25-3 8 0 0,-90-4 16 0 0,517 2 176 0 0,540 14 384 0 0,-331 2-111 0 0,365 2 26 0 0,-1027-29-387 0 0,287-4 27 0 0,223 2 198 0 0,-892 5-195 0 0,16-3 107 0 0,-34 0-252 0 0,9-1 184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3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5 160 0 0,'-1'-1'1035'0'0,"-1"1"-1"0"0,0-1 1 0 0,0 0 0 0 0,0 1-1 0 0,0-1 1 0 0,0 1 0 0 0,0 0-1 0 0,0 0 1 0 0,0 0-1 0 0,0 0 1 0 0,0 0 0 0 0,-3 1-1 0 0,4-1-513 0 0,-1 1-1 0 0,1-1 1 0 0,-1 1 0 0 0,1 0-1 0 0,0-1 1 0 0,-1 1-1 0 0,1 0 1 0 0,0 0-1 0 0,0 0 1 0 0,-1 0-1 0 0,1 0 1 0 0,0 0-1 0 0,-1 2 1 0 0,-2 3 196 0 0,1 0 1 0 0,0 0-1 0 0,0 0 0 0 0,0 1 1 0 0,1-1-1 0 0,-2 8 0 0 0,1-3-65 0 0,-5 20 585 0 0,2-1-1 0 0,1 1 1 0 0,1 1 0 0 0,2 61-1 0 0,0-74-1222 0 0,1-13-14 0 0,0 1 0 0 0,1 0 0 0 0,0-1-1 0 0,0 1 1 0 0,1 6 0 0 0,0-6 0 0 0,-2-4 0 0 0,-8-6 0 0 0,0 0 0 0 0,0 0 0 0 0,0 0 0 0 0,0 1 0 0 0,0 1 0 0 0,-1 0 0 0 0,1 0 0 0 0,0 1 0 0 0,-1 0 0 0 0,1 0 0 0 0,-1 1 0 0 0,1 0 0 0 0,0 1 0 0 0,0 0 0 0 0,0 0 0 0 0,-11 5 0 0 0,19-6 0 0 0,1-1 0 0 0,-1 0 0 0 0,0 1 0 0 0,0-1 0 0 0,1 1 0 0 0,-1 0 0 0 0,0-1 0 0 0,1 1 0 0 0,-1 0 0 0 0,1-1 0 0 0,-1 1 0 0 0,0 0 0 0 0,1-1 0 0 0,0 1 0 0 0,-1 0 0 0 0,1 0 0 0 0,-1 0 0 0 0,1-1 0 0 0,0 1 0 0 0,0 0 0 0 0,0 0 0 0 0,-1 0 0 0 0,1 0 0 0 0,0 0 0 0 0,0 0 0 0 0,0 0 0 0 0,0-1 0 0 0,0 1 0 0 0,0 0 0 0 0,1 0 0 0 0,-1 0 0 0 0,0 0 0 0 0,0 0 0 0 0,1-1 0 0 0,-1 1 0 0 0,0 0 0 0 0,1 0 0 0 0,-1 0 0 0 0,1-1 0 0 0,-1 1 0 0 0,2 1 0 0 0,1 1 0 0 0,0 1 0 0 0,0-1 0 0 0,0 0 0 0 0,1 0 0 0 0,-1 0 0 0 0,1 0 0 0 0,0-1 0 0 0,0 1 0 0 0,0-1 0 0 0,0 0 0 0 0,0-1 0 0 0,0 1 0 0 0,1 0 0 0 0,-1-1 0 0 0,9 1 0 0 0,-8-1 0 0 0,1 0 0 0 0,-1 0 0 0 0,1-1 0 0 0,0 0 0 0 0,-1 0 0 0 0,1 0 0 0 0,-1-1 0 0 0,1 0 0 0 0,-1 0 0 0 0,1 0 0 0 0,-1-1 0 0 0,9-3 0 0 0,-12 4 0 0 0,9-10 0 0 0,-8 5 0 0 0,-5-1 0 0 0,-8 3 0 0 0,8 5 0 0 0,0-1 0 0 0,-1 1 0 0 0,1-1 0 0 0,0 1 0 0 0,-1 0 0 0 0,1 0 0 0 0,0 0 0 0 0,0 0 0 0 0,-1 0 0 0 0,1 0 0 0 0,0 1 0 0 0,0-1 0 0 0,1 1 0 0 0,-1 0 0 0 0,0-1 0 0 0,0 1 0 0 0,1 0 0 0 0,-1 0 0 0 0,1 0 0 0 0,0 0 0 0 0,-1 0 0 0 0,1 0 0 0 0,-2 5 0 0 0,3-7 0 0 0,0 1 0 0 0,0-1 0 0 0,0 1 0 0 0,-1-1 0 0 0,1 0 0 0 0,0 1 0 0 0,0-1 0 0 0,0 1 0 0 0,0-1 0 0 0,0 1 0 0 0,0-1 0 0 0,0 1 0 0 0,0-1 0 0 0,0 1 0 0 0,0-1 0 0 0,0 1 0 0 0,0-1 0 0 0,0 1 0 0 0,1-1 0 0 0,-1 1 0 0 0,0-1 0 0 0,0 1 0 0 0,0-1 0 0 0,1 0 0 0 0,-1 1 0 0 0,0-1 0 0 0,1 1 0 0 0,-1-1 0 0 0,0 0 0 0 0,1 1 0 0 0,-1-1 0 0 0,0 0 0 0 0,1 0 0 0 0,-1 1 0 0 0,1-1 0 0 0,-1 0 0 0 0,0 0 0 0 0,1 1 0 0 0,0-1 0 0 0,2 1 0 0 0,1-1 0 0 0,-1 1 0 0 0,0-1 0 0 0,0 0 0 0 0,1 0 0 0 0,-1 0 0 0 0,6-1 0 0 0,4 1 674 0 0,-3 3-9164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3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32 80 0 0,'-7'-32'24897'0'0,"4"44"-24760"0"0,-2 9 1278 0 0,1 1-167 0 0,0 1-1 0 0,1-1 1 0 0,2 1-1 0 0,1 33 1 0 0,0-48-1248 0 0,4 6-1324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3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1 548 0 0,'-6'1'8201'0'0,"11"1"-7493"0"0,-1 1 0 0 0,0-1 0 0 0,1-1 0 0 0,0 1 0 0 0,-1 0 0 0 0,9 0-1 0 0,64 8 2479 0 0,-48-8-2260 0 0,382 33 5892 0 0,209-14-1699 0 0,-313-13-3185 0 0,-35 3-835 0 0,336 5-1118 0 0,-414-6 19 0 0,0 1 0 0 0,-145-8 0 0 0,-42-3 0 0 0,0 1 0 0 0,-1 0 0 0 0,1-1 0 0 0,-2 0-137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4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59 4 0 0,'2'-20'1331'0'0,"1"0"3923"0"0,-1 1 6441 0 0,-1 26-8157 0 0,-1 16-3775 0 0,-12 158 4922 0 0,1-48-2854 0 0,10-115-1571 0 0,-25 309 3527 0 0,25-285-3699 0 0,1-18-5658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4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17 500 0 0,'-17'-16'19024'0'0,"22"26"-17607"0"0,42 77 5714 0 0,-4 1-3667 0 0,39 74-2233 0 0,-79-158-1231 0 0,1 2 0 0 0,0-1 0 0 0,0-1-115 0 0,-4-4-503 0 0,0 0 516 0 0,1 0 0 0 0,-1 1 0 0 0,0-1 0 0 0,0 0 0 0 0,0 0 0 0 0,0 0 0 0 0,1 0-1 0 0,-1 0 1 0 0,0 0 0 0 0,0 1 0 0 0,0-1 0 0 0,1 0 0 0 0,-1 0 0 0 0,0 0 0 0 0,0 0 0 0 0,1 0-1 0 0,-1 0 1 0 0,0 0 0 0 0,0 0 0 0 0,0 0 0 0 0,1 0 0 0 0,-1 0 0 0 0,0 0 0 0 0,0 0 0 0 0,1 0-1 0 0,-1 0 1 0 0,0 0 0 0 0,0 0 0 0 0,0 0 0 0 0,1-1 0 0 0,-1 1 0 0 0,0 0 0 0 0,0 0 0 0 0,0 0-1 0 0,0 0 1 0 0,1 0 0 0 0,-1 0 0 0 0,0-1 0 0 0,0 1 0 0 0,0 0 0 0 0,0 0 0 0 0,0 0 0 0 0,1-1 0 0 0,-1 1-1 0 0,0 0 1 0 0,0 0 0 0 0,0-1 0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45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61 135 868 0 0,'-4'-3'514'0'0,"-33"-27"5170"0"0,35 28-5095 0 0,1 0 1 0 0,-1 1 0 0 0,0-1 0 0 0,1 0 0 0 0,-1 0 0 0 0,1 0-1 0 0,0-1 1 0 0,-1 1 0 0 0,1 0 0 0 0,0 0 0 0 0,1-1 0 0 0,-1 1-1 0 0,0-1 1 0 0,1 1 0 0 0,-1-5 0 0 0,1 6-358 0 0,0 0 1 0 0,0 0-1 0 0,1 0 0 0 0,-1 0 1 0 0,1-1-1 0 0,-1 1 0 0 0,1 0 1 0 0,-1 0-1 0 0,1 0 0 0 0,0 0 1 0 0,0 0-1 0 0,-1 0 0 0 0,1 0 1 0 0,0 1-1 0 0,0-1 0 0 0,0 0 1 0 0,0 0-1 0 0,0 1 0 0 0,0-1 1 0 0,0 0-1 0 0,0 1 0 0 0,2-2 1 0 0,28-9 1735 0 0,-26 10-1499 0 0,20-7 322 0 0,1 2 1 0 0,-1 1 0 0 0,1 1 0 0 0,0 1-1 0 0,0 1 1 0 0,1 1 0 0 0,-1 2 0 0 0,35 5 0 0 0,-58-6-730 0 0,0 0 1 0 0,0 1 0 0 0,-1-1 0 0 0,1 1 0 0 0,0 0 0 0 0,0 0-1 0 0,0 0 1 0 0,-1 0 0 0 0,1 1 0 0 0,-1-1 0 0 0,1 1 0 0 0,-1-1 0 0 0,1 1-1 0 0,-1 0 1 0 0,0 0 0 0 0,0 0 0 0 0,0 0 0 0 0,0 0 0 0 0,0 1-1 0 0,3 4 1 0 0,-4-4-61 0 0,0 1 1 0 0,-1-1-1 0 0,1 0 0 0 0,-1 1 0 0 0,1-1 0 0 0,-1 1 0 0 0,0-1 0 0 0,0 1 0 0 0,-1-1 0 0 0,1 1 0 0 0,-1-1 0 0 0,0 1 1 0 0,1-1-1 0 0,-2 1 0 0 0,1-1 0 0 0,0 0 0 0 0,-2 4 0 0 0,-8 14-2 0 0,-1 0 0 0 0,-28 37 0 0 0,24-36 0 0 0,1 0 0 0 0,-24 48 0 0 0,36-63 0 0 0,2-2-77 0 0,1-5-395 0 0,2 7-1874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4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19 152 432 0 0,'-18'-13'8571'0'0,"18"12"-8401"0"0,0 1 1 0 0,0 0-1 0 0,0 0 0 0 0,0-1 1 0 0,0 1-1 0 0,0 0 1 0 0,0-1-1 0 0,-1 1 1 0 0,1 0-1 0 0,0-1 0 0 0,0 1 1 0 0,0 0-1 0 0,0-1 1 0 0,1 1-1 0 0,-1 0 0 0 0,0-1 1 0 0,0 1-1 0 0,0 0 1 0 0,0-1-1 0 0,0 1 1 0 0,0 0-1 0 0,0-1 0 0 0,1 1 1 0 0,-1 0-1 0 0,0-1 1 0 0,0 1-1 0 0,0 0 1 0 0,1 0-1 0 0,-1-1 0 0 0,0 1 1 0 0,0 0-1 0 0,1-1 1 0 0,3-1 697 0 0,1-1 1 0 0,-1 1 0 0 0,1 0-1 0 0,-1 1 1 0 0,11-4 0 0 0,2 0-135 0 0,-11 3-450 0 0,19-7 1330 0 0,41-21-1 0 0,-60 27-1332 0 0,-1 0-1 0 0,1-1 0 0 0,-1 1 0 0 0,1-1 0 0 0,-1-1 1 0 0,0 1-1 0 0,-1-1 0 0 0,1 1 0 0 0,-1-1 1 0 0,0-1-1 0 0,0 1 0 0 0,5-11 963 0 0,-11 19-1197 0 0,-1 0 0 0 0,1 1-1 0 0,0-1 1 0 0,0 0 0 0 0,0 1 0 0 0,1 0 0 0 0,-1-1-1 0 0,1 1 1 0 0,0 0 0 0 0,0-1 0 0 0,-1 7 0 0 0,-2 44 501 0 0,4-49-491 0 0,0 25 202 0 0,1 0 0 0 0,2 0-1 0 0,1 0 1 0 0,2-1 0 0 0,16 56 0 0 0,-21-84-310 0 0,-1 1 1 0 0,1 0-1 0 0,-1 0 1 0 0,1-1 0 0 0,-1 1-1 0 0,0 0 1 0 0,0 0-1 0 0,0 0 1 0 0,0 0 0 0 0,0 0-1 0 0,-1-1 1 0 0,1 1-1 0 0,-1 0 1 0 0,1 0 0 0 0,-1 0-1 0 0,1-1 1 0 0,-1 1-1 0 0,0 0 1 0 0,0-1 0 0 0,0 1-1 0 0,0-1 1 0 0,0 1-1 0 0,0-1 1 0 0,0 1 0 0 0,0-1-1 0 0,-1 0 1 0 0,1 1-1 0 0,-1-1 1 0 0,1 0 0 0 0,-1 0-1 0 0,-2 1 1 0 0,-6 3-122 0 0,0 0-1 0 0,0-1 1 0 0,0 0 0 0 0,-17 3 0 0 0,-1 1 31 0 0,-29 13 535 0 0,56-21-234 0 0,62 2 1766 0 0,10-5-2260 0 0,-42 2-3682 0 0,0 0-6059 0 0,-20-1 7199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46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24 460 0 0,'-1'-23'15258'0'0,"1"23"-15057"0"0,-16 9 6620 0 0,2 2-7956 0 0,-35 33 4069 0 0,-127 124 2542 0 0,156-148-5979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47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30 532 0 0,'-24'-29'20013'0'0,"26"31"-18749"0"0,16 19 1300 0 0,-1 1-1 0 0,17 29 1 0 0,-16-24-943 0 0,31 38 1 0 0,-44-59-1612 0 0,1 1-8 0 0,1 0 0 0 0,0 0 0 0 0,0-1-1 0 0,0 1 1 0 0,0-1 0 0 0,1-1-1 0 0,13 7 1 0 0,-3-8-1649 0 0,-13-6-2326 0 0,8-4-7201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47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64 0 0,'3'-20'10902'0'0,"1"17"-9965"0"0,1 0 1 0 0,0-1 0 0 0,0 2 0 0 0,0-1-1 0 0,1 1 1 0 0,-1-1 0 0 0,1 1-1 0 0,-1 1 1 0 0,1-1 0 0 0,0 1-1 0 0,-1 0 1 0 0,11 0 0 0 0,-14 1-799 0 0,0-1 0 0 0,-1 1-1 0 0,1 0 1 0 0,0 0 0 0 0,0 1 0 0 0,-1-1 0 0 0,1 0 0 0 0,0 0 0 0 0,0 1-1 0 0,-1-1 1 0 0,1 1 0 0 0,0 0 0 0 0,-1-1 0 0 0,1 1 0 0 0,-1 0 0 0 0,1 0-1 0 0,-1 0 1 0 0,1 0 0 0 0,-1 0 0 0 0,1 0 0 0 0,-1 1 0 0 0,0-1 0 0 0,0 0-1 0 0,0 1 1 0 0,0-1 0 0 0,0 1 0 0 0,0-1 0 0 0,0 1 0 0 0,0-1 0 0 0,0 1 0 0 0,-1 0-1 0 0,1-1 1 0 0,-1 1 0 0 0,1 0 0 0 0,-1-1 0 0 0,0 1 0 0 0,0 0 0 0 0,0 0-1 0 0,0 0 1 0 0,0-1 0 0 0,0 1 0 0 0,0 0 0 0 0,0 0 0 0 0,-1-1 0 0 0,0 3-1 0 0,-2 8 113 0 0,0 0-1 0 0,-1 0 0 0 0,-10 21 0 0 0,-8 25 238 0 0,22-57-474 0 0,-1 1 0 0 0,1-1 1 0 0,0 1-1 0 0,0-1 0 0 0,-1 1 1 0 0,1-1-1 0 0,0 1 0 0 0,0-1 1 0 0,0 1-1 0 0,1-1 0 0 0,-1 1 1 0 0,0-1-1 0 0,1 1 0 0 0,-1-1 1 0 0,1 1-1 0 0,-1-1 0 0 0,1 1 1 0 0,-1-1-1 0 0,1 0 0 0 0,0 1 1 0 0,0-1-1 0 0,0 0 0 0 0,0 0 1 0 0,0 0-1 0 0,0 1 0 0 0,0-1 1 0 0,0 0-1 0 0,0 0 0 0 0,1-1 1 0 0,-1 1-1 0 0,0 0 0 0 0,1 0 1 0 0,1 0-1 0 0,5 2 134 0 0,-1-1 0 0 0,1 0 1 0 0,0 0-1 0 0,0 0 0 0 0,10-1 0 0 0,10 3 114 0 0,-27-3-432 0 0,15 1-1776 0 0,-11 1-1850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0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67 64 0 0,'0'-2'754'0'0,"0"-1"-1"0"0,0 0 1 0 0,0 0-1 0 0,-1 0 1 0 0,1 0 0 0 0,-1 0-1 0 0,0 0 1 0 0,1 1-1 0 0,-1-1 1 0 0,0 0-1 0 0,-1 1 1 0 0,1-1 0 0 0,-2-3-1 0 0,1 4-451 0 0,0 1-1 0 0,0-1 1 0 0,0 0-1 0 0,0 0 1 0 0,-1 1-1 0 0,1-1 1 0 0,0 1 0 0 0,-1 0-1 0 0,1-1 1 0 0,-1 1-1 0 0,0 1 1 0 0,1-1-1 0 0,-1 0 1 0 0,-4 0-1 0 0,-4-1 192 0 0,0 1-1 0 0,0 0 0 0 0,0 1 0 0 0,0 0 0 0 0,0 1 1 0 0,0 0-1 0 0,0 1 0 0 0,0 0 0 0 0,-12 4 0 0 0,15-3-240 0 0,0-1-1 0 0,1 1 0 0 0,-1 0 0 0 0,1 1 0 0 0,0 0 0 0 0,0 0 0 0 0,0 1 0 0 0,0 0 0 0 0,1 0 0 0 0,0 0 0 0 0,0 1 0 0 0,1 0 0 0 0,-7 7 0 0 0,11-11-185 0 0,0-1-1 0 0,1 0 1 0 0,-1 1-1 0 0,0-1 1 0 0,0 1-1 0 0,1-1 1 0 0,-1 1 0 0 0,1-1-1 0 0,-1 1 1 0 0,1-1-1 0 0,0 1 1 0 0,-1 0-1 0 0,1-1 1 0 0,0 1-1 0 0,0-1 1 0 0,0 1-1 0 0,0 0 1 0 0,1-1 0 0 0,-1 1-1 0 0,0-1 1 0 0,1 1-1 0 0,-1-1 1 0 0,1 1-1 0 0,0 1 1 0 0,1 0 22 0 0,0 0 0 0 0,0 0 0 0 0,1 0 0 0 0,-1-1 0 0 0,1 1 0 0 0,-1-1 0 0 0,1 1 0 0 0,0-1 0 0 0,0 0 0 0 0,5 3 0 0 0,4 0 90 0 0,0 1 0 0 0,0-2 1 0 0,0 1-1 0 0,0-2 0 0 0,18 4 0 0 0,-10-4 64 0 0,1-1 0 0 0,30 0 0 0 0,-44-2-184 0 0,-1 0 1 0 0,1-1 0 0 0,-1 0 0 0 0,1 0-1 0 0,-1-1 1 0 0,0 1 0 0 0,1-1 0 0 0,-1-1-1 0 0,0 1 1 0 0,0-1 0 0 0,10-7 0 0 0,-14 9-41 0 0,0 0 0 0 0,-1 0 0 0 0,0-1 0 0 0,1 1 0 0 0,-1 0 0 0 0,0-1 0 0 0,0 1 0 0 0,0-1 0 0 0,1 1 0 0 0,-2-1 0 0 0,1 0 0 0 0,0 1 0 0 0,0-1 0 0 0,0 0 0 0 0,-1 0 0 0 0,1 1 0 0 0,-1-1 0 0 0,0 0 0 0 0,1 0 0 0 0,-1 0 0 0 0,0-2 0 0 0,0 1-1 0 0,-1 0 0 0 0,0 0-1 0 0,1 0 1 0 0,-1 0 0 0 0,0 0 0 0 0,-1 0 0 0 0,1 1 0 0 0,0-1 0 0 0,-1 0 0 0 0,1 1 0 0 0,-5-5 0 0 0,0 0-9 0 0,0 0 0 0 0,0 1 0 0 0,-1 0 0 0 0,0 0-1 0 0,0 1 1 0 0,-1 0 0 0 0,-13-7 0 0 0,-43-13-343 0 0,59 23-177 0 0,0 0 0 0 0,-1 1 1 0 0,1 0-1 0 0,0 0 0 0 0,-1 0 1 0 0,1 1-1 0 0,-1 0 0 0 0,0 0 1 0 0,-10 2-1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8:1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64 0 0,'7'-14'11072'0'0,"-2"19"-10420"0"0,-1 0-1 0 0,1 0 1 0 0,-1 1-1 0 0,0 0 1 0 0,0 0-1 0 0,-1 0 1 0 0,1 0-1 0 0,-1 0 1 0 0,-1 1-1 0 0,1-1 1 0 0,1 10-1 0 0,1 5 639 0 0,0 0 0 0 0,2 35-1 0 0,-5-7 873 0 0,-10 84-1 0 0,4-91-999 0 0,2 1 0 0 0,6 83-1 0 0,-3-71-694 0 0,-1-54-816 0 0,-6 13-1737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8:1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1 237 636 0 0,'4'-9'619'0'0,"0"1"0"0"0,0 1 1 0 0,1-1-1 0 0,0 1 0 0 0,1 0 0 0 0,0 0 0 0 0,0 0 1 0 0,0 1-1 0 0,1 0 0 0 0,0 0 0 0 0,0 1 0 0 0,0-1 0 0 0,1 2 1 0 0,0-1-1 0 0,0 1 0 0 0,0 0 0 0 0,0 1 0 0 0,1 0 1 0 0,14-4-1 0 0,16-1 527 0 0,-1 1 0 0 0,1 1-1 0 0,47 1 1 0 0,-73 4-854 0 0,947-12 5950 0 0,-181 7-3540 0 0,-430-11-1570 0 0,462-31 499 0 0,-440 42-937 0 0,-294 6-475 0 0,-74 0-187 0 0,1 0 0 0 0,-1 0-1 0 0,0 0 1 0 0,0 0 0 0 0,0 0-1 0 0,0 1 1 0 0,0 0-1 0 0,0-1 1 0 0,0 1 0 0 0,0 0-1 0 0,0 1 1 0 0,6 2-1 0 0,-8-3-4 0 0,0 1 0 0 0,0-1-1 0 0,0 1 1 0 0,0 0 0 0 0,0-1-1 0 0,0 1 1 0 0,0 0 0 0 0,0 0-1 0 0,-1 0 1 0 0,1 0 0 0 0,-1-1-1 0 0,1 1 1 0 0,-1 0 0 0 0,0 0-1 0 0,1 0 1 0 0,-1 0 0 0 0,0 0-1 0 0,-1 0 1 0 0,1 0 0 0 0,0 0-1 0 0,-1 2 1 0 0,-8 55 566 0 0,-18 62 0 0 0,13-67-559 0 0,-11 90 0 0 0,24-123-34 0 0,-3 17 0 0 0,3 69 0 0 0,0-56-613 0 0,0-32-7525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8:1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76 0 0,'0'0'15773'0'0,"16"19"-11637"0"0,82 110 2615 0 0,53 77-720 0 0,-141-192-6031 0 0,-13-23 0 0 0,-15-22 0 0 0,-1 14 0 0 0,0 1 0 0 0,-1 1 0 0 0,-32-19 0 0 0,28 20 0 0 0,1-1 0 0 0,-30-26 0 0 0,52 40 0 0 0,0 0 0 0 0,1 1 0 0 0,-1-1 0 0 0,0 0 0 0 0,0 1 0 0 0,0-1 0 0 0,0 0 0 0 0,1 0 0 0 0,-1 0 0 0 0,0 0 0 0 0,1 0 0 0 0,-1 0 0 0 0,1 0 0 0 0,-1 0 0 0 0,1 0 0 0 0,0 0 0 0 0,-1 0 0 0 0,1 0 0 0 0,0 0 0 0 0,0 0 0 0 0,-1 0 0 0 0,1-1 0 0 0,0 1 0 0 0,0 0 0 0 0,0 0 0 0 0,1 0 0 0 0,-1 0 0 0 0,0 0 0 0 0,0 0 0 0 0,1 0 0 0 0,-1-1 0 0 0,0 1 0 0 0,1 0 0 0 0,-1 0 0 0 0,1 0 0 0 0,-1 0 0 0 0,1 0 0 0 0,0 1 0 0 0,-1-1 0 0 0,1 0 0 0 0,0 0 0 0 0,0 0 0 0 0,0 0 0 0 0,-1 1 0 0 0,1-1 0 0 0,0 0 0 0 0,0 1 0 0 0,0-1 0 0 0,0 1 0 0 0,0-1 0 0 0,0 1 0 0 0,2-1 0 0 0,7-4 0 0 0,1 1 0 0 0,0 0 0 0 0,23-5 0 0 0,-26 7 0 0 0,-1 0 0 0 0,23-6 0 0 0,59-7 0 0 0,-83 14 0 0 0,1 1 0 0 0,0-1 0 0 0,-1 1 0 0 0,1 0 0 0 0,0 1 0 0 0,-1 0 0 0 0,1 0 0 0 0,0 0 0 0 0,-1 1 0 0 0,1 0 0 0 0,-1 0 0 0 0,0 1 0 0 0,0 0 0 0 0,0 0 0 0 0,7 4 0 0 0,-11-5 0 0 0,-1 0 0 0 0,1 0 0 0 0,-1 0 0 0 0,1 0 0 0 0,-1 0 0 0 0,0 1 0 0 0,0-1 0 0 0,0 0 0 0 0,0 1 0 0 0,-1-1 0 0 0,1 0 0 0 0,0 1 0 0 0,-1-1 0 0 0,0 1 0 0 0,1-1 0 0 0,-1 1 0 0 0,0-1 0 0 0,0 1 0 0 0,-1-1 0 0 0,1 1 0 0 0,-1-1 0 0 0,1 1 0 0 0,-1-1 0 0 0,1 1 0 0 0,-1-1 0 0 0,0 0 0 0 0,0 0 0 0 0,-3 5 0 0 0,-3 7 0 0 0,-1-1 0 0 0,0 0 0 0 0,-12 15 0 0 0,19-27 0 0 0,-11 14-70 0 0,-8 9-519 0 0,13-9-4631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1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32 256 0 0,'-3'-14'535'0'0,"-1"-4"9309"0"0,5 25-7109 0 0,0 3-2890 0 0,7 105 2827 0 0,-6 1 0 0 0,-14 129 0 0 0,0 36 911 0 0,19-165-2577 0 0,-2-105-3414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1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84 0 0,'-24'3'2311'0'0,"8"1"5874"0"0,36 10-4868 0 0,21-4-683 0 0,66 6 1 0 0,121-7 292 0 0,-176-8-2149 0 0,130-6 1624 0 0,197-30 1 0 0,-362 33-2262 0 0,28 2-164 0 0,-16 5-3523 0 0,-28-5 2791 0 0,0 3-1268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1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2 480 0 0,'-1'-1'321'0'0,"-1"1"1"0"0,1 0-1 0 0,0-1 0 0 0,-1 1 0 0 0,1 0 0 0 0,0 0 1 0 0,-1 0-1 0 0,1 0 0 0 0,0 0 0 0 0,-1 1 1 0 0,1-1-1 0 0,0 0 0 0 0,-1 0 0 0 0,1 1 1 0 0,0-1-1 0 0,0 1 0 0 0,-1 0 0 0 0,1-1 1 0 0,0 1-1 0 0,0 0 0 0 0,0-1 0 0 0,0 1 0 0 0,0 0 1 0 0,0 0-1 0 0,0 0 0 0 0,0 0 0 0 0,0 0 1 0 0,0 0-1 0 0,0 0 0 0 0,1 0 0 0 0,-1 1 1 0 0,0-1-1 0 0,1 0 0 0 0,-1 0 0 0 0,1 1 0 0 0,0-1 1 0 0,-1 0-1 0 0,1 1 0 0 0,0-1 0 0 0,0 2 1 0 0,-2 8 529 0 0,1 1 0 0 0,1-1 0 0 0,0 0 0 0 0,2 14 0 0 0,0 0 281 0 0,-11 233 3851 0 0,2-119-3164 0 0,13 153 0 0 0,-6-288-1689 0 0,0 2-354 0 0,1-1-1 0 0,-1 1 1 0 0,1 0-1 0 0,1 0 1 0 0,3 9-1 0 0,-5-14 77 0 0,1 0 0 0 0,-1 0 0 0 0,1 0-1 0 0,-1 0 1 0 0,1 0 0 0 0,0 0-1 0 0,-1-1 1 0 0,1 1 0 0 0,0 0-1 0 0,0-1 1 0 0,-1 1 0 0 0,1 0 0 0 0,0-1-1 0 0,0 1 1 0 0,0-1 0 0 0,0 1-1 0 0,0-1 1 0 0,0 0 0 0 0,0 1 0 0 0,0-1-1 0 0,0 0 1 0 0,0 0 0 0 0,0 0-1 0 0,0 1 1 0 0,0-1 0 0 0,0 0-1 0 0,0-1 1 0 0,0 1 0 0 0,0 0 0 0 0,0 0-1 0 0,0 0 1 0 0,0 0 0 0 0,0-1-1 0 0,0 1 1 0 0,0-1 0 0 0,0 1 0 0 0,2-1-1 0 0,25-13-5907 0 0,-9 5 3526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1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926 26 140 0 0,'16'-25'13311'0'0,"-16"36"-12840"0"0,-8 140 5053 0 0,6 69-2221 0 0,1-56-1017 0 0,4-29 105 0 0,22 146 0 0 0,-17-218-2162 0 0,-8-62-224 0 0,-1 0-2 0 0,0 0-4 0 0,0 0-1 0 0,0-1 0 0 0,0 1 1 0 0,0 0-1 0 0,0-1 1 0 0,0 0-1 0 0,0 1 1 0 0,-1-1-1 0 0,1 1 1 0 0,0-1-1 0 0,0 0 1 0 0,0 0-1 0 0,0 0 1 0 0,-1 0-1 0 0,1 0 0 0 0,0 0 1 0 0,0 0-1 0 0,0 0 1 0 0,0 0-1 0 0,-1-1 1 0 0,1 1-1 0 0,0 0 1 0 0,0-1-1 0 0,0 1 1 0 0,0-1-1 0 0,-2 0 1 0 0,1 0-4 0 0,-37-10-39 0 0,0 1-1 0 0,-1 2 1 0 0,-59-4-1 0 0,-120 5-227 0 0,105 11 183 0 0,-204 35 0 0 0,255-28 166 0 0,62-11-145 0 0,35-3-12133 0 0,-13 0 9254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1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12 139 200 0 0,'-1'-1'350'0'0,"0"0"0"0"0,0 0 1 0 0,0-1-1 0 0,0 1 0 0 0,0-1 0 0 0,0 1 0 0 0,0-1 0 0 0,0 1 1 0 0,1-1-1 0 0,-1 1 0 0 0,1-1 0 0 0,-1 0 0 0 0,1 1 0 0 0,0-1 1 0 0,-1 0-1 0 0,1 1 0 0 0,0-1 0 0 0,0 0 0 0 0,0 1 1 0 0,1-1-1 0 0,-1-3 0 0 0,2 1 126 0 0,-1 1 1 0 0,1-1-1 0 0,-1 1 0 0 0,1-1 1 0 0,0 1-1 0 0,0 0 0 0 0,0 0 1 0 0,1 0-1 0 0,3-4 0 0 0,3-2 525 0 0,0 1 0 0 0,0 1 0 0 0,1 0-1 0 0,0 0 1 0 0,15-7 0 0 0,-22 12-755 0 0,1 0 1 0 0,-1 1 0 0 0,1-1-1 0 0,0 1 1 0 0,0 0-1 0 0,0 0 1 0 0,-1 0 0 0 0,1 1-1 0 0,0-1 1 0 0,0 1-1 0 0,0 0 1 0 0,0 0 0 0 0,0 0-1 0 0,0 1 1 0 0,0-1-1 0 0,0 1 1 0 0,0 0 0 0 0,4 2-1 0 0,-5-2-148 0 0,-1 1-1 0 0,1-1 1 0 0,-1 1-1 0 0,1 0 1 0 0,-1 0-1 0 0,0 0 1 0 0,0 0-1 0 0,0 0 1 0 0,0 1-1 0 0,0-1 1 0 0,0 1-1 0 0,-1-1 1 0 0,1 1-1 0 0,-1 0 1 0 0,1-1-1 0 0,-1 1 1 0 0,0 0-1 0 0,0 0 1 0 0,-1 0-1 0 0,1 0 1 0 0,0 0-1 0 0,-1 0 1 0 0,0 5-1 0 0,0 4 32 0 0,0-1 1 0 0,-2 0-1 0 0,1 0 1 0 0,-1 0-1 0 0,-1 0 1 0 0,0 0-1 0 0,0 0 0 0 0,-1-1 1 0 0,-1 1-1 0 0,-9 16 1 0 0,-8 10 252 0 0,-38 46 1 0 0,52-72-300 0 0,4-6-36 0 0,-37 56 440 0 0,38-56-443 0 0,0-1-1 0 0,1 1 0 0 0,0 0 0 0 0,0 0 0 0 0,0 0 1 0 0,0 0-1 0 0,1 0 0 0 0,0 0 0 0 0,0 1 1 0 0,1-1-1 0 0,-1 6 0 0 0,2-9-21 0 0,-1 0 0 0 0,1 0 0 0 0,-1 0 0 0 0,1 0 0 0 0,0-1 0 0 0,0 1 0 0 0,0 0 0 0 0,0 0 0 0 0,0-1 0 0 0,1 1 0 0 0,-1-1 0 0 0,0 1 0 0 0,1-1 0 0 0,-1 0 0 0 0,1 1 0 0 0,-1-1 0 0 0,1 0 0 0 0,0 0-1 0 0,0 0 1 0 0,-1 0 0 0 0,1 0 0 0 0,4 1 0 0 0,48 13 599 0 0,-44-13-479 0 0,162 31 225 0 0,-149-32-4185 0 0,-13-4-5020 0 0,-1 0 5750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1:15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1 395 136 0 0,'18'-2'7901'0'0,"-6"3"-4931"0"0,1 1 0 0 0,23 5 1 0 0,-23-4-1095 0 0,0 0 1 0 0,-1-1-1 0 0,14 1 1 0 0,-25-3-1245 0 0,3-2 108 0 0,-3 2-671 0 0,-1 0-1 0 0,1-1 0 0 0,0 1 0 0 0,0 0 0 0 0,0 0 0 0 0,-1-1 0 0 0,1 1 0 0 0,0-1 0 0 0,0 1 1 0 0,-1 0-1 0 0,1-1 0 0 0,0 1 0 0 0,-1-1 0 0 0,1 0 0 0 0,-1 1 0 0 0,1-1 0 0 0,-1 0 0 0 0,1 1 0 0 0,-1-1 1 0 0,1 0-1 0 0,-1 1 0 0 0,1-1 0 0 0,-1 0 0 0 0,0 0 0 0 0,1-1 0 0 0,-1-25 160 0 0,1-1-1 0 0,1 0 1 0 0,2 0-1 0 0,1 1 1 0 0,1-1-1 0 0,17-45 1 0 0,-19 63-205 0 0,0 0-1 0 0,0 1 1 0 0,1 0 0 0 0,0 0 0 0 0,1 0 0 0 0,0 1 0 0 0,0 0 0 0 0,1 0 0 0 0,0 0 0 0 0,0 1 0 0 0,1 0 0 0 0,0 0 0 0 0,0 1 0 0 0,1 0 0 0 0,0 1-1 0 0,0 0 1 0 0,0 0 0 0 0,0 1 0 0 0,1 0 0 0 0,-1 0 0 0 0,18-3 0 0 0,-24 6-12 0 0,-1 1-1 0 0,0-1 1 0 0,0 1-1 0 0,0 0 1 0 0,1 0-1 0 0,-1 0 1 0 0,0 0-1 0 0,1 0 1 0 0,-1 0-1 0 0,0 0 1 0 0,0 1 0 0 0,0-1-1 0 0,1 1 1 0 0,-1 0-1 0 0,0-1 1 0 0,0 1-1 0 0,0 0 1 0 0,0 0-1 0 0,3 3 1 0 0,-3-2 7 0 0,-1-1-1 0 0,0 1 1 0 0,1 0-1 0 0,-1 0 1 0 0,0 0 0 0 0,0 0-1 0 0,0 0 1 0 0,-1 0-1 0 0,1 0 1 0 0,0 0 0 0 0,-1 0-1 0 0,1 0 1 0 0,-1 0 0 0 0,0 1-1 0 0,0-1 1 0 0,0 3-1 0 0,-1 8 61 0 0,0-1 0 0 0,-1 1 0 0 0,-1-1 0 0 0,0 1 0 0 0,-6 15-1 0 0,-14 26 162 0 0,-8 20 142 0 0,29-67-306 0 0,0-1 0 0 0,1 1 1 0 0,-1-1-1 0 0,1 1 0 0 0,1 0 1 0 0,-1-1-1 0 0,1 1 0 0 0,0 0 0 0 0,2 7 1 0 0,-1-10-43 0 0,1 0 0 0 0,0 1 1 0 0,0-1-1 0 0,0 0 1 0 0,0 0-1 0 0,1 0 1 0 0,-1-1-1 0 0,1 1 0 0 0,0 0 1 0 0,0-1-1 0 0,1 0 1 0 0,-1 0-1 0 0,1 0 0 0 0,-1 0 1 0 0,1-1-1 0 0,0 1 1 0 0,0-1-1 0 0,0 0 1 0 0,0 0-1 0 0,7 2 0 0 0,11 4-27 0 0,1 0 0 0 0,36 6 0 0 0,-49-12-2 0 0,12 3-169 0 0,37 7 224 0 0,-21-2-3185 0 0,-33-6 710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65 240 0 0,'-6'-64'9926'0'0,"6"64"-9860"0"0,0 0 0 0 0,0 0 0 0 0,0 0 0 0 0,0 0 0 0 0,0 1 0 0 0,0-1 0 0 0,-1 0 331 0 0,1 0-331 0 0,0 0 0 0 0,0 0 0 0 0,0 0 0 0 0,0 0 0 0 0,0 0 0 0 0,0 0 0 0 0,0 1 1 0 0,0-1-1 0 0,0 0 0 0 0,-1 0 0 0 0,1 0 0 0 0,0 0 0 0 0,0 0 0 0 0,0 0 0 0 0,0 0 0 0 0,0 0 0 0 0,0 0 1 0 0,0 0-1 0 0,0 0 0 0 0,-1 0 0 0 0,1 0 0 0 0,0 0 0 0 0,0 0 0 0 0,0-1 0 0 0,0 1 0 0 0,0 0 0 0 0,0 0 0 0 0,0 0 1 0 0,0 0-1 0 0,-1 0 330 0 0,1 0-330 0 0,0 0 0 0 0,0 0 1 0 0,0-1-1 0 0,-6 12 2355 0 0,6-9-2900 0 0,-4 17 1669 0 0,2 1 0 0 0,0 35-1 0 0,0-7-256 0 0,-31 253 2889 0 0,22-210-3001 0 0,4-44 1 0 0,0 51 1 0 0,12-61-2430 0 0,-5-35 838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0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6217 0 0,'40'-38'14996'0'0,"-34"40"-12618"0"0,-2-1-676 0 0,-5 9-915 0 0,-15 55 2047 0 0,11-49-2296 0 0,0 0 0 0 0,1 0 1 0 0,-2 28-1 0 0,1 36-776 0 0,5-78-298 0 0,1 3-409 0 0,4 17-4557 0 0,-2-19 3107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06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8 772 0 0,'-1'-1'383'0'0,"0"0"0"0"0,1 1 0 0 0,-1-1 0 0 0,0 1 0 0 0,0-1 0 0 0,1 0-1 0 0,-1 1 1 0 0,0 0 0 0 0,0-1 0 0 0,0 1 0 0 0,0 0 0 0 0,0-1 0 0 0,0 1 0 0 0,1 0 0 0 0,-1 0 0 0 0,0 0 0 0 0,0 0-1 0 0,0-1 1 0 0,0 1 0 0 0,0 1 0 0 0,0-1 0 0 0,0 0 0 0 0,0 0 0 0 0,0 0 0 0 0,-1 1 0 0 0,1 0 5 0 0,0 0 0 0 0,0 0 1 0 0,1-1-1 0 0,-1 1 0 0 0,0 0 0 0 0,1 0 1 0 0,-1 0-1 0 0,1 1 0 0 0,-1-1 0 0 0,1 0 1 0 0,0 0-1 0 0,-1 0 0 0 0,1 0 0 0 0,0 0 1 0 0,0 0-1 0 0,0 0 0 0 0,0 3 0 0 0,0 3 532 0 0,0 0 0 0 0,1 0 0 0 0,-1 0 0 0 0,2 0 0 0 0,3 12 0 0 0,24 54 2372 0 0,71 124 0 0 0,-99-196-3491 0 0,-1 0 0 0 0,1 0 0 0 0,0 0 0 0 0,0-1 0 0 0,0 1-1 0 0,0 0 1 0 0,0 0 0 0 0,0-1 0 0 0,0 1 0 0 0,0-1 0 0 0,0 1 0 0 0,0-1 0 0 0,0 0 0 0 0,2 1 0 0 0,-2-1-161 0 0,-1 0 1 0 0,1 0-1 0 0,-1 0 0 0 0,1 0 1 0 0,-1 0-1 0 0,0 0 1 0 0,1 0-1 0 0,-1 0 1 0 0,1 0-1 0 0,-1 0 1 0 0,1 0-1 0 0,7-11-9158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06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93 620 0 0,'-16'-12'1986'0'0,"9"7"1181"0"0,0-1-1 0 0,0 0 0 0 0,-12-13 2515 0 0,21 17-5361 0 0,0 1 1 0 0,1-1-1 0 0,-1 0 0 0 0,1 1 0 0 0,0 0 0 0 0,-1-1 1 0 0,1 1-1 0 0,0 0 0 0 0,0 0 0 0 0,-1 1 0 0 0,1-1 0 0 0,4 0 1 0 0,59-10 1810 0 0,1 2 0 0 0,116 1 1 0 0,-165 8-1865 0 0,23 1 418 0 0,-39-1-651 0 0,0 0 0 0 0,0 1 1 0 0,0-1-1 0 0,0 1 0 0 0,0-1 1 0 0,0 1-1 0 0,0 0 0 0 0,0 0 1 0 0,-1 0-1 0 0,1 0 0 0 0,0 0 1 0 0,-1 0-1 0 0,1 1 0 0 0,0-1 0 0 0,-1 0 1 0 0,3 4-1 0 0,-4-2-12 0 0,0 0-1 0 0,1 1 1 0 0,-1 0-1 0 0,0-1 1 0 0,-1 1 0 0 0,1-1-1 0 0,-1 1 1 0 0,1-1-1 0 0,-1 0 1 0 0,0 1 0 0 0,-3 5-1 0 0,2-4-8 0 0,-8 21 40 0 0,-2-1 0 0 0,0 0 1 0 0,-2-1-1 0 0,-1 0 0 0 0,-34 41 0 0 0,-2 5 371 0 0,48-65-393 0 0,-2 3 105 0 0,-1 0 0 0 0,0-1 0 0 0,-13 15 0 0 0,18-21-280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0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45 216 0 0,'-18'-12'4092'0'0,"15"10"-2680"0"0,0-1-1 0 0,-1 1 1 0 0,1 0-1 0 0,-1 0 1 0 0,1 0 0 0 0,-1 1-1 0 0,-5-3 6601 0 0,13 5-7546 0 0,8 0-105 0 0,0 0-1 0 0,0-1 1 0 0,0 0-1 0 0,0-1 1 0 0,0-1-1 0 0,0 0 1 0 0,-1 0-1 0 0,22-8 1 0 0,-32 10 49 0 0,-17 33-152 0 0,9-15-109 0 0,1-1-1 0 0,0 1 1 0 0,1 0 0 0 0,1 1 0 0 0,1-1-1 0 0,-2 37 1 0 0,4-17 216 0 0,2 1 0 0 0,8 52 1 0 0,-4-63-163 0 0,-3-20-107 0 0,0 0-1 0 0,-1 0 1 0 0,0 0-1 0 0,0 0 1 0 0,-2 14-1 0 0,1-20-78 0 0,-4 2-51 0 0,0-1 0 0 0,-1-1 0 0 0,1 1 0 0 0,0-1 0 0 0,-1 0 0 0 0,1 0 0 0 0,-1 0 0 0 0,0 0 0 0 0,1-1 0 0 0,-1 0 0 0 0,0 0 0 0 0,0 0 0 0 0,-5 0 0 0 0,-12 3-107 0 0,3 0 53 0 0,9-2 51 0 0,0 1-1 0 0,0 0 1 0 0,-16 7 0 0 0,24-10 447 0 0,7 0-363 0 0,65-16-295 0 0,-45 10-3091 0 0,-2-1-4445 0 0,-20 6 6297 0 0,11-3-1299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0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6 328 0 0,'-2'-5'10018'0'0,"-20"27"-6638"0"0,0 2 0 0 0,-23 33 0 0 0,-28 30-47 0 0,-56 45-492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09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26 120 0 0,'-20'-26'18063'0'0,"28"37"-16475"0"0,10 14 1743 0 0,24 47 0 0 0,-31-51-2432 0 0,1-1 0 0 0,1 0 1 0 0,23 28-1 0 0,-35-46-996 0 0,0-1-1 0 0,1 1 1 0 0,-1-1-1 0 0,1 0 1 0 0,-1 0-1 0 0,1 1 1 0 0,0-1-1 0 0,-1 0 1 0 0,1 0 0 0 0,0 0-1 0 0,0-1 1 0 0,0 1-1 0 0,0 0 1 0 0,0-1-1 0 0,0 1 1 0 0,2-1-1 0 0,12 1-10878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2:1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82 764 0 0,'-7'4'18378'0'0,"19"-4"-17607"0"0,1-2 1 0 0,0 0-1 0 0,-1 0 0 0 0,0-1 0 0 0,0-1 0 0 0,16-6 0 0 0,-3 0 70 0 0,-1-2 1 0 0,24-16-1 0 0,-42 25-630 0 0,-5 2-135 0 0,1 0 1 0 0,-1 0 0 0 0,1 0 0 0 0,-1 0-1 0 0,1 0 1 0 0,0 0 0 0 0,-1 1 0 0 0,1-1 0 0 0,0 0-1 0 0,3 0 1 0 0,-5 2-60 0 0,1-1-1 0 0,0 1 1 0 0,-1-1-1 0 0,1 1 1 0 0,0-1-1 0 0,-1 1 1 0 0,1-1 0 0 0,-1 1-1 0 0,1 0 1 0 0,-1-1-1 0 0,1 1 1 0 0,-1 0-1 0 0,0-1 1 0 0,1 1 0 0 0,-1 0-1 0 0,0 0 1 0 0,1-1-1 0 0,-1 1 1 0 0,0 0-1 0 0,0 0 1 0 0,0 0 0 0 0,0-1-1 0 0,0 1 1 0 0,0 0-1 0 0,0 0 1 0 0,0 0-1 0 0,0-1 1 0 0,0 1-1 0 0,0 0 1 0 0,-1 1 0 0 0,2 37 805 0 0,7 41 1 0 0,-8-78-813 0 0,1 0 1 0 0,-1-1-1 0 0,0 1 0 0 0,0-1 0 0 0,0 1 1 0 0,0 0-1 0 0,0-1 0 0 0,0 1 0 0 0,0-1 1 0 0,-1 1-1 0 0,1 0 0 0 0,0-1 0 0 0,-1 1 1 0 0,1-1-1 0 0,-1 1 0 0 0,0-1 0 0 0,0 1 1 0 0,1-1-1 0 0,-1 0 0 0 0,0 1 0 0 0,0-1 1 0 0,0 0-1 0 0,0 0 0 0 0,-1 1 0 0 0,-1 0 1 0 0,-1 1-42 0 0,-1-1 1 0 0,0 0 0 0 0,1 0 0 0 0,-1 0 0 0 0,0-1-1 0 0,-9 2 1 0 0,5-1 47 0 0,-6 1-28 0 0,-8 2 54 0 0,1 1-1 0 0,-24 10 1 0 0,45-16 618 0 0,17 7 185 0 0,79-7-53 0 0,-83-1-793 0 0,16-1-64 0 0,-27 2-309 0 0,4-4-452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8:2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0 580 0 0,'0'0'212'0'0,"0"0"0"0"0,-1 0 0 0 0,1 0-1 0 0,0 0 1 0 0,-1 0 0 0 0,1 0 0 0 0,0 0 0 0 0,0 0 0 0 0,-1 0 0 0 0,1 1-1 0 0,0-1 1 0 0,-1 0 0 0 0,1 0 0 0 0,0 0 0 0 0,-1 0 0 0 0,1 0-1 0 0,-1 2 849 0 0,1-2-848 0 0,-1 0-1 0 0,1 0 1 0 0,0 1 0 0 0,0-1 0 0 0,0 0 0 0 0,0 0 0 0 0,0 1-1 0 0,-1-1 1 0 0,1 0 0 0 0,0 1 0 0 0,2 13 3308 0 0,11 17-749 0 0,-12-29-2345 0 0,22 39 1978 0 0,1-2 0 0 0,1-1 0 0 0,3 0 0 0 0,0-3 0 0 0,49 47 0 0 0,-77-82-2381 0 0,0 1 0 0 0,0-1 0 0 0,0 0 0 0 0,1 0-1 0 0,-1 1 1 0 0,0-1 0 0 0,0 0 0 0 0,1 0 0 0 0,-1 1 0 0 0,0-1 0 0 0,1 0 0 0 0,-1 0 0 0 0,0 0 0 0 0,0 1-1 0 0,1-1 1 0 0,-1 0 0 0 0,0 0 0 0 0,1 0 0 0 0,-1 0 0 0 0,1 0 0 0 0,-1 0 0 0 0,0 0 0 0 0,1 0-1 0 0,-1 0 1 0 0,0 0 0 0 0,1 0 0 0 0,-1 0 0 0 0,0 0 0 0 0,1 0 0 0 0,-1 0 0 0 0,0 0 0 0 0,1 0 0 0 0,-1 0-1 0 0,1-1 1 0 0,3-11-838 0 0,-6-19-1174 0 0,0 25 1755 0 0,0 1-1 0 0,0 0 1 0 0,0 0-1 0 0,0 0 0 0 0,-1 0 1 0 0,0 0-1 0 0,0 0 1 0 0,0 1-1 0 0,-1 0 1 0 0,-7-8-1 0 0,-3 0-66 0 0,-30-21-1 0 0,30 24 908 0 0,0-1 0 0 0,-15-15 0 0 0,28 24-537 0 0,1 0 0 0 0,-1 1 0 0 0,1-1 0 0 0,-1 0-1 0 0,1 1 1 0 0,0-1 0 0 0,-1 0 0 0 0,1 0 0 0 0,0 1 0 0 0,0-1-1 0 0,-1 0 1 0 0,1 0 0 0 0,0 1 0 0 0,0-1 0 0 0,0 0 0 0 0,0 0-1 0 0,0 0 1 0 0,0 0 0 0 0,0 1 0 0 0,0-1 0 0 0,1 0-1 0 0,-1 0 1 0 0,0 1 0 0 0,0-1 0 0 0,1 0 0 0 0,-1 0 0 0 0,0 1-1 0 0,1-1 1 0 0,-1 0 0 0 0,1 0 0 0 0,-1 1 0 0 0,1-1 0 0 0,-1 1-1 0 0,1-1 1 0 0,-1 0 0 0 0,1 1 0 0 0,-1-1 0 0 0,1 1 0 0 0,0 0-1 0 0,0-1 1 0 0,33-21 668 0 0,-29 19-465 0 0,18-9 200 0 0,-1 0 0 0 0,2 1 0 0 0,0 2 0 0 0,0 0 0 0 0,1 1 0 0 0,31-5 0 0 0,-54 13-463 0 0,-1 0 0 0 0,1-1 1 0 0,-1 1-1 0 0,1 0 0 0 0,-1-1 0 0 0,1 1 0 0 0,-1 0 1 0 0,1 0-1 0 0,-1 0 0 0 0,1 1 0 0 0,-1-1 0 0 0,0 0 1 0 0,1 0-1 0 0,-1 1 0 0 0,1-1 0 0 0,-1 1 0 0 0,1-1 0 0 0,-1 1 1 0 0,0 0-1 0 0,1 0 0 0 0,-1-1 0 0 0,0 1 0 0 0,0 0 1 0 0,0 0-1 0 0,0 0 0 0 0,0 0 0 0 0,0 0 0 0 0,0 1 1 0 0,0-1-1 0 0,0 0 0 0 0,0 0 0 0 0,0 1 0 0 0,0 1 1 0 0,0 0-12 0 0,-1 1 0 0 0,0 0 0 0 0,0-1 0 0 0,0 1 0 0 0,0 0 0 0 0,-1-1 0 0 0,1 1 0 0 0,-1 0 1 0 0,0-1-1 0 0,0 1 0 0 0,0-1 0 0 0,-3 6 0 0 0,-4 7 2 0 0,-2 0 0 0 0,0-1 0 0 0,0 0 0 0 0,-1-1 0 0 0,-1 0 0 0 0,-19 17 0 0 0,-3 5 0 0 0,31-34 0 0 0,-8 11-128 0 0,31-4-11292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8:5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113 204 4 0 0,'-1'-8'872'0'0,"0"-1"0"0"0,0 1 1 0 0,-1-1-1 0 0,-3-7 0 0 0,-2-10 2604 0 0,2 15-342 0 0,-2 15-518 0 0,-1 19-846 0 0,-6 183 875 0 0,-6 181-1102 0 0,-8 88-793 0 0,27-462-734 0 0,-1 1-4 0 0,1-4-6 0 0,0-1-1 0 0,0-3-1 0 0,-3 28 99 0 0,1-3 455 0 0,3-30-370 0 0,3-19 580 0 0,24-131 84 0 0,15-124 63 0 0,-17 50-395 0 0,16-198 351 0 0,-37 343-714 0 0,-3 27-61 0 0,0-2 55 0 0,-1 17 7 0 0,-2 10 99 0 0,0 25-162 0 0,0 6-20 0 0,-9 44 56 0 0,6-28-144 0 0,-30 217 54 0 0,24-146-22 0 0,-18 337 19 0 0,20-234-108 0 0,8-157 74 0 0,0-3 5 0 0,-1-12-1 0 0,-1-1 0 0 0,1-7-2 0 0,-3 16-1144 0 0,15-39-5318 0 0,0-9 3338 0 0,0 1 448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8:53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57 4 0 0,'-2'-8'684'0'0,"1"3"-175"0"0,0 2 19 0 0,0-1 215 0 0,-1 2-99 0 0,-6-10 1559 0 0,-4-11 8527 0 0,11 26-9980 0 0,-4 16 213 0 0,1 0-1 0 0,1 0 1 0 0,1 1 0 0 0,0 21-1 0 0,-2 19 161 0 0,-3 26 414 0 0,5-55-867 0 0,0-10-168 0 0,-1 14 457 0 0,-2-15-378 0 0,4-19-821 0 0,6-20-9948 0 0,-4 15 7349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8:5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3 344 0 0,'4'-2'8865'0'0,"-1"23"-6979"0"0,0 1-1 0 0,-1 0 1 0 0,-1 0 0 0 0,-5 43 0 0 0,2 0-11 0 0,0-20-656 0 0,1 9-87 0 0,2-38-4635 0 0,1-2-3404 0 0,-6-34 4774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03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10 193 560 0 0,'-2'-2'311'0'0,"1"0"-1"0"0,0-1 1 0 0,0 1 0 0 0,0-1-1 0 0,0 1 1 0 0,0-1 0 0 0,1 1-1 0 0,-1-1 1 0 0,1 1-1 0 0,0-1 1 0 0,-1 1 0 0 0,1-1-1 0 0,0 0 1 0 0,1 1 0 0 0,-1-1-1 0 0,0 1 1 0 0,1-1 0 0 0,1-4-1 0 0,-1 3 41 0 0,1 1 0 0 0,0-1 0 0 0,1 0-1 0 0,-1 1 1 0 0,0 0 0 0 0,1 0 0 0 0,0 0-1 0 0,0 0 1 0 0,0 0 0 0 0,6-4 0 0 0,7-4 471 0 0,0 2 0 0 0,1 1 0 0 0,0 0 0 0 0,21-7 0 0 0,-31 13-609 0 0,23-9 806 0 0,0 2 1 0 0,1 1-1 0 0,1 1 0 0 0,34-2 1 0 0,-51 7-570 0 0,0 1-1 0 0,0 1 1 0 0,0 0 0 0 0,0 1 0 0 0,0 1 0 0 0,0 1 0 0 0,0 0-1 0 0,-1 0 1 0 0,1 2 0 0 0,25 11 0 0 0,-31-12-219 0 0,-1 1 0 0 0,0 1 1 0 0,0 0-1 0 0,-1 0 0 0 0,0 0 1 0 0,10 12-1 0 0,-14-14-156 0 0,0-1 1 0 0,0 1-1 0 0,0 0 0 0 0,-1-1 1 0 0,0 1-1 0 0,0 0 0 0 0,0 0 1 0 0,0 1-1 0 0,-1-1 0 0 0,0 0 1 0 0,1 1-1 0 0,-1-1 0 0 0,-1 0 1 0 0,1 1-1 0 0,-1-1 0 0 0,0 6 1 0 0,0-6-47 0 0,-1 1 1 0 0,-1 0 0 0 0,1-1-1 0 0,0 1 1 0 0,-1-1 0 0 0,0 0-1 0 0,0 0 1 0 0,0 1 0 0 0,-1-1-1 0 0,1-1 1 0 0,-1 1 0 0 0,0 0-1 0 0,0-1 1 0 0,-1 1 0 0 0,1-1-1 0 0,0 0 1 0 0,-5 3 0 0 0,-8 5-46 0 0,-1-1 1 0 0,-33 16-1 0 0,-7 4-77 0 0,56-29 89 0 0,0-1 1 0 0,1 0 0 0 0,-1 0 0 0 0,1 1 0 0 0,-1-1 0 0 0,1 1 0 0 0,-1-1-1 0 0,1 1 1 0 0,-1-1 0 0 0,1 0 0 0 0,-1 1 0 0 0,1 0 0 0 0,0-1 0 0 0,-1 1-1 0 0,1-1 1 0 0,0 1 0 0 0,-1-1 0 0 0,1 1 0 0 0,0 0 0 0 0,0-1 0 0 0,0 1-1 0 0,-1 0 1 0 0,1-1 0 0 0,0 1 0 0 0,0 0 0 0 0,0-1 0 0 0,0 1 0 0 0,0-1-1 0 0,0 1 1 0 0,0 0 0 0 0,1-1 0 0 0,-1 1 0 0 0,0 0 0 0 0,0-1 0 0 0,0 1-1 0 0,1 0 1 0 0,-1-1 0 0 0,0 1 0 0 0,0-1 0 0 0,1 1 0 0 0,-1-1 0 0 0,1 1-1 0 0,-1-1 1 0 0,1 1 0 0 0,-1-1 0 0 0,0 1 0 0 0,1-1 0 0 0,1 1 0 0 0,33 21-13 0 0,-25-17 8 0 0,38 22-5 0 0,-21-15 43 0 0,-1 3 1 0 0,-1 0-1 0 0,0 1 0 0 0,-1 1 1 0 0,39 38-1 0 0,-59-51-16 0 0,-1 0 0 0 0,1 0 0 0 0,-1 1 0 0 0,0-1 0 0 0,0 1 0 0 0,-1-1 0 0 0,1 1 0 0 0,-1 0 0 0 0,0 0 0 0 0,-1 0 0 0 0,1 0 0 0 0,-1 1 0 0 0,0-1 0 0 0,0 0 0 0 0,0 0 0 0 0,-1 1 0 0 0,0-1 0 0 0,0 1 0 0 0,0-1 0 0 0,-1 0 0 0 0,-2 10 0 0 0,1-10 6 0 0,0 1 0 0 0,-1-1 0 0 0,0 1 0 0 0,0-1 0 0 0,0 0 0 0 0,0 0 0 0 0,-1 0 0 0 0,0 0 0 0 0,0-1 0 0 0,0 1 0 0 0,-1-1 0 0 0,1 0 0 0 0,-1 0 0 0 0,0-1 0 0 0,0 0 0 0 0,-1 1 0 0 0,1-2 0 0 0,-11 5 0 0 0,-7 1 27 0 0,0-1 1 0 0,-1-1 0 0 0,0-1-1 0 0,0-1 1 0 0,-44 2-1 0 0,19-6-2765 0 0,-95-11 0 0 0,106-4-4099 0 0,18 5 3956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8:5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19 228 0 0,'-23'-8'10733'0'0,"23"8"-10562"0"0,0-1 1 0 0,0 0-1 0 0,0 1 0 0 0,1-1 1 0 0,-1 1-1 0 0,0-1 0 0 0,1 1 1 0 0,-1-1-1 0 0,0 1 0 0 0,1-1 1 0 0,-1 1-1 0 0,0-1 0 0 0,1 1 1 0 0,-1 0-1 0 0,1-1 0 0 0,-1 1 1 0 0,1-1-1 0 0,-1 1 0 0 0,1 0 1 0 0,-1 0-1 0 0,1-1 0 0 0,0 1 1 0 0,-1 0-1 0 0,1 0 0 0 0,-1 0 1 0 0,1 0-1 0 0,0 0 0 0 0,-1-1 1 0 0,1 1-1 0 0,-1 0 0 0 0,1 0 1 0 0,0 1-1 0 0,-1-1 0 0 0,1 0 1 0 0,-1 0-1 0 0,1 0 0 0 0,0 0 1 0 0,-1 0-1 0 0,1 1 0 0 0,0-1 1 0 0,33 9 2817 0 0,-25-6-2268 0 0,42 13 2147 0 0,-37-10-2165 0 0,1-1 0 0 0,0-1 0 0 0,0 0 0 0 0,0-1-1 0 0,30 1 1 0 0,-3-1 425 0 0,-41-2-1255 0 0,2-4-550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7:38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39 136 0 0,'-3'0'290'0'0,"1"-1"-1"0"0,0 1 1 0 0,-1-1 0 0 0,1 1-1 0 0,0 0 1 0 0,-1 0 0 0 0,1 0-1 0 0,0 0 1 0 0,-1 0 0 0 0,1 1-1 0 0,0-1 1 0 0,-1 1 0 0 0,1-1-1 0 0,0 1 1 0 0,0 0 0 0 0,0 0 0 0 0,-1 0-1 0 0,1 0 1 0 0,0 0 0 0 0,0 1-1 0 0,1-1 1 0 0,-4 3 0 0 0,-1 1 245 0 0,0 0 1 0 0,0 0 0 0 0,1 1 0 0 0,0 0 0 0 0,-8 10 0 0 0,-6 12 422 0 0,-5 7 155 0 0,1 1 0 0 0,2 1 1 0 0,-27 65-1 0 0,38-73-589 0 0,1 1 0 0 0,2 0 0 0 0,1 1 0 0 0,1 0 1 0 0,-1 46-1 0 0,4-42 290 0 0,7 59 0 0 0,-3-79-654 0 0,1-1 0 0 0,0-1 0 0 0,0 1 0 0 0,2 0 0 0 0,0-1 0 0 0,0 0-1 0 0,9 15 1 0 0,-7-15-34 0 0,1 1-1 0 0,0-1 1 0 0,1 0 0 0 0,1-1-1 0 0,0 0 1 0 0,0-1-1 0 0,1 0 1 0 0,1-1 0 0 0,0 0-1 0 0,0 0 1 0 0,1-1-1 0 0,0-1 1 0 0,0 0-1 0 0,1-1 1 0 0,0-1 0 0 0,26 9-1 0 0,16-2 147 0 0,1-3-1 0 0,0-3 1 0 0,92 1-1 0 0,-146-7-263 0 0,77-2 207 0 0,1-2 0 0 0,139-26-1 0 0,-220 29-212 0 0,55-10 252 0 0,100-29 0 0 0,-139 33-209 0 0,0 0 0 0 0,0-1 1 0 0,-1-1-1 0 0,0 0 1 0 0,0-1-1 0 0,-1-1 0 0 0,0 0 1 0 0,-1-1-1 0 0,0 0 1 0 0,18-21-1 0 0,-25 22-1 0 0,1 0 0 0 0,-2 0 0 0 0,1-1 1 0 0,-1 0-1 0 0,-1 1 0 0 0,0-2 0 0 0,0 1 0 0 0,-1 0 0 0 0,-1-1 0 0 0,0 1 0 0 0,0-1 1 0 0,-1 0-1 0 0,-1 0 0 0 0,-1-17 0 0 0,-2-4 42 0 0,-1 1 1 0 0,-1-1-1 0 0,-20-61 1 0 0,16 65-59 0 0,-2 0 0 0 0,-1 1 1 0 0,-1 0-1 0 0,-1 1 1 0 0,-2 1-1 0 0,-22-30 1 0 0,23 38-27 0 0,0 1 1 0 0,-1 0-1 0 0,0 2 1 0 0,-2 0-1 0 0,0 0 1 0 0,0 2-1 0 0,-1 0 0 0 0,-39-18 1 0 0,26 16-49 0 0,0 2 0 0 0,-1 1 0 0 0,0 2 0 0 0,0 1 0 0 0,-1 2 0 0 0,0 1 0 0 0,-1 1 0 0 0,1 2 0 0 0,-1 2 0 0 0,-53 4 0 0 0,53 1-90 0 0,-138 19-402 0 0,141-17-118 0 0,-1 1-1 0 0,2 2 1 0 0,-39 16-1 0 0,30-3-2273 0 0,16-5-2918 0 0,16-12 3277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7:39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402 51 396 0 0,'-2'-4'404'0'0,"-1"0"1"0"0,1 1-1 0 0,-1 0 0 0 0,1 0 0 0 0,-1 0 1 0 0,0 0-1 0 0,0 0 0 0 0,-1 0 1 0 0,1 1-1 0 0,0-1 0 0 0,-1 1 0 0 0,0 0 1 0 0,1 0-1 0 0,-1 1 0 0 0,-6-3 0 0 0,3 2 38 0 0,0 1-1 0 0,1 0 0 0 0,-1 0 0 0 0,0 1 0 0 0,0 0 0 0 0,0 0 0 0 0,1 0 0 0 0,-14 3 0 0 0,6 1 35 0 0,0 0 0 0 0,0 0 0 0 0,0 2 0 0 0,1-1 0 0 0,0 2 0 0 0,0 0 0 0 0,0 0-1 0 0,-13 12 1 0 0,14-9-179 0 0,1 0 0 0 0,0 0 0 0 0,0 1 0 0 0,1 1 0 0 0,1 0-1 0 0,0 0 1 0 0,1 1 0 0 0,0 0 0 0 0,1 0 0 0 0,0 1 0 0 0,-6 21-1 0 0,7-16-81 0 0,2 1 0 0 0,0-1 0 0 0,1 1 0 0 0,1 0-1 0 0,0-1 1 0 0,2 1 0 0 0,0 0 0 0 0,4 22 0 0 0,1-12-33 0 0,1 0 0 0 0,1 0 0 0 0,2-1 1 0 0,1 0-1 0 0,1-1 0 0 0,2 0 1 0 0,0 0-1 0 0,2-1 0 0 0,1-1 0 0 0,1-1 1 0 0,27 31-1 0 0,-21-32-63 0 0,1 0 0 0 0,1-1 0 0 0,0-2 0 0 0,2-1 0 0 0,1-1 0 0 0,0-1-1 0 0,1-1 1 0 0,1-2 0 0 0,1-1 0 0 0,0-1 0 0 0,0-2 0 0 0,1-1 0 0 0,1-2 0 0 0,-1-1 0 0 0,1-1 0 0 0,47 1 0 0 0,-20-4-31 0 0,0-3 1 0 0,109-14-1 0 0,-140 10-58 0 0,0-2 1 0 0,-1-1-1 0 0,0-2 1 0 0,-1 0-1 0 0,0-2 0 0 0,0-1 1 0 0,46-28-1 0 0,-64 34-18 0 0,1-1-1 0 0,-1-1 1 0 0,-1 1 0 0 0,1-1-1 0 0,-1 0 1 0 0,-1-1-1 0 0,1 0 1 0 0,-2 0-1 0 0,1-1 1 0 0,-1 0 0 0 0,-1 0-1 0 0,0 0 1 0 0,5-13-1 0 0,-6 9 45 0 0,-1 0 0 0 0,0 0-1 0 0,0 0 1 0 0,-2 0 0 0 0,0-1-1 0 0,0 1 1 0 0,-1-1 0 0 0,-1 1 0 0 0,-4-21-1 0 0,-1 6 34 0 0,-2 0 0 0 0,-1 1 0 0 0,-1 0-1 0 0,-1 1 1 0 0,-2 0 0 0 0,0 0 0 0 0,-2 2 0 0 0,-1 0-1 0 0,-30-37 1 0 0,24 37-101 0 0,0 1 0 0 0,-2 1 0 0 0,-1 1 0 0 0,0 1 0 0 0,-2 1 0 0 0,0 2 0 0 0,-1 1 0 0 0,-1 0 0 0 0,0 3 0 0 0,-1 0 0 0 0,-1 2 0 0 0,0 1 0 0 0,-1 1 0 0 0,0 2 0 0 0,-56-7 0 0 0,-9 4-1272 0 0,-133 2 0 0 0,13 26-7849 0 0,175-11 6554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7:42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 1 116 0 0,'-13'3'401'0'0,"0"1"1"0"0,-1 1-1 0 0,2 0 0 0 0,-1 0 0 0 0,0 2 1 0 0,1-1-1 0 0,0 2 0 0 0,1-1 1 0 0,0 2-1 0 0,0-1 0 0 0,0 1 1 0 0,1 1-1 0 0,1 0 0 0 0,0 1 0 0 0,0-1 1 0 0,1 2-1 0 0,0-1 0 0 0,1 1 1 0 0,-8 17-1 0 0,4-2 70 0 0,0 1-1 0 0,2 1 1 0 0,1-1-1 0 0,1 2 1 0 0,2-1 0 0 0,1 1-1 0 0,-1 56 1 0 0,5-35 49 0 0,2-1 1 0 0,2 0-1 0 0,3 0 0 0 0,1-1 1 0 0,3 0-1 0 0,2 0 0 0 0,27 66 0 0 0,-27-85-317 0 0,1-1 0 0 0,2 0-1 0 0,0-2 1 0 0,2 0 0 0 0,1 0-1 0 0,1-2 1 0 0,1 0 0 0 0,1-2-1 0 0,1 0 1 0 0,1-2-1 0 0,1 0 1 0 0,44 26 0 0 0,23 3 185 0 0,-38-26-169 0 0,0-2 0 0 0,2-3 0 0 0,0-2 0 0 0,0-3 1 0 0,2-2-1 0 0,-1-3 0 0 0,95 4 0 0 0,-59-15 129 0 0,128-17 1 0 0,90-35 284 0 0,-109 8-262 0 0,-161 33-191 0 0,0-1 0 0 0,69-34 1 0 0,-95 39-119 0 0,-1 0 1 0 0,0-1 0 0 0,-1-1-1 0 0,0-1 1 0 0,0 1-1 0 0,-1-2 1 0 0,-1 0 0 0 0,0 0-1 0 0,-1-1 1 0 0,0-1-1 0 0,-1 1 1 0 0,-1-2 0 0 0,0 1-1 0 0,-1-1 1 0 0,-1 0 0 0 0,6-24-1 0 0,-4 9 11 0 0,-1-1 0 0 0,-2 1-1 0 0,-1-1 1 0 0,-1 0 0 0 0,-2 0 0 0 0,-2 0 0 0 0,0 0-1 0 0,-7-33 1 0 0,1 34-26 0 0,0 1-1 0 0,-2 0 1 0 0,-2 1-1 0 0,-1 0 0 0 0,-1 0 1 0 0,-1 1-1 0 0,-1 1 1 0 0,-2 0-1 0 0,0 2 1 0 0,-2 0-1 0 0,-1 0 1 0 0,-26-24-1 0 0,14 19-78 0 0,-2 1 1 0 0,0 1-1 0 0,-2 2 0 0 0,-1 1 0 0 0,0 2 1 0 0,-2 2-1 0 0,-76-30 0 0 0,70 37-138 0 0,-1 1-1 0 0,0 3 1 0 0,-1 1-1 0 0,-72-3 1 0 0,-188 12-1681 0 0,80 28-3492 0 0,179-20 2220 0 0,-1 0 725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3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0 141 804 0 0,'3'-5'7854'0'0,"3"1"-6673"0"0,11-3 840 0 0,1 2 0 0 0,0 0 0 0 0,27-3-1 0 0,17-5 414 0 0,-44 8-1675 0 0,-1-1 1 0 0,0 0-1 0 0,16-10 1 0 0,-26 13-358 0 0,-1-1 0 0 0,0 1 0 0 0,0-2 0 0 0,0 1 0 0 0,0-1-1 0 0,-1 1 1 0 0,0-2 0 0 0,0 1 0 0 0,0-1 0 0 0,5-7 0 0 0,-10 13-370 0 0,0 0 1 0 0,0-1-1 0 0,1 1 0 0 0,-1 0 0 0 0,0 0 0 0 0,1 0 0 0 0,-1 0 0 0 0,0-1 1 0 0,1 1-1 0 0,-1 0 0 0 0,0 0 0 0 0,0 0 0 0 0,1 0 0 0 0,-1 0 1 0 0,0 0-1 0 0,1 0 0 0 0,-1 0 0 0 0,0 0 0 0 0,1 0 0 0 0,-1 0 0 0 0,1 0 1 0 0,-1 0-1 0 0,0 0 0 0 0,0 0 0 0 0,1 0 0 0 0,-1 0 0 0 0,0 0 0 0 0,1 1 1 0 0,-1-1-1 0 0,0 0 0 0 0,1 0 0 0 0,-1 0 0 0 0,0 1 0 0 0,0-1 1 0 0,1 0-1 0 0,-1 0 0 0 0,0 1 0 0 0,0-1 0 0 0,1 0 0 0 0,-1 0 0 0 0,0 1 1 0 0,0-1-1 0 0,0 0 0 0 0,0 1 0 0 0,0-1 0 0 0,1 0 0 0 0,-1 0 1 0 0,0 1-1 0 0,0-1 0 0 0,0 0 0 0 0,0 1 0 0 0,0-1 0 0 0,0 1 0 0 0,8 19 157 0 0,90 365 2441 0 0,-91-359-2595 0 0,-2 1-1 0 0,-1 0 1 0 0,0 32-1 0 0,-4-57-71 0 0,0-1 0 0 0,-1 1-1 0 0,1 0 1 0 0,-1-1-1 0 0,1 1 1 0 0,-1 0 0 0 0,0-1-1 0 0,1 1 1 0 0,-1-1 0 0 0,0 0-1 0 0,0 1 1 0 0,0-1-1 0 0,0 0 1 0 0,0 1 0 0 0,0-1-1 0 0,-1 0 1 0 0,1 0 0 0 0,0 0-1 0 0,-1 0 1 0 0,1 0-1 0 0,0 0 1 0 0,-1 0 0 0 0,1 0-1 0 0,-1-1 1 0 0,0 1-1 0 0,1-1 1 0 0,-1 1 0 0 0,-2 0-1 0 0,-6 1-80 0 0,0 0-1 0 0,-1 0 0 0 0,-13 0 1 0 0,15-1 23 0 0,-113 14 266 0 0,120-13 1016 0 0,8 2-960 0 0,9 2-236 0 0,4-2 89 0 0,0-1 1 0 0,1-1-1 0 0,34-1 1 0 0,-15-1-67 0 0,76-1-3094 0 0,-40-8-7817 0 0,-50 5 7676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3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0 720 0 0,'0'0'1419'0'0,"-20"0"9296"0"0,12 1-9125 0 0,1 3-556 0 0,0 1 1 0 0,-1-1-1 0 0,2 1 1 0 0,-1 0-1 0 0,0 1 0 0 0,-7 9 1 0 0,-12 8 755 0 0,-47 36 1239 0 0,-18 13-402 0 0,30-26-3769 0 0,46-38-2089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3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10 768 0 0,'-7'-10'16831'0'0,"16"26"-12667"0"0,11 14-4581 0 0,-9-14 3210 0 0,11 15-1568 0 0,5 9 1414 0 0,38 42 0 0 0,-56-71-2408 0 0,1-1 0 0 0,0-1 0 0 0,0 0 0 0 0,1 0 0 0 0,1-1 0 0 0,-1-1 0 0 0,1 0-1 0 0,24 11 1 0 0,-31-17-663 0 0,-1 1-1 0 0,1-1 1 0 0,0 0-1 0 0,0 0 1 0 0,-1-1-1 0 0,1 1 1 0 0,0-1-1 0 0,6-1 1 0 0,22-3-7902 0 0,-31 3 7510 0 0,13-2-2545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3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0 473 676 0 0,'0'0'11029'0'0,"14"31"-2633"0"0,-7-10-4865 0 0,8 35 1 0 0,-12-39-2756 0 0,-1 1 0 0 0,1 25 0 0 0,1-28-3786 0 0,0-6-3516 0 0</inkml:trace>
  <inkml:trace contextRef="#ctx0" brushRef="#br0" timeOffset="1">586 15 364 0 0,'0'-1'373'0'0,"1"0"1"0"0,0 0-1 0 0,-1 0 1 0 0,1 0-1 0 0,0 0 0 0 0,0 0 1 0 0,-1 1-1 0 0,1-1 0 0 0,0 0 1 0 0,0 0-1 0 0,0 1 1 0 0,0-1-1 0 0,0 1 0 0 0,0-1 1 0 0,0 1-1 0 0,0-1 0 0 0,0 1 1 0 0,1-1-1 0 0,-1 1 1 0 0,0 0-1 0 0,0 0 0 0 0,0 0 1 0 0,2 0-1 0 0,0 0 0 0 0,-1 0 0 0 0,1 1-1 0 0,0-1 1 0 0,-1 1 0 0 0,1 0 0 0 0,-1 0 0 0 0,1 0 0 0 0,-1 0-1 0 0,1 1 1 0 0,1 1 0 0 0,8 5 301 0 0,-1 1-1 0 0,-1 0 1 0 0,12 13 0 0 0,-16-16 21 0 0,21 24 351 0 0,0 1 0 0 0,-3 1 0 0 0,0 0 0 0 0,23 47 0 0 0,-32-51-282 0 0,-1 0 0 0 0,-1 2 0 0 0,-2-1 0 0 0,-1 2 0 0 0,12 61 0 0 0,-20-79-592 0 0,-1-1 0 0 0,0 1 0 0 0,0 0 0 0 0,-2-1 0 0 0,1 1 0 0 0,-2-1 0 0 0,1 1 0 0 0,-2-1 0 0 0,0 1 0 0 0,0-1 1 0 0,-1 0-1 0 0,-1 0 0 0 0,0-1 0 0 0,0 1 0 0 0,-1-1 0 0 0,-1 0 0 0 0,0-1 0 0 0,0 1 0 0 0,-1-2 0 0 0,0 1 0 0 0,-1-1 0 0 0,0 0 0 0 0,0-1 0 0 0,-21 14 0 0 0,10-9-377 0 0,-1-2-1 0 0,0 0 1 0 0,-1-1-1 0 0,0-2 1 0 0,-1 0-1 0 0,0-1 0 0 0,-43 6 1 0 0,29-8-1538 0 0,-43 0-1 0 0,-37-9-5986 0 0,62 0 4633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3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15 540 0 0,'-1'-1'235'0'0,"1"0"-1"0"0,-1 0 1 0 0,0 0 0 0 0,0 0-1 0 0,0 0 1 0 0,1 0-1 0 0,-1 0 1 0 0,0 0 0 0 0,0 1-1 0 0,0-1 1 0 0,0 0 0 0 0,-1 1-1 0 0,1-1 1 0 0,0 1-1 0 0,0-1 1 0 0,0 1 0 0 0,0-1-1 0 0,-1 1 1 0 0,1 0 0 0 0,0-1-1 0 0,0 1 1 0 0,-1 0-1 0 0,0 0 1 0 0,-2 0 139 0 0,0 1 0 0 0,0-1 1 0 0,0 1-1 0 0,1 0 0 0 0,-1 0 0 0 0,0 0 0 0 0,-6 3 0 0 0,-3 3 356 0 0,1 0 1 0 0,-1 1-1 0 0,-10 9 0 0 0,7-4-160 0 0,2 1 0 0 0,-1 0 0 0 0,2 1-1 0 0,0 0 1 0 0,1 1 0 0 0,0 1 0 0 0,1 0 0 0 0,1 0 0 0 0,1 1-1 0 0,0 0 1 0 0,2 1 0 0 0,0 0 0 0 0,1 0 0 0 0,1 0 0 0 0,0 1-1 0 0,2 0 1 0 0,-2 25 0 0 0,6-30-303 0 0,0 0 0 0 0,0-1 0 0 0,2 1 0 0 0,0 0 0 0 0,0-1-1 0 0,1 0 1 0 0,1 0 0 0 0,1 0 0 0 0,0-1 0 0 0,0 0 0 0 0,1 0 0 0 0,1 0 0 0 0,0-1 0 0 0,18 20 0 0 0,-12-16-646 0 0,2 0 1 0 0,0-1-1 0 0,30 21 1 0 0,-26-22-2483 0 0,1-1 1 0 0,45 20 0 0 0,-50-27 74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5:36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27 280 0 0,'-13'-16'5532'0'0,"12"16"-5333"0"0,-1-1 0 0 0,1 0 0 0 0,-1 1 0 0 0,0-1 0 0 0,1 1 0 0 0,-1 0 0 0 0,0 0 0 0 0,1-1 0 0 0,-1 1 0 0 0,0 0 0 0 0,1 1 0 0 0,-1-1 0 0 0,0 0 0 0 0,0 0 0 0 0,1 1 0 0 0,-1-1 0 0 0,0 1 0 0 0,1-1 0 0 0,-1 1 0 0 0,1 0 0 0 0,-1 0 0 0 0,1-1 0 0 0,-1 1 0 0 0,1 0 0 0 0,0 0 0 0 0,-1 1-1 0 0,1-1 1 0 0,0 0 0 0 0,0 0 0 0 0,0 1 0 0 0,0-1 0 0 0,-2 3 0 0 0,-2 3 301 0 0,1 0 0 0 0,-1 0 0 0 0,2 0-1 0 0,-1 0 1 0 0,-3 10 0 0 0,7-17-455 0 0,0 1 0 0 0,0 0 0 0 0,0-1 0 0 0,0 1 0 0 0,0-1 1 0 0,0 1-1 0 0,0 0 0 0 0,1-1 0 0 0,-1 1 0 0 0,0 0 0 0 0,0-1 0 0 0,0 1 0 0 0,1-1 1 0 0,-1 1-1 0 0,0-1 0 0 0,1 1 0 0 0,-1-1 0 0 0,0 1 0 0 0,1-1 0 0 0,-1 1 0 0 0,1-1 1 0 0,-1 1-1 0 0,0-1 0 0 0,1 1 0 0 0,-1-1 0 0 0,1 0 0 0 0,0 1 0 0 0,-1-1 0 0 0,1 0 1 0 0,-1 0-1 0 0,1 1 0 0 0,0-1 0 0 0,1 1 47 0 0,0-1-1 0 0,-1 1 1 0 0,1 0 0 0 0,0-1-1 0 0,0 0 1 0 0,-1 1 0 0 0,1-1 0 0 0,0 0-1 0 0,0 0 1 0 0,0 0 0 0 0,2 0-1 0 0,1-1-19 0 0,1-1 0 0 0,-1 1 0 0 0,1-1 0 0 0,-1 0-1 0 0,0-1 1 0 0,0 1 0 0 0,0-1 0 0 0,0 0 0 0 0,0 0-1 0 0,0 0 1 0 0,-1-1 0 0 0,0 0 0 0 0,0 0 0 0 0,0 0-1 0 0,0 0 1 0 0,-1-1 0 0 0,1 1 0 0 0,-1-1 0 0 0,0 0-1 0 0,0 0 1 0 0,-1 0 0 0 0,3-6 0 0 0,-5 9-21 0 0,0 2-44 0 0,0-1 0 0 0,0 1 0 0 0,0-1 0 0 0,0 1 0 0 0,0-1 0 0 0,0 1 0 0 0,-1-1 0 0 0,1 0 0 0 0,0 1 0 0 0,0-1 0 0 0,0 1 0 0 0,-1-1 0 0 0,1 1 0 0 0,0 0 0 0 0,-1-1 0 0 0,1 1 0 0 0,0-1 0 0 0,-1 1 0 0 0,1-1 0 0 0,-1 1 0 0 0,1 0 0 0 0,0-1 0 0 0,-1 1 0 0 0,1 0 0 0 0,-1 0 0 0 0,1-1 0 0 0,-1 1 0 0 0,1 0 0 0 0,-1 0 0 0 0,1 0 0 0 0,-2-1 0 0 0,-2 2 5 0 0,-1-1-1 0 0,1 1 0 0 0,-1 0 1 0 0,1 0-1 0 0,0 0 0 0 0,-1 1 1 0 0,1 0-1 0 0,0-1 0 0 0,0 1 1 0 0,0 1-1 0 0,1-1 0 0 0,-8 6 1 0 0,8-6 27 0 0,1 0 1 0 0,-1 0 0 0 0,1 1 0 0 0,-1-1 0 0 0,1 1 0 0 0,0-1-1 0 0,0 1 1 0 0,1 0 0 0 0,-1 0 0 0 0,0 0 0 0 0,1 0-1 0 0,0 0 1 0 0,-1 0 0 0 0,1 0 0 0 0,1 0 0 0 0,-1 0-1 0 0,-1 6 1 0 0,3-8-24 0 0,-1-1 0 0 0,0 1-1 0 0,0 0 1 0 0,1-1 0 0 0,-1 1-1 0 0,0 0 1 0 0,1-1 0 0 0,-1 1 0 0 0,1-1-1 0 0,-1 1 1 0 0,1-1 0 0 0,-1 1-1 0 0,1-1 1 0 0,-1 1 0 0 0,1-1 0 0 0,-1 1-1 0 0,1-1 1 0 0,-1 0 0 0 0,1 1-1 0 0,0-1 1 0 0,-1 0 0 0 0,1 1-1 0 0,0-1 1 0 0,-1 0 0 0 0,1 0 0 0 0,0 0-1 0 0,0 0 1 0 0,-1 1 0 0 0,1-1-1 0 0,0 0 1 0 0,-1 0 0 0 0,1-1 0 0 0,0 1-1 0 0,0 0 1 0 0,-1 0 0 0 0,1 0-1 0 0,0 0 1 0 0,-1-1 0 0 0,2 1 0 0 0,26-8 151 0 0,-24 6-147 0 0,-1 1 0 0 0,1-1 0 0 0,-1-1 0 0 0,0 1 1 0 0,0 0-1 0 0,0-1 0 0 0,0 1 0 0 0,0-1 0 0 0,0 0 0 0 0,-1 0 1 0 0,1 0-1 0 0,-1 0 0 0 0,0 0 0 0 0,0-1 0 0 0,0 1 0 0 0,-1-1 1 0 0,1 1-1 0 0,1-7 0 0 0,-3 9 3 0 0,-11 0 71 0 0,10 0-89 0 0,0 1 0 0 0,0 0 0 0 0,0 0 0 0 0,0-1 0 0 0,0 1 0 0 0,-1 0 0 0 0,1 0 0 0 0,0 0 0 0 0,0 0 0 0 0,0 1 0 0 0,0-1 0 0 0,0 0 0 0 0,-1 0 0 0 0,1 1 0 0 0,0-1 0 0 0,0 1 0 0 0,0-1 1 0 0,0 1-1 0 0,0-1 0 0 0,0 1 0 0 0,0 0 0 0 0,-1 0 0 0 0,-6 6 96 0 0,-1 0-1 0 0,1 0 1 0 0,-12 15 0 0 0,17-19-30 0 0,1 1 0 0 0,-1-1 0 0 0,1 0 0 0 0,0 1 1 0 0,0-1-1 0 0,0 1 0 0 0,1 0 0 0 0,-1 0 0 0 0,1 0 0 0 0,0 0 0 0 0,0 0 0 0 0,1 0 0 0 0,-1 5 0 0 0,0-8-37 0 0,1 0 0 0 0,0-1-1 0 0,0 1 1 0 0,0 0-1 0 0,0 0 1 0 0,0 0 0 0 0,0 0-1 0 0,1-1 1 0 0,-1 1-1 0 0,0 0 1 0 0,0 0-1 0 0,1 0 1 0 0,-1-1 0 0 0,0 1-1 0 0,1 0 1 0 0,-1 0-1 0 0,1-1 1 0 0,-1 1-1 0 0,1 0 1 0 0,-1-1 0 0 0,1 1-1 0 0,-1 0 1 0 0,1-1-1 0 0,-1 1 1 0 0,1-1 0 0 0,0 1-1 0 0,0-1 1 0 0,1 1-1 0 0,-1 0 5 0 0,1-1-1 0 0,0 0 0 0 0,-1 0 1 0 0,1 0-1 0 0,0 0 0 0 0,-1 0 1 0 0,1-1-1 0 0,0 1 0 0 0,-1 0 1 0 0,1-1-1 0 0,0 1 1 0 0,-1-1-1 0 0,3-1 0 0 0,2-1 29 0 0,-1 0 0 0 0,1 0 0 0 0,-1 0 0 0 0,0-1 0 0 0,0 0 0 0 0,8-8 0 0 0,-11 11-50 0 0,-1-1 0 0 0,0 1 0 0 0,0 0 0 0 0,0-1 0 0 0,0 1 0 0 0,0 0 0 0 0,0-1 0 0 0,-1 1 0 0 0,1-1 0 0 0,0 0 0 0 0,-1 1 0 0 0,1-1 0 0 0,-1 1 0 0 0,0-1 1 0 0,1 0-1 0 0,-1 1 0 0 0,0-1 0 0 0,0 0 0 0 0,0 0 0 0 0,0 1 0 0 0,0-1 0 0 0,-1 0 0 0 0,1 1 0 0 0,0-1 0 0 0,-1 1 0 0 0,1-1 0 0 0,-2-2 0 0 0,1 3-3 0 0,-1 0 1 0 0,1 0-1 0 0,0 0 1 0 0,-1 1-1 0 0,1-1 1 0 0,0 0-1 0 0,-1 1 1 0 0,1-1-1 0 0,-1 1 1 0 0,1-1-1 0 0,-1 1 1 0 0,1 0-1 0 0,-1 0 1 0 0,0 0 0 0 0,1-1-1 0 0,-1 2 1 0 0,1-1-1 0 0,-1 0 1 0 0,1 0-1 0 0,-1 0 1 0 0,0 1-1 0 0,1-1 1 0 0,-1 1-1 0 0,1-1 1 0 0,0 1-1 0 0,-1 0 1 0 0,1-1-1 0 0,-1 1 1 0 0,-1 2-1 0 0,-1-2 59 0 0,1 1 0 0 0,0 0 0 0 0,-1 0-1 0 0,1 0 1 0 0,0 0 0 0 0,0 1-1 0 0,0-1 1 0 0,0 1 0 0 0,1-1 0 0 0,-1 1-1 0 0,1 0 1 0 0,0 0 0 0 0,-1 1-1 0 0,1-1 1 0 0,1 0 0 0 0,-1 1-1 0 0,-2 6 1 0 0,3-8 354 0 0,2-2-390 0 0,0 0 1 0 0,0 0-1 0 0,0 0 1 0 0,0 0 0 0 0,0-1-1 0 0,-1 1 1 0 0,1 0-1 0 0,0 0 1 0 0,0 0 0 0 0,0-1-1 0 0,0 1 1 0 0,-1 0 0 0 0,1-1-1 0 0,0 1 1 0 0,0-1-1 0 0,-1 1 1 0 0,1-1 0 0 0,0 1-1 0 0,-1-1 1 0 0,1 1-1 0 0,0-1 1 0 0,-1 0 0 0 0,1 1-1 0 0,-1-1 1 0 0,1 0 0 0 0,-1 1-1 0 0,1-1 1 0 0,-1 0-1 0 0,0 0 1 0 0,1-1 0 0 0,3-5 214 0 0,-3 6-172 0 0,0-15 538 0 0,-3 11-606 0 0,1 4 114 0 0,-6-18-45 0 0,7 18-78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0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1 660 0 0,'-16'5'6549'0'0,"14"1"-5853"0"0,1 0 0 0 0,0 0-1 0 0,0 1 1 0 0,0-1 0 0 0,1 0-1 0 0,-1 1 1 0 0,1-1 0 0 0,1 0-1 0 0,1 9 1 0 0,-1 8 371 0 0,42 781 9812 0 0,-42-794-10781 0 0,2 32 656 0 0,-2-1 0 0 0,-9 81 1 0 0,4-45 1224 0 0,4-77-2138 0 0,0 0 0 0 0,0 1-1 0 0,0-1 1 0 0,1 0 0 0 0,-1 0-1 0 0,0 1 1 0 0,0-1 0 0 0,1 0 0 0 0,-1 0-1 0 0,0 0 1 0 0,0 0 0 0 0,1 1-1 0 0,-1-1 1 0 0,0 0 0 0 0,0 0 0 0 0,1 0-1 0 0,-1 0 1 0 0,0 0 0 0 0,0 0-1 0 0,1 0 1 0 0,-1 0 0 0 0,0 0 0 0 0,1 0-1 0 0,-1 0 1 0 0,0 0 0 0 0,1 0 0 0 0,-1 0-1 0 0,0 0 1 0 0,0 0 0 0 0,1 0-1 0 0,-1 0 1 0 0,0 0 0 0 0,1 0 0 0 0,-1 0-1 0 0,0-1 1 0 0,0 1 0 0 0,1 0-1 0 0,-1 0 1 0 0,0 0 0 0 0,0 0 0 0 0,1-1-1 0 0,12-6-6317 0 0,-5-1 3513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5:4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 0 0,'0'0'4'0'0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5:45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20 364 0 0,'0'-1'212'0'0,"0"0"0"0"0,0 0 0 0 0,0 1 1 0 0,0-1-1 0 0,0 0 0 0 0,0 0 0 0 0,-1 1 0 0 0,1-1 0 0 0,0 0 0 0 0,0 0 1 0 0,-1 1-1 0 0,1-1 0 0 0,0 0 0 0 0,-1 0 0 0 0,1 1 0 0 0,-1-1 0 0 0,1 0 1 0 0,-1 1-1 0 0,1-1 0 0 0,-1 1 0 0 0,0-1 0 0 0,1 1 0 0 0,-1-1 0 0 0,1 1 1 0 0,-1-1-1 0 0,0 1 0 0 0,0 0 0 0 0,1-1 0 0 0,-2 0 0 0 0,0 2-17 0 0,1-1-1 0 0,-1 0 1 0 0,1 1-1 0 0,-1-1 0 0 0,1 1 1 0 0,0-1-1 0 0,-1 1 1 0 0,1 0-1 0 0,0-1 1 0 0,0 1-1 0 0,-1 0 1 0 0,1 0-1 0 0,0 0 0 0 0,-2 2 1 0 0,-4 4 438 0 0,0 2-1 0 0,0-1 1 0 0,-7 12 0 0 0,10-13-228 0 0,0 1 0 0 0,1 0 0 0 0,0-1 0 0 0,0 2 0 0 0,1-1 0 0 0,0 0 0 0 0,0 0 0 0 0,1 1 1 0 0,0-1-1 0 0,0 1 0 0 0,1-1 0 0 0,0 1 0 0 0,2 9 0 0 0,-2-18-360 0 0,0 1 0 0 0,0-1 0 0 0,0 0 1 0 0,0 1-1 0 0,0-1 0 0 0,0 1 0 0 0,0-1 0 0 0,0 1 0 0 0,0-1 1 0 0,1 0-1 0 0,-1 1 0 0 0,0-1 0 0 0,0 0 0 0 0,0 1 0 0 0,1-1 1 0 0,-1 1-1 0 0,0-1 0 0 0,1 0 0 0 0,-1 0 0 0 0,0 1 0 0 0,0-1 1 0 0,1 0-1 0 0,-1 1 0 0 0,1-1 0 0 0,-1 0 0 0 0,0 0 0 0 0,1 0 1 0 0,-1 1-1 0 0,0-1 0 0 0,1 0 0 0 0,-1 0 0 0 0,1 0 0 0 0,-1 0 1 0 0,1 0-1 0 0,0 0 0 0 0,15-8 802 0 0,9-17-124 0 0,-22 22-644 0 0,-1-1-1 0 0,1 1 1 0 0,-1-1 0 0 0,0 0-1 0 0,-1 0 1 0 0,1 0-1 0 0,-1 0 1 0 0,0 0-1 0 0,0 0 1 0 0,0 0-1 0 0,0 0 1 0 0,-1-1 0 0 0,1 1-1 0 0,-1 0 1 0 0,0-1-1 0 0,-1 1 1 0 0,0-6-1 0 0,1 9-66 0 0,-1 0 0 0 0,1 0 0 0 0,-1 1 0 0 0,1-1 0 0 0,-1 0 0 0 0,1 0 0 0 0,-1 0 0 0 0,1 1 0 0 0,-1-1 0 0 0,0 0 0 0 0,1 1 0 0 0,-1-1 0 0 0,0 0 0 0 0,0 1 0 0 0,0-1 0 0 0,1 1 0 0 0,-1-1 0 0 0,0 1 0 0 0,0 0 0 0 0,0-1 0 0 0,0 1 0 0 0,0 0 0 0 0,0-1 0 0 0,0 1 0 0 0,0 0 0 0 0,0 0 0 0 0,1 0 0 0 0,-1 0 0 0 0,0 0 0 0 0,0 0-1 0 0,0 0 1 0 0,0 0 0 0 0,0 1 0 0 0,0-1 0 0 0,0 0 0 0 0,0 0 0 0 0,0 1 0 0 0,0-1 0 0 0,0 1 0 0 0,1-1 0 0 0,-1 1 0 0 0,-1 0 0 0 0,-3 1 40 0 0,1 1 0 0 0,-1-1-1 0 0,1 1 1 0 0,-1 0 0 0 0,-7 7 0 0 0,5-2 62 0 0,0 0 1 0 0,1 0-1 0 0,0 0 0 0 0,-8 16 1 0 0,12-22-76 0 0,1 0 1 0 0,0 0-1 0 0,0 0 1 0 0,0 0-1 0 0,0 0 1 0 0,1 0-1 0 0,-1 1 1 0 0,1-1-1 0 0,-1 0 1 0 0,1 1-1 0 0,0-1 1 0 0,0 0-1 0 0,0 0 1 0 0,0 1 0 0 0,0-1-1 0 0,1 0 1 0 0,-1 1-1 0 0,0-1 1 0 0,1 0-1 0 0,0 0 1 0 0,0 1-1 0 0,0-1 1 0 0,0 0-1 0 0,0 0 1 0 0,0 0-1 0 0,2 2 1 0 0,-2-3-22 0 0,0 0 0 0 0,0-1 1 0 0,1 1-1 0 0,-1-1 1 0 0,0 1-1 0 0,0-1 1 0 0,1 0-1 0 0,-1 1 0 0 0,0-1 1 0 0,1 0-1 0 0,-1 0 1 0 0,0 0-1 0 0,1 0 0 0 0,-1 0 1 0 0,0 0-1 0 0,0-1 1 0 0,1 1-1 0 0,-1 0 1 0 0,0 0-1 0 0,1-1 0 0 0,-1 1 1 0 0,0-1-1 0 0,0 0 1 0 0,2 0-1 0 0,26-18 233 0 0,-26 17-223 0 0,-1-1 0 0 0,1 1 0 0 0,-1-1 1 0 0,0 0-1 0 0,0 0 0 0 0,0 0 0 0 0,0 0 0 0 0,-1 0 0 0 0,1 0 0 0 0,-1-1 1 0 0,0 1-1 0 0,1 0 0 0 0,0-7 0 0 0,-2 10-24 0 0,0 0 0 0 0,0-1-1 0 0,0 1 1 0 0,-1 0 0 0 0,1-1-1 0 0,0 1 1 0 0,0 0 0 0 0,0-1 0 0 0,0 1-1 0 0,0 0 1 0 0,0-1 0 0 0,-1 1 0 0 0,1 0-1 0 0,0-1 1 0 0,0 1 0 0 0,0 0 0 0 0,-1 0-1 0 0,1-1 1 0 0,0 1 0 0 0,0 0 0 0 0,-1 0-1 0 0,1-1 1 0 0,0 1 0 0 0,-1 0-1 0 0,1 0 1 0 0,0 0 0 0 0,-1 0 0 0 0,1-1-1 0 0,0 1 1 0 0,-1 0 0 0 0,1 0 0 0 0,0 0-1 0 0,-1 0 1 0 0,1 0 0 0 0,0 0 0 0 0,-1 0-1 0 0,1 0 1 0 0,0 0 0 0 0,-1 0-1 0 0,1 0 1 0 0,-1 0 0 0 0,1 0 0 0 0,-17 13 75 0 0,-9 22-6 0 0,25-33-64 0 0,0-1 0 0 0,1 0 0 0 0,-1 1 0 0 0,1-1-1 0 0,-1 0 1 0 0,1 1 0 0 0,-1-1 0 0 0,1 1-1 0 0,0-1 1 0 0,0 1 0 0 0,0-1 0 0 0,0 1 0 0 0,0 1-1 0 0,0-3 2 0 0,0 1-1 0 0,0-1 0 0 0,0 1 0 0 0,0-1 1 0 0,1 1-1 0 0,-1-1 0 0 0,0 0 1 0 0,0 1-1 0 0,1-1 0 0 0,-1 1 0 0 0,0-1 1 0 0,0 0-1 0 0,1 1 0 0 0,-1-1 1 0 0,0 0-1 0 0,1 1 0 0 0,-1-1 0 0 0,1 0 1 0 0,-1 0-1 0 0,0 1 0 0 0,1-1 0 0 0,-1 0 1 0 0,1 0-1 0 0,-1 0 0 0 0,1 0 1 0 0,0 1-1 0 0,1-1 11 0 0,-1 0-1 0 0,1 0 1 0 0,0-1 0 0 0,0 1-1 0 0,-1 0 1 0 0,1-1 0 0 0,0 1-1 0 0,0-1 1 0 0,-1 1 0 0 0,1-1-1 0 0,-1 0 1 0 0,1 1 0 0 0,0-1-1 0 0,-1 0 1 0 0,0 0 0 0 0,1 0-1 0 0,-1-1 1 0 0,1 1 0 0 0,-1 0-1 0 0,1-2 1 0 0,0 0 23 0 0,0 1 1 0 0,0-1-1 0 0,-1 0 1 0 0,1 0-1 0 0,-1 0 0 0 0,0 0 1 0 0,1 0-1 0 0,-1-4 0 0 0,-3 4-24 0 0,2 2-19 0 0,0 1 1 0 0,-1 0 0 0 0,1 0 0 0 0,0 0 0 0 0,0-1-1 0 0,0 1 1 0 0,0 0 0 0 0,0 0 0 0 0,0 0 0 0 0,0-1-1 0 0,0 1 1 0 0,-1 0 0 0 0,1 0 0 0 0,0 0 0 0 0,0 0-1 0 0,0 0 1 0 0,0-1 0 0 0,-1 1 0 0 0,1 0 0 0 0,0 0-1 0 0,0 0 1 0 0,0 0 0 0 0,0 0 0 0 0,-1 0 0 0 0,1 0-1 0 0,0 0 1 0 0,0 0 0 0 0,-1 0 0 0 0,1 0 0 0 0,0 0-1 0 0,0-1 1 0 0,0 1 0 0 0,-1 1 0 0 0,1-1 0 0 0,0 0-1 0 0,0 0 1 0 0,0 0 0 0 0,-1 0 0 0 0,1 0 0 0 0,0 0-1 0 0,-1 0 1 0 0,0 1 1 0 0,-1-1-2 0 0,0 1-1 0 0,1 0 1 0 0,-1 0 0 0 0,0 0-1 0 0,1-1 1 0 0,-1 1 0 0 0,1 1-1 0 0,-1-1 1 0 0,1 0 0 0 0,0 0 0 0 0,-1 0-1 0 0,1 1 1 0 0,0-1 0 0 0,0 1-1 0 0,0-1 1 0 0,0 1 0 0 0,0-1-1 0 0,0 1 1 0 0,1 0 0 0 0,-1-1-1 0 0,0 1 1 0 0,1 0 0 0 0,-1 0 0 0 0,1 3-1 0 0,-1-5 7 0 0,1 1-1 0 0,0-1 1 0 0,0 0-1 0 0,0 1 1 0 0,0-1-1 0 0,0 1 1 0 0,0-1-1 0 0,0 0 1 0 0,0 1-1 0 0,0-1 1 0 0,0 1-1 0 0,0-1 1 0 0,0 1-1 0 0,0-1 1 0 0,0 0-1 0 0,0 1 1 0 0,0-1-1 0 0,0 1 1 0 0,0-1-1 0 0,1 0 1 0 0,-1 1-1 0 0,0-1 1 0 0,0 0 0 0 0,1 1-1 0 0,-1-1 1 0 0,0 0-1 0 0,0 1 1 0 0,1-1-1 0 0,-1 0 1 0 0,0 1-1 0 0,1-1 1 0 0,-1 0-1 0 0,0 0 1 0 0,1 0-1 0 0,-1 1 1 0 0,0-1-1 0 0,1 0 1 0 0,-1 0-1 0 0,1 0 1 0 0,-1 0-1 0 0,0 0 1 0 0,1 0-1 0 0,-1 1 1 0 0,1-1-1 0 0,-1 0 1 0 0,0 0-1 0 0,1 0 1 0 0,-1-1-1 0 0,1 1 1 0 0,-1 0-1 0 0,1 0 1 0 0,1-1 30 0 0,-1 0 1 0 0,1 0-1 0 0,0 0 0 0 0,-1 0 1 0 0,0 0-1 0 0,1 0 0 0 0,-1 0 1 0 0,0-1-1 0 0,0 1 1 0 0,1 0-1 0 0,-1-1 0 0 0,1-1 1 0 0,-2 2 35 0 0,8-23 679 0 0,-6 19-750 0 0,-2 4 77 0 0,1-3 200 0 0,4 18-4187 0 0,-2-13 1433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04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10 340 0 0,'0'0'605'0'0,"-9"-9"7048"0"0,7 9-7447 0 0,1 1 0 0 0,-1 0-1 0 0,1 0 1 0 0,0 0 0 0 0,-1 0-1 0 0,1 0 1 0 0,0 0 0 0 0,0 0 0 0 0,0 0-1 0 0,-1 1 1 0 0,1-1 0 0 0,0 0 0 0 0,1 1-1 0 0,-1-1 1 0 0,0 1 0 0 0,0-1-1 0 0,1 1 1 0 0,-1-1 0 0 0,1 1 0 0 0,-1-1-1 0 0,1 1 1 0 0,-1-1 0 0 0,1 1 0 0 0,0 0-1 0 0,0-1 1 0 0,0 1 0 0 0,0 0-1 0 0,0-1 1 0 0,0 1 0 0 0,1 0 0 0 0,-1-1-1 0 0,1 1 1 0 0,-1-1 0 0 0,1 1-1 0 0,-1-1 1 0 0,1 1 0 0 0,0-1 0 0 0,-1 1-1 0 0,1-1 1 0 0,0 1 0 0 0,0-1 0 0 0,2 2-1 0 0,-1-3-44 0 0,0 0 1 0 0,-1 0-1 0 0,1 0 0 0 0,0 0 0 0 0,0 0 0 0 0,0-1 0 0 0,-1 1 0 0 0,1 0 0 0 0,0-1 1 0 0,-1 0-1 0 0,1 1 0 0 0,0-1 0 0 0,-1 0 0 0 0,1 0 0 0 0,-1 0 0 0 0,1 0 0 0 0,1-2 1 0 0,1 0 284 0 0,-2 1-173 0 0,0 1 0 0 0,-1-1 1 0 0,1 1-1 0 0,0-1 0 0 0,-1 0 1 0 0,1 0-1 0 0,-1 0 0 0 0,1 0 0 0 0,-1 0 1 0 0,0 0-1 0 0,0 0 0 0 0,0-1 1 0 0,1-2-1 0 0,-12 10-170 0 0,9-5-89 0 0,0 0 0 0 0,0 1 0 0 0,0-1-1 0 0,0 0 1 0 0,0 1 0 0 0,1-1 0 0 0,-1 0 0 0 0,0 1 0 0 0,0-1-1 0 0,0 1 1 0 0,1-1 0 0 0,-1 1 0 0 0,0 0 0 0 0,0-1-1 0 0,1 1 1 0 0,-2 1 0 0 0,-4 4 3546 0 0,4-13-5353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0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60 260 0 0,'2'-31'11880'0'0,"-2"29"-10809"0"0,2 1-670 0 0,-1 1 1 0 0,1-1-1 0 0,0 1 0 0 0,0-1 0 0 0,-1 1 1 0 0,1 0-1 0 0,0 0 0 0 0,0-1 0 0 0,0 1 0 0 0,0 0 1 0 0,2 1-1 0 0,-1-1-159 0 0,332-3 10474 0 0,-259-3-11225 0 0,-50 1-3764 0 0,-3-2-4651 0 0,-16 4 6307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07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64 0 0,'4'-20'11058'0'0,"36"9"-5047"0"0,30 8-2465 0 0,-17 2-2141 0 0,3-4-305 0 0,18 0 273 0 0,-1-4 0 0 0,85-21 0 0 0,-156 29-1312 0 0,28-6-656 0 0,-11 5-3635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0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0 284 0 0,'-9'1'10577'0'0,"-12"107"4"0"0,2 61-5990 0 0,8-63-2311 0 0,4-58-1396 0 0,-5 88 1283 0 0,12-135-2333 0 0,0 0 0 0 0,0 0 0 0 0,0 1 0 0 0,0-1 0 0 0,0 0 0 0 0,0 1 0 0 0,1-1 0 0 0,-1 0 0 0 0,0 1 0 0 0,1-1 0 0 0,-1 0 0 0 0,1 0 0 0 0,-1 0 0 0 0,1 1 0 0 0,1 0 0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0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1 460 0 0,'-23'0'1086'0'0,"6"-1"1338"0"0,0 1 0 0 0,0 1 0 0 0,-16 6 6278 0 0,41-3-7291 0 0,14 3-612 0 0,-12-7-338 0 0,85 5 3715 0 0,147-10-1 0 0,-189 4-9951 0 0,-25 2-831 0 0,-13-1 3837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0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12 288 0 0,'10'-11'17621'0'0,"-19"27"-16554"0"0,-2-1 0 0 0,1 0 1 0 0,-2-1-1 0 0,-25 26 0 0 0,-66 50 1244 0 0,76-67-1579 0 0,12-10-543 0 0,-3 3-143 0 0,-1-1-1 0 0,-27 16 1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0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57 6461 0 0,'-2'-4'1266'0'0,"0"0"1"0"0,0 0 0 0 0,0 0-1 0 0,1 0 1 0 0,0 0 0 0 0,0 0-1 0 0,0 0 1 0 0,0 0 0 0 0,1 0-1 0 0,-1 0 1 0 0,1-8 0 0 0,1 11-512 0 0,9 4 1395 0 0,-3 0-1682 0 0,-1 2 0 0 0,0-1 0 0 0,1 1 0 0 0,-1 0 0 0 0,-1 0 0 0 0,1 1 0 0 0,7 10 0 0 0,35 51 1335 0 0,-39-53-1364 0 0,-1-2-602 0 0,17 23 1284 0 0,-8-23-4526 0 0,5-8-6115 0 0,-14-5 6336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0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14 114 360 0 0,'-13'15'10524'0'0,"19"-7"-5667"0"0,12-11-3539 0 0,-1 0-1 0 0,0-2 1 0 0,-1 0 0 0 0,1-1 0 0 0,27-14-1 0 0,72-52 1818 0 0,-89 55-2046 0 0,-27 16-1029 0 0,1 1 0 0 0,0-1 0 0 0,-1 1 0 0 0,1-1 0 0 0,0 1 0 0 0,0-1 0 0 0,0 1-1 0 0,-1 0 1 0 0,1-1 0 0 0,0 1 0 0 0,0 0 0 0 0,0 0 0 0 0,0-1 0 0 0,0 1 0 0 0,-1 0 0 0 0,1 0 0 0 0,0 0 0 0 0,0 0-1 0 0,0 0 1 0 0,0 0 0 0 0,1 1 0 0 0,-1-1-13 0 0,-1 1 0 0 0,1-1 0 0 0,-1 1 0 0 0,1-1 0 0 0,-1 1 0 0 0,1 0 0 0 0,-1-1 0 0 0,1 1 0 0 0,-1 0 0 0 0,0-1 0 0 0,1 1 0 0 0,-1 0 0 0 0,0-1 0 0 0,0 1 0 0 0,1 0 0 0 0,-1 0 0 0 0,0-1 0 0 0,0 1 0 0 0,0 0 0 0 0,0 0 0 0 0,-5 51 1383 0 0,2-36-865 0 0,1 14-416 0 0,0-1 0 0 0,2 1 0 0 0,5 37 0 0 0,-5-66-290 0 0,0 0-1 0 0,0-1 1 0 0,0 1-1 0 0,1 0 1 0 0,-1 0-1 0 0,0 0 1 0 0,1-1-1 0 0,-1 1 1 0 0,0 0-1 0 0,1-1 1 0 0,-1 1-1 0 0,1 0 1 0 0,0-1-1 0 0,-1 1 1 0 0,1 0-1 0 0,-1-1 1 0 0,1 1 0 0 0,0-1-1 0 0,-1 1 1 0 0,1-1-1 0 0,0 1 1 0 0,0-1-1 0 0,-1 0 1 0 0,1 1-1 0 0,0-1 1 0 0,0 0-1 0 0,0 0 1 0 0,0 0-1 0 0,-1 1 1 0 0,1-1-1 0 0,0 0 1 0 0,0 0-1 0 0,0 0 1 0 0,0 0 0 0 0,1-1-1 0 0,30-7-9004 0 0,-17 0 5971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0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1 106 484 0 0,'9'-36'2552'0'0,"-7"25"-459"0"0,0 0-1 0 0,1 1 0 0 0,1-1 1 0 0,8-16 5694 0 0,-1 105-3440 0 0,23 532 1758 0 0,-35-582-6304 0 0,0-21-316 0 0,1 0 0 0 0,-1 1 0 0 0,1-1 1 0 0,1 0-1 0 0,-1 0 0 0 0,4 13 0 0 0,-4-20 51 0 0,0 1 0 0 0,1-1-1 0 0,-1 1 1 0 0,0-1-1 0 0,9 7-6965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09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14 40 0 0,'-5'-3'2148'0'0,"-15"-7"12350"0"0,19 10-14218 0 0,0 1 0 0 0,1 0 0 0 0,-1 0-1 0 0,0 0 1 0 0,1 0 0 0 0,-1 0 0 0 0,1 0 0 0 0,0 0-1 0 0,-1 0 1 0 0,1 0 0 0 0,0 0 0 0 0,-1 0-1 0 0,1 0 1 0 0,0 0 0 0 0,0 0 0 0 0,0 0 0 0 0,0 0-1 0 0,0 0 1 0 0,0 0 0 0 0,0 0 0 0 0,0 1 0 0 0,1-1-1 0 0,-1 0 1 0 0,0 0 0 0 0,1 0 0 0 0,-1 0-1 0 0,0 0 1 0 0,1 0 0 0 0,-1 0 0 0 0,2 1 0 0 0,-1-2 169 0 0,1 0-279 0 0,0-1 1 0 0,0 0-1 0 0,-1 0 1 0 0,1 0-1 0 0,0 0 1 0 0,0 0-1 0 0,-1-1 1 0 0,1 1-1 0 0,-1 0 0 0 0,1-1 1 0 0,-1 1-1 0 0,1-1 1 0 0,0-1-1 0 0,2-5 1349 0 0,-3 4-3009 0 0,-20 9-11985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1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139 177 208 0 0,'-1'0'248'0'0,"0"-1"0"0"0,0 1 0 0 0,-1-1 0 0 0,1 0 0 0 0,0 1 0 0 0,0-1 0 0 0,0 0 0 0 0,0 0 0 0 0,0 1 0 0 0,0-1 0 0 0,0 0 0 0 0,0 0 0 0 0,0 0 0 0 0,0-1 0 0 0,0 1 0 0 0,1 0 0 0 0,-1 0 0 0 0,0 0 0 0 0,1 0 0 0 0,-1-1 0 0 0,1 1 0 0 0,-1 0 0 0 0,1-1 0 0 0,0 0 0 0 0,0-1 109 0 0,0 1 0 0 0,0-1 1 0 0,0 1-1 0 0,1-1 0 0 0,-1 1 1 0 0,1 0-1 0 0,0-1 0 0 0,0 1 1 0 0,0 0-1 0 0,0 0 0 0 0,0 0 1 0 0,2-3-1 0 0,4-5 702 0 0,1 0 1 0 0,0 1-1 0 0,18-17 1 0 0,-14 16-221 0 0,0 0 0 0 0,0 1 0 0 0,20-11 0 0 0,-30 18-646 0 0,1 0 0 0 0,0 1-1 0 0,0-1 1 0 0,0 1 0 0 0,0-1-1 0 0,0 1 1 0 0,0 0 0 0 0,0 0 0 0 0,1 1-1 0 0,-1-1 1 0 0,0 1 0 0 0,1-1-1 0 0,-1 1 1 0 0,0 0 0 0 0,1 0 0 0 0,-1 1-1 0 0,0-1 1 0 0,0 1 0 0 0,1-1-1 0 0,-1 1 1 0 0,0 0 0 0 0,5 3-1 0 0,-6-2-90 0 0,0 0 0 0 0,0 0 0 0 0,0 0 0 0 0,0 1 0 0 0,-1-1-1 0 0,1 0 1 0 0,-1 1 0 0 0,0 0 0 0 0,1-1 0 0 0,-1 1-1 0 0,0 0 1 0 0,-1-1 0 0 0,1 1 0 0 0,0 0 0 0 0,-1 0 0 0 0,0 0-1 0 0,1 0 1 0 0,-1 0 0 0 0,0 0 0 0 0,-1-1 0 0 0,1 1 0 0 0,0 0-1 0 0,-1 0 1 0 0,-1 3 0 0 0,-1 11 132 0 0,-2-1-1 0 0,-10 26 1 0 0,14-40-199 0 0,-8 20 157 0 0,-1 0 1 0 0,-1-1-1 0 0,-2-1 1 0 0,0 0-1 0 0,0-1 0 0 0,-31 32 1 0 0,17-24 53 0 0,-1-2 0 0 0,-1-1 0 0 0,-49 32 0 0 0,68-50-166 0 0,8-4-58 0 0,0 0-1 0 0,0-1 1 0 0,0 1-1 0 0,0-1 0 0 0,0 0 1 0 0,-1 0-1 0 0,1 0 1 0 0,0 0-1 0 0,-1 0 0 0 0,1 0 1 0 0,-4 0-1 0 0,6-1 52 0 0,20-9-66 0 0,-7 5 32 0 0,1 1 1 0 0,0 0-1 0 0,0 0 1 0 0,-1 2-1 0 0,2 0 1 0 0,-1 0-1 0 0,0 1 0 0 0,17 3 1 0 0,12 3 269 0 0,53 13 1 0 0,-67-10 17 0 0,33 13 0 0 0,-43-14-67 0 0,0-1-1 0 0,1 0 1 0 0,0-2-1 0 0,29 5 1 0 0,-42-10-465 0 0,0 0 1 0 0,1 0-1 0 0,-1-1 1 0 0,0 1-1 0 0,0-2 1 0 0,0 1-1 0 0,0-1 1 0 0,13-5-1 0 0,-5 0-3995 0 0,-1-1-3471 0 0,-8 6 4529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1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17 484 0 0,'-11'-17'17835'0'0,"83"126"-9964"0"0,-70-106-8089 0 0,7 12 325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3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15 288 0 0,'-14'-2'13758'0'0,"44"-1"-12152"0"0,-1 1 0 0 0,34 2 1 0 0,4 1-456 0 0,103-8 3475 0 0,-241 16-4700 0 0,-103 0-1 0 0,207-17 266 0 0,8-1-3172 0 0,-40 8 2752 0 0,1-1-970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3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45 113 812 0 0,'-1'-4'12752'0'0,"1"4"-12487"0"0,24-4 4741 0 0,49-3-5193 0 0,-46 5 1728 0 0,21-1-591 0 0,0-3 0 0 0,-1-1-1 0 0,0-3 1 0 0,72-24 0 0 0,-96 20 19 0 0,-23 13-942 0 0,0 1 0 0 0,1-1 0 0 0,-1 1 0 0 0,0 0 1 0 0,1-1-1 0 0,-1 1 0 0 0,0-1 0 0 0,0 1 0 0 0,1-1 1 0 0,-1 1-1 0 0,0-1 0 0 0,0 1 0 0 0,0-1 0 0 0,0 1 0 0 0,0-1 1 0 0,0 1-1 0 0,0-1 0 0 0,0 1 0 0 0,0-1 0 0 0,0 0 0 0 0,0 1 1 0 0,0-1-1 0 0,0 1 0 0 0,0-1 0 0 0,0 1 0 0 0,-1-1 1 0 0,1 1-1 0 0,0-1 0 0 0,0 1 0 0 0,-1 0 0 0 0,1-1 0 0 0,0 1 1 0 0,0-1-1 0 0,-1 1 0 0 0,0-1 0 0 0,1 1-15 0 0,-1-1-1 0 0,1 1 1 0 0,-1-1 0 0 0,1 1-1 0 0,-1 0 1 0 0,1 0 0 0 0,-1-1-1 0 0,0 1 1 0 0,1 0 0 0 0,-1 0 0 0 0,1 0-1 0 0,-1 0 1 0 0,0 0 0 0 0,1 0-1 0 0,-1 0 1 0 0,1 0 0 0 0,-1 0-1 0 0,0 0 1 0 0,1 0 0 0 0,-1 0-1 0 0,0 0 1 0 0,1 0 0 0 0,-1 0-1 0 0,1 1 1 0 0,-1-1 0 0 0,1 0-1 0 0,-1 0 1 0 0,-1 1 0 0 0,-12 9 122 0 0,8-4-98 0 0,1 1 0 0 0,0-1 0 0 0,0 1-1 0 0,0 0 1 0 0,1 0 0 0 0,0 0 0 0 0,0 1 0 0 0,1-1 0 0 0,0 1 0 0 0,-3 11 0 0 0,0 5 46 0 0,1 1 0 0 0,-3 27 0 0 0,5-16 2 0 0,2 0 0 0 0,2 0 0 0 0,0 0 0 0 0,3 0 0 0 0,1-1 0 0 0,1 0 0 0 0,3 0 0 0 0,0 0 0 0 0,22 50 0 0 0,-30-83-77 0 0,0-1 0 0 0,0 1-1 0 0,-1 0 1 0 0,1-1 0 0 0,0 1 0 0 0,-1 0 0 0 0,1 0 0 0 0,-1-1 0 0 0,0 1 0 0 0,0 0 0 0 0,0 0 0 0 0,0 0 0 0 0,0-1 0 0 0,0 1 0 0 0,0 0 0 0 0,0 0 0 0 0,-1 0 0 0 0,1-1 0 0 0,-1 1 0 0 0,1 0 0 0 0,-1-1-1 0 0,0 1 1 0 0,1 0 0 0 0,-1-1 0 0 0,0 1 0 0 0,0-1 0 0 0,-2 3 0 0 0,-2 0-6 0 0,1-1 0 0 0,-1 0 0 0 0,0 0 0 0 0,0 0-1 0 0,0-1 1 0 0,0 0 0 0 0,-11 4 0 0 0,-33 7-2 0 0,0-2 1 0 0,-100 10-1 0 0,-9 1-24 0 0,158-22 32 0 0,1 0 0 0 0,-1 0 0 0 0,0 0 0 0 0,0 0 0 0 0,0 0 0 0 0,0 0 1 0 0,0 0-1 0 0,0 0 0 0 0,0 1 0 0 0,0-1 0 0 0,0 0 0 0 0,0 0 0 0 0,0 0 0 0 0,0 0 0 0 0,0 0 0 0 0,0 0 0 0 0,0 0 0 0 0,0 0 0 0 0,0 0 0 0 0,0 0 0 0 0,0 1 0 0 0,0-1 0 0 0,0 0 0 0 0,0 0 0 0 0,-1 0 0 0 0,1 0 0 0 0,0 0 0 0 0,0 0 0 0 0,0 0 0 0 0,0 0 0 0 0,0 0 0 0 0,0 0 0 0 0,0 0 0 0 0,0 0 0 0 0,0 1 0 0 0,0-1 0 0 0,0 0 0 0 0,0 0 0 0 0,0 0 0 0 0,0 0 0 0 0,-1 0 0 0 0,1 0 0 0 0,17 3 120 0 0,25 1 50 0 0,68-4 332 0 0,-46-1-635 0 0,65 8-1 0 0,-117-5-1288 0 0,25 0-9675 0 0,-24-5 8113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3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0 712 0 0,'0'0'12415'0'0,"-2"2"-11031"0"0,-16 13 814 0 0,2 0 1 0 0,-22 26 0 0 0,-8 7-637 0 0,43-45-1481 0 0,-328 291 5208 0 0,276-251-5829 0 0,52-40-358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3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61 600 0 0,'-12'-61'17985'0'0,"88"127"-13025"0"0,-32-30-2933 0 0,2-1 0 0 0,62 35-1 0 0,-101-66-2543 0 0,-1-1 848 0 0,0 1-1 0 0,1-1 1 0 0,-1 0 0 0 0,0-1-1 0 0,9 3 1 0 0,2-4-3971 0 0,-1-5-5537 0 0,-9 0 6043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3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7 207 120 0 0,'-7'7'13885'0'0,"14"-10"-10724"0"0,1 0-4804 0 0,12-4 2620 0 0,-1 0 0 0 0,1-1 0 0 0,-2-1-1 0 0,1-1 1 0 0,-1-1 0 0 0,22-17-1 0 0,-11 5 244 0 0,-1-2 0 0 0,38-43 0 0 0,-65 67-1170 0 0,-1 0 0 0 0,1 0 1 0 0,0 0-1 0 0,0 0 0 0 0,0 1 0 0 0,-1-1 1 0 0,1 0-1 0 0,0 0 0 0 0,0 1 1 0 0,0-1-1 0 0,0 1 0 0 0,0-1 1 0 0,0 1-1 0 0,0-1 0 0 0,3 0 0 0 0,-4 1-35 0 0,0 0 0 0 0,1 1 0 0 0,-1-1 0 0 0,0 0 0 0 0,1 0 0 0 0,-1 0 0 0 0,0 1 0 0 0,0-1 0 0 0,1 0 0 0 0,-1 1 0 0 0,0-1-1 0 0,0 0 1 0 0,1 0 0 0 0,-1 1 0 0 0,0-1 0 0 0,0 0 0 0 0,0 1 0 0 0,1-1 0 0 0,-1 0 0 0 0,0 1 0 0 0,0-1 0 0 0,0 1 0 0 0,0-1 0 0 0,0 0-1 0 0,0 1 1 0 0,0-1 0 0 0,0 0 0 0 0,0 1 0 0 0,0 0 0 0 0,-4 39 478 0 0,-48 163-271 0 0,52-202-985 0 0,5 2-2144 0 0,9-5-4736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3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30 704 0 0,'-6'-5'12358'0'0,"6"6"-12230"0"0,-1-1-1 0 0,1 1 1 0 0,-1 0 0 0 0,1-1-1 0 0,-1 1 1 0 0,1-1 0 0 0,0 1-1 0 0,-1 0 1 0 0,1-1 0 0 0,0 1-1 0 0,0 0 1 0 0,-1-1 0 0 0,1 1-1 0 0,0 0 1 0 0,0 0 0 0 0,0-1-1 0 0,0 1 1 0 0,0 0 0 0 0,0 0-1 0 0,0-1 1 0 0,0 1 0 0 0,0 0-1 0 0,0-1 1 0 0,0 1 0 0 0,1 0-1 0 0,-1 0 1 0 0,0-1 0 0 0,1 1-1 0 0,-1 0 1 0 0,0-1 0 0 0,1 1-1 0 0,-1-1 1 0 0,0 1 0 0 0,1 0-1 0 0,-1-1 1 0 0,1 1 0 0 0,-1-1-1 0 0,1 1 1 0 0,0-1 0 0 0,-1 0-1 0 0,1 1 1 0 0,-1-1 0 0 0,1 1-1 0 0,0-1 1 0 0,-1 0 0 0 0,1 0-1 0 0,0 1 1 0 0,-1-1 0 0 0,1 0-1 0 0,0 0 1 0 0,0 0 0 0 0,-1 0-1 0 0,1 0 1 0 0,0 0 0 0 0,0 0-1 0 0,-1 0 1 0 0,2 0 0 0 0,1 0 100 0 0,0 0 0 0 0,0-1 0 0 0,-1 1 1 0 0,1-1-1 0 0,0 0 0 0 0,0 0 0 0 0,0 0 0 0 0,-1 0 1 0 0,1 0-1 0 0,0 0 0 0 0,-1-1 0 0 0,1 1 1 0 0,-1-1-1 0 0,0 0 0 0 0,4-3 0 0 0,-5 3 25 0 0,1 0-1 0 0,0 0 1 0 0,-1 0-1 0 0,1 0 1 0 0,-1-1 0 0 0,0 1-1 0 0,0-1 1 0 0,0 1-1 0 0,1-5 1 0 0,-2 6 160 0 0,-4-4-383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3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39 240 0 0,'8'-12'-63'0'0,"12"-15"17660"0"0,-30 38-15218 0 0,-3 2-1606 0 0,-1 0-1 0 0,0-1 1 0 0,-23 15 0 0 0,2-2-131 0 0,-49 36 754 0 0,-29 24 344 0 0,96-70-1401 0 0,0 1 0 0 0,1 1 0 0 0,0 0 0 0 0,-13 20 0 0 0,27-35-295 0 0,1 0 1 0 0,-1 0-1 0 0,1 0 1 0 0,0 1-1 0 0,-1-1 0 0 0,1 1 1 0 0,0-1-1 0 0,0 0 1 0 0,0 1-1 0 0,1 0 1 0 0,-1-1-1 0 0,1 1 1 0 0,-1-1-1 0 0,1 1 1 0 0,0 0-1 0 0,0 4 1 0 0,1-5-9 0 0,0 0 1 0 0,0 0 0 0 0,0 0 0 0 0,0 0 0 0 0,0 0 0 0 0,1-1-1 0 0,-1 1 1 0 0,1 0 0 0 0,-1-1 0 0 0,1 1 0 0 0,0-1 0 0 0,-1 1-1 0 0,1-1 1 0 0,0 0 0 0 0,0 1 0 0 0,0-1 0 0 0,0 0 0 0 0,0 0-1 0 0,0-1 1 0 0,3 2 0 0 0,21 7 140 0 0,0-1-1 0 0,1-1 1 0 0,0-1 0 0 0,0-1-1 0 0,47 1 1 0 0,-32-5-576 0 0,0-2 1 0 0,0-1-1 0 0,46-10 0 0 0,-70 8-550 0 0,0-1 0 0 0,0 0 0 0 0,24-11 0 0 0,19-16-8876 0 0,-45 23 7068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0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3 354 52 0 0,'-1'-7'337'0'0,"0"-1"1"0"0,0 1-1 0 0,1-1 0 0 0,0 1 1 0 0,1-1-1 0 0,0 1 0 0 0,0 0 1 0 0,0-1-1 0 0,1 1 0 0 0,0 0 1 0 0,0 0-1 0 0,1 0 0 0 0,3-7 1 0 0,0 3 162 0 0,0 1-1 0 0,1 0 1 0 0,0 1 0 0 0,1 0 0 0 0,0 0 0 0 0,0 0 0 0 0,14-10 0 0 0,3 1 291 0 0,1 1-1 0 0,0 1 0 0 0,1 1 1 0 0,1 1-1 0 0,32-10 1 0 0,-29 12 38 0 0,1 2 1 0 0,0 0 0 0 0,1 3 0 0 0,52-6-1 0 0,-71 12-557 0 0,-1 0 0 0 0,0 1 0 0 0,1 0 0 0 0,-1 1 0 0 0,0 1 0 0 0,1 0-1 0 0,-1 1 1 0 0,0 0 0 0 0,0 1 0 0 0,-1 0 0 0 0,1 1 0 0 0,-1 1-1 0 0,22 13 1 0 0,-30-16-171 0 0,1 1-1 0 0,0 0 1 0 0,-1 0 0 0 0,0 0-1 0 0,0 0 1 0 0,0 1-1 0 0,-1-1 1 0 0,0 1-1 0 0,0 0 1 0 0,0 0-1 0 0,0 0 1 0 0,-1 1 0 0 0,1-1-1 0 0,1 7 1 0 0,-3-3 28 0 0,1-1 1 0 0,-1 0 0 0 0,0 1 0 0 0,-1-1-1 0 0,0 1 1 0 0,0-1 0 0 0,-1 1 0 0 0,-3 13-1 0 0,-3 3 41 0 0,-1-1-1 0 0,0-1 1 0 0,-2 1-1 0 0,-1-1 1 0 0,-15 23-1 0 0,0-7 86 0 0,-1-2-1 0 0,-2 0 1 0 0,-63 61-1 0 0,67-75-96 0 0,-2-1-1 0 0,-1-1 0 0 0,0-2 0 0 0,-2-1 1 0 0,-61 28-1 0 0,64-38-109 0 0,27-7-55 0 0,-1-1 1 0 0,1 0 0 0 0,-1 1-1 0 0,0-1 1 0 0,1 0 0 0 0,-1 0-1 0 0,0 0 1 0 0,1 1-1 0 0,-1-1 1 0 0,0 0 0 0 0,1 0-1 0 0,-1 0 1 0 0,0 0 0 0 0,1 0-1 0 0,-1 0 1 0 0,0 0 0 0 0,1 0-1 0 0,-1-1 1 0 0,0 1-1 0 0,1 0 1 0 0,-1 0 0 0 0,1 0-1 0 0,-1-1 1 0 0,0 1 0 0 0,1 0-1 0 0,-1-1 1 0 0,1 1-1 0 0,-1-1 1 0 0,1 1 0 0 0,-1 0-1 0 0,1-1 1 0 0,-1 1 0 0 0,0-2-1 0 0,3 0-3 0 0,-1 0-1 0 0,1 0 1 0 0,0 0 0 0 0,0 1-1 0 0,0-1 1 0 0,0 1 0 0 0,0-1-1 0 0,0 1 1 0 0,0-1 0 0 0,1 1-1 0 0,-1 0 1 0 0,0 0-1 0 0,1 0 1 0 0,2 0 0 0 0,20-6 96 0 0,0 2 1 0 0,0 0-1 0 0,1 2 1 0 0,0 0-1 0 0,-1 2 1 0 0,1 1-1 0 0,0 1 1 0 0,-1 2-1 0 0,41 8 1 0 0,-35-5 120 0 0,-2 2 0 0 0,1 2 0 0 0,-1 0 0 0 0,0 2 0 0 0,-1 1 0 0 0,-1 1 0 0 0,43 30 0 0 0,-58-35-67 0 0,0 1 0 0 0,-1 0 0 0 0,0 0 0 0 0,-1 1-1 0 0,12 16 1 0 0,-17-21-10 0 0,-1 1 1 0 0,0-1-1 0 0,-1 1 0 0 0,1 0 0 0 0,-1 0 0 0 0,-1 0 0 0 0,1 1 1 0 0,-1-1-1 0 0,0 1 0 0 0,-1-1 0 0 0,0 1 0 0 0,0 8 0 0 0,-1-15-169 0 0,0 0-1 0 0,0 0 0 0 0,0 0 1 0 0,0 0-1 0 0,0 0 0 0 0,0 0 1 0 0,0 0-1 0 0,0 1 0 0 0,1-1 1 0 0,-1 0-1 0 0,0 0 0 0 0,1 0 1 0 0,-1 0-1 0 0,1 0 0 0 0,-1 0 1 0 0,1-1-1 0 0,-1 1 0 0 0,2 2 1 0 0,6-2-4048 0 0,2-3-3900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3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12 0 0,'-4'3'15502'0'0,"2"0"-15306"0"0,-1-1 0 0 0,1 0 0 0 0,1 1 0 0 0,-1-1 0 0 0,0 1 1 0 0,0 0-1 0 0,1-1 0 0 0,0 1 0 0 0,-2 3 0 0 0,-74 247 8257 0 0,12-44-4728 0 0,53-164-2592 0 0,12-43-1095 0 0,0 1 921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4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1 516 0 0,'-49'0'18888'0'0,"54"0"-18094"0"0,47 7 2647 0 0,91 0 0 0 0,-57-7-5859 0 0,-37 0-3526 0 0,-37-1 147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4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1 404 320 0 0,'0'0'7243'0'0,"1"9"-2956"0"0,11-12-3148 0 0,0 0 1 0 0,0-1-1 0 0,0 0 0 0 0,0-1 1 0 0,-1 0-1 0 0,0-1 0 0 0,21-13 1 0 0,-16 6-557 0 0,-1 0 1 0 0,0 0 0 0 0,0-2-1 0 0,15-20 1 0 0,5-13-194 0 0,-3-1 1 0 0,35-73-1 0 0,-63 114-188 0 0,3-6-48 0 0,-5 9-28 0 0,0 1 1 0 0,1-1 0 0 0,-1 1 0 0 0,1 0 0 0 0,5-7 0 0 0,-8 42 115 0 0,-17 40 684 0 0,-33 88 1 0 0,-3 4 176 0 0,30-91-429 0 0,1-2-3312 0 0,22-68 1892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4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16 0 0,'3'-7'655'0'0,"-1"0"1"0"0,1 0-1 0 0,1 0 1 0 0,-1 0-1 0 0,1 1 1 0 0,0-1-1 0 0,1 1 1 0 0,0 0-1 0 0,0 1 1 0 0,0-1-1 0 0,0 1 1 0 0,1 0-1 0 0,0 0 1 0 0,0 1-1 0 0,0-1 1 0 0,1 2-1 0 0,-1-1 1 0 0,1 0-1 0 0,0 1 1 0 0,0 1-1 0 0,9-3 1 0 0,-5 1-103 0 0,0 1 0 0 0,0 1-1 0 0,1 0 1 0 0,-1 0 0 0 0,1 1 0 0 0,-1 1 0 0 0,1 0 0 0 0,-1 0 0 0 0,1 1 0 0 0,-1 1 0 0 0,1 0 0 0 0,-1 0-1 0 0,16 6 1 0 0,-24-7-455 0 0,-1 0 0 0 0,1 0-1 0 0,-1 0 1 0 0,1 1 0 0 0,-1-1-1 0 0,0 0 1 0 0,1 1-1 0 0,-1 0 1 0 0,0-1 0 0 0,0 1-1 0 0,0 0 1 0 0,-1 0 0 0 0,1 0-1 0 0,0 1 1 0 0,-1-1 0 0 0,1 0-1 0 0,-1 0 1 0 0,0 1-1 0 0,0-1 1 0 0,1 4 0 0 0,-1-3-15 0 0,-1 1 1 0 0,1-1-1 0 0,-1 1 0 0 0,0 0 1 0 0,0-1-1 0 0,-1 1 1 0 0,1 0-1 0 0,-1-1 1 0 0,0 1-1 0 0,0-1 1 0 0,0 1-1 0 0,0-1 0 0 0,-2 4 1 0 0,-6 10 109 0 0,-1-1-1 0 0,0 0 1 0 0,-1 0 0 0 0,-20 20 0 0 0,28-32-147 0 0,-37 39 388 0 0,25-28-145 0 0,1 1 1 0 0,0 1-1 0 0,-14 21 0 0 0,28-38-263 0 0,-1 1-1 0 0,1 0 0 0 0,-1 0 1 0 0,1 0-1 0 0,-1 0 1 0 0,1-1-1 0 0,0 1 0 0 0,-1 0 1 0 0,1 0-1 0 0,0 0 1 0 0,0 0-1 0 0,0 0 0 0 0,0 0 1 0 0,0 0-1 0 0,0 0 0 0 0,0 0 1 0 0,0 0-1 0 0,0-1 1 0 0,0 1-1 0 0,0 0 0 0 0,0 0 1 0 0,1 0-1 0 0,-1 0 1 0 0,0 0-1 0 0,2 1 0 0 0,-1 0 0 0 0,0-1 0 0 0,1 0 0 0 0,-1 1-1 0 0,1-1 1 0 0,-1 0 0 0 0,1 0 0 0 0,-1 0-1 0 0,1 0 1 0 0,0 0 0 0 0,0 0-1 0 0,-1-1 1 0 0,3 2 0 0 0,7 0 36 0 0,1 1 1 0 0,-1-1-1 0 0,16 0 1 0 0,-24-1-38 0 0,279 6 530 0 0,-259-9-2245 0 0,-16 1-1739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5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10 4 0 0,'-1'-1'326'0'0,"0"0"-1"0"0,-1 0 1 0 0,1 0-1 0 0,0 0 1 0 0,-1 0 0 0 0,1 1-1 0 0,0-1 1 0 0,-1 1-1 0 0,1-1 1 0 0,-1 1 0 0 0,1-1-1 0 0,-1 1 1 0 0,1 0-1 0 0,-1 0 1 0 0,0 0 0 0 0,1 0-1 0 0,-1 0 1 0 0,1 0 0 0 0,-3 0-1 0 0,0 1 139 0 0,0 1 1 0 0,0-1-1 0 0,0 0 0 0 0,0 1 0 0 0,1 0 0 0 0,-1 0 1 0 0,-5 3-1 0 0,2 1 101 0 0,0-1 1 0 0,0 1-1 0 0,1 0 0 0 0,0 1 1 0 0,0-1-1 0 0,-8 12 0 0 0,13-17-449 0 0,0 0-1 0 0,0 1 0 0 0,0-1 0 0 0,1 0 0 0 0,-1 0 1 0 0,0 1-1 0 0,1-1 0 0 0,-1 1 0 0 0,1-1 1 0 0,-1 1-1 0 0,1-1 0 0 0,0 0 0 0 0,0 1 1 0 0,-1-1-1 0 0,1 1 0 0 0,0-1 0 0 0,0 1 1 0 0,0-1-1 0 0,1 1 0 0 0,-1-1 0 0 0,0 1 0 0 0,1-1 1 0 0,-1 1-1 0 0,1-1 0 0 0,-1 1 0 0 0,1-1 1 0 0,0 2-1 0 0,1-2-49 0 0,-1 0 0 0 0,0 0 1 0 0,0-1-1 0 0,1 1 0 0 0,-1 0 1 0 0,0-1-1 0 0,1 1 0 0 0,-1-1 0 0 0,1 0 1 0 0,-1 1-1 0 0,1-1 0 0 0,-1 0 1 0 0,1 0-1 0 0,-1 0 0 0 0,1 0 0 0 0,-1 0 1 0 0,0 0-1 0 0,1 0 0 0 0,-1-1 1 0 0,1 1-1 0 0,-1 0 0 0 0,1-1 0 0 0,-1 1 1 0 0,0-1-1 0 0,1 0 0 0 0,-1 1 0 0 0,2-2 1 0 0,5-2 80 0 0,-1 0 0 0 0,0 0 0 0 0,0 0-1 0 0,0-1 1 0 0,8-7 0 0 0,-13 9-68 0 0,0 1 0 0 0,0 0 0 0 0,0-1 0 0 0,-1 1 0 0 0,1-1 0 0 0,0 0 0 0 0,-1 1 0 0 0,0-1-1 0 0,0 0 1 0 0,0 0 0 0 0,0 0 0 0 0,0 0 0 0 0,0 0 0 0 0,-1 0 0 0 0,0 0 0 0 0,1-5 0 0 0,-1 7-71 0 0,0 0 0 0 0,-1 1 0 0 0,1-1 0 0 0,0 0 0 0 0,0 1 0 0 0,0-1 0 0 0,-1 1 0 0 0,1-1 0 0 0,0 1 0 0 0,0-1 0 0 0,-1 1 0 0 0,1-1 0 0 0,-1 1 0 0 0,1-1 0 0 0,0 1 0 0 0,-1-1 0 0 0,1 1 0 0 0,-1-1 0 0 0,1 1 0 0 0,-1 0 0 0 0,1-1 0 0 0,-1 1 0 0 0,1 0 0 0 0,-1 0 0 0 0,0-1 0 0 0,1 1 0 0 0,-1 0 0 0 0,1 0 0 0 0,-1 0 0 0 0,0 0 0 0 0,1 0 0 0 0,-1 0 0 0 0,0 0 0 0 0,1 0 0 0 0,-1 0 0 0 0,1 0 0 0 0,-1 0 0 0 0,0 0 0 0 0,1 0 0 0 0,-1 0 0 0 0,1 0 0 0 0,-1 1 0 0 0,0-1 0 0 0,1 0 0 0 0,-1 0 0 0 0,1 1 0 0 0,-1 0 0 0 0,-28 12 64 0 0,24-10-66 0 0,1 1 0 0 0,-1 0 0 0 0,1 0-1 0 0,0 0 1 0 0,0 1 0 0 0,0-1 0 0 0,0 1-1 0 0,1 0 1 0 0,0 0 0 0 0,0 0 0 0 0,0 0-1 0 0,0 1 1 0 0,1-1 0 0 0,0 1 0 0 0,-2 8-1 0 0,4-14 3 0 0,0 1 0 0 0,0-1 0 0 0,0 1 0 0 0,1-1 0 0 0,-1 1 0 0 0,0 0 0 0 0,0-1 0 0 0,0 1 0 0 0,1-1 0 0 0,-1 1 0 0 0,0-1 0 0 0,1 0 0 0 0,-1 1 0 0 0,0-1 0 0 0,1 1 0 0 0,-1-1 0 0 0,0 0 0 0 0,1 1 0 0 0,-1-1 0 0 0,1 1 0 0 0,-1-1 0 0 0,1 0 0 0 0,-1 0 0 0 0,1 1 0 0 0,-1-1 0 0 0,1 0 0 0 0,-1 0 0 0 0,1 0 0 0 0,-1 0 0 0 0,1 0 0 0 0,0 1 0 0 0,-1-1 0 0 0,1 0 0 0 0,-1 0 0 0 0,1 0 0 0 0,-1 0 0 0 0,1-1 0 0 0,-1 1 0 0 0,1 0 0 0 0,-1 0 0 0 0,1 0 0 0 0,0 0 0 0 0,-1-1 0 0 0,1 1 0 0 0,0 0 0 0 0,24-11 196 0 0,-24 11-173 0 0,22-15 169 0 0,-22 15-155 0 0,0 0 0 0 0,0-1 0 0 0,0 1 0 0 0,-1-1 0 0 0,1 1 0 0 0,0-1 0 0 0,0 0 0 0 0,-1 1 0 0 0,1-1 0 0 0,0 0 0 0 0,-1 1 0 0 0,1-1 0 0 0,-1 0 0 0 0,1 0 0 0 0,-1 1 0 0 0,1-1 0 0 0,-1 0 0 0 0,0 0 0 0 0,1 0 0 0 0,-1 0 0 0 0,0 0 0 0 0,0 0 0 0 0,1-1 0 0 0,-4 2-96 0 0,1 0 0 0 0,0 1 0 0 0,0-1 0 0 0,0 1 0 0 0,0-1-1 0 0,-1 1 1 0 0,1 0 0 0 0,0 0 0 0 0,0 0 0 0 0,0 0 0 0 0,0 0 0 0 0,-2 2-1 0 0,1-1 226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4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67 204 0 0,'-24'7'19280'0'0,"52"-7"-17981"0"0,0-1 0 0 0,-1-2 0 0 0,0-1 0 0 0,44-11 0 0 0,27-5 85 0 0,-16 1-11 0 0,-39 8-2702 0 0,-42 11 530 0 0,3 0 281 0 0,0 0-1506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46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0 288 0 0,'-1'1'360'0'0,"0"-1"0"0"0,-1 1 1 0 0,1 0-1 0 0,0-1 0 0 0,0 1 0 0 0,-1 0 0 0 0,1 0 0 0 0,0 0 1 0 0,0 0-1 0 0,0 0 0 0 0,0 0 0 0 0,1 0 0 0 0,-1 0 0 0 0,0 0 1 0 0,0 1-1 0 0,1-1 0 0 0,-1 0 0 0 0,0 0 0 0 0,1 1 0 0 0,-1-1 1 0 0,1 1-1 0 0,0-1 0 0 0,-1 0 0 0 0,1 1 0 0 0,0-1 1 0 0,0 2-1 0 0,0-1 87 0 0,1-1 0 0 0,-1 0 0 0 0,1 0 0 0 0,0 0 0 0 0,-1 0 0 0 0,1 0 0 0 0,0 0 0 0 0,0 0 0 0 0,-1 0 0 0 0,1 0 0 0 0,0 0 0 0 0,0 0 0 0 0,0 0 0 0 0,2 1 0 0 0,15 7 915 0 0,0-3-247 0 0,0 0 0 0 0,0-2 0 0 0,0 0-1 0 0,1-1 1 0 0,26 1 0 0 0,93-5 1896 0 0,-52-6-1145 0 0,-29 2-5285 0 0,-10 0-6343 0 0,-29 3 6938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46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585 178 320 0 0,'10'-30'2214'0'0,"-7"21"-1167"0"0,0 1-1 0 0,-1-1 1 0 0,0 0-1 0 0,0 1 1 0 0,1-18-1 0 0,-3 23-828 0 0,0 0 1 0 0,-1 1-1 0 0,1-1 0 0 0,-1 1 1 0 0,1-1-1 0 0,-1 1 0 0 0,0-1 1 0 0,0 1-1 0 0,0-1 0 0 0,0 1 1 0 0,-1 0-1 0 0,1 0 0 0 0,-1-1 1 0 0,1 1-1 0 0,-1 0 0 0 0,0 0 0 0 0,1 1 1 0 0,-1-1-1 0 0,0 0 0 0 0,0 1 1 0 0,0-1-1 0 0,-1 1 0 0 0,1-1 1 0 0,0 1-1 0 0,-4-1 0 0 0,-7-3 214 0 0,-1 0-1 0 0,1 1 1 0 0,-1 1-1 0 0,0 1 1 0 0,0 0 0 0 0,0 0-1 0 0,0 2 1 0 0,0 0-1 0 0,0 0 1 0 0,0 1-1 0 0,0 1 1 0 0,-26 6-1 0 0,10 0 135 0 0,1 1 0 0 0,1 1-1 0 0,0 1 1 0 0,-52 30-1 0 0,66-32-312 0 0,0 0 0 0 0,1 1 0 0 0,0 1-1 0 0,1 0 1 0 0,0 1 0 0 0,1 0-1 0 0,1 1 1 0 0,-1 0 0 0 0,2 1 0 0 0,0 0-1 0 0,-10 22 1 0 0,15-29-132 0 0,1 0-1 0 0,0 0 1 0 0,0 1 0 0 0,1-1 0 0 0,0 1 0 0 0,0 0-1 0 0,1 0 1 0 0,0-1 0 0 0,0 1 0 0 0,1 0-1 0 0,0 0 1 0 0,0 0 0 0 0,1 0 0 0 0,0 0 0 0 0,1 0-1 0 0,-1-1 1 0 0,1 1 0 0 0,1 0 0 0 0,0-1-1 0 0,0 0 1 0 0,0 0 0 0 0,1 0 0 0 0,0 0-1 0 0,0 0 1 0 0,8 8 0 0 0,-2-5-32 0 0,0 0-1 0 0,1-1 1 0 0,0-1-1 0 0,1 0 1 0 0,0 0-1 0 0,0-1 1 0 0,0-1-1 0 0,1 0 1 0 0,0-1-1 0 0,0 0 1 0 0,1-1-1 0 0,-1 0 1 0 0,1-1-1 0 0,20 2 1 0 0,-4-3-13 0 0,1 0-1 0 0,-1-2 1 0 0,1-1 0 0 0,-1-1-1 0 0,49-11 1 0 0,-58 8-52 0 0,-1 0 0 0 0,0-2 0 0 0,0-1 0 0 0,-1 0-1 0 0,0-1 1 0 0,0-1 0 0 0,-1-1 0 0 0,24-18 0 0 0,-32 21-34 0 0,-1 0 0 0 0,1-1 0 0 0,-2 0 0 0 0,1 0-1 0 0,-1-1 1 0 0,0 0 0 0 0,-1 0 0 0 0,-1-1 0 0 0,1 1 0 0 0,-2-2 0 0 0,1 1 0 0 0,-2-1 0 0 0,1 0 0 0 0,-2 0 0 0 0,4-17-1 0 0,-6 21-95 0 0,-1-1 0 0 0,0 1 0 0 0,-1 0-1 0 0,0-1 1 0 0,0 1 0 0 0,-1 0 0 0 0,0 0-1 0 0,0 0 1 0 0,0 0 0 0 0,-1 0 0 0 0,-1 1-1 0 0,1-1 1 0 0,-1 1 0 0 0,-1 0-1 0 0,1 0 1 0 0,-9-10 0 0 0,5 8-595 0 0,0 0 0 0 0,-1 0 0 0 0,0 1 0 0 0,-15-11 0 0 0,16 13-908 0 0,-1 1 0 0 0,1 0 0 0 0,-1 1 0 0 0,0-1 0 0 0,-14-3 0 0 0,9 4-1128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47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0 184 0 0,'0'0'2684'0'0,"-3"4"-1634"0"0,-24 36 1205 0 0,-2-2 0 0 0,-2-2 0 0 0,-62 58 0 0 0,23-24 187 0 0,-55 66 2738 0 0,106-117-4293 0 0,-10 12-4013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56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38 20 0 0,'-7'-3'766'0'0,"-1"-1"0"0"0,1 1-1 0 0,-1 1 1 0 0,0 0 0 0 0,-9-2 0 0 0,-20-5 6518 0 0,16 12 3266 0 0,329-15-4795 0 0,-306 12-5698 0 0,4-1 104 0 0,1 1 0 0 0,-1-1 0 0 0,1 1 0 0 0,0 1 0 0 0,-1 0 0 0 0,8 1 0 0 0,-14-2-133 0 0,11 1-1968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1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19 264 0 0,'-13'-18'6204'0'0,"13"18"-6039"0"0,0 0 0 0 0,-1 0 0 0 0,1 0 0 0 0,0 0 0 0 0,0 0 0 0 0,0 0 0 0 0,-1 0 0 0 0,-3 2 3628 0 0,4-2-3628 0 0,0 1 0 0 0,0-1 0 0 0,0 0 0 0 0,-1 0 0 0 0,1 0-1 0 0,0 1 1 0 0,0-1 0 0 0,0 0 0 0 0,0 0 0 0 0,0 0 0 0 0,0 1 0 0 0,-4 22 6591 0 0,4-5-5076 0 0,-1-8-2404 0 0,-10 95 4442 0 0,6-71-3097 0 0,2 0 1 0 0,0 1 0 0 0,3-1-1 0 0,4 42 1 0 0,9-54-4112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5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1 540 0 0,'-16'9'12659'0'0,"18"-6"-12328"0"0,0-1-1 0 0,0 0 0 0 0,0 0 1 0 0,1 0-1 0 0,-1 0 1 0 0,0 0-1 0 0,1 0 1 0 0,0-1-1 0 0,-1 1 0 0 0,1-1 1 0 0,0 0-1 0 0,0 1 1 0 0,0-1-1 0 0,-1-1 0 0 0,1 1 1 0 0,0 0-1 0 0,4 0 1 0 0,59 6 1505 0 0,-56-7-1511 0 0,71 6 2208 0 0,129-9-1 0 0,-180-4-3145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5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79 344 0 0,'-44'-19'18985'0'0,"100"4"-16692"0"0,0 2 0 0 0,108-9 0 0 0,-87 13-494 0 0,-481 53-1863 0 0,382-41-150 0 0,21-3 298 0 0,22 0 68 0 0,257 7 1123 0 0,-259-6-1946 0 0,-10 3-2252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6:5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0 432 0 0,'-24'9'3046'0'0,"2"1"5233"0"0,51 6-2972 0 0,45-7-2921 0 0,0-2 0 0 0,86-5 1 0 0,-138-2-1760 0 0,-16 1 159 0 0,-7 1-330 0 0,-15 5-227 0 0,-26 5-305 0 0,-232 23-5 0 0,380-63-559 0 0,-89 29-2587 0 0,-16 11-6269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7:10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632 104 144 0 0,'-2'-2'275'0'0,"1"0"1"0"0,-1 0-1 0 0,0 0 1 0 0,0 0-1 0 0,-1 1 0 0 0,1-1 1 0 0,0 1-1 0 0,0-1 1 0 0,-1 1-1 0 0,1 0 1 0 0,-1 0-1 0 0,1 0 0 0 0,-5-1 1 0 0,-39-8 2224 0 0,38 8-2069 0 0,-407-65 12378 0 0,411 66-12700 0 0,0 0 0 0 0,0 1 0 0 0,1-1 0 0 0,-1 1 0 0 0,0 0 0 0 0,0 0 0 0 0,0 0 0 0 0,0 1 0 0 0,0 0 0 0 0,0-1 1 0 0,1 1-1 0 0,-1 0 0 0 0,0 1 0 0 0,1-1 0 0 0,-1 1 0 0 0,1 0 0 0 0,-1 0 0 0 0,1 0 0 0 0,0 0 0 0 0,0 0 0 0 0,-6 5 0 0 0,5-1 5 0 0,0 0 1 0 0,0 0-1 0 0,0 0 0 0 0,1 1 0 0 0,0-1 0 0 0,0 1 1 0 0,1-1-1 0 0,-1 1 0 0 0,2 0 0 0 0,-3 14 0 0 0,0 13 181 0 0,2 1-1 0 0,2-1 1 0 0,1 1-1 0 0,1-1 1 0 0,12 53-1 0 0,-2 4 152 0 0,-3 16 312 0 0,-6 133 0 0 0,-25 108 491 0 0,11-57 3 0 0,11-271-1068 0 0,0 0 0 0 0,2 0 1 0 0,0 0-1 0 0,8 30 0 0 0,-9-45-131 0 0,1 1-1 0 0,-1-1 1 0 0,1 0-1 0 0,1 0 1 0 0,-1 0-1 0 0,1 0 1 0 0,0-1-1 0 0,0 1 1 0 0,0-1-1 0 0,1 0 1 0 0,-1 1-1 0 0,1-2 1 0 0,0 1-1 0 0,0 0 1 0 0,1-1-1 0 0,-1 0 1 0 0,1 0-1 0 0,-1 0 1 0 0,1 0 0 0 0,0-1-1 0 0,9 3 1 0 0,11 2 120 0 0,1-1 1 0 0,1-2-1 0 0,48 3 1 0 0,84-8 56 0 0,-109 0-142 0 0,2 0-60 0 0,-21 2-100 0 0,0-2-1 0 0,0-1 1 0 0,39-8 0 0 0,-49 2-3846 0 0,-5-4-6596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7:1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20 6581 0 0,'-1'0'544'0'0,"-1"0"0"0"0,1-1 1 0 0,0 1-1 0 0,0-1 1 0 0,0 1-1 0 0,0-1 0 0 0,0 1 1 0 0,0-1-1 0 0,0 0 0 0 0,1 1 1 0 0,-1-1-1 0 0,0 0 1 0 0,0 0-1 0 0,0 0 0 0 0,1 0 1 0 0,-1 0-1 0 0,0-1 0 0 0,1 2-403 0 0,0 0 0 0 0,0-1 0 0 0,1 1 0 0 0,-1-1 0 0 0,0 1 0 0 0,1 0-1 0 0,-1-1 1 0 0,0 1 0 0 0,1 0 0 0 0,-1-1 0 0 0,0 1 0 0 0,1 0 0 0 0,-1 0 0 0 0,1 0-1 0 0,-1-1 1 0 0,0 1 0 0 0,1 0 0 0 0,-1 0 0 0 0,1 0 0 0 0,-1 0 0 0 0,1-1-1 0 0,-1 1 1 0 0,1 0 0 0 0,-1 0 0 0 0,1 0 0 0 0,0 0 0 0 0,41 0 1398 0 0,-18 2-978 0 0,0 2 0 0 0,-1 1 0 0 0,29 10-1 0 0,-44-13-428 0 0,0 1-1 0 0,0 0 1 0 0,-1 1-1 0 0,1 0 1 0 0,-1 0-1 0 0,0 0 1 0 0,0 1-1 0 0,0 0 1 0 0,0 1-1 0 0,-1 0 1 0 0,0-1 0 0 0,9 13-1 0 0,-13-13-88 0 0,1 0-1 0 0,-1 0 1 0 0,0 0 0 0 0,-1 1-1 0 0,1-1 1 0 0,-1 1-1 0 0,0-1 1 0 0,0 1 0 0 0,-1-1-1 0 0,0 1 1 0 0,0 0 0 0 0,0-1-1 0 0,0 1 1 0 0,-1 0 0 0 0,0-1-1 0 0,0 1 1 0 0,-1-1-1 0 0,1 0 1 0 0,-4 8 0 0 0,-5 10 33 0 0,-1 0 0 0 0,-26 41 0 0 0,31-55-36 0 0,-30 48 505 0 0,-80 96 0 0 0,115-153-513 0 0,1 1 0 0 0,-1-1-1 0 0,1 1 1 0 0,0-1 0 0 0,-1 0 0 0 0,1 1 0 0 0,-1-1-1 0 0,1 0 1 0 0,-1 1 0 0 0,1-1 0 0 0,-1 0 0 0 0,1 1-1 0 0,-1-1 1 0 0,0 0 0 0 0,1 0 0 0 0,-1 0 0 0 0,1 0-1 0 0,-1 1 1 0 0,1-1 0 0 0,-1 0 0 0 0,0 0 0 0 0,1 0 0 0 0,-1 0-1 0 0,1 0 1 0 0,-1 0 0 0 0,0-1 0 0 0,1 1 0 0 0,-1 0-1 0 0,0 0 1 0 0,-15-16 441 0 0,-7-31-151 0 0,20 41-235 0 0,-119-264 486 0 0,120 254-2579 0 0,2 15 1477 0 0,1 0 0 0 0,-1 0 0 0 0,1-1 1 0 0,-1 1-1 0 0,1 0 0 0 0,0 1 0 0 0,0-1 0 0 0,0 0 0 0 0,-1 0 0 0 0,1 0 1 0 0,0 0-1 0 0,0 0 0 0 0,0 1 0 0 0,0-1 0 0 0,0 1 0 0 0,0-1 1 0 0,3 0-1 0 0,7-5-2688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7:1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1 128 508 0 0,'3'-3'9522'0'0,"-3"3"-9382"0"0,20-3 3821 0 0,37-1-3174 0 0,-38 3 579 0 0,-2-1-987 0 0,134-12 2342 0 0,-123 9-2111 0 0,-1 0 0 0 0,-1-2 0 0 0,42-15 0 0 0,-58 17-342 0 0,0 1-1 0 0,0-2 1 0 0,-1 0-1 0 0,0 0 1 0 0,0-1-1 0 0,0 0 1 0 0,13-13-1 0 0,-32 29 1274 0 0,7-6-1522 0 0,1-1-1 0 0,0 1 0 0 0,0 0 0 0 0,0 0 0 0 0,0 0 0 0 0,1 0 0 0 0,-1 0 0 0 0,0 4 0 0 0,-12 46 340 0 0,4 0 0 0 0,1 0 0 0 0,3 1 0 0 0,2 0 1 0 0,3 0-1 0 0,2 0 0 0 0,2 0 0 0 0,3 0 0 0 0,13 58 0 0 0,-15-98-254 0 0,-3-9-51 0 0,1 1-1 0 0,-1-1 1 0 0,0 1 0 0 0,-1-1 0 0 0,1 1-1 0 0,-2 9 1 0 0,1-13-66 0 0,0-1-1 0 0,-1 1 0 0 0,1-1 1 0 0,-1 1-1 0 0,0-1 0 0 0,0 1 1 0 0,1-1-1 0 0,-1 1 0 0 0,0-1 1 0 0,0 0-1 0 0,0 1 1 0 0,0-1-1 0 0,-1 0 0 0 0,1 0 1 0 0,0 0-1 0 0,0 0 0 0 0,-1 0 1 0 0,1 0-1 0 0,-1 0 0 0 0,1 0 1 0 0,-1-1-1 0 0,1 1 1 0 0,-1 0-1 0 0,1-1 0 0 0,-1 1 1 0 0,-2-1-1 0 0,-42 10-257 0 0,0-3 1 0 0,-59 2-1 0 0,57-6 501 0 0,-91 18 1 0 0,153-16 1222 0 0,18-2-1173 0 0,196-12 361 0 0,-74-4-4363 0 0,-103 9 943 0 0,38-9-4465 0 0,-43 6 4221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7:12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1 444 0 0,'0'0'2830'0'0,"-5"1"-1029"0"0,-17 7 750 0 0,-1 1 0 0 0,1 1 0 0 0,-34 21 0 0 0,-64 48 2486 0 0,102-66-4180 0 0,-209 150 6099 0 0,208-153-7422 0 0,6-4-2035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7:1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28 792 0 0,'-26'-28'15879'0'0,"42"33"-14529"0"0,44 20 2047 0 0,0 2-1 0 0,74 48 1 0 0,-65-35-1083 0 0,-55-33-2428 0 0,1-1 0 0 0,0 0 0 0 0,0 0 0 0 0,0-2 0 0 0,0 0 0 0 0,26 3 0 0 0,4-3-3826 0 0,0-2-3987 0 0,-30-2 4868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7:1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0 121 932 0 0,'0'1'502'0'0,"1"0"0"0"0,-1 0 1 0 0,0 0-1 0 0,1 0 0 0 0,-1 0 0 0 0,0-1 0 0 0,1 1 0 0 0,-1 0 0 0 0,1 0 1 0 0,-1 0-1 0 0,1-1 0 0 0,-1 1 0 0 0,1 0 0 0 0,0-1 0 0 0,-1 1 0 0 0,1-1 1 0 0,0 1-1 0 0,0 0 0 0 0,0-1 0 0 0,0 1 0 0 0,23 5 4798 0 0,27-10-1599 0 0,-46 3-3094 0 0,14-2 354 0 0,0 0 1 0 0,-1-2-1 0 0,0 0 1 0 0,0-1-1 0 0,22-10 1 0 0,-34 13-767 0 0,0 0 0 0 0,0-1 1 0 0,0 1-1 0 0,-1-1 0 0 0,0 0 0 0 0,1 0 0 0 0,-1-1 1 0 0,0 1-1 0 0,-1-1 0 0 0,1 0 0 0 0,-1-1 0 0 0,0 1 1 0 0,-1-1-1 0 0,1 1 0 0 0,-1-1 0 0 0,0 0 0 0 0,0-1 1 0 0,2-7-1 0 0,-5 13 39 0 0,5 23 1486 0 0,-4 27-1670 0 0,3 0 0 0 0,1 0 0 0 0,3 0 0 0 0,20 65 0 0 0,-28-112-104 0 0,1 1 1 0 0,-1-1-1 0 0,1 0 1 0 0,0 0-1 0 0,0 0 1 0 0,0 0-1 0 0,0 0 1 0 0,1 0-1 0 0,-1 0 1 0 0,0 0-1 0 0,1-1 1 0 0,2 4-1 0 0,-3-5-190 0 0,-1 0-1 0 0,1 1 1 0 0,0-1 0 0 0,0 1-1 0 0,0-1 1 0 0,0 0 0 0 0,-1 0-1 0 0,1 1 1 0 0,0-1 0 0 0,0 0-1 0 0,0 0 1 0 0,0 0 0 0 0,0 0-1 0 0,0 0 1 0 0,0 0 0 0 0,0 0-1 0 0,0 0 1 0 0,-1-1 0 0 0,1 1-1 0 0,0 0 1 0 0,0 0 0 0 0,0-1-1 0 0,0 1 1 0 0,0 0 0 0 0,-1-1-1 0 0,1 1 1 0 0,1-2 0 0 0,9-6-3963 0 0,1-1 606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7:1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52 120 0 0,'-12'-21'15410'0'0,"12"20"-15218"0"0,30-1 9695 0 0,-9 2-9656 0 0,54-4 2805 0 0,64-4 489 0 0,-1-5-4799 0 0,-135 12 115 0 0,6 0-436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23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10 175 384 0 0,'-2'-4'681'0'0,"0"-1"0"0"0,0 0 0 0 0,1 0 0 0 0,0 0 0 0 0,0 0 0 0 0,1 0 0 0 0,-1 0 0 0 0,1 0 1 0 0,0 0-1 0 0,0-1 0 0 0,1 1 0 0 0,0 0 0 0 0,2-9 0 0 0,-1 10-352 0 0,0 0 1 0 0,0 0-1 0 0,1 0 1 0 0,-1 0-1 0 0,1 1 1 0 0,0-1-1 0 0,0 1 1 0 0,0 0 0 0 0,1 0-1 0 0,-1 0 1 0 0,1 0-1 0 0,-1 1 1 0 0,1-1-1 0 0,0 1 1 0 0,0 0-1 0 0,6-2 1 0 0,8-4 431 0 0,1 1 0 0 0,-1 1 0 0 0,2 1 1 0 0,-1 0-1 0 0,34-3 0 0 0,-41 7-495 0 0,0 0-1 0 0,0 1 1 0 0,0 1-1 0 0,0 0 1 0 0,0 0-1 0 0,0 1 1 0 0,0 1-1 0 0,0 0 1 0 0,-1 0-1 0 0,17 8 1 0 0,-25-10-214 0 0,0 0-1 0 0,-1 1 1 0 0,1-1 0 0 0,0 0 0 0 0,-1 1-1 0 0,0 0 1 0 0,1-1 0 0 0,-1 1 0 0 0,0 0-1 0 0,0 0 1 0 0,0 0 0 0 0,0 0 0 0 0,0 1-1 0 0,0-1 1 0 0,-1 1 0 0 0,1-1 0 0 0,-1 1-1 0 0,0-1 1 0 0,0 1 0 0 0,0 0 0 0 0,0-1-1 0 0,0 1 1 0 0,0 0 0 0 0,-1 0 0 0 0,1 0-1 0 0,-1 0 1 0 0,0-1 0 0 0,0 1 0 0 0,0 0-1 0 0,0 0 1 0 0,-1 0 0 0 0,1 0 0 0 0,-1 0-1 0 0,1 0 1 0 0,-1-1 0 0 0,0 1 0 0 0,0 0-1 0 0,0-1 1 0 0,-2 4 0 0 0,-2 2-68 0 0,0 0 0 0 0,-1 0 0 0 0,0-1 0 0 0,0 1 0 0 0,0-1 0 0 0,-1 0 0 0 0,0-1 0 0 0,-1 0 0 0 0,1 0 0 0 0,-15 8 0 0 0,7-5-218 0 0,3-2-76 0 0,-1 0 1 0 0,1-1-1 0 0,-17 6 0 0 0,28-12 308 0 0,1 0-1 0 0,0 0 1 0 0,0 0-1 0 0,0 1 1 0 0,-1-1-1 0 0,1 0 1 0 0,0 0-1 0 0,0 0 1 0 0,0 0 0 0 0,0 0-1 0 0,-1 1 1 0 0,1-1-1 0 0,0 0 1 0 0,0 0-1 0 0,0 0 1 0 0,0 0-1 0 0,0 1 1 0 0,0-1-1 0 0,-1 0 1 0 0,1 0 0 0 0,0 1-1 0 0,0-1 1 0 0,0 0-1 0 0,0 0 1 0 0,0 0-1 0 0,0 1 1 0 0,0-1-1 0 0,0 0 1 0 0,0 0-1 0 0,0 1 1 0 0,0-1-1 0 0,0 0 1 0 0,0 0 0 0 0,0 0-1 0 0,0 1 1 0 0,0-1-1 0 0,1 0 1 0 0,-1 0-1 0 0,0 0 1 0 0,0 1-1 0 0,0-1 1 0 0,0 0-1 0 0,0 0 1 0 0,0 0-1 0 0,1 1 1 0 0,-1-1 0 0 0,0 0-1 0 0,0 0 1 0 0,0 0-1 0 0,0 0 1 0 0,1 0-1 0 0,-1 0 1 0 0,0 1-1 0 0,0-1 1 0 0,0 0-1 0 0,1 0 1 0 0,-1 0 0 0 0,0 0-1 0 0,13 9 124 0 0,11-2 268 0 0,0 1 1 0 0,-1 1-1 0 0,0 1 0 0 0,-1 1 1 0 0,0 1-1 0 0,0 1 0 0 0,29 24 0 0 0,-22-13-994 0 0,-28-23-20 0 0,15-3-10111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1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65 126 32 0 0,'-13'-3'899'0'0,"-19"-7"1816"0"0,31 10-2334 0 0,0-1-1 0 0,0 1 1 0 0,0-1 0 0 0,-1 0-1 0 0,1 1 1 0 0,0-1 0 0 0,0 0-1 0 0,0 0 1 0 0,0 1-1 0 0,0-1 1 0 0,0 0 0 0 0,0 0-1 0 0,0 0 1 0 0,0 0 0 0 0,1 0-1 0 0,-1-1 1 0 0,0 1 0 0 0,0-2-1 0 0,1 2-167 0 0,0 0-1 0 0,0 1 1 0 0,0-1-1 0 0,1 0 1 0 0,-1 0-1 0 0,0 0 1 0 0,1 1-1 0 0,-1-1 1 0 0,0 0 0 0 0,1 0-1 0 0,-1 1 1 0 0,1-1-1 0 0,-1 0 1 0 0,1 1-1 0 0,0-1 1 0 0,-1 1-1 0 0,1-1 1 0 0,-1 0-1 0 0,1 1 1 0 0,0-1-1 0 0,0 1 1 0 0,-1 0-1 0 0,1-1 1 0 0,0 1-1 0 0,0 0 1 0 0,1-1-1 0 0,25-9 1958 0 0,-23 9-1692 0 0,40-12 1085 0 0,0 2 0 0 0,0 2 0 0 0,49-3 0 0 0,139-1 1519 0 0,-115 9-1537 0 0,1-1-492 0 0,-117 5-1530 0 0,18 0-990 0 0,60 9-10701 0 0,-53-8 9237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7:1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1 832 0 0,'-3'1'487'0'0,"-30"12"2792"0"0,18-3 673 0 0,9 2 3345 0 0,8-11-6899 0 0,0 1 1 0 0,-1-1-1 0 0,1 0 0 0 0,0 0 0 0 0,0 0 0 0 0,0 0 0 0 0,0-1 0 0 0,-1 1 0 0 0,1-1 0 0 0,0 1 0 0 0,0-1 0 0 0,0 1 0 0 0,0-1 0 0 0,4 0 0 0 0,-5 0-195 0 0,45 2 2487 0 0,1-1 1 0 0,60-8-1 0 0,-55 3-1424 0 0,-12-1-2393 0 0,-27 2-2480 0 0,-1 0-4622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7:18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72 496 0 0,'-14'-25'24289'0'0,"23"24"-24338"0"0,111-11 4320 0 0,125-15-511 0 0,-215 23-9912 0 0,-17 3-2603 0 0,0 0 5696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7:18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6 135 492 0 0,'-1'-1'336'0'0,"1"-1"-1"0"0,-1 0 1 0 0,0 1-1 0 0,1-1 1 0 0,-1 1 0 0 0,1-1-1 0 0,-1 0 1 0 0,1 1-1 0 0,0-1 1 0 0,0 1 0 0 0,0-1-1 0 0,0 0 1 0 0,0 0-1 0 0,0 1 1 0 0,0-1 0 0 0,0 0-1 0 0,1 1 1 0 0,-1-1-1 0 0,1 1 1 0 0,0-3 0 0 0,1 1 185 0 0,0-1 1 0 0,0 1-1 0 0,0 0 1 0 0,1 0-1 0 0,-1 0 1 0 0,1 0-1 0 0,-1 0 1 0 0,6-3-1 0 0,1-1 417 0 0,1 0-1 0 0,0 2 1 0 0,0-1-1 0 0,0 1 1 0 0,13-5-1 0 0,-3 4 626 0 0,1 0 0 0 0,38-6 0 0 0,-48 10-1027 0 0,0 1 1 0 0,0 1 0 0 0,-1 0-1 0 0,1 0 1 0 0,0 1 0 0 0,0 1-1 0 0,16 3 1 0 0,-25-5-439 0 0,-1 1 1 0 0,1-1-1 0 0,0 1 0 0 0,-1 0 1 0 0,1-1-1 0 0,-1 1 0 0 0,1 0 1 0 0,-1 0-1 0 0,1 0 0 0 0,-1 0 1 0 0,1 0-1 0 0,-1 0 0 0 0,0 0 1 0 0,1 0-1 0 0,-1 1 1 0 0,0-1-1 0 0,0 1 0 0 0,0-1 1 0 0,0 0-1 0 0,0 1 0 0 0,-1 0 1 0 0,1-1-1 0 0,0 1 0 0 0,0 2 1 0 0,-1-1 2 0 0,0 0 0 0 0,0 0 0 0 0,0 0 0 0 0,0 0 0 0 0,-1 1 0 0 0,1-1 0 0 0,-1 0 0 0 0,0 0 0 0 0,0 0 0 0 0,0 0 0 0 0,0-1 1 0 0,-3 6-1 0 0,-5 5 78 0 0,1 1 0 0 0,-2-1 0 0 0,0-1 0 0 0,-14 14 0 0 0,-83 70 765 0 0,20-20-629 0 0,69-52-315 0 0,15-18 0 0 0,3-5 0 0 0,0 0 0 0 0,0-1 0 0 0,0 1 0 0 0,0-1 0 0 0,0 1 0 0 0,0-1 0 0 0,0 1 0 0 0,0 0 0 0 0,1-1 0 0 0,-1 1 0 0 0,0-1 0 0 0,0 1 0 0 0,1-1 0 0 0,-1 1 0 0 0,0-1 0 0 0,1 1 0 0 0,-1-1 0 0 0,0 1 0 0 0,1-1 0 0 0,-1 1 0 0 0,1-1 0 0 0,-1 0 0 0 0,1 1 0 0 0,5 1 0 0 0,0 0 0 0 0,0 0 0 0 0,1 0 0 0 0,-1 0 0 0 0,1-1 0 0 0,0 0 0 0 0,-1 0 0 0 0,1-1 0 0 0,11 0 0 0 0,60-8 0 0 0,-32 2 0 0 0,21-4 385 0 0,-7 0-2787 0 0,-20 8-8304 0 0,-25 2 7272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7:19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23 312 484 0 0,'21'-14'12387'0'0,"-20"16"-12064"0"0,0-1 1 0 0,1 1-1 0 0,-1-1 0 0 0,-1 1 1 0 0,1-1-1 0 0,0 1 0 0 0,0-1 1 0 0,-1 1-1 0 0,1 0 0 0 0,0-1 1 0 0,-1 1-1 0 0,0 0 0 0 0,1 0 0 0 0,-1-1 1 0 0,0 1-1 0 0,0 0 0 0 0,0 0 1 0 0,0 0-1 0 0,0-1 0 0 0,-1 1 1 0 0,1 0-1 0 0,0 0 0 0 0,-1 1 1 0 0,-16 50 3122 0 0,11-38-2287 0 0,-4 12 456 0 0,5-17-151 0 0,1 1 1 0 0,1 0-1 0 0,-4 16 1 0 0,47-93-1407 0 0,-19 24-58 0 0,-1-1 0 0 0,-2-1 0 0 0,-2-1 0 0 0,-2 0 0 0 0,9-53 0 0 0,-22 94 0 0 0,3-20 0 0 0,2 0 0 0 0,9-26 0 0 0,-12 45 0 0 0,-3 5 0 0 0,1-1 0 0 0,-1 1 0 0 0,0 0 0 0 0,1-1 0 0 0,-1 1 0 0 0,0 0 0 0 0,1 0 0 0 0,-1 0 0 0 0,0-1 0 0 0,1 1 0 0 0,-1 0 0 0 0,0 0 0 0 0,1 0 0 0 0,-1 0 0 0 0,1 0 0 0 0,-1 0 0 0 0,0 0 0 0 0,1 0 0 0 0,-1 0 0 0 0,1 0 0 0 0,-1 0 0 0 0,1 0 0 0 0,-1 0 0 0 0,0 0 0 0 0,1 0 0 0 0,-1 0 0 0 0,1 0 0 0 0,-1 1 0 0 0,0-1 0 0 0,1 0 0 0 0,-1 0 0 0 0,0 0 0 0 0,1 1 0 0 0,-1-1 0 0 0,0 0 0 0 0,1 0 0 0 0,-1 1 0 0 0,0-1 0 0 0,0 0 0 0 0,1 1 0 0 0,-1-1 0 0 0,0 0 0 0 0,1 1 0 0 0,9 16 0 0 0,-9-16 0 0 0,29 56 0 0 0,71 119 0 0 0,-81-146 0 0 0,2 0 0 0 0,1-1 0 0 0,41 40 0 0 0,-61-67 0 0 0,18 19 0 0 0,0-2 0 0 0,2 0 0 0 0,0-1 0 0 0,32 17 0 0 0,-53-33 0 0 0,-1-2 0 0 0,0 1 0 0 0,0-1 0 0 0,-1 0 0 0 0,1 1 0 0 0,0-1 0 0 0,0 0 0 0 0,0 1 0 0 0,0-1 0 0 0,-1 0 0 0 0,1 0 0 0 0,0 0 0 0 0,0 0 0 0 0,0 0 0 0 0,0 0 0 0 0,0 0 0 0 0,-1 0 0 0 0,1 0 0 0 0,0 0 0 0 0,0-1 0 0 0,1 1 0 0 0,6-4 0 0 0,-8 4 0 0 0,1 0 0 0 0,-1-1 0 0 0,0 1 0 0 0,1 0 0 0 0,-1 0 0 0 0,0-1 0 0 0,0 1 0 0 0,1 0 0 0 0,-1-1 0 0 0,0 1 0 0 0,0 0 0 0 0,0-1 0 0 0,1 1 0 0 0,-1 0 0 0 0,0-1 0 0 0,0 1 0 0 0,0-1 0 0 0,0 1 0 0 0,0 0 0 0 0,0-1 0 0 0,0 1 0 0 0,0-1 0 0 0,0 1 0 0 0,0 0 0 0 0,0-1 0 0 0,0 1 0 0 0,0-1 0 0 0,0 1 0 0 0,0 0 0 0 0,0-1 0 0 0,0 1 0 0 0,-1 0 0 0 0,1-1 0 0 0,0 1 0 0 0,0-1 0 0 0,0 1 0 0 0,-1 0 0 0 0,1-1 0 0 0,0 1 0 0 0,-1 0 0 0 0,-8-8 0 0 0,9 8 0 0 0,-18-10 0 0 0,0 0 0 0 0,-1 2 0 0 0,0 0 0 0 0,0 1 0 0 0,0 1 0 0 0,-38-7 0 0 0,3 5 0 0 0,-73-1 0 0 0,109 8 0 0 0,1 1 0 0 0,-1 1 0 0 0,1 1 0 0 0,-20 4 0 0 0,32-4 0 0 0,0 2-171 0 0,17 14-11600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7:4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4 227 448 0 0,'-3'0'5034'0'0,"7"1"-1937"0"0,20 2-840 0 0,36 2-1308 0 0,657 6 4866 0 0,2-25-2731 0 0,-714 14-3055 0 0,2662-125 6120 0 0,-2389 109-5682 0 0,343-28 860 0 0,-537 36-1069 0 0,-21 4 66 0 0,-1-3-1 0 0,85-22 1 0 0,-137 31-701 0 0,-10-2 302 0 0,0 0 0 0 0,0 0 0 0 0,0 0 0 0 0,-1 0 0 0 0,1 0 0 0 0,0 0 0 0 0,0 0 0 0 0,0 0 0 0 0,0 0 0 0 0,0 0 0 0 0,0 0 0 0 0,-1 0 0 0 0,1 0 0 0 0,0 0 0 0 0,0 0 0 0 0,0 0 0 0 0,0 0 0 0 0,0 0 0 0 0,0 0 0 0 0,0 0 0 0 0,0 1 0 0 0,0-1 0 0 0,-1 0 0 0 0,1 0 1 0 0,0 0-1 0 0,0 0 0 0 0,0 0 0 0 0,0 0 0 0 0,0 0 0 0 0,0 0 0 0 0,0 1 0 0 0,0-1 0 0 0,0 0 0 0 0,0 0 0 0 0,0 0 0 0 0,0 0 0 0 0,0 0 0 0 0,0 0 0 0 0,0 1 0 0 0,0-1 0 0 0,0 0 0 0 0,0 0 0 0 0,0 0 0 0 0,0 0 0 0 0,0 0 0 0 0,0 0 0 0 0,0 1 0 0 0,0-1 0 0 0,0 0 0 0 0,0 0 0 0 0,0 0 0 0 0,0 0 0 0 0,0 0 0 0 0,1 0 0 0 0,-1 0 0 0 0,0 0 0 0 0,0 1 0 0 0,0-1 0 0 0,-24 7-2827 0 0,0-1-1 0 0,-24 2 0 0 0,-2-3 96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7:4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74 164 0 0,'0'0'775'0'0,"4"0"194"0"0,59-5 2244 0 0,111 6 1 0 0,-107 2-2509 0 0,1393 10 8155 0 0,0-30-3972 0 0,-1254 14-4251 0 0,667-20 1803 0 0,306-2 1220 0 0,-801 22-2339 0 0,-288 3-965 0 0,178-6 1209 0 0,-234 1-4279 0 0,-12 2-9177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1:0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41 356 0 0,'-7'-40'14870'0'0,"25"80"-12843"0"0,-2 1 0 0 0,-1 0 0 0 0,11 54-1 0 0,-24-86-1425 0 0,1 0 0 0 0,1 0 0 0 0,9 18 1493 0 0,-16-46-1820 0 0,-1 9-195 0 0,1-1-1 0 0,-2 1 1 0 0,0 0 0 0 0,0 0-1 0 0,0 1 1 0 0,-1 0 0 0 0,-1 0-1 0 0,1 0 1 0 0,-2 1 0 0 0,-15-15-1 0 0,2 0 8 0 0,20 23-72 0 0,0-1 1 0 0,0 1 0 0 0,1-1 0 0 0,-1 1 0 0 0,0-1 0 0 0,1 0 0 0 0,-1 1 0 0 0,1-1-1 0 0,-1 1 1 0 0,1-1 0 0 0,-1 0 0 0 0,1 0 0 0 0,-1 1 0 0 0,1-1 0 0 0,0 0-1 0 0,-1 0 1 0 0,1 1 0 0 0,0-1 0 0 0,0 0 0 0 0,-1 0 0 0 0,1 0 0 0 0,0 0 0 0 0,0 0-1 0 0,0 1 1 0 0,0-1 0 0 0,0-1 0 0 0,3 1 25 0 0,-1 0 0 0 0,0 0 1 0 0,1 1-1 0 0,-1-1 0 0 0,0 1 0 0 0,1 0 0 0 0,-1 0 0 0 0,0 0 1 0 0,1 0-1 0 0,2 0 0 0 0,67-2 444 0 0,-33 1-95 0 0,67 5-1 0 0,-105-4-381 0 0,0 0 1 0 0,0 0 0 0 0,-1 0-1 0 0,1 0 1 0 0,0 0 0 0 0,-1 0-1 0 0,1 1 1 0 0,0-1 0 0 0,-1 0-1 0 0,1 0 1 0 0,0 1 0 0 0,-1-1-1 0 0,1 1 1 0 0,-1-1-1 0 0,1 0 1 0 0,0 1 0 0 0,-1-1-1 0 0,1 1 1 0 0,-1-1 0 0 0,0 1-1 0 0,1 0 1 0 0,-1-1 0 0 0,1 1-1 0 0,-1-1 1 0 0,0 1-1 0 0,1 0 1 0 0,-1-1 0 0 0,0 1-1 0 0,0 0 1 0 0,0-1 0 0 0,1 1-1 0 0,-1 0 1 0 0,0 0 0 0 0,0-1-1 0 0,0 1 1 0 0,0 0 0 0 0,0-1-1 0 0,0 1 1 0 0,0 0-1 0 0,-1 0 1 0 0,1-1 0 0 0,0 1-1 0 0,0 0 1 0 0,0-1 0 0 0,-1 1-1 0 0,1 0 1 0 0,0-1 0 0 0,-1 1-1 0 0,1-1 1 0 0,-1 1 0 0 0,1 0-1 0 0,-1 0 1 0 0,-23 31 119 0 0,7-14-77 0 0,8-7-4 0 0,-1 0 1 0 0,-1-1 0 0 0,-20 15 0 0 0,30-24 156 0 0,-9 25-11057 0 0,10-21 7405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1:32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58 444 0 0,'4'-37'15055'0'0,"-17"17"-8813"0"0,9 20-6113 0 0,0 0 1 0 0,1 0 0 0 0,-1 1 0 0 0,0 0-1 0 0,1 0 1 0 0,-1 0 0 0 0,0 0 0 0 0,1 1-1 0 0,0-1 1 0 0,-1 1 0 0 0,1 0 0 0 0,0 0-1 0 0,0 0 1 0 0,0 0 0 0 0,-3 4 0 0 0,0-1-29 0 0,1 1 0 0 0,0-1 0 0 0,1 1-1 0 0,-1 1 1 0 0,1-1 0 0 0,0 1 0 0 0,-4 9 0 0 0,4-7-15 0 0,1 0 0 0 0,-1 0-1 0 0,2 0 1 0 0,-1 1 0 0 0,1-1-1 0 0,1 1 1 0 0,-1-1 0 0 0,2 1 0 0 0,-1 0-1 0 0,2-1 1 0 0,-1 1 0 0 0,3 15-1 0 0,-2-22-61 0 0,0 0-1 0 0,0 0 1 0 0,0 0-1 0 0,1 0 1 0 0,-1 0-1 0 0,1 0 1 0 0,0 0-1 0 0,-1 0 1 0 0,1-1-1 0 0,1 1 1 0 0,-1-1-1 0 0,0 1 1 0 0,0-1-1 0 0,1 0 1 0 0,-1 0-1 0 0,1 0 1 0 0,0 0-1 0 0,0 0 1 0 0,0-1 0 0 0,0 1-1 0 0,0-1 1 0 0,0 0-1 0 0,0 0 1 0 0,0 0-1 0 0,0 0 1 0 0,0-1-1 0 0,1 1 1 0 0,-1-1-1 0 0,0 0 1 0 0,1 0-1 0 0,-1 0 1 0 0,5 0-1 0 0,-2-1 21 0 0,-1 0 0 0 0,0 0 0 0 0,0-1-1 0 0,0 1 1 0 0,0-1 0 0 0,0 0 0 0 0,0 0 0 0 0,-1-1-1 0 0,1 1 1 0 0,0-1 0 0 0,-1 0 0 0 0,0 0 0 0 0,0-1 0 0 0,0 1-1 0 0,0-1 1 0 0,-1 0 0 0 0,1 0 0 0 0,-1 0 0 0 0,5-9 0 0 0,-3 5 66 0 0,-1 0 1 0 0,0-1 0 0 0,0 1-1 0 0,-1-1 1 0 0,0 0 0 0 0,0 0-1 0 0,-1 0 1 0 0,-1 0 0 0 0,2-18-1 0 0,-3 26-104 0 0,0-1-1 0 0,-1 1 0 0 0,1 0 0 0 0,0 0 1 0 0,-1 0-1 0 0,1 0 0 0 0,-1-1 0 0 0,0 1 1 0 0,1 0-1 0 0,-1 0 0 0 0,0 0 0 0 0,1 0 1 0 0,-1 1-1 0 0,0-1 0 0 0,0 0 0 0 0,0 0 1 0 0,0 0-1 0 0,0 0 0 0 0,0 1 1 0 0,0-1-1 0 0,0 1 0 0 0,0-1 0 0 0,0 1 1 0 0,0-1-1 0 0,0 1 0 0 0,0-1 0 0 0,-1 1 1 0 0,1 0-1 0 0,0 0 0 0 0,0-1 0 0 0,0 1 1 0 0,-1 0-1 0 0,1 0 0 0 0,0 0 1 0 0,0 1-1 0 0,-1-1 0 0 0,-1 0 0 0 0,-43 8 19 0 0,46-8-23 0 0,-7 2-1 0 0,0 1 0 0 0,1 0-1 0 0,-1 1 1 0 0,1-1 0 0 0,0 1 0 0 0,0 1 0 0 0,0-1-1 0 0,1 1 1 0 0,-1 0 0 0 0,1 0 0 0 0,0 0 0 0 0,1 1-1 0 0,-8 11 1 0 0,8-12 21 0 0,1 0-1 0 0,0 0 1 0 0,0 1-1 0 0,0-1 1 0 0,0 1-1 0 0,1 0 1 0 0,0 0-1 0 0,0 0 0 0 0,1 0 1 0 0,0 0-1 0 0,0 0 1 0 0,0 1-1 0 0,1-1 1 0 0,0 0-1 0 0,0 0 1 0 0,1 7-1 0 0,0-11-8 0 0,0-1 0 0 0,-1 1 0 0 0,1-1 0 0 0,0 1-1 0 0,0-1 1 0 0,0 1 0 0 0,0-1 0 0 0,0 0 0 0 0,0 0-1 0 0,1 1 1 0 0,-1-1 0 0 0,0 0 0 0 0,1 0 0 0 0,-1 0 0 0 0,1-1-1 0 0,-1 1 1 0 0,1 0 0 0 0,-1 0 0 0 0,1-1 0 0 0,-1 1-1 0 0,1-1 1 0 0,0 0 0 0 0,-1 1 0 0 0,1-1 0 0 0,0 0 0 0 0,-1 0-1 0 0,1 0 1 0 0,0 0 0 0 0,-1 0 0 0 0,3 0 0 0 0,4-1 24 0 0,1 0 0 0 0,-1 0 0 0 0,0-1 0 0 0,14-4 0 0 0,-14 3-14 0 0,1 0 1 0 0,-1-1-1 0 0,0 0 1 0 0,-1-1-1 0 0,1 0 0 0 0,-1 0 1 0 0,12-11-1 0 0,-15 13-1 0 0,-1 0 0 0 0,0 0 0 0 0,0-1 0 0 0,0 0 0 0 0,-1 1 0 0 0,1-1 0 0 0,-1 0 0 0 0,0 0 0 0 0,0-1 0 0 0,0 1 0 0 0,0 0 0 0 0,-1-1 0 0 0,0 1 0 0 0,0-1 0 0 0,0 1 0 0 0,0-7 0 0 0,-1 10-15 0 0,0-1 0 0 0,0 1 0 0 0,0 0 0 0 0,0-1 0 0 0,0 1 0 0 0,-1 0 0 0 0,1-1 0 0 0,0 1 0 0 0,-1 0 0 0 0,0 0 0 0 0,1-1 0 0 0,-1 1 0 0 0,1 0 0 0 0,-1 0 0 0 0,0 0 0 0 0,0 0 0 0 0,0 0 0 0 0,0 0 0 0 0,0 0 0 0 0,0 0 0 0 0,0 0 0 0 0,-1-1 0 0 0,-1 1 0 0 0,1 0 0 0 0,-1-1 0 0 0,0 1 0 0 0,0 0 0 0 0,0 1 0 0 0,0-1 0 0 0,0 0 0 0 0,0 1 0 0 0,-5-1 0 0 0,0 1-4 0 0,1 0 0 0 0,-1 1 0 0 0,0 0 0 0 0,1 0 0 0 0,-1 0 0 0 0,1 1 0 0 0,-9 3-1 0 0,8-1-8 0 0,0 0 0 0 0,0 0 0 0 0,0 1 0 0 0,1 0 0 0 0,-1 0 0 0 0,-10 10 0 0 0,16-13 8 0 0,-1 1-1 0 0,1-1 1 0 0,0 0-1 0 0,0 1 0 0 0,1-1 1 0 0,-1 1-1 0 0,0 0 0 0 0,1 0 1 0 0,0 0-1 0 0,-1-1 1 0 0,1 1-1 0 0,0 0 0 0 0,1 0 1 0 0,-1 1-1 0 0,0-1 1 0 0,1 0-1 0 0,0 0 0 0 0,0 0 1 0 0,0 0-1 0 0,0 0 1 0 0,0 0-1 0 0,1 6 0 0 0,0-8 7 0 0,-1 1-1 0 0,1-1 0 0 0,-1 1 0 0 0,1-1 1 0 0,0 1-1 0 0,-1-1 0 0 0,1 0 0 0 0,0 1 1 0 0,0-1-1 0 0,0 0 0 0 0,0 1 0 0 0,0-1 1 0 0,0 0-1 0 0,0 0 0 0 0,0 0 0 0 0,1 0 1 0 0,-1 0-1 0 0,0 0 0 0 0,1-1 0 0 0,-1 1 1 0 0,3 1-1 0 0,-1-1 3 0 0,0-1 0 0 0,0 1 0 0 0,0-1-1 0 0,0 1 1 0 0,0-1 0 0 0,1 0 0 0 0,-1 0 0 0 0,0-1 0 0 0,0 1 0 0 0,4-1 0 0 0,0-1 19 0 0,0 0 0 0 0,-1 0 0 0 0,1 0 0 0 0,-1-1 0 0 0,0 0 0 0 0,0 0 0 0 0,0 0 0 0 0,0-1 0 0 0,7-6 0 0 0,-10 6 14 0 0,0 1-1 0 0,0 0 0 0 0,0-1 0 0 0,0 0 0 0 0,-1 0 0 0 0,1 0 0 0 0,-1 0 0 0 0,0 0 0 0 0,1-6 0 0 0,-2 9-37 0 0,-1 0 1 0 0,0 0 0 0 0,1 0-1 0 0,-1 0 1 0 0,0-1-1 0 0,0 1 1 0 0,0 0-1 0 0,0 0 1 0 0,0 0-1 0 0,0 0 1 0 0,0-1 0 0 0,-1 1-1 0 0,1 0 1 0 0,0 0-1 0 0,-1 0 1 0 0,1 0-1 0 0,-1 0 1 0 0,1 0-1 0 0,-1 0 1 0 0,1 0 0 0 0,-1 0-1 0 0,0 0 1 0 0,1 0-1 0 0,-1 0 1 0 0,0 0-1 0 0,0 1 1 0 0,0-1 0 0 0,1 0-1 0 0,-1 0 1 0 0,0 1-1 0 0,0-1 1 0 0,0 1-1 0 0,0-1 1 0 0,-1 1-1 0 0,1-1 1 0 0,0 1 0 0 0,0-1-1 0 0,0 1 1 0 0,-1 0-1 0 0,0 0-215 0 0,0-1 0 0 0,1 1 0 0 0,-1 0 1 0 0,0 0-1 0 0,1 1 0 0 0,-1-1 0 0 0,1 0 0 0 0,-1 1 0 0 0,0-1 0 0 0,1 0 0 0 0,-1 1 0 0 0,1 0 0 0 0,-1-1 0 0 0,1 1 0 0 0,0 0 0 0 0,-1 0 1 0 0,1 0-1 0 0,-3 2 0 0 0,-9 10-8629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0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238 113 240 0 0,'0'0'552'0'0,"-3"-25"8388"0"0,3 21-8201 0 0,0 0 0 0 0,0 1 1 0 0,0-1-1 0 0,-1 0 0 0 0,0 1 0 0 0,0-1 0 0 0,0 1 0 0 0,0-1 0 0 0,0 1 0 0 0,0-1 1 0 0,-1 1-1 0 0,0 0 0 0 0,0 0 0 0 0,0-1 0 0 0,-4-3 0 0 0,3 4-465 0 0,0 1-1 0 0,0-1 1 0 0,0 1-1 0 0,0 0 1 0 0,-1 0-1 0 0,1 0 1 0 0,-1 0-1 0 0,0 0 1 0 0,1 1-1 0 0,-1 0 1 0 0,0 0-1 0 0,0 0 1 0 0,0 0 0 0 0,-8 0-1 0 0,5 0-114 0 0,-1 1 0 0 0,1-1 1 0 0,0 1-1 0 0,-1 1 0 0 0,1-1 0 0 0,-1 1 0 0 0,1 1 1 0 0,0-1-1 0 0,0 1 0 0 0,0 1 0 0 0,0-1 1 0 0,0 1-1 0 0,0 0 0 0 0,1 1 0 0 0,-1-1 0 0 0,1 1 1 0 0,0 1-1 0 0,-7 5 0 0 0,11-7-121 0 0,1-1 1 0 0,-1 1-1 0 0,1-1 1 0 0,-1 1-1 0 0,1 0 1 0 0,0-1-1 0 0,0 1 1 0 0,0 0-1 0 0,1 0 1 0 0,-1 0-1 0 0,1-1 1 0 0,-1 1-1 0 0,1 0 1 0 0,0 0-1 0 0,0 0 1 0 0,0 0-1 0 0,1 0 0 0 0,-1 0 1 0 0,1 0-1 0 0,-1 0 1 0 0,1-1-1 0 0,0 1 1 0 0,0 0-1 0 0,0 0 1 0 0,2 2-1 0 0,1 3 32 0 0,0 0 1 0 0,1-1-1 0 0,-1 0 0 0 0,1 0 0 0 0,1 0 1 0 0,-1 0-1 0 0,11 8 0 0 0,-10-10-31 0 0,1-1 1 0 0,0 1-1 0 0,1-1 1 0 0,-1-1-1 0 0,1 1 0 0 0,0-1 1 0 0,0-1-1 0 0,0 1 0 0 0,0-1 1 0 0,0-1-1 0 0,0 1 1 0 0,1-2-1 0 0,-1 1 0 0 0,0-1 1 0 0,1 0-1 0 0,12-2 0 0 0,-15 1-21 0 0,0 0 0 0 0,0 0 0 0 0,0 0-1 0 0,0-1 1 0 0,0 0 0 0 0,0 0 0 0 0,-1 0 0 0 0,1-1-1 0 0,-1 0 1 0 0,1 0 0 0 0,-1 0 0 0 0,0 0 0 0 0,0-1-1 0 0,-1 0 1 0 0,1 0 0 0 0,-1-1 0 0 0,0 1-1 0 0,0-1 1 0 0,0 0 0 0 0,-1 0 0 0 0,1 0 0 0 0,-1 0-1 0 0,3-8 1 0 0,-5 10 3 0 0,0 0-1 0 0,0 0 1 0 0,-1 0 0 0 0,1-1-1 0 0,-1 1 1 0 0,1 0-1 0 0,-1 0 1 0 0,0 0-1 0 0,0 0 1 0 0,-1-1 0 0 0,1 1-1 0 0,-1 0 1 0 0,1 0-1 0 0,-1 0 1 0 0,0 0 0 0 0,0 0-1 0 0,0 0 1 0 0,-1 0-1 0 0,1 0 1 0 0,-1 0-1 0 0,0 1 1 0 0,1-1 0 0 0,-1 0-1 0 0,0 1 1 0 0,-1 0-1 0 0,1-1 1 0 0,0 1 0 0 0,-1 0-1 0 0,1 0 1 0 0,-1 0-1 0 0,0 1 1 0 0,1-1-1 0 0,-1 1 1 0 0,-5-3 0 0 0,-1 0-1 0 0,1 1 0 0 0,-1 0 0 0 0,-1 0 1 0 0,1 0-1 0 0,0 1 0 0 0,-1 1 1 0 0,1 0-1 0 0,-1 0 0 0 0,1 1 0 0 0,-15 1 1 0 0,15 0-207 0 0,1 0 263 0 0,1 0-1 0 0,-1 0 0 0 0,0 1 0 0 0,-10 3 0 0 0,14-3-389 0 0,0 0-1 0 0,0 0 1 0 0,1 0-1 0 0,-1 1 1 0 0,1-1-1 0 0,-1 1 1 0 0,-2 3-1 0 0,-22 24-8787 0 0,27-29 9011 0 0,-1 1 0 0 0,1 0 0 0 0,0 0 0 0 0,0 0 0 0 0,0 0 0 0 0,0 0 0 0 0,1 0-1 0 0,-1 0 1 0 0,0 0 0 0 0,1 0 0 0 0,0 0 0 0 0,-1 0 0 0 0,1 0 0 0 0,0 0 0 0 0,0 1 0 0 0,0-1 0 0 0,0 0 0 0 0,1 0 0 0 0,-1 0 0 0 0,0 0 0 0 0,1 0 0 0 0,0 0 0 0 0,-1 1 0 0 0,1-1 0 0 0,0-1 0 0 0,1 4-1 0 0,2 2 142 0 0,1-1-1 0 0,-1 1 1 0 0,1-1-1 0 0,10 11 0 0 0,-11-13-36 0 0,0 0 0 0 0,1 0-1 0 0,0-1 1 0 0,0 0-1 0 0,0 1 1 0 0,0-2-1 0 0,0 1 1 0 0,1 0 0 0 0,-1-1-1 0 0,1 0 1 0 0,-1-1-1 0 0,1 1 1 0 0,0-1-1 0 0,0 0 1 0 0,0 0 0 0 0,0-1-1 0 0,0 0 1 0 0,0 0-1 0 0,0 0 1 0 0,0-1 0 0 0,9-2-1 0 0,-3-1 56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5:5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272 142 112 0 0,'0'-29'6345'0'0,"0"24"-5569"0"0,-1 1 0 0 0,0 0 1 0 0,0 0-1 0 0,0 0 0 0 0,-1-1 1 0 0,1 1-1 0 0,-1 0 1 0 0,0 1-1 0 0,0-1 0 0 0,-1 0 1 0 0,-2-3-1 0 0,4 6-691 0 0,0 0-1 0 0,0 0 1 0 0,0 0-1 0 0,-1 0 1 0 0,1 0-1 0 0,0 1 1 0 0,0-1-1 0 0,-1 0 1 0 0,1 1-1 0 0,-1-1 1 0 0,1 1 0 0 0,0-1-1 0 0,-1 1 1 0 0,1 0-1 0 0,-1 0 1 0 0,1-1-1 0 0,-1 1 1 0 0,1 0-1 0 0,-1 0 1 0 0,1 0-1 0 0,-1 1 1 0 0,1-1-1 0 0,-1 0 1 0 0,1 1 0 0 0,-1-1-1 0 0,1 1 1 0 0,0-1-1 0 0,-1 1 1 0 0,1-1-1 0 0,0 1 1 0 0,-1 0-1 0 0,1 0 1 0 0,0 0-1 0 0,0 0 1 0 0,0 0 0 0 0,-2 2-1 0 0,-5 2 41 0 0,1 1 0 0 0,0 0 0 0 0,0 0 0 0 0,1 0 0 0 0,-1 1 0 0 0,2 0 0 0 0,-1 1 0 0 0,1-1 0 0 0,0 1 0 0 0,0 0 0 0 0,1 0 0 0 0,-4 11 0 0 0,6-13-25 0 0,0 0 0 0 0,1 0-1 0 0,0 1 1 0 0,0-1 0 0 0,0 0 0 0 0,1 1 0 0 0,0-1 0 0 0,1 1 0 0 0,-1-1 0 0 0,1 0-1 0 0,0 1 1 0 0,1-1 0 0 0,-1 0 0 0 0,1 0 0 0 0,5 10 0 0 0,-5-12-49 0 0,0-1 1 0 0,0 0-1 0 0,0 0 0 0 0,0 0 1 0 0,1 0-1 0 0,0 0 0 0 0,-1 0 1 0 0,1 0-1 0 0,0-1 0 0 0,0 0 1 0 0,1 1-1 0 0,-1-1 0 0 0,0 0 1 0 0,1-1-1 0 0,-1 1 0 0 0,1 0 1 0 0,0-1-1 0 0,-1 0 0 0 0,1 0 1 0 0,0 0-1 0 0,0-1 0 0 0,0 1 1 0 0,-1-1-1 0 0,1 0 0 0 0,0 0 1 0 0,0 0-1 0 0,5-1 0 0 0,2 0-1 0 0,-1-1-1 0 0,1 0 0 0 0,-1-1 0 0 0,0 0 0 0 0,0 0 0 0 0,0-1 0 0 0,0-1 1 0 0,0 0-1 0 0,-1 0 0 0 0,0-1 0 0 0,0 0 0 0 0,0 0 0 0 0,-1-1 0 0 0,0 0 1 0 0,-1-1-1 0 0,13-14 0 0 0,-18 19-20 0 0,0 0 0 0 0,0 1 0 0 0,0-1 0 0 0,-1 0 0 0 0,1 0 0 0 0,-1 0-1 0 0,0 0 1 0 0,1 0 0 0 0,-1 0 0 0 0,-1 0 0 0 0,1-1 0 0 0,-1 1 0 0 0,1 0 0 0 0,-1 0 0 0 0,0-1 0 0 0,0 1 0 0 0,0 0 0 0 0,0-1 0 0 0,-1 1 0 0 0,1 0 0 0 0,-1 0-1 0 0,0 0 1 0 0,0-1 0 0 0,0 1 0 0 0,-1 0 0 0 0,1 0 0 0 0,-1 1 0 0 0,1-1 0 0 0,-1 0 0 0 0,0 0 0 0 0,0 1 0 0 0,0-1 0 0 0,0 1 0 0 0,-1 0 0 0 0,1-1 0 0 0,-3-1-1 0 0,-4-2 5 0 0,-1-1 0 0 0,1 1 0 0 0,-1 1 0 0 0,0 0 0 0 0,0 0-1 0 0,0 1 1 0 0,-1 0 0 0 0,1 1 0 0 0,-16-3 0 0 0,16 5-27 0 0,1 1-1 0 0,-1-1 1 0 0,0 2 0 0 0,0-1 0 0 0,0 1 0 0 0,1 1-1 0 0,-1 0 1 0 0,1 0 0 0 0,-1 1 0 0 0,1 0 0 0 0,0 1-1 0 0,0 0 1 0 0,0 0 0 0 0,0 1 0 0 0,1 0 0 0 0,-15 12 0 0 0,15-11-10 0 0,0 0 1 0 0,1 1 0 0 0,0 0 0 0 0,1 0 0 0 0,-1 1 0 0 0,2-1 0 0 0,-1 1 0 0 0,1 0 0 0 0,0 1 0 0 0,0 0 0 0 0,1-1 0 0 0,0 1-1 0 0,1 1 1 0 0,0-1 0 0 0,1 0 0 0 0,0 1 0 0 0,-2 11 0 0 0,4-18 12 0 0,0 0-1 0 0,0 0 1 0 0,0 0 0 0 0,0 0 0 0 0,1 0-1 0 0,-1 0 1 0 0,1-1 0 0 0,0 1-1 0 0,-1 0 1 0 0,1 0 0 0 0,1-1-1 0 0,-1 1 1 0 0,0 0 0 0 0,1-1 0 0 0,-1 1-1 0 0,1-1 1 0 0,0 0 0 0 0,-1 0-1 0 0,1 1 1 0 0,3 1 0 0 0,-1-1 2 0 0,0 0 0 0 0,0-1 1 0 0,1 0-1 0 0,-1 1 0 0 0,1-1 1 0 0,0-1-1 0 0,-1 1 0 0 0,1-1 1 0 0,0 0-1 0 0,0 0 0 0 0,5 0 1 0 0,4 0 9 0 0,1 0 0 0 0,-1-2 0 0 0,0 1 0 0 0,1-2 1 0 0,-1 0-1 0 0,0-1 0 0 0,17-5 0 0 0,-16 3 0 0 0,-2-1 1 0 0,1 0-1 0 0,-1 0 1 0 0,1-1-1 0 0,-2-1 0 0 0,1-1 1 0 0,19-16-1 0 0,-29 22-16 0 0,0 0 0 0 0,0 0 0 0 0,0 0 0 0 0,-1 0 0 0 0,1 0 0 0 0,-1-1 0 0 0,0 1 0 0 0,0-1 0 0 0,0 1 0 0 0,0-1 0 0 0,-1 0 0 0 0,1 0 0 0 0,-1 0 0 0 0,0 1 0 0 0,0-1 0 0 0,-1 0 0 0 0,1-1 0 0 0,-1 1 0 0 0,0 0 0 0 0,0 0 0 0 0,0 0 0 0 0,-1 0 0 0 0,1 0 0 0 0,-1 0 0 0 0,0 0 0 0 0,0 0 0 0 0,0 0 0 0 0,-1 1 0 0 0,1-1 0 0 0,-1 0 0 0 0,0 1 0 0 0,0-1 0 0 0,-5-5 0 0 0,4 4-2 0 0,-1 0 0 0 0,0 1 0 0 0,0 0 1 0 0,-1 0-1 0 0,1 0 0 0 0,-1 0 0 0 0,0 0 1 0 0,0 1-1 0 0,-1 0 0 0 0,1 0 0 0 0,0 1 0 0 0,-1-1 1 0 0,0 1-1 0 0,-5-1 0 0 0,1 0-4 0 0,1 2-1 0 0,-1-1 1 0 0,0 1 0 0 0,1 1 0 0 0,-1-1-1 0 0,0 2 1 0 0,0-1 0 0 0,-15 4-1 0 0,15-2 1 0 0,1 0-1 0 0,0 1 1 0 0,0 0-1 0 0,1 1 1 0 0,-1 0-1 0 0,1 0 1 0 0,0 1-1 0 0,-16 11 1 0 0,20-12 3 0 0,-1-1 1 0 0,1 2 0 0 0,0-1 0 0 0,0 0 0 0 0,0 1-1 0 0,1 0 1 0 0,0 0 0 0 0,-1 0 0 0 0,2 0-1 0 0,-1 1 1 0 0,1-1 0 0 0,0 1 0 0 0,0-1 0 0 0,-2 10-1 0 0,4-11 9 0 0,0 1 0 0 0,0-1 1 0 0,0 0-1 0 0,0 1 0 0 0,1-1 0 0 0,0 1 0 0 0,0-1 0 0 0,0 0 0 0 0,0 0 0 0 0,1 0 0 0 0,-1 0 0 0 0,1 0 0 0 0,0 0 0 0 0,1 0 0 0 0,-1 0 0 0 0,1-1 0 0 0,-1 1 0 0 0,1-1 0 0 0,0 0 0 0 0,0 0 0 0 0,1 0 0 0 0,-1 0 0 0 0,0 0 0 0 0,1-1 0 0 0,7 4 0 0 0,-2 0 11 0 0,0-2 0 0 0,0 1-1 0 0,0-1 1 0 0,1 0 0 0 0,0-1 0 0 0,-1 0-1 0 0,1-1 1 0 0,0 0 0 0 0,1 0 0 0 0,10 0 0 0 0,-14-3-10 0 0,0 1 1 0 0,0-1 0 0 0,0-1 0 0 0,1 1 0 0 0,-1-1 0 0 0,-1 0 0 0 0,1-1 0 0 0,0 0 0 0 0,0 0 0 0 0,-1 0 0 0 0,0-1-1 0 0,0 0 1 0 0,0 0 0 0 0,0 0 0 0 0,0-1 0 0 0,-1 0 0 0 0,0 0 0 0 0,0-1 0 0 0,0 1 0 0 0,6-11 0 0 0,-8 12-8 0 0,-1-1 0 0 0,1 1 0 0 0,-1-1 0 0 0,0 0-1 0 0,0 1 1 0 0,-1-1 0 0 0,0 0 0 0 0,1 0 0 0 0,-1 0 0 0 0,-1 0 0 0 0,1 0 0 0 0,-1 0 0 0 0,0-1 0 0 0,0 1 0 0 0,0 0 0 0 0,-1 0 0 0 0,0 0 0 0 0,0 0 0 0 0,0 0 0 0 0,-1 0 0 0 0,1 0 0 0 0,-1 1 0 0 0,-1-1 0 0 0,1 0 0 0 0,0 1 0 0 0,-1 0 0 0 0,0-1 0 0 0,0 1 0 0 0,-7-7 0 0 0,4 6-6 0 0,0 0 0 0 0,-1 0 0 0 0,1 1 1 0 0,-1 0-1 0 0,0 0 0 0 0,0 0 1 0 0,-1 1-1 0 0,1 0 0 0 0,-1 1 1 0 0,1-1-1 0 0,-1 2 0 0 0,0-1 0 0 0,0 1 1 0 0,0 0-1 0 0,0 0 0 0 0,-9 2 1 0 0,12-2-2 0 0,-1 1 0 0 0,0 1 1 0 0,1-1-1 0 0,-1 1 1 0 0,1 0-1 0 0,0 0 0 0 0,-1 1 1 0 0,1-1-1 0 0,0 1 0 0 0,0 1 1 0 0,-1-1-1 0 0,2 1 1 0 0,-1-1-1 0 0,0 2 0 0 0,1-1 1 0 0,-1 0-1 0 0,1 1 1 0 0,0 0-1 0 0,0 0 0 0 0,0 0 1 0 0,1 0-1 0 0,-1 1 0 0 0,-4 7 1 0 0,7-9 13 0 0,0 0 0 0 0,0 0 0 0 0,1 0 1 0 0,-1 0-1 0 0,1 0 0 0 0,-1 0 0 0 0,1 0 0 0 0,0 0 1 0 0,0 0-1 0 0,0 0 0 0 0,1 0 0 0 0,-1 0 0 0 0,1 0 0 0 0,-1-1 1 0 0,1 1-1 0 0,0 0 0 0 0,0 0 0 0 0,1 0 0 0 0,-1-1 1 0 0,0 1-1 0 0,1 0 0 0 0,0-1 0 0 0,-1 1 0 0 0,1-1 1 0 0,0 0-1 0 0,0 0 0 0 0,0 1 0 0 0,4 1 0 0 0,-2-1 5 0 0,-1 0 1 0 0,1 0-1 0 0,0 0 0 0 0,0-1 0 0 0,0 0 0 0 0,0 0 0 0 0,0 0 0 0 0,0 0 0 0 0,1 0 1 0 0,-1-1-1 0 0,0 0 0 0 0,1 0 0 0 0,-1 0 0 0 0,1-1 0 0 0,0 1 0 0 0,-1-1 0 0 0,1 0 0 0 0,4-1 1 0 0,1-2 0 0 0,-1 1 1 0 0,1-1 0 0 0,-1-1 0 0 0,0 0-1 0 0,0 0 1 0 0,-1-1 0 0 0,1 0-1 0 0,-1-1 1 0 0,0 1 0 0 0,11-12 0 0 0,-14 12-12 0 0,0 0 1 0 0,-1 0 0 0 0,1 0 0 0 0,-1-1 0 0 0,-1 1-1 0 0,1-1 1 0 0,-1 0 0 0 0,0 0 0 0 0,0 0 0 0 0,-1 0-1 0 0,1-1 1 0 0,-1 1 0 0 0,-1-1 0 0 0,1 1 0 0 0,-1-1-1 0 0,0-9 1 0 0,-1 13-9 0 0,0 0 1 0 0,0 0-1 0 0,0 0 0 0 0,0 0 0 0 0,-1 0 0 0 0,0 0 0 0 0,1 0 0 0 0,-1 0 0 0 0,0 1 0 0 0,0-1 1 0 0,-1 0-1 0 0,1 1 0 0 0,0-1 0 0 0,-1 0 0 0 0,0 1 0 0 0,1 0 0 0 0,-1-1 0 0 0,0 1 1 0 0,-3-3-1 0 0,1 3-3 0 0,1 0 0 0 0,0 0 1 0 0,-1 0-1 0 0,0 1 1 0 0,1-1-1 0 0,-1 1 1 0 0,0 0-1 0 0,0 0 0 0 0,0 0 1 0 0,0 0-1 0 0,0 1 1 0 0,-7-1-1 0 0,-1 2-8 0 0,0 0 1 0 0,1 0-1 0 0,-1 1 1 0 0,0 0-1 0 0,0 1 0 0 0,1 1 1 0 0,0 0-1 0 0,-17 8 1 0 0,21-8 1 0 0,0 0 1 0 0,0 0-1 0 0,0 1 1 0 0,1 0-1 0 0,-1 0 0 0 0,1 1 1 0 0,1 0-1 0 0,-1 0 1 0 0,1 0-1 0 0,0 1 1 0 0,-8 13-1 0 0,12-17 8 0 0,-1 0-1 0 0,1 0 0 0 0,0 0 0 0 0,0 1 0 0 0,0-1 0 0 0,1 0 1 0 0,-1 1-1 0 0,1-1 0 0 0,0 1 0 0 0,0-1 0 0 0,0 0 0 0 0,0 1 1 0 0,0-1-1 0 0,1 1 0 0 0,-1-1 0 0 0,1 0 0 0 0,0 1 0 0 0,0-1 1 0 0,1 0-1 0 0,-1 0 0 0 0,0 0 0 0 0,1 0 0 0 0,0 0 0 0 0,0 0 1 0 0,0 0-1 0 0,0-1 0 0 0,0 1 0 0 0,1-1 0 0 0,-1 1 0 0 0,6 3 1 0 0,-2-2 4 0 0,1 0 1 0 0,0 0 0 0 0,0 0-1 0 0,0-1 1 0 0,0 0 0 0 0,1 0-1 0 0,-1-1 1 0 0,1 0 0 0 0,0 0 0 0 0,-1-1-1 0 0,1 0 1 0 0,0 0 0 0 0,0-1-1 0 0,0 0 1 0 0,0 0 0 0 0,9-3-1 0 0,-11 3 4 0 0,-1-1-1 0 0,0-1 1 0 0,0 1-1 0 0,0-1 1 0 0,0 0-1 0 0,0 0 0 0 0,0 0 1 0 0,0-1-1 0 0,-1 1 1 0 0,1-1-1 0 0,4-4 0 0 0,-6 4 0 0 0,-1 0-1 0 0,1 1 0 0 0,-1-1 0 0 0,0 0 0 0 0,0 0 0 0 0,0 0 0 0 0,0 0 0 0 0,-1 0 0 0 0,1-1 0 0 0,-1 1 0 0 0,0 0 0 0 0,0-1 0 0 0,0 1 0 0 0,0-1 0 0 0,-1 0 0 0 0,1 1 1 0 0,-1-7-1 0 0,0 7-5 0 0,0 1 1 0 0,0-1 0 0 0,0 1 0 0 0,0-1 0 0 0,-1 1 0 0 0,1 0-1 0 0,-1-1 1 0 0,0 1 0 0 0,1-1 0 0 0,-1 1 0 0 0,0 0 0 0 0,0 0-1 0 0,-1-1 1 0 0,1 1 0 0 0,0 0 0 0 0,-1 0 0 0 0,1 0 0 0 0,-1 0-1 0 0,0 1 1 0 0,0-1 0 0 0,1 0 0 0 0,-1 1 0 0 0,0-1 0 0 0,0 1 0 0 0,-1 0-1 0 0,1-1 1 0 0,0 1 0 0 0,0 0 0 0 0,-1 1 0 0 0,1-1 0 0 0,0 0-1 0 0,-1 0 1 0 0,1 1 0 0 0,-1 0 0 0 0,1-1 0 0 0,-1 1 0 0 0,1 0-1 0 0,-4 1 1 0 0,-2-1-5 0 0,0 0 0 0 0,0 1 0 0 0,0 0 0 0 0,1 1 0 0 0,-1 0 0 0 0,0 0-1 0 0,1 0 1 0 0,0 1 0 0 0,-1 0 0 0 0,-6 5 0 0 0,7-3-2 0 0,0 0 0 0 0,0 0 0 0 0,1 0 1 0 0,0 1-1 0 0,0 0 0 0 0,0 1 0 0 0,1-1 0 0 0,-9 14 0 0 0,13-18 8 0 0,0 0-1 0 0,0 0 0 0 0,0 0 0 0 0,1 0 1 0 0,-1-1-1 0 0,0 1 0 0 0,1 0 1 0 0,-1 0-1 0 0,1 0 0 0 0,0 0 1 0 0,0 1-1 0 0,-1-1 0 0 0,1 0 1 0 0,1 0-1 0 0,-1 0 0 0 0,0 0 1 0 0,0 0-1 0 0,1 0 0 0 0,-1 0 0 0 0,1 0 1 0 0,0 0-1 0 0,0 0 0 0 0,-1-1 1 0 0,1 1-1 0 0,0 0 0 0 0,1 0 1 0 0,-1-1-1 0 0,0 1 0 0 0,0 0 1 0 0,1-1-1 0 0,-1 0 0 0 0,1 1 0 0 0,-1-1 1 0 0,1 0-1 0 0,0 1 0 0 0,-1-1 1 0 0,1 0-1 0 0,0 0 0 0 0,0-1 1 0 0,0 1-1 0 0,2 1 0 0 0,5 1 10 0 0,-1 0-1 0 0,1 0 0 0 0,0-1 0 0 0,0 0 1 0 0,0 0-1 0 0,0-1 0 0 0,0 0 0 0 0,0-1 1 0 0,0 0-1 0 0,0 0 0 0 0,0-1 0 0 0,0 0 1 0 0,0 0-1 0 0,0-1 0 0 0,0-1 0 0 0,-1 0 1 0 0,1 0-1 0 0,10-5 0 0 0,-16 6-4 0 0,0 0 0 0 0,0 1 0 0 0,0-1 0 0 0,0 0 0 0 0,-1 0 0 0 0,1-1 0 0 0,-1 1-1 0 0,0 0 1 0 0,1-1 0 0 0,-1 1 0 0 0,0-1 0 0 0,0 0 0 0 0,-1 0 0 0 0,1 0 0 0 0,-1 0 0 0 0,1 0-1 0 0,-1 0 1 0 0,0 0 0 0 0,0-1 0 0 0,0 1 0 0 0,-1 0 0 0 0,1 0 0 0 0,-1-1 0 0 0,0 1 0 0 0,0-1-1 0 0,0 1 1 0 0,0 0 0 0 0,0-1 0 0 0,-1 1 0 0 0,-1-4 0 0 0,1 3-5 0 0,0 0 1 0 0,-1 1 0 0 0,1-1-1 0 0,-1 0 1 0 0,0 1-1 0 0,0-1 1 0 0,0 1 0 0 0,-1 0-1 0 0,1 0 1 0 0,-1 0-1 0 0,0 0 1 0 0,1 0-1 0 0,-1 1 1 0 0,-1-1 0 0 0,1 1-1 0 0,0 0 1 0 0,-1 0-1 0 0,1 0 1 0 0,-1 0-1 0 0,1 0 1 0 0,-1 1 0 0 0,0 0-1 0 0,0 0 1 0 0,0 0-1 0 0,-5-1 1 0 0,-1 2-6 0 0,0 0 1 0 0,0 0-1 0 0,0 1 1 0 0,0 0-1 0 0,0 1 1 0 0,1 0-1 0 0,-1 1 1 0 0,-11 4-1 0 0,17-6 6 0 0,0 0 0 0 0,0 1 0 0 0,0-1 0 0 0,0 1-1 0 0,0 0 1 0 0,1 1 0 0 0,-1-1 0 0 0,1 1 0 0 0,-1-1 0 0 0,1 1 0 0 0,0 0-1 0 0,0 0 1 0 0,0 0 0 0 0,0 1 0 0 0,1-1 0 0 0,-1 1 0 0 0,1 0 0 0 0,0-1-1 0 0,0 1 1 0 0,0 0 0 0 0,-1 5 0 0 0,3-8 5 0 0,-1 1 0 0 0,1-1 0 0 0,0 0 0 0 0,0 1 0 0 0,0-1 0 0 0,0 1 0 0 0,0-1 0 0 0,1 0 0 0 0,-1 1-1 0 0,0-1 1 0 0,1 0 0 0 0,-1 1 0 0 0,0-1 0 0 0,1 0 0 0 0,0 0 0 0 0,-1 1 0 0 0,1-1 0 0 0,0 0 0 0 0,-1 0 0 0 0,1 0 0 0 0,0 0 0 0 0,1 1 0 0 0,0 0 3 0 0,1 0 1 0 0,-1-1 0 0 0,1 1-1 0 0,-1-1 1 0 0,1 1-1 0 0,-1-1 1 0 0,1 0 0 0 0,0 0-1 0 0,-1-1 1 0 0,5 2-1 0 0,2-1 18 0 0,0 0 0 0 0,0 0 0 0 0,0-1 0 0 0,1 0-1 0 0,17-3 1 0 0,-18 1-9 0 0,0-1-1 0 0,1 1 0 0 0,-1-2 0 0 0,0 1 1 0 0,10-7-1 0 0,-17 9-11 0 0,1 0 0 0 0,-1 0 1 0 0,1-1-1 0 0,-1 0 0 0 0,0 1 0 0 0,0-1 0 0 0,1 0 1 0 0,-1 0-1 0 0,0 0 0 0 0,-1 0 0 0 0,1 0 1 0 0,0-1-1 0 0,-1 1 0 0 0,1 0 0 0 0,-1-1 0 0 0,1 0 1 0 0,-1 1-1 0 0,0-1 0 0 0,0 0 0 0 0,-1 1 1 0 0,1-1-1 0 0,0-3 0 0 0,-1 5-5 0 0,0 1 0 0 0,0-1 0 0 0,0 0-1 0 0,0 0 1 0 0,-1 0 0 0 0,1 0 0 0 0,0 0 0 0 0,-1 0 0 0 0,1 0 0 0 0,0 1 0 0 0,-1-1-1 0 0,1 0 1 0 0,-1 0 0 0 0,1 1 0 0 0,-1-1 0 0 0,1 0 0 0 0,-1 0 0 0 0,0 1 0 0 0,1-1-1 0 0,-1 1 1 0 0,0-1 0 0 0,0 1 0 0 0,1-1 0 0 0,-1 1 0 0 0,0-1 0 0 0,0 1-1 0 0,0 0 1 0 0,0-1 0 0 0,1 1 0 0 0,-1 0 0 0 0,0 0 0 0 0,0-1 0 0 0,0 1 0 0 0,0 0-1 0 0,0 0 1 0 0,0 0 0 0 0,0 0 0 0 0,0 0 0 0 0,1 1 0 0 0,-1-1 0 0 0,0 0 0 0 0,0 0-1 0 0,-1 1 1 0 0,-35 11-2 0 0,29-9-2 0 0,1 1 0 0 0,0 0-1 0 0,1 0 1 0 0,-1 0 0 0 0,0 1 0 0 0,1 0 0 0 0,0 1 0 0 0,1-1 0 0 0,-8 10 0 0 0,12-14 90 0 0,9 3-1301 0 0,9 6-9545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1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27 752 0 0,'-6'-26'10259'0'0,"1"40"-2371"0"0,1 17-3313 0 0,2-5-4355 0 0,1 26 1705 0 0,7 69 0 0 0,9-7-3397 0 0,-6-88-1160 0 0,6-5-5229 0 0,-11-16 5191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5:5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201 112 336 0 0,'-3'-9'962'0'0,"-1"0"0"0"0,0 0 0 0 0,-1 0-1 0 0,1 1 1 0 0,-1-1 0 0 0,-1 1 0 0 0,0 1 0 0 0,-12-14 0 0 0,16 19-772 0 0,-1 0 1 0 0,1 0-1 0 0,-1 0 1 0 0,0 0 0 0 0,1 0-1 0 0,-1 1 1 0 0,0-1-1 0 0,0 1 1 0 0,0 0 0 0 0,0 0-1 0 0,0 0 1 0 0,-1 0-1 0 0,1 0 1 0 0,0 1 0 0 0,0-1-1 0 0,0 1 1 0 0,-1 0-1 0 0,1 0 1 0 0,0 0 0 0 0,0 1-1 0 0,-1-1 1 0 0,1 1-1 0 0,0-1 1 0 0,0 1 0 0 0,0 0-1 0 0,0 0 1 0 0,0 1 0 0 0,0-1-1 0 0,0 1 1 0 0,-4 2-1 0 0,3-1-64 0 0,0 0 0 0 0,1-1 0 0 0,-1 1 0 0 0,1 0 0 0 0,0 1 0 0 0,0-1 0 0 0,0 0 0 0 0,0 1 0 0 0,1 0 0 0 0,-1 0 0 0 0,1-1 0 0 0,0 2 0 0 0,0-1 0 0 0,1 0 0 0 0,-1 0 0 0 0,1 0 0 0 0,0 1 0 0 0,0-1 0 0 0,0 0-1 0 0,1 1 1 0 0,-1-1 0 0 0,1 1 0 0 0,0-1 0 0 0,1 7 0 0 0,0-7-39 0 0,0-1 1 0 0,0 1-1 0 0,0 0 0 0 0,0-1 0 0 0,0 1 0 0 0,1-1 0 0 0,-1 0 0 0 0,1 1 1 0 0,0-1-1 0 0,0 0 0 0 0,0 0 0 0 0,1 0 0 0 0,-1 0 0 0 0,1-1 0 0 0,-1 1 1 0 0,1-1-1 0 0,0 1 0 0 0,0-1 0 0 0,0 0 0 0 0,0 0 0 0 0,1 0 0 0 0,-1-1 1 0 0,1 1-1 0 0,-1-1 0 0 0,1 0 0 0 0,-1 0 0 0 0,1 0 0 0 0,-1 0 0 0 0,7 0 1 0 0,0-1 14 0 0,-1 1 0 0 0,1-2 0 0 0,-1 1 1 0 0,0-1-1 0 0,1-1 0 0 0,-1 0 0 0 0,0 0 1 0 0,0-1-1 0 0,11-4 0 0 0,-16 6-76 0 0,-1-1 0 0 0,0 1 0 0 0,0-1 0 0 0,1 0 0 0 0,-1 1 0 0 0,0-1-1 0 0,-1-1 1 0 0,1 1 0 0 0,0 0 0 0 0,-1-1 0 0 0,1 1 0 0 0,-1-1 0 0 0,1 0 0 0 0,-1 0 0 0 0,0 0 0 0 0,-1 0 0 0 0,1 0 0 0 0,0 0-1 0 0,-1-1 1 0 0,0 1 0 0 0,1 0 0 0 0,-1-1 0 0 0,-1 1 0 0 0,1-1 0 0 0,0 1 0 0 0,-1-1 0 0 0,0-4 0 0 0,0 6-21 0 0,0 1 0 0 0,0-1 0 0 0,0 0 0 0 0,-1 0 0 0 0,1 0 0 0 0,-1 0 0 0 0,1 1 0 0 0,-1-1 1 0 0,0 0-1 0 0,0 1 0 0 0,1-1 0 0 0,-1 0 0 0 0,0 1 0 0 0,-1-1 0 0 0,1 1 0 0 0,0 0 0 0 0,0-1 0 0 0,-1 1 1 0 0,1 0-1 0 0,0 0 0 0 0,-3-2 0 0 0,1 2 3 0 0,0-1-1 0 0,0 1 1 0 0,-1 0 0 0 0,1 0-1 0 0,0 0 1 0 0,0 0 0 0 0,-1 1-1 0 0,1 0 1 0 0,-1-1 0 0 0,1 1-1 0 0,-4 1 1 0 0,-1-1 13 0 0,0 1 0 0 0,0 0 0 0 0,0 1 0 0 0,0 0 0 0 0,0 0 1 0 0,1 1-1 0 0,-1 0 0 0 0,-13 8 0 0 0,9-3 35 0 0,1 1-1 0 0,-1 0 1 0 0,-10 11 0 0 0,20-17-6 0 0,-1-1 0 0 0,1 1 1 0 0,-1 0-1 0 0,1 0 0 0 0,0 0 1 0 0,0 0-1 0 0,0 0 0 0 0,1 1 1 0 0,-1-1-1 0 0,1 0 0 0 0,-1 1 1 0 0,1-1-1 0 0,0 1 0 0 0,1-1 1 0 0,-1 1-1 0 0,0 0 0 0 0,1 6 1 0 0,1-8-8 0 0,-1-1 0 0 0,1 1 0 0 0,0-1 0 0 0,0 1 1 0 0,0-1-1 0 0,0 1 0 0 0,0-1 0 0 0,0 1 1 0 0,0-1-1 0 0,0 0 0 0 0,1 0 0 0 0,-1 0 1 0 0,1 1-1 0 0,-1-1 0 0 0,0 0 0 0 0,1-1 1 0 0,0 1-1 0 0,-1 0 0 0 0,1 0 0 0 0,0-1 1 0 0,-1 1-1 0 0,1-1 0 0 0,0 1 0 0 0,-1-1 0 0 0,1 0 1 0 0,0 0-1 0 0,0 0 0 0 0,-1 0 0 0 0,1 0 1 0 0,3 0-1 0 0,5 0 67 0 0,0-1 0 0 0,0 0-1 0 0,-1 0 1 0 0,13-4 0 0 0,-15 3-40 0 0,1 0 0 0 0,-1-1 0 0 0,0 0 0 0 0,0 0 0 0 0,11-8-1 0 0,-16 10-59 0 0,0-1 0 0 0,0 1 0 0 0,0-1 0 0 0,0 0 0 0 0,0 1 0 0 0,0-1 0 0 0,-1 0-1 0 0,1 0 1 0 0,-1 0 0 0 0,1 0 0 0 0,-1-1 0 0 0,0 1 0 0 0,0 0 0 0 0,0-1 0 0 0,0 1-1 0 0,0 0 1 0 0,0-1 0 0 0,-1 1 0 0 0,1-1 0 0 0,-1-2 0 0 0,0 4-10 0 0,0 0 1 0 0,0 1-1 0 0,0-1 0 0 0,0 1 1 0 0,0-1-1 0 0,0 1 0 0 0,0-1 1 0 0,0 0-1 0 0,-1 1 1 0 0,1-1-1 0 0,0 1 0 0 0,0-1 1 0 0,-1 1-1 0 0,1-1 1 0 0,0 1-1 0 0,-1-1 0 0 0,1 1 1 0 0,-1-1-1 0 0,1 1 1 0 0,0 0-1 0 0,-1-1 0 0 0,1 1 1 0 0,-1 0-1 0 0,1-1 1 0 0,-1 1-1 0 0,1 0 0 0 0,-1-1 1 0 0,1 1-1 0 0,-2 0 1 0 0,-20-1-1 0 0,-13 11-10 0 0,26-5-19 0 0,2-2 20 0 0,0 1 0 0 0,1 0 0 0 0,-1 0 0 0 0,1 1 1 0 0,0 0-1 0 0,0 0 0 0 0,-6 7 0 0 0,11-11 11 0 0,1 0 0 0 0,-1-1-1 0 0,1 1 1 0 0,0 0 0 0 0,0-1 0 0 0,-1 1 0 0 0,1 0 0 0 0,0-1 0 0 0,0 1 0 0 0,0 0 0 0 0,0 0 0 0 0,0-1-1 0 0,0 1 1 0 0,0 0 0 0 0,0 0 0 0 0,0 0 0 0 0,0-1 0 0 0,0 1 0 0 0,0 0 0 0 0,1-1 0 0 0,-1 1 0 0 0,0 0-1 0 0,0 0 1 0 0,1-1 0 0 0,-1 1 0 0 0,1 0 0 0 0,-1-1 0 0 0,0 1 0 0 0,1-1 0 0 0,-1 1 0 0 0,1-1-1 0 0,0 1 1 0 0,-1-1 0 0 0,1 1 0 0 0,-1-1 0 0 0,1 1 0 0 0,0-1 0 0 0,-1 0 0 0 0,1 1 0 0 0,0-1 0 0 0,-1 0-1 0 0,1 1 1 0 0,0-1 0 0 0,0 0 0 0 0,1 0 0 0 0,1 2 16 0 0,1-1 1 0 0,-1 0-1 0 0,1 0 0 0 0,0 0 1 0 0,-1 0-1 0 0,1-1 0 0 0,6 1 1 0 0,-5-2 0 0 0,-1 0-1 0 0,0-1 1 0 0,0 1 0 0 0,0-1-1 0 0,0 0 1 0 0,-1 0 0 0 0,1 0 0 0 0,0 0-1 0 0,-1-1 1 0 0,6-4 0 0 0,6-5 61 0 0,-14 12-68 0 0,-2-6-105 0 0,-1 8 105 0 0,-1 6-40 0 0,1-6 27 0 0,0 1 1 0 0,0-1-1 0 0,0 1 0 0 0,1 0 1 0 0,-1 0-1 0 0,1 0 0 0 0,-1 0 1 0 0,1 0-1 0 0,0 0 0 0 0,0 0 0 0 0,1 1 1 0 0,-1-1-1 0 0,1 0 0 0 0,-1 0 1 0 0,1 1-1 0 0,0-1 0 0 0,0 0 1 0 0,1 0-1 0 0,-1 1 0 0 0,1-1 0 0 0,1 5 1 0 0,-2-8 7 0 0,1 1-1 0 0,-1 0 1 0 0,1-1 0 0 0,-1 1 0 0 0,1-1-1 0 0,0 1 1 0 0,-1 0 0 0 0,1-1 0 0 0,0 1-1 0 0,-1-1 1 0 0,1 0 0 0 0,0 1 0 0 0,0-1 0 0 0,0 0-1 0 0,-1 1 1 0 0,1-1 0 0 0,0 0 0 0 0,0 0-1 0 0,0 0 1 0 0,0 1 0 0 0,0-1 0 0 0,-1 0-1 0 0,1 0 1 0 0,0-1 0 0 0,0 1 0 0 0,0 0 0 0 0,0 0-1 0 0,0 0 1 0 0,0-1 0 0 0,1 0 3 0 0,0 0 1 0 0,0 0-1 0 0,0-1 1 0 0,-1 1-1 0 0,1-1 0 0 0,0 1 1 0 0,-1-1-1 0 0,1 0 1 0 0,-1 1-1 0 0,0-1 0 0 0,2-3 1 0 0,1-2 12 0 0,-1 0-1 0 0,1-1 1 0 0,-1 0 0 0 0,0 0 0 0 0,1-10-1 0 0,-3 14-16 0 0,-1 0 0 0 0,0 0-1 0 0,0 0 1 0 0,0 0-1 0 0,0 0 1 0 0,-1 0-1 0 0,1 0 1 0 0,-1 0-1 0 0,0 0 1 0 0,-3-5 0 0 0,4 8-5 0 0,-1-1 0 0 0,0 1 1 0 0,1 0-1 0 0,-1-1 1 0 0,0 1-1 0 0,0 0 0 0 0,0 0 1 0 0,0 0-1 0 0,-1-1 1 0 0,1 1-1 0 0,0 0 0 0 0,0 0 1 0 0,0 1-1 0 0,-1-1 1 0 0,1 0-1 0 0,-1 0 1 0 0,1 1-1 0 0,0-1 0 0 0,-1 1 1 0 0,1-1-1 0 0,-1 1 1 0 0,0 0-1 0 0,1-1 0 0 0,-1 1 1 0 0,1 0-1 0 0,-1 0 1 0 0,1 0-1 0 0,-1 0 1 0 0,1 0-1 0 0,-1 1 0 0 0,0-1 1 0 0,1 0-1 0 0,-1 1 1 0 0,1-1-1 0 0,-3 2 1 0 0,-1 0-13 0 0,0 0 0 0 0,0 0 0 0 0,-1 0 0 0 0,2 1 0 0 0,-1 0 0 0 0,-8 6 0 0 0,11-7 7 0 0,0-1 0 0 0,0 1 0 0 0,0 0 0 0 0,1 0 1 0 0,-1 0-1 0 0,0 0 0 0 0,1 0 0 0 0,0 1 0 0 0,-1-1 0 0 0,1 0 0 0 0,0 1 0 0 0,0-1 0 0 0,0 1 0 0 0,1-1 0 0 0,-1 1 0 0 0,1-1 0 0 0,-1 1 0 0 0,1 3 0 0 0,0-5 5 0 0,0 0 0 0 0,0 0 0 0 0,0 0 1 0 0,0 0-1 0 0,0 0 0 0 0,0 0 0 0 0,0 0 0 0 0,1 0 0 0 0,-1 0 0 0 0,0-1 0 0 0,1 1 0 0 0,-1 0 1 0 0,1 0-1 0 0,-1 0 0 0 0,1 0 0 0 0,-1-1 0 0 0,1 1 0 0 0,-1 0 0 0 0,1-1 0 0 0,0 1 0 0 0,-1 0 1 0 0,1-1-1 0 0,0 1 0 0 0,0-1 0 0 0,0 1 0 0 0,1 0 5 0 0,1 0 0 0 0,-1-1 0 0 0,0 1 0 0 0,0-1 0 0 0,0 1 0 0 0,0-1 0 0 0,1 0 0 0 0,-1 0 0 0 0,0 0 0 0 0,3 0 0 0 0,4-2 21 0 0,0 1 1 0 0,0-1-1 0 0,16-7 0 0 0,-22 8-19 0 0,0 0-1 0 0,0-1 0 0 0,0 0 1 0 0,0 0-1 0 0,0 0 1 0 0,0 0-1 0 0,-1 0 1 0 0,1 0-1 0 0,-1-1 0 0 0,1 1 1 0 0,-1-1-1 0 0,0 0 1 0 0,0 1-1 0 0,0-1 1 0 0,0 0-1 0 0,-1 0 0 0 0,1 0 1 0 0,-1-1-1 0 0,0 1 1 0 0,0 0-1 0 0,0-1 1 0 0,0 1-1 0 0,0 0 0 0 0,-1-1 1 0 0,0 1-1 0 0,0-1 1 0 0,0 1-1 0 0,0-6 1 0 0,-1 7-10 0 0,1 0 1 0 0,0 0 0 0 0,-1 1 0 0 0,1-1 0 0 0,-1 0 0 0 0,1 1 0 0 0,-1-1-1 0 0,0 0 1 0 0,0 1 0 0 0,0-1 0 0 0,0 1 0 0 0,0 0 0 0 0,0-1 0 0 0,0 1 0 0 0,-1 0-1 0 0,1 0 1 0 0,0-1 0 0 0,-1 1 0 0 0,1 0 0 0 0,-1 0 0 0 0,1 0 0 0 0,-1 1-1 0 0,1-1 1 0 0,-1 0 0 0 0,0 1 0 0 0,1-1 0 0 0,-1 1 0 0 0,0-1 0 0 0,1 1 0 0 0,-1 0-1 0 0,0 0 1 0 0,0 0 0 0 0,1 0 0 0 0,-1 0 0 0 0,0 0 0 0 0,0 0 0 0 0,1 0-1 0 0,-1 1 1 0 0,-2 0 0 0 0,1 0-6 0 0,-1 0 0 0 0,1 1 0 0 0,0 0 0 0 0,0-1 0 0 0,0 1-1 0 0,0 0 1 0 0,0 1 0 0 0,0-1 0 0 0,1 0 0 0 0,-1 1 0 0 0,1 0 0 0 0,-1-1 0 0 0,1 1-1 0 0,0 0 1 0 0,-2 5 0 0 0,3-7 3 0 0,13 17 28 0 0,-6-18-6 0 0,0 1 1 0 0,-1-1 0 0 0,1-1 0 0 0,0 1 0 0 0,0-1 0 0 0,-1 0 0 0 0,1 0-1 0 0,-1-1 1 0 0,1 1 0 0 0,7-4 0 0 0,-10 4-10 0 0,0-1 0 0 0,0 1 0 0 0,0-1 0 0 0,0 1 0 0 0,0-1 0 0 0,0 0 0 0 0,-1 0 0 0 0,1 0 0 0 0,0-1 0 0 0,-1 1 0 0 0,0-1 0 0 0,0 1 0 0 0,0-1 0 0 0,0 0 0 0 0,0 1 0 0 0,0-1 0 0 0,0 0 0 0 0,-1 0 0 0 0,0 0 0 0 0,2-5 0 0 0,-3 7-9 0 0,1 0 1 0 0,-1 0 0 0 0,0-1 0 0 0,0 1-1 0 0,1 0 1 0 0,-1 0 0 0 0,0-1-1 0 0,0 1 1 0 0,0 0 0 0 0,0-1 0 0 0,0 1-1 0 0,-1 0 1 0 0,1 0 0 0 0,0-1 0 0 0,-1 1-1 0 0,1 0 1 0 0,0 0 0 0 0,-1 0 0 0 0,0 0-1 0 0,1-1 1 0 0,-1 1 0 0 0,0 0-1 0 0,1 0 1 0 0,-1 0 0 0 0,0 0 0 0 0,0 0-1 0 0,0 1 1 0 0,0-1 0 0 0,0 0 0 0 0,0 0-1 0 0,0 0 1 0 0,0 1 0 0 0,0-1 0 0 0,0 1-1 0 0,0-1 1 0 0,-1 1 0 0 0,-1-1 0 0 0,-6-1-1 0 0,7 2-3 0 0,-1 0 0 0 0,1 0 0 0 0,0 1 0 0 0,-1-1 0 0 0,1 0 0 0 0,0 1 0 0 0,-1-1 0 0 0,1 1 0 0 0,0 0 0 0 0,0 0 0 0 0,-1 0 0 0 0,1 0 0 0 0,0 0 0 0 0,0 0 0 0 0,0 1 0 0 0,0-1 0 0 0,1 0 0 0 0,-1 1 0 0 0,0 0 0 0 0,1-1 0 0 0,-1 1 0 0 0,1 0 0 0 0,-1 0 0 0 0,1 0 0 0 0,0 0 0 0 0,0 0 0 0 0,0 0 0 0 0,0 0 0 0 0,0 1 0 0 0,0-1 0 0 0,1 0 0 0 0,-1 1 0 0 0,1-1 0 0 0,-1 0 0 0 0,1 1 0 0 0,0-1 0 0 0,0 0 0 0 0,0 1 0 0 0,0-1 0 0 0,0 0 0 0 0,1 1 0 0 0,0 2 0 0 0,0-3 5 0 0,-1 0 0 0 0,1-1 0 0 0,-1 1-1 0 0,1-1 1 0 0,0 1 0 0 0,0-1 0 0 0,0 0 0 0 0,0 1 0 0 0,0-1 0 0 0,0 0 0 0 0,0 0 0 0 0,0 1 0 0 0,0-1 0 0 0,1 0-1 0 0,-1 0 1 0 0,0 0 0 0 0,1-1 0 0 0,-1 1 0 0 0,1 0 0 0 0,-1 0 0 0 0,1-1 0 0 0,-1 1 0 0 0,1-1 0 0 0,0 1-1 0 0,-1-1 1 0 0,1 0 0 0 0,0 0 0 0 0,-1 1 0 0 0,1-1 0 0 0,0 0 0 0 0,-1-1 0 0 0,1 1 0 0 0,2 0 0 0 0,2-1 11 0 0,1 0 0 0 0,-1-1 1 0 0,1 1-1 0 0,-1-1 0 0 0,12-6 1 0 0,-15 7-6 0 0,0-1 0 0 0,0 0 1 0 0,0 0-1 0 0,-1-1 1 0 0,1 1-1 0 0,-1 0 0 0 0,0-1 1 0 0,0 0-1 0 0,4-5 0 0 0,-5 7-5 0 0,0 0-1 0 0,-1-1 0 0 0,1 1 0 0 0,0-1 1 0 0,-1 0-1 0 0,1 1 0 0 0,-1-1 0 0 0,1 1 1 0 0,-1-1-1 0 0,1 0 0 0 0,-1 1 0 0 0,0-1 1 0 0,0 0-1 0 0,0 1 0 0 0,0-1 0 0 0,0 0 1 0 0,-1 1-1 0 0,1-1 0 0 0,0 0 0 0 0,-1 1 1 0 0,1-1-1 0 0,-1 0 0 0 0,0 1 0 0 0,1-1 1 0 0,-1 1-1 0 0,-1-3 0 0 0,1 3-2 0 0,-1 0-1 0 0,1 0 0 0 0,0 1 1 0 0,0-1-1 0 0,-1 0 1 0 0,1 0-1 0 0,0 1 1 0 0,-1-1-1 0 0,1 0 0 0 0,0 1 1 0 0,-1-1-1 0 0,1 1 1 0 0,-1 0-1 0 0,1 0 1 0 0,-1-1-1 0 0,1 1 0 0 0,-1 0 1 0 0,1 0-1 0 0,-1 0 1 0 0,1 1-1 0 0,-1-1 0 0 0,1 0 1 0 0,-1 0-1 0 0,1 1 1 0 0,-3 0-1 0 0,-38 17-20 0 0,36-15 20 0 0,1-1-4 0 0,0 1-1 0 0,0 0 1 0 0,0 0 0 0 0,0 0 0 0 0,1 1 0 0 0,-1-1-1 0 0,1 1 1 0 0,0 0 0 0 0,0 0 0 0 0,1 1 0 0 0,-1-1-1 0 0,1 1 1 0 0,0 0 0 0 0,0 0 0 0 0,0 0-1 0 0,-3 9 1 0 0,6-11 0 0 0,0-2 7 0 0,1 1 0 0 0,-1-1 0 0 0,0 0 0 0 0,1 0 0 0 0,-1 1 0 0 0,0-1 0 0 0,1 0 0 0 0,0 0 0 0 0,-1 0 0 0 0,1 0 0 0 0,0 0 0 0 0,-1 0 0 0 0,1 0 0 0 0,0 0 0 0 0,0 0 0 0 0,0 0 0 0 0,0 0 0 0 0,0 0 0 0 0,0 0 0 0 0,0-1 0 0 0,0 1 0 0 0,0 0 0 0 0,0-1 0 0 0,0 1 0 0 0,1-1-1 0 0,-1 1 1 0 0,0-1 0 0 0,0 0 0 0 0,1 1 0 0 0,-1-1 0 0 0,0 0 0 0 0,1 0 0 0 0,-1 0 0 0 0,0 0 0 0 0,2 0 0 0 0,3-1 22 0 0,-1 1 0 0 0,1-1 0 0 0,0 0-1 0 0,-1 0 1 0 0,8-3 0 0 0,-11 3-15 0 0,1 0-1 0 0,-1 1 1 0 0,0-1 0 0 0,0-1 0 0 0,0 1 0 0 0,0 0-1 0 0,0 0 1 0 0,0-1 0 0 0,0 1 0 0 0,0-1 0 0 0,0 0-1 0 0,-1 1 1 0 0,1-1 0 0 0,-1 0 0 0 0,1 0-1 0 0,-1 0 1 0 0,0 0 0 0 0,0 0 0 0 0,0-1 0 0 0,0 1-1 0 0,0 0 1 0 0,0 0 0 0 0,0-1 0 0 0,-1 1 0 0 0,1 0-1 0 0,-1-1 1 0 0,0-2 0 0 0,0 3-7 0 0,0 0 1 0 0,0 0-1 0 0,-1 0 0 0 0,1 0 0 0 0,-1 0 1 0 0,0 0-1 0 0,1 0 0 0 0,-1 0 1 0 0,0 1-1 0 0,0-1 0 0 0,0 0 0 0 0,0 1 1 0 0,-1-1-1 0 0,1 1 0 0 0,0-1 1 0 0,-1 1-1 0 0,1-1 0 0 0,-1 1 1 0 0,1 0-1 0 0,-1 0 0 0 0,0 0 0 0 0,1 0 1 0 0,-1 0-1 0 0,0 0 0 0 0,0 0 1 0 0,0 0-1 0 0,1 1 0 0 0,-1-1 0 0 0,0 1 1 0 0,0 0-1 0 0,0-1 0 0 0,0 1 1 0 0,-3 0-1 0 0,-1-1-10 0 0,1 1 1 0 0,-1-1-1 0 0,0 1 0 0 0,0 0 1 0 0,1 1-1 0 0,-1 0 0 0 0,0 0 1 0 0,0 0-1 0 0,1 0 0 0 0,-1 1 1 0 0,1 0-1 0 0,-1 0 0 0 0,1 0 1 0 0,0 1-1 0 0,0 0 0 0 0,0 0 1 0 0,-5 4-1 0 0,9-7 10 0 0,1 1 0 0 0,-1-1 0 0 0,1 0 0 0 0,-1 1-1 0 0,1-1 1 0 0,-1 0 0 0 0,1 1 0 0 0,-1-1 0 0 0,1 1 0 0 0,0-1 0 0 0,-1 0 0 0 0,1 1 0 0 0,-1-1 0 0 0,1 1 0 0 0,0-1-1 0 0,0 1 1 0 0,-1 0 0 0 0,1-1 0 0 0,0 1 0 0 0,0-1 0 0 0,0 1 0 0 0,0-1 0 0 0,-1 1 0 0 0,1 0 0 0 0,0-1 0 0 0,0 1 0 0 0,0-1-1 0 0,0 1 1 0 0,0 0 0 0 0,1-1 0 0 0,-1 1 0 0 0,0-1 0 0 0,0 1 0 0 0,0 0 0 0 0,0-1 0 0 0,1 1 0 0 0,-1-1 0 0 0,0 1-1 0 0,1-1 1 0 0,-1 1 0 0 0,0-1 0 0 0,1 1 0 0 0,-1-1 0 0 0,0 1 0 0 0,1-1 0 0 0,-1 0 0 0 0,1 1 0 0 0,-1-1 0 0 0,1 0-1 0 0,-1 1 1 0 0,1-1 0 0 0,-1 0 0 0 0,1 1 0 0 0,-1-1 0 0 0,1 0 0 0 0,0 0 0 0 0,-1 0 0 0 0,2 1 0 0 0,30 4 196 0 0,-23-5-166 0 0,0 0 1 0 0,-1-1 0 0 0,1 0-1 0 0,-1-1 1 0 0,0 0 0 0 0,13-5-1 0 0,-18 6-21 0 0,-1 0 0 0 0,1 0 0 0 0,0 0 0 0 0,0-1 0 0 0,-1 1 0 0 0,1-1 0 0 0,-1 0-1 0 0,1 1 1 0 0,-1-1 0 0 0,0-1 0 0 0,0 1 0 0 0,0 0 0 0 0,0 0 0 0 0,0-1 0 0 0,0 1-1 0 0,-1-1 1 0 0,1 0 0 0 0,-1 1 0 0 0,0-1 0 0 0,0 0 0 0 0,1-3 0 0 0,-2 5-10 0 0,1 0 0 0 0,-1 0 1 0 0,0 0-1 0 0,0-1 1 0 0,0 1-1 0 0,0 0 1 0 0,0 0-1 0 0,-1 0 0 0 0,1 0 1 0 0,0 0-1 0 0,0-1 1 0 0,-1 1-1 0 0,1 0 0 0 0,-1 0 1 0 0,1 0-1 0 0,-1 0 1 0 0,1 0-1 0 0,-1 0 0 0 0,0 0 1 0 0,1 0-1 0 0,-1 1 1 0 0,0-1-1 0 0,0 0 0 0 0,0 0 1 0 0,0 0-1 0 0,0 1 1 0 0,0-1-1 0 0,0 0 1 0 0,0 1-1 0 0,0-1 0 0 0,0 1 1 0 0,0 0-1 0 0,0-1 1 0 0,0 1-1 0 0,0 0 0 0 0,0-1 1 0 0,0 1-1 0 0,-1 0 1 0 0,1 0-1 0 0,-2 0 0 0 0,-3-1-6 0 0,1 1 1 0 0,-1 0-1 0 0,0 0 0 0 0,0 1 0 0 0,0 0 0 0 0,-12 2 0 0 0,-18 12-12 0 0,33-13 15 0 0,1-1 0 0 0,0 0 0 0 0,0 1-1 0 0,0-1 1 0 0,0 1 0 0 0,0-1 0 0 0,0 1 0 0 0,1 0-1 0 0,-1 0 1 0 0,1 0 0 0 0,-1 0 0 0 0,1 0-1 0 0,0 0 1 0 0,-1 0 0 0 0,1 0 0 0 0,-1 3-1 0 0,2-4 14 0 0,35 22-2617 0 0,-30-8-1784 0 0,-7 2-4819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6:4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75 212 0 0,'0'0'613'0'0,"5"-22"8012"0"0,-5 20-8045 0 0,0-1 0 0 0,0 1 0 0 0,0 0 0 0 0,-1-1 0 0 0,1 1 0 0 0,-1 0 0 0 0,1 0 1 0 0,-1 0-1 0 0,1-1 0 0 0,-1 1 0 0 0,0 0 0 0 0,0 0 0 0 0,0 0 0 0 0,0 0 0 0 0,-2-2 1 0 0,1 3-299 0 0,0-1 0 0 0,0 1 1 0 0,0-1-1 0 0,0 1 0 0 0,0 0 1 0 0,0 0-1 0 0,0 0 0 0 0,0 0 1 0 0,-1 0-1 0 0,1 1 0 0 0,0-1 1 0 0,0 0-1 0 0,-1 1 0 0 0,-3-1 1 0 0,-1 1-162 0 0,-1 0 0 0 0,1 0 0 0 0,0 0-1 0 0,0 0 1 0 0,0 1 0 0 0,0 1 0 0 0,-1-1 0 0 0,2 1 0 0 0,-1 0 0 0 0,0 1 0 0 0,0-1 0 0 0,1 1 0 0 0,-1 1 0 0 0,1-1-1 0 0,0 1 1 0 0,0 0 0 0 0,0 1 0 0 0,1-1 0 0 0,-1 1 0 0 0,1 0 0 0 0,0 1 0 0 0,1-1 0 0 0,-1 1 0 0 0,1 0 0 0 0,0 0-1 0 0,1 0 1 0 0,-1 0 0 0 0,1 1 0 0 0,1-1 0 0 0,-1 1 0 0 0,1 0 0 0 0,0 0 0 0 0,0 0 0 0 0,1 0 0 0 0,0 0 0 0 0,1 1-1 0 0,-1-1 1 0 0,1 0 0 0 0,1 7 0 0 0,0-10-87 0 0,0 0-1 0 0,0 0 0 0 0,0-1 0 0 0,0 1 1 0 0,0-1-1 0 0,1 1 0 0 0,0-1 1 0 0,0 1-1 0 0,0-1 0 0 0,0 0 1 0 0,0 0-1 0 0,1 0 0 0 0,-1 0 1 0 0,1 0-1 0 0,0-1 0 0 0,0 1 1 0 0,0-1-1 0 0,0 0 0 0 0,0 0 0 0 0,0 0 1 0 0,1 0-1 0 0,-1 0 0 0 0,0-1 1 0 0,1 0-1 0 0,0 1 0 0 0,-1-1 1 0 0,1-1-1 0 0,4 2 0 0 0,1-1 13 0 0,0 0 0 0 0,1 0 0 0 0,-1-1-1 0 0,0 0 1 0 0,1 0 0 0 0,-1-1 0 0 0,0-1-1 0 0,0 1 1 0 0,0-2 0 0 0,14-4 0 0 0,-9 1-11 0 0,0 0 0 0 0,0-1 0 0 0,-1-1 0 0 0,0 0 0 0 0,13-10 0 0 0,-22 15-6 0 0,-1 0 1 0 0,0 0-1 0 0,1 0 0 0 0,-1 0 0 0 0,0 0 0 0 0,-1-1 0 0 0,1 1 0 0 0,-1-1 0 0 0,1 1 0 0 0,-1-1 0 0 0,0 0 0 0 0,-1 0 0 0 0,1 0 0 0 0,-1 0 0 0 0,1-1 0 0 0,-1 1 0 0 0,0 0 0 0 0,-1 0 0 0 0,1-1 0 0 0,-1 1 0 0 0,0-1 0 0 0,0-4 0 0 0,-1 7-14 0 0,0-1 0 0 0,0 0 0 0 0,0 1 0 0 0,0-1 1 0 0,0 1-1 0 0,-1 0 0 0 0,1-1 0 0 0,-1 1 0 0 0,1 0 1 0 0,-1 0-1 0 0,0 0 0 0 0,0 0 0 0 0,0 0 0 0 0,0 0 1 0 0,0 1-1 0 0,0-1 0 0 0,0 1 0 0 0,-1-1 0 0 0,1 1 0 0 0,-1 0 1 0 0,1 0-1 0 0,-5-1 0 0 0,1 0-1 0 0,0 0 0 0 0,0 0 0 0 0,-1 1 1 0 0,1 0-1 0 0,0 0 0 0 0,-1 1 0 0 0,1-1 0 0 0,-8 2 0 0 0,-9 2 6 0 0,1 0-1 0 0,0 2 0 0 0,-25 8 0 0 0,39-10-16 0 0,1 0-1 0 0,-1 0 0 0 0,0 1 1 0 0,1 0-1 0 0,0 0 0 0 0,0 1 1 0 0,0 0-1 0 0,1 0 0 0 0,-1 1 0 0 0,1-1 1 0 0,-9 12-1 0 0,14-15 8 0 0,0-1-1 0 0,0 1 1 0 0,0-1-1 0 0,0 1 1 0 0,0-1-1 0 0,0 1 1 0 0,0 0 0 0 0,1-1-1 0 0,-1 1 1 0 0,1 0-1 0 0,-1 0 1 0 0,1 0-1 0 0,-1-1 1 0 0,1 1-1 0 0,0 0 1 0 0,0 0 0 0 0,0 0-1 0 0,0 0 1 0 0,0 0-1 0 0,1-1 1 0 0,-1 1-1 0 0,0 0 1 0 0,1 0-1 0 0,0 0 1 0 0,-1-1 0 0 0,1 1-1 0 0,0 0 1 0 0,0-1-1 0 0,0 1 1 0 0,0-1-1 0 0,0 1 1 0 0,0-1-1 0 0,0 1 1 0 0,0-1 0 0 0,1 0-1 0 0,-1 1 1 0 0,1-1-1 0 0,-1 0 1 0 0,1 0-1 0 0,-1 0 1 0 0,1 0-1 0 0,0 0 1 0 0,-1-1 0 0 0,4 2-1 0 0,1 1 40 0 0,1 0 0 0 0,0-1 0 0 0,0 1 1 0 0,0-2-1 0 0,0 1 0 0 0,0-1 0 0 0,0 0 0 0 0,0 0 0 0 0,0-1 0 0 0,12 0 0 0 0,-16-1-26 0 0,1 0-1 0 0,-1 0 0 0 0,1 0 0 0 0,-1 0 1 0 0,1 0-1 0 0,-1-1 0 0 0,0 0 0 0 0,0 1 1 0 0,1-1-1 0 0,-1-1 0 0 0,-1 1 1 0 0,1 0-1 0 0,0-1 0 0 0,-1 1 0 0 0,1-1 1 0 0,-1 0-1 0 0,1 1 0 0 0,-1-1 0 0 0,0-1 1 0 0,-1 1-1 0 0,1 0 0 0 0,0 0 1 0 0,-1-1-1 0 0,2-4 0 0 0,-3 6-19 0 0,1-1 0 0 0,-1 0 0 0 0,1 1 0 0 0,-1-1 0 0 0,0 1 0 0 0,0-1 0 0 0,0 0 0 0 0,-1 1 0 0 0,1-1 0 0 0,-1 1 0 0 0,1-1 0 0 0,-1 1 0 0 0,0-1 0 0 0,0 1 0 0 0,0 0 0 0 0,0-1 0 0 0,0 1 0 0 0,-1 0 0 0 0,1 0 0 0 0,-1-1 0 0 0,1 1 0 0 0,-1 1 0 0 0,0-1 0 0 0,0 0 0 0 0,0 0 0 0 0,0 1 1 0 0,0-1-1 0 0,0 1 0 0 0,0-1 0 0 0,0 1 0 0 0,-1 0 0 0 0,1 0 0 0 0,-1 0 0 0 0,1 0 0 0 0,-3 0 0 0 0,-2-1-6 0 0,-1 1 0 0 0,1 0 0 0 0,0 1 0 0 0,0-1 0 0 0,-1 1 1 0 0,1 1-1 0 0,0-1 0 0 0,0 1 0 0 0,0 1 0 0 0,-1-1 1 0 0,1 1-1 0 0,1 1 0 0 0,-1-1 0 0 0,0 1 0 0 0,0 0 0 0 0,1 1 1 0 0,0-1-1 0 0,0 1 0 0 0,0 0 0 0 0,0 1 0 0 0,0 0 0 0 0,1 0 1 0 0,0 0-1 0 0,-8 10 0 0 0,13-14 4 0 0,-1 0-1 0 0,0 0 1 0 0,1-1 0 0 0,-1 1 0 0 0,1 0 0 0 0,-1 0-1 0 0,1 0 1 0 0,0 0 0 0 0,-1 0 0 0 0,1 0-1 0 0,0 0 1 0 0,0 0 0 0 0,-1 0 0 0 0,1 0-1 0 0,0 0 1 0 0,0 0 0 0 0,0 0 0 0 0,0 0-1 0 0,1 0 1 0 0,-1 0 0 0 0,0 0 0 0 0,0 0-1 0 0,0 0 1 0 0,1 0 0 0 0,-1 0 0 0 0,1 0-1 0 0,-1 0 1 0 0,1 0 0 0 0,0 1 0 0 0,1-1 6 0 0,-1 1 0 0 0,1-1 0 0 0,0 0 0 0 0,0 0 0 0 0,0 0 0 0 0,0 0 1 0 0,0 0-1 0 0,0 0 0 0 0,0 0 0 0 0,0-1 0 0 0,1 1 0 0 0,3 0 0 0 0,6 0 51 0 0,1 0 0 0 0,-1-1 0 0 0,20-2 0 0 0,-31 2-50 0 0,44-10 108 0 0,-42 9-116 0 0,0 0 0 0 0,0 0 0 0 0,0 0 0 0 0,-1-1 0 0 0,1 1 0 0 0,-1-1 0 0 0,1 0 0 0 0,-1 0 0 0 0,0 0 0 0 0,0 0-1 0 0,1 0 1 0 0,-1 0 0 0 0,-1 0 0 0 0,1-1 0 0 0,2-3 0 0 0,-1-1 0 0 0,-4-1 0 0 0,1 7 0 0 0,0 1 0 0 0,0-1 0 0 0,0 1 0 0 0,0-1 0 0 0,0 1 0 0 0,0-1 0 0 0,-1 1 0 0 0,1-1 0 0 0,0 1 0 0 0,0-1 0 0 0,-1 1 0 0 0,1 0 0 0 0,0-1 0 0 0,-1 1 0 0 0,1-1 0 0 0,0 1 0 0 0,-1 0 0 0 0,1-1 0 0 0,0 1 0 0 0,-1 0 0 0 0,1-1 0 0 0,-1 1 0 0 0,1 0 0 0 0,-1 0 0 0 0,1 0 0 0 0,-1-1 0 0 0,1 1 0 0 0,-1 0 0 0 0,1 0 0 0 0,-1 0 0 0 0,1 0 0 0 0,-1 0 0 0 0,1 0 0 0 0,-1 0 0 0 0,1 0 0 0 0,-1 0 0 0 0,-7 0 0 0 0,7-1-51 0 0,-1 1-1 0 0,0 0 1 0 0,1 0 0 0 0,-1 0-1 0 0,0 0 1 0 0,1 0 0 0 0,-1 0 0 0 0,0 1-1 0 0,1-1 1 0 0,-1 0 0 0 0,1 1-1 0 0,-1-1 1 0 0,0 1 0 0 0,1 0-1 0 0,-1-1 1 0 0,-1 2 0 0 0,2-1-84 0 0,1 0 0 0 0,-1-1 1 0 0,1 1-1 0 0,-1 0 0 0 0,1 0 1 0 0,-1-1-1 0 0,1 1 0 0 0,0 0 0 0 0,-1 0 1 0 0,1 0-1 0 0,0 0 0 0 0,0-1 1 0 0,-1 1-1 0 0,1 0 0 0 0,0 0 0 0 0,0 0 1 0 0,0 0-1 0 0,0 0 0 0 0,0 0 1 0 0,0 0-1 0 0,1 0 0 0 0,0 4-1198 0 0,0 0 0 0 0,1-1 0 0 0,0 1 0 0 0,0-1 0 0 0,0 1 0 0 0,0-1-1 0 0,4 4 1 0 0,1 2-1800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7:0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191 127 608 0 0,'0'-16'3715'0'0,"-1"0"-1"0"0,-4-26 1 0 0,4 40-3383 0 0,1-1 1 0 0,-1 1 0 0 0,0 0-1 0 0,0 0 1 0 0,1 0 0 0 0,-1-1-1 0 0,-1 1 1 0 0,1 0 0 0 0,0 1-1 0 0,0-1 1 0 0,-1 0 0 0 0,1 0-1 0 0,-1 0 1 0 0,0 1 0 0 0,1-1-1 0 0,-1 1 1 0 0,0-1 0 0 0,0 1-1 0 0,0 0 1 0 0,0 0 0 0 0,-3-2-1 0 0,2 3-95 0 0,-1-1-1 0 0,1 0 1 0 0,-1 1-1 0 0,1-1 0 0 0,-1 1 1 0 0,0 0-1 0 0,1 0 1 0 0,-1 0-1 0 0,1 1 0 0 0,-1-1 1 0 0,1 1-1 0 0,-7 2 1 0 0,3-1-68 0 0,0 1 0 0 0,1 0 0 0 0,-1 0 0 0 0,1 0 0 0 0,0 1 0 0 0,0 0 0 0 0,0 0 0 0 0,0 1 0 0 0,1-1 0 0 0,0 1 0 0 0,0 0 0 0 0,0 1 0 0 0,-7 10 0 0 0,11-15-112 0 0,-1 1 1 0 0,1 0-1 0 0,0 0 1 0 0,0-1-1 0 0,0 1 1 0 0,0 0-1 0 0,1 0 1 0 0,-1 0-1 0 0,0 0 1 0 0,1 0-1 0 0,0 0 1 0 0,-1 0-1 0 0,1 0 1 0 0,0 1 0 0 0,0-1-1 0 0,0 0 1 0 0,0 0-1 0 0,1 0 1 0 0,-1 0-1 0 0,0 0 1 0 0,1 0-1 0 0,-1 0 1 0 0,1 0-1 0 0,0 0 1 0 0,0 0-1 0 0,0 0 1 0 0,0 0-1 0 0,0-1 1 0 0,0 1 0 0 0,0 0-1 0 0,1-1 1 0 0,-1 1-1 0 0,1-1 1 0 0,-1 1-1 0 0,1-1 1 0 0,-1 0-1 0 0,1 1 1 0 0,0-1-1 0 0,0 0 1 0 0,-1 0-1 0 0,1 0 1 0 0,0 0-1 0 0,0-1 1 0 0,0 1 0 0 0,0-1-1 0 0,4 2 1 0 0,4 0 92 0 0,-1 0 0 0 0,0-1 0 0 0,1 0-1 0 0,-1-1 1 0 0,0 1 0 0 0,1-2 0 0 0,-1 1 0 0 0,1-1 0 0 0,14-4 0 0 0,-16 2-65 0 0,1 0-1 0 0,-1 0 0 0 0,0-1 1 0 0,0 0-1 0 0,0-1 0 0 0,0 0 1 0 0,-1 0-1 0 0,12-10 0 0 0,-17 13-69 0 0,-1 1 1 0 0,1-1-1 0 0,0 0 0 0 0,-1 1 0 0 0,1-1 0 0 0,-1 0 0 0 0,0 0 0 0 0,1 0 0 0 0,-1 0 0 0 0,0 0 0 0 0,0-1 1 0 0,0 1-1 0 0,-1 0 0 0 0,1 0 0 0 0,-1-1 0 0 0,1 1 0 0 0,-1 0 0 0 0,1-1 0 0 0,-1 1 0 0 0,0-1 0 0 0,0 1 1 0 0,-1 0-1 0 0,1-1 0 0 0,0 1 0 0 0,-1 0 0 0 0,1-1 0 0 0,-1 1 0 0 0,0 0 0 0 0,0 0 0 0 0,0-1 0 0 0,0 1 0 0 0,0 0 1 0 0,0 0-1 0 0,0 0 0 0 0,-1 0 0 0 0,1 1 0 0 0,-4-5 0 0 0,1 3-7 0 0,0 0 0 0 0,0 0 0 0 0,0 1 0 0 0,-1-1 0 0 0,1 1-1 0 0,-1 0 1 0 0,1 0 0 0 0,-1 0 0 0 0,0 1 0 0 0,0-1 0 0 0,0 1 0 0 0,1 1 0 0 0,-1-1 0 0 0,0 0 0 0 0,0 1-1 0 0,0 0 1 0 0,0 1 0 0 0,0-1 0 0 0,0 1 0 0 0,-9 2 0 0 0,9-3-8 0 0,-1 2-1 0 0,1-1 1 0 0,0 1 0 0 0,0-1-1 0 0,-1 1 1 0 0,1 1 0 0 0,1-1-1 0 0,-1 1 1 0 0,0 0 0 0 0,0 0-1 0 0,1 0 1 0 0,0 1-1 0 0,0 0 1 0 0,0-1 0 0 0,0 1-1 0 0,0 1 1 0 0,1-1 0 0 0,-5 8-1 0 0,7-11 14 0 0,1 0-1 0 0,-1 0 1 0 0,1 0-1 0 0,0 0 1 0 0,-1 0-1 0 0,1 0 0 0 0,0 0 1 0 0,-1 0-1 0 0,1 0 1 0 0,0 0-1 0 0,0 0 1 0 0,0 0-1 0 0,0 0 1 0 0,0 1-1 0 0,0-1 0 0 0,0 0 1 0 0,1 0-1 0 0,-1 0 1 0 0,0 0-1 0 0,1 0 1 0 0,-1 0-1 0 0,0 0 0 0 0,1 0 1 0 0,-1 0-1 0 0,1 0 1 0 0,0 0-1 0 0,1 1 1 0 0,0 0 14 0 0,0-1-1 0 0,0 1 1 0 0,0-1 0 0 0,1 0 0 0 0,-1 1 0 0 0,0-1 0 0 0,1 0-1 0 0,-1-1 1 0 0,1 1 0 0 0,-1 0 0 0 0,5 0 0 0 0,5 0 61 0 0,-1 0-1 0 0,1-1 1 0 0,0 0 0 0 0,15-2-1 0 0,-23 2-65 0 0,13-3 70 0 0,0 0 0 0 0,21-6 0 0 0,-35 8-76 0 0,0 0 1 0 0,0 0 0 0 0,0 0 0 0 0,0 0 0 0 0,0-1 0 0 0,0 1-1 0 0,0-1 1 0 0,0 0 0 0 0,-1 0 0 0 0,1 0 0 0 0,-1 0 0 0 0,1 0-1 0 0,-1 0 1 0 0,0-1 0 0 0,0 1 0 0 0,0-1 0 0 0,0 0 0 0 0,0 0-1 0 0,1-3 1 0 0,-2 5-11 0 0,-1 0-1 0 0,1 0 0 0 0,-1 0 0 0 0,0 0 1 0 0,0-1-1 0 0,1 1 0 0 0,-1 0 1 0 0,0 0-1 0 0,0 0 0 0 0,0 0 1 0 0,0 0-1 0 0,0 0 0 0 0,-1 0 1 0 0,1-1-1 0 0,0 1 0 0 0,0 0 0 0 0,-1 0 1 0 0,1 0-1 0 0,-1 0 0 0 0,1 0 1 0 0,-1 0-1 0 0,1 0 0 0 0,-1 0 1 0 0,1 0-1 0 0,-1 1 0 0 0,-1-2 0 0 0,1 1-2 0 0,-1-1-1 0 0,0 1 0 0 0,0 0 0 0 0,0 0 0 0 0,0 1 1 0 0,0-1-1 0 0,0 0 0 0 0,0 1 0 0 0,-1-1 0 0 0,1 1 1 0 0,0-1-1 0 0,-3 1 0 0 0,-5 0-3 0 0,0 0 0 0 0,0 1 0 0 0,0 0-1 0 0,-16 5 1 0 0,11-2-5 0 0,0 1-1 0 0,0 0 1 0 0,1 2-1 0 0,-25 13 1 0 0,35-17 11 0 0,0-1 0 0 0,0 1 0 0 0,1-1 0 0 0,-1 1 0 0 0,1 0 1 0 0,0 0-1 0 0,-1 1 0 0 0,2-1 0 0 0,-1 1 0 0 0,0-1 0 0 0,1 1 0 0 0,-1 0 0 0 0,1 0 0 0 0,0 0 1 0 0,0 0-1 0 0,1 0 0 0 0,-1 1 0 0 0,1-1 0 0 0,0 0 0 0 0,0 1 0 0 0,0 4 0 0 0,1-7 18 0 0,0 0-1 0 0,0 0 1 0 0,0 0-1 0 0,0 0 0 0 0,0 0 1 0 0,1-1-1 0 0,-1 1 1 0 0,1 0-1 0 0,0 0 1 0 0,-1 0-1 0 0,1-1 0 0 0,0 1 1 0 0,0 0-1 0 0,0-1 1 0 0,0 1-1 0 0,0-1 1 0 0,0 1-1 0 0,1-1 0 0 0,-1 1 1 0 0,0-1-1 0 0,1 0 1 0 0,2 2-1 0 0,-1-1-14 0 0,1 0 0 0 0,-1-1 0 0 0,1 0 0 0 0,-1 0 0 0 0,1 0 0 0 0,0 0 0 0 0,-1-1 0 0 0,1 1 1 0 0,0-1-1 0 0,-1 0 0 0 0,6 0 0 0 0,-1-1-12 0 0,1 1 0 0 0,-1-2 0 0 0,0 1 0 0 0,0-1 0 0 0,1-1 0 0 0,-1 0 0 0 0,0 0 0 0 0,-1 0 0 0 0,15-9 0 0 0,-19 10 4 0 0,-2 1 0 0 0,0 0 0 0 0,0 0 0 0 0,0 0 0 0 0,0 0 0 0 0,0 0 0 0 0,0 0 0 0 0,0 0 0 0 0,0 0 0 0 0,0-1 0 0 0,-1 1 0 0 0,1 0 0 0 0,0-1 0 0 0,-1 1 0 0 0,1 0 0 0 0,-1-1 0 0 0,1-2 0 0 0,-1 4 0 0 0,0-1 0 0 0,1 0 0 0 0,-1 1 0 0 0,0-1 0 0 0,0 0 0 0 0,0 1 0 0 0,0-1 0 0 0,0 0 0 0 0,0 0 0 0 0,0 1 0 0 0,0-1 0 0 0,0 0 0 0 0,0 1 0 0 0,0-1 0 0 0,0 0 0 0 0,0 1 0 0 0,0-1 0 0 0,-1 0 0 0 0,1 1 0 0 0,0-1 0 0 0,-1 0 0 0 0,1 1 0 0 0,0-1 0 0 0,-1 1 0 0 0,1-1 0 0 0,-1 0 0 0 0,1 1 0 0 0,-1-1 0 0 0,1 1 0 0 0,-1 0 0 0 0,1-1 0 0 0,-1 1 0 0 0,1-1 0 0 0,-1 1 0 0 0,0 0 0 0 0,1-1 0 0 0,-1 1 0 0 0,0 0 0 0 0,1 0 0 0 0,-1-1 0 0 0,0 1 0 0 0,1 0 0 0 0,-1 0 0 0 0,0 0 0 0 0,-1 0 0 0 0,-22 1 0 0 0,24-1 0 0 0,-7 2 0 0 0,0-1 0 0 0,0 2 0 0 0,0-1 0 0 0,0 1 0 0 0,1 0 0 0 0,-1 0 0 0 0,1 1 0 0 0,0 0 0 0 0,0 0 0 0 0,0 0 0 0 0,0 1 0 0 0,1 0 0 0 0,0 0 0 0 0,0 0 0 0 0,0 1 0 0 0,0-1 0 0 0,-3 8 0 0 0,6-7 0 0 0,6 1 0 0 0,1-5 0 0 0,1-2 0 0 0,-2-2 0 0 0,-12 9-83 0 0,6-5-383 0 0,5-1 834 0 0,4 2-1353 0 0,-6-2 428 0 0,0-1-1 0 0,0 1 1 0 0,0-1-1 0 0,0 0 1 0 0,0 1-1 0 0,0-1 1 0 0,0 0-1 0 0,1 0 0 0 0,-1 0 1 0 0,0 0-1 0 0,0 0 1 0 0,0 0-1 0 0,0 0 1 0 0,0 0-1 0 0,1 0 1 0 0,-1-1-1 0 0,0 1 0 0 0,0 0 1 0 0,0-1-1 0 0,0 1 1 0 0,0-1-1 0 0,2 0 1 0 0,7-6-2660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7:02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273 132 8 0 0,'11'-36'8190'0'0,"-11"29"-6574"0"0,0 1-1 0 0,0-1 1 0 0,-1 0 0 0 0,1 0 0 0 0,-2 0-1 0 0,-1-9 1 0 0,1 14-1425 0 0,1 0-1 0 0,0 0 1 0 0,0 0 0 0 0,-1 0-1 0 0,1 0 1 0 0,-1 0 0 0 0,1 0 0 0 0,-1 1-1 0 0,0-1 1 0 0,0 1 0 0 0,0-1-1 0 0,0 1 1 0 0,0 0 0 0 0,0-1 0 0 0,0 1-1 0 0,0 0 1 0 0,-1 0 0 0 0,1 1-1 0 0,-5-2 1 0 0,-1 0-34 0 0,1 0 0 0 0,-1 1 0 0 0,0-1 0 0 0,0 2-1 0 0,0-1 1 0 0,0 1 0 0 0,0 1 0 0 0,0-1 0 0 0,0 1 0 0 0,0 1 0 0 0,0-1-1 0 0,0 1 1 0 0,1 1 0 0 0,-1-1 0 0 0,-12 8 0 0 0,14-7-133 0 0,1 0-1 0 0,0 1 1 0 0,0-1 0 0 0,0 1-1 0 0,0 0 1 0 0,0 1 0 0 0,1-1 0 0 0,0 1-1 0 0,0 0 1 0 0,0 0 0 0 0,1 0-1 0 0,0 1 1 0 0,0-1 0 0 0,0 1 0 0 0,0 0-1 0 0,1 0 1 0 0,0 0 0 0 0,0 0-1 0 0,1 0 1 0 0,-2 11 0 0 0,2-12 5 0 0,1 1 0 0 0,0-1 0 0 0,0 1 0 0 0,0 0 0 0 0,1-1 0 0 0,-1 1 0 0 0,1 0 1 0 0,1-1-1 0 0,-1 1 0 0 0,1-1 0 0 0,0 0 0 0 0,0 1 0 0 0,0-1 0 0 0,1 0 0 0 0,0 0 0 0 0,6 8 0 0 0,-5-9 4 0 0,-1-1 0 0 0,1 0 0 0 0,0 0 0 0 0,-1 0 0 0 0,1-1 0 0 0,0 1 0 0 0,1-1 0 0 0,-1 0 0 0 0,0 0 0 0 0,1 0 0 0 0,-1-1 0 0 0,1 1 0 0 0,-1-1 0 0 0,1 0 0 0 0,0 0 0 0 0,0-1 0 0 0,-1 0 0 0 0,1 0 0 0 0,0 0 0 0 0,8-1 0 0 0,-1 0 17 0 0,0-1 0 0 0,0-1 0 0 0,0 0-1 0 0,0-1 1 0 0,0 0 0 0 0,-1 0 0 0 0,0-1 0 0 0,18-11-1 0 0,-25 13-36 0 0,-1 1-1 0 0,1 0 0 0 0,-1-1 1 0 0,0 0-1 0 0,1 0 0 0 0,-2 0 1 0 0,1 0-1 0 0,0 0 0 0 0,-1-1 1 0 0,1 1-1 0 0,-1-1 0 0 0,0 0 1 0 0,0 0-1 0 0,0 1 0 0 0,-1-1 1 0 0,1 0-1 0 0,-1-1 0 0 0,0 1 0 0 0,0 0 1 0 0,-1 0-1 0 0,1 0 0 0 0,-1-1 1 0 0,0 1-1 0 0,0 0 0 0 0,0 0 1 0 0,-1-1-1 0 0,1 1 0 0 0,-3-6 1 0 0,2 6-9 0 0,0 0 0 0 0,-1 1 0 0 0,1-1 0 0 0,-1 1 1 0 0,0-1-1 0 0,0 1 0 0 0,0 0 0 0 0,0-1 1 0 0,-1 1-1 0 0,1 1 0 0 0,-1-1 0 0 0,0 0 1 0 0,0 0-1 0 0,0 1 0 0 0,0 0 0 0 0,0 0 0 0 0,-1 0 1 0 0,1 0-1 0 0,-1 0 0 0 0,1 1 0 0 0,-1-1 1 0 0,0 1-1 0 0,1 0 0 0 0,-1 0 0 0 0,-6-1 0 0 0,2 1-4 0 0,0 1-1 0 0,0-1 1 0 0,0 1-1 0 0,0 1 0 0 0,0 0 1 0 0,0 0-1 0 0,0 0 0 0 0,0 1 1 0 0,0 0-1 0 0,0 1 0 0 0,-9 4 1 0 0,3 0-7 0 0,1 0 0 0 0,0 1 1 0 0,1 0-1 0 0,-22 20 0 0 0,30-24 5 0 0,0 0-1 0 0,0 0 0 0 0,0 0 1 0 0,0 1-1 0 0,1-1 1 0 0,0 1-1 0 0,0 0 1 0 0,0-1-1 0 0,0 2 0 0 0,1-1 1 0 0,0 0-1 0 0,0 0 1 0 0,0 1-1 0 0,1-1 0 0 0,0 1 1 0 0,-1 5-1 0 0,2-6 9 0 0,1-1 1 0 0,0 1-1 0 0,-1-1 0 0 0,2 1 0 0 0,-1-1 0 0 0,0 0 0 0 0,1 1 0 0 0,0-1 1 0 0,0 0-1 0 0,0 0 0 0 0,0 0 0 0 0,1-1 0 0 0,0 1 0 0 0,0-1 0 0 0,0 1 1 0 0,0-1-1 0 0,0 0 0 0 0,0 0 0 0 0,1 0 0 0 0,0 0 0 0 0,-1-1 0 0 0,1 0 0 0 0,0 1 1 0 0,0-2-1 0 0,5 3 0 0 0,-2-1 20 0 0,1 0 0 0 0,-1-1 1 0 0,1 1-1 0 0,-1-2 0 0 0,1 1 0 0 0,0-1 0 0 0,0 0 1 0 0,0-1-1 0 0,-1 1 0 0 0,1-2 0 0 0,0 1 1 0 0,0-1-1 0 0,11-3 0 0 0,-13 2-11 0 0,0 0 0 0 0,-1-1 0 0 0,1 0 0 0 0,-1 0 0 0 0,0 0 0 0 0,0-1 0 0 0,0 0 0 0 0,0 0-1 0 0,-1 0 1 0 0,0 0 0 0 0,1-1 0 0 0,-2 1 0 0 0,1-1 0 0 0,0 0 0 0 0,-1-1 0 0 0,0 1 0 0 0,0 0 0 0 0,-1-1 0 0 0,1 0 0 0 0,1-6 0 0 0,-3 8-14 0 0,0 1 1 0 0,-1 0 0 0 0,1 0 0 0 0,-1-1-1 0 0,0 1 1 0 0,1 0 0 0 0,-2-1-1 0 0,1 1 1 0 0,0-1 0 0 0,0 1 0 0 0,-1 0-1 0 0,0 0 1 0 0,0-1 0 0 0,0 1-1 0 0,0 0 1 0 0,0 0 0 0 0,-1 0 0 0 0,1 0-1 0 0,-1 0 1 0 0,0 0 0 0 0,0 1-1 0 0,0-1 1 0 0,0 0 0 0 0,0 1-1 0 0,-1 0 1 0 0,1-1 0 0 0,-1 1 0 0 0,0 0-1 0 0,1 0 1 0 0,-1 0 0 0 0,0 1-1 0 0,0-1 1 0 0,0 1 0 0 0,0 0 0 0 0,-1 0-1 0 0,1 0 1 0 0,-5-1 0 0 0,2 1-17 0 0,-1 0 0 0 0,1 1 1 0 0,-1-1-1 0 0,1 2 0 0 0,-1-1 1 0 0,1 1-1 0 0,-1 0 1 0 0,1 0-1 0 0,-1 0 0 0 0,1 1 1 0 0,0 0-1 0 0,0 1 0 0 0,0-1 1 0 0,0 1-1 0 0,-10 7 0 0 0,8-5 2 0 0,0 0 0 0 0,1 0-1 0 0,0 0 1 0 0,0 1 0 0 0,1 0-1 0 0,-1 1 1 0 0,1 0-1 0 0,1 0 1 0 0,-1 0 0 0 0,1 0-1 0 0,-5 10 1 0 0,9-15 13 0 0,0 0 1 0 0,1 0-1 0 0,-1-1 1 0 0,0 1-1 0 0,1 0 1 0 0,-1 0-1 0 0,1 0 0 0 0,-1 1 1 0 0,1-1-1 0 0,0 0 1 0 0,0 0-1 0 0,0 0 1 0 0,0 0-1 0 0,0 0 0 0 0,1 0 1 0 0,-1 0-1 0 0,1 0 1 0 0,-1 0-1 0 0,1 0 1 0 0,0 0-1 0 0,-1 0 0 0 0,1 0 1 0 0,2 2-1 0 0,-1-1 11 0 0,1-1-1 0 0,-1 1 1 0 0,1-1-1 0 0,0 0 1 0 0,0 0-1 0 0,0 0 1 0 0,0 0-1 0 0,0 0 1 0 0,0-1 0 0 0,1 1-1 0 0,-1-1 1 0 0,6 2-1 0 0,3-1 36 0 0,0 1-1 0 0,0-1 1 0 0,0-1 0 0 0,0 0-1 0 0,0-1 1 0 0,1 0-1 0 0,13-3 1 0 0,-13 1-11 0 0,-1-1 1 0 0,1 0-1 0 0,-1-1 0 0 0,0 0 1 0 0,0-1-1 0 0,16-9 0 0 0,-24 12-24 0 0,0-1 0 0 0,0 1-1 0 0,0-1 1 0 0,-1 0-1 0 0,1 0 1 0 0,-1-1-1 0 0,1 1 1 0 0,-1-1-1 0 0,0 0 1 0 0,0 1-1 0 0,-1-1 1 0 0,1 0-1 0 0,-1-1 1 0 0,0 1 0 0 0,0 0-1 0 0,0-1 1 0 0,-1 1-1 0 0,0-1 1 0 0,1 1-1 0 0,-1-8 1 0 0,0 8-11 0 0,-2 1 1 0 0,1-1-1 0 0,0 1 0 0 0,-1-1 1 0 0,1 1-1 0 0,-1-1 1 0 0,0 1-1 0 0,0 0 1 0 0,0-1-1 0 0,-1 1 1 0 0,1 0-1 0 0,-1 0 0 0 0,0 0 1 0 0,0 0-1 0 0,0 0 1 0 0,0 0-1 0 0,0 1 1 0 0,0-1-1 0 0,-1 1 0 0 0,0-1 1 0 0,1 1-1 0 0,-1 0 1 0 0,0 0-1 0 0,0 0 1 0 0,0 0-1 0 0,0 1 1 0 0,0-1-1 0 0,-1 1 0 0 0,-6-2 1 0 0,2 0-15 0 0,0 1 0 0 0,0 0-1 0 0,0 1 1 0 0,0 0 0 0 0,-1 0 0 0 0,1 1 0 0 0,0 0 0 0 0,-1 0 0 0 0,1 1-1 0 0,0 0 1 0 0,-12 3 0 0 0,8 0-3 0 0,0 0 0 0 0,1 2-1 0 0,0-1 1 0 0,0 1 0 0 0,-13 10 0 0 0,20-14 15 0 0,0 1 0 0 0,1 0 0 0 0,-1 0 0 0 0,0 0 0 0 0,1 1 0 0 0,0 0 0 0 0,0-1 0 0 0,0 1 0 0 0,0 0 0 0 0,0 0 0 0 0,1 0 0 0 0,0 1 0 0 0,0-1 0 0 0,0 0 0 0 0,0 1 0 0 0,-1 6 0 0 0,3-9 15 0 0,0 0-1 0 0,0 0 1 0 0,0 1 0 0 0,0-1 0 0 0,0 0 0 0 0,0 0-1 0 0,1 0 1 0 0,-1 0 0 0 0,1 0 0 0 0,0 0 0 0 0,-1 0 0 0 0,1 0-1 0 0,0 0 1 0 0,0 0 0 0 0,0 0 0 0 0,1 0 0 0 0,-1 0 0 0 0,0-1-1 0 0,1 1 1 0 0,2 2 0 0 0,0-1 17 0 0,0 0 0 0 0,0-1-1 0 0,0 1 1 0 0,0-1 0 0 0,1 0 0 0 0,-1 0 0 0 0,1 0 0 0 0,8 2-1 0 0,3-1 55 0 0,-1-1 0 0 0,0 0 0 0 0,0-1 0 0 0,30-2 0 0 0,-33 0-33 0 0,0-1 0 0 0,0 1-1 0 0,0-2 1 0 0,0 0 0 0 0,19-7-1 0 0,-28 8-39 0 0,0 1 1 0 0,0 0-1 0 0,-1-1 0 0 0,1 1 0 0 0,0-1 0 0 0,-1 0 0 0 0,1 0 0 0 0,-1 0 0 0 0,1 0 0 0 0,-1-1 0 0 0,0 1 1 0 0,0-1-1 0 0,0 1 0 0 0,0-1 0 0 0,-1 0 0 0 0,1 1 0 0 0,-1-1 0 0 0,1 0 0 0 0,-1 0 0 0 0,0 0 0 0 0,0 0 0 0 0,0 0 1 0 0,-1 0-1 0 0,1-1 0 0 0,-1-5 0 0 0,0 8-12 0 0,0-1-1 0 0,0 0 1 0 0,0 1 0 0 0,0-1 0 0 0,0 1-1 0 0,-1-1 1 0 0,1 0 0 0 0,-1 1 0 0 0,1-1-1 0 0,-1 1 1 0 0,0-1 0 0 0,0 1 0 0 0,1 0-1 0 0,-1-1 1 0 0,0 1 0 0 0,0 0 0 0 0,0 0-1 0 0,-1-1 1 0 0,1 1 0 0 0,0 0 0 0 0,0 0-1 0 0,0 0 1 0 0,-1 0 0 0 0,1 1 0 0 0,-1-1-1 0 0,1 0 1 0 0,-1 0 0 0 0,1 1 0 0 0,-1-1-1 0 0,1 1 1 0 0,-1-1 0 0 0,1 1 0 0 0,-1 0-1 0 0,0 0 1 0 0,1 0 0 0 0,-1 0 0 0 0,1 0-1 0 0,-1 0 1 0 0,0 0 0 0 0,1 0 0 0 0,-4 1-1 0 0,-4 0-21 0 0,0 1 0 0 0,0 0 0 0 0,0 1-1 0 0,0-1 1 0 0,-14 8 0 0 0,9-4 8 0 0,0 2 1 0 0,1-1-1 0 0,0 2 0 0 0,1 0 1 0 0,0 0-1 0 0,0 1 1 0 0,1 1-1 0 0,0 0 0 0 0,1 0 1 0 0,0 1-1 0 0,0 0 0 0 0,-8 18 1 0 0,17-29 23 0 0,0 0 0 0 0,0 0 0 0 0,1 0 0 0 0,-1 0 1 0 0,1 0-1 0 0,-1 1 0 0 0,1-1 0 0 0,0 0 0 0 0,-1 0 0 0 0,1 1 0 0 0,0-1 0 0 0,0 0 1 0 0,0 1-1 0 0,0-1 0 0 0,0 0 0 0 0,0 1 0 0 0,0-1 0 0 0,0 0 0 0 0,1 0 1 0 0,-1 1-1 0 0,0-1 0 0 0,1 0 0 0 0,-1 0 0 0 0,1 1 0 0 0,-1-1 0 0 0,1 0 1 0 0,0 0-1 0 0,1 2 0 0 0,0-1 13 0 0,1-1 0 0 0,-1 1 0 0 0,1-1 0 0 0,-1 0 0 0 0,1 1 0 0 0,0-1 0 0 0,-1 0 0 0 0,1-1 0 0 0,0 1 0 0 0,0 0 0 0 0,-1-1 0 0 0,6 1-1 0 0,7-1 76 0 0,1 0 0 0 0,0-1 0 0 0,26-4-1 0 0,-37 4-76 0 0,15-3 82 0 0,0 0 0 0 0,0-1 0 0 0,31-13 0 0 0,-47 16-81 0 0,1-1 0 0 0,-1 1 1 0 0,0 0-1 0 0,0-1 1 0 0,0 0-1 0 0,-1 0 0 0 0,1 0 1 0 0,-1-1-1 0 0,5-5 1 0 0,-6 7-14 0 0,-1 0-1 0 0,0 0 1 0 0,0 0 0 0 0,0 0 0 0 0,0-1 0 0 0,0 1 0 0 0,0 0-1 0 0,-1-1 1 0 0,1 1 0 0 0,-1 0 0 0 0,0-1 0 0 0,1 1 0 0 0,-1-1-1 0 0,0 1 1 0 0,0-1 0 0 0,-1 1 0 0 0,1-1 0 0 0,-1 1-1 0 0,0-4 1 0 0,0 3-6 0 0,-1 0-1 0 0,0 0 0 0 0,0 0 0 0 0,1 0 1 0 0,-2 0-1 0 0,1 0 0 0 0,0 0 0 0 0,0 1 1 0 0,-1-1-1 0 0,0 1 0 0 0,1 0 0 0 0,-1 0 1 0 0,0 0-1 0 0,0 0 0 0 0,0 0 0 0 0,-1 0 1 0 0,1 1-1 0 0,0 0 0 0 0,0-1 1 0 0,-1 1-1 0 0,1 1 0 0 0,-1-1 0 0 0,1 0 1 0 0,-1 1-1 0 0,-3-1 0 0 0,-9 0-4 0 0,-1 0 0 0 0,1 1 1 0 0,0 1-1 0 0,-17 2 0 0 0,30-2-15 0 0,-55 10 44 0 0,56-10-56 0 0,-1-1 0 0 0,0 1 0 0 0,0 0 0 0 0,1 0 0 0 0,-1 0 1 0 0,1 1-1 0 0,-1-1 0 0 0,1 1 0 0 0,-1-1 0 0 0,1 1 0 0 0,0 0 0 0 0,0 0 0 0 0,0 0 1 0 0,0 0-1 0 0,0 0 0 0 0,0 0 0 0 0,-2 3 0 0 0,4-4-62 0 0,0 0 0 0 0,0 0-1 0 0,0-1 1 0 0,0 1 0 0 0,0 0 0 0 0,0 0 0 0 0,1 0-1 0 0,-1-1 1 0 0,0 1 0 0 0,0 0 0 0 0,0-1 0 0 0,1 1-1 0 0,-1 0 1 0 0,0 0 0 0 0,1-1 0 0 0,-1 1 0 0 0,1-1-1 0 0,-1 1 1 0 0,1 0 0 0 0,-1-1 0 0 0,1 1 0 0 0,-1-1-1 0 0,1 1 1 0 0,-1-1 0 0 0,2 1 0 0 0,17 12-1695 0 0,-7-7-214 0 0,0 0 1 0 0,0-1-1 0 0,20 5 1 0 0,8 0-1385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7:0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124 119 444 0 0,'3'-11'485'0'0,"0"2"1200"0"0,0 0 0 0 0,-1 0 0 0 0,0-1 0 0 0,0 1 0 0 0,0-19 0 0 0,-2 27-1377 0 0,0-1 0 0 0,0 1 0 0 0,-1-1-1 0 0,1 1 1 0 0,0-1 0 0 0,-1 1 0 0 0,1-1-1 0 0,-1 1 1 0 0,0-1 0 0 0,1 1 0 0 0,-1 0 0 0 0,0-1-1 0 0,0 1 1 0 0,0 0 0 0 0,0 0 0 0 0,0 0-1 0 0,0-1 1 0 0,-1 0 0 0 0,0 1-114 0 0,0 0 0 0 0,0 0 0 0 0,0 0 0 0 0,0 1 0 0 0,-1-1 0 0 0,1 0-1 0 0,0 1 1 0 0,0 0 0 0 0,-1-1 0 0 0,1 1 0 0 0,0 0 0 0 0,0 0 0 0 0,-1 0 0 0 0,1 1 0 0 0,-5 0 0 0 0,3 0 27 0 0,-1 0 0 0 0,0 0-1 0 0,0 0 1 0 0,1 1 0 0 0,-1-1 0 0 0,1 1 0 0 0,-1 1 0 0 0,1-1-1 0 0,0 1 1 0 0,0-1 0 0 0,0 1 0 0 0,0 0 0 0 0,1 0 0 0 0,-1 1-1 0 0,1-1 1 0 0,-1 1 0 0 0,1 0 0 0 0,1 0 0 0 0,-1 0 0 0 0,0 0-1 0 0,-2 7 1 0 0,5-10-165 0 0,0-1 0 0 0,0 1-1 0 0,0 0 1 0 0,0 0 0 0 0,0-1 0 0 0,0 1-1 0 0,0 0 1 0 0,0 0 0 0 0,0 0-1 0 0,0-1 1 0 0,1 1 0 0 0,-1 0-1 0 0,0-1 1 0 0,1 1 0 0 0,-1 0 0 0 0,0 0-1 0 0,1-1 1 0 0,-1 1 0 0 0,1-1-1 0 0,-1 1 1 0 0,1 0 0 0 0,0-1-1 0 0,-1 1 1 0 0,1-1 0 0 0,-1 1 0 0 0,1-1-1 0 0,0 0 1 0 0,-1 1 0 0 0,1-1-1 0 0,0 1 1 0 0,0-1 0 0 0,-1 0 0 0 0,1 0-1 0 0,0 0 1 0 0,0 1 0 0 0,-1-1-1 0 0,1 0 1 0 0,0 0 0 0 0,0 0-1 0 0,-1 0 1 0 0,1 0 0 0 0,0 0 0 0 0,1-1-1 0 0,32-1 1029 0 0,-25 1-881 0 0,-1-1 0 0 0,1-1 0 0 0,-1 0 0 0 0,0 0 1 0 0,0 0-1 0 0,0-1 0 0 0,-1 0 0 0 0,1 0 0 0 0,-1-1 1 0 0,0 0-1 0 0,0-1 0 0 0,7-6 0 0 0,-14 11-187 0 0,1 1 0 0 0,-1-1-1 0 0,1 1 1 0 0,-1-1 0 0 0,0 1-1 0 0,1-1 1 0 0,-1 0 0 0 0,0 1 0 0 0,0-1-1 0 0,1 1 1 0 0,-1-1 0 0 0,0 0-1 0 0,0 1 1 0 0,0-1 0 0 0,0 0 0 0 0,0 1-1 0 0,0-1 1 0 0,0 0 0 0 0,0 1-1 0 0,0-1 1 0 0,0 0 0 0 0,0 1 0 0 0,0-1-1 0 0,0 0 1 0 0,0 1 0 0 0,-1-1-1 0 0,1 1 1 0 0,0-1 0 0 0,0 0 0 0 0,-1 1-1 0 0,1-1 1 0 0,0 1 0 0 0,-1-1-1 0 0,1 1 1 0 0,-1-1 0 0 0,1 1 0 0 0,-1-1-1 0 0,1 1 1 0 0,-1 0 0 0 0,1-1-1 0 0,-1 1 1 0 0,1-1 0 0 0,-1 1 0 0 0,0 0-1 0 0,0-1 1 0 0,-1 1 17 0 0,-2 0-19 0 0,0 2 1 0 0,1-1-1 0 0,-1 0 1 0 0,0 1-1 0 0,1 0 1 0 0,-1 0-1 0 0,1 0 1 0 0,0 0-1 0 0,-5 4 1 0 0,5-3-32 0 0,2-1 27 0 0,0-1-1 0 0,0 0 1 0 0,0 0-1 0 0,0 1 1 0 0,0-1-1 0 0,0 1 1 0 0,1-1-1 0 0,-1 1 1 0 0,1-1-1 0 0,-1 1 1 0 0,1-1-1 0 0,-1 1 1 0 0,1-1-1 0 0,0 1 1 0 0,0 3-1 0 0,0-4 241 0 0,-4 4-65 0 0,0-4-179 0 0,3-1 152 0 0,-5-9 47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7:14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 0 0,'0'0'16'0'0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5:1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32 271 440 0 0,'-7'8'1212'0'0,"4"-6"-495"0"0,1 0 0 0 0,0 0-1 0 0,0 0 1 0 0,0 1 0 0 0,0-1-1 0 0,0 1 1 0 0,1-1-1 0 0,-1 1 1 0 0,1 0 0 0 0,-1-1-1 0 0,1 1 1 0 0,0 0-1 0 0,-1 4 1 0 0,2-6-539 0 0,1 0 1 0 0,-1-1-1 0 0,0 1 0 0 0,1 0 1 0 0,-1-1-1 0 0,1 1 0 0 0,-1 0 0 0 0,1-1 1 0 0,-1 1-1 0 0,1 0 0 0 0,-1-1 1 0 0,1 1-1 0 0,0-1 0 0 0,-1 1 1 0 0,1-1-1 0 0,0 1 0 0 0,-1-1 1 0 0,1 0-1 0 0,0 1 0 0 0,0-1 0 0 0,-1 0 1 0 0,1 0-1 0 0,0 1 0 0 0,0-1 1 0 0,0 0-1 0 0,-1 0 0 0 0,1 0 1 0 0,0 0-1 0 0,0 0 0 0 0,0 0 0 0 0,-1 0 1 0 0,1 0-1 0 0,0-1 0 0 0,1 1 1 0 0,28-5 2122 0 0,-20 2-1967 0 0,0 0 1 0 0,0-1 0 0 0,-1 0 0 0 0,1 0 0 0 0,-1-1-1 0 0,0 0 1 0 0,-1-1 0 0 0,1 0 0 0 0,-1-1 0 0 0,0 1 0 0 0,-1-2-1 0 0,1 1 1 0 0,-1-1 0 0 0,-1 0 0 0 0,0 0 0 0 0,0-1-1 0 0,0 0 1 0 0,-1 0 0 0 0,-1 0 0 0 0,1 0 0 0 0,2-11 0 0 0,48-147 1789 0 0,-55 167-1728 0 0,1 2-305 0 0,3 8 10 0 0,0 0 0 0 0,-1 0 0 0 0,0 0 0 0 0,-1 0 0 0 0,0 0 0 0 0,1 18 0 0 0,0 68 610 0 0,-3-83-589 0 0,0 270-30 0 0,0-275-2379 0 0,0-2-1395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5:1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63 249 220 0 0,'-4'-2'673'0'0,"0"0"0"0"0,0 0 0 0 0,0 0 0 0 0,0 0 0 0 0,0 0 0 0 0,1-1 0 0 0,-1 1 0 0 0,1-1 0 0 0,0 0 0 0 0,0 0 0 0 0,0-1 0 0 0,0 1 0 0 0,0 0 0 0 0,1-1 0 0 0,-1 0 0 0 0,1 0 0 0 0,-2-4 0 0 0,3 5-280 0 0,1 0 0 0 0,-1-1 0 0 0,1 1 0 0 0,-1-1 0 0 0,1 1 0 0 0,0-1 0 0 0,0 1 0 0 0,1-1 0 0 0,-1 1 0 0 0,1-1 0 0 0,-1 1 0 0 0,1-1 0 0 0,0 1 0 0 0,0 0 0 0 0,1-1 0 0 0,-1 1 0 0 0,1 0 0 0 0,0 0 0 0 0,-1 0 1 0 0,2 0-1 0 0,2-4 0 0 0,5-4 140 0 0,0 1 1 0 0,0 0 0 0 0,1 0 0 0 0,0 1-1 0 0,0 0 1 0 0,1 1 0 0 0,0 0-1 0 0,25-10 1 0 0,-29 14-296 0 0,0 0-1 0 0,0 1 0 0 0,1 0 1 0 0,-1 1-1 0 0,1 0 0 0 0,0 0 1 0 0,0 1-1 0 0,0 0 0 0 0,0 1 1 0 0,0-1-1 0 0,0 2 1 0 0,0-1-1 0 0,0 1 0 0 0,-1 1 1 0 0,12 2-1 0 0,-16-2-169 0 0,0-1 1 0 0,0 1-1 0 0,0-1 1 0 0,0 1-1 0 0,-1 1 0 0 0,1-1 1 0 0,-1 0-1 0 0,1 1 1 0 0,-1-1-1 0 0,0 1 0 0 0,0 0 1 0 0,0 0-1 0 0,0 1 0 0 0,-1-1 1 0 0,1 1-1 0 0,-1-1 1 0 0,0 1-1 0 0,0 0 0 0 0,0-1 1 0 0,0 1-1 0 0,-1 0 1 0 0,1 0-1 0 0,-1 0 0 0 0,1 8 1 0 0,-2-4 0 0 0,0 0 0 0 0,0-1 0 0 0,-1 1 0 0 0,0 0 0 0 0,0-1 0 0 0,-1 1 1 0 0,0 0-1 0 0,0-1 0 0 0,-1 0 0 0 0,0 0 0 0 0,0 0 0 0 0,-7 11 0 0 0,-7 6 11 0 0,0-1-1 0 0,-1 0 1 0 0,-35 31-1 0 0,27-27-30 0 0,-31 39 1 0 0,56-66-50 0 0,1 1 1 0 0,-1-1-1 0 0,1 1 0 0 0,0-1 1 0 0,0 1-1 0 0,-1-1 0 0 0,1 0 0 0 0,0 1 1 0 0,0-1-1 0 0,0 1 0 0 0,-1-1 1 0 0,1 1-1 0 0,0 0 0 0 0,0-1 1 0 0,0 1-1 0 0,0-1 0 0 0,0 1 0 0 0,0-1 1 0 0,0 1-1 0 0,0-1 0 0 0,0 1 1 0 0,0-1-1 0 0,1 1 0 0 0,-1-1 1 0 0,0 1-1 0 0,0-1 0 0 0,0 1 1 0 0,1-1-1 0 0,-1 1 0 0 0,0-1 0 0 0,0 1 1 0 0,1-1-1 0 0,-1 1 0 0 0,0-1 1 0 0,1 0-1 0 0,-1 1 0 0 0,1-1 1 0 0,0 1-1 0 0,14 6 49 0 0,-14-6-41 0 0,13 3 4 0 0,1 0 0 0 0,-1-1 0 0 0,1-1 1 0 0,0 0-1 0 0,0-1 0 0 0,23-2 1 0 0,1 2-8 0 0,-1 3-9 0 0,-27-3-84 0 0,1 1 0 0 0,-1-2 0 0 0,1 1 0 0 0,22-3 1 0 0,-29 1-557 0 0,9-1-3776 0 0,0 1-7307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5:2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0 155 604 0 0,'1'-1'566'0'0,"0"0"0"0"0,-1 0-1 0 0,1 0 1 0 0,0-1 0 0 0,0 1 0 0 0,0 0 0 0 0,0 0-1 0 0,0 0 1 0 0,0 1 0 0 0,0-1 0 0 0,0 0 0 0 0,0 0-1 0 0,1 0 1 0 0,-1 1 0 0 0,0-1 0 0 0,1 1 0 0 0,-1-1-1 0 0,0 1 1 0 0,1-1 0 0 0,-1 1 0 0 0,0 0 0 0 0,3-1-1 0 0,-1 2 8 0 0,0-1 1 0 0,0 1-1 0 0,0-1 0 0 0,0 1 0 0 0,0 0 0 0 0,0 0 0 0 0,0 0 0 0 0,-1 0 0 0 0,1 0 0 0 0,3 3 0 0 0,7 5 577 0 0,-1 1 0 0 0,0 0 0 0 0,14 16 0 0 0,-20-21-299 0 0,13 15 514 0 0,29 28 1066 0 0,-44-43-2071 0 0,1-2 0 0 0,0 1 1 0 0,0-1-1 0 0,0 1 0 0 0,0-1 0 0 0,1-1 0 0 0,-1 1 0 0 0,9 2 0 0 0,-12-5-346 0 0,0 1 0 0 0,1-1 0 0 0,-1 0 0 0 0,0 0 0 0 0,0 0 0 0 0,0 0 0 0 0,1-1 0 0 0,-1 1 0 0 0,0-1 0 0 0,0 1 0 0 0,0-1 0 0 0,0 0 0 0 0,0 1 0 0 0,0-1 1 0 0,0 0-1 0 0,0 0 0 0 0,0-1 0 0 0,0 1 0 0 0,-1 0 0 0 0,1-1 0 0 0,0 1 0 0 0,-1-1 0 0 0,1 1 0 0 0,-1-1 0 0 0,1 0 0 0 0,-1 0 0 0 0,1-2 0 0 0,4-5-30 0 0,0-1 0 0 0,-2 0 0 0 0,8-20 0 0 0,-8 20 45 0 0,52-147-46 0 0,-38 102-67 0 0,-18 54-547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0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155 196 20 0 0,'0'0'516'0'0,"0"-1"177"0"0,-1-1 0 0 0,1 1 0 0 0,-1-1 1 0 0,1 1-1 0 0,-1-1 0 0 0,0 1 0 0 0,0 0 0 0 0,1-1 0 0 0,-1 1 0 0 0,0 0 1 0 0,0 0-1 0 0,-2-3 0 0 0,-14 18 366 0 0,1 1-1 0 0,1 0 1 0 0,0 0 0 0 0,1 2-1 0 0,1 0 1 0 0,0 0 0 0 0,-14 28-1 0 0,26-44-718 0 0,1-1-241 0 0,0 1 0 0 0,0-1 1 0 0,0 1-1 0 0,-1-1 0 0 0,1 1 1 0 0,0-1-1 0 0,0 0 1 0 0,-1 1-1 0 0,1-1 0 0 0,0 0 1 0 0,0 1-1 0 0,-1-1 0 0 0,1 0 1 0 0,-1 1-1 0 0,1-1 0 0 0,0 0 1 0 0,-1 1-1 0 0,1-1 1 0 0,-1 0-1 0 0,1 0 0 0 0,0 0 1 0 0,-1 1-1 0 0,1-1 0 0 0,-1 0 1 0 0,1 0-1 0 0,-1 0 0 0 0,1 0 1 0 0,-1 0-1 0 0,1 0 1 0 0,-1 0-1 0 0,1 0 0 0 0,-1 0 1 0 0,0 0-1 0 0,5-30 725 0 0,13-56-1 0 0,-10 56-483 0 0,-1-1 1 0 0,3-37-1 0 0,1 17 132 0 0,-4 23-73 0 0,-6 27-388 0 0,0 1 0 0 0,0-1 0 0 0,0 0 0 0 0,0 1-1 0 0,0-1 1 0 0,0 0 0 0 0,1 1 0 0 0,-1-1 0 0 0,0 0 0 0 0,0 1 0 0 0,1-1 0 0 0,-1 1 0 0 0,0-1-1 0 0,1 1 1 0 0,-1-1 0 0 0,0 1 0 0 0,1-1 0 0 0,-1 1 0 0 0,1-1 0 0 0,-1 1 0 0 0,1-1 0 0 0,-1 1-1 0 0,1 0 1 0 0,-1-1 0 0 0,1 1 0 0 0,-1 0 0 0 0,1-1 0 0 0,-1 1 0 0 0,1 0 0 0 0,0 0 0 0 0,-1-1-1 0 0,2 1 1 0 0,-1 0-1 0 0,1 1-1 0 0,0-1 1 0 0,-1 0 0 0 0,1 1-1 0 0,-1 0 1 0 0,1-1-1 0 0,-1 1 1 0 0,1 0-1 0 0,-1-1 1 0 0,1 1 0 0 0,-1 0-1 0 0,2 2 1 0 0,31 32 116 0 0,-33-33-117 0 0,23 31 235 0 0,55 59 0 0 0,-70-83-209 0 0,1-1 0 0 0,0 0 1 0 0,0 0-1 0 0,0-1 1 0 0,1-1-1 0 0,0 0 1 0 0,0 0-1 0 0,0-1 1 0 0,1 0-1 0 0,21 5 1 0 0,3-10 196 0 0,-86-16-192 0 0,20 12-9 0 0,-1 2-1 0 0,0 1 1 0 0,1 2 0 0 0,-1 0 0 0 0,0 2-1 0 0,1 2 1 0 0,-42 11 0 0 0,71-16-211 0 0,0 0 110 0 0,1 0 0 0 0,-1 0-1 0 0,1 0 1 0 0,-1 0 0 0 0,1 0 0 0 0,-1 0 0 0 0,1 0 0 0 0,-1 0 0 0 0,1 0 0 0 0,-1 0-1 0 0,0 0 1 0 0,1 1 0 0 0,-1-1 0 0 0,1 0 0 0 0,-1 0 0 0 0,1 1 0 0 0,0-1 0 0 0,-1 0 0 0 0,1 0-1 0 0,-1 1 1 0 0,1-1 0 0 0,-1 1 0 0 0,1-1 0 0 0,0 0 0 0 0,-1 1 0 0 0,1-1 0 0 0,0 1-1 0 0,-1-1 1 0 0,1 1 0 0 0,0-1 0 0 0,-1 2 0 0 0,-8 12-8736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1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32 328 6921 0 0,'-32'-12'13396'0'0,"34"9"-12456"0"0,1 0-695 0 0,1 0-1 0 0,-1 0 1 0 0,1 0-1 0 0,0 0 1 0 0,0 1-1 0 0,0-1 1 0 0,0 1 0 0 0,0 0-1 0 0,7-2 1 0 0,51-15 791 0 0,-25 9-386 0 0,-14 2-663 0 0,0-1 0 0 0,-1-1 1 0 0,0-1-1 0 0,-1 0 0 0 0,0-2 0 0 0,-1-1 0 0 0,0 0 1 0 0,-1-1-1 0 0,-1-1 0 0 0,0-1 0 0 0,-1-1 0 0 0,-1 0 1 0 0,-1-1-1 0 0,19-31 0 0 0,-27 37 718 0 0,-8 16 944 0 0,-11 26-193 0 0,2 10-328 0 0,3 1 0 0 0,-4 63 0 0 0,10-82-1188 0 0,1-1 1 0 0,1 1-1 0 0,1-1 0 0 0,0 1 0 0 0,2-1 0 0 0,12 39 0 0 0,-5-37-2413 0 0,-7-16-1156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4:4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27 448 0 0,'4'-10'858'0'0,"3"-6"7292"0"0,-5 19-7246 0 0,0 6-306 0 0,1 0 0 0 0,-1 0 0 0 0,0 1 0 0 0,-1-1 0 0 0,0 0 0 0 0,-1 12-1 0 0,-4 65 1581 0 0,2-59-1663 0 0,-8 99 1463 0 0,3-62-525 0 0,3 0 1 0 0,2 0 0 0 0,10 82-1 0 0,-7-96-387 0 0,-2-40-732 0 0,1 0 1 0 0,1 1 0 0 0,3 20 0 0 0,-3-24-67 0 0,-1-6-372 0 0,0 0 0 0 0,0-1 1 0 0,0 1-1 0 0,0-1 1 0 0,0 1-1 0 0,0-1 0 0 0,0 1 1 0 0,0 0-1 0 0,0-1 0 0 0,0 1 1 0 0,0-1-1 0 0,1 1 1 0 0,-1-1-1 0 0,0 1 0 0 0,0-1 1 0 0,0 1-1 0 0,1-1 0 0 0,-1 1 1 0 0,0-1-1 0 0,1 1 1 0 0,-1-1-1 0 0,0 1 0 0 0,1-1 1 0 0,-1 1-1 0 0,1-1 0 0 0,-1 0 1 0 0,1 1-1 0 0,-1-1 1 0 0,1 0-1 0 0,-1 0 0 0 0,1 1 1 0 0,-1-1-1 0 0,1 0 0 0 0,-1 0 1 0 0,1 1-1 0 0,-1-1 0 0 0,1 0 1 0 0,-1 0-1 0 0,1 0 1 0 0,0 0-1 0 0,-1 0 0 0 0,1 0 1 0 0,-1 0-1 0 0,1 0 0 0 0,-1 0 1 0 0,1 0-1 0 0,0 0 1 0 0,-1-1-1 0 0,1 1 0 0 0,-1 0 1 0 0,1-1-1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4:4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13 228 0 0,'-35'2'13180'0'0,"40"-1"-12042"0"0,38 5 1406 0 0,44 0-1 0 0,121-7 429 0 0,-128 0-1907 0 0,508-20 3854 0 0,-558 16-5365 0 0,-29 5-80 0 0,-41 10-11906 0 0,27-7 9828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4:48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1 176 0 0,'-3'0'440'0'0,"0"1"0"0"0,0-1 0 0 0,0 1 0 0 0,0 0 0 0 0,0 0 0 0 0,0 0 0 0 0,0 1 1 0 0,1-1-1 0 0,-1 1 0 0 0,0-1 0 0 0,1 1 0 0 0,-1 0 0 0 0,1 0 0 0 0,0 0 0 0 0,-1 0 0 0 0,1 0 0 0 0,0 1 0 0 0,0-1 0 0 0,1 1 0 0 0,-1-1 0 0 0,0 1 0 0 0,1 0 1 0 0,-1 0-1 0 0,1 0 0 0 0,0 0 0 0 0,-1 4 0 0 0,-3 10 685 0 0,0 0-1 0 0,0 1 1 0 0,-1 21 0 0 0,5-34-819 0 0,-8 89 4052 0 0,3 134 1 0 0,2-23-664 0 0,-1-156-5794 0 0,5-48 1956 0 0,0-1-1 0 0,0 0 0 0 0,0 1 0 0 0,0-1 0 0 0,1 0 0 0 0,-1 1 0 0 0,0-1 0 0 0,0 0 1 0 0,0 0-1 0 0,0 1 0 0 0,0-1 0 0 0,1 0 0 0 0,-1 0 0 0 0,0 1 0 0 0,0-1 0 0 0,0 0 1 0 0,1 0-1 0 0,-1 1 0 0 0,0-1 0 0 0,1 0 0 0 0,-1 0 0 0 0,0 0 0 0 0,0 0 0 0 0,1 1 1 0 0,-1-1-1 0 0,0 0 0 0 0,1 0 0 0 0,-1 0 0 0 0,0 0 0 0 0,0 0 0 0 0,1 0 0 0 0,-1 0 1 0 0,0 0-1 0 0,1 0 0 0 0,-1 0 0 0 0,0 0 0 0 0,1 0 0 0 0,-1 0 0 0 0,0 0 0 0 0,1 0 0 0 0,-1 0 1 0 0,0 0-1 0 0,1-1 0 0 0,-1 1 0 0 0,0 0 0 0 0,0 0 0 0 0,1 0 0 0 0,-1 0 0 0 0,1-1 1 0 0,12-5-3629 0 0,-1-1 994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4:49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33 408 0 0,'-1'-17'2869'0'0,"1"15"-1706"0"0,7-11 4991 0 0,-5 13-5856 0 0,1 0-1 0 0,-1 0 0 0 0,0 0 0 0 0,1 1 0 0 0,-1-1 1 0 0,0 1-1 0 0,0 0 0 0 0,1-1 0 0 0,-1 1 1 0 0,0 0-1 0 0,0 0 0 0 0,0 1 0 0 0,0-1 0 0 0,0 0 1 0 0,0 1-1 0 0,0-1 0 0 0,-1 1 0 0 0,1 0 1 0 0,-1-1-1 0 0,1 1 0 0 0,-1 0 0 0 0,1 0 0 0 0,-1 0 1 0 0,0 0-1 0 0,0 0 0 0 0,0 0 0 0 0,0 1 1 0 0,1 3-1 0 0,3 6 267 0 0,-1 1 0 0 0,-1-1 0 0 0,0 0 1 0 0,2 14-1 0 0,11 160 3375 0 0,-2-13-1806 0 0,-6-115-1367 0 0,2 17 1040 0 0,1 83 1 0 0,-10-156-1758 0 0,-3 12 180 0 0,2-13-229 0 0,0-1 0 0 0,-1 1 1 0 0,1 0-1 0 0,0-1 0 0 0,-1 1 0 0 0,1 0 0 0 0,0-1 0 0 0,-1 1 0 0 0,1-1 0 0 0,-1 1 0 0 0,1-1 0 0 0,-1 1 0 0 0,1-1 0 0 0,-1 1 0 0 0,1-1 0 0 0,-1 0 0 0 0,0 1 1 0 0,1-1-1 0 0,-1 0 0 0 0,0 1 0 0 0,1-1 0 0 0,-1 0 0 0 0,0 0 0 0 0,1 1 0 0 0,-1-1 0 0 0,0 0 0 0 0,1 0 0 0 0,-1 0 0 0 0,0 0 0 0 0,0 0 0 0 0,1 0 1 0 0,-1 0-1 0 0,0 0 0 0 0,1 0 0 0 0,-1-1 0 0 0,0 1 0 0 0,1 0 0 0 0,-2-1 0 0 0,-110-23-92 0 0,-1 5 0 0 0,-126-6-1 0 0,-1 26 257 0 0,95 1-5069 0 0,136-2 66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4:5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92 84 0 0,'-22'-21'9828'0'0,"23"19"-9532"0"0,0 0 0 0 0,-1 0 0 0 0,1 0 0 0 0,0 0 0 0 0,0 0-1 0 0,1 0 1 0 0,-1 0 0 0 0,0 0 0 0 0,0 0 0 0 0,1 0 0 0 0,-1 1 0 0 0,1-1 0 0 0,0 0 0 0 0,0 1 0 0 0,-1 0 0 0 0,1-1 0 0 0,0 1 0 0 0,0 0 0 0 0,0 0 0 0 0,3-1 0 0 0,46-20 2021 0 0,-42 19-1851 0 0,0 0 1 0 0,1 1 0 0 0,-1 0-1 0 0,20 0 1 0 0,-27 1-373 0 0,1 1 1 0 0,-1 0 0 0 0,1 0-1 0 0,-1 0 1 0 0,1 1-1 0 0,-1-1 1 0 0,1 0-1 0 0,-1 1 1 0 0,1 0-1 0 0,-1-1 1 0 0,0 1 0 0 0,0 0-1 0 0,1 0 1 0 0,-1 1-1 0 0,0-1 1 0 0,0 0-1 0 0,0 1 1 0 0,0-1-1 0 0,0 1 1 0 0,0-1 0 0 0,-1 1-1 0 0,1 0 1 0 0,0 0-1 0 0,2 4 1 0 0,-4-3-29 0 0,1-1-1 0 0,-1 1 1 0 0,1 0 0 0 0,-1-1 0 0 0,0 1-1 0 0,0 0 1 0 0,0 0 0 0 0,0-1 0 0 0,-1 1-1 0 0,1 0 1 0 0,-1-1 0 0 0,0 1 0 0 0,1-1-1 0 0,-1 1 1 0 0,0 0 0 0 0,-1-1 0 0 0,0 3 0 0 0,-27 42 335 0 0,23-39-317 0 0,-48 61 451 0 0,42-56-337 0 0,0 1 0 0 0,1 0 0 0 0,0 1 1 0 0,1 0-1 0 0,1 1 0 0 0,-7 16 0 0 0,15-29-147 0 0,0-1 0 0 0,1 0 0 0 0,-1 0 0 0 0,1 1-1 0 0,0-1 1 0 0,-1 1 0 0 0,1-1 0 0 0,0 0 0 0 0,1 1-1 0 0,-1-1 1 0 0,0 0 0 0 0,1 1 0 0 0,-1-1 0 0 0,1 0-1 0 0,-1 1 1 0 0,1-1 0 0 0,0 0 0 0 0,0 0 0 0 0,0 0-1 0 0,1 0 1 0 0,-1 0 0 0 0,0 0 0 0 0,1 0-1 0 0,-1 0 1 0 0,1 0 0 0 0,0-1 0 0 0,-1 1 0 0 0,1-1-1 0 0,0 1 1 0 0,0-1 0 0 0,0 0 0 0 0,0 1 0 0 0,0-1-1 0 0,5 1 1 0 0,7 4 136 0 0,0 0-1 0 0,1-1 1 0 0,0 0 0 0 0,17 2-1 0 0,-23-5-120 0 0,21 5-293 0 0,52 10 120 0 0,-55-16-3992 0 0,-1-3-4041 0 0,-15 0 5237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4:50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1 270 7897 0 0,'5'-7'9451'0'0,"-1"-2"-4032"0"0,0-3-2847 0 0,-1-8-3196 0 0,3-6 1111 0 0,1 9-313 0 0,0 0 0 0 0,1 0 0 0 0,1 1 0 0 0,0 0 0 0 0,14-17 1 0 0,-17 26-116 0 0,-1 0 0 0 0,2 0 0 0 0,-1 1 0 0 0,1 0 0 0 0,0 0 0 0 0,0 0 0 0 0,0 1 0 0 0,1 0 0 0 0,0 0 0 0 0,0 1 0 0 0,0 0 0 0 0,14-4 0 0 0,-20 7-39 0 0,-1 1 0 0 0,0-1 0 0 0,1 1 0 0 0,-1-1-1 0 0,0 1 1 0 0,1 0 0 0 0,-1-1 0 0 0,1 1-1 0 0,-1 0 1 0 0,1 0 0 0 0,-1 0 0 0 0,1 0-1 0 0,-1 0 1 0 0,0 1 0 0 0,1-1 0 0 0,-1 0-1 0 0,1 1 1 0 0,-1-1 0 0 0,0 1 0 0 0,1-1 0 0 0,-1 1-1 0 0,0 0 1 0 0,1-1 0 0 0,-1 1 0 0 0,0 0-1 0 0,0 0 1 0 0,0 0 0 0 0,0 0 0 0 0,0 0-1 0 0,0 0 1 0 0,0 0 0 0 0,1 3 0 0 0,-1-2 9 0 0,0 1 0 0 0,-1-1 1 0 0,1 1-1 0 0,-1-1 0 0 0,0 1 0 0 0,0-1 1 0 0,0 1-1 0 0,0-1 0 0 0,0 1 1 0 0,-1-1-1 0 0,1 1 0 0 0,-1-1 0 0 0,1 1 1 0 0,-1-1-1 0 0,0 1 0 0 0,0-1 1 0 0,-2 5-1 0 0,-48 72 590 0 0,35-58-141 0 0,-24 47 0 0 0,39-66-437 0 0,0 1 0 0 0,0-1 0 0 0,0 0 1 0 0,0 1-1 0 0,0-1 0 0 0,0 1 0 0 0,1-1 0 0 0,-1 1 1 0 0,1 0-1 0 0,0-1 0 0 0,0 1 0 0 0,0 0 1 0 0,0-1-1 0 0,0 1 0 0 0,1-1 0 0 0,-1 1 0 0 0,1-1 1 0 0,-1 1-1 0 0,1 0 0 0 0,2 3 0 0 0,-1-3-3 0 0,0-1 0 0 0,0 1 0 0 0,0 0-1 0 0,1 0 1 0 0,-1-1 0 0 0,1 1 0 0 0,0-1 0 0 0,0 0-1 0 0,0 0 1 0 0,0 0 0 0 0,0 0 0 0 0,0-1 0 0 0,4 2-1 0 0,9 2 66 0 0,-1 0 0 0 0,1-1 0 0 0,0-1-1 0 0,0 0 1 0 0,22 0 0 0 0,-31-3-517 0 0,41-1 240 0 0,-32-3-4058 0 0,1-4-5044 0 0,-5 2 6245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4:51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11 400 0 0,'9'-10'9098'0'0,"-23"26"-7167"0"0,-17 19-1142 0 0,-94 110 3672 0 0,-154 136-1 0 0,232-233-4424 0 0,50-50-2027 0 0,60-45-4422 0 0,-31 22 4223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4:51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1 692 0 0,'-198'170'9586'0'0,"10"11"-4190"0"0,166-160-4946 0 0,-33 32 1595 0 0,2 3 0 0 0,-59 80 0 0 0,107-124-3920 0 0,10-12-1062 0 0,20-15-2048 0 0,-20 11 4671 0 0,13-8-1769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4:52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88 0 0,'-1'4'11708'0'0,"-19"17"-8405"0"0,-26 23-1995 0 0,-39 25 1190 0 0,-55 49 1733 0 0,137-115-4092 0 0,0-1 0 0 0,0 1 0 0 0,1 0 0 0 0,0 0-1 0 0,-1 0 1 0 0,1 0 0 0 0,0 1 0 0 0,1-1 0 0 0,-1 0 0 0 0,1 1 0 0 0,-1-1 0 0 0,0 5-1 0 0,2-7-94 0 0,0 1 0 0 0,0-1 0 0 0,0 0 0 0 0,0 0 0 0 0,0 1-1 0 0,0-1 1 0 0,1 0 0 0 0,-1 1 0 0 0,0-1 0 0 0,1 0 0 0 0,-1 0-1 0 0,1 1 1 0 0,-1-1 0 0 0,1 0 0 0 0,-1 0 0 0 0,1 0 0 0 0,0 0-1 0 0,0 0 1 0 0,0 0 0 0 0,0 0 0 0 0,0 0 0 0 0,0 0 0 0 0,0 0-1 0 0,0-1 1 0 0,0 1 0 0 0,0 0 0 0 0,0-1 0 0 0,0 1 0 0 0,0-1-1 0 0,1 1 1 0 0,-1-1 0 0 0,0 1 0 0 0,0-1 0 0 0,1 0 0 0 0,-1 1-1 0 0,0-1 1 0 0,2 0 0 0 0,16 3-242 0 0,-1-1 0 0 0,1-1-1 0 0,-1 0 1 0 0,1-1 0 0 0,0-1 0 0 0,20-4 0 0 0,-24 2-712 0 0,-1 0 1 0 0,1-1-1 0 0,16-7 1 0 0,-23 8-173 0 0,0-1 1 0 0,0 0-1 0 0,-1-1 0 0 0,1 0 1 0 0,-1 0-1 0 0,8-7 1 0 0,-15 12 1121 0 0,0 0 1 0 0,0 0-1 0 0,0 0 1 0 0,0-1-1 0 0,0 1 1 0 0,1 0-1 0 0,-1 0 1 0 0,0 0-1 0 0,0 0 1 0 0,0-1-1 0 0,0 1 0 0 0,1 0 1 0 0,-1 0-1 0 0,0 0 1 0 0,0 0-1 0 0,0 0 1 0 0,0 0-1 0 0,1 0 1 0 0,-1 0-1 0 0,0 0 1 0 0,0 0-1 0 0,0-1 1 0 0,1 1-1 0 0,-1 0 1 0 0,0 0-1 0 0,0 0 1 0 0,1 0-1 0 0,-1 0 1 0 0,0 0-1 0 0,0 0 1 0 0,0 1-1 0 0,1-1 1 0 0,-1 0-1 0 0,0 0 1 0 0,0 0-1 0 0,0 0 1 0 0,1 0-1 0 0,-1 0 1 0 0,0 0-1 0 0,0 0 1 0 0,0 0-1 0 0,0 1 1 0 0,1-1-1 0 0,-1 0 1 0 0,0 0-1 0 0,0 0 1 0 0,0 0-1 0 0,0 1 1 0 0,0-1-1 0 0,0 0 1 0 0,0 0-1 0 0,1 0 1 0 0,-1 0-1 0 0,0 1 1 0 0,0-1-1 0 0,0 0 1 0 0,0 0-1 0 0,0 0 1 0 0,0 1-1 0 0,1 23 2557 0 0,-9 40 1689 0 0,7-53-3593 0 0,-5 18 714 0 0,-2 11 41 0 0,10-16-3495 0 0,2-20-1732 0 0,8-7-3565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4:5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0 203 588 0 0,'11'0'4500'0'0,"18"4"1545"0"0,-12-1-4239 0 0,0-1 1 0 0,-1 0-1 0 0,1-1 1 0 0,0-1-1 0 0,21-2 1 0 0,-37 1-1740 0 0,0 1 0 0 0,0 0 0 0 0,0-1 0 0 0,0 1 0 0 0,0-1 0 0 0,0 1-1 0 0,0-1 1 0 0,0 1 0 0 0,0-1 0 0 0,0 1 0 0 0,0-1 0 0 0,-1 0 0 0 0,1 0 0 0 0,0 1 0 0 0,0-1 0 0 0,-1 0 0 0 0,1 0 0 0 0,-1 0-1 0 0,1 0 1 0 0,-1 0 0 0 0,1 0 0 0 0,-1 0 0 0 0,1 0 0 0 0,-1 0 0 0 0,0 0 0 0 0,0 0 0 0 0,1 0 0 0 0,-1 0 0 0 0,0 0 0 0 0,0 0-1 0 0,0-2 1 0 0,-7-44 425 0 0,2 9 68 0 0,6 34-502 0 0,0-1 0 0 0,0 1 0 0 0,0-1 0 0 0,1 1 0 0 0,0 0 0 0 0,0 0 0 0 0,0 0-1 0 0,0 0 1 0 0,1 0 0 0 0,0 0 0 0 0,-1 0 0 0 0,1 1 0 0 0,1-1 0 0 0,-1 1 0 0 0,0 0 0 0 0,1 0 0 0 0,0 0 0 0 0,-1 1 0 0 0,1-1 0 0 0,0 1 0 0 0,1 0 0 0 0,-1 0-1 0 0,0 0 1 0 0,7-1 0 0 0,1-1 108 0 0,0 1-1 0 0,1 0 1 0 0,-1 1-1 0 0,1 0 1 0 0,0 1-1 0 0,0 0 1 0 0,20 2-1 0 0,-25 0-58 0 0,1 0 0 0 0,-1 1-1 0 0,0 0 1 0 0,1 0 0 0 0,-1 0-1 0 0,0 1 1 0 0,0 1 0 0 0,-1-1-1 0 0,1 1 1 0 0,8 6 0 0 0,-13-7-50 0 0,1-1 1 0 0,-1 1 0 0 0,0 0 0 0 0,0 0-1 0 0,0 1 1 0 0,0-1 0 0 0,-1 0-1 0 0,0 1 1 0 0,1 0 0 0 0,-1 0 0 0 0,0-1-1 0 0,-1 1 1 0 0,1 0 0 0 0,-1 0-1 0 0,1 1 1 0 0,-1-1 0 0 0,-1 0 0 0 0,1 0-1 0 0,-1 0 1 0 0,1 1 0 0 0,-1-1-1 0 0,-1 5 1 0 0,-1 6 103 0 0,0-1-1 0 0,-2 0 1 0 0,0 0 0 0 0,-8 19-1 0 0,7-22-54 0 0,1-1 0 0 0,0 1 1 0 0,1 0-1 0 0,0 0 0 0 0,1 0 0 0 0,0 0 0 0 0,1 0 0 0 0,0 20 0 0 0,1-29-105 0 0,0 1 1 0 0,1-1-1 0 0,-1 0 0 0 0,1 0 0 0 0,0 0 0 0 0,0 0 0 0 0,0 0 1 0 0,0 0-1 0 0,0 0 0 0 0,0 0 0 0 0,0 0 0 0 0,1 0 0 0 0,-1-1 0 0 0,1 1 1 0 0,-1 0-1 0 0,1-1 0 0 0,0 1 0 0 0,3 1 0 0 0,0 0-37 0 0,0-1 0 0 0,-1 1 1 0 0,1-1-1 0 0,1 0 0 0 0,-1-1 0 0 0,0 1 0 0 0,9 0 0 0 0,2 0-301 0 0,-1-1 0 0 0,0-1 0 0 0,1-1 0 0 0,25-3 0 0 0,-38 3-73 0 0,51-11-595 0 0,-29 1-1915 0 0,-24 10 2422 0 0,0 0-1 0 0,0 1 1 0 0,0-1 0 0 0,0 0-1 0 0,-1 0 1 0 0,1 0-1 0 0,0 0 1 0 0,0 0 0 0 0,-1 0-1 0 0,1 0 1 0 0,0 0-1 0 0,-1 0 1 0 0,1 0-1 0 0,-1 0 1 0 0,1 0 0 0 0,-1-2-1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11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0 728 0 0,'-3'11'12914'0'0,"4"-10"-12555"0"0,23 3 2762 0 0,48 2 1 0 0,76-10 1202 0 0,-26-1-1525 0 0,-77-2-1386 0 0,-10 2-3507 0 0,-12 6-7375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4:5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1 608 0 0,'-4'12'10531'0'0,"-10"56"-7199"0"0,10-50-2638 0 0,2 0 1 0 0,0 0-1 0 0,1 0 0 0 0,0 0 1 0 0,2 0-1 0 0,0 0 1 0 0,2 0-1 0 0,4 22 1 0 0,-4-31-514 0 0,0 0 1 0 0,0-1 0 0 0,1 1 0 0 0,0-1-1 0 0,0 0 1 0 0,1 0 0 0 0,1 0 0 0 0,-1 0-1 0 0,1-1 1 0 0,0 0 0 0 0,1 0 0 0 0,-1-1-1 0 0,1 0 1 0 0,1 0 0 0 0,-1 0 0 0 0,1-1-1 0 0,12 6 1 0 0,9 2 112 0 0,1-2 0 0 0,0-1 0 0 0,0-1 0 0 0,36 5 0 0 0,-57-12-254 0 0,57 10 483 0 0,134 6 0 0 0,68-20 163 0 0,-212 1-560 0 0,435-20 714 0 0,-161-1-364 0 0,157-11 141 0 0,340-30 347 0 0,-801 61-1052 0 0,-9 2-217 0 0,1-2 1 0 0,0 0-1 0 0,-1 0 0 0 0,0-2 1 0 0,21-7-1 0 0,-37 11 192 0 0,-1 0-1 0 0,0 0 0 0 0,1 0 1 0 0,-1 0-1 0 0,0 0 1 0 0,1 0-1 0 0,-1 0 1 0 0,0 0-1 0 0,1-1 0 0 0,-1 1 1 0 0,0 0-1 0 0,1 0 1 0 0,-1 0-1 0 0,0 0 0 0 0,1-1 1 0 0,-1 1-1 0 0,0 0 1 0 0,0-1-1 0 0,1 1 1 0 0,-1 0-1 0 0,0 0 0 0 0,0-1 1 0 0,1 1-1 0 0,-1 0 1 0 0,0-1-1 0 0,0 1 0 0 0,0 0 1 0 0,0-1-1 0 0,0 1 1 0 0,1-1-1 0 0,-1 1 0 0 0,0 0 1 0 0,0-1-1 0 0,0 1 1 0 0,0 0-1 0 0,0-1 1 0 0,0 1-1 0 0,0-1 0 0 0,0 1 1 0 0,0 0-1 0 0,-1-1 1 0 0,1 1-1 0 0,0 0 0 0 0,0-1 1 0 0,0 1-1 0 0,0 0 1 0 0,-1-1-1 0 0,-14-12-6219 0 0,13 12 6217 0 0,-13-9-2703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4:54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11 500 0 0,'82'-2'5096'0'0,"41"2"-2155"0"0,19-1-1582 0 0,326-7 1632 0 0,1405 35 4079 0 0,-1534-20-6078 0 0,163 1 264 0 0,-38-5-242 0 0,650-7 1175 0 0,-1098 4-2137 0 0,291-11 1236 0 0,-269 5-527 0 0,-37 6-675 0 0,13 11 522 0 0,-12-4-533 0 0,-1 0 1 0 0,0 0-1 0 0,0 0 0 0 0,-1-1 0 0 0,0 1 1 0 0,0 0-1 0 0,-1 0 0 0 0,0 0 0 0 0,-2 9 1 0 0,-1 15 148 0 0,-16 150 681 0 0,12-124-459 0 0,1-1 0 0 0,3 1 0 0 0,7 103-1 0 0,3-108 225 0 0,-15-54-736 0 0,-34-8-66 0 0,-1 2 1 0 0,0 3 0 0 0,0 1-1 0 0,-1 2 1 0 0,1 2-1 0 0,-58 8 1 0 0,69-4 85 0 0,0 2 1 0 0,0 1-1 0 0,1 2 1 0 0,0 1-1 0 0,0 1 1 0 0,1 2-1 0 0,1 1 1 0 0,0 2-1 0 0,-35 24 1 0 0,54-32 37 0 0,0 0 1 0 0,0 1 0 0 0,1 0-1 0 0,1 0 1 0 0,0 1 0 0 0,0 1-1 0 0,1 0 1 0 0,-12 19 0 0 0,18-25 13 0 0,-1 0 1 0 0,1 0 0 0 0,0 1 0 0 0,0-1 0 0 0,1 1 0 0 0,-1-1 0 0 0,1 1 0 0 0,1 0 0 0 0,-1-1 0 0 0,1 1 0 0 0,0 0 0 0 0,0 0 0 0 0,1-1 0 0 0,-1 1 0 0 0,1 0 0 0 0,1 0 0 0 0,-1-1 0 0 0,1 1 0 0 0,0-1 0 0 0,0 0 0 0 0,0 1 0 0 0,5 6 0 0 0,0-2 17 0 0,0 0 1 0 0,1-1-1 0 0,-1 0 1 0 0,2 0-1 0 0,-1-1 1 0 0,1 0-1 0 0,1 0 1 0 0,11 7-1 0 0,1-2 39 0 0,0-1 0 0 0,43 18 0 0 0,-27-17 27 0 0,2-2 0 0 0,-1-1 0 0 0,1-2 1 0 0,1-2-1 0 0,73 2 0 0 0,-27-9 103 0 0,144-18-1 0 0,-170 10-119 0 0,-1-3 0 0 0,81-26 1 0 0,-109 27-71 0 0,-1-1 1 0 0,0-2-1 0 0,-1-1 1 0 0,0-1-1 0 0,51-39 1 0 0,-71 47-4 0 0,0-1 0 0 0,-1 0 0 0 0,0 0 0 0 0,0-1 0 0 0,-1 0 0 0 0,7-12 0 0 0,-13 19 0 0 0,0 0 0 0 0,0 0 0 0 0,0 0 0 0 0,-1 0 0 0 0,0 0 0 0 0,1 0 0 0 0,-1 0 0 0 0,0 0 0 0 0,-1-1 0 0 0,1 1 0 0 0,0 0 0 0 0,-1-1 0 0 0,0 1 0 0 0,0-1 0 0 0,0 1 0 0 0,0 0 0 0 0,-1-1 0 0 0,1 1 0 0 0,-1 0 0 0 0,0-1 0 0 0,0 1 0 0 0,0 0 0 0 0,0 0 0 0 0,0 0 0 0 0,-1 0 0 0 0,1 0 0 0 0,-1 0 0 0 0,0 0 0 0 0,-3-2 0 0 0,-7-7 6 0 0,0 1 0 0 0,-1 0 1 0 0,-1 1-1 0 0,0 1 0 0 0,0 0 0 0 0,0 1 0 0 0,-1 0 0 0 0,-26-9 1 0 0,-134-33-899 0 0,166 47 759 0 0,-25-5-1627 0 0,-58-7 0 0 0,38 16-8114 0 0,40 2 6719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4: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20 0 0,'0'0'918'0'0,"2"31"8470"0"0,2 38-1207 0 0,-5-1-3346 0 0,-1-55-4304 0 0,1 0 0 0 0,-2 0-1 0 0,1 0 1 0 0,-2 0 0 0 0,0 0 0 0 0,0-1-1 0 0,-1 1 1 0 0,-7 11 0 0 0,6-17-2657 0 0,8-21-9305 0 0,1 5 8934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4:5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51 56 0 0,'-1'-1'302'0'0,"1"1"0"0"0,0-1 0 0 0,-1 1 0 0 0,1-1-1 0 0,-1 1 1 0 0,1-1 0 0 0,-1 1 0 0 0,1-1 0 0 0,-1 1 0 0 0,1-1 0 0 0,-1 1 0 0 0,1-1 0 0 0,-1 1-1 0 0,1 0 1 0 0,-1-1 0 0 0,0 1 0 0 0,1 0 0 0 0,-1 0 0 0 0,1-1 0 0 0,-1 1 0 0 0,0 0 0 0 0,0 0-1 0 0,1 0 1 0 0,-1 0 0 0 0,0 0 0 0 0,1 0 0 0 0,-1 0 0 0 0,0 0 0 0 0,1 0 0 0 0,-1 0-1 0 0,-1 0 1 0 0,0 1 234 0 0,-1 1-1 0 0,1-1 0 0 0,0 0 1 0 0,0 1-1 0 0,-1-1 0 0 0,1 1 1 0 0,0-1-1 0 0,0 1 0 0 0,-1 2 1 0 0,-8 9 1819 0 0,0 0 1 0 0,-9 16-1 0 0,16-23-525 0 0,3-5-1279 0 0,0-1 91 0 0,1 0-615 0 0,0 0-1 0 0,0 1 1 0 0,0-1 0 0 0,0 0-1 0 0,0 0 1 0 0,0 0 0 0 0,0 0-1 0 0,0 0 1 0 0,0 0 0 0 0,0 0-1 0 0,-1 0 1 0 0,1 0 0 0 0,0 0-1 0 0,0 0 1 0 0,0 0 0 0 0,0 0-1 0 0,0 0 1 0 0,0 0 0 0 0,0 0-1 0 0,0 0 1 0 0,0 0 0 0 0,-1 0-1 0 0,1 0 1 0 0,0 0 0 0 0,0 0-1 0 0,0 0 1 0 0,0 0 0 0 0,0 0-1 0 0,0 0 1 0 0,0 0 0 0 0,0 0-1 0 0,0 0 1 0 0,-1 0 0 0 0,1 0-1 0 0,0 0 1 0 0,0 0 0 0 0,0-1-1 0 0,0 1 1 0 0,0 0 0 0 0,0 0-1 0 0,0 0 1 0 0,0 0 0 0 0,0 0-1 0 0,0 0 1 0 0,0 0 0 0 0,0 0-1 0 0,0 0 1 0 0,0 0 0 0 0,0-1-1 0 0,0 1 1 0 0,0 0 0 0 0,0 0-1 0 0,-1 0 1 0 0,1 0 0 0 0,0 0 0 0 0,0 0-1 0 0,1 0 1 0 0,-1 0 0 0 0,0-1-1 0 0,0 1 1 0 0,0 0 0 0 0,0 0-1 0 0,9-19 379 0 0,1 0-1 0 0,2 1 0 0 0,-1 0 1 0 0,20-21-1 0 0,-31 38-381 0 0,1 1-1 0 0,0-1 0 0 0,-1 1 0 0 0,1-1 1 0 0,0 1-1 0 0,0 0 0 0 0,0-1 0 0 0,-1 1 1 0 0,1 0-1 0 0,0-1 0 0 0,0 1 0 0 0,0 0 0 0 0,0 0 1 0 0,0 0-1 0 0,-1 0 0 0 0,1 0 0 0 0,0 0 1 0 0,0 0-1 0 0,0 0 0 0 0,0 0 0 0 0,0 1 1 0 0,-1-1-1 0 0,1 0 0 0 0,0 0 0 0 0,0 1 1 0 0,0-1-1 0 0,-1 0 0 0 0,1 1 0 0 0,0-1 1 0 0,0 1-1 0 0,-1-1 0 0 0,1 1 0 0 0,0 0 1 0 0,-1-1-1 0 0,1 1 0 0 0,-1-1 0 0 0,1 1 1 0 0,0 1-1 0 0,26 32 539 0 0,-22-28-400 0 0,68 84 1153 0 0,-73-90-1305 0 0,0 0 0 0 0,0 1 0 0 0,0-1 0 0 0,0 0 0 0 0,0 0 0 0 0,0 0 0 0 0,0 0 0 0 0,0 1 0 0 0,0-1 0 0 0,0 0-1 0 0,0 0 1 0 0,0 0 0 0 0,0 0 0 0 0,0 1 0 0 0,0-1 0 0 0,0 0 0 0 0,-1 0 0 0 0,1 0 0 0 0,0 0 0 0 0,0 0 0 0 0,0 0 0 0 0,0 1 0 0 0,0-1 0 0 0,0 0 0 0 0,-1 0 0 0 0,1 0 0 0 0,0 0 0 0 0,0 0 0 0 0,0 0 0 0 0,0 0 0 0 0,0 0 0 0 0,-1 0 0 0 0,1 0 0 0 0,0 0 0 0 0,0 0-1 0 0,0 1 1 0 0,0-1 0 0 0,-1 0 0 0 0,1 0 0 0 0,0 0 0 0 0,0-1 0 0 0,0 1 0 0 0,0 0 0 0 0,-1 0 0 0 0,1 0 0 0 0,0 0 0 0 0,0 0 0 0 0,0 0 0 0 0,0 0 0 0 0,-1 0 0 0 0,1 0 0 0 0,0 0 0 0 0,-22 0 66 0 0,-21-4-337 0 0,30 3-286 0 0,-1 0-1 0 0,-23 1 1 0 0,16 4-3235 0 0,2 4-4672 0 0,10-3 5338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4:5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1 478 48 0 0,'1'3'7908'0'0,"-1"-3"-7774"0"0,14 5 2813 0 0,17 1-572 0 0,150 9 3288 0 0,91-9-2799 0 0,-174-5-2132 0 0,109 2 316 0 0,714 25 3004 0 0,-783-23-3519 0 0,71 7 2038 0 0,-206-12-2520 0 0,1 1 0 0 0,-1-1 0 0 0,0 0 0 0 0,0 0 0 0 0,0 0 0 0 0,0 0 1 0 0,1 0-1 0 0,-1-1 0 0 0,0 0 0 0 0,0 1 0 0 0,0-1 0 0 0,0 0 0 0 0,0 0 0 0 0,0-1 0 0 0,0 1 1 0 0,0-1-1 0 0,-1 1 0 0 0,1-1 0 0 0,-1 0 0 0 0,1 0 0 0 0,-1 0 0 0 0,1-1 0 0 0,-1 1 0 0 0,3-4 1 0 0,-2 0-40 0 0,0 0 0 0 0,0 0 0 0 0,0 0 1 0 0,-1 0-1 0 0,0 0 0 0 0,0-1 0 0 0,0 1 1 0 0,-1-1-1 0 0,0 1 0 0 0,0-1 0 0 0,-1-7 1 0 0,1-172-19 0 0,1-30-113 0 0,-4 184 575 0 0,-4 16-3218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4:5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50 364 0 0,'0'-1'327'0'0,"-1"0"-1"0"0,1 0 1 0 0,-1 0-1 0 0,1 0 1 0 0,0 0 0 0 0,0-1-1 0 0,-1 1 1 0 0,1 0-1 0 0,0 0 1 0 0,0 0 0 0 0,0 0-1 0 0,0-1 1 0 0,0 1-1 0 0,0 0 1 0 0,1 0 0 0 0,-1 0-1 0 0,0 0 1 0 0,1 0-1 0 0,-1 0 1 0 0,0 0 0 0 0,1 0-1 0 0,-1 0 1 0 0,1 0-1 0 0,0 0 1 0 0,-1 0 0 0 0,1 0-1 0 0,0 0 1 0 0,0-1-1 0 0,2 0 111 0 0,-1 0 1 0 0,1 1-1 0 0,0-1 0 0 0,-1 1 0 0 0,1-1 0 0 0,0 1 0 0 0,0 0 0 0 0,0 0 0 0 0,0 0 0 0 0,5 0 0 0 0,-2 0-34 0 0,-1 0 0 0 0,1 0 0 0 0,0 1 0 0 0,-1 0-1 0 0,1 0 1 0 0,-1 1 0 0 0,1-1 0 0 0,-1 1 0 0 0,1 1-1 0 0,-1-1 1 0 0,0 1 0 0 0,10 4 0 0 0,-13-6-315 0 0,-1 1 0 0 0,0 0 0 0 0,0 0 0 0 0,0 0 0 0 0,0-1 0 0 0,0 1 0 0 0,-1 0 0 0 0,1 0-1 0 0,0 0 1 0 0,0 1 0 0 0,0-1 0 0 0,-1 0 0 0 0,1 0 0 0 0,-1 0 0 0 0,1 0 0 0 0,-1 1 0 0 0,1-1 0 0 0,-1 0 0 0 0,0 1 0 0 0,0-1 0 0 0,1 0 0 0 0,-1 0 0 0 0,0 1 0 0 0,-1 2 0 0 0,1-2 6 0 0,-1 1 0 0 0,0-1 1 0 0,0 1-1 0 0,0-1 0 0 0,0 1 1 0 0,-1-1-1 0 0,1 0 0 0 0,-1 0 1 0 0,1 1-1 0 0,-1-1 0 0 0,-3 3 1 0 0,-4 3 167 0 0,-1 0 1 0 0,0 0 0 0 0,-22 12 0 0 0,-35 13 847 0 0,67-33-857 0 0,0 1-244 0 0,1 0 1 0 0,0 0-1 0 0,-1 0 0 0 0,1 0 1 0 0,0 0-1 0 0,0 0 0 0 0,0 0 0 0 0,-1 0 1 0 0,1-1-1 0 0,0 1 0 0 0,0 0 1 0 0,0-1-1 0 0,1 1 0 0 0,-1 0 0 0 0,0-1 1 0 0,0 0-1 0 0,0 1 0 0 0,1-1 1 0 0,29 10 75 0 0,-22-8-43 0 0,12 5 151 0 0,36 17 0 0 0,-52-22-126 0 0,0 1 1 0 0,0 0-1 0 0,0 0 0 0 0,0 0 1 0 0,0 1-1 0 0,-1 0 0 0 0,0 0 0 0 0,0 0 1 0 0,0 0-1 0 0,0 0 0 0 0,-1 1 1 0 0,5 7-1 0 0,-7-10-26 0 0,0 0 1 0 0,0 0-1 0 0,-1 1 1 0 0,1-1-1 0 0,-1 0 1 0 0,1 0-1 0 0,-1 0 1 0 0,0 1 0 0 0,0-1-1 0 0,0 0 1 0 0,0 1-1 0 0,0-1 1 0 0,0 0-1 0 0,-1 0 1 0 0,1 1-1 0 0,-1-1 1 0 0,-1 3-1 0 0,0 0 13 0 0,0 0-1 0 0,-1-1 1 0 0,0 0-1 0 0,0 1 1 0 0,0-1-1 0 0,0 0 1 0 0,-6 5-1 0 0,-1 0 27 0 0,-1-1 1 0 0,1 0-1 0 0,-1 0 0 0 0,-1-1 0 0 0,-15 7 1 0 0,7-4-49 0 0,14-7-433 0 0,-1 1 1 0 0,0-1-1 0 0,0 0 0 0 0,0 0 1 0 0,0-1-1 0 0,-1 0 1 0 0,-8 1-1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4:57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0 204 412 0 0,'2'1'686'0'0,"-1"1"0"0"0,1-1 1 0 0,-1 1-1 0 0,0 0 0 0 0,1 0 0 0 0,-1-1 1 0 0,0 1-1 0 0,0 0 0 0 0,0 0 0 0 0,-1 0 0 0 0,1 0 1 0 0,0 1-1 0 0,-1-1 0 0 0,1 0 0 0 0,-1 0 1 0 0,0 0-1 0 0,0 0 0 0 0,0 1 0 0 0,0-1 0 0 0,0 0 1 0 0,-1 4-1 0 0,5 25 6728 0 0,-4-31-7334 0 0,0 1 0 0 0,1-1 1 0 0,-1 0-1 0 0,0 0 0 0 0,1 0 1 0 0,-1 0-1 0 0,0 1 0 0 0,1-1 1 0 0,-1 0-1 0 0,0 0 0 0 0,1 0 1 0 0,-1 0-1 0 0,0 0 0 0 0,1 0 1 0 0,-1 0-1 0 0,1 0 0 0 0,-1 0 0 0 0,0 0 1 0 0,1 0-1 0 0,-1 0 0 0 0,0 0 1 0 0,1-1-1 0 0,-1 1 0 0 0,0 0 1 0 0,1 0-1 0 0,-1 0 0 0 0,0 0 1 0 0,1-1-1 0 0,-1 1 0 0 0,0 0 1 0 0,1 0-1 0 0,-1 0 0 0 0,0-1 1 0 0,0 1-1 0 0,1 0 0 0 0,-1-1 0 0 0,0 1 1 0 0,11-10 266 0 0,1-4-119 0 0,-2-1 1 0 0,1 0 0 0 0,-2-1 0 0 0,0 1-1 0 0,-1-2 1 0 0,7-19 0 0 0,-3 7-27 0 0,4-13 67 0 0,-13 31-169 0 0,1 0-1 0 0,0 1 0 0 0,1-1 1 0 0,7-11-1 0 0,-11 22-71 0 0,-1-1-1 0 0,0 1 0 0 0,0-1 1 0 0,1 1-1 0 0,-1 0 0 0 0,0-1 0 0 0,1 1 1 0 0,-1 0-1 0 0,0-1 0 0 0,1 1 1 0 0,-1 0-1 0 0,0 0 0 0 0,1-1 1 0 0,-1 1-1 0 0,1 0 0 0 0,-1 0 1 0 0,1 0-1 0 0,-1 0 0 0 0,0-1 1 0 0,1 1-1 0 0,-1 0 0 0 0,1 0 0 0 0,-1 0 1 0 0,1 0-1 0 0,-1 0 0 0 0,1 0 1 0 0,-1 0-1 0 0,1 0 0 0 0,-1 0 1 0 0,1 1-1 0 0,-1-1 0 0 0,1 0 1 0 0,14 13 436 0 0,13 32-52 0 0,-21-34-199 0 0,10 18 13 0 0,1-1 0 0 0,2-1-1 0 0,0-1 1 0 0,2 0 0 0 0,1-2 0 0 0,31 26-1 0 0,-51-48-219 0 0,0 1 1 0 0,0-1-1 0 0,0 0 0 0 0,1 0 0 0 0,-1 0 0 0 0,1 0 0 0 0,-1-1 0 0 0,1 1 0 0 0,-1-1 0 0 0,1 0 1 0 0,4 1-1 0 0,-6-2 0 0 0,-1-1 1 0 0,-1 1-7 0 0,0 0 1 0 0,1 0-1 0 0,-1 0 0 0 0,0 0 1 0 0,0 0-1 0 0,0 0 0 0 0,0 0 1 0 0,0 0-1 0 0,0 0 1 0 0,1 0-1 0 0,-1 0 0 0 0,0 0 1 0 0,0 0-1 0 0,0 0 0 0 0,0 0 1 0 0,0 0-1 0 0,0 0 0 0 0,0 0 1 0 0,1 0-1 0 0,-1 0 0 0 0,0 0 1 0 0,0 0-1 0 0,0 0 1 0 0,0-1-1 0 0,0 1 0 0 0,0 0 1 0 0,0 0-1 0 0,0 0 0 0 0,0 0 1 0 0,1 0-1 0 0,-1 0 0 0 0,0 0 1 0 0,0 0-1 0 0,0-1 1 0 0,0 1-1 0 0,0 0 0 0 0,0 0 1 0 0,0 0-1 0 0,0 0 0 0 0,0 0 1 0 0,0 0-1 0 0,0-1 0 0 0,0 1 1 0 0,0 0-1 0 0,0 0 1 0 0,0 0-1 0 0,0 0 0 0 0,0 0 1 0 0,0 0-1 0 0,0-1 0 0 0,0 1 1 0 0,0 0-1 0 0,0 0 0 0 0,0 0 1 0 0,0 0-1 0 0,0 0 0 0 0,-1 0 1 0 0,1 0-1 0 0,0 0 1 0 0,0-1-1 0 0,-6-3 1 0 0,-1 0 0 0 0,0 0 0 0 0,1 1 0 0 0,-2 0 0 0 0,1 0 1 0 0,0 0-1 0 0,0 1 0 0 0,-1 0 0 0 0,-10-1 0 0 0,-80-6-14 0 0,40 5-18 0 0,28 4-80 0 0,24 0-211 0 0,1 0-1 0 0,0 0 1 0 0,0 0-1 0 0,-1 0 1 0 0,1-1 0 0 0,0 0-1 0 0,0 0 1 0 0,-9-3-1 0 0,10 0-1331 0 0,1 1-403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5:0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10 212 0 0,'2'-9'10398'0'0,"-2"8"-10092"0"0,-11 3 4819 0 0,-18 13-2901 0 0,-8 8 2 0 0,-35 23 833 0 0,66-41-2718 0 0,0 0 1 0 0,0 0-1 0 0,0 1 1 0 0,1 0 0 0 0,-1 0-1 0 0,1 0 1 0 0,1 1-1 0 0,-5 7 1 0 0,8-13-300 0 0,1-1 0 0 0,-1 1 0 0 0,1-1 0 0 0,0 1 0 0 0,-1-1 0 0 0,1 1 0 0 0,0 0 0 0 0,-1-1 0 0 0,1 1 0 0 0,0-1 0 0 0,0 1 0 0 0,0 0 0 0 0,0-1 0 0 0,-1 1 1 0 0,1 0-1 0 0,0-1 0 0 0,0 1 0 0 0,0 0 0 0 0,0-1 0 0 0,1 1 0 0 0,-1 0 0 0 0,0-1 0 0 0,0 1 0 0 0,0 0 0 0 0,0-1 0 0 0,1 1 0 0 0,-1 0 0 0 0,0-1 0 0 0,1 1 0 0 0,-1-1 0 0 0,0 1 0 0 0,1-1 0 0 0,-1 1 0 0 0,1 0 0 0 0,0 0 1 0 0,1-1 8 0 0,-1 1 1 0 0,1-1 0 0 0,0 1-1 0 0,0-1 1 0 0,0 0 0 0 0,0 1-1 0 0,0-1 1 0 0,0 0 0 0 0,0 0-1 0 0,0-1 1 0 0,-1 1 0 0 0,4-1-1 0 0,51-15 444 0 0,-49 13-437 0 0,-1 0 0 0 0,0 0-1 0 0,0 0 1 0 0,-1-1 0 0 0,1 0 0 0 0,6-6 0 0 0,-10 8-30 0 0,0 0 1 0 0,0 0 0 0 0,-1 0 0 0 0,1 0-1 0 0,0-1 1 0 0,-1 1 0 0 0,1-1 0 0 0,-1 1-1 0 0,0-1 1 0 0,1 1 0 0 0,-1-1 0 0 0,-1 0-1 0 0,1 1 1 0 0,0-1 0 0 0,-1 0 0 0 0,1-4-1 0 0,-1 6-18 0 0,0 0-1 0 0,-1 0 1 0 0,1 0-1 0 0,0 0 1 0 0,-1 0-1 0 0,1 0 1 0 0,-1 0-1 0 0,0 0 1 0 0,1 0-1 0 0,-1 0 1 0 0,0 0-1 0 0,1 1 0 0 0,-1-1 1 0 0,0 0-1 0 0,0 1 1 0 0,0-1-1 0 0,1 0 1 0 0,-1 1-1 0 0,0-1 1 0 0,0 1-1 0 0,0-1 1 0 0,0 1-1 0 0,0 0 1 0 0,0-1-1 0 0,0 1 1 0 0,0 0-1 0 0,0 0 0 0 0,-1-1 1 0 0,1 1-1 0 0,0 0 1 0 0,0 0-1 0 0,0 0 1 0 0,0 1-1 0 0,-1-1 1 0 0,-35 3 175 0 0,36-3-181 0 0,-4 1 23 0 0,1-1 1 0 0,-1 1-1 0 0,1 0 0 0 0,-1 1 0 0 0,1-1 0 0 0,0 1 1 0 0,-1 0-1 0 0,1 0 0 0 0,0 0 0 0 0,0 1 1 0 0,0-1-1 0 0,0 1 0 0 0,1 0 0 0 0,-1 0 1 0 0,1 0-1 0 0,0 1 0 0 0,0-1 0 0 0,0 1 0 0 0,0 0 1 0 0,1 0-1 0 0,-1-1 0 0 0,1 2 0 0 0,-3 5 1 0 0,5-9-24 0 0,0 0 1 0 0,1-1-1 0 0,-1 1 1 0 0,0 0-1 0 0,0-1 1 0 0,1 1 0 0 0,-1 0-1 0 0,0-1 1 0 0,1 1-1 0 0,-1-1 1 0 0,1 1-1 0 0,-1-1 1 0 0,1 1 0 0 0,-1-1-1 0 0,1 1 1 0 0,-1-1-1 0 0,1 0 1 0 0,-1 1-1 0 0,1-1 1 0 0,0 0 0 0 0,-1 1-1 0 0,1-1 1 0 0,-1 0-1 0 0,1 0 1 0 0,0 1-1 0 0,-1-1 1 0 0,1 0 0 0 0,0 0-1 0 0,-1 0 1 0 0,1 0-1 0 0,0 0 1 0 0,0 0-1 0 0,22 2 61 0 0,-14-2-45 0 0,0-1 1 0 0,0-1-1 0 0,0 1 0 0 0,0-1 0 0 0,0-1 1 0 0,11-4-1 0 0,-15 5-9 0 0,-1 1 0 0 0,0-1 0 0 0,1-1 0 0 0,-1 1 0 0 0,0-1 0 0 0,0 1 0 0 0,0-1 0 0 0,0 0 0 0 0,-1-1-1 0 0,1 1 1 0 0,-1-1 0 0 0,0 1 0 0 0,4-8 0 0 0,-6 11-12 0 0,-1-1-1 0 0,0 1 1 0 0,1-1-1 0 0,-1 1 0 0 0,0-1 1 0 0,0 1-1 0 0,0-1 1 0 0,1 0-1 0 0,-1 1 1 0 0,0-1-1 0 0,0 1 1 0 0,0-1-1 0 0,0 0 0 0 0,0 1 1 0 0,0-1-1 0 0,0 1 1 0 0,0-1-1 0 0,0 0 1 0 0,-1 1-1 0 0,1-1 1 0 0,0 1-1 0 0,0-1 0 0 0,0 1 1 0 0,-1-1-1 0 0,1 1 1 0 0,0-1-1 0 0,-1 1 1 0 0,1-1-1 0 0,0 1 0 0 0,-1-1 1 0 0,1 1-1 0 0,-1-1 1 0 0,1 1-1 0 0,-1-1 1 0 0,1 1-1 0 0,-1 0 1 0 0,1-1-1 0 0,-1 1 0 0 0,1 0 1 0 0,-1 0-1 0 0,1-1 1 0 0,-2 1-1 0 0,1 0-82 0 0,0-1 1 0 0,-1 1-1 0 0,1 0 0 0 0,0 0 0 0 0,-1 0 1 0 0,1-1-1 0 0,0 1 0 0 0,-1 1 0 0 0,1-1 0 0 0,0 0 1 0 0,-1 0-1 0 0,1 0 0 0 0,0 1 0 0 0,-1-1 0 0 0,1 1 1 0 0,0-1-1 0 0,0 1 0 0 0,-1-1 0 0 0,0 2 0 0 0,-2 1-360 0 0,-13 13-1275 0 0,10 6-7749 0 0,3 4 6293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5:0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22 156 0 0,'-1'-1'415'0'0,"0"-1"0"0"0,1 1-1 0 0,-1-1 1 0 0,0 1 0 0 0,0 0 0 0 0,0 0 0 0 0,0-1 0 0 0,0 1-1 0 0,-1 0 1 0 0,1 0 0 0 0,0 0 0 0 0,0 0 0 0 0,-1 0-1 0 0,1 1 1 0 0,0-1 0 0 0,-1 0 0 0 0,1 1 0 0 0,-1-1 0 0 0,1 1-1 0 0,-1-1 1 0 0,1 1 0 0 0,-1 0 0 0 0,0-1 0 0 0,-1 1-1 0 0,-1 1 58 0 0,1-1 0 0 0,0 1 0 0 0,0 0 0 0 0,0 0-1 0 0,0 0 1 0 0,0 0 0 0 0,0 0 0 0 0,0 1 0 0 0,0-1-1 0 0,1 1 1 0 0,-5 3 0 0 0,-3 3 517 0 0,1 1-1 0 0,0 0 0 0 0,0 0 1 0 0,1 1-1 0 0,-10 15 1 0 0,17-23-740 0 0,-1 0 1 0 0,0 1-1 0 0,1-1 0 0 0,0 1 1 0 0,0-1-1 0 0,-1 1 1 0 0,2 0-1 0 0,-1-1 1 0 0,0 1-1 0 0,0 0 1 0 0,1 0-1 0 0,-1 0 0 0 0,1-1 1 0 0,0 7-1 0 0,0-9-225 0 0,1 0 0 0 0,-1 0 0 0 0,0 1 0 0 0,0-1 0 0 0,0 0 0 0 0,0 0 0 0 0,1 0 0 0 0,-1 1 0 0 0,0-1 0 0 0,0 0 0 0 0,0 0-1 0 0,1 0 1 0 0,-1 0 0 0 0,0 0 0 0 0,0 0 0 0 0,1 1 0 0 0,-1-1 0 0 0,0 0 0 0 0,0 0 0 0 0,1 0 0 0 0,-1 0 0 0 0,0 0 0 0 0,1 0-1 0 0,-1 0 1 0 0,0 0 0 0 0,0 0 0 0 0,1 0 0 0 0,-1 0 0 0 0,0 0 0 0 0,0 0 0 0 0,1 0 0 0 0,-1-1 0 0 0,0 1 0 0 0,0 0 0 0 0,1 0 0 0 0,-1 0-1 0 0,0 0 1 0 0,0 0 0 0 0,0 0 0 0 0,1-1 0 0 0,-1 1 0 0 0,0 0 0 0 0,8-6 203 0 0,-7 6-204 0 0,0-1 1 0 0,0 1-1 0 0,-1-1 0 0 0,1 0 1 0 0,0 1-1 0 0,0-1 1 0 0,-1 0-1 0 0,1 1 1 0 0,0-1-1 0 0,-1 0 0 0 0,1 0 1 0 0,-1 0-1 0 0,1 0 1 0 0,-1 0-1 0 0,1 0 0 0 0,-1 0 1 0 0,0 0-1 0 0,0 0 1 0 0,1 0-1 0 0,-1 0 1 0 0,0 0-1 0 0,0 0 0 0 0,0 0 1 0 0,0 0-1 0 0,0 0 1 0 0,0 0-1 0 0,0 0 0 0 0,0 0 1 0 0,-1 0-1 0 0,1 0 1 0 0,0 0-1 0 0,0 0 0 0 0,-1 0 1 0 0,1 0-1 0 0,-2-1 1 0 0,1 1 0 0 0,0 0 0 0 0,0 0 0 0 0,0 0 0 0 0,0 0 0 0 0,0 0 0 0 0,0 0 0 0 0,0 0 0 0 0,-1 1 0 0 0,1-1 0 0 0,0 1 0 0 0,-1-1 0 0 0,1 1 0 0 0,0-1 0 0 0,-1 1 0 0 0,1 0 0 0 0,0-1 0 0 0,-1 1 0 0 0,1 0 0 0 0,-1 0 0 0 0,1 0 0 0 0,-1 0 0 0 0,1 0 0 0 0,0 1 0 0 0,-3-1 0 0 0,1 1 7 0 0,-1 0-1 0 0,1 1 0 0 0,-1-1 0 0 0,1 1 0 0 0,-1 0 1 0 0,1 0-1 0 0,0 0 0 0 0,0 0 0 0 0,0 0 1 0 0,0 1-1 0 0,0-1 0 0 0,0 1 0 0 0,1 0 1 0 0,-1 0-1 0 0,1 0 0 0 0,0 0 0 0 0,0 0 0 0 0,0 0 1 0 0,0 1-1 0 0,1-1 0 0 0,-1 1 0 0 0,1-1 1 0 0,0 1-1 0 0,0-1 0 0 0,-1 6 0 0 0,3-8-30 0 0,-1 0 0 0 0,0-1 1 0 0,0 1-1 0 0,1 0 0 0 0,-1-1 0 0 0,0 1 0 0 0,1-1 0 0 0,-1 1 0 0 0,0 0 0 0 0,1-1 0 0 0,-1 1 0 0 0,1-1 0 0 0,-1 1 0 0 0,1-1 0 0 0,-1 0 0 0 0,1 1 0 0 0,0-1 0 0 0,-1 1 0 0 0,1-1 0 0 0,-1 0 1 0 0,1 0-1 0 0,0 1 0 0 0,-1-1 0 0 0,1 0 0 0 0,0 0 0 0 0,-1 0 0 0 0,1 0 0 0 0,0 1 0 0 0,-1-1 0 0 0,1 0 0 0 0,0 0 0 0 0,0-1 0 0 0,-1 1 0 0 0,1 0 0 0 0,0 0 0 0 0,-1 0 0 0 0,1 0 0 0 0,0 0 0 0 0,0-1 1 0 0,26-7-221 0 0,-26 8 217 0 0,-1 0 0 0 0,1 0 1 0 0,-1 0-1 0 0,0 0 0 0 0,1-1 0 0 0,-1 1 0 0 0,1 0 1 0 0,-1 0-1 0 0,0-1 0 0 0,1 1 0 0 0,-1 0 0 0 0,0-1 1 0 0,1 1-1 0 0,-1 0 0 0 0,0-1 0 0 0,0 1 0 0 0,1 0 1 0 0,-1-1-1 0 0,0 1 0 0 0,0-1 0 0 0,1 1 0 0 0,-1-1 1 0 0,0 1-1 0 0,0 0 0 0 0,0-1 0 0 0,0 1 0 0 0,0-1 1 0 0,0 1-1 0 0,0-1 0 0 0,0 1 0 0 0,0-1 1 0 0,0 1-1 0 0,0 0 0 0 0,0-1 0 0 0,0 1 0 0 0,0-1 1 0 0,0 1-1 0 0,0-1 0 0 0,-1 1 0 0 0,1-1 0 0 0,0 1 1 0 0,0 0-1 0 0,0-1 0 0 0,-1 1 0 0 0,0-1 0 0 0,1 0 11 0 0,-1 1 0 0 0,1-1 0 0 0,-1 1 0 0 0,0-1 0 0 0,1 1-1 0 0,-1-1 1 0 0,0 1 0 0 0,0 0 0 0 0,1-1 0 0 0,-1 1 0 0 0,0 0-1 0 0,0 0 1 0 0,1 0 0 0 0,-1-1 0 0 0,0 1 0 0 0,0 0 0 0 0,0 0 0 0 0,0 0-1 0 0,1 0 1 0 0,-1 0 0 0 0,0 0 0 0 0,0 1 0 0 0,0-1 0 0 0,1 0-1 0 0,-1 0 1 0 0,0 1 0 0 0,0-1 0 0 0,1 0 0 0 0,-2 1 0 0 0,-23 17-628 0 0,24-17-83 0 0,16-11-9960 0 0,-6 2 7347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5:0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69 344 0 0,'0'0'70'0'0,"1"-1"1"0"0,-1 1-1 0 0,0 0 1 0 0,0 0-1 0 0,0-1 1 0 0,0 1-1 0 0,0 0 1 0 0,0 0-1 0 0,1-1 1 0 0,-1 1-1 0 0,0 0 0 0 0,0 0 1 0 0,0 0-1 0 0,1-1 1 0 0,-1 1-1 0 0,0 0 1 0 0,0 0-1 0 0,0 0 1 0 0,1 0-1 0 0,-1 0 1 0 0,0-1-1 0 0,0 1 0 0 0,1 0 1 0 0,-1 0-1 0 0,0 0 1 0 0,0 0-1 0 0,1 0 1 0 0,-1 0-1 0 0,0 0 1 0 0,1 0-1 0 0,-1 0 1 0 0,0 0-1 0 0,0 0 0 0 0,1 0 1 0 0,-1 0-1 0 0,0 0 1 0 0,0 0-1 0 0,1 0 1 0 0,-1 0-1 0 0,0 1 1 0 0,0-1-1 0 0,1 0 1 0 0,-1 0-1 0 0,0 0 0 0 0,0 0 1 0 0,1 0-1 0 0,-1 1 1 0 0,12 8 1575 0 0,-3 0-1010 0 0,0 0-1 0 0,-1 0 1 0 0,0 1 0 0 0,-1 0 0 0 0,0 1 0 0 0,-1 0-1 0 0,6 11 1 0 0,30 87 3129 0 0,-30-73-1991 0 0,19 38 1 0 0,-23-57-1028 0 0,1-1 0 0 0,0 0 0 0 0,1-1 0 0 0,23 28 0 0 0,-30-40-553 0 0,1 1-1 0 0,-1-1 1 0 0,1 0 0 0 0,0 0-1 0 0,0 0 1 0 0,0-1 0 0 0,0 1-1 0 0,0-1 1 0 0,0 0 0 0 0,1 0-1 0 0,-1 0 1 0 0,1-1 0 0 0,-1 0 0 0 0,1 0-1 0 0,0 0 1 0 0,-1 0 0 0 0,1-1-1 0 0,0 1 1 0 0,0-1 0 0 0,0 0-1 0 0,-1-1 1 0 0,1 1 0 0 0,0-1-1 0 0,5-2 1 0 0,2-1-6 0 0,-1-1 1 0 0,0 0-1 0 0,0 0 0 0 0,-1-1 0 0 0,1-1 1 0 0,-1 0-1 0 0,-1 0 0 0 0,1-1 0 0 0,-1 0 1 0 0,-1-1-1 0 0,1 0 0 0 0,-2 0 0 0 0,1-1 1 0 0,-1 0-1 0 0,-1 0 0 0 0,8-16 0 0 0,8-19 306 0 0,-3-1-1 0 0,24-80 0 0 0,-27 76-149 0 0,-10 26-244 0 0,-4 17-190 0 0,-1-1 1 0 0,1 1-1 0 0,0 0 1 0 0,1 0-1 0 0,0 0 0 0 0,0 0 1 0 0,0 1-1 0 0,1-1 1 0 0,0 1-1 0 0,8-10 0 0 0,-11 15-81 0 0,0 1 0 0 0,0-1-1 0 0,0 1 1 0 0,0-1 0 0 0,0 1-1 0 0,0 0 1 0 0,0 0 0 0 0,0-1-1 0 0,0 1 1 0 0,0 0-1 0 0,0 0 1 0 0,0 0 0 0 0,0 0-1 0 0,0 0 1 0 0,1 0 0 0 0,-1 0-1 0 0,0 1 1 0 0,0-1 0 0 0,0 0-1 0 0,0 1 1 0 0,0-1 0 0 0,0 0-1 0 0,0 1 1 0 0,0-1-1 0 0,0 1 1 0 0,-1 0 0 0 0,1-1-1 0 0,0 1 1 0 0,0 0 0 0 0,0-1-1 0 0,0 2 1 0 0,22 27-7294 0 0,-13-10 4459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12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0 280 0 0,'-1'1'321'0'0,"0"-1"0"0"0,0 1 0 0 0,0-1 0 0 0,0 1 1 0 0,0-1-1 0 0,0 1 0 0 0,1 0 0 0 0,-1-1 0 0 0,0 1 0 0 0,0 0 0 0 0,1 0 0 0 0,-1-1 1 0 0,0 1-1 0 0,1 0 0 0 0,-1 0 0 0 0,1 0 0 0 0,-1 0 0 0 0,1 0 0 0 0,-1 0 0 0 0,1 0 0 0 0,-1 1 1 0 0,2-1-103 0 0,-1 0 1 0 0,1-1 0 0 0,-1 1 0 0 0,0-1 0 0 0,1 1 0 0 0,-1 0 0 0 0,1-1 0 0 0,-1 1 0 0 0,1-1 0 0 0,-1 1-1 0 0,1-1 1 0 0,0 0 0 0 0,-1 1 0 0 0,1-1 0 0 0,-1 1 0 0 0,1-1 0 0 0,0 0 0 0 0,0 0 0 0 0,-1 1-1 0 0,1-1 1 0 0,0 0 0 0 0,0 0 0 0 0,55 6 4959 0 0,-47-5-4793 0 0,209 4 5681 0 0,-123-4-6849 0 0,0 2-4923 0 0,-80-2 2779 0 0,-1 1 418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5:0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69 180 0 0,'-29'73'7918'0'0,"-30"109"0"0"0,55-166-6580 0 0,-3 21 2386 0 0,7-37-3662 0 0,0 0 1 0 0,0 0-1 0 0,0 0 0 0 0,0 1 1 0 0,1-1-1 0 0,-1 0 0 0 0,0 0 1 0 0,0 0-1 0 0,0 0 0 0 0,1 0 1 0 0,-1 0-1 0 0,0 0 0 0 0,0 0 1 0 0,1 0-1 0 0,-1 0 0 0 0,0 1 1 0 0,0-1-1 0 0,0 0 0 0 0,1 0 1 0 0,-1 0-1 0 0,0-1 0 0 0,0 1 1 0 0,1 0-1 0 0,-1 0 1 0 0,0 0-1 0 0,0 0 0 0 0,0 0 1 0 0,1 0-1 0 0,-1 0 0 0 0,0 0 1 0 0,0 0-1 0 0,0 0 0 0 0,1-1 1 0 0,-1 1-1 0 0,0 0 0 0 0,0 0 1 0 0,0 0-1 0 0,1 0 0 0 0,-1-1 1 0 0,0 1-1 0 0,0 0 0 0 0,0 0 1 0 0,0-1-1 0 0,10-6 12 0 0,-2 0 140 0 0,-1-1-1 0 0,0 0 1 0 0,-1-1 0 0 0,1 0 0 0 0,-1 0 0 0 0,8-18-1 0 0,21-62 350 0 0,-30 75-439 0 0,4-11 226 0 0,-1-1 0 0 0,-1 1 0 0 0,-1-1 0 0 0,-1 0-1 0 0,1-33 1 0 0,-6 68-317 0 0,1 0-1 0 0,1-1 0 0 0,0 1 0 0 0,0 0 1 0 0,0-1-1 0 0,1 0 0 0 0,0 1 1 0 0,1-1-1 0 0,0 0 0 0 0,9 14 1 0 0,8 7 77 0 0,34 37 1 0 0,-32-38-47 0 0,21 14 40 0 0,-36-35-136 0 0,0-1 1 0 0,-1 1 0 0 0,1 1-1 0 0,-1-1 1 0 0,-1 1 0 0 0,0 1 0 0 0,0-1-1 0 0,9 18 1 0 0,-15-25 28 0 0,0 0 0 0 0,0-1 1 0 0,0 1-1 0 0,0 0 0 0 0,0 0 1 0 0,0 0-1 0 0,0 0 0 0 0,0 0 0 0 0,0 0 1 0 0,0 0-1 0 0,0-1 0 0 0,-1 1 0 0 0,1 0 1 0 0,0 0-1 0 0,-1 0 0 0 0,1 0 0 0 0,0-1 1 0 0,-1 1-1 0 0,1 0 0 0 0,-1 0 0 0 0,0-1 1 0 0,1 1-1 0 0,-1 0 0 0 0,1-1 0 0 0,-1 1 1 0 0,0-1-1 0 0,0 1 0 0 0,1-1 0 0 0,-1 1 1 0 0,0-1-1 0 0,0 1 0 0 0,0-1 0 0 0,1 0 1 0 0,-1 1-1 0 0,0-1 0 0 0,0 0 1 0 0,0 0-1 0 0,0 0 0 0 0,0 1 0 0 0,0-1 1 0 0,0 0-1 0 0,-1-1 0 0 0,-47 4-191 0 0,43-3 123 0 0,-31 1-354 0 0,-42-1-584 0 0,72-1 220 0 0,0 0 0 0 0,0 0 0 0 0,0 0 0 0 0,-11-5-1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5:0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0 350 156 0 0,'8'-15'2483'0'0,"0"0"-1"0"0,-1-1 1 0 0,0 1 0 0 0,5-22 0 0 0,8-20 280 0 0,-12 39-2020 0 0,1 0 0 0 0,0 1 0 0 0,2 0 1 0 0,0 1-1 0 0,19-22 0 0 0,-25 31-460 0 0,1 1 0 0 0,1 0 0 0 0,-1 0 1 0 0,1 1-1 0 0,0 0 0 0 0,0 0 0 0 0,0 0 1 0 0,1 1-1 0 0,0 0 0 0 0,-1 1 0 0 0,1 0 0 0 0,1 0 1 0 0,-1 0-1 0 0,16-2 0 0 0,-22 5-197 0 0,1 0 1 0 0,-1 0-1 0 0,0-1 0 0 0,1 1 0 0 0,-1 1 0 0 0,0-1 0 0 0,1 0 1 0 0,-1 1-1 0 0,0-1 0 0 0,1 1 0 0 0,-1-1 0 0 0,0 1 1 0 0,0 0-1 0 0,0 0 0 0 0,0 0 0 0 0,4 3 0 0 0,-4-3-30 0 0,-1 1-1 0 0,0-1 0 0 0,0 1 1 0 0,0-1-1 0 0,0 1 0 0 0,0-1 1 0 0,0 1-1 0 0,0 0 0 0 0,0-1 1 0 0,-1 1-1 0 0,1 0 0 0 0,-1 0 0 0 0,1 0 1 0 0,-1-1-1 0 0,0 1 0 0 0,0 4 1 0 0,0 0 4 0 0,0 1 1 0 0,-1-1-1 0 0,0 0 1 0 0,-1 0-1 0 0,0 0 0 0 0,1 0 1 0 0,-2 0-1 0 0,1 0 1 0 0,-1 0-1 0 0,0 0 1 0 0,-5 6-1 0 0,-4 3 6 0 0,-1 0 0 0 0,-1-1 0 0 0,0 0 0 0 0,-1-1 0 0 0,0-1 0 0 0,-1 0 0 0 0,0-1 0 0 0,-26 12 0 0 0,42-23-44 0 0,74-2-60 0 0,-32 1 17 0 0,82 7 1 0 0,-104-4 19 0 0,1 1 1 0 0,-1 2-1 0 0,0 0 1 0 0,0 1-1 0 0,0 0 1 0 0,32 18 0 0 0,-50-23 6 0 0,0-1 0 0 0,-1 1 0 0 0,1 0 0 0 0,-1 0 0 0 0,1 0 0 0 0,-1 1 0 0 0,0-1 0 0 0,1 0 1 0 0,-1 0-1 0 0,0 1 0 0 0,0-1 0 0 0,0 1 0 0 0,0-1 0 0 0,0 1 0 0 0,0-1 0 0 0,-1 1 1 0 0,1-1-1 0 0,0 1 0 0 0,-1 0 0 0 0,1 0 0 0 0,-1-1 0 0 0,0 1 0 0 0,1 0 0 0 0,-1 2 0 0 0,-1 0 6 0 0,1-1 0 0 0,-1-1 0 0 0,0 1 0 0 0,0 0 0 0 0,0 0 0 0 0,-1 0 0 0 0,1 0-1 0 0,-1-1 1 0 0,1 1 0 0 0,-1-1 0 0 0,0 1 0 0 0,0-1 0 0 0,-3 3 0 0 0,-4 4 34 0 0,-1-1 1 0 0,-1 1-1 0 0,1-2 1 0 0,-1 1-1 0 0,-20 8 1 0 0,1-3 65 0 0,0-1 1 0 0,0-2 0 0 0,-35 7 0 0 0,46-13-230 0 0,0-1-1 0 0,-1 0 1 0 0,1-2 0 0 0,-1 0 0 0 0,1-1-1 0 0,-26-4 1 0 0,44 4 61 0 0,1 1 0 0 0,-1-1 0 0 0,1 0 0 0 0,0 0 0 0 0,-1 0 0 0 0,1 0 0 0 0,-1 0 0 0 0,1 0 0 0 0,0-1 0 0 0,-1 1 0 0 0,1 0 0 0 0,-1 0 0 0 0,1 0 0 0 0,0 0 0 0 0,-1 0 0 0 0,1-1 0 0 0,0 1 0 0 0,-1 0 0 0 0,1 0 0 0 0,0 0 0 0 0,-1-1 0 0 0,1 1 0 0 0,0 0 0 0 0,-1-1 0 0 0,1 1 0 0 0,0 0 0 0 0,0-1 0 0 0,0 1 0 0 0,-1 0 0 0 0,1-1 0 0 0,0 1 0 0 0,0 0 0 0 0,0-1 0 0 0,0 1 0 0 0,-1 0 0 0 0,1-1 0 0 0,0 1 0 0 0,0-1 0 0 0,0 1 0 0 0,0 0 0 0 0,0-1 0 0 0,0 1 0 0 0,0-1 0 0 0,0 1 0 0 0,0 0 0 0 0,1-1 0 0 0,-1 1 0 0 0,0-1 0 0 0,0 1 0 0 0,0 0 0 0 0,0-1 0 0 0,0 1 0 0 0,1 0 0 0 0,-1-1 0 0 0,0 1 0 0 0,0 0 0 0 0,1-1 0 0 0,-1 1 0 0 0,1-1 0 0 0,18-17-2176 0 0,-16 15 2364 0 0,25-19-4121 0 0,38-22-1 0 0,-29 19 1505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5:0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59 504 0 0,'-2'-2'1459'0'0,"2"2"-1094"0"0,-1-1 0 0 0,1 1 0 0 0,0-1 0 0 0,-1 1 0 0 0,1-1 0 0 0,0 1-1 0 0,0-1 1 0 0,0 1 0 0 0,-1-1 0 0 0,1 1 0 0 0,0-1 0 0 0,0 1 0 0 0,0-1-1 0 0,0 0 1 0 0,0 1 0 0 0,0-1 0 0 0,0 1 0 0 0,0-1 0 0 0,0 1 0 0 0,0-1-1 0 0,0 1 1 0 0,0-1 0 0 0,0 0 0 0 0,1 1 0 0 0,-1-1 0 0 0,0 1-1 0 0,0-1 1 0 0,1 0 0 0 0,10-4 5598 0 0,0 3-6441 0 0,42-11 4429 0 0,38-5-131 0 0,-81 16-4357 0 0,1 2 0 0 0,0-1 0 0 0,16 3 0 0 0,-23-1 249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5:0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0 404 0 0,'-7'7'628'0'0,"4"-4"85"0"0,-1 0 1 0 0,1 0 0 0 0,0 0 0 0 0,0 1-1 0 0,0-1 1 0 0,0 1 0 0 0,0 0 0 0 0,1-1-1 0 0,0 1 1 0 0,0 1 0 0 0,0-1 0 0 0,-2 6-1 0 0,3-8 500 0 0,36 9 2685 0 0,-17-10-3561 0 0,0-2 0 0 0,31-4 0 0 0,6-6-6185 0 0,-41 8 4033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5:05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212 152 84 0 0,'-6'-5'227'0'0,"-2"-1"601"0"0,0-1 0 0 0,1 0 0 0 0,-1-1 0 0 0,1 1 0 0 0,-6-10 0 0 0,12 16-598 0 0,0-1 1 0 0,0 0-1 0 0,0 1 1 0 0,0-1-1 0 0,1 0 1 0 0,-1 1-1 0 0,0-1 1 0 0,1 0-1 0 0,-1 0 1 0 0,1 0-1 0 0,-1 0 1 0 0,1 0-1 0 0,0 0 1 0 0,0 0-1 0 0,0 1 1 0 0,0-1-1 0 0,0 0 1 0 0,0 0-1 0 0,1 0 1 0 0,-1 0-1 0 0,1 0 1 0 0,-1 0-1 0 0,1 1 1 0 0,0-1-1 0 0,0 0 1 0 0,-1 0-1 0 0,1 1 1 0 0,1-1-1 0 0,-1 1 1 0 0,0-1-1 0 0,0 1 1 0 0,0-1 0 0 0,1 1-1 0 0,2-2 1 0 0,0-1 153 0 0,1 0 0 0 0,0 1 0 0 0,1 0 1 0 0,-1 0-1 0 0,0 0 0 0 0,1 1 1 0 0,0 0-1 0 0,-1 0 0 0 0,1 0 1 0 0,0 1-1 0 0,11-1 0 0 0,-13 1-237 0 0,-1 1-1 0 0,1 0 1 0 0,-1 0-1 0 0,1 0 1 0 0,-1 0-1 0 0,0 1 1 0 0,1-1-1 0 0,-1 1 0 0 0,1 0 1 0 0,-1 0-1 0 0,0 0 1 0 0,0 0-1 0 0,0 1 1 0 0,0-1-1 0 0,0 1 1 0 0,0 0-1 0 0,0 0 1 0 0,0 0-1 0 0,0 0 1 0 0,-1 1-1 0 0,1-1 1 0 0,2 5-1 0 0,-4-5-68 0 0,0 1-1 0 0,1-1 1 0 0,-2 1-1 0 0,1 0 1 0 0,0 0 0 0 0,0-1-1 0 0,-1 1 1 0 0,0 0-1 0 0,1 0 1 0 0,-1 0-1 0 0,0 0 1 0 0,-1 0-1 0 0,1-1 1 0 0,0 1-1 0 0,-1 0 1 0 0,0 0 0 0 0,1 0-1 0 0,-1-1 1 0 0,0 1-1 0 0,0 0 1 0 0,-3 3-1 0 0,-1 4 61 0 0,-1 1 1 0 0,0-1-1 0 0,-12 14 0 0 0,3-8 0 0 0,-1 0-1 0 0,0-1 1 0 0,-1-1 0 0 0,-1 0-1 0 0,0-2 1 0 0,-1 0-1 0 0,0-1 1 0 0,-26 11 0 0 0,35-18-63 0 0,10-4-71 0 0,0 1-1 0 0,0-1 0 0 0,-1 0 1 0 0,1 0-1 0 0,0 0 1 0 0,0 0-1 0 0,0 0 0 0 0,-1 0 1 0 0,1 0-1 0 0,0 0 0 0 0,0 1 1 0 0,0-1-1 0 0,0 0 1 0 0,-1 0-1 0 0,1 0 0 0 0,0 0 1 0 0,0 0-1 0 0,0 1 0 0 0,0-1 1 0 0,0 0-1 0 0,0 0 1 0 0,0 0-1 0 0,-1 1 0 0 0,1-1 1 0 0,0 0-1 0 0,0 0 0 0 0,0 0 1 0 0,0 1-1 0 0,0-1 1 0 0,0 0-1 0 0,0 0 0 0 0,0 1 1 0 0,0-1-1 0 0,0 0 0 0 0,0 0 1 0 0,0 0-1 0 0,0 1 1 0 0,0-1-1 0 0,1 0 0 0 0,-1 0 1 0 0,0 0-1 0 0,0 1 0 0 0,0-1 1 0 0,0 0-1 0 0,12 9 82 0 0,23 6 25 0 0,-30-13-77 0 0,31 11 101 0 0,5 1 48 0 0,-1 1-1 0 0,-1 2 0 0 0,-1 2 1 0 0,49 32-1 0 0,-85-49-164 0 0,1 0 0 0 0,-1-1 0 0 0,1 1 0 0 0,-1 0 0 0 0,0 0 0 0 0,0 1 0 0 0,0-1 0 0 0,0 0 0 0 0,0 1 0 0 0,0-1 0 0 0,-1 1 0 0 0,1 0 0 0 0,-1 0 0 0 0,0-1 0 0 0,0 1 0 0 0,0 0 0 0 0,0 0 0 0 0,0 0 0 0 0,-1 0 0 0 0,1 0 0 0 0,-1 0 0 0 0,0 0 0 0 0,0 4 0 0 0,-1-2 2 0 0,0 0 0 0 0,-1-1 0 0 0,0 1 0 0 0,0 0 0 0 0,0-1 0 0 0,0 1 0 0 0,-1-1 0 0 0,1 1 0 0 0,-1-1 0 0 0,0 0 0 0 0,-1 0 0 0 0,1-1-1 0 0,-8 7 1 0 0,0 0 7 0 0,-1-1-1 0 0,-1-1 0 0 0,1 1 0 0 0,-1-2 0 0 0,0 0 0 0 0,-1-1 0 0 0,0 0 0 0 0,0-1 1 0 0,0 0-1 0 0,-27 4 0 0 0,7-4 6 0 0,0-1-1 0 0,-1-2 1 0 0,-56-4 0 0 0,57-3-575 0 0,26 0-2328 0 0,8 4 2328 0 0,1-1 1 0 0,0 1-1 0 0,-1 0 0 0 0,1-1 0 0 0,0 1 0 0 0,-1 0 0 0 0,1 0 1 0 0,0-1-1 0 0,0 1 0 0 0,0 0 0 0 0,0 0 0 0 0,0 0 0 0 0,0 0 1 0 0,3-1-1 0 0,5-2-2168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5:06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8 220 0 0,'-11'-7'7211'0'0,"8"8"-6289"0"0,0 0 0 0 0,0 1 0 0 0,0 0 0 0 0,0 0 1 0 0,0 0-1 0 0,1 0 0 0 0,-6 5 2665 0 0,12-2-2417 0 0,-4-4-1139 0 0,0-1 0 0 0,1 0 0 0 0,-1 1 0 0 0,0-1 0 0 0,0 0 0 0 0,0 1 0 0 0,0-1 0 0 0,0 0 0 0 0,0 0 0 0 0,0 1 0 0 0,1-1 0 0 0,-1 0 0 0 0,0 0 0 0 0,0 1 0 0 0,0-1 0 0 0,1 0 0 0 0,-1 0 0 0 0,0 0 0 0 0,0 1 0 0 0,1-1 0 0 0,-1 0 0 0 0,0 0 0 0 0,0 0 0 0 0,1 0 0 0 0,-1 1 0 0 0,0-1 0 0 0,1 0 0 0 0,-1 0 0 0 0,0 0 0 0 0,1 0 0 0 0,-1 0 0 0 0,0 0 0 0 0,0 0 0 0 0,1 0 0 0 0,-1 0 0 0 0,0 0 0 0 0,1 0 0 0 0,-1 0 0 0 0,0 0 0 0 0,1 0 0 0 0,-1-1 0 0 0,0 1 0 0 0,0 0 0 0 0,1 0 0 0 0,9-2 644 0 0,-7 1-411 0 0,0 1 1 0 0,1-1 0 0 0,-1 0-1 0 0,0 0 1 0 0,0 0-1 0 0,0 0 1 0 0,1 0-1 0 0,-1-1 1 0 0,0 0-1 0 0,3-2 1 0 0,-6 4 54 0 0,-9-4 1884 0 0,6 2-4929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5:0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55 468 0 0,'-1'-8'751'0'0,"1"4"-56"0"0,0 0 1 0 0,-1 0 0 0 0,1 0 0 0 0,-1 0-1 0 0,0 1 1 0 0,0-1 0 0 0,0 0 0 0 0,-1 0 0 0 0,1 1-1 0 0,-3-5 1444 0 0,-10 12 564 0 0,9-1-2384 0 0,1 0-1 0 0,0 0 1 0 0,1 1 0 0 0,-1-1-1 0 0,0 1 1 0 0,1 0 0 0 0,0 0-1 0 0,0 0 1 0 0,-4 7 0 0 0,0-1 84 0 0,-36 55 2036 0 0,-64 130-1 0 0,93-166-1945 0 0,1 0-1 0 0,1 2 1 0 0,1 0 0 0 0,2 0-1 0 0,1 0 1 0 0,2 1-1 0 0,1 0 1 0 0,1 1 0 0 0,2-1-1 0 0,2 49 1 0 0,2-68-405 0 0,0 1 0 0 0,0-1-1 0 0,2 0 1 0 0,0 0 0 0 0,0 0 0 0 0,1 0 0 0 0,0-1 0 0 0,2 1 0 0 0,-1-1 0 0 0,13 16 0 0 0,-17-26-383 0 0,0 1-1 0 0,1-1 1 0 0,-1 0 0 0 0,1 0 0 0 0,-1 0 0 0 0,1 0 0 0 0,0 0 0 0 0,0 0 0 0 0,5 1 0 0 0,16 2-9299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5:0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61 163 672 0 0,'-3'-9'912'0'0,"0"0"0"0"0,1-1 1 0 0,0 1-1 0 0,1-1 0 0 0,0 0 0 0 0,0-10 0 0 0,1 17-573 0 0,1 0 1 0 0,0 0-1 0 0,-1-1 0 0 0,1 1 0 0 0,0 0 1 0 0,0 0-1 0 0,1 0 0 0 0,-1 0 0 0 0,1 0 1 0 0,-1 1-1 0 0,1-1 0 0 0,0 0 0 0 0,0 1 1 0 0,0-1-1 0 0,0 1 0 0 0,1 0 0 0 0,-1 0 1 0 0,1 0-1 0 0,-1 0 0 0 0,1 0 1 0 0,0 0-1 0 0,3-1 0 0 0,3-1 292 0 0,-1 0-1 0 0,0 1 1 0 0,1 0-1 0 0,0 0 1 0 0,0 1-1 0 0,14-2 1 0 0,-19 3-404 0 0,0 1 0 0 0,0 0 0 0 0,0 0 0 0 0,1 0 0 0 0,-1 0 0 0 0,0 0 0 0 0,0 1 0 0 0,0 0 0 0 0,0 0 0 0 0,0 0 0 0 0,0 0 0 0 0,0 1 0 0 0,0-1 0 0 0,0 1 0 0 0,-1 0 0 0 0,6 4 0 0 0,-7-4-141 0 0,-1 0 0 0 0,0 0 0 0 0,1 0 0 0 0,-1 1 0 0 0,0-1 0 0 0,0 0 1 0 0,0 1-1 0 0,0-1 0 0 0,0 1 0 0 0,-1-1 0 0 0,1 1 0 0 0,-1-1 0 0 0,1 1 0 0 0,-1-1 0 0 0,0 1 1 0 0,0 0-1 0 0,0-1 0 0 0,-1 1 0 0 0,1-1 0 0 0,0 1 0 0 0,-1-1 0 0 0,0 1 0 0 0,0-1 0 0 0,0 1 1 0 0,-1 2-1 0 0,-4 10 138 0 0,0-1 1 0 0,-15 24-1 0 0,18-33-147 0 0,-21 33 396 0 0,-40 47 1 0 0,42-60-267 0 0,2 2 0 0 0,1 0 1 0 0,2 1-1 0 0,-18 35 0 0 0,34-60-184 0 0,0-1-1 0 0,0 0 0 0 0,0 0 1 0 0,0 1-1 0 0,0-1 1 0 0,0 0-1 0 0,1 1 1 0 0,-1-1-1 0 0,1 1 0 0 0,0-1 1 0 0,0 1-1 0 0,0-1 1 0 0,0 0-1 0 0,0 1 0 0 0,0-1 1 0 0,1 1-1 0 0,-1-1 1 0 0,1 1-1 0 0,0-1 0 0 0,0 0 1 0 0,0 1-1 0 0,2 3 1 0 0,-1-4 4 0 0,1 1 0 0 0,0-1 1 0 0,0 0-1 0 0,0 0 1 0 0,0 0-1 0 0,0 0 0 0 0,0-1 1 0 0,0 1-1 0 0,0-1 0 0 0,1 1 1 0 0,-1-1-1 0 0,1 0 1 0 0,-1-1-1 0 0,1 1 0 0 0,4 0 1 0 0,22 2 250 0 0,63-3 0 0 0,-48 0-1648 0 0,-35-1 308 0 0,7-2-8590 0 0,-10 2 6646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5:08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21 472 0 0,'4'-21'8443'0'0,"-14"31"-6814"0"0,-132 148 3515 0 0,-86 50-988 0 0,113-107-2184 0 0,114-101-2083 0 0,0 1 1 0 0,0-1-1 0 0,1 1 1 0 0,-1-1-1 0 0,0 1 1 0 0,1-1-1 0 0,-1 1 1 0 0,0-1-1 0 0,1 1 1 0 0,-1 0-1 0 0,1-1 1 0 0,-1 1-1 0 0,1 0 0 0 0,-1-1 1 0 0,1 1-1 0 0,-1 0 1 0 0,1 0-1 0 0,0-1 1 0 0,-1 1-1 0 0,1 0 1 0 0,0 1-1 0 0,17-9-1030 0 0,33-22-221 0 0,67-56-4537 0 0,-43 32 4018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5:0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1 284 0 0,'0'0'5859'0'0,"-4"2"-4515"0"0,-11 11-26 0 0,1 1 0 0 0,0 1-1 0 0,1 0 1 0 0,-20 30 0 0 0,-7 7 374 0 0,-272 283 5717 0 0,248-271-6353 0 0,24-25-250 0 0,-16 16-2381 0 0,70-62-7301 0 0,-11 5 8065 0 0,12-9-1553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1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11 173 380 0 0,'-1'-2'344'0'0,"-1"0"1"0"0,1-1-1 0 0,0 1 0 0 0,0 0 1 0 0,0 0-1 0 0,0-1 1 0 0,0 1-1 0 0,1-1 0 0 0,-1 1 1 0 0,1-1-1 0 0,-1 1 0 0 0,1-1 1 0 0,0 1-1 0 0,0-1 0 0 0,0 1 1 0 0,0-1-1 0 0,1 1 1 0 0,-1-1-1 0 0,2-2 0 0 0,-1 1 68 0 0,1 1-1 0 0,1-1 0 0 0,-1 0 1 0 0,0 1-1 0 0,1 0 0 0 0,0 0 1 0 0,0 0-1 0 0,0 0 0 0 0,0 0 0 0 0,0 0 1 0 0,7-4-1 0 0,8-4 341 0 0,0 0 0 0 0,1 2 0 0 0,0 0-1 0 0,1 1 1 0 0,0 0 0 0 0,21-4 0 0 0,-30 9-406 0 0,1 1 0 0 0,0 0 0 0 0,0 0 0 0 0,-1 1 0 0 0,1 1 0 0 0,0 0 0 0 0,0 0 0 0 0,0 1 0 0 0,0 1 0 0 0,-1 0-1 0 0,1 1 1 0 0,17 5 0 0 0,-27-7-272 0 0,1 0 0 0 0,-1 0 0 0 0,1 1 0 0 0,-1-1 0 0 0,1 0 0 0 0,-1 1 0 0 0,0-1 0 0 0,1 1 0 0 0,-1 0 0 0 0,0 0 0 0 0,0 0 0 0 0,-1 0 0 0 0,1 0 0 0 0,0 0 0 0 0,-1 0 0 0 0,1 1 0 0 0,-1-1 0 0 0,0 1 0 0 0,1-1 0 0 0,-1 1 0 0 0,1 3 0 0 0,-2-3-17 0 0,0 1-1 0 0,0-1 1 0 0,0 1 0 0 0,-1-1-1 0 0,1 0 1 0 0,-1 1-1 0 0,1-1 1 0 0,-1 1 0 0 0,0-1-1 0 0,-1 0 1 0 0,1 0-1 0 0,0 0 1 0 0,-1 1 0 0 0,-3 3-1 0 0,-3 5 5 0 0,-1-1-1 0 0,-1 0 1 0 0,0-1-1 0 0,0 0 1 0 0,-1 0-1 0 0,0-1 1 0 0,-13 8-1 0 0,0-3 10 0 0,-33 15 1 0 0,0-2-6 0 0,57-27-65 0 0,0 0 0 0 0,-1 0 0 0 0,1 0 0 0 0,0 1 0 0 0,-1-1 0 0 0,1 0 0 0 0,0 0 0 0 0,-1 0 0 0 0,1 1 1 0 0,0-1-1 0 0,0 0 0 0 0,-1 0 0 0 0,1 0 0 0 0,0 1 0 0 0,0-1 0 0 0,-1 0 0 0 0,1 1 0 0 0,0-1 0 0 0,0 0 1 0 0,0 1-1 0 0,0-1 0 0 0,-1 0 0 0 0,1 0 0 0 0,0 1 0 0 0,0-1 0 0 0,0 1 0 0 0,0-1 0 0 0,0 0 0 0 0,0 1 0 0 0,0-1 1 0 0,0 0-1 0 0,0 1 0 0 0,0-1 0 0 0,0 0 0 0 0,0 1 0 0 0,0-1 0 0 0,0 0 0 0 0,0 1 0 0 0,1-1 0 0 0,14 13 12 0 0,32 7 18 0 0,-39-17-23 0 0,-7-3-6 0 0,100 38 302 0 0,133 72 1 0 0,-216-99-235 0 0,31 23 0 0 0,-45-32-55 0 0,0 1 0 0 0,-1 0 0 0 0,0 0 0 0 0,1 0 0 0 0,-1 1 0 0 0,0-1 1 0 0,-1 1-1 0 0,1 0 0 0 0,-1 0 0 0 0,1 0 0 0 0,-1 0 0 0 0,0 0 0 0 0,-1 0 0 0 0,1 0 1 0 0,1 7-1 0 0,-3-8-4 0 0,-1 0 0 0 0,1 0 0 0 0,0 0 0 0 0,-1-1 0 0 0,0 1 0 0 0,0 0 0 0 0,0 0 1 0 0,0-1-1 0 0,0 1 0 0 0,0 0 0 0 0,-1-1 0 0 0,0 0 0 0 0,1 1 0 0 0,-1-1 0 0 0,0 0 0 0 0,0 0 0 0 0,0 1 0 0 0,0-2 1 0 0,0 1-1 0 0,-1 0 0 0 0,1 0 0 0 0,-5 2 0 0 0,-6 4 43 0 0,-1-1 1 0 0,-28 11-1 0 0,37-17-41 0 0,-36 13 30 0 0,-1-1 0 0 0,0-2 1 0 0,-45 5-1 0 0,42-11-1445 0 0,-57 1 0 0 0,83-8-285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5:0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16 508 0 0,'21'-16'16237'0'0,"-26"26"-15775"0"0,0-1-1 0 0,-1 0 1 0 0,0 0 0 0 0,0 0-1 0 0,-1-1 1 0 0,0 0 0 0 0,-11 9-1 0 0,-66 55 2275 0 0,55-49-2136 0 0,10-8-97 0 0,-40 37 1144 0 0,54-47-1465 0 0,1 0 1 0 0,0 0 0 0 0,0 1 0 0 0,0 0 0 0 0,0-1 0 0 0,1 1 0 0 0,0 0 0 0 0,1 1 0 0 0,-4 8 0 0 0,6-14-158 0 0,0 1 0 0 0,0-1 1 0 0,0 1-1 0 0,0-1 0 0 0,0 1 1 0 0,0-1-1 0 0,1 1 0 0 0,-1-1 1 0 0,0 1-1 0 0,1-1 0 0 0,-1 1 1 0 0,1-1-1 0 0,-1 0 0 0 0,1 1 1 0 0,0-1-1 0 0,0 0 0 0 0,-1 1 1 0 0,1-1-1 0 0,0 0 0 0 0,0 0 1 0 0,0 0-1 0 0,1 0 0 0 0,-1 0 1 0 0,0 0-1 0 0,0 0 0 0 0,0 0 1 0 0,1 0-1 0 0,-1 0 0 0 0,1-1 1 0 0,-1 1-1 0 0,0-1 0 0 0,3 1 1 0 0,4 2-58 0 0,-1 0-1 0 0,1-1 1 0 0,-1 0 0 0 0,14 1 0 0 0,-4-1-613 0 0,0-2 0 0 0,0 0 0 0 0,0-1 1 0 0,0-1-1 0 0,0 0 0 0 0,27-8 0 0 0,-33 7-294 0 0,0-1-1 0 0,0 0 1 0 0,-1 0 0 0 0,0-1-1 0 0,0-1 1 0 0,0 0-1 0 0,0 0 1 0 0,-1-1-1 0 0,0 0 1 0 0,14-14 4816 0 0,-56 117 2774 0 0,1 41-2043 0 0,32-135-4715 0 0,-1 0 1 0 0,1 0-1 0 0,0 0 0 0 0,0 0 0 0 0,0 0 1 0 0,0 0-1 0 0,1 0 0 0 0,-1 0 0 0 0,0 1 1 0 0,1-1-1 0 0,1 3 0 0 0,8 4-3149 0 0,8-7-5619 0 0,-4-5 6092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5:09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89 120 0 0,'4'-7'766'0'0,"0"-1"0"0"0,0 0-1 0 0,0 1 1 0 0,1 0 0 0 0,1 0 0 0 0,-1 1 0 0 0,1-1 0 0 0,10-7-1 0 0,-14 12-436 0 0,1 0 1 0 0,-1 0-1 0 0,1 0 0 0 0,0 1 0 0 0,-1-1 0 0 0,1 1 0 0 0,0 0 0 0 0,0 0 0 0 0,0 0 1 0 0,0 0-1 0 0,0 1 0 0 0,1-1 0 0 0,-1 1 0 0 0,0 0 0 0 0,0 0 0 0 0,0 0 1 0 0,0 0-1 0 0,0 0 0 0 0,1 1 0 0 0,-1-1 0 0 0,0 1 0 0 0,0 0 0 0 0,0 0 0 0 0,0 0 1 0 0,0 0-1 0 0,3 3 0 0 0,8 4 242 0 0,-2 1 1 0 0,1 0 0 0 0,-1 0-1 0 0,-1 2 1 0 0,1-1-1 0 0,-2 1 1 0 0,0 1 0 0 0,0 0-1 0 0,-1 1 1 0 0,14 23-1 0 0,-7-4 308 0 0,-1 1-1 0 0,-1 0 1 0 0,13 53-1 0 0,-14-41 207 0 0,-3 1 0 0 0,9 84 0 0 0,-18-108-704 0 0,-1 0 0 0 0,0 0 0 0 0,-2 1-1 0 0,0-1 1 0 0,-2 0 0 0 0,0-1 0 0 0,-2 1 0 0 0,-8 22-1 0 0,10-35-410 0 0,0 1 0 0 0,-1-1-1 0 0,0-1 1 0 0,0 1-1 0 0,-1-1 1 0 0,0 0 0 0 0,-1 0-1 0 0,0 0 1 0 0,0-1-1 0 0,0 0 1 0 0,-1-1 0 0 0,0 0-1 0 0,-14 9 1 0 0,14-14-1152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5:1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2040 0 0,'1'2'106'0'0,"0"-1"1"0"0,1 0-1 0 0,-1 0 0 0 0,0 1 0 0 0,1-1 1 0 0,-1 0-1 0 0,1 0 0 0 0,-1 0 0 0 0,1 0 1 0 0,0 0-1 0 0,-1-1 0 0 0,1 1 0 0 0,0 0 1 0 0,0-1-1 0 0,-1 1 0 0 0,1-1 0 0 0,0 0 1 0 0,0 0-1 0 0,3 1 0 0 0,39-2 647 0 0,-39 1-632 0 0,1458-52 6623 0 0,177 50-3264 0 0,173-42-453 0 0,-1480 18-2378 0 0,-321 24-2886 0 0,-35 3 1240 0 0,-51 3-153 0 0,66-4 768 0 0,-173 12-3726 0 0,63-5 2384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5:1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0 121 336 0 0,'846'-57'6299'0'0,"422"0"-1400"0"0,845 51 117 0 0,-1975 9-4695 0 0,-3 1-14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5:1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15589 0 0,'5'0'2501'0'0,"3"0"-1313"0"0,-5 0-656 0 0,-2 0-360 0 0,-23 5-2132 0 0,18-5 1392 0 0,-2 1-100 0 0,-6 2-721 0 0,7-3 441 0 0,-4 2-3468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2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15 111 644 0 0,'-15'-4'13731'0'0,"35"0"-8013"0"0,3 1-3461 0 0,-12 2-3437 0 0,3-1 1582 0 0,401-76 7125 0 0,-358 60-5966 0 0,-56 18-1280 0 0,0 0-260 0 0,-1 1 0 0 0,1-1 0 0 0,-1 1 0 0 0,1-1 0 0 0,-1 1 0 0 0,1-1 0 0 0,-1 1 0 0 0,1-1 0 0 0,-1 1 0 0 0,1-1 0 0 0,-1 1 0 0 0,0 0-1 0 0,1-1 1 0 0,-1 1 0 0 0,0 0 0 0 0,1-1 0 0 0,-1 1 0 0 0,0 0 0 0 0,0-1 0 0 0,0 2 0 0 0,-8 30 71 0 0,0 1 1 0 0,2-1-1 0 0,1 1 1 0 0,2 0-1 0 0,1 0 0 0 0,2 1 1 0 0,1-1-1 0 0,2 0 1 0 0,1 0-1 0 0,1 0 0 0 0,2-1 1 0 0,1 0-1 0 0,2 0 1 0 0,15 34-1 0 0,-2-23-92 0 0,-16-32 0 0 0,0 1 0 0 0,-1 0 0 0 0,-1 1 0 0 0,8 22 0 0 0,-14-29 0 0 0,0-5 0 0 0,1-1 0 0 0,-1 1 0 0 0,0-1 0 0 0,1 0 0 0 0,-1 1 0 0 0,0-1 0 0 0,1 1 0 0 0,-1-1 0 0 0,0 0 0 0 0,1 1 0 0 0,-1-1 0 0 0,0 0 0 0 0,0 0 0 0 0,0 0 0 0 0,1 0 0 0 0,-1 0 0 0 0,0 0 0 0 0,0 0 0 0 0,1 0 0 0 0,-1 0 0 0 0,0 0 0 0 0,0 0 0 0 0,0 0 0 0 0,-1-1 0 0 0,-72 10 0 0 0,1 3 0 0 0,0 2 0 0 0,0 5 0 0 0,-81 31 0 0 0,138-45 0 0 0,6-2 0 0 0,0 0 0 0 0,0 1 0 0 0,1 0 0 0 0,0 0 0 0 0,0 1 0 0 0,-17 12 0 0 0,26-17 0 0 0,0 1 0 0 0,0-1 0 0 0,0 1 0 0 0,0-1 0 0 0,0 1 0 0 0,0-1 0 0 0,1 0 0 0 0,-1 1 0 0 0,0-1 0 0 0,0 0 0 0 0,0 1 0 0 0,1-1 0 0 0,-1 0 0 0 0,0 1 0 0 0,0-1 0 0 0,1 0 0 0 0,-1 1 0 0 0,0-1 0 0 0,1 0 0 0 0,-1 0 0 0 0,0 1 0 0 0,1-1 0 0 0,-1 0 0 0 0,0 0 0 0 0,1 0 0 0 0,-1 1 0 0 0,1-1 0 0 0,-1 0 0 0 0,0 0 0 0 0,1 0 0 0 0,-1 0 0 0 0,1 0 0 0 0,0 0 0 0 0,6 1 0 0 0,0 0 0 0 0,0-1 0 0 0,0 0 0 0 0,0-1 0 0 0,0 1 0 0 0,0-1 0 0 0,10-3 0 0 0,3 1 0 0 0,73-13 0 0 0,103-13 0 0 0,-189 28-251 0 0,1 1 1 0 0,0 0-1 0 0,-1 0 0 0 0,15 3 0 0 0,5 4-5249 0 0,-9-2-1080 0 0,-5-2 3248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22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23 60 0 0,'15'-23'15989'0'0,"-18"25"-14588"0"0,-16 8-145 0 0,2 1 0 0 0,-1 0 0 0 0,2 2 1 0 0,-23 20-1 0 0,-9 7 364 0 0,-285 215 5393 0 0,326-251-7680 0 0,-10 8-99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2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76 680 0 0,'-3'-4'873'0'0,"1"-1"0"0"0,0 1 0 0 0,0 0-1 0 0,0-1 1 0 0,0 1 0 0 0,1-1 0 0 0,-1-4 0 0 0,0-21 9606 0 0,3 30-10353 0 0,-1-1 1 0 0,0 1 0 0 0,1-1 0 0 0,-1 1 0 0 0,0 0 0 0 0,1-1-1 0 0,-1 1 1 0 0,1 0 0 0 0,-1-1 0 0 0,0 1 0 0 0,1 0-1 0 0,-1 0 1 0 0,1 0 0 0 0,-1-1 0 0 0,1 1 0 0 0,-1 0 0 0 0,1 0-1 0 0,-1 0 1 0 0,1 0 0 0 0,-1 0 0 0 0,1 0 0 0 0,-1 0-1 0 0,1 0 1 0 0,-1 0 0 0 0,1 0 0 0 0,-1 0 0 0 0,1 0-1 0 0,-1 0 1 0 0,1 0 0 0 0,-1 0 0 0 0,0 0 0 0 0,1 1 0 0 0,-1-1-1 0 0,1 0 1 0 0,-1 0 0 0 0,1 1 0 0 0,-1-1 0 0 0,0 0-1 0 0,1 1 1 0 0,0 0 0 0 0,21 10 2216 0 0,132 97 3862 0 0,70 67-5327 0 0,-221-170-878 0 0,0 0 0 0 0,18 8 0 0 0,-18-13-108 0 0,0 0 0 0 0,-1 0-1 0 0,1 0 1 0 0,0 0 0 0 0,0 0 0 0 0,-1 0-1 0 0,1-1 1 0 0,0 1 0 0 0,0-1 0 0 0,-1 0 0 0 0,1 0-1 0 0,0 0 1 0 0,-1 0 0 0 0,1 0 0 0 0,-1-1-1 0 0,0 1 1 0 0,1-1 0 0 0,-1 1 0 0 0,2-3 0 0 0,14-6-10129 0 0,-12 8 6745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2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0 106 328 0 0,'1'-11'4740'0'0,"3"5"-3410"0"0,1 0 0 0 0,0 1 0 0 0,0-1 0 0 0,0 1-1 0 0,7-6 1 0 0,-5 5-268 0 0,1 0 1 0 0,0 0-1 0 0,0 1 0 0 0,1 0 1 0 0,-1 0-1 0 0,1 1 0 0 0,0 0 1 0 0,1 1-1 0 0,-1-1 0 0 0,0 2 1 0 0,19-3-1 0 0,-25 4-895 0 0,-1 1 1 0 0,1 1-1 0 0,0-1 0 0 0,0 0 1 0 0,0 1-1 0 0,-1-1 0 0 0,1 1 1 0 0,0 0-1 0 0,-1 0 0 0 0,1 0 1 0 0,0 0-1 0 0,-1 0 0 0 0,1 1 1 0 0,-1-1-1 0 0,0 1 0 0 0,0 0 1 0 0,1-1-1 0 0,-1 1 1 0 0,0 0-1 0 0,0 0 0 0 0,-1 0 1 0 0,1 1-1 0 0,0-1 0 0 0,-1 0 1 0 0,1 1-1 0 0,-1-1 0 0 0,0 1 1 0 0,0-1-1 0 0,0 1 0 0 0,0 0 1 0 0,0-1-1 0 0,-1 1 0 0 0,1 0 1 0 0,-1 0-1 0 0,1 0 0 0 0,-1 2 1 0 0,0 8-57 0 0,0-1 1 0 0,-1 1-1 0 0,0 0 1 0 0,-1-1-1 0 0,0 0 1 0 0,-7 22-1 0 0,-4 4-111 0 0,7-24 0 0 0,1 1 0 0 0,0-1 0 0 0,1 1 0 0 0,0 0 0 0 0,1 0 0 0 0,1 0 0 0 0,0 30 0 0 0,3-41 0 0 0,0-1 0 0 0,0 0 0 0 0,0 1 0 0 0,1-1 0 0 0,0 0 0 0 0,-1 0 0 0 0,1 0 0 0 0,0 0 0 0 0,0-1 0 0 0,0 1 0 0 0,1 0 0 0 0,-1-1 0 0 0,1 0 0 0 0,0 1 0 0 0,-1-1 0 0 0,1 0 0 0 0,0 0 0 0 0,0-1 0 0 0,0 1 0 0 0,0-1 0 0 0,1 1 0 0 0,-1-1 0 0 0,0 0 0 0 0,1 0 0 0 0,5 1 0 0 0,8 1 0 0 0,0 0 0 0 0,0-1 0 0 0,31 0 0 0 0,103-7-890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25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45 692 0 0,'0'-4'10706'0'0,"8"1"-4098"0"0,24 0-1737 0 0,38 1-2977 0 0,-70 2-1869 0 0,235-16 6846 0 0,-133 1-8989 0 0,-101 15 2137 0 0,14-1-3063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13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1 565 864 0 0,'40'1'5828'0'0,"63"10"-1"0"0,108 34 1712 0 0,-62-10-1379 0 0,-148-35-6113 0 0,-1 0 0 0 0,0 1 0 0 0,1-1 0 0 0,-1 0 0 0 0,1 0 0 0 0,-1 0 0 0 0,1 1 1 0 0,-1-1-1 0 0,1 0 0 0 0,-1 0 0 0 0,0 0 0 0 0,1 0 0 0 0,-1 0 0 0 0,1 0 0 0 0,-1 0 0 0 0,1 0 1 0 0,-1 0-1 0 0,1 0 0 0 0,-1 0 0 0 0,1-1 0 0 0,-1 1 0 0 0,1 0 0 0 0,-1 0 0 0 0,1 0 0 0 0,-1-1 0 0 0,0 1 1 0 0,1 0-1 0 0,-1 0 0 0 0,1-1 0 0 0,-1 1 0 0 0,0 0 0 0 0,1-1 0 0 0,-1 1 0 0 0,0 0 0 0 0,0-1 0 0 0,1 1 1 0 0,-1-1-1 0 0,0 1 0 0 0,0 0 0 0 0,1-1 0 0 0,-1 1 0 0 0,0-1 0 0 0,0 1 0 0 0,0-1 0 0 0,0 1 1 0 0,0-1-1 0 0,0 1 0 0 0,0-1 0 0 0,0 1 0 0 0,0-1 0 0 0,0 1 0 0 0,0 0 0 0 0,0-1 0 0 0,0 1 0 0 0,0-2 1 0 0,-15-33 100 0 0,5 14 113 0 0,6 5-208 0 0,1 1 0 0 0,0-1 0 0 0,1 0 0 0 0,0 0 1 0 0,1 0-1 0 0,1 0 0 0 0,1 0 0 0 0,0 0 0 0 0,1 1 0 0 0,5-21 0 0 0,-1 16 2 0 0,0 0-1 0 0,2 1 1 0 0,0 0 0 0 0,1 0 0 0 0,1 1-1 0 0,0 0 1 0 0,19-23 0 0 0,-13 21 25 0 0,0 1 0 0 0,2 0 1 0 0,1 1-1 0 0,0 1 0 0 0,1 1 0 0 0,1 1 0 0 0,0 0 0 0 0,1 2 1 0 0,0 0-1 0 0,1 2 0 0 0,1 0 0 0 0,0 2 0 0 0,30-8 1 0 0,-47 15-38 0 0,0 0 0 0 0,0 1 0 0 0,1 0 0 0 0,-1 1 1 0 0,0-1-1 0 0,1 1 0 0 0,-1 1 0 0 0,0-1 1 0 0,1 1-1 0 0,-1 1 0 0 0,10 2 0 0 0,-14-2-29 0 0,0-1 0 0 0,0 0-1 0 0,-1 1 1 0 0,1 0 0 0 0,0-1-1 0 0,-1 1 1 0 0,0 0 0 0 0,1 1-1 0 0,-1-1 1 0 0,0 0 0 0 0,0 0-1 0 0,0 1 1 0 0,-1 0 0 0 0,1-1-1 0 0,-1 1 1 0 0,1 0 0 0 0,-1-1-1 0 0,0 1 1 0 0,0 0 0 0 0,0 0-1 0 0,0 0 1 0 0,-1 0 0 0 0,1 0-1 0 0,-1 0 1 0 0,0 0 0 0 0,1 1-1 0 0,-1-1 1 0 0,-1 0 0 0 0,0 5-1 0 0,-1 6 2 0 0,-1 0 1 0 0,0 0-1 0 0,-1-1 0 0 0,0 1 0 0 0,-2-1 0 0 0,-7 16 0 0 0,-46 75 55 0 0,54-96-67 0 0,1-1 0 0 0,0 1 1 0 0,0-1-1 0 0,0 1 1 0 0,1 0-1 0 0,0 1 1 0 0,-1 8-1 0 0,4-15-1 0 0,-1 1 0 0 0,1-1 0 0 0,0 0 0 0 0,0 1 0 0 0,0-1 0 0 0,1 0 0 0 0,-1 1 0 0 0,0-1 0 0 0,1 0 0 0 0,0 1 0 0 0,-1-1 0 0 0,1 0 0 0 0,0 0 0 0 0,0 0 0 0 0,0 0 0 0 0,0 0 0 0 0,1 0 0 0 0,-1 0 0 0 0,1 0 0 0 0,-1 0 0 0 0,1 0 0 0 0,-1-1 0 0 0,1 1-1 0 0,0-1 1 0 0,0 1 0 0 0,0-1 0 0 0,0 0 0 0 0,0 0 0 0 0,0 0 0 0 0,4 2 0 0 0,10 2-132 0 0,1 0-1 0 0,-1-1 0 0 0,1-1 1 0 0,0 0-1 0 0,0-1 1 0 0,0-1-1 0 0,0-1 0 0 0,34-3 1 0 0,8 1-3179 0 0,-24 4-7270 0 0,-26-3 7573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2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12 328 0 0,'0'0'70'0'0,"-19"24"4706"0"0,19-24-4618 0 0,0 1 0 0 0,0-1-1 0 0,0 0 1 0 0,0 0 0 0 0,0 1 0 0 0,0-1 0 0 0,0 0-1 0 0,0 1 1 0 0,0-1 0 0 0,0 0 0 0 0,0 1 0 0 0,0-1-1 0 0,0 0 1 0 0,0 1 0 0 0,0-1 0 0 0,0 0 0 0 0,0 0-1 0 0,0 1 1 0 0,0-1 0 0 0,0 0 0 0 0,1 1 0 0 0,-1-1 0 0 0,0 0-1 0 0,0 0 1 0 0,0 0 0 0 0,0 1 0 0 0,1-1 0 0 0,-1 0-1 0 0,0 0 1 0 0,1 1 0 0 0,17 2 3914 0 0,8-5-2027 0 0,1-1 0 0 0,-1-1 0 0 0,34-10 0 0 0,7-1 563 0 0,-48 11-1890 0 0,-14 3-731 0 0,1-1 0 0 0,-1 1 0 0 0,0 0 0 0 0,1 1 0 0 0,-1-1 0 0 0,1 1 0 0 0,-1 0 0 0 0,1 0 0 0 0,-1 1 1 0 0,8 1-1 0 0,-10 1-963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2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90 400 0 0,'5'-18'7023'0'0,"5"25"-3350"0"0,-1 3-4396 0 0,8 11 1845 0 0,-2 0 0 0 0,0 1 1 0 0,-2 1-1 0 0,17 39 0 0 0,-9-20 20 0 0,13 28 628 0 0,30 57 1163 0 0,-52-107-2233 0 0,0-1 0 0 0,2 0-1 0 0,0 0 1 0 0,18 16 0 0 0,-31-33-574 0 0,1 0 1 0 0,-1-1-1 0 0,1 1 1 0 0,0 0 0 0 0,-1-1-1 0 0,1 0 1 0 0,0 1-1 0 0,0-1 1 0 0,0 0 0 0 0,0 0-1 0 0,0 0 1 0 0,0 0-1 0 0,0 0 1 0 0,1 0 0 0 0,-1-1-1 0 0,0 1 1 0 0,0-1-1 0 0,1 0 1 0 0,-1 1 0 0 0,0-1-1 0 0,0 0 1 0 0,1 0-1 0 0,-1-1 1 0 0,0 1 0 0 0,4-1-1 0 0,-3-1 5 0 0,1 0 0 0 0,-1 0 1 0 0,1-1-1 0 0,-1 1 0 0 0,0-1 0 0 0,0 0 0 0 0,0 0 0 0 0,-1 0 0 0 0,1 0 0 0 0,-1-1 1 0 0,1 1-1 0 0,-1 0 0 0 0,0-1 0 0 0,2-4 0 0 0,23-52 787 0 0,37-120 1 0 0,-7 14-575 0 0,-3 31-373 0 0,-54 134-133 0 0,1 0 0 0 0,0 0 0 0 0,-1-1-1 0 0,1 1 1 0 0,-1 0 0 0 0,1 0 0 0 0,0 0 0 0 0,0 0-1 0 0,0 0 1 0 0,0 0 0 0 0,0 1 0 0 0,-1-1-1 0 0,1 0 1 0 0,1 0 0 0 0,-1 1 0 0 0,0-1 0 0 0,0 0-1 0 0,0 1 1 0 0,0-1 0 0 0,0 1 0 0 0,1 0-1 0 0,-1-1 1 0 0,2 1 0 0 0,0 0-535 0 0,-1 0 1 0 0,0 0-1 0 0,0 1 0 0 0,0-1 1 0 0,1 1-1 0 0,-1-1 0 0 0,0 1 1 0 0,0 0-1 0 0,0 0 0 0 0,0 0 1 0 0,0 0-1 0 0,0 0 0 0 0,2 2 1 0 0,4 3-2575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2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104 177 332 0 0,'0'17'1859'0'0,"-2"-1"1"0"0,0 1-1 0 0,-1 0 1 0 0,-1-1-1 0 0,-7 19 1 0 0,-3 3 2009 0 0,-19 37 1 0 0,31-71-3350 0 0,1-1-150 0 0,0-1 0 0 0,0 1 0 0 0,0-1 0 0 0,-1 0 0 0 0,1 0 0 0 0,0 1 0 0 0,-1-1 0 0 0,1 0 0 0 0,-1 0 0 0 0,0 0 0 0 0,-4 2 1480 0 0,6-56-380 0 0,15-56-141 0 0,37-141-1 0 0,-52 246-1305 0 0,1 1 0 0 0,-1 0 0 0 0,1 0 0 0 0,0-1 0 0 0,0 1 0 0 0,0 0 0 0 0,0 0 0 0 0,0 0-1 0 0,0 0 1 0 0,0 0 0 0 0,1 0 0 0 0,-1 1 0 0 0,3-3 0 0 0,-3 4-17 0 0,0 0-1 0 0,-1-1 1 0 0,1 1 0 0 0,0 0 0 0 0,0 0-1 0 0,0 0 1 0 0,0 0 0 0 0,0 0 0 0 0,0 1 0 0 0,0-1-1 0 0,0 0 1 0 0,0 0 0 0 0,0 0 0 0 0,0 1-1 0 0,0-1 1 0 0,0 1 0 0 0,-1-1 0 0 0,1 1 0 0 0,0-1-1 0 0,0 1 1 0 0,0-1 0 0 0,-1 1 0 0 0,1 0-1 0 0,0-1 1 0 0,-1 1 0 0 0,1 0 0 0 0,-1-1-1 0 0,1 1 1 0 0,-1 0 0 0 0,1 0 0 0 0,-1 0 0 0 0,1 0-1 0 0,0 1 1 0 0,15 23 36 0 0,-1 2 0 0 0,-1-1 0 0 0,11 30 0 0 0,22 42 52 0 0,-47-97-93 0 0,58 92 121 0 0,-50-82-113 0 0,0-1 0 0 0,1 1-1 0 0,0-2 1 0 0,0 1 0 0 0,22 15 0 0 0,-30-24-26 0 0,0 0 1 0 0,0 0-1 0 0,0 0 0 0 0,1 0 1 0 0,-1-1-1 0 0,0 1 0 0 0,0 0 0 0 0,0-1 1 0 0,1 1-1 0 0,-1-1 0 0 0,0 1 0 0 0,0-1 1 0 0,1 0-1 0 0,-1 0 0 0 0,0 1 1 0 0,1-1-1 0 0,-1 0 0 0 0,0 0 0 0 0,1 0 1 0 0,-1 0-1 0 0,0-1 0 0 0,1 1 0 0 0,-1 0 1 0 0,0-1-1 0 0,1 1 0 0 0,-1 0 1 0 0,0-1-1 0 0,0 0 0 0 0,1 1 0 0 0,-1-1 1 0 0,0 0-1 0 0,0 1 0 0 0,0-1 0 0 0,2-1 1 0 0,-20-17-82 0 0,3 12 89 0 0,-1 0 0 0 0,0 1 1 0 0,0 1-1 0 0,0 0 0 0 0,0 1 1 0 0,-1 1-1 0 0,1 0 0 0 0,-1 1 1 0 0,0 1-1 0 0,-20 0 0 0 0,-22 4-352 0 0,-81 13-1 0 0,125-12-1410 0 0,41 2-9433 0 0,-12-8 8415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2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2 458 436 0 0,'-1'12'21925'0'0,"2"-32"-21290"0"0,1 0 0 0 0,1 0 0 0 0,0 1 0 0 0,2-1 0 0 0,0 1 0 0 0,1-1 0 0 0,2 2 0 0 0,-1-1 0 0 0,2 1 0 0 0,19-29 0 0 0,-15 26-421 0 0,2 1 0 0 0,0 0 0 0 0,1 1 0 0 0,1 1 0 0 0,1 1 0 0 0,1 0 0 0 0,0 2 0 0 0,31-20 0 0 0,-36 27-70 0 0,0 0 0 0 0,0 1 0 0 0,1 1 0 0 0,20-6 0 0 0,-31 10-118 0 0,-1 1 0 0 0,1 0 0 0 0,0 0 0 0 0,0 1 0 0 0,-1-1 0 0 0,1 1 0 0 0,0 0 0 0 0,0 0 0 0 0,0 0-1 0 0,-1 0 1 0 0,1 0 0 0 0,0 1 0 0 0,0 0 0 0 0,-1 0 0 0 0,1 0 0 0 0,0 0 0 0 0,-1 1 0 0 0,1-1 0 0 0,-1 1 0 0 0,0 0 0 0 0,1 0 0 0 0,-1 0 0 0 0,4 4 0 0 0,-5-3-21 0 0,0 0 1 0 0,0 0-1 0 0,-1 0 0 0 0,0 0 1 0 0,0 0-1 0 0,1 1 0 0 0,-2-1 1 0 0,1 0-1 0 0,0 1 1 0 0,-1-1-1 0 0,1 0 0 0 0,-1 1 1 0 0,0-1-1 0 0,0 1 0 0 0,-1-1 1 0 0,1 0-1 0 0,-1 1 0 0 0,1-1 1 0 0,-1 0-1 0 0,0 1 0 0 0,0-1 1 0 0,-1 0-1 0 0,-1 4 1 0 0,-2 5-20 0 0,-1-1 1 0 0,0 0 0 0 0,0 0 0 0 0,-16 18 0 0 0,12-18 5 0 0,0-1 0 0 0,-1-1-1 0 0,-13 10 1 0 0,12-10 5 0 0,1 0 1 0 0,-15 16 0 0 0,26-25 1 0 0,-1 1 0 0 0,1-1 0 0 0,0 1 0 0 0,0-1 1 0 0,0 0-1 0 0,0 1 0 0 0,0-1 0 0 0,0 1 0 0 0,0-1 1 0 0,0 0-1 0 0,0 1 0 0 0,0-1 0 0 0,0 1 0 0 0,1-1 0 0 0,-1 0 1 0 0,0 1-1 0 0,0-1 0 0 0,0 0 0 0 0,0 1 0 0 0,1-1 1 0 0,-1 0-1 0 0,0 1 0 0 0,0-1 0 0 0,1 0 0 0 0,-1 1 1 0 0,0-1-1 0 0,1 0 0 0 0,-1 0 0 0 0,0 1 0 0 0,1-1 0 0 0,-1 0 1 0 0,0 0-1 0 0,1 0 0 0 0,-1 1 0 0 0,0-1 0 0 0,1 0 1 0 0,-1 0-1 0 0,0 0 0 0 0,1 0 0 0 0,-1 0 0 0 0,1 0 1 0 0,-1 0-1 0 0,0 0 0 0 0,1 0 0 0 0,-1 0 0 0 0,1 0 0 0 0,22 5 24 0 0,-22-5-23 0 0,2 1 2 0 0,141 29 70 0 0,-129-26-69 0 0,-1 1 0 0 0,-1 0 0 0 0,1 1 0 0 0,-1 1 1 0 0,0 0-1 0 0,0 0 0 0 0,-1 1 0 0 0,12 11 0 0 0,-22-18-1 0 0,1 1-1 0 0,-1 0 1 0 0,0 1-1 0 0,0-1 1 0 0,0 0-1 0 0,0 0 0 0 0,-1 1 1 0 0,1-1-1 0 0,-1 1 1 0 0,1 0-1 0 0,-1-1 1 0 0,0 1-1 0 0,0 0 0 0 0,0 0 1 0 0,0 0-1 0 0,-1 0 1 0 0,1 0-1 0 0,-1 0 1 0 0,0 0-1 0 0,0 5 0 0 0,-1-4 0 0 0,0 0 0 0 0,0 0 0 0 0,0 0 0 0 0,-1 0 0 0 0,0 0-1 0 0,0 0 1 0 0,0 0 0 0 0,0-1 0 0 0,0 1 0 0 0,-1-1 0 0 0,0 1-1 0 0,1-1 1 0 0,-5 3 0 0 0,-3 3-1 0 0,-1 0 0 0 0,0-1 0 0 0,-1 0 1 0 0,0 0-1 0 0,0-1 0 0 0,-1-1 0 0 0,-22 8 0 0 0,-2-3-32 0 0,1-2 0 0 0,-1-2 0 0 0,0-2 0 0 0,-1-1 0 0 0,1-1 0 0 0,-1-3-1 0 0,0-1 1 0 0,-52-8 0 0 0,82 8-1214 0 0,-1-1-379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2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65 144 0 0,'-6'1'-653'0'0,"-8"1"1705"0"0,-2 0 8399 0 0,20-2-6871 0 0,12-1-1721 0 0,676-29 8563 0 0,347 22-4118 0 0,-321-3-2109 0 0,-688 10-2869 0 0,-1-2 0 0 0,1-1-1 0 0,29-7 1 0 0,-115 26-14507 0 0,35-8 11014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3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2 126 728 0 0,'-2'-6'2468'0'0,"4"1"1829"0"0,3-1-3678 0 0,0 1-1 0 0,0-1 0 0 0,0 1 0 0 0,1 0 1 0 0,-1 0-1 0 0,1 1 0 0 0,0 0 0 0 0,1 0 1 0 0,-1 0-1 0 0,1 1 0 0 0,10-4 0 0 0,13-5 1322 0 0,42-10-1 0 0,-45 15-269 0 0,48-6 1 0 0,-67 12-1342 0 0,0 0 0 0 0,0 1 0 0 0,0 0 1 0 0,0 0-1 0 0,0 1 0 0 0,0 0 0 0 0,-1 1 0 0 0,1-1 1 0 0,0 2-1 0 0,14 5 0 0 0,-21-7-254 0 0,1 0 0 0 0,-1 0 0 0 0,1 1 0 0 0,-1-1 0 0 0,1 1 0 0 0,-1-1 0 0 0,0 1-1 0 0,0-1 1 0 0,0 1 0 0 0,0 0 0 0 0,0-1 0 0 0,0 1 0 0 0,0 0 0 0 0,-1 0 0 0 0,1 0 0 0 0,-1 0 0 0 0,1 0 0 0 0,-1-1 0 0 0,0 1 0 0 0,1 0 0 0 0,-1 0 0 0 0,0 0-1 0 0,0 0 1 0 0,-1 0 0 0 0,1 0 0 0 0,0 0 0 0 0,-1 0 0 0 0,1 0 0 0 0,-1 0 0 0 0,0 2 0 0 0,-3 8 115 0 0,-1 0 0 0 0,0 0 0 0 0,-7 14 1 0 0,9-21-123 0 0,-11 18 175 0 0,-1 0 1 0 0,-1-1-1 0 0,-2-1 0 0 0,-26 27 0 0 0,26-30 102 0 0,1 1 1 0 0,1 0-1 0 0,0 1 0 0 0,2 1 1 0 0,-16 28-1 0 0,30-47-318 0 0,-1-1 1 0 0,1 1-1 0 0,0 0 0 0 0,0 0 1 0 0,0-1-1 0 0,0 1 0 0 0,0 0 1 0 0,0 0-1 0 0,0-1 0 0 0,1 1 1 0 0,-1 0-1 0 0,1 0 0 0 0,-1-1 1 0 0,1 1-1 0 0,0 0 0 0 0,-1-1 1 0 0,1 1-1 0 0,0-1 0 0 0,0 1 1 0 0,1 1-1 0 0,2 0-27 0 0,-1 0 0 0 0,1 0 0 0 0,-1-1 0 0 0,1 1 0 0 0,0-1 0 0 0,0 0 0 0 0,0 0 0 0 0,0 0 0 0 0,0 0 0 0 0,0-1 0 0 0,1 0 0 0 0,-1 1 0 0 0,8-1 0 0 0,9 2 0 0 0,35-1 0 0 0,-33-2 0 0 0,65 1 0 0 0,147-15 0 0 0,-226 12 0 0 0,4 0 0 0 0,6-2 523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3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8 356 0 0,'-4'-2'804'0'0,"1"1"1"0"0,-1 0-1 0 0,0 0 0 0 0,0 0 0 0 0,0 1 1 0 0,0-1-1 0 0,0 1 0 0 0,0 0 0 0 0,0 0 1 0 0,0 0-1 0 0,0 1 0 0 0,-7 1 0 0 0,7 0-402 0 0,0 0 0 0 0,0 0 0 0 0,0 1 0 0 0,0-1 0 0 0,1 1 0 0 0,-1 0 0 0 0,1 0 0 0 0,-1 1-1 0 0,1-1 1 0 0,0 1 0 0 0,-3 5 0 0 0,-27 35 1949 0 0,-30 54 0 0 0,53-81-1697 0 0,1 1 0 0 0,1 0 0 0 0,1 0 1 0 0,0 1-1 0 0,1 0 0 0 0,-5 34 0 0 0,10-48-506 0 0,1 1-1 0 0,-1-1 1 0 0,1 0-1 0 0,1 1 1 0 0,-1-1 0 0 0,1 0-1 0 0,0 0 1 0 0,0 0 0 0 0,0 1-1 0 0,1-1 1 0 0,-1 0-1 0 0,1-1 1 0 0,1 1 0 0 0,-1 0-1 0 0,1-1 1 0 0,-1 1 0 0 0,1-1-1 0 0,1 0 1 0 0,-1 1-1 0 0,1-2 1 0 0,-1 1 0 0 0,1 0-1 0 0,0-1 1 0 0,0 0 0 0 0,1 0-1 0 0,-1 0 1 0 0,1 0-1 0 0,5 2 1 0 0,-5-3-278 0 0,0 0 1 0 0,0-1-1 0 0,-1 0 0 0 0,1 0 0 0 0,0-1 0 0 0,0 1 1 0 0,0-1-1 0 0,0 0 0 0 0,0 0 0 0 0,0 0 0 0 0,0-1 1 0 0,-1 0-1 0 0,1 0 0 0 0,0 0 0 0 0,0-1 1 0 0,-1 1-1 0 0,1-1 0 0 0,-1 0 0 0 0,9-5 0 0 0,1-2-654 0 0,-5 4-1428 0 0,1-1 0 0 0,-1 0 0 0 0,13-12 0 0 0,-10 5-695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32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97 203 832 0 0,'-23'-10'2080'0'0,"-12"-6"2218"0"0,-4-2 9894 0 0,46 11-12787 0 0,11-6-729 0 0,1 3 266 0 0,1 0 409 0 0,34-26 0 0 0,-50 34-1214 0 0,0-1 1 0 0,-1 0-1 0 0,1 0 0 0 0,-1 0 1 0 0,0-1-1 0 0,0 1 0 0 0,0-1 1 0 0,0 0-1 0 0,-1 0 1 0 0,1 0-1 0 0,-1 0 0 0 0,0 0 1 0 0,-1 0-1 0 0,1-1 0 0 0,1-6 1 0 0,-3 11-132 0 0,1-1 0 0 0,-1 1 0 0 0,0-1 0 0 0,0 1 0 0 0,0-1 0 0 0,0 1 0 0 0,0-1 1 0 0,0 0-1 0 0,0 1 0 0 0,0-1 0 0 0,0 1 0 0 0,0-1 0 0 0,0 0 0 0 0,0 1 0 0 0,0-1 0 0 0,0 1 0 0 0,0-1 1 0 0,-1 1-1 0 0,1-1 0 0 0,0 1 0 0 0,0-1 0 0 0,-1 1 0 0 0,1-1 0 0 0,0 1 0 0 0,-1-1 0 0 0,1 1 0 0 0,-1-1 1 0 0,1 1-1 0 0,0 0 0 0 0,-1-1 0 0 0,1 1 0 0 0,-1 0 0 0 0,1-1 0 0 0,-1 1 0 0 0,1 0 0 0 0,-1-1 1 0 0,0 1-1 0 0,-1 0-3 0 0,0 0 1 0 0,0 0-1 0 0,0 1 0 0 0,0-1 1 0 0,0 0-1 0 0,0 1 1 0 0,0-1-1 0 0,0 1 1 0 0,0 0-1 0 0,1 0 1 0 0,-3 1-1 0 0,-43 29-26 0 0,42-27-51 0 0,1 1 0 0 0,-1-1 0 0 0,1 1 0 0 0,1-1 0 0 0,-1 1 0 0 0,1 0 0 0 0,-1 1 0 0 0,1-1 0 0 0,1 1 0 0 0,-5 10 0 0 0,7-14-276 0 0,4 1-271 0 0,0 1 1 0 0,1-1 0 0 0,-1 1 0 0 0,1-1 0 0 0,8 4 0 0 0,16 2-7392 0 0,-18-7 5155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36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1 256 0 0,'-11'7'16608'0'0,"14"-4"-16122"0"0,1 1 1 0 0,-1-1 0 0 0,1 0 0 0 0,0 0-1 0 0,0-1 1 0 0,1 1 0 0 0,-1-1 0 0 0,0 0-1 0 0,1 0 1 0 0,-1 0 0 0 0,1 0 0 0 0,0-1-1 0 0,0 0 1 0 0,0 0 0 0 0,-1 0 0 0 0,8 0 0 0 0,14 0 1045 0 0,47-2 0 0 0,-58 0-986 0 0,38-2 1167 0 0,82-16-1 0 0,-108 18-4678 0 0,-21 1-1147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3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1 272 0 0,'0'0'290'0'0,"-1"0"-1"0"0,1 1 1 0 0,-1-1-1 0 0,1 0 0 0 0,-1 1 1 0 0,1-1-1 0 0,-1 0 1 0 0,1 1-1 0 0,-1-1 1 0 0,1 0-1 0 0,-1 1 1 0 0,1-1-1 0 0,0 1 1 0 0,-1-1-1 0 0,1 1 1 0 0,0-1-1 0 0,-1 1 1 0 0,1-1-1 0 0,0 1 1 0 0,0 0-1 0 0,-1-1 1 0 0,1 1-1 0 0,0-1 1 0 0,0 1-1 0 0,0-1 1 0 0,0 1-1 0 0,0 0 1 0 0,0-1-1 0 0,0 1 1 0 0,0-1-1 0 0,0 1 1 0 0,0 0-1 0 0,1 0-20 0 0,0 0-1 0 0,0 0 0 0 0,1 0 0 0 0,-1-1 1 0 0,0 1-1 0 0,0-1 0 0 0,0 1 1 0 0,0-1-1 0 0,1 1 0 0 0,-1-1 0 0 0,0 1 1 0 0,0-1-1 0 0,1 0 0 0 0,1 0 0 0 0,61 2 2155 0 0,-53-2-966 0 0,-1 0-988 0 0,15 0 962 0 0,-1 0 0 0 0,1 2 1 0 0,-1 0-1 0 0,25 7 0 0 0,-48-9-1330 0 0,8 3 86 0 0,20 8-11074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1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914 6 96 0 0,'-2'-5'7133'0'0,"-10"12"-6368"0"0,1 1-1 0 0,0 0 0 0 0,0 1 1 0 0,1 1-1 0 0,-13 13 0 0 0,-4 4 101 0 0,-258 252 4011 0 0,189-189-3811 0 0,-213 180 2397 0 0,193-183-3121 0 0,115-86-701 0 0,6-1-879 0 0,-1 1 952 0 0,0-1 0 0 0,1-1 0 0 0,-1 1-1 0 0,1-1 1 0 0,-1 1 0 0 0,0-1 0 0 0,0 0-1 0 0,1-1 1 0 0,7-3 0 0 0,0 1-220 0 0,183-57-6521 0 0,-152 45 5243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3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0 286 552 0 0,'1'0'136'0'0,"-1"-1"0"0"0,0 0 0 0 0,0 1 0 0 0,0-1 0 0 0,0 1 0 0 0,0-1 0 0 0,1 1 0 0 0,-1-1 0 0 0,0 1 0 0 0,1-1 0 0 0,-1 1 0 0 0,0-1 0 0 0,1 1 0 0 0,-1-1 0 0 0,0 1 0 0 0,1-1 0 0 0,-1 1 0 0 0,1 0 0 0 0,-1-1 0 0 0,1 1 0 0 0,-1 0 0 0 0,1-1 0 0 0,-1 1 0 0 0,1 0 0 0 0,-1-1 0 0 0,1 1 0 0 0,0 0 0 0 0,-1 0 0 0 0,1 0 0 0 0,-1 0 0 0 0,1 0 0 0 0,-1 0 0 0 0,1 0 0 0 0,0 0 0 0 0,-1 0 0 0 0,1 0 0 0 0,-1 0 0 0 0,1 0 0 0 0,0 0 0 0 0,-1 0 0 0 0,1 0 0 0 0,-1 1 0 0 0,1-1 0 0 0,-1 0 0 0 0,1 0 0 0 0,-1 1 0 0 0,1-1 0 0 0,-1 0 0 0 0,1 1 0 0 0,-1-1 0 0 0,1 1 0 0 0,-1-1 0 0 0,1 0 0 0 0,0 2 0 0 0,28 24 2471 0 0,-3 5-1096 0 0,-2 1 0 0 0,-2 1-1 0 0,-1 0 1 0 0,23 50 0 0 0,-22-40 415 0 0,1-2 0 0 0,47 62 1 0 0,-69-101-1803 0 0,0 0 1 0 0,1-1-1 0 0,-1 1 1 0 0,1-1 0 0 0,-1 1-1 0 0,1-1 1 0 0,0 0 0 0 0,0 1-1 0 0,-1-1 1 0 0,1 0-1 0 0,0 0 1 0 0,0 0 0 0 0,3 0-1 0 0,-4 0-39 0 0,0-1 0 0 0,0 0-1 0 0,1 0 1 0 0,-1 0 0 0 0,0 0 0 0 0,0 0-1 0 0,0-1 1 0 0,0 1 0 0 0,0 0 0 0 0,0 0-1 0 0,0-1 1 0 0,1 1 0 0 0,-1-1 0 0 0,0 1-1 0 0,0-1 1 0 0,0 1 0 0 0,0-1 0 0 0,1-1-1 0 0,2-2 69 0 0,0-1 0 0 0,0 1-1 0 0,-1-1 1 0 0,1 0-1 0 0,-1 0 1 0 0,-1 0 0 0 0,1-1-1 0 0,3-8 1 0 0,17-56 420 0 0,20-107 0 0 0,-27 105-439 0 0,42-265 645 0 0,-55 328-6703 0 0,2 10 3321 0 0,9 18-14 0 0,-7-10-90 0 0,3 4-192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3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50 306 60 0 0,'-11'26'7214'0'0,"2"0"-3399"0"0,3-7 102 0 0,-17 33 0 0 0,28-70 1624 0 0,5-35-3999 0 0,1-2-1180 0 0,66-231 1611 0 0,-77 285-1960 0 0,0 1 1 0 0,0-1 0 0 0,1 0 0 0 0,-1 0-1 0 0,0 0 1 0 0,0 1 0 0 0,1-1 0 0 0,-1 0-1 0 0,0 0 1 0 0,1 1 0 0 0,-1-1-1 0 0,0 0 1 0 0,1 1 0 0 0,-1-1 0 0 0,1 0-1 0 0,-1 1 1 0 0,1-1 0 0 0,0 1 0 0 0,-1-1-1 0 0,1 1 1 0 0,0-1 0 0 0,-1 1 0 0 0,1 0-1 0 0,0-1 1 0 0,1 0 0 0 0,-1 2-7 0 0,-1-1 0 0 0,1 0 0 0 0,0 1 0 0 0,0-1 0 0 0,0 1 0 0 0,-1-1 0 0 0,1 1 1 0 0,0-1-1 0 0,-1 1 0 0 0,1-1 0 0 0,0 1 0 0 0,-1 0 0 0 0,1-1 0 0 0,-1 1 0 0 0,1 0 0 0 0,-1 0 0 0 0,1-1 0 0 0,0 2 1 0 0,18 46 67 0 0,-18-44-43 0 0,6 18 53 0 0,1-1 0 0 0,1 0 0 0 0,1-1 1 0 0,0 1-1 0 0,1-2 0 0 0,21 27 0 0 0,-14-25 38 0 0,0-1 0 0 0,30 26 0 0 0,-39-38-70 0 0,0-1 0 0 0,1 0 0 0 0,0-1 0 0 0,0 0 0 0 0,1 0 0 0 0,-1-1 1 0 0,1 0-1 0 0,13 3 0 0 0,-83-29-549 0 0,29 15 399 0 0,-1 1-1 0 0,0 2 1 0 0,0 1-1 0 0,0 2 1 0 0,0 1-1 0 0,0 1 1 0 0,0 2-1 0 0,-46 11 1 0 0,69-11-1918 0 0,13 0-2785 0 0,9 0-380 0 0,-7-4 4496 0 0,10-1-2114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3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21 465 164 0 0,'-14'2'8112'0'0,"13"-6"-7533"0"0,-1 0 0 0 0,1 0 0 0 0,0 0 0 0 0,0 0 0 0 0,1 0 1 0 0,-1 0-1 0 0,1 0 0 0 0,0 0 0 0 0,0 0 0 0 0,0-1 0 0 0,1 1 0 0 0,0 0 0 0 0,1-6 0 0 0,16-57 1603 0 0,-17 64-2049 0 0,13-41 1389 0 0,2-1-1 0 0,26-49 0 0 0,-36 81-1161 0 0,1 1 1 0 0,1 0-1 0 0,-1 0 1 0 0,2 1-1 0 0,0 0 0 0 0,0 1 1 0 0,1-1-1 0 0,0 2 0 0 0,1 0 1 0 0,0 0-1 0 0,23-14 1 0 0,-31 22-277 0 0,-1-1 0 0 0,1 1 0 0 0,0 0 0 0 0,-1 0 1 0 0,1 0-1 0 0,0 1 0 0 0,0-1 0 0 0,0 1 1 0 0,-1-1-1 0 0,1 1 0 0 0,0 0 0 0 0,0 0 0 0 0,0 0 1 0 0,0 1-1 0 0,-1-1 0 0 0,1 0 0 0 0,0 1 1 0 0,0 0-1 0 0,4 2 0 0 0,-5-2-57 0 0,-1 0 1 0 0,1 0-1 0 0,-1 0 1 0 0,1 1-1 0 0,-1-1 1 0 0,0 0-1 0 0,1 1 1 0 0,-1-1-1 0 0,0 1 1 0 0,0 0-1 0 0,0-1 0 0 0,0 1 1 0 0,0 0-1 0 0,-1 0 1 0 0,1-1-1 0 0,0 1 1 0 0,-1 0-1 0 0,0 0 1 0 0,1 0-1 0 0,-1 0 1 0 0,0 0-1 0 0,0 0 1 0 0,0 0-1 0 0,0 0 0 0 0,0 0 1 0 0,0-1-1 0 0,-1 1 1 0 0,1 0-1 0 0,-1 3 1 0 0,-2 4-27 0 0,0 1 1 0 0,-1-1-1 0 0,0 0 1 0 0,-1 0-1 0 0,1 0 1 0 0,-1 0-1 0 0,-1-1 0 0 0,0 0 1 0 0,0 0-1 0 0,-10 9 1 0 0,-8 6-60 0 0,-46 34 0 0 0,70-57 57 0 0,0 0 0 0 0,-1 1 0 0 0,1-1-1 0 0,0 0 1 0 0,-1 0 0 0 0,1 0-1 0 0,0 1 1 0 0,-1-1 0 0 0,1 0-1 0 0,0 1 1 0 0,0-1 0 0 0,-1 0 0 0 0,1 0-1 0 0,0 1 1 0 0,0-1 0 0 0,-1 0-1 0 0,1 1 1 0 0,0-1 0 0 0,0 1 0 0 0,0-1-1 0 0,0 0 1 0 0,0 1 0 0 0,0-1-1 0 0,0 1 1 0 0,0-1 0 0 0,0 0-1 0 0,0 1 1 0 0,0-1 0 0 0,0 0 0 0 0,0 1-1 0 0,0-1 1 0 0,0 1 0 0 0,0-1-1 0 0,0 1 1 0 0,14 8 6 0 0,32 1 61 0 0,-35-8-52 0 0,4 2 8 0 0,0 1-1 0 0,0 0 1 0 0,-1 1-1 0 0,0 0 0 0 0,25 16 1 0 0,-34-18-11 0 0,0-1 0 0 0,0 1 1 0 0,-1 0-1 0 0,1 1 0 0 0,-1-1 0 0 0,0 1 1 0 0,7 10-1 0 0,-10-12-3 0 0,1-1 0 0 0,-1 1-1 0 0,0 0 1 0 0,1 0 0 0 0,-2 0-1 0 0,1 0 1 0 0,0 1 0 0 0,0-1 0 0 0,-1 0-1 0 0,0 0 1 0 0,0 0 0 0 0,0 0 0 0 0,0 1-1 0 0,0-1 1 0 0,-1 0 0 0 0,0 4-1 0 0,-1-1 56 0 0,0 0-1 0 0,-1-1 0 0 0,1 1 1 0 0,-1-1-1 0 0,0 0 0 0 0,-1 0 1 0 0,1 0-1 0 0,-1 0 0 0 0,0-1 1 0 0,0 0-1 0 0,0 1 0 0 0,-1-1 1 0 0,0-1-1 0 0,1 1 0 0 0,-1-1 1 0 0,0 0-1 0 0,-1 0 0 0 0,1 0 1 0 0,-1-1-1 0 0,-10 4 1 0 0,7-3-248 0 0,-1 0 0 0 0,1-1 1 0 0,-1 0-1 0 0,0-1 0 0 0,0 0 1 0 0,0 0-1 0 0,0-1 0 0 0,0 0 1 0 0,1-1-1 0 0,-1 0 0 0 0,-17-5 1 0 0,16 4-3411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3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64 560 0 0,'-1'-4'8223'0'0,"2"4"-8095"0"0,11-4 2845 0 0,23-1-1987 0 0,-30 5-83 0 0,555-50 8247 0 0,1 50-5368 0 0,70 39-1042 0 0,-557-34-2449 0 0,137 1 982 0 0,-209-6-1325 0 0,0 0-1 0 0,0 0 1 0 0,-1 0 0 0 0,1-1-1 0 0,0 1 1 0 0,-1 0 0 0 0,1-1-1 0 0,-1 1 1 0 0,1-1 0 0 0,-1 0 0 0 0,1 1-1 0 0,-1-1 1 0 0,1 0 0 0 0,-1 0-1 0 0,1 0 1 0 0,-1 0 0 0 0,0 0-1 0 0,0 0 1 0 0,1-1 0 0 0,-1 1 0 0 0,0 0-1 0 0,0 0 1 0 0,0-1 0 0 0,0 1-1 0 0,-1-1 1 0 0,1 1 0 0 0,0-1 0 0 0,-1 1-1 0 0,1-1 1 0 0,-1 0 0 0 0,1-2-1 0 0,0 2-630 0 0,-1 0-1352 0 0,0-2 713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4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578 176 144 0 0,'0'0'109'0'0,"4"-7"1086"0"0,0-1-1 0 0,-1 1 1 0 0,0-1 0 0 0,0 0 0 0 0,0 0 0 0 0,1-13 0 0 0,-4 19-822 0 0,0 0 1 0 0,0-1 0 0 0,0 1-1 0 0,0 0 1 0 0,-1 0-1 0 0,1 0 1 0 0,0 0 0 0 0,-1 0-1 0 0,0 0 1 0 0,0 0-1 0 0,1 0 1 0 0,-1 0-1 0 0,0 0 1 0 0,-1 0 0 0 0,-1-2-1 0 0,1 1-96 0 0,-1 0-1 0 0,1 1 1 0 0,-1 0-1 0 0,0-1 1 0 0,0 1-1 0 0,1 0 1 0 0,-5-2-1 0 0,-10-4 462 0 0,-1 1-1 0 0,1 0 0 0 0,-2 1 1 0 0,1 1-1 0 0,-36-5 0 0 0,10 5 185 0 0,-62 0-1 0 0,86 5-553 0 0,1 1 0 0 0,-1 1 1 0 0,1 0-1 0 0,-1 2 0 0 0,-30 9 1 0 0,44-11-270 0 0,0 0 0 0 0,0 0 0 0 0,0 1 0 0 0,0 0 0 0 0,0 0 0 0 0,1 0 0 0 0,0 1 1 0 0,0 0-1 0 0,0 0 0 0 0,0 0 0 0 0,0 1 0 0 0,1-1 0 0 0,0 1 0 0 0,0 0 0 0 0,0 0 0 0 0,1 1 1 0 0,-1-1-1 0 0,1 1 0 0 0,0 0 0 0 0,1 0 0 0 0,-3 7 0 0 0,-2 21 310 0 0,1 0 0 0 0,2 0 0 0 0,0 40 0 0 0,8 107 596 0 0,1-51-307 0 0,-2 1011 1267 0 0,-15-720-1965 0 0,11-410 0 0 0,0-3 0 0 0,1 0 0 0 0,0 0 0 0 0,1 0 0 0 0,-1 0 0 0 0,2 0 0 0 0,1 9 0 0 0,-2-13 0 0 0,-1-2 0 0 0,0 0 0 0 0,0 1 0 0 0,0-1 0 0 0,0 0 0 0 0,1 0 0 0 0,-1 0 0 0 0,1 0 0 0 0,0 0 0 0 0,0 0 0 0 0,0 0 0 0 0,-1-1 0 0 0,2 1 0 0 0,-1 0 0 0 0,0 0 0 0 0,0-1 0 0 0,0 1 0 0 0,1-1 0 0 0,-1 1 0 0 0,1-1 0 0 0,-1 1 0 0 0,1-1 0 0 0,3 2 0 0 0,-1 0 0 0 0,-2-1 0 0 0,0-1 0 0 0,1 0 0 0 0,-1 0 0 0 0,0 0 0 0 0,0 0 0 0 0,1 0 0 0 0,-1-1 0 0 0,1 1 0 0 0,-1 0 0 0 0,1-1 0 0 0,-1 0 0 0 0,1 0 0 0 0,-1 0 0 0 0,1 0 0 0 0,-1 0 0 0 0,1 0 0 0 0,2-1 0 0 0,35-3 0 0 0,0-1 0 0 0,0-2 0 0 0,-1-1 0 0 0,48-18 0 0 0,32-7 0 0 0,-108 30 0 0 0,3-1 0 0 0,-13 3 0 0 0,13-7 0 0 0,-7 2-1271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5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55 200 0 0,'-13'-50'6918'0'0,"11"45"-4417"0"0,2 11 1654 0 0,-12 131-1222 0 0,-5 158 641 0 0,18-249-3074 0 0,2-1 0 0 0,1 1 0 0 0,3-1 0 0 0,20 73 0 0 0,-16-83-113 0 0,2 0-1 0 0,1 0 0 0 0,2-2 1 0 0,1 0-1 0 0,2 0 0 0 0,1-2 1 0 0,31 38-1 0 0,-40-56-310 0 0,0 0 0 0 0,2-1 1 0 0,-1 0-1 0 0,2 0 0 0 0,-1-2 0 0 0,2 0 1 0 0,-1 0-1 0 0,1-1 0 0 0,1-1 0 0 0,-1-1 1 0 0,1 0-1 0 0,1-1 0 0 0,-1 0 0 0 0,1-2 1 0 0,0 0-1 0 0,0 0 0 0 0,0-2 0 0 0,21 1 1 0 0,-33-4-75 0 0,0 1 0 0 0,0 0 0 0 0,-1-1 0 0 0,1 0 0 0 0,0 0 1 0 0,6-3-1 0 0,-10 4 412 0 0,-5 3-236 0 0,-8 8-90 0 0,0 1 1 0 0,1 1-1 0 0,0 0 0 0 0,1 0 1 0 0,0 1-1 0 0,1 0 1 0 0,1 1-1 0 0,0 0 0 0 0,1 0 1 0 0,1 1-1 0 0,0 0 0 0 0,1 0 1 0 0,1 0-1 0 0,-2 19 1 0 0,-2 19 96 0 0,3 0 0 0 0,2 0 1 0 0,4 68-1 0 0,13 31 577 0 0,6-1 0 0 0,47 178 0 0 0,-42-221-367 0 0,33 154-304 0 0,-18-32-91 0 0,20 450 0 0 0,-60-661 0 0 0,0 14 0 0 0,6 39 0 0 0,-5-70-65 0 0,-1-2-351 0 0,-12-9-9858 0 0,9 6 8998 0 0,-9-4-2278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5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1732 432 0 0,'-1'1'331'0'0,"-1"0"-1"0"0,1 0 1 0 0,0 0-1 0 0,0 0 1 0 0,-1 0-1 0 0,1 0 1 0 0,0 1-1 0 0,0-1 1 0 0,0 0-1 0 0,0 1 1 0 0,0-1 0 0 0,1 1-1 0 0,-1-1 1 0 0,0 1-1 0 0,1-1 1 0 0,-1 1-1 0 0,1-1 1 0 0,-1 1-1 0 0,1 2 1 0 0,0-3-117 0 0,1 0 1 0 0,-1 0-1 0 0,1 0 1 0 0,-1 0-1 0 0,1 0 0 0 0,-1 0 1 0 0,1 0-1 0 0,0 0 1 0 0,0-1-1 0 0,-1 1 0 0 0,1 0 1 0 0,0 0-1 0 0,0-1 1 0 0,0 1-1 0 0,0 0 1 0 0,0-1-1 0 0,0 1 0 0 0,0-1 1 0 0,0 1-1 0 0,0-1 1 0 0,0 0-1 0 0,0 1 0 0 0,0-1 1 0 0,0 0-1 0 0,1 0 1 0 0,-1 0-1 0 0,0 0 0 0 0,0 0 1 0 0,2 0-1 0 0,13 1 348 0 0,1-1-1 0 0,-1-1 1 0 0,0 0-1 0 0,0-1 1 0 0,0 0-1 0 0,0-2 1 0 0,0 0-1 0 0,0-1 1 0 0,-1 0-1 0 0,16-8 1 0 0,-12 4-207 0 0,-1-1 0 0 0,0-1 0 0 0,-1 0 0 0 0,0-1 0 0 0,-1-1-1 0 0,0 0 1 0 0,20-23 0 0 0,-22 19-109 0 0,-1-1 0 0 0,0-1 0 0 0,-2 0 0 0 0,0 0 0 0 0,-1-1 0 0 0,-1-1-1 0 0,-1 1 1 0 0,0-1 0 0 0,-2-1 0 0 0,4-22 0 0 0,1-28 437 0 0,3-130 0 0 0,-10 110-406 0 0,2-9 71 0 0,-14-160 0 0 0,4 219-299 0 0,-2 2 0 0 0,-2-1-1 0 0,-1 1 1 0 0,-2 0 0 0 0,-2 1 0 0 0,-2 1 0 0 0,-20-40 0 0 0,26 62-91 0 0,-19-38-198 0 0,-2 2-1 0 0,-2 1 1 0 0,-49-58 0 0 0,62 90-2445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5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315 148 604 0 0,'-8'0'771'0'0,"1"0"0"0"0,-1 0 0 0 0,1 0 0 0 0,0 1 0 0 0,-1 0 0 0 0,1 0 0 0 0,0 1 0 0 0,0 0 0 0 0,0 0 0 0 0,0 1 0 0 0,0 0 0 0 0,-7 3 0 0 0,-10 9 2150 0 0,-43 30-1 0 0,28-16 110 0 0,38-29-2871 0 0,0 1 1 0 0,1 0 0 0 0,-1 0-1 0 0,0-1 1 0 0,0 1-1 0 0,0-1 1 0 0,0 1 0 0 0,-1-1-1 0 0,1 1 1 0 0,0-1-1 0 0,0 1 1 0 0,0-1 0 0 0,0 0-1 0 0,0 0 1 0 0,0 0 0 0 0,-1 0-1 0 0,1 0 1 0 0,0 0-1 0 0,0 0 1 0 0,0 0 0 0 0,0 0-1 0 0,-1 0 1 0 0,0-1-1 0 0,1 0-63 0 0,0 1 0 0 0,0-1-1 0 0,1 0 1 0 0,-1 0-1 0 0,0 0 1 0 0,1 0 0 0 0,-1 0-1 0 0,0 0 1 0 0,1 0-1 0 0,-1 0 1 0 0,1 0 0 0 0,-1 0-1 0 0,1 0 1 0 0,0-1-1 0 0,-1 1 1 0 0,1 0-1 0 0,0 0 1 0 0,0-2 0 0 0,0-9 117 0 0,0 0 0 0 0,0 0 1 0 0,5-19-1 0 0,-4 21 1 0 0,3-26 76 0 0,-1 4 185 0 0,13-51 1 0 0,-16 82-464 0 0,0 0 0 0 0,0 1 0 0 0,0-1 0 0 0,0 0-1 0 0,0 1 1 0 0,1-1 0 0 0,-1 0 0 0 0,0 1 0 0 0,1-1 0 0 0,-1 1 0 0 0,0-1-1 0 0,1 0 1 0 0,-1 1 0 0 0,0-1 0 0 0,1 1 0 0 0,-1-1 0 0 0,1 1 0 0 0,-1 0-1 0 0,1-1 1 0 0,-1 1 0 0 0,1-1 0 0 0,-1 1 0 0 0,1 0 0 0 0,0-1 0 0 0,-1 1-1 0 0,1 0 1 0 0,0 0 0 0 0,-1 0 0 0 0,1-1 0 0 0,-1 1 0 0 0,1 0-1 0 0,0 0 1 0 0,-1 0 0 0 0,1 0 0 0 0,0 0 0 0 0,-1 0 0 0 0,1 0 0 0 0,0 0-1 0 0,-1 0 1 0 0,1 1 0 0 0,0-1 0 0 0,-1 0 0 0 0,1 0 0 0 0,0 0 0 0 0,-1 1-1 0 0,1-1 1 0 0,-1 0 0 0 0,1 1 0 0 0,-1-1 0 0 0,1 1 0 0 0,-1-1 0 0 0,1 1-1 0 0,-1-1 1 0 0,1 1 0 0 0,0 0 0 0 0,33 35 391 0 0,-26-27-306 0 0,25 29 174 0 0,3-3-1 0 0,51 42 1 0 0,-66-60-156 0 0,-17-12-68 0 0,1-1-1 0 0,0 0 0 0 0,0 0 0 0 0,0-1 0 0 0,0 1 0 0 0,0-1 0 0 0,1 0 0 0 0,0-1 0 0 0,7 3 0 0 0,-12-4 25 0 0,-6-2-75 0 0,-45 1 8 0 0,1 3-1 0 0,-54 8 0 0 0,-72 4-2 0 0,242-30-1135 0 0,-7 16-2414 0 0,-20 5-4013 0 0,-28-4 4502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3:0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6 115 476 0 0,'-6'-5'13845'0'0,"19"4"-14457"0"0,347-30 7390 0 0,-237 23-5704 0 0,617-50 5584 0 0,-720 56-7921 0 0,9 0-2523 0 0,-1-3-4166 0 0,-16 2 5343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3:05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54 8549 0 0,'-15'-6'3164'0'0,"9"4"-2248"0"0,-1 0-1 0 0,1 0 1 0 0,1-1-1 0 0,-1 0 1 0 0,0 0-1 0 0,1 0 1 0 0,-1 0-1 0 0,1-1 1 0 0,0 0-1 0 0,-6-6 1 0 0,37 3 1008 0 0,20 6-1019 0 0,0 2 1 0 0,69 11-1 0 0,89 26 205 0 0,-202-38-1097 0 0,26 6 132 0 0,-10-4-35 0 0,0 2 0 0 0,0 0 0 0 0,0 1 0 0 0,0 1 0 0 0,-1 0 0 0 0,0 2 0 0 0,19 10 0 0 0,-33-16-89 0 0,-1 0 1 0 0,0 1 0 0 0,1-1-1 0 0,-1 0 1 0 0,0 1-1 0 0,-1-1 1 0 0,1 1-1 0 0,0 0 1 0 0,-1-1-1 0 0,1 1 1 0 0,-1 0-1 0 0,0 0 1 0 0,0 0-1 0 0,0 0 1 0 0,-1 0-1 0 0,1 0 1 0 0,0 0-1 0 0,-1 1 1 0 0,0-1-1 0 0,0 0 1 0 0,0 0-1 0 0,0 0 1 0 0,-1 0-1 0 0,1 0 1 0 0,-1 0-1 0 0,0 0 1 0 0,-2 6 0 0 0,-2 8 28 0 0,-2 0 1 0 0,0-1-1 0 0,-17 26 0 0 0,17-29-27 0 0,-25 36-12 0 0,-3-1 0 0 0,-1-3-1 0 0,-53 54 1 0 0,50-57-635 0 0,33-33 39 0 0,6-9 298 0 0,0 0 1 0 0,0 1 0 0 0,0-1-1 0 0,0 0 1 0 0,0 1-1 0 0,0-1 1 0 0,0 0 0 0 0,0 1-1 0 0,0-1 1 0 0,0 1 0 0 0,0-1-1 0 0,0 0 1 0 0,0 1 0 0 0,0-1-1 0 0,1 0 1 0 0,-1 1 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1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52 188 0 0,'34'-52'12554'0'0,"-37"56"-11618"0"0,-135 139 3582 0 0,-267 268 1802 0 0,323-329-3817 0 0,56-55-5527 0 0,1-1-6900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3:0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68 444 0 0,'1'-1'235'0'0,"0"0"-1"0"0,0 0 1 0 0,0 0-1 0 0,0 0 1 0 0,0 0 0 0 0,0 0-1 0 0,1 1 1 0 0,-1-1-1 0 0,0 0 1 0 0,1 1 0 0 0,-1-1-1 0 0,0 1 1 0 0,1 0-1 0 0,-1-1 1 0 0,1 1 0 0 0,-1 0-1 0 0,1 0 1 0 0,-1 0-1 0 0,1 0 1 0 0,-1 0-1 0 0,1 0 1 0 0,1 0 0 0 0,1 1 79 0 0,0 1 0 0 0,0-1 1 0 0,0 1-1 0 0,-1-1 1 0 0,1 1-1 0 0,-1 0 1 0 0,1 0-1 0 0,3 4 0 0 0,6 5 758 0 0,0 0-1 0 0,20 26 0 0 0,-33-37-1046 0 0,23 32 1667 0 0,-1 1 0 0 0,34 70 0 0 0,-38-68-1140 0 0,59 125 2978 0 0,17 29 2478 0 0,-94-188-5916 0 0,1 0 1 0 0,-1 1 0 0 0,1-1-1 0 0,0 0 1 0 0,-1 0-1 0 0,1 0 1 0 0,0 1 0 0 0,0-1-1 0 0,0 0 1 0 0,0 0 0 0 0,0 0-1 0 0,0 0 1 0 0,0 0-1 0 0,1-1 1 0 0,-1 1 0 0 0,0 0-1 0 0,0 0 1 0 0,1-1-1 0 0,-1 1 1 0 0,0-1 0 0 0,1 1-1 0 0,2 0 1 0 0,-3-2-21 0 0,1 1 1 0 0,-1 0 0 0 0,1-1-1 0 0,-1 0 1 0 0,0 1 0 0 0,1-1-1 0 0,-1 1 1 0 0,0-1 0 0 0,0 0-1 0 0,0 0 1 0 0,0 0-1 0 0,1 0 1 0 0,-1 0 0 0 0,0 0-1 0 0,-1 0 1 0 0,1 0 0 0 0,0 0-1 0 0,1-2 1 0 0,4-8 144 0 0,0 0 1 0 0,-1 0-1 0 0,8-23 1 0 0,-13 33-225 0 0,28-98 578 0 0,19-128 0 0 0,-14 57-477 0 0,-28 140-252 0 0,-4 21-202 0 0,1-1 1 0 0,0 1 0 0 0,0 0 0 0 0,1 0 0 0 0,0 0 0 0 0,0 0 0 0 0,1 0 0 0 0,6-9 0 0 0,-10 18 182 0 0,0-1 0 0 0,1 1 0 0 0,-1-1 0 0 0,1 1 0 0 0,-1-1 1 0 0,1 1-1 0 0,-1 0 0 0 0,1-1 0 0 0,0 1 0 0 0,-1 0 0 0 0,1-1 1 0 0,-1 1-1 0 0,1 0 0 0 0,0 0 0 0 0,-1-1 0 0 0,1 1 0 0 0,0 0 0 0 0,-1 0 1 0 0,1 0-1 0 0,1 0 0 0 0,13 5-7329 0 0,-6-1 4406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3:06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53 212 64 0 0,'-10'25'2486'0'0,"0"1"0"0"0,-10 42-1 0 0,15-44 433 0 0,1 0 0 0 0,2 1 0 0 0,1 28 6353 0 0,5-69-7832 0 0,4-27-1053 0 0,3-92 880 0 0,14-101 506 0 0,-17 214-1516 0 0,-8 21-247 0 0,0 1 0 0 0,1 0 0 0 0,-1-1 0 0 0,0 1-1 0 0,1 0 1 0 0,-1 0 0 0 0,0-1 0 0 0,1 1 0 0 0,-1 0 0 0 0,0 0 0 0 0,1 0 0 0 0,-1-1 0 0 0,0 1 0 0 0,1 0 0 0 0,-1 0-1 0 0,0 0 1 0 0,1 0 0 0 0,-1 0 0 0 0,1 0 0 0 0,-1 0 0 0 0,0 0 0 0 0,1 0 0 0 0,-1 0 0 0 0,1 0 0 0 0,-1 0 0 0 0,1 0 0 0 0,-1 0-1 0 0,1 0 1 0 0,2 2 14 0 0,0 0 0 0 0,0 1-1 0 0,0-1 1 0 0,0 0 0 0 0,0 1-1 0 0,0 0 1 0 0,-1 0 0 0 0,4 5 0 0 0,91 121 275 0 0,22 28 230 0 0,-97-132-487 0 0,0-2 0 0 0,1 0 0 0 0,2-2 0 0 0,27 19 0 0 0,-20-21-239 0 0,-30-18 180 0 0,-1 0-1 0 0,1-1 1 0 0,-1 1 0 0 0,1-1-1 0 0,-1 1 1 0 0,1-1-1 0 0,-1 0 1 0 0,1 0 0 0 0,-1 0-1 0 0,1 1 1 0 0,0-1-1 0 0,-1-1 1 0 0,1 1 0 0 0,-1 0-1 0 0,1 0 1 0 0,-1-1-1 0 0,1 1 1 0 0,0-1 0 0 0,-1 1-1 0 0,2-2 1 0 0,-3 2 13 0 0,1 0-1 0 0,-1-1 1 0 0,0 1 0 0 0,0 0-1 0 0,0-1 1 0 0,0 1 0 0 0,1-1 0 0 0,-1 1-1 0 0,0-1 1 0 0,0 1 0 0 0,0 0 0 0 0,0-1-1 0 0,0 1 1 0 0,0-1 0 0 0,0 1-1 0 0,0-1 1 0 0,0 1 0 0 0,0 0 0 0 0,0-1-1 0 0,0 1 1 0 0,-1-1 0 0 0,1 1-1 0 0,0-1 1 0 0,0 1 0 0 0,0 0 0 0 0,-1-1-1 0 0,1 1 1 0 0,0 0 0 0 0,0-1 0 0 0,-1 0-1 0 0,-7-9-44 0 0,8 9 52 0 0,-4-3-14 0 0,0 0-1 0 0,-1 0 1 0 0,1 1-1 0 0,-1-1 1 0 0,0 1 0 0 0,0 0-1 0 0,0 0 1 0 0,0 1 0 0 0,-1 0-1 0 0,-9-3 1 0 0,-58-12-53 0 0,56 14 54 0 0,-16-3-168 0 0,0 3 0 0 0,0 0 0 0 0,0 3 0 0 0,0 0 0 0 0,-37 6 0 0 0,54-2-1516 0 0,16-4 1611 0 0,0 0-1 0 0,0 0 0 0 0,0 1 0 0 0,0-1 1 0 0,0 0-1 0 0,0 0 0 0 0,0 0 0 0 0,-1 0 1 0 0,1 0-425 0 0,0 1 424 0 0,0-1 1 0 0,0 0-1 0 0,0 0 0 0 0,0 0 0 0 0,0 0 1 0 0,0 0-1 0 0,-1 0 0 0 0,1 1 0 0 0,0-1 1 0 0,0 0-1 0 0,0 0 0 0 0,0 0 0 0 0,0 0 1 0 0,0 0-1 0 0,0 0 0 0 0,0 1 0 0 0,0-1 1 0 0,0 0-1 0 0,1 0 0 0 0,-1 0 0 0 0,0 0 1 0 0,0 0-1 0 0,0 0 0 0 0,0 1 0 0 0,0-1 1 0 0,0 0-1 0 0,0 0 0 0 0,0 0 0 0 0,0 0 1 0 0,1 1-340 0 0,1 0-306 0 0,0 0 0 0 0,1 0 1 0 0,-1 0-1 0 0,1 0 0 0 0,-1 0 0 0 0,1 0 0 0 0,0-1 1 0 0,-1 1-1 0 0,5-1 0 0 0,17 3-2156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3:0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18 427 8297 0 0,'0'0'12738'0'0,"-3"-3"-11402"0"0,1 1-1203 0 0,1 1 1 0 0,0-1-1 0 0,-1 0 0 0 0,1 0 1 0 0,0 0-1 0 0,0 0 1 0 0,0 0-1 0 0,0 0 0 0 0,0-1 1 0 0,1 1-1 0 0,-1 0 0 0 0,1 0 1 0 0,-1 0-1 0 0,1-1 1 0 0,0 1-1 0 0,0 0 0 0 0,0-1 1 0 0,0 1-1 0 0,0 0 1 0 0,1 0-1 0 0,-1-1 0 0 0,1 1 1 0 0,-1 0-1 0 0,2-3 1 0 0,9-26 392 0 0,0 1 0 0 0,2 1 0 0 0,1 0-1 0 0,27-40 1 0 0,-28 49-198 0 0,2 0-1 0 0,0 1 1 0 0,1 1-1 0 0,1 1 1 0 0,0 0-1 0 0,35-25 0 0 0,-47 39-239 0 0,0 0 0 0 0,0 0 0 0 0,0 0-1 0 0,1 0 1 0 0,-1 1 0 0 0,1 0-1 0 0,0 0 1 0 0,-1 0 0 0 0,1 1 0 0 0,0 0-1 0 0,8-1 1 0 0,-11 3-64 0 0,1-1 1 0 0,0 0-1 0 0,-1 1 1 0 0,1 0 0 0 0,-1-1-1 0 0,1 1 1 0 0,-1 1-1 0 0,0-1 1 0 0,1 0-1 0 0,-1 1 1 0 0,0 0-1 0 0,0 0 1 0 0,0 0-1 0 0,0 0 1 0 0,0 0-1 0 0,0 1 1 0 0,-1-1-1 0 0,1 1 1 0 0,3 5-1 0 0,-2-4-60 0 0,-1 0-1 0 0,0 0 1 0 0,1 0-1 0 0,-2 1 1 0 0,1-1-1 0 0,0 1 1 0 0,-1 0-1 0 0,0 0 1 0 0,0 0-1 0 0,0 0 1 0 0,-1 0-1 0 0,0 0 1 0 0,0 0-1 0 0,0 1 1 0 0,0-1-1 0 0,-1 0 1 0 0,0 1-1 0 0,0-1 1 0 0,-1 0-1 0 0,1 1 1 0 0,-1-1-1 0 0,0 0 1 0 0,-1 0-1 0 0,1 0 1 0 0,-1 1-1 0 0,0-2 1 0 0,0 1-1 0 0,-1 0 1 0 0,1 0-1 0 0,-1-1 1 0 0,0 1-1 0 0,0-1 1 0 0,-1 0-1 0 0,-7 7 1 0 0,-3 2-96 0 0,0 0 1 0 0,-1-1 0 0 0,-1-1-1 0 0,-32 17 1 0 0,48-27 91 0 0,2 0-28 0 0,9 4 71 0 0,0-1-1 0 0,0-1 1 0 0,1 0 0 0 0,-1 0-1 0 0,15 1 1 0 0,17 4 93 0 0,-17-1 7 0 0,1 1 0 0 0,29 14-1 0 0,-48-19-65 0 0,0 1 0 0 0,0 1 0 0 0,0 0 0 0 0,-1 0 0 0 0,0 0 0 0 0,0 1 0 0 0,0 0 0 0 0,0 0 0 0 0,-1 1 0 0 0,9 12 0 0 0,-14-17-20 0 0,1 0 0 0 0,-1 1 0 0 0,1-1 0 0 0,-1 1 0 0 0,0-1 0 0 0,0 1 0 0 0,-1 0 0 0 0,1-1 1 0 0,0 1-1 0 0,-1 0 0 0 0,0-1 0 0 0,1 1 0 0 0,-1 0 0 0 0,0 0 0 0 0,0-1 0 0 0,-1 1 0 0 0,1 0 0 0 0,-1 3 0 0 0,-1-2 14 0 0,1 0-1 0 0,-1 0 1 0 0,0 0-1 0 0,0 0 1 0 0,-1-1 0 0 0,1 1-1 0 0,-1 0 1 0 0,1-1-1 0 0,-1 0 1 0 0,-6 5-1 0 0,2-1 26 0 0,-1-1-1 0 0,0 0 0 0 0,-1-1 0 0 0,1 0 0 0 0,-1 0 1 0 0,0-1-1 0 0,0 0 0 0 0,-1 0 0 0 0,-12 2 1 0 0,-1-1 4 0 0,0-2 0 0 0,-36 2 0 0 0,50-5-232 0 0,1 0 1 0 0,0-1 0 0 0,0 0 0 0 0,0 0 0 0 0,0 0 0 0 0,0-1-1 0 0,0-1 1 0 0,0 1 0 0 0,0-1 0 0 0,-13-7 0 0 0,19 9-17 0 0,1 0 0 0 0,0 0 0 0 0,-1 0 1 0 0,1 0-1 0 0,-1 0 0 0 0,1-1 0 0 0,0 1 0 0 0,0 0 0 0 0,0-1 1 0 0,0 1-1 0 0,0 0 0 0 0,0-1 0 0 0,0 1 0 0 0,0-1 0 0 0,1 0 1 0 0,-1 1-1 0 0,0-1 0 0 0,1 0 0 0 0,-1 1 0 0 0,1-4 1 0 0,0 2-540 0 0,0 1 1 0 0,0-1-1 0 0,1 0 1 0 0,-1 1-1 0 0,1-1 1 0 0,0 0-1 0 0,0 1 1 0 0,0-1-1 0 0,0 1 1 0 0,0-1-1 0 0,1 1 1 0 0,2-4-1 0 0,7-8-2200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3:0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7489 0 0,'2'-3'1737'0'0,"0"1"0"0"0,0-1 0 0 0,0 0 0 0 0,1 1 0 0 0,-1-1 0 0 0,1 1 0 0 0,4-4 0 0 0,26-10 3600 0 0,40-3-4665 0 0,-51 14 891 0 0,178-31 1274 0 0,-109 22-2350 0 0,101-30-1 0 0,-178 40-501 0 0,-5 2-17 0 0,1-1 1 0 0,-1 0-1 0 0,0 0 0 0 0,17-10 0 0 0,-26 12-501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3:0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1 360 0 0,'-10'5'606'0'0,"-27"16"1543"0"0,35-20-1784 0 0,0 0 1 0 0,1 0-1 0 0,0 0 0 0 0,-1 1 1 0 0,1-1-1 0 0,0 0 0 0 0,0 0 0 0 0,-1 1 1 0 0,1-1-1 0 0,0 1 0 0 0,0-1 1 0 0,1 1-1 0 0,-1 0 0 0 0,0-1 0 0 0,0 1 1 0 0,1 0-1 0 0,-1-1 0 0 0,0 4 1 0 0,2-4-149 0 0,-1 0 1 0 0,0 0-1 0 0,1 0 0 0 0,-1 0 1 0 0,1 0-1 0 0,0-1 1 0 0,-1 1-1 0 0,1 0 1 0 0,-1-1-1 0 0,1 1 1 0 0,0 0-1 0 0,-1-1 1 0 0,1 1-1 0 0,0-1 1 0 0,0 1-1 0 0,0-1 1 0 0,0 1-1 0 0,-1-1 1 0 0,1 1-1 0 0,0-1 1 0 0,0 0-1 0 0,0 0 1 0 0,0 1-1 0 0,0-1 0 0 0,0 0 1 0 0,2 0-1 0 0,29 4 1961 0 0,-27-4-1693 0 0,56 2 2662 0 0,-1-2 0 0 0,105-14 0 0 0,-64 3 916 0 0,-95 11-3967 0 0,0-1 0 0 0,0-1 0 0 0,0 1 0 0 0,0-1 1 0 0,0 0-1 0 0,6-3 0 0 0,8-6-3188 0 0,-19 10 2978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3:0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38 584 0 0,'26'-37'13803'0'0,"-28"41"-12812"0"0,-3 9-465 0 0,-1 0-1 0 0,0 0 1 0 0,-1 0 0 0 0,0-1-1 0 0,-1 0 1 0 0,-1-1-1 0 0,-15 17 1 0 0,-81 76 1832 0 0,88-89-1980 0 0,-194 171 3016 0 0,134-120-1980 0 0,75-65-1340 0 0,0 1 0 0 0,1 0 0 0 0,-1 0-1 0 0,0-1 1 0 0,1 1 0 0 0,-1 0 0 0 0,1 1 0 0 0,-1-1-1 0 0,1 0 1 0 0,0 0 0 0 0,0 1 0 0 0,0-1 0 0 0,0 0-1 0 0,0 1 1 0 0,0 2 0 0 0,1-4-33 0 0,0 0 0 0 0,1 0 0 0 0,-1 0 1 0 0,0 0-1 0 0,0 1 0 0 0,1-1 0 0 0,-1 0 0 0 0,0 0 0 0 0,1 0 1 0 0,-1 0-1 0 0,1 0 0 0 0,-1 0 0 0 0,1-1 0 0 0,0 1 1 0 0,-1 0-1 0 0,1 0 0 0 0,0 0 0 0 0,0 0 0 0 0,0-1 0 0 0,0 1 1 0 0,-1 0-1 0 0,1-1 0 0 0,0 1 0 0 0,0-1 0 0 0,0 1 0 0 0,0-1 1 0 0,0 1-1 0 0,0-1 0 0 0,0 0 0 0 0,1 0 0 0 0,-1 1 0 0 0,0-1 1 0 0,0 0-1 0 0,0 0 0 0 0,2 0 0 0 0,73 8 1463 0 0,126-3 0 0 0,-97-5-1535 0 0,-70 1-207 0 0,86-1 639 0 0,-41-4-3274 0 0,-56-1-9444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3:09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56 836 0 0,'-33'-32'3739'0'0,"21"21"527"0"0,-1-1 4851 0 0,18 39-5519 0 0,18 62 1996 0 0,-17-60-4244 0 0,2 0 0 0 0,11 29 0 0 0,-10-34-195 0 0,-7-17-1124 0 0,0 0 1 0 0,0 0 0 0 0,1 0 0 0 0,0-1-1 0 0,0 1 1 0 0,1-1 0 0 0,0 0-1 0 0,0 0 1 0 0,0 0 0 0 0,1-1 0 0 0,0 1-1 0 0,7 5 1 0 0,-11-10-189 0 0,1 0-1 0 0,-1 0 1 0 0,1 0 0 0 0,-1-1-1 0 0,1 1 1 0 0,-1 0-1 0 0,1-1 1 0 0,0 1 0 0 0,-1-1-1 0 0,1 1 1 0 0,0-1 0 0 0,-1 0-1 0 0,3 0 1 0 0,15-3-8630 0 0,-17 2 6874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3:0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0 224 808 0 0,'3'-2'550'0'0,"0"1"0"0"0,0 0 0 0 0,0 1 0 0 0,0-1 0 0 0,0 1 0 0 0,0-1 0 0 0,0 1 0 0 0,0 0 0 0 0,0 0 0 0 0,0 0 0 0 0,0 0 0 0 0,0 0 0 0 0,0 1 0 0 0,0 0 0 0 0,0-1 1 0 0,4 3-1 0 0,-2-1 65 0 0,-1 1 0 0 0,1-1 0 0 0,-1 1 0 0 0,0 0 0 0 0,0 0 0 0 0,0 1 0 0 0,-1-1 0 0 0,1 1 0 0 0,3 5 0 0 0,5 9 1180 0 0,-1 0 1 0 0,0 0-1 0 0,14 38 1 0 0,-19-41-867 0 0,1 1-4 0 0,15 35 1526 0 0,-21-49-2217 0 0,1 1 0 0 0,-1-1 1 0 0,1 1-1 0 0,-1-1 0 0 0,1 0 0 0 0,0 0 0 0 0,0 0 1 0 0,0 0-1 0 0,0 0 0 0 0,0 0 0 0 0,0 0 0 0 0,1-1 0 0 0,-1 1 1 0 0,5 2-1 0 0,-4-4-150 0 0,1 0 0 0 0,-1 0 0 0 0,0 0 1 0 0,0 0-1 0 0,0-1 0 0 0,0 1 0 0 0,0-1 0 0 0,0 0 0 0 0,0 1 1 0 0,0-1-1 0 0,0-1 0 0 0,0 1 0 0 0,-1 0 0 0 0,1-1 0 0 0,0 1 1 0 0,-1-1-1 0 0,1 0 0 0 0,3-4 0 0 0,43-42-329 0 0,-43 41 349 0 0,51-62-104 0 0,48-78 0 0 0,-22 29 0 0 0,-70 99 0 0 0,-8 9-12 0 0,2 1 0 0 0,0 0-1 0 0,14-16 1 0 0,-20 24-349 0 0,-3 5-671 0 0,-5 8-536 0 0,-8 13-7541 0 0,10-16 5571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3:15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72 72 0 0,'0'0'171'0'0,"-1"0"0"0"0,1 1 0 0 0,-1-1 0 0 0,1 0-1 0 0,0 0 1 0 0,-1 0 0 0 0,1 1 0 0 0,-1-1 0 0 0,1 0 0 0 0,0 1 0 0 0,-1-1 0 0 0,1 0-1 0 0,0 1 1 0 0,-1-1 0 0 0,1 0 0 0 0,0 1 0 0 0,0-1 0 0 0,-1 1 0 0 0,1-1 0 0 0,0 0 0 0 0,0 1-1 0 0,0-1 1 0 0,0 1 0 0 0,-1-1 0 0 0,1 1 0 0 0,0-1 0 0 0,0 1 0 0 0,0-1 0 0 0,0 1-1 0 0,0-1 1 0 0,0 1 0 0 0,0-1 0 0 0,0 0 0 0 0,0 1 0 0 0,1-1 0 0 0,-1 1 0 0 0,0-1 0 0 0,0 1-1 0 0,20 10 3011 0 0,27-3-535 0 0,164-2 2428 0 0,-93-5-3531 0 0,288 3 1317 0 0,-7 1-906 0 0,908-38 2147 0 0,-874 9-3106 0 0,758-9 1145 0 0,-858 30-1676 0 0,-285 3-473 0 0,53-1-296 0 0,187-24 1 0 0,-273 23-1595 0 0,-42 11-9283 0 0,16-6 10356 0 0,-12 3-2118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3:16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0 652 0 0,'-20'3'2360'0'0,"12"-3"-855"0"0,0 1 0 0 0,0 1 1 0 0,0-1-1 0 0,0 1 0 0 0,-9 5 3416 0 0,22-6-3862 0 0,40 6 783 0 0,15-3-356 0 0,82-6 0 0 0,-62-1-931 0 0,764-14 3104 0 0,-372 15-2400 0 0,48 2-293 0 0,-8-1-211 0 0,-42 7-63 0 0,-10 6-33 0 0,-151-4-197 0 0,192 2 409 0 0,-496-10-861 0 0,487-19 1248 0 0,-398 8-981 0 0,-87 16-1769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1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735 189 440 0 0,'4'-6'761'0'0,"0"-1"1"0"0,-1 1-1 0 0,0-1 0 0 0,0 0 1 0 0,-1 0-1 0 0,0 0 0 0 0,0-1 1 0 0,0 1-1 0 0,-1 0 1 0 0,0-11-1 0 0,-1 14-500 0 0,0 1 0 0 0,0-1 0 0 0,-1 1 0 0 0,0-1 0 0 0,0 1 0 0 0,0 0 0 0 0,0 0 0 0 0,0-1 0 0 0,-1 1 0 0 0,1 0 0 0 0,-1 0 0 0 0,0 0 0 0 0,0 0 0 0 0,0 0 0 0 0,0 1 0 0 0,0-1 0 0 0,-1 1 0 0 0,1-1 0 0 0,-1 1 0 0 0,0 0 0 0 0,0 0 0 0 0,0 0 0 0 0,0 0 0 0 0,-5-2 0 0 0,-6-1 87 0 0,0 0 0 0 0,-1 0 0 0 0,0 1 0 0 0,1 1 0 0 0,-1 0 0 0 0,-1 2 0 0 0,1-1 0 0 0,0 2 0 0 0,0 0 0 0 0,0 1 0 0 0,-1 0 0 0 0,-14 4-1 0 0,-6 2 221 0 0,0 2-1 0 0,1 1 0 0 0,-63 28 0 0 0,72-26-236 0 0,1 1 0 0 0,0 1 0 0 0,1 1 0 0 0,1 2 0 0 0,0 0 0 0 0,-25 26 0 0 0,37-33-156 0 0,1 1 1 0 0,1-1-1 0 0,0 2 1 0 0,1-1 0 0 0,0 1-1 0 0,0 0 1 0 0,1 1 0 0 0,1 0-1 0 0,0 0 1 0 0,1 1 0 0 0,1-1-1 0 0,0 1 1 0 0,1 0-1 0 0,-3 19 1 0 0,6-21-44 0 0,0 1 0 0 0,1 0 0 0 0,1-1 0 0 0,0 1-1 0 0,0-1 1 0 0,1 1 0 0 0,1-1 0 0 0,0 0 0 0 0,1 0 0 0 0,0-1-1 0 0,0 1 1 0 0,12 15 0 0 0,-3-6 51 0 0,1-1 0 0 0,1-1 0 0 0,1 0 0 0 0,0-1 0 0 0,26 21 0 0 0,-24-24-44 0 0,2 0 1 0 0,-1-2-1 0 0,2 0 1 0 0,32 14-1 0 0,-43-22-118 0 0,1-1 0 0 0,-1 0-1 0 0,1 0 1 0 0,0-1 0 0 0,0-1-1 0 0,1 0 1 0 0,-1 0 0 0 0,1-1-1 0 0,-1-1 1 0 0,22-2-1 0 0,-31 1-28 0 0,-1 1-1 0 0,1-1 0 0 0,0 0 1 0 0,-1 0-1 0 0,1 0 0 0 0,0 0 0 0 0,-1 0 1 0 0,1 0-1 0 0,-1-1 0 0 0,0 1 0 0 0,1-1 1 0 0,-1 0-1 0 0,0 0 0 0 0,0 0 0 0 0,0 0 1 0 0,0 0-1 0 0,-1 0 0 0 0,1 0 0 0 0,0-1 1 0 0,-1 1-1 0 0,0-1 0 0 0,1 1 0 0 0,-1-1 1 0 0,0 1-1 0 0,0-1 0 0 0,-1 0 0 0 0,1 0 1 0 0,0 1-1 0 0,-1-1 0 0 0,0 0 0 0 0,0 0 1 0 0,0-4-1 0 0,0 3-17 0 0,0 0 0 0 0,0 0 0 0 0,-1 1 0 0 0,0-1 0 0 0,0 0-1 0 0,0 0 1 0 0,0 1 0 0 0,0-1 0 0 0,-1 0 0 0 0,0 1 0 0 0,0 0 0 0 0,0-1 0 0 0,0 1 0 0 0,0 0 0 0 0,-1 0-1 0 0,1 0 1 0 0,-1 0 0 0 0,0 0 0 0 0,1 1 0 0 0,-1-1 0 0 0,-1 1 0 0 0,1 0 0 0 0,-6-3 0 0 0,-2 1-23 0 0,-1 0 1 0 0,0 1 0 0 0,0 1-1 0 0,0 0 1 0 0,-1 1 0 0 0,1 0-1 0 0,0 0 1 0 0,-1 1-1 0 0,1 1 1 0 0,0 0 0 0 0,-1 1-1 0 0,-15 5 1 0 0,9-3-152 0 0,0 2 1 0 0,0 1-1 0 0,0 0 0 0 0,1 1 1 0 0,1 1-1 0 0,-34 22 1 0 0,47-28-4 0 0,0 1 1 0 0,1-1 0 0 0,-1 1 0 0 0,0 0 0 0 0,1 0 0 0 0,0 0-1 0 0,0 0 1 0 0,0 1 0 0 0,1-1 0 0 0,-4 8 0 0 0,5-10-81 0 0,1 0 0 0 0,-1 1 0 0 0,0-1 0 0 0,1 1 0 0 0,0-1-1 0 0,-1 1 1 0 0,1-1 0 0 0,0 1 0 0 0,0-1 0 0 0,1 4 0 0 0,-1-4-183 0 0,1 0 0 0 0,-1-1-1 0 0,1 1 1 0 0,0 0 0 0 0,-1 0-1 0 0,1 0 1 0 0,0-1 0 0 0,0 1 0 0 0,0-1-1 0 0,0 1 1 0 0,1-1 0 0 0,-1 1-1 0 0,0-1 1 0 0,3 3 0 0 0,8 3-2200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3:1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74 179 188 0 0,'-1'-2'1613'0'0,"1"2"-1466"0"0,0 0 0 0 0,-1 0-1 0 0,1 0 1 0 0,0-1 0 0 0,0 1-1 0 0,0 0 1 0 0,0 0 0 0 0,0 0-1 0 0,0-1 1 0 0,0 1 0 0 0,0 0-1 0 0,0 0 1 0 0,0 0 0 0 0,0-1-1 0 0,0 1 1 0 0,0 0 0 0 0,0 0-1 0 0,0 0 1 0 0,0-1 0 0 0,2-1 1759 0 0,-2 2-1759 0 0,13-6 2695 0 0,24-1-1513 0 0,-31 6-525 0 0,38-6 1880 0 0,83-27 1 0 0,-111 28-2145 0 0,1-1 1 0 0,-1 0-1 0 0,0-1 1 0 0,-1-1-1 0 0,0-1 0 0 0,0 0 1 0 0,23-22-1 0 0,-8 6 1473 0 0,-30 26-1994 0 0,1 0 0 0 0,-1 0 0 0 0,0 1 0 0 0,1-1-1 0 0,-1 0 1 0 0,0 1 0 0 0,1-1 0 0 0,-1 0 0 0 0,0 1 0 0 0,1-1-1 0 0,-1 1 1 0 0,0-1 0 0 0,0 0 0 0 0,0 1 0 0 0,1-1 0 0 0,-1 1 0 0 0,0-1-1 0 0,0 1 1 0 0,0-1 0 0 0,0 1 0 0 0,0-1 0 0 0,0 1 0 0 0,0-1-1 0 0,0 1 1 0 0,0-1 0 0 0,0 0 0 0 0,0 1 0 0 0,0 0 0 0 0,0 15 194 0 0,-6 42 106 0 0,-16 208 984 0 0,20-213-825 0 0,3 0-1 0 0,2 0 0 0 0,11 53 0 0 0,-8-77-216 0 0,-3-17-61 0 0,0 1-1 0 0,1 23 0 0 0,-4-34-238 0 0,0 0-1 0 0,-1-1 1 0 0,1 1-1 0 0,-1 0 1 0 0,1-1 0 0 0,-1 1-1 0 0,1 0 1 0 0,-1-1 0 0 0,0 1-1 0 0,0-1 1 0 0,0 1-1 0 0,0-1 1 0 0,0 0 0 0 0,0 1-1 0 0,0-1 1 0 0,0 0-1 0 0,-1 0 1 0 0,1 0 0 0 0,0 0-1 0 0,-1 0 1 0 0,-2 2 0 0 0,-37 15-369 0 0,30-14 344 0 0,-44 14-148 0 0,-88 17 0 0 0,88-24 691 0 0,-101 35 1 0 0,156-46-463 0 0,-1 0 1 0 0,1 0 0 0 0,0 0-1 0 0,0 0 1 0 0,0 0 0 0 0,0 0-1 0 0,0 0 1 0 0,0 0 0 0 0,-1 0-1 0 0,1 0 1 0 0,0 0 0 0 0,0 0 0 0 0,0 0-1 0 0,0 0 1 0 0,0 0 0 0 0,0 0-1 0 0,0 0 1 0 0,-1 0 0 0 0,1 0-1 0 0,0 0 1 0 0,0 0 0 0 0,0 0-1 0 0,0 0 1 0 0,0 0 0 0 0,0 0-1 0 0,0 0 1 0 0,-1 1 0 0 0,1-1 0 0 0,0 0-1 0 0,0 0 1 0 0,0 0 0 0 0,0 0-1 0 0,0 0 1 0 0,0 0 0 0 0,0 0-1 0 0,0 0 1 0 0,0 1 0 0 0,0-1-1 0 0,0 0 1 0 0,0 0 0 0 0,0 0-1 0 0,0 0 1 0 0,0 0 0 0 0,0 0 0 0 0,0 0-1 0 0,0 1 1 0 0,0-1 0 0 0,0 0-1 0 0,0 0 1 0 0,0 0 0 0 0,0 0-1 0 0,0 0 1 0 0,0 0 0 0 0,0 1-1 0 0,0-1 1 0 0,0 0 0 0 0,0 0 0 0 0,0 0-1 0 0,0 0 1 0 0,0 0 0 0 0,0 0-1 0 0,0 0 1 0 0,0 0 0 0 0,1 1-1 0 0,-1-1 1 0 0,0 0 0 0 0,13 3 362 0 0,21-1-15 0 0,221-18 1195 0 0,-157 8-3350 0 0,-56 4-1433 0 0,20-4-5712 0 0,-36 4 5959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3:20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1 204 0 0,'-6'8'9858'0'0,"-9"7"-4357"0"0,-86 84-373 0 0,64-67-3488 0 0,-1-2 1 0 0,-2-1 0 0 0,-61 33 0 0 0,88-58-3103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3:2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24 292 0 0,'0'0'207'0'0,"0"-1"-1"0"0,-1 1 1 0 0,1-1-1 0 0,-1 1 1 0 0,1-1-1 0 0,0 1 1 0 0,0-1-1 0 0,-1 1 1 0 0,1-1-1 0 0,0 1 1 0 0,0-1-1 0 0,-1 1 1 0 0,1-1-1 0 0,0 1 1 0 0,0-1-1 0 0,0 1 1 0 0,0-1-1 0 0,0 0 1 0 0,0 1-1 0 0,0-1 1 0 0,0 1-1 0 0,0-1 1 0 0,0 1-1 0 0,0-1 1 0 0,0 0-1 0 0,1 1 1 0 0,-1-1-1 0 0,0 1 1 0 0,0-1-1 0 0,0 1 1 0 0,1-1-1 0 0,-1 1 1 0 0,0-1-1 0 0,1 1 1 0 0,-1-1-1 0 0,0 1 1 0 0,1 0-1 0 0,-1-1 1 0 0,1 1-1 0 0,-1-1 1 0 0,1 1-1 0 0,-1 0 1 0 0,1 0-1 0 0,-1-1 1 0 0,1 1-1 0 0,-1 0 1 0 0,1 0-1 0 0,-1-1 1 0 0,1 1-1 0 0,-1 0 1 0 0,1 0-1 0 0,-1 0 1 0 0,1 0-1 0 0,0 0 1 0 0,-1 0-1 0 0,2 0 1 0 0,1 0 495 0 0,1 0 0 0 0,0 0-1 0 0,0 0 1 0 0,0 1 0 0 0,0 0 0 0 0,-1 0 0 0 0,7 2 0 0 0,35 18 2001 0 0,-1 2 0 0 0,-2 2 0 0 0,57 42 0 0 0,36 23 598 0 0,-112-76-3106 0 0,1-2 0 0 0,0-1 1 0 0,1 0-1 0 0,26 6 0 0 0,-43-15-716 0 0,-1-1 0 0 0,1 0 0 0 0,-1 0 0 0 0,10-1 0 0 0,-12-1-2357 0 0,9-5 475 0 0,4-3-4738 0 0,-10 4 4102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3:2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0 125 200 0 0,'5'-8'922'0'0,"0"0"-1"0"0,1 0 1 0 0,0 1 0 0 0,0-1-1 0 0,1 2 1 0 0,0-1 0 0 0,0 1-1 0 0,0 0 1 0 0,1 0 0 0 0,0 0-1 0 0,0 1 1 0 0,10-4 0 0 0,-7 4 107 0 0,1-1 1 0 0,0 1-1 0 0,0 1 1 0 0,1 0-1 0 0,-1 1 0 0 0,1 1 1 0 0,-1-1-1 0 0,20 1 1 0 0,-30 1-881 0 0,0 1 0 0 0,0 0 0 0 0,1 0 0 0 0,-1 0 0 0 0,0 0 1 0 0,0 1-1 0 0,0-1 0 0 0,0 0 0 0 0,0 1 0 0 0,0 0 0 0 0,0-1 0 0 0,0 1 1 0 0,0 0-1 0 0,0 0 0 0 0,0 0 0 0 0,0 0 0 0 0,-1 1 0 0 0,1-1 1 0 0,0 0-1 0 0,-1 1 0 0 0,1-1 0 0 0,-1 1 0 0 0,1-1 0 0 0,-1 1 0 0 0,0 0 1 0 0,0 0-1 0 0,0-1 0 0 0,0 1 0 0 0,0 0 0 0 0,0 0 0 0 0,0 3 1 0 0,0-1-13 0 0,-1 0 0 0 0,1 1 0 0 0,-1-1 0 0 0,0 0 0 0 0,-1 1 1 0 0,1-1-1 0 0,-1 1 0 0 0,0-1 0 0 0,0 0 0 0 0,0 0 1 0 0,-1 1-1 0 0,1-1 0 0 0,-1 0 0 0 0,-2 4 0 0 0,-8 11 358 0 0,-27 36-1 0 0,28-42-277 0 0,0 2-1 0 0,1 0 1 0 0,1 0 0 0 0,-10 20-1 0 0,19-34-177 0 0,-1 0-1 0 0,1 0 0 0 0,0 0 0 0 0,-1 0 1 0 0,1 0-1 0 0,0 0 0 0 0,-1 0 0 0 0,1 0 1 0 0,0 0-1 0 0,0 0 0 0 0,0 0 0 0 0,0 0 1 0 0,0 0-1 0 0,0 0 0 0 0,0 0 0 0 0,0 0 0 0 0,1 0 1 0 0,-1 0-1 0 0,0 0 0 0 0,1 0 0 0 0,-1 0 1 0 0,1 0-1 0 0,-1 0 0 0 0,1 0 0 0 0,-1 0 1 0 0,1 0-1 0 0,-1 0 0 0 0,2 1 0 0 0,1-1 14 0 0,-1 1 0 0 0,0-1-1 0 0,0 0 1 0 0,1 1 0 0 0,-1-1-1 0 0,1 0 1 0 0,-1-1 0 0 0,1 1-1 0 0,0 0 1 0 0,-1-1 0 0 0,4 1-1 0 0,9 0 73 0 0,0-1 0 0 0,0-1 0 0 0,15-1 0 0 0,-30 2-120 0 0,19-3-79 0 0,1 0 0 0 0,-1-1 0 0 0,-1-1 1 0 0,24-8-1 0 0,-6-4-4094 0 0,2-4-5600 0 0,-23 11 6636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3:2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47 191 7185 0 0,'-12'-12'4389'0'0,"9"9"-3506"0"0,0 0-1 0 0,0 0 0 0 0,0 0 0 0 0,0 0 0 0 0,1 0 0 0 0,-1-1 0 0 0,1 1 0 0 0,0-1 1 0 0,0 1-1 0 0,0-1 0 0 0,0 0 0 0 0,1 0 0 0 0,-2-8 0 0 0,3 11-722 0 0,0 0 0 0 0,1-1 0 0 0,-1 1-1 0 0,1 0 1 0 0,-1 0 0 0 0,1 0 0 0 0,0 0 0 0 0,0 0-1 0 0,-1 0 1 0 0,1 0 0 0 0,0 0 0 0 0,0 0 0 0 0,0 0-1 0 0,0 0 1 0 0,0 0 0 0 0,0 1 0 0 0,0-1 0 0 0,0 0-1 0 0,0 1 1 0 0,1-1 0 0 0,-1 1 0 0 0,2-1 0 0 0,27-9 1360 0 0,-29 9-1425 0 0,39-9 1474 0 0,200-56 345 0 0,-228 62-2936 0 0,19-5-693 0 0,-21 8-2203 0 0</inkml:trace>
  <inkml:trace contextRef="#ctx0" brushRef="#br0" timeOffset="1">186 201 480 0 0,'-1'0'176'0'0,"-26"20"2904"0"0,16-2 2768 0 0,11-18-5604 0 0,1 1 1 0 0,-1-1-1 0 0,0 1 0 0 0,1 0 0 0 0,-1-1 0 0 0,1 1 1 0 0,-1-1-1 0 0,1 1 0 0 0,-1-1 0 0 0,1 1 0 0 0,-1-1 1 0 0,1 1-1 0 0,-1-1 0 0 0,1 0 0 0 0,0 1 0 0 0,-1-1 1 0 0,1 0-1 0 0,-1 0 0 0 0,1 1 0 0 0,0-1 1 0 0,-1 0-1 0 0,1 0 0 0 0,0 0 0 0 0,0 0 0 0 0,-1 0 1 0 0,2 0-1 0 0,22 4 1884 0 0,-23-4-1751 0 0,24 1 2420 0 0,41-3-1 0 0,-44 0-2193 0 0,0 1 0 0 0,32 4-1 0 0,-35 0-9919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3:2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95 200 0 0,'-2'-3'610'0'0,"0"1"1"0"0,-1-1-1 0 0,2 1 0 0 0,-1-1 0 0 0,0 0 1 0 0,0 0-1 0 0,1 0 0 0 0,-1 0 1 0 0,1 0-1 0 0,0 0 0 0 0,0 0 1 0 0,0-1-1 0 0,0-5 0 0 0,1 7-337 0 0,0 0 0 0 0,1 1 0 0 0,-1-1 0 0 0,0 0 0 0 0,1 0-1 0 0,0 1 1 0 0,-1-1 0 0 0,1 0 0 0 0,0 1 0 0 0,0-1 0 0 0,0 1 0 0 0,0-1 0 0 0,0 1-1 0 0,0-1 1 0 0,0 1 0 0 0,0 0 0 0 0,1-1 0 0 0,-1 1 0 0 0,1 0 0 0 0,-1 0 0 0 0,1 0-1 0 0,-1 0 1 0 0,1 0 0 0 0,-1 1 0 0 0,1-1 0 0 0,0 0 0 0 0,0 1 0 0 0,2-1 0 0 0,4-2 132 0 0,0 1 1 0 0,0 0-1 0 0,0 1 1 0 0,0 0-1 0 0,0 0 1 0 0,1 1 0 0 0,-1 0-1 0 0,0 1 1 0 0,0-1-1 0 0,0 1 1 0 0,1 1 0 0 0,-1 0-1 0 0,0 0 1 0 0,-1 1-1 0 0,1-1 1 0 0,9 6 0 0 0,-13-6-310 0 0,0 0 0 0 0,-1 1 1 0 0,1-1-1 0 0,0 1 0 0 0,-1 0 0 0 0,1 0 1 0 0,-1 0-1 0 0,0 0 0 0 0,0 1 1 0 0,0-1-1 0 0,-1 1 0 0 0,1 0 1 0 0,-1 0-1 0 0,0 0 0 0 0,0 0 1 0 0,0 0-1 0 0,-1 0 0 0 0,1 1 0 0 0,-1-1 1 0 0,0 1-1 0 0,0-1 0 0 0,-1 0 1 0 0,1 1-1 0 0,-1 0 0 0 0,0-1 1 0 0,0 1-1 0 0,0-1 0 0 0,-1 1 1 0 0,0-1-1 0 0,0 0 0 0 0,-1 6 0 0 0,-5 6 16 0 0,1 1-1 0 0,-2-1 1 0 0,0 0-1 0 0,-1 0 1 0 0,-1-1-1 0 0,0-1 0 0 0,-1 0 1 0 0,-1 0-1 0 0,-14 14 1 0 0,10-12-16 0 0,2 0 0 0 0,0 1 0 0 0,1 1 1 0 0,1 0-1 0 0,-16 30 0 0 0,27-46-85 0 0,0 0 1 0 0,0 0 0 0 0,0 0-1 0 0,1 0 1 0 0,-1 0-1 0 0,0 1 1 0 0,1-1-1 0 0,0 0 1 0 0,-1 0 0 0 0,1 0-1 0 0,0 0 1 0 0,0 1-1 0 0,0-1 1 0 0,0 0-1 0 0,0 0 1 0 0,1 0 0 0 0,-1 0-1 0 0,1 1 1 0 0,0-1-1 0 0,-1 0 1 0 0,1 0-1 0 0,0 0 1 0 0,0 0 0 0 0,0 0-1 0 0,0-1 1 0 0,1 1-1 0 0,-1 0 1 0 0,2 2-1 0 0,1-1 21 0 0,0 0-1 0 0,0-1 0 0 0,1 1 0 0 0,-1-1 1 0 0,1 0-1 0 0,-1 0 0 0 0,1 0 1 0 0,0-1-1 0 0,0 1 0 0 0,0-1 0 0 0,8 1 1 0 0,12 0 152 0 0,1 0 0 0 0,-1-2 0 0 0,1-1-1 0 0,-1-1 1 0 0,1-1 0 0 0,24-6 0 0 0,34-12-2571 0 0,-71 18-388 0 0,-7 2-860 0 0,13-1-4007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3:2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59 342 152 0 0,'-5'-2'8439'0'0,"-6"18"-5436"0"0,2 1 1 0 0,0 0-1 0 0,-9 26 0 0 0,11-26-762 0 0,43-117 5335 0 0,23-92-7896 0 0,-42 135 933 0 0,-12 37-595 0 0,-4 13-2 0 0,0 0 1 0 0,1 1-1 0 0,0-1 0 0 0,1 1 0 0 0,-1-1 1 0 0,1 1-1 0 0,0 0 0 0 0,1 0 1 0 0,7-11-1 0 0,-10 16-11 0 0,0 0-1 0 0,0 1 1 0 0,0-1 0 0 0,0 1 0 0 0,1-1-1 0 0,-1 1 1 0 0,0 0 0 0 0,0-1 0 0 0,0 1-1 0 0,0 0 1 0 0,1 0 0 0 0,-1-1 0 0 0,0 1-1 0 0,0 0 1 0 0,0 0 0 0 0,1 0 0 0 0,-1 1-1 0 0,0-1 1 0 0,0 0 0 0 0,0 0 0 0 0,0 1-1 0 0,1-1 1 0 0,-1 1 0 0 0,0-1 0 0 0,0 1-1 0 0,0-1 1 0 0,0 1 0 0 0,0 0 0 0 0,0-1-1 0 0,0 1 1 0 0,0 0 0 0 0,-1 0 0 0 0,1 0-1 0 0,0-1 1 0 0,0 1 0 0 0,0 1 0 0 0,28 40 58 0 0,-26-36-51 0 0,11 19 53 0 0,18 51 0 0 0,3 7 18 0 0,-25-65-53 0 0,1 1 0 0 0,0-2 0 0 0,27 32 0 0 0,-32-42-144 0 0,0-1 1 0 0,1 1-1 0 0,0-1 0 0 0,0-1 0 0 0,1 1 0 0 0,0-1 0 0 0,0 0 0 0 0,0-1 0 0 0,0 0 1 0 0,1 0-1 0 0,11 3 0 0 0,3-5-703 0 0,-22-2 788 0 0,-1 0-1 0 0,1 0 1 0 0,0 0 0 0 0,-1 0 0 0 0,1 0-1 0 0,0 0 1 0 0,-1 0 0 0 0,1 0 0 0 0,0 0-1 0 0,-1-1 1 0 0,1 1 0 0 0,0 0-1 0 0,-1 0 1 0 0,1 0 0 0 0,-1-1 0 0 0,1 1-1 0 0,0 0 1 0 0,-1-1 0 0 0,1 1 0 0 0,-1 0-1 0 0,1-1 1 0 0,-1 1 0 0 0,1-1-1 0 0,-1 1 1 0 0,0-1 0 0 0,1 1 0 0 0,-1-1-1 0 0,1 0 1 0 0,-1 1 0 0 0,0-1 0 0 0,1 0-1 0 0,-3-1 30 0 0,-1 0-1 0 0,1 0 1 0 0,0 1-1 0 0,-1-1 1 0 0,1 1-1 0 0,-1-1 0 0 0,0 1 1 0 0,1 0-1 0 0,-1 0 1 0 0,-4-1-1 0 0,-40-10 205 0 0,0 2-1 0 0,-1 2 0 0 0,0 2 1 0 0,-82 0-1 0 0,80 10-2199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3:31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1 492 0 0,'3'5'6729'0'0,"-3"-5"-6613"0"0,26 4 1920 0 0,33 1-970 0 0,68-3 1099 0 0,1688 38 6740 0 0,-1368-26-7545 0 0,225-15 543 0 0,-295-2-1032 0 0,78 1 78 0 0,376-20 983 0 0,-821 22-1954 0 0,-3 0-55 0 0,0 0 0 0 0,1-1 1 0 0,-1 0-1 0 0,0 0 0 0 0,0-1 0 0 0,0 0 0 0 0,13-5 0 0 0,-76 12-10782 0 0,17 0 7940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3:3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1 412 0 0,'0'0'4157'0'0,"0"5"-2938"0"0,23 280 6874 0 0,3 36-4534 0 0,-21-231-2565 0 0,0 87 455 0 0,-24 135 1440 0 0,9-215-2113 0 0,-5 111 1575 0 0,14-179-1914 0 0,2-1 0 0 0,2 0 1 0 0,0 0-1 0 0,2 0 1 0 0,9 31-1 0 0,-12-53-348 0 0,0 1 1 0 0,1-1-1 0 0,0 0 0 0 0,0 0 0 0 0,1 0 0 0 0,-1 0 0 0 0,1 0 0 0 0,1-1 0 0 0,-1 0 0 0 0,1 0 1 0 0,0 0-1 0 0,5 4 0 0 0,-1-2-7 0 0,0-2 0 0 0,0 1 1 0 0,1-1-1 0 0,-1 0 0 0 0,1-1 1 0 0,0-1-1 0 0,11 4 1 0 0,14 0 70 0 0,1-1 0 0 0,0-2 1 0 0,56 0-1 0 0,-75-4-98 0 0,516-5 570 0 0,-506 4-601 0 0,350-11 257 0 0,204 3 24 0 0,-270 7-44 0 0,1040-22 1 0 0,-590 5-262 0 0,-35 1 0 0 0,-689 17 0 0 0,45-9 0 0 0,-75 8 0 0 0,1-3 0 0 0,-5-1-92 0 0,9-24-6286 0 0,-3 8-1061 0 0,-2 5 4206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3:3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6029 0 0,'-10'-44'13443'0'0,"17"65"-12396"0"0,7 27-52 0 0,-2 1 1 0 0,8 76 0 0 0,-10-61-580 0 0,17 92 751 0 0,30 246 1975 0 0,-43-140-821 0 0,-15-209-1590 0 0,-2-1 0 0 0,-20 101-1 0 0,12-105-707 0 0,2-10-23 0 0,-5 40 0 0 0,14-69 0 0 0,5 0 1 0 0,8-6-4445 0 0,5-10-3852 0 0,-18 7 8052 0 0,10-6-3146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2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400 116 136 0 0,'-8'-33'6625'0'0,"4"26"-5807"0"0,-1 1-1 0 0,-1 0 1 0 0,1 1-1 0 0,-1-1 1 0 0,0 1 0 0 0,-1 0-1 0 0,1 1 1 0 0,-11-7-1 0 0,7 7-247 0 0,1-1 0 0 0,-1 2-1 0 0,1-1 1 0 0,-1 1 0 0 0,0 1-1 0 0,-13-2 1 0 0,12 2-260 0 0,0 1 0 0 0,0 1 0 0 0,1 0 0 0 0,-1 1 0 0 0,0 0 0 0 0,0 0 0 0 0,0 1 0 0 0,1 1-1 0 0,-1 0 1 0 0,1 0 0 0 0,0 1 0 0 0,0 0 0 0 0,-15 9 0 0 0,17-8-86 0 0,1 0 0 0 0,0 0 0 0 0,0 0-1 0 0,1 1 1 0 0,-1 0 0 0 0,1 1 0 0 0,0-1 0 0 0,1 1 0 0 0,0 0-1 0 0,-8 14 1 0 0,12-17-136 0 0,-1 0 0 0 0,1 0 0 0 0,0 0-1 0 0,0 0 1 0 0,0 0 0 0 0,0 0 0 0 0,1 0-1 0 0,-1 0 1 0 0,1 1 0 0 0,0-1 0 0 0,1 0-1 0 0,-1 0 1 0 0,1 0 0 0 0,-1 0 0 0 0,1 1 0 0 0,1-1-1 0 0,-1 0 1 0 0,0-1 0 0 0,1 1 0 0 0,0 0-1 0 0,0 0 1 0 0,0-1 0 0 0,0 1 0 0 0,4 3-1 0 0,3 3 8 0 0,-1-1-1 0 0,1 0 0 0 0,1-1 0 0 0,0 0 0 0 0,0 0 0 0 0,0-1 0 0 0,1 0 1 0 0,0-1-1 0 0,19 8 0 0 0,0-3 104 0 0,0 0-1 0 0,50 10 1 0 0,-63-18-124 0 0,1 0-1 0 0,0-1 1 0 0,-1-1-1 0 0,1 0 1 0 0,0-1-1 0 0,27-4 1 0 0,-40 3-61 0 0,0 0-1 0 0,0 0 0 0 0,-1-1 1 0 0,1 0-1 0 0,-1 1 1 0 0,1-1-1 0 0,-1-1 1 0 0,1 1-1 0 0,-1-1 1 0 0,0 0-1 0 0,0 0 1 0 0,4-4-1 0 0,-5 4-13 0 0,-1 0 0 0 0,0 0 0 0 0,0 0-1 0 0,0 0 1 0 0,-1-1 0 0 0,1 1 0 0 0,-1 0-1 0 0,0-1 1 0 0,1 1 0 0 0,-2-1 0 0 0,1 0-1 0 0,0 1 1 0 0,-1-1 0 0 0,1 1 0 0 0,-1-1-1 0 0,0 0 1 0 0,-1 0 0 0 0,0-5 0 0 0,0 0 13 0 0,-1 1 1 0 0,0 0 0 0 0,-1-1 0 0 0,1 1-1 0 0,-2 0 1 0 0,1 1 0 0 0,-1-1-1 0 0,0 0 1 0 0,-1 1 0 0 0,0 0 0 0 0,0 0-1 0 0,0 1 1 0 0,-1-1 0 0 0,0 1-1 0 0,0 0 1 0 0,0 1 0 0 0,-11-8-1 0 0,0 2-503 0 0,0 0 0 0 0,-22-10 0 0 0,-39-12-7084 0 0,53 22 2893 0 0,19 9 1974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1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0 544 404 0 0,'7'-4'1197'0'0,"-1"0"1"0"0,1 0-1 0 0,0 0 1 0 0,0 1-1 0 0,1 0 1 0 0,-1 0-1 0 0,0 1 1 0 0,14-3-1 0 0,-8 3-95 0 0,0 1 0 0 0,0 0-1 0 0,0 1 1 0 0,22 2 0 0 0,2 5 483 0 0,1 1 1 0 0,55 20 0 0 0,-86-26-1324 0 0,1 1-59 0 0,15 3 565 0 0,-1 2-1 0 0,-1 0 1 0 0,0 1 0 0 0,0 2 0 0 0,21 13-1 0 0,-32-14 197 0 0,-14-11-174 0 0,2 0-755 0 0,0-1 0 0 0,0 1 0 0 0,0-1 0 0 0,0 1 0 0 0,0-1 0 0 0,1 0-1 0 0,-1 1 1 0 0,1-1 0 0 0,-4-4 0 0 0,2-1-10 0 0,0 0-1 0 0,0-1 1 0 0,1 1-1 0 0,0-1 0 0 0,0 1 1 0 0,1-1-1 0 0,0 1 1 0 0,0-1-1 0 0,1 0 0 0 0,0 0 1 0 0,0 1-1 0 0,1-1 1 0 0,0 0-1 0 0,4-14 1 0 0,0 6 10 0 0,1 0 0 0 0,0 0 0 0 0,1 1 0 0 0,1 0 0 0 0,1 0 0 0 0,13-18 0 0 0,5-2 67 0 0,1 0-1 0 0,1 2 1 0 0,2 1 0 0 0,2 1 0 0 0,68-49 0 0 0,-80 65 0 0 0,1 1 0 0 0,1 2 0 0 0,0 0 0 0 0,1 1 1 0 0,0 1-1 0 0,0 1 0 0 0,1 2 0 0 0,0 0 0 0 0,1 2 0 0 0,0 1 0 0 0,44-2 1 0 0,-66 5-81 0 0,0 1 1 0 0,0 0-1 0 0,0 1 1 0 0,-1-1 0 0 0,1 1-1 0 0,0-1 1 0 0,0 1-1 0 0,-1 0 1 0 0,1 1 0 0 0,0-1-1 0 0,-1 1 1 0 0,1-1-1 0 0,-1 1 1 0 0,0 0 0 0 0,0 0-1 0 0,0 0 1 0 0,0 1 0 0 0,0-1-1 0 0,0 1 1 0 0,0 0-1 0 0,2 4 1 0 0,-2-3-4 0 0,-1 0 0 0 0,0 1-1 0 0,-1-1 1 0 0,1 1 0 0 0,-1-1 0 0 0,0 1 0 0 0,0 0 0 0 0,0 0 0 0 0,-1-1-1 0 0,0 1 1 0 0,1 0 0 0 0,-2 0 0 0 0,1 0 0 0 0,-1-1 0 0 0,1 1 0 0 0,-1 0-1 0 0,-2 4 1 0 0,-12 35 44 0 0,-2 0-1 0 0,-1-2 1 0 0,-3 0 0 0 0,-38 59-1 0 0,31-54-12 0 0,22-37-39 0 0,0-1 0 0 0,1 2 1 0 0,1-1-1 0 0,-6 15 0 0 0,10-22-4 0 0,-1-1-1 0 0,1 0 1 0 0,-1 0-1 0 0,1 1 0 0 0,0-1 1 0 0,-1 0-1 0 0,1 1 1 0 0,0-1-1 0 0,1 0 0 0 0,-1 1 1 0 0,0-1-1 0 0,1 0 1 0 0,-1 0-1 0 0,1 1 1 0 0,0-1-1 0 0,0 0 0 0 0,0 0 1 0 0,0 0-1 0 0,0 0 1 0 0,0 0-1 0 0,0 0 0 0 0,1 0 1 0 0,-1 0-1 0 0,1 0 1 0 0,-1-1-1 0 0,1 1 1 0 0,3 2-1 0 0,9 4 31 0 0,0 0 0 0 0,1 0-1 0 0,-1-2 1 0 0,2 0 0 0 0,-1 0 0 0 0,1-2 0 0 0,0 0 0 0 0,32 4-1 0 0,11-3-571 0 0,64-2 0 0 0,-102-3 49 0 0,-6-1-458 0 0,-10 0-1511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5:16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 48 0 0,'0'0'515'0'0,"-7"-11"8150"0"0,4 27-7743 0 0,0 0 1 0 0,1 0 0 0 0,1-1 0 0 0,0 1 0 0 0,1 0 0 0 0,4 31 0 0 0,-3-39-699 0 0,76 467 5613 0 0,-11-112-3014 0 0,-36 206 495 0 0,-28-484-2898 0 0,-3 104 294 0 0,1 37-73 0 0,17-88-211 0 0,-17-136-418 0 0,0 0-3 0 0,0 1 0 0 0,1-1 0 0 0,-1 1 0 0 0,1-1 0 0 0,0 1 0 0 0,0-1 0 0 0,0 1 0 0 0,0-1 0 0 0,0 0 0 0 0,0 0 0 0 0,2 3 0 0 0,1-2-6 0 0,-1 0 1 0 0,1 0-1 0 0,0-1 1 0 0,-1 1-1 0 0,1-1 1 0 0,0 0-1 0 0,1 0 1 0 0,-1 0-1 0 0,0-1 0 0 0,0 1 1 0 0,6 0-1 0 0,58 8 18 0 0,-35-7-10 0 0,456 29 91 0 0,-352-27-81 0 0,335 3 46 0 0,-289-3-23 0 0,358 5 89 0 0,-109-16 0 0 0,-147 0-98 0 0,315 0 52 0 0,7-6-26 0 0,-301-1-32 0 0,832-53 15 0 0,-850 43-41 0 0,-89 5 1 0 0,428-28 52 0 0,-564 45-68 0 0,-22 1 314 0 0,76-10 1 0 0,-115 9-223 0 0,5 0 44 0 0,-7 1-133 0 0,0 0 1 0 0,-1 0 0 0 0,1 0 0 0 0,0 0-1 0 0,0 0 1 0 0,0 0 0 0 0,0 0 0 0 0,0 0 0 0 0,0 0-1 0 0,0 0 1 0 0,0-1 0 0 0,0 1 0 0 0,0 0-1 0 0,0 0 1 0 0,0 0 0 0 0,-1 0 0 0 0,1 0-1 0 0,0 0 1 0 0,0 0 0 0 0,0 0 0 0 0,0 0-1 0 0,0-1 1 0 0,0 1 0 0 0,0 0 0 0 0,0 0 0 0 0,0 0-1 0 0,0 0 1 0 0,0 0 0 0 0,0 0 0 0 0,0 0-1 0 0,0 0 1 0 0,0-1 0 0 0,0 1 0 0 0,0 0-1 0 0,0 0 1 0 0,0 0 0 0 0,0 0 0 0 0,0 0-1 0 0,1 0 1 0 0,-1 0 0 0 0,0 0 0 0 0,0-1 0 0 0,0 1-1 0 0,0 0 1 0 0,0 0 0 0 0,0 0 0 0 0,0 0-1 0 0,0 0 1 0 0,0 0 0 0 0,0 0 0 0 0,0 0-1 0 0,1 0 1 0 0,-1 0 0 0 0,0 0 0 0 0,0 0-1 0 0,0 0 1 0 0,0 0 0 0 0,0 0 0 0 0,0 0-1 0 0,0 0 1 0 0,0 0 0 0 0,1 0 0 0 0,-1 0 0 0 0,0 0-1 0 0,0 0 1 0 0,0 0 0 0 0,0 0 0 0 0,-11-5-830 0 0,-1 0 0 0 0,1-1 0 0 0,0 0 0 0 0,-16-12 1 0 0,14 8-1436 0 0,1 0 1 0 0,0-1 0 0 0,-15-17 0 0 0,5-1-825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5:17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0 263 516 0 0,'5'-17'4081'0'0,"-1"13"-3631"0"0,0 0-1 0 0,0 1 1 0 0,1 0 0 0 0,0-1 0 0 0,-1 2-1 0 0,1-1 1 0 0,0 1 0 0 0,0-1-1 0 0,1 2 1 0 0,-1-1 0 0 0,0 0-1 0 0,9 0 1 0 0,10-2 437 0 0,38-1-1 0 0,-36 3-388 0 0,111-3 1083 0 0,425-7 1086 0 0,-101 8-1011 0 0,14 7-233 0 0,20 6-276 0 0,-73-7-366 0 0,-368-3-685 0 0,575-5 726 0 0,1369-73 1237 0 0,-1835 70-1863 0 0,736-61 1438 0 0,-527 43-355 0 0,-369 27-1229 0 0,0 0-1 0 0,-1 0 1 0 0,1 1 0 0 0,0-1-1 0 0,0 1 1 0 0,-1 0-1 0 0,1 0 1 0 0,-1 0 0 0 0,1 0-1 0 0,-1 0 1 0 0,1 0-1 0 0,-1 1 1 0 0,1 0-1 0 0,-1-1 1 0 0,0 1 0 0 0,0 0-1 0 0,0 0 1 0 0,0 0-1 0 0,0 0 1 0 0,0 0 0 0 0,-1 0-1 0 0,1 1 1 0 0,-1-1-1 0 0,1 0 1 0 0,-1 1 0 0 0,0 0-1 0 0,0-1 1 0 0,1 5-1 0 0,2 8 82 0 0,-1 0-1 0 0,0 1 0 0 0,-1-1 0 0 0,1 17 1 0 0,-2-13-36 0 0,17 152 610 0 0,7 170 448 0 0,-64 450-484 0 0,6-127-669 0 0,38-600 0 0 0,-4-51 0 0 0,0 3 0 0 0,0 1 0 0 0,-2-3 0 0 0,0-1-65 0 0,1-10-389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1:16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136 187 268 0 0,'-6'-5'670'0'0,"2"2"311"0"0,0-1-1 0 0,0 0 1 0 0,0 0-1 0 0,0 0 1 0 0,0-1-1 0 0,1 1 1 0 0,0-1-1 0 0,0 0 1 0 0,0 0-1 0 0,0 0 1 0 0,-2-8-1 0 0,5 11-756 0 0,0 0-1 0 0,0 0 1 0 0,0 0-1 0 0,1 0 0 0 0,-1 0 1 0 0,1 0-1 0 0,-1 0 0 0 0,1 0 1 0 0,0 0-1 0 0,0 0 1 0 0,0 0-1 0 0,0 1 0 0 0,0-1 1 0 0,0 0-1 0 0,0 1 0 0 0,0-1 1 0 0,1 1-1 0 0,-1-1 1 0 0,4-2-1 0 0,30-24 1908 0 0,-22 20-1565 0 0,1 1-1 0 0,0 0 1 0 0,0 0 0 0 0,1 2-1 0 0,0 0 1 0 0,22-5-1 0 0,-30 8-415 0 0,-1 1 0 0 0,1 0 0 0 0,0 1-1 0 0,0 0 1 0 0,0 0 0 0 0,0 0 0 0 0,0 1-1 0 0,0 0 1 0 0,-1 0 0 0 0,1 1 0 0 0,0 0-1 0 0,-1 0 1 0 0,1 0 0 0 0,-1 1 0 0 0,0 0-1 0 0,0 0 1 0 0,6 4 0 0 0,-10-5-113 0 0,0-1 1 0 0,0 1 0 0 0,0-1-1 0 0,0 1 1 0 0,-1 0-1 0 0,1 0 1 0 0,-1 0 0 0 0,1 0-1 0 0,-1 0 1 0 0,0 0-1 0 0,0 0 1 0 0,0 0 0 0 0,0 1-1 0 0,0-1 1 0 0,0 0-1 0 0,0 1 1 0 0,-1-1 0 0 0,1 0-1 0 0,-1 4 1 0 0,0-1-11 0 0,0-1 0 0 0,-1 1 1 0 0,0-1-1 0 0,1 0 0 0 0,-2 0 0 0 0,1 1 0 0 0,0-1 1 0 0,-1 0-1 0 0,0 0 0 0 0,-2 4 0 0 0,-5 6 0 0 0,-1 1 1 0 0,-1-2-1 0 0,0 1 0 0 0,-16 14 1 0 0,18-20-14 0 0,-21 24-23 0 0,29-31 11 0 0,0 0 0 0 0,0 0 0 0 0,-1 1-1 0 0,2-1 1 0 0,-1 1 0 0 0,0-1 0 0 0,0 1 0 0 0,0-1 0 0 0,1 1-1 0 0,-1 0 1 0 0,1-1 0 0 0,-1 1 0 0 0,1 0 0 0 0,-1-1 0 0 0,1 1-1 0 0,0 0 1 0 0,0 0 0 0 0,0-1 0 0 0,0 3 0 0 0,3 0 9 0 0,0 0-1 0 0,0 0 1 0 0,0 0 0 0 0,0 0 0 0 0,1-1 0 0 0,-1 0 0 0 0,1 1-1 0 0,0-1 1 0 0,0 0 0 0 0,0-1 0 0 0,0 1 0 0 0,1-1 0 0 0,-1 0-1 0 0,6 2 1 0 0,1 1 14 0 0,3 3 10 0 0,0-1-1 0 0,-1 2 1 0 0,0 0 0 0 0,0 0-1 0 0,-1 1 1 0 0,20 22 0 0 0,-29-29 4 0 0,0 1 1 0 0,0 0 0 0 0,0 0 0 0 0,-1 0 0 0 0,1 0 0 0 0,-1 0 0 0 0,0 0-1 0 0,-1 1 1 0 0,1-1 0 0 0,-1 1 0 0 0,1-1 0 0 0,-1 1 0 0 0,-1-1-1 0 0,1 1 1 0 0,-1 0 0 0 0,1-1 0 0 0,-1 1 0 0 0,-1 0 0 0 0,1 0 0 0 0,-1-1-1 0 0,0 1 1 0 0,0-1 0 0 0,0 1 0 0 0,0-1 0 0 0,-1 1 0 0 0,0-1-1 0 0,-3 6 1 0 0,0-1 64 0 0,0-2 0 0 0,0 1-1 0 0,-1 0 1 0 0,0-1 0 0 0,0 0-1 0 0,-1-1 1 0 0,0 0 0 0 0,0 1-1 0 0,-1-2 1 0 0,-9 6 0 0 0,4-3 40 0 0,-1-1 1 0 0,0-1 0 0 0,0-1 0 0 0,0 0 0 0 0,-26 6 0 0 0,3-6-236 0 0,0 0-1 0 0,-1-3 1 0 0,1-1 0 0 0,-47-5 0 0 0,80 4-131 0 0,0 0-107 0 0,0 0 0 0 0,1 0 0 0 0,-1 0 0 0 0,0-1 0 0 0,1 0-1 0 0,-1 1 1 0 0,1-1 0 0 0,-1-1 0 0 0,1 1 0 0 0,-1 0 0 0 0,1-1 0 0 0,-5-3-1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1:1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13 284 0 0,'0'0'464'0'0,"3"-7"2456"0"0,-2 1-2960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1:18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40 620 0 0,'-49'4'22982'0'0,"52"-3"-21954"0"0,23 3 33 0 0,1-1 0 0 0,-1-1 0 0 0,0-1 0 0 0,1-2 0 0 0,34-4 0 0 0,-11 1 5 0 0,183-21-364 0 0,-114 11-699 0 0,-97 10 43 0 0,-8 3-2859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1:18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12 7525 0 0,'-3'2'1644'0'0,"2"-1"-974"0"0,-1 0 0 0 0,0 0 1 0 0,1 0-1 0 0,-1 0 0 0 0,1 0 0 0 0,0 1 0 0 0,-1-1 0 0 0,1 0 0 0 0,0 1 1 0 0,0-1-1 0 0,0 1 0 0 0,0-1 0 0 0,0 1 0 0 0,0 0 0 0 0,0-1 1 0 0,0 1-1 0 0,0 2 0 0 0,1-3-531 0 0,1 0-1 0 0,-1-1 1 0 0,1 1 0 0 0,-1-1 0 0 0,1 1-1 0 0,-1-1 1 0 0,1 1 0 0 0,-1-1-1 0 0,1 1 1 0 0,0-1 0 0 0,-1 1 0 0 0,1-1-1 0 0,-1 0 1 0 0,1 0 0 0 0,0 1 0 0 0,0-1-1 0 0,-1 0 1 0 0,1 0 0 0 0,0 1-1 0 0,-1-1 1 0 0,1 0 0 0 0,0 0 0 0 0,0 0-1 0 0,-1 0 1 0 0,2 0 0 0 0,22 0 853 0 0,-23 0-761 0 0,190-14 3922 0 0,-64 2-2578 0 0,-64 3-2809 0 0,-43 4-2813 0 0,0 0-3850 0 0,-7 1 4706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1:19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6477 0 0,'4'-3'13167'0'0,"17"-1"-10141"0"0,28-5-2531 0 0,45-3 1038 0 0,91-15 535 0 0,-146 19-1585 0 0,-1-1 0 0 0,62-25 0 0 0,-78 24-288 0 0,4-12 85 0 0,-17 12-165 0 0,-9 9-103 0 0,0 1 0 0 0,0 0 0 0 0,0-1 0 0 0,0 1 0 0 0,0 0 0 0 0,0-1 0 0 0,0 1 0 0 0,0 0-1 0 0,0-1 1 0 0,0 1 0 0 0,0 0 0 0 0,0-1 0 0 0,0 1 0 0 0,0-1 0 0 0,0 1 0 0 0,0 0 0 0 0,-1 0 0 0 0,1-1-1 0 0,0 1 1 0 0,0 0 0 0 0,0-1 0 0 0,0 1 0 0 0,-1 0 0 0 0,1 0 0 0 0,0-1 0 0 0,0 1 0 0 0,-1 0 0 0 0,1 0-1 0 0,0-1 1 0 0,-1 1 0 0 0,1 0 0 0 0,0 0 0 0 0,-1 0 0 0 0,1 0 0 0 0,0-1 0 0 0,-1 1 0 0 0,1 0 0 0 0,0 0-1 0 0,-1 0 1 0 0,1 0 0 0 0,0 0 0 0 0,-1 0 0 0 0,1 0 0 0 0,0 0 0 0 0,-1 0 0 0 0,0 0 0 0 0,-4 22 383 0 0,1 0 1 0 0,1 0-1 0 0,0 1 1 0 0,2-1-1 0 0,2 34 1 0 0,-1-8 270 0 0,-1 3-469 0 0,6 54 1 0 0,-2-81-205 0 0,1-1 1 0 0,1 0 0 0 0,1 0-1 0 0,14 35 1 0 0,-5-26 6 0 0,-15-32 0 0 0,0 1 0 0 0,0 0 0 0 0,0-1 0 0 0,0 1 0 0 0,0 0 0 0 0,0-1 0 0 0,0 1 0 0 0,0 0 0 0 0,0-1 0 0 0,0 1 0 0 0,0 0 0 0 0,0-1 0 0 0,0 1 0 0 0,-1-1 0 0 0,1 1 0 0 0,0 0 0 0 0,0-1 0 0 0,-1 1 0 0 0,1-1 0 0 0,0 1 0 0 0,-1-1 0 0 0,1 1 0 0 0,-1-1 0 0 0,1 1 0 0 0,0-1 0 0 0,-1 1 0 0 0,1-1 0 0 0,-1 1 0 0 0,1-1 0 0 0,-1 0 0 0 0,0 1 0 0 0,0-1 0 0 0,-18 8 0 0 0,17-7 0 0 0,-86 24-872 0 0,-148 22-1 0 0,160-34 680 0 0,-7 5 784 0 0,80-18 635 0 0,10 0-1120 0 0,-6 0-105 0 0,368-39 13 0 0,-340 37-627 0 0,46 0 0 0 0,-43 2-3313 0 0,0-1-4031 0 0,-16 0 4588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1:1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40 6741 0 0,'18'-8'4562'0'0,"0"-1"-1269"0"0,0 1 0 0 0,22-5-1 0 0,-38 12-2706 0 0,-1 1-534 0 0,-1 0-1 0 0,0 0 0 0 0,1 0 1 0 0,-1 0-1 0 0,0 0 1 0 0,1 0-1 0 0,-1 0 0 0 0,0 0 1 0 0,1 0-1 0 0,-1 0 0 0 0,0 1 1 0 0,1-1-1 0 0,-1 0 1 0 0,0 0-1 0 0,0 0 0 0 0,1 0 1 0 0,-1 1-1 0 0,0-1 0 0 0,0 0 1 0 0,1 0-1 0 0,-1 0 1 0 0,0 1-1 0 0,0-1 0 0 0,1 0 1 0 0,-1 1-1 0 0,0-1 1 0 0,0 0-1 0 0,0 0 0 0 0,0 1 1 0 0,1-1-1 0 0,-1 0 0 0 0,0 1 1 0 0,0-1-1 0 0,0 0 1 0 0,0 1-1 0 0,0-1 0 0 0,0 0 1 0 0,0 1-1 0 0,0-1 0 0 0,0 0 1 0 0,0 1-1 0 0,0-1 1 0 0,0 0-1 0 0,0 1 0 0 0,0-1 1 0 0,0 0-1 0 0,-1 1 0 0 0,1-1 1 0 0,0 0-1 0 0,0 0 1 0 0,0 1-1 0 0,0-1 0 0 0,-1 0 1 0 0,1 1-1 0 0,0-1 0 0 0,0 0 1 0 0,-1 0-1 0 0,1 1 1 0 0,0-1-1 0 0,0 0 0 0 0,-1 0 1 0 0,1 0-1 0 0,-1 1 0 0 0,-16 19 911 0 0,-55 42 581 0 0,-3-2 0 0 0,-87 53 0 0 0,101-72-818 0 0,32-23-208 0 0,18-11-479 0 0,0-1-1 0 0,0 2 0 0 0,1 0 1 0 0,-11 10-1 0 0,21-18-452 0 0,-2 4-1002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1:20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55 8669 0 0,'-9'-20'7966'0'0,"-5"-9"-503"0"0,11 23-4740 0 0,8 7-2319 0 0,1 0 1 0 0,-1 0-1 0 0,1 0 0 0 0,-1 0 1 0 0,0 1-1 0 0,1-1 0 0 0,-1 2 0 0 0,0-1 1 0 0,8 6-1 0 0,46 33 794 0 0,-31-20-593 0 0,3 3-550 0 0,37 37-1 0 0,-42-37-57 0 0,0-1 0 0 0,33 23 0 0 0,-52-42-21 0 0,0-1 1 0 0,0 0 0 0 0,1 0-1 0 0,-1-1 1 0 0,1 1-1 0 0,13 1 1 0 0,-5-2-4077 0 0,0-1-4198 0 0,-3-1 4835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1:2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0 102 324 0 0,'1'-3'558'0'0,"-1"0"-1"0"0,1-1 1 0 0,0 2 0 0 0,0-1-1 0 0,0 0 1 0 0,0 0 0 0 0,1 0-1 0 0,-1 0 1 0 0,1 1 0 0 0,0-1 0 0 0,0 1-1 0 0,0-1 1 0 0,0 1 0 0 0,0 0-1 0 0,0-1 1 0 0,0 1 0 0 0,1 0-1 0 0,-1 1 1 0 0,1-1 0 0 0,0 0-1 0 0,0 1 1 0 0,-1-1 0 0 0,6-1-1 0 0,7-3 1029 0 0,1 0 0 0 0,30-7 0 0 0,-45 13-1535 0 0,22-6 1456 0 0,0 2 0 0 0,40-3 1 0 0,-53 7-1048 0 0,0 0 0 0 0,0 0 0 0 0,0 1 0 0 0,0 0 0 0 0,0 1 0 0 0,0 0 0 0 0,-1 1 0 0 0,18 6 0 0 0,-25-8-381 0 0,-1-1 1 0 0,1 1-1 0 0,-1 0 0 0 0,1 0 0 0 0,-1 0 0 0 0,0 0 1 0 0,1 0-1 0 0,-1 0 0 0 0,0 0 0 0 0,0 1 0 0 0,0-1 1 0 0,0 0-1 0 0,0 1 0 0 0,0-1 0 0 0,0 1 0 0 0,0-1 1 0 0,-1 1-1 0 0,1-1 0 0 0,0 1 0 0 0,-1-1 0 0 0,1 4 1 0 0,-1-2 4 0 0,0 0 0 0 0,0 0 1 0 0,0 0-1 0 0,0 0 1 0 0,-1 0-1 0 0,1 0 0 0 0,-1 0 1 0 0,0 0-1 0 0,0 0 0 0 0,0 0 1 0 0,-2 2-1 0 0,-4 8 135 0 0,0-1 0 0 0,-1 0 0 0 0,-18 21-1 0 0,24-31-187 0 0,-23 24 261 0 0,19-22-211 0 0,1 1 1 0 0,0 0-1 0 0,0 0 0 0 0,0 1 1 0 0,1 0-1 0 0,-1-1 0 0 0,1 1 1 0 0,1 1-1 0 0,-1-1 1 0 0,1 0-1 0 0,0 1 0 0 0,-2 9 1 0 0,5-14-63 0 0,0 0 0 0 0,0 0 0 0 0,0-1 0 0 0,0 1 0 0 0,1 0 0 0 0,-1 0 1 0 0,1-1-1 0 0,-1 1 0 0 0,1 0 0 0 0,0 0 0 0 0,0-1 0 0 0,0 1 0 0 0,0-1 1 0 0,0 1-1 0 0,0-1 0 0 0,0 1 0 0 0,0-1 0 0 0,0 0 0 0 0,1 1 0 0 0,-1-1 0 0 0,1 0 1 0 0,-1 0-1 0 0,1 0 0 0 0,-1 0 0 0 0,1 0 0 0 0,0-1 0 0 0,-1 1 0 0 0,1 0 1 0 0,0-1-1 0 0,-1 1 0 0 0,1-1 0 0 0,2 1 0 0 0,10 2-44 0 0,0 0-1 0 0,0-1 1 0 0,16 1 0 0 0,-17-2 72 0 0,14 2-18 0 0,36-3 1 0 0,-26-3-3460 0 0,-27 1-5645 0 0,-7 1 8111 0 0,3 0-2352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1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1 737 704 0 0,'26'-18'10566'0'0,"-3"0"-8625"0"0,-2-1-1 0 0,25-29 1 0 0,-36 32-1505 0 0,1 0 0 0 0,-2-1 0 0 0,0 0 0 0 0,-1-1 0 0 0,-1 0 0 0 0,-1 0 0 0 0,0 0 0 0 0,-1-1 1 0 0,-1 0-1 0 0,-1 0 0 0 0,-1 0 0 0 0,0-32 0 0 0,-3-4 49 0 0,-2 1 0 0 0,-3 0 0 0 0,-15-65 0 0 0,17 99-327 0 0,3 11-44 0 0,-1 0 1 0 0,0-1-1 0 0,0 1 0 0 0,-1 0 1 0 0,-5-11-1 0 0,7 19 111 0 0,1 5-162 0 0,0 22 18 0 0,1 0 0 0 0,1 0 0 0 0,6 28 0 0 0,2 11 38 0 0,0 70 159 0 0,-6-66-83 0 0,3-1 0 0 0,17 77 0 0 0,-22-138-391 0 0,0-1 0 0 0,0 0-1 0 0,0 0 1 0 0,1 0 0 0 0,0 0 0 0 0,6 9-1 0 0,5 3-3388 0 0,-2-1-3201 0 0,-9-13 4145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1:2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49 820 0 0,'0'-5'1721'0'0,"0"1"1"0"0,0-1-1 0 0,0 0 1 0 0,-1 0-1 0 0,0 1 1 0 0,0-1-1 0 0,0 0 0 0 0,-3-6 2121 0 0,3 14-2897 0 0,-34 110 4212 0 0,27-81-4417 0 0,3 1 0 0 0,0-1 0 0 0,0 49 0 0 0,5-79-923 0 0,1 1-1 0 0,-1-1 1 0 0,1 1-1 0 0,-1-1 1 0 0,1 0-1 0 0,0 0 1 0 0,0 1-1 0 0,0-1 0 0 0,0 0 1 0 0,0 0-1 0 0,0 0 1 0 0,3 2-1 0 0,11 8-9466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1:21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43 920 0 0,'-25'-6'4012'0'0,"10"-1"5868"0"0,17 6-8347 0 0,43-5 2548 0 0,59-2 0 0 0,-28 4-1828 0 0,-35 1-947 0 0,-20 3-177 0 0,37-7 1 0 0,-57 7-1326 0 0,2 0-222 0 0,37 1-3832 0 0,3 2-4677 0 0,-28-1 6094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1:22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53 648 0 0,'2'-6'1747'0'0,"3"-22"4535"0"0,-4 27-6042 0 0,-1 0 0 0 0,0 1 0 0 0,0-1 0 0 0,0 1 1 0 0,0-1-1 0 0,1 1 0 0 0,-1-1 0 0 0,0 0 0 0 0,0 1 0 0 0,0-1 1 0 0,0 1-1 0 0,0-1 0 0 0,-1 1 0 0 0,1-1 0 0 0,0 0 0 0 0,0 1 1 0 0,0-1-1 0 0,0 1 0 0 0,-1-1 0 0 0,1 1 0 0 0,0-1 1 0 0,0 1-1 0 0,-1-1 0 0 0,1 1 0 0 0,0-1 0 0 0,-1 1 0 0 0,1-1 1 0 0,-1 1-1 0 0,1 0 0 0 0,0-1 0 0 0,-1 1 0 0 0,1 0 0 0 0,-1-1 1 0 0,1 1-1 0 0,-2-1 0 0 0,-10 5 3010 0 0,8-2-2848 0 0,0 1 0 0 0,0-1 0 0 0,0 1 0 0 0,1 0 0 0 0,-1 0 1 0 0,0 0-1 0 0,1 0 0 0 0,0 1 0 0 0,0-1 0 0 0,0 1 0 0 0,0 0 1 0 0,1 0-1 0 0,-1 0 0 0 0,-2 7 0 0 0,3-6-130 0 0,0 1 0 0 0,0 0 0 0 0,1 0 0 0 0,-1-1 0 0 0,1 1 1 0 0,0 0-1 0 0,1 0 0 0 0,0 1 0 0 0,0-1 0 0 0,0 0 0 0 0,1 0 0 0 0,-1 0 0 0 0,2 0 0 0 0,-1 0 0 0 0,0-1 0 0 0,1 1 0 0 0,4 9 0 0 0,0-4-100 0 0,1 1 0 0 0,0-1 0 0 0,0 0 0 0 0,1-1 0 0 0,0 1 0 0 0,1-2 0 0 0,15 14 0 0 0,-19-19-178 0 0,0 0 0 0 0,0 0 0 0 0,0-1 1 0 0,0 0-1 0 0,1 0 0 0 0,-1 0 0 0 0,1-1 0 0 0,0 0 0 0 0,0 0 1 0 0,0-1-1 0 0,0 1 0 0 0,0-1 0 0 0,0 0 0 0 0,0-1 0 0 0,0 0 1 0 0,0 0-1 0 0,1 0 0 0 0,6-1 0 0 0,1-2-122 0 0,0-1 0 0 0,-1 0 1 0 0,1-1-1 0 0,-1 0 0 0 0,0-1 0 0 0,-1 0 0 0 0,1-1 1 0 0,15-12-1 0 0,21-23-10740 0 0,-35 28 7313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1:2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54 136 0 0,'-39'-22'5474'0'0,"4"-4"5743"0"0,34 25-11046 0 0,1 1-1 0 0,-1-1 1 0 0,0 1 0 0 0,0-1-1 0 0,1 1 1 0 0,-1-1 0 0 0,0 1 0 0 0,0 0-1 0 0,0-1 1 0 0,0 1 0 0 0,1 0 0 0 0,-1 0-1 0 0,0 0 1 0 0,0 0 0 0 0,0 0-1 0 0,0 0 1 0 0,0 0 0 0 0,0 0 0 0 0,1 0-1 0 0,-1 0 1 0 0,0 0 0 0 0,0 0 0 0 0,0 1-1 0 0,0-1 1 0 0,1 0 0 0 0,-1 1-1 0 0,0-1 1 0 0,0 0 0 0 0,0 1 0 0 0,1-1-1 0 0,-1 1 1 0 0,0-1 0 0 0,1 1-1 0 0,-1 0 1 0 0,0-1 0 0 0,1 1 0 0 0,-1 0-1 0 0,1-1 1 0 0,-1 1 0 0 0,1 0 0 0 0,0 0-1 0 0,-1-1 1 0 0,1 1 0 0 0,-1 0-1 0 0,1 0 1 0 0,0 0 0 0 0,0 0 0 0 0,0 1-1 0 0,-2 1 46 0 0,1 0 0 0 0,-1 1-1 0 0,1 0 1 0 0,0-1 0 0 0,1 1 0 0 0,-1 0-1 0 0,1-1 1 0 0,-1 1 0 0 0,1 0-1 0 0,1 4 1 0 0,0-5-163 0 0,0-1 0 0 0,0 1 0 0 0,0 0 0 0 0,1-1 0 0 0,-1 1 0 0 0,1-1 0 0 0,0 1 0 0 0,0-1-1 0 0,0 0 1 0 0,0 0 0 0 0,0 0 0 0 0,0 0 0 0 0,1 0 0 0 0,-1 0 0 0 0,1-1 0 0 0,-1 1 0 0 0,1-1 0 0 0,-1 0 0 0 0,1 0 0 0 0,0 0-1 0 0,0 0 1 0 0,0 0 0 0 0,0 0 0 0 0,-1-1 0 0 0,1 1 0 0 0,0-1 0 0 0,0 0 0 0 0,4 0 0 0 0,-3 0-32 0 0,0 0 1 0 0,0 0 0 0 0,0 0-1 0 0,0 0 1 0 0,-1-1 0 0 0,1 0-1 0 0,0 0 1 0 0,0 0 0 0 0,0 0-1 0 0,-1-1 1 0 0,1 1 0 0 0,-1-1-1 0 0,1 0 1 0 0,-1 0 0 0 0,1 0-1 0 0,-1 0 1 0 0,0-1 0 0 0,0 0-1 0 0,0 1 1 0 0,3-6 0 0 0,-5 7-8 0 0,-9-9 7 0 0,7 9-66 0 0,-1 0 0 0 0,1 1 0 0 0,0-1 0 0 0,-1 1 0 0 0,1 0 0 0 0,0 0 0 0 0,-1-1 0 0 0,1 1 0 0 0,0 0 0 0 0,-1 0 0 0 0,1 0 0 0 0,-1 0 0 0 0,1 0 1 0 0,0 1-1 0 0,-1-1 0 0 0,1 0 0 0 0,0 1 0 0 0,-1-1 0 0 0,1 1 0 0 0,0-1 0 0 0,0 1 0 0 0,-1 0 0 0 0,1-1 0 0 0,0 1 0 0 0,-2 1 0 0 0,-6 13-7385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6:1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10 276 0 0,'-11'-9'6180'0'0,"11"28"-2086"0"0,1-11-4638 0 0,49 333 7611 0 0,82 159-1490 0 0,-121-466-5085 0 0,-1 0 0 0 0,-1 1-1 0 0,-2 0 1 0 0,4 65 0 0 0,-7-81 387 0 0,-1-5-4102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6:1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92 551 96 0 0,'-2'-2'340'0'0,"1"0"0"0"0,-1 0 1 0 0,1 0-1 0 0,0 0 0 0 0,0 0 0 0 0,0 0 0 0 0,0 0 0 0 0,0 0 1 0 0,1-1-1 0 0,-1 1 0 0 0,0 0 0 0 0,1-1 0 0 0,0 1 0 0 0,-1 0 1 0 0,1-1-1 0 0,0 1 0 0 0,1 0 0 0 0,-1-1 0 0 0,1-3 0 0 0,0 3-75 0 0,1 1-1 0 0,-1 0 0 0 0,1 0 1 0 0,-1 0-1 0 0,1 0 0 0 0,0 0 1 0 0,0 1-1 0 0,0-1 1 0 0,0 1-1 0 0,0-1 0 0 0,0 1 1 0 0,0 0-1 0 0,1-1 0 0 0,-1 1 1 0 0,0 0-1 0 0,1 0 0 0 0,4 0 1 0 0,24-8 549 0 0,1 1 0 0 0,-1 2 0 0 0,40-3 1 0 0,100 0 1048 0 0,-123 8-1387 0 0,1226-49 4765 0 0,-979 41-4855 0 0,705-44 422 0 0,-702 30-682 0 0,260-9 30 0 0,-309 19-93 0 0,-141 6-18 0 0,-36 1-16 0 0,-11 2-16 0 0,-20 1-14 0 0,451-28 82 0 0,144-9 36 0 0,-136-10-25 0 0,-257 24-76 0 0,200-26 232 0 0,-181 22 56 0 0,-259 29-287 0 0,0 1 0 0 0,0-1 1 0 0,-1 1-1 0 0,1 0 1 0 0,0 0-1 0 0,0 0 1 0 0,0 0-1 0 0,0 1 0 0 0,-1-1 1 0 0,1 1-1 0 0,0 0 1 0 0,0 0-1 0 0,-1 0 0 0 0,1 0 1 0 0,-1 0-1 0 0,1 0 1 0 0,4 4-1 0 0,-5-3 29 0 0,1 1 0 0 0,-1 0 0 0 0,0 0 0 0 0,0 0 0 0 0,-1 0 0 0 0,1 1 0 0 0,-1-1 0 0 0,1 0 0 0 0,-1 1 0 0 0,0-1 0 0 0,0 1 0 0 0,0-1 0 0 0,0 6 0 0 0,3 18 185 0 0,40 305 1818 0 0,-40-295-1830 0 0,1 0 0 0 0,3-1 0 0 0,18 60 0 0 0,52 102 592 0 0,-31-82-286 0 0,48 154 339 0 0,-3-8 211 0 0,-78-227-855 0 0,-1 1-129 0 0,30 58-1 0 0,-42-90-90 0 0,9 19 0 0 0,-9-14 0 0 0,-9 3 0 0 0,4-11 0 0 0,0 1 0 0 0,0 0 0 0 0,0-1 0 0 0,0 0 0 0 0,0 0 0 0 0,0 0 0 0 0,0-1 0 0 0,0 1 0 0 0,-1-1 0 0 0,1 0 0 0 0,-5 0 0 0 0,-6 0 0 0 0,-698 27 0 0 0,107-7 0 0 0,-501 14 0 0 0,314-11 0 0 0,119 0 0 0 0,-177 15 0 0 0,257-6 0 0 0,-357-18 0 0 0,897-13 0 0 0,-27 3 0 0 0,-112 1 0 0 0,-338-6 0 0 0,389 10 0 0 0,44-6 0 0 0,87-1 0 0 0,-17-3 0 0 0,20 0 0 0 0,1-2 0 0 0,1-2 0 0 0,1 0 0 0 0,-3-1 0 0 0,1-6 0 0 0,5 6 0 0 0,-1 1 0 0 0,-23-82 0 0 0,24 81 0 0 0,-2-1 0 0 0,2 1 0 0 0,-1-1 0 0 0,1 1 0 0 0,-2 0 0 0 0,1 0-14 0 0,3 5-204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6:15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368 120 128 0 0,'-8'-29'3908'0'0,"5"23"-3291"0"0,1 0-1 0 0,-2 0 1 0 0,1 0 0 0 0,-1 1 0 0 0,0-1 0 0 0,0 1 0 0 0,0 0 0 0 0,-1 0 0 0 0,0 0 0 0 0,0 1-1 0 0,0 0 1 0 0,0 0 0 0 0,-1 0 0 0 0,1 0 0 0 0,-9-3 0 0 0,8 5-436 0 0,0 1 1 0 0,1-1-1 0 0,-1 1 1 0 0,0 0-1 0 0,0 0 1 0 0,0 1-1 0 0,0 0 1 0 0,0 0-1 0 0,0 0 1 0 0,0 1-1 0 0,1 0 1 0 0,-1 0-1 0 0,0 0 1 0 0,0 1-1 0 0,1 0 1 0 0,-1 0-1 0 0,-9 6 1 0 0,-4 1 199 0 0,2 1 1 0 0,-1 1-1 0 0,-27 23 0 0 0,38-28-216 0 0,0 1-1 0 0,1-1 0 0 0,-1 1 1 0 0,1 0-1 0 0,1 1 0 0 0,0-1 1 0 0,0 1-1 0 0,0 0 0 0 0,1 0 1 0 0,-5 15-1 0 0,8-19-91 0 0,0 0 0 0 0,1-1-1 0 0,-1 1 1 0 0,1-1 0 0 0,0 1 0 0 0,0 0 0 0 0,1-1 0 0 0,-1 1-1 0 0,1 0 1 0 0,-1-1 0 0 0,1 1 0 0 0,0-1 0 0 0,1 1 0 0 0,-1-1 0 0 0,0 0-1 0 0,1 1 1 0 0,0-1 0 0 0,0 0 0 0 0,0 0 0 0 0,0 0 0 0 0,0 0-1 0 0,1-1 1 0 0,-1 1 0 0 0,1-1 0 0 0,0 1 0 0 0,0-1 0 0 0,0 0 0 0 0,0 0-1 0 0,5 2 1 0 0,0 1 19 0 0,0-1 1 0 0,0 0-1 0 0,0 0 0 0 0,1-1 0 0 0,-1 0 0 0 0,1 0 0 0 0,0-1 0 0 0,0-1 1 0 0,0 1-1 0 0,17-1 0 0 0,-12-2 18 0 0,1 0 1 0 0,-1-1-1 0 0,0 0 1 0 0,1-2-1 0 0,23-8 0 0 0,-34 11-90 0 0,0 0 0 0 0,-1-1 0 0 0,1 0 0 0 0,-1 1 0 0 0,0-1 0 0 0,1-1 0 0 0,-1 1 0 0 0,0 0 0 0 0,0-1 0 0 0,0 0 0 0 0,-1 1 0 0 0,1-1 0 0 0,-1 0-1 0 0,1 0 1 0 0,-1-1 0 0 0,0 1 0 0 0,0 0 0 0 0,0-1 0 0 0,-1 1 0 0 0,1-1 0 0 0,-1 0 0 0 0,0 0 0 0 0,0 1 0 0 0,0-1 0 0 0,0 0 0 0 0,-1-6 0 0 0,0 7-13 0 0,0-1 1 0 0,-1 0-1 0 0,1 0 1 0 0,-1 0 0 0 0,0 0-1 0 0,0 0 1 0 0,0 1 0 0 0,-1-1-1 0 0,1 0 1 0 0,-1 1-1 0 0,0 0 1 0 0,0-1 0 0 0,0 1-1 0 0,-1 0 1 0 0,1 0-1 0 0,-6-6 1 0 0,3 5-4 0 0,0 0 0 0 0,-1 0 1 0 0,1 0-1 0 0,-1 1 0 0 0,0-1 0 0 0,0 1 0 0 0,0 1 0 0 0,0-1 1 0 0,-12-2-1 0 0,10 3 2 0 0,1 1 0 0 0,-1 0 0 0 0,0 0 0 0 0,0 0-1 0 0,0 1 1 0 0,0 1 0 0 0,0-1 0 0 0,-9 3 0 0 0,12-3 6 0 0,1 2 0 0 0,-1-1 0 0 0,1 0 0 0 0,-1 1-1 0 0,1 0 1 0 0,0 0 0 0 0,0 0 0 0 0,0 0 0 0 0,0 1-1 0 0,0 0 1 0 0,0 0 0 0 0,1 0 0 0 0,-6 6 0 0 0,7-7 20 0 0,-1 1 0 0 0,1 0 0 0 0,0 0 0 0 0,0 0 0 0 0,1 0 0 0 0,-1 0 0 0 0,1 0 0 0 0,-1 0 0 0 0,1 1 1 0 0,0-1-1 0 0,0 0 0 0 0,0 1 0 0 0,1-1 0 0 0,-1 1 0 0 0,1-1 0 0 0,0 1 0 0 0,0-1 0 0 0,0 1 0 0 0,0-1 0 0 0,1 1 1 0 0,0-1-1 0 0,-1 1 0 0 0,1-1 0 0 0,0 0 0 0 0,1 1 0 0 0,-1-1 0 0 0,0 0 0 0 0,1 0 0 0 0,0 0 0 0 0,3 4 0 0 0,-2-3 13 0 0,0 0-1 0 0,1-1 1 0 0,0 1-1 0 0,-1-1 0 0 0,1 0 1 0 0,0 0-1 0 0,1 0 0 0 0,-1-1 1 0 0,0 0-1 0 0,1 0 0 0 0,-1 0 1 0 0,1 0-1 0 0,0 0 1 0 0,0-1-1 0 0,-1 0 0 0 0,1 0 1 0 0,0 0-1 0 0,0-1 0 0 0,0 0 1 0 0,0 0-1 0 0,6 0 0 0 0,-6-1-13 0 0,1 0-1 0 0,-1 0 1 0 0,1-1-1 0 0,-1 1 1 0 0,1-1-1 0 0,-1 0 1 0 0,0-1-1 0 0,0 1 1 0 0,0-1-1 0 0,0 0 1 0 0,-1-1-1 0 0,1 1 0 0 0,-1-1 1 0 0,5-3-1 0 0,-8 5-20 0 0,1 0-1 0 0,0 0 0 0 0,-1-1 0 0 0,1 1 0 0 0,-1 0 0 0 0,0 0 0 0 0,0-1 1 0 0,0 1-1 0 0,0-1 0 0 0,0 1 0 0 0,0-1 0 0 0,-1 1 0 0 0,1-1 0 0 0,-1 1 1 0 0,0-1-1 0 0,1 0 0 0 0,-1 1 0 0 0,-1-1 0 0 0,1 0 0 0 0,0 1 0 0 0,-1-1 1 0 0,1 1-1 0 0,-1-1 0 0 0,0 1 0 0 0,1-1 0 0 0,-1 1 0 0 0,-1-1 1 0 0,1 1-1 0 0,0 0 0 0 0,0-1 0 0 0,-1 1 0 0 0,-1-2 0 0 0,-1 0-7 0 0,1 1 1 0 0,-1 0-1 0 0,1 0 0 0 0,-1 0 0 0 0,0 1 0 0 0,0-1 0 0 0,0 1 1 0 0,0 0-1 0 0,-1 0 0 0 0,1 0 0 0 0,0 1 0 0 0,-1 0 1 0 0,0-1-1 0 0,1 1 0 0 0,-1 1 0 0 0,-6-1 0 0 0,6 0-3 0 0,0 1 0 0 0,1 0-1 0 0,-1 0 1 0 0,0 0 0 0 0,1 0-1 0 0,-1 1 1 0 0,1 0-1 0 0,-1 0 1 0 0,1 0 0 0 0,-1 1-1 0 0,1-1 1 0 0,0 1 0 0 0,0 0-1 0 0,-1 0 1 0 0,1 1 0 0 0,-6 4-1 0 0,9-5-100 0 0,0-1 0 0 0,0 0 0 0 0,0 1 0 0 0,0 0 0 0 0,0-1-1 0 0,0 1 1 0 0,1-1 0 0 0,-1 1 0 0 0,1 0 0 0 0,-1 0 0 0 0,1-1 0 0 0,0 1-1 0 0,-1 0 1 0 0,1 0 0 0 0,0-1 0 0 0,0 1 0 0 0,1 0 0 0 0,-1 0 0 0 0,0-1-1 0 0,0 1 1 0 0,1 0 0 0 0,-1 0 0 0 0,1-1 0 0 0,0 1 0 0 0,-1 0 0 0 0,1-1-1 0 0,0 1 1 0 0,0-1 0 0 0,0 1 0 0 0,0-1 0 0 0,0 1 0 0 0,0-1 0 0 0,3 2-1 0 0,5 8-1656 0 0,0-2 0 0 0,1 1-1 0 0,14 9 1 0 0,-19-15 642 0 0,17 12-1694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7:32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49 445 284 0 0,'-6'-7'1009'0'0,"1"-1"-1"0"0,0 0 1 0 0,0-1 0 0 0,-7-16 0 0 0,-3-5 3153 0 0,14 29-3489 0 0,3-2 208 0 0,3 0 643 0 0,30 54 611 0 0,52 109 0 0 0,-56-92-776 0 0,54 87 0 0 0,-82-151-1241 0 0,-1 0 0 0 0,1-1 0 0 0,0 1 0 0 0,0-1 0 0 0,0 0 0 0 0,1 0-1 0 0,5 4 1 0 0,-8-6 474 0 0,4-3-387 0 0,-2 1-148 0 0,0-1-1 0 0,0 1 1 0 0,0-1 0 0 0,0 0-1 0 0,0 0 1 0 0,0 0 0 0 0,0-1 0 0 0,-1 1-1 0 0,1 0 1 0 0,-1-1 0 0 0,0 0-1 0 0,1 0 1 0 0,-1 0 0 0 0,-1 0 0 0 0,1 0-1 0 0,0 0 1 0 0,-1 0 0 0 0,1 0-1 0 0,0-5 1 0 0,11-37 402 0 0,-3-1 0 0 0,-2 1-1 0 0,-1-1 1 0 0,0-47 0 0 0,2-11 320 0 0,-3 41-407 0 0,12-79 329 0 0,-15 124-645 0 0,1 1 0 0 0,1 0-1 0 0,1 1 1 0 0,0-1 0 0 0,16-28 0 0 0,-13 25-460 0 0,-9 19 236 0 0,1-1 0 0 0,-1 0 0 0 0,1 0-1 0 0,0 1 1 0 0,0-1 0 0 0,0 0 0 0 0,0 1 0 0 0,0-1-1 0 0,0 1 1 0 0,0-1 0 0 0,0 1 0 0 0,0 0 0 0 0,1 0 0 0 0,-1-1-1 0 0,3-1 1 0 0,-2 3-541 0 0,16 15-5012 0 0,-10-3 2820 0 0,0 4 417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7:3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96 280 212 0 0,'-3'4'702'0'0,"0"2"-1"0"0,0-1 1 0 0,0 0-1 0 0,1 1 1 0 0,0-1 0 0 0,-3 12-1 0 0,-3 7 1127 0 0,-7 10 151 0 0,-16 47 1995 0 0,11-26 2318 0 0,21-58-6038 0 0,13-81 539 0 0,6-119 0 0 0,-9 63-568 0 0,-10 137-221 0 0,1-18 23 0 0,9-39 0 0 0,-10 58-24 0 0,0 0 6 0 0,-1 2-8 0 0,0 0 0 0 0,0 0 1 0 0,0 0-1 0 0,0 0 0 0 0,0-1 1 0 0,0 1-1 0 0,0 0 0 0 0,0 0 1 0 0,0 0-1 0 0,0 0 0 0 0,0-1 1 0 0,0 1-1 0 0,0 0 0 0 0,0 0 1 0 0,0 0-1 0 0,1 0 0 0 0,-1 0 1 0 0,0 0-1 0 0,0-1 0 0 0,0 1 1 0 0,0 0-1 0 0,0 0 0 0 0,0 0 1 0 0,0 0-1 0 0,0 0 0 0 0,1 0 1 0 0,-1 0-1 0 0,0 0 0 0 0,0 0 1 0 0,0-1-1 0 0,0 1 0 0 0,0 0 1 0 0,1 0-1 0 0,-1 0 0 0 0,0 0 1 0 0,0 0-1 0 0,0 0 0 0 0,0 0 1 0 0,1 0-1 0 0,-1 0 0 0 0,0 0 1 0 0,0 0-1 0 0,0 0 0 0 0,0 0 1 0 0,0 0-1 0 0,1 0 0 0 0,-1 0 1 0 0,0 1-1 0 0,0-1 0 0 0,14 21 88 0 0,-2 2 0 0 0,0 0 0 0 0,-1 0-1 0 0,-2 1 1 0 0,9 29 0 0 0,10 24 146 0 0,-21-57-173 0 0,2-1 1 0 0,0-1-1 0 0,2 0 1 0 0,24 34-1 0 0,-27-42-31 0 0,1-1 1 0 0,0 0-1 0 0,1 0 0 0 0,0-1 0 0 0,0 0 0 0 0,0-1 1 0 0,1 0-1 0 0,0-1 0 0 0,16 7 0 0 0,-25-12-15 0 0,1 0-1 0 0,-1-1 1 0 0,0 1-1 0 0,0-1 0 0 0,1 1 1 0 0,-1-1-1 0 0,0 0 1 0 0,1 0-1 0 0,-1 0 0 0 0,0 0 1 0 0,1 0-1 0 0,-1 0 1 0 0,0-1-1 0 0,1 1 0 0 0,-1-1 1 0 0,0 0-1 0 0,0 1 1 0 0,0-1-1 0 0,4-2 0 0 0,-8 1-27 0 0,2 1 10 0 0,-1 0 0 0 0,1 0-1 0 0,-1 0 1 0 0,0-1 0 0 0,1 1 0 0 0,-1 0-1 0 0,0 0 1 0 0,0 1 0 0 0,0-1 0 0 0,1 0-1 0 0,-1 0 1 0 0,0 0 0 0 0,0 1 0 0 0,0-1 0 0 0,-1 0-1 0 0,1 1 1 0 0,-1-2 0 0 0,-11-3 21 0 0,1 1-1 0 0,-1 0 1 0 0,1 1 0 0 0,-1 0 0 0 0,0 1 0 0 0,0 0-1 0 0,-26 1 1 0 0,-95 9-885 0 0,131-8-229 0 0,-15 3 924 0 0,13 0-2712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7:3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23 317 304 0 0,'0'0'2082'0'0,"7"10"1946"0"0,-13 76 5649 0 0,2-52-5097 0 0,2 36 1 0 0,-11-134-4016 0 0,10 35-484 0 0,2 1 0 0 0,0-1 1 0 0,2 1-1 0 0,2-1 0 0 0,0 1 0 0 0,2 0 0 0 0,9-31 0 0 0,-10 47-73 0 0,0 0 0 0 0,1 0 0 0 0,1 0-1 0 0,0 1 1 0 0,0 0 0 0 0,1 0 0 0 0,1 0 0 0 0,0 1-1 0 0,0 0 1 0 0,1 1 0 0 0,0 0 0 0 0,0 0 0 0 0,1 1-1 0 0,1 0 1 0 0,-1 1 0 0 0,1 0 0 0 0,0 1 0 0 0,14-6-1 0 0,-23 11-6 0 0,1-1 0 0 0,-1 2-1 0 0,1-1 1 0 0,-1 0-1 0 0,1 0 1 0 0,-1 1 0 0 0,1-1-1 0 0,0 1 1 0 0,-1 0-1 0 0,1 0 1 0 0,0 0 0 0 0,-1 0-1 0 0,1 1 1 0 0,-1-1-1 0 0,1 0 1 0 0,0 1-1 0 0,-1 0 1 0 0,1 0 0 0 0,3 1-1 0 0,-4 0 1 0 0,0-1 0 0 0,-1 1 1 0 0,1-1-1 0 0,-1 1 0 0 0,1-1 0 0 0,-1 1 0 0 0,1 0 0 0 0,-1 0 0 0 0,0-1 1 0 0,0 1-1 0 0,0 0 0 0 0,0 0 0 0 0,0 0 0 0 0,-1 0 0 0 0,1 0 0 0 0,0 1 0 0 0,-1-1 1 0 0,0 0-1 0 0,1 0 0 0 0,-1 0 0 0 0,0 0 0 0 0,0 1 0 0 0,0-1 0 0 0,-1 4 0 0 0,-2 11 14 0 0,-1 0 0 0 0,0 0 0 0 0,-1 0-1 0 0,-1-1 1 0 0,0 1 0 0 0,-1-2-1 0 0,-1 1 1 0 0,-1-1 0 0 0,0 0 0 0 0,-1-1-1 0 0,0 0 1 0 0,-21 21 0 0 0,31-35-14 0 0,0 1 0 0 0,0-1 0 0 0,0 0 0 0 0,-1 0 0 0 0,1 0 0 0 0,0 0 0 0 0,0 0 0 0 0,0 0 0 0 0,0 0 0 0 0,0 1 0 0 0,0-1 0 0 0,0 0 0 0 0,0 0 0 0 0,0 0 0 0 0,0 0 0 0 0,0 0 0 0 0,0 1 0 0 0,0-1-1 0 0,0 0 1 0 0,0 0 0 0 0,0 0 0 0 0,0 0 0 0 0,0 1 0 0 0,0-1 0 0 0,0 0 0 0 0,0 0 0 0 0,0 0 0 0 0,0 0 0 0 0,0 0 0 0 0,0 1 0 0 0,0-1 0 0 0,0 0 0 0 0,0 0 0 0 0,0 0 0 0 0,0 0 0 0 0,0 0 0 0 0,0 1 0 0 0,0-1 0 0 0,1 0 0 0 0,-1 0 0 0 0,0 0 0 0 0,0 0 0 0 0,0 0 0 0 0,0 0 0 0 0,0 0 0 0 0,0 0 0 0 0,1 0 0 0 0,-1 1 0 0 0,0-1 0 0 0,0 0 0 0 0,0 0 0 0 0,0 0 0 0 0,0 0 0 0 0,1 0 0 0 0,-1 0 0 0 0,0 0 0 0 0,17 2 20 0 0,30-5-13 0 0,-34 2 10 0 0,6 1 1 0 0,0 1 0 0 0,0 0 0 0 0,0 1 0 0 0,0 1 0 0 0,0 1 0 0 0,26 8 1 0 0,-37-9 23 0 0,0 0 1 0 0,0 0 0 0 0,-1 1-1 0 0,1 0 1 0 0,-1 0 0 0 0,0 1 0 0 0,0 0-1 0 0,-1 0 1 0 0,1 0 0 0 0,-1 1 0 0 0,0 0-1 0 0,-1 0 1 0 0,0 1 0 0 0,0-1 0 0 0,0 1-1 0 0,0 0 1 0 0,3 8 0 0 0,-7-11 18 0 0,1-1 1 0 0,-1 0-1 0 0,0 1 1 0 0,0-1-1 0 0,0 1 0 0 0,-1-1 1 0 0,1 1-1 0 0,-1-1 1 0 0,0 1-1 0 0,0 0 1 0 0,0-1-1 0 0,0 1 0 0 0,0-1 1 0 0,-1 1-1 0 0,0 0 1 0 0,0-1-1 0 0,0 0 1 0 0,0 1-1 0 0,-3 4 0 0 0,1-3 6 0 0,0 0-1 0 0,0-1 1 0 0,-1 0-1 0 0,0 0 1 0 0,0 0-1 0 0,0 0 1 0 0,0 0-1 0 0,-1-1 1 0 0,1 0-1 0 0,-1 0 1 0 0,-7 4-1 0 0,-4 0 39 0 0,0-1 0 0 0,-1 0-1 0 0,0-1 1 0 0,0-1 0 0 0,0 0-1 0 0,0-2 1 0 0,-18 2-1 0 0,8-3 54 0 0,0-1-1 0 0,-28-4 0 0 0,45 2-157 0 0,-1 1 1 0 0,1-2-1 0 0,0 1 1 0 0,0-1 0 0 0,1-1-1 0 0,-1 0 1 0 0,1 0 0 0 0,-13-8-1 0 0,21 11-76 0 0,0 1-1 0 0,0 0 0 0 0,1 0 1 0 0,-1-1-1 0 0,0 1 1 0 0,1 0-1 0 0,-1-1 0 0 0,0 1 1 0 0,1-1-1 0 0,-1 1 0 0 0,1-1 1 0 0,-1 1-1 0 0,1-1 1 0 0,-1 1-1 0 0,1-1 0 0 0,-1 1 1 0 0,1-1-1 0 0,-1 0 0 0 0,1 1 1 0 0,0-1-1 0 0,-1 0 1 0 0,1 1-1 0 0,0-1 0 0 0,0 0 1 0 0,0 0-1 0 0,-1 1 1 0 0,1-1-1 0 0,0 0 0 0 0,0 0 1 0 0,0 1-1 0 0,0-1 0 0 0,0 0 1 0 0,0 0-1 0 0,0 1 1 0 0,1-1-1 0 0,-1 0 0 0 0,0 1 1 0 0,0-1-1 0 0,1 0 1 0 0,-1 0-1 0 0,0 1 0 0 0,1-1 1 0 0,-1 0-1 0 0,0 1 0 0 0,1-1 1 0 0,0 0-1 0 0,2-2-1088 0 0,1 0 0 0 0,0 1-1 0 0,0-1 1 0 0,0 1 0 0 0,0 0-1 0 0,5-2 1 0 0,-2 1 1 0 0,12-6-1991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1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28 488 0 0,'-1'0'360'0'0,"-21"8"940"0"0,12-1 4711 0 0,29 4-3130 0 0,-5-6-2239 0 0,0-1 1 0 0,1-1 0 0 0,-1-1 0 0 0,0 0-1 0 0,1 0 1 0 0,26-2 0 0 0,-6 1 150 0 0,661-10 4826 0 0,-442-1-4363 0 0,-131 7-655 0 0,752-42 4346 0 0,-859 42-4812 0 0,-12 2-316 0 0,-1 1 0 0 0,0-1 0 0 0,1 1 0 0 0,-1 0 0 0 0,1 0 0 0 0,-1 0 0 0 0,5 1 0 0 0,-7-1-711 0 0,-10 14-8554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7:4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47 284 0 0,'-35'-2'21146'0'0,"58"3"-16779"0"0,43-1-3081 0 0,37-8 437 0 0,-54 6-911 0 0,0-3 0 0 0,84-18 0 0 0,-129 21-1550 0 0,22-3-633 0 0,-14 6-2608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7:43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0 592 0 0,'-9'6'591'0'0,"7"-5"-53"0"0,0 0 1 0 0,1 0 0 0 0,-1 1 0 0 0,0-1-1 0 0,1 0 1 0 0,-1 1 0 0 0,1-1 0 0 0,-1 1 0 0 0,1-1-1 0 0,-1 1 1 0 0,1-1 0 0 0,0 1 0 0 0,0 0-1 0 0,0 0 1 0 0,0 0 0 0 0,-1 3 1506 0 0,36 6 4506 0 0,9-5-2702 0 0,45 2-1 0 0,-71-8-3365 0 0,-1 0-1 0 0,1-1 0 0 0,0-1 0 0 0,-1 0 0 0 0,30-9 0 0 0,-45 11-822 0 0,4-2-695 0 0,8-1 80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7:45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28 143 688 0 0,'-18'-1'2698'0'0,"9"4"5633"0"0,20 0-2013 0 0,9-4-7277 0 0,16-2 2015 0 0,0-2 1 0 0,0-2-1 0 0,-1-1 0 0 0,0-1 1 0 0,-1-2-1 0 0,40-19 1 0 0,-28 0 233 0 0,-44 29-1201 0 0,1-1-1 0 0,-1 0 0 0 0,0 0 1 0 0,0 0-1 0 0,0 0 0 0 0,0 0 1 0 0,0 0-1 0 0,-1 0 0 0 0,1-1 1 0 0,-1 1-1 0 0,0-1 0 0 0,1 1 1 0 0,-1-1-1 0 0,0 1 0 0 0,0-1 1 0 0,0-4-1 0 0,-1 7 314 0 0,0-1-392 0 0,-1 1 1 0 0,0 0-1 0 0,1 0 1 0 0,-1 0 0 0 0,1-1-1 0 0,-1 1 1 0 0,0 0-1 0 0,1 0 1 0 0,-1 0 0 0 0,1 0-1 0 0,-1 0 1 0 0,0 0 0 0 0,1 0-1 0 0,-1 0 1 0 0,0 1-1 0 0,1-1 1 0 0,-1 0 0 0 0,1 0-1 0 0,-1 0 1 0 0,0 1-1 0 0,1-1 1 0 0,-1 0 0 0 0,1 1-1 0 0,-1-1 1 0 0,1 0-1 0 0,-1 1 1 0 0,1-1 0 0 0,-1 1-1 0 0,-13 20 144 0 0,1 26 67 0 0,11-28-50 0 0,0 1 1 0 0,2 0-1 0 0,0 0 0 0 0,7 38 0 0 0,24 78 549 0 0,-16-75-342 0 0,17 56 307 0 0,7 38 652 0 0,-38-152-1310 0 0,0 0 0 0 0,0 1 0 0 0,-1-1 0 0 0,1 1 0 0 0,-1-1-1 0 0,0 1 1 0 0,0-1 0 0 0,-1 1 0 0 0,1-1 0 0 0,-1 1 0 0 0,1-1 0 0 0,-1 0 0 0 0,0 1 0 0 0,-1-1 0 0 0,1 0 0 0 0,-3 5-1 0 0,2-5-27 0 0,-1 1 0 0 0,0-1-1 0 0,-1 0 1 0 0,1 0 0 0 0,0 0-1 0 0,-1 0 1 0 0,0-1 0 0 0,1 1-1 0 0,-1-1 1 0 0,0 0 0 0 0,0 0-1 0 0,-6 1 1 0 0,-58 22-257 0 0,23-8-37 0 0,-51 24 0 0 0,95-41 312 0 0,1 0 1 0 0,-1 0-1 0 0,1 0 0 0 0,0 0 0 0 0,-1 1 1 0 0,1-1-1 0 0,0 0 0 0 0,-1 0 1 0 0,1 0-1 0 0,-1 0 0 0 0,1 0 1 0 0,0 1-1 0 0,-1-1 0 0 0,1 0 0 0 0,0 0 1 0 0,-1 1-1 0 0,1-1 0 0 0,0 0 1 0 0,0 0-1 0 0,-1 1 0 0 0,1-1 1 0 0,0 0-1 0 0,0 1 0 0 0,0-1 0 0 0,-1 0 1 0 0,1 1-1 0 0,0-1 0 0 0,0 0 1 0 0,0 1-1 0 0,0-1 0 0 0,0 1 1 0 0,0-1-1 0 0,-1 0 0 0 0,1 1 0 0 0,15 1 197 0 0,31-8-181 0 0,-4-5-860 0 0,78-16 2131 0 0,-79 21-4372 0 0,1 2-4058 0 0,-26 3 3283 0 0,4-4 549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7:4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1 208 0 0,'6'5'5758'0'0,"-6"-5"-5399"0"0,1 1 1 0 0,-1-1 0 0 0,0 0 0 0 0,0 1 0 0 0,0-1 0 0 0,0 1 0 0 0,1-1-1 0 0,-1 1 1 0 0,0-1 0 0 0,0 1 0 0 0,0 0 0 0 0,-6 15 4918 0 0,-20 15-1629 0 0,21-25-2759 0 0,-120 123 5343 0 0,-77 51-2206 0 0,106-97-1954 0 0,88-76-2928 0 0,26-28-15411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7:4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57 720 0 0,'-14'-24'5079'0'0,"3"-1"7255"0"0,22 17-4586 0 0,-5 10-7233 0 0,0 0 0 0 0,1 0 0 0 0,-1 0-1 0 0,0 0 1 0 0,0 1 0 0 0,0 0 0 0 0,-1 0 0 0 0,1 1 0 0 0,6 5 0 0 0,46 45 1229 0 0,-48-42-1745 0 0,1 0 0 0 0,1-2-1 0 0,0 1 1 0 0,1-2 0 0 0,19 13 0 0 0,-27-20-71 0 0,0-1 1 0 0,0 1-1 0 0,0-1 1 0 0,0-1-1 0 0,0 1 0 0 0,0-1 1 0 0,0 1-1 0 0,0-1 1 0 0,1-1-1 0 0,-1 1 0 0 0,7-2 1 0 0,25-6-3449 0 0,-6-1-3619 0 0,-29 8 6297 0 0,17-5-2655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7:4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9289 0 0,'2'-7'9108'0'0,"5"-11"-5354"0"0,-3 11-3143 0 0,1 1 0 0 0,0-1 1 0 0,1 1-1 0 0,-1 1 0 0 0,1-1 1 0 0,0 1-1 0 0,1 0 0 0 0,-1 0 1 0 0,12-5-1 0 0,-3 1 84 0 0,1 2 0 0 0,-1 0 0 0 0,25-7 0 0 0,-37 13-623 0 0,0 0 0 0 0,0 0 0 0 0,0 1 0 0 0,0-1 0 0 0,0 1 0 0 0,0-1 1 0 0,0 1-1 0 0,0 0 0 0 0,0 0 0 0 0,0 0 0 0 0,0 1 0 0 0,0-1 0 0 0,0 1 1 0 0,0 0-1 0 0,-1 0 0 0 0,1 0 0 0 0,0 0 0 0 0,0 0 0 0 0,0 0 0 0 0,-1 1 1 0 0,1-1-1 0 0,-1 1 0 0 0,1 0 0 0 0,2 3 0 0 0,-3-3-76 0 0,0 1 0 0 0,0 1 1 0 0,0-1-1 0 0,0 0 0 0 0,-1 0 0 0 0,0 1 0 0 0,1-1 1 0 0,-1 1-1 0 0,0-1 0 0 0,-1 1 0 0 0,1-1 0 0 0,-1 1 1 0 0,0 0-1 0 0,1-1 0 0 0,-1 1 0 0 0,-1 0 0 0 0,1-1 0 0 0,-1 1 1 0 0,1-1-1 0 0,-2 5 0 0 0,-44 154 4 0 0,46-160 0 0 0,-1 1 0 0 0,0-1 0 0 0,1 0 0 0 0,0 1 0 0 0,0-1 0 0 0,-1 1 0 0 0,2-1 0 0 0,-1 1 0 0 0,0-1 0 0 0,0 0 0 0 0,1 1 0 0 0,-1-1 0 0 0,1 1 0 0 0,1 2 0 0 0,0-3 0 0 0,-1 0 0 0 0,1-1 0 0 0,0 1 0 0 0,0-1 0 0 0,0 1 0 0 0,0-1 0 0 0,0 0 0 0 0,1 0 0 0 0,-1 0 0 0 0,0 0 0 0 0,1 0 0 0 0,-1 0 0 0 0,0-1 0 0 0,1 1 0 0 0,-1-1 0 0 0,1 1 0 0 0,-1-1 0 0 0,1 0 0 0 0,-1 0 0 0 0,1 0 0 0 0,-1-1 0 0 0,4 0 0 0 0,32-2 0 0 0,1-1 0 0 0,-28 2 0 0 0,6-2 586 0 0,-2 1-5514 0 0,1-1-3010 0 0,-5 1 4425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7:4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16 632 0 0,'-5'-2'1779'0'0,"1"0"0"0"0,0 0 0 0 0,-1 1 0 0 0,0 0 0 0 0,1 0 0 0 0,-1 0 0 0 0,-9 0 0 0 0,11 1-1145 0 0,1 1 0 0 0,-1 0 0 0 0,0 0 0 0 0,0 0 0 0 0,1 0 0 0 0,-1 0 0 0 0,1 1 0 0 0,0-1 0 0 0,-1 1 0 0 0,1-1 0 0 0,0 1 0 0 0,0 0 0 0 0,0 0 0 0 0,-4 4 0 0 0,-2 12 2196 0 0,5-11 2676 0 0,15-22-5449 0 0,-9 3-57 0 0,-2 11-3 0 0,-1 0-1 0 0,0 1 1 0 0,0-1 0 0 0,0 0 0 0 0,0 0-1 0 0,0 0 1 0 0,0 0 0 0 0,0 1 0 0 0,0-1-1 0 0,0 0 1 0 0,0 0 0 0 0,0 0-1 0 0,-1 1 1 0 0,1-1 0 0 0,0 0 0 0 0,0 0-1 0 0,-1 1 1 0 0,1-1 0 0 0,-1 0-1 0 0,1 0 1 0 0,-1 1 0 0 0,1-1 0 0 0,-1 0-1 0 0,1 1 1 0 0,-1-1 0 0 0,1 1 0 0 0,-1-1-1 0 0,-1 0 1 0 0,-2-3-852 0 0,-2 4-2936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7:4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35 147 652 0 0,'-3'-1'474'0'0,"1"-1"0"0"0,-1 1 0 0 0,1-1 1 0 0,0 0-1 0 0,0 0 0 0 0,0 0 0 0 0,0 0 0 0 0,0 0 0 0 0,0 0 0 0 0,0 0 0 0 0,1-1 1 0 0,-1 1-1 0 0,1 0 0 0 0,0-1 0 0 0,0 0 0 0 0,0 1 0 0 0,0-1 0 0 0,-1-5 0 0 0,2 5 3 0 0,0 0-1 0 0,0-1 0 0 0,1 1 0 0 0,0 0 1 0 0,-1-1-1 0 0,1 1 0 0 0,0 0 0 0 0,1 0 1 0 0,-1 0-1 0 0,1 0 0 0 0,-1 0 0 0 0,1 0 1 0 0,0 0-1 0 0,0 0 0 0 0,3-4 0 0 0,0 3-71 0 0,-1 0-1 0 0,0 0 1 0 0,1 0 0 0 0,0 0-1 0 0,0 1 1 0 0,0-1 0 0 0,0 1-1 0 0,1 1 1 0 0,-1-1-1 0 0,1 1 1 0 0,0 0 0 0 0,-1 0-1 0 0,1 0 1 0 0,0 1 0 0 0,0 0-1 0 0,0 0 1 0 0,0 1-1 0 0,0 0 1 0 0,10 0 0 0 0,-13 0-278 0 0,0 1 1 0 0,1-1-1 0 0,-1 1 0 0 0,1-1 1 0 0,-1 1-1 0 0,0 0 1 0 0,1 0-1 0 0,-1 1 0 0 0,0-1 1 0 0,0 1-1 0 0,0-1 1 0 0,0 1-1 0 0,0 0 0 0 0,0 0 1 0 0,-1 1-1 0 0,1-1 1 0 0,-1 0-1 0 0,1 1 1 0 0,-1-1-1 0 0,0 1 0 0 0,0 0 1 0 0,0 0-1 0 0,0 0 1 0 0,-1 0-1 0 0,1 0 0 0 0,-1 0 1 0 0,0 1-1 0 0,0-1 1 0 0,0 0-1 0 0,0 1 0 0 0,0-1 1 0 0,-1 0-1 0 0,0 1 1 0 0,0 6-1 0 0,0 1 18 0 0,-2 0 0 0 0,1 0 0 0 0,-2-1 0 0 0,1 1 0 0 0,-1 0 1 0 0,-1-1-1 0 0,0 0 0 0 0,-1 0 0 0 0,-6 11 0 0 0,-10 14 317 0 0,-26 33 0 0 0,45-65-413 0 0,-27 31 258 0 0,23-28-287 0 0,0 1 1 0 0,0-1-1 0 0,0 2 1 0 0,1-1-1 0 0,-1 1 0 0 0,2-1 1 0 0,-1 1-1 0 0,1 1 1 0 0,-4 13-1 0 0,7-20-20 0 0,1 0 0 0 0,1-1 0 0 0,-1 1 0 0 0,0 0 0 0 0,0 0 0 0 0,1 0 0 0 0,-1 0 0 0 0,1-1 0 0 0,-1 1 0 0 0,1 0 0 0 0,0 0 0 0 0,0-1 0 0 0,0 1 0 0 0,0 0 0 0 0,0-1 0 0 0,0 1 0 0 0,0-1 0 0 0,0 0 0 0 0,1 1 0 0 0,-1-1 0 0 0,1 0 0 0 0,-1 0 0 0 0,1 0 0 0 0,-1 0 0 0 0,1 0 0 0 0,-1 0 0 0 0,1 0 0 0 0,0 0 0 0 0,0-1 0 0 0,-1 1 0 0 0,3 0 0 0 0,9 3 0 0 0,1 0 0 0 0,-1-1 0 0 0,17 2 0 0 0,-17-4 0 0 0,250 37 0 0 0,-244-37-873 0 0,11 0-9207 0 0,-22-1 6340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7:4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0 487 568 0 0,'6'-1'2554'0'0,"0"0"-1"0"0,0-1 1 0 0,-1 0 0 0 0,1 0-1 0 0,6-3 1 0 0,22-19 5881 0 0,-30 19-7968 0 0,1 0 0 0 0,-1 0 0 0 0,-1 0-1 0 0,1 0 1 0 0,-1 0 0 0 0,1-1 0 0 0,-2 0 0 0 0,1 1 0 0 0,-1-1 0 0 0,1 0-1 0 0,-2 0 1 0 0,1-1 0 0 0,-1 1 0 0 0,0 0 0 0 0,0 0 0 0 0,0-1-1 0 0,-1-11 1 0 0,-2-5-461 0 0,2 1 0 0 0,1 0 0 0 0,1 0 0 0 0,0 0 0 0 0,2 0 0 0 0,8-28 0 0 0,-9 39-6 0 0,0 1 0 0 0,1 1 0 0 0,0-1 0 0 0,1 0-1 0 0,0 1 1 0 0,0 0 0 0 0,1 0 0 0 0,0 1 0 0 0,1-1-1 0 0,0 1 1 0 0,0 1 0 0 0,0-1 0 0 0,1 1-1 0 0,0 1 1 0 0,13-9 0 0 0,-19 14 0 0 0,-1 0 0 0 0,1 1 0 0 0,0-1 0 0 0,-1 0 0 0 0,1 1 0 0 0,0-1 0 0 0,-1 1 0 0 0,1-1 0 0 0,0 1 0 0 0,0 0 0 0 0,-1 0 0 0 0,1 0 0 0 0,0 0 0 0 0,0 0 0 0 0,-1 0 0 0 0,1 0 0 0 0,0 1 0 0 0,0-1 0 0 0,-1 0 0 0 0,1 1 0 0 0,0 0 0 0 0,-1-1 0 0 0,1 1 0 0 0,0 0 0 0 0,-1 0 0 0 0,1 0 0 0 0,-1 0 0 0 0,0 0 0 0 0,1 0 0 0 0,-1 0 0 0 0,0 1 0 0 0,1-1 0 0 0,-1 0 0 0 0,0 1 0 0 0,0-1 0 0 0,0 1 0 0 0,0-1 0 0 0,-1 1 0 0 0,1 0 0 0 0,0-1 0 0 0,-1 1 0 0 0,1 2 0 0 0,1 9 0 0 0,-2 1 0 0 0,0-1 0 0 0,0 0 0 0 0,-1 0 0 0 0,-1 1 0 0 0,0-1 0 0 0,-6 17 0 0 0,4-14 0 0 0,0-1 0 0 0,2 1 0 0 0,0 0 0 0 0,0 26 0 0 0,2-38 0 0 0,0 0 0 0 0,1 0 0 0 0,-1 0 0 0 0,1 0 0 0 0,0 0 0 0 0,0 0 0 0 0,0 0 0 0 0,1 0 0 0 0,-1 0 0 0 0,1 0 0 0 0,0-1 0 0 0,0 1 0 0 0,1-1 0 0 0,-1 1 0 0 0,0-1 0 0 0,1 0 0 0 0,0 0 0 0 0,0 0 0 0 0,0-1 0 0 0,0 1 0 0 0,0 0 0 0 0,1-1 0 0 0,5 3 0 0 0,7 1 0 0 0,-1 0 0 0 0,1-1 0 0 0,0-1 0 0 0,0-1 0 0 0,18 2 0 0 0,35 7 0 0 0,-58-7-286 0 0,-3 3-6286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7:49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1395 364 0 0,'-2'6'482'0'0,"1"0"1"0"0,-1 1-1 0 0,1-1 1 0 0,0 0-1 0 0,1 1 0 0 0,-1-1 1 0 0,1 0-1 0 0,0 1 0 0 0,1-1 1 0 0,0 0-1 0 0,0 1 1 0 0,0-1-1 0 0,1 0 0 0 0,0 0 1 0 0,0 0-1 0 0,0 0 0 0 0,5 8 1 0 0,6 10 441 0 0,1 0 0 0 0,1-1 0 0 0,1 0 0 0 0,25 26 0 0 0,85 78 2614 0 0,-98-100-2861 0 0,13 11-12 0 0,2-1 1 0 0,2-3 0 0 0,1-2 0 0 0,2-2 0 0 0,1-2-1 0 0,1-2 1 0 0,1-2 0 0 0,1-3 0 0 0,62 18 0 0 0,-51-23-225 0 0,0-3 0 0 0,1-2 1 0 0,0-4-1 0 0,90 0 0 0 0,-71-9-131 0 0,-1-4 0 0 0,1-3 0 0 0,80-21 0 0 0,-49 0-114 0 0,-2-4 1 0 0,-1-5-1 0 0,-3-5 1 0 0,-1-5-1 0 0,102-63 1 0 0,129-118 107 0 0,-22-27-154 0 0,-198 159-119 0 0,14-3-19 0 0,5 6 0 0 0,3 6 0 0 0,189-88 0 0 0,186-38-48 0 0,10 50-10 0 0,126 20 26 0 0,-1 51 208 0 0,-105 18 467 0 0,-273 22 244 0 0,-245 46-622 0 0,-25 8-338 0 0,17-11-12703 0 0,-13 9 9630 0 0,-1-1 451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1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0 268 0 0,'-17'3'6795'0'0,"9"36"401"0"0,4 27-4102 0 0,3-35-1759 0 0,0 47 769 0 0,3-1 1 0 0,21 127 0 0 0,-21-187-2678 0 0,6 28-974 0 0,4-19-6628 0 0,-8-22 5653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7:50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78 192 0 0,'-1'-1'466'0'0,"0"0"1"0"0,0 0-1 0 0,1 0 0 0 0,-1 0 0 0 0,0 0 1 0 0,0-1-1 0 0,0 1 0 0 0,1 0 1 0 0,-1 0-1 0 0,1-1 0 0 0,-1 1 0 0 0,1 0 1 0 0,0-1-1 0 0,-1 1 0 0 0,1-1 1 0 0,0 1-1 0 0,0 0 0 0 0,0-1 0 0 0,0 1 1 0 0,0-1-1 0 0,0 1 0 0 0,0-1 1 0 0,0 1-1 0 0,1 0 0 0 0,-1-1 0 0 0,1 1 1 0 0,-1 0-1 0 0,1-1 0 0 0,-1 1 0 0 0,2-2 1 0 0,18-10 1815 0 0,-5 8-1368 0 0,1 0 0 0 0,0 1 1 0 0,0 1-1 0 0,0 1 0 0 0,0 0 1 0 0,0 1-1 0 0,32 2 0 0 0,-16 2-35 0 0,1 1-1 0 0,60 16 0 0 0,-83-17-640 0 0,0 0 0 0 0,1 1 0 0 0,-1 0 0 0 0,-1 1 0 0 0,1 0-1 0 0,-1 0 1 0 0,17 13 0 0 0,-23-16-185 0 0,-1 0-1 0 0,1 1 1 0 0,-1-1 0 0 0,0 1 0 0 0,0 0-1 0 0,0 0 1 0 0,0 0 0 0 0,0 0-1 0 0,0 0 1 0 0,-1 0 0 0 0,0 0-1 0 0,1 1 1 0 0,-1-1 0 0 0,-1 0-1 0 0,1 1 1 0 0,0-1 0 0 0,-1 1-1 0 0,1-1 1 0 0,-1 1 0 0 0,0-1-1 0 0,0 1 1 0 0,-1-1 0 0 0,1 1-1 0 0,-1-1 1 0 0,0 0 0 0 0,0 1-1 0 0,-2 5 1 0 0,-6 13 54 0 0,-1-1 0 0 0,-1 0 1 0 0,-1 0-1 0 0,-21 27 0 0 0,-66 72 340 0 0,89-109-385 0 0,-19 21 663 0 0,-61 54-1 0 0,89-86-723 0 0,0 1-1 0 0,0 0 1 0 0,0-1-1 0 0,0 1 1 0 0,0-1-1 0 0,0 1 1 0 0,-1-1-1 0 0,1 1 1 0 0,0-1-1 0 0,0 0 0 0 0,0 0 1 0 0,0 0-1 0 0,-1 1 1 0 0,1-1-1 0 0,0 0 1 0 0,0 0-1 0 0,0-1 1 0 0,-1 1-1 0 0,1 0 1 0 0,0 0-1 0 0,0-1 1 0 0,0 1-1 0 0,0 0 0 0 0,-1-1 1 0 0,1 1-1 0 0,0-1 1 0 0,0 0-1 0 0,0 1 1 0 0,0-1-1 0 0,0 0 1 0 0,0 1-1 0 0,1-1 1 0 0,-1 0-1 0 0,0 0 1 0 0,0 0-1 0 0,0 0 1 0 0,1 0-1 0 0,-2-2 0 0 0,-2-2 0 0 0,0-1 0 0 0,1 0 0 0 0,0 0-1 0 0,0 0 1 0 0,-3-7 0 0 0,0-9 0 0 0,0 0 0 0 0,2 1 0 0 0,0-2 0 0 0,1 1 0 0 0,0-25 0 0 0,10-120 0 0 0,-6 160 0 0 0,0 0 0 0 0,1 6 0 0 0,-1 0 0 0 0,0 0 0 0 0,0 0 0 0 0,1 0 0 0 0,-1 0 0 0 0,0 0 0 0 0,1 0 0 0 0,-1 0 0 0 0,1 1 0 0 0,-1-1 0 0 0,1 1 0 0 0,-1-1 0 0 0,1 1 0 0 0,-1 0 0 0 0,1-1 0 0 0,0 1 0 0 0,-1 0 0 0 0,1 0 0 0 0,0 0 0 0 0,-1 0 0 0 0,3 1 0 0 0,-1-1 0 0 0,13-2 0 0 0,-7 1 0 0 0,0 0 0 0 0,0 1 0 0 0,0 0 0 0 0,0 0 0 0 0,-1 1 0 0 0,1 0 0 0 0,0 0 0 0 0,16 5 0 0 0,-25-5 0 0 0,5 6 0 0 0,-6-6 0 0 0,1 1 0 0 0,0 0 0 0 0,-1-1 0 0 0,1 1 0 0 0,-1 0 0 0 0,0-1 0 0 0,0 1 0 0 0,1-1 0 0 0,-1 1 0 0 0,0-1 0 0 0,0 0 0 0 0,0 1 0 0 0,0-1 0 0 0,-1 0 0 0 0,1 0 0 0 0,0 0 0 0 0,-1 0 0 0 0,1 0 0 0 0,0 0 0 0 0,-1 0 0 0 0,1 0 0 0 0,-1 0 0 0 0,0-1 0 0 0,-2 2 0 0 0,-2 1 0 0 0,-56 35 0 0 0,60-34 0 0 0,2-3 0 0 0,0 0 0 0 0,0-1 0 0 0,0 1 0 0 0,0-1 0 0 0,1 1 0 0 0,-1 0 0 0 0,0-1 0 0 0,1 1 0 0 0,-1-1 0 0 0,0 1 0 0 0,1-1 0 0 0,-1 1 0 0 0,0-1 0 0 0,1 1 0 0 0,-1-1 0 0 0,1 0 0 0 0,-1 1 0 0 0,1-1 0 0 0,-1 0 0 0 0,1 1 0 0 0,-1-1 0 0 0,1 0 0 0 0,0 1 0 0 0,-1-1 0 0 0,1 0 0 0 0,-1 0 0 0 0,1 0 0 0 0,0 0 0 0 0,-1 1 0 0 0,1-1 0 0 0,-1 0 0 0 0,1 0 0 0 0,1-1 0 0 0,-1 2 0 0 0,7 1-331 0 0,30 15-2804 0 0,-37-16 2295 0 0,1 0 0 0 0,0 1 0 0 0,-1-1 0 0 0,1 0 0 0 0,-1 1 0 0 0,0-1 0 0 0,1 1 0 0 0,-1 0 0 0 0,0-1 0 0 0,2 4 0 0 0,-2 4-2599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7:52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25 210 336 0 0,'-24'-20'10645'0'0,"26"19"-10401"0"0,0 0 0 0 0,0 0 1 0 0,0 0-1 0 0,0 1 0 0 0,0-1 0 0 0,0 1 0 0 0,0-1 1 0 0,1 1-1 0 0,-1 0 0 0 0,0 0 0 0 0,4 0 0 0 0,266-8 4446 0 0,132-20-2423 0 0,-62 3-848 0 0,1004-24 1707 0 0,-1162 50-2872 0 0,719 9 865 0 0,434-27 122 0 0,-721-15-796 0 0,87-4 188 0 0,-205 39 9 0 0,-485-3-630 0 0,624 22 974 0 0,-488-16-837 0 0,10 1 63 0 0,247 3 242 0 0,-362-13-138 0 0,6-1-3699 0 0,-132-8-7076 0 0,35 7 7366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7:5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0 113 344 0 0,'35'2'11671'0'0,"43"-4"-8883"0"0,-25 0-1347 0 0,84-1 740 0 0,138-10-103 0 0,498-27 1887 0 0,-346 14-2473 0 0,18 8-310 0 0,-282 14-777 0 0,651-3 1377 0 0,-494 10-1182 0 0,4 6-144 0 0,203-5 93 0 0,-346-4-398 0 0,-118 0-122 0 0,1349 29 521 0 0,-654-12-282 0 0,186-6 567 0 0,-929-11-836 0 0,-13-1-7 0 0,1 1 1 0 0,0 0 0 0 0,-1 0 0 0 0,1 0 0 0 0,0 0 0 0 0,-1 1 0 0 0,1-1 0 0 0,-1 1 0 0 0,1-1 0 0 0,4 3 0 0 0,-6-3-419 0 0,-10 11-8914 0 0,8-10 8636 0 0,-1 0 0 0 0,1 0 0 0 0,-1 0-1 0 0,1 0 1 0 0,-4 1 0 0 0,-9 3-2500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8:2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84 464 0 0,'-19'18'9165'0'0,"-40"50"-7196"0"0,51-59-1205 0 0,-105 136 4082 0 0,114-147-5537 0 0,0-1 0 0 0,0 1 0 0 0,0-1 0 0 0,-1 0 0 0 0,1 1 0 0 0,-1-1 0 0 0,0 0 0 0 0,0 1 0 0 0,0-4 0 0 0,-2-47-2113 0 0,-12-60 2409 0 0,-4 50 1904 0 0,0-3 9195 0 0,19 70-9901 0 0,77 185 4886 0 0,-21-58-4074 0 0,-51-116-1579 0 0,-3-5-183 0 0,1 0-1 0 0,0 0 1 0 0,1-1-1 0 0,0 1 1 0 0,0-1-1 0 0,8 9 0 0 0,-8-15-671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8:25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96 188 0 0,'-23'-10'1445'0'0,"-9"-3"2149"0"0,15 0 6862 0 0,46 1-5686 0 0,164-8 1558 0 0,-27 4-3782 0 0,-140 11-2347 0 0,3 0-2968 0 0,-10 4-7346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4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52 448 0 0,'19'-34'7271'0'0,"-3"16"5161"0"0,-18 22-11456 0 0,-7 18 19 0 0,0-1 0 0 0,-2 0 0 0 0,-1-1 1 0 0,-24 33-1 0 0,25-37-710 0 0,-151 186 3146 0 0,95-124-1770 0 0,63-73-1518 0 0,0 0 0 0 0,0-1 0 0 0,1 1 0 0 0,-1 1 0 0 0,1-1 0 0 0,1 0 0 0 0,-1 1 0 0 0,-2 8 0 0 0,5-13-143 0 0,0 0 0 0 0,0-1 0 0 0,0 1 0 0 0,0 0 0 0 0,0 0 0 0 0,0-1 0 0 0,0 1 0 0 0,1 0 0 0 0,-1 0 0 0 0,0-1 0 0 0,0 1 0 0 0,1 0 0 0 0,-1-1 0 0 0,0 1 0 0 0,1 0 0 0 0,-1-1 0 0 0,1 1 0 0 0,-1-1 0 0 0,1 1 0 0 0,-1-1 0 0 0,1 1 0 0 0,-1-1 0 0 0,1 1 0 0 0,0-1 0 0 0,-1 1 0 0 0,1-1 0 0 0,0 0 0 0 0,-1 1 0 0 0,1-1 0 0 0,0 0 0 0 0,-1 0 0 0 0,1 1 0 0 0,0-1 0 0 0,1 0 0 0 0,24 2 0 0 0,-23-2 0 0 0,36-1 111 0 0,-1-3 1 0 0,1 0-1 0 0,45-13 0 0 0,35-15-690 0 0,-42 9-2771 0 0,-39 11 298 0 0,-15 4-4602 0 0,-14 4 4470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4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11 1288 0 0,'-9'-9'6275'0'0,"8"9"-5965"0"0,0-1-1 0 0,1 1 0 0 0,-1 0 0 0 0,0 0 0 0 0,0 0 0 0 0,0 0 1 0 0,1 0-1 0 0,-1 0 0 0 0,0 0 0 0 0,0 0 0 0 0,0 0 0 0 0,1 0 1 0 0,-1 0-1 0 0,0 0 0 0 0,0 1 0 0 0,1-1 0 0 0,-1 0 0 0 0,0 0 1 0 0,1 1-1 0 0,-1-1 0 0 0,0 1 0 0 0,1-1 0 0 0,-2 1 0 0 0,-12 20 3704 0 0,-3 37-789 0 0,14-44-2144 0 0,-10 38 1894 0 0,3 0-1 0 0,-3 55 0 0 0,11-100-2572 0 0,0 29-255 0 0,2-31 54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8:3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11 213 524 0 0,'-4'-12'3319'0'0,"3"11"-3031"0"0,0-1 0 0 0,0 0 0 0 0,1 1 1 0 0,-1-1-1 0 0,0 0 0 0 0,1 1 0 0 0,0-1 0 0 0,-1 0 0 0 0,1 0 1 0 0,0 1-1 0 0,0-1 0 0 0,0 0 0 0 0,0 0 0 0 0,0 1 0 0 0,0-1 1 0 0,1 0-1 0 0,-1 0 0 0 0,1 1 0 0 0,-1-1 0 0 0,1 0 0 0 0,0 1 1 0 0,-1-1-1 0 0,1 0 0 0 0,2-2 0 0 0,5-7 431 0 0,0 1 1 0 0,1-1-1 0 0,0 1 0 0 0,0 1 1 0 0,1-1-1 0 0,1 2 0 0 0,19-14 0 0 0,-12 11-19 0 0,1 0 0 0 0,1 1 0 0 0,-1 1 0 0 0,23-6 0 0 0,-36 13-525 0 0,0 0 1 0 0,0 1 0 0 0,0-1 0 0 0,1 1-1 0 0,-1 1 1 0 0,0-1 0 0 0,0 1 0 0 0,0 1 0 0 0,0-1-1 0 0,1 1 1 0 0,-1 0 0 0 0,0 0 0 0 0,0 0 0 0 0,10 5-1 0 0,-13-4-119 0 0,0-1-1 0 0,0 1 0 0 0,0 0 0 0 0,-1 0 0 0 0,1 0 0 0 0,-1 0 0 0 0,1 1 0 0 0,-1-1 0 0 0,0 1 1 0 0,0-1-1 0 0,0 1 0 0 0,0 0 0 0 0,0 0 0 0 0,-1 0 0 0 0,1 0 0 0 0,-1 0 0 0 0,0 0 0 0 0,0 0 1 0 0,0 0-1 0 0,0 0 0 0 0,0 1 0 0 0,-1-1 0 0 0,0 0 0 0 0,0 1 0 0 0,0-1 0 0 0,0 0 0 0 0,0 1 0 0 0,-1 4 1 0 0,-1 0-7 0 0,0 0 0 0 0,0 0 0 0 0,-1 0 0 0 0,0-1 0 0 0,0 1 0 0 0,-1-1 0 0 0,0 0 0 0 0,0 0 0 0 0,-1 0 0 0 0,0 0 0 0 0,0-1 0 0 0,-10 10 0 0 0,-4 3 52 0 0,-1-1 0 0 0,-34 22 0 0 0,54-40-100 0 0,0 0 0 0 0,0 1 1 0 0,0-1-1 0 0,0 0 1 0 0,0 0-1 0 0,0 0 1 0 0,0 0-1 0 0,-1 0 0 0 0,1 0 1 0 0,0 0-1 0 0,0 0 1 0 0,0 0-1 0 0,0 0 1 0 0,0 1-1 0 0,0-1 0 0 0,0 0 1 0 0,0 0-1 0 0,0 0 1 0 0,0 0-1 0 0,0 0 1 0 0,0 0-1 0 0,0 1 0 0 0,0-1 1 0 0,0 0-1 0 0,0 0 1 0 0,0 0-1 0 0,0 0 0 0 0,0 0 1 0 0,0 0-1 0 0,0 1 1 0 0,0-1-1 0 0,0 0 1 0 0,0 0-1 0 0,0 0 0 0 0,0 0 1 0 0,0 0-1 0 0,0 0 1 0 0,0 1-1 0 0,0-1 1 0 0,0 0-1 0 0,0 0 0 0 0,0 0 1 0 0,0 0-1 0 0,0 0 1 0 0,1 0-1 0 0,-1 0 0 0 0,0 0 1 0 0,0 0-1 0 0,0 1 1 0 0,0-1-1 0 0,0 0 1 0 0,10 5 36 0 0,11 0 28 0 0,7 0 10 0 0,0 1-1 0 0,0 1 1 0 0,33 14-1 0 0,-53-17-51 0 0,1 0 1 0 0,-1 0-1 0 0,0 1 0 0 0,0 0 0 0 0,-1 0 1 0 0,0 1-1 0 0,0-1 0 0 0,0 2 0 0 0,0-1 1 0 0,-1 1-1 0 0,0 0 0 0 0,0 0 0 0 0,-1 1 1 0 0,5 9-1 0 0,-8-13 15 0 0,0 0 0 0 0,-1 0-1 0 0,1 0 1 0 0,-1 0 0 0 0,0 0 0 0 0,0 1 0 0 0,-1-1 0 0 0,1 0 0 0 0,-1 1 0 0 0,0-1 0 0 0,0 0 0 0 0,0 1 0 0 0,-1-1-1 0 0,0 0 1 0 0,0 0 0 0 0,0 1 0 0 0,0-1 0 0 0,0 0 0 0 0,-1 0 0 0 0,0 0 0 0 0,0 0 0 0 0,0-1 0 0 0,0 1-1 0 0,-1 0 1 0 0,1-1 0 0 0,-1 1 0 0 0,0-1 0 0 0,0 0 0 0 0,-5 4 0 0 0,2-2 32 0 0,0 0 1 0 0,-1 0-1 0 0,0 0 1 0 0,1-1-1 0 0,-2 0 0 0 0,1-1 1 0 0,0 0-1 0 0,-1 0 1 0 0,1 0-1 0 0,-1-1 0 0 0,0 0 1 0 0,0-1-1 0 0,0 1 0 0 0,0-1 1 0 0,-9-1-1 0 0,-86-11 386 0 0,61 6-1630 0 0,-45-1-1 0 0,74 7 431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8:31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53 644 0 0,'-13'-1'1310'0'0,"-17"4"18225"0"0,48-2-16750 0 0,64-2-398 0 0,-1-4 0 0 0,123-22 0 0 0,-155 14-3274 0 0,-18 4-6484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38:3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1 516,'-1'0'255,"1"1"0,-1 0-1,1 0 1,0-1 0,-1 1 0,1 0 0,0 0 0,-1-1-1,1 1 1,0 0 0,0 0 0,0 0 0,0 0-1,0 0 1,0-1 0,0 1 0,0 0 0,0 0-1,0 0 1,1 0 0,-1-1 0,0 1 0,0 0-1,1 0 1,-1 0 0,1-1 0,-1 1 0,1 0-1,-1-1 1,1 1 0,-1 0 0,1-1 0,-1 1 0,1-1-1,0 1 1,-1-1 0,1 1 0,0-1 0,0 1-1,-1-1 1,1 0 0,0 1 0,0-1 0,0 0-1,-1 0 1,1 1 0,0-1 0,0 0 0,0 0-1,1 0 1,9 1 1027,1 0-1,-1 0 1,15-2-1,-7 1 523,114 5 4815,-131-5-6789,18 2-1175,-12-1-1705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18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1 427 236 0 0,'0'-8'377'0'0,"-1"1"-1"0"0,1-1 1 0 0,0 1 0 0 0,1-1 0 0 0,0 1-1 0 0,0-1 1 0 0,1 1 0 0 0,-1-1-1 0 0,2 1 1 0 0,-1 0 0 0 0,1 0-1 0 0,0 0 1 0 0,1 0 0 0 0,-1 1 0 0 0,10-12-1 0 0,2-3 458 0 0,2 1 0 0 0,0 1-1 0 0,22-18 1 0 0,-14 14-101 0 0,2 1 0 0 0,0 2 0 0 0,1 0 0 0 0,2 2 0 0 0,-1 2-1 0 0,2 0 1 0 0,0 2 0 0 0,1 1 0 0 0,61-15 0 0 0,-75 24-270 0 0,1 0 1 0 0,0 2-1 0 0,0 0 0 0 0,-1 1 1 0 0,1 1-1 0 0,0 1 1 0 0,0 1-1 0 0,19 3 0 0 0,-33-3-315 0 0,0-1 1 0 0,1 1-1 0 0,-1 0 0 0 0,0 0 0 0 0,0 0 0 0 0,0 1 0 0 0,-1-1 0 0 0,1 1 1 0 0,-1 0-1 0 0,1 1 0 0 0,-1-1 0 0 0,0 1 0 0 0,6 7 0 0 0,-7-7-60 0 0,-1 1-1 0 0,0-1 0 0 0,0 1 0 0 0,0-1 1 0 0,0 1-1 0 0,-1 0 0 0 0,1-1 1 0 0,-1 1-1 0 0,-1 0 0 0 0,1 0 1 0 0,-1 0-1 0 0,1 0 0 0 0,-2 0 1 0 0,1 0-1 0 0,0 0 0 0 0,-1 0 1 0 0,-2 8-1 0 0,-3 10 65 0 0,-1-1 1 0 0,-1 0 0 0 0,-1 0-1 0 0,-1-1 1 0 0,0 0-1 0 0,-2-1 1 0 0,0-1-1 0 0,-29 35 1 0 0,24-34-172 0 0,-1 0 0 0 0,-1-2 0 0 0,-1 0 0 0 0,-1-1 0 0 0,0-1 0 0 0,-1-1 0 0 0,-39 20 0 0 0,54-33-156 0 0,1 0 0 0 0,-1-1 1 0 0,1 0-1 0 0,-14 1 0 0 0,26-5 197 0 0,0 0 0 0 0,-1 0 1 0 0,1 1-1 0 0,0 0 0 0 0,0 1 0 0 0,0-1 0 0 0,1 1 0 0 0,-1 0 0 0 0,0 1 0 0 0,0-1 0 0 0,1 1 0 0 0,-1 0 0 0 0,0 1 1 0 0,11 2-1 0 0,-4 0 75 0 0,0 1 0 0 0,-1 1 0 0 0,1 1 0 0 0,-1-1 0 0 0,0 2 0 0 0,-1 0 0 0 0,0 0 0 0 0,0 1 0 0 0,0 0 1 0 0,-1 1-1 0 0,14 15 0 0 0,-10-8 216 0 0,0 1 1 0 0,-1 0-1 0 0,-1 1 0 0 0,-1 0 1 0 0,-1 1-1 0 0,13 31 1 0 0,-18-34-212 0 0,8 16-282 0 0,-12-31-109 0 0,0 0 0 0 0,-1 0 0 0 0,1 0 0 0 0,0 0 1 0 0,0 0-1 0 0,0 0 0 0 0,0 0 0 0 0,0 0 0 0 0,0-1 0 0 0,0 1 0 0 0,0 0 1 0 0,0-1-1 0 0,2 2 0 0 0,19-4-8356 0 0,-13-1 5900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38:3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45 428,'-9'-35'5204,"7"28"-1445,2 7-3704,0 0 1,0 0 0,0 0-1,0-1 1,0 1-1,0 0 1,0 0-1,0 0 1,0 0-1,0 0 1,0 0-1,0 0 1,0-1 0,1 1-1,-1 0 1,0 0-1,0 0 1,0 0-1,0 0 1,0 0-1,0 0 1,0 0-1,0 0 1,1 0 0,-1 0-1,0-1 1,0 1-1,0 0 1,0 0-1,0 0 1,0 0-1,1 0 1,-1 0-1,0 0 1,0 0 0,0 0-1,0 0 1,0 0-1,0 0 1,1 0-1,-1 0 1,0 1-1,0-1 1,0 0 0,0 0-1,0 0 1,0 0-1,0 0 1,1 0-1,-1 0 1,0 0-1,0 0 1,0 0-1,0 0 1,0 1 0,0-1-1,0 0 1,0 0-1,0 0 1,0 0-1,9 5 1200,-8-4-1165,8 8 927,-1 1 0,-1 1-1,1-1 1,9 22 0,13 16 884,-8-16-794,18 24 569,-36-52-1438,0 1-1,0-1 1,1 1 0,-1-2-1,1 1 1,0 0-1,0-1 1,9 5-1,-12-8-171,0 1-1,1-1 0,-1 0 0,0 0 0,0 1 1,1-2-1,-1 1 0,0 0 0,0 0 0,1-1 0,-1 1 1,0-1-1,0 1 0,0-1 0,0 0 0,0 0 1,0 0-1,0 0 0,0 0 0,0-1 0,0 1 1,0-1-1,-1 1 0,1-1 0,-1 0 0,2-1 0,7-9 26,-1 1 0,15-24 0,-17 23 31,15-27 21,-17 29-362,0 1 0,1-1 0,0 1-1,0 0 1,1 0 0,9-9 0,-15 18-179,0 0 0,-1-1-1,1 1 1,0 0-1,0 0 1,0 0-1,0 0 1,0 0-1,0 0 1,0 0 0,0 0-1,0 0 1,-1 0-1,1 1 1,0-1-1,0 0 1,0 1-1,0-1 1,0 0-1,-1 1 1,1-1 0,0 1-1,0-1 1,-1 1-1,1 0 1,0-1-1,0 2 1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38:38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53 264,'-1'2'681,"-1"1"1,1 0-1,0 0 1,0 0-1,0 0 1,0 0-1,1 0 1,-1 0-1,1 0 1,0 0-1,-1 0 0,2 6 1,-1-5-59,0 1 1,0 0-1,0 0 0,-1 0 0,0-1 1,0 1-1,0 0 0,-3 5 1,-3 12 1811,7-20-1648,-4 11 6712,11-193-4951,-7 179-2379,4 1-127,0 1 0,1-1 1,-1 1-1,0 0 1,1 1-1,-1-1 0,0 1 1,0 0-1,0 0 1,7 5-1,40 33 217,-17-12-96,2-3-233,0-2 0,51 24 0,-85-47 34,3 1 16,-3-1-33,-5-1-271,-13-2 314,-1 1 0,1 1 1,0 0-1,-1 1 0,1 0 0,-30 6 1,-103 27-882,143-32-422,-12 4 1761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38:3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11 254 796,'0'0'12880,"-2"-5"-11729,0-2-519,0 0 0,1 0-1,0 1 1,0-1-1,0 0 1,1 0-1,0 0 1,0 0 0,1 0-1,2-10 1,1 6-25,-2 2-297,1 0-1,0 0 1,1 1-1,0-1 0,0 1 1,0 0-1,1 0 1,1 0-1,-1 1 0,1 0 1,1 0-1,13-12 0,-14 15-129,1-1 0,0 1 0,0 0 0,0 0-1,0 1 1,1-1 0,-1 2 0,11-3 0,-16 4-35,18 4 254,-3 14-379,-16-16-134,-1 1 67,1-1-1,-1 0 1,0 0-1,0 0 1,0 1-1,0-1 1,0 0-1,-1 0 1,1 0-1,0 0 1,0 0 0,-1 1-1,0 1 1,-32 36-630,32-37 567,-3 2-70,4-4 169,0 0 0,0 0 0,-1 1 0,1-1 1,0 0-1,0 0 0,-1 0 0,1 1 0,0-1 0,0 0 0,0 0 0,-1 0 0,1 1 0,0-1 0,0 0 0,0 1 0,0-1 0,0 0 0,-1 0 1,1 1-1,0-1 0,0 0 0,0 1 0,0-1 0,0 0 0,0 0 0,0 1 0,0-1 0,0 0 0,0 1 0,0-1 0,0 0 0,0 0 0,0 1 1,1-1-1,-1 0 0,0 1 0,0-1 0,4 4-9,-1 0 0,1-1 0,0 1 0,0-1 0,0 0 0,0 0 0,1-1 0,-1 1 0,1-1 0,-1 0 0,8 2 0,-5-1 12,1 0-1,-1 0 1,0 1-1,0 0 1,0 0 0,0 1-1,-1 0 1,10 9-1,-15-12 12,0-1-1,0 1 1,0 0-1,0 0 0,0 0 1,-1 0-1,1 0 1,-1 0-1,1 0 0,-1 0 1,0 0-1,1 3 1,-1-3-5,0 1 15,-6 16 10,5-16-17,0-1-1,0 1 1,0 0-1,-1-1 0,1 1 1,-1 0-1,0-1 1,1 0-1,-1 0 1,0 1-1,-1-1 0,1 0 1,0 0-1,0-1 1,-1 1-1,1 0 0,-1-1 1,-5 3-1,-7 4 38,5-3-342,1-1 1,-1-1-1,0 1 0,0-2 0,0 1 0,0-1 0,0-1 0,0 0 0,-14-1 0,-27 5-8844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38:3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21 404,'4'2'15075,"22"1"-11430,40 1-2388,143 1 2252,-72 1-2141,477-14 2237,-580 6-3303,324-29 3279,-356 31-3752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38:3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94 312,'-11'-1'2091,"-14"-3"2757,24 4-4497,1 0 0,-1 0 0,0 0 0,1-1 1,-1 1-1,1 0 0,-1 0 0,0-1 0,1 1 0,-1-1 1,1 1-1,-1 0 0,1-1 0,-1 1 0,1-1 0,-1 1 1,1-1-1,0 0 0,-1 1 0,1-1 0,0 1 0,-1-1 0,1 0 1,0 1-1,0-1 0,0 0 0,-1 1 0,1-1 0,0 0 1,1-2-19,-1 1 0,1 0 0,0 0 0,0-1 0,0 1 1,0 0-1,0 0 0,0 0 0,0 0 0,1 0 0,-1 1 0,1-1 1,-1 0-1,1 1 0,0-1 0,3-2 0,34-20 3342,-32 21-3113,-1 1 0,2 0 0,-1 0 1,0 0-1,9 0 0,-14 1-487,0 1 1,-1 0 0,1-1-1,0 1 1,-1 0 0,1 0-1,0 0 1,-1 0 0,1 1-1,0-1 1,-1 0 0,1 1-1,0-1 1,-1 1 0,1-1-1,-1 1 1,1 0 0,-1 0 0,1 0-1,-1 0 1,0 0 0,0 0-1,1 0 1,-1 0 0,0 0-1,0 1 1,0-1 0,0 0-1,1 3 1,-1-1-76,0 0 0,-1 0 0,0 0 0,1 0 0,-1 1 0,0-1 0,-1 0 0,1 0 0,0 0 0,-1 0 0,0 0 0,0 0 0,0-1 0,0 1 0,-3 5 0,-27 38 0,19-30 0,-3 2 0,12-15 0,0 0 0,0 0 0,0 1 0,1 0 0,-1-1 0,1 1 0,0 0 0,0 0 0,0 0 0,1 0 0,-3 8 0,4-11 0,0-1 0,0 1 0,0 0 0,0 0 0,0-1 0,0 1 0,0 0 0,0 0 0,0-1 0,0 1 0,1 0 0,-1-1 0,0 1 0,0 0 0,1-1 0,-1 1 0,0 0 0,1-1 0,-1 1 0,1-1 0,-1 1 0,1-1 0,-1 1 0,1-1 0,-1 1 0,1-1 0,-1 1 0,1-1 0,0 0 0,-1 1 0,2-1 0,16 5 0,-17-5 0,23 2 0,0-1 0,0-1 0,37-5 0,22 0 0,-39 4-126,-27-2-1907,8-6-6929,-19 7 7059,13-7-1479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38:40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33 288,'23'-32'24209,"-20"51"-22963,22 136 2995,-15-116-6077,-5-27-2477,0 0-5028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38:4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81 244,'-16'-3'2312,"13"2"-1447,0 1 0,0-1 0,0 1 0,0-1 0,0 0 0,1 0 0,-1 0 0,-5-3 1809,12-7 2315,5 5-3582,0 1 0,0 0 1,1 1-1,-1 0 0,1 0 0,20-4 0,33-3-2314,-22 4-8413,-27 4 6447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38:4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41 576,'0'0'200,"0"-1"0,0 0 0,0 0 0,0 0 0,0 1 0,1-1 0,-1 0-1,0 0 1,0 1 0,1-1 0,-1 0 0,0 0 0,1 1 0,-1-1 0,1 0 0,-1 1 0,1-1 0,-1 1 0,1-1 0,-1 1 0,1-1-1,0 1 1,-1-1 0,1 1 0,0-1 0,-1 1 0,1 0 0,0-1 0,-1 1 0,2 0 0,-1 0 82,1 0 1,-1 1 0,0-1 0,1 1-1,-1-1 1,0 1 0,1 0-1,-1-1 1,0 1 0,0 0-1,0 0 1,0 0 0,0 0-1,0 0 1,1 1 0,5 7 837,0 0 0,-1 0 0,6 11 0,50 85 3836,-52-91-4115,0 0 1,1-1-1,1 0 1,0-1-1,14 12 1,-25-24-743,0 1 0,0 0-1,0 0 1,0-1 0,0 1 0,1-1 0,-1 1 0,0-1 0,0 1 0,0-1 0,0 0 0,1 0 0,-1 1 0,0-1 0,0 0 0,0 0 0,1 0-1,-1 0 1,0 0 0,0-1 0,0 1 0,1 0 0,1-1 0,-1 0-21,0-1 1,0 1-1,0 0 1,0-1-1,0 0 1,0 1-1,0-1 0,-1 0 1,1 0-1,2-4 1,2-4 49,-1 0 0,0 0 0,6-21 0,46-142 559,-57 171-845,0 1 1,1 0-1,-1-1 0,0 1 1,1 0-1,-1 0 0,1-1 0,0 1 1,-1 0-1,1 0 0,0 0 1,0 0-1,-1 0 0,1 0 0,0 0 1,0 0-1,0 0 0,1 0 1,-1 0-1,0 1 0,0-1 1,2-1-1,-1 3-603,1 0 0,-1 0 0,0 0 0,0 0 0,0 0 0,0 0 0,0 0 0,0 1 0,0-1 0,-1 1 0,1 0 0,0-1 0,2 4 0,7 7-1971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38:42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44 248,'-35'88'15239,"34"-84"-14317,0-1 0,0 1 0,0-1 0,1 1 0,0-1 0,-1 1 0,2 4 1,-1-4 1681,1-8-2242,6-11-70,-2 0-1,0-1 1,0 1 0,1-18 0,4-9 136,-9 25-264,2 6 153,14 18-83,30 24 139,104 74 331,-150-104-704,0-1 0,0 1 0,0 0 0,0 0 0,0 0 0,0 0 0,0 0 0,0 0 0,0 0 0,-1 0 0,1 0 0,0 0 0,-1 1 0,1-1 0,0 2 0,-1-2-1,0-1-1,0 1 1,0 0 0,0-1-1,0 1 1,-1-1 0,1 1-1,0 0 1,0-1 0,0 1-1,-1-1 1,1 1 0,0-1 0,-1 1-1,1-1 1,0 1 0,-1-1-1,1 1 1,-1-1 0,1 1-1,-1-1 1,1 0 0,-1 1-1,-5 2-3,1-1-1,-1 1 0,1-1 1,-1-1-1,-9 3 0,-85 26 114,4 0-3769,93-26 1473,17 0-8093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38:4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0 408 436,'15'-31'8734,"17"-78"-23,-25 80-7519,1 0 1,21-51 0,-21 64-531,0 1 1,1 0 0,15-20-1,-21 31-507,0 0 0,1 0 0,-1 1-1,1-1 1,0 1 0,0 0 0,0 0 0,0 0 0,0 1-1,1-1 1,0 1 0,-1 0 0,1 0 0,0 1-1,0 0 1,7-2 0,-11 3-140,0-1 0,0 1-1,0 0 1,0 0 0,0-1-1,0 1 1,0 0 0,0 0 0,0 0-1,1 0 1,-1 1 0,0-1-1,0 0 1,0 0 0,0 0 0,0 1-1,0-1 1,0 1 0,0-1-1,-1 1 1,1-1 0,0 1 0,0-1-1,0 1 1,0 0 0,-1-1-1,1 1 1,0 0 0,-1 0 0,1 0-1,0 0 1,-1-1 0,1 1-1,-1 0 1,1 0 0,-1 0 0,0 0-1,1 0 1,-1 0 0,0 0-1,0 0 1,0 0 0,0 0 0,0 0-1,0 1 1,0-1 0,0 0-1,0 0 1,0 0 0,0 0 0,-1 0-1,0 1 1,0 4-88,-1-1 1,-1 1-1,1-1 1,-1 0-1,0 1 1,0-1-1,-7 8 0,-12 7-148,17-16 172,1-1 0,0 1 1,0 0-1,0 1 0,-4 4 0,8-8 48,0 0-1,0-1 0,0 1 0,0-1 0,0 1 0,0-1 1,0 1-1,0-1 0,0 1 0,0 0 0,0-1 0,1 1 0,-1-1 1,0 1-1,0-1 0,1 1 0,-1-1 0,0 1 0,0-1 1,1 1-1,-1-1 0,1 0 0,-1 1 0,0-1 0,1 0 1,-1 1-1,1-1 0,-1 0 0,1 1 0,-1-1 0,1 0 1,-1 0-1,1 1 0,-1-1 0,1 0 0,0 0 0,23 9 68,-23-9-63,15 5 23,0 0 1,0 1-1,-1 0 0,0 2 1,26 16-1,-38-22-22,-1 0 0,1 0 0,-1 0 0,1 0-1,-1 0 1,0 1 0,0-1 0,0 1 0,0-1 0,-1 1-1,1 0 1,-1 0 0,1-1 0,-1 1 0,0 0 0,0 1-1,0-1 1,-1 0 0,1 0 0,-1 0 0,0 0 0,0 0 0,0 1-1,0-1 1,0 0 0,-1 0 0,1 0 0,-1 0 0,0 0-1,0 0 1,0 0 0,0 0 0,-1 0 0,1 0 0,-1 0-1,0-1 1,-3 6 0,-5 3-58,0-1 1,0 0-1,-1 0 0,0-1 1,0 0-1,-1-1 0,-1 0 1,-18 9-1,21-12-304,8-4 1002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19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31 116 0 0,'14'-30'19450'0'0,"-8"39"-18706"0"0,-1 0 0 0 0,-1 0 1 0 0,1 1-1 0 0,-2 0 0 0 0,1 0 1 0 0,-1 0-1 0 0,-1 0 1 0 0,0 1-1 0 0,1 13 0 0 0,5 16 298 0 0,1 0-164 0 0,2-2 0 0 0,2 0 0 0 0,17 37 0 0 0,-24-66-856 0 0,-6-8-328 0 0,1 0 1 0 0,-1-1-1 0 0,1 1 1 0 0,0 0-1 0 0,0 0 0 0 0,-1-1 1 0 0,1 1-1 0 0,0 0 1 0 0,0-1-1 0 0,0 1 1 0 0,0-1-1 0 0,0 1 0 0 0,0-1 1 0 0,0 1-1 0 0,0-1 1 0 0,0 0-1 0 0,1 1 0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38:4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40 272,'-22'6'12095,"77"-7"-3076,-25 1-9139,322-6 6792,181-21-1872,-520 27-4913,-3-1-170,0 1 1,0-2-1,-1 1 0,20-7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38:4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31 124,'20'-30'23402,"-34"47"-22208,-26 23 870,-75 59 0,37-35-518,71-57-1153,0 0 1,0 0-1,-10 12 1,17-19-363,0 1 1,-1-1-1,1 1 1,0-1-1,0 1 1,0-1-1,0 1 1,0-1 0,0 1-1,0-1 1,0 1-1,0-1 1,0 1-1,0-1 1,0 1-1,0-1 1,0 1-1,0-1 1,0 1 0,0-1-1,1 1 1,-1-1-1,0 1 1,1 0-1,-1-1-30,0 1-1,1 0 0,-1 0 1,1-1-1,-1 1 0,1 0 0,-1-1 1,1 1-1,-1 0 0,1-1 1,0 1-1,-1-1 0,1 1 1,0-1-1,0 1 0,-1-1 1,1 0-1,0 1 0,0-1 0,0 0 1,-1 0-1,1 1 0,0-1 1,0 0-1,0 0 0,0 0 1,0 0-1,-1 0 0,1 0 0,0 0 1,1-1-1,0 1 1,26 1-390,1-1-1,-1-1 1,0-2-1,41-8 1,-55 8-412,-5 2-189,-1-1 0,1-1-1,0 1 1,-1-2-1,0 1 1,1-1-1,9-7 1,-17 11 311,-1-1 691,0 1 79,1 0 0,-1 0-1,0 0 1,1-1 0,-1 1-1,0 0 1,0 0 0,1 0-1,-1 0 1,0 0 0,1 0-1,-1 0 1,0 0 0,1 0-1,-1 0 1,0 0 0,0 0-1,1 0 1,-1 0 0,0 0-1,1 0 1,-1 0 0,0 0-1,1 0 1,-1 0 0,0 0-1,0 1 1,1-1 0,-1 0-1,0 0 1,1 0 0,-1 0-1,0 1 1,0-1-1,0 0 1,1 0 0,-1 1-1,0-1 1,0 0 0,0 0-1,0 1 1,1-1 0,-1 0-1,0 1 1,0-1 0,0 0-1,0 0 1,0 1 0,0-1-1,0 0 1,0 1 0,0-1-1,0 1 1,-2 61 5942,-1-9-7177,3-53 871,0 1 0,0 0 0,0-1 0,0 1 0,0-1 0,1 1 0,-1-1 0,0 1 0,0-1 0,0 1 0,0 0 0,1-1 0,-1 1 0,0-1 0,1 1 0,-1-1 0,0 1 0,1-1 0,-1 0 0,0 1 0,1-1 0,-1 1 0,1-1 0,-1 0 0,1 1 0,-1-1 0,1 0 0,-1 0-1,1 1 1,-1-1 0,1 0 0,-1 0 0,1 0 0,-1 0 0,1 0 0,0 0 0,-1 0 0,1 1 0,-1-2 0,1 1 0,-1 0 0,1 0 0,0 0 0,-1 0 0,1 0 0,-1 0 0,1-1 0,-1 1 0,2-1 0,10-2-2737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38:4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69 180,'-32'-4'24481,"55"7"-21649,33-2-1064,73-21 1812,66-24-4106,-179 40 527,-10 3-3277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38:4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1 408,'-5'5'1791,"2"1"0,-1-1 0,1 1-1,0 0 1,-4 11 3809,9-14-3825,1 1-1231,0 0 0,0-1 1,0 1-1,0-1 0,1 0 0,-1 0 1,1-1-1,0 1 0,0-1 1,0 0-1,0 0 0,1 0 0,-1 0 1,0-1-1,1 1 0,-1-1 0,7 1 1,15 1 1719,52 2 0,-44-4-679,-19 0-1476,12 0-97,10-3-13,-20 4-177,-11-1-3193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38:49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18 105 788,'-2'-1'402,"0"-1"1,1 1-1,0-1 0,-1 0 0,1 1 1,0-1-1,0 0 0,0 0 0,0 0 1,0 1-1,0-1 0,1 0 0,-1 0 1,1 0-1,-1-1 0,1 1 0,0 0 1,-1 0-1,1 0 0,0 0 0,1 0 1,-1 0-1,1-3 0,0 3-55,0-1-1,1 1 1,-1-1 0,1 1-1,0-1 1,0 1-1,0 0 1,0 0-1,0 0 1,0 0 0,0 0-1,1 1 1,-1-1-1,1 1 1,-1-1 0,6-1-1,43-14 2714,-48 16-2872,0 0-1,0 1 1,0-1 0,1 1-1,-1 0 1,0 0 0,1 0-1,-1 0 1,0 1-1,0-1 1,0 1 0,1 0-1,-1 0 1,3 2 0,-5-3-152,0 1 0,-1 0 0,1-1 1,0 1-1,0 0 0,-1 0 0,1 0 1,-1 0-1,1 0 0,-1-1 0,1 1 1,-1 0-1,0 0 0,1 0 0,-1 0 1,0 0-1,0 1 0,1-1 0,-1 0 1,0 0-1,0 0 0,0 0 0,0 0 1,-1 0-1,1 0 0,0 0 0,0 0 1,-1 1-1,-11 31 193,10-29-177,-36 58 282,1-1-154,35-55-137,-1-1 1,1 1-1,-1 0 1,2 0-1,-1 0 1,1 0-1,0 0 1,-1 10-1,2-14-2,1 1 0,-1-1 0,0 0 1,1 0-1,0 0 0,-1 0 0,1 0 0,0 0 0,0 0 0,0 0 0,0-1 0,0 1 0,1 0 0,-1-1 0,1 1 0,-1 0 1,1-1-1,-1 0 0,1 1 0,0-1 0,-1 0 0,1 0 0,0 0 0,0 0 0,0 0 0,0 0 0,0-1 0,0 1 0,0-1 1,0 1-1,1-1 0,2 0 0,10 2 161,1 0 1,-1-2-1,23-1 1,-16 0 55,12 2-2352,-24 2-115,-5-1-1118,9 2-3952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38:5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17 292,'-28'-14'23359,"55"12"-20153,42 5-2373,-52-1-421,-14-2-355,0 0 0,-1 0 0,1 0 0,-1 1 0,1-1 0,-1 1-1,0-1 1,1 1 0,-1 0 0,1 0 0,-1 0 0,0 0-1,0 0 1,0 1 0,0-1 0,0 1 0,0-1 0,0 1-1,3 3 1,-4-3-41,-1 0-1,0-1 0,1 1 1,-1 0-1,0 0 0,0-1 1,0 1-1,0 0 0,0 0 1,0 0-1,0-1 1,-1 1-1,1 0 0,0-1 1,-1 1-1,0 0 0,1-1 1,-1 1-1,0-1 0,0 1 1,0-1-1,0 1 0,0-1 1,-2 2-1,-29 30 53,27-29-81,-1 0 1,0-1 0,0 1-1,0-1 1,0-1 0,0 1-1,-1-1 1,1 0 0,-1 0-1,0-1 1,0 0-1,1 0 1,-1-1 0,-11 0-1,17 0-269,-1 0-160,-2 1-203,-3-1 726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38:51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1 183 332,'3'-19'1130,"-3"15"-589,1 0 1,-1 1-1,1-1 1,-1 0 0,1 1-1,0-1 1,1 1-1,-1-1 1,1 1-1,-1 0 1,1-1-1,0 1 1,3-3-1,-5 6-449,0-1 0,1 1-1,-1 0 1,0 0-1,1 0 1,-1 0-1,0 0 1,1 0-1,-1 0 1,0 0-1,1 0 1,-1 0-1,0 0 1,1 0-1,-1 0 1,0 1-1,0-1 1,1 0-1,-1 0 1,0 0-1,1 0 1,-1 0-1,0 1 1,0-1-1,1 0 1,-1 0-1,0 0 1,0 1-1,0-1 1,1 0-1,-1 1 1,0-1 0,0 0-1,0 0 1,0 1-1,1-1 1,-1 0-1,0 1 1,0-1-1,0 0 1,0 1-1,5 12 1042,-5-13-1104,19 85 3824,-17-69-3305,0-1 0,2 1-1,0-1 1,0 0 0,1 0 0,1-1 0,1 1-1,15 25 1,-21-39-501,0-1-1,-1 1 1,1 0-1,0 0 1,0 0-1,0-1 1,-1 1 0,1 0-1,0-1 1,0 1-1,0-1 1,0 1-1,0-1 1,0 1-1,0-1 1,0 0 0,0 0-1,0 1 1,1-1-1,-1 0 1,0 0-1,0 0 1,0 0-1,0 0 1,0 0 0,0-1-1,0 1 1,0 0-1,0 0 1,1-1-1,-1 1 1,0-1-1,0 1 1,-1-1 0,1 1-1,0-1 1,0 0-1,0 1 1,0-1-1,0 0 1,-1 0-1,1 0 1,0 1 0,0-3-1,5-4 61,-1 0-1,0 0 1,0 0 0,6-13-1,32-82 240,-32 71-371,2 1-1,0 0 1,2 2-1,2-1 1,27-37-1,-43 65-138,0 0 0,-1 1 0,1-1 0,0 0 0,-1 0 0,1 1 0,0-1 0,0 0 1,0 1-1,-1-1 0,1 1 0,0-1 0,0 1 0,0 0 0,0-1 0,0 1 0,0 0 0,0-1 0,0 1 0,0 0 0,0 0 0,0 0 0,0 0 0,2 0 0,14 10-7680,-8-2 5495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38:51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35 145 164,'-13'57'4632,"-9"2"13347,58-170-15170,-12 34-1811,-6 5 222,-17 72-1060,0 0-153,0 1-1,-1-1 1,1 1 0,0 0-1,0-1 1,0 1 0,0 0-1,0-1 1,-1 1 0,1 0-1,0 0 1,0 0 0,-1 0-1,1 0 1,-1 0 0,1 0-1,-1 0 1,1 2 0,11 26 78,-9-20-56,23 44-164,2-2 1,50 68 0,-62-95-263,-16-24 383,0 0 0,0 1 1,0-1-1,0 0 0,0 0 1,0 0-1,0 0 0,0 1 1,0-1-1,0 0 0,0 0 1,0 0-1,0 1 0,0-1 1,0 0-1,0 0 0,0 0 1,0 0-1,-1 1 0,1-1 1,0 0-1,0 0 0,0 0 1,0 0-1,0 0 1,0 1-1,0-1 0,-1 0 1,1 0-1,0 0 0,0 0 1,0 0-1,0 0 0,-1 0 1,1 0-1,0 0 0,0 0 1,0 0-1,0 1 0,-1-1 1,1 0-1,0 0 0,0 0 1,0 0-1,-1-1 0,-16 4-151,-21-2 186,36-1-66,-28 1-217,0 1-1,-39 8 1,16 3-4433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38:5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1 375 648,'14'-40'10691,"-3"-4"-6459,9-24-1790,-7 32-710,25-45 0,-33 71-1361,1 1-1,0-1 0,0 1 1,1 1-1,0-1 0,0 1 1,1 1-1,0-1 1,13-8-1,-18 14-340,0 1 0,0-1 0,0 1-1,0 0 1,1 0 0,-1 0 0,0 0 0,0 0 0,1 1 0,-1-1 0,0 1-1,1 0 1,-1 0 0,0 0 0,1 1 0,-1-1 0,0 1 0,0 0 0,1 0-1,-1 0 1,0 0 0,0 0 0,0 1 0,0-1 0,0 1 0,-1 0 0,1 0-1,0 0 1,-1 0 0,1 1 0,-1-1 0,3 4 0,-2-3-114,-1 0 1,1 1 0,-1-1-1,1 1 1,-1 0-1,0 0 1,-1-1 0,1 1-1,-1 0 1,1 1 0,-1-1-1,0 0 1,-1 0-1,1 0 1,-1 1 0,0-1-1,0 0 1,0 0 0,0 1-1,-1-1 1,0 0-1,0 0 1,0 0 0,-3 7-1,1-6-20,0-1 1,0 0-1,-1 1 0,1-1 0,-1-1 0,-9 8 0,-11 13-496,23-23 539,2 15-2,26 8 66,22 22 56,-46-42-22,0 0-1,0 0 0,0 0 1,-1 0-1,1 0 1,-1 1-1,0-1 0,0 1 1,-1-1-1,3 11 0,-4-12-4,0 0-1,-1 0 1,1 1-1,-1-1 1,0 0-1,0 0 0,0 0 1,0 0-1,0 0 1,-1 0-1,1 0 0,-1-1 1,0 1-1,0 0 1,0-1-1,0 1 1,0-1-1,0 0 0,-1 0 1,1 0-1,-6 3 1,-7 5-162,0 0 1,-23 10-1,36-19 82,-20 10-1153,-20 10-2531,13-8-2072,12-6 3642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38:5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51 209 436,'-22'-5'1463,"4"1"1149,7 3 2576,49-14-693,178-20 1990,113 6-2277,-193 19-2967,-57 4-866,500-60 2543,-517 49-2472,-4 1-1076,-20 12-3135,-35 6 1937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19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99 175 392 0 0,'-16'-5'1013'0'0,"-34"-13"2504"0"0,17 3 7890 0 0,36 13-9889 0 0,2-3-1026 0 0,0 1 0 0 0,1 0 0 0 0,0 0 1 0 0,-1 1-1 0 0,1 0 0 0 0,0 0 0 0 0,1 0 0 0 0,10-3 1 0 0,62-13 1725 0 0,-42 11-1293 0 0,180-25 4583 0 0,-155 25-4064 0 0,30-11-10954 0 0,-63 12 4316 0 0,-6 1 2167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38:5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1 704,'-12'5'22769,"12"-1"-22578,0-1-1,-1 1 0,1-1 0,-1 0 0,0 1 0,1-1 0,-2 0 0,1 1 0,0-1 0,-1 0 0,1 0 0,-1 0 0,0 0 0,0 0 0,-4 4 0,-44 48 1002,33-37-812,-111 111 2517,128-128-2857,-1-1 1,1 1 0,0 0-1,0-1 1,-1 1-1,1 0 1,0 0 0,0-1-1,0 1 1,0 0-1,0-1 1,0 1-1,0 0 1,0 0 0,0-1-1,0 1 1,0 0-1,1-1 1,-1 1 0,0 0-1,0-1 1,1 1-1,-1 0 1,0-1 0,1 1-1,-1-1 1,1 1-1,-1 0 1,1-1-1,-1 1 1,1-1 0,-1 1-1,1-1 1,-1 0-1,1 1 1,0-1 0,-1 0-1,1 1 1,0-1-1,-1 0 1,1 0 0,0 1-1,-1-1 1,1 0-1,1 0 1,0 1-185,6 1 156,0 0 0,0-1 0,1 0 1,12 0-1,2-1-130,3 0-925,38-3 0,-57 2-371,0-1 1,0 1-1,-1-1 0,1 0 1,12-6-1,-8 2-1708,0 2 2418,-8 16 3596,-1-3-2103,-2-7 218,0 1-46,-2 11 489,-2 33 2788,4-18-5475,5-21-2613,9-11-6814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38:5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9 532,'-25'-8'18590,"36"12"-17088,4 0-862,0 0 0,1-2 0,-1 0 0,1 0 0,0-2 0,17 0-1,5 0 44,33-1 290,97-14 1,-155 15-3184,-2 7-3741,-15 5-2128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38:5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13 36,'-26'15'6316,"26"-15"-6173,0 0 1,0 0-1,0 0 1,0 1-1,0-1 1,-1 0 0,1 0-1,0 0 1,0 1-1,0-1 1,0 0-1,0 0 1,0 0-1,0 1 1,0-1-1,0 0 1,0 0 0,2 3 2296,-2-3-2297,0 0 1,1 0-1,-1 0 1,0 1 0,0-1-1,0 0 1,1 0-1,24 4 6341,0-4-6998,92-11 5368,-33 1-2900,-29 7-3628,-47 3-293,-1-1-1,0-1 0,1 1 1,11-5-1,-11 2-397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38:5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34 340,'0'0'21,"-8"-7"797,-2-5 6519,10 4-758,15 3-4557,7 4-219,1 1 0,29 3 0,-27 0-973,0 1 0,-1 1 0,47 17 0,-68-22-789,-1 1 0,1 1 0,0-1 0,-1 0 0,1 1 0,-1-1 0,1 1 0,-1 0 0,0-1 0,0 1 0,0 0-1,0 1 1,0-1 0,0 0 0,0 0 0,-1 1 0,1-1 0,-1 1 0,0 0 0,0-1 0,0 1 0,0 0 0,0 0 0,0-1 0,-1 1-1,0 0 1,1 6 0,-2-1-26,0-1 1,0 1-1,-1-1 0,0 1 0,-1-1 0,1 0 0,-1 1 1,-1-1-1,-6 10 0,-16 27 66,-3-2 1,-47 55 0,55-74-2403,19-17 114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8:56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0 132 196 0 0,'6'-3'7569'0'0,"10"25"-5992"0"0,-1 0 0 0 0,-1 2-1 0 0,-1 0 1 0 0,17 45-1 0 0,25 44 1634 0 0,-39-87-2326 0 0,0-2 1 0 0,2 1-1 0 0,36 36 0 0 0,-41-48-409 0 0,1 0 0 0 0,1-1-1 0 0,0 0 1 0 0,1-1 0 0 0,0-1 0 0 0,33 16 0 0 0,-46-25-409 0 0,-1 0-1 0 0,0 0 1 0 0,1 0-1 0 0,-1 0 1 0 0,1-1 0 0 0,-1 1-1 0 0,1-1 1 0 0,0 1-1 0 0,-1-1 1 0 0,1 0 0 0 0,-1 0-1 0 0,1 0 1 0 0,0-1-1 0 0,-1 1 1 0 0,1-1 0 0 0,-1 1-1 0 0,1-1 1 0 0,-1 0-1 0 0,1 0 1 0 0,-1 0 0 0 0,0 0-1 0 0,0 0 1 0 0,1 0-1 0 0,-1-1 1 0 0,0 1 0 0 0,0-1-1 0 0,0 0 1 0 0,0 0-1 0 0,0 1 1 0 0,-1-1 0 0 0,1 0-1 0 0,-1 0 1 0 0,1-1-1 0 0,-1 1 1 0 0,0 0 0 0 0,1 0-1 0 0,-1-1 1 0 0,1-2-1 0 0,3-9 48 0 0,0 0-1 0 0,-1-1 0 0 0,-1 1 1 0 0,0-1-1 0 0,1-16 0 0 0,7-242 535 0 0,-5 63-1449 0 0,-2 196-851 0 0,5 15-759 0 0,13 20-4080 0 0,-16-15 3611 0 0,3 4 248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8:56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112 100 112 0 0,'-4'15'1421'0'0,"-13"42"5081"0"0,12-18 7998 0 0,6-43-14045 0 0,9-201 2507 0 0,-10 205-2957 0 0,0 0 1 0 0,0 0-1 0 0,0 1 0 0 0,0-1 1 0 0,0 0-1 0 0,0 0 1 0 0,0 0-1 0 0,0 0 1 0 0,0 0-1 0 0,0 0 1 0 0,0 0-1 0 0,0 0 0 0 0,0 0 1 0 0,0 0-1 0 0,0 0 1 0 0,1 0-1 0 0,-1 0 1 0 0,0 0-1 0 0,0 0 1 0 0,0 0-1 0 0,0 0 0 0 0,0 0 1 0 0,0 0-1 0 0,0 0 1 0 0,0 0-1 0 0,0 0 1 0 0,0 0-1 0 0,0 0 1 0 0,1 0-1 0 0,-1 0 0 0 0,0 0 1 0 0,0 0-1 0 0,0 0 1 0 0,0 0-1 0 0,0 0 1 0 0,0 0-1 0 0,0 0 0 0 0,0 0 1 0 0,0 0-1 0 0,0 0 1 0 0,0 0-1 0 0,1 0 1 0 0,-1 0-1 0 0,0 0 1 0 0,0 0-1 0 0,0 0 0 0 0,0 0 1 0 0,0-1-1 0 0,0 1 1 0 0,0 0-1 0 0,0 0 1 0 0,0 0-1 0 0,0 0 1 0 0,0 0-1 0 0,0 0 0 0 0,0 0 1 0 0,0 0-1 0 0,0 0 1 0 0,0 0-1 0 0,0 0 1 0 0,0-1-1 0 0,0 1 1 0 0,0 0-1 0 0,0 0 0 0 0,0 0 1 0 0,0 0-1 0 0,0 0 1 0 0,0 0-1 0 0,0 0 1 0 0,9 10 158 0 0,14 24-149 0 0,-11-16 37 0 0,15 15 19 0 0,1-2-1 0 0,39 34 1 0 0,6 5-145 0 0,-62-53 12 0 0,-11-16 58 0 0,0-1-1 0 0,0 1 1 0 0,0-1-1 0 0,0 1 1 0 0,0-1-1 0 0,0 1 1 0 0,0-1-1 0 0,0 1 1 0 0,0-1-1 0 0,0 1 1 0 0,0-1-1 0 0,-1 1 1 0 0,1-1-1 0 0,0 1 1 0 0,0-1-1 0 0,0 0 1 0 0,-1 1-1 0 0,1-1 1 0 0,0 1-1 0 0,0-1 1 0 0,-1 1-1 0 0,0 0 1 0 0,-2 1-9 0 0,0 0 1 0 0,-1 0-1 0 0,1-1 1 0 0,-1 1-1 0 0,0-1 1 0 0,1 1-1 0 0,-7 0 1 0 0,7-1 18 0 0,-56 14-295 0 0,-1-2 1 0 0,-113 9-1 0 0,169-22-133 0 0,-8 1-1843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8:5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81 296 136 0 0,'0'0'2502'0'0,"-4"-1"-918"0"0,0 1-906 0 0,-1-2 0 0 0,1 1 0 0 0,0 0 0 0 0,0-1 0 0 0,0 0 0 0 0,0 0 0 0 0,0 0 0 0 0,1 0 0 0 0,-1-1 0 0 0,1 1 0 0 0,-1-1 0 0 0,1 0-1 0 0,0 0 1 0 0,0 0 0 0 0,-5-7 0 0 0,6 7-367 0 0,0-1 0 0 0,1 0-1 0 0,-1 0 1 0 0,1 0 0 0 0,0 0-1 0 0,0 0 1 0 0,0 0 0 0 0,0 0 0 0 0,1 0-1 0 0,-1 0 1 0 0,1-1 0 0 0,0 1-1 0 0,1 0 1 0 0,-1 0 0 0 0,1 0-1 0 0,-1 0 1 0 0,4-8 0 0 0,-1 2-94 0 0,1 0 1 0 0,1 0-1 0 0,0 0 0 0 0,0 0 0 0 0,1 1 1 0 0,0 0-1 0 0,1 0 0 0 0,0 1 1 0 0,0 0-1 0 0,1 0 0 0 0,13-10 1 0 0,-14 11-84 0 0,1 1 0 0 0,0 1 0 0 0,0 0 0 0 0,1 0 0 0 0,0 0 0 0 0,0 1 0 0 0,0 1 0 0 0,0-1 0 0 0,0 2 0 0 0,1-1 0 0 0,-1 1 0 0 0,1 0 0 0 0,12 0 0 0 0,-15 3-66 0 0,-1-1 1 0 0,1 1-1 0 0,-1 0 0 0 0,1 1 0 0 0,-1-1 0 0 0,10 5 1 0 0,-14-6-60 0 0,0 1 1 0 0,0 0 0 0 0,0 0 0 0 0,0 0 0 0 0,0 0 0 0 0,0 0 0 0 0,0 0 0 0 0,0 1 0 0 0,0-1 0 0 0,-1 1 0 0 0,1-1 0 0 0,-1 1-1 0 0,1 0 1 0 0,-1 0 0 0 0,1-1 0 0 0,-1 1 0 0 0,0 0 0 0 0,0 0 0 0 0,0 0 0 0 0,0 1 0 0 0,1 2 0 0 0,-2-2-6 0 0,-1-1-1 0 0,1 1 1 0 0,-1-1 0 0 0,1 1 0 0 0,-1-1 0 0 0,0 1-1 0 0,0-1 1 0 0,0 0 0 0 0,0 1 0 0 0,0-1 0 0 0,-1 0-1 0 0,1 0 1 0 0,-1 0 0 0 0,1 0 0 0 0,-1 0 0 0 0,0 0 0 0 0,1 0-1 0 0,-1-1 1 0 0,0 1 0 0 0,0 0 0 0 0,-1-1 0 0 0,1 0-1 0 0,0 0 1 0 0,-5 2 0 0 0,-5 3 2 0 0,0 0-1 0 0,0-1 1 0 0,-16 4 0 0 0,27-8-21 0 0,21 5-6 0 0,63 9 1 0 0,3-1 56 0 0,-78-12-21 0 0,0 1 0 0 0,0-1 0 0 0,-1 2 1 0 0,1-1-1 0 0,0 1 0 0 0,-1 0 0 0 0,13 10 1 0 0,-18-13 1 0 0,-1 0 1 0 0,0 0 0 0 0,0 0 0 0 0,0 0 0 0 0,1 0-1 0 0,-1 0 1 0 0,0 0 0 0 0,-1 1 0 0 0,1-1-1 0 0,0 0 1 0 0,0 1 0 0 0,0-1 0 0 0,-1 0-1 0 0,1 1 1 0 0,-1-1 0 0 0,1 1 0 0 0,-1-1-1 0 0,0 1 1 0 0,1-1 0 0 0,-1 1 0 0 0,0-1-1 0 0,0 1 1 0 0,0-1 0 0 0,0 4 0 0 0,-1-3 12 0 0,0 1 1 0 0,0-1-1 0 0,-1 1 1 0 0,1-1-1 0 0,-1 1 1 0 0,1-1-1 0 0,-1 0 1 0 0,1 0-1 0 0,-1 0 1 0 0,0 0-1 0 0,0 0 1 0 0,-4 3-1 0 0,-5 2 78 0 0,1 0-1 0 0,-1 0 1 0 0,0-2 0 0 0,-1 1-1 0 0,-13 4 1 0 0,-29 6-38 0 0,-68 12 0 0 0,116-28 87 0 0,32-16-15249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8:5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62 88 0 0,'0'0'2768'0'0,"0"-3"-927"0"0,-1-9 943 0 0,2-2 6721 0 0,38 9-1004 0 0,85-3-4535 0 0,-83-1-5035 0 0,-4 1-2365 0 0,-13 5-5212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8:5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64 0 0,'-55'27'2622'0'0,"42"-20"1152"0"0,0-1 3279 0 0,14-6-6848 0 0,1 0 1 0 0,0-1-1 0 0,0 1 1 0 0,-1 0-1 0 0,1 0 1 0 0,0 0 0 0 0,0 0-1 0 0,-1 0 1 0 0,1 0-1 0 0,0 0 1 0 0,0 1-1 0 0,2 0 1 0 0,2 0 282 0 0,80-3 4537 0 0,-62 0-3921 0 0,1 2 0 0 0,-1 0 1 0 0,41 7-1 0 0,-44-3-1920 0 0,-1-1-1767 0 0,0 2-4256 0 0,-11-3 4115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8:5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66 760 0 0,'5'-7'1211'0'0,"0"0"1"0"0,1 1-1 0 0,-1-1 0 0 0,2 1 0 0 0,8-7 1 0 0,7-7 7556 0 0,-22 21-8617 0 0,0 0 0 0 0,1 0 0 0 0,-1 0 1 0 0,0-1-1 0 0,1 1 0 0 0,-1 0 1 0 0,0 0-1 0 0,0 0 0 0 0,0-1 0 0 0,0 1 1 0 0,0 0-1 0 0,0 0 0 0 0,0 0 1 0 0,0 0-1 0 0,0 0 0 0 0,0-1 0 0 0,0 1 1 0 0,0 0-1 0 0,0 0 0 0 0,-1 0 1 0 0,1 0-1 0 0,0-1 0 0 0,-1 1 0 0 0,1 0 1 0 0,-1 0-1 0 0,0 0 0 0 0,-16 23 703 0 0,14-19-367 0 0,-21 25 473 0 0,-1-1 0 0 0,-1-1 0 0 0,-58 47 0 0 0,-101 55 1262 0 0,178-126-2138 0 0,-9 6 238 0 0,0 0 0 0 0,1 1 1 0 0,0 1-1 0 0,-27 27 0 0 0,42-39-295 0 0,-1 1 0 0 0,1-1 0 0 0,-1 1 0 0 0,1 0 1 0 0,-1 0-1 0 0,1-1 0 0 0,-1 1 0 0 0,1 0 0 0 0,0 0 0 0 0,-1-1 0 0 0,1 1 0 0 0,0 0 0 0 0,0 0 0 0 0,-1 0 0 0 0,1 0 0 0 0,0-1 1 0 0,0 1-1 0 0,0 0 0 0 0,0 0 0 0 0,0 0 0 0 0,0 0 0 0 0,1 0 0 0 0,-1-1 0 0 0,0 1 0 0 0,0 0 0 0 0,0 0 0 0 0,1 0 0 0 0,0 1 1 0 0,0 0 8 0 0,1-1 1 0 0,-1 1 0 0 0,1-1-1 0 0,0 1 1 0 0,-1-1-1 0 0,1 1 1 0 0,0-1 0 0 0,0 0-1 0 0,0 0 1 0 0,0 0 0 0 0,2 1-1 0 0,9 2 78 0 0,0 1 0 0 0,25 3-1 0 0,-33-7-75 0 0,67 12 155 0 0,82 4 1 0 0,-105-15-1626 0 0,53-5 0 0 0,-98 3 1276 0 0,49-8-4287 0 0,-50 8 3798 0 0,0-1 1 0 0,-1 0-1 0 0,1 0 1 0 0,0 0 0 0 0,-1 0-1 0 0,1 0 1 0 0,-1-1-1 0 0,1 1 1 0 0,-1-1 0 0 0,0 0-1 0 0,0 0 1 0 0,0 1-1 0 0,0-1 1 0 0,0-1 0 0 0,3-3-1 0 0,-2-8-2426 0 0,-13-6 14688 0 0,5 36-10429 0 0,0 0-1 0 0,2 0 1 0 0,-1 0-1 0 0,2 0 1 0 0,0 1-1 0 0,1 0 1 0 0,2 24-1 0 0,-1-38-1480 0 0,0 1 0 0 0,1-1-1 0 0,0 0 1 0 0,-1 0 0 0 0,1 1 0 0 0,0-1-1 0 0,1 0 1 0 0,1 3 0 0 0,3 3-3431 0 0,9-3-6753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19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30 132 0 0,'6'-12'3402'0'0,"6"-6"10630"0"0,-5 57-10120 0 0,3 67 1 0 0,-4-37-2454 0 0,-3-26-989 0 0,-2-21-131 0 0,7 37 0 0 0,0-34-4083 0 0,2-2-3732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8:5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39 160 0 0,'7'-26'3401'0'0,"-6"26"-3090"0"0,-1-1 0 0 0,1 0 0 0 0,0 0-1 0 0,-1 0 1 0 0,1 0 0 0 0,-1 1 0 0 0,1-1-1 0 0,0 0 1 0 0,0 0 0 0 0,0 1 0 0 0,-1-1-1 0 0,1 1 1 0 0,0-1 0 0 0,0 1-1 0 0,0-1 1 0 0,0 1 0 0 0,0-1 0 0 0,0 1-1 0 0,0 0 1 0 0,0 0 0 0 0,0-1 0 0 0,2 1-1 0 0,-2 0-90 0 0,0 1-1 0 0,0-1 0 0 0,0 0 1 0 0,0 1-1 0 0,0-1 0 0 0,-1 1 1 0 0,1-1-1 0 0,0 1 0 0 0,0 0 1 0 0,0-1-1 0 0,0 1 0 0 0,-1 0 1 0 0,1 0-1 0 0,0-1 1 0 0,-1 1-1 0 0,1 0 0 0 0,0 0 1 0 0,-1 0-1 0 0,1 0 0 0 0,-1 0 1 0 0,0 0-1 0 0,1 0 0 0 0,-1 1 1 0 0,11 29 1864 0 0,-8-19-1154 0 0,62 159 4577 0 0,-50-137-4259 0 0,2-1 1 0 0,41 61-1 0 0,-53-87-948 0 0,0 0-1 0 0,0-1 1 0 0,1 0-1 0 0,0 0 1 0 0,0 0-1 0 0,1 0 1 0 0,12 7-1 0 0,-18-13-271 0 0,0 0-1 0 0,0 1 1 0 0,-1-1-1 0 0,1 0 1 0 0,0 0-1 0 0,0 0 1 0 0,0 0-1 0 0,0 0 1 0 0,0 0-1 0 0,0 0 1 0 0,0 0-1 0 0,0 0 1 0 0,0-1-1 0 0,-1 1 1 0 0,1 0-1 0 0,0-1 1 0 0,0 1-1 0 0,0 0 1 0 0,0-1-1 0 0,-1 1 1 0 0,1-1-1 0 0,0 1 1 0 0,0-1-1 0 0,-1 0 1 0 0,1 1-1 0 0,0-1 1 0 0,-1 0-1 0 0,1 1 0 0 0,-1-1 1 0 0,1 0-1 0 0,0-1 1 0 0,14-28 159 0 0,-13 26-137 0 0,126-277 359 0 0,-109 232-1773 0 0,-19 48 810 0 0,-10 12-8009 0 0,9-10 8092 0 0,0 1-1 0 0,0 1 0 0 0,-6 8-3308 0 0,0-1 956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8:5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9 161 488 0 0,'-9'-4'6994'0'0,"18"0"-5075"0"0,25-1-822 0 0,79-3 1573 0 0,296-2 903 0 0,-10 1-1116 0 0,-318 8-1981 0 0,503-2 1821 0 0,1032-33 1982 0 0,-1073-13-3076 0 0,-536 48-1186 0 0,1 0 0 0 0,-1 0 0 0 0,0-1 0 0 0,1 0 0 0 0,-1 0 0 0 0,0-1-1 0 0,0 1 1 0 0,9-7 0 0 0,-15 9-281 0 0,-2-1-235 0 0,0 0 421 0 0,0 1 0 0 0,1-1 0 0 0,-1 0 0 0 0,0 1 0 0 0,0-1 0 0 0,0 1 0 0 0,0-1 0 0 0,0 1 0 0 0,0 0 0 0 0,0-1 0 0 0,0 1 0 0 0,0 0 0 0 0,0 0 0 0 0,0 0 0 0 0,0 0 0 0 0,-1 0 0 0 0,-11-1-494 0 0,-19 4-837 0 0,-15 5-2553 0 0,-8 1-586 0 0,9-4 1972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5:39:0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99 312,'19'-2'9982,"91"-9"-7027,420-39 2346,787 24 1759,-959 27-5642,-207-2-905,184 2 672,590-11 2138,-889 9-3540,-35 1-155,-21 6-2620,-31 12-7603,34-16 7531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6T15:56:02.8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3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1 595 88 0 0,'0'0'5543'0'0,"15"3"-1977"0"0,-4-7-2867 0 0,-1 0 0 0 0,0 0 0 0 0,0-1-1 0 0,-1 0 1 0 0,1 0 0 0 0,-1-1 0 0 0,0-1 0 0 0,-1 0 0 0 0,14-12 0 0 0,-11 6-157 0 0,0 0 0 0 0,-1-1 0 0 0,0 0 0 0 0,-1 0 1 0 0,11-25-1 0 0,-2-3 209 0 0,-3-2 0 0 0,-1 1 0 0 0,13-78 0 0 0,-25 110-569 0 0,6-28 997 0 0,-2 0 0 0 0,1-47 0 0 0,-5 89-1049 0 0,2 11 6 0 0,1 1-1 0 0,-2 0 1 0 0,0 1 0 0 0,-1-1 0 0 0,-1 0 0 0 0,0 1 0 0 0,-1 18-1 0 0,1 12 125 0 0,1 19 20 0 0,1-2-94 0 0,11 69 1 0 0,-8-118-1841 0 0,-5-13 1069 0 0,0-1 1 0 0,0 1-1 0 0,1-1 1 0 0,-1 1-1 0 0,0-1 1 0 0,0 0-1 0 0,0 1 0 0 0,0-1 1 0 0,1 0-1 0 0,-1 0 1 0 0,0 0-1 0 0,0 0 1 0 0,0 0-1 0 0,1 0 0 0 0,-1 0 1 0 0,0 0-1 0 0,0-1 1 0 0,0 1-1 0 0,1 0 1 0 0,-1-1-1 0 0,2 0 1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3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13 264 176 0 0,'-10'-24'3574'0'0,"10"22"-2764"0"0,-1 0-1 0 0,1 0 1 0 0,-1 0-1 0 0,1 0 0 0 0,0-1 1 0 0,0 1-1 0 0,0 0 1 0 0,0 0-1 0 0,0 0 0 0 0,0 0 1 0 0,2-3-1 0 0,-2 3-189 0 0,1 0 0 0 0,0 0 0 0 0,0 1 1 0 0,0-1-1 0 0,0 0 0 0 0,0 1 0 0 0,0-1 0 0 0,0 1 0 0 0,1-1 0 0 0,-1 1 0 0 0,1-1 1 0 0,1 0-1 0 0,18-11-74 0 0,-1 4 329 0 0,4-2-57 0 0,1-1 0 0 0,26-18 0 0 0,-45 25-769 0 0,1 0 0 0 0,-1 0-1 0 0,0 0 1 0 0,-1 0 0 0 0,0-1-1 0 0,1 0 1 0 0,-2 0 0 0 0,1 0-1 0 0,-1-1 1 0 0,0 0 0 0 0,0 0-1 0 0,3-9 1 0 0,-6 15-42 0 0,-1 1-1 0 0,1-1 1 0 0,-1 1-1 0 0,0-1 1 0 0,1 0 0 0 0,-1 1-1 0 0,0-1 1 0 0,1 0 0 0 0,-1 0-1 0 0,0 1 1 0 0,0-1-1 0 0,0 0 1 0 0,0 0 0 0 0,0 1-1 0 0,0-1 1 0 0,0 0-1 0 0,0 1 1 0 0,0-1 0 0 0,0 0-1 0 0,0 0 1 0 0,0 1-1 0 0,0-1 1 0 0,-1 0 0 0 0,1 0-1 0 0,0 1 1 0 0,-1-1-1 0 0,1 0 1 0 0,0 1 0 0 0,-1-1-1 0 0,1 1 1 0 0,-1-1-1 0 0,1 0 1 0 0,-1 1 0 0 0,1-1-1 0 0,-1 1 1 0 0,1-1 0 0 0,-1 1-1 0 0,0 0 1 0 0,1-1-1 0 0,-1 1 1 0 0,0 0 0 0 0,1-1-1 0 0,-1 1 1 0 0,0 0-1 0 0,1-1 1 0 0,-1 1 0 0 0,0 0-1 0 0,0 0 1 0 0,1 0-1 0 0,-1 0 1 0 0,0 0 0 0 0,1 0-1 0 0,-1 0 1 0 0,0 0-1 0 0,0 0 1 0 0,1 0 0 0 0,-1 0-1 0 0,0 1 1 0 0,0-1-1 0 0,-1 1 1 0 0,-3 0 100 0 0,-1 0 0 0 0,1 1-1 0 0,0 0 1 0 0,-1 0 0 0 0,1 0-1 0 0,-7 5 1 0 0,-1 2 190 0 0,0 1 1 0 0,1 0-1 0 0,-15 16 0 0 0,24-24-241 0 0,1 1 0 0 0,-1 0-1 0 0,1 0 1 0 0,0 0 0 0 0,0 0 0 0 0,0 0-1 0 0,0 1 1 0 0,1-1 0 0 0,-1 0-1 0 0,1 1 1 0 0,0-1 0 0 0,0 1-1 0 0,0 0 1 0 0,0-1 0 0 0,1 1 0 0 0,-1 0-1 0 0,1 0 1 0 0,0-1 0 0 0,0 1-1 0 0,1 5 1 0 0,1-6-83 0 0,-1 0 0 0 0,0 0 0 0 0,1-1 0 0 0,-1 1 1 0 0,1-1-1 0 0,0 1 0 0 0,0-1 0 0 0,0 0 0 0 0,0 1 0 0 0,0-1 0 0 0,1 0 0 0 0,-1 0 0 0 0,1-1 1 0 0,-1 1-1 0 0,1 0 0 0 0,0-1 0 0 0,-1 0 0 0 0,1 0 0 0 0,0 0 0 0 0,0 0 0 0 0,0 0 0 0 0,0 0 0 0 0,0-1 1 0 0,0 1-1 0 0,0-1 0 0 0,5 0 0 0 0,10 1-1385 0 0,0 0 0 0 0,0-2 0 0 0,19-2 0 0 0,-34 3 1073 0 0,40-7-6300 0 0,-23 1 3862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35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93 150 604 0 0,'0'0'13117'0'0,"0"4"-11611"0"0,0-4-1506 0 0,-1 9 2153 0 0,-1 1 1 0 0,0-1 0 0 0,-1 1-1 0 0,-4 10 1 0 0,7-19-1505 0 0,-30-23 265 0 0,25 16-836 0 0,0 1 0 0 0,1-1 0 0 0,-1 0-1 0 0,1-1 1 0 0,0 1 0 0 0,1 0 0 0 0,0-1 0 0 0,0 0 0 0 0,0 0 0 0 0,1 0 0 0 0,0 0 0 0 0,0 0 0 0 0,1-1-1 0 0,-1-7 1 0 0,2 12-101 0 0,0-1 0 0 0,0 1 0 0 0,0-1 0 0 0,1 1-1 0 0,0-1 1 0 0,-1 1 0 0 0,1 0 0 0 0,0-1 0 0 0,0 1-1 0 0,1 0 1 0 0,-1 0 0 0 0,1 0 0 0 0,-1 0 0 0 0,1 0 0 0 0,0 0-1 0 0,0 0 1 0 0,1 1 0 0 0,-1-1 0 0 0,0 1 0 0 0,1-1-1 0 0,0 1 1 0 0,-1 0 0 0 0,1 0 0 0 0,0 0 0 0 0,0 1 0 0 0,0-1-1 0 0,0 0 1 0 0,0 1 0 0 0,1 0 0 0 0,-1 0 0 0 0,0 0-1 0 0,5 0 1 0 0,-3 0-710 0 0,1 1 0 0 0,-1 0 0 0 0,0 1 0 0 0,1-1 0 0 0,-1 1 0 0 0,1 0 0 0 0,-1 1 0 0 0,0-1 0 0 0,0 1 0 0 0,0 0 0 0 0,10 5 0 0 0,2 1-2603 0 0,1 0 620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3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75 130 288 0 0,'4'-8'595'0'0,"-1"0"1"0"0,1 0-1 0 0,0 1 1 0 0,1-1-1 0 0,0 1 0 0 0,0 0 1 0 0,0 0-1 0 0,1 1 0 0 0,0-1 1 0 0,1 1-1 0 0,-1 1 0 0 0,1-1 1 0 0,0 1-1 0 0,0 0 1 0 0,14-6-1 0 0,-14 8-204 0 0,-1 0 0 0 0,1 0 0 0 0,0 1 0 0 0,0 0 0 0 0,1 0 0 0 0,-1 1 0 0 0,0-1 0 0 0,1 2 1 0 0,-1-1-1 0 0,0 1 0 0 0,1 0 0 0 0,-1 1 0 0 0,0 0 0 0 0,1 0 0 0 0,-1 0 0 0 0,0 1 0 0 0,0 0 0 0 0,13 6 0 0 0,-16-7-233 0 0,-1 1-1 0 0,0 0 1 0 0,1 0 0 0 0,-1 0-1 0 0,0 0 1 0 0,0 1-1 0 0,0-1 1 0 0,0 1 0 0 0,-1 0-1 0 0,1 0 1 0 0,-1 0-1 0 0,0 0 1 0 0,0 0-1 0 0,0 0 1 0 0,0 1 0 0 0,0-1-1 0 0,-1 0 1 0 0,1 1-1 0 0,-1 0 1 0 0,0-1 0 0 0,0 1-1 0 0,0 0 1 0 0,-1 0-1 0 0,1-1 1 0 0,-1 1 0 0 0,0 7-1 0 0,-1-6-68 0 0,0 0 1 0 0,0-1-1 0 0,0 1 0 0 0,0 0 1 0 0,-1-1-1 0 0,0 0 0 0 0,0 1 1 0 0,0-1-1 0 0,0 0 0 0 0,-1 0 1 0 0,0 0-1 0 0,0 0 0 0 0,0-1 1 0 0,0 1-1 0 0,0-1 0 0 0,-1 0 1 0 0,1 0-1 0 0,-1 0 0 0 0,0 0 1 0 0,0 0-1 0 0,-5 1 0 0 0,-6 3 43 0 0,-2-1 1 0 0,1 0-1 0 0,0-1 0 0 0,-1-1 1 0 0,0-1-1 0 0,-31 2 0 0 0,16-3-1080 0 0,0-2 0 0 0,-55-7-1 0 0,78 5 138 0 0,-4-1-6030 0 0,13 3 6709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3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432 140 256 0 0,'-6'-42'5137'0'0,"5"38"-4811"0"0,1 0 1 0 0,-1 1-1 0 0,0-1 0 0 0,0 0 1 0 0,-1 0-1 0 0,1 1 0 0 0,-1-1 0 0 0,1 0 1 0 0,-1 1-1 0 0,-1 0 0 0 0,1-1 0 0 0,0 1 1 0 0,-1 0-1 0 0,1 0 0 0 0,-1 0 1 0 0,-5-4-1 0 0,2 3 116 0 0,0 0 1 0 0,-1 1-1 0 0,1-1 1 0 0,-1 1-1 0 0,1 1 1 0 0,-1-1-1 0 0,0 1 1 0 0,-13-2 0 0 0,4 1 239 0 0,0 1 0 0 0,-1 1 0 0 0,1 1 0 0 0,-1 1 0 0 0,1 0 1 0 0,0 1-1 0 0,-30 7 0 0 0,30-4-181 0 0,-1 0 1 0 0,1 2-1 0 0,1 0 0 0 0,-22 12 1 0 0,33-17-366 0 0,0 0 1 0 0,0 1-1 0 0,1-1 1 0 0,-1 1-1 0 0,1 0 0 0 0,-1 0 1 0 0,1 0-1 0 0,0 0 1 0 0,0 1-1 0 0,0-1 1 0 0,1 1-1 0 0,-1 0 1 0 0,1 0-1 0 0,0 0 0 0 0,0 0 1 0 0,0 0-1 0 0,1 0 1 0 0,-1 0-1 0 0,1 1 1 0 0,0-1-1 0 0,0 0 1 0 0,0 7-1 0 0,2-8-113 0 0,0 1-1 0 0,0-1 1 0 0,0 0 0 0 0,0 0-1 0 0,0 0 1 0 0,1 0 0 0 0,-1 0 0 0 0,1 0-1 0 0,0-1 1 0 0,0 1 0 0 0,0 0-1 0 0,0-1 1 0 0,0 1 0 0 0,1-1-1 0 0,-1 0 1 0 0,1 0 0 0 0,0 0-1 0 0,-1 0 1 0 0,1 0 0 0 0,0-1-1 0 0,0 1 1 0 0,0-1 0 0 0,0 0 0 0 0,0 0-1 0 0,4 1 1 0 0,1 1-76 0 0,0-1-1 0 0,1 0 1 0 0,-1 0-1 0 0,1-1 1 0 0,-1 0 0 0 0,1 0-1 0 0,-1-1 1 0 0,16-1-1 0 0,-20-1 146 0 0,0 1-1 0 0,0 0 1 0 0,0-1-1 0 0,0 0 1 0 0,0 0-1 0 0,-1 0 1 0 0,1 0-1 0 0,-1-1 1 0 0,0 1-1 0 0,1-1 1 0 0,-1 0-1 0 0,0 0 1 0 0,0 0-1 0 0,-1 0 0 0 0,1-1 1 0 0,-1 1-1 0 0,0-1 1 0 0,1 0-1 0 0,-2 1 1 0 0,1-1-1 0 0,0 0 1 0 0,-1 0-1 0 0,0 0 1 0 0,0 0-1 0 0,1-6 1 0 0,-1 9 328 0 0,2 2-375 0 0,0 1-1 0 0,1-1 0 0 0,-1 1 1 0 0,0 0-1 0 0,0 0 0 0 0,0 0 1 0 0,0 0-1 0 0,0 0 0 0 0,-1 1 1 0 0,1 0-1 0 0,-1-1 0 0 0,3 5 0 0 0,11 8 53 0 0,0-3-286 0 0,1-1 0 0 0,-1-1 0 0 0,2 0-1 0 0,-1-2 1 0 0,2 0 0 0 0,29 9 0 0 0,7-7-3197 0 0,2-10-3898 0 0,-31-3 4265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3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53 392 0 0,'-6'-7'919'0'0,"0"1"1"0"0,-1-1-1 0 0,0 2 0 0 0,-10-8 1 0 0,14 11-216 0 0,0 0 1 0 0,1 0 0 0 0,-1 1 0 0 0,0 0 0 0 0,0-1-1 0 0,0 1 1 0 0,0 0 0 0 0,0 0 0 0 0,-1 1 0 0 0,1-1-1 0 0,0 1 1 0 0,0 0 0 0 0,0-1 0 0 0,-1 1 0 0 0,-3 1-1 0 0,7-1-615 0 0,0 0 0 0 0,-1 0 0 0 0,1 1 0 0 0,0-1 0 0 0,-1 0 0 0 0,1 0 0 0 0,0 1 0 0 0,-1-1 0 0 0,1 0 0 0 0,0 0 0 0 0,0 1 0 0 0,-1-1 0 0 0,1 0 0 0 0,0 1 0 0 0,0-1 0 0 0,-1 0 0 0 0,1 1 0 0 0,0-1 0 0 0,0 1 0 0 0,0-1 0 0 0,0 0 0 0 0,0 1-1 0 0,0-1 1 0 0,-1 1 0 0 0,1-1 0 0 0,0 0 0 0 0,0 1 0 0 0,0-1 0 0 0,0 1 0 0 0,0-1 0 0 0,1 0 0 0 0,-1 1 0 0 0,0-1 0 0 0,0 1 0 0 0,0-1 0 0 0,0 0 0 0 0,0 1 0 0 0,0-1 0 0 0,1 0 0 0 0,-1 1 0 0 0,0-1 0 0 0,0 0 0 0 0,1 1 0 0 0,-1-1 0 0 0,12 18 1451 0 0,68 67 2008 0 0,-57-62-2956 0 0,0 1 1 0 0,-1 0 0 0 0,28 43 0 0 0,-49-65-580 0 0,0-1 0 0 0,0 0 0 0 0,-1 0 1 0 0,1 0-1 0 0,0 0 0 0 0,-1 1 0 0 0,1-1 0 0 0,-1 0 1 0 0,1 0-1 0 0,-1 1 0 0 0,0-1 0 0 0,0 0 0 0 0,1 1 0 0 0,-1-1 1 0 0,0 1-1 0 0,0-1 0 0 0,0 0 0 0 0,0 1 0 0 0,-1-1 1 0 0,1 0-1 0 0,0 1 0 0 0,-1-1 0 0 0,1 0 0 0 0,-1 1 0 0 0,1-1 1 0 0,-2 2-1 0 0,0-1 12 0 0,1 0 1 0 0,-1 0-1 0 0,0-1 1 0 0,0 1 0 0 0,-1-1-1 0 0,1 1 1 0 0,0-1-1 0 0,0 0 1 0 0,-1 0-1 0 0,1 0 1 0 0,-1 0 0 0 0,1 0-1 0 0,-4 0 1 0 0,-7 1 65 0 0,-1 0 0 0 0,0 0 0 0 0,1-2 1 0 0,-21 0-1 0 0,-7-3-32 0 0,10 2-930 0 0,-53-9-1 0 0,84 10 800 0 0,0 0-1 0 0,1 0 0 0 0,-1 0 0 0 0,0 0 0 0 0,0 0 0 0 0,0 0 0 0 0,0 0 0 0 0,1 0 0 0 0,-1-1 1 0 0,0 1-1 0 0,0 0 0 0 0,0 0 0 0 0,0 0 0 0 0,1 0 0 0 0,-1 0 0 0 0,0 0 0 0 0,0 0 0 0 0,0-1 1 0 0,0 1-1 0 0,0 0 0 0 0,1 0 0 0 0,-1 0 0 0 0,0 0 0 0 0,0 0 0 0 0,0-1 0 0 0,0 1 1 0 0,0 0-1 0 0,0 0 0 0 0,0 0 0 0 0,0-1 0 0 0,0 1 0 0 0,0 0 0 0 0,0 0 0 0 0,0 0 0 0 0,0 0 1 0 0,0-1-1 0 0,0 1 0 0 0,0 0 0 0 0,0 0 0 0 0,0 0 0 0 0,0-1 0 0 0,0 1 0 0 0,0 0 0 0 0,0 0 1 0 0,0 0-1 0 0,0 0 0 0 0,0-1 0 0 0,0 1 0 0 0,0 0 0 0 0,-1 0 0 0 0,1 0 0 0 0,0 0 0 0 0,0-1 1 0 0,0 1-1 0 0,0 0 0 0 0,0 0 0 0 0,0 0 0 0 0,-1 0 0 0 0,1 0 0 0 0,0 0 0 0 0,0 0 0 0 0,0 0 1 0 0,0-1-1 0 0,-1 1 0 0 0,1 0 0 0 0,0 0 0 0 0,-1 0 0 0 0,14-7-494 0 0,0 2-996 0 0,-1 1 0 0 0,0 1 0 0 0,14-3-1 0 0,-7 2 217 0 0,21-5-1071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2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8 291 776 0 0,'-7'-3'6617'0'0,"7"3"-6423"0"0,0-1 1 0 0,0 1 0 0 0,0 0-1 0 0,0 0 1 0 0,0-1-1 0 0,0 1 1 0 0,0 0 0 0 0,0 0-1 0 0,0-1 1 0 0,0 1-1 0 0,0 0 1 0 0,0 0 0 0 0,0-1 778 0 0,1 0-779 0 0,13-10 3097 0 0,26-8-642 0 0,-29 15-1997 0 0,21-8 1128 0 0,0-1 0 0 0,37-21 0 0 0,-59 28-1731 0 0,-1-1-1 0 0,1 0 1 0 0,-1 0 0 0 0,-1-1 0 0 0,1 0-1 0 0,-2 0 1 0 0,1-1 0 0 0,-1 0 0 0 0,0 0-1 0 0,9-17 1 0 0,29-60 815 0 0,-45 87-836 0 0,0-1-1 0 0,0 0 1 0 0,0 0-1 0 0,0 0 1 0 0,0 0-1 0 0,0 1 0 0 0,0-1 1 0 0,0 0-1 0 0,0 0 1 0 0,0 0-1 0 0,0 0 1 0 0,0 1-1 0 0,0-1 1 0 0,0 0-1 0 0,0 0 1 0 0,0 0-1 0 0,0 0 0 0 0,0 0 1 0 0,0 1-1 0 0,0-1 1 0 0,0 0-1 0 0,1 0 1 0 0,-1 0-1 0 0,0 0 1 0 0,0 0-1 0 0,0 0 1 0 0,0 1-1 0 0,0-1 0 0 0,0 0 1 0 0,1 0-1 0 0,-1 0 1 0 0,0 0-1 0 0,0 0 1 0 0,0 0-1 0 0,0 0 1 0 0,0 0-1 0 0,1 0 0 0 0,-1 0 1 0 0,0 0-1 0 0,0 0 1 0 0,0 0-1 0 0,0 0 1 0 0,1 0-1 0 0,-1 0 1 0 0,0 0-1 0 0,0 0 1 0 0,0 0-1 0 0,0 0 0 0 0,1 0 1 0 0,-1 0-1 0 0,0 0 1 0 0,0 0-1 0 0,0 0 1 0 0,0 0-1 0 0,0 0 1 0 0,1 0-1 0 0,-1 0 1 0 0,0-1-1 0 0,0 1 0 0 0,0 0 1 0 0,0 0-1 0 0,0 0 1 0 0,0 0-1 0 0,0 0 1 0 0,1 0-1 0 0,-1-1 1 0 0,2 13 637 0 0,-1 22 1054 0 0,-3 45 0 0 0,0-47-555 0 0,4 54 0 0 0,0-73-1145 0 0,-2-4-40 0 0,0 0 0 0 0,1-1 0 0 0,1 1-1 0 0,-1 0 1 0 0,1-1 0 0 0,1 0 0 0 0,-1 1 0 0 0,1-1-1 0 0,1 0 1 0 0,5 9 0 0 0,0-14-5432 0 0,10-14-5131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3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2 680 0 0,'-4'-1'539'0'0,"0"0"0"0"0,0 1 0 0 0,0 0 0 0 0,-1 0 0 0 0,1 0 0 0 0,0 1 0 0 0,0-1 0 0 0,0 1 0 0 0,0 0 0 0 0,0 0-1 0 0,0 1 1 0 0,0-1 0 0 0,1 1 0 0 0,-1 0 0 0 0,0 0 0 0 0,1 0 0 0 0,-1 0 0 0 0,1 0 0 0 0,0 1 0 0 0,0 0 0 0 0,0 0 0 0 0,-4 4 0 0 0,5-3-138 0 0,-1-1 0 0 0,1 1 0 0 0,0 0-1 0 0,0 1 1 0 0,1-1 0 0 0,-1 0 0 0 0,1 1 0 0 0,0-1 0 0 0,0 0 0 0 0,1 1 0 0 0,-1-1 0 0 0,1 1-1 0 0,0-1 1 0 0,0 1 0 0 0,1-1 0 0 0,-1 1 0 0 0,1-1 0 0 0,0 1 0 0 0,0-1 0 0 0,3 7 0 0 0,0-1-36 0 0,0 0 0 0 0,1-1 0 0 0,0 1 0 0 0,1-1 0 0 0,-1 0 0 0 0,2-1 0 0 0,0 1 0 0 0,0-1 0 0 0,12 11 1 0 0,-14-15-162 0 0,0 1 0 0 0,1-1 1 0 0,-1 0-1 0 0,1 0 0 0 0,0-1 0 0 0,0 0 1 0 0,1 0-1 0 0,-1 0 0 0 0,1-1 1 0 0,-1 0-1 0 0,1 0 0 0 0,0 0 1 0 0,-1-1-1 0 0,1 0 0 0 0,13 0 1 0 0,-19-1-173 0 0,0 0 1 0 0,0 0-1 0 0,0 0 1 0 0,0 0 0 0 0,0 0-1 0 0,0 0 1 0 0,-1 0 0 0 0,1 0-1 0 0,0 0 1 0 0,0 0-1 0 0,0 0 1 0 0,0-1 0 0 0,0 1-1 0 0,0 0 1 0 0,0-1 0 0 0,-1 1-1 0 0,1-1 1 0 0,0 1-1 0 0,0-1 1 0 0,0 1 0 0 0,-1-1-1 0 0,1 1 1 0 0,0-1-1 0 0,-1 0 1 0 0,1 1 0 0 0,-1-1-1 0 0,1 0 1 0 0,-1 0 0 0 0,1 0-1 0 0,-1 1 1 0 0,1-1-1 0 0,-1 0 1 0 0,0 0 0 0 0,1 0-1 0 0,-1 0 1 0 0,0 0 0 0 0,0 1-1 0 0,0-1 1 0 0,1 0-1 0 0,-1 0 1 0 0,0 0 0 0 0,0 0-1 0 0,-1 0 1 0 0,1 0 0 0 0,0 0-1 0 0,0 0 1 0 0,0 0-1 0 0,0 0 1 0 0,-1 1 0 0 0,0-2-1 0 0,-2-5 30 0 0,0 0 0 0 0,-1 0-1 0 0,0 0 1 0 0,-9-11 0 0 0,11 15-49 0 0,-29-35-1116 0 0,-1 1 1 0 0,-40-34-1 0 0,65 62 33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6:04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0 288 0 0,'-1'28'7295'0'0,"0"-20"-6293"0"0,-1 0-1 0 0,1 0 1 0 0,1 0-1 0 0,0 13 0 0 0,0-14-744 0 0,-21 521 8243 0 0,16-493-8680 0 0,-2 29 1831 0 0,6-42-4488 0 0,1-2-3427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9:53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148 101 416 0 0,'-1'-1'256'0'0,"0"0"-1"0"0,1-1 1 0 0,-1 1 0 0 0,1 0-1 0 0,-1 0 1 0 0,1-1 0 0 0,-1 1 0 0 0,1 0-1 0 0,0-1 1 0 0,0 1 0 0 0,-1 0-1 0 0,1-1 1 0 0,0 1 0 0 0,0 0-1 0 0,1-1 1 0 0,-1 1 0 0 0,0 0-1 0 0,0-1 1 0 0,1 1 0 0 0,-1 0 0 0 0,0 0-1 0 0,2-3 1 0 0,0 1 132 0 0,0 0 1 0 0,0-1-1 0 0,0 1 1 0 0,1 0-1 0 0,-1 0 1 0 0,1 0-1 0 0,0 1 1 0 0,3-3-1 0 0,1-1 237 0 0,-1 2-1 0 0,1-1 1 0 0,0 1-1 0 0,1 0 0 0 0,-1 1 1 0 0,1-1-1 0 0,10-2 1 0 0,-14 5-443 0 0,-1 0 0 0 0,1 1-1 0 0,0-1 1 0 0,0 1 0 0 0,0 0 0 0 0,0 0 0 0 0,0 0 0 0 0,0 0 0 0 0,-1 1 0 0 0,1 0 0 0 0,0-1 0 0 0,0 2 0 0 0,-1-1 0 0 0,1 0-1 0 0,0 1 1 0 0,-1-1 0 0 0,1 1 0 0 0,-1 0 0 0 0,0 0 0 0 0,0 0 0 0 0,1 1 0 0 0,-1-1 0 0 0,-1 1 0 0 0,1 0 0 0 0,0 0 0 0 0,-1 0-1 0 0,1 0 1 0 0,-1 0 0 0 0,0 0 0 0 0,0 1 0 0 0,0-1 0 0 0,-1 1 0 0 0,1-1 0 0 0,-1 1 0 0 0,2 7 0 0 0,0 2 61 0 0,0 0 1 0 0,-1 0-1 0 0,-1 0 0 0 0,0 0 1 0 0,0 1-1 0 0,-2-1 1 0 0,1 0-1 0 0,-2 0 1 0 0,-4 20-1 0 0,-1-8-10 0 0,-1-1-1 0 0,-1-1 1 0 0,-1 1 0 0 0,-1-1-1 0 0,-2-1 1 0 0,0 0-1 0 0,-1-1 1 0 0,-29 34-1 0 0,18-27 33 0 0,-1-2-1 0 0,-1-1 1 0 0,-2-1 0 0 0,0-1-1 0 0,-48 27 1 0 0,65-44 454 0 0,38-11-76 0 0,75 10 929 0 0,-58-1-775 0 0,49-2 0 0 0,-77-3-1519 0 0,1-1 0 0 0,-1 0 1 0 0,27-8-1 0 0,-36 8-306 0 0,8-4-8751 0 0,-8 3 6645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9:5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1 154 976 0 0,'0'-8'7451'0'0,"2"1"-6563"0"0,1 1 0 0 0,0 1 1 0 0,1-1-1 0 0,-1 0 0 0 0,1 1 1 0 0,0 0-1 0 0,1 0 0 0 0,-1 0 0 0 0,1 0 1 0 0,0 1-1 0 0,0 0 0 0 0,0 0 1 0 0,1 0-1 0 0,6-3 0 0 0,41-21 5 0 0,-1 6-5087 0 0,-26 11-531 0 0,-13 5 2373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9:5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98 480 0 0,'-11'-3'698'0'0,"-6"-3"1515"0"0,-1 2 0 0 0,1 0 0 0 0,-36-4 0 0 0,49 8-1650 0 0,0 0 1 0 0,0 0-1 0 0,0 0 1 0 0,0 1-1 0 0,0 0 1 0 0,1-1-1 0 0,-1 2 1 0 0,0-1-1 0 0,0 0 1 0 0,-5 3-1 0 0,7-3-253 0 0,1 1-1 0 0,-1-1 0 0 0,0 0 0 0 0,0 1 1 0 0,1 0-1 0 0,-1-1 0 0 0,1 1 0 0 0,-1 0 1 0 0,1 0-1 0 0,0 0 0 0 0,-1 0 0 0 0,1 0 1 0 0,0 0-1 0 0,0 0 0 0 0,1 0 0 0 0,-1 0 1 0 0,0 1-1 0 0,1-1 0 0 0,-1 3 0 0 0,1-3-130 0 0,-1 0 0 0 0,1 0-1 0 0,0 0 1 0 0,0 0-1 0 0,0 0 1 0 0,0 0 0 0 0,0 0-1 0 0,1 0 1 0 0,-1 0-1 0 0,0 0 1 0 0,1 0-1 0 0,0 0 1 0 0,-1-1 0 0 0,1 1-1 0 0,0 0 1 0 0,0 0-1 0 0,0 0 1 0 0,0-1 0 0 0,0 1-1 0 0,1-1 1 0 0,-1 1-1 0 0,3 2 1 0 0,-2-2-28 0 0,1 0 1 0 0,0 0-1 0 0,1-1 0 0 0,-1 1 1 0 0,0-1-1 0 0,0 1 0 0 0,1-1 1 0 0,-1 0-1 0 0,1 0 0 0 0,-1-1 1 0 0,1 1-1 0 0,3 0 0 0 0,-2-1-123 0 0,0 0 0 0 0,0 1 0 0 0,0-2 0 0 0,0 1 0 0 0,0 0 0 0 0,0-1 0 0 0,0 0-1 0 0,0 0 1 0 0,0-1 0 0 0,0 1 0 0 0,-1-1 0 0 0,1 0 0 0 0,-1-1 0 0 0,1 1 0 0 0,-1-1-1 0 0,0 1 1 0 0,0-1 0 0 0,7-6 0 0 0,-10 7-41 0 0,1 0 1 0 0,-1-1-1 0 0,0 1 1 0 0,0 0-1 0 0,0 0 1 0 0,0-1-1 0 0,0 1 1 0 0,0-1-1 0 0,0 1 1 0 0,-1-1-1 0 0,1 1 0 0 0,-1-1 1 0 0,0 1-1 0 0,0-1 1 0 0,0 1-1 0 0,0-1 1 0 0,0 1-1 0 0,-1-1 1 0 0,0-3-1 0 0,-1 2 5 0 0,1-1 0 0 0,-1 1 0 0 0,0 0 1 0 0,0 0-1 0 0,-1 0 0 0 0,1 0 0 0 0,-1 0 0 0 0,0 0 0 0 0,0 1 0 0 0,-4-4 0 0 0,0 1-33 0 0,1 0-1 0 0,-1 1 0 0 0,-1-1 1 0 0,1 2-1 0 0,-1-1 0 0 0,0 1 1 0 0,0 0-1 0 0,0 0 0 0 0,0 1 1 0 0,-16-3-1 0 0,6 7-1204 0 0,18-1 1111 0 0,0 1 1 0 0,-1-1-1 0 0,1 0 0 0 0,0 1 1 0 0,0-1-1 0 0,0 0 0 0 0,-1 0 1 0 0,1 1-1 0 0,0-1 1 0 0,0 0-1 0 0,0 1 0 0 0,0-1 1 0 0,0 0-1 0 0,0 1 1 0 0,0-1-1 0 0,-1 0 0 0 0,1 1 1 0 0,0-1-1 0 0,0 1 0 0 0,0-1 1 0 0,0 0-1 0 0,1 1 1 0 0,-1-1-1 0 0,0 0 0 0 0,0 1 1 0 0,0-1-1 0 0,0 0 1 0 0,0 1-1 0 0,2 2-599 0 0,-1 0 0 0 0,1 0 0 0 0,0 0-1 0 0,0-1 1 0 0,0 1 0 0 0,0 0 0 0 0,1-1 0 0 0,2 3 0 0 0,20 17-2090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9:5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147 251 324 0 0,'-1'-18'1208'0'0,"0"0"1"0"0,2 0-1 0 0,0 1 1 0 0,1-1-1 0 0,1 0 0 0 0,0 1 1 0 0,11-31-1 0 0,-13 44-874 0 0,1-1-1 0 0,0 0 0 0 0,1 1 1 0 0,-1 0-1 0 0,1-1 1 0 0,0 1-1 0 0,0 0 0 0 0,0 0 1 0 0,0 1-1 0 0,1-1 1 0 0,0 1-1 0 0,-1-1 1 0 0,1 1-1 0 0,0 0 0 0 0,1 1 1 0 0,-1-1-1 0 0,0 1 1 0 0,1 0-1 0 0,0 0 0 0 0,-1 0 1 0 0,1 1-1 0 0,0-1 1 0 0,0 1-1 0 0,0 0 1 0 0,0 1-1 0 0,0-1 0 0 0,0 1 1 0 0,0 0-1 0 0,0 0 1 0 0,0 0-1 0 0,0 1 1 0 0,6 1-1 0 0,-7-1-149 0 0,0 0 1 0 0,0 0-1 0 0,1 0 0 0 0,-1 0 1 0 0,0 0-1 0 0,0 1 1 0 0,-1 0-1 0 0,1 0 0 0 0,0 0 1 0 0,-1 0-1 0 0,1 1 1 0 0,-1 0-1 0 0,1-1 0 0 0,-1 1 1 0 0,0 0-1 0 0,0 0 0 0 0,-1 1 1 0 0,1-1-1 0 0,3 6 1 0 0,-5-6-107 0 0,0 0 1 0 0,0 0-1 0 0,0 0 1 0 0,0 0 0 0 0,-1 0-1 0 0,1 0 1 0 0,-1 0-1 0 0,0 1 1 0 0,0-1 0 0 0,0 0-1 0 0,0 0 1 0 0,-1 0-1 0 0,1 1 1 0 0,-1-1 0 0 0,0 0-1 0 0,0 0 1 0 0,0 0-1 0 0,0 0 1 0 0,0 0 0 0 0,-1 0-1 0 0,1 0 1 0 0,-1-1-1 0 0,0 1 1 0 0,0 0 0 0 0,0-1-1 0 0,-3 3 1 0 0,-5 6 64 0 0,-1-1-1 0 0,-1-1 1 0 0,1 0 0 0 0,-1 0 0 0 0,-1-1 0 0 0,0-1-1 0 0,0 0 1 0 0,0-1 0 0 0,-27 9 0 0 0,11-6-148 0 0,-1-2-1 0 0,0 0 1 0 0,-54 4 0 0 0,80-11-249 0 0,-21 0-576 0 0,12-4-3069 0 0,29 0-3258 0 0,-13 3 6303 0 0,20-3-1754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9:5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93 548 0 0,'-2'-6'834'0'0,"-1"1"0"0"0,0-1-1 0 0,-1 1 1 0 0,1 0 0 0 0,-1 0-1 0 0,0 0 1 0 0,0 1 0 0 0,-1 0 0 0 0,1 0-1 0 0,-1 0 1 0 0,0 0 0 0 0,0 0 0 0 0,-7-3-1 0 0,2 3-112 0 0,1 0-1 0 0,-1 0 1 0 0,1 1 0 0 0,-1 1-1 0 0,0-1 1 0 0,0 2-1 0 0,-15-2 1 0 0,-1 3 124 0 0,-1 0 0 0 0,1 2 0 0 0,-1 1 0 0 0,1 1 0 0 0,-34 11 0 0 0,39-10-168 0 0,0 2 1 0 0,1 1 0 0 0,-36 18-1 0 0,48-22-419 0 0,1 1-1 0 0,0 0 0 0 0,-1 0 1 0 0,2 0-1 0 0,-1 1 1 0 0,1 0-1 0 0,0 0 0 0 0,0 1 1 0 0,1-1-1 0 0,-1 1 1 0 0,1 1-1 0 0,-5 10 0 0 0,9-16-192 0 0,0 0-1 0 0,0-1 0 0 0,1 1 0 0 0,-1 0 0 0 0,0-1 1 0 0,1 1-1 0 0,-1 0 0 0 0,1 0 0 0 0,0 0 1 0 0,0-1-1 0 0,0 1 0 0 0,0 0 0 0 0,0 0 0 0 0,0 0 1 0 0,0 0-1 0 0,0-1 0 0 0,1 1 0 0 0,-1 0 0 0 0,1 0 1 0 0,-1-1-1 0 0,1 1 0 0 0,0 0 0 0 0,0-1 1 0 0,1 4-1 0 0,1-3-22 0 0,-1 0 1 0 0,0 0-1 0 0,1 0 1 0 0,-1-1-1 0 0,1 1 1 0 0,0-1-1 0 0,-1 1 1 0 0,1-1-1 0 0,0 0 1 0 0,0 0-1 0 0,0 0 1 0 0,0 0-1 0 0,4 0 1 0 0,4 0-73 0 0,-1 0 1 0 0,1 0-1 0 0,-1-1 1 0 0,1 0-1 0 0,-1-1 1 0 0,1 0-1 0 0,15-5 1 0 0,-19 3 26 0 0,0 0 0 0 0,0 0 1 0 0,-1-1-1 0 0,1 0 1 0 0,-1 0-1 0 0,0-1 1 0 0,0 0-1 0 0,0 0 1 0 0,-1 0-1 0 0,0-1 1 0 0,0 0-1 0 0,0 0 1 0 0,6-10-1 0 0,-7 11 107 0 0,-4 4-53 0 0,0 0 0 0 0,1 0 0 0 0,-1 1 0 0 0,1-1 0 0 0,-1 1 0 0 0,1-1 0 0 0,-1 0 1 0 0,1 1-1 0 0,-1-1 0 0 0,1 1 0 0 0,0-1 0 0 0,-1 1 0 0 0,1 0 0 0 0,0-1 0 0 0,-1 1 0 0 0,1 0 0 0 0,0-1 0 0 0,0 1 0 0 0,-1 0 0 0 0,1 0 0 0 0,0 0 0 0 0,0-1 0 0 0,1 1 0 0 0,18 14 347 0 0,-11-7-387 0 0,0 0 0 0 0,1-1 0 0 0,0 0 0 0 0,1 0 1 0 0,-1-1-1 0 0,1 0 0 0 0,0-1 0 0 0,0 0 0 0 0,1-1 0 0 0,22 4 0 0 0,-2-3-743 0 0,0-1-1 0 0,55-2 0 0 0,-10-9-4566 0 0,-28-2-2514 0 0,-30 5 4799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9:55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41 228 0 0,'-11'-7'1788'0'0,"-1"1"1"0"0,1 0-1 0 0,-1 1 0 0 0,-19-5 1 0 0,26 8-1031 0 0,0 1-1 0 0,0 0 1 0 0,0 0 0 0 0,-1 0-1 0 0,1 1 1 0 0,0-1 0 0 0,-1 1 0 0 0,1 1-1 0 0,0-1 1 0 0,-1 1 0 0 0,1 0-1 0 0,0 0 1 0 0,-8 3 0 0 0,11-3-550 0 0,1-1 0 0 0,0 1 0 0 0,0-1 1 0 0,-1 1-1 0 0,1 0 0 0 0,0 0 0 0 0,0 0 0 0 0,0-1 1 0 0,0 1-1 0 0,0 0 0 0 0,0 1 0 0 0,0-1 0 0 0,0 0 1 0 0,0 0-1 0 0,1 0 0 0 0,-1 0 0 0 0,0 1 0 0 0,1-1 1 0 0,-1 0-1 0 0,1 1 0 0 0,-1-1 0 0 0,0 3 0 0 0,1-1 13 0 0,0 0-1 0 0,0-1 1 0 0,1 1-1 0 0,-1 0 1 0 0,1 0-1 0 0,-1-1 0 0 0,1 1 1 0 0,0 0-1 0 0,0-1 1 0 0,0 1-1 0 0,2 2 0 0 0,4 6 383 0 0,0 0-1 0 0,1 0 0 0 0,15 17 0 0 0,-23-28-583 0 0,24 25 738 0 0,27 31 821 0 0,-47-50-1490 0 0,1-1 0 0 0,-2 1 0 0 0,1-1 0 0 0,-1 1 1 0 0,0 0-1 0 0,0 0 0 0 0,-1 1 0 0 0,3 8 0 0 0,-5-13-88 0 0,1-1 0 0 0,-1 0 0 0 0,0 0 0 0 0,0 1 0 0 0,0-1 0 0 0,0 0 0 0 0,0 0 0 0 0,-1 1 0 0 0,1-1 0 0 0,0 0 0 0 0,-1 0 0 0 0,1 1 0 0 0,0-1 0 0 0,-1 0 0 0 0,0 0 0 0 0,1 0 0 0 0,-1 0 0 0 0,0 0 0 0 0,1 0 0 0 0,-1 0 0 0 0,0 0 0 0 0,0 0 0 0 0,0 0 0 0 0,0 0 0 0 0,0 0 0 0 0,0-1 0 0 0,0 1 0 0 0,0 0 0 0 0,0-1 0 0 0,-2 2 0 0 0,-34 8 0 0 0,33-10 0 0 0,-23 3-469 0 0,-51-1-1 0 0,59-2-1454 0 0,17 0 1291 0 0,66-5-11670 0 0,-23 1 9396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9:55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27 440 0 0,'-31'-8'3429'0'0,"-1"1"0"0"0,-53-3 1 0 0,71 9-2290 0 0,0 1 1 0 0,1 0 0 0 0,-1 1 0 0 0,0 0 0 0 0,1 2-1 0 0,-1-1 1 0 0,1 1 0 0 0,-24 10 0 0 0,33-12-854 0 0,1 1 1 0 0,0-1-1 0 0,0 1 1 0 0,0 0 0 0 0,0 0-1 0 0,1 0 1 0 0,-1 0-1 0 0,0 0 1 0 0,1 1 0 0 0,-1-1-1 0 0,1 1 1 0 0,0 0-1 0 0,0-1 1 0 0,0 1 0 0 0,0 0-1 0 0,1 0 1 0 0,-1 0-1 0 0,1 0 1 0 0,0 1 0 0 0,-1-1-1 0 0,1 0 1 0 0,0 7-1 0 0,1-7-84 0 0,0 0 0 0 0,0 0 0 0 0,1 1 0 0 0,-1-1 0 0 0,1 0 0 0 0,0 0-1 0 0,0 0 1 0 0,0 0 0 0 0,0 0 0 0 0,0 0 0 0 0,1 0 0 0 0,0 0 0 0 0,-1 0-1 0 0,1-1 1 0 0,0 1 0 0 0,0-1 0 0 0,1 1 0 0 0,-1-1 0 0 0,0 0 0 0 0,1 0 0 0 0,-1 0-1 0 0,1 0 1 0 0,0 0 0 0 0,3 1 0 0 0,4 2-191 0 0,0 0-1 0 0,1 0 1 0 0,0-1 0 0 0,-1 0-1 0 0,2-1 1 0 0,-1-1 0 0 0,15 3 0 0 0,-22-5-13 0 0,0 1 1 0 0,0-1 0 0 0,1 1-1 0 0,-1-1 1 0 0,0-1 0 0 0,1 1-1 0 0,-1 0 1 0 0,0-1 0 0 0,0 0-1 0 0,0 0 1 0 0,0 0 0 0 0,0-1-1 0 0,0 1 1 0 0,0-1 0 0 0,0 0-1 0 0,0 0 1 0 0,-1-1 0 0 0,1 1-1 0 0,-1-1 1 0 0,1 1 0 0 0,-1-1-1 0 0,4-5 1 0 0,-5 6-7 0 0,-1 0 0 0 0,1-1 0 0 0,-1 1 0 0 0,0 0 0 0 0,0-1 0 0 0,0 1 0 0 0,0-1-1 0 0,0 1 1 0 0,0-1 0 0 0,-1 1 0 0 0,0-1 0 0 0,1 0 0 0 0,-1 1 0 0 0,0-1 0 0 0,0 0 0 0 0,0 1 0 0 0,-1-1 0 0 0,1 1 0 0 0,-2-5 0 0 0,1 2 39 0 0,-1 1 0 0 0,0 0-1 0 0,0 0 1 0 0,0 0 0 0 0,-1 0 0 0 0,0 0 0 0 0,0 1 0 0 0,0-1 0 0 0,0 1 0 0 0,-6-5 0 0 0,2 2-324 0 0,-1 0 0 0 0,1 1 0 0 0,-2 0-1 0 0,1 0 1 0 0,0 1 0 0 0,-1 0 0 0 0,0 1 0 0 0,1-1 0 0 0,-1 2 0 0 0,-14-3-1 0 0,9 4-1994 0 0,-4 2-5595 0 0,13 0 4521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9:5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87 272 0 0,'-10'-9'663'0'0,"-1"0"0"0"0,0 0 0 0 0,-1 2 0 0 0,0-1 0 0 0,0 1-1 0 0,0 1 1 0 0,-1 0 0 0 0,0 1 0 0 0,0 0 0 0 0,-1 1 0 0 0,1 1 0 0 0,-1 0 0 0 0,0 0 0 0 0,0 2 0 0 0,0 0-1 0 0,0 0 1 0 0,0 1 0 0 0,-17 3 0 0 0,14-1-176 0 0,-1 0 0 0 0,1 2 0 0 0,0 0-1 0 0,0 1 1 0 0,0 0 0 0 0,1 2 0 0 0,0 0 0 0 0,0 0 0 0 0,1 2-1 0 0,-1 0 1 0 0,-23 19 0 0 0,17-11 35 0 0,0 2 1 0 0,2 0-1 0 0,0 1 0 0 0,1 1 0 0 0,-22 32 1 0 0,11-8 484 0 0,2 2 1 0 0,-23 55 0 0 0,42-83-584 0 0,2 1 0 0 0,0 0 1 0 0,1 0-1 0 0,1 1 0 0 0,1 0 0 0 0,0 0 0 0 0,2 0 1 0 0,0 37-1 0 0,3-48-314 0 0,1-1 0 0 0,-1 1-1 0 0,2-1 1 0 0,-1 0 0 0 0,1 0 0 0 0,0 0 0 0 0,1 0-1 0 0,0 0 1 0 0,1-1 0 0 0,0 0 0 0 0,0 0 0 0 0,0 0-1 0 0,1 0 1 0 0,0-1 0 0 0,1 0 0 0 0,0 0 0 0 0,0-1 0 0 0,0 0-1 0 0,1 0 1 0 0,0-1 0 0 0,0 1 0 0 0,0-2 0 0 0,1 1-1 0 0,12 4 1 0 0,3 0-409 0 0,1-2-1 0 0,0 0 1 0 0,0-1-1 0 0,0-1 1 0 0,1-2-1 0 0,-1-1 1 0 0,50-1-1 0 0,-19-4-2875 0 0,0-5-4215 0 0,-29 3 4223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20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6 664 0 0,'-5'0'18333'0'0,"65"4"-17175"0"0,18 3 2503 0 0,104-6-1 0 0,-106-18-15549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9:57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38 179 688 0 0,'-24'-6'4273'0'0,"10"2"4246"0"0,39-5-4895 0 0,-12 4-2684 0 0,103-28 2752 0 0,-75 24-2599 0 0,-1-2 0 0 0,0-2 0 0 0,61-30 0 0 0,-75 26-396 0 0,-24 16-611 0 0,-1 0-1 0 0,0 0 1 0 0,1 0 0 0 0,-1 0-1 0 0,0 0 1 0 0,0-1 0 0 0,0 1-1 0 0,0 0 1 0 0,0-1 0 0 0,0 1-1 0 0,0-1 1 0 0,0 1 0 0 0,0-1-1 0 0,-1 1 1 0 0,1-1 0 0 0,0-2-1 0 0,-1 4-76 0 0,0 0-1 0 0,-1 0 1 0 0,1 0 0 0 0,0-1-1 0 0,0 1 1 0 0,0 0 0 0 0,0 0-1 0 0,-1-1 1 0 0,1 1-1 0 0,0 0 1 0 0,0 0 0 0 0,0 0-1 0 0,-1 0 1 0 0,1-1-1 0 0,0 1 1 0 0,0 0 0 0 0,0 0-1 0 0,-1 0 1 0 0,1 0 0 0 0,0 0-1 0 0,0 0 1 0 0,-1 0-1 0 0,1 0 1 0 0,0-1 0 0 0,-1 1-1 0 0,1 0 1 0 0,0 0-1 0 0,0 0 1 0 0,-1 0 0 0 0,1 0-1 0 0,0 1 1 0 0,0-1-1 0 0,-1 0 1 0 0,1 0 0 0 0,0 0-1 0 0,0 0 1 0 0,-1 0 0 0 0,1 0-1 0 0,0 0 1 0 0,0 0-1 0 0,-1 1 1 0 0,1-1 0 0 0,0 0-1 0 0,0 0 1 0 0,-1 1-1 0 0,-13 6 193 0 0,12-6-171 0 0,-2 3 48 0 0,-1 1 0 0 0,1 1 0 0 0,0-1 0 0 0,0 1 0 0 0,0-1-1 0 0,1 1 1 0 0,0 0 0 0 0,0 0 0 0 0,0 0 0 0 0,1 1 0 0 0,0-1 0 0 0,1 1 0 0 0,-1-1 0 0 0,1 1 0 0 0,-1 12 0 0 0,2 8 298 0 0,0 1 0 0 0,6 42 0 0 0,-4-59-269 0 0,10 62 242 0 0,3-2 1 0 0,3 0-1 0 0,36 89 0 0 0,-52-156-349 0 0,-1-2 0 0 0,-1 0 0 0 0,1 0 0 0 0,0 0 0 0 0,0 0 0 0 0,-1 0 0 0 0,1 0 0 0 0,-1 0 0 0 0,0 0 0 0 0,0 0 0 0 0,1 0 0 0 0,-1 0 0 0 0,0 0 0 0 0,-1 0 0 0 0,1 3 0 0 0,-1-4-17 0 0,0 0-1 0 0,0 0 1 0 0,0 0-1 0 0,0-1 1 0 0,0 1-1 0 0,-1 0 1 0 0,1 0 0 0 0,0-1-1 0 0,0 1 1 0 0,0-1-1 0 0,-1 1 1 0 0,1-1-1 0 0,0 0 1 0 0,0 1 0 0 0,-1-1-1 0 0,1 0 1 0 0,0 0-1 0 0,-1 0 1 0 0,1 0-1 0 0,-3 0 1 0 0,3 0-50 0 0,-110 11-1188 0 0,48-6 981 0 0,0 3 0 0 0,-76 20 0 0 0,110-16 1638 0 0,52-4-371 0 0,50-11-499 0 0,84-15 0 0 0,-69 6-2422 0 0,0 4-5425 0 0,-73 7 3298 0 0,9-3 583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9:57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2 816 0 0,'7'-1'17183'0'0,"-18"18"-12268"0"0,1-5-5417 0 0,-23 19 2110 0 0,-1-2 0 0 0,-74 49 1 0 0,-86 32 746 0 0,142-86-3358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9:58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69 48 0 0,'-7'-27'2497'0'0,"-2"-6"5593"0"0,9 33-7992 0 0,-1 0 1 0 0,1 0-1 0 0,0-1 1 0 0,0 1-1 0 0,0 0 0 0 0,0 0 1 0 0,0 0-1 0 0,0 0 1 0 0,0-1-1 0 0,0 1 1 0 0,0 0-1 0 0,0 0 0 0 0,0 0 1 0 0,0-1-1 0 0,0 1 1 0 0,0 0-1 0 0,0 0 0 0 0,0 0 1 0 0,0 0-1 0 0,0-1 1 0 0,0 1-1 0 0,0 0 1 0 0,0 0-1 0 0,0 0 0 0 0,0 0 1 0 0,0-1-1 0 0,0 1 1 0 0,1 0-1 0 0,-1 0 0 0 0,0 0 1 0 0,0 0-1 0 0,0-1 1 0 0,0 1-1 0 0,0 0 0 0 0,0 0 1 0 0,1 0-1 0 0,-1 0 1 0 0,0 0-1 0 0,0 0 1 0 0,0 0-1 0 0,0 0 0 0 0,1-1 1 0 0,10-1 3301 0 0,12 5-187 0 0,-4 5-1833 0 0,0 2 1 0 0,-1 0-1 0 0,0 1 1 0 0,-1 1-1 0 0,30 26 1 0 0,69 81 1566 0 0,-109-112-2890 0 0,20 26-59 0 0,-19-23-23 0 0,0 0 0 0 0,1 0 0 0 0,0-1 0 0 0,18 15 0 0 0,-4-15-3801 0 0,1-4-5306 0 0,-15-5 5759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9:58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1 102 440 0 0,'1'-4'602'0'0,"1"-1"0"0"0,0 1 0 0 0,0 0 0 0 0,0 0 0 0 0,1 0 1 0 0,-1 0-1 0 0,1 0 0 0 0,0 1 0 0 0,0-1 0 0 0,1 1 0 0 0,-1 0 0 0 0,1 0 0 0 0,-1 0 0 0 0,1 0 0 0 0,0 1 0 0 0,0-1 1 0 0,0 1-1 0 0,7-3 0 0 0,8-3 1876 0 0,0 1 0 0 0,37-8 0 0 0,-50 13-1896 0 0,0 1 1 0 0,-1 0 0 0 0,1 1 0 0 0,0-1-1 0 0,0 1 1 0 0,0 0 0 0 0,0 1-1 0 0,0-1 1 0 0,7 3 0 0 0,-11-3-439 0 0,-1 0 1 0 0,0 1-1 0 0,0-1 1 0 0,0 1-1 0 0,0-1 1 0 0,0 1-1 0 0,0 0 0 0 0,0-1 1 0 0,0 1-1 0 0,0 0 1 0 0,0 0-1 0 0,0 0 1 0 0,0 0-1 0 0,-1-1 1 0 0,1 1-1 0 0,0 0 0 0 0,0 0 1 0 0,-1 1-1 0 0,1-1 1 0 0,0 1-1 0 0,-1 0-30 0 0,0 0-1 0 0,1 1 1 0 0,-1-1-1 0 0,0 0 1 0 0,0 0-1 0 0,-1 0 1 0 0,1 1-1 0 0,0-1 1 0 0,-1 0-1 0 0,1 0 1 0 0,-1 0-1 0 0,0 0 1 0 0,0 0-1 0 0,1 0 1 0 0,-3 3-1 0 0,-11 20 842 0 0,-26 36 1 0 0,26-41-668 0 0,0 1 1 0 0,-20 41 0 0 0,33-61-289 0 0,1 1 0 0 0,-1 0 0 0 0,0 0 0 0 0,1-1 0 0 0,-1 1 0 0 0,1 0 0 0 0,-1 0 0 0 0,1 0 0 0 0,0 0 0 0 0,-1 0 0 0 0,1 0 0 0 0,1 0 0 0 0,-1 0 0 0 0,0 0 0 0 0,0 0 0 0 0,1 0 0 0 0,-1 0 0 0 0,1-1 0 0 0,-1 1 0 0 0,1 0 0 0 0,0 0 0 0 0,0 0 0 0 0,1 2 0 0 0,0-2 0 0 0,0 0 0 0 0,1 0 0 0 0,-1 0 0 0 0,0 0 0 0 0,1-1 0 0 0,0 1 0 0 0,-1 0 0 0 0,1-1 0 0 0,0 0 0 0 0,0 0 0 0 0,0 0 0 0 0,0 0 0 0 0,4 1 0 0 0,10 0 0 0 0,0 0 0 0 0,0-1 0 0 0,1 0 0 0 0,17-3 0 0 0,-33 2 0 0 0,-2 0-15 0 0,59-6 607 0 0,-28-2-3209 0 0,-9-6-8520 0 0,-19 9 7780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9:58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53 432 0 0,'3'-4'522'0'0,"-1"1"0"0"0,1-1 1 0 0,-1 0-1 0 0,1 1 0 0 0,0 0 0 0 0,1-1 1 0 0,-1 1-1 0 0,0 0 0 0 0,1 1 0 0 0,0-1 1 0 0,0 1-1 0 0,-1-1 0 0 0,2 1 0 0 0,-1 0 0 0 0,0 1 1 0 0,0-1-1 0 0,0 1 0 0 0,1 0 0 0 0,4-1 1 0 0,-1 1 25 0 0,0 1 0 0 0,0 0 0 0 0,-1 1 0 0 0,1 0 0 0 0,0 0 0 0 0,-1 1 0 0 0,1-1 0 0 0,0 2 0 0 0,-1-1 0 0 0,9 5 0 0 0,8 5 277 0 0,-1 1 1 0 0,-1 1-1 0 0,0 1 1 0 0,0 1-1 0 0,21 21 1 0 0,-18-13-43 0 0,-2 1 1 0 0,0 1-1 0 0,-2 1 0 0 0,30 50 0 0 0,-38-55-211 0 0,-1 0 1 0 0,-2 1-1 0 0,0 0 0 0 0,-1 1 0 0 0,-2 0 0 0 0,9 47 0 0 0,-15-58-419 0 0,0 0 0 0 0,-1 0 0 0 0,-1 0 0 0 0,0 0 0 0 0,-1-1 0 0 0,0 1 0 0 0,-1-1 0 0 0,0 1 0 0 0,-1-1 0 0 0,0 0 0 0 0,-1 0 0 0 0,-1-1 0 0 0,0 1 0 0 0,0-1 0 0 0,-1 0 0 0 0,-1-1-1 0 0,1 0 1 0 0,-2 0 0 0 0,1 0 0 0 0,-14 10 0 0 0,4-4-273 0 0,-1-1-1 0 0,-1 0 0 0 0,0-2 0 0 0,-1 0 1 0 0,-1-1-1 0 0,0-1 0 0 0,0-2 1 0 0,-1 0-1 0 0,-41 10 0 0 0,40-14-2956 0 0,1-3-5517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1:10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38 114 184 0 0,'-20'-16'13873'0'0,"46"-5"-8521"0"0,20-5-2313 0 0,3-2-865 0 0,-33 13-890 0 0,-16 15-1269 0 0,0 0 0 0 0,0 0 0 0 0,0-1-1 0 0,0 1 1 0 0,0 0 0 0 0,0 0 0 0 0,0-1 0 0 0,0 1-1 0 0,0 0 1 0 0,0 0 0 0 0,0-1 0 0 0,0 1-1 0 0,0 0 1 0 0,0 0 0 0 0,0-1 0 0 0,0 1 0 0 0,0 0-1 0 0,0 0 1 0 0,0 0 0 0 0,0-1 0 0 0,0 1 0 0 0,-1 0-1 0 0,1 0 1 0 0,0-1 0 0 0,0 1 0 0 0,0 0-1 0 0,0 0 1 0 0,0 0 0 0 0,-1 0 0 0 0,1-1 0 0 0,0 1-1 0 0,0 0 1 0 0,0 0 0 0 0,-1 0 0 0 0,1 0-1 0 0,0 0 1 0 0,0 0 0 0 0,-1-1 0 0 0,1 1 0 0 0,0 0-1 0 0,0 0 1 0 0,-1 0 0 0 0,1 0 0 0 0,0 0-1 0 0,0 0 1 0 0,-1 0 0 0 0,1 0 0 0 0,0 0 0 0 0,0 0-1 0 0,0 0 1 0 0,-1 0 0 0 0,1 0 0 0 0,0 1 0 0 0,0-1-1 0 0,-1 0 1 0 0,1 0 0 0 0,0 0 0 0 0,0 0-1 0 0,-1 0 1 0 0,-3 2 4 0 0,0 0 1 0 0,0 0-1 0 0,0 0 0 0 0,0 0 1 0 0,0 0-1 0 0,0 1 0 0 0,1 0 1 0 0,-1 0-1 0 0,1 0 0 0 0,0 0 1 0 0,-5 5-1 0 0,2-2 6 0 0,-3 2 13 0 0,1 0 0 0 0,0 1-1 0 0,0 0 1 0 0,1 0-1 0 0,0 1 1 0 0,1-1-1 0 0,0 2 1 0 0,0-1-1 0 0,1 0 1 0 0,1 1-1 0 0,0 0 1 0 0,0 0-1 0 0,1 1 1 0 0,-3 14-1 0 0,6-22 7 0 0,0 0 0 0 0,0 0-1 0 0,0 0 1 0 0,1 0 0 0 0,-1 0 0 0 0,1-1-1 0 0,0 1 1 0 0,0 0 0 0 0,0 0-1 0 0,1-1 1 0 0,-1 1 0 0 0,1 0 0 0 0,0-1-1 0 0,0 0 1 0 0,0 1 0 0 0,0-1 0 0 0,5 5-1 0 0,-2-4 41 0 0,-1 0 0 0 0,1-1 0 0 0,0 1 0 0 0,0-1 0 0 0,1 0 0 0 0,-1 0 0 0 0,0 0 0 0 0,1-1 0 0 0,0 0 0 0 0,9 2 0 0 0,-4-2 49 0 0,0 0-1 0 0,-1 0 1 0 0,1-1 0 0 0,0-1-1 0 0,0 0 1 0 0,0-1-1 0 0,-1 0 1 0 0,1 0 0 0 0,0-1-1 0 0,-1 0 1 0 0,1-1 0 0 0,15-7-1 0 0,-8-2-1208 0 0,-14 7-3118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1:1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44 360 0 0,'-2'-3'820'0'0,"0"-1"0"0"0,-1 0 0 0 0,1 1 0 0 0,-1-1 1 0 0,0 1-1 0 0,0 0 0 0 0,0-1 0 0 0,0 2 0 0 0,-5-4 0 0 0,6 5-429 0 0,1 0 0 0 0,-1 0-1 0 0,0 0 1 0 0,0 0 0 0 0,0 1 0 0 0,0-1 0 0 0,1 1 0 0 0,-1-1-1 0 0,0 1 1 0 0,0 0 0 0 0,0 0 0 0 0,0 0 0 0 0,0 0-1 0 0,0 0 1 0 0,0 0 0 0 0,0 0 0 0 0,0 1 0 0 0,0-1-1 0 0,0 1 1 0 0,0 0 0 0 0,-3 1 0 0 0,5-2-300 0 0,-1 0 0 0 0,1 0 0 0 0,-1 0 0 0 0,1 0 0 0 0,-1 0-1 0 0,1 0 1 0 0,-1 0 0 0 0,1 0 0 0 0,-1 0 0 0 0,1 1 0 0 0,-1-1 0 0 0,1 0 0 0 0,0 0 0 0 0,-1 1 0 0 0,1-1 0 0 0,-1 0 0 0 0,1 1 0 0 0,0-1 0 0 0,-1 0-1 0 0,1 1 1 0 0,0-1 0 0 0,-1 0 0 0 0,1 1 0 0 0,0-1 0 0 0,0 1 0 0 0,-1-1 0 0 0,1 1 0 0 0,0-1 0 0 0,0 1 0 0 0,0-1 0 0 0,0 0 0 0 0,-1 1-1 0 0,1-1 1 0 0,0 1 0 0 0,0-1 0 0 0,0 1 0 0 0,0-1 0 0 0,0 1 0 0 0,0-1 0 0 0,0 1 0 0 0,0-1 0 0 0,1 1 0 0 0,-1-1 0 0 0,0 1 0 0 0,0-1 0 0 0,0 1-1 0 0,0-1 1 0 0,1 1 0 0 0,-1 0 0 0 0,2 0 53 0 0,-1 0-1 0 0,0 0 1 0 0,0-1-1 0 0,0 1 0 0 0,1 0 1 0 0,-1 0-1 0 0,0-1 1 0 0,1 1-1 0 0,-1-1 1 0 0,0 1-1 0 0,1-1 1 0 0,-1 0-1 0 0,1 1 0 0 0,2-1 1 0 0,26-4 1085 0 0,-29 3-1169 0 0,0 1-1 0 0,0 0 0 0 0,0 0 0 0 0,0 0 0 0 0,0-1 0 0 0,0 1 0 0 0,0 0 0 0 0,0-1 0 0 0,0 1 0 0 0,0-1 0 0 0,-1 1 0 0 0,1-1 0 0 0,0 0 1 0 0,0 1-1 0 0,0-1 0 0 0,-1 0 0 0 0,1 1 0 0 0,0-1 0 0 0,-1 0 0 0 0,1 0 0 0 0,-1 0 0 0 0,1 0 0 0 0,-1 1 0 0 0,1-1 0 0 0,0-2 0 0 0,-2 2-65 0 0,1 1 0 0 0,-1-1 0 0 0,0 1-1 0 0,0-1 1 0 0,1 1 0 0 0,-1 0 0 0 0,0 0 0 0 0,0-1-1 0 0,0 1 1 0 0,1 0 0 0 0,-1 0 0 0 0,0 0-1 0 0,0-1 1 0 0,0 1 0 0 0,0 0 0 0 0,1 0-1 0 0,-1 0 1 0 0,0 1 0 0 0,0-1 0 0 0,0 0-1 0 0,0 0 1 0 0,1 0 0 0 0,-1 1 0 0 0,0-1-1 0 0,0 0 1 0 0,-1 1 0 0 0,2-1-162 0 0,-1 1 0 0 0,0-1 0 0 0,0 0 0 0 0,1 0 0 0 0,-1 1 0 0 0,0-1 0 0 0,0 1 1 0 0,1-1-1 0 0,-1 0 0 0 0,0 1 0 0 0,1-1 0 0 0,-1 1 0 0 0,1 0 0 0 0,-1-1 0 0 0,1 1 0 0 0,-1-1 0 0 0,1 1 0 0 0,-1 0 0 0 0,1-1 0 0 0,-1 1 0 0 0,1 1 0 0 0,-1 5-2040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6:0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96 0 0,'0'0'6849'0'0,"-2"2"-5981"0"0,-5 14 198 0 0,1 0 0 0 0,1 1 0 0 0,0-1 1 0 0,-4 32-1 0 0,0-4 121 0 0,2-2-224 0 0,1-1 0 0 0,3 1-1 0 0,1 50 1 0 0,-4 59 912 0 0,4-138-1908 0 0,2-7-236 0 0,0 0-1 0 0,-1 0 0 0 0,0 0 1 0 0,-1 1-1 0 0,1-1 0 0 0,-6 11 0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5:0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38 292 0 0,'0'-1'342'0'0,"0"-1"1"0"0,1 1-1 0 0,-1-1 1 0 0,0 1-1 0 0,0-1 1 0 0,0 0-1 0 0,0 1 1 0 0,0-1-1 0 0,0 1 1 0 0,0-1-1 0 0,0 1 0 0 0,-1-3 1 0 0,-1-11 10260 0 0,1 18-9522 0 0,-11 49 2611 0 0,-8 75 0 0 0,13-73-2211 0 0,5 3 174 0 0,2-53-1693 0 0,0 0 0 0 0,1 0-1 0 0,-1-1 1 0 0,1 1 0 0 0,0 0-1 0 0,0-1 1 0 0,0 1 0 0 0,1 0 0 0 0,-1-1-1 0 0,1 0 1 0 0,0 1 0 0 0,2 2-1 0 0,9 1-2696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5:02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95 304 0 0,'-19'-4'1835'0'0,"3"0"2309"0"0,6 3 3801 0 0,33-14-3202 0 0,21 3-1113 0 0,55-7 0 0 0,-58 12-1163 0 0,73-21 1 0 0,-113 27-2782 0 0,6-2-245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25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8 268 0 0,'-11'-8'8008'0'0,"8"12"-7552"0"0,1-1 0 0 0,-1 1 0 0 0,1 0 0 0 0,-1-1 1 0 0,1 1-1 0 0,0 0 0 0 0,1 0 0 0 0,-1 1 0 0 0,1-1 0 0 0,0 0 0 0 0,0 1 0 0 0,0-1 0 0 0,0 6 0 0 0,-4 67 1985 0 0,5-62-1826 0 0,-7 116 1708 0 0,2-64-1285 0 0,3-1 0 0 0,3 1 0 0 0,12 87 0 0 0,-13-147-1299 0 0,7 26-817 0 0,1-21-2222 0 0,-8-11 2979 0 0,1-1 1 0 0,-1 1-1 0 0,0-1 1 0 0,1 0-1 0 0,-1 1 1 0 0,1-1-1 0 0,-1 0 1 0 0,1 0 0 0 0,-1 0-1 0 0,1 1 1 0 0,0-1-1 0 0,-1 0 1 0 0,1 0-1 0 0,-1 0 1 0 0,1 0-1 0 0,-1 0 1 0 0,1 0-1 0 0,0 0 1 0 0,-1 0-1 0 0,1 0 1 0 0,0 0-1 0 0,5-2-1820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24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32 576 0 0,'8'-29'10851'0'0,"-8"29"-10735"0"0,0 0 1 0 0,0-1-1 0 0,-1 1 0 0 0,1 0 1 0 0,0 0-1 0 0,-1 0 0 0 0,1-1 0 0 0,0 1 1 0 0,-1 0-1 0 0,1 0 0 0 0,0 0 1 0 0,-1 0-1 0 0,1 0 0 0 0,0 0 0 0 0,-1 0 1 0 0,1 0-1 0 0,0 0 0 0 0,-1 0 1 0 0,1 0-1 0 0,0 0 0 0 0,-1 0 1 0 0,1 0-1 0 0,-1 0 0 0 0,1 0 0 0 0,0 0 1 0 0,-1 0-1 0 0,1 0 0 0 0,0 0 1 0 0,-1 0-1 0 0,1 1 0 0 0,0-1 1 0 0,0 0-1 0 0,-1 0 0 0 0,1 1 0 0 0,-7 11 543 0 0,0 0 0 0 0,1 1-1 0 0,0 0 1 0 0,2 0 0 0 0,-1 0-1 0 0,1 0 1 0 0,1 1 0 0 0,1 0-1 0 0,0 0 1 0 0,0 0 0 0 0,2 21-1 0 0,0-27-451 0 0,1-1 1 0 0,0 1-1 0 0,0-1 0 0 0,1 0 0 0 0,0 1 1 0 0,0-1-1 0 0,0 0 0 0 0,1 0 0 0 0,0 0 1 0 0,6 9-1 0 0,-5-12-116 0 0,-1 0 1 0 0,1 0-1 0 0,-1 0 1 0 0,1 0-1 0 0,0 0 1 0 0,0-1-1 0 0,1 0 0 0 0,-1 0 1 0 0,1 0-1 0 0,0 0 1 0 0,-1-1-1 0 0,1 1 1 0 0,1-1-1 0 0,-1-1 0 0 0,10 3 1 0 0,-1-1 47 0 0,0-1 0 0 0,0-1 0 0 0,0 0 0 0 0,1 0 0 0 0,-1-2 1 0 0,21-2-1 0 0,3-5-1726 0 0,39-12 0 0 0,-65 17 760 0 0,-8 0-284 0 0,2-1-1863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21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1028 0 0,'0'1'196'0'0,"0"-1"-1"0"0,-1 1 1 0 0,1-1-1 0 0,0 1 1 0 0,-1-1-1 0 0,1 1 1 0 0,0-1-1 0 0,0 1 1 0 0,0 0-1 0 0,-1-1 1 0 0,1 1-1 0 0,0 0 1 0 0,0-1-1 0 0,0 1 1 0 0,0-1-1 0 0,0 1 1 0 0,0 0-1 0 0,0-1 1 0 0,0 1-1 0 0,1-1 1 0 0,-1 1 0 0 0,0 0-1 0 0,0-1 1 0 0,0 1-1 0 0,1-1 1 0 0,-1 1-1 0 0,0-1 1 0 0,1 1-1 0 0,-1-1 1 0 0,0 1-1 0 0,1-1 1 0 0,-1 1-1 0 0,1-1 1 0 0,-1 1-1 0 0,1-1 1 0 0,-1 1-1 0 0,1-1 1 0 0,-1 0-1 0 0,1 1 1 0 0,-1-1-1 0 0,1 0 1 0 0,-1 0-1 0 0,1 1 1 0 0,-1-1-1 0 0,1 0 1 0 0,0 0-1 0 0,-1 0 1 0 0,1 0 0 0 0,-1 0-1 0 0,2 0 1 0 0,43 7 3853 0 0,-33-6-2739 0 0,49 8 1858 0 0,18 2-1437 0 0,-25-1-9802 0 0,-45-9 5809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6:3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17 308 0 0,'0'0'513'0'0,"-8"-17"13217"0"0,5 32-12941 0 0,0 1 0 0 0,1-1 0 0 0,0 0 0 0 0,2 1 0 0 0,0-1 0 0 0,2 24 0 0 0,-1 31 214 0 0,-7 50 437 0 0,9 128 1 0 0,-6 184 222 0 0,-3-285-634 0 0,6-129-470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20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40 0 0,'3'-22'2463'0'0,"0"8"5054"0"0,19 42-3622 0 0,-9 6-2429 0 0,-1 1 0 0 0,-2 1 1 0 0,-2 0-1 0 0,8 71 0 0 0,-10-63-568 0 0,8 89 1389 0 0,-10-75-902 0 0,21 98 1 0 0,-14-124-3277 0 0,-2-11-7197 0 0,-6-16 6306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2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50 588 0 0,'-8'0'897'0'0,"-17"1"11336"0"0,30 0-10874 0 0,138 6 3759 0 0,77-15-2490 0 0,-122 4-1715 0 0,130-4 898 0 0,357-22 3183 0 0,-561 26-4691 0 0,-19 3-671 0 0,1 0 0 0 0,-1 0 0 0 0,0 0 0 0 0,1 1 0 0 0,-1 0 0 0 0,0 0 0 0 0,9 1 0 0 0,-12 4-1754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21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1 260 0 0,'-1'0'304'0'0,"0"0"0"0"0,0 0 0 0 0,0-1 0 0 0,0 1-1 0 0,0 0 1 0 0,0 0 0 0 0,0 0 0 0 0,0 0 0 0 0,0 0 0 0 0,0 1 0 0 0,0-1 0 0 0,0 0-1 0 0,0 0 1 0 0,0 1 0 0 0,0-1 0 0 0,0 0 0 0 0,0 1 0 0 0,0-1 0 0 0,0 1 0 0 0,0 0-1 0 0,0-1 1 0 0,0 1 0 0 0,0 0 0 0 0,1-1 0 0 0,-1 1 0 0 0,0 0 0 0 0,1 0-1 0 0,-1 0 1 0 0,0-1 0 0 0,1 1 0 0 0,-1 0 0 0 0,1 0 0 0 0,-1 0 0 0 0,1 0 0 0 0,0 0-1 0 0,-1 0 1 0 0,1 0 0 0 0,0 0 0 0 0,0 0 0 0 0,0 0 0 0 0,-1 1 0 0 0,1-1 0 0 0,0 0-1 0 0,1 2 1 0 0,-1 7 881 0 0,1 1-1 0 0,0-1 1 0 0,5 20-1 0 0,-3-13-508 0 0,35 269 5145 0 0,-20 146-1444 0 0,-19-402-4125 0 0,0-18-396 0 0,1 0 0 0 0,0 0 0 0 0,1 0 0 0 0,0 0 0 0 0,0 0 1 0 0,6 19-1 0 0,-6-30-31 0 0,-1 0 0 0 0,1 0 0 0 0,-1-1 0 0 0,1 1 0 0 0,-1 0 0 0 0,1 0 0 0 0,0-1 0 0 0,0 1 0 0 0,-1 0 1 0 0,1-1-1 0 0,0 1 0 0 0,0 0 0 0 0,0-1 0 0 0,-1 1 0 0 0,1-1 0 0 0,0 0 0 0 0,0 1 0 0 0,0-1 0 0 0,0 0 1 0 0,0 1-1 0 0,0-1 0 0 0,0 0 0 0 0,0 0 0 0 0,0 0 0 0 0,0 0 0 0 0,0 0 0 0 0,0 0 0 0 0,0 0 0 0 0,0 0 0 0 0,1-1 1 0 0,34-9-6074 0 0,-34 9 6014 0 0,32-13-2660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2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46 712 0 0,'-4'-30'4151'0'0,"4"15"4014"0"0,0 15-8079 0 0,0 0 1 0 0,0 0-1 0 0,0 0 1 0 0,0 0 0 0 0,1 0-1 0 0,-1 0 1 0 0,0 0 0 0 0,0-1-1 0 0,0 1 1 0 0,1 0 0 0 0,-1 0-1 0 0,0 0 1 0 0,0 0-1 0 0,0 0 1 0 0,0 0 0 0 0,1 0-1 0 0,-1 0 1 0 0,0 0 0 0 0,0 0-1 0 0,0 0 1 0 0,1 0-1 0 0,-1 0 1 0 0,0 0 0 0 0,0 1-1 0 0,0-1 1 0 0,1 0 0 0 0,-1 0-1 0 0,0 0 1 0 0,0 0 0 0 0,0 0-1 0 0,0 0 1 0 0,1 0-1 0 0,-1 0 1 0 0,0 1 0 0 0,0-1-1 0 0,0 0 1 0 0,0 0 0 0 0,0 1-1 0 0,5 6 554 0 0,0 0 1 0 0,-1 1-1 0 0,0 0 0 0 0,-1 0 1 0 0,0 0-1 0 0,4 15 0 0 0,9 59 1282 0 0,-9-42-1002 0 0,1-1-152 0 0,78 501 7133 0 0,-76-416-7533 0 0,-11-118-368 0 0,0-5 0 0 0,1 1 0 0 0,-1-1 0 0 0,0 0 0 0 0,0 0 0 0 0,0 0 0 0 0,0-1 0 0 0,0 1 0 0 0,0 0 0 0 0,0 0 0 0 0,0 0 0 0 0,0-1 0 0 0,0 1 0 0 0,-1 0 0 0 0,1-1 0 0 0,0 1 0 0 0,0-1 0 0 0,-1 0 0 0 0,1 1 0 0 0,0-1 0 0 0,0 0 0 0 0,-1 0 0 0 0,1 0 0 0 0,0 0 0 0 0,-1 0 0 0 0,1 0 0 0 0,0 0 0 0 0,-1 0 0 0 0,-1-1 0 0 0,-35-1 0 0 0,-57-10 0 0 0,28 3 0 0 0,-109-8 0 0 0,-333 11 0 0 0,489 10-60 0 0,32 2-4391 0 0,32 2-4043 0 0,-19-7 5105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2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41 150 9237 0 0,'-27'-18'9508'0'0,"26"17"-9075"0"0,-1-1 0 0 0,1 1 0 0 0,0-1-1 0 0,0 1 1 0 0,0-1 0 0 0,0 0 0 0 0,0 1-1 0 0,0-1 1 0 0,0 0 0 0 0,-1-3 0 0 0,2 3-293 0 0,0-1 0 0 0,0 1 0 0 0,0 0 0 0 0,0 0 0 0 0,0-1 1 0 0,1 1-1 0 0,-1 0 0 0 0,1-1 0 0 0,-1 1 0 0 0,1 0 0 0 0,0 0 0 0 0,0 0 1 0 0,0 0-1 0 0,0 0 0 0 0,0 0 0 0 0,1 0 0 0 0,-1 0 0 0 0,0 0 0 0 0,1 0 1 0 0,0 1-1 0 0,-1-1 0 0 0,3-1 0 0 0,4-4 114 0 0,1 0 0 0 0,-1 1 0 0 0,1 0 0 0 0,0 1-1 0 0,0 0 1 0 0,1 0 0 0 0,15-5 0 0 0,-20 8-151 0 0,1 0 0 0 0,-1 0 0 0 0,1 1 0 0 0,0 0 0 0 0,-1 0 1 0 0,1 0-1 0 0,0 1 0 0 0,0 0 0 0 0,-1 0 0 0 0,1 0 0 0 0,0 1 0 0 0,0 0 0 0 0,-1 0 0 0 0,1 0 0 0 0,7 3 0 0 0,-11-3-68 0 0,-1 0-1 0 0,1 0 0 0 0,0 0 0 0 0,-1 0 0 0 0,1 0 0 0 0,-1 0 1 0 0,1 1-1 0 0,-1-1 0 0 0,0 0 0 0 0,0 1 0 0 0,1-1 0 0 0,-1 1 0 0 0,0 0 1 0 0,0-1-1 0 0,-1 1 0 0 0,1 0 0 0 0,0-1 0 0 0,0 1 0 0 0,-1 0 1 0 0,1 0-1 0 0,0 2 0 0 0,-1 0 12 0 0,0 0 1 0 0,0 0-1 0 0,0 0 1 0 0,-1 1-1 0 0,1-1 1 0 0,-1 0-1 0 0,0 0 1 0 0,0 0-1 0 0,-3 5 1 0 0,-3 8 106 0 0,-2-1-1 0 0,0 0 1 0 0,-16 22 0 0 0,23-35-116 0 0,-14 19 61 0 0,0 0 1 0 0,2 2 0 0 0,1 0-1 0 0,-18 43 1 0 0,31-66-99 0 0,-1 1 0 0 0,1 0 0 0 0,-1-1 0 0 0,1 1 0 0 0,0-1 0 0 0,0 1 0 0 0,0 0 0 0 0,0-1 0 0 0,0 1 0 0 0,0 0 0 0 0,0-1 0 0 0,1 1 0 0 0,-1 0 0 0 0,0-1 0 0 0,1 1 0 0 0,0-1 0 0 0,-1 1 0 0 0,1-1 0 0 0,0 1 0 0 0,0-1 0 0 0,-1 0 0 0 0,3 3 0 0 0,0-1 0 0 0,0-1 0 0 0,0 1 0 0 0,0-1 0 0 0,0 0 0 0 0,0 1 0 0 0,1-2 0 0 0,-1 1 0 0 0,1 0 0 0 0,4 1 0 0 0,6 1 0 0 0,0 0 0 0 0,0-1 0 0 0,0 0 0 0 0,17 0 0 0 0,36 3 627 0 0,-37-2-3410 0 0,0-2-7916 0 0,-20-1 7289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2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7565 0 0,'0'0'14619'0'0,"13"-36"-13486"0"0,-12 34-1543 0 0,2-4-2713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2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32 430 7185 0 0,'-32'0'18187'0'0,"44"-5"-17201"0"0,-1 3-461 0 0,1 1 0 0 0,-1 0 0 0 0,1 0 0 0 0,-1 1 0 0 0,1 1 0 0 0,-1 0 0 0 0,0 0 0 0 0,1 1 0 0 0,20 7 0 0 0,25 3 634 0 0,-50-12-1159 0 0,-2-1 0 0 0,-3-6 0 0 0,-4-2 0 0 0,0 0 0 0 0,-1 0 0 0 0,0 1 0 0 0,-8-15 0 0 0,-8-27 0 0 0,17 37 0 0 0,0 0 0 0 0,1 0 0 0 0,1 0 0 0 0,0 0 0 0 0,0 0 0 0 0,2 0 0 0 0,-1 0 0 0 0,2 0 0 0 0,0 1 0 0 0,0-1 0 0 0,1 1 0 0 0,1-1 0 0 0,0 1 0 0 0,0 1 0 0 0,2-1 0 0 0,-1 1 0 0 0,1 0 0 0 0,1 0 0 0 0,0 1 0 0 0,0 0 0 0 0,1 0 0 0 0,1 1 0 0 0,-1 1 0 0 0,1-1 0 0 0,1 1 0 0 0,21-12 0 0 0,-30 19 0 0 0,1-1 0 0 0,0 1 0 0 0,0 0 0 0 0,0-1 0 0 0,0 2 0 0 0,0-1 0 0 0,0 0 0 0 0,0 0 0 0 0,0 1 0 0 0,1 0 0 0 0,-1-1 0 0 0,0 1 0 0 0,0 1 0 0 0,0-1 0 0 0,0 0 0 0 0,1 1 0 0 0,-1-1 0 0 0,0 1 0 0 0,0 0 0 0 0,0 0 0 0 0,0 0 0 0 0,0 1 0 0 0,-1-1 0 0 0,1 1 0 0 0,0-1 0 0 0,-1 1 0 0 0,1 0 0 0 0,-1 0 0 0 0,1 0 0 0 0,-1 1 0 0 0,0-1 0 0 0,0 0 0 0 0,0 1 0 0 0,0-1 0 0 0,2 5 0 0 0,4 9 0 0 0,-1 0 0 0 0,0 0 0 0 0,-1 0 0 0 0,-1 1 0 0 0,4 22 0 0 0,0-5 0 0 0,-6-25 0 0 0,0 4 0 0 0,2 1 0 0 0,0-1 0 0 0,9 19 0 0 0,-12-28 0 0 0,1 0 0 0 0,-1 0 0 0 0,1-1 0 0 0,0 1 0 0 0,0-1 0 0 0,1 1 0 0 0,-1-1 0 0 0,0 0 0 0 0,1 0 0 0 0,0-1 0 0 0,0 1 0 0 0,0-1 0 0 0,0 0 0 0 0,8 3 0 0 0,1 0 10 0 0,1-2-1 0 0,-1 1 1 0 0,1-2 0 0 0,0 0-1 0 0,28 0 1 0 0,72-10-524 0 0,-90 5 121 0 0,-18 3 1646 0 0,3 2-6034 0 0,-15 10-5214 0 0,-6-7 6841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2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51 996 0 0,'4'-21'2977'0'0,"-2"3"1571"0"0,-1 7 2144 0 0,16 24-3646 0 0,-10-3-2388 0 0,0 0 1 0 0,-1 0-1 0 0,0 0 0 0 0,-1 1 1 0 0,0-1-1 0 0,6 22 1 0 0,-4-12 19 0 0,70 227 5202 0 0,-66-199-5045 0 0,-2 0 0 0 0,-3 1 1 0 0,1 63-1 0 0,-4-46-835 0 0,-3-55 1752 0 0,-1 0-5786 0 0,0-26-5192 0 0,0-11 5581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2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30 406 236 0 0,'-4'-3'617'0'0,"-15"-11"1851"0"0,13 0 2856 0 0,6 14-5178 0 0,0-1 0 0 0,1 1-1 0 0,-1-1 1 0 0,0 0 0 0 0,1 1 0 0 0,-1-1 0 0 0,1 1 0 0 0,-1-1 0 0 0,1 1 0 0 0,-1-1 0 0 0,1 1 0 0 0,-1-1-1 0 0,1 1 1 0 0,0 0 0 0 0,-1-1 0 0 0,1 1 0 0 0,0 0 0 0 0,-1-1 0 0 0,1 1 0 0 0,0 0 0 0 0,-1 0 0 0 0,1 0-1 0 0,0 0 1 0 0,0 0 0 0 0,0 0 0 0 0,26-4 1113 0 0,-21 4-801 0 0,404-34 5195 0 0,213 0-2653 0 0,-318 19-1930 0 0,1096-34 1859 0 0,-730 31-2056 0 0,-216-6 624 0 0,724-132-1 0 0,-1169 154-1334 0 0,0 0 0 0 0,1 0 0 0 0,-1-1 0 0 0,0 0 0 0 0,-1-1-1 0 0,18-9 1 0 0,-26 12-118 0 0,8 0 124 0 0,-9 1-168 0 0,0 0-1 0 0,1 0 1 0 0,-1 0 0 0 0,0-1-1 0 0,1 1 1 0 0,-1 0 0 0 0,0 0 0 0 0,1 0-1 0 0,-1 0 1 0 0,0 0 0 0 0,1 0 0 0 0,-1 0-1 0 0,0 0 1 0 0,1 0 0 0 0,-1 1 0 0 0,0-1-1 0 0,1 0 1 0 0,-1 0 0 0 0,0 0-1 0 0,1 0 1 0 0,-1 0 0 0 0,0 0 0 0 0,1 1-1 0 0,-1-1 1 0 0,0 0 0 0 0,0 0 0 0 0,1 1-1 0 0,-1-1 1 0 0,0 0 0 0 0,0 0-1 0 0,1 1 1 0 0,-1-1 0 0 0,0 0 0 0 0,0 1-1 0 0,0-1 1 0 0,0 0 0 0 0,1 0 0 0 0,-1 1-1 0 0,0-1 1 0 0,0 0 0 0 0,0 1-1 0 0,0-1 1 0 0,0 1 0 0 0,0-1 0 0 0,0 0-1 0 0,0 1 1 0 0,0-1 0 0 0,0 0 0 0 0,0 1-1 0 0,0-1 1 0 0,0 0 0 0 0,0 1-1 0 0,0-1 1 0 0,-1 1 0 0 0,4 24 95 0 0,-2 0 1 0 0,-2 45-1 0 0,-1-4 111 0 0,4-6-167 0 0,3 0 0 0 0,2 0 0 0 0,3 0-1 0 0,3-1 1 0 0,2-1 0 0 0,41 102 0 0 0,-51-146-39 0 0,-4-9 0 0 0,1-1 0 0 0,0 1 0 0 0,0 0 0 0 0,0-1 0 0 0,1 0 0 0 0,2 5 0 0 0,-8-13 0 0 0,0 1 0 0 0,0 0 0 0 0,-1 0 0 0 0,1 0 0 0 0,-1 0 0 0 0,0 0 0 0 0,0 1 0 0 0,0 0 0 0 0,0 0 0 0 0,-1 0 0 0 0,1 0 0 0 0,0 0 0 0 0,-1 1 0 0 0,1 0 0 0 0,-6-1 0 0 0,-16-3 0 0 0,-38-1 0 0 0,54 5 0 0 0,-51 0 0 0 0,1 2 0 0 0,-1 2 0 0 0,1 3 0 0 0,0 3 0 0 0,0 3 0 0 0,1 2 0 0 0,-56 22 0 0 0,74-22 0 0 0,2 1 0 0 0,0 2 0 0 0,1 2 0 0 0,-60 41 0 0 0,84-51 0 0 0,0 1 0 0 0,1 1 0 0 0,1 0 0 0 0,-1 1 0 0 0,2 0 0 0 0,0 1 0 0 0,0 0 0 0 0,1 1 0 0 0,1 0 0 0 0,0 1 0 0 0,-12 29 0 0 0,17-32 0 0 0,0 0 0 0 0,1 0 0 0 0,1 0 0 0 0,0 0 0 0 0,0 0 0 0 0,1 1 0 0 0,1-1 0 0 0,0 1 0 0 0,1-1 0 0 0,0 0 0 0 0,1 1 0 0 0,0-1 0 0 0,1 0 0 0 0,0 0 0 0 0,1 0 0 0 0,1-1 0 0 0,7 15 0 0 0,1 0 0 0 0,2 0 0 0 0,1-1 0 0 0,1-1 0 0 0,1 0 0 0 0,2-1 0 0 0,0-2 0 0 0,1 0 0 0 0,1-1 0 0 0,0 0 0 0 0,2-2 0 0 0,0-1 0 0 0,1-1 0 0 0,37 17 0 0 0,-13-10 0 0 0,2-2 0 0 0,0-2 0 0 0,2-3 0 0 0,91 18 0 0 0,-30-14 0 0 0,182 8 0 0 0,51-27 0 0 0,-264-6 0 0 0,0-4 0 0 0,93-22 0 0 0,-148 24 0 0 0,-1-1 0 0 0,-1-1 0 0 0,43-21 0 0 0,-55 22 0 0 0,0 0 0 0 0,0 0 0 0 0,-1-1 0 0 0,-1-1 0 0 0,1 0 0 0 0,-2-1 0 0 0,19-21 0 0 0,-26 26 0 0 0,0 0 0 0 0,0 0 0 0 0,0 0 0 0 0,-1-1 0 0 0,0 0 0 0 0,0 1 0 0 0,-1-1 0 0 0,1 0 0 0 0,-1 0 0 0 0,-1-1 0 0 0,0 1 0 0 0,0 0 0 0 0,0-10 0 0 0,-1 5 0 0 0,-1 0 0 0 0,-1 1 0 0 0,0-1 0 0 0,0 1 0 0 0,-1 0 0 0 0,-1-1 0 0 0,-7-15 0 0 0,-5-5 0 0 0,-2 1 0 0 0,-1 0 0 0 0,-46-54 0 0 0,64 84 0 0 0,-29-35 0 0 0,-2 2 0 0 0,-1 1 0 0 0,-72-54 0 0 0,32 37 0 0 0,-82-43 0 0 0,88 56-561 0 0,-2 2 0 0 0,-1 3-1 0 0,-134-40 1 0 0,186 69-2296 0 0,0 4-4606 0 0,13 1 4003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21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1 845 904 0 0,'26'-47'5373'0'0,"57"-112"3373"0"0,-68 123-7877 0 0,-1-1 1 0 0,-3 0-1 0 0,0-1 1 0 0,-3-1-1 0 0,-1 1 0 0 0,2-51 1 0 0,-8 66-658 0 0,-1-1 0 0 0,-1 1 1 0 0,-1-1-1 0 0,-1 1 0 0 0,-1 0 0 0 0,-2 0 0 0 0,0 0 1 0 0,-1 0-1 0 0,-1 1 0 0 0,-1 1 0 0 0,-21-37 0 0 0,30 57-199 0 0,-1 0 0 0 0,1 0 0 0 0,0 1 0 0 0,-1-1-1 0 0,1 0 1 0 0,-1 0 0 0 0,1 1 0 0 0,-1-1 0 0 0,1 0-1 0 0,-1 1 1 0 0,0-1 0 0 0,1 0 0 0 0,-1 1 0 0 0,0-1-1 0 0,1 1 1 0 0,-1-1 0 0 0,0 1 0 0 0,0-1 0 0 0,0 1-1 0 0,1 0 1 0 0,-1-1 0 0 0,0 1 0 0 0,0 0 0 0 0,0 0-1 0 0,0 0 1 0 0,0 0 0 0 0,-1-1 0 0 0,1 2-4 0 0,0 0 0 0 0,0-1 1 0 0,0 1-1 0 0,0 0 0 0 0,0 0 1 0 0,0-1-1 0 0,1 1 0 0 0,-1 0 1 0 0,0 0-1 0 0,0 0 0 0 0,1 0 1 0 0,-1 0-1 0 0,0 0 0 0 0,1 0 0 0 0,-1 1 1 0 0,0 1-1 0 0,-10 47 139 0 0,6 58 64 0 0,6-1 0 0 0,22 177 0 0 0,-8-202-3919 0 0,-9-57-3069 0 0,-4-19 4296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2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6 952 0 0,'20'-6'9800'0'0,"-16"11"-9048"0"0,1-1-1 0 0,-1 1 1 0 0,-1 1 0 0 0,1-1 0 0 0,-1 0 0 0 0,0 1 0 0 0,0 0 0 0 0,0 0 0 0 0,-1-1-1 0 0,2 9 1 0 0,13 68 2744 0 0,-9-40-1609 0 0,12 91 2873 0 0,-12-77-2612 0 0,-8-55-2275 0 0,11 12-2764 0 0,-10-13 2499 0 0,0 0-291 0 0,-1-1-1 0 0,1 1 1 0 0,0 0-1 0 0,0 0 1 0 0,0-1-1 0 0,0 1 1 0 0,0-1-1 0 0,-1 1 1 0 0,1 0-1 0 0,4-5-3416 0 0,-2-2 1193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2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250 118 764 0 0,'-1'-2'438'0'0,"-1"0"-1"0"0,0 0 1 0 0,1-1-1 0 0,-1 1 1 0 0,0 0 0 0 0,0 1-1 0 0,0-1 1 0 0,-1 0-1 0 0,1 0 1 0 0,0 1 0 0 0,-1 0-1 0 0,1-1 1 0 0,0 1-1 0 0,-1 0 1 0 0,0 0 0 0 0,1 0-1 0 0,-1 1 1 0 0,0-1-1 0 0,1 1 1 0 0,-1-1-1 0 0,0 1 1 0 0,0 0 0 0 0,1 0-1 0 0,-1 0 1 0 0,0 0-1 0 0,0 1 1 0 0,1-1 0 0 0,-6 2-1 0 0,-5 3 673 0 0,1 0 0 0 0,-1 1 1 0 0,2 0-1 0 0,-1 1 0 0 0,-11 9 0 0 0,12-9 271 0 0,0 0 0 0 0,0 0 0 0 0,-15 6 1 0 0,25-13-1295 0 0,0 1 0 0 0,1-1 0 0 0,-1 0 1 0 0,0 0-1 0 0,0 0 0 0 0,1 1 0 0 0,-1-1 1 0 0,0 0-1 0 0,0 0 0 0 0,1 0 0 0 0,-1 0 1 0 0,0 0-1 0 0,0 0 0 0 0,1 0 0 0 0,-1 0 0 0 0,0-1 1 0 0,1 1-1 0 0,-1 0 0 0 0,0 0 0 0 0,0-1 1 0 0,1 1-1 0 0,-1 0 0 0 0,0-1 0 0 0,1 1 1 0 0,-1 0-1 0 0,1-1 0 0 0,-2 0 0 0 0,2 0-9 0 0,-1-1 0 0 0,0 1 0 0 0,0 0 0 0 0,1-1 0 0 0,-1 1 0 0 0,1-1 0 0 0,-1 1 0 0 0,1-1 0 0 0,-1 1 0 0 0,1-1 0 0 0,0 1 0 0 0,0-3 0 0 0,5-49 395 0 0,-4 49-337 0 0,12-47 231 0 0,-13 49-353 0 0,1-1 0 0 0,0 1 0 0 0,-1 0 0 0 0,1 0 0 0 0,1 0 1 0 0,-1 0-1 0 0,0 0 0 0 0,0 0 0 0 0,1 0 0 0 0,-1 0 0 0 0,1 0 1 0 0,-1 0-1 0 0,1 1 0 0 0,0-1 0 0 0,0 1 0 0 0,0-1 0 0 0,0 1 1 0 0,3-2-1 0 0,-2 2 4 0 0,-1 1-1 0 0,1 0 1 0 0,0 0 0 0 0,0 0 0 0 0,-1 1 0 0 0,1-1-1 0 0,-1 0 1 0 0,1 1 0 0 0,0 0 0 0 0,-1-1-1 0 0,1 1 1 0 0,3 2 0 0 0,30 17 141 0 0,-31-17-129 0 0,140 94 682 0 0,-42-26 117 0 0,-111-75-770 0 0,0 0-1 0 0,-1 1 1 0 0,1 0 0 0 0,-1 0-1 0 0,0 1 1 0 0,0 0 0 0 0,-14-1-1 0 0,-76-3-95 0 0,74 5 69 0 0,-148-2-950 0 0,211 16-12334 0 0,-9-13 10065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27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181 151 5725 0 0,'-7'-5'1402'0'0,"1"0"0"0"0,1 0 0 0 0,-1-1 1 0 0,1 1-1 0 0,0-1 0 0 0,0-1 1 0 0,-4-6-1 0 0,8 11-1196 0 0,0 0 0 0 0,1 0 1 0 0,-1-1-1 0 0,1 1 0 0 0,-1 0 0 0 0,1 0 1 0 0,0-1-1 0 0,-1 1 0 0 0,1 0 0 0 0,0 0 0 0 0,1-1 1 0 0,-1 1-1 0 0,0 0 0 0 0,1 0 0 0 0,-1-1 0 0 0,1 1 1 0 0,0 0-1 0 0,-1 0 0 0 0,1 0 0 0 0,0 0 1 0 0,0 0-1 0 0,1 0 0 0 0,-1 0 0 0 0,0 0 0 0 0,1 0 1 0 0,-1 1-1 0 0,1-1 0 0 0,-1 1 0 0 0,4-3 0 0 0,-1 0 50 0 0,0 0 0 0 0,0 1-1 0 0,1 0 1 0 0,-1 0-1 0 0,1 0 1 0 0,0 0-1 0 0,0 1 1 0 0,0 0 0 0 0,0 0-1 0 0,0 0 1 0 0,7-1-1 0 0,-10 3-203 0 0,0-1 0 0 0,-1 1-1 0 0,1 0 1 0 0,0 0 0 0 0,0 0-1 0 0,-1 1 1 0 0,1-1 0 0 0,0 0 0 0 0,0 1-1 0 0,-1-1 1 0 0,1 1 0 0 0,-1-1-1 0 0,1 1 1 0 0,0 0 0 0 0,-1 0-1 0 0,1-1 1 0 0,-1 1 0 0 0,1 0 0 0 0,-1 0-1 0 0,0 1 1 0 0,1-1 0 0 0,-1 0-1 0 0,0 0 1 0 0,0 1 0 0 0,0-1-1 0 0,0 1 1 0 0,0-1 0 0 0,0 1 0 0 0,0-1-1 0 0,-1 1 1 0 0,1-1 0 0 0,0 1-1 0 0,-1 0 1 0 0,0-1 0 0 0,1 1-1 0 0,-1 0 1 0 0,0 0 0 0 0,0-1 0 0 0,0 1-1 0 0,0 2 1 0 0,1 0 3 0 0,-1 1-1 0 0,0 0 1 0 0,0-1 0 0 0,0 1-1 0 0,-1 0 1 0 0,0-1 0 0 0,0 1-1 0 0,0-1 1 0 0,0 1 0 0 0,-1-1 0 0 0,0 0-1 0 0,1 1 1 0 0,-2-1 0 0 0,1 0-1 0 0,0 0 1 0 0,-5 4 0 0 0,-4 5 44 0 0,0-1 0 0 0,-1 0-1 0 0,-17 13 1 0 0,-22 22 234 0 0,50-46-328 0 0,1-1 1 0 0,-1 1-1 0 0,1 0 0 0 0,-1 0 1 0 0,1 0-1 0 0,0 0 1 0 0,0 0-1 0 0,0 0 0 0 0,-1 0 1 0 0,1 0-1 0 0,0 0 0 0 0,0 0 1 0 0,0 0-1 0 0,0 0 0 0 0,0 0 1 0 0,1 0-1 0 0,-1 0 0 0 0,0 0 1 0 0,0 0-1 0 0,1 0 0 0 0,-1 0 1 0 0,1 0-1 0 0,-1-1 0 0 0,1 1 1 0 0,-1 0-1 0 0,1 0 0 0 0,-1 0 1 0 0,1 0-1 0 0,0-1 0 0 0,-1 1 1 0 0,1 0-1 0 0,0-1 0 0 0,-1 1 1 0 0,1-1-1 0 0,0 1 1 0 0,0 0-1 0 0,1 0 0 0 0,44 27 48 0 0,-31-20-33 0 0,-13-7-16 0 0,20 12 9 0 0,-1 1 0 0 0,0 1 0 0 0,-1 1 0 0 0,27 27 0 0 0,-43-39-4 0 0,-1 1 0 0 0,1 0 0 0 0,-1-1 0 0 0,1 1 0 0 0,-2 0 0 0 0,1 1 0 0 0,0-1 0 0 0,-1 0 0 0 0,0 1 0 0 0,0-1 0 0 0,1 9 0 0 0,-3-10 10 0 0,0 0 0 0 0,0 0-1 0 0,0 0 1 0 0,0 0 0 0 0,-1-1 0 0 0,0 1-1 0 0,1 0 1 0 0,-1 0 0 0 0,-1 0-1 0 0,1 0 1 0 0,-1-1 0 0 0,1 1 0 0 0,-1-1-1 0 0,0 1 1 0 0,0-1 0 0 0,-1 0-1 0 0,1 1 1 0 0,-5 3 0 0 0,-3 2 19 0 0,0 0 1 0 0,0-1-1 0 0,-1 0 1 0 0,0 0-1 0 0,0-1 1 0 0,-1-1 0 0 0,0 0-1 0 0,0-1 1 0 0,0 0-1 0 0,-1-1 1 0 0,-13 3-1 0 0,-15 2-1727 0 0,1-2 1 0 0,-53 3-1 0 0,82-10-472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2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22 309 244 0 0,'-4'15'5694'0'0,"-7"18"7055"0"0,5-18-3871 0 0,10-34-7252 0 0,41-204 759 0 0,-27 114-1724 0 0,-18 108-654 0 0,0 0-1 0 0,0 0 1 0 0,0 0 0 0 0,0 1-1 0 0,1-1 1 0 0,-1 0 0 0 0,0 0-1 0 0,0 0 1 0 0,1 0 0 0 0,-1 1-1 0 0,0-1 1 0 0,1 0 0 0 0,-1 0-1 0 0,1 1 1 0 0,-1-1 0 0 0,1 0 0 0 0,-1 1-1 0 0,1-1 1 0 0,0 0 0 0 0,-1 1-1 0 0,1-1 1 0 0,0 1 0 0 0,-1-1-1 0 0,1 1 1 0 0,0-1 0 0 0,0 1-1 0 0,-1 0 1 0 0,1-1 0 0 0,1 1-1 0 0,0 0 6 0 0,0 0 0 0 0,0 1 0 0 0,-1-1-1 0 0,1 0 1 0 0,0 1 0 0 0,0-1-1 0 0,-1 1 1 0 0,1 0 0 0 0,-1 0 0 0 0,1 0-1 0 0,-1 0 1 0 0,1 0 0 0 0,2 2 0 0 0,7 7 42 0 0,0 0 1 0 0,16 21 0 0 0,-24-27-54 0 0,51 60-1 0 0,78 72 0 0 0,-108-114 0 0 0,2-1 0 0 0,0-1 0 0 0,1-1 0 0 0,1-2 0 0 0,1-1 0 0 0,40 17 0 0 0,-65-31 0 0 0,-3-1 0 0 0,0 0 0 0 0,0-1 0 0 0,0 1 0 0 0,0-1 0 0 0,0 0 0 0 0,0 1 0 0 0,0-1 0 0 0,1 0 0 0 0,-1 1 0 0 0,0-1 0 0 0,0 0 0 0 0,0 0 0 0 0,0 0 0 0 0,0 0 0 0 0,2-1 0 0 0,3-2 0 0 0,-7-6 0 0 0,-2 6 0 0 0,0 0 0 0 0,-1-1 0 0 0,1 1 0 0 0,-1 1 0 0 0,1-1 0 0 0,-1 1 0 0 0,0-1 0 0 0,0 1 0 0 0,0 0 0 0 0,0 0 0 0 0,0 1 0 0 0,-9-3 0 0 0,-55-10 0 0 0,65 14 0 0 0,-55-8-20 0 0,-80-1 0 0 0,54 13-6092 0 0,70-8-1645 0 0,8-2 4524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2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 60 0 0,'-15'-12'8888'0'0,"26"14"-1227"0"0,7 2-5037 0 0,3-1-3581 0 0,457 20 5326 0 0,-137-12-3016 0 0,-35-3-482 0 0,224 9 376 0 0,454 22 426 0 0,-659-28-1251 0 0,484 7 536 0 0,37-21 191 0 0,-817 2-1075 0 0,97-7 187 0 0,-107 6-117 0 0,1-1 0 0 0,-1-1 0 0 0,0-1 0 0 0,23-9 0 0 0,-41 13-206 0 0,-1 1 1 0 0,1 0-1 0 0,-1 0 1 0 0,1-1-1 0 0,0 1 0 0 0,-1 0 1 0 0,1 0-1 0 0,-1 0 1 0 0,1 0-1 0 0,-1 0 1 0 0,1 0-1 0 0,0 0 0 0 0,-1 0 1 0 0,1 0-1 0 0,-1 0 1 0 0,1 0-1 0 0,-1 0 1 0 0,1 0-1 0 0,0 0 0 0 0,-1 1 1 0 0,1-1-1 0 0,-1 0 1 0 0,1 0-1 0 0,0 1 1 0 0,6 7-4706 0 0,3 3-4787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30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55 840 0 0,'2'-4'848'0'0,"0"-1"0"0"0,0 1 0 0 0,0-1 0 0 0,1 1 0 0 0,0 0 0 0 0,-1 0 0 0 0,2 0 0 0 0,-1 0 0 0 0,0 1 0 0 0,1-1 0 0 0,0 1 0 0 0,5-4 0 0 0,-8 7-644 0 0,-1 0 0 0 0,1 0 0 0 0,0 0 0 0 0,0 1 0 0 0,0-1 0 0 0,0 0 0 0 0,0 0 1 0 0,-1 0-1 0 0,1 1 0 0 0,0-1 0 0 0,0 0 0 0 0,0 1 0 0 0,-1-1 0 0 0,1 1 0 0 0,0-1 0 0 0,-1 1 0 0 0,1-1 1 0 0,0 1-1 0 0,-1-1 0 0 0,1 1 0 0 0,0 0 0 0 0,-1-1 0 0 0,1 1 0 0 0,-1 0 0 0 0,0 0 0 0 0,1-1 0 0 0,-1 1 1 0 0,1 1-1 0 0,10 26 1233 0 0,-9-24-766 0 0,13 46 1645 0 0,-2 0-1 0 0,10 85 0 0 0,12 53 1872 0 0,-27-158-3716 0 0,-3-10-7707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3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148 120 92 0 0,'-47'-1'1809'0'0,"-14"-1"2598"0"0,21-5 4428 0 0,166-4-3087 0 0,18-3-3753 0 0,436-12 1897 0 0,-163 9-1729 0 0,-5-24 347 0 0,-431 53-9859 0 0,-33 7-99 0 0,28-12 4595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31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1 524 0 0,'-16'4'7219'0'0,"15"-1"-6625"0"0,0-1 0 0 0,1 0 0 0 0,0 1-1 0 0,0-1 1 0 0,0 1 0 0 0,0-1-1 0 0,0 0 1 0 0,0 1 0 0 0,0-1-1 0 0,1 1 1 0 0,-1-1 0 0 0,2 4 0 0 0,14 36 2138 0 0,-6-17-1144 0 0,20 74 1947 0 0,-4 1 1 0 0,23 185 0 0 0,-41-174-1389 0 0,4 30-1916 0 0,-10-136-231 0 0,-2-4-85 0 0,1 0 0 0 0,-1 0 1 0 0,1 0-1 0 0,-1 0 0 0 0,1-1 0 0 0,-1 1 0 0 0,1 0 1 0 0,0 0-1 0 0,0-1 0 0 0,-1 1 0 0 0,1 0 0 0 0,0-1 1 0 0,0 1-1 0 0,-1-1 0 0 0,1 1 0 0 0,0-1 0 0 0,0 1 1 0 0,0-1-1 0 0,0 0 0 0 0,0 0 0 0 0,0 1 0 0 0,0-1 1 0 0,0 0-1 0 0,0 0 0 0 0,0 0 0 0 0,0 0 0 0 0,0 0 0 0 0,0 0 1 0 0,1 0-1 0 0,24-8-4867 0 0,-22 6 3495 0 0,16-7-2514 0 0,10-7 570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3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854 76 528 0 0,'0'-6'773'0'0,"1"0"-1"0"0,0 0 1 0 0,-1 0-1 0 0,2 0 1 0 0,2-9-1 0 0,-3 13-362 0 0,-1 0-1 0 0,1 0 1 0 0,-1 1 0 0 0,1-1-1 0 0,0 0 1 0 0,0 1-1 0 0,0-1 1 0 0,0 1-1 0 0,0-1 1 0 0,0 1-1 0 0,0 0 1 0 0,1-1-1 0 0,-1 1 1 0 0,0 0 0 0 0,1 0-1 0 0,-1 0 1 0 0,1 0-1 0 0,-1 0 1 0 0,1 0-1 0 0,-1 0 1 0 0,4 0-1 0 0,-4 1-279 0 0,0 0 1 0 0,-1 0-1 0 0,1 0 0 0 0,-1 1 0 0 0,1-1 0 0 0,0 0 0 0 0,-1 0 0 0 0,1 1 0 0 0,-1-1 0 0 0,1 0 1 0 0,-1 1-1 0 0,1-1 0 0 0,-1 1 0 0 0,1-1 0 0 0,-1 1 0 0 0,1-1 0 0 0,-1 1 0 0 0,0-1 1 0 0,1 1-1 0 0,-1 0 0 0 0,0-1 0 0 0,1 1 0 0 0,-1-1 0 0 0,0 1 0 0 0,0 0 0 0 0,0-1 1 0 0,0 1-1 0 0,1 0 0 0 0,4 24 1474 0 0,-4-20-996 0 0,67 310 7130 0 0,14 60-2868 0 0,-70-334-4870 0 0,-7-25 0 0 0,0-1 0 0 0,-2 1 0 0 0,4 26 0 0 0,-8-35 0 0 0,1-6 0 0 0,-1 0 0 0 0,1 0 0 0 0,-1 0 0 0 0,0 0 0 0 0,1 0 0 0 0,-1 0 0 0 0,0 0 0 0 0,0 0 0 0 0,1 0 0 0 0,-1 0 0 0 0,0 0 0 0 0,0-1 0 0 0,0 1 0 0 0,0 0 0 0 0,0 0 0 0 0,0-1 0 0 0,-1 1 0 0 0,1-1 0 0 0,0 1 0 0 0,0-1 0 0 0,0 0 0 0 0,0 1 0 0 0,-1-1 0 0 0,1 0 0 0 0,0 0 0 0 0,-2 0 0 0 0,-17 0 0 0 0,-215-18 0 0 0,115 6 0 0 0,-399 2 0 0 0,369 12 0 0 0,142-2 0 0 0,2 1 0 0 0,2 2-89 0 0,3-3-469 0 0,12 6-6328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3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0 858 92 0 0,'3'-4'11063'0'0,"14"77"-6071"0"0,12 109 0 0 0,-19-104-2637 0 0,26 99 1 0 0,-35-170-2256 0 0,1-1 1 0 0,0 1 0 0 0,1 0 0 0 0,-1-1-1 0 0,1 1 1 0 0,1-1 0 0 0,-1 0 0 0 0,1 0-1 0 0,0-1 1 0 0,0 1 0 0 0,1-1-1 0 0,0 1 1 0 0,0-2 0 0 0,0 1 0 0 0,0 0-1 0 0,1-1 1 0 0,0 0 0 0 0,0 0 0 0 0,0-1-1 0 0,0 0 1 0 0,0 0 0 0 0,1 0-1 0 0,-1-1 1 0 0,1 0 0 0 0,11 2 0 0 0,61 12 296 0 0,1-4 0 0 0,117 4 1 0 0,167-17 195 0 0,-240-2-464 0 0,516-16 536 0 0,123-23 123 0 0,80-27 32 0 0,58-3-709 0 0,-360 36-111 0 0,331-27 0 0 0,-260 13 0 0 0,-310 21 0 0 0,-144 13 0 0 0,565-44 0 0 0,-390 40 0 0 0,105-6 0 0 0,-240 20 0 0 0,781-13 0 0 0,-837 21 0 0 0,-45 2 0 0 0,1 1 0 0 0,-34 0 0 0 0,13-4 0 0 0,-60 0 0 0 0,-3 0 0 0 0,3-2 0 0 0,-2 0 0 0 0,-1-2 0 0 0,1 1 0 0 0,-2 0 0 0 0,2-1 0 0 0,-3-2 0 0 0,-2-1 0 0 0,-2-3 0 0 0,-7 8 0 0 0,0 1 0 0 0,0-1 0 0 0,-1 0 0 0 0,1 0 0 0 0,-1 0 0 0 0,1 1 0 0 0,0-1 0 0 0,-1 0 0 0 0,0 0 0 0 0,1 0 0 0 0,-1 0 0 0 0,1 0 0 0 0,-1 0 0 0 0,0 0 0 0 0,0 0 0 0 0,0 0 0 0 0,0 0 0 0 0,0 0 0 0 0,0 0 0 0 0,0-1 0 0 0,0 1 0 0 0,0 0 0 0 0,0-1 0 0 0,-1-2 0 0 0,5-20 0 0 0,-2 0 0 0 0,0-1 0 0 0,-4-47 0 0 0,-17-74 0 0 0,7 74 0 0 0,-13-241 0 0 0,14 135 0 0 0,7 143 0 0 0,-2-23 0 0 0,6 58-50 0 0,0-1 0 0 0,0 0 0 0 0,0 1 0 0 0,0-1 0 0 0,0 1 0 0 0,0-1-1 0 0,-1 1 1 0 0,1-1 0 0 0,0 1 0 0 0,0-1 0 0 0,0 0 0 0 0,-1 1 0 0 0,1-1 0 0 0,0 1 0 0 0,0-1 0 0 0,-1 1 0 0 0,1 0 0 0 0,-1-1 0 0 0,1 1 0 0 0,0-1-1 0 0,-1 1 1 0 0,1 0 0 0 0,-1-1 0 0 0,1 1 0 0 0,-1 0 0 0 0,1-1 0 0 0,-1 1 0 0 0,1 0 0 0 0,-1 0 0 0 0,1-1 0 0 0,-1 1 0 0 0,1 0 0 0 0,-1 0 0 0 0,1 0-1 0 0,-2 0 1 0 0,-14 10-6059 0 0,9-4 2695 0 0,-2-1-261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22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6945 0 0,'-8'2'1113'0'0,"-1"0"1"0"0,1 1 0 0 0,0 0-1 0 0,0 0 1 0 0,0 1 0 0 0,1 0-1 0 0,-1 0 1 0 0,-10 8 0 0 0,18-11-1037 0 0,0-1 0 0 0,0 1 0 0 0,-1-1 0 0 0,1 0 0 0 0,0 1 0 0 0,0-1 1 0 0,0 1-1 0 0,0-1 0 0 0,0 1 0 0 0,0-1 0 0 0,0 1 0 0 0,0-1 0 0 0,0 1 0 0 0,0-1 1 0 0,0 1-1 0 0,0-1 0 0 0,0 1 0 0 0,0-1 0 0 0,0 1 0 0 0,0-1 0 0 0,0 1 1 0 0,1-1-1 0 0,-1 1 0 0 0,0-1 0 0 0,0 1 0 0 0,1-1 0 0 0,-1 0 0 0 0,0 1 1 0 0,0-1-1 0 0,1 1 0 0 0,-1-1 0 0 0,1 0 0 0 0,-1 1 0 0 0,0-1 0 0 0,1 0 0 0 0,-1 1 1 0 0,1-1-1 0 0,-1 0 0 0 0,1 0 0 0 0,-1 0 0 0 0,1 1 0 0 0,-1-1 0 0 0,1 0 1 0 0,-1 0-1 0 0,1 0 0 0 0,25 9 576 0 0,-25-8-495 0 0,57 11 728 0 0,0-2-1 0 0,1-3 0 0 0,84 1 0 0 0,-77-6-455 0 0,815 31 3112 0 0,8-21-335 0 0,-810-12-3858 0 0,-82 2-2270 0 0,-2 0 2874 0 0,-18 9-3199 0 0,-4 0-4123 0 0,12-6 4317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3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32 400 0 0,'15'-31'16225'0'0,"-8"47"-15326"0"0,97 309 7263 0 0,-6 179-3445 0 0,-26-177-2247 0 0,-50-243-2576 0 0,-17-70 110 0 0,3 20-79 0 0,-19-44-807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4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203 137 376 0 0,'6'-14'2023'0'0,"1"0"1"0"0,0 0-1 0 0,1 1 1 0 0,0 0-1 0 0,1 0 1 0 0,1 1-1 0 0,0 0 1 0 0,14-12-1 0 0,-23 23-1847 0 0,-1 1 0 0 0,1-1 0 0 0,-1 1-1 0 0,1-1 1 0 0,-1 1 0 0 0,1-1 0 0 0,-1 1 0 0 0,1-1-1 0 0,0 1 1 0 0,-1 0 0 0 0,1-1 0 0 0,0 1 0 0 0,-1 0 0 0 0,1-1-1 0 0,0 1 1 0 0,-1 0 0 0 0,1 0 0 0 0,0 0 0 0 0,0 0 0 0 0,1-1-1 0 0,0 12 2598 0 0,-14 23-961 0 0,-17 8-932 0 0,-2-2 0 0 0,-67 70 0 0 0,1-2 222 0 0,88-97-801 0 0,1 0-1 0 0,-14 24 1 0 0,21-33-183 0 0,1-1-87 0 0,-1 0 0 0 0,1 0 0 0 0,0 1 0 0 0,0-1 0 0 0,0 0 0 0 0,0 0 0 0 0,0 0 0 0 0,0 0 0 0 0,0 0 0 0 0,0 0 0 0 0,0 0 0 0 0,1 0-1 0 0,-1 0 1 0 0,0 0 0 0 0,1 0 0 0 0,-1 0 0 0 0,1 0 0 0 0,-1 0 0 0 0,1 0 0 0 0,0 0 0 0 0,0 1 0 0 0,4 2 18 0 0,1-1-1 0 0,-1 0 1 0 0,1-1-1 0 0,0 1 1 0 0,0-1-1 0 0,0 0 1 0 0,0 0-1 0 0,0-1 1 0 0,8 2-1 0 0,62 3-103 0 0,-53-6 85 0 0,40-3-30 0 0,8-2 0 0 0,-57 5-2 0 0,-6 0-47 0 0,0 0 0 0 0,-1-1-1 0 0,1 1 1 0 0,-1-2 0 0 0,10-2 0 0 0,2 2-2001 0 0,-11 2-1772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4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32 332 0 0,'-20'-32'19430'0'0,"19"35"-18996"0"0,-1 0 0 0 0,1 0 0 0 0,0 0 0 0 0,-1 0 0 0 0,1 0 0 0 0,1 0 0 0 0,-2 5 0 0 0,-5 47 4333 0 0,-2 94-1 0 0,8-134-4766 0 0,-2 6-20 0 0,3-19-215 0 0,3 14-2755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4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0 496 1048 0 0,'43'-2'8200'0'0,"0"2"-1"0"0,66 8 1 0 0,-107-7-8046 0 0,-1-1 0 0 0,1 0 0 0 0,-1 0 0 0 0,1 0 0 0 0,-1 0 0 0 0,1 0 0 0 0,0 0 0 0 0,-1 0 0 0 0,1 0 0 0 0,-1-1 0 0 0,1 1 0 0 0,-1-1 0 0 0,1 1 0 0 0,-1-1 0 0 0,0 1 0 0 0,1-1 0 0 0,-1 0 0 0 0,1 0 0 0 0,-1 0 0 0 0,0 0 0 0 0,0 0 0 0 0,0 0 0 0 0,1 0 0 0 0,-1 0 0 0 0,0 0 0 0 0,0 0 0 0 0,-1-1 0 0 0,1 1 0 0 0,0 0 0 0 0,0-1 0 0 0,-1 1 0 0 0,1-1 0 0 0,0 1 0 0 0,-1-1 0 0 0,0 1 0 0 0,1-1 0 0 0,-1 1 0 0 0,0-1 0 0 0,0 1 0 0 0,0-1 0 0 0,0 1 0 0 0,0-1 0 0 0,0 0 0 0 0,0-2 0 0 0,-2-7-122 0 0,1 0 0 0 0,-1 0-1 0 0,-1 1 1 0 0,0-1-1 0 0,-5-11 1 0 0,-11-22-32 0 0,11 26 0 0 0,0 0 0 0 0,1-1 0 0 0,-7-28 0 0 0,13 42 0 0 0,0 0 0 0 0,0-1 0 0 0,1 1 0 0 0,-1 0 0 0 0,1-1 0 0 0,1 1 0 0 0,-1-1 0 0 0,1 1 0 0 0,0 0 0 0 0,0 0 0 0 0,0-1 0 0 0,1 1 0 0 0,0 0 0 0 0,0 0 0 0 0,0 0 0 0 0,1 0 0 0 0,4-7 0 0 0,3 1 0 0 0,-1 0 0 0 0,2 1 0 0 0,0 0 0 0 0,0 1 0 0 0,1 0 0 0 0,0 1 0 0 0,0 0 0 0 0,1 1 0 0 0,0 0 0 0 0,0 1 0 0 0,0 0 0 0 0,1 1 0 0 0,26-5 0 0 0,-12 3 0 0 0,0 3 0 0 0,1 0 0 0 0,-1 2 0 0 0,1 1 0 0 0,0 1 0 0 0,33 4 0 0 0,-57-3 0 0 0,1 0 0 0 0,-1 0 0 0 0,0 0 0 0 0,1 1 0 0 0,-1-1 0 0 0,0 1 0 0 0,0 1 0 0 0,0-1 0 0 0,0 1 0 0 0,0 0 0 0 0,8 6 0 0 0,-11-7 0 0 0,0 0 0 0 0,0 0 0 0 0,-1 0 0 0 0,1 0 0 0 0,-1 1 0 0 0,1-1 0 0 0,-1 0 0 0 0,0 1 0 0 0,0-1 0 0 0,0 1 0 0 0,0-1 0 0 0,0 1 0 0 0,0-1 0 0 0,-1 1 0 0 0,1 0 0 0 0,-1-1 0 0 0,0 1 0 0 0,0 0 0 0 0,0 0 0 0 0,0-1 0 0 0,0 1 0 0 0,-1 0 0 0 0,1-1 0 0 0,-1 1 0 0 0,0-1 0 0 0,-1 5 0 0 0,-31 63 0 0 0,26-57 0 0 0,0 1 0 0 0,0-1 0 0 0,2 1 0 0 0,-1 0 0 0 0,2 1 0 0 0,0-1 0 0 0,1 1 0 0 0,-2 19 0 0 0,5-31 0 0 0,0 1 0 0 0,0-1 0 0 0,0 1 0 0 0,1-1 0 0 0,0 1 0 0 0,0-1 0 0 0,0 1 0 0 0,0-1 0 0 0,0 0 0 0 0,1 0 0 0 0,0 0 0 0 0,-1 1 0 0 0,1-2 0 0 0,0 1 0 0 0,0 0 0 0 0,5 4 0 0 0,-2-3 0 0 0,0 0 0 0 0,0 0 0 0 0,0 0 0 0 0,1-1 0 0 0,-1 1 0 0 0,1-2 0 0 0,0 1 0 0 0,9 2 0 0 0,7 1 0 0 0,-1-1 0 0 0,2-1 0 0 0,44 2 0 0 0,-50-5 0 0 0,-5 0 0 0 0,0-1 0 0 0,0-1 0 0 0,0 0 0 0 0,0 0 0 0 0,15-5 0 0 0,-24 5-115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4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45 240 0 0,'0'-44'15765'0'0,"-3"47"-15232"0"0,-41 81 4366 0 0,43-83-4259 0 0,1-1-608 0 0,0 0 1 0 0,0 1 0 0 0,0-1 0 0 0,0 0 0 0 0,0 0-1 0 0,0 0 1 0 0,0 1 0 0 0,0-1 0 0 0,0 0 0 0 0,0 0-1 0 0,0 0 1 0 0,0 1 0 0 0,0-1 0 0 0,0 0 0 0 0,0 0-1 0 0,0 0 1 0 0,0 1 0 0 0,0-1 0 0 0,-1 0 0 0 0,1 0-1 0 0,0 0 1 0 0,0 0 0 0 0,0 0 0 0 0,0 1 0 0 0,-1-1-1 0 0,1 0 1 0 0,0 0 0 0 0,0 0 0 0 0,0 0 0 0 0,0 0-1 0 0,-1 0 1 0 0,1 0 0 0 0,0 0 0 0 0,0 1-1 0 0,0-1 1 0 0,-1 0 0 0 0,1 0 0 0 0,0 0 0 0 0,0 0-1 0 0,0 0 1 0 0,-1 0 0 0 0,1 0 0 0 0,0 0 0 0 0,0 0-1 0 0,0 0 1 0 0,-1-1 0 0 0,1 1 0 0 0,0 0 0 0 0,0 0-1 0 0,0 0 1 0 0,-1 0 0 0 0,1 0 0 0 0,0 0 0 0 0,0 0-1 0 0,0 0 1 0 0,0 0 0 0 0,-1-1 0 0 0,1 1 0 0 0,0 0-1 0 0,0 0 1 0 0,0 0 0 0 0,0-1 0 0 0,-1 1 14 0 0,0-1 1 0 0,0 1-1 0 0,1-1 1 0 0,-1 0-1 0 0,0 0 0 0 0,1 1 1 0 0,-1-1-1 0 0,1 0 1 0 0,-1 0-1 0 0,1 1 1 0 0,0-1-1 0 0,-1 0 1 0 0,1 0-1 0 0,0 0 1 0 0,-1 0-1 0 0,1 0 1 0 0,0-1-1 0 0,0-2 44 0 0,0 0 0 0 0,0 0 0 0 0,0 0 0 0 0,1 0 0 0 0,0 1 0 0 0,-1-1 0 0 0,1 0 0 0 0,1 1 0 0 0,-1-1 0 0 0,1 0 0 0 0,-1 1 0 0 0,5-6 0 0 0,-5 7-52 0 0,0 1 0 0 0,1 0 0 0 0,-1 0 0 0 0,1-1 0 0 0,-1 1 0 0 0,1 0 0 0 0,-1 0 0 0 0,1 1 0 0 0,0-1 1 0 0,-1 0-1 0 0,1 0 0 0 0,0 1 0 0 0,0-1 0 0 0,0 1 0 0 0,-1-1 0 0 0,1 1 0 0 0,0 0 0 0 0,0 0 0 0 0,0 0 0 0 0,0 0 0 0 0,0 0 0 0 0,0 0 0 0 0,0 1 0 0 0,-1-1 1 0 0,1 0-1 0 0,0 1 0 0 0,0 0 0 0 0,0-1 0 0 0,1 2 0 0 0,27 11 512 0 0,40 23 0 0 0,20 9 473 0 0,-75-37-371 0 0,-15-8-644 0 0,0 0-1 0 0,0 0 0 0 0,0 0 1 0 0,0 0-1 0 0,0 0 0 0 0,0 0 0 0 0,0 0 1 0 0,0 0-1 0 0,1 0 0 0 0,-1 0 0 0 0,0 0 1 0 0,0 1-1 0 0,0-1 0 0 0,0 0 0 0 0,0 0 1 0 0,0 0-1 0 0,0 0 0 0 0,0 0 1 0 0,0 0-1 0 0,0 0 0 0 0,0 0 0 0 0,0 0 1 0 0,0 1-1 0 0,0-1 0 0 0,0 0 0 0 0,0 0 1 0 0,0 0-1 0 0,0 0 0 0 0,0 0 0 0 0,0 0 1 0 0,0 0-1 0 0,0 0 0 0 0,0 1 1 0 0,0-1-1 0 0,0 0 0 0 0,0 0 0 0 0,0 0 1 0 0,0 0-1 0 0,0 0 0 0 0,0 0 0 0 0,0 0 1 0 0,-1 0-1 0 0,1 0 0 0 0,0 0 0 0 0,0 0 1 0 0,0 1-1 0 0,0-1 0 0 0,0 0 1 0 0,0 0-1 0 0,0 0 0 0 0,0 0 0 0 0,0 0 1 0 0,0 0-1 0 0,0 0 0 0 0,-1 0 0 0 0,1 0 1 0 0,0 0-1 0 0,0 0 0 0 0,-27 3 478 0 0,3-2-559 0 0,9 2-65 0 0,-3 1-898 0 0,-1 0 0 0 0,-27 0 1 0 0,44-4 330 0 0,-5-3-1369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5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95 120 0 0,'-2'-1'724'0'0,"1"1"-1"0"0,0-1 1 0 0,0 1-1 0 0,-1-1 1 0 0,1 0 0 0 0,0 0-1 0 0,0 0 1 0 0,0 1-1 0 0,0-1 1 0 0,0 0 0 0 0,0 0-1 0 0,0 0 1 0 0,0 0-1 0 0,0-1 1 0 0,1 1 0 0 0,-1 0-1 0 0,0 0 1 0 0,1 0-1 0 0,-1-2 1 0 0,1 2-484 0 0,0 0 0 0 0,0 1-1 0 0,1-1 1 0 0,-1 0 0 0 0,0 1 0 0 0,1-1-1 0 0,-1 0 1 0 0,0 1 0 0 0,1-1 0 0 0,-1 1-1 0 0,1-1 1 0 0,-1 1 0 0 0,1-1 0 0 0,-1 1 0 0 0,1-1-1 0 0,0 1 1 0 0,-1-1 0 0 0,1 1 0 0 0,-1-1-1 0 0,1 1 1 0 0,0 0 0 0 0,0 0 0 0 0,-1-1 0 0 0,2 1-1 0 0,10-4 241 0 0,1 1-1 0 0,-1 1 0 0 0,15-2 1 0 0,-13 2 1037 0 0,0 0-985 0 0,0 0 0 0 0,0-1 0 0 0,-1-1 0 0 0,1 0 0 0 0,-1-1 0 0 0,0-1 0 0 0,24-13 0 0 0,-37 19-522 0 0,0 0 0 0 0,0-1 0 0 0,1 1 0 0 0,-1 0 0 0 0,0 0 0 0 0,0 0 0 0 0,0 0 0 0 0,1 0 0 0 0,-1 0 0 0 0,0 0 0 0 0,0 0 0 0 0,1 0 0 0 0,-1 0 0 0 0,0 0 0 0 0,1 0 0 0 0,-1 0 0 0 0,0 0 0 0 0,0 0 0 0 0,1 0 0 0 0,-1 0 0 0 0,0 0 0 0 0,0 0 0 0 0,0 0 0 0 0,1 0 0 0 0,-1 1 0 0 0,0-1 0 0 0,0 0 0 0 0,1 0 0 0 0,-1 0 0 0 0,0 0 0 0 0,0 1 0 0 0,0-1 0 0 0,0 0 0 0 0,1 0 0 0 0,-1 0 0 0 0,0 1 0 0 0,0-1 0 0 0,0 0 0 0 0,0 0 0 0 0,0 0 0 0 0,0 1 0 0 0,1-1 0 0 0,-1 0 1 0 0,0 0-1 0 0,0 1 0 0 0,0-1 0 0 0,0 0 0 0 0,0 0 0 0 0,0 1 0 0 0,0-1 0 0 0,0 0 0 0 0,0 0 0 0 0,0 1 0 0 0,0-1 0 0 0,0 0 0 0 0,-1 0 0 0 0,1 1 0 0 0,0-1 0 0 0,0 0 0 0 0,0 0 0 0 0,0 1 0 0 0,-1 28 355 0 0,0-11-16 0 0,11 55 1053 0 0,31 116 0 0 0,-39-180-1332 0 0,-2-6-79 0 0,1-1 1 0 0,-1 0-1 0 0,0 1 0 0 0,0-1 0 0 0,0 0 0 0 0,-1 1 0 0 0,1-1 1 0 0,0 0-1 0 0,-1 1 0 0 0,0-1 0 0 0,1 0 0 0 0,-1 0 0 0 0,0 1 1 0 0,0-1-1 0 0,0 0 0 0 0,-1 0 0 0 0,1 0 0 0 0,0 0 0 0 0,-1-1 1 0 0,1 1-1 0 0,-1 0 0 0 0,0-1 0 0 0,1 1 0 0 0,-1-1 0 0 0,0 1 1 0 0,0-1-1 0 0,0 0 0 0 0,0 1 0 0 0,0-1 0 0 0,-3 1 0 0 0,-10 4-109 0 0,0 0-1 0 0,0 0 0 0 0,-22 4 0 0 0,20-5 130 0 0,-23 4-120 0 0,-26 10 96 0 0,66-19 22 0 0,0 0-1 0 0,0 0 0 0 0,0 0 1 0 0,0 0-1 0 0,0 0 0 0 0,0 0 1 0 0,0 0-1 0 0,0 0 1 0 0,0 0-1 0 0,0 0 0 0 0,-1 0 1 0 0,1 0-1 0 0,0 0 0 0 0,0 0 1 0 0,0 0-1 0 0,0 0 0 0 0,0 0 1 0 0,0 0-1 0 0,0 0 0 0 0,0 0 1 0 0,0 1-1 0 0,0-1 1 0 0,0 0-1 0 0,0 0 0 0 0,-1 0 1 0 0,1 0-1 0 0,0 0 0 0 0,0 0 1 0 0,0 0-1 0 0,0 0 0 0 0,0 0 1 0 0,0 0-1 0 0,0 0 1 0 0,0 0-1 0 0,0 1 0 0 0,0-1 1 0 0,0 0-1 0 0,0 0 0 0 0,0 0 1 0 0,0 0-1 0 0,0 0 0 0 0,0 0 1 0 0,0 0-1 0 0,0 0 1 0 0,0 0-1 0 0,0 1 0 0 0,0-1 1 0 0,0 0-1 0 0,0 0 0 0 0,0 0 1 0 0,0 0-1 0 0,0 0 0 0 0,0 0 1 0 0,0 0-1 0 0,0 0 1 0 0,1 0-1 0 0,-1 0 0 0 0,0 0 1 0 0,0 0-1 0 0,0 1 0 0 0,0-1 1 0 0,0 0-1 0 0,0 0 0 0 0,0 0 1 0 0,0 0-1 0 0,0 0 1 0 0,0 0-1 0 0,1 0 0 0 0,9 3 187 0 0,15 0-29 0 0,167-16 37 0 0,-185 13-203 0 0,1 0-92 0 0,-7 0-428 0 0,-1-1 426 0 0,1 1 0 0 0,-1 0 0 0 0,0 0 1 0 0,0 0-1 0 0,1-1 0 0 0,-1 1 0 0 0,0 0 0 0 0,0 0 0 0 0,1 0 0 0 0,-1 0 0 0 0,0-1 1 0 0,0 1-1 0 0,1 0 0 0 0,-1 0 0 0 0,0 0 0 0 0,1 0 0 0 0,-1 0 0 0 0,0 0 1 0 0,0 0-1 0 0,1 0 0 0 0,-1 0 0 0 0,0 0 0 0 0,1 0 0 0 0,-1 0 0 0 0,0 0 1 0 0,0 0-1 0 0,1 0 0 0 0,-1 0 0 0 0,0 0 0 0 0,1 0 0 0 0,-1 1 0 0 0,0-1 1 0 0,0 0-1 0 0,1 0 0 0 0,-1 0 0 0 0,0 0 0 0 0,1 1 0 0 0,13 6-8420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5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29 204 0 0,'4'-9'3534'0'0,"4"-10"8813"0"0,-42 59-3598 0 0,-33 22-4865 0 0,-27 30-2647 0 0,59-54-3167 0 0,19-21-2972 0 0,15-14 3183 0 0,2 8-6632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58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24 240 0 0,'-17'-23'23992'0'0,"27"26"-23655"0"0,-3 0 285 0 0,-1 1 1 0 0,0-1-1 0 0,0 1 1 0 0,0 1-1 0 0,0-1 1 0 0,7 9-1 0 0,15 11 718 0 0,10 3-106 0 0,-19-13-1022 0 0,0-1-1 0 0,1-1 0 0 0,1-1 0 0 0,-1-1 0 0 0,40 13 0 0 0,-51-20-211 0 0,-2 0-18 0 0,-6-2-205 0 0,1 4-198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59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66 696 0 0,'-6'-13'10036'0'0,"6"11"-9401"0"0,0-1-1 0 0,0 1 1 0 0,0 0 0 0 0,1 0-1 0 0,-1 0 1 0 0,1 0-1 0 0,-1 0 1 0 0,1 0-1 0 0,0 1 1 0 0,0-1 0 0 0,-1 0-1 0 0,1 0 1 0 0,1 0-1 0 0,0-2 1 0 0,0 3-165 0 0,0-1 0 0 0,-1 0 0 0 0,1 1 1 0 0,0-1-1 0 0,0 1 0 0 0,0 0 0 0 0,0-1 0 0 0,0 1 1 0 0,1 0-1 0 0,3-1 0 0 0,-1 1-130 0 0,0 0 0 0 0,0 0 0 0 0,0 0 0 0 0,1 1 0 0 0,-1-1 0 0 0,0 1 0 0 0,0 1 0 0 0,0-1 0 0 0,0 1 0 0 0,9 2 0 0 0,-13-3-309 0 0,0 0 0 0 0,0 0-1 0 0,-1 1 1 0 0,1-1 0 0 0,0 0-1 0 0,0 1 1 0 0,-1-1 0 0 0,1 0-1 0 0,0 1 1 0 0,-1-1 0 0 0,1 1-1 0 0,-1-1 1 0 0,1 1 0 0 0,0-1 0 0 0,-1 1-1 0 0,1 0 1 0 0,-1-1 0 0 0,0 1-1 0 0,1 0 1 0 0,-1-1 0 0 0,1 1-1 0 0,-1 0 1 0 0,0 0 0 0 0,0-1-1 0 0,1 1 1 0 0,-1 1 0 0 0,0 0 3 0 0,0 0 0 0 0,0 0 0 0 0,0 1 0 0 0,0-1 0 0 0,-1 0 0 0 0,1 0 0 0 0,-1 0 0 0 0,0 0 0 0 0,1 0 0 0 0,-2 2 0 0 0,-2 3 10 0 0,0 0 0 0 0,0 0 0 0 0,-1-1 1 0 0,-5 8-1 0 0,4-8-11 0 0,1 1 0 0 0,0 0 1 0 0,0 1-1 0 0,-5 9 0 0 0,8-14 2 0 0,1 1 0 0 0,-1-1 1 0 0,1 0-1 0 0,0 1 0 0 0,0-1 0 0 0,1 1 0 0 0,-1-1 0 0 0,0 1 0 0 0,1-1 0 0 0,0 1 0 0 0,0 0 0 0 0,1 6 0 0 0,0-8 5 0 0,0 0 1 0 0,0-1-1 0 0,0 1 1 0 0,0-1-1 0 0,0 1 1 0 0,0-1-1 0 0,0 1 1 0 0,0-1-1 0 0,1 0 1 0 0,-1 1-1 0 0,0-1 1 0 0,1 0-1 0 0,-1 0 1 0 0,1 0-1 0 0,0 0 0 0 0,-1 0 1 0 0,1-1-1 0 0,0 1 1 0 0,0 0-1 0 0,-1-1 1 0 0,1 1-1 0 0,3-1 1 0 0,46 7 507 0 0,-42-6-474 0 0,8 1-69 0 0,-10-1-5 0 0,1 0 0 0 0,0 0 0 0 0,0-1 0 0 0,0-1 0 0 0,0 1 0 0 0,12-3 0 0 0,-13 1 0 0 0,0 1 0 0 0,-1-1-123 0 0,-5 2-487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1:0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23 368 0 0,'-10'-23'14625'0'0,"34"255"-6519"0"0,18 121-4418 0 0,-10 33-712 0 0,-15-239-2363 0 0,-17-145-838 0 0,5 18-1632 0 0,-4-13-1885 0 0,0-4 3450 0 0,0 7-7946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38 119 84 0 0,'-4'-2'539'0'0,"1"0"1"0"0,0 0-1 0 0,1 0 1 0 0,-1 0-1 0 0,0-1 1 0 0,1 1-1 0 0,-1-1 1 0 0,1 0-1 0 0,0 0 1 0 0,-1 0-1 0 0,2 0 1 0 0,-1 0-1 0 0,-2-4 1 0 0,4 5-365 0 0,0 1 0 0 0,1 0 0 0 0,-1 0 0 0 0,0 0 0 0 0,1 0 0 0 0,-1 0 0 0 0,0 0 1 0 0,1 0-1 0 0,0 0 0 0 0,-1 0 0 0 0,1 1 0 0 0,-1-1 0 0 0,1 0 0 0 0,0 0 0 0 0,0 0 1 0 0,-1 1-1 0 0,1-1 0 0 0,0 0 0 0 0,0 1 0 0 0,0-1 0 0 0,2 0 0 0 0,20-13 1673 0 0,-7 7-1044 0 0,1-1 0 0 0,0 2 0 0 0,1 1 0 0 0,-1 0 0 0 0,1 1 0 0 0,0 0 0 0 0,25 0 0 0 0,-36 3-541 0 0,1 1-1 0 0,0 0 1 0 0,0 0-1 0 0,-1 1 1 0 0,1 0-1 0 0,-1 0 1 0 0,1 1-1 0 0,0 0 1 0 0,-1 0-1 0 0,0 1 1 0 0,0-1-1 0 0,0 2 1 0 0,0-1-1 0 0,0 1 0 0 0,-1 0 1 0 0,1 1-1 0 0,-1-1 1 0 0,0 1-1 0 0,10 11 1 0 0,-14-13-189 0 0,0-1-1 0 0,0 0 1 0 0,-1 1 0 0 0,1 0 0 0 0,-1-1 0 0 0,0 1-1 0 0,1 0 1 0 0,-1 0 0 0 0,-1 0 0 0 0,1 0-1 0 0,0 0 1 0 0,-1-1 0 0 0,1 1 0 0 0,-1 0-1 0 0,0 1 1 0 0,0-1 0 0 0,0 0 0 0 0,0 0 0 0 0,-2 3-1 0 0,1-1-15 0 0,-1 0-1 0 0,0 0 1 0 0,0 0-1 0 0,0 0 1 0 0,-1 0 0 0 0,0-1-1 0 0,0 1 1 0 0,0-1-1 0 0,0 0 1 0 0,-5 4-1 0 0,-5 5-32 0 0,-1-1 0 0 0,-1-1 0 0 0,0 0 0 0 0,0-1 0 0 0,-20 10 0 0 0,-1-6-99 0 0,29-12 50 0 0,1 1 1 0 0,-1-1-1 0 0,1 1 0 0 0,-1 0 1 0 0,1 0-1 0 0,0 1 0 0 0,0 0 1 0 0,-6 5-1 0 0,11-8 26 0 0,20 8 56 0 0,-5-4-3 0 0,1-1 0 0 0,-1-1 0 0 0,1-1 1 0 0,22 2-1 0 0,6 0 68 0 0,-29-1-75 0 0,170 32 499 0 0,-162-29-459 0 0,0 0-1 0 0,0 2 1 0 0,0 1-1 0 0,-1 1 1 0 0,-1 0 0 0 0,21 15-1 0 0,-39-24-67 0 0,1 1-1 0 0,-1 0 1 0 0,1 0-1 0 0,-1 0 1 0 0,0 0-1 0 0,1 0 0 0 0,-1 0 1 0 0,0 1-1 0 0,0-1 1 0 0,-1 1-1 0 0,1-1 1 0 0,0 1-1 0 0,-1 0 1 0 0,0-1-1 0 0,0 1 1 0 0,1 0-1 0 0,-2 0 0 0 0,1 0 1 0 0,0 0-1 0 0,-1 0 1 0 0,1 0-1 0 0,-1 0 1 0 0,0 1-1 0 0,0 4 1 0 0,-1-4 8 0 0,-1 0 0 0 0,1 0 1 0 0,-1 0-1 0 0,1 0 1 0 0,-1 0-1 0 0,-1-1 0 0 0,1 1 1 0 0,0 0-1 0 0,-1-1 1 0 0,0 0-1 0 0,0 0 1 0 0,0 0-1 0 0,0 0 0 0 0,0 0 1 0 0,-1 0-1 0 0,1-1 1 0 0,-1 1-1 0 0,-4 1 0 0 0,-23 13 80 0 0,-2-2-1 0 0,0-1 0 0 0,0-1 1 0 0,-1-2-1 0 0,-1-2 0 0 0,0 0 0 0 0,-39 3 1 0 0,45-10-1329 0 0,0 0 0 0 0,-50-4 0 0 0,72 0 321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1:0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12 812 0 0,'-32'-12'22492'0'0,"34"16"-22129"0"0,36 82 4396 0 0,15 48-1765 0 0,-46-109-2770 0 0,2-1 1 0 0,1 1-1 0 0,1-2 1 0 0,1 1-1 0 0,24 34 1 0 0,-23-38-4772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1:03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66 205 6937 0 0,'-13'-13'5006'0'0,"6"8"-3429"0"0,1-1-1 0 0,0 0 1 0 0,1 0-1 0 0,0 0 0 0 0,0 0 1 0 0,0-1-1 0 0,0 0 1 0 0,-4-10-1 0 0,9 16-1494 0 0,0 1 1 0 0,0-1-1 0 0,0 0 0 0 0,0 0 0 0 0,0 1 1 0 0,1-1-1 0 0,-1 0 0 0 0,0 0 1 0 0,0 1-1 0 0,0-1 0 0 0,1 0 0 0 0,-1 1 1 0 0,0-1-1 0 0,1 0 0 0 0,-1 1 1 0 0,1-1-1 0 0,-1 1 0 0 0,1-1 0 0 0,-1 0 1 0 0,1 1-1 0 0,-1-1 0 0 0,1 1 1 0 0,0 0-1 0 0,0-2 0 0 0,17-9 883 0 0,6 0-415 0 0,1 0-1 0 0,-1 2 0 0 0,49-11 0 0 0,80-7 715 0 0,-142 25-1178 0 0,158-14-19 0 0,-150 16-67 0 0,-2 0 0 0 0,-5-1 0 0 0,-11 1 0 0 0,-1 0 0 0 0,1 0 0 0 0,0 0 0 0 0,-1 0 0 0 0,1 0 0 0 0,0 0 0 0 0,0 0 0 0 0,-1 0 0 0 0,1 0 0 0 0,0 0 0 0 0,-1 0 0 0 0,1 0 0 0 0,0 1 0 0 0,-1-1 0 0 0,1 0 0 0 0,-1 0 0 0 0,1 1 0 0 0,0-1 0 0 0,-1 0 0 0 0,1 1 0 0 0,-1-1 0 0 0,1 1 0 0 0,-1-1 0 0 0,1 1 0 0 0,-1-1 0 0 0,1 1 0 0 0,1 1 0 0 0,2 6 0 0 0,-3-6 0 0 0,-1 1 0 0 0,1-1 0 0 0,-1 1 0 0 0,0-1 0 0 0,0 1 0 0 0,0-1 0 0 0,0 1 0 0 0,0-1 0 0 0,-1 1 0 0 0,1-1 0 0 0,-1 1 0 0 0,0-1 0 0 0,0 1 0 0 0,1-1 0 0 0,-1 0 0 0 0,-1 1 0 0 0,1-1 0 0 0,0 0 0 0 0,-1 0 0 0 0,1 0 0 0 0,-3 2 0 0 0,0 2 0 0 0,-34 48 0 0 0,-73 77 0 0 0,82-98 0 0 0,18-20-2 0 0,-33 36-70 0 0,43-49-381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1:5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12 116 352 0 0,'-12'2'8483'0'0,"64"0"-7416"0"0,0-2 0 0 0,0-3 0 0 0,69-12 0 0 0,-60 7-516 0 0,68-9 1773 0 0,182-46 0 0 0,-268 53-2728 0 0,-42 10 118 0 0,4-3-1239 0 0,-1 2 119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1:5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97 456 0 0,'-2'6'7411'0'0,"3"-6"-7290"0"0,13 4 1994 0 0,20-1-1038 0 0,99-6 985 0 0,-1-6 0 0 0,0-6-1 0 0,217-52 1 0 0,-326 60-1777 0 0,5-1 264 0 0,-10 7-9040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1:5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19 164 176 0 0,'-1'0'439'0'0,"0"0"-1"0"0,0-1 1 0 0,0 1-1 0 0,0 0 1 0 0,0 0-1 0 0,0-1 1 0 0,0 1-1 0 0,0 0 0 0 0,0-1 1 0 0,0 1-1 0 0,0-1 1 0 0,0 1-1 0 0,0-1 1 0 0,1 0-1 0 0,-1 1 1 0 0,0-1-1 0 0,0 0 1 0 0,0-1-1 0 0,15-3 2385 0 0,42 2-2179 0 0,-50 3 63 0 0,198-7 2073 0 0,-1-9 1 0 0,278-58-1 0 0,-431 64-2495 0 0,0 0-108 0 0,52-18 0 0 0,-102 28-721 0 0,5-1 76 0 0,-1 1-1630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1:5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62 296 0 0,'0'0'129'0'0,"0"1"0"0"0,0 0 0 0 0,0-1 0 0 0,0 1 0 0 0,0-1 0 0 0,0 1 0 0 0,0-1 0 0 0,1 1 0 0 0,-1-1 0 0 0,0 1 0 0 0,0 0 0 0 0,0-1 0 0 0,1 1 0 0 0,-1-1 0 0 0,0 1 0 0 0,1-1 0 0 0,-1 1 0 0 0,0-1 0 0 0,1 0 0 0 0,-1 1 0 0 0,0-1 0 0 0,1 1 0 0 0,-1-1 1 0 0,1 0-1 0 0,-1 1 0 0 0,1-1 0 0 0,-1 0 0 0 0,1 0 0 0 0,-1 1 0 0 0,1-1 0 0 0,-1 0 0 0 0,1 0 0 0 0,-1 0 0 0 0,1 0 0 0 0,0 1 0 0 0,-1-1 0 0 0,1 0 0 0 0,-1 0 0 0 0,1 0 0 0 0,-1 0 0 0 0,2-1 0 0 0,28 6 1881 0 0,65-3 1905 0 0,137-15 0 0 0,97-30 908 0 0,-241 30-3208 0 0,-54 7-866 0 0,24-2-160 0 0,-57 8-977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0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24 32 0 0,'-5'-24'7837'0'0,"6"42"-1"0"0,2 6-3586 0 0,2 12-2504 0 0,19 62 0 0 0,-21-84-1281 0 0,-2-11-185 0 0,0 0 1 0 0,0 0-1 0 0,0 1 0 0 0,0-1 1 0 0,0 0-1 0 0,0-1 1 0 0,1 1-1 0 0,0 0 0 0 0,3 4 935 0 0,-5-8-1205 0 0,0-1 0 0 0,0 1-1 0 0,0-1 1 0 0,0 1 0 0 0,0-1 0 0 0,0 1 0 0 0,-1-1 0 0 0,1 1-1 0 0,0-1 1 0 0,-1 1 0 0 0,1-1 0 0 0,-1 1 0 0 0,0-1 0 0 0,1 1 0 0 0,-1 0-1 0 0,0-1 1 0 0,0 1 0 0 0,0 0 0 0 0,0 0 0 0 0,0 0 0 0 0,0 0 0 0 0,0 0-1 0 0,0 0 1 0 0,-1 0 0 0 0,1 0 0 0 0,0 0 0 0 0,-1 0 0 0 0,1 1-1 0 0,0-1 1 0 0,-1 0 0 0 0,1 1 0 0 0,-1 0 0 0 0,1-1 0 0 0,-1 1 0 0 0,1 0-1 0 0,-1-1 1 0 0,1 1 0 0 0,-2 0 0 0 0,-1 1-10 0 0,1-1-1 0 0,0 1 1 0 0,0-1 0 0 0,0 1 0 0 0,0 0-1 0 0,0 0 1 0 0,0 0 0 0 0,0 1 0 0 0,0-1 0 0 0,1 1-1 0 0,-1 0 1 0 0,0-1 0 0 0,1 1 0 0 0,-1 0-1 0 0,1 1 1 0 0,0-1 0 0 0,0 0 0 0 0,0 1-1 0 0,0-1 1 0 0,0 1 0 0 0,0-1 0 0 0,1 1-1 0 0,-1 0 1 0 0,1 0 0 0 0,0 0 0 0 0,0 0-1 0 0,-2 5 1 0 0,4-6 3 0 0,-1-1-1 0 0,0 0 1 0 0,1 1 0 0 0,-1-1-1 0 0,1 0 1 0 0,-1 0 0 0 0,1 1-1 0 0,0-1 1 0 0,0 0 0 0 0,-1 0-1 0 0,1 0 1 0 0,0 0-1 0 0,0 0 1 0 0,0 0 0 0 0,0 0-1 0 0,0 0 1 0 0,0 0 0 0 0,1 0-1 0 0,-1-1 1 0 0,0 1-1 0 0,0 0 1 0 0,1-1 0 0 0,-1 1-1 0 0,0-1 1 0 0,1 0 0 0 0,-1 1-1 0 0,0-1 1 0 0,3 1 0 0 0,0-1 13 0 0,-1 1 0 0 0,1 0 1 0 0,-1-1-1 0 0,1 0 0 0 0,0 0 1 0 0,-1 0-1 0 0,1 0 1 0 0,-1 0-1 0 0,6-2 0 0 0,-6 1-2 0 0,-1 0 0 0 0,1 0 0 0 0,-1 0 0 0 0,1-1-1 0 0,-1 1 1 0 0,0-1 0 0 0,1 0 0 0 0,-1 1 0 0 0,0-1 0 0 0,0 0 0 0 0,0 0-1 0 0,0 0 1 0 0,-1 0 0 0 0,1-1 0 0 0,-1 1 0 0 0,1 0 0 0 0,-1-1-1 0 0,0 1 1 0 0,0-1 0 0 0,2-5 0 0 0,-3 8-13 0 0,0 0 1 0 0,0 0-1 0 0,0-1 0 0 0,0 1 1 0 0,0 0-1 0 0,0 0 1 0 0,0-1-1 0 0,0 1 0 0 0,0 0 1 0 0,0 0-1 0 0,0 0 0 0 0,0-1 1 0 0,0 1-1 0 0,0 0 1 0 0,0 0-1 0 0,0 0 0 0 0,0-1 1 0 0,0 1-1 0 0,0 0 0 0 0,0 0 1 0 0,-1 0-1 0 0,1-1 1 0 0,0 1-1 0 0,0 0 0 0 0,0 0 1 0 0,0 0-1 0 0,-1 0 0 0 0,1-1 1 0 0,0 1-1 0 0,0 0 1 0 0,0 0-1 0 0,0 0 0 0 0,-1 0 1 0 0,1 0-1 0 0,0 0 0 0 0,0 0 1 0 0,-1 0-1 0 0,1-1 1 0 0,0 1-1 0 0,0 0 0 0 0,-10 5 40 0 0,-5 9 31 0 0,14-13-53 0 0,0 0-1 0 0,1-1 0 0 0,-1 1 1 0 0,1 0-1 0 0,-1-1 0 0 0,1 1 1 0 0,-1 0-1 0 0,1 0 0 0 0,-1 0 1 0 0,1 0-1 0 0,0-1 0 0 0,-1 1 1 0 0,1 0-1 0 0,0 0 0 0 0,0 0 1 0 0,0 0-1 0 0,0 0 0 0 0,0 1 1 0 0,0-1 10 0 0,0-1 1 0 0,0 0 0 0 0,0 1 0 0 0,1-1 0 0 0,-1 0 0 0 0,0 1-1 0 0,1-1 1 0 0,-1 0 0 0 0,0 1 0 0 0,1-1 0 0 0,-1 0-1 0 0,0 0 1 0 0,1 1 0 0 0,-1-1 0 0 0,1 0 0 0 0,-1 0 0 0 0,0 0-1 0 0,1 1 1 0 0,-1-1 0 0 0,1 0 0 0 0,-1 0 0 0 0,1 0 0 0 0,-1 0-1 0 0,0 0 1 0 0,2 0 0 0 0,0 0 97 0 0,1 0-1 0 0,0 0 1 0 0,0-1 0 0 0,-1 1-1 0 0,1-1 1 0 0,0 1 0 0 0,-1-1-1 0 0,1 0 1 0 0,5-2 0 0 0,-7 2-72 0 0,0 0 0 0 0,1 0 0 0 0,-1 0 0 0 0,0 0 1 0 0,1 0-1 0 0,-1 0 0 0 0,0 0 0 0 0,0 0 1 0 0,0 0-1 0 0,0-1 0 0 0,0 1 0 0 0,0 0 0 0 0,0-1 1 0 0,-1 1-1 0 0,1-1 0 0 0,0 1 0 0 0,-1-1 1 0 0,1 1-1 0 0,-1-1 0 0 0,0 0 0 0 0,1 1 1 0 0,-1-3-1 0 0,0 1-27 0 0,-1 1 0 0 0,1-1 1 0 0,-1 0-1 0 0,1 1 1 0 0,-1 0-1 0 0,0-1 0 0 0,0 1 1 0 0,0-1-1 0 0,0 1 0 0 0,-1 0 1 0 0,1 0-1 0 0,-1 0 0 0 0,-1-3 1 0 0,-1 1-41 0 0,0 0 0 0 0,0-1 0 0 0,-1 2 1 0 0,1-1-1 0 0,-1 0 0 0 0,0 1 0 0 0,0 0 0 0 0,0 0 1 0 0,0 1-1 0 0,0-1 0 0 0,-1 1 0 0 0,1 0 0 0 0,-7-1 1 0 0,1 4-3140 0 0,18 14-7946 0 0,-5-13 11382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09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111 188 484 0 0,'0'-1'469'0'0,"-1"0"1"0"0,0 0-1 0 0,0 0 0 0 0,0 0 0 0 0,0 0 1 0 0,0 0-1 0 0,0 1 0 0 0,0-1 1 0 0,0 0-1 0 0,0 0 0 0 0,-1 1 0 0 0,1-1 1 0 0,0 1-1 0 0,-2-1 0 0 0,2 1-225 0 0,1 0 0 0 0,-1 0 0 0 0,1 0 0 0 0,-1 0 0 0 0,0 0-1 0 0,1 0 1 0 0,-1 0 0 0 0,1 0 0 0 0,-1 0 0 0 0,1 1 0 0 0,-1-1 0 0 0,1 0-1 0 0,-1 0 1 0 0,1 1 0 0 0,-1-1 0 0 0,1 0 0 0 0,-1 1 0 0 0,1-1 0 0 0,-1 1 0 0 0,1-1-1 0 0,0 0 1 0 0,-1 1 0 0 0,1 0 0 0 0,-3 4 552 0 0,0 0 1 0 0,1 0-1 0 0,0 0 0 0 0,0 0 0 0 0,-1 10 1 0 0,2-15-820 0 0,-17 107 6324 0 0,18-107-6266 0 0,0 0 0 0 0,0 0 0 0 0,0 0 0 0 0,0 0 0 0 0,0 1 0 0 0,0-1 1 0 0,0 0-1 0 0,0 0 0 0 0,0 0 0 0 0,0 0 0 0 0,0 0 0 0 0,-1 0 0 0 0,1 1 1 0 0,0-1-1 0 0,0 0 0 0 0,0 0 0 0 0,0 0 0 0 0,0 0 0 0 0,0 0 0 0 0,0 0 0 0 0,0 0 1 0 0,0 0-1 0 0,0 1 0 0 0,-1-1 0 0 0,1 0 0 0 0,0 0 0 0 0,0 0 0 0 0,0 0 1 0 0,0 0-1 0 0,0 0 0 0 0,0 0 0 0 0,-1 0 0 0 0,1 0 0 0 0,0 0 0 0 0,0 0 1 0 0,0 0-1 0 0,0 0 0 0 0,0 0 0 0 0,-1 0 0 0 0,1 0 0 0 0,0 0 0 0 0,0 0 0 0 0,0 0 1 0 0,0 0-1 0 0,0 0 0 0 0,-1 0 0 0 0,1 0 0 0 0,0 0 0 0 0,0 0 0 0 0,-8-8 346 0 0,-4-14-250 0 0,7 7-49 0 0,1 0 0 0 0,0-1 0 0 0,1 0 0 0 0,0 1 0 0 0,1-1 0 0 0,1 0 0 0 0,1 0 0 0 0,2-23 0 0 0,-2 32-67 0 0,1 0 1 0 0,0 1-1 0 0,0-1 1 0 0,1 1-1 0 0,-1 0 1 0 0,2 0-1 0 0,-1-1 1 0 0,0 1-1 0 0,1 0 1 0 0,0 1 0 0 0,1-1-1 0 0,-1 1 1 0 0,1-1-1 0 0,0 1 1 0 0,1 0-1 0 0,-1 0 1 0 0,1 1-1 0 0,0-1 1 0 0,0 1-1 0 0,0 0 1 0 0,0 1-1 0 0,1-1 1 0 0,7-3 0 0 0,-11 6-7 0 0,0 0 1 0 0,1 1-1 0 0,-1-1 1 0 0,0 0 0 0 0,1 1-1 0 0,-1-1 1 0 0,1 1 0 0 0,-1 0-1 0 0,1 0 1 0 0,-1 0-1 0 0,1 0 1 0 0,-1 0 0 0 0,1 0-1 0 0,-1 1 1 0 0,1-1 0 0 0,-1 1-1 0 0,1 0 1 0 0,-1-1-1 0 0,0 1 1 0 0,1 0 0 0 0,-1 1-1 0 0,4 2 1 0 0,-4-3-19 0 0,-1 1-1 0 0,0-1 1 0 0,1 1 0 0 0,-1 0-1 0 0,0 0 1 0 0,0 0 0 0 0,0 0-1 0 0,0 0 1 0 0,0 0 0 0 0,0 0-1 0 0,-1 0 1 0 0,1 0 0 0 0,-1 0-1 0 0,1 0 1 0 0,-1 0 0 0 0,0 1-1 0 0,0-1 1 0 0,0 0 0 0 0,0 0-1 0 0,0 0 1 0 0,-1 1 0 0 0,1-1-1 0 0,0 0 1 0 0,-1 0 0 0 0,0 0-1 0 0,1 0 1 0 0,-2 2 0 0 0,-3 6-181 0 0,0 0 0 0 0,0 0 0 0 0,-1-1 0 0 0,-8 11 0 0 0,-7 11-549 0 0,21-31 731 0 0,0 1 0 0 0,0-1 1 0 0,0 0-1 0 0,0 1 0 0 0,0-1 1 0 0,0 1-1 0 0,0-1 0 0 0,0 1 0 0 0,0-1 1 0 0,0 1-1 0 0,0-1 0 0 0,1 0 1 0 0,-1 1-1 0 0,0-1 0 0 0,0 1 1 0 0,0-1-1 0 0,0 0 0 0 0,1 1 1 0 0,-1-1-1 0 0,0 1 0 0 0,1-1 1 0 0,-1 0-1 0 0,0 1 0 0 0,0-1 0 0 0,1 0 1 0 0,-1 0-1 0 0,1 1 0 0 0,-1-1 1 0 0,0 0-1 0 0,1 0 0 0 0,-1 0 1 0 0,1 1-1 0 0,-1-1 0 0 0,0 0 1 0 0,1 0-1 0 0,-1 0 0 0 0,1 0 0 0 0,-1 0 1 0 0,1 0-1 0 0,-1 0 0 0 0,1 0 1 0 0,24 6 292 0 0,-21-6-239 0 0,9 2 120 0 0,-1 1 0 0 0,-1 0 0 0 0,1 1 0 0 0,0 0 0 0 0,-1 0-1 0 0,0 2 1 0 0,15 8 0 0 0,-24-12-131 0 0,1-1-1 0 0,-1 1 1 0 0,1 1-1 0 0,-1-1 1 0 0,0 0-1 0 0,0 1 0 0 0,0-1 1 0 0,0 1-1 0 0,0-1 1 0 0,-1 1-1 0 0,1 0 1 0 0,-1 0-1 0 0,1 0 1 0 0,-1 0-1 0 0,0 0 1 0 0,0 0-1 0 0,-1 0 1 0 0,1 0-1 0 0,-1 0 1 0 0,1 0-1 0 0,-1 0 1 0 0,0 1-1 0 0,0-1 1 0 0,0 0-1 0 0,-1 0 0 0 0,1 0 1 0 0,-1 0-1 0 0,0 0 1 0 0,0 0-1 0 0,0 0 1 0 0,0 0-1 0 0,0 0 1 0 0,-3 4-1 0 0,-2 5-133 0 0,-1-1-1 0 0,-1-1 1 0 0,1 0-1 0 0,-2 0 1 0 0,1 0-1 0 0,-1-1 0 0 0,-12 9 1 0 0,-18 15-5307 0 0,22-19 67 0 0,2-1 2416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10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59 380 0 0,'-2'-27'2907'0'0,"-5"-4"15747"0"0,7 31-18573 0 0,-4 17 190 0 0,1 7 968 0 0,1-1-1 0 0,1 1 1 0 0,4 47-1 0 0,0-20-310 0 0,11 255 3655 0 0,-13-291-5010 0 0,1 23-1299 0 0,-8-22-2744 0 0,-7-6-4545 0 0,7-7 6080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1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85 620 0 0,'-16'1'-150'0'0,"-13"2"17194"0"0,47-6-14522 0 0,467-41 7729 0 0,-148 17-7771 0 0,-261 18-2521 0 0,-63 3-1813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2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1 411 304 0 0,'19'-1'1131'0'0,"190"-8"7763"0"0,-162 10-5876 0 0,-1 2-1 0 0,70 13 0 0 0,-105-14-2370 0 0,45 6 5825 0 0,-59-13-6178 0 0,-4-10-155 0 0,0 2 133 0 0,1-1 1 0 0,-9-28-1 0 0,13 36-219 0 0,1 0-1 0 0,0 0 0 0 0,0 0 1 0 0,1-1-1 0 0,0 1 1 0 0,0 0-1 0 0,0-1 1 0 0,1 1-1 0 0,0 0 1 0 0,4-13-1 0 0,0 4 17 0 0,1 1 1 0 0,1-1-1 0 0,0 1 0 0 0,1 1 0 0 0,0-1 0 0 0,2 1 0 0 0,-1 1 1 0 0,1-1-1 0 0,1 2 0 0 0,15-14 0 0 0,-11 12 97 0 0,0 1 0 0 0,1 1 1 0 0,1 0-1 0 0,0 1 0 0 0,0 1 0 0 0,1 1 1 0 0,0 0-1 0 0,20-5 0 0 0,-33 11-89 0 0,0 1 0 0 0,0 0 1 0 0,1 0-1 0 0,-1 0 0 0 0,0 1 0 0 0,1-1 0 0 0,-1 1 0 0 0,0 1 0 0 0,1-1 0 0 0,-1 1 0 0 0,0 0 1 0 0,0 0-1 0 0,0 0 0 0 0,0 1 0 0 0,0 0 0 0 0,7 3 0 0 0,-9-3-43 0 0,-1 0-1 0 0,1 0 0 0 0,0 0 1 0 0,-1 1-1 0 0,1-1 0 0 0,-1 1 0 0 0,0-1 1 0 0,0 1-1 0 0,0 0 0 0 0,0 0 1 0 0,0 0-1 0 0,-1 0 0 0 0,1 0 1 0 0,-1 0-1 0 0,0 1 0 0 0,0-1 1 0 0,0 0-1 0 0,0 1 0 0 0,0-1 1 0 0,-1 0-1 0 0,0 1 0 0 0,0-1 1 0 0,0 1-1 0 0,0-1 0 0 0,-1 6 1 0 0,-2 6-33 0 0,0 0 1 0 0,-1 0-1 0 0,-7 17 0 0 0,7-23-1 0 0,0 0 0 0 0,1 0 0 0 0,0 0 0 0 0,0 0 0 0 0,1 0 0 0 0,1 0 0 0 0,0 1 0 0 0,0-1 0 0 0,0 1 0 0 0,2-1 0 0 0,1 16 0 0 0,-1-21 0 0 0,1-1 0 0 0,0 1 0 0 0,0-1 0 0 0,0 1 0 0 0,0-1 0 0 0,0 0 0 0 0,1 0 0 0 0,-1 0 0 0 0,1 0 0 0 0,0 0 0 0 0,0-1 0 0 0,0 1 0 0 0,1-1 0 0 0,-1 0 0 0 0,0 0 0 0 0,1 0 0 0 0,-1 0 0 0 0,1-1 0 0 0,0 1 0 0 0,6 1 0 0 0,2 0 0 0 0,1 0 0 0 0,0 0 0 0 0,-1-1 0 0 0,27 0 0 0 0,-12-2-128 0 0,-1-2 0 0 0,1 0-1 0 0,-1-2 1 0 0,39-11 0 0 0,-10-5-3813 0 0,-3-6-4988 0 0,-23 7 5626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11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0 8177 0 0,'-20'5'2660'0'0,"-1"0"1"0"0,1 1-1 0 0,-26 13 0 0 0,22-8-1562 0 0,1 2 0 0 0,-26 18 0 0 0,6 2-605 0 0,1 2 0 0 0,-41 46-1 0 0,-179 142 1751 0 0,259-220-2236 0 0,120-67-10839 0 0,-41 18 8257 0 0</inkml:trace>
  <inkml:trace contextRef="#ctx0" brushRef="#br0" timeOffset="1">740 49 124 0 0,'0'0'2242'0'0,"-4"3"-627"0"0,-106 77 6501 0 0,60-47-4586 0 0,3 2 1 0 0,0 3-1 0 0,-68 71 0 0 0,100-94-2875 0 0,11-11-669 0 0,0 0 1 0 0,0 0-1 0 0,0 1 1 0 0,0-1-1 0 0,1 1 1 0 0,-6 10-1 0 0,26-20-7110 0 0,5-5 3846 0 0,8-6 471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2:11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7689 0 0,'0'0'8010'0'0,"-3"3"-5419"0"0,-21 22 433 0 0,-35 27 0 0 0,-7 6-1250 0 0,-112 135 1989 0 0,176-192-3755 0 0,1 1-18 0 0,-1-1 0 0 0,1 1 0 0 0,-1-1-1 0 0,1 1 1 0 0,0 0 0 0 0,0 0 0 0 0,0-1 0 0 0,0 1 0 0 0,0 0-1 0 0,0 0 1 0 0,0 0 0 0 0,1 0 0 0 0,-1 0 0 0 0,1 0 0 0 0,-1 0-1 0 0,1 0 1 0 0,0 4 0 0 0,1-5-168 0 0,1-1 0 0 0,0 1 0 0 0,0-1 0 0 0,0 0 0 0 0,0 0 1 0 0,0 0-1 0 0,0 0 0 0 0,0 0 0 0 0,-1-1 0 0 0,1 1 0 0 0,0 0 0 0 0,0-1 0 0 0,0 1 0 0 0,0-1 0 0 0,-1 0 0 0 0,4-2 0 0 0,0 2-511 0 0,69-28-6833 0 0,-33 8 4359 0 0</inkml:trace>
  <inkml:trace contextRef="#ctx0" brushRef="#br0" timeOffset="0.96">451 143 2228 0 0,'-47'28'10406'0'0,"-46"39"-6266"0"0,59-42-1966 0 0,16-13-1414 0 0,7-5-143 0 0,0 1 1 0 0,0-1-1 0 0,1 2 1 0 0,0 0 0 0 0,0 0-1 0 0,1 1 1 0 0,-15 20-1 0 0,22-11-2160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4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250 160 120 0 0,'-2'-6'808'0'0,"1"0"1"0"0,-1 0-1 0 0,1 0 1 0 0,0 0-1 0 0,1 0 0 0 0,-1 0 1 0 0,2-7-1 0 0,-1 7 449 0 0,0-1 0 0 0,-1 1 0 0 0,1 0 0 0 0,-1-1 0 0 0,-4-11 0 0 0,5 16-1017 0 0,-1 0-1 0 0,0 0 1 0 0,-1 0 0 0 0,1 0-1 0 0,0 0 1 0 0,0 1 0 0 0,-1-1-1 0 0,1 0 1 0 0,-1 1-1 0 0,0-1 1 0 0,1 1 0 0 0,-1-1-1 0 0,0 1 1 0 0,0 0 0 0 0,0 0-1 0 0,0 0 1 0 0,0 0 0 0 0,0 0-1 0 0,0 0 1 0 0,0 0-1 0 0,-3 0 1 0 0,0 0 113 0 0,-1-1 0 0 0,1 1 0 0 0,-1 0 0 0 0,0 1 0 0 0,1-1 0 0 0,-1 1 0 0 0,1 0 0 0 0,-1 0 0 0 0,0 1 0 0 0,1 0 0 0 0,-1 0 0 0 0,1 0 0 0 0,-6 3 0 0 0,7-3-202 0 0,0 2-1 0 0,0-1 1 0 0,1 0-1 0 0,-1 1 1 0 0,1-1-1 0 0,-1 1 1 0 0,1 0-1 0 0,0 0 1 0 0,0 0-1 0 0,0 1 1 0 0,1-1-1 0 0,-1 1 1 0 0,1-1-1 0 0,-1 1 0 0 0,1 0 1 0 0,1 0-1 0 0,-3 7 1 0 0,2-8-66 0 0,1 1 0 0 0,0-1 1 0 0,-1 1-1 0 0,2-1 0 0 0,-1 1 0 0 0,0 0 1 0 0,1 0-1 0 0,0-1 0 0 0,-1 1 0 0 0,2 0 1 0 0,-1 0-1 0 0,0-1 0 0 0,1 1 1 0 0,-1 0-1 0 0,1 0 0 0 0,0-1 0 0 0,1 1 1 0 0,-1-1-1 0 0,0 1 0 0 0,1-1 0 0 0,0 1 1 0 0,0-1-1 0 0,0 0 0 0 0,0 0 0 0 0,3 3 1 0 0,-1-3-18 0 0,0 0 1 0 0,0 0-1 0 0,-1 0 0 0 0,2-1 1 0 0,-1 0-1 0 0,0 0 1 0 0,0 0-1 0 0,1 0 1 0 0,-1-1-1 0 0,1 0 1 0 0,-1 1-1 0 0,1-2 0 0 0,-1 1 1 0 0,1 0-1 0 0,0-1 1 0 0,0 0-1 0 0,-1 0 1 0 0,1-1-1 0 0,7-1 0 0 0,-5 1-17 0 0,-1 0 0 0 0,1-1 0 0 0,-1 0 0 0 0,0 0 0 0 0,0-1 0 0 0,0 1 0 0 0,0-2 0 0 0,0 1 0 0 0,-1 0 0 0 0,1-1 0 0 0,-1 0-1 0 0,0 0 1 0 0,0-1 0 0 0,4-5 0 0 0,-6 7-34 0 0,-1 0-1 0 0,0-1 1 0 0,0 1-1 0 0,0 0 1 0 0,0-1-1 0 0,0 0 1 0 0,-1 1-1 0 0,1-1 1 0 0,-1 0-1 0 0,0 0 1 0 0,-1 0-1 0 0,1 1 1 0 0,0-1-1 0 0,-1 0 1 0 0,0 0-1 0 0,0 0 1 0 0,0 0-1 0 0,-1 0 1 0 0,1 0-1 0 0,-1 0 1 0 0,0 0-1 0 0,0 0 1 0 0,0 1-1 0 0,-4-8 1 0 0,3 7-15 0 0,0 1 1 0 0,0-1 0 0 0,0 0-1 0 0,-1 1 1 0 0,1-1 0 0 0,-1 1 0 0 0,0 0-1 0 0,0 0 1 0 0,0 0 0 0 0,-1 1-1 0 0,1-1 1 0 0,-1 1 0 0 0,1-1 0 0 0,-1 1-1 0 0,0 0 1 0 0,0 1 0 0 0,0-1-1 0 0,0 1 1 0 0,0-1 0 0 0,0 1 0 0 0,0 1-1 0 0,-1-1 1 0 0,1 0 0 0 0,0 1-1 0 0,-1 0 1 0 0,1 0 0 0 0,-6 1 0 0 0,4 0-4 0 0,-1 0 0 0 0,1 0-1 0 0,-1 0 1 0 0,1 1 0 0 0,0 0 0 0 0,-1 1 0 0 0,1-1 0 0 0,0 1 0 0 0,0 0 0 0 0,1 1 0 0 0,-1-1 0 0 0,1 1 0 0 0,-1 0 0 0 0,1 1 0 0 0,1-1 0 0 0,-1 1 0 0 0,-4 5 0 0 0,5-4 17 0 0,0-1 0 0 0,1 1-1 0 0,-1 0 1 0 0,1 1 0 0 0,0-1 0 0 0,0 0 0 0 0,1 1-1 0 0,0 0 1 0 0,-2 12 0 0 0,4-16-2 0 0,0-1 1 0 0,0 0-1 0 0,0 1 1 0 0,0-1-1 0 0,0 0 1 0 0,1 1-1 0 0,-1-1 1 0 0,1 0 0 0 0,0 0-1 0 0,0 1 1 0 0,0-1-1 0 0,0 0 1 0 0,0 0-1 0 0,0 0 1 0 0,0 0-1 0 0,1 0 1 0 0,-1 0-1 0 0,1-1 1 0 0,-1 1-1 0 0,1 0 1 0 0,0-1-1 0 0,0 1 1 0 0,-1-1-1 0 0,1 1 1 0 0,0-1-1 0 0,0 0 1 0 0,0 0-1 0 0,1 0 1 0 0,-1 0-1 0 0,0 0 1 0 0,0-1-1 0 0,1 1 1 0 0,2 0-1 0 0,2 0 8 0 0,0 1-1 0 0,0-1 0 0 0,1-1 0 0 0,-1 0 1 0 0,0 0-1 0 0,0 0 0 0 0,1-1 0 0 0,-1 1 1 0 0,0-2-1 0 0,0 1 0 0 0,10-4 1 0 0,-15 4-23 0 0,0 0 1 0 0,0 0 0 0 0,1 0-1 0 0,-1 0 1 0 0,0 0 0 0 0,0 0 0 0 0,0 0-1 0 0,0-1 1 0 0,0 1 0 0 0,0-1-1 0 0,-1 1 1 0 0,1-1 0 0 0,0 0 0 0 0,-1 0-1 0 0,0 0 1 0 0,1 0 0 0 0,-1 0 0 0 0,0 0-1 0 0,0 0 1 0 0,0 0 0 0 0,0 0-1 0 0,0-1 1 0 0,0 1 0 0 0,-1 0 0 0 0,1-1-1 0 0,-1 1 1 0 0,0 0 0 0 0,0-1-1 0 0,1 1 1 0 0,-1-1 0 0 0,-1 1 0 0 0,1 0-1 0 0,0-1 1 0 0,-1 1 0 0 0,1 0 0 0 0,-1-1-1 0 0,-1-3 1 0 0,1 4 0 0 0,0 0 0 0 0,0-1 0 0 0,0 1 0 0 0,-1 0 0 0 0,1 0 0 0 0,0 0 0 0 0,-1 0 0 0 0,1 1 0 0 0,-1-1 0 0 0,0 0 0 0 0,0 1 0 0 0,1-1 0 0 0,-1 1 0 0 0,0-1 0 0 0,0 1 0 0 0,-1 0 0 0 0,-2-2 0 0 0,0 2 0 0 0,0-1 0 0 0,0 1 0 0 0,0 0 0 0 0,0 0 0 0 0,0 0 0 0 0,0 0 0 0 0,0 1 0 0 0,-6 0 0 0 0,4 1 0 0 0,0-1 0 0 0,0 1 0 0 0,1 0 0 0 0,-1 1 0 0 0,0-1 0 0 0,1 1 0 0 0,-1 1 0 0 0,1-1 0 0 0,0 1 0 0 0,-1 0 0 0 0,1 1 0 0 0,-9 6 0 0 0,11-6 0 0 0,1-1 0 0 0,0 1 0 0 0,-1 0 0 0 0,1 0 0 0 0,1 0 0 0 0,-5 9 0 0 0,6-12 0 0 0,0 0 0 0 0,1 1 0 0 0,-1-1 0 0 0,1 0 0 0 0,0 1 0 0 0,-1-1 0 0 0,1 0 0 0 0,0 1 0 0 0,0-1 0 0 0,0 0 0 0 0,0 1 0 0 0,0-1 0 0 0,0 1 0 0 0,0-1 0 0 0,1 0 0 0 0,-1 1 0 0 0,0-1 0 0 0,1 0 0 0 0,-1 1 0 0 0,1-1 0 0 0,-1 0 0 0 0,1 1 0 0 0,0-1 0 0 0,-1 0 0 0 0,1 0 0 0 0,0 0 0 0 0,0 0 0 0 0,0 0 0 0 0,0 0 0 0 0,0 0 0 0 0,2 1 0 0 0,3 2 0 0 0,0 0 0 0 0,1-1 0 0 0,-1 0 0 0 0,1-1 0 0 0,0 1 0 0 0,0-1 0 0 0,0-1 0 0 0,0 1 0 0 0,0-1 0 0 0,1 0 0 0 0,8-1 0 0 0,-14 0 0 0 0,1 0 0 0 0,-1 0 0 0 0,1 0 0 0 0,-1-1 0 0 0,0 1 0 0 0,1-1 0 0 0,-1 1 0 0 0,0-1 0 0 0,0 0 0 0 0,0 0 0 0 0,1 0 0 0 0,-1 0 0 0 0,0-1 0 0 0,0 1 0 0 0,0 0 0 0 0,2-3 0 0 0,-2 2 0 0 0,-1 0 0 0 0,0-1 0 0 0,0 1 0 0 0,0 0 0 0 0,0 0 0 0 0,0 0 0 0 0,-1-1 0 0 0,1 1 0 0 0,-1 0 0 0 0,1-1 0 0 0,-1 1 0 0 0,0-1 0 0 0,0 1 0 0 0,0 0 0 0 0,0-1 0 0 0,0 1 0 0 0,0-1 0 0 0,-1 1 0 0 0,1 0 0 0 0,-2-4 0 0 0,2 5 0 0 0,0 0 0 0 0,0 1 0 0 0,-1-1 0 0 0,1 0 0 0 0,0 0 0 0 0,0 0 0 0 0,-1 0 0 0 0,1 0 0 0 0,0 0 0 0 0,-1 0 0 0 0,1 1 0 0 0,-1-1 0 0 0,1 0 0 0 0,-1 0 0 0 0,1 1 0 0 0,-1-1 0 0 0,0 0 0 0 0,1 1 0 0 0,-1-1 0 0 0,0 0 0 0 0,1 1 0 0 0,-1-1 0 0 0,0 1 0 0 0,0-1 0 0 0,0 1 0 0 0,0 0 0 0 0,1-1 0 0 0,-1 1 0 0 0,0 0 0 0 0,0 0 0 0 0,-1-1 0 0 0,0 1 0 0 0,0-1 0 0 0,0 1 0 0 0,0 0 0 0 0,0 0 0 0 0,0 0 0 0 0,1 0 0 0 0,-1 0 0 0 0,0 1 0 0 0,0-1 0 0 0,0 0 0 0 0,1 1 0 0 0,-1-1 0 0 0,0 1 0 0 0,0 0 0 0 0,1 0 0 0 0,-1-1 0 0 0,0 1 0 0 0,1 0 0 0 0,-1 0 0 0 0,1 1 0 0 0,-1-1 0 0 0,1 0 0 0 0,0 0 0 0 0,-1 1 0 0 0,0 1 0 0 0,-3 2 0 0 0,3-4 0 0 0,-7 5 0 0 0,9-4 0 0 0,-1-1 0 0 0,1 0 0 0 0,-1 1 0 0 0,1-1 0 0 0,0 1 0 0 0,-1-1 0 0 0,1 0 0 0 0,0 1 0 0 0,0-1 0 0 0,0 1 0 0 0,0-1 0 0 0,0 0 0 0 0,0 1 0 0 0,1-1 0 0 0,0 3 0 0 0,-1-3 0 0 0,1 0 0 0 0,-1 0 0 0 0,1 0 0 0 0,-1 0 0 0 0,1 0 0 0 0,-1 0 0 0 0,1 0 0 0 0,0-1 0 0 0,0 1 0 0 0,-1 0 0 0 0,1 0 0 0 0,0-1 0 0 0,0 1 0 0 0,0 0 0 0 0,0-1 0 0 0,0 1 0 0 0,0-1 0 0 0,0 1 0 0 0,0-1 0 0 0,0 0 0 0 0,0 1 0 0 0,0-1 0 0 0,0 0 0 0 0,0 0 0 0 0,0 0 0 0 0,0 0 0 0 0,1 0 0 0 0,-1 0 0 0 0,0 0 0 0 0,0 0 0 0 0,0 0 0 0 0,0 0 0 0 0,0 0 0 0 0,0-1 0 0 0,2 0 0 0 0,1 0 0 0 0,0 0 0 0 0,-1 0 0 0 0,1 0 0 0 0,-1 0 0 0 0,1-1 0 0 0,-1 0 0 0 0,1 0 0 0 0,3-2 0 0 0,-5 2 0 0 0,0 0 0 0 0,-1 0 0 0 0,1 0 0 0 0,0 0 0 0 0,-1 0 0 0 0,0 0 0 0 0,1 0 0 0 0,-1 0 0 0 0,0-1 0 0 0,0 1 0 0 0,0 0 0 0 0,0-1 0 0 0,-1 1 0 0 0,1-1 0 0 0,-1 1 0 0 0,1-1 0 0 0,-1 1 0 0 0,0-4 0 0 0,0 5 0 0 0,1 1 0 0 0,-1-1 0 0 0,0 0 0 0 0,0 0 0 0 0,0 1 0 0 0,1-1 0 0 0,-1 0 0 0 0,0 0 0 0 0,0 1 0 0 0,0-1 0 0 0,0 0 0 0 0,-1 0 0 0 0,1 1 0 0 0,0-1 0 0 0,0 0 0 0 0,0 0 0 0 0,-1 1 0 0 0,1-1 0 0 0,0 0 0 0 0,0 1 0 0 0,-1-1 0 0 0,1 0 0 0 0,-1 1 0 0 0,1-1 0 0 0,-1 1 0 0 0,1-1 0 0 0,-1 0 0 0 0,1 1 0 0 0,-1-1 0 0 0,1 1 0 0 0,-1-1 0 0 0,0 1 0 0 0,1 0 0 0 0,-1-1 0 0 0,-1 1 0 0 0,-7-3 0 0 0,-2 1 0 0 0,0 2 0 0 0,4 2 0 0 0,-7 6 0 0 0,14-8-227 0 0,-1 0 1 0 0,0 1-1 0 0,1-1 0 0 0,-1 0 1 0 0,1 1-1 0 0,-1-1 0 0 0,0 1 1 0 0,1-1-1 0 0,-1 1 0 0 0,1-1 1 0 0,-1 1-1 0 0,1-1 0 0 0,0 1 1 0 0,-1-1-1 0 0,1 1 0 0 0,-1 0 1 0 0,1-1-1 0 0,0 1 0 0 0,-1 0 1 0 0,1-1-1 0 0,0 1 0 0 0,0 0 1 0 0,0-1-1 0 0,0 1 0 0 0,0 0 1 0 0,0 0-1 0 0,-1-1 0 0 0,2 1 1 0 0,-1 0-1 0 0,0 0 0 0 0,0-1 1 0 0,0 1-1 0 0,0 0 0 0 0,0-1 1 0 0,1 1-1 0 0,-1 0 0 0 0,0-1 1 0 0,0 1-1 0 0,1 0 0 0 0,-1-1 1 0 0,1 1-1 0 0,-1-1 0 0 0,0 1 0 0 0,1 0 1 0 0,-1-1-1 0 0,1 1 0 0 0,-1-1 1 0 0,1 1-1 0 0,0-1 0 0 0,-1 0 1 0 0,1 1-1 0 0,0-1 0 0 0,0 1 283 0 0,6 5-3623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49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2169 31 424 0 0,'26'-19'13989'0'0,"-26"19"-13721"0"0,0 0-1 0 0,0-1 0 0 0,1 1 1 0 0,-1 0-1 0 0,0-1 0 0 0,0 1 1 0 0,0-1-1 0 0,0 1 0 0 0,0 0 1 0 0,0-1-1 0 0,1 1 0 0 0,-1 0 1 0 0,0-1-1 0 0,0 1 0 0 0,0-1 1 0 0,0 1-1 0 0,0 0 0 0 0,-1-1 1 0 0,1 1-1 0 0,0 0 0 0 0,0-1 1 0 0,0 1-1 0 0,0-1 0 0 0,0 1 1 0 0,-1-1-1 0 0,0 1-78 0 0,0-1 0 0 0,-1 1-1 0 0,1 0 1 0 0,0-1 0 0 0,0 1 0 0 0,-1 0-1 0 0,1 0 1 0 0,-1 0 0 0 0,1 0 0 0 0,0 0 0 0 0,-1 0-1 0 0,1 1 1 0 0,-3 0 0 0 0,-196 24 4999 0 0,-3-7-3333 0 0,-105 12-910 0 0,73 7-419 0 0,84-11-280 0 0,-157 26-246 0 0,48-8 0 0 0,-198 23 0 0 0,408-60-54 0 0,71-2-17910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50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490 113 28 0 0,'2'-4'1047'0'0,"0"0"1"0"0,0 0-1 0 0,0 0 0 0 0,0-1 1 0 0,-1 1-1 0 0,0 0 0 0 0,0-1 0 0 0,0 1 1 0 0,0-1-1 0 0,0-6 0 0 0,-2 10-708 0 0,1 0-1 0 0,0 0 1 0 0,-1-1-1 0 0,1 1 1 0 0,0 0-1 0 0,-1 0 1 0 0,1 0-1 0 0,-1 0 0 0 0,0 0 1 0 0,1 0-1 0 0,-1 0 1 0 0,0 0-1 0 0,0 0 1 0 0,1 0-1 0 0,-1 0 1 0 0,0 0-1 0 0,0 1 0 0 0,0-1 1 0 0,0 0-1 0 0,-2 0 1 0 0,-22-7 439 0 0,-10 4 281 0 0,1 2-1 0 0,-1 2 1 0 0,0 1-1 0 0,1 1 1 0 0,-1 2-1 0 0,-59 15 1 0 0,71-13-621 0 0,-1 0 1 0 0,1 2-1 0 0,0 1 1 0 0,-32 17-1 0 0,54-25-414 0 0,0-1 0 0 0,0 1-1 0 0,0-1 1 0 0,0 1 0 0 0,0 0 0 0 0,1-1-1 0 0,-1 1 1 0 0,0 0 0 0 0,0 0 0 0 0,1-1-1 0 0,-1 1 1 0 0,1 0 0 0 0,-1 0 0 0 0,1 0-1 0 0,-1 0 1 0 0,1 0 0 0 0,-1 0 0 0 0,1 0-1 0 0,0 0 1 0 0,-1 0 0 0 0,1 0 0 0 0,0 0-1 0 0,0 0 1 0 0,0 0 0 0 0,0 0 0 0 0,0 0-1 0 0,0 0 1 0 0,0 0 0 0 0,0 0 0 0 0,0 0-1 0 0,1 0 1 0 0,-1 0 0 0 0,0 0 0 0 0,1 0-1 0 0,-1 0 1 0 0,1 0 0 0 0,-1 0 0 0 0,1 0 0 0 0,-1 0-1 0 0,1 0 1 0 0,0-1 0 0 0,-1 1 0 0 0,1 0-1 0 0,0 0 1 0 0,0-1 0 0 0,-1 1 0 0 0,3 1-1 0 0,5 5 64 0 0,0 0 0 0 0,1 0 0 0 0,16 8 0 0 0,-18-11-17 0 0,40 26 188 0 0,183 121 1120 0 0,-220-143-1259 0 0,-8-6-73 0 0,1 1 1 0 0,0-1-1 0 0,0 0 1 0 0,0 0-1 0 0,0 0 1 0 0,0 0-1 0 0,1 0 1 0 0,3 1-1 0 0,0-3-46 0 0,-7 0 0 0 0,1 0 0 0 0,0 0 0 0 0,0-1 0 0 0,0 1 0 0 0,-1-1 0 0 0,1 1 0 0 0,0 0 0 0 0,0-1 0 0 0,-1 1 0 0 0,1-1 0 0 0,0 1 0 0 0,-1-1 0 0 0,1 0 0 0 0,-1 1 0 0 0,1-1 0 0 0,-1 0 0 0 0,1 1 0 0 0,-1-1 0 0 0,1 0 0 0 0,-1 0 0 0 0,0 1 0 0 0,1-1 0 0 0,-1 0 0 0 0,0 0 0 0 0,0 0 0 0 0,1 0 0 0 0,-1 1 0 0 0,0-1 0 0 0,0 0 0 0 0,0 0 0 0 0,0 0 0 0 0,0 0 0 0 0,0 0 0 0 0,0 1 0 0 0,-1-3 0 0 0,1 1 0 0 0,0-40 0 0 0,-1 1 0 0 0,-2-1 0 0 0,-2 1 0 0 0,-2 0 0 0 0,-18-61 0 0 0,25 101 0 0 0,-1-4 0 0 0,0 0 0 0 0,-1 0 0 0 0,1 0 0 0 0,-1 0 0 0 0,0 0 0 0 0,-1 0 0 0 0,1 0 0 0 0,-1 1 0 0 0,0 0 0 0 0,-3-5 0 0 0,5 9 0 0 0,0-1 0 0 0,0 1 0 0 0,0 0 0 0 0,0-1 0 0 0,0 1 0 0 0,0 0 0 0 0,0 0 0 0 0,0 0 0 0 0,0 0 0 0 0,0-1 0 0 0,0 2 0 0 0,0-1 0 0 0,0 0 0 0 0,0 0 0 0 0,0 0 0 0 0,0 0 0 0 0,0 1 0 0 0,0-1 0 0 0,0 0 0 0 0,0 1 0 0 0,0-1 0 0 0,1 1 0 0 0,-1-1 0 0 0,0 1 0 0 0,0-1 0 0 0,0 1 0 0 0,1 0 0 0 0,-1-1 0 0 0,-1 2 0 0 0,-19 19 0 0 0,9-6 0 0 0,0-1 0 0 0,1 0 0 0 0,0 0 0 0 0,1 1 0 0 0,-12 24 0 0 0,21-33 0 0 0,0-6 0 0 0,1 0 0 0 0,0 0 0 0 0,0 1 0 0 0,0-1 0 0 0,0 0 0 0 0,0 0 0 0 0,0 1 0 0 0,0-1 0 0 0,0 0 0 0 0,0 0 0 0 0,0 0 0 0 0,1 1 0 0 0,-1-1 0 0 0,0 0 0 0 0,0 0 0 0 0,0 1 0 0 0,0-1 0 0 0,0 0 0 0 0,0 0 0 0 0,0 0 0 0 0,1 1 0 0 0,-1-1 0 0 0,0 0 0 0 0,0 0 0 0 0,0 0 0 0 0,0 0 0 0 0,1 0 0 0 0,-1 1 0 0 0,0-1 0 0 0,0 0 0 0 0,0 0 0 0 0,1 0 0 0 0,-1 0 0 0 0,0 0 0 0 0,0 0 0 0 0,0 0 0 0 0,1 0 0 0 0,-1 0 0 0 0,0 0 0 0 0,0 0 0 0 0,1 0 0 0 0,-1 0 0 0 0,0 0 0 0 0,0 0 0 0 0,1 0 0 0 0,-1 0 0 0 0,0 0 0 0 0,0 0 0 0 0,0 0 0 0 0,1 0 0 0 0,-1 0 0 0 0,0 0 0 0 0,0 0 0 0 0,0 0 0 0 0,1 0 0 0 0,-1-1 0 0 0,0 1 0 0 0,1 0 0 0 0,8-6 0 0 0,11-7 0 0 0,-1-1 0 0 0,0-1 0 0 0,-1-1 0 0 0,0 0 0 0 0,-2-2 0 0 0,17-20 0 0 0,-33 37 0 0 0,0 1 0 0 0,1 0 0 0 0,-1 0 0 0 0,0 0 0 0 0,0-1 0 0 0,0 1 0 0 0,0 0 0 0 0,0 0 0 0 0,0-1 0 0 0,0 1 0 0 0,0 0 0 0 0,0 0 0 0 0,0 0 0 0 0,0-1 0 0 0,0 1 0 0 0,0 0 0 0 0,0 0 0 0 0,0-1 0 0 0,0 1 0 0 0,0 0 0 0 0,0 0 0 0 0,0 0 0 0 0,-1-1 0 0 0,1 1 0 0 0,0 0 0 0 0,0 0 0 0 0,0 0 0 0 0,0 0 0 0 0,0-1 0 0 0,0 1 0 0 0,-1 0 0 0 0,1 0 0 0 0,0 0 0 0 0,0 0 0 0 0,0-1 0 0 0,0 1 0 0 0,-1 0 0 0 0,1 0 0 0 0,0 0 0 0 0,0 0 0 0 0,0 0 0 0 0,-1 0 0 0 0,1 0 0 0 0,0 0 0 0 0,0 0 0 0 0,-1 0 0 0 0,1 0 0 0 0,0 0 0 0 0,0 0 0 0 0,0 0 0 0 0,-1 0 0 0 0,1 0 0 0 0,0 0 0 0 0,0 0 0 0 0,-1 0 0 0 0,1 0 0 0 0,0 0 0 0 0,0 0 0 0 0,-14 1 0 0 0,-29 11 0 0 0,0 2 0 0 0,-43 20 0 0 0,7-1 0 0 0,62-26 0 0 0,17-7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1 0 0 0,0-1 0 0 0,0 0 0 0 0,0 0 0 0 0,0 0 0 0 0,0 0 0 0 0,0 0 0 0 0,0 0 0 0 0,0 0 0 0 0,29-5 0 0 0,0 1 0 0 0,-1 0 0 0 0,-20 3 0 0 0,1-1 0 0 0,-1 1 0 0 0,1 1 0 0 0,0 0 0 0 0,-1 0 0 0 0,1 0 0 0 0,-1 1 0 0 0,10 2 0 0 0,-13 0 0 0 0,-1 3 0 0 0,-4-5 0 0 0,0-1 0 0 0,0 1 0 0 0,0-1 0 0 0,0 1 0 0 0,1 0 0 0 0,-1-1 0 0 0,0 1 0 0 0,0-1 0 0 0,-1 1 0 0 0,1 0 0 0 0,0-1 0 0 0,0 1 0 0 0,0-1 0 0 0,0 1 0 0 0,0 0 0 0 0,-1-1 0 0 0,1 1 0 0 0,0-1 0 0 0,0 1 0 0 0,-1-1 0 0 0,1 1 0 0 0,0-1 0 0 0,-1 1 0 0 0,1-1 0 0 0,-1 0 0 0 0,1 1 0 0 0,0-1 0 0 0,-1 1 0 0 0,1-1 0 0 0,-1 0 0 0 0,0 1 0 0 0,0 0 0 0 0,-2 4 422 0 0,-2 13-3503 0 0,5-17 2663 0 0,0 0 1 0 0,0 0 0 0 0,0 0-1 0 0,0 0 1 0 0,0 0 0 0 0,0-1-1 0 0,1 1 1 0 0,-1 0 0 0 0,0 0-1 0 0,1 0 1 0 0,-1 0 0 0 0,1-1 0 0 0,-1 1-1 0 0,1 0 1 0 0,-1 0 0 0 0,1-1-1 0 0,0 1 1 0 0,-1 0 0 0 0,1-1-1 0 0,0 1 1 0 0,10 6-3241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51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28 48 0 0,'-22'-8'2787'0'0,"-13"0"15599"0"0,39 7-17282 0 0,26-4-171 0 0,-1 2-1 0 0,0 1 1 0 0,0 1-1 0 0,1 2 1 0 0,28 4-1 0 0,10-1-156 0 0,230 12 1202 0 0,835 54 115 0 0,-812-67-2093 0 0,-140-6 0 0 0,-166 2 0 0 0,1-1 0 0 0,2 1 0 0 0,-4 0 0 0 0,-5 0 0 0 0,4 2 235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0:5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74 312 0 0,'-40'-19'2612'0'0,"3"1"2668"0"0,1-7 9702 0 0,44 20-13430 0 0,9 2-558 0 0,26 0 789 0 0,0 3-1 0 0,82 9 0 0 0,-53-2-283 0 0,-55-6-1475 0 0,1 0-1 0 0,-1 2 1 0 0,0 0 0 0 0,0 1-1 0 0,0 1 1 0 0,0 0-1 0 0,29 15 1 0 0,-44-18-24 0 0,0-1 0 0 0,0 0 0 0 0,-1 0 0 0 0,1 1 0 0 0,-1-1 0 0 0,1 1 0 0 0,-1-1 0 0 0,0 1 0 0 0,0 0 0 0 0,0 0 0 0 0,0-1 0 0 0,0 1 0 0 0,0 0 0 0 0,0 0 0 0 0,0 0 0 0 0,-1 0 0 0 0,1 0 0 0 0,-1 0 0 0 0,1 0 0 0 0,-1 0 0 0 0,0 0 0 0 0,0 0 0 0 0,0 0 0 0 0,0 0 0 0 0,0 0 0 0 0,0 1 0 0 0,-1-1 0 0 0,1 0 0 0 0,-1 0 0 0 0,1 0 0 0 0,-1 0 0 0 0,0-1 0 0 0,0 1 0 0 0,0 0 0 0 0,0 0 0 0 0,-1 2 0 0 0,-8 11 0 0 0,-1 0 0 0 0,0 0 0 0 0,-2-1 0 0 0,1 0 0 0 0,-27 20 0 0 0,-81 56 0 0 0,78-61 0 0 0,23-15 0 0 0,9-6 0 0 0,0-1 0 0 0,0 0 0 0 0,-1-1 0 0 0,-11 6 0 0 0,14-10 0 0 0,0-2 0 0 0,7 0 0 0 0,-1-1 0 0 0,0 0 0 0 0,0 0 0 0 0,1 0 0 0 0,-1 0 0 0 0,1 0 0 0 0,-1 0 0 0 0,1 0 0 0 0,-1-1 0 0 0,1 1 0 0 0,-1 0 0 0 0,1-1 0 0 0,0 1 0 0 0,0-1 0 0 0,0 0 0 0 0,0 1 0 0 0,0-1 0 0 0,0 0 0 0 0,1 0 0 0 0,-1 1 0 0 0,0-1 0 0 0,1 0 0 0 0,-1 0 0 0 0,1 0 0 0 0,0 0 0 0 0,0-2 0 0 0,-2-4 0 0 0,-5-14 0 0 0,2 0 0 0 0,-5-43 0 0 0,-7-37 0 0 0,16 93 0 0 0,1 9 0 0 0,0 0 0 0 0,1 0 0 0 0,-1 0 0 0 0,0 0 0 0 0,1 0 0 0 0,-1 0 0 0 0,0 0 0 0 0,1 0 0 0 0,-1 0 0 0 0,0 0 0 0 0,1 0 0 0 0,-1 0 0 0 0,0 0 0 0 0,0 0 0 0 0,1 1 0 0 0,-1-1 0 0 0,0 0 0 0 0,1 0 0 0 0,-1 0 0 0 0,0 0 0 0 0,0 1 0 0 0,1-1 0 0 0,-1 0 0 0 0,0 0 0 0 0,0 1 0 0 0,0-1 0 0 0,1 0 0 0 0,-1 0 0 0 0,0 1 0 0 0,0-1 0 0 0,0 0 0 0 0,0 0 0 0 0,1 1 0 0 0,-1-1 0 0 0,0 0 0 0 0,0 1 0 0 0,0-1 0 0 0,0 1 0 0 0,10 13 0 0 0,-8-11 0 0 0,0 1 0 0 0,1-1 0 0 0,-1 0 0 0 0,1 0 0 0 0,-1-1 0 0 0,1 1 0 0 0,0 0 0 0 0,0-1 0 0 0,0 0 0 0 0,0 1 0 0 0,1-1 0 0 0,-1 0 0 0 0,0-1 0 0 0,6 3 0 0 0,-4-3 0 0 0,1 0 0 0 0,0 0 0 0 0,0 0 0 0 0,-1-1 0 0 0,1 0 0 0 0,0 0 0 0 0,0 0 0 0 0,0-1 0 0 0,6-1 0 0 0,18-5 0 0 0,-24 6 0 0 0,0 0 0 0 0,22-16 0 0 0,-32 16 0 0 0,3 0 0 0 0,1 0 0 0 0,-1 1 0 0 0,0-1 0 0 0,0 1 0 0 0,0 0 0 0 0,1-1 0 0 0,-1 1 0 0 0,0 0 0 0 0,0-1 0 0 0,0 1 0 0 0,0 0 0 0 0,0 0 0 0 0,0 0 0 0 0,0 0 0 0 0,0 0 0 0 0,1 0 0 0 0,-1 0 0 0 0,0 0 0 0 0,0 0 0 0 0,0 0 0 0 0,0 0 0 0 0,0 0 0 0 0,0 1 0 0 0,0-1 0 0 0,1 0 0 0 0,-1 1 0 0 0,0-1 0 0 0,0 1 0 0 0,0-1 0 0 0,1 1 0 0 0,-1-1 0 0 0,0 1 0 0 0,1 0 0 0 0,-2 1 0 0 0,1-2-47 0 0,0 1 0 0 0,0-1 0 0 0,1 1 0 0 0,-1 0 0 0 0,0-1 0 0 0,1 1 0 0 0,-1 0 0 0 0,1 0 0 0 0,-1-1 0 0 0,1 1 0 0 0,-1 0 0 0 0,1 0 0 0 0,-1 0 0 0 0,1 0 0 0 0,0 0 0 0 0,-1-1 0 0 0,1 1 0 0 0,0 0 0 0 0,0 0 1 0 0,0 0-1 0 0,0 0 0 0 0,0 1 0 0 0,0 0-735 0 0,0 0-1 0 0,1 0 1 0 0,-1-1 0 0 0,1 1 0 0 0,0 0 0 0 0,0-1 0 0 0,-1 1 0 0 0,1 0 0 0 0,0-1 0 0 0,2 3 0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6:58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3 192 0 0,'-1'-2'1321'0'0,"1"2"-1174"0"0,0 0 0 0 0,0 0 0 0 0,-1 0-1 0 0,1 0 1 0 0,0 0 0 0 0,0 0 0 0 0,0 0 0 0 0,-1 0 0 0 0,1 0-1 0 0,0-1 1 0 0,0 1 0 0 0,0 0 0 0 0,-1 0 0 0 0,1 0-1 0 0,0 0 1 0 0,0 0 0 0 0,0 0 0 0 0,-1 0 0 0 0,1 0-1 0 0,0 1 1 0 0,0-1 0 0 0,0 0 0 0 0,-1 0 0 0 0,-1 1 1614 0 0,2-1-1614 0 0,0 1 0 0 0,0-1 0 0 0,0 0 0 0 0,0 0-1 0 0,0 0 1 0 0,0 0 0 0 0,-1 1 0 0 0,1-1 0 0 0,0 0-1 0 0,0 1 1 0 0,-7 20 2733 0 0,-1 27-713 0 0,1 6-126 0 0,2-14-1025 0 0,-1 43 1 0 0,11-59-3114 0 0,3-10-3988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6:58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18 604 0 0,'-35'-7'13569'0'0,"39"6"-12629"0"0,29-3 673 0 0,1 0-1 0 0,-1 3 1 0 0,0 1 0 0 0,53 6 0 0 0,-39 2-2769 0 0,-17 2-6504 0 0,-22-7 5200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6:59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28 524 0 0,'2'0'10142'0'0,"16"0"-9245"0"0,105-14 4884 0 0,-85 8-4363 0 0,61-2 0 0 0,-79 11-6445 0 0,-14-1 2106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23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7 528 0 0,'-5'-7'16692'0'0,"5"28"-15541"0"0,1-1-1 0 0,1 0 1 0 0,0 0-1 0 0,8 27 1 0 0,30 81 1923 0 0,-4-14-4235 0 0,-27-90-2537 0 0,-5-13-1533 0 0,-2-6 2495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7:0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16 184 0 0,'0'-1'237'0'0,"0"1"1"0"0,0-1-1 0 0,-1 0 0 0 0,1 0 0 0 0,0 1 1 0 0,-1-1-1 0 0,1 0 0 0 0,0 0 0 0 0,-1 1 1 0 0,1-1-1 0 0,-1 0 0 0 0,0 1 0 0 0,1-1 1 0 0,-1 1-1 0 0,1-1 0 0 0,-1 1 0 0 0,0-1 1 0 0,1 1-1 0 0,-1-1 0 0 0,0 1 0 0 0,0 0 1 0 0,1-1-1 0 0,-1 1 0 0 0,0 0 0 0 0,0 0 1 0 0,0-1-1 0 0,1 1 0 0 0,-1 0 0 0 0,-1 0 1 0 0,0 1-17 0 0,1-1 0 0 0,0 1 0 0 0,0 0 0 0 0,-1 0 1 0 0,1-1-1 0 0,0 1 0 0 0,0 0 0 0 0,0 0 0 0 0,0 0 1 0 0,0 0-1 0 0,0 1 0 0 0,0-1 0 0 0,0 0 0 0 0,1 0 1 0 0,-2 2-1 0 0,-3 7 511 0 0,0 0 0 0 0,1 0 1 0 0,-3 14-1 0 0,-2 7 1058 0 0,-5 46 1 0 0,9-4-5278 0 0,7-65-497 0 0,-1-3 2289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7:0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31 300 0 0,'-9'-9'10037'0'0,"20"6"-8328"0"0,1-1 0 0 0,0 2 1 0 0,12-2-1 0 0,76-2 2904 0 0,-51 4-2843 0 0,11 2-1126 0 0,-41 3-3609 0 0,0 1-3910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7:0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1 144 0 0,'-15'11'13809'0'0,"21"-9"-13050"0"0,0 0 0 0 0,1 0 0 0 0,-1 0 1 0 0,0-1-1 0 0,1 0 0 0 0,-1 0 0 0 0,1 0 0 0 0,11-2 1 0 0,61-5 2867 0 0,-59 4-2604 0 0,4-3 19 0 0,7-2-1201 0 0,-14 9-7422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4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32 256 0 0,'-9'-31'15995'0'0,"11"188"-9299"0"0,1-14-4574 0 0,2 235 2530 0 0,-3-339-5904 0 0,-2-26-2239 0 0,0-1-4177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4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60 264 0 0,'-25'-4'12725'0'0,"38"5"-8274"0"0,10-1-4979 0 0,326-11 6190 0 0,-171 8-4076 0 0,545-35 4639 0 0,-676 33-5761 0 0,-46 5-627 0 0,11 0-348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44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0 424 0 0,'-24'10'5686'0'0,"22"-8"-5133"0"0,0 1 1 0 0,0 0-1 0 0,0 0 1 0 0,1-1-1 0 0,-1 1 1 0 0,1 0 0 0 0,-1 0-1 0 0,1 1 1 0 0,0-1-1 0 0,1 0 1 0 0,-1 0-1 0 0,0 0 1 0 0,1 1-1 0 0,-1 4 1 0 0,4 52 3607 0 0,-1-30-2668 0 0,6 159 3121 0 0,-3 160 466 0 0,-8-306-4594 0 0,0-10-13 0 0,2 1 0 0 0,4 50 0 0 0,-3-83-622 0 0,0 0 1 0 0,1 0-1 0 0,-1 0 0 0 0,0 0 0 0 0,1 0 0 0 0,-1-1 0 0 0,1 1 0 0 0,-1 0 0 0 0,1 0 1 0 0,0 0-1 0 0,-1-1 0 0 0,1 1 0 0 0,0 0 0 0 0,-1 0 0 0 0,1-1 0 0 0,0 1 1 0 0,0-1-1 0 0,-1 1 0 0 0,1-1 0 0 0,0 1 0 0 0,0-1 0 0 0,0 1 0 0 0,0-1 1 0 0,0 0-1 0 0,0 0 0 0 0,0 1 0 0 0,0-1 0 0 0,0 0 0 0 0,0 0 0 0 0,0 0 1 0 0,0 0-1 0 0,0 0 0 0 0,0 0 0 0 0,0 0 0 0 0,0 0 0 0 0,1-1 0 0 0,38-9-7566 0 0,-18 1 4553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4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1032 40 348 0 0,'-1'-29'6698'0'0,"0"18"2344"0"0,6 27-6312 0 0,41 262 4855 0 0,-17-85-5146 0 0,-20-145-1862 0 0,3 15 1007 0 0,4 78 1 0 0,-7-69-1406 0 0,-10-67-179 0 0,-12-6 0 0 0,-39-17-5 0 0,-126-34-76 0 0,52 28-108 0 0,-1 5 0 0 0,0 6 0 0 0,-1 6 0 0 0,-183 12 0 0 0,220-4 794 0 0,90-1-696 0 0,48 5-13389 0 0,-31-6 10263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45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165 117 616 0 0,'2'-8'1076'0'0,"0"0"-1"0"0,1 0 1 0 0,-1 0 0 0 0,2 1 0 0 0,-1-1-1 0 0,1 1 1 0 0,1 0 0 0 0,-1 0-1 0 0,9-9 1 0 0,-12 13-725 0 0,1 1-1 0 0,0-1 0 0 0,0 1 1 0 0,0 0-1 0 0,1 0 1 0 0,-1 0-1 0 0,0 0 0 0 0,1 0 1 0 0,0 0-1 0 0,-1 0 1 0 0,1 1-1 0 0,0 0 0 0 0,0-1 1 0 0,0 1-1 0 0,0 0 1 0 0,0 0-1 0 0,0 1 1 0 0,0-1-1 0 0,0 1 0 0 0,0-1 1 0 0,0 1-1 0 0,0 0 1 0 0,0 0-1 0 0,0 0 0 0 0,0 1 1 0 0,1-1-1 0 0,4 2 1 0 0,-6-1-219 0 0,0 0 1 0 0,0 0-1 0 0,0 0 1 0 0,-1 1-1 0 0,1-1 1 0 0,0 0 0 0 0,-1 1-1 0 0,1-1 1 0 0,-1 1-1 0 0,1-1 1 0 0,-1 1-1 0 0,0 0 1 0 0,0 0-1 0 0,1 0 1 0 0,-1-1 0 0 0,-1 1-1 0 0,2 3 1 0 0,0 1 49 0 0,-1-1 0 0 0,0 0 0 0 0,0 0 0 0 0,0 1 0 0 0,-1-1 1 0 0,0 10-1 0 0,-2 0 35 0 0,0 0 1 0 0,0-1-1 0 0,-2 1 1 0 0,-5 17-1 0 0,1-13-77 0 0,-1 0-1 0 0,0 0 1 0 0,-1-1-1 0 0,-1-1 1 0 0,-1 1-1 0 0,-1-2 1 0 0,0 0-1 0 0,-19 18 1 0 0,-16 10 305 0 0,-67 47-1 0 0,108-86-407 0 0,-7 10 41 0 0,14-15-72 0 0,0 0 0 0 0,0 0 0 0 0,0 1 0 0 0,-1-1 0 0 0,1 0 0 0 0,0 0 0 0 0,0 1 0 0 0,0-1 0 0 0,0 0 0 0 0,0 0 0 0 0,0 1 0 0 0,0-1 0 0 0,0 0 0 0 0,1 0 0 0 0,-1 0 0 0 0,0 1 0 0 0,0-1 0 0 0,0 0 0 0 0,0 0 0 0 0,0 1 0 0 0,0-1 0 0 0,0 0 0 0 0,0 0 0 0 0,1 0 0 0 0,-1 1 0 0 0,0-1 0 0 0,0 0 0 0 0,0 0 0 0 0,0 0 1 0 0,1 0-1 0 0,-1 0 0 0 0,0 1 0 0 0,0-1 0 0 0,0 0 0 0 0,1 0 0 0 0,-1 0 0 0 0,0 0 0 0 0,0 0 0 0 0,1 0 0 0 0,34 3 597 0 0,-18-3-438 0 0,33 3 270 0 0,1 2 0 0 0,-1 2 0 0 0,84 24 0 0 0,-68-16-3511 0 0,-21-14-7031 0 0,-32-4 7061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46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0 451 7725 0 0,'31'-7'13138'0'0,"15"1"-6609"0"0,21-5-3036 0 0,-66 10-3430 0 0,0 1-1 0 0,1-1 0 0 0,-1 0 0 0 0,0 1 0 0 0,0-1 0 0 0,1 0 0 0 0,-1 0 1 0 0,0 0-1 0 0,0 1 0 0 0,0-1 0 0 0,0 0 0 0 0,0-1 0 0 0,0 1 0 0 0,-1 0 0 0 0,1 0 1 0 0,0 0-1 0 0,0 0 0 0 0,-1-1 0 0 0,1 1 0 0 0,-1 0 0 0 0,1-1 0 0 0,-1 1 1 0 0,0 0-1 0 0,1-3 0 0 0,2-38-320 0 0,-2 27 328 0 0,1-10-95 0 0,2-1 1 0 0,0 1-1 0 0,2 0 0 0 0,1 1 1 0 0,19-46-1 0 0,-22 59 66 0 0,1 0 0 0 0,1 1 0 0 0,0 0 0 0 0,1 0 0 0 0,0 0 0 0 0,0 1 0 0 0,1 0-1 0 0,0 0 1 0 0,0 1 0 0 0,1 0 0 0 0,1 0 0 0 0,-1 1 0 0 0,1 1 0 0 0,20-11 0 0 0,-29 16-39 0 0,0 1 0 0 0,0-1 0 0 0,0 1-1 0 0,0-1 1 0 0,0 1 0 0 0,0 0 0 0 0,0 0 0 0 0,0-1 0 0 0,0 1 0 0 0,0 0-1 0 0,1 0 1 0 0,-1 0 0 0 0,0 0 0 0 0,0 0 0 0 0,0 0 0 0 0,0 1 0 0 0,0-1-1 0 0,0 0 1 0 0,0 1 0 0 0,0-1 0 0 0,0 0 0 0 0,0 1 0 0 0,0-1 0 0 0,2 2-1 0 0,-2-1 0 0 0,1 1 0 0 0,-1-1-1 0 0,0 1 1 0 0,0-1-1 0 0,0 1 1 0 0,0 0 0 0 0,-1-1-1 0 0,1 1 1 0 0,0 0-1 0 0,-1 0 1 0 0,1 0-1 0 0,-1-1 1 0 0,1 4 0 0 0,0 6-3 0 0,-1 0 1 0 0,1 0-1 0 0,-4 20 1 0 0,3-30 2 0 0,-2 23-1 0 0,-1-8 0 0 0,2 0 0 0 0,0 0 0 0 0,0 0 0 0 0,5 29 0 0 0,-3-40 0 0 0,0 0 0 0 0,0 0 0 0 0,1 1 0 0 0,0-1 0 0 0,0 0 0 0 0,0-1 0 0 0,1 1 0 0 0,0 0 0 0 0,0-1 0 0 0,0 1 0 0 0,0-1 0 0 0,1 0 0 0 0,-1 0 0 0 0,1 0 0 0 0,0-1 0 0 0,1 1 0 0 0,-1-1 0 0 0,9 5 0 0 0,4 1 21 0 0,1-1 0 0 0,1 0 0 0 0,-1-1 0 0 0,1-2 0 0 0,0 1 0 0 0,0-2 0 0 0,31 3 0 0 0,-4-4-717 0 0,1-2 0 0 0,51-5 0 0 0,-79 5-3584 0 0,-7 0-3249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4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1 388 0 0,'0'5'9779'0'0,"0"-5"-9629"0"0,15 7 2789 0 0,22 4-1046 0 0,201 20 3308 0 0,121-13-2429 0 0,-124-8-1777 0 0,228 13 836 0 0,23-9-322 0 0,-40-16-264 0 0,361-9 217 0 0,-761 11-1366 0 0,727-23 1715 0 0,-699 17-1830 0 0,-72 6-257 0 0,34 2-5309 0 0,-22 0-2412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24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50 900 0 0,'-62'-3'16890'0'0,"67"2"-15266"0"0,27-7-162 0 0,0 1 0 0 0,0 2-1 0 0,1 2 1 0 0,36 0-1 0 0,4-1 90 0 0,-10-3-419 0 0,3 0-2587 0 0,-22 6-7903 0 0,-35 1 6171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4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73 204 0 0,'0'0'200'0'0,"-1"0"-1"0"0,1 0 1 0 0,0 0-1 0 0,0 0 1 0 0,-1 1-1 0 0,1-1 1 0 0,0 0-1 0 0,-1 0 1 0 0,1 0-1 0 0,0 0 1 0 0,-1 1-1 0 0,1-1 1 0 0,0 0-1 0 0,0 0 1 0 0,-1 1-1 0 0,1-1 1 0 0,0 0-1 0 0,0 0 1 0 0,0 1-1 0 0,-1-1 1 0 0,1 0-1 0 0,0 1 1 0 0,0-1 0 0 0,0 0-1 0 0,0 1 1 0 0,0-1-1 0 0,0 0 1 0 0,0 1-1 0 0,-1-1 1 0 0,1 0-1 0 0,0 1 1 0 0,8 9 2242 0 0,17 3-279 0 0,8-4-842 0 0,2-2 0 0 0,-1-1 0 0 0,58 2 0 0 0,110-6 877 0 0,-143-3-1798 0 0,1289-50 6206 0 0,-563 20-4261 0 0,-478 20-1708 0 0,-182 7-423 0 0,318-25 663 0 0,-335 21 5 0 0,-107 8-865 0 0,13 10 54 0 0,-11 1 10 0 0,0 1 0 0 0,-1 0 0 0 0,0 0 0 0 0,-1-1 0 0 0,-1 1 0 0 0,-1 22 0 0 0,0-5 77 0 0,1 65 500 0 0,17 132 1 0 0,4-93-659 0 0,-19-128 0 0 0,0 1-107 0 0,-1-1-613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4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13 528 0 0,'-58'-6'15097'0'0,"79"3"-12259"0"0,385 1 4015 0 0,-234 6-5842 0 0,122-1 776 0 0,162-11 1493 0 0,-490 18-17317 0 0,20-8 11061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49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7197 0 0,'-12'2'3095'0'0,"8"-2"-2042"0"0,0 0-1 0 0,0 1 0 0 0,0-1 0 0 0,1 1 1 0 0,-1 0-1 0 0,0 0 0 0 0,0 0 0 0 0,-5 4 0 0 0,7-4-849 0 0,0 1 0 0 0,0 0 0 0 0,1-1 0 0 0,-1 1 0 0 0,1 0 0 0 0,0 0 0 0 0,0 0 0 0 0,-1 0 0 0 0,1 0 0 0 0,0 0 0 0 0,1 1 0 0 0,-1-1 0 0 0,0 0 0 0 0,1 0-1 0 0,-1 1 1 0 0,1-1 0 0 0,0 0 0 0 0,-1 4 0 0 0,-21 392 6406 0 0,20-303-5426 0 0,-10 242 174 0 0,12-336-1434 0 0,0 0 0 0 0,0 0 0 0 0,0 0 0 0 0,0 0-1 0 0,0-1 1 0 0,0 1 0 0 0,1 0 0 0 0,-1 0 0 0 0,0 0 0 0 0,0-1 0 0 0,1 1 0 0 0,-1 0-1 0 0,1 0 1 0 0,-1-1 0 0 0,1 1 0 0 0,-1 0 0 0 0,1-1 0 0 0,-1 1 0 0 0,1-1 0 0 0,-1 1-1 0 0,1 0 1 0 0,0-1 0 0 0,-1 0 0 0 0,1 1 0 0 0,0-1 0 0 0,0 1 0 0 0,-1-1 0 0 0,1 0-1 0 0,0 1 1 0 0,0-1 0 0 0,0 0 0 0 0,-1 0 0 0 0,1 0 0 0 0,0 0 0 0 0,0 1 0 0 0,0-1-1 0 0,0 0 1 0 0,-1 0 0 0 0,1-1 0 0 0,1 1 0 0 0,29-6-6073 0 0,-31 6 6126 0 0,23-10-3885 0 0,7-5 560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5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61 816 0 0,'7'-37'4737'0'0,"-7"36"-4433"0"0,1-1-1 0 0,-1 1 1 0 0,0 0-1 0 0,1 0 1 0 0,-1 0-1 0 0,1 0 1 0 0,-1-1-1 0 0,1 1 1 0 0,0 0-1 0 0,-1 0 1 0 0,1 0-1 0 0,0 0 1 0 0,0 0-1 0 0,0 1 1 0 0,0-1-1 0 0,0 0 1 0 0,0 0-1 0 0,0 1 1 0 0,0-1-1 0 0,0 0 1 0 0,0 1-1 0 0,0-1 1 0 0,0 1-1 0 0,0-1 1 0 0,0 1-1 0 0,1 0 1 0 0,0-1-1 0 0,0 2-53 0 0,-1-1 1 0 0,1 1-1 0 0,-1 0 0 0 0,1-1 0 0 0,-1 1 0 0 0,1 0 1 0 0,-1 0-1 0 0,0 0 0 0 0,1 0 0 0 0,-1 0 1 0 0,0 0-1 0 0,0 0 0 0 0,0 1 0 0 0,0-1 0 0 0,0 0 1 0 0,0 1-1 0 0,0-1 0 0 0,1 3 0 0 0,12 28 1816 0 0,31 122 2484 0 0,-4-7-2056 0 0,61 118 1083 0 0,-42-118-2302 0 0,-40-86-1275 0 0,-20-61 0 0 0,0 0 0 0 0,0 0 0 0 0,0 1 0 0 0,1-1 0 0 0,-1 0 0 0 0,0 0 0 0 0,0 1 0 0 0,0-1 0 0 0,0 0 0 0 0,0 0 0 0 0,0 1 0 0 0,0-1 0 0 0,0 0 0 0 0,0 0 0 0 0,0 1 0 0 0,0-1 0 0 0,0 0 0 0 0,0 0 0 0 0,-1 1 0 0 0,1-1 0 0 0,0 0 0 0 0,0 0 0 0 0,0 1 0 0 0,0-1 0 0 0,0 0 0 0 0,0 0 0 0 0,-1 1 0 0 0,1-1 0 0 0,0 0 0 0 0,0 0 0 0 0,0 0 0 0 0,-1 0 0 0 0,1 1 0 0 0,0-1 0 0 0,0 0 0 0 0,0 0 0 0 0,-1 0 0 0 0,1 0 0 0 0,0 0 0 0 0,0 0 0 0 0,-1 0 0 0 0,1 1 0 0 0,0-1 0 0 0,0 0 0 0 0,-1 0 0 0 0,1 0 0 0 0,0 0 0 0 0,-1 0 0 0 0,1 0 0 0 0,0 0 0 0 0,-1-1 0 0 0,-9 0 0 0 0,-208-59 0 0 0,-545-62 0 0 0,741 115-706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5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8 940 0 0,'13'-7'16012'0'0,"-26"25"-15018"0"0,-1 0 1 0 0,-1-1-1 0 0,0 0 1 0 0,-30 23-1 0 0,-82 55 999 0 0,52-41-808 0 0,63-44-999 0 0,-35 25 1259 0 0,-59 57 0 0 0,105-91-1411 0 0,1-1 1 0 0,-1 0-1 0 0,1 1 0 0 0,0-1 1 0 0,-1 0-1 0 0,1 1 1 0 0,-1-1-1 0 0,1 1 0 0 0,0-1 1 0 0,0 0-1 0 0,-1 1 1 0 0,1-1-1 0 0,0 1 0 0 0,0-1 1 0 0,0 1-1 0 0,-1-1 0 0 0,1 1 1 0 0,0-1-1 0 0,0 1 1 0 0,0-1-1 0 0,0 1 0 0 0,0-1 1 0 0,0 1-1 0 0,0 0 1 0 0,0-1-1 0 0,0 1 0 0 0,0-1 1 0 0,0 1-1 0 0,1-1 0 0 0,-1 1 1 0 0,0 0-1 0 0,17 9 401 0 0,25-2-354 0 0,157-6-3367 0 0,-113-8-6206 0 0,-69 5 6577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51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18 412 0 0,'-21'-18'15472'0'0,"18"24"-14380"0"0,0 0 0 0 0,0 1 0 0 0,0-1 1 0 0,1 0-1 0 0,0 1 0 0 0,0-1 0 0 0,1 1 0 0 0,-1 9 0 0 0,-2 4 114 0 0,-7 22 1242 0 0,-25 66 1 0 0,35-96-5986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5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0 441 220 0 0,'158'-10'18287'0'0,"-79"4"-11165"0"0,-77 6-6842 0 0,0 0 0 0 0,0 0 0 0 0,0-1 0 0 0,0 1 0 0 0,0 0 0 0 0,0-1 1 0 0,0 0-1 0 0,0 1 0 0 0,0-1 0 0 0,0 0 0 0 0,0 0 0 0 0,0 0 0 0 0,2-2 0 0 0,-3 2-170 0 0,0 0-1 0 0,0 0 1 0 0,-1 0-1 0 0,1 0 1 0 0,0 0-1 0 0,-1 0 1 0 0,1 0-1 0 0,-1 0 1 0 0,0 0-1 0 0,1 0 0 0 0,-1 0 1 0 0,0-1-1 0 0,1 1 1 0 0,-1 0-1 0 0,0 0 1 0 0,0 0-1 0 0,0 0 1 0 0,0-2-1 0 0,-1-5 30 0 0,-1 1-1 0 0,0-1 0 0 0,0 1 1 0 0,-1 0-1 0 0,0 0 0 0 0,-5-8 1 0 0,-7-23 28 0 0,13 31-167 0 0,1 0 0 0 0,0 1 0 0 0,0-1 0 0 0,1 0 0 0 0,0 1 0 0 0,0-1 1 0 0,0 0-1 0 0,1 0 0 0 0,0 1 0 0 0,0-1 0 0 0,1 1 0 0 0,0-1 0 0 0,0 1 0 0 0,0-1 0 0 0,1 1 0 0 0,0 0 0 0 0,0 0 0 0 0,1 0 0 0 0,0 1 0 0 0,0-1 0 0 0,0 1 0 0 0,0 0 0 0 0,10-8 0 0 0,3-2 0 0 0,1 0 0 0 0,1 2 0 0 0,0 0 0 0 0,0 1 0 0 0,2 1 0 0 0,-1 1 0 0 0,1 1 0 0 0,1 1 0 0 0,0 1 0 0 0,0 0 0 0 0,0 2 0 0 0,1 0 0 0 0,-1 2 0 0 0,34-1 0 0 0,-51 4 0 0 0,-1 0 0 0 0,1 0 0 0 0,-1 0 0 0 0,0 1 0 0 0,1-1 0 0 0,-1 1 0 0 0,0 0 0 0 0,1 1 0 0 0,-1-1 0 0 0,0 1 0 0 0,0 0 0 0 0,0 0 0 0 0,5 3 0 0 0,-7-3 0 0 0,-1 0 0 0 0,1 0 0 0 0,0 0 0 0 0,-1 0 0 0 0,0 0 0 0 0,1 0 0 0 0,-1 0 0 0 0,0 1 0 0 0,0-1 0 0 0,0 0 0 0 0,0 1 0 0 0,-1-1 0 0 0,1 0 0 0 0,-1 1 0 0 0,1-1 0 0 0,-1 1 0 0 0,0 0 0 0 0,0-1 0 0 0,0 1 0 0 0,0-1 0 0 0,0 1 0 0 0,-1-1 0 0 0,1 1 0 0 0,-2 3 0 0 0,-13 47 0 0 0,9-36 0 0 0,1 0 0 0 0,1 0 0 0 0,0 0 0 0 0,2 1 0 0 0,-2 28 0 0 0,4-41 0 0 0,1 0 0 0 0,-1-1 0 0 0,1 1 0 0 0,0-1 0 0 0,0 1 0 0 0,1-1 0 0 0,-1 1 0 0 0,1-1 0 0 0,0 0 0 0 0,0 0 0 0 0,1 0 0 0 0,-1 0 0 0 0,1 0 0 0 0,0-1 0 0 0,0 1 0 0 0,0-1 0 0 0,0 1 0 0 0,1-1 0 0 0,-1 0 0 0 0,1 0 0 0 0,0-1 0 0 0,0 1 0 0 0,0-1 0 0 0,0 0 0 0 0,0 0 0 0 0,8 2 0 0 0,4 1 2 0 0,1 0-1 0 0,-1-2 1 0 0,1 0-1 0 0,0-1 1 0 0,1 0-1 0 0,23-2 1 0 0,39 4-166 0 0,-72-3-2116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52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12 512 0 0,'-4'-11'5143'0'0,"0"10"-1864"0"0,-2 21-465 0 0,2 34-833 0 0,14 173 2259 0 0,1 143-1264 0 0,-12-55-1096 0 0,-2-179-1262 0 0,0-9 495 0 0,18 172 1 0 0,-15-293-1034 0 0,1 0 0 0 0,0-1 0 0 0,1 1 0 0 0,-1 0 1 0 0,1-1-1 0 0,0 1 0 0 0,0-1 0 0 0,0 0 0 0 0,1 0 0 0 0,0 0 1 0 0,0 0-1 0 0,1 0 0 0 0,-1-1 0 0 0,6 6 0 0 0,-3-5 1 0 0,0-1 0 0 0,0 1 0 0 0,1-1 0 0 0,0 0 0 0 0,0-1 0 0 0,0 0-1 0 0,0 0 1 0 0,0 0 0 0 0,0-1 0 0 0,9 1 0 0 0,38 8 382 0 0,92 6 0 0 0,59-9 250 0 0,-110-5-491 0 0,662-9 2719 0 0,-673 3-2488 0 0,-66 3-5170 0 0,0 0-5099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5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33 512 0 0,'0'-2'1142'0'0,"-1"0"0"0"0,1-1 0 0 0,0 1-1 0 0,0-1 1 0 0,0 1 0 0 0,0-1 0 0 0,0 1 0 0 0,0-1 0 0 0,1 1 0 0 0,1-6 4662 0 0,0 10-4453 0 0,2 8-558 0 0,-1 0-1 0 0,0 0 1 0 0,0 0 0 0 0,-1 0 0 0 0,0 0 0 0 0,-1 1-1 0 0,0-1 1 0 0,-1 18 0 0 0,2 6 283 0 0,14 116 2639 0 0,-15-144-4258 0 0,2 13-1926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5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15 341 820 0 0,'-14'-19'13661'0'0,"14"18"-13366"0"0,1 0-1 0 0,-1 0 1 0 0,0-1 0 0 0,1 1 0 0 0,0 0 0 0 0,-1 0 0 0 0,1 0 0 0 0,-1 0 0 0 0,1 1 0 0 0,0-1-1 0 0,0 0 1 0 0,0 0 0 0 0,-1 0 0 0 0,1 1 0 0 0,0-1 0 0 0,0 0 0 0 0,0 1 0 0 0,0-1 0 0 0,0 0-1 0 0,0 1 1 0 0,1 0 0 0 0,-1-1 0 0 0,0 1 0 0 0,0 0 0 0 0,0-1 0 0 0,0 1 0 0 0,2 0 0 0 0,39-7 1784 0 0,-35 7-1582 0 0,263-8 2902 0 0,-151 8-2733 0 0,1024-53 1762 0 0,-787 31-1893 0 0,110-10-162 0 0,514-7-321 0 0,-480 31-52 0 0,-196 0 0 0 0,540-38 0 0 0,-687 35 0 0 0,357-32 0 0 0,-506 43 0 0 0,-5 1 0 0 0,-1-1 0 0 0,1-1 0 0 0,-1 1 0 0 0,1 0 0 0 0,-1 0 0 0 0,1-1 0 0 0,-1 0 0 0 0,1 1 0 0 0,-1-1 0 0 0,0 0 0 0 0,4-2 0 0 0,-6 3 25 0 0,1 0 1 0 0,-1 0-1 0 0,1 0 0 0 0,-1 0 1 0 0,1 0-1 0 0,-1-1 1 0 0,1 1-1 0 0,-1 0 0 0 0,1 0 1 0 0,-1-1-1 0 0,1 1 0 0 0,-1 0 1 0 0,0-1-1 0 0,1 1 0 0 0,-1 0 1 0 0,1-1-1 0 0,-1 1 1 0 0,0-1-1 0 0,1 1 0 0 0,-1 0 1 0 0,0-1-1 0 0,0 1 0 0 0,1-1 1 0 0,-1 1-1 0 0,0-1 0 0 0,0 1 1 0 0,0-1-1 0 0,0 1 1 0 0,0-2-1 0 0,0-5-3545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2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3 718 120 0 0,'-2'-6'1837'0'0,"2"1"1703"0"0,12-25-239 0 0,22-60 2273 0 0,-26 66-4749 0 0,-1-1-1 0 0,0 1 1 0 0,4-46-1 0 0,-9 32-364 0 0,-2 0 1 0 0,-2 1-1 0 0,-9-59 0 0 0,-34-107 1198 0 0,33 173-746 0 0,12 30-897 0 0,0 0 0 0 0,0 0 0 0 0,0 0 0 0 0,0 0 0 0 0,0 0 0 0 0,0 0 0 0 0,0 0 0 0 0,0 0 0 0 0,0-1-1 0 0,0 1 1 0 0,0 0 0 0 0,0 0 0 0 0,0 0 0 0 0,0 0 0 0 0,0 0 0 0 0,-1 0 0 0 0,1 0 0 0 0,0 0 0 0 0,0 0 0 0 0,0 0 0 0 0,0 0 0 0 0,0 0 0 0 0,0 0 0 0 0,0 0 0 0 0,0 0 0 0 0,0 0 0 0 0,-1-1 0 0 0,1 1 0 0 0,0 0 0 0 0,0 0 0 0 0,0 0 0 0 0,0 0 0 0 0,0 0 0 0 0,0 0 0 0 0,0 0 0 0 0,0 1 0 0 0,-1-1 0 0 0,1 0 0 0 0,0 0 0 0 0,0 0 0 0 0,0 0 0 0 0,0 0 0 0 0,0 0 0 0 0,0 0 0 0 0,0 0 0 0 0,0 0 0 0 0,0 0 0 0 0,-1 0-1 0 0,1 0 1 0 0,0 0 0 0 0,0 0 0 0 0,0 0 0 0 0,0 0 0 0 0,0 1 0 0 0,0-1 0 0 0,0 0 0 0 0,0 0 0 0 0,0 0 0 0 0,0 0 0 0 0,-2 17 355 0 0,4 9-43 0 0,1-1-1 0 0,1 1 0 0 0,1-1 0 0 0,11 29 0 0 0,0 8 126 0 0,14 134 958 0 0,-13-64-457 0 0,-16-126-1132 0 0,0-1 1 0 0,1 0 0 0 0,0 1 0 0 0,0-1 0 0 0,0 0-1 0 0,0 0 1 0 0,1 0 0 0 0,0 0 0 0 0,0-1 0 0 0,0 1 0 0 0,5 4-1 0 0,9 8-3389 0 0,2-2-3515 0 0,-16-12 4511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4:5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20 476 0 0,'-9'-20'14530'0'0,"8"66"-10981"0"0,10 88 0 0 0,-1-31-1885 0 0,1 104 1384 0 0,-23 285 0 0 0,-23-299-1721 0 0,3-23 10 0 0,29-144-1158 0 0,-3 53-119 0 0,8-66-60 0 0,2-3 0 0 0,-3-9 0 0 0,1-1 0 0 0,0 1 0 0 0,0-1 0 0 0,0 1 0 0 0,0-1 0 0 0,0 1 0 0 0,0-1 0 0 0,0 1 0 0 0,1-1 0 0 0,-1 1 0 0 0,0-1 0 0 0,0 1 0 0 0,0-1 0 0 0,0 0 0 0 0,1 1 0 0 0,-1-1 0 0 0,0 1 0 0 0,0-1 0 0 0,1 1 0 0 0,-1-1 0 0 0,0 0 1 0 0,1 1-1 0 0,-1-1 0 0 0,0 0 0 0 0,1 1 0 0 0,-1-1 0 0 0,1 0 0 0 0,-1 1 0 0 0,1-1 0 0 0,-1 0 0 0 0,1 1 0 0 0,4 1-14 0 0,-5-2-124 0 0,7 2-2601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5:1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170 118 452 0 0,'-16'-13'5924'0'0,"16"13"-5680"0"0,0-1 0 0 0,0 1-1 0 0,-1 0 1 0 0,1-1 0 0 0,0 1-1 0 0,0-1 1 0 0,0 1 0 0 0,0 0-1 0 0,0-1 1 0 0,0 1 0 0 0,0 0-1 0 0,0-1 1 0 0,0 1-1 0 0,0-1 1 0 0,1 1 0 0 0,-1 0-1 0 0,0-1 1 0 0,0 1 0 0 0,0-1-1 0 0,0 1 1 0 0,1 0 0 0 0,-1-1-1 0 0,0 1 1 0 0,0 0 0 0 0,0 0-1 0 0,1-1 245 0 0,0 0-245 0 0,18-10 5629 0 0,-3 5-5982 0 0,40-12 2806 0 0,-38 14-1761 0 0,-1-2 0 0 0,1 0 0 0 0,-1 0 0 0 0,0-2 0 0 0,-1 0 0 0 0,19-13 0 0 0,-35 21-915 0 0,0 0 1 0 0,0 0 0 0 0,0 0 0 0 0,0 0 0 0 0,0 0 0 0 0,1 0 0 0 0,-1 0 0 0 0,0 0 0 0 0,0 0 0 0 0,0 0-1 0 0,0 0 1 0 0,0 0 0 0 0,0 0 0 0 0,0 0 0 0 0,1 0 0 0 0,-1 0 0 0 0,0 0 0 0 0,0 1 0 0 0,0-1-1 0 0,0 0 1 0 0,0 0 0 0 0,0 0 0 0 0,0 0 0 0 0,0 0 0 0 0,1 0 0 0 0,-1 0 0 0 0,0 0 0 0 0,0 0 0 0 0,0 0-1 0 0,0 0 1 0 0,0 1 0 0 0,0-1 0 0 0,0 0 0 0 0,0 0 0 0 0,0 0 0 0 0,0 0 0 0 0,0 0 0 0 0,0 0-1 0 0,0 0 1 0 0,0 1 0 0 0,0-1 0 0 0,0 0 0 0 0,0 0 0 0 0,0 0 0 0 0,0 0 0 0 0,0 0 0 0 0,0 0 0 0 0,0 0-1 0 0,0 1 1 0 0,0-1 0 0 0,0 0 0 0 0,0 0 0 0 0,0 0 0 0 0,0 0 0 0 0,0 0 0 0 0,0 0 0 0 0,0 1-1 0 0,-1 14 332 0 0,-4 14-239 0 0,-3 14 68 0 0,1 1 0 0 0,3 0-1 0 0,1 69 1 0 0,22 130 826 0 0,-14-196-687 0 0,-4-37-299 0 0,1 1-1 0 0,-1 0 1 0 0,-1-1 0 0 0,0 1 0 0 0,-1-1-1 0 0,0 1 1 0 0,0-1 0 0 0,-1 1 0 0 0,-6 17-1 0 0,6-25-108 0 0,1-1 0 0 0,-1 0-1 0 0,-1 1 1 0 0,1-1 0 0 0,0 0 0 0 0,0 0-1 0 0,-1 0 1 0 0,1-1 0 0 0,-1 1-1 0 0,0 0 1 0 0,0-1 0 0 0,1 0 0 0 0,-6 2-1 0 0,-44 13-493 0 0,38-13 443 0 0,-258 62-94 0 0,329-67 2633 0 0,114-22-1146 0 0,-96 15-3383 0 0,-31 4-2588 0 0,1 0-3687 0 0,-23 2 5217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5:1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16 340 0 0,'-4'-14'17997'0'0,"3"13"-17242"0"0,-28 22 2079 0 0,2 1 0 0 0,-41 43 0 0 0,-30 25-380 0 0,82-77-2176 0 0,-10 7-180 0 0,8-9-3055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5:1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30 748 0 0,'-22'-30'21395'0'0,"34"35"-19735"0"0,17 10 756 0 0,-1 1-1 0 0,32 24 1 0 0,29 17-699 0 0,-63-42-1717 0 0,-10-6 0 0 0,0 0 0 0 0,34 12 0 0 0,-39-19-696 0 0,1-2-7848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5:13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3 217 236 0 0,'-2'-7'12911'0'0,"1"7"-12724"0"0,19-15 5238 0 0,36-23-3405 0 0,-41 30-88 0 0,-2-1-1242 0 0,0 0-1 0 0,-1-1 1 0 0,0 0-1 0 0,-1 0 1 0 0,0-1-1 0 0,14-23 1 0 0,18-21 2575 0 0,-40 54-2967 0 0,13 23 185 0 0,-2 21 131 0 0,8 75 0 0 0,-14-78-659 0 0,-5-28-466 0 0,2 8 589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5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0 264 0 0,'0'0'2234'0'0,"-16"5"4802"0"0,3 58-753 0 0,0 37-2300 0 0,0-1-1832 0 0,9-57-889 0 0,1-21-1904 0 0,1-2-4601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5:58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20 0 0,'-23'1'16534'0'0,"26"0"-14306"0"0,40 3-1289 0 0,-3 1 1392 0 0,83 12 1313 0 0,-105-14-3258 0 0,17 2-199 0 0,-13 1-8254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25:5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20 520 0 0,'-25'2'17400'0'0,"56"-3"-14370"0"0,58-8 0 0 0,-53 4-1172 0 0,37 0 0 0 0,-60 4-1265 0 0,-2 1-3658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6:3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20 440 0 0,'0'0'677'0'0,"-9"-18"6999"0"0,3 17-7304 0 0,0 1-1 0 0,0 0 0 0 0,0 0 1 0 0,0 0-1 0 0,0 1 0 0 0,0 0 0 0 0,0 0 1 0 0,-8 3-1 0 0,-3 0 134 0 0,-18 2 318 0 0,1 1 1 0 0,-1 2-1 0 0,1 1 0 0 0,-54 24 1 0 0,87-33-798 0 0,0 0 1 0 0,0-1 0 0 0,0 1-1 0 0,0 0 1 0 0,0-1-1 0 0,0 1 1 0 0,0 0 0 0 0,0 0-1 0 0,0 0 1 0 0,1 0-1 0 0,-1 0 1 0 0,0 0 0 0 0,1 0-1 0 0,-1 0 1 0 0,1 0-1 0 0,-1 0 1 0 0,1 0-1 0 0,-1 1 1 0 0,1-1 0 0 0,0 0-1 0 0,0 0 1 0 0,0 0-1 0 0,-1 0 1 0 0,1 1 0 0 0,0-1-1 0 0,0 0 1 0 0,1 0-1 0 0,-1 0 1 0 0,0 1-1 0 0,0-1 1 0 0,0 0 0 0 0,1 0-1 0 0,-1 0 1 0 0,1 0-1 0 0,-1 0 1 0 0,1 1 0 0 0,-1-1-1 0 0,1 0 1 0 0,0 0-1 0 0,-1 0 1 0 0,1-1 0 0 0,0 1-1 0 0,1 1 1 0 0,6 8 49 0 0,1 0 1 0 0,0-1-1 0 0,14 11 1 0 0,-9-8 14 0 0,11 15 166 0 0,-1 1-1 0 0,38 56 0 0 0,-7-7 666 0 0,-54-77-882 0 0,-1 1 1 0 0,0-1 0 0 0,0 1 0 0 0,1-1 0 0 0,-1 1 0 0 0,0-1 0 0 0,0 1 0 0 0,1-1 0 0 0,-1 0 0 0 0,1 1-1 0 0,-1-1 1 0 0,0 1 0 0 0,1-1 0 0 0,-1 0 0 0 0,1 0 0 0 0,-1 1 0 0 0,1-1 0 0 0,-1 0 0 0 0,1 0 0 0 0,-1 1-1 0 0,1-1 1 0 0,-1 0 0 0 0,1 0 0 0 0,-1 0 0 0 0,1 0 0 0 0,0 0 0 0 0,-1 0 0 0 0,1 0 0 0 0,-1 0 0 0 0,1 0-1 0 0,-1 0 1 0 0,1 0 0 0 0,0 0 0 0 0,0-1-1 0 0,0 0-1 0 0,-1 0 0 0 0,1 0 1 0 0,0 0-1 0 0,-1 0 1 0 0,1-1-1 0 0,0 1 1 0 0,-1 0-1 0 0,1 0 0 0 0,-1 0 1 0 0,0-1-1 0 0,1 1 1 0 0,-1-2-1 0 0,4-56 70 0 0,-4 50-6 0 0,6-95 71 0 0,2-57 17 0 0,-8 160-178 0 0,14 28-51 0 0,-8-22 49 0 0,0-1 0 0 0,0 0 0 0 0,0-1 0 0 0,0 1 0 0 0,1-1 0 0 0,-1 0-1 0 0,1-1 1 0 0,0 0 0 0 0,0 0 0 0 0,7 1 0 0 0,76 9 26 0 0,-67-10-48 0 0,214 19 60 0 0,240-8 0 0 0,136-13 126 0 0,-63-20-161 0 0,-514 17-14 0 0,418-29 367 0 0,-380 31 30 0 0,-73 1-384 0 0,12-2-387 0 0,-8 1-2220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6:3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0 184 0 0,'0'0'4853'0'0,"-8"35"-837"0"0,7 32-2047 0 0,3 0 0 0 0,3-1 1 0 0,17 80-1 0 0,0 19 230 0 0,-10 98 448 0 0,-3-28-1245 0 0,-7 18-153 0 0,-5-120-610 0 0,3-88-146 0 0,0-44-416 0 0,1 3 280 0 0,0 2-1005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2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1 364 0 0,'0'0'160'0'0,"0"0"-1"0"0,-1 0 1 0 0,1 0 0 0 0,0 0 0 0 0,0 0-1 0 0,-1 0 1 0 0,1 0 0 0 0,0 0-1 0 0,0 0 1 0 0,-1 0 0 0 0,1 0-1 0 0,0 0 1 0 0,0 0 0 0 0,0 0 0 0 0,-1 0-1 0 0,1 0 1 0 0,-2 2 2076 0 0,1-2-2077 0 0,1 0 1 0 0,0 0 0 0 0,0 0 0 0 0,0 1-1 0 0,0-1 1 0 0,0 0 0 0 0,0 0-1 0 0,0 1 1 0 0,0-1 0 0 0,0 0 0 0 0,0 0-1 0 0,-1 0 1 0 0,1 1 0 0 0,0-1-1 0 0,0 0 1 0 0,0 0 0 0 0,1 1-1 0 0,-1-1 1 0 0,0 0 0 0 0,14 7 2777 0 0,26 2-659 0 0,304 13 4265 0 0,-200-15-5411 0 0,323 23 2413 0 0,-290-17-2257 0 0,455 11 3110 0 0,-613-25-4274 0 0,70-5 524 0 0,-78 5-623 0 0,0-1-1 0 0,0 0 1 0 0,-1-1-1 0 0,1 0 0 0 0,17-8 1 0 0,-27 11-112 0 0,-1 0-1 0 0,0-1 1 0 0,0 1 0 0 0,1 0 0 0 0,-1 0-1 0 0,0 0 1 0 0,1 0 0 0 0,-1-1-1 0 0,0 1 1 0 0,0 0 0 0 0,1 0 0 0 0,-1-1-1 0 0,0 1 1 0 0,0 0 0 0 0,0-1-1 0 0,1 1 1 0 0,-1 0 0 0 0,0 0 0 0 0,0-1-1 0 0,0 1 1 0 0,0 0 0 0 0,0-1-1 0 0,0 1 1 0 0,0 0 0 0 0,0-1 0 0 0,0 1-1 0 0,0 0 1 0 0,0-1 0 0 0,0 1 0 0 0,0-1-1 0 0,0 1 1 0 0,0-1-278 0 0,0 0-1 0 0,-1 1 1 0 0,1-1-1 0 0,0 1 1 0 0,-1-1 0 0 0,1 1-1 0 0,0-1 1 0 0,-1 1-1 0 0,1-1 1 0 0,-1 1 0 0 0,1-1-1 0 0,-1 1 1 0 0,1 0-1 0 0,-1-1 1 0 0,0 1 0 0 0,1 0-1 0 0,-1-1 1 0 0,1 1 0 0 0,-1 0-1 0 0,0 0 1 0 0,1 0-1 0 0,-1-1 1 0 0,1 1 0 0 0,-1 0-1 0 0,0 0 1 0 0,0 0-1 0 0,-7 0-2871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6:53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22 20 0 0,'-6'-10'1003'0'0,"-3"-2"4946"0"0,1 13-532 0 0,2 13-3206 0 0,-3 34 552 0 0,3 0 1 0 0,0 91-1 0 0,6-112-2348 0 0,2 1 1 0 0,1-1-1 0 0,12 50 0 0 0,-9-68-1816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6:5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51 440 0 0,'-4'-3'1127'0'0,"0"1"0"0"0,0-1 0 0 0,0 1 0 0 0,0 1 0 0 0,0-1 0 0 0,-7-2 903 0 0,30 2 8993 0 0,44-1-8886 0 0,-32 2-813 0 0,29-1 15 0 0,110-20 0 0 0,-157 19-4541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6:5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3 516 0 0,'3'0'7515'0'0,"5"1"-3482"0"0,31 1-2468 0 0,-20-2 279 0 0,70 5 2929 0 0,134-12 0 0 0,-213 5-4681 0 0,2 0-1723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7:1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21 152 0 0,'-2'-21'12302'0'0,"-2"49"-10301"0"0,1 0 0 0 0,2 47 0 0 0,-1 12-211 0 0,-6 135 1045 0 0,8-125-1470 0 0,-22 154 0 0 0,-9-31 296 0 0,25-143-1132 0 0,5-75-573 0 0,-1 12-830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7:1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1 396 0 0,'-8'0'12119'0'0,"8"0"-11856"0"0,4 13 5264 0 0,19 27-3748 0 0,-14-25 144 0 0,162 294 5795 0 0,-155-277-8923 0 0,-14-26-3406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7:1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17 155 444 0 0,'-16'-29'8395'0'0,"33"11"-2240"0"0,69-10-1195 0 0,51-2-2083 0 0,-19 4-1362 0 0,-108 24-1386 0 0,13-4 330 0 0,1 0 1 0 0,0 2-1 0 0,26-2 0 0 0,-49 6-445 0 0,0 0 0 0 0,-1 0 0 0 0,1 0 0 0 0,0 1 0 0 0,-1-1 0 0 0,1 0 0 0 0,0 0 0 0 0,-1 0 0 0 0,1 0 0 0 0,0 1 0 0 0,-1-1 0 0 0,1 0 0 0 0,-1 0 0 0 0,1 1 0 0 0,0-1-1 0 0,-1 1 1 0 0,1-1 0 0 0,-1 0 0 0 0,1 1 0 0 0,-1-1 0 0 0,1 1 0 0 0,-1-1 0 0 0,0 1 0 0 0,1-1 0 0 0,-1 1 0 0 0,0 0 0 0 0,1-1 0 0 0,-1 1 0 0 0,0-1 0 0 0,0 1 0 0 0,1 0 0 0 0,-1-1 0 0 0,0 1-1 0 0,0 0 1 0 0,0-1 0 0 0,0 1 0 0 0,0 0 0 0 0,0-1 0 0 0,0 1 0 0 0,0 0 0 0 0,0-1 0 0 0,0 1 0 0 0,0 0 0 0 0,0-1 0 0 0,-1 2 0 0 0,-12 33 93 0 0,10-29-81 0 0,-10 22 16 0 0,-2-2 1 0 0,0 0-1 0 0,-33 40 0 0 0,0 1 91 0 0,18-24 15 0 0,8-12 177 0 0,-22 42 0 0 0,38-54 22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7:23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17 72 0 0,'-1'0'376'0'0,"0"0"-1"0"0,1 0 1 0 0,-1-1-1 0 0,0 1 1 0 0,0-1-1 0 0,1 1 1 0 0,-1-1-1 0 0,0 1 1 0 0,0-1 0 0 0,1 1-1 0 0,-1-1 1 0 0,0 0-1 0 0,1 1 1 0 0,-1-1-1 0 0,1 0 1 0 0,-1 1 0 0 0,1-1-1 0 0,0 0 1 0 0,-1 0-1 0 0,1 0 1 0 0,-1 1-1 0 0,1-1 1 0 0,0 0-1 0 0,0-1 1 0 0,20 3 8014 0 0,3 2-8973 0 0,91 6 3444 0 0,113 3 89 0 0,380 8 201 0 0,-606-20-3148 0 0,440 32 658 0 0,-268-24-577 0 0,206-18 0 0 0,-219 3-92 0 0,589-31 475 0 0,-501 35 939 0 0,-246 3-1738 0 0,10 5-4626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7:25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2 332 0 0,'-23'-2'5921'0'0,"34"9"-593"0"0,36 9-1693 0 0,52 8-1301 0 0,1-5 0 0 0,142 10 0 0 0,207-14 339 0 0,-357-14-2217 0 0,168-5 435 0 0,150 7 223 0 0,254 1 229 0 0,-649-4-1285 0 0,210-17 1192 0 0,-139 10 281 0 0,-85 7-1462 0 0,23-1 458 0 0,-47 22-13577 0 0,4-13 9779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2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57 196 596 0 0,'-2'-4'352'0'0,"-1"0"0"0"0,1 0 0 0 0,1 0 0 0 0,-1 0 0 0 0,0 0 0 0 0,1 0 0 0 0,0 0 0 0 0,0-1 0 0 0,0 1 0 0 0,1-1 0 0 0,-1 1 0 0 0,1 0 0 0 0,0-1 0 0 0,0 1 0 0 0,1-1 1 0 0,-1 1-1 0 0,1 0 0 0 0,0-1 0 0 0,0 1 0 0 0,1 0 0 0 0,-1 0 0 0 0,1 0 0 0 0,0 0 0 0 0,3-5 0 0 0,-2 2 5 0 0,1 1 0 0 0,0 0 1 0 0,0 0-1 0 0,1 0 0 0 0,-1 0 0 0 0,1 1 1 0 0,1 0-1 0 0,-1 0 0 0 0,1 0 1 0 0,0 0-1 0 0,0 1 0 0 0,0 0 0 0 0,0 1 1 0 0,10-5-1 0 0,-14 7-242 0 0,0 1 0 0 0,0-1 0 0 0,0 0 1 0 0,0 1-1 0 0,0-1 0 0 0,0 1 0 0 0,1 0 0 0 0,-1 0 0 0 0,0 0 0 0 0,0 0 1 0 0,0 0-1 0 0,1 0 0 0 0,-1 1 0 0 0,0-1 0 0 0,0 1 0 0 0,0-1 0 0 0,0 1 0 0 0,0 0 1 0 0,0 0-1 0 0,0 0 0 0 0,2 1 0 0 0,-1 0 21 0 0,-1 1-1 0 0,1-1 1 0 0,-1 1 0 0 0,0-1 0 0 0,0 1-1 0 0,0 0 1 0 0,0 0 0 0 0,0 0 0 0 0,-1 0-1 0 0,0 0 1 0 0,1 0 0 0 0,0 5 0 0 0,1 1 94 0 0,-2 0 1 0 0,1 0 0 0 0,-1 0-1 0 0,0 0 1 0 0,-1 0 0 0 0,0 0-1 0 0,-1 0 1 0 0,0 0 0 0 0,-3 16 0 0 0,1-14 51 0 0,-1 1 1 0 0,0-1 0 0 0,0 0 0 0 0,-1 0 0 0 0,-1-1 0 0 0,0 0 0 0 0,-9 12-1 0 0,15-21-80 0 0,22 15 507 0 0,-4-10-566 0 0,21 7 214 0 0,-1 1 0 0 0,0 1-1 0 0,64 38 1 0 0,-93-47-273 0 0,0 0-1 0 0,0 1 0 0 0,0 0 1 0 0,-1 0-1 0 0,0 1 0 0 0,0 0 1 0 0,-1 0-1 0 0,0 1 1 0 0,0 0-1 0 0,-1 1 0 0 0,-1-1 1 0 0,1 1-1 0 0,-2 0 1 0 0,1 0-1 0 0,-1 1 0 0 0,-1-1 1 0 0,0 1-1 0 0,0 0 1 0 0,0 11-1 0 0,-2-13 4 0 0,-1-1 0 0 0,0 1 0 0 0,-1 0-1 0 0,0-1 1 0 0,0 1 0 0 0,-1-1 0 0 0,0 0 0 0 0,-1 1 0 0 0,0-1 0 0 0,0 0 0 0 0,0 0 0 0 0,-10 14 0 0 0,6-10 17 0 0,-1-1 1 0 0,-1-1 0 0 0,1 1 0 0 0,-2-1 0 0 0,1-1-1 0 0,-1 0 1 0 0,-17 12 0 0 0,15-14-26 0 0,0 0-1 0 0,0-1 1 0 0,-1 0 0 0 0,0-1-1 0 0,0-1 1 0 0,0 0 0 0 0,-1-1-1 0 0,1 0 1 0 0,-1-1 0 0 0,0 0-1 0 0,-22-1 1 0 0,16-2-110 0 0,1 0-1 0 0,0-1 1 0 0,-1-1 0 0 0,1-1-1 0 0,1 0 1 0 0,-1-2 0 0 0,-30-12-1 0 0,43 14-137 0 0,-1 1-1 0 0,1-1 0 0 0,0 0 0 0 0,0 0 0 0 0,-9-9 1 0 0,12 11-107 0 0,1 0 0 0 0,0-1 1 0 0,0 1-1 0 0,1 0 1 0 0,-1-1-1 0 0,0 1 0 0 0,1-1 1 0 0,-1 1-1 0 0,1-1 1 0 0,0 0-1 0 0,0 0 0 0 0,0 1 1 0 0,0-1-1 0 0,1 0 1 0 0,-1-5-1 0 0,1 7-233 0 0,0-1 0 0 0,1 1 1 0 0,-1 0-1 0 0,0 0 0 0 0,1 0 0 0 0,0 0 1 0 0,-1 0-1 0 0,1 0 0 0 0,0 0 0 0 0,-1 0 1 0 0,1 0-1 0 0,0 1 0 0 0,0-1 0 0 0,0 0 1 0 0,-1 0-1 0 0,3-1 0 0 0,7-2-2294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2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0 381 192 0 0,'18'-33'13185'0'0,"8"7"-5773"0"0,-10 15-5919 0 0,0 1-1 0 0,19-9 1 0 0,-22 12-892 0 0,1 0 0 0 0,-1-1 0 0 0,22-18 0 0 0,-28 20-545 0 0,-1-1-1 0 0,1 0 1 0 0,-1-1-1 0 0,0 0 1 0 0,-1 1 0 0 0,0-2-1 0 0,-1 1 1 0 0,1 0-1 0 0,-1-1 1 0 0,-1 0-1 0 0,0 0 1 0 0,0 0-1 0 0,-1 0 1 0 0,0-1 0 0 0,0 1-1 0 0,-1-1 1 0 0,-1 1-1 0 0,1-1 1 0 0,-1 1-1 0 0,-3-19 1 0 0,2 17 225 0 0,1 9-179 0 0,0 1 1 0 0,0-1-1 0 0,0 1 0 0 0,0-1 1 0 0,0 1-1 0 0,-1-1 1 0 0,1 1-1 0 0,0-1 1 0 0,-1 1-1 0 0,1-1 1 0 0,-1 1-1 0 0,1-1 1 0 0,-1 1-1 0 0,-1-2 0 0 0,-8 17 350 0 0,7-5-283 0 0,1 0 0 0 0,0 0 0 0 0,1 0 0 0 0,0 1 0 0 0,1-1 1 0 0,-1 1-1 0 0,2-1 0 0 0,1 10 0 0 0,-1 0-527 0 0,2-1-1 0 0,0 1 1 0 0,6 18-1 0 0,-7-29-691 0 0,1-1 0 0 0,0 0 1 0 0,0 0-1 0 0,1 0 0 0 0,8 12 0 0 0,-3-12-6194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2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585 132 596 0 0,'2'-7'889'0'0,"-1"-1"0"0"0,1-1 0 0 0,-2 1-1 0 0,1 0 1 0 0,-1 0 0 0 0,0 0 0 0 0,-1 0 0 0 0,-2-13 0 0 0,2 19-618 0 0,0-1 0 0 0,0 0 0 0 0,0 1 1 0 0,0-1-1 0 0,-1 1 0 0 0,0-1 0 0 0,1 1 1 0 0,-1 0-1 0 0,0 0 0 0 0,0-1 0 0 0,0 1 1 0 0,0 1-1 0 0,0-1 0 0 0,0 0 0 0 0,-1 0 1 0 0,1 1-1 0 0,-1-1 0 0 0,1 1 1 0 0,-1 0-1 0 0,0 0 0 0 0,1 0 0 0 0,-1 0 1 0 0,0 0-1 0 0,0 1 0 0 0,0-1 0 0 0,1 1 1 0 0,-6 0-1 0 0,-7-1 202 0 0,1 1 0 0 0,-1 1-1 0 0,1 1 1 0 0,0 0 0 0 0,0 0 0 0 0,-22 8 0 0 0,-80 34 1348 0 0,89-32-1281 0 0,1 1 0 0 0,0 1 0 0 0,1 1 0 0 0,1 1 0 0 0,-37 32 0 0 0,52-40-343 0 0,1-1 1 0 0,0 1 0 0 0,1 1 0 0 0,-1-1 0 0 0,2 1-1 0 0,-1 0 1 0 0,1 1 0 0 0,1-1 0 0 0,0 1 0 0 0,0 0-1 0 0,1 1 1 0 0,0-1 0 0 0,1 1 0 0 0,0 0 0 0 0,1 0-1 0 0,0 0 1 0 0,-1 20 0 0 0,4-20-76 0 0,1 0 0 0 0,0-1 1 0 0,1 1-1 0 0,0-1 0 0 0,0 1 1 0 0,1-1-1 0 0,1 0 0 0 0,0-1 0 0 0,0 1 1 0 0,1-1-1 0 0,0 0 0 0 0,0 0 1 0 0,1-1-1 0 0,1 0 0 0 0,-1 0 0 0 0,1 0 1 0 0,0-1-1 0 0,1-1 0 0 0,11 8 0 0 0,-3-3-108 0 0,0 0 0 0 0,1-1-1 0 0,0-2 1 0 0,0 0-1 0 0,1 0 1 0 0,0-2 0 0 0,0 0-1 0 0,0-1 1 0 0,33 3-1 0 0,-47-7-115 0 0,1-1-1 0 0,-1 0 0 0 0,0 0 0 0 0,0 0 0 0 0,0 0 0 0 0,0-1 0 0 0,0 0 1 0 0,0 0-1 0 0,0 0 0 0 0,7-3 0 0 0,-11 3-100 0 0,2-5-59 0 0,-2 5 251 0 0,-1 1-1 0 0,0 0 1 0 0,1 0 0 0 0,-1-1-1 0 0,0 1 1 0 0,0-1 0 0 0,1 1-1 0 0,-1 0 1 0 0,0-1 0 0 0,0 1-1 0 0,1-1 1 0 0,-1 1 0 0 0,0 0-1 0 0,0-1 1 0 0,0 1 0 0 0,0-1-1 0 0,0 1 1 0 0,0-1 0 0 0,0 1-1 0 0,0-1 1 0 0,0 1-1 0 0,0 0 1 0 0,0-1 0 0 0,0 1-1 0 0,0-1 1 0 0,0 1 0 0 0,0-1-1 0 0,0 1 1 0 0,-1-1 0 0 0,1 1-1 0 0,0 0 1 0 0,0-1 0 0 0,0 1-1 0 0,-1-1 1 0 0,-4-4-4 0 0,0 1-1 0 0,0 0 1 0 0,-1 0 0 0 0,1 1 0 0 0,-1-1-1 0 0,0 1 1 0 0,0 0 0 0 0,0 1 0 0 0,0-1-1 0 0,0 1 1 0 0,-1 0 0 0 0,1 1-1 0 0,-1 0 1 0 0,1 0 0 0 0,-1 0 0 0 0,-8 1-1 0 0,-7-1-31 0 0,0 1-1 0 0,0 1 1 0 0,-41 7-1 0 0,51-7 56 0 0,9-1-8 0 0,0 0-1 0 0,1 0 1 0 0,-1 1-1 0 0,0-1 1 0 0,0 1 0 0 0,1 0-1 0 0,-1 0 1 0 0,1 0 0 0 0,-1 0-1 0 0,1 0 1 0 0,-1 0 0 0 0,1 1-1 0 0,0-1 1 0 0,-5 5 0 0 0,6-6-52 0 0,0 1 0 0 0,0 0 0 0 0,0 0 0 0 0,1 0 0 0 0,-1-1 0 0 0,0 1 0 0 0,0 0 1 0 0,1 0-1 0 0,-1 0 0 0 0,0 1 0 0 0,1-1 0 0 0,-1 0 0 0 0,1 0 0 0 0,-1 0 1 0 0,1 0-1 0 0,0 0 0 0 0,0 1 0 0 0,-1-1 0 0 0,1 2 0 0 0,0-1-749 0 0,2 1 40 0 0,18 16-1725 0 0,9-4-4649 0 0,-12-10 4386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2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12 0 0,'14'-13'245'0'0,"7"2"6620"0"0,-20 10-6460 0 0,0 1 0 0 0,1 0 0 0 0,-1 0 1 0 0,0 0-1 0 0,1 0 0 0 0,-1 0 0 0 0,0 1 0 0 0,1-1 0 0 0,-1 0 0 0 0,0 0 0 0 0,1 1 0 0 0,-1-1 0 0 0,0 1 1 0 0,0-1-1 0 0,0 1 0 0 0,1 0 0 0 0,-1-1 0 0 0,0 1 0 0 0,0 0 0 0 0,0 0 0 0 0,0 0 0 0 0,0 0 0 0 0,0 0 1 0 0,0 0-1 0 0,-1 0 0 0 0,1 0 0 0 0,1 2 0 0 0,8 16 3610 0 0,-5-13 1439 0 0,-5-20-4000 0 0,-3-34-365 0 0,1 31-739 0 0,1-1 0 0 0,2-31-1 0 0,0 42-291 0 0,0 1 1 0 0,0 0-1 0 0,1 0 0 0 0,0-1 0 0 0,0 1 0 0 0,0 0 0 0 0,1 1 0 0 0,0-1 0 0 0,0 0 0 0 0,1 1 0 0 0,6-8 1 0 0,-6 8-73 0 0,0 0 0 0 0,1 1 1 0 0,-1 0-1 0 0,1 0 0 0 0,0 0 0 0 0,0 1 1 0 0,1-1-1 0 0,-1 1 0 0 0,1 0 1 0 0,0 1-1 0 0,-1 0 0 0 0,1-1 1 0 0,0 2-1 0 0,0-1 0 0 0,1 1 1 0 0,-1 0-1 0 0,0 0 0 0 0,0 1 1 0 0,0-1-1 0 0,10 2 0 0 0,-8 0-621 0 0,-1 0 1 0 0,1 1-1 0 0,-1-1 0 0 0,9 5 1 0 0,27 17-6382 0 0,-23-11 3390 0 0,11 3 518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26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0 788 0 0,'3'32'13342'0'0,"22"61"-6644"0"0,-9 5-3685 0 0,2 97 64 0 0,-13-77-1786 0 0,-4 1 0 0 0,-6-1-1 0 0,-23 133 1 0 0,25-239-1280 0 0,1-3-2679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27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0 208 572 0 0,'3'-16'1334'0'0,"0"1"1"0"0,1-1-1 0 0,1 1 0 0 0,0 0 1 0 0,1 0-1 0 0,1 0 1 0 0,11-19-1 0 0,-15 29-923 0 0,1 0 0 0 0,0 0 1 0 0,0 1-1 0 0,0-1 0 0 0,0 1 0 0 0,0 0 0 0 0,1 0 1 0 0,0 0-1 0 0,0 1 0 0 0,0-1 0 0 0,0 1 0 0 0,1 1 1 0 0,-1-1-1 0 0,1 1 0 0 0,0 0 0 0 0,0 0 0 0 0,-1 0 1 0 0,1 1-1 0 0,0 0 0 0 0,0 0 0 0 0,1 1 0 0 0,8-1 1 0 0,0 3-37 0 0,0-1 0 0 0,0 2 0 0 0,-1 0 0 0 0,0 0 1 0 0,1 2-1 0 0,-1-1 0 0 0,0 2 0 0 0,-1 0 0 0 0,0 1 0 0 0,0 0 1 0 0,0 1-1 0 0,-1 0 0 0 0,0 1 0 0 0,18 17 0 0 0,-28-24-323 0 0,0 0 0 0 0,0 0 0 0 0,0 0 0 0 0,-1 0 0 0 0,1 0 0 0 0,-1 0 0 0 0,1 1 0 0 0,-1-1-1 0 0,0 0 1 0 0,0 1 0 0 0,0-1 0 0 0,0 1 0 0 0,-1-1 0 0 0,1 1 0 0 0,0-1 0 0 0,-1 1 0 0 0,0 0 0 0 0,0-1-1 0 0,0 1 1 0 0,0 4 0 0 0,-1-4-9 0 0,0 1 0 0 0,-1-1-1 0 0,1 0 1 0 0,-1 1 0 0 0,1-1 0 0 0,-1 0-1 0 0,0 0 1 0 0,0 0 0 0 0,0 0 0 0 0,-1 0-1 0 0,1 0 1 0 0,-1-1 0 0 0,-3 3 0 0 0,-6 5 32 0 0,-1-1 0 0 0,0-1 1 0 0,0 0-1 0 0,-1-1 1 0 0,-25 9-1 0 0,-96 28 301 0 0,118-40-815 0 0,0 0 1 0 0,0-2-1 0 0,0 0 1 0 0,-1-1 0 0 0,1 0-1 0 0,-20-3 1 0 0,56-4-10571 0 0,4 3 8479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2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90 672 0 0,'-12'-11'1301'0'0,"-1"0"1"0"0,0 1-1 0 0,0 0 0 0 0,-1 1 0 0 0,0 1 0 0 0,-19-8 1 0 0,24 13-643 0 0,1 0 1 0 0,0 1 0 0 0,-1 0 0 0 0,1 0 0 0 0,-1 1-1 0 0,0 0 1 0 0,1 0 0 0 0,-1 1 0 0 0,0 1 0 0 0,0-1-1 0 0,1 1 1 0 0,-1 1 0 0 0,-12 3 0 0 0,8-2 31 0 0,1 2-1 0 0,0 0 1 0 0,0 0 0 0 0,0 1 0 0 0,1 1 0 0 0,-18 12 0 0 0,24-15-458 0 0,1 0 1 0 0,-1 0-1 0 0,0 0 0 0 0,1 1 1 0 0,0-1-1 0 0,0 1 1 0 0,1 0-1 0 0,-1 0 1 0 0,1 1-1 0 0,0-1 1 0 0,0 1-1 0 0,1-1 1 0 0,0 1-1 0 0,0 0 1 0 0,0 0-1 0 0,-1 7 1 0 0,3-10-184 0 0,0-1 1 0 0,0 1 0 0 0,0-1 0 0 0,0 1 0 0 0,0-1 0 0 0,1 0-1 0 0,-1 1 1 0 0,1-1 0 0 0,-1 1 0 0 0,1-1 0 0 0,0 0 0 0 0,0 1-1 0 0,0-1 1 0 0,0 0 0 0 0,1 0 0 0 0,-1 0 0 0 0,1 0 0 0 0,-1 0 0 0 0,1 0-1 0 0,-1 0 1 0 0,1 0 0 0 0,0-1 0 0 0,0 1 0 0 0,0-1 0 0 0,0 1-1 0 0,0-1 1 0 0,0 0 0 0 0,1 0 0 0 0,-1 0 0 0 0,0 0 0 0 0,1 0-1 0 0,-1 0 1 0 0,0-1 0 0 0,1 1 0 0 0,-1-1 0 0 0,1 0 0 0 0,2 0 0 0 0,0 1-101 0 0,0 0 0 0 0,0-1 1 0 0,1 0-1 0 0,-1 0 0 0 0,0-1 0 0 0,0 1 1 0 0,1-1-1 0 0,-1 0 0 0 0,0 0 1 0 0,0-1-1 0 0,0 0 0 0 0,0 0 1 0 0,-1 0-1 0 0,1 0 0 0 0,0-1 1 0 0,7-5-1 0 0,-8 4 228 0 0,-1 0 0 0 0,1 0 0 0 0,-1 0 0 0 0,0-1-1 0 0,0 0 1 0 0,0 1 0 0 0,0-1 0 0 0,-1 0 0 0 0,4-10 1104 0 0,11 29-579 0 0,-7-3-666 0 0,1-1 0 0 0,-1 0 0 0 0,1 0 0 0 0,1-1-1 0 0,0-1 1 0 0,0 0 0 0 0,20 9 0 0 0,1-2-49 0 0,61 21 0 0 0,-69-29-400 0 0,0 0 0 0 0,47 5 1 0 0,-10-12-3619 0 0,-51-1 1708 0 0,0 0 0 0 0,0-1 1 0 0,16-5-1 0 0,-5-1-800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2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137 140 8 0 0,'-13'-33'1405'0'0,"-11"-28"4776"0"0,22 57-5298 0 0,-1 0 1 0 0,1 0 0 0 0,-1 0-1 0 0,0 0 1 0 0,0 0-1 0 0,0 1 1 0 0,0-1 0 0 0,-1 1-1 0 0,0 0 1 0 0,1 0-1 0 0,-6-3 3623 0 0,3 9-2999 0 0,6-3-1446 0 0,-1 0-1 0 0,1 0 1 0 0,0 0-1 0 0,-1 0 1 0 0,1 0-1 0 0,0 0 1 0 0,-1 0 0 0 0,1 0-1 0 0,0 0 1 0 0,-1 0-1 0 0,1 0 1 0 0,0 0-1 0 0,-1 0 1 0 0,1 0 0 0 0,0 1-1 0 0,-1-1 1 0 0,1 0-1 0 0,0 0 1 0 0,0 0-1 0 0,-1 0 1 0 0,1 1 0 0 0,0-1-1 0 0,0 0 1 0 0,-1 0-1 0 0,1 1 1 0 0,0-1-1 0 0,0 0 1 0 0,-1 1 0 0 0,1-1-1 0 0,0 0 1 0 0,0 0-1 0 0,0 1 1 0 0,0-1-1 0 0,0 0 1 0 0,0 1 0 0 0,0-1-1 0 0,-1 0 1 0 0,1 1-1 0 0,2 9 376 0 0,0-1-1 0 0,1 0 1 0 0,0 0-1 0 0,0 0 1 0 0,0-1 0 0 0,9 15-1 0 0,37 52 1049 0 0,3 3-417 0 0,-48-71-1046 0 0,-1 0 0 0 0,1 0 0 0 0,-1 0 0 0 0,0 1 0 0 0,-1-1 0 0 0,0 1 0 0 0,0-1 0 0 0,1 12 0 0 0,-3-17-12 0 0,0 1-1 0 0,-1-1 1 0 0,1 1-1 0 0,0-1 1 0 0,-1 0-1 0 0,0 1 0 0 0,1-1 1 0 0,-1 0-1 0 0,0 0 1 0 0,0 1-1 0 0,-1-1 1 0 0,1 0-1 0 0,0 0 0 0 0,0 0 1 0 0,-1 0-1 0 0,0-1 1 0 0,1 1-1 0 0,-1 0 0 0 0,0 0 1 0 0,0-1-1 0 0,0 0 1 0 0,0 1-1 0 0,0-1 1 0 0,0 0-1 0 0,0 0 0 0 0,0 0 1 0 0,0 0-1 0 0,-1 0 1 0 0,1 0-1 0 0,0-1 0 0 0,-4 1 1 0 0,-8 3-95 0 0,0-2 0 0 0,0 0 1 0 0,0 0-1 0 0,-1-2 0 0 0,1 0 0 0 0,0 0 1 0 0,-23-4-1 0 0,35 4-426 0 0,-1-2-130 0 0,3 2 578 0 0,0 0 0 0 0,-1 0 0 0 0,1 0 1 0 0,0 0-1 0 0,0 0 0 0 0,-1 0 0 0 0,1 0 0 0 0,0 0 1 0 0,-1 0-1 0 0,1-1 0 0 0,0 1 0 0 0,0 0 1 0 0,-1 0-1 0 0,1 0 0 0 0,0 0 0 0 0,0-1 0 0 0,-1 1 1 0 0,1 0-1 0 0,0 0 0 0 0,0 0 0 0 0,0-1 0 0 0,-1 1 1 0 0,1 0-1 0 0,0 0 0 0 0,0-1 0 0 0,0 1 1 0 0,0 0-1 0 0,0-1 0 0 0,-1 1 0 0 0,1 0 0 0 0,0-1 1 0 0,0 1-1 0 0,0 0 0 0 0,0 0 0 0 0,0-1 0 0 0,0 1 1 0 0,0 0-1 0 0,0-1 0 0 0,0 1 0 0 0,0 0 1 0 0,0-1-1 0 0,0 1 0 0 0,1 0 0 0 0,-1 0 0 0 0,0-1 1 0 0,0 1-1 0 0,0 0 0 0 0,0-1 0 0 0,0 1 0 0 0,1 0 1 0 0,-1 0-1 0 0,0-1 0 0 0,0 1 0 0 0,1 0 1 0 0,24-11-2472 0 0,39-1-1677 0 0,25 0-1542 0 0,-40 6 3369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2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38 936 0 0,'-23'-7'1360'0'0,"-3"-1"1329"0"0,-1 2 1 0 0,1 0-1 0 0,-40-3 0 0 0,60 8-2156 0 0,0 1 0 0 0,0 0 0 0 0,0 0 0 0 0,0 1 0 0 0,0-1 0 0 0,1 1 0 0 0,-1 0 0 0 0,0 1 0 0 0,0-1 0 0 0,1 1 0 0 0,-1 0 0 0 0,1 1 0 0 0,-1 0 0 0 0,1-1 0 0 0,0 2 0 0 0,0-1 1 0 0,1 0-1 0 0,-1 1 0 0 0,0 0 0 0 0,1 0 0 0 0,-7 9 0 0 0,9-9-275 0 0,0 0 0 0 0,0 0 0 0 0,0 0 0 0 0,1 1 0 0 0,0-1 0 0 0,0 0 0 0 0,0 1 0 0 0,0-1 0 0 0,1 1 1 0 0,-1 0-1 0 0,1-1 0 0 0,1 1 0 0 0,-1-1 0 0 0,0 1 0 0 0,1-1 0 0 0,0 1 0 0 0,0-1 0 0 0,0 0 0 0 0,1 1 0 0 0,0-1 0 0 0,-1 0 1 0 0,1 0-1 0 0,5 7 0 0 0,0 0-34 0 0,-1-1 0 0 0,2 0 0 0 0,-1 0 0 0 0,1 0 1 0 0,1-1-1 0 0,0-1 0 0 0,16 14 0 0 0,-16-16-224 0 0,1 0 0 0 0,0 0 0 0 0,0-1 0 0 0,0-1 0 0 0,1 0 0 0 0,0 0 0 0 0,-1-1 0 0 0,1 0 0 0 0,1-1 0 0 0,-1 0 0 0 0,0 0 0 0 0,0-2 0 0 0,23 0 0 0 0,-33 0 0 0 0,1 0 0 0 0,-1 0 0 0 0,1-1 0 0 0,-1 1 0 0 0,0 0 0 0 0,1-1 0 0 0,-1 1 0 0 0,1-1 0 0 0,-1 1 0 0 0,0-1 0 0 0,0 1 0 0 0,1-1 0 0 0,-1 0 0 0 0,0 0 0 0 0,0 0 0 0 0,0 0 0 0 0,0 0 0 0 0,0 0 0 0 0,0 0 0 0 0,0 0 0 0 0,0 0 0 0 0,0 0 0 0 0,-1 0 0 0 0,1-1 0 0 0,0 1 0 0 0,-1 0 0 0 0,1 0 0 0 0,0-3 0 0 0,-2-10 0 0 0,-3 4 0 0 0,0 1 0 0 0,-1 0 0 0 0,0 0 0 0 0,0 1 0 0 0,-1 0 0 0 0,0-1 0 0 0,0 2 0 0 0,-1-1 0 0 0,0 1 0 0 0,-1 0 0 0 0,-14-11 0 0 0,-13-7 0 0 0,-53-28 0 0 0,87 52-50 0 0,-68-34-520 0 0,64 33-202 0 0,-1 0-1 0 0,0 0 1 0 0,0 1-1 0 0,1 0 0 0 0,-1 0 1 0 0,-7 0-1 0 0,10 2-738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28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65 756 0 0,'-7'-6'789'0'0,"0"0"0"0"0,0 0 0 0 0,-1 0 0 0 0,0 1 0 0 0,0 0 0 0 0,0 0 1 0 0,-1 1-1 0 0,0 0 0 0 0,0 0 0 0 0,0 1 0 0 0,0 1 0 0 0,-15-3 0 0 0,10 3-106 0 0,0 1 1 0 0,1 0-1 0 0,-1 2 1 0 0,0-1-1 0 0,0 2 1 0 0,1 0-1 0 0,-1 0 1 0 0,-16 6-1 0 0,13-3-172 0 0,1 1 0 0 0,0 1 0 0 0,0 0 0 0 0,1 1 0 0 0,0 1 0 0 0,0 0 0 0 0,1 1 0 0 0,0 1 0 0 0,1 0 0 0 0,0 1 0 0 0,0 0 0 0 0,2 1 0 0 0,-1 0 0 0 0,-11 19 0 0 0,16-19-214 0 0,0 0 1 0 0,0 1 0 0 0,2-1 0 0 0,0 1 0 0 0,0 1 0 0 0,1-1 0 0 0,1 0 0 0 0,0 1-1 0 0,1 0 1 0 0,1 0 0 0 0,0-1 0 0 0,3 23 0 0 0,-1-26-146 0 0,1 0 0 0 0,0 0 0 0 0,1 0 0 0 0,0 0-1 0 0,1 0 1 0 0,0 0 0 0 0,1-1 0 0 0,0 0 0 0 0,0 0 0 0 0,1 0 0 0 0,1-1 0 0 0,-1 0 0 0 0,1 0-1 0 0,1 0 1 0 0,0-1 0 0 0,14 12 0 0 0,-5-8 38 0 0,1 0 1 0 0,0-1-1 0 0,0-1 0 0 0,1-1 1 0 0,1 0-1 0 0,37 10 0 0 0,-14-8-864 0 0,1-1 1 0 0,52 3-1 0 0,-53-12-1965 0 0,-2-5-5944 0 0,-28 3 5263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29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78 268 0 0,'-10'-5'1461'0'0,"-12"-6"2601"0"0,10 2 5565 0 0,17 7-9115 0 0,-1 1-1 0 0,0 0 1 0 0,1 0 0 0 0,-1 0 0 0 0,0 0-1 0 0,1 1 1 0 0,-1 0 0 0 0,7 0-1 0 0,1 0 307 0 0,49-6 1715 0 0,-30 5-1335 0 0,-1-2 0 0 0,0-1 0 0 0,0-1 0 0 0,54-17 0 0 0,-65 17-244 0 0,-17 20-404 0 0,-1-2-628 0 0,61 542 2055 0 0,-61-545-1977 0 0,1 0 0 0 0,-2 0 0 0 0,1 0 0 0 0,-2 15 0 0 0,0-24-4 0 0,1 0-1 0 0,-1 1 1 0 0,0-1 0 0 0,0 0 0 0 0,0 1-1 0 0,1-1 1 0 0,-1 0 0 0 0,-1 0 0 0 0,1 0-1 0 0,0 0 1 0 0,0 0 0 0 0,0 0-1 0 0,0 0 1 0 0,-1 0 0 0 0,1 0 0 0 0,-1 0-1 0 0,1-1 1 0 0,0 1 0 0 0,-1-1 0 0 0,1 1-1 0 0,-1-1 1 0 0,1 1 0 0 0,-1-1-1 0 0,1 0 1 0 0,-1 0 0 0 0,0 0 0 0 0,1 0-1 0 0,-1 0 1 0 0,-1 0 0 0 0,-2 0-51 0 0,-169 8-494 0 0,2-1 1177 0 0,165-7-541 0 0,7 0-87 0 0,0 0 0 0 0,0 0 0 0 0,0 0 1 0 0,1 0-1 0 0,-1 0 0 0 0,0 0 1 0 0,0 0-1 0 0,0 0 0 0 0,0 1 0 0 0,0-1 1 0 0,0 0-1 0 0,0 0 0 0 0,0 0 0 0 0,0 0 1 0 0,0 0-1 0 0,1 0 0 0 0,-1 0 1 0 0,0 0-1 0 0,0 0 0 0 0,0 0 0 0 0,0 0 1 0 0,0 0-1 0 0,0 0 0 0 0,0 0 0 0 0,0 0 1 0 0,0 1-1 0 0,0-1 0 0 0,0 0 1 0 0,0 0-1 0 0,0 0 0 0 0,0 0 0 0 0,0 0 1 0 0,0 0-1 0 0,0 0 0 0 0,0 0 0 0 0,0 0 1 0 0,0 1-1 0 0,0-1 0 0 0,0 0 1 0 0,0 0-1 0 0,0 0 0 0 0,0 0 0 0 0,0 0 1 0 0,0 0-1 0 0,0 0 0 0 0,0 0 0 0 0,0 0 1 0 0,0 0-1 0 0,0 1 0 0 0,0-1 1 0 0,0 0-1 0 0,0 0 0 0 0,0 0 0 0 0,0 0 1 0 0,0 0-1 0 0,-1 0 0 0 0,1 0 0 0 0,0 0 1 0 0,0 0-1 0 0,0 0 0 0 0,0 0 1 0 0,0 0-1 0 0,0 0 0 0 0,6 3 0 0 0,0 0 0 0 0,1-1 0 0 0,-1 0 0 0 0,1 0 0 0 0,-1 0 0 0 0,1-1 0 0 0,0 0 0 0 0,-1-1 0 0 0,9 1 0 0 0,73-4 0 0 0,-53 1 0 0 0,42 0 147 0 0,12 0-2955 0 0,-30-2-6642 0 0,-33 1 5908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3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10 564 0 0,'10'-9'17538'0'0,"-22"24"-13185"0"0,-29 30-3087 0 0,-137 107 3134 0 0,99-90-5177 0 0,74-59-199 0 0,0 2-1285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30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68 108 0 0,'-6'-11'1116'0'0,"-13"-24"2845"0"0,13 13 8206 0 0,23 31-9103 0 0,-4 2-1827 0 0,0 1 0 0 0,0 0 0 0 0,-1 1-1 0 0,20 26 1 0 0,-6-6 71 0 0,4 3 89 0 0,9 13-243 0 0,3-3 0 0 0,69 62 0 0 0,-109-106-1233 0 0,1 0 0 0 0,-1-1-1 0 0,1 1 1 0 0,0-1 0 0 0,0 1 0 0 0,0-1 0 0 0,-1 0-1 0 0,1 0 1 0 0,0 0 0 0 0,0 0 0 0 0,5 0 0 0 0,2 0-4121 0 0,1-3-3807 0 0,5 0 4646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2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25 164 0 0,'-6'0'402'0'0,"-27"-1"2225"0"0,12-4 11131 0 0,23 4-13492 0 0,-1 0-1 0 0,1 0 1 0 0,-1 0 0 0 0,1 0-1 0 0,0 0 1 0 0,0 0 0 0 0,0 0-1 0 0,0 1 1 0 0,-1-1 0 0 0,1 1-1 0 0,4-1 1 0 0,51-1 4419 0 0,-22-4-7599 0 0,-25 5-5251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26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0 341 652 0 0,'13'-8'1604'0'0,"-1"2"0"0"0,1 0-1 0 0,0 0 1 0 0,0 1 0 0 0,17-4 0 0 0,-13 6-54 0 0,0-1-1 0 0,1 2 1 0 0,31 0 0 0 0,-26 3-569 0 0,1 1-1 0 0,-1 1 1 0 0,0 1 0 0 0,0 0 0 0 0,0 2 0 0 0,35 15 0 0 0,-7 4 1110 0 0,-48-23-1851 0 0,0 0 0 0 0,0 0 0 0 0,0 0 0 0 0,0 0 0 0 0,0 1 0 0 0,-1-1 1 0 0,1 1-1 0 0,-1-1 0 0 0,0 1 0 0 0,1 0 0 0 0,-1 0 0 0 0,-1 0 0 0 0,3 4 1 0 0,-4-6-183 0 0,0-1 0 0 0,0 0 0 0 0,0 1 0 0 0,0-1 0 0 0,0 0 0 0 0,0 1 0 0 0,0-1 1 0 0,0 0-1 0 0,0 1 0 0 0,0-1 0 0 0,-1 0 0 0 0,1 1 0 0 0,0-1 0 0 0,0 0 0 0 0,0 1 1 0 0,0-1-1 0 0,-1 0 0 0 0,1 0 0 0 0,0 1 0 0 0,0-1 0 0 0,-1 0 0 0 0,1 0 0 0 0,0 0 1 0 0,0 1-1 0 0,-1-1 0 0 0,1 0 0 0 0,0 0 0 0 0,-1 0 0 0 0,1 0 0 0 0,0 0 0 0 0,-1 1 0 0 0,1-1 1 0 0,0 0-1 0 0,-1 0 0 0 0,1 0 0 0 0,0 0 0 0 0,-1 0 0 0 0,1 0 0 0 0,0 0 0 0 0,-1 0 1 0 0,1 0-1 0 0,0 0 0 0 0,-1 0 0 0 0,1-1 0 0 0,0 1 0 0 0,-1 0 0 0 0,-1-7-2 0 0,0 0 0 0 0,1 0 0 0 0,0-1 0 0 0,0 1 0 0 0,1 0-1 0 0,-1 0 1 0 0,2-1 0 0 0,-1 1 0 0 0,1 0 0 0 0,0-1 0 0 0,1 1 0 0 0,-1 0 0 0 0,1 0-1 0 0,1 0 1 0 0,6-13 0 0 0,5-10-89 0 0,2 1 0 0 0,21-31 1 0 0,-20 35-29 0 0,32-36 0 0 0,-42 53 35 0 0,0 0-1 0 0,1 1 0 0 0,0 0 1 0 0,0 0-1 0 0,1 1 1 0 0,0 0-1 0 0,0 1 1 0 0,12-6-1 0 0,-19 10 21 0 0,0 1 0 0 0,0-1 1 0 0,0 0-1 0 0,0 1 0 0 0,0-1 0 0 0,0 1 1 0 0,0 0-1 0 0,0-1 0 0 0,0 1 0 0 0,0 0 1 0 0,0 0-1 0 0,1 1 0 0 0,-1-1 0 0 0,0 0 1 0 0,0 1-1 0 0,0-1 0 0 0,0 1 0 0 0,0 0 1 0 0,0-1-1 0 0,2 3 0 0 0,-2-2 15 0 0,1 1 0 0 0,-1 0 0 0 0,0 1-1 0 0,0-1 1 0 0,0 0 0 0 0,0 1 0 0 0,0-1 0 0 0,-1 1-1 0 0,1-1 1 0 0,-1 1 0 0 0,1 0 0 0 0,0 4 0 0 0,3 9 100 0 0,-1-1-1 0 0,-1 2 1 0 0,0-1 0 0 0,0 20 0 0 0,-2-18 19 0 0,2 28-8 0 0,-3-33-114 0 0,1 0-1 0 0,0 0 0 0 0,1 0 1 0 0,5 18-1 0 0,-5-26-5 0 0,-1-1-1 0 0,1 0 1 0 0,0 0 0 0 0,0 0 0 0 0,0-1-1 0 0,1 1 1 0 0,0 0 0 0 0,-1-1-1 0 0,1 0 1 0 0,0 1 0 0 0,1-1 0 0 0,-1-1-1 0 0,1 1 1 0 0,-1 0 0 0 0,1-1 0 0 0,0 1-1 0 0,4 1 1 0 0,5 2-137 0 0,1-1 0 0 0,0-1 1 0 0,0 0-1 0 0,0 0 0 0 0,0-2 0 0 0,1 1 0 0 0,-1-2 1 0 0,1 0-1 0 0,0-1 0 0 0,-1 0 0 0 0,20-4 1 0 0,-25 5-2418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3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92 260 0 0,'-1'0'309'0'0,"0"0"1"0"0,1-1-1 0 0,-1 1 1 0 0,0 0-1 0 0,1-1 1 0 0,-1 1-1 0 0,1 0 0 0 0,-1-1 1 0 0,1 1-1 0 0,-1-1 1 0 0,1 1-1 0 0,-1-1 1 0 0,1 1-1 0 0,-1-1 0 0 0,1 0 1 0 0,0 1-1 0 0,-1-1 1 0 0,1 0-1 0 0,0 1 1 0 0,0-1-1 0 0,-1 0 0 0 0,1 1 1 0 0,0-1-1 0 0,0 0 1 0 0,0 1-1 0 0,0-1 1 0 0,0 0-1 0 0,0 1 0 0 0,0-2 1 0 0,0 0 75 0 0,1 1 1 0 0,0-1-1 0 0,0 1 1 0 0,-1-1-1 0 0,1 1 1 0 0,0 0-1 0 0,0-1 0 0 0,0 1 1 0 0,0 0-1 0 0,1 0 1 0 0,-1 0-1 0 0,2-2 1 0 0,4-2 538 0 0,0 0 1 0 0,0 1 0 0 0,0 0-1 0 0,9-3 1 0 0,1 0 539 0 0,-1 1 0 0 0,1 1 0 0 0,33-5 0 0 0,-45 9-1152 0 0,1 0 0 0 0,0 0 1 0 0,-1 1-1 0 0,1 0 0 0 0,0 0 0 0 0,-1 1 1 0 0,1 0-1 0 0,0 0 0 0 0,-1 0 1 0 0,1 0-1 0 0,-1 1 0 0 0,0 0 0 0 0,0 0 1 0 0,1 0-1 0 0,-1 1 0 0 0,6 4 0 0 0,-10-6-264 0 0,0-1-1 0 0,0 1 1 0 0,0 0-1 0 0,0 0 1 0 0,0 0-1 0 0,0 1 0 0 0,0-1 1 0 0,0 0-1 0 0,0 0 1 0 0,0 0-1 0 0,-1 1 0 0 0,1-1 1 0 0,0 0-1 0 0,-1 1 1 0 0,1-1-1 0 0,-1 1 0 0 0,0-1 1 0 0,1 1-1 0 0,-1-1 1 0 0,0 0-1 0 0,0 1 1 0 0,0-1-1 0 0,0 1 0 0 0,0-1 1 0 0,0 1-1 0 0,0-1 1 0 0,-1 1-1 0 0,1-1 0 0 0,0 1 1 0 0,-1-1-1 0 0,1 0 1 0 0,-1 1-1 0 0,0-1 0 0 0,1 0 1 0 0,-1 1-1 0 0,0-1 1 0 0,0 0-1 0 0,0 0 1 0 0,0 0-1 0 0,0 1 0 0 0,0-1 1 0 0,0 0-1 0 0,0-1 1 0 0,-2 2-1 0 0,-7 7-33 0 0,0-2 0 0 0,0 1-1 0 0,-1-2 1 0 0,-13 7 0 0 0,11-6 110 0 0,9-5-117 0 0,1 0 0 0 0,0 0 0 0 0,0 0 0 0 0,0 0 0 0 0,0 0-1 0 0,0 1 1 0 0,0-1 0 0 0,-3 5 0 0 0,6-7-6 0 0,0 1 0 0 0,0-1 0 0 0,-1 1 0 0 0,1-1 0 0 0,0 1 0 0 0,0 0 0 0 0,0-1 0 0 0,-1 1 1 0 0,1-1-1 0 0,0 1 0 0 0,0-1 0 0 0,0 1 0 0 0,0 0 0 0 0,0-1 0 0 0,0 1 0 0 0,1-1 0 0 0,-1 1 0 0 0,0 0 0 0 0,0-1 0 0 0,0 1 0 0 0,1 0 0 0 0,16 15 13 0 0,98 46-14 0 0,-82-47 0 0 0,-1 2 0 0 0,-1 1 0 0 0,33 25 0 0 0,-62-42 0 0 0,0 1 0 0 0,0-1 0 0 0,-1 0 0 0 0,1 1 0 0 0,0-1 0 0 0,-1 0 0 0 0,0 1 0 0 0,1 0 0 0 0,-1-1 0 0 0,0 1 0 0 0,0 0 0 0 0,1 0 0 0 0,-1 0 0 0 0,-1 0 0 0 0,1 0 0 0 0,0 0 0 0 0,0 0 0 0 0,-1 0 0 0 0,1 0 0 0 0,-1 0 0 0 0,0 0 0 0 0,0 3 0 0 0,0-4 0 0 0,-1 1 0 0 0,0 0 0 0 0,0 0 0 0 0,1 0 0 0 0,-2-1 0 0 0,1 1 0 0 0,0 0 0 0 0,0-1 0 0 0,0 1 0 0 0,-1-1 0 0 0,1 1 0 0 0,-1-1 0 0 0,1 0 0 0 0,-1 0 0 0 0,1 1 0 0 0,-1-1 0 0 0,0 0 0 0 0,-3 1 0 0 0,-6 3 0 0 0,-1-1 0 0 0,0 0 0 0 0,-1 0 0 0 0,1-1 0 0 0,-24 2 0 0 0,-96 0 126 0 0,113-6-1243 0 0,1 0 0 0 0,-1-2-1 0 0,1 0 1 0 0,-37-11 0 0 0,55 14 747 0 0,-1 0 0 0 0,0 0 0 0 0,1-1 0 0 0,-1 1 0 0 0,0 0 1 0 0,1-1-1 0 0,-1 1 0 0 0,0 0 0 0 0,1-1 0 0 0,-1 1 1 0 0,1-1-1 0 0,-1 1 0 0 0,1-1 0 0 0,-1 1 0 0 0,1-1 1 0 0,-1 1-1 0 0,1-1 0 0 0,0 0 0 0 0,-1 1 0 0 0,1-1 1 0 0,0 0-1 0 0,0 1 0 0 0,-1-1 0 0 0,1 0 0 0 0,0 0 1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3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32 212 0 0,'2'-3'453'0'0,"0"1"0"0"0,0-1 1 0 0,1 1-1 0 0,-1-1 0 0 0,1 1 0 0 0,-1 0 1 0 0,1 0-1 0 0,0 0 0 0 0,0 1 0 0 0,0-1 0 0 0,0 1 1 0 0,0-1-1 0 0,0 1 0 0 0,0 0 0 0 0,0 0 0 0 0,0 1 1 0 0,1-1-1 0 0,-1 1 0 0 0,0-1 0 0 0,1 1 1 0 0,-1 0-1 0 0,0 0 0 0 0,1 0 0 0 0,-1 1 0 0 0,0-1 1 0 0,5 2-1 0 0,10 2 763 0 0,-1 0 0 0 0,0 2-1 0 0,25 10 1 0 0,-13-2-418 0 0,0 1 0 0 0,-1 2 0 0 0,-1 0 1 0 0,-1 2-1 0 0,0 2 0 0 0,-2 0 0 0 0,0 1 0 0 0,34 42 0 0 0,-38-40 18 0 0,-2 0 0 0 0,0 1 0 0 0,-1 1 0 0 0,-2 0 0 0 0,0 1 0 0 0,20 57 0 0 0,-31-71-674 0 0,0 0 0 0 0,0 0 0 0 0,-1 0 1 0 0,-1 0-1 0 0,-1 1 0 0 0,0-1 0 0 0,0 1 1 0 0,-1 0-1 0 0,-1-1 0 0 0,0 1 0 0 0,-1-1 1 0 0,-1 1-1 0 0,0-1 0 0 0,0 0 0 0 0,-2 0 1 0 0,1 0-1 0 0,-13 21 0 0 0,5-17-142 0 0,0 0 0 0 0,-2-1 0 0 0,0-1 0 0 0,0 0 0 0 0,-2-1 0 0 0,0-1 0 0 0,0 0 0 0 0,-1-1 0 0 0,-1-1 0 0 0,0 0 0 0 0,0-2 0 0 0,-1 0 0 0 0,0-1 0 0 0,-21 6 0 0 0,38-14-77 0 0,1 0 0 0 0,-1 1 0 0 0,0-1 0 0 0,1 0 1 0 0,-1 0-1 0 0,1 0 0 0 0,-1 0 0 0 0,0-1 0 0 0,1 1 0 0 0,-1 0 0 0 0,1-1 0 0 0,-1 1 0 0 0,1-1 1 0 0,-4 0-1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3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1 143 488 0 0,'5'-61'2759'0'0,"5"-21"10938"0"0,-9 111-11243 0 0,-2 56 1 0 0,-1-10-1268 0 0,25 281 2454 0 0,-4-112-1226 0 0,-18-186-1762 0 0,-1-30-956 0 0,6 44 0 0 0,-6-71-311 0 0,0 0 1 0 0,0 0 0 0 0,0 0 0 0 0,0 0 0 0 0,0 1 0 0 0,0-1-1 0 0,-1 0 1 0 0,1 0 0 0 0,0 0 0 0 0,-1 0 0 0 0,1 0 0 0 0,-1 0-1 0 0,1 0 1 0 0,-1 0 0 0 0,1-1 0 0 0,-1 1 0 0 0,-1 1 0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0:2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58 20 0 0,'-2'-17'467'0'0,"2"-12"8732"0"0,2 17-921 0 0,4 30-6518 0 0,19 167 3334 0 0,-17 93-1583 0 0,-9-250-3382 0 0,0 30 389 0 0,2-54-1331 0 0,-1 0-1 0 0,1 0 1 0 0,0-1-1 0 0,0 1 1 0 0,0 0 0 0 0,3 6-1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0:28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86 106 5845 0 0,'-86'-6'16518'0'0,"180"-15"-12689"0"0,740-53 2746 0 0,-811 72-6575 0 0,-11 0 0 0 0,0 2 0 0 0,0-1 0 0 0,0 1 0 0 0,0 1 0 0 0,0 0 0 0 0,-1 1 0 0 0,20 5 0 0 0,-17 2-2662 0 0,-14-8 2312 0 0,0-1 0 0 0,0 1 0 0 0,1-1 0 0 0,-1 1-1 0 0,0 0 1 0 0,0-1 0 0 0,0 1 0 0 0,0-1 0 0 0,0 1 0 0 0,0 0-1 0 0,0-1 1 0 0,0 1 0 0 0,0 0 0 0 0,0-1 0 0 0,0 1-1 0 0,-1-1 1 0 0,1 1 0 0 0,0 0 0 0 0,0-1 0 0 0,0 1 0 0 0,-1-1-1 0 0,1 1 1 0 0,0-1 0 0 0,-1 1 0 0 0,1-1 0 0 0,-1 1 0 0 0,1-1-1 0 0,0 1 1 0 0,-1-1 0 0 0,1 1 0 0 0,-1-1 0 0 0,1 0-1 0 0,-1 1 1 0 0,1-1 0 0 0,-2 1 0 0 0,-3 2-2648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0:2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1 284 0 0,'-6'0'1093'0'0,"0"0"-1"0"0,0 1 1 0 0,0 0-1 0 0,1 0 1 0 0,-1 1-1 0 0,0-1 1 0 0,-8 5-1 0 0,4-1 116 0 0,1-1-1 0 0,1 2 1 0 0,-16 11-1 0 0,-1 5 664 0 0,-40 48-1 0 0,13-15 492 0 0,15-19-1019 0 0,7-6 181 0 0,-1-2 1 0 0,-56 41 0 0 0,63-50-1459 0 0,23-19-445 0 0,6-1-3584 0 0,58-31-3556 0 0,-33 12 5105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0:2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15 772 0 0,'2'-2'1834'0'0,"-2"2"-1528"0"0,0-1-1 0 0,0 1 1 0 0,0 0 0 0 0,1-1-1 0 0,-1 1 1 0 0,0 0 0 0 0,0-1-1 0 0,0 1 1 0 0,0-1-1 0 0,0 1 1 0 0,0 0 0 0 0,0-1-1 0 0,0 1 1 0 0,0-1 0 0 0,0 1-1 0 0,0 0 1 0 0,-3-5 3973 0 0,2 4-3973 0 0,-14 7 3846 0 0,-17 20-1871 0 0,-40 60 1903 0 0,-67 103 0 0 0,134-182-4020 0 0,-64 89 795 0 0,69-96-1110 0 0,1 0-1 0 0,-1 0 0 0 0,1 1 1 0 0,-1-1-1 0 0,1 0 0 0 0,-1 0 1 0 0,0 0-1 0 0,1 0 0 0 0,-1 0 1 0 0,1 0-1 0 0,-1 0 0 0 0,1 0 1 0 0,-1 0-1 0 0,1 0 0 0 0,-1 0 1 0 0,1 0-1 0 0,-1 0 0 0 0,1 0 1 0 0,-1 0-1 0 0,1 0 0 0 0,-1 0 1 0 0,1-1-1 0 0,-1 1 0 0 0,0 0 1 0 0,1 0-1 0 0,-1-1 0 0 0,1 1 1 0 0,-1 0-1 0 0,1-1 0 0 0,25-9-1706 0 0,39-27-4498 0 0,-26 11 3690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0:29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24 764 0 0,'17'-24'10638'0'0,"-28"36"-8525"0"0,-7 11 382 0 0,-27 45-1 0 0,15-19-1124 0 0,-103 141 3370 0 0,132-190-4783 0 0,1 0-1 0 0,0 0 1 0 0,-1 0-1 0 0,1 0 0 0 0,0 1 1 0 0,0-1-1 0 0,-1 0 1 0 0,1 0-1 0 0,0 0 1 0 0,0 1-1 0 0,0-1 1 0 0,-1 0-1 0 0,1 0 0 0 0,0 1 1 0 0,0-1-1 0 0,0 0 1 0 0,0 1-1 0 0,0-1 1 0 0,0 0-1 0 0,-1 0 0 0 0,1 1 1 0 0,0-1-1 0 0,0 0 1 0 0,0 1-1 0 0,0-1 1 0 0,0 0-1 0 0,0 1 1 0 0,0-1-1 0 0,0 0 0 0 0,0 1 1 0 0,0-1-1 0 0,0 0 1 0 0,1 0-1 0 0,-1 1 1 0 0,0-1-1 0 0,0 0 0 0 0,0 1 1 0 0,0-1-1 0 0,0 0 1 0 0,1 0-1 0 0,-1 1 1 0 0,0-1-1 0 0,0 0 1 0 0,0 0-1 0 0,1 1 0 0 0,-1-1 1 0 0,0 0-1 0 0,0 0 1 0 0,1 0-1 0 0,-1 1 1 0 0,21-6-2880 0 0,26-17-1824 0 0,-12 3 2225 0 0</inkml:trace>
  <inkml:trace contextRef="#ctx0" brushRef="#br0" timeOffset="1">489 39 164 0 0,'-10'11'8420'0'0,"-23"26"-3798"0"0,-21 23-1790 0 0,52-58-2715 0 0,-44 47 2900 0 0,3 2 0 0 0,-54 81 0 0 0,87-108-2483 0 0,9-11-2687 0 0,1-13 1926 0 0,0 1 0 0 0,0-1 0 0 0,0 0-1 0 0,1 0 1 0 0,-1 1 0 0 0,3 1-2273 0 0,-3-2 2273 0 0,0 0 0 0 0,1 0-1 0 0,-1 0 1 0 0,0 0 0 0 0,1 0 0 0 0,-1 0-1 0 0,0 1 1 0 0,1-1 0 0 0,-1 0 0 0 0,0 0-1 0 0,1 0 1 0 0,-1-1 0 0 0,0 1 0 0 0,1 0-1 0 0,-1 0 1 0 0,1 0 0 0 0,7-1-2493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0:41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38 64 0 0,'-3'-14'3406'0'0,"-1"-2"3249"0"0,2 15-6236 0 0,1 0 1 0 0,-1 1-1 0 0,0-1 0 0 0,1 0 1 0 0,-1 0-1 0 0,0 1 1 0 0,1-1-1 0 0,-1 1 0 0 0,0-1 1 0 0,0 1-1 0 0,1 0 1 0 0,-1 0-1 0 0,0 0 0 0 0,0 0 1 0 0,0 0-1 0 0,1 0 0 0 0,-1 0 1 0 0,-3 2-1 0 0,1-1-92 0 0,1 0 0 0 0,-1 1-1 0 0,0-1 1 0 0,1 1 0 0 0,-1 0-1 0 0,1 1 1 0 0,0-1 0 0 0,-4 4-1 0 0,2-2-111 0 0,0 0-1 0 0,1 1 0 0 0,-1 0 0 0 0,1 0 0 0 0,0 1 1 0 0,1-1-1 0 0,-1 1 0 0 0,1-1 0 0 0,-4 13 0 0 0,5-14-66 0 0,1 0 0 0 0,0-1 0 0 0,1 1 0 0 0,-1 0-1 0 0,1 0 1 0 0,0 0 0 0 0,0 0 0 0 0,0 0-1 0 0,1 5 1 0 0,-1-8-131 0 0,1 0 0 0 0,-1 0-1 0 0,1 0 1 0 0,-1 0 0 0 0,1 0-1 0 0,0 0 1 0 0,-1 0 0 0 0,1 0-1 0 0,0-1 1 0 0,-1 1 0 0 0,1 0-1 0 0,0 0 1 0 0,0-1 0 0 0,0 1-1 0 0,0-1 1 0 0,0 1 0 0 0,0-1-1 0 0,0 1 1 0 0,0-1 0 0 0,0 0-1 0 0,0 1 1 0 0,0-1 0 0 0,0 0-1 0 0,0 0 1 0 0,0 0 0 0 0,0 0 0 0 0,0 1-1 0 0,0-2 1 0 0,0 1 0 0 0,0 0-1 0 0,0 0 1 0 0,0 0 0 0 0,0 0-1 0 0,0-1 1 0 0,0 1 0 0 0,0 0-1 0 0,2-2 1 0 0,42-13 421 0 0,-43 14-373 0 0,1-1 0 0 0,-1 0 1 0 0,1 1-1 0 0,-1-1 1 0 0,0 0-1 0 0,0 0 1 0 0,0-1-1 0 0,0 1 0 0 0,0 0 1 0 0,-1-1-1 0 0,1 1 1 0 0,0-1-1 0 0,1-3 0 0 0,-4 1-6 0 0,1 1-1 0 0,-1 0 1 0 0,0 0-1 0 0,0-1 1 0 0,0 1-1 0 0,-3-6 1 0 0,3 8-45 0 0,0 0-1 0 0,0 0 1 0 0,0 0 0 0 0,0 0-1 0 0,0 1 1 0 0,0-1 0 0 0,-1 1-1 0 0,1-1 1 0 0,0 1 0 0 0,-1-1 0 0 0,1 1-1 0 0,-1 0 1 0 0,0-1 0 0 0,1 1-1 0 0,-1 0 1 0 0,0 0 0 0 0,0 0-1 0 0,0 0 1 0 0,0 1 0 0 0,0-1 0 0 0,-2 0-1 0 0,1 1-2 0 0,0 0-1 0 0,0 0 1 0 0,0 0-1 0 0,0 0 1 0 0,0 1-1 0 0,0-1 1 0 0,0 1-1 0 0,0 0 0 0 0,0 0 1 0 0,1 0-1 0 0,-1 0 1 0 0,0 0-1 0 0,-2 2 1 0 0,-1 0 29 0 0,1 1 1 0 0,0-1 0 0 0,0 1-1 0 0,0 0 1 0 0,1 1-1 0 0,-1-1 1 0 0,1 1-1 0 0,0 0 1 0 0,0-1 0 0 0,1 2-1 0 0,0-1 1 0 0,0 0-1 0 0,-4 9 1 0 0,7-13-30 0 0,-1 0 1 0 0,1 0 0 0 0,0 0-1 0 0,-1 0 1 0 0,1 0-1 0 0,0 0 1 0 0,0 0 0 0 0,0 1-1 0 0,0-1 1 0 0,0 0-1 0 0,0 0 1 0 0,0 0-1 0 0,0 0 1 0 0,0 0 0 0 0,1 0-1 0 0,-1 1 1 0 0,0-1-1 0 0,1 0 1 0 0,-1 0-1 0 0,0 0 1 0 0,1 0 0 0 0,0 0-1 0 0,-1 0 1 0 0,1 0-1 0 0,1 1 1 0 0,0-1 3 0 0,-1 0 0 0 0,1 0-1 0 0,-1 0 1 0 0,1-1 0 0 0,0 1 0 0 0,0 0 0 0 0,0-1-1 0 0,-1 1 1 0 0,1-1 0 0 0,0 0 0 0 0,0 0 0 0 0,0 0 0 0 0,0 0-1 0 0,1 0 1 0 0,6 0 25 0 0,-1-1-1 0 0,1-1 1 0 0,-1 0-1 0 0,0 0 1 0 0,10-4 0 0 0,-15 5-14 0 0,0-1 1 0 0,-1 1 0 0 0,1-1-1 0 0,-1 0 1 0 0,0 0-1 0 0,1 0 1 0 0,-1 0 0 0 0,0 0-1 0 0,0 0 1 0 0,0-1 0 0 0,0 1-1 0 0,-1-1 1 0 0,1 1-1 0 0,1-5 1 0 0,-3 6 38 0 0,-14-25 285 0 0,12 25-339 0 0,-1-1-1 0 0,1 0 1 0 0,-1 1 0 0 0,1 0 0 0 0,-1-1 0 0 0,0 1 0 0 0,0 0-1 0 0,1 1 1 0 0,-1-1 0 0 0,0 0 0 0 0,0 1 0 0 0,0-1 0 0 0,0 1-1 0 0,0 0 1 0 0,0 0 0 0 0,0 0 0 0 0,1 1 0 0 0,-1-1 0 0 0,0 0 0 0 0,0 1-1 0 0,0 0 1 0 0,0 0 0 0 0,-4 2 0 0 0,-3 2-1 0 0,1 0 0 0 0,-1 1 0 0 0,1 0 0 0 0,-16 14 0 0 0,25-20-9 0 0,0 1 0 0 0,-1-1 1 0 0,1 1-1 0 0,-1-1 0 0 0,1 1 0 0 0,0-1 1 0 0,-1 1-1 0 0,1-1 0 0 0,0 1 0 0 0,0-1 1 0 0,0 1-1 0 0,-1 0 0 0 0,1-1 1 0 0,0 1-1 0 0,0 0 0 0 0,0-1 0 0 0,0 1 1 0 0,0-1-1 0 0,0 1 0 0 0,0 0 0 0 0,0-1 1 0 0,0 1-1 0 0,1-1 0 0 0,-1 1 1 0 0,0 0-1 0 0,0-1 0 0 0,0 1 0 0 0,1-1 1 0 0,-1 1-1 0 0,0-1 0 0 0,1 1 0 0 0,-1 0 1 0 0,0-1-1 0 0,1 0 0 0 0,-1 1 1 0 0,1-1-1 0 0,0 1 0 0 0,16 13 60 0 0,-14-13-52 0 0,1 0-1 0 0,0-1 1 0 0,-1 1 0 0 0,1-1-1 0 0,0 0 1 0 0,0 0-1 0 0,-1 0 1 0 0,1-1 0 0 0,0 1-1 0 0,-1-1 1 0 0,1 0-1 0 0,-1 0 1 0 0,1 0 0 0 0,-1 0-1 0 0,1-1 1 0 0,-1 0-1 0 0,0 1 1 0 0,6-5 0 0 0,-5 4-2 0 0,0-1 0 0 0,0 0 0 0 0,-1 0 0 0 0,1 0 0 0 0,-1 0 0 0 0,0-1 0 0 0,0 0 0 0 0,0 1 0 0 0,0-1 0 0 0,-1 0 1 0 0,1 0-1 0 0,-1 0 0 0 0,3-9 0 0 0,-5 12-5 0 0,1 0 1 0 0,-1 0-1 0 0,0-1 0 0 0,0 1 1 0 0,0 0-1 0 0,0 0 1 0 0,0 0-1 0 0,0 0 1 0 0,0-1-1 0 0,-1 1 0 0 0,1 0 1 0 0,0 0-1 0 0,0 0 1 0 0,-1 0-1 0 0,1 0 0 0 0,-1 0 1 0 0,1-1-1 0 0,-1 1 1 0 0,0 0-1 0 0,1 0 1 0 0,-1 1-1 0 0,0-1 0 0 0,0 0 1 0 0,1 0-1 0 0,-1 0 1 0 0,0 0-1 0 0,0 1 0 0 0,0-1 1 0 0,0 0-1 0 0,0 1 1 0 0,0-1-1 0 0,0 1 1 0 0,0-1-1 0 0,-1 1 0 0 0,1 0 1 0 0,0-1-1 0 0,0 1 1 0 0,0 0-1 0 0,0 0 0 0 0,-3-1 1 0 0,0 1-3 0 0,0-1 0 0 0,-1 1 0 0 0,1 0 0 0 0,0 0 0 0 0,0 0 0 0 0,-1 1 0 0 0,1-1 0 0 0,0 1 0 0 0,0 0 0 0 0,-5 2 0 0 0,3 0 1 0 0,-1 0 0 0 0,2 0 0 0 0,-1 1 0 0 0,0 0 0 0 0,1 0 0 0 0,-1 0 0 0 0,1 1 0 0 0,0 0 0 0 0,1 0 0 0 0,-1 0 0 0 0,1 0 0 0 0,-5 9 0 0 0,8-13 1 0 0,1 0 0 0 0,0 0 0 0 0,-1 0 0 0 0,1 0 0 0 0,0 1 0 0 0,-1-1 0 0 0,1 0 0 0 0,0 0-1 0 0,0 0 1 0 0,0 0 0 0 0,0 1 0 0 0,0-1 0 0 0,0 0 0 0 0,1 0 0 0 0,-1 0 0 0 0,0 0-1 0 0,0 0 1 0 0,1 0 0 0 0,-1 1 0 0 0,1-1 0 0 0,-1 0 0 0 0,1 0 0 0 0,0 0 0 0 0,-1 0 0 0 0,1-1-1 0 0,0 1 1 0 0,-1 0 0 0 0,1 0 0 0 0,2 1 0 0 0,-2 0 8 0 0,1 0-1 0 0,0-1 1 0 0,1 1-1 0 0,-1-1 1 0 0,0 1 0 0 0,0-1-1 0 0,1 0 1 0 0,-1 0 0 0 0,0 0-1 0 0,1 0 1 0 0,5 1-1 0 0,-5-2 4 0 0,1 1-1 0 0,0-2 0 0 0,0 1 0 0 0,0 0 0 0 0,0-1 0 0 0,-1 0 0 0 0,1 0 0 0 0,0 0 0 0 0,-1 0 1 0 0,1 0-1 0 0,0-1 0 0 0,-1 0 0 0 0,0 1 0 0 0,4-4 0 0 0,-5 4-6 0 0,0-1-1 0 0,0 1 0 0 0,0-1 1 0 0,0 1-1 0 0,-1-1 1 0 0,1 0-1 0 0,0 0 1 0 0,-1 0-1 0 0,0 0 0 0 0,1 0 1 0 0,-1 0-1 0 0,0 0 1 0 0,0-1-1 0 0,0 1 1 0 0,0 0-1 0 0,-1 0 1 0 0,1-1-1 0 0,-1 1 0 0 0,1-1 1 0 0,-1 1-1 0 0,0 0 1 0 0,0-5-1 0 0,0 6-6 0 0,-1-1 0 0 0,1 0 0 0 0,0 1 0 0 0,-1-1 0 0 0,0 1 0 0 0,1-1 0 0 0,-1 1 0 0 0,0-1 0 0 0,0 1 0 0 0,0 0-1 0 0,0-1 1 0 0,0 1 0 0 0,0 0 0 0 0,0 0 0 0 0,-1 0 0 0 0,1 0 0 0 0,0 0 0 0 0,-1 0 0 0 0,1 0 0 0 0,0 0 0 0 0,-1 0 0 0 0,1 1 0 0 0,-1-1 0 0 0,1 0 0 0 0,-1 1 0 0 0,0 0-1 0 0,1-1 1 0 0,-1 1 0 0 0,1 0 0 0 0,-1 0 0 0 0,0 0 0 0 0,1 0 0 0 0,-4 0 0 0 0,2 0-4 0 0,-1 0 1 0 0,0 0-1 0 0,0 1 0 0 0,0-1 1 0 0,0 1-1 0 0,0 0 0 0 0,0 0 1 0 0,1 0-1 0 0,-1 1 0 0 0,0-1 1 0 0,1 1-1 0 0,-1 0 0 0 0,-2 2 1 0 0,4-2 2 0 0,0 0 1 0 0,0 0-1 0 0,0 0 0 0 0,0 1 1 0 0,1-1-1 0 0,-1 0 1 0 0,1 1-1 0 0,-1-1 0 0 0,1 1 1 0 0,0-1-1 0 0,0 1 0 0 0,0 0 1 0 0,0-1-1 0 0,1 1 1 0 0,-1 0-1 0 0,0 4 0 0 0,1-6 5 0 0,0 1-1 0 0,1-1 1 0 0,-1 0-1 0 0,0 1 0 0 0,0-1 1 0 0,1 0-1 0 0,-1 1 0 0 0,1-1 1 0 0,-1 0-1 0 0,1 0 1 0 0,-1 1-1 0 0,1-1 0 0 0,0 0 1 0 0,0 0-1 0 0,-1 0 0 0 0,1 0 1 0 0,0 0-1 0 0,0 0 0 0 0,0 0 1 0 0,0 0-1 0 0,0 0 1 0 0,0-1-1 0 0,1 1 0 0 0,-1 0 1 0 0,0-1-1 0 0,0 1 0 0 0,1-1 1 0 0,-1 1-1 0 0,0-1 1 0 0,0 1-1 0 0,1-1 0 0 0,-1 0 1 0 0,0 0-1 0 0,1 0 0 0 0,1 0 1 0 0,1 1 5 0 0,0-1 0 0 0,0 0 0 0 0,0 0 0 0 0,0 0 0 0 0,0-1 0 0 0,-1 1 1 0 0,1-1-1 0 0,0 0 0 0 0,0 0 0 0 0,0 0 0 0 0,-1-1 0 0 0,1 1 0 0 0,-1-1 0 0 0,1 0 0 0 0,-1 0 1 0 0,0 0-1 0 0,1-1 0 0 0,-1 1 0 0 0,0-1 0 0 0,0 0 0 0 0,-1 1 0 0 0,1-1 0 0 0,-1 0 0 0 0,1-1 0 0 0,-1 1 1 0 0,0 0-1 0 0,0-1 0 0 0,-1 1 0 0 0,1-1 0 0 0,-1 0 0 0 0,2-5 0 0 0,-3 7 0 0 0,0 0-8 0 0,0 1 0 0 0,0 0 0 0 0,0 0-1 0 0,-1 0 1 0 0,1-1 0 0 0,0 1 0 0 0,-1 0 0 0 0,1 0 0 0 0,-1 0-1 0 0,1 0 1 0 0,-1 0 0 0 0,0 0 0 0 0,1 0 0 0 0,-1 0-1 0 0,0 0 1 0 0,0 0 0 0 0,1 0 0 0 0,-1 0 0 0 0,0 1 0 0 0,0-1-1 0 0,0 0 1 0 0,0 1 0 0 0,0-1 0 0 0,0 0 0 0 0,-1 1-1 0 0,1-1 1 0 0,0 1 0 0 0,0 0 0 0 0,0-1 0 0 0,0 1 0 0 0,0 0-1 0 0,-1 0 1 0 0,0 0 0 0 0,-27 3-16 0 0,28-3 16 0 0,-5 1 4 0 0,0 1 1 0 0,0 0-1 0 0,0 1 0 0 0,0-1 0 0 0,1 1 0 0 0,-1 0 0 0 0,1 1 1 0 0,0-1-1 0 0,0 1 0 0 0,0 0 0 0 0,0 0 0 0 0,0 1 0 0 0,1 0 1 0 0,0-1-1 0 0,0 1 0 0 0,0 0 0 0 0,1 1 0 0 0,-4 7 1 0 0,7-13-1 0 0,-1 1 1 0 0,1 0 0 0 0,0 0-1 0 0,0 0 1 0 0,0 0 0 0 0,0 0-1 0 0,0 0 1 0 0,0 0 0 0 0,0 0 0 0 0,0 0-1 0 0,0 0 1 0 0,0 0 0 0 0,1-1-1 0 0,-1 1 1 0 0,0 0 0 0 0,1 0 0 0 0,-1 0-1 0 0,0 0 1 0 0,1 0 0 0 0,-1-1-1 0 0,1 1 1 0 0,0 0 0 0 0,-1 0-1 0 0,1-1 1 0 0,-1 1 0 0 0,1 0 0 0 0,0-1-1 0 0,0 1 1 0 0,-1-1 0 0 0,1 1-1 0 0,0-1 1 0 0,0 1 0 0 0,0-1-1 0 0,-1 0 1 0 0,1 1 0 0 0,0-1 0 0 0,0 0-1 0 0,0 1 1 0 0,0-1 0 0 0,0 0-1 0 0,0 0 1 0 0,0 0 0 0 0,0 0 0 0 0,0 0-1 0 0,1 0 1 0 0,4 0 20 0 0,1 1-1 0 0,-1-1 1 0 0,0 0 0 0 0,13-2 0 0 0,-15 0-13 0 0,1 1 0 0 0,-1-1 1 0 0,1 1-1 0 0,-1-1 0 0 0,0 0 1 0 0,0-1-1 0 0,0 1 1 0 0,0-1-1 0 0,0 1 0 0 0,0-1 1 0 0,4-5-1 0 0,-6 6-5 0 0,0 0 1 0 0,0-1-1 0 0,0 1 0 0 0,-1 0 0 0 0,1-1 1 0 0,-1 0-1 0 0,1 1 0 0 0,-1-1 0 0 0,0 0 1 0 0,0 0-1 0 0,0 1 0 0 0,0-1 1 0 0,0 0-1 0 0,-1 0 0 0 0,1 0 0 0 0,-1 0 1 0 0,0 0-1 0 0,0-4 0 0 0,0 7-6 0 0,0-1 0 0 0,0 1 0 0 0,-1-1-1 0 0,1 1 1 0 0,0 0 0 0 0,0-1 0 0 0,-1 1 0 0 0,1 0-1 0 0,0-1 1 0 0,-1 1 0 0 0,1 0 0 0 0,0-1 0 0 0,-1 1-1 0 0,1 0 1 0 0,-1-1 0 0 0,1 1 0 0 0,0 0 0 0 0,-1 0-1 0 0,1 0 1 0 0,-1-1 0 0 0,1 1 0 0 0,-1 0 0 0 0,1 0-1 0 0,-1 0 1 0 0,1 0 0 0 0,0 0 0 0 0,-1 0 0 0 0,1 0-1 0 0,-1 0 1 0 0,1 0 0 0 0,-2 0 0 0 0,-13 2 27 0 0,7 1 16 0 0,0 0 0 0 0,-1 1 0 0 0,1 0 0 0 0,-14 9 0 0 0,19-11-28 0 0,0 0-1 0 0,0 0 1 0 0,0 1 0 0 0,0-1 0 0 0,1 1 0 0 0,-1 0-1 0 0,1-1 1 0 0,-1 1 0 0 0,1 0 0 0 0,0 1 0 0 0,0-1-1 0 0,0 0 1 0 0,-2 7 0 0 0,4-10 20 0 0,6 9 55 0 0,-2-9-69 0 0,1-1 1 0 0,-1 1 0 0 0,0 0 0 0 0,1-1 0 0 0,-1 0 0 0 0,0 0-1 0 0,0-1 1 0 0,0 1 0 0 0,0-1 0 0 0,0 0 0 0 0,0 0-1 0 0,0 0 1 0 0,7-5 0 0 0,-10 6-21 0 0,5-9 0 0 0,-6 4-2 0 0,-6 1 0 0 0,-5 3 0 0 0,-20 5-354 0 0,31-3 291 0 0,0 0-1 0 0,0 0 1 0 0,0 1-1 0 0,0-1 1 0 0,-1 0-1 0 0,1 0 1 0 0,0 0-1 0 0,0 0 1 0 0,0 0-1 0 0,0 0 1 0 0,0 0-1 0 0,-1 0 1 0 0,1 1-1 0 0,0-1 1 0 0,0 0-1 0 0,0 0 1 0 0,0 0-1 0 0,0 0 0 0 0,0 0 1 0 0,0 1-1 0 0,0-1 1 0 0,0 0-1 0 0,-1 0 1 0 0,1 0-1 0 0,0 1 1 0 0,0-1-1 0 0,0 0 1 0 0,0 0-1 0 0,0 0 1 0 0,0 0-1 0 0,0 1 1 0 0,0-1-1 0 0,0 0 1 0 0,0 0-1 0 0,0 0 1 0 0,0 0-1 0 0,1 1 0 0 0,-1-1 1 0 0,0 0-1 0 0,0 0 1 0 0,0 0-1 0 0,0 0 1 0 0,0 1-1 0 0,0-1 1 0 0,0 0-1 0 0,0 0 1 0 0,0 0-1 0 0,1 0 1 0 0,-1 0-1 0 0,0 1 1 0 0,0-1-1 0 0,0 0 1 0 0,0 0-1 0 0,1 0 1 0 0,26 13-9468 0 0,-18-11 6207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0:49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45 152 0 0,'0'0'313'0'0,"-26"-24"6367"0"0,23 22-6021 0 0,1 0-1 0 0,-1-1 0 0 0,1 1 1 0 0,-1 0-1 0 0,0 1 0 0 0,1-1 1 0 0,-1 0-1 0 0,0 1 0 0 0,-5-2 1 0 0,7 2-172 0 0,-31 6 2959 0 0,31-4-3086 0 0,0 0-248 0 0,-1 0 0 0 0,1 1 0 0 0,0-1 0 0 0,-1 1 1 0 0,1-1-1 0 0,0 1 0 0 0,0-1 0 0 0,0 1 0 0 0,0 0 0 0 0,0-1 1 0 0,0 1-1 0 0,1 0 0 0 0,-1 0 0 0 0,1 0 0 0 0,-1-1 0 0 0,1 1 1 0 0,-1 0-1 0 0,1 0 0 0 0,0 0 0 0 0,0 2 0 0 0,2 42 1198 0 0,-2-45-1275 0 0,0 0 0 0 0,0 0-1 0 0,0 0 1 0 0,1 1 0 0 0,-1-1-1 0 0,0 0 1 0 0,1 0 0 0 0,-1 0-1 0 0,1 0 1 0 0,-1 0 0 0 0,1 0-1 0 0,0 0 1 0 0,-1 0 0 0 0,1 0-1 0 0,0 0 1 0 0,0 0 0 0 0,0 0-1 0 0,0-1 1 0 0,0 1 0 0 0,-1 0-1 0 0,1-1 1 0 0,0 1 0 0 0,2 0-1 0 0,-3-1 52 0 0,22-7 282 0 0,-22 7-355 0 0,19-32 1057 0 0,-19 30-1016 0 0,1 0-1 0 0,-1 0 1 0 0,0 0 0 0 0,0 0 0 0 0,0 0 0 0 0,0 0-1 0 0,0 0 1 0 0,0 0 0 0 0,0 1 0 0 0,0-1-1 0 0,-1 0 1 0 0,1 0 0 0 0,-1 0 0 0 0,1 0 0 0 0,-1 1-1 0 0,0-1 1 0 0,0 0 0 0 0,-1-2 0 0 0,1 3 20 0 0,1 0-66 0 0,0 1-1 0 0,-1-1 0 0 0,1 0 1 0 0,0 1-1 0 0,0-1 0 0 0,-1 1 1 0 0,1-1-1 0 0,-1 1 0 0 0,1-1 1 0 0,0 1-1 0 0,-1-1 0 0 0,1 1 1 0 0,-1 0-1 0 0,1-1 0 0 0,-1 1 1 0 0,1 0-1 0 0,-1-1 0 0 0,1 1 1 0 0,-1 0-1 0 0,1-1 0 0 0,-1 1 1 0 0,0 0-1 0 0,1 0 0 0 0,-1 0 1 0 0,1 0-1 0 0,-1 0 0 0 0,0 0 1 0 0,1 0-1 0 0,-1 0 0 0 0,1 0 1 0 0,-1 0-1 0 0,0 0 0 0 0,1 0 1 0 0,-1 0-1 0 0,1 0 0 0 0,-1 0 1 0 0,0 0-1 0 0,0 1 0 0 0,-22 5 89 0 0,21-4-83 0 0,0-1 1 0 0,0 1-1 0 0,0-1 1 0 0,1 1-1 0 0,-1 0 1 0 0,0 0-1 0 0,1-1 1 0 0,-1 1-1 0 0,1 0 1 0 0,-1 1-1 0 0,1-1 1 0 0,0 0-1 0 0,0 0 1 0 0,0 1 0 0 0,0-1-1 0 0,0 0 1 0 0,1 1-1 0 0,-1-1 1 0 0,1 1-1 0 0,-1-1 1 0 0,1 1-1 0 0,0-1 1 0 0,0 1-1 0 0,0-1 1 0 0,1 1-1 0 0,-1-1 1 0 0,0 0-1 0 0,2 4 1 0 0,-1-3 4 0 0,0 1 0 0 0,0-1 0 0 0,1 0 0 0 0,-1 0 0 0 0,1 0 0 0 0,0 0 0 0 0,0-1 0 0 0,0 1 0 0 0,0 0 0 0 0,1-1 0 0 0,-1 1 0 0 0,1-1 0 0 0,-1 0 0 0 0,1 0 0 0 0,0 0 0 0 0,0 0 0 0 0,0 0 0 0 0,0-1 0 0 0,3 2 0 0 0,-5-3-12 0 0,0 1-1 0 0,0-1 1 0 0,0 0-1 0 0,0 0 0 0 0,0 0 1 0 0,0 0-1 0 0,0 0 0 0 0,0 0 1 0 0,0 0-1 0 0,0 0 1 0 0,0 0-1 0 0,0 0 0 0 0,0 0 1 0 0,0 0-1 0 0,0-1 1 0 0,0 1-1 0 0,0 0 0 0 0,-1-1 1 0 0,1 1-1 0 0,0-1 1 0 0,0 1-1 0 0,0-1 0 0 0,0 0 1 0 0,-1 1-1 0 0,1-1 0 0 0,0 0 1 0 0,-1 1-1 0 0,1-1 1 0 0,0 0-1 0 0,-1 0 0 0 0,1 1 1 0 0,-1-1-1 0 0,1 0 1 0 0,-1 0-1 0 0,0 0 0 0 0,1 0 1 0 0,-1 0-1 0 0,0-1 0 0 0,1 0 3 0 0,0 0-1 0 0,-1 1 0 0 0,0-1 1 0 0,1 0-1 0 0,-1 0 0 0 0,0 0 0 0 0,0 0 1 0 0,0 0-1 0 0,0 0 0 0 0,-1 0 0 0 0,1 0 1 0 0,0 0-1 0 0,-1 1 0 0 0,1-1 0 0 0,-1 0 1 0 0,0 0-1 0 0,0 0 0 0 0,1 1 1 0 0,-3-4-1 0 0,2 4-5 0 0,1 1-1 0 0,-1-1 0 0 0,0 0 0 0 0,1 0 0 0 0,-1 0-1 0 0,0 1 1 0 0,0-1 0 0 0,0 0 0 0 0,1 1 0 0 0,-1-1 0 0 0,0 1 0 0 0,0-1 0 0 0,0 1 0 0 0,0-1 0 0 0,0 1-1 0 0,0 0 1 0 0,0-1 0 0 0,0 1 0 0 0,0 0 0 0 0,0 0 0 0 0,0 0 0 0 0,0 0 0 0 0,0 0 0 0 0,0 0 0 0 0,0 0 0 0 0,-1 0-1 0 0,1 0 1 0 0,0 1 0 0 0,0-1 0 0 0,0 0 0 0 0,0 1 0 0 0,0-1 0 0 0,-1 1 0 0 0,-2 1-2 0 0,1-1 1 0 0,-1 1-1 0 0,0 0 0 0 0,1 0 1 0 0,-1 1-1 0 0,1-1 1 0 0,0 1-1 0 0,0 0 0 0 0,0-1 1 0 0,0 1-1 0 0,0 1 1 0 0,1-1-1 0 0,-1 0 0 0 0,1 1 1 0 0,0-1-1 0 0,0 1 1 0 0,0-1-1 0 0,-2 7 0 0 0,4-9 9 0 0,0 0-1 0 0,-1 1 0 0 0,1-1 0 0 0,0 0 0 0 0,0 0 1 0 0,0 1-1 0 0,0-1 0 0 0,0 0 0 0 0,0 0 0 0 0,0 1 1 0 0,0-1-1 0 0,1 0 0 0 0,-1 0 0 0 0,0 1 0 0 0,1-1 0 0 0,-1 0 1 0 0,1 0-1 0 0,-1 0 0 0 0,1 0 0 0 0,0 0 0 0 0,0 1 1 0 0,-1-1-1 0 0,1 0 0 0 0,0-1 0 0 0,0 1 0 0 0,0 0 1 0 0,0 0-1 0 0,0 0 0 0 0,0 0 0 0 0,0-1 0 0 0,0 1 0 0 0,0-1 1 0 0,0 1-1 0 0,1-1 0 0 0,-1 1 0 0 0,0-1 0 0 0,0 1 1 0 0,0-1-1 0 0,1 0 0 0 0,1 0 0 0 0,0 1 7 0 0,-1-1-1 0 0,0 0 1 0 0,1 0-1 0 0,-1 0 1 0 0,1-1-1 0 0,-1 1 1 0 0,0-1-1 0 0,1 1 0 0 0,-1-1 1 0 0,0 0-1 0 0,0 0 1 0 0,0 0-1 0 0,1 0 1 0 0,-1 0-1 0 0,0 0 1 0 0,0-1-1 0 0,0 1 1 0 0,-1-1-1 0 0,1 1 1 0 0,0-1-1 0 0,-1 0 1 0 0,3-2-1 0 0,-3 3-5 0 0,0 0 1 0 0,-1 0-1 0 0,1 0 0 0 0,0 0 1 0 0,-1 0-1 0 0,1 0 0 0 0,-1 0 1 0 0,1 0-1 0 0,-1 0 1 0 0,0 0-1 0 0,0-1 0 0 0,1 1 1 0 0,-1 0-1 0 0,0 0 0 0 0,0 0 1 0 0,0 0-1 0 0,0 0 0 0 0,0-1 1 0 0,0 1-1 0 0,0 0 0 0 0,-1 0 1 0 0,1 0-1 0 0,0 0 0 0 0,-1 0 1 0 0,1 0-1 0 0,-1 0 0 0 0,1-1 1 0 0,-1 1-1 0 0,1 0 0 0 0,-1 1 1 0 0,0-1-1 0 0,1 0 0 0 0,-1 0 1 0 0,0 0-1 0 0,0 0 0 0 0,0 1 1 0 0,0-1-1 0 0,0 0 0 0 0,0 0 1 0 0,0 1-1 0 0,0-1 0 0 0,0 1 1 0 0,0-1-1 0 0,0 1 0 0 0,-1-1 1 0 0,0 1 11 0 0,-8 8 28 0 0,9-7-43 0 0,-1-1 0 0 0,1 1-1 0 0,0-1 1 0 0,0 1 0 0 0,0 0-1 0 0,0-1 1 0 0,0 1 0 0 0,0 0-1 0 0,1-1 1 0 0,-1 1-1 0 0,0 0 1 0 0,0 0 0 0 0,0 0-1 0 0,1 0 1 0 0,-1 0 0 0 0,0 0-1 0 0,1 0 1 0 0,-1 0 0 0 0,1 0-1 0 0,-1 0 1 0 0,1 0 0 0 0,0 0-1 0 0,-1 1 1 0 0,1-1-1 0 0,0 0 1 0 0,0 0 0 0 0,0 0-1 0 0,0 1 1 0 0,0-1 0 0 0,0 0-1 0 0,0 0 1 0 0,0 0 0 0 0,1 0-1 0 0,-1 1 1 0 0,0-1 0 0 0,1 0-1 0 0,0 2 1 0 0,23 1-1678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30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9 460 0 0,'-29'9'14591'0'0,"48"1"-11300"0"0,15-7-1624 0 0,1-2 0 0 0,0-2 0 0 0,57-8 0 0 0,-51 5-858 0 0,18-3 22 0 0,17-1-296 0 0,-28 6-4012 0 0,-46 1 2220 0 0,10 3-900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0:53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52 312 0 0,'-15'-22'6771'0'0,"12"19"-5452"0"0,0 0 1 0 0,0-1 0 0 0,-1 1 0 0 0,1 1 0 0 0,-1-1 0 0 0,-7-3-1 0 0,10 5-899 0 0,0 1-299 0 0,0-1-1 0 0,0 0 1 0 0,0 1-1 0 0,0 0 1 0 0,0-1 0 0 0,0 1-1 0 0,0 0 1 0 0,0-1 0 0 0,0 1-1 0 0,0 0 1 0 0,0 0 0 0 0,0 0-1 0 0,-1 0 1 0 0,1 0-1 0 0,0 0 1 0 0,0 0 0 0 0,0 0-1 0 0,0 0 1 0 0,0 1 0 0 0,0-1-1 0 0,-2 1 1 0 0,-4 0 655 0 0,5-1-660 0 0,-1 1 1 0 0,1 1 0 0 0,-1-1-1 0 0,1 0 1 0 0,0 1 0 0 0,0-1-1 0 0,-1 1 1 0 0,1-1 0 0 0,0 1-1 0 0,0 0 1 0 0,0 0 0 0 0,1 0-1 0 0,-1 0 1 0 0,0 0 0 0 0,1 1-1 0 0,-3 3 1 0 0,2 0 24 0 0,0 0 0 0 0,1 0-1 0 0,0 0 1 0 0,0 0 0 0 0,0 0 0 0 0,0 0 0 0 0,1 1 0 0 0,0-1-1 0 0,1 0 1 0 0,-1 0 0 0 0,2 8 0 0 0,-1-11-89 0 0,0 1 0 0 0,0-1 1 0 0,1 1-1 0 0,-1-1 0 0 0,1 1 1 0 0,-1-1-1 0 0,1 0 0 0 0,0 1 1 0 0,1-1-1 0 0,-1 0 0 0 0,0 0 0 0 0,1-1 1 0 0,-1 1-1 0 0,1 0 0 0 0,0-1 1 0 0,0 0-1 0 0,0 0 0 0 0,0 0 1 0 0,1 0-1 0 0,3 2 0 0 0,-5-4-38 0 0,-1 1 1 0 0,1-1-1 0 0,-1 0 0 0 0,1 1 0 0 0,0-1 1 0 0,-1 0-1 0 0,1 0 0 0 0,-1 0 0 0 0,1 0 0 0 0,0-1 1 0 0,-1 1-1 0 0,1 0 0 0 0,-1-1 0 0 0,1 1 1 0 0,-1-1-1 0 0,1 1 0 0 0,-1-1 0 0 0,1 0 0 0 0,-1 1 1 0 0,0-1-1 0 0,1 0 0 0 0,-1 0 0 0 0,0 0 0 0 0,0 0 1 0 0,0-1-1 0 0,1 1 0 0 0,-1 0 0 0 0,0 0 1 0 0,-1-1-1 0 0,1 1 0 0 0,0 0 0 0 0,0-1 0 0 0,0 1 1 0 0,-1-1-1 0 0,1-1 0 0 0,0 1-11 0 0,0 1-1 0 0,-1-1 0 0 0,1 0 1 0 0,-1 0-1 0 0,0 0 1 0 0,1 0-1 0 0,-1 0 1 0 0,0 1-1 0 0,0-1 1 0 0,0 0-1 0 0,0 0 1 0 0,-1 0-1 0 0,1 0 1 0 0,0 0-1 0 0,-1 0 0 0 0,1 1 1 0 0,-1-1-1 0 0,0 0 1 0 0,0 0-1 0 0,0 1 1 0 0,0-1-1 0 0,0 0 1 0 0,0 1-1 0 0,0-1 1 0 0,0 1-1 0 0,0-1 1 0 0,-1 1-1 0 0,1 0 1 0 0,-1 0-1 0 0,1 0 0 0 0,-1-1 1 0 0,1 1-1 0 0,-1 0 1 0 0,-1 0-1 0 0,1 0-9 0 0,0 0 0 0 0,0 0 0 0 0,0 0-1 0 0,-1 0 1 0 0,1 1 0 0 0,0-1-1 0 0,0 1 1 0 0,0 0 0 0 0,0-1 0 0 0,-1 1-1 0 0,1 0 1 0 0,0 0 0 0 0,0 0 0 0 0,0 1-1 0 0,-1-1 1 0 0,1 1 0 0 0,0-1 0 0 0,0 1-1 0 0,0-1 1 0 0,0 1 0 0 0,0 0 0 0 0,0 0-1 0 0,0 0 1 0 0,0 0 0 0 0,-3 3-1 0 0,-1 1 20 0 0,0 1-1 0 0,1 0 1 0 0,-1 0-1 0 0,1 1 0 0 0,-5 8 1 0 0,8-13 6 0 0,2-1 4 0 0,-1 0 1 0 0,1 0-1 0 0,0 0 1 0 0,-1 1-1 0 0,1-1 1 0 0,0 0 0 0 0,0 0-1 0 0,-1 0 1 0 0,1 0-1 0 0,0 0 1 0 0,0 1-1 0 0,0-1 1 0 0,0 0 0 0 0,1 0-1 0 0,-1 0 1 0 0,0 0-1 0 0,0 0 1 0 0,1 1-1 0 0,-1-1 1 0 0,1 0 0 0 0,-1 0-1 0 0,1 0 1 0 0,-1 0-1 0 0,1 0 1 0 0,0 0-1 0 0,-1 0 1 0 0,1 0 0 0 0,0-1-1 0 0,0 1 1 0 0,-1 0-1 0 0,3 1 1 0 0,0 1 74 0 0,1 0 0 0 0,-1 0 1 0 0,1-1-1 0 0,0 1 0 0 0,0-1 1 0 0,6 3-1 0 0,22-2 482 0 0,-31-3-560 0 0,0 0 0 0 0,0 0 0 0 0,0 0 0 0 0,0 0 0 0 0,1 0 0 0 0,-1-1 0 0 0,0 1 1 0 0,0 0-1 0 0,0-1 0 0 0,0 1 0 0 0,0 0 0 0 0,0-1 0 0 0,0 1 0 0 0,0-1 0 0 0,0 0 0 0 0,0 1 0 0 0,0-1 0 0 0,0 0 0 0 0,0 0 0 0 0,-1 1 0 0 0,1-1 1 0 0,0 0-1 0 0,-1 0 0 0 0,1 0 0 0 0,0-1 0 0 0,-1 1-46 0 0,0 1 0 0 0,0 0 0 0 0,0 0 1 0 0,-1-1-1 0 0,1 1 0 0 0,0 0 0 0 0,0 0 0 0 0,-1-1 1 0 0,1 1-1 0 0,0 0 0 0 0,0 0 0 0 0,-1 0 0 0 0,1 0 0 0 0,0 0 1 0 0,-1-1-1 0 0,1 1 0 0 0,0 0 0 0 0,-1 0 0 0 0,1 0 0 0 0,0 0 1 0 0,-1 0-1 0 0,1 0 0 0 0,0 0 0 0 0,-1 0 0 0 0,1 0 1 0 0,0 0-1 0 0,-1 0 0 0 0,1 0 0 0 0,0 0 0 0 0,0 0 0 0 0,-1 0 1 0 0,1 1-1 0 0,0-1 0 0 0,-1 0 0 0 0,1 0 0 0 0,-1 0 1 0 0,-13 5-1332 0 0,10-1-758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04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32 148 0 0,'-32'-4'19290'0'0,"51"6"-16708"0"0,34 1-1441 0 0,310-29 6065 0 0,-324 20-5877 0 0,-38 6-1219 0 0,2 0-55 0 0,8 1-1186 0 0,-9 7-3167 0 0,-2-5 3887 0 0,-4 11-8534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0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3 133 532 0 0,'-3'-5'12335'0'0,"91"9"-6487"0"0,-56-4-4962 0 0,-1-2 0 0 0,0-1 0 0 0,0-1 0 0 0,55-15 0 0 0,-76 16-592 0 0,1-1 0 0 0,-1 0 0 0 0,0-1 0 0 0,0 0 0 0 0,0 0 0 0 0,-1-1 0 0 0,1 0 0 0 0,-1-1 0 0 0,-1 0 0 0 0,0 0 0 0 0,0-1 0 0 0,0 0 0 0 0,-1-1 0 0 0,8-9 0 0 0,-15 17 300 0 0,-3 33-282 0 0,-14 213 635 0 0,18-197-676 0 0,1-1-1 0 0,2 1 1 0 0,13 53 0 0 0,-16-96-133 0 0,1 0-232 0 0,-1 1-1 0 0,0 0 1 0 0,0-1 0 0 0,-1 1-1 0 0,1 0 1 0 0,-2 8 0 0 0,1-12 19 0 0,-1-1 0 0 0,1 1 1 0 0,-1 0-1 0 0,1-1 0 0 0,-1 1 1 0 0,0 0-1 0 0,0-1 0 0 0,0 1 1 0 0,0-1-1 0 0,0 1 1 0 0,0-1-1 0 0,0 0 0 0 0,-1 1 1 0 0,1-1-1 0 0,0 0 0 0 0,-1 0 1 0 0,1 0-1 0 0,-1 0 0 0 0,1 0 1 0 0,-1 0-1 0 0,1 0 0 0 0,-1-1 1 0 0,0 1-1 0 0,1-1 1 0 0,-3 1-1 0 0,-55 16-564 0 0,-73 9 0 0 0,53-11 952 0 0,131-17 3683 0 0,67-3-2394 0 0,8 1-4561 0 0,-31 1-8085 0 0,-68 1 7847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05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9 1036 0 0,'-1'-1'392'0'0,"1"1"-1"0"0,-1-1 1 0 0,1 0 0 0 0,0 1-1 0 0,-1-1 1 0 0,0 1 0 0 0,1-1-1 0 0,-1 1 1 0 0,1-1 0 0 0,-1 1-1 0 0,0 0 1 0 0,1-1 0 0 0,-1 1-1 0 0,0 0 1 0 0,1-1 0 0 0,-1 1-1 0 0,0 0 1 0 0,0 0 0 0 0,1 0-1 0 0,-1 0 1 0 0,0 0 0 0 0,0 0-1 0 0,1 0 1 0 0,-2 0 0 0 0,-20 9 4214 0 0,-20 31-2154 0 0,32-30-1230 0 0,-63 64 1688 0 0,35-33-1513 0 0,-1-3-1 0 0,-67 51 1 0 0,92-82-3402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0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10 272 0 0,'-17'-9'11098'0'0,"32"25"2404"0"0,-6-8-11675 0 0,-1 1-3868 0 0,21 21 5176 0 0,52 44-1 0 0,-53-53-2766 0 0,1 0 0 0 0,1-2 0 0 0,0-2 0 0 0,48 21 0 0 0,-74-36-438 0 0,0-1 0 0 0,1 0 0 0 0,-1 0-1 0 0,1 0 1 0 0,-1 0 0 0 0,1-1 0 0 0,5 1 0 0 0,4-2-3675 0 0,0-1-4784 0 0,-5 1 5111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06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67 476 0 0,'2'-3'1259'0'0,"-1"-1"-1"0"0,1 0 1 0 0,0 1 0 0 0,0-1 0 0 0,1 1-1 0 0,-1 0 1 0 0,1-1 0 0 0,-1 1-1 0 0,1 0 1 0 0,0 1 0 0 0,5-5 0 0 0,-4 4-423 0 0,0 1 0 0 0,1-1 0 0 0,-1 1 0 0 0,1-1 0 0 0,0 1 0 0 0,-1 1 0 0 0,1-1 0 0 0,10-1 0 0 0,-12 2-588 0 0,1 1-1 0 0,0-1 1 0 0,-1 1-1 0 0,1 0 1 0 0,0 0-1 0 0,0 0 1 0 0,-1 1-1 0 0,1-1 1 0 0,0 1-1 0 0,-1 0 1 0 0,1 0-1 0 0,-1 0 1 0 0,1 0-1 0 0,-1 1 1 0 0,1 0-1 0 0,-1-1 1 0 0,0 1-1 0 0,0 0 1 0 0,0 1-1 0 0,0-1 1 0 0,0 0-1 0 0,0 1 1 0 0,-1 0-1 0 0,1-1 1 0 0,-1 1-1 0 0,0 0 1 0 0,3 5-1 0 0,-4-6-182 0 0,0 0 0 0 0,0 0 1 0 0,-1 0-1 0 0,1 1 0 0 0,-1-1 0 0 0,1 0 0 0 0,-1 0 0 0 0,0 0 0 0 0,0 0 0 0 0,0 0 0 0 0,0 1 0 0 0,0-1 0 0 0,0 0 0 0 0,-1 0 0 0 0,1 0 0 0 0,-1 0 0 0 0,1 0 0 0 0,-1 0 0 0 0,-1 3 0 0 0,-26 37 106 0 0,11-19-114 0 0,17-22-52 0 0,0 0 0 0 0,0-1 1 0 0,0 1-1 0 0,0 0 0 0 0,0-1 1 0 0,0 1-1 0 0,0-1 0 0 0,0 1 1 0 0,0 0-1 0 0,1-1 0 0 0,-1 1 1 0 0,0-1-1 0 0,0 1 0 0 0,0 0 1 0 0,1-1-1 0 0,-1 1 0 0 0,0-1 1 0 0,1 1-1 0 0,-1-1 0 0 0,0 1 0 0 0,1-1 1 0 0,-1 1-1 0 0,1-1 0 0 0,-1 1 1 0 0,1-1-1 0 0,-1 0 0 0 0,1 1 1 0 0,-1-1-1 0 0,1 0 0 0 0,-1 1 1 0 0,1-1-1 0 0,0 0 0 0 0,-1 0 1 0 0,2 1-1 0 0,25 10 194 0 0,-22-10-112 0 0,6 4-42 0 0,0 0 0 0 0,0 1 1 0 0,-1 0-1 0 0,0 1 0 0 0,0 0 1 0 0,-1 0-1 0 0,0 1 0 0 0,0 1 1 0 0,-1-1-1 0 0,0 1 0 0 0,8 11 1 0 0,-15-18-42 0 0,0-1 1 0 0,1 1-1 0 0,-1 0 0 0 0,0-1 1 0 0,0 1-1 0 0,0 0 1 0 0,0 0-1 0 0,-1 0 1 0 0,1 0-1 0 0,0 0 0 0 0,-1 0 1 0 0,0 0-1 0 0,1 0 1 0 0,-1 0-1 0 0,0 0 1 0 0,0 0-1 0 0,0 0 1 0 0,0 0-1 0 0,0 0 0 0 0,0 0 1 0 0,-1 0-1 0 0,1 0 1 0 0,-1 0-1 0 0,1 0 1 0 0,-1 0-1 0 0,0 0 1 0 0,0-1-1 0 0,0 1 0 0 0,0 0 1 0 0,0 0-1 0 0,0-1 1 0 0,0 1-1 0 0,-1-1 1 0 0,1 1-1 0 0,-1-1 0 0 0,1 1 1 0 0,-1-1-1 0 0,1 0 1 0 0,-1 0-1 0 0,0 1 1 0 0,0-1-1 0 0,1-1 1 0 0,-1 1-1 0 0,0 0 0 0 0,-2 0 1 0 0,-7 4-29 0 0,0-2 1 0 0,0 1-1 0 0,0-1 1 0 0,-1-1 0 0 0,1 0-1 0 0,-19 0 1 0 0,28-2-17 0 0,-72-1-1425 0 0,67 1 600 0 0,0-1 1 0 0,-1-1-1 0 0,1 1 0 0 0,-10-5 0 0 0,13 5-415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06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73 620 0 0,'3'1'18644'0'0,"6"5"-13107"0"0,-7-5-5229 0 0,1 1 0 0 0,0-1 0 0 0,0 0 1 0 0,0 1-1 0 0,-1-1 0 0 0,1-1 0 0 0,0 1 1 0 0,0 0-1 0 0,1-1 0 0 0,2 1 0 0 0,-5-1-239 0 0,0 0-1 0 0,0 0 1 0 0,0 0-1 0 0,0 0 1 0 0,1 0-1 0 0,-1 0 1 0 0,0 0-1 0 0,0 0 1 0 0,0 0-1 0 0,0-1 1 0 0,0 1-1 0 0,0 0 1 0 0,0-1-1 0 0,0 1 1 0 0,0-1-1 0 0,0 1 1 0 0,0-1-1 0 0,0 0 1 0 0,0 1-1 0 0,0-1 0 0 0,0 0 1 0 0,0 0-1 0 0,0 1 1 0 0,-1-1-1 0 0,1 0 1 0 0,0 0-1 0 0,-1 0 1 0 0,1 0-1 0 0,-1 0 1 0 0,1 0-1 0 0,-1 0 1 0 0,1 0-1 0 0,-1 0 1 0 0,0 0-1 0 0,1 0 1 0 0,-1-1-1 0 0,0 1 1 0 0,0 0-1 0 0,0 0 1 0 0,0 0-1 0 0,0 0 1 0 0,0 0-1 0 0,0 0 1 0 0,0-1-1 0 0,0 1 1 0 0,-1 0-1 0 0,1 0 1 0 0,0 0-1 0 0,-2-2 1 0 0,1-1-119 0 0,-1 0 1 0 0,1-1-1 0 0,-1 1 1 0 0,-1 0-1 0 0,1 0 1 0 0,0 1-1 0 0,-1-1 1 0 0,0 0 0 0 0,0 1-1 0 0,0-1 1 0 0,-5-3-1 0 0,7 6-611 0 0,-6 0-472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0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0 241 180 0 0,'5'-15'1012'0'0,"0"1"0"0"0,1 0 0 0 0,1 0-1 0 0,0 0 1 0 0,1 1 0 0 0,0 0 0 0 0,1 0 0 0 0,1 1 0 0 0,0 1 0 0 0,0-1 0 0 0,1 1-1 0 0,1 1 1 0 0,-1 0 0 0 0,22-13 0 0 0,-23 17-525 0 0,0 1-1 0 0,0 0 1 0 0,1 0-1 0 0,0 1 1 0 0,0 0-1 0 0,0 0 1 0 0,0 2-1 0 0,1-1 1 0 0,-1 1 0 0 0,1 1-1 0 0,-1 0 1 0 0,1 1-1 0 0,0 0 1 0 0,-1 1-1 0 0,1 0 1 0 0,-1 1-1 0 0,1 0 1 0 0,-1 1 0 0 0,0 0-1 0 0,12 5 1 0 0,-19-6-312 0 0,1 0 1 0 0,-1 0 0 0 0,0 0 0 0 0,0 1-1 0 0,0-1 1 0 0,0 1 0 0 0,0 0 0 0 0,-1 0-1 0 0,1 1 1 0 0,-1-1 0 0 0,0 1 0 0 0,0-1-1 0 0,0 1 1 0 0,4 7 0 0 0,-5-7-75 0 0,-1-1-1 0 0,0 1 1 0 0,0 0-1 0 0,0 0 1 0 0,0 0 0 0 0,-1-1-1 0 0,1 1 1 0 0,-1 0-1 0 0,0 0 1 0 0,0 0 0 0 0,-1 0-1 0 0,1 0 1 0 0,-1 0-1 0 0,0 0 1 0 0,0-1 0 0 0,0 1-1 0 0,0 0 1 0 0,-4 6-1 0 0,-7 12 435 0 0,-26 37 0 0 0,27-46-339 0 0,2 1 1 0 0,0 0 0 0 0,1 0 0 0 0,0 1 0 0 0,1 0-1 0 0,0 0 1 0 0,-4 18 0 0 0,11-30-197 0 0,-1-1 0 0 0,1 1 0 0 0,0 0 0 0 0,0-1 0 0 0,0 1 0 0 0,0 0 0 0 0,0-1 0 0 0,0 1 0 0 0,1-1 0 0 0,-1 1 0 0 0,1-1 0 0 0,0 1 0 0 0,0-1 0 0 0,0 1 0 0 0,0-1 0 0 0,0 1 0 0 0,1-1 0 0 0,2 4 0 0 0,0-2 0 0 0,0 0 0 0 0,0 0 0 0 0,0-1 0 0 0,0 0 0 0 0,0 0 0 0 0,1 0 0 0 0,0 0 0 0 0,8 4 0 0 0,6 0 0 0 0,0-1 0 0 0,0-1 0 0 0,39 6 0 0 0,-41-10-302 0 0,0 0-1 0 0,23-2 1 0 0,-22 0-3989 0 0,-1 1-4400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11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43 384 0 0,'-25'-6'15031'0'0,"32"6"-9512"0"0,16-1-5970 0 0,154-11 4901 0 0,112-4 205 0 0,-282 16-4518 0 0,20-1 1384 0 0,45-5 0 0 0,-53 7-4043 0 0,-12 1-2223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1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79 188 0 0,'-27'-13'14671'0'0,"31"12"-13343"0"0,21-7 49 0 0,1 2 1 0 0,0 1 0 0 0,0 1-1 0 0,35 0 1 0 0,44-8 774 0 0,-60 3-1216 0 0,-24 4-133 0 0,0 1 0 0 0,38-3 0 0 0,-57 7-783 0 0,-1 0 0 0 0,0 0 1 0 0,0 1-1 0 0,0-1 0 0 0,0 0 0 0 0,0 0 0 0 0,0 1 1 0 0,0-1-1 0 0,0 1 0 0 0,0-1 0 0 0,0 1 0 0 0,0-1 1 0 0,0 1-1 0 0,-1 0 0 0 0,1 0 0 0 0,0-1 0 0 0,0 1 1 0 0,0 0-1 0 0,-1 0 0 0 0,1 0 0 0 0,-1 0 0 0 0,1-1 1 0 0,0 1-1 0 0,-1 0 0 0 0,0 0 0 0 0,1 0 0 0 0,-1 0 1 0 0,0 0-1 0 0,1 1 0 0 0,-1-1 0 0 0,0 0 0 0 0,0 1 1 0 0,2 45 106 0 0,-3-27-43 0 0,1 227 1361 0 0,1 25 427 0 0,0-268-1872 0 0,-1 1 0 0 0,0-1 0 0 0,0 0 0 0 0,0 0 0 0 0,-1 0 0 0 0,1 0 0 0 0,-1 1 0 0 0,0-1 0 0 0,0 0 0 0 0,-1 0 0 0 0,1 0 0 0 0,-1-1 0 0 0,0 1 0 0 0,0 0 0 0 0,0 0 0 0 0,0-1 0 0 0,-4 5 0 0 0,2-5 0 0 0,-1 1 0 0 0,1-1 0 0 0,-1 0 0 0 0,0 0 0 0 0,0 0 0 0 0,0-1 0 0 0,0 1 0 0 0,-1-1 0 0 0,1 0 0 0 0,0-1 0 0 0,-1 0 0 0 0,-6 2 0 0 0,-220 23-532 0 0,150-19 446 0 0,62-3 470 0 0,35 0-187 0 0,38 0-160 0 0,214-4 768 0 0,-192 1-4969 0 0,0-1-6506 0 0,-50-1 7457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3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0 920 0 0,'0'1'277'0'0,"-1"-1"-1"0"0,0 0 1 0 0,1 1-1 0 0,-1-1 1 0 0,1 1-1 0 0,-1-1 1 0 0,1 1-1 0 0,-1-1 1 0 0,1 1-1 0 0,-1 0 1 0 0,1-1-1 0 0,-1 1 1 0 0,1-1-1 0 0,0 1 1 0 0,-1 0 0 0 0,1-1-1 0 0,0 1 1 0 0,0 0-1 0 0,-1 0 1 0 0,1-1-1 0 0,0 1 1 0 0,0 0-1 0 0,0 0 1 0 0,0-1-1 0 0,0 1 1 0 0,0 0-1 0 0,0-1 1 0 0,0 1-1 0 0,0 0 1 0 0,1 0-1 0 0,-1 0 1 0 0,1 1 37 0 0,0-1 0 0 0,0 0 0 0 0,1 0 0 0 0,-1 0 0 0 0,0 0 0 0 0,1 0 0 0 0,-1 0 1 0 0,0 0-1 0 0,1 0 0 0 0,-1 0 0 0 0,1 0 0 0 0,0-1 0 0 0,1 1 0 0 0,12 3 810 0 0,-1 0-1 0 0,23 2 1 0 0,-29-5-249 0 0,122 18 4843 0 0,-74-12-6132 0 0,7 2-8716 0 0,-57-7 6629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1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25 704 0 0,'21'-24'19536'0'0,"-34"32"-17879"0"0,-70 57 947 0 0,-3-5 1 0 0,-119 65 0 0 0,202-123-3226 0 0,-13 7-112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1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29 724 0 0,'0'-2'612'0'0,"0"1"0"0"0,0 0 0 0 0,0-1 0 0 0,0 1 0 0 0,0 0 0 0 0,0-1 0 0 0,1 1 0 0 0,-1 0 0 0 0,0-1 0 0 0,1 1 0 0 0,-1 0 0 0 0,1 0 0 0 0,-1 0 0 0 0,1-1 0 0 0,-1 1 0 0 0,1 0 0 0 0,0 0 0 0 0,0 0 0 0 0,-1 0 1 0 0,3-2-1 0 0,11 2 6117 0 0,-2 7-5684 0 0,-1 1 78 0 0,-1 1 0 0 0,0 0 0 0 0,-1 1 0 0 0,0 0 0 0 0,13 17-1 0 0,12 12 259 0 0,-9-16-706 0 0,1-1 0 0 0,1 0 0 0 0,1-3 0 0 0,49 27 0 0 0,127 45-773 0 0,-200-88 119 0 0,2 0-68 0 0,1 0 1 0 0,-1 0-1 0 0,1 0 1 0 0,0-1 0 0 0,7 1-1 0 0,-5-1-4247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14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68 200 0 0,'6'-6'1694'0'0,"0"1"0"0"0,0-1 0 0 0,0 1 0 0 0,1 0 0 0 0,10-6 0 0 0,-8 7-430 0 0,0-1 0 0 0,1 1 0 0 0,-1 1 0 0 0,15-4 0 0 0,-17 5-750 0 0,0 0 1 0 0,0 1 0 0 0,-1 0-1 0 0,1 1 1 0 0,0-1 0 0 0,0 2-1 0 0,0-1 1 0 0,0 1 0 0 0,0 0-1 0 0,0 0 1 0 0,0 0 0 0 0,0 1-1 0 0,-1 0 1 0 0,1 1 0 0 0,-1-1-1 0 0,8 6 1 0 0,-12-7-387 0 0,0 0 0 0 0,0 1 0 0 0,0-1 0 0 0,0 1 0 0 0,0 0-1 0 0,-1-1 1 0 0,1 1 0 0 0,-1 0 0 0 0,1 0 0 0 0,-1 0 0 0 0,0 0 0 0 0,1 0 0 0 0,-1 0 0 0 0,0 1 0 0 0,-1-1 0 0 0,1 0 0 0 0,0 0-1 0 0,-1 1 1 0 0,1-1 0 0 0,-1 0 0 0 0,0 1 0 0 0,0-1 0 0 0,1 1 0 0 0,-2 2 0 0 0,0 5 163 0 0,-1 1 1 0 0,-1-1-1 0 0,0 0 1 0 0,-6 15-1 0 0,6-19-164 0 0,0 0 0 0 0,1 0-1 0 0,0 0 1 0 0,0 1 0 0 0,0-1-1 0 0,1 0 1 0 0,0 1 0 0 0,0-1-1 0 0,1 1 1 0 0,0 11 0 0 0,1-17-137 0 0,0 1 1 0 0,0 0 0 0 0,0-1-1 0 0,0 1 1 0 0,1-1 0 0 0,-1 1-1 0 0,0-1 1 0 0,1 0 0 0 0,-1 1-1 0 0,1-1 1 0 0,-1 0 0 0 0,1 0-1 0 0,0 0 1 0 0,-1 0-1 0 0,1 0 1 0 0,0-1 0 0 0,0 1-1 0 0,0 0 1 0 0,-1-1 0 0 0,1 1-1 0 0,2-1 1 0 0,42 6-1980 0 0,9-12-2977 0 0,-18-3-3140 0 0,-21 4 5324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63 992 0 0,'-21'1'19017'0'0,"22"1"-18728"0"0,1-1 0 0 0,0 0 0 0 0,0 0 0 0 0,0 0 0 0 0,0 0 0 0 0,0 0 0 0 0,1-1-1 0 0,-1 1 1 0 0,0-1 0 0 0,0 1 0 0 0,0-1 0 0 0,5 0 0 0 0,-6 1-226 0 0,-1-1 0 0 0,1 0 0 0 0,0 0 0 0 0,0 0 0 0 0,0 0 0 0 0,0 0 0 0 0,0 0 1 0 0,0-1-1 0 0,0 1 0 0 0,-1 0 0 0 0,1 0 0 0 0,0-1 0 0 0,0 1 0 0 0,0 0 0 0 0,0-1 0 0 0,-1 1 0 0 0,1-1 0 0 0,0 1 0 0 0,0-1 0 0 0,-1 1 0 0 0,1-1 0 0 0,0 1 0 0 0,-1-1 1 0 0,1 0-1 0 0,-1 0 0 0 0,1 1 0 0 0,-1-1 0 0 0,1 0 0 0 0,-1 0 0 0 0,1 1 0 0 0,-1-1 0 0 0,0 0 0 0 0,1 0 0 0 0,-1 0 0 0 0,0 0 0 0 0,0 0 0 0 0,0 1 0 0 0,0-3 0 0 0,-1 0-35 0 0,0-1 1 0 0,-1 1-1 0 0,0-1 0 0 0,0 1 0 0 0,0 0 0 0 0,0 0 0 0 0,0 0 0 0 0,0 0 0 0 0,-1 0 0 0 0,0 0 0 0 0,-5-4 0 0 0,-3-3-2144 0 0,11 9 1419 0 0,20 7-11590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1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34 116 0 0,'7'-12'-91'0'0,"4"-10"18812"0"0,-22 30-16724 0 0,-87 70 2197 0 0,67-55-3107 0 0,2 0-1 0 0,0 2 0 0 0,-50 56 1 0 0,78-79-1023 0 0,-1 0 1 0 0,0 1-1 0 0,0-1 0 0 0,1 0 1 0 0,-1 0-1 0 0,1 1 1 0 0,0-1-1 0 0,0 1 1 0 0,0 0-1 0 0,0-1 1 0 0,0 1-1 0 0,1 0 0 0 0,-1-1 1 0 0,1 1-1 0 0,-1 0 1 0 0,1 0-1 0 0,0-1 1 0 0,0 1-1 0 0,1 0 1 0 0,-1 0-1 0 0,0-1 1 0 0,1 1-1 0 0,0 0 0 0 0,1 3 1 0 0,0-2-29 0 0,1 0-1 0 0,0 0 1 0 0,0 0 0 0 0,0 0 0 0 0,0-1-1 0 0,1 1 1 0 0,0-1 0 0 0,-1 0 0 0 0,1 0-1 0 0,0 0 1 0 0,0-1 0 0 0,1 1-1 0 0,5 2 1 0 0,6 1-538 0 0,0 0 0 0 0,0 0-1 0 0,1-2 1 0 0,0 0 0 0 0,0-1-1 0 0,0 0 1 0 0,0-2-1 0 0,20 1 1 0 0,-21-3-960 0 0,1 0-1 0 0,-1-1 1 0 0,24-5-1 0 0,-29 4-182 0 0,0-1 1 0 0,0 1-1 0 0,-1-2 0 0 0,1 1 1 0 0,12-10-1 0 0,17-26 1650 0 0,-49 68 10423 0 0,-2 41-6064 0 0,6 76 694 0 0,10-84-10126 0 0,-5-60 4083 0 0,1 2-445 0 0,2 8-6824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1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23 388 0 0,'0'-1'458'0'0,"1"-1"0"0"0,-1 1 0 0 0,0 0 0 0 0,1 0-1 0 0,-1-1 1 0 0,1 1 0 0 0,-1 0 0 0 0,1-1 0 0 0,0 1 0 0 0,-1 0 0 0 0,1 0 0 0 0,0 0-1 0 0,0 0 1 0 0,0 0 0 0 0,0 0 0 0 0,0 0 0 0 0,2-1 0 0 0,-2 2-207 0 0,0 0-1 0 0,-1 0 1 0 0,1 1 0 0 0,-1-1 0 0 0,1 0 0 0 0,-1 1 0 0 0,1-1-1 0 0,-1 1 1 0 0,1-1 0 0 0,-1 1 0 0 0,1-1 0 0 0,-1 1-1 0 0,0-1 1 0 0,1 1 0 0 0,-1-1 0 0 0,0 1 0 0 0,1 0 0 0 0,-1-1-1 0 0,0 1 1 0 0,0 0 0 0 0,0-1 0 0 0,1 1 0 0 0,-1-1-1 0 0,0 2 1 0 0,8 56 4523 0 0,-8-56-4912 0 0,6 217 4790 0 0,-6-159-4166 0 0,0-55-1025 0 0,1 22-1559 0 0,6-13-7067 0 0,-2-9 6958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1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76 156 0 0,'-39'-9'3394'0'0,"9"1"10643"0"0,32 7-13718 0 0,0-1 0 0 0,0 1 0 0 0,0 0 0 0 0,1 0 0 0 0,-1 0-1 0 0,0 0 1 0 0,1 0 0 0 0,-1 0 0 0 0,1 1 0 0 0,-1-1 0 0 0,1 1 0 0 0,4-1 0 0 0,-4 1 176 0 0,193-24 5667 0 0,-105 15-4233 0 0,-47 2-6431 0 0,-15 3-4830 0 0,-16 2 6508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20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99 644 0 0,'1'-4'736'0'0,"0"-1"0"0"0,0 1 0 0 0,-1-1 0 0 0,0 1 1 0 0,0-1-1 0 0,0 0 0 0 0,0 1 0 0 0,-1-1 0 0 0,1 1 0 0 0,-1 0 0 0 0,-1-1 0 0 0,1 1 0 0 0,-3-6 0 0 0,4 8-425 0 0,-1 0 0 0 0,0 1-1 0 0,0-1 1 0 0,0 0 0 0 0,0 1-1 0 0,0-1 1 0 0,0 0 0 0 0,-1 1 0 0 0,1-1-1 0 0,0 1 1 0 0,-1 0 0 0 0,1-1-1 0 0,-1 1 1 0 0,0 0 0 0 0,1 0-1 0 0,-1 0 1 0 0,0 0 0 0 0,1 0-1 0 0,-1 1 1 0 0,0-1 0 0 0,0 0-1 0 0,0 1 1 0 0,0 0 0 0 0,0-1-1 0 0,0 1 1 0 0,0 0 0 0 0,0 0 0 0 0,0 0-1 0 0,0 0 1 0 0,0 0 0 0 0,0 0-1 0 0,-3 2 1 0 0,-17 4 265 0 0,1 1 0 0 0,0 2 1 0 0,1 0-1 0 0,0 1 0 0 0,0 1 0 0 0,1 1 1 0 0,1 0-1 0 0,0 2 0 0 0,1 0 0 0 0,0 1 1 0 0,1 0-1 0 0,-18 23 0 0 0,22-24-399 0 0,1 1 0 0 0,1 0 0 0 0,0 1 0 0 0,1 0 0 0 0,1 1 0 0 0,0-1 0 0 0,1 1 0 0 0,1 1 0 0 0,0-1 0 0 0,2 1 0 0 0,0 0-1 0 0,1 1 1 0 0,1-1 0 0 0,0 0 0 0 0,2 26 0 0 0,2-31-95 0 0,0-1-1 0 0,1 1 0 0 0,1-1 1 0 0,0 0-1 0 0,0 0 0 0 0,1 0 0 0 0,1 0 1 0 0,0-1-1 0 0,0 0 0 0 0,2 0 1 0 0,-1-1-1 0 0,1 0 0 0 0,0 0 1 0 0,17 14-1 0 0,-15-14-79 0 0,1-1-1 0 0,0 0 1 0 0,0-1 0 0 0,1-1-1 0 0,0 0 1 0 0,0 0 0 0 0,1-1-1 0 0,-1-1 1 0 0,1 0-1 0 0,1 0 1 0 0,-1-2 0 0 0,1 0-1 0 0,21 3 1 0 0,-29-6-21 0 0,0 0 0 0 0,0-1 0 0 0,0 0 0 0 0,0 0 0 0 0,0 0 0 0 0,-1-1 0 0 0,1 1 0 0 0,0-1 0 0 0,0-1 1 0 0,-1 1-1 0 0,0-1 0 0 0,1 0 0 0 0,8-7 0 0 0,-5 3 14 0 0,-2 1 0 0 0,1-1 0 0 0,-1-1 0 0 0,0 0 1 0 0,-1 1-1 0 0,0-2 0 0 0,7-11 0 0 0,-13 20 6 0 0,0-1 1 0 0,1 0-1 0 0,-1 0 1 0 0,0 0-1 0 0,0 0 0 0 0,0 0 1 0 0,0 1-1 0 0,0-1 1 0 0,0 0-1 0 0,0 0 0 0 0,0 0 1 0 0,0 0-1 0 0,0 1 1 0 0,-1-1-1 0 0,1 0 1 0 0,0 0-1 0 0,0 0 0 0 0,-1 1 1 0 0,1-1-1 0 0,-1 0 1 0 0,1 0-1 0 0,-1 1 0 0 0,1-1 1 0 0,-1 0-1 0 0,1 1 1 0 0,-1-1-1 0 0,1 0 0 0 0,-1 1 1 0 0,0-1-1 0 0,1 1 1 0 0,-1-1-1 0 0,-1 1 0 0 0,-24-14 14 0 0,9 9 1 0 0,1 1 0 0 0,-1 1 0 0 0,0 1 0 0 0,-1 0 0 0 0,1 1 0 0 0,-28 2-1 0 0,32 0-167 0 0,0 0-1 0 0,0 1 0 0 0,1 1 0 0 0,-1 0 0 0 0,1 0 0 0 0,0 2 0 0 0,0-1 1 0 0,0 1-1 0 0,-17 11 0 0 0,28-16-7 0 0,0 1 0 0 0,1-1 0 0 0,-1 1 0 0 0,0-1 0 0 0,0 1 0 0 0,0-1 0 0 0,1 1 0 0 0,-1 0 0 0 0,0-1 0 0 0,1 1 0 0 0,-1 0 0 0 0,0 0 0 0 0,1-1 0 0 0,-1 1 0 0 0,1 0 0 0 0,-1 0 0 0 0,1 0 0 0 0,0 0 0 0 0,-1 0 0 0 0,1-1 0 0 0,0 1 0 0 0,0 0 0 0 0,0 0 0 0 0,-1 0 0 0 0,1 0 0 0 0,0 0 0 0 0,0 0 0 0 0,0 0 1 0 0,0 0-1 0 0,1 0 0 0 0,-1 2 0 0 0,1-2-281 0 0,0 0 0 0 0,0 1 0 0 0,0-1 0 0 0,0 0 0 0 0,0 0 0 0 0,1 0 0 0 0,-1 0 0 0 0,0 0 0 0 0,0 0 0 0 0,1 0 0 0 0,-1-1 0 0 0,1 1 0 0 0,-1 0 1 0 0,1-1-1 0 0,-1 1 0 0 0,1-1 0 0 0,-1 1 0 0 0,1-1 0 0 0,1 0 0 0 0,19 2-2503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2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38 664 0 0,'-14'-8'10969'0'0,"30"11"-1212"0"0,0 0-6830 0 0,-2-2-3955 0 0,216 0 7229 0 0,-178-5-5763 0 0,-1-2 0 0 0,74-18 0 0 0,-91 20-2783 0 0,-25 7-1201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21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1 672 0 0,'-23'8'3472'0'0,"11"2"3723"0"0,37-4-2303 0 0,17-2-1404 0 0,43-2 0 0 0,106-15 1905 0 0,-84 4-2818 0 0,-64 4-2429 0 0,-41 5-624 0 0,19-1-2118 0 0,-13 1-775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3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70 684 0 0,'-1'-1'216'0'0,"1"0"0"0"0,-1 1 0 0 0,1-1 0 0 0,-1 0 0 0 0,1 0 0 0 0,0 1 0 0 0,-1-1 0 0 0,1 0 0 0 0,0 0 0 0 0,-1 0 0 0 0,1 0 0 0 0,0 0 0 0 0,0 0 0 0 0,0 1 0 0 0,0-1 0 0 0,0 0 0 0 0,0 0 0 0 0,0 0 0 0 0,0 0 0 0 0,0 0 0 0 0,0 0 0 0 0,1 0 0 0 0,-1 0 0 0 0,0 1 0 0 0,1-3 0 0 0,1 2 68 0 0,-1-1 0 0 0,0 0 0 0 0,1 1-1 0 0,-1-1 1 0 0,1 1 0 0 0,-1-1 0 0 0,1 1 0 0 0,0 0-1 0 0,0 0 1 0 0,3-2 0 0 0,5-2 492 0 0,1 1 0 0 0,0 0 0 0 0,13-2-1 0 0,-21 5-542 0 0,10-2 456 0 0,0 1 0 0 0,0 0 0 0 0,0 1 0 0 0,24 1 0 0 0,-31 0-497 0 0,-1 0 0 0 0,1 1 0 0 0,0 0 1 0 0,-1 0-1 0 0,1 0 0 0 0,-1 1 0 0 0,0 0 0 0 0,1 0 0 0 0,-1 0 0 0 0,0 1 1 0 0,0-1-1 0 0,0 1 0 0 0,7 6 0 0 0,-10-7-122 0 0,0 1 0 0 0,0 0-1 0 0,-1-1 1 0 0,1 1 0 0 0,-1 0 0 0 0,1 0-1 0 0,-1 0 1 0 0,0 1 0 0 0,0-1 0 0 0,0 0 0 0 0,0 0-1 0 0,-1 0 1 0 0,0 1 0 0 0,1-1 0 0 0,-1 0-1 0 0,0 1 1 0 0,0-1 0 0 0,-1 0 0 0 0,1 0-1 0 0,-1 1 1 0 0,0-1 0 0 0,1 0 0 0 0,-2 0 0 0 0,1 0-1 0 0,-2 4 1 0 0,-5 11 21 0 0,0 0 1 0 0,-1 0-1 0 0,-12 15 1 0 0,12-20-8 0 0,-27 40 160 0 0,-65 72-1 0 0,9-12 74 0 0,88-108-246 0 0,-1 1 0 0 0,1 0 1 0 0,0 0-1 0 0,1 1 0 0 0,-6 12 1 0 0,9-18-44 0 0,0 1 1 0 0,-1-1 0 0 0,1 0 0 0 0,0 1 0 0 0,0-1 0 0 0,0 0 0 0 0,0 0-1 0 0,0 1 1 0 0,0-1 0 0 0,0 0 0 0 0,0 0 0 0 0,1 1 0 0 0,-1-1 0 0 0,0 0-1 0 0,1 0 1 0 0,-1 0 0 0 0,1 1 0 0 0,0-1 0 0 0,-1 0 0 0 0,1 0 0 0 0,0 0-1 0 0,-1 0 1 0 0,1 0 0 0 0,0 0 0 0 0,0 0 0 0 0,0 0 0 0 0,0-1 0 0 0,0 1-1 0 0,0 0 1 0 0,0 0 0 0 0,0-1 0 0 0,0 1 0 0 0,1-1 0 0 0,-1 1 0 0 0,0-1-1 0 0,0 1 1 0 0,0-1 0 0 0,1 0 0 0 0,1 1 0 0 0,14 3 174 0 0,1-1 1 0 0,-1 0 0 0 0,1-1 0 0 0,-1-1-1 0 0,18-1 1 0 0,93-11 369 0 0,-59 4-294 0 0,3-1 7 0 0,53-2-3098 0 0,-123 10 2141 0 0,1 0-269 0 0,2-1 558 0 0,16-1-6596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2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501 148 584 0 0,'1'-5'867'0'0,"0"0"0"0"0,0 1 0 0 0,-1-1 0 0 0,0 0 0 0 0,0 0 0 0 0,0 0 0 0 0,0 1 1 0 0,-1-1-1 0 0,0 0 0 0 0,-1-5 0 0 0,0 6-411 0 0,1 1 1 0 0,-1-1 0 0 0,1 1-1 0 0,-1-1 1 0 0,0 1 0 0 0,-1 0-1 0 0,1 0 1 0 0,-1 0-1 0 0,1 0 1 0 0,-6-5 0 0 0,2 4-103 0 0,0 0 1 0 0,0 1 0 0 0,0-1 0 0 0,-1 1-1 0 0,1 0 1 0 0,-1 0 0 0 0,0 1 0 0 0,0 0-1 0 0,0 0 1 0 0,0 1 0 0 0,0 0 0 0 0,-14 0-1 0 0,2 0 40 0 0,0 2 0 0 0,0 0 0 0 0,0 1 0 0 0,0 1-1 0 0,1 1 1 0 0,-1 1 0 0 0,1 0 0 0 0,0 1 0 0 0,1 1-1 0 0,-1 1 1 0 0,-28 17 0 0 0,37-19-232 0 0,0 1 0 0 0,0-1 0 0 0,0 1 0 0 0,1 1 0 0 0,0 0 0 0 0,1 0 0 0 0,0 1 0 0 0,0-1 0 0 0,0 2 0 0 0,1-1 0 0 0,1 1 0 0 0,0-1 0 0 0,0 2 0 0 0,1-1-1 0 0,0 0 1 0 0,1 1 0 0 0,0 0 0 0 0,0-1 0 0 0,1 1 0 0 0,1 0 0 0 0,-1 17 0 0 0,3-18-43 0 0,0 0 0 0 0,0-1-1 0 0,1 1 1 0 0,0 0 0 0 0,0-1-1 0 0,1 0 1 0 0,0 1 0 0 0,1-1-1 0 0,0 0 1 0 0,0-1 0 0 0,1 1-1 0 0,1-1 1 0 0,-1 0 0 0 0,1 0-1 0 0,0-1 1 0 0,1 1 0 0 0,0-1 0 0 0,0-1-1 0 0,0 1 1 0 0,1-1 0 0 0,17 10-1 0 0,-11-8-61 0 0,1-1 0 0 0,0 0 0 0 0,0 0 0 0 0,1-2 0 0 0,0 0 0 0 0,0 0 0 0 0,0-2 0 0 0,1 0 0 0 0,-1-1-1 0 0,1-1 1 0 0,-1 0 0 0 0,25-2 0 0 0,-20-2-117 0 0,0-1-1 0 0,0-1 1 0 0,-1 0 0 0 0,0-1-1 0 0,0-2 1 0 0,0 0-1 0 0,-1-1 1 0 0,0-1 0 0 0,33-23-1 0 0,-39 24 16 0 0,-1-1 0 0 0,0 0 0 0 0,-1-1 0 0 0,0 0 0 0 0,0-1 0 0 0,-1 0 0 0 0,-1 0 0 0 0,0-1 0 0 0,-1 0 0 0 0,0-1 0 0 0,-1 0 0 0 0,-1 0 0 0 0,0-1 0 0 0,5-20 0 0 0,-10 27-69 0 0,0 0-1 0 0,0 0 1 0 0,-1 1 0 0 0,0-1-1 0 0,-1 0 1 0 0,0 0-1 0 0,0 1 1 0 0,0-1-1 0 0,-1 0 1 0 0,-1 1-1 0 0,1-1 1 0 0,-1 1-1 0 0,0 0 1 0 0,-1 0-1 0 0,1 0 1 0 0,-7-8-1 0 0,2 3-746 0 0,-1 1-1 0 0,0-1 1 0 0,-1 1-1 0 0,-1 1 1 0 0,1 0-1 0 0,-2 0 1 0 0,-20-14-1 0 0,9 14-5320 0 0,14 7 3594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2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 24 0 0,'-4'0'965'0'0,"-1"2"-440"0"0,-1 0 1 0 0,1 0 0 0 0,-1 0-1 0 0,1 0 1 0 0,0 1-1 0 0,0 0 1 0 0,0 0 0 0 0,0 1-1 0 0,-4 3 1 0 0,-43 44 2890 0 0,22-21-2033 0 0,4-5-450 0 0,-287 256 7634 0 0,175-166-4117 0 0,131-106-4546 0 0,1-2-3166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45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1 600 0 0,'-1'0'209'0'0,"1"0"0"0"0,0 0 0 0 0,-1 0 0 0 0,1 1 0 0 0,0-1 0 0 0,-1 0 0 0 0,1 1 0 0 0,0-1 0 0 0,0 0 0 0 0,-1 1 0 0 0,1-1 0 0 0,0 0 0 0 0,0 1 0 0 0,-1-1-1 0 0,1 1 1 0 0,0-1 0 0 0,0 0 0 0 0,0 1 0 0 0,0-1 0 0 0,0 1 0 0 0,0-1 0 0 0,0 0 0 0 0,-1 1 0 0 0,1-1 0 0 0,0 1 0 0 0,1-1 0 0 0,-1 1 0 0 0,0-1 0 0 0,0 0 0 0 0,0 1 0 0 0,0-1 0 0 0,0 1 0 0 0,0-1 0 0 0,0 0 0 0 0,1 1 0 0 0,-1-1 0 0 0,0 1 0 0 0,18 11 3088 0 0,31 2-1399 0 0,-46-14-1478 0 0,95 15 2719 0 0,180 4 1 0 0,-226-17-2816 0 0,414 0 3421 0 0,-247-3-1975 0 0,-217 1-2325 0 0,18 1 2068 0 0,-11 2-3703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4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2 144 0 0,'0'0'201'0'0,"-1"0"0"0"0,1 0 1 0 0,-1-1-1 0 0,1 1 0 0 0,-1 0 0 0 0,1 0 0 0 0,-1 0 0 0 0,1-1 1 0 0,-1 1-1 0 0,1 0 0 0 0,-1 0 0 0 0,1 0 0 0 0,-1 0 0 0 0,1 0 1 0 0,-1 0-1 0 0,1 0 0 0 0,-1 0 0 0 0,1 0 0 0 0,-1 1 1 0 0,1-1-1 0 0,-1 0 0 0 0,1 0 0 0 0,-1 0 0 0 0,1 1 0 0 0,-1-1 1 0 0,1 0-1 0 0,-1 0 0 0 0,1 1 0 0 0,-1-1 0 0 0,1 0 0 0 0,-1 1 1 0 0,-5 18 3306 0 0,6 26-403 0 0,0-43-2839 0 0,3 43 1530 0 0,18 474 8079 0 0,-24-421-8853 0 0,-11 454 2989 0 0,13-551-4138 0 0,1 0-1 0 0,0 0 0 0 0,0-1 0 0 0,0 1 1 0 0,0 0-1 0 0,0 0 0 0 0,0-1 0 0 0,0 1 1 0 0,0 0-1 0 0,0 0 0 0 0,0-1 0 0 0,1 1 1 0 0,-1 0-1 0 0,0-1 0 0 0,0 1 0 0 0,1 0 1 0 0,-1-1-1 0 0,0 1 0 0 0,1 0 0 0 0,-1-1 1 0 0,1 1-1 0 0,-1-1 0 0 0,1 1 0 0 0,-1 0 0 0 0,1-1 1 0 0,-1 0-1 0 0,1 1 0 0 0,0-1 0 0 0,-1 1 1 0 0,1-1-1 0 0,0 0 0 0 0,-1 1 0 0 0,1-1 1 0 0,0 0-1 0 0,-1 1 0 0 0,1-1 0 0 0,0 0 1 0 0,0 0-1 0 0,-1 0 0 0 0,1 0 0 0 0,0 0 1 0 0,0 0-1 0 0,3 0-790 0 0,0-1 0 0 0,-1 0 1 0 0,1 0-1 0 0,-1-1 0 0 0,0 1 0 0 0,1-1 0 0 0,3-1 1 0 0,11-9-2052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4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43 188 0 0,'0'-14'-611'0'0,"-1"-14"12862"0"0,-2 41-10933 0 0,-1 25 1180 0 0,-1 42 1 0 0,11 96 554 0 0,-3-116-1996 0 0,31 376 4022 0 0,-19-315-3181 0 0,51 186-1 0 0,-49-235-518 0 0,-16-72-1275 0 0,-2-2-434 0 0,1 0 304 0 0,-1 1-1 0 0,1-1 1 0 0,-1 0 0 0 0,0 0 0 0 0,0 0 0 0 0,0 1 0 0 0,0-1 0 0 0,0 0 0 0 0,0 1 0 0 0,0-1 0 0 0,0 1 0 0 0,-1-1 0 0 0,1 1 0 0 0,0 0 0 0 0,-1 0 0 0 0,1-1 0 0 0,-1 1-1 0 0,0 0 1 0 0,-2-1 0 0 0,-39-19-390 0 0,41 21 400 0 0,-47-18-265 0 0,-1 3 1 0 0,-1 1 0 0 0,-103-12-1 0 0,-160 6-225 0 0,134 11 667 0 0,137 5-742 0 0,42 4-36 0 0,-1-2-347 0 0,0-2 365 0 0,15-7-8695 0 0,-2 4 6243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47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1 129 640 0 0,'5'-8'1752'0'0,"1"0"-1"0"0,1 0 1 0 0,-1 1-1 0 0,1-1 1 0 0,0 2-1 0 0,14-11 1 0 0,-10 9-541 0 0,1 0 1 0 0,1 1 0 0 0,-1 1 0 0 0,19-7 0 0 0,-16 7-600 0 0,0 2 0 0 0,0 0 0 0 0,1 0 0 0 0,-1 2 0 0 0,1 0 0 0 0,-1 1 0 0 0,1 0 0 0 0,0 1 0 0 0,20 3 0 0 0,-33-3-503 0 0,1 1-1 0 0,-1-1 1 0 0,1 1-1 0 0,-1 0 1 0 0,1 0 0 0 0,-1 1-1 0 0,0-1 1 0 0,0 1-1 0 0,1-1 1 0 0,-1 1-1 0 0,0 0 1 0 0,0 0-1 0 0,-1 1 1 0 0,1-1 0 0 0,0 0-1 0 0,3 5 1 0 0,-5-4-60 0 0,1-1 1 0 0,-1 1-1 0 0,0-1 1 0 0,0 1 0 0 0,0 0-1 0 0,-1-1 1 0 0,1 1-1 0 0,0 0 1 0 0,-1 0 0 0 0,0-1-1 0 0,0 1 1 0 0,0 0-1 0 0,0 0 1 0 0,0-1-1 0 0,0 1 1 0 0,-1 0 0 0 0,1 0-1 0 0,-1-1 1 0 0,0 1-1 0 0,0 0 1 0 0,-2 4 0 0 0,-5 10 79 0 0,-1 1 0 0 0,-1-1 0 0 0,0-1 1 0 0,-22 26-1 0 0,-57 55 433 0 0,54-63-43 0 0,-37 50-1 0 0,71-83-483 0 0,0 0 1 0 0,-1 1-1 0 0,1-1 0 0 0,0 1 0 0 0,0 0 0 0 0,0-1 1 0 0,0 1-1 0 0,0 0 0 0 0,1 0 0 0 0,-1-1 1 0 0,0 1-1 0 0,1 0 0 0 0,-1 0 0 0 0,1 0 0 0 0,0 0 1 0 0,0 0-1 0 0,0 0 0 0 0,0-1 0 0 0,0 1 0 0 0,0 0 1 0 0,0 0-1 0 0,0 0 0 0 0,2 2 0 0 0,-1-2-4 0 0,0 0 0 0 0,1-1 0 0 0,-1 1 0 0 0,1-1 0 0 0,0 1 0 0 0,-1-1 0 0 0,1 0 0 0 0,0 0 0 0 0,0 1 0 0 0,0-1 0 0 0,0 0 0 0 0,0-1 0 0 0,0 1 0 0 0,0 0 0 0 0,0-1 0 0 0,0 1 0 0 0,0-1 0 0 0,0 1 0 0 0,0-1 0 0 0,3 0 0 0 0,43 3 472 0 0,0-2 0 0 0,49-6 0 0 0,-41 2-2362 0 0,-1 2-3348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4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1 428 60 0 0,'2'6'14377'0'0,"3"-9"-13342"0"0,-1 1 0 0 0,1-1 0 0 0,-1 0-1 0 0,0 0 1 0 0,0-1 0 0 0,0 1 0 0 0,5-7-1 0 0,-6 5-374 0 0,0 1 1 0 0,0-1-1 0 0,0 0 0 0 0,-1 1 0 0 0,1-1 1 0 0,1-7-1 0 0,0-5 157 0 0,-1 1 1 0 0,0 0 0 0 0,0-32 0 0 0,-2 30-504 0 0,0 1-71 0 0,1-1 0 0 0,0 1-1 0 0,2 0 1 0 0,0 0 0 0 0,1 0-1 0 0,12-28 1 0 0,-14 39-236 0 0,0-1 1 0 0,0 1-1 0 0,1 0 0 0 0,0 0 0 0 0,0 0 1 0 0,1 1-1 0 0,0-1 0 0 0,0 1 1 0 0,0 0-1 0 0,0 1 0 0 0,1-1 1 0 0,-1 1-1 0 0,1 0 0 0 0,0 0 1 0 0,1 1-1 0 0,-1 0 0 0 0,1 0 0 0 0,-1 0 1 0 0,10-1-1 0 0,-14 3-7 0 0,0 0 0 0 0,1 0 0 0 0,-1 1 0 0 0,1-1 0 0 0,-1 1 0 0 0,1 0 0 0 0,-1-1 0 0 0,1 1 0 0 0,-1 0 0 0 0,1 1 0 0 0,-1-1 0 0 0,1 0 0 0 0,-1 1 0 0 0,0-1 0 0 0,1 1 0 0 0,-1 0 0 0 0,0 0 0 0 0,1 0 0 0 0,-1 0 0 0 0,0 0 0 0 0,0 0 0 0 0,0 1 0 0 0,0-1 0 0 0,0 1 0 0 0,0-1 0 0 0,0 1 0 0 0,0 0 0 0 0,-1 0 0 0 0,1 0 0 0 0,-1 0 0 0 0,1 0 0 0 0,-1 0 0 0 0,0 0 0 0 0,0 0 0 0 0,0 1 0 0 0,0-1 0 0 0,0 0 0 0 0,0 1 0 0 0,-1-1 0 0 0,1 4 0 0 0,1 9 0 0 0,0 1 0 0 0,-2 0 0 0 0,0 0 0 0 0,-1 0 0 0 0,-3 19 0 0 0,1-6 0 0 0,3-20 0 0 0,-1 0 0 0 0,1 0 0 0 0,1 1 0 0 0,0-1 0 0 0,0 0 0 0 0,0 0 0 0 0,1-1 0 0 0,4 11 0 0 0,-4-14 0 0 0,0-1 0 0 0,0 0 0 0 0,1 1 0 0 0,-1-1 0 0 0,1 0 0 0 0,0 0 0 0 0,1-1 0 0 0,-1 1 0 0 0,1-1 0 0 0,-1 0 0 0 0,1 1 0 0 0,0-2 0 0 0,0 1 0 0 0,0 0 0 0 0,0-1 0 0 0,1 0 0 0 0,5 3 0 0 0,17 3 0 0 0,0 0 0 0 0,1-2 0 0 0,0-1 0 0 0,0-1 0 0 0,32 0 0 0 0,22 3 0 0 0,-81-7-310 0 0,19 5 1139 0 0,-13 1-3469 0 0,-11 12-11264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4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29 244 0 0,'0'-2'717'0'0,"-1"1"-1"0"0,1-1 1 0 0,0 0 0 0 0,-1 0-1 0 0,1 0 1 0 0,0 0 0 0 0,0 1-1 0 0,0-1 1 0 0,1 0 0 0 0,-1 0 0 0 0,3-7 6708 0 0,-2 13-5796 0 0,6 31 711 0 0,-2-1 0 0 0,-1 1 0 0 0,-1 35 0 0 0,1 7-618 0 0,13 170 2465 0 0,-11 0-3871 0 0,-6-190-316 0 0,-1-50 0 0 0,-2-3-11 0 0,-3-2 381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5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48 191 192 0 0,'-48'5'6776'0'0,"49"-4"-6435"0"0,0 0 1 0 0,0 0-1 0 0,0 0 1 0 0,0 0-1 0 0,-1 0 0 0 0,1 0 1 0 0,0 0-1 0 0,0-1 0 0 0,1 1 1 0 0,-1 0-1 0 0,0-1 1 0 0,0 1-1 0 0,0 0 0 0 0,0-1 1 0 0,1 1-1 0 0,-1-1 0 0 0,0 0 1 0 0,0 0-1 0 0,1 1 1 0 0,1-1-1 0 0,40 8 549 0 0,-32-6-74 0 0,143 20 1638 0 0,169 3-1 0 0,-242-21-1996 0 0,316 3 1485 0 0,-314-7-1549 0 0,249-5 744 0 0,1341-92 2158 0 0,-1098 57-2508 0 0,464-53 685 0 0,-842 76-1130 0 0,67-7 893 0 0,-234 23-168 0 0,-17 1-4240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5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35 4 0 0,'-7'-5'11308'0'0,"76"17"-9139"0"0,1-3 1 0 0,124 0 0 0 0,-153-8-1709 0 0,598-9 2762 0 0,-329-6-2086 0 0,418-8 1506 0 0,-387 8-1126 0 0,-279 12-654 0 0,-61 2-853 0 0,0 0 0 0 0,0 1 0 0 0,0-1-1 0 0,0 0 1 0 0,0 1 0 0 0,0-1 0 0 0,0 1 0 0 0,0-1 0 0 0,0 1-1 0 0,0-1 1 0 0,-1 1 0 0 0,1 0 0 0 0,0-1 0 0 0,0 1 0 0 0,-1 0-1 0 0,1 0 1 0 0,0 0 0 0 0,-1-1 0 0 0,1 1 0 0 0,-1 0-1 0 0,1 0 1 0 0,-1 0 0 0 0,0 0 0 0 0,1 0 0 0 0,-1 0 0 0 0,1 1-1 0 0,6 32 248 0 0,-6-25-146 0 0,37 295 2313 0 0,-29-203-1402 0 0,41 190 1 0 0,-37-241-1023 0 0,-13-49-180 0 0,0 1-1 0 0,1-1 1 0 0,-1 0 0 0 0,0 0-1 0 0,0 0 1 0 0,0 1 0 0 0,0-1-1 0 0,0 0 1 0 0,0 0 0 0 0,0 0-1 0 0,0 0 1 0 0,-1 1 0 0 0,1-1 0 0 0,0 0-1 0 0,-1 2 1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3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77 336 0 0,'5'-20'1595'0'0,"5"-17"2342"0"0,2 17 5770 0 0,-12 24-8789 0 0,3 25 1445 0 0,-1 41 1 0 0,-1 0-921 0 0,1-41-865 0 0,9 52 0 0 0,0-46-3377 0 0,5-2-4544 0 0,-13-28 4999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52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17 5236 0 0,'-55'2'14239'0'0,"59"-2"-13407"0"0,215 9 3608 0 0,111-7-2365 0 0,-237-2-1465 0 0,491-25 2520 0 0,-527 21-2772 0 0,-56 4-415 0 0,27 0-477 0 0,-12 6-4245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5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6949 0 0,'0'0'4059'0'0,"-12"7"6099"0"0,12 16-8547 0 0,2 1-1 0 0,7 34 1 0 0,33 95 517 0 0,-23-90-1039 0 0,124 355 2626 0 0,-103-311-3878 0 0,-29-77 163 0 0,19 61 0 0 0,-29-85 0 0 0,-1-2-58 0 0,0-3-297 0 0,1-5-3253 0 0,0 2 2828 0 0,-1-1 0 0 0,1 1 0 0 0,0 0 0 0 0,-1 0 0 0 0,1 0 0 0 0,0 0 1 0 0,1 0-1 0 0,0-2 0 0 0,1 0-987 0 0,5-10-1651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53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799 110 7181 0 0,'6'-16'3502'0'0,"-2"4"-1950"0"0,0 0 0 0 0,1 1 0 0 0,1 0 0 0 0,0 0-1 0 0,0 0 1 0 0,11-13 0 0 0,-17 24-1491 0 0,0 0-1 0 0,1 0 1 0 0,-1 0 0 0 0,0-1 0 0 0,1 1 0 0 0,-1 0-1 0 0,1 0 1 0 0,-1 0 0 0 0,0 0 0 0 0,1 0-1 0 0,-1 0 1 0 0,1 0 0 0 0,-1 0 0 0 0,0 0-1 0 0,1 0 1 0 0,-1 0 0 0 0,1 0 0 0 0,-1 0-1 0 0,0 0 1 0 0,1 0 0 0 0,-1 1 0 0 0,0-1-1 0 0,1 0 1 0 0,-1 0 0 0 0,0 0 0 0 0,1 1-1 0 0,-1-1 1 0 0,0 0 0 0 0,1 0 0 0 0,-1 1 0 0 0,0-1-1 0 0,1 0 1 0 0,-1 0 0 0 0,0 1 0 0 0,0-1-1 0 0,0 0 1 0 0,1 1 0 0 0,-1-1 0 0 0,0 1-1 0 0,0-1 1 0 0,0 1 0 0 0,11 19 725 0 0,59 218 2842 0 0,68 125-716 0 0,10-48-1569 0 0,-132-284-1343 0 0,-17-30 0 0 0,0-1 0 0 0,-1 0 0 0 0,1 1 0 0 0,0-1 0 0 0,-1 0 0 0 0,1 0 0 0 0,0 0 0 0 0,-1 0 0 0 0,1 0 0 0 0,0 0 0 0 0,-1 0 0 0 0,-1-1 0 0 0,2 1 0 0 0,-202-39 0 0 0,-238-13 0 0 0,-2 30 0 0 0,381 20 0 0 0,42 1-93 0 0,11 1-243 0 0,1 0 0 0 0,-1 0-1 0 0,1-1 1 0 0,-1 0-1 0 0,-8-3 1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54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20 260 0 0,'22'-19'19610'0'0,"-26"32"-18333"0"0,-2-2-894 0 0,-1 0 0 0 0,0-1-1 0 0,0 0 1 0 0,-1 0 0 0 0,0-1 0 0 0,-1 0-1 0 0,0 0 1 0 0,-19 13 0 0 0,11-7-37 0 0,-91 66 1290 0 0,68-53-442 0 0,-59 54-1 0 0,98-81-1155 0 0,0 0 0 0 0,0-1 0 0 0,1 1 0 0 0,-1 0-1 0 0,0 0 1 0 0,0 0 0 0 0,1 0 0 0 0,-1 0 0 0 0,0 0 0 0 0,1 0-1 0 0,-1 0 1 0 0,1 0 0 0 0,-1 0 0 0 0,1 0 0 0 0,0 0 0 0 0,-1 0-1 0 0,1 0 1 0 0,0 0 0 0 0,0 1 0 0 0,0-1 0 0 0,0 0 0 0 0,0 2-1 0 0,0-2-4 0 0,1 0 0 0 0,-1 0-1 0 0,1 0 1 0 0,0 0-1 0 0,-1 0 1 0 0,1 0-1 0 0,0-1 1 0 0,0 1 0 0 0,0 0-1 0 0,-1 0 1 0 0,1-1-1 0 0,0 1 1 0 0,0 0-1 0 0,0-1 1 0 0,0 1 0 0 0,0-1-1 0 0,0 1 1 0 0,2 0-1 0 0,6 1 104 0 0,1 1-1 0 0,-1-1 1 0 0,1 0-1 0 0,9 0 0 0 0,-15-2-100 0 0,79 5 483 0 0,133-9 1 0 0,-88-5-6981 0 0,-108 5-980 0 0,-11 1 4308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5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0 492 0 0,'-3'1'12436'0'0,"1"9"-4687"0"0,-2 28-1781 0 0,3 45-2932 0 0,7 38-547 0 0,-4-109-3303 0 0,-1-11 76 0 0,-1 0 0 0 0,1 0 0 0 0,0 0-1 0 0,0 0 1 0 0,-1 0 0 0 0,1 0-1 0 0,0 0 1 0 0,0 0 0 0 0,0 0 0 0 0,0-1-1 0 0,0 1 1 0 0,0 0 0 0 0,0 0 0 0 0,0-1-1 0 0,0 1 1 0 0,2 0 0 0 0,2 0-2487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5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8993 0 0,'26'9'13446'0'0,"16"0"-7238"0"0,-2 0-2595 0 0,-30-7-3173 0 0,2-1-373 0 0,-12-1-67 0 0,1 1 0 0 0,-1-1 0 0 0,1 0 0 0 0,-1 0 0 0 0,1 0 0 0 0,0 0 0 0 0,-1 0 0 0 0,1 0 0 0 0,-1 0 0 0 0,1-1 0 0 0,-1 1 0 0 0,1 0 0 0 0,-1 0 0 0 0,1 0 0 0 0,0 0 0 0 0,-1-1 0 0 0,1 1 0 0 0,-1 0 0 0 0,1-1 0 0 0,-1 1 0 0 0,0 0 0 0 0,1-1 0 0 0,-1 1 0 0 0,1 0 0 0 0,-1-1 0 0 0,0 1 0 0 0,1-1 0 0 0,-1 1 0 0 0,0-1 0 0 0,1 1 0 0 0,-1-1 0 0 0,0 1 0 0 0,0-1 0 0 0,1 1 0 0 0,-1-1 0 0 0,0 1 0 0 0,0-1 0 0 0,0 0 0 0 0,0 1 0 0 0,0-1 0 0 0,0 1 0 0 0,0-1 0 0 0,0 0 0 0 0,-7-22 0 0 0,6 21 0 0 0,-6-17 0 0 0,1 0 0 0 0,1-1 0 0 0,1 1 0 0 0,0-1 0 0 0,0-31 0 0 0,4 41 0 0 0,0-1 0 0 0,1 1 0 0 0,1 0 0 0 0,-1 0 0 0 0,2 0 0 0 0,-1 0 0 0 0,2 1 0 0 0,-1-1 0 0 0,1 1 0 0 0,1-1 0 0 0,-1 1 0 0 0,2 1 0 0 0,6-10 0 0 0,-1 5 0 0 0,0 0 0 0 0,1 0 0 0 0,1 2 0 0 0,0 0 0 0 0,0 0 0 0 0,1 1 0 0 0,1 1 0 0 0,-1 0 0 0 0,2 1 0 0 0,-1 0 0 0 0,25-7 0 0 0,-21 8 0 0 0,1 1 0 0 0,1 1 0 0 0,-1 1 0 0 0,1 1 0 0 0,-1 1 0 0 0,1 1 0 0 0,0 0 0 0 0,0 2 0 0 0,24 3 0 0 0,-38-3 0 0 0,0 0 0 0 0,0 1 0 0 0,0 0 0 0 0,0 0 0 0 0,0 1 0 0 0,0 0 0 0 0,-1 0 0 0 0,1 0 0 0 0,-1 1 0 0 0,8 6 0 0 0,-11-8 0 0 0,-1 1 0 0 0,1-1 0 0 0,-1 1 0 0 0,0 0 0 0 0,0 0 0 0 0,0-1 0 0 0,0 1 0 0 0,0 1 0 0 0,-1-1 0 0 0,1 0 0 0 0,-1 0 0 0 0,0 1 0 0 0,0-1 0 0 0,0 0 0 0 0,0 1 0 0 0,-1-1 0 0 0,1 1 0 0 0,-1-1 0 0 0,0 1 0 0 0,0-1 0 0 0,0 1 0 0 0,-1-1 0 0 0,-1 6 0 0 0,-13 44 0 0 0,-5 20 0 0 0,19-68 0 0 0,1 1 0 0 0,-1-1 0 0 0,1 0 0 0 0,0 1 0 0 0,0-1 0 0 0,0 0 0 0 0,1 1 0 0 0,-1-1 0 0 0,1 0 0 0 0,4 10 0 0 0,-3-11 1 0 0,1 1-1 0 0,0-1 1 0 0,0 0-1 0 0,0 0 1 0 0,0 0-1 0 0,1-1 1 0 0,-1 1-1 0 0,1-1 1 0 0,0 0-1 0 0,0 0 1 0 0,1 0-1 0 0,-1 0 1 0 0,0-1 0 0 0,1 0-1 0 0,0 0 1 0 0,-1 0-1 0 0,1 0 1 0 0,0-1-1 0 0,0 0 1 0 0,7 1-1 0 0,12 2-41 0 0,0-1-1 0 0,45-1 1 0 0,-63-2 17 0 0,33 1-4368 0 0,-23 0-3081 0 0,-10-1 3914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5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1 408 0 0,'-1'0'10202'0'0,"5"13"-5504"0"0,12 58-1386 0 0,14 196 4980 0 0,-25-236-7089 0 0,1-1-1 0 0,20 53 1 0 0,3 17-1346 0 0,-27-86-4199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56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38 180 736 0 0,'-2'0'367'0'0,"-20"8"3662"0"0,9 2 5208 0 0,425-19 1353 0 0,547-53-5326 0 0,-728 42-3992 0 0,259-56 0 0 0,-469 72-1274 0 0,-13 3-1 0 0,0-1-1 0 0,-1 1 0 0 0,1-2 1 0 0,-1 1-1 0 0,1-1 1 0 0,-1 0-1 0 0,11-6 0 0 0,-15 6 509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5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14 800 0 0,'-8'0'1034'0'0,"-22"1"3303"0"0,12 3 8739 0 0,44-1-9702 0 0,93-14 2469 0 0,-1 1-6390 0 0,-96 15-9309 0 0,-16-4 6760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58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4 620 0 0,'-7'-4'11701'0'0,"7"5"-11527"0"0,-2 17 4920 0 0,3 37-2949 0 0,0-46-832 0 0,45 457 9184 0 0,-40-432-9745 0 0,2 16-599 0 0,18 63-1 0 0,-20-108-3853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3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26 150 840 0 0,'-2'0'279'0'0,"1"-1"1"0"0,-1 1-1 0 0,0 0 0 0 0,1 0 1 0 0,-1-1-1 0 0,1 1 0 0 0,-1-1 1 0 0,1 1-1 0 0,-1-1 0 0 0,1 0 1 0 0,0 0-1 0 0,-1 0 0 0 0,1 0 1 0 0,0 0-1 0 0,-3-2 0 0 0,4 3-56 0 0,1-1 0 0 0,-1 1-1 0 0,0-1 1 0 0,0 1-1 0 0,0-1 1 0 0,1 1-1 0 0,-1-1 1 0 0,0 1-1 0 0,1-1 1 0 0,-1 1-1 0 0,0-1 1 0 0,1 1-1 0 0,-1 0 1 0 0,1-1 0 0 0,-1 1-1 0 0,1-1 1 0 0,-1 1-1 0 0,1 0 1 0 0,-1 0-1 0 0,1-1 1 0 0,-1 1-1 0 0,1 0 1 0 0,-1 0-1 0 0,1-1 1 0 0,-1 1 0 0 0,1 0-1 0 0,0 0 1 0 0,36-10 5434 0 0,-15 6-5405 0 0,-20 3-437 0 0,232-31 6350 0 0,-41 7-5272 0 0,-98 7-4006 0 0,-2-6-3434 0 0,-51 11 4033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5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463 138 320 0 0,'0'-11'1370'0'0,"0"0"0"0"0,0 0 0 0 0,-1 0 0 0 0,-1 1 0 0 0,0-1 0 0 0,-6-18 0 0 0,7 26-1081 0 0,0 0 0 0 0,0 1 0 0 0,-1-1-1 0 0,0 1 1 0 0,1-1 0 0 0,-1 1 0 0 0,0-1 0 0 0,0 1 0 0 0,-1 0-1 0 0,1 0 1 0 0,0 0 0 0 0,-1 0 0 0 0,1 1 0 0 0,-1-1 0 0 0,1 1-1 0 0,-1-1 1 0 0,0 1 0 0 0,0 0 0 0 0,1 0 0 0 0,-1 0 0 0 0,0 0-1 0 0,0 1 1 0 0,0-1 0 0 0,0 1 0 0 0,0-1 0 0 0,0 1 0 0 0,0 0-1 0 0,0 1 1 0 0,-3-1 0 0 0,-7 2 176 0 0,1 0-1 0 0,-1 0 1 0 0,1 1 0 0 0,0 1-1 0 0,0 0 1 0 0,0 1 0 0 0,1 0-1 0 0,-21 12 1 0 0,3 2 645 0 0,-52 44 0 0 0,67-51-780 0 0,0 1 0 0 0,1 1 0 0 0,0 0 0 0 0,1 1 0 0 0,1 0 0 0 0,0 1 0 0 0,-14 28 0 0 0,21-36-191 0 0,1 1 0 0 0,-1 0-1 0 0,1 0 1 0 0,1 0 0 0 0,0 0-1 0 0,0 1 1 0 0,1-1 0 0 0,0 0-1 0 0,0 1 1 0 0,1-1 0 0 0,0 1-1 0 0,1-1 1 0 0,0 0 0 0 0,1 1-1 0 0,0-1 1 0 0,0 0 0 0 0,5 12-1 0 0,-1-9-20 0 0,0 0 0 0 0,1-1-1 0 0,0 0 1 0 0,1 0 0 0 0,0-1-1 0 0,1 0 1 0 0,0 0 0 0 0,1-1-1 0 0,0 0 1 0 0,0-1 0 0 0,0 0-1 0 0,1-1 1 0 0,1 0 0 0 0,15 7-1 0 0,-15-8-78 0 0,0-1 1 0 0,0 0-1 0 0,0-1 0 0 0,1 0 0 0 0,0-1 0 0 0,0 0 0 0 0,0-1 0 0 0,0-1 0 0 0,0 0 0 0 0,0-1 1 0 0,0 0-1 0 0,0-1 0 0 0,0 0 0 0 0,19-5 0 0 0,-28 5-61 0 0,-1-1-1 0 0,1 1 1 0 0,-1 0 0 0 0,1-1 0 0 0,-1 0-1 0 0,0 0 1 0 0,0 0 0 0 0,0 0-1 0 0,0 0 1 0 0,0-1 0 0 0,0 1 0 0 0,-1-1-1 0 0,1 0 1 0 0,-1 1 0 0 0,0-1-1 0 0,4-6 1 0 0,-5 7 11 0 0,0 0 0 0 0,-1 0 0 0 0,1-1 0 0 0,-1 1 0 0 0,1 0 1 0 0,-1 0-1 0 0,0 0 0 0 0,1 0 0 0 0,-1 0 0 0 0,0 0 0 0 0,-1 0 0 0 0,1-1 0 0 0,0 1 0 0 0,-1 0 0 0 0,1 0 0 0 0,-1 0 0 0 0,1 0 1 0 0,-1 0-1 0 0,0 0 0 0 0,0 0 0 0 0,0 0 0 0 0,0 1 0 0 0,0-1 0 0 0,-1 0 0 0 0,1 0 0 0 0,0 1 0 0 0,-1-1 0 0 0,1 1 0 0 0,-1-1 0 0 0,-2-1 1 0 0,-3-2 13 0 0,0 1 1 0 0,0-1 0 0 0,0 1 0 0 0,0 0 0 0 0,-1 1 0 0 0,0 0-1 0 0,0 0 1 0 0,1 1 0 0 0,-2 0 0 0 0,-14-2 0 0 0,17 3-77 0 0,-1 0 0 0 0,1 1 1 0 0,0 0-1 0 0,-1 0 0 0 0,1 1 1 0 0,0 0-1 0 0,0 0 0 0 0,-1 0 1 0 0,1 1-1 0 0,0 0 0 0 0,0 0 1 0 0,0 0-1 0 0,1 1 0 0 0,-11 6 0 0 0,15-9-60 0 0,0 1-1 0 0,1-1 0 0 0,-1 1 0 0 0,1-1 0 0 0,-1 1 1 0 0,1-1-1 0 0,-1 1 0 0 0,1 0 0 0 0,-1-1 0 0 0,1 1 1 0 0,-1 0-1 0 0,1-1 0 0 0,0 1 0 0 0,-1 0 0 0 0,1 0 1 0 0,0-1-1 0 0,0 1 0 0 0,0 0 0 0 0,-1 0 0 0 0,1-1 1 0 0,0 1-1 0 0,0 0 0 0 0,0 0 0 0 0,0 0 0 0 0,1 1 1 0 0,-1-1-571 0 0,0 0 0 0 0,1 1 1 0 0,0-1-1 0 0,-1 1 0 0 0,1-1 1 0 0,0 0-1 0 0,-1 1 0 0 0,1-1 1 0 0,0 0-1 0 0,0 0 0 0 0,0 0 1 0 0,2 2-1 0 0,4 3-2396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39:5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9497 0 0,'13'-10'9411'0'0,"2"5"-3475"0"0,-11 5-5373 0 0,-1 0 0 0 0,1 0 0 0 0,-1 1 0 0 0,1-1 0 0 0,0 1 0 0 0,-1 0 0 0 0,6 1 0 0 0,3 3-337 0 0,-1 0 1 0 0,0 1-1 0 0,15 10 0 0 0,24 21 1010 0 0,49 45-1 0 0,46 33-1192 0 0,-144-114-43 0 0,0 0 0 0 0,1 0 0 0 0,-1 0 0 0 0,0-1 0 0 0,1 1 0 0 0,-1 0 0 0 0,1 0 0 0 0,-1-1 0 0 0,1 1 0 0 0,0-1 0 0 0,-1 0 0 0 0,1 1 0 0 0,-1-1 0 0 0,1 0 0 0 0,0 0 0 0 0,-1 0 0 0 0,1 0 0 0 0,-1 0 0 0 0,1 0 0 0 0,0-1 0 0 0,-1 1 0 0 0,1 0 0 0 0,2-2 0 0 0,-2 1 0 0 0,0-1 0 0 0,1 0 0 0 0,-1 0 0 0 0,0 0 0 0 0,-1 0 0 0 0,1 0 0 0 0,0 0 0 0 0,-1 0 0 0 0,1 0 0 0 0,-1-1 0 0 0,0 1 0 0 0,1-1 0 0 0,0-3 0 0 0,12-29 0 0 0,-2 0 0 0 0,-1-2 0 0 0,-2 1 0 0 0,-1-1 0 0 0,4-56 0 0 0,-14 50 634 0 0,-8 19-2484 0 0,-1 14-4165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0:01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31 276 0 0,'-1'-6'1762'0'0,"-2"-9"1158"0"0,-2 5 5646 0 0,5 15-7477 0 0,9 146 3996 0 0,1 80-2357 0 0,-8-198-2401 0 0,25 336 2164 0 0,-23-335-2286 0 0,2-1 1 0 0,2 0-1 0 0,1-1 1 0 0,20 50-1 0 0,-23-69-149 0 0,1 0-1 0 0,0 0 1 0 0,1-1 0 0 0,0 0-1 0 0,1 0 1 0 0,0-1 0 0 0,1 0-1 0 0,0-1 1 0 0,1 0 0 0 0,0-1-1 0 0,1 0 1 0 0,0 0 0 0 0,15 7-1 0 0,6 0 23 0 0,1-2-1 0 0,1-1 0 0 0,0-2 0 0 0,0-1 0 0 0,1-2 0 0 0,67 7 0 0 0,223-6 284 0 0,99-21 303 0 0,618-66 852 0 0,-482 31-700 0 0,310 4 851 0 0,-399 31-1514 0 0,-154 0-153 0 0,131-18 0 0 0,-227 14 0 0 0,117-10 0 0 0,114-7 0 0 0,535 7 0 0 0,-338 23 0 0 0,-620 4 0 0 0,-9-1 0 0 0,-14 0 0 0 0,-1-2-165 0 0,-28 0-10253 0 0,18 2 6616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0:04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54 392 0 0,'-17'-53'13149'0'0,"16"56"-12193"0"0,-1 35 711 0 0,1 0 0 0 0,1 0 1 0 0,11 65-1 0 0,-2-13-602 0 0,6 82 821 0 0,7 139 1341 0 0,-12-86-680 0 0,0 38 262 0 0,-10-257-2782 0 0,3 20 13 0 0,4 8-40 0 0,-5-29-71 0 0,-2-4-325 0 0,0 2 394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0:04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1 472 0 0,'-12'0'18344'0'0,"70"73"-11885"0"0,41 38-2496 0 0,-7-9-1045 0 0,42 49-2307 0 0,-134-149-612 0 0,14 11-91 0 0,-11-12-642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0:0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70 121 7269 0 0,'-69'-49'20635'0'0,"71"48"-20434"0"0,0 0 1 0 0,0 0-1 0 0,0 0 0 0 0,0 0 0 0 0,0 1 1 0 0,1-1-1 0 0,-1 0 0 0 0,0 1 1 0 0,5-1-1 0 0,-7 1-73 0 0,201-28 2641 0 0,270-8-2816 0 0,-466 36 47 0 0,41 0 0 0 0,-44 0 0 0 0,0 0 0 0 0,0 1 0 0 0,-1-1 0 0 0,1 0 0 0 0,0 0 0 0 0,0 1 0 0 0,0-1 0 0 0,0 1 0 0 0,-1 0 0 0 0,1-1 0 0 0,0 1 0 0 0,-1 0 0 0 0,1 0 0 0 0,-1 0 0 0 0,1 0 0 0 0,-1 0 0 0 0,1 1 0 0 0,-1-1 0 0 0,2 2 0 0 0,-3-1 0 0 0,0 0 0 0 0,1 0 0 0 0,-2 0 0 0 0,1 0 0 0 0,0 0 0 0 0,0 0 0 0 0,-1 0 0 0 0,1 0 0 0 0,-1 0 0 0 0,1 0 0 0 0,-1-1 0 0 0,0 1 0 0 0,0 0 0 0 0,0 0 0 0 0,0-1 0 0 0,0 1 0 0 0,0 0 0 0 0,0-1 0 0 0,0 1 0 0 0,-1-1 0 0 0,1 0 0 0 0,-4 3 0 0 0,1 1 0 0 0,-18 20 0 0 0,-46 42 0 0 0,5-5 0 0 0,59-58 0 0 0,-185 189 0 0 0,185-189-65 0 0,3-4-423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0:1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10 348 0 0,'-5'-3'11482'0'0,"25"5"-7190"0"0,47 5-4228 0 0,-46-5 1479 0 0,6-1-997 0 0,0-1 1 0 0,0-1-1 0 0,48-8 0 0 0,-5 0-3344 0 0,-48 10-3510 0 0,-15 0 4453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0:14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0 492 0 0,'0'7'13369'0'0,"2"12"-6319"0"0,1 5-4503 0 0,10 80-1599 0 0,0-36-3 0 0,-4 0 0 0 0,2 93 0 0 0,-9-134-3037 0 0,2-3-7200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0:14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1 548 0 0,'-18'6'5507'0'0,"7"-1"3736"0"0,15-3-8552 0 0,0 0 0 0 0,1-1 0 0 0,-1 1 0 0 0,1-1 0 0 0,-1 0 0 0 0,9 0 0 0 0,47 5 2319 0 0,-39-3-2196 0 0,0-1 0 0 0,0-1-1 0 0,0 0 1 0 0,39-6 0 0 0,-34-1-2150 0 0,-13 2-1880 0 0,-1 2-4301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0:15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5 420 0 0,'-1'-5'13445'0'0,"-26"26"-10668"0"0,1 0 0 0 0,-38 43-1 0 0,21-22-1060 0 0,16-15-925 0 0,-50 50 114 0 0,64-69-3147 0 0,7-4-505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33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49 476 0 0,'-9'-48'17881'0'0,"11"53"-16644"0"0,4 15-157 0 0,-1 0 0 0 0,-1 1 0 0 0,0-1-1 0 0,0 26 1 0 0,-2 92 2127 0 0,0-1-814 0 0,-1-116-2124 0 0,2 1-1 0 0,6 28 1 0 0,5-15-6747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0:1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10 464 0 0,'-6'-10'15954'0'0,"44"82"-9040"0"0,10-1-3542 0 0,-37-57-2910 0 0,0 0-1 0 0,2 0 1 0 0,-1-1 0 0 0,2-1-1 0 0,0 0 1 0 0,0-1 0 0 0,20 12-1 0 0,-17-14-583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0:16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89 432 0 0,'-14'-15'9711'0'0,"12"9"-7051"0"0,16-19 3114 0 0,-6 20-4942 0 0,0-1-1 0 0,0 1 1 0 0,1 1 0 0 0,-1-1-1 0 0,1 1 1 0 0,14-4 0 0 0,-18 6-630 0 0,0 1-1 0 0,-1 0 1 0 0,1 0 0 0 0,0 1-1 0 0,0-1 1 0 0,-1 1 0 0 0,1 0 0 0 0,0 0-1 0 0,0 1 1 0 0,-1-1 0 0 0,1 1-1 0 0,0 0 1 0 0,-1 0 0 0 0,9 4 0 0 0,-12-4-176 0 0,0-1 0 0 0,0 1 0 0 0,0-1 0 0 0,-1 1 0 0 0,1 0 0 0 0,0-1 0 0 0,-1 1 0 0 0,1 0 0 0 0,0-1 0 0 0,-1 1 0 0 0,1 0 0 0 0,-1 0 0 0 0,1 0 0 0 0,-1 0 0 0 0,1 0 0 0 0,-1-1 0 0 0,0 1 0 0 0,0 0 0 0 0,1 0 0 0 0,-1 0 0 0 0,0 0 0 0 0,0 0 0 0 0,0 0 0 0 0,0 0 0 0 0,0 0 0 0 0,0 0 0 0 0,0 0 0 0 0,0 0 0 0 0,-1 0 0 0 0,1 0 0 0 0,0 0 0 0 0,0 0 0 0 0,-1 0 0 0 0,1 0 0 0 0,-1-1 0 0 0,1 1 0 0 0,-1 0 0 0 0,0 1 0 0 0,-23 31 254 0 0,23-32-272 0 0,-17 17-14 0 0,-9 11-703 0 0,27-29 624 0 0,0 1 79 0 0,-1-1 1 0 0,1 0-1 0 0,0 1 1 0 0,0-1 0 0 0,0 0-1 0 0,0 1 1 0 0,0-1 0 0 0,0 0-1 0 0,0 1 1 0 0,0-1-1 0 0,0 0 1 0 0,0 1 0 0 0,0-1-1 0 0,0 0 1 0 0,0 1 0 0 0,1-1-1 0 0,-1 0 1 0 0,0 0 0 0 0,0 1-1 0 0,0-1 1 0 0,0 0-1 0 0,0 1 1 0 0,1-1 0 0 0,-1 0-1 0 0,0 0 1 0 0,0 1 0 0 0,1-1-1 0 0,-1 0 1 0 0,0 0-1 0 0,0 0 1 0 0,1 1 0 0 0,-1-1-1 0 0,0 0 1 0 0,0 0 0 0 0,1 0-1 0 0,-1 0 1 0 0,0 0 0 0 0,1 1-1 0 0,11 1 131 0 0,-1 1 0 0 0,1 0 0 0 0,16 8 0 0 0,-25-9-61 0 0,0 0 1 0 0,0-1 0 0 0,1 1-1 0 0,-1 0 1 0 0,-1 1-1 0 0,1-1 1 0 0,0 0-1 0 0,0 1 1 0 0,-1-1 0 0 0,0 1-1 0 0,1 0 1 0 0,-1 0-1 0 0,0 0 1 0 0,0 0-1 0 0,2 7 1 0 0,-3-9-43 0 0,-1 1 0 0 0,0-1-1 0 0,0 1 1 0 0,0-1 0 0 0,0 1 0 0 0,0-1 0 0 0,0 1-1 0 0,0-1 1 0 0,-1 1 0 0 0,1-1 0 0 0,0 1 0 0 0,-1-1 0 0 0,0 1-1 0 0,1-1 1 0 0,-1 0 0 0 0,0 1 0 0 0,1-1 0 0 0,-1 0-1 0 0,0 0 1 0 0,0 1 0 0 0,0-1 0 0 0,0 0 0 0 0,0 0-1 0 0,0 0 1 0 0,0 0 0 0 0,-1 0 0 0 0,1-1 0 0 0,-2 2-1 0 0,-1 1 116 0 0,0-1-1 0 0,-1 1 0 0 0,1-1 1 0 0,0 0-1 0 0,-1-1 0 0 0,1 1 0 0 0,-1-1 1 0 0,-4 1-1 0 0,-43-2 1073 0 0,22-2-2089 0 0,29 2 264 0 0,-9 1-2622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0:20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3370 1883 868 0 0,'2'-9'12909'0'0,"0"-13"-6411"0"0,4-69-4202 0 0,-4 68-562 0 0,6-113 471 0 0,-11-137 1 0 0,-6 111-1563 0 0,11-78-53 0 0,3 177-502 0 0,-2 0-1 0 0,-4 0 0 0 0,-11-83 1 0 0,6 90-34 0 0,3 0 1 0 0,5-82-1 0 0,-2 131-53 0 0,2-24-4 0 0,0 10 5 0 0,-2-1 1 0 0,0 1-1 0 0,-1-1 0 0 0,-4-22 0 0 0,3 40-3 0 0,1 1-1 0 0,0 0 0 0 0,-1 0 1 0 0,0 0-1 0 0,1 0 0 0 0,-1 0 1 0 0,-1 0-1 0 0,1 1 0 0 0,0-1 1 0 0,0 1-1 0 0,-1-1 0 0 0,0 1 1 0 0,1 0-1 0 0,-1 0 0 0 0,0 0 1 0 0,0 0-1 0 0,0 0 0 0 0,0 1 1 0 0,0 0-1 0 0,-1-1 0 0 0,-5 0 1 0 0,-8-3-2 0 0,0 1 0 0 0,-34-3 0 0 0,42 7 0 0 0,-108-6-15 0 0,-207 16 0 0 0,209-3 10 0 0,-32-1 18 0 0,-154-12-1 0 0,-415-28-8 0 0,354 32-8 0 0,-291-9-30 0 0,568 6 29 0 0,-126-25 0 0 0,169 21 27 0 0,-68-15-54 0 0,109 24 39 0 0,-9-1 11 0 0,-3 3-57 0 0,8 19-24 0 0,5 8 64 0 0,1-1 0 0 0,1 1 0 0 0,7 31 0 0 0,-1-7 69 0 0,20 82 309 0 0,-3-21 165 0 0,-10-48 311 0 0,-15-65-832 0 0,0-1-56 0 0,0 0 0 0 0,-1 1 0 0 0,1-1 0 0 0,0 0 0 0 0,0 0 1 0 0,0 0-1 0 0,0 0 0 0 0,0 0 0 0 0,-1 0 0 0 0,1 1 0 0 0,0-1 0 0 0,0 0 0 0 0,0 0 0 0 0,0 0 0 0 0,0 0 0 0 0,0 1 0 0 0,0-1 0 0 0,0 0 0 0 0,0 0 0 0 0,0 0 0 0 0,0 0 0 0 0,-1 1 0 0 0,1-1 0 0 0,0 0 0 0 0,0 0 0 0 0,0 0 0 0 0,0 1 0 0 0,0-1 0 0 0,1 0 0 0 0,-1 0 0 0 0,0 0 0 0 0,0 0 1 0 0,0 1-1 0 0,0-1 0 0 0,0 0 0 0 0,0 0 0 0 0,0 0 0 0 0,0 1 0 0 0,0-1 0 0 0,0 0 0 0 0,0 0 0 0 0,1 0 0 0 0,-1 0 0 0 0,0 0 0 0 0,0 1 0 0 0,0-1 0 0 0,0 0 0 0 0,0 0 0 0 0,1 0 0 0 0,-1 0 0 0 0,0 0 0 0 0,0 0 0 0 0,0 0 0 0 0,0 0 0 0 0,1 0 0 0 0,-1 0 0 0 0,0 0 0 0 0,0 0 1 0 0,0 1-1 0 0,1-1 0 0 0,-1 0 0 0 0,13 8-6383 0 0,-6-5 934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0:2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20 148 0 0,'-2'-1'1816'0'0,"-17"-17"12959"0"0,59 36-10615 0 0,-18-2-2933 0 0,-1 1 0 0 0,-1 1 0 0 0,34 38 0 0 0,46 73 1469 0 0,-11-14-419 0 0,-88-113-2272 0 0,4 4 70 0 0,0 0 0 0 0,0-1 0 0 0,1 0 0 0 0,9 8 0 0 0,-14-13-450 0 0,3 3-1034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0:2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44 117 420 0 0,'-17'-21'3163'0'0,"3"3"2348"0"0,2-1 4657 0 0,12 19-10079 0 0,0-1 1 0 0,0 0 0 0 0,1 1-1 0 0,-1-1 1 0 0,0 1 0 0 0,1-1-1 0 0,-1 1 1 0 0,0-1 0 0 0,1 1-1 0 0,-1-1 1 0 0,1 1 0 0 0,-1-1-1 0 0,0 1 1 0 0,1-1 0 0 0,-1 1-1 0 0,1 0 1 0 0,0-1 0 0 0,-1 1-1 0 0,1 0 1 0 0,-1-1 0 0 0,1 1-1 0 0,-1 0 1 0 0,1 0 0 0 0,0 0-1 0 0,0-1 1 0 0,18-5 914 0 0,81-11 1238 0 0,1 4 1 0 0,193 2-1 0 0,-291 10-2191 0 0,1 1 0 0 0,-1 1 1 0 0,1-1-1 0 0,0 0 0 0 0,-1 1 0 0 0,1-1 0 0 0,-1 1 1 0 0,1 0-1 0 0,-1 1 0 0 0,0-1 0 0 0,0 0 0 0 0,4 3 1 0 0,-5-3-41 0 0,-1 0-1 0 0,0 0 1 0 0,0 1 0 0 0,-1-1 0 0 0,1 0 0 0 0,0 1 0 0 0,0-1 0 0 0,-1 0 0 0 0,1 1 0 0 0,0-1 0 0 0,-1 1 0 0 0,0-1 0 0 0,1 1 0 0 0,-1-1 0 0 0,0 1 0 0 0,0-1 0 0 0,0 1 0 0 0,0-1 0 0 0,0 1 0 0 0,0-1 0 0 0,0 1 0 0 0,0-1 0 0 0,-1 1 0 0 0,1-1 0 0 0,0 1 0 0 0,-1-1 0 0 0,1 1 0 0 0,-1-1 0 0 0,0 0 0 0 0,-1 3 0 0 0,-10 18 6 0 0,-1 0-1 0 0,-2-1 1 0 0,0-1-1 0 0,-1 0 1 0 0,0-1-1 0 0,-21 18 0 0 0,-23 28 5 0 0,59-65-12 0 0,-26 33-27 0 0,19-23 174 0 0,17-19 370 0 0,-2 1-432 0 0,0-1 0 0 0,-1 0 0 0 0,0 0 0 0 0,6-14 0 0 0,-7 10-4177 0 0,-3 2-4469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0:5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3 400 0 0,'-18'1'1972'0'0,"-12"7"15508"0"0,43-4-15604 0 0,-13-4-2043 0 0,17 1 1138 0 0,-1-1 0 0 0,1-1 0 0 0,0 0 0 0 0,20-5 0 0 0,35-1 1276 0 0,-60 6-1808 0 0,4 1-2270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0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17 32 0 0,'-16'-16'11432'0'0,"12"21"-10664"0"0,1 1-1 0 0,0 0 0 0 0,0 0 0 0 0,0 0 1 0 0,1 0-1 0 0,-1 1 0 0 0,2-1 1 0 0,-1 0-1 0 0,1 1 0 0 0,-1 9 0 0 0,-4 70 3041 0 0,7-23-3616 0 0,-1-62-1015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0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70 860 0 0,'-2'0'463'0'0,"0"0"-1"0"0,1 0 1 0 0,-1 0-1 0 0,0 0 1 0 0,1 0-1 0 0,-1-1 1 0 0,1 1-1 0 0,-1-1 1 0 0,1 1-1 0 0,-1-1 1 0 0,1 1-1 0 0,-1-1 1 0 0,1 0-1 0 0,-1 0 1 0 0,1 0-1 0 0,0 0 1 0 0,-1 0-1 0 0,0-1 1 0 0,2 1-139 0 0,0 0 1 0 0,0 0-1 0 0,0 1 0 0 0,1-1 1 0 0,-1 0-1 0 0,0 1 1 0 0,1-1-1 0 0,-1 0 1 0 0,0 1-1 0 0,1-1 1 0 0,-1 0-1 0 0,1 1 0 0 0,-1-1 1 0 0,1 1-1 0 0,0-1 1 0 0,-1 0-1 0 0,1 1 1 0 0,-1 0-1 0 0,1-1 1 0 0,0 1-1 0 0,-1-1 1 0 0,1 1-1 0 0,0 0 0 0 0,-1-1 1 0 0,2 1-1 0 0,32-14 5582 0 0,-4 4-4782 0 0,11 3 1019 0 0,-30 6-1632 0 0,-1-1 0 0 0,1 0 0 0 0,12-5-1 0 0,-22 7-820 0 0,3 0-299 0 0,10 0-5748 0 0,-7 0 899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01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29 904 0 0,'-25'-8'21107'0'0,"148"-10"-14961"0"0,-119 18-6141 0 0,0-1 0 0 0,0 0 0 0 0,0 1-1 0 0,0-1 1 0 0,0 1 0 0 0,7 1 0 0 0,0 2-3265 0 0,1 1-4039 0 0,-7-2 4276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3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59 648 0 0,'-1'-1'362'0'0,"0"0"-1"0"0,1 0 0 0 0,-1 1 1 0 0,1-1-1 0 0,-1 0 1 0 0,1 0-1 0 0,-1 0 1 0 0,1 0-1 0 0,-1 0 1 0 0,1 0-1 0 0,0 0 1 0 0,0-1-1 0 0,0 1 0 0 0,-1 0 1 0 0,1 0-1 0 0,0 0 1 0 0,0-1-1 0 0,1 2-144 0 0,-1-1 0 0 0,1 1-1 0 0,-1 0 1 0 0,0 0 0 0 0,1 0 0 0 0,-1 0-1 0 0,1 0 1 0 0,-1 0 0 0 0,1-1-1 0 0,-1 1 1 0 0,0 0 0 0 0,1 0-1 0 0,-1 0 1 0 0,1 0 0 0 0,-1 0 0 0 0,1 1-1 0 0,-1-1 1 0 0,0 0 0 0 0,1 0-1 0 0,-1 0 1 0 0,1 0 0 0 0,-1 0 0 0 0,0 0-1 0 0,1 1 1 0 0,-1-1 0 0 0,1 0-1 0 0,-1 1 1 0 0,20 10 3890 0 0,-4 3-3534 0 0,12 16 1892 0 0,32 46-1 0 0,17 18 432 0 0,-76-93-2831 0 0,0 0-1 0 0,0-1 1 0 0,0 1-1 0 0,0 0 0 0 0,0-1 1 0 0,0 1-1 0 0,0-1 1 0 0,0 0-1 0 0,1 1 1 0 0,-1-1-1 0 0,0 0 1 0 0,0 0-1 0 0,1 1 1 0 0,1-1-1 0 0,-6-6-113 0 0,0 1 0 0 0,0 0 0 0 0,0 0 0 0 0,-1 1 0 0 0,1-1-1 0 0,-1 1 1 0 0,0-1 0 0 0,-9-5 0 0 0,-45-31-384 0 0,41 30 491 0 0,-28-23 0 0 0,44 34-39 0 0,1-1 0 0 0,-1 1 0 0 0,1-1 0 0 0,0 1 1 0 0,-1-1-1 0 0,1 1 0 0 0,0-1 0 0 0,-1 1 0 0 0,1-1 0 0 0,0 1 0 0 0,0-1 0 0 0,-1 0 0 0 0,1 1 0 0 0,0-1 1 0 0,0 1-1 0 0,0-1 0 0 0,0 1 0 0 0,0-1 0 0 0,0 0 0 0 0,0 1 0 0 0,0-1 0 0 0,0 0 0 0 0,0 1 0 0 0,0-1 1 0 0,0 1-1 0 0,0-1 0 0 0,1 0 0 0 0,-1 1 0 0 0,0-1 0 0 0,0 1 0 0 0,1-1 0 0 0,-1 1 0 0 0,0-1 0 0 0,1 1 1 0 0,-1-1-1 0 0,0 1 0 0 0,1-1 0 0 0,-1 1 0 0 0,1 0 0 0 0,-1-1 0 0 0,1 1 0 0 0,-1 0 0 0 0,1-1 0 0 0,-1 1 0 0 0,1 0 1 0 0,-1-1-1 0 0,1 1 0 0 0,0 0 0 0 0,-1 0 0 0 0,1 0 0 0 0,0-1 0 0 0,41-14 202 0 0,-32 13-117 0 0,204-59 805 0 0,-213 61-888 0 0,0-1 0 0 0,0 1 0 0 0,0 0 0 0 0,0-1 0 0 0,0 1 0 0 0,0 0 0 0 0,0 0 0 0 0,0 0 0 0 0,0 0 0 0 0,-1 0 0 0 0,1 0 0 0 0,0 0 0 0 0,0 0 0 0 0,0 0 0 0 0,0 0 0 0 0,0 0 0 0 0,0 0 0 0 0,0 1 0 0 0,0-1 0 0 0,0 0 0 0 0,0 1 0 0 0,1 0 0 0 0,-2 0-10 0 0,-1 0 0 0 0,1-1 0 0 0,0 1 0 0 0,0 0 0 0 0,0 0-1 0 0,-1 0 1 0 0,1-1 0 0 0,0 1 0 0 0,-1 0 0 0 0,1-1 0 0 0,-1 1 0 0 0,1 0 0 0 0,-1-1 0 0 0,1 1 0 0 0,-1 0 0 0 0,1-1 0 0 0,-1 1 0 0 0,1-1 0 0 0,-2 1 0 0 0,-37 30 51 0 0,23-22-82 0 0,0 0 0 0 0,-33 12-1 0 0,48-21 15 0 0,4-5-1 0 0,0 0-1 0 0,1 1 0 0 0,0-1 0 0 0,0 1 1 0 0,0 0-1 0 0,0 0 0 0 0,1 1 1 0 0,7-6-1 0 0,25-23 65 0 0,-36 31 3 0 0,-12-8-16 0 0,-34 13-4 0 0,34-3-32 0 0,0 1 1 0 0,-1-1-1 0 0,1-1 1 0 0,0 0-1 0 0,0-1 1 0 0,-19-3-1 0 0,28 3-6 0 0,0 1 0 0 0,-1-1 0 0 0,1 0 0 0 0,0-1 0 0 0,0 1 0 0 0,0 0-1 0 0,0-1 1 0 0,0 1 0 0 0,0-1 0 0 0,0 0 0 0 0,0 1 0 0 0,0-1 0 0 0,1 0 0 0 0,-1 0 0 0 0,1 0 0 0 0,-1 0 0 0 0,1 0 0 0 0,-1-3 0 0 0,2 4-8 0 0,-4-4-786 0 0,3 7 552 0 0,1 0-1 0 0,0 0 1 0 0,0 0 0 0 0,0 0 0 0 0,0 0 0 0 0,0 0 0 0 0,1 0 0 0 0,-1 0 0 0 0,1 0 0 0 0,-1-1 0 0 0,1 1 0 0 0,1 3 0 0 0,-1-3-428 0 0,0 0 1 0 0,0 0 0 0 0,0 0 0 0 0,1 0-1 0 0,-1 0 1 0 0,1 0 0 0 0,-1-1-1 0 0,1 1 1 0 0,0-1 0 0 0,0 1-1 0 0,0-1 1 0 0,3 2 0 0 0,6 2-2161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3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36 340 0 0,'5'3'7507'0'0,"17"3"-6399"0"0,9-3 532 0 0,1-1 0 0 0,38-2-1 0 0,-3 0-451 0 0,624-2 4885 0 0,-184 0-3252 0 0,116 1 13 0 0,-504 1-2340 0 0,552-25 3842 0 0,-661 24-4062 0 0,-7 1-191 0 0,0 0 0 0 0,-1 0-1 0 0,1-1 1 0 0,0 1 0 0 0,0-1-1 0 0,0 1 1 0 0,0-1 0 0 0,0 0-1 0 0,3-2 1 0 0,-6 3-184 0 0,-17-8-641 0 0,16 7 507 0 0,-1 1 0 0 0,1-1 0 0 0,0 1 0 0 0,0 0 1 0 0,-1-1-1 0 0,1 1 0 0 0,0 0 0 0 0,-1 0 0 0 0,1 0 0 0 0,0-1 1 0 0,-1 2-1 0 0,1-1 0 0 0,0 0 0 0 0,-1 0 0 0 0,1 0 1 0 0,0 0-1 0 0,-1 1 0 0 0,0 0 0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3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52 288 0 0,'-22'-52'20148'0'0,"23"69"-19842"0"0,12 133 3763 0 0,-7-101-3188 0 0,-3-27-602 0 0,15 208 2875 0 0,-16-199-2226 0 0,1-4-5212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32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57 332 0 0,'-48'-34'22558'0'0,"48"34"-22474"0"0,-1 0 1 0 0,10-5 2005 0 0,3 2-1837 0 0,0 1 340 0 0,0 1-1 0 0,1 0 1 0 0,-1 0 0 0 0,14 2-1 0 0,-4 0-87 0 0,146-10 1779 0 0,-160 8-2457 0 0,1 0-1 0 0,0 1 0 0 0,17 1 0 0 0,-25-1-368 0 0,9 1-2388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3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34 624 0 0,'-11'-20'6066'0'0,"-5"6"7558"0"0,14 25-12245 0 0,10 85 3590 0 0,2 51-2308 0 0,-6-89-2332 0 0,-1-9 2550 0 0,-1-16-4041 0 0,-1-5-3822 0 0,0 0-5202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33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53 164 0 0,'-2'-1'458'0'0,"-22"-11"5154"0"0,23 11-4890 0 0,0 1 0 0 0,0-1-1 0 0,0 0 1 0 0,0 0 0 0 0,0 1-1 0 0,0-1 1 0 0,0 0-1 0 0,0 0 1 0 0,1 0 0 0 0,-1 0-1 0 0,0 0 1 0 0,1 0 0 0 0,-1-1-1 0 0,1 1 1 0 0,-1 0 0 0 0,1 0-1 0 0,-1-2 1 0 0,1 2 450 0 0,1 0-719 0 0,1-1 0 0 0,0 1 0 0 0,-1 0 0 0 0,1 0 0 0 0,0 0 0 0 0,0 1 0 0 0,0-1 0 0 0,0 0 0 0 0,0 1 1 0 0,0-1-1 0 0,2 1 0 0 0,48-3 2427 0 0,-32 3-2114 0 0,82-7 971 0 0,-101 7-2349 0 0,3 1 624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3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21 332 0 0,'-3'-1'778'0'0,"0"1"1"0"0,0-1-1 0 0,0 1 0 0 0,1-1 1 0 0,-1 1-1 0 0,0 0 0 0 0,0 0 1 0 0,0 0-1 0 0,0 0 0 0 0,0 1 1 0 0,0-1-1 0 0,0 1 0 0 0,0 0 0 0 0,0 0 1 0 0,1 0-1 0 0,-1 0 0 0 0,0 0 1 0 0,-3 3 1225 0 0,6-3-1762 0 0,1-1 1 0 0,-1 1-1 0 0,1 0 0 0 0,-1-1 1 0 0,1 1-1 0 0,0-1 0 0 0,-1 1 1 0 0,1-1-1 0 0,-1 0 0 0 0,1 1 1 0 0,0-1-1 0 0,-1 0 0 0 0,1 1 1 0 0,0-1-1 0 0,0 0 0 0 0,-1 0 1 0 0,1 1-1 0 0,0-1 0 0 0,0 0 0 0 0,-1 0 1 0 0,1 0-1 0 0,0 0 0 0 0,0 0 1 0 0,-1 0-1 0 0,1 0 0 0 0,0 0 1 0 0,0-1-1 0 0,-1 1 0 0 0,1 0 1 0 0,0 0-1 0 0,1-1 0 0 0,38-7 893 0 0,-26 4-283 0 0,28-4 553 0 0,-21 3-402 0 0,-1 1-1 0 0,34-2 0 0 0,-41 12-3767 0 0,-8-2-720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0:5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1 144 0 0,'0'0'140'0'0,"0"0"0"0"0,0 0-1 0 0,-1 0 1 0 0,1 0 0 0 0,0 0 0 0 0,0 0 0 0 0,-1 0 0 0 0,1 0-1 0 0,0 0 1 0 0,0 0 0 0 0,-1 0 0 0 0,1 0 0 0 0,0 0 0 0 0,0 0-1 0 0,-1 0 1 0 0,1 0 0 0 0,0 0 0 0 0,0 0 0 0 0,-1 0 0 0 0,1 0-1 0 0,0 0 1 0 0,0 1 0 0 0,-1-1 0 0 0,1 0 0 0 0,0 0-1 0 0,0 0 1 0 0,0 0 0 0 0,-1 1 0 0 0,1-1 0 0 0,0 0 0 0 0,0 0-1 0 0,0 0 1 0 0,0 1 0 0 0,-1-1 0 0 0,1 0 0 0 0,0 0 0 0 0,0 1-1 0 0,0-1 1 0 0,0 0 0 0 0,-6 19 2812 0 0,2 20-253 0 0,4-38-2521 0 0,-1 38 2525 0 0,5 45 0 0 0,0 4-985 0 0,1-68-3518 0 0,-3-10-4868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0:57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2 200 0 0,'-27'-1'19021'0'0,"38"6"-17874"0"0,-2-3-450 0 0,0 0 0 0 0,0 0 1 0 0,0-1-1 0 0,0-1 0 0 0,0 1 1 0 0,0-2-1 0 0,0 1 0 0 0,10-3 1 0 0,27 0-1220 0 0,-41 3-899 0 0,0 1 0 0 0,0-1 0 0 0,0 1 0 0 0,0 0 0 0 0,1 0 0 0 0,6 3 0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35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27 104 0 0,'-6'-15'3598'0'0,"-3"3"5320"0"0,7 15-8577 0 0,1 0 0 0 0,-1-1-1 0 0,1 1 1 0 0,-1 0 0 0 0,1 0 0 0 0,0 0 0 0 0,0 0 0 0 0,0 0 0 0 0,0 0-1 0 0,1 0 1 0 0,-1 0 0 0 0,1 0 0 0 0,0 0 0 0 0,0 0 0 0 0,0 1 0 0 0,1 2-1 0 0,5 61 2278 0 0,-4-58-2280 0 0,2 34 1052 0 0,-2 44 0 0 0,2 15-5 0 0,-4-74-805 0 0,0-2-2315 0 0,3-8-9584 0 0,-2-14 9079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35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20 656 0 0,'-27'-13'23370'0'0,"39"15"-23032"0"0,25 1 874 0 0,-1-2 0 0 0,59-5 1 0 0,-1 0 274 0 0,-77 4-1183 0 0,14 1-1153 0 0,-12-4-3417 0 0,-15 1 1701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3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26 276 0 0,'-8'-6'1332'0'0,"-21"-14"11819"0"0,28 25-12541 0 0,1-1 0 0 0,-1 0 0 0 0,1 1 0 0 0,0-1 0 0 0,0 0 0 0 0,1 8 0 0 0,28 307 6833 0 0,-29-288-6663 0 0,0-8-2670 0 0,1-9-4855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34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65 380 0 0,'-5'-28'4324'0'0,"4"26"-4033"0"0,0-1-1 0 0,-1 1 1 0 0,1 0 0 0 0,0 0 0 0 0,-1 0 0 0 0,1 0-1 0 0,-1 0 1 0 0,0 0 0 0 0,1 0 0 0 0,-1 0-1 0 0,0 1 1 0 0,0-1 0 0 0,0 1 0 0 0,0-1 0 0 0,-1 1-1 0 0,1 0 1 0 0,0 0 0 0 0,0 0 0 0 0,-1 0 0 0 0,1 0-1 0 0,-1 1 1 0 0,1-1 0 0 0,-1 1 0 0 0,1-1 0 0 0,-1 1-1 0 0,1 0 1 0 0,-4 0 0 0 0,-4 0 481 0 0,0 0 0 0 0,0 1 0 0 0,0 0 1 0 0,0 1-1 0 0,-15 4 0 0 0,8 0-160 0 0,0 1 0 0 0,0 1 0 0 0,0 0 0 0 0,1 2 0 0 0,0-1 0 0 0,1 2 0 0 0,-28 24 0 0 0,31-24-226 0 0,1 0 0 0 0,0 1 0 0 0,1 0 0 0 0,0 0 0 0 0,1 1 0 0 0,0 0 0 0 0,1 1 0 0 0,1 0 0 0 0,-10 26-1 0 0,15-33-217 0 0,0-1 0 0 0,1 1 0 0 0,-1 0-1 0 0,2 0 1 0 0,-1 0 0 0 0,1 0 0 0 0,0 0 0 0 0,0 0-1 0 0,1 0 1 0 0,0 0 0 0 0,0-1 0 0 0,1 1-1 0 0,0 0 1 0 0,3 7 0 0 0,-1-5-11 0 0,1 1 1 0 0,0-1-1 0 0,1 0 0 0 0,0-1 1 0 0,0 1-1 0 0,1-1 1 0 0,0 0-1 0 0,13 10 0 0 0,-2-3 30 0 0,1-1 0 0 0,1-1 0 0 0,0-1-1 0 0,1-1 1 0 0,0 0 0 0 0,1-2 0 0 0,34 11 0 0 0,-38-15-205 0 0,1 0 0 0 0,0-2 0 0 0,29 3 1 0 0,-43-5-74 0 0,1-1 1 0 0,-1 0-1 0 0,1 0 1 0 0,-1-1-1 0 0,0 1 1 0 0,1-1-1 0 0,-1 0 1 0 0,0-1-1 0 0,0 1 1 0 0,0-1-1 0 0,0 0 1 0 0,0 0-1 0 0,0-1 0 0 0,0 1 1 0 0,0-1-1 0 0,-1 0 1 0 0,5-4-1 0 0,-9 7 73 0 0,1-1-1 0 0,0 1 1 0 0,-1-1-1 0 0,1 0 1 0 0,-1 1 0 0 0,1-1-1 0 0,-1 0 1 0 0,1 1-1 0 0,-1-1 1 0 0,1 0-1 0 0,-1 1 1 0 0,0-1-1 0 0,1 0 1 0 0,-1 0-1 0 0,0 0 1 0 0,1 1-1 0 0,-1-1 1 0 0,0 0-1 0 0,0 0 1 0 0,0 0-1 0 0,0 0 1 0 0,0 0-1 0 0,0 1 1 0 0,0-1-1 0 0,0 0 1 0 0,0 0-1 0 0,-1 0 1 0 0,1 0-1 0 0,0 1 1 0 0,0-1-1 0 0,-1 0 1 0 0,1 0 0 0 0,0 0-1 0 0,-1 1 1 0 0,1-1-1 0 0,-1 0 1 0 0,1 1-1 0 0,-1-1 1 0 0,0 0-1 0 0,1 1 1 0 0,-1-1-1 0 0,1 1 1 0 0,-1-1-1 0 0,0 1 1 0 0,0-1-1 0 0,1 1 1 0 0,-1-1-1 0 0,0 1 1 0 0,0 0-1 0 0,1-1 1 0 0,-3 1-1 0 0,-3-3-7 0 0,0 1 0 0 0,0 0 0 0 0,-1 0 0 0 0,-11-1-1 0 0,-2 1-54 0 0,0 0-1 0 0,0 2 1 0 0,0 1-1 0 0,0 0 1 0 0,0 2 0 0 0,1 0-1 0 0,-1 1 1 0 0,1 1-1 0 0,-1 1 1 0 0,-28 13-1 0 0,47-19-37 0 0,0 0 0 0 0,0 0 0 0 0,1 1 0 0 0,-1-1 0 0 0,0 0 0 0 0,0 1 0 0 0,0-1 0 0 0,1 1 0 0 0,-1-1 0 0 0,0 1 0 0 0,1-1 0 0 0,-1 1 0 0 0,0-1 0 0 0,1 1 0 0 0,-1 0 0 0 0,0-1-1 0 0,1 1 1 0 0,-1 0 0 0 0,1 0 0 0 0,0-1 0 0 0,-1 1 0 0 0,1 0 0 0 0,0 0 0 0 0,-1 0 0 0 0,1 0 0 0 0,0-1 0 0 0,0 1 0 0 0,0 0 0 0 0,-1 0 0 0 0,1 0 0 0 0,0 0 0 0 0,0 0 0 0 0,1 1 0 0 0,0 0-252 0 0,0-1 0 0 0,0 0-1 0 0,0 0 1 0 0,0 0 0 0 0,0 1 0 0 0,1-1 0 0 0,-1 0 0 0 0,0 0 0 0 0,1-1 0 0 0,-1 1 0 0 0,0 0 0 0 0,1 0-1 0 0,-1-1 1 0 0,1 1 0 0 0,0-1 0 0 0,-1 1 0 0 0,1-1 0 0 0,2 1 0 0 0,23 2-2523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3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9 424 0 0,'-19'-6'20107'0'0,"26"8"-19552"0"0,0 0 1 0 0,0-1 0 0 0,0 0 0 0 0,0 0 0 0 0,0-1 0 0 0,0 0 0 0 0,0 0 0 0 0,0 0 0 0 0,0-1 0 0 0,12-3 0 0 0,29-1 1847 0 0,-41 9-3114 0 0,5 14-10479 0 0,-10-13 8251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3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74 161 112 0 0,'4'-3'1132'0'0,"-1"1"1"0"0,0-1-1 0 0,0 0 0 0 0,0-1 1 0 0,0 1-1 0 0,0 0 0 0 0,-1-1 1 0 0,1 0-1 0 0,-1 1 0 0 0,0-1 1 0 0,0 0-1 0 0,1-6 0 0 0,0 4-442 0 0,-1 0 0 0 0,0 0 0 0 0,-1 0 0 0 0,0 0 0 0 0,0-1 0 0 0,0 1 0 0 0,0 0 0 0 0,-1-8 0 0 0,0 12-579 0 0,-1-1 0 0 0,1 1 0 0 0,0 0-1 0 0,-1-1 1 0 0,1 1 0 0 0,-1 0 0 0 0,0-1 0 0 0,0 1 0 0 0,0 0 0 0 0,0 0 0 0 0,0 0 0 0 0,0 0-1 0 0,-1 0 1 0 0,1 0 0 0 0,-1 0 0 0 0,1 0 0 0 0,-3-2 0 0 0,2 3-45 0 0,1 0 1 0 0,-1 1-1 0 0,1-1 0 0 0,-1 0 1 0 0,0 1-1 0 0,1-1 0 0 0,-1 1 1 0 0,1-1-1 0 0,-1 1 0 0 0,0 0 1 0 0,0 0-1 0 0,1 0 0 0 0,-1 0 1 0 0,0 0-1 0 0,1 0 0 0 0,-1 0 1 0 0,0 0-1 0 0,1 1 0 0 0,-3 0 1 0 0,1 0 3 0 0,-1 0 1 0 0,1 1 0 0 0,0-1-1 0 0,0 1 1 0 0,-1 0 0 0 0,1 0-1 0 0,0 1 1 0 0,1-1 0 0 0,-1 0-1 0 0,0 1 1 0 0,1 0 0 0 0,-1-1-1 0 0,1 1 1 0 0,0 0 0 0 0,0 0 0 0 0,0 1-1 0 0,0-1 1 0 0,1 0 0 0 0,-1 0-1 0 0,1 1 1 0 0,-2 5 0 0 0,3-5-6 0 0,-1-1 0 0 0,1 0 1 0 0,0 1-1 0 0,-1-1 0 0 0,1 1 0 0 0,1-1 1 0 0,-1 0-1 0 0,1 1 0 0 0,-1-1 0 0 0,1 0 1 0 0,0 1-1 0 0,0-1 0 0 0,0 0 0 0 0,0 0 1 0 0,1 0-1 0 0,0 0 0 0 0,-1 0 1 0 0,1 0-1 0 0,0 0 0 0 0,0-1 0 0 0,0 1 1 0 0,1-1-1 0 0,-1 1 0 0 0,1-1 0 0 0,-1 0 1 0 0,1 0-1 0 0,0 0 0 0 0,0 0 1 0 0,0-1-1 0 0,0 1 0 0 0,0-1 0 0 0,0 0 1 0 0,0 1-1 0 0,0-1 0 0 0,1-1 0 0 0,5 2 1 0 0,-3-1-6 0 0,0 0 1 0 0,0 0-1 0 0,0 0 1 0 0,1-1-1 0 0,-1 0 1 0 0,0 0-1 0 0,0 0 1 0 0,0-1-1 0 0,1 0 1 0 0,-1-1 0 0 0,0 1-1 0 0,0-1 1 0 0,0 0-1 0 0,-1 0 1 0 0,1-1-1 0 0,0 0 1 0 0,-1 0-1 0 0,0 0 1 0 0,8-7-1 0 0,-11 9-73 0 0,-1 0 0 0 0,0 0 0 0 0,1-1 0 0 0,-1 1 0 0 0,0 0 0 0 0,0-1 0 0 0,0 1 0 0 0,0-1 0 0 0,-1 1 0 0 0,1-1 0 0 0,0 1 0 0 0,0-1 0 0 0,-1 0 0 0 0,1 1 0 0 0,-1-1 0 0 0,0 0 0 0 0,1 1 0 0 0,-1-4 0 0 0,0 4-22 0 0,-1 0-1 0 0,1 0 0 0 0,0 0 0 0 0,-1-1 0 0 0,1 1 0 0 0,-1 0 0 0 0,0 0 0 0 0,1 0 0 0 0,-1 0 0 0 0,0 0 0 0 0,1 0 0 0 0,-1 0 0 0 0,0 1 0 0 0,0-1 0 0 0,0 0 0 0 0,0 0 0 0 0,0 1 0 0 0,0-1 1 0 0,0 0-1 0 0,-1 0 0 0 0,-3-1-54 0 0,0 0 1 0 0,1 1 0 0 0,-1-1 0 0 0,0 1-1 0 0,0 0 1 0 0,0 0 0 0 0,0 1 0 0 0,0 0-1 0 0,0-1 1 0 0,0 1 0 0 0,-6 2 0 0 0,-1 0 29 0 0,0 0 0 0 0,1 1 1 0 0,-1 1-1 0 0,1 0 0 0 0,0 1 1 0 0,-11 6-1 0 0,18-10 107 0 0,1 1 1 0 0,0 0-1 0 0,0 0 1 0 0,0 0-1 0 0,0 1 1 0 0,0-1-1 0 0,0 1 1 0 0,1-1-1 0 0,-1 1 1 0 0,1 0-1 0 0,0 0 0 0 0,0 0 1 0 0,0 0-1 0 0,0 1 1 0 0,0-1-1 0 0,1 0 1 0 0,-1 1-1 0 0,1 0 1 0 0,0-1-1 0 0,0 1 1 0 0,0-1-1 0 0,0 7 1 0 0,1-9-21 0 0,1 1 0 0 0,-1-1 0 0 0,0 1 0 0 0,1-1 0 0 0,-1 0 0 0 0,1 1 0 0 0,-1-1 0 0 0,1 1 0 0 0,0-1 0 0 0,0 0 0 0 0,-1 0 0 0 0,1 0 0 0 0,0 1 0 0 0,0-1 0 0 0,0 0 0 0 0,0 0 0 0 0,1 0 0 0 0,-1 0 0 0 0,0 0 0 0 0,0-1 0 0 0,0 1 0 0 0,1 0 0 0 0,-1-1 0 0 0,0 1 0 0 0,1-1 0 0 0,-1 1 0 0 0,1-1 0 0 0,1 1 0 0 0,3 1 56 0 0,0-1 0 0 0,0 0 0 0 0,1 0 0 0 0,11 0 0 0 0,-12-1-41 0 0,0-1-1 0 0,0 0 1 0 0,0 0-1 0 0,0 0 0 0 0,0-1 1 0 0,-1 0-1 0 0,1 0 1 0 0,9-5-1 0 0,-14 7-42 0 0,1-1 0 0 0,-1 1 1 0 0,0-1-1 0 0,1 0 0 0 0,-1 0 0 0 0,0 1 0 0 0,0-1 0 0 0,0 0 0 0 0,0 0 1 0 0,0 0-1 0 0,0 0 0 0 0,0-1 0 0 0,0 1 0 0 0,0 0 0 0 0,0 0 1 0 0,-1 0-1 0 0,1-1 0 0 0,0 1 0 0 0,-1-1 0 0 0,1 1 0 0 0,-1 0 0 0 0,1-1 1 0 0,-1 1-1 0 0,0-1 0 0 0,0 1 0 0 0,0-1 0 0 0,0 1 0 0 0,0-1 1 0 0,0 1-1 0 0,0 0 0 0 0,0-1 0 0 0,0 1 0 0 0,-1-1 0 0 0,1 1 0 0 0,0-1 1 0 0,-1 1-1 0 0,0 0 0 0 0,1-1 0 0 0,-1 1 0 0 0,-1-2 0 0 0,0 1-20 0 0,1 0 0 0 0,-1 1 0 0 0,0-1 0 0 0,0 0 0 0 0,-1 1-1 0 0,1-1 1 0 0,0 1 0 0 0,0 0 0 0 0,-1 0 0 0 0,1 0 0 0 0,-1 0 0 0 0,1 0-1 0 0,-1 0 1 0 0,1 1 0 0 0,-1-1 0 0 0,0 1 0 0 0,1 0 0 0 0,-1 0-1 0 0,1 0 1 0 0,-1 0 0 0 0,0 0 0 0 0,1 1 0 0 0,-1-1 0 0 0,1 1 0 0 0,-1-1-1 0 0,1 1 1 0 0,-5 2 0 0 0,2-2 19 0 0,1 0 0 0 0,0 1 0 0 0,0 0 0 0 0,0 0 0 0 0,0 0-1 0 0,0 0 1 0 0,0 0 0 0 0,1 1 0 0 0,-1 0 0 0 0,1 0 0 0 0,0 0 0 0 0,-1 0 0 0 0,1 0 0 0 0,1 0-1 0 0,-6 8 1 0 0,8-11 17 0 0,0 1-1 0 0,-1 0 0 0 0,1 0 0 0 0,0 0 0 0 0,-1-1 1 0 0,1 1-1 0 0,0 0 0 0 0,0 0 0 0 0,0 0 0 0 0,0 0 1 0 0,0 0-1 0 0,0-1 0 0 0,0 1 0 0 0,0 0 0 0 0,0 0 1 0 0,0 0-1 0 0,0 0 0 0 0,0 0 0 0 0,1 0 1 0 0,-1-1-1 0 0,0 1 0 0 0,1 0 0 0 0,-1 0 0 0 0,0 0 1 0 0,1-1-1 0 0,-1 1 0 0 0,1 0 0 0 0,-1-1 0 0 0,1 1 1 0 0,0 0-1 0 0,1 0 7 0 0,0 1-1 0 0,0-1 1 0 0,1 0 0 0 0,-1-1-1 0 0,0 1 1 0 0,0 0-1 0 0,0-1 1 0 0,1 1 0 0 0,-1-1-1 0 0,0 0 1 0 0,4 0 0 0 0,4 0 34 0 0,1 0 0 0 0,-1-1 1 0 0,0 0-1 0 0,12-4 0 0 0,-16 4-21 0 0,-1-1-1 0 0,1 0 1 0 0,-1 0-1 0 0,1-1 1 0 0,5-3-1 0 0,-10 5-29 0 0,0 1 0 0 0,0-1 0 0 0,0 0-1 0 0,0 1 1 0 0,0-1 0 0 0,0 0 0 0 0,0 0 0 0 0,0 0 0 0 0,-1 0 0 0 0,1 0-1 0 0,0 0 1 0 0,-1 0 0 0 0,1 0 0 0 0,0 0 0 0 0,-1 0 0 0 0,1 0-1 0 0,-1 0 1 0 0,0 0 0 0 0,1 0 0 0 0,-1 0 0 0 0,0-1 0 0 0,0 1-1 0 0,0 0 1 0 0,0 0 0 0 0,0 0 0 0 0,0-1 0 0 0,0 1 0 0 0,0 0-1 0 0,0 0 1 0 0,-1-2 0 0 0,0 2-14 0 0,0 0 0 0 0,-1 0-1 0 0,1 0 1 0 0,0 1 0 0 0,-1-1 0 0 0,1 0-1 0 0,0 1 1 0 0,-1-1 0 0 0,1 1 0 0 0,-1-1-1 0 0,1 1 1 0 0,-1 0 0 0 0,1 0 0 0 0,-1-1-1 0 0,1 1 1 0 0,-1 0 0 0 0,1 0 0 0 0,-3 1-1 0 0,-24 6-107 0 0,27-7 112 0 0,0 1 0 0 0,0 0 0 0 0,-1-1 1 0 0,1 1-1 0 0,0 0 0 0 0,0-1 1 0 0,0 1-1 0 0,0 0 0 0 0,0 0 1 0 0,0 0-1 0 0,0 0 0 0 0,0 0 1 0 0,0 0-1 0 0,1 0 0 0 0,-1 0 1 0 0,0 0-1 0 0,1 0 0 0 0,-1 0 1 0 0,1 1-1 0 0,-1-1 0 0 0,1 0 0 0 0,-1 0 1 0 0,1 1-1 0 0,0-1 0 0 0,-1 2 1 0 0,2-2 4 0 0,-1 0 1 0 0,1-1 0 0 0,-1 1 0 0 0,1-1 0 0 0,-1 1-1 0 0,1-1 1 0 0,0 1 0 0 0,-1-1 0 0 0,1 0-1 0 0,-1 1 1 0 0,1-1 0 0 0,0 0 0 0 0,0 1-1 0 0,-1-1 1 0 0,1 0 0 0 0,0 0 0 0 0,-1 0-1 0 0,1 1 1 0 0,0-1 0 0 0,0 0 0 0 0,-1 0-1 0 0,1 0 1 0 0,0 0 0 0 0,0 0 0 0 0,-1-1-1 0 0,1 1 1 0 0,0 0 0 0 0,0 0 0 0 0,25-4 13 0 0,-24 4-11 0 0,0-1-1 0 0,0 1 0 0 0,0-1 1 0 0,0 0-1 0 0,0 1 0 0 0,0-1 1 0 0,-1 0-1 0 0,1 0 0 0 0,0 0 1 0 0,-1 0-1 0 0,1 0 0 0 0,-1-1 1 0 0,1 1-1 0 0,-1 0 0 0 0,1-1 1 0 0,-1 1-1 0 0,0-1 0 0 0,0 0 1 0 0,0 1-1 0 0,0-1 0 0 0,0 0 1 0 0,0 0-1 0 0,1-2 0 0 0,-2 2-37 0 0,-25-26-439 0 0,11 15 810 0 0,0-5 24 0 0,13 17-364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56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18 109 368 0 0,'-17'-8'7256'0'0,"40"14"-890"0"0,9 1-4783 0 0,30-1-417 0 0,0-2 0 0 0,1-3 0 0 0,-1-3 0 0 0,0-3-1 0 0,104-20 1 0 0,-154 22-956 0 0,1 0 0 0 0,-1-1 0 0 0,0-1 0 0 0,21-10 0 0 0,-29 13-110 0 0,0-1-1 0 0,0 1 1 0 0,0-1-1 0 0,0 0 1 0 0,-1 0-1 0 0,0-1 1 0 0,1 1-1 0 0,-1-1 1 0 0,0 1-1 0 0,-1-1 1 0 0,1 0-1 0 0,-1 0 1 0 0,1-1-1 0 0,-1 1 1 0 0,2-7-1 0 0,-5 11 535 0 0,-2 3-521 0 0,-1 1 1 0 0,1-1-1 0 0,0 0 0 0 0,0 1 1 0 0,0 0-1 0 0,1-1 1 0 0,-4 8-1 0 0,-2 13 117 0 0,2 0 0 0 0,1 1 1 0 0,1 0-1 0 0,2-1 0 0 0,0 1 0 0 0,2 38 0 0 0,3-18 213 0 0,3-1 0 0 0,18 78 0 0 0,-9-74-12 0 0,2-2-1 0 0,26 52 1 0 0,-7-19 234 0 0,-36-78-684 0 0,0 0 0 0 0,0 0 0 0 0,0 0 1 0 0,0 0-1 0 0,0 0 0 0 0,0 0 0 0 0,0 0 1 0 0,0 0-1 0 0,0 0 0 0 0,0 0 0 0 0,0 0 1 0 0,-1 0-1 0 0,1 0 0 0 0,0 0 1 0 0,-1 0-1 0 0,1 0 0 0 0,-1 0 0 0 0,1 0 1 0 0,-1 0-1 0 0,0 0 0 0 0,1 0 0 0 0,-1 0 1 0 0,0-1-1 0 0,1 1 0 0 0,-1 0 0 0 0,0 0 1 0 0,0-1-1 0 0,0 1 0 0 0,0-1 0 0 0,0 1 1 0 0,0-1-1 0 0,0 1 0 0 0,0-1 1 0 0,0 1-1 0 0,0-1 0 0 0,0 0 0 0 0,-2 1 1 0 0,-45 10-475 0 0,42-10 449 0 0,-226 28-745 0 0,-62 11 654 0 0,294-40 162 0 0,-1 0 0 0 0,1 0 0 0 0,-1 0 0 0 0,1 0-1 0 0,-1 0 1 0 0,1 0 0 0 0,-1 0 0 0 0,1 0 0 0 0,-1 0 0 0 0,1 0 0 0 0,-1 0 0 0 0,1 1 0 0 0,-1-1 0 0 0,1 0 0 0 0,0 0 0 0 0,-1 0 0 0 0,1 1 0 0 0,-1-1 0 0 0,1 0 0 0 0,0 0 0 0 0,-1 1 0 0 0,1-1 0 0 0,-1 0 0 0 0,1 1 0 0 0,0-1 0 0 0,0 0-1 0 0,-1 1 1 0 0,1-1 0 0 0,0 1 0 0 0,-1 0 0 0 0,16 4 331 0 0,28 0 53 0 0,224-11 1168 0 0,-53-2-1470 0 0,-168 9-293 0 0,18-1-3566 0 0,-1-3-6708 0 0,-37-1 7308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5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4 6305 0 0,'-3'-1'6205'0'0,"-13"-2"-60"0"0,8 6-5514 0 0,-1 1 0 0 0,0-1 0 0 0,1 2 0 0 0,0-1 0 0 0,0 1 0 0 0,-11 9 0 0 0,-49 43 1567 0 0,34-26-1184 0 0,-50 35 1417 0 0,17-13-2120 0 0,25-17-4617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5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35 8177 0 0,'-6'-6'4554'0'0,"2"4"-3039"0"0,1 0-1 0 0,1-1 1 0 0,-1 0-1 0 0,0 1 1 0 0,1-1-1 0 0,-1 0 1 0 0,1 0-1 0 0,-3-5 1 0 0,32 9 881 0 0,-7 5-1211 0 0,0 1 1 0 0,21 11-1 0 0,75 47-734 0 0,-22-11-449 0 0,-63-38-2 0 0,5 4 0 0 0,0-2 0 0 0,1-1 0 0 0,0-3 0 0 0,51 14 0 0 0,-83-27-155 0 0,2 0 0 0 0,-1-1 0 0 0,0 0 0 0 0,0 0 0 0 0,0 0 0 0 0,0-1 0 0 0,11-2 0 0 0,8-5-10507 0 0,-16 3 7087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5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74 828 0 0,'-3'-6'2539'0'0,"5"1"1802"0"0,1 0-3696 0 0,1 1 0 0 0,0-1 0 0 0,0 1 1 0 0,0 0-1 0 0,1 0 0 0 0,-1 1 0 0 0,1 0 0 0 0,0-1 0 0 0,0 1 0 0 0,0 1 0 0 0,1-1 0 0 0,-1 1 1 0 0,1 0-1 0 0,-1 0 0 0 0,11-1 0 0 0,-2 0 397 0 0,-1 0 1 0 0,1 1-1 0 0,0 1 0 0 0,0 1 1 0 0,26 1-1 0 0,-38-1-907 0 0,0 0 0 0 0,0 0 0 0 0,0 1-1 0 0,0-1 1 0 0,0 0 0 0 0,0 1 0 0 0,0-1-1 0 0,0 1 1 0 0,0-1 0 0 0,0 1 0 0 0,0 0-1 0 0,0 0 1 0 0,-1 0 0 0 0,1 0 0 0 0,0 0-1 0 0,-1 1 1 0 0,1-1 0 0 0,-1 0 0 0 0,1 1 0 0 0,-1-1-1 0 0,0 1 1 0 0,1-1 0 0 0,-1 1 0 0 0,0 0-1 0 0,0-1 1 0 0,1 3 0 0 0,-2-2-66 0 0,0 1 0 0 0,0-1 1 0 0,-1 0-1 0 0,1 0 0 0 0,0 1 0 0 0,-1-1 0 0 0,1 0 1 0 0,-1 0-1 0 0,0 0 0 0 0,0 0 0 0 0,0 0 0 0 0,0 0 1 0 0,0 0-1 0 0,0 0 0 0 0,-1 0 0 0 0,1-1 1 0 0,-1 1-1 0 0,1 0 0 0 0,-1-1 0 0 0,1 1 0 0 0,-1-1 1 0 0,0 0-1 0 0,-2 2 0 0 0,-6 4 7 0 0,0-1 0 0 0,-1 0 0 0 0,0-1 0 0 0,0 0 0 0 0,-14 4 1 0 0,13-5-20 0 0,0 0 0 0 0,1 1 0 0 0,-1 1 1 0 0,-15 10-1 0 0,27-16-55 0 0,0 0 1 0 0,-1 0-1 0 0,1 0 1 0 0,0 1-1 0 0,-1-1 1 0 0,1 0-1 0 0,0 0 1 0 0,0 1-1 0 0,-1-1 1 0 0,1 0-1 0 0,0 0 1 0 0,0 1-1 0 0,0-1 1 0 0,-1 0-1 0 0,1 1 1 0 0,0-1-1 0 0,0 0 1 0 0,0 1-1 0 0,0-1 1 0 0,0 0-1 0 0,0 1 1 0 0,0-1-1 0 0,-1 1 1 0 0,1-1-1 0 0,0 0 0 0 0,0 1 1 0 0,1-1-1 0 0,-1 0 1 0 0,0 1-1 0 0,0-1 1 0 0,0 0-1 0 0,0 1 1 0 0,0-1-1 0 0,0 1 1 0 0,0-1-1 0 0,0 0 1 0 0,1 1-1 0 0,-1-1 1 0 0,0 0-1 0 0,0 0 1 0 0,0 1-1 0 0,1-1 1 0 0,-1 0-1 0 0,0 1 1 0 0,1-1-1 0 0,-1 0 1 0 0,0 0-1 0 0,0 0 1 0 0,1 1-1 0 0,-1-1 1 0 0,0 0-1 0 0,1 0 1 0 0,-1 0-1 0 0,0 0 1 0 0,1 0-1 0 0,0 1 1 0 0,25 9 73 0 0,-21-9-46 0 0,77 26 280 0 0,60 22 221 0 0,-118-39-343 0 0,0 1-1 0 0,-1 1 1 0 0,37 27-1 0 0,-56-37-158 0 0,0 1 0 0 0,-1 0 0 0 0,0 0 0 0 0,0 1 0 0 0,0-1 0 0 0,0 1 0 0 0,0-1 0 0 0,0 1 0 0 0,-1 0 0 0 0,4 8 0 0 0,-6-10-21 0 0,1-1-1 0 0,-1 1 0 0 0,1-1 0 0 0,-1 1 1 0 0,0-1-1 0 0,0 1 0 0 0,0 0 1 0 0,0-1-1 0 0,0 1 0 0 0,0-1 0 0 0,0 1 1 0 0,-1 0-1 0 0,1-1 0 0 0,-1 1 0 0 0,1-1 1 0 0,-1 1-1 0 0,1-1 0 0 0,-1 1 0 0 0,0-1 1 0 0,0 1-1 0 0,1-1 0 0 0,-1 0 1 0 0,0 0-1 0 0,0 1 0 0 0,-1-1 0 0 0,1 0 1 0 0,0 0-1 0 0,0 0 0 0 0,0 0 0 0 0,-1 0 1 0 0,1 0-1 0 0,-1 0 0 0 0,1-1 0 0 0,-2 2 1 0 0,-9 3-2 0 0,-1 0 0 0 0,0 0 0 0 0,0-1 0 0 0,0 0-1 0 0,0-2 1 0 0,0 1 0 0 0,-21 0 0 0 0,-100-3-720 0 0,107-1 275 0 0,20 0-318 0 0,-39-3 25 0 0,31 0-2710 0 0,4-3-4303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5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1 648 0 0,'-4'1'648'0'0,"-37"7"5520"0"0,20 5 2788 0 0,21-13-8777 0 0,-1 1 0 0 0,1 0 0 0 0,0-1 0 0 0,0 1 0 0 0,0-1 0 0 0,0 1 0 0 0,0 0 0 0 0,0-1 0 0 0,0 1 0 0 0,0-1 0 0 0,0 1 0 0 0,0 0 0 0 0,0-1 0 0 0,0 1 0 0 0,0-1 0 0 0,1 1 0 0 0,-1-1 0 0 0,0 1 0 0 0,0 0 0 0 0,1-1 0 0 0,-1 1 0 0 0,0-1 0 0 0,1 1 0 0 0,-1-1 0 0 0,0 1 0 0 0,1-1 0 0 0,-1 0 0 0 0,1 1 0 0 0,-1-1 0 0 0,1 1 0 0 0,-1-1 0 0 0,1 0 0 0 0,-1 1 0 0 0,1-1 0 0 0,-1 0 0 0 0,1 0 0 0 0,-1 0 0 0 0,1 1 0 0 0,0-1 0 0 0,0 0 0 0 0,24 11 1890 0 0,4-4-771 0 0,-1-1-1 0 0,2-1 1 0 0,46 2-1 0 0,91-8 452 0 0,-77-9-2058 0 0,-53 3-4333 0 0,-30 6 436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1:5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6405 0 0,'-2'1'626'0'0,"0"0"0"0"0,0 0 0 0 0,0 0 0 0 0,0 0 0 0 0,0 0 0 0 0,0 0 0 0 0,0 0 0 0 0,1 1 0 0 0,-1-1 0 0 0,1 1 0 0 0,-1-1 1 0 0,1 1-1 0 0,-1-1 0 0 0,1 1 0 0 0,0 0 0 0 0,0 0 0 0 0,0 0 0 0 0,-2 3 0 0 0,3-4-438 0 0,0-1 1 0 0,0 1-1 0 0,0 0 0 0 0,0-1 0 0 0,0 1 1 0 0,1 0-1 0 0,-1-1 0 0 0,0 1 0 0 0,0 0 1 0 0,1-1-1 0 0,-1 1 0 0 0,0 0 0 0 0,0-1 1 0 0,1 1-1 0 0,-1-1 0 0 0,1 1 0 0 0,-1-1 1 0 0,1 1-1 0 0,-1-1 0 0 0,1 1 0 0 0,0 0 1 0 0,24 10 1414 0 0,17-2-106 0 0,1-3 1 0 0,-1-1-1 0 0,74-1 1 0 0,-51-3-412 0 0,-47 0-975 0 0,40 0 997 0 0,-21-7-6301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0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0 402 84 0 0,'7'-4'9955'0'0,"10"-6"-4727"0"0,82-49-963 0 0,-84 50-3536 0 0,0 0 0 0 0,0-2-1 0 0,-1 0 1 0 0,0 0-1 0 0,23-26 1 0 0,-29 27-401 0 0,-1 1 1 0 0,-1-2 0 0 0,1 1-1 0 0,-2-1 1 0 0,1 0-1 0 0,-1 0 1 0 0,-1 0 0 0 0,0 0-1 0 0,3-20 1 0 0,-3 12-24 0 0,-1 8-71 0 0,0 1 1 0 0,-1-1 0 0 0,-1 1 0 0 0,0-1-1 0 0,0 0 1 0 0,-2-19 0 0 0,0 29 256 0 0,-2 6-411 0 0,1 1 0 0 0,-1-1 0 0 0,1 1 1 0 0,0 0-1 0 0,0 0 0 0 0,1 0 0 0 0,0 0 0 0 0,0 0 1 0 0,0 0-1 0 0,1 0 0 0 0,0 9 0 0 0,-1 2 91 0 0,-3 28 330 0 0,3 0 1 0 0,2 0-1 0 0,11 79 0 0 0,-12-122-692 0 0,0 0 0 0 0,1 1 1 0 0,-1-1-1 0 0,1 0 0 0 0,0 0 0 0 0,-1 0 0 0 0,1 0 0 0 0,0 0 1 0 0,0 0-1 0 0,0-1 0 0 0,1 1 0 0 0,-1 0 0 0 0,0 0 0 0 0,3 2 1 0 0,-3-3-504 0 0,0-1 0 0 0,1 1 0 0 0,-1 0 1 0 0,0-1-1 0 0,1 1 0 0 0,-1-1 1 0 0,0 1-1 0 0,1-1 0 0 0,-1 1 0 0 0,1-1 1 0 0,-1 0-1 0 0,1 0 0 0 0,-1 0 1 0 0,1 0-1 0 0,2 0 0 0 0,9-2-2530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02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0 384 28 0 0,'8'2'10326'0'0,"-5"1"-10390"0"0,0 3 942 0 0,-1-1 1 0 0,-1 1-1 0 0,1 0 0 0 0,-1 0 1 0 0,0 0-1 0 0,0 0 1 0 0,-1 0-1 0 0,0 0 1 0 0,0 0-1 0 0,-1 10 1 0 0,0-10-205 0 0,1-1 1 0 0,0 1 0 0 0,0 0 0 0 0,0 0-1 0 0,1-1 1 0 0,-1 1 0 0 0,1 0-1 0 0,1 0 1 0 0,2 8 0 0 0,-4-14-616 0 0,1 1 0 0 0,-1-1 0 0 0,0 0-1 0 0,1 1 1 0 0,-1-1 0 0 0,0 0 0 0 0,1 1 0 0 0,-1-1 0 0 0,1 0 0 0 0,-1 0 0 0 0,0 1 0 0 0,1-1 0 0 0,-1 0 0 0 0,1 0 0 0 0,-1 0-1 0 0,1 0 1 0 0,-1 0 0 0 0,0 0 0 0 0,1 1 0 0 0,-1-1 0 0 0,1 0 0 0 0,-1 0 0 0 0,1 0 0 0 0,-1 0 0 0 0,1-1 0 0 0,-1 1 0 0 0,1 0-1 0 0,-1 0 1 0 0,0 0 0 0 0,1 0 0 0 0,-1 0 0 0 0,1-1 0 0 0,-1 1 0 0 0,1 0 0 0 0,-1 0 0 0 0,0 0 0 0 0,1-1 0 0 0,-1 1 0 0 0,0 0-1 0 0,1-1 1 0 0,-1 1 0 0 0,0 0 0 0 0,1-1 0 0 0,-1 1 0 0 0,0-1 0 0 0,0 1 0 0 0,1 0 0 0 0,-1-2 0 0 0,17-19 125 0 0,-17 20-64 0 0,18-29 135 0 0,-2 1 0 0 0,-1-2 0 0 0,-2 0 0 0 0,19-65 0 0 0,14-136 449 0 0,-31 184-596 0 0,-15 48-108 0 0,0-1 0 0 0,0 1 0 0 0,0 0 0 0 0,0-1 0 0 0,0 1 0 0 0,0 0 0 0 0,1-1 0 0 0,-1 1 0 0 0,0 0 0 0 0,0-1 0 0 0,1 1 0 0 0,-1 0-1 0 0,0-1 1 0 0,0 1 0 0 0,1 0 0 0 0,-1 0 0 0 0,0-1 0 0 0,1 1 0 0 0,-1 0 0 0 0,0 0 0 0 0,1 0 0 0 0,-1 0 0 0 0,1-1 0 0 0,-1 1 0 0 0,0 0 0 0 0,1 0 0 0 0,-1 0 0 0 0,1 0-1 0 0,-1 0 1 0 0,0 0 0 0 0,1 0 0 0 0,-1 0 0 0 0,0 0 0 0 0,1 0 0 0 0,-1 0 0 0 0,1 0 0 0 0,-1 0 0 0 0,0 0 0 0 0,1 1 0 0 0,-1-1 0 0 0,1 0 0 0 0,-1 0 0 0 0,0 0 0 0 0,1 1-1 0 0,-1-1 1 0 0,0 0 0 0 0,0 0 0 0 0,1 1 0 0 0,-1-1 0 0 0,0 0 0 0 0,1 0 0 0 0,-1 1 0 0 0,0-1 0 0 0,0 0 0 0 0,1 1 0 0 0,13 19 0 0 0,-13-18 0 0 0,28 52 20 0 0,-1 1 0 0 0,23 69 0 0 0,-27-62-345 0 0,52 96 1 0 0,-68-145-91 0 0,0 0 1 0 0,15 16-1 0 0,-20-26 249 0 0,-1 0-1 0 0,0 0 0 0 0,1-1 1 0 0,0 1-1 0 0,-1-1 0 0 0,1 0 1 0 0,0 0-1 0 0,0 0 1 0 0,1 0-1 0 0,-1 0 0 0 0,0 0 1 0 0,1-1-1 0 0,-1 0 1 0 0,1 0-1 0 0,-1 0 0 0 0,5 1 1 0 0,-1-5-17 0 0,-3 0 66 0 0,-3-2 25 0 0,-3-3-8 0 0,-4 1 40 0 0,-6-3 25 0 0,-13-4 53 0 0,10 8-10 0 0,-18-5 190 0 0,-1 1 0 0 0,-47-8 0 0 0,61 15-235 0 0,0 1 1 0 0,0 1 0 0 0,0 0 0 0 0,0 2-1 0 0,-37 5 1 0 0,40-1-1629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3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1 580 0 0,'-28'3'12743'0'0,"28"-3"-12575"0"0,-1 0 1 0 0,1 1 0 0 0,0-1 0 0 0,0 0 0 0 0,0 0 0 0 0,-1 0 0 0 0,1 1 0 0 0,0-1-1 0 0,0 0 1 0 0,0 0 0 0 0,-1 1 0 0 0,1-1 0 0 0,0 0 0 0 0,0 1 0 0 0,0-1-1 0 0,0 0 1 0 0,0 0 0 0 0,0 1 0 0 0,0-1 0 0 0,0 0 0 0 0,0 1 0 0 0,0-1 0 0 0,0 0-1 0 0,0 1 1 0 0,0-1 0 0 0,0 0 0 0 0,0 0 0 0 0,0 1 0 0 0,0-1 0 0 0,0 0 0 0 0,0 1-1 0 0,12 4 880 0 0,0 0-1 0 0,1-1 0 0 0,-1 0 0 0 0,1-1 1 0 0,0 0-1 0 0,14 0 0 0 0,83 4 928 0 0,-97-6-1606 0 0,118-3 2431 0 0,-87 1-3527 0 0,0 0-3309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0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78 308 0 0,'-50'-10'2889'0'0,"35"6"588"0"0,2 1 3750 0 0,139 26-3198 0 0,72-4-2174 0 0,-158-16-1559 0 0,1260 48 4159 0 0,969-79-1175 0 0,-2056 22-3066 0 0,1032-40 1016 0 0,-947 33-923 0 0,-136 4-141 0 0,230-15 298 0 0,145-6-1596 0 0,-528 30 420 0 0,20 0-114 0 0,-28 0 437 0 0,0 1-1 0 0,-1-1 1 0 0,1 0 0 0 0,0 0 0 0 0,0 1-1 0 0,0-1 1 0 0,-1 0 0 0 0,1 1 0 0 0,0-1 0 0 0,0 1-1 0 0,-1-1 1 0 0,1 1 0 0 0,0-1 0 0 0,-1 1-1 0 0,1 0 1 0 0,0 1 0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0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2 424 0 0,'-5'-1'4823'0'0,"-1"10"-2790"0"0,1 16-854 0 0,24 222 5695 0 0,-4-114-4819 0 0,1 73 1202 0 0,-11 265-1 0 0,-30-170-1236 0 0,8-131 79 0 0,7 202 0 0 0,11-348-1913 0 0,10 119 739 0 0,-8-127-750 0 0,0 0 0 0 0,0 0 1 0 0,2-1-1 0 0,0 0 0 0 0,0 0 0 0 0,15 26 0 0 0,-15-34-154 0 0,1 1 1 0 0,1 0-1 0 0,0-1 0 0 0,0-1 0 0 0,0 1 0 0 0,1-1 0 0 0,0 0 1 0 0,0-1-1 0 0,0 0 0 0 0,1 0 0 0 0,0-1 0 0 0,0 0 1 0 0,0 0-1 0 0,0-1 0 0 0,14 3 0 0 0,17 3-32 0 0,0-2-1 0 0,52 3 1 0 0,-87-10 17 0 0,337 19-6 0 0,569 0 0 0 0,-658-17 0 0 0,211 4 0 0 0,15-4 0 0 0,25 5 0 0 0,-17-1 0 0 0,141 9 0 0 0,-153 0 0 0 0,1090 28 0 0 0,-1038-46 0 0 0,-515 2 0 0 0,-1 1 0 0 0,0 0 0 0 0,0-1 0 0 0,0-1 0 0 0,0 0 0 0 0,12-3 0 0 0,-20 4 0 0 0,-1 0 0 0 0,1-1 0 0 0,0 1 0 0 0,-1 0 0 0 0,0-1 0 0 0,1 0 0 0 0,-1 1 0 0 0,0-1 0 0 0,1 0 0 0 0,-1 0 0 0 0,0 0 0 0 0,0-1 0 0 0,-1 1 0 0 0,1 0 0 0 0,0-1 0 0 0,-1 1 0 0 0,0-1 0 0 0,1 1 0 0 0,-1-1 0 0 0,0 0 0 0 0,0 0 0 0 0,-1 1 0 0 0,1-1 0 0 0,0-4 0 0 0,1-7 0 0 0,0-8 0 0 0,-1 12 0 0 0,7-131 0 0 0,-5 0 0 0 0,-20-176 0 0 0,-17 78 0 0 0,-10-112 0 0 0,39 282 0 0 0,4 1 0 0 0,2-1 0 0 0,12-78 0 0 0,12 24 0 0 0,3-21 0 0 0,-25 122 0 0 0,-2 0 0 0 0,-1-29 0 0 0,-3 22-11 0 0,-6-16 22 0 0,-4 1 2 0 0,-9-20-76 0 0,12 39-16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16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204 124 6241 0 0,'-29'-6'4091'0'0,"-4"-4"10185"0"0,33 10-14193 0 0,19-1 527 0 0,18 1-2 0 0,-1-3-1 0 0,1 0 1 0 0,-1-3-1 0 0,0-1 1 0 0,0-2-1 0 0,60-22 1 0 0,-91 29-544 0 0,-1 0 0 0 0,0 0 0 0 0,1 0 0 0 0,-1-1 1 0 0,0 1-1 0 0,0-1 0 0 0,-1 0 0 0 0,1 0 0 0 0,-1-1 0 0 0,1 1 0 0 0,-1-1 0 0 0,0 1 0 0 0,4-8 0 0 0,-12 30-60 0 0,1 0-1 0 0,1 1 1 0 0,0 0-1 0 0,2-1 1 0 0,0 24-1 0 0,10 104 238 0 0,-6-121-151 0 0,20 157 851 0 0,-5-49-25 0 0,-5-70-803 0 0,-9-50-114 0 0,-1 0 0 0 0,-1 0 0 0 0,0 0 0 0 0,0 0 0 0 0,-2 28 0 0 0,0-41 1 0 0,-1 1 0 0 0,1-1 0 0 0,0 0 1 0 0,-1 0-1 0 0,1 0 0 0 0,0 0 0 0 0,-1 0 0 0 0,0 0 0 0 0,1 0 0 0 0,-1 0 0 0 0,1 0 1 0 0,-1 0-1 0 0,0 0 0 0 0,0 0 0 0 0,0 0 0 0 0,1-1 0 0 0,-1 1 0 0 0,0 0 1 0 0,0-1-1 0 0,0 1 0 0 0,0 0 0 0 0,0-1 0 0 0,-2 1 0 0 0,-26 5-65 0 0,21-5-19 0 0,-204 22-874 0 0,-72 14 869 0 0,242-23 873 0 0,41-13-446 0 0,3 0-334 0 0,0 0 0 0 0,0 0 0 0 0,0 0 0 0 0,0-1 0 0 0,0 1 1 0 0,0 0-1 0 0,0-1 0 0 0,0 1 0 0 0,0-1 0 0 0,1 0 0 0 0,-1 0 0 0 0,0 0 0 0 0,0 0 0 0 0,0 0 0 0 0,4-1 0 0 0,-2 1 2 0 0,121-6-666 0 0,173-31 0 0 0,-185 21-3947 0 0,-24 0-3207 0 0,-43 6 4553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16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0 7605 0 0,'0'0'10077'0'0,"-4"2"-8200"0"0,-13 9-169 0 0,1 0 1 0 0,-23 19-1 0 0,-63 70 881 0 0,35-32-1205 0 0,29-30-753 0 0,19-18-244 0 0,-1 0-1 0 0,-1-2 0 0 0,-1 0 0 0 0,-34 21 0 0 0,36-32-2032 0 0,11-10-2156 0 0,4-8-3703 0 0,2-3 4372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1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64 764 0 0,'-24'-43'4596'0'0,"11"22"8837"0"0,15 23-13058 0 0,0-1 0 0 0,1 0 0 0 0,-1 1 0 0 0,0-1 0 0 0,0 1 0 0 0,-1 0 0 0 0,1 0 0 0 0,0 0 0 0 0,2 4 0 0 0,0-2 542 0 0,15 15 390 0 0,0-2 0 0 0,0 0 0 0 0,2-1 0 0 0,37 22-1 0 0,97 41 1461 0 0,-136-70-2703 0 0,1-1 1 0 0,0-1-1 0 0,39 8 0 0 0,1-10-2848 0 0,-48-6 314 0 0,-1 0 0 0 0,1 0 0 0 0,16-6 0 0 0,-4 0-1018 0 0</inkml:trace>
  <inkml:trace contextRef="#ctx0" brushRef="#br0" timeOffset="1">858 107 644 0 0,'0'0'2964'0'0,"-2"3"-1052"0"0,-12 20 6482 0 0,14-18-6383 0 0,3 15 940 0 0,1 0 1 0 0,13 39-1 0 0,-2-7 243 0 0,-5-23-2470 0 0,-1-16-3421 0 0,3-8-4766 0 0,-4-5 4287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1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8225 0 0,'-2'-5'17657'0'0,"46"112"-13467"0"0,25 69-2987 0 0,-64-162-3321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1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62 8145 0 0,'-10'-2'2493'0'0,"-43"-7"14018"0"0,57 9-15749 0 0,346-15 2985 0 0,-232 3-7310 0 0,-3-4-4918 0 0,-74 8 5120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1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1100 0 0,'0'-8'9898'0'0,"46"2"-4662"0"0,26 2-1693 0 0,3 1-1625 0 0,-50 0-1360 0 0,18 0 1085 0 0,56-13-1 0 0,-86 13-1293 0 0,0 0 0 0 0,-1-1 0 0 0,0-1 0 0 0,0 0 0 0 0,0-1 0 0 0,-1 0 0 0 0,0 0 0 0 0,21-17 0 0 0,-6 4 657 0 0,-25 19-842 0 0,11 23 594 0 0,8 54 451 0 0,49 153-258 0 0,-65-219 985 0 0,-2 10-19845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18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48 124 0 0,'-3'0'461'0'0,"-27"-1"2344"0"0,10-2 7441 0 0,23 2-8557 0 0,120-18 5197 0 0,68 6-3497 0 0,-135 10-2322 0 0,172-4 1401 0 0,-178 6-6347 0 0,-1 1-4369 0 0,-35 0 5333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1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1 508 0 0,'0'0'9364'0'0,"-3"2"-7725"0"0,-56 62 6676 0 0,-9 9-3446 0 0,51-57-4368 0 0,0 0 0 0 0,-1 0 0 0 0,-1-2 0 0 0,-25 15 0 0 0,33-25-1044 0 0,0 0-1536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25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78 584 0 0,'-29'-14'3357'0'0,"13"5"4135"0"0,50-17-1708 0 0,-19 20-4621 0 0,0 1 0 0 0,-1 0 0 0 0,2 2 0 0 0,-1-1 0 0 0,0 2 0 0 0,24-2-1 0 0,50 4-4100 0 0,-41 1-5161 0 0,-35-1 5644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3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40 0 0,'-2'1'298'0'0,"0"0"-1"0"0,0 0 0 0 0,1 1 1 0 0,-1-1-1 0 0,1 0 1 0 0,-1 1-1 0 0,1-1 1 0 0,-1 1-1 0 0,1-1 1 0 0,0 1-1 0 0,0-1 1 0 0,0 1-1 0 0,-1 0 1 0 0,2 0-1 0 0,-1 0 1 0 0,0 0-1 0 0,0-1 1 0 0,1 1-1 0 0,-2 4 1 0 0,3-4 74 0 0,-1-1 0 0 0,0 1 1 0 0,1-1-1 0 0,-1 0 0 0 0,1 1 0 0 0,-1-1 0 0 0,1 1 1 0 0,0-1-1 0 0,-1 0 0 0 0,1 1 0 0 0,0-1 1 0 0,0 0-1 0 0,0 0 0 0 0,0 0 0 0 0,0 0 0 0 0,0 0 1 0 0,1 0-1 0 0,-1 0 0 0 0,3 2 0 0 0,3 1 998 0 0,0 0 0 0 0,0-1 0 0 0,0 0 0 0 0,13 4-1 0 0,9 1-493 0 0,63 8 3509 0 0,-32-6-2965 0 0,-21-2-3216 0 0,-37-7 1338 0 0,0 0-593 0 0,11-1-8883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19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1 388 0 0,'-4'0'15813'0'0,"8"8"-14510"0"0,0-1 0 0 0,1 1 0 0 0,0-1 0 0 0,10 11 0 0 0,8 4 893 0 0,25 21 0 0 0,14 13 471 0 0,-50-44-1792 0 0,39 40 1354 0 0,-46-47-2459 0 0,0-1-1 0 0,1 1 0 0 0,0-1 0 0 0,0-1 0 0 0,0 1 0 0 0,0-1 0 0 0,11 4 0 0 0,-8-5-681 0 0,12-4-10254 0 0,-9-1 7917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1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72 0 0,'0'0'2736'0'0,"11"-7"3054"0"0,10 5-1449 0 0,39 2-1 0 0,25 9-559 0 0,79 31 975 0 0,-160-39-4540 0 0,0 0 0 0 0,1 1 0 0 0,-1 0 0 0 0,0-1 0 0 0,0 1 0 0 0,0 1 0 0 0,0-1-1 0 0,-1 0 1 0 0,5 5 0 0 0,-7-6-167 0 0,0 0 0 0 0,-1 0-1 0 0,1 0 1 0 0,0 0 0 0 0,-1 0 0 0 0,1 0-1 0 0,-1 0 1 0 0,0 1 0 0 0,1-1-1 0 0,-1 0 1 0 0,0 0 0 0 0,0 1 0 0 0,1-1-1 0 0,-1 0 1 0 0,0 0 0 0 0,0 1 0 0 0,-1-1-1 0 0,1 0 1 0 0,0 0 0 0 0,0 1-1 0 0,-1-1 1 0 0,1 0 0 0 0,0 0 0 0 0,-1 0-1 0 0,1 1 1 0 0,-1-1 0 0 0,0 0-1 0 0,1 0 1 0 0,-1 0 0 0 0,0 0 0 0 0,1 0-1 0 0,-1 0 1 0 0,0 0 0 0 0,0-1 0 0 0,0 1-1 0 0,0 0 1 0 0,-1 1 0 0 0,-33 29 619 0 0,27-26-483 0 0,1 1 0 0 0,0 1 1 0 0,0-1-1 0 0,0 1 0 0 0,1 0 0 0 0,0 1 0 0 0,0-1 1 0 0,1 1-1 0 0,-7 12 0 0 0,12-19-184 0 0,0 0 0 0 0,0 0 0 0 0,0 1 0 0 0,0-1 0 0 0,0 0 1 0 0,0 0-1 0 0,1 0 0 0 0,-1 0 0 0 0,0 0 0 0 0,1 0 0 0 0,-1 0 0 0 0,0 1 0 0 0,1-1 0 0 0,-1 0 0 0 0,1 0 0 0 0,0 0 0 0 0,-1-1 1 0 0,1 1-1 0 0,0 0 0 0 0,0 0 0 0 0,-1 0 0 0 0,1 0 0 0 0,0-1 0 0 0,0 1 0 0 0,0 0 0 0 0,0-1 0 0 0,0 1 0 0 0,0-1 1 0 0,0 1-1 0 0,0-1 0 0 0,2 1 0 0 0,35 13-690 0 0,-38-14 688 0 0,9 2-516 0 0,-1 0 0 0 0,1-1 1 0 0,0 0-1 0 0,0 0 0 0 0,0-1 1 0 0,12-1-1 0 0,29-9-9444 0 0,-30 4 6856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1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13 892 0 0,'0'0'320'0'0,"0"-1"0"0"0,0 0-1 0 0,0 1 1 0 0,0-1 0 0 0,1 1-1 0 0,-1-1 1 0 0,0 1 0 0 0,0-1 0 0 0,1 1-1 0 0,-1-1 1 0 0,0 1 0 0 0,1-1 0 0 0,-1 1-1 0 0,0-1 1 0 0,1 1 0 0 0,-1-1 0 0 0,1 1-1 0 0,-1 0 1 0 0,1-1 0 0 0,-1 1-1 0 0,1 0 1 0 0,-1-1 0 0 0,1 1 0 0 0,-1 0-1 0 0,1 0 1 0 0,-1 0 0 0 0,1-1 0 0 0,-1 1-1 0 0,1 0 1 0 0,0 0 0 0 0,-1 0-1 0 0,1 0 1 0 0,-1 0 0 0 0,1 0 0 0 0,0 0-1 0 0,0 1 54 0 0,1 0-1 0 0,-1 0 0 0 0,0 0 0 0 0,0 0 0 0 0,0 0 0 0 0,0 0 0 0 0,0 1 0 0 0,0-1 0 0 0,-1 0 1 0 0,1 1-1 0 0,0-1 0 0 0,-1 0 0 0 0,1 2 0 0 0,14 51 4559 0 0,-12-1-1058 0 0,-2-14-4773 0 0,2-15-8124 0 0</inkml:trace>
  <inkml:trace contextRef="#ctx0" brushRef="#br0" timeOffset="1">83 163 12 0 0,'-37'-8'2152'0'0,"14"3"1846"0"0,1 0 8014 0 0,77-1-7190 0 0,33 11-2195 0 0,-36-1-1979 0 0,21 0-1313 0 0,1 1-7503 0 0,-54-4 5179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20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32 7077 0 0,'-18'-4'10484'0'0,"24"6"-5482"0"0,34 3-3717 0 0,-21-7-1195 0 0,0-1 0 0 0,0 0 1 0 0,0-2-1 0 0,-1 0 0 0 0,23-10 1 0 0,-40 15-82 0 0,0-1 1 0 0,-1 1 0 0 0,1 0 0 0 0,-1 0 0 0 0,1 0-1 0 0,0 0 1 0 0,-1 0 0 0 0,1 0 0 0 0,-1 0-1 0 0,1 0 1 0 0,0 0 0 0 0,-1 0 0 0 0,1 0 0 0 0,0 0-1 0 0,-1 0 1 0 0,1 0 0 0 0,-1 0 0 0 0,1 1 0 0 0,0-1-1 0 0,-1 0 1 0 0,1 1 0 0 0,-1-1 0 0 0,1 0 0 0 0,-1 1-1 0 0,1-1 1 0 0,-1 0 0 0 0,1 1 0 0 0,0 0 0 0 0,8 21 291 0 0,-4 33 278 0 0,-5-46-445 0 0,9 67 1304 0 0,3 0 0 0 0,34 118 0 0 0,-37-159-763 0 0,-8-34-705 0 0,0 1-1 0 0,-1 0 1 0 0,1-1 0 0 0,-1 1 0 0 0,1 0-1 0 0,-1-1 1 0 0,0 1 0 0 0,0 0 0 0 0,0 0-1 0 0,0 0 1 0 0,0-1 0 0 0,0 1 0 0 0,0 0-1 0 0,-1 0 1 0 0,1-1 0 0 0,0 1 0 0 0,-1 0-1 0 0,0-1 1 0 0,1 1 0 0 0,-1 0 0 0 0,0-1-1 0 0,0 1 1 0 0,0-1 0 0 0,0 1 0 0 0,0-1-1 0 0,0 0 1 0 0,0 1 0 0 0,-1-1 0 0 0,1 0-1 0 0,0 0 1 0 0,-1 0 0 0 0,1 0 0 0 0,-1 0-1 0 0,1 0 1 0 0,-1 0 0 0 0,1-1 0 0 0,-1 1-1 0 0,0 0 1 0 0,1-1 0 0 0,-1 1 0 0 0,-2-1 0 0 0,-8 2-207 0 0,0-1 1 0 0,0 0 0 0 0,0-1 0 0 0,0-1 0 0 0,-13-1 0 0 0,1 0 337 0 0,-30-1 637 0 0,-89 6 0 0 0,138 0 1597 0 0,12 2-1818 0 0,18 3-318 0 0,102 12-187 0 0,190 5 1 0 0,-128-30-7788 0 0,-155 2 3628 0 0,7-1 596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21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5 380 0 0,'-1'0'286'0'0,"1"-1"0"0"0,-1 1 0 0 0,0-1 0 0 0,1 1 0 0 0,-1-1 0 0 0,0 1 0 0 0,1 0 0 0 0,-1-1 0 0 0,0 1 0 0 0,0 0 0 0 0,1 0 0 0 0,-1 0 0 0 0,0-1 0 0 0,0 1 0 0 0,0 0 0 0 0,1 0 0 0 0,-1 0 0 0 0,0 0 0 0 0,0 0 0 0 0,0 0 0 0 0,1 1 0 0 0,-1-1 0 0 0,0 0 0 0 0,0 0 0 0 0,1 1 0 0 0,-1-1 0 0 0,0 0 0 0 0,0 1 0 0 0,1-1 0 0 0,-1 0 0 0 0,0 1 0 0 0,1-1 0 0 0,-2 2 0 0 0,-27 20 4909 0 0,21-15-4268 0 0,-106 82 5440 0 0,74-60-4757 0 0,-1-2-1 0 0,-64 32 1 0 0,96-56-1474 0 0,-10-2-11310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2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15 236 0 0,'-4'-14'9514'0'0,"19"34"-989"0"0,-1-2-7671 0 0,34 35 2477 0 0,2-2 0 0 0,81 62 1 0 0,-123-106-3266 0 0,2 0 1 0 0,-1-1-1 0 0,1 0 1 0 0,11 5-1 0 0,0-5-3465 0 0,1-5-4732 0 0,-13-2 5059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21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13 896 0 0,'4'-2'1581'0'0,"0"0"0"0"0,0 0 0 0 0,1 1 0 0 0,-1-1 0 0 0,1 1 1 0 0,9-1-1 0 0,31 2 3432 0 0,-30 3-3702 0 0,-1-1 1 0 0,0 2-1 0 0,27 10 1 0 0,-39-13-1192 0 0,-1-1 0 0 0,0 0 1 0 0,1 1-1 0 0,-1-1 1 0 0,0 1-1 0 0,0 0 0 0 0,1 0 1 0 0,-1-1-1 0 0,0 1 1 0 0,0 0-1 0 0,0 0 0 0 0,0 0 1 0 0,0 0-1 0 0,0 0 1 0 0,0 0-1 0 0,0 0 0 0 0,0 0 1 0 0,-1 1-1 0 0,1-1 0 0 0,0 0 1 0 0,-1 1-1 0 0,2 1 1 0 0,-3-2-34 0 0,1 1 0 0 0,0-1 0 0 0,0 0 1 0 0,0 1-1 0 0,-1-1 0 0 0,1 0 0 0 0,-1 0 0 0 0,1 1 1 0 0,-1-1-1 0 0,1 0 0 0 0,-1 0 0 0 0,0 1 1 0 0,0-1-1 0 0,0 0 0 0 0,1 0 0 0 0,-1 0 0 0 0,0 0 1 0 0,-2 1-1 0 0,-5 5 63 0 0,-1-1 0 0 0,1 0 0 0 0,-2 0 0 0 0,-11 4 0 0 0,7 1-533 0 0,14-2-169 0 0,2-7 456 0 0,0 0 0 0 0,0 0-1 0 0,1 0 1 0 0,-1 0-1 0 0,1-1 1 0 0,0 1 0 0 0,5 2-1 0 0,4 2 196 0 0,19 9 29 0 0,-12-6 14 0 0,-1 0 1 0 0,19 14-1 0 0,-33-21-89 0 0,-1 1-1 0 0,1 0 1 0 0,-1-1-1 0 0,1 1 0 0 0,-1 1 1 0 0,0-1-1 0 0,0 0 1 0 0,-1 1-1 0 0,1 0 0 0 0,-1 0 1 0 0,0-1-1 0 0,1 1 1 0 0,-2 1-1 0 0,1-1 0 0 0,1 6 1 0 0,-3-8-30 0 0,0 0 0 0 0,0 0 1 0 0,0 0-1 0 0,0 0 0 0 0,-1 0 1 0 0,1 0-1 0 0,-1 0 0 0 0,1 0 0 0 0,-1-1 1 0 0,0 1-1 0 0,0 0 0 0 0,0 0 1 0 0,0 0-1 0 0,0-1 0 0 0,0 1 1 0 0,-1-1-1 0 0,1 1 0 0 0,0-1 0 0 0,-1 1 1 0 0,1-1-1 0 0,-1 0 0 0 0,1 1 1 0 0,-1-1-1 0 0,0 0 0 0 0,-2 1 0 0 0,-4 2 24 0 0,0 1 0 0 0,0-1 0 0 0,0-1 0 0 0,-10 3 0 0 0,5-2-229 0 0,0-1 0 0 0,0-1 0 0 0,-26 2 0 0 0,34-4-352 0 0,0 0-1 0 0,0 0 1 0 0,0 0-1 0 0,0-1 1 0 0,0 0-1 0 0,0 0 1 0 0,1-1 0 0 0,-6-1-1 0 0,-1-6-6012 0 0,8 4 3815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22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0 692 0 0,'16'3'11970'0'0,"31"9"-6873"0"0,15 2-3238 0 0,-11-3-154 0 0,136 20 3536 0 0,-157-32-6505 0 0,-17 0-2844 0 0,-4 0-929 0 0,2-1 2267 0 0</inkml:trace>
  <inkml:trace contextRef="#ctx0" brushRef="#br0" timeOffset="1">156 170 252 0 0,'-16'12'1397'0'0,"15"-11"-887"0"0,0 1 1 0 0,0-1 0 0 0,0 0 0 0 0,0 0 0 0 0,0 0 0 0 0,0 1 0 0 0,0-1 0 0 0,0 1 0 0 0,1-1 0 0 0,-1 0 0 0 0,0 1 0 0 0,1-1 0 0 0,-1 3 0 0 0,1-4-178 0 0,0 1 0 0 0,0 0 1 0 0,0 0-1 0 0,0 0 0 0 0,0 0 1 0 0,1 0-1 0 0,-1 0 0 0 0,0 0 1 0 0,0-1-1 0 0,1 1 0 0 0,-1 0 1 0 0,0 0-1 0 0,1 0 0 0 0,-1-1 1 0 0,1 1-1 0 0,-1 0 0 0 0,1 0 1 0 0,-1-1-1 0 0,1 1 0 0 0,0-1 1 0 0,-1 1-1 0 0,2 0 0 0 0,18 9 1836 0 0,6-2-377 0 0,0-2 1 0 0,34 5-1 0 0,55-1-1345 0 0,-93-10-3005 0 0,-7-2-3484 0 0,-9 1 3322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2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3 170 368 0 0,'-1'-4'362'0'0,"0"0"0"0"0,1 0 0 0 0,0 1 0 0 0,0-1 0 0 0,0 0 0 0 0,0 0 0 0 0,1 0 0 0 0,-1 1 0 0 0,1-1 0 0 0,0 0 1 0 0,0 1-1 0 0,0-1 0 0 0,1 0 0 0 0,-1 1 0 0 0,1 0 0 0 0,0-1 0 0 0,0 1 0 0 0,0 0 0 0 0,0 0 0 0 0,1 0 0 0 0,-1 0 0 0 0,1 0 0 0 0,-1 1 0 0 0,1-1 0 0 0,4-2 0 0 0,8-5 662 0 0,0 0-1 0 0,0 1 1 0 0,33-14-1 0 0,-41 19-682 0 0,3 0 180 0 0,-1 0-1 0 0,1 1 1 0 0,-1 0 0 0 0,1 1 0 0 0,0 0-1 0 0,0 0 1 0 0,0 1 0 0 0,1 0-1 0 0,-1 1 1 0 0,0 0 0 0 0,19 3 0 0 0,-25-2-368 0 0,0 0 0 0 0,0 0 1 0 0,1 0-1 0 0,-1 1 0 0 0,0-1 1 0 0,0 1-1 0 0,-1 0 0 0 0,1 1 0 0 0,0-1 1 0 0,-1 0-1 0 0,1 1 0 0 0,-1 0 1 0 0,0 0-1 0 0,0 0 0 0 0,0 0 1 0 0,0 1-1 0 0,0-1 0 0 0,-1 1 1 0 0,0-1-1 0 0,1 1 0 0 0,-1 0 1 0 0,-1 0-1 0 0,1 0 0 0 0,0 0 1 0 0,-1 0-1 0 0,0 0 0 0 0,0 1 1 0 0,0-1-1 0 0,0 8 0 0 0,-1-1-29 0 0,0 1-1 0 0,-1 0 0 0 0,0 0 0 0 0,-1-1 0 0 0,0 1 1 0 0,0-1-1 0 0,-2 1 0 0 0,1-1 0 0 0,-1 0 1 0 0,-1 0-1 0 0,0 0 0 0 0,-1-1 0 0 0,-7 11 0 0 0,-11 14 73 0 0,-3-1 0 0 0,-37 38 0 0 0,29-34 49 0 0,-5 2-22 0 0,30-32-135 0 0,1 1 1 0 0,-1 0-1 0 0,2 1 0 0 0,-1 0 1 0 0,1 0-1 0 0,-10 18 0 0 0,18-27-65 0 0,-1 0 0 0 0,1 0 0 0 0,-1 0 0 0 0,1 0 0 0 0,-1 0 0 0 0,1 1 0 0 0,0-1 0 0 0,0 0 0 0 0,-1 0 0 0 0,1 1 0 0 0,0-1 0 0 0,0 0 0 0 0,1 0 0 0 0,-1 1 0 0 0,0-1 0 0 0,0 0 0 0 0,0 0 0 0 0,1 0 0 0 0,-1 0 0 0 0,1 1-1 0 0,-1-1 1 0 0,1 0 0 0 0,1 2 0 0 0,-1-1 21 0 0,1 0-1 0 0,0 0 0 0 0,0-1 0 0 0,0 1 0 0 0,0-1 0 0 0,0 1 1 0 0,1-1-1 0 0,-1 0 0 0 0,0 1 0 0 0,6 0 0 0 0,6 2 147 0 0,0 0-1 0 0,0-1 1 0 0,20 1-1 0 0,-26-3-94 0 0,311 9 2433 0 0,-250-10-2631 0 0,-33 9-1014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25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28 6289 0 0,'-3'-1'4437'0'0,"-22"-6"3595"0"0,-4 2 1287 0 0,32 7-8560 0 0,15 2-88 0 0,0 0 0 0 0,1 0 0 0 0,-1-2 0 0 0,0 0-1 0 0,25-1 1 0 0,96-10-765 0 0,-105 5-308 0 0,51-14 1 0 0,-76 16 85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3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2 145 436 0 0,'0'-2'277'0'0,"-1"0"1"0"0,1-1-1 0 0,-1 1 0 0 0,1-1 0 0 0,0 1 1 0 0,0 0-1 0 0,0-1 0 0 0,0 1 0 0 0,1 0 1 0 0,-1-1-1 0 0,1 1 0 0 0,-1 0 0 0 0,1-1 1 0 0,0 1-1 0 0,0 0 0 0 0,0 0 0 0 0,0 0 1 0 0,0 0-1 0 0,0 0 0 0 0,1 0 0 0 0,-1 0 1 0 0,1 0-1 0 0,-1 0 0 0 0,1 0 0 0 0,0 1 1 0 0,-1-1-1 0 0,1 1 0 0 0,0-1 0 0 0,0 1 1 0 0,3-2-1 0 0,8-4 462 0 0,0 0-1 0 0,0 1 1 0 0,24-8-1 0 0,-29 11-364 0 0,19-7 550 0 0,0 2 0 0 0,1 1 0 0 0,0 1 0 0 0,31-3 0 0 0,-49 8-652 0 0,0 0 1 0 0,-1 1-1 0 0,1 0 0 0 0,0 0 1 0 0,0 1-1 0 0,-1 1 1 0 0,1 0-1 0 0,0 0 1 0 0,-1 0-1 0 0,0 1 1 0 0,1 1-1 0 0,-1 0 1 0 0,0 0-1 0 0,-1 1 0 0 0,13 8 1 0 0,-18-11-193 0 0,0 0 0 0 0,0 1 0 0 0,-1 0 0 0 0,1 0 0 0 0,0 0 0 0 0,-1 0 0 0 0,0 0-1 0 0,1 0 1 0 0,-1 1 0 0 0,-1-1 0 0 0,1 1 0 0 0,0-1 0 0 0,-1 1 0 0 0,0 0 0 0 0,0 0 0 0 0,0-1 0 0 0,0 1 0 0 0,-1 0 0 0 0,1 0 0 0 0,-1 6 0 0 0,-1-4-38 0 0,0 0 1 0 0,0 0 0 0 0,-1 0 0 0 0,0 0 0 0 0,0-1-1 0 0,0 1 1 0 0,-1 0 0 0 0,0-1 0 0 0,0 0-1 0 0,0 0 1 0 0,-1 0 0 0 0,-7 9 0 0 0,-8 5-113 0 0,0-2 0 0 0,0 0 0 0 0,-2-1 0 0 0,0-1-1 0 0,0-1 1 0 0,-2-1 0 0 0,0-1 0 0 0,-29 12 0 0 0,50-24 167 0 0,24 7 162 0 0,150 19 785 0 0,-116-14-646 0 0,75 25 0 0 0,-110-29-277 0 0,1 1 0 0 0,-1 1 0 0 0,-1 0-1 0 0,1 2 1 0 0,-2 0 0 0 0,25 20 0 0 0,-42-30-94 0 0,1 0 0 0 0,0 1 0 0 0,-1-1 0 0 0,0 1 0 0 0,1 0 0 0 0,-1-1 0 0 0,0 1 0 0 0,0 0 0 0 0,0 0 0 0 0,-1 0 0 0 0,1 1 0 0 0,-1-1-1 0 0,0 0 1 0 0,0 0 0 0 0,0 1 0 0 0,0-1 0 0 0,0 7 0 0 0,-1-7-9 0 0,-1 0 1 0 0,1 0-1 0 0,-1 0 0 0 0,0-1 1 0 0,1 1-1 0 0,-1 0 0 0 0,-1-1 0 0 0,1 1 1 0 0,0-1-1 0 0,-1 1 0 0 0,1-1 1 0 0,-1 1-1 0 0,0-1 0 0 0,0 0 0 0 0,0 0 1 0 0,0 0-1 0 0,0 0 0 0 0,0 0 1 0 0,0-1-1 0 0,-1 1 0 0 0,1 0 0 0 0,-4 1 1 0 0,-10 5 52 0 0,0 0 0 0 0,-1-1-1 0 0,1-1 1 0 0,-2 0 0 0 0,1-1 0 0 0,-33 4 0 0 0,-30-1-2131 0 0,1-7-5675 0 0,71-1 4799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26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1 206 340 0 0,'1'-6'677'0'0,"0"0"0"0"0,1 1 0 0 0,0-1 1 0 0,0 0-1 0 0,1 1 0 0 0,-1 0 0 0 0,1-1 0 0 0,0 1 0 0 0,1 0 0 0 0,-1 0 1 0 0,1 1-1 0 0,0-1 0 0 0,0 1 0 0 0,1 0 0 0 0,-1 0 0 0 0,1 0 0 0 0,7-4 1 0 0,8-6 1508 0 0,1 2 1 0 0,43-19-1 0 0,-38 20-1160 0 0,0 1-1 0 0,0 2 1 0 0,1 0-1 0 0,0 2 0 0 0,0 1 1 0 0,1 1-1 0 0,-1 2 0 0 0,1 0 1 0 0,31 3-1 0 0,-57-1-944 0 0,1 0 0 0 0,-1 1 0 0 0,0-1 0 0 0,0 0 0 0 0,0 1 0 0 0,0-1 0 0 0,0 1-1 0 0,0-1 1 0 0,0 1 0 0 0,0 0 0 0 0,0 0 0 0 0,0 0 0 0 0,0 0 0 0 0,0 0 0 0 0,0 1 0 0 0,-1-1 0 0 0,1 1 0 0 0,-1-1 0 0 0,1 1 0 0 0,-1-1 0 0 0,1 1 0 0 0,-1 0-1 0 0,2 3 1 0 0,-2-2-35 0 0,-1-1 0 0 0,0 1 0 0 0,0 0 0 0 0,0-1 0 0 0,0 1 0 0 0,0 0 0 0 0,0-1 0 0 0,-1 1 0 0 0,1-1 0 0 0,-1 1 0 0 0,0-1 0 0 0,0 1 0 0 0,0-1 0 0 0,0 1 0 0 0,0-1 0 0 0,0 0 0 0 0,-1 1 0 0 0,1-1 0 0 0,-1 0 0 0 0,-1 2 0 0 0,-24 29 6 0 0,-2-2 1 0 0,-51 44 0 0 0,41-39-29 0 0,-37 41 0 0 0,73-74-16 0 0,0 1 1 0 0,0-1 0 0 0,1 1 0 0 0,-1 0 0 0 0,1-1-1 0 0,0 1 1 0 0,0 0 0 0 0,0 1 0 0 0,0-1 0 0 0,1 0-1 0 0,0 0 1 0 0,0 1 0 0 0,-1 5 0 0 0,2-8-2 0 0,1 0 0 0 0,-1 0 0 0 0,0 1 0 0 0,1-1 0 0 0,0 0 0 0 0,0 0 0 0 0,-1 1 0 0 0,1-1 0 0 0,0 0 0 0 0,1 0-1 0 0,-1 0 1 0 0,0 0 0 0 0,1 0 0 0 0,-1-1 0 0 0,1 1 0 0 0,-1 0 0 0 0,1-1 0 0 0,0 1 0 0 0,0-1 0 0 0,0 1 0 0 0,0-1 0 0 0,0 0 0 0 0,0 0 0 0 0,0 0 0 0 0,0 0 0 0 0,4 1 0 0 0,17 7-7 0 0,0-2 0 0 0,1-1 0 0 0,-1 0 0 0 0,1-2 0 0 0,32 2 0 0 0,122-3 0 0 0,-162-3 0 0 0,-1-1 0 0 0,274-12 0 0 0,-287 14-12 0 0,1 0 44 0 0,13-6-325 0 0,-15 4-211 0 0,1 0 419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2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15 584 0 0,'3'-15'12707'0'0,"3"35"-8118"0"0,-1-1-4587 0 0,44 165 6448 0 0,12-4-4749 0 0,-57-167-3616 0 0,-1-1-1406 0 0,2-5-2278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27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93 660 0 0,'-42'-4'12858'0'0,"256"-24"-4819"0"0,183-22-233 0 0,-339 43-8389 0 0,-39 5-2794 0 0,-2 0-4455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28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5 439 36 0 0,'0'0'183'0'0,"0"0"0"0"0,0 0-1 0 0,-1 1 1 0 0,1-1 0 0 0,0 0 0 0 0,-1 0-1 0 0,1 1 1 0 0,0-1 0 0 0,0 0 0 0 0,0 0 0 0 0,-1 1-1 0 0,1-1 1 0 0,0 0 0 0 0,0 0 0 0 0,0 1-1 0 0,0-1 1 0 0,-1 0 0 0 0,1 1 0 0 0,0-1-1 0 0,0 0 1 0 0,0 1 0 0 0,0-1 0 0 0,0 0 0 0 0,0 1-1 0 0,0-1 1 0 0,0 0 0 0 0,0 1 0 0 0,0-1-1 0 0,0 0 1 0 0,0 1 0 0 0,0-1 0 0 0,0 0-1 0 0,0 1 1 0 0,1-1 0 0 0,-1 0 0 0 0,0 1 0 0 0,0 0-1 0 0,15 2 2953 0 0,20-5-513 0 0,185-47 4440 0 0,-143 26-5141 0 0,-1-3-1 0 0,88-44 1 0 0,-149 62-1721 0 0,0 0 1 0 0,-1-1 0 0 0,0 0 0 0 0,0-1-1 0 0,-1-1 1 0 0,-1 0 0 0 0,1-1 0 0 0,-2 0 0 0 0,0-1-1 0 0,0 0 1 0 0,-1 0 0 0 0,-1-1 0 0 0,0-1-1 0 0,-1 0 1 0 0,-1 0 0 0 0,0 0 0 0 0,6-22-1 0 0,-7 18-114 0 0,3-6 422 0 0,-5 30-265 0 0,-2 18-128 0 0,23 271 2165 0 0,-9-137-1920 0 0,-11-132-722 0 0,-5-24-293 0 0,5-1-1137 0 0,19 0-9662 0 0,-16 0 8283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28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62 6313 0 0,'-10'-1'2809'0'0,"1"0"-1"0"0,-1 0 1 0 0,1 1 0 0 0,-14 2 3480 0 0,26-2-5531 0 0,41 1 394 0 0,0-2 0 0 0,53-9 0 0 0,-21 2-387 0 0,296-28 2552 0 0,-358 34-3970 0 0,26-2 1080 0 0,-22 5-4101 0 0,-4 4-5835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29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0 624 0 0,'-3'2'489'0'0,"-26"14"2326"0"0,29-15-2513 0 0,-1-1 1 0 0,0 1-1 0 0,0 0 1 0 0,1-1-1 0 0,-1 1 1 0 0,0 0-1 0 0,1-1 1 0 0,-1 1-1 0 0,1 0 1 0 0,-1 0-1 0 0,1-1 0 0 0,0 1 1 0 0,-1 0-1 0 0,1 0 1 0 0,0 0-1 0 0,-1 0 1 0 0,1 1-1 0 0,0-1-125 0 0,0-1 0 0 0,1 1 0 0 0,-1 0 1 0 0,0-1-1 0 0,1 1 0 0 0,-1-1 0 0 0,1 1 0 0 0,-1-1 0 0 0,1 1 0 0 0,-1-1 0 0 0,1 0 0 0 0,-1 1 0 0 0,1-1 0 0 0,-1 1 1 0 0,1-1-1 0 0,0 0 0 0 0,-1 0 0 0 0,1 1 0 0 0,0-1 0 0 0,-1 0 0 0 0,1 0 0 0 0,0 0 0 0 0,-1 0 0 0 0,1 0 0 0 0,1 0 1 0 0,21 3 1699 0 0,-19-3-1299 0 0,249 0 7360 0 0,-111-3-5330 0 0,-123 3-2743 0 0,46 2 308 0 0,-44 1-3604 0 0,1 2-3702 0 0,-16-3 4314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1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78 460 0 0,'-7'-6'712'0'0,"-2"-2"1418"0"0,-1 1 0 0 0,0 0 0 0 0,-13-7 0 0 0,16 9 2985 0 0,14 3-1377 0 0,15 4-1387 0 0,-21-2-2708 0 0,326 4 5111 0 0,-3-29-2556 0 0,-291 20-1777 0 0,13 0-4057 0 0,-45 5 2592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14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88 0 0,'-4'0'521'0'0,"0"0"-1"0"0,1 0 1 0 0,-1 0-1 0 0,0 1 1 0 0,1 0-1 0 0,-1-1 1 0 0,1 1-1 0 0,-1 1 1 0 0,1-1-1 0 0,0 0 1 0 0,-1 1 0 0 0,1-1-1 0 0,0 1 1 0 0,0 0-1 0 0,0 0 1 0 0,0 1-1 0 0,0-1 1 0 0,1 0-1 0 0,-1 1 1 0 0,1 0-1 0 0,0 0 1 0 0,-1-1-1 0 0,1 1 1 0 0,0 0 0 0 0,1 1-1 0 0,-4 5 1 0 0,0 6 825 0 0,1 0 0 0 0,0 0 0 0 0,1 1 0 0 0,0-1 0 0 0,0 17 0 0 0,-1 6-425 0 0,-17 107 3839 0 0,-3 249-1 0 0,24-370-4758 0 0,2 0 1 0 0,1-1-1 0 0,1 1 1 0 0,12 41-1 0 0,-16-65-282 0 0,0 1-1 0 0,0-1 1 0 0,0 1-1 0 0,0-1 1 0 0,0 1-1 0 0,0-1 1 0 0,0 1 0 0 0,0-1-1 0 0,0 1 1 0 0,-1-1-1 0 0,1 0 1 0 0,0 1-1 0 0,0-1 1 0 0,0 1-1 0 0,-1-1 1 0 0,1 1-1 0 0,0-1 1 0 0,0 1-1 0 0,-1-1 1 0 0,1 0-1 0 0,0 1 1 0 0,-1-1-1 0 0,1 0 1 0 0,0 1-1 0 0,-1-1 1 0 0,1 0-1 0 0,-1 1 1 0 0,1-1 0 0 0,-1 0-1 0 0,1 0 1 0 0,-1 1-1 0 0,1-1 1 0 0,-1 0-1 0 0,1 0 1 0 0,0 0-1 0 0,-1 0 1 0 0,1 0-1 0 0,-1 0 1 0 0,1 0-1 0 0,-2 0 1 0 0,-26 3-5705 0 0,22-3 4341 0 0,-8 1-669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1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20 1400 0 0,'-183'22'4009'0'0,"59"9"12685"0"0,140-28-14358 0 0,30-2-1078 0 0,148-21 2425 0 0,225-18-296 0 0,-340 31-5301 0 0,-29 0-9840 0 0,-25 2 8480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1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0 568 0 0,'0'0'11726'0'0,"-3"2"-10079"0"0,-55 35 3837 0 0,-28 37-2035 0 0,38-32-1864 0 0,-269 233 3726 0 0,310-271-6375 0 0,19-22-14169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36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1 520 0 0,'-1'0'226'0'0,"1"0"0"0"0,-1 1-1 0 0,0-1 1 0 0,1 1 0 0 0,-1-1 0 0 0,1 1 0 0 0,-1-1-1 0 0,1 1 1 0 0,-1-1 0 0 0,1 1 0 0 0,0-1-1 0 0,-1 1 1 0 0,1 0 0 0 0,0-1 0 0 0,-1 1 0 0 0,1 0-1 0 0,0-1 1 0 0,0 1 0 0 0,-1 0 0 0 0,1-1-1 0 0,0 1 1 0 0,0 0 0 0 0,0 0 0 0 0,0-1 0 0 0,0 1-1 0 0,0 0 1 0 0,1 1 0 0 0,-1-1-52 0 0,1 0-1 0 0,0-1 1 0 0,-1 1 0 0 0,1 0-1 0 0,0 0 1 0 0,0 0 0 0 0,0 0-1 0 0,0-1 1 0 0,0 1 0 0 0,0 0-1 0 0,0-1 1 0 0,0 1 0 0 0,0-1-1 0 0,0 1 1 0 0,1-1 0 0 0,48 11 2665 0 0,386 16 6309 0 0,-352-25-8223 0 0,34 2 775 0 0,329-3 4200 0 0,-435-2-6491 0 0,10 0-568 0 0,-15 2-2872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1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98 600 0 0,'-7'-13'869'0'0,"-15"-32"2699"0"0,15 17 2145 0 0,7 27-5544 0 0,0 1-1 0 0,0-1 0 0 0,0 1 0 0 0,0-1 1 0 0,0 1-1 0 0,0-1 0 0 0,1 1 1 0 0,-1 0-1 0 0,0-1 0 0 0,0 1 0 0 0,0-1 1 0 0,0 1-1 0 0,1 0 0 0 0,-1-1 0 0 0,0 1 1 0 0,1 0-1 0 0,-1-1 0 0 0,0 1 1 0 0,0 0-1 0 0,1-1 0 0 0,-1 1 0 0 0,1 0 1 0 0,-1-1-1 0 0,0 1 0 0 0,1 0 0 0 0,-1 0 1 0 0,1 0-1 0 0,-1 0 0 0 0,0-1 1 0 0,1 1-1 0 0,-1 0 0 0 0,1 0 0 0 0,-1 0 1 0 0,1 0-1 0 0,-1 0 0 0 0,1 0 1 0 0,-1 0-1 0 0,0 0 0 0 0,1 0 0 0 0,-1 0 1 0 0,1 0-1 0 0,-1 0 0 0 0,1 1 0 0 0,-1-1 1 0 0,1 0-1 0 0,25 9 2018 0 0,-22-7-1650 0 0,53 27 1830 0 0,-2 3 0 0 0,0 2 0 0 0,49 42 0 0 0,10 5-276 0 0,-106-75-2041 0 0,-1-1-1 0 0,1-1 1 0 0,0 1 0 0 0,1-1 0 0 0,-1-1-1 0 0,19 6 1 0 0,-23-8-469 0 0,0-1-1 0 0,1 1 1 0 0,-1-1 0 0 0,0 0-1 0 0,1 0 1 0 0,7-2-1 0 0,-7 1-1119 0 0,0 0-1 0 0,0-1 1 0 0,1 0-1 0 0,-1 0 0 0 0,-1 0 1 0 0,6-4-1 0 0,5-3-1779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1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56 188 0 0,'-11'-28'25542'0'0,"25"28"-24896"0"0,166 3 5115 0 0,-139-5-5695 0 0,0-3 1 0 0,56-12-1 0 0,-84 14-1870 0 0,2-1-3604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1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0 416 0 0,'-12'9'1108'0'0,"5"-5"80"0"0,1 1 0 0 0,0-1 0 0 0,0 1 0 0 0,0 0-1 0 0,0 1 1 0 0,1-1 0 0 0,-8 12 0 0 0,13-17-957 0 0,-1 0 1 0 0,1 1-1 0 0,0-1 0 0 0,0 1 0 0 0,-1-1 1 0 0,1 1-1 0 0,0-1 0 0 0,0 1 0 0 0,0 0 1 0 0,0-1-1 0 0,0 1 0 0 0,0-1 1 0 0,-1 1-1 0 0,1-1 0 0 0,1 1 0 0 0,-1-1 1 0 0,0 1-1 0 0,0-1 0 0 0,0 1 0 0 0,0-1 1 0 0,0 1-1 0 0,0 0 0 0 0,1-1 1 0 0,-1 1-1 0 0,0-1 0 0 0,0 0 0 0 0,1 1 1 0 0,-1-1-1 0 0,1 2 0 0 0,17 7 3061 0 0,22-4-190 0 0,137-9 2764 0 0,-112 1-6410 0 0,-1 1-4188 0 0,-55 1-2518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29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16 603 168 0 0,'-16'11'3413'0'0,"26"-7"1586"0"0,16-7-487 0 0,-10 0-4533 0 0,31-12 1852 0 0,0-2-1 0 0,-1-3 1 0 0,76-43-1 0 0,-96 46-1326 0 0,-1 0-1 0 0,0-2 0 0 0,-2 0 0 0 0,0-2 0 0 0,-2 0 1 0 0,0-2-1 0 0,27-37 0 0 0,82-162 1349 0 0,-92 151-1155 0 0,-38 71-671 0 0,0 0 0 0 0,0 0 0 0 0,0-1 0 0 0,1 1-1 0 0,-1 0 1 0 0,0-1 0 0 0,0 1 0 0 0,0 0 0 0 0,0 0-1 0 0,0-1 1 0 0,0 1 0 0 0,1 0 0 0 0,-1-1 0 0 0,0 1 0 0 0,0 0-1 0 0,0 0 1 0 0,1 0 0 0 0,-1-1 0 0 0,0 1 0 0 0,0 0-1 0 0,1 0 1 0 0,-1 0 0 0 0,0-1 0 0 0,0 1 0 0 0,1 0-1 0 0,-1 0 1 0 0,0 0 0 0 0,0 0 0 0 0,1 0 0 0 0,-1 0-1 0 0,0 0 1 0 0,1 0 0 0 0,-1 0 0 0 0,0 0 0 0 0,1 0-1 0 0,-1 0 1 0 0,1 0 0 0 0,3 14 507 0 0,-2 39-94 0 0,-2-30-145 0 0,2 52 592 0 0,-3 0 1 0 0,-3 1-1 0 0,-26 136 0 0 0,28-203-917 0 0,0 1 0 0 0,1 0 0 0 0,0-1 0 0 0,0 1 0 0 0,1 15 0 0 0,1-22-186 0 0,-1-1 1 0 0,0 1-1 0 0,1-1 0 0 0,0 1 0 0 0,0-1 0 0 0,-1 1 0 0 0,1-1 0 0 0,1 0 0 0 0,-1 0 0 0 0,0 1 0 0 0,1-1 0 0 0,-1 0 1 0 0,1 0-1 0 0,-1 0 0 0 0,1-1 0 0 0,0 1 0 0 0,0 0 0 0 0,0-1 0 0 0,0 1 0 0 0,0-1 0 0 0,0 1 0 0 0,0-1 0 0 0,0 0 0 0 0,1 0 1 0 0,-1 0-1 0 0,4 1 0 0 0,40 5-7511 0 0,-18-8 4471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2:3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37 444 896 0 0,'-22'48'11103'0'0,"19"-37"-9370"0"0,0 1 0 0 0,0 0 0 0 0,1 0 0 0 0,0 0 0 0 0,1 0 0 0 0,0 0 0 0 0,1 0 0 0 0,2 17 1 0 0,-2-29-1687 0 0,0 0 0 0 0,0 0 0 0 0,1 0 1 0 0,-1 1-1 0 0,0-1 0 0 0,0 0 1 0 0,0 0-1 0 0,0 0 0 0 0,0 0 1 0 0,0 1-1 0 0,0-1 0 0 0,0 0 1 0 0,0 0-1 0 0,0 0 0 0 0,1 0 1 0 0,-1 0-1 0 0,0 1 0 0 0,0-1 0 0 0,0 0 1 0 0,0 0-1 0 0,0 0 0 0 0,1 0 1 0 0,-1 0-1 0 0,0 0 0 0 0,0 0 1 0 0,0 0-1 0 0,0 0 0 0 0,1 0 1 0 0,-1 1-1 0 0,0-1 0 0 0,0 0 1 0 0,0 0-1 0 0,0 0 0 0 0,1 0 0 0 0,-1 0 1 0 0,0 0-1 0 0,0 0 0 0 0,0 0 1 0 0,0 0-1 0 0,1-1 0 0 0,-1 1 1 0 0,0 0-1 0 0,0 0 0 0 0,0 0 1 0 0,1 0-1 0 0,-1 0 0 0 0,0 0 1 0 0,0 0-1 0 0,0 0 0 0 0,0 0 0 0 0,0 0 1 0 0,1-1-1 0 0,-1 1 0 0 0,7-7 151 0 0,1 0-1 0 0,-2-1 0 0 0,1 0 0 0 0,-1 0 0 0 0,0-1 0 0 0,6-12 0 0 0,29-64 311 0 0,-32 65-405 0 0,9-20-44 0 0,-2 0 1 0 0,-2-2-1 0 0,-2 0 0 0 0,-1 0 0 0 0,-3-1 0 0 0,-1-1 0 0 0,-2 1 0 0 0,-2-56 0 0 0,-2 91-90 0 0,2 7 10 0 0,5 16 5 0 0,13 48 29 0 0,-12-35-16 0 0,23 52-289 0 0,2-2-1 0 0,5-2 1 0 0,2-1 0 0 0,4-2 0 0 0,66 83 0 0 0,-110-154 185 0 0,1 0 0 0 0,-1-1 0 0 0,0 1 0 0 0,1-1 0 0 0,-1 0 0 0 0,1 1-1 0 0,-1-1 1 0 0,1 0 0 0 0,-1 0 0 0 0,1 0 0 0 0,0 0 0 0 0,0 0 0 0 0,-1 0 0 0 0,1-1 0 0 0,3 2 0 0 0,-4-2-106 0 0,0-1 10 0 0,0 0 177 0 0,0 0 0 0 0,0 0 0 0 0,0 0 1 0 0,-1-1-1 0 0,1 1 0 0 0,0 0 0 0 0,-1 0 1 0 0,1-1-1 0 0,-1 1 0 0 0,0 0 0 0 0,1-3 1 0 0,-5 0 36 0 0,0 0 0 0 0,-1 0 0 0 0,1 0 0 0 0,-1 1 0 0 0,0-1 0 0 0,0 1 0 0 0,0 1 0 0 0,-1-1 0 0 0,1 1 0 0 0,-6-2-1 0 0,-65-17 226 0 0,60 17-166 0 0,-15-3 182 0 0,0 1-1 0 0,-44-3 0 0 0,59 9-250 0 0,1 0 0 0 0,0 0-1 0 0,-1 1 1 0 0,1 1 0 0 0,0 1 0 0 0,0 0 0 0 0,-16 6-1 0 0,29-8-158 0 0,0 0 1 0 0,0 0-1 0 0,0-1 0 0 0,0 2 0 0 0,0-1 0 0 0,1 0 0 0 0,-1 0 0 0 0,0 1 0 0 0,1-1 0 0 0,-1 0 0 0 0,0 1 1 0 0,1 0-1 0 0,-2 2 0 0 0,-3 17-9001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5:19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1 340 0 0,'0'0'243'0'0,"-1"0"0"0"0,0 1 0 0 0,1-1 0 0 0,-1 0 0 0 0,0 0 0 0 0,1 1 0 0 0,-1-1 0 0 0,0 1 0 0 0,1-1 0 0 0,-1 0 0 0 0,1 1 0 0 0,-1-1 0 0 0,1 1 0 0 0,-1-1 0 0 0,1 1 0 0 0,-1 0 0 0 0,1-1 0 0 0,0 1 0 0 0,-1-1 0 0 0,1 1 0 0 0,0 0 0 0 0,-1-1 1 0 0,1 1-1 0 0,0 0 0 0 0,0 0 0 0 0,0-1 0 0 0,0 1 0 0 0,-1 0 0 0 0,1-1 0 0 0,0 1 0 0 0,1 1 0 0 0,-1-1-39 0 0,1 1 1 0 0,0-1-1 0 0,0 0 1 0 0,0 0 0 0 0,0 0-1 0 0,0 0 1 0 0,0 0-1 0 0,0 0 1 0 0,1 0-1 0 0,-1-1 1 0 0,0 1-1 0 0,1 0 1 0 0,-1 0 0 0 0,2 0-1 0 0,8 3 416 0 0,-1-1 0 0 0,1 0-1 0 0,13 2 1 0 0,230 23 3857 0 0,-142-19-3385 0 0,307 7 2181 0 0,-29-4-1365 0 0,194 3-379 0 0,-12-27-197 0 0,26-1-637 0 0,-498 9-596 0 0,732-42 832 0 0,-756 42-702 0 0,-43 4-19 0 0,-1-2-1 0 0,47-9 1 0 0,-79 11-325 0 0,1 0 0 0 0,-1 0 0 0 0,1-1 0 0 0,-1 1 1 0 0,1 0-1 0 0,-1 0 0 0 0,1 0 0 0 0,-1 0 0 0 0,1 0 0 0 0,-1 0 0 0 0,1 0 0 0 0,-1 0 0 0 0,0 0 0 0 0,1 0 1 0 0,-1 0-1 0 0,1 1 0 0 0,-1-1 0 0 0,1 0 0 0 0,-1 0 0 0 0,1 0 0 0 0,-1 1 0 0 0,0-1 0 0 0,1 0 0 0 0,-1 0 1 0 0,1 1-1 0 0,-1-1 0 0 0,1 1 0 0 0,-1 12-10046 0 0,-3-6 7334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5:36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74 88 0 0,'-22'-19'3612'0'0,"-2"-1"8403"0"0,31 22-11563 0 0,0-1 0 0 0,-1 1 0 0 0,0 0 0 0 0,1 1 0 0 0,-1-1 0 0 0,10 7 0 0 0,7 2 198 0 0,11 2-247 0 0,1-1 1 0 0,0-2-1 0 0,1-2 0 0 0,0-1 1 0 0,0-2-1 0 0,1-1 0 0 0,-1-2 1 0 0,1-2-1 0 0,52-5 0 0 0,26-11-246 0 0,184-50-1 0 0,-207 43-738 0 0,-78 19 245 0 0,33-10-3458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5:37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0 248 0 0,'-2'1'490'0'0,"0"0"0"0"0,-1 0 0 0 0,1 0 0 0 0,0 0 0 0 0,0 0 0 0 0,0 1 0 0 0,1-1 0 0 0,-1 1 0 0 0,0-1 0 0 0,0 1 0 0 0,1 0 0 0 0,-1 0 0 0 0,1-1 0 0 0,-1 1 0 0 0,1 0 0 0 0,0 0 0 0 0,0 0 0 0 0,0 1 0 0 0,0-1 0 0 0,0 0 0 0 0,1 0 0 0 0,-2 4 0 0 0,-1 8 766 0 0,0-1 0 0 0,-1 25-1 0 0,3-21-439 0 0,-9 111 1624 0 0,5 1 0 0 0,6 0-1 0 0,19 135 1 0 0,-19-249-2323 0 0,-1-10-254 0 0,0 0 0 0 0,1 0-1 0 0,-1-1 1 0 0,1 1-1 0 0,0 0 1 0 0,0 0-1 0 0,0-1 1 0 0,1 1-1 0 0,3 6 1 0 0,1-9-1684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5:37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18 548 0 0,'-20'2'884'0'0,"7"-3"255"0"0,1 2 0 0 0,-1 0 0 0 0,1 0-1 0 0,-1 2 1 0 0,1-1 0 0 0,0 1 0 0 0,-17 7 0 0 0,28-10-1041 0 0,0 1-1 0 0,1-1 1 0 0,-1 0-1 0 0,0 0 1 0 0,1 0-1 0 0,-1 1 1 0 0,1-1-1 0 0,-1 0 1 0 0,0 0 0 0 0,1 1-1 0 0,-1-1 1 0 0,1 1-1 0 0,-1-1 1 0 0,1 0-1 0 0,-1 1 1 0 0,1-1-1 0 0,0 1 1 0 0,-1-1 0 0 0,1 1-1 0 0,-1-1 1 0 0,1 1-1 0 0,0 0 1 0 0,-1-1-1 0 0,1 1 1 0 0,0-1 0 0 0,0 1-1 0 0,0 0 1 0 0,-1-1-1 0 0,1 1 1 0 0,0 0-1 0 0,0-1 1 0 0,0 1-1 0 0,0 0 1 0 0,0-1 0 0 0,0 1-1 0 0,0-1 1 0 0,0 1-1 0 0,1 0 1 0 0,-1-1-1 0 0,0 1 1 0 0,0 0-1 0 0,0-1 1 0 0,1 1 0 0 0,-1-1-1 0 0,0 1 1 0 0,1 0-1 0 0,-1-1 1 0 0,0 1-1 0 0,1-1 1 0 0,-1 1 0 0 0,1-1-1 0 0,-1 1 1 0 0,1-1-1 0 0,-1 0 1 0 0,1 1-1 0 0,-1-1 1 0 0,1 0-1 0 0,-1 1 1 0 0,1-1 0 0 0,0 0-1 0 0,0 1 1 0 0,38 14 2080 0 0,-9-10-1432 0 0,-1 0-1 0 0,1-2 1 0 0,54-1-1 0 0,91-16 627 0 0,-156 12-1201 0 0,324-60 1967 0 0,-278 48-1777 0 0,-39 9-3522 0 0,-11 2-4380 0 0,-14 3 6990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5:38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547 14 532 0 0,'0'0'260'0'0,"0"0"1"0"0,2-2 780 0 0,-2 2-781 0 0,0 0 1 0 0,0-1-1 0 0,1 1 0 0 0,-1 0 1 0 0,0-1-1 0 0,0 1 0 0 0,0 0 1 0 0,1-1-1 0 0,-1 1 1 0 0,0 0-1 0 0,0-1 0 0 0,0 1 1 0 0,0-1-1 0 0,0 1 0 0 0,0 0 1 0 0,0-1-1 0 0,0 1 0 0 0,0-1 1 0 0,0 1-1 0 0,0 0 0 0 0,0-1 1 0 0,0 1-1 0 0,0-1 0 0 0,0 1 1 0 0,-1 0-1 0 0,1-1 0 0 0,0 1 1 0 0,0-1-1 0 0,-1 1 0 0 0,-14 6 3185 0 0,-30 28-2998 0 0,36-27 602 0 0,-137 106 3738 0 0,-174 177 1 0 0,312-282-2719 0 0,3 0-6972 0 0,16-18-4249 0 0,-5 0 7019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3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86 688 0 0,'2'-29'9048'0'0,"-5"25"-8469"0"0,-1 0-1 0 0,0 0 0 0 0,1 1 1 0 0,-1-1-1 0 0,-1 1 1 0 0,1 0-1 0 0,0 0 0 0 0,-1 0 1 0 0,0 1-1 0 0,1 0 0 0 0,-1 0 1 0 0,0 0-1 0 0,-5-1 1 0 0,-9-1 138 0 0,1 0 0 0 0,0 1 0 0 0,-1 1 1 0 0,0 1-1 0 0,1 0 0 0 0,-1 1 1 0 0,-32 6-1 0 0,31-3-351 0 0,1 1 0 0 0,-1 0 0 0 0,1 2 0 0 0,0 0 0 0 0,0 2 0 0 0,1 0-1 0 0,0 1 1 0 0,0 0 0 0 0,1 2 0 0 0,0 0 0 0 0,-26 23 0 0 0,38-29-231 0 0,0 0 0 0 0,0 0-1 0 0,0 1 1 0 0,1-1 0 0 0,0 1-1 0 0,0 0 1 0 0,1 0 0 0 0,-1 0-1 0 0,1 1 1 0 0,1-1 0 0 0,-1 1-1 0 0,1-1 1 0 0,0 1 0 0 0,1 0-1 0 0,-1 0 1 0 0,2 0 0 0 0,-1 0-1 0 0,1 11 1 0 0,1-9-19 0 0,0 0 0 0 0,1-1 0 0 0,0 0-1 0 0,1 1 1 0 0,0-1 0 0 0,0 0 0 0 0,1 0 0 0 0,0-1 0 0 0,0 1-1 0 0,1-1 1 0 0,0 0 0 0 0,0 0 0 0 0,1 0 0 0 0,10 10 0 0 0,-4-6-61 0 0,-1-1 0 0 0,1 0 1 0 0,1-1-1 0 0,0 0 0 0 0,0-1 1 0 0,1-1-1 0 0,0 0 0 0 0,0-1 1 0 0,19 6-1 0 0,-24-10-78 0 0,0 1 1 0 0,0-2 0 0 0,0 1-1 0 0,1-1 1 0 0,-1-1-1 0 0,1 0 1 0 0,-1 0-1 0 0,0 0 1 0 0,1-2 0 0 0,-1 1-1 0 0,0-1 1 0 0,0 0-1 0 0,0-1 1 0 0,0 0-1 0 0,0 0 1 0 0,11-7 0 0 0,-17 8-4 0 0,-1 1 4 0 0,0 1 1 0 0,-1-1-1 0 0,1 0 1 0 0,-1 1-1 0 0,1-1 1 0 0,-1 0-1 0 0,1 0 1 0 0,-1 0-1 0 0,0-1 1 0 0,0 1-1 0 0,1 0 1 0 0,-1 0-1 0 0,0-1 1 0 0,0 1-1 0 0,0-1 1 0 0,0 1-1 0 0,0-1 1 0 0,-1 1-1 0 0,1-1 1 0 0,0 1-1 0 0,0-3 1 0 0,-2 3 12 0 0,1 1 1 0 0,0-1-1 0 0,-1 0 1 0 0,1 1-1 0 0,0-1 1 0 0,-1 0-1 0 0,1 1 1 0 0,-1-1-1 0 0,1 1 1 0 0,-1-1-1 0 0,0 1 0 0 0,1-1 1 0 0,-1 1-1 0 0,0-1 1 0 0,1 1-1 0 0,-1 0 1 0 0,0-1-1 0 0,1 1 1 0 0,-1 0-1 0 0,0-1 1 0 0,1 1-1 0 0,-1 0 0 0 0,0 0 1 0 0,0 0-1 0 0,-1 0 1 0 0,-22-4-83 0 0,23 4 83 0 0,-25 0-145 0 0,-1 0 0 0 0,0 2 0 0 0,1 0 0 0 0,0 2 0 0 0,-1 1 0 0 0,1 1 0 0 0,-46 18 0 0 0,36-4-749 0 0,22-7-1019 0 0,7 4-3589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5:38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25 328 0 0,'4'-20'3657'0'0,"-3"20"-3460"0"0,-1-1 1 0 0,0 1-1 0 0,1 0 1 0 0,-1-1-1 0 0,0 1 0 0 0,1 0 1 0 0,-1-1-1 0 0,1 1 1 0 0,-1 0-1 0 0,0 0 0 0 0,1-1 1 0 0,-1 1-1 0 0,1 0 1 0 0,-1 0-1 0 0,1 0 1 0 0,-1 0-1 0 0,1 0 0 0 0,-1 0 1 0 0,1 0-1 0 0,-1 0 1 0 0,0 0-1 0 0,1 0 0 0 0,-1 0 1 0 0,2 0-1 0 0,2 1 579 0 0,0 1-1 0 0,0 0 1 0 0,0 0-1 0 0,0 0 1 0 0,0 0-1 0 0,5 5 1 0 0,-7-6-936 0 0,40 28 2113 0 0,71 49 1827 0 0,4-5 0 0 0,135 63 0 0 0,-248-134-3725 0 0,0 0 1 0 0,0 0-1 0 0,0-1 0 0 0,0 1 1 0 0,0-1-1 0 0,1 0 0 0 0,7 0 1 0 0,15-7-6808 0 0,-18 2 576 0 0,-3-1 3604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5:38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1 572 0 0,'-2'0'-56'0'0,"-10"0"2972"0"0,12 0-2623 0 0,0 0 1 0 0,-1 1 0 0 0,1-1-1 0 0,-1 0 1 0 0,1 0 0 0 0,-1 0 0 0 0,1 0-1 0 0,-1 0 1 0 0,1 1 0 0 0,0-1-1 0 0,-1 0 1 0 0,1 0 0 0 0,0 1 0 0 0,-2 0 587 0 0,2-1-588 0 0,0 0 1 0 0,0 1 0 0 0,-1-1 0 0 0,1 0-1 0 0,0 1 1 0 0,0-1 0 0 0,-1 1-1 0 0,1-1 1 0 0,0 0 0 0 0,0 1 0 0 0,0-1-1 0 0,0 1 1 0 0,0-1 0 0 0,0 1-1 0 0,0-1 1 0 0,0 3 1283 0 0,20 11 2800 0 0,8-4-1845 0 0,47 8 1 0 0,85 3 29 0 0,-149-20-2336 0 0,2 0-125 0 0,0 0-1 0 0,1-1 1 0 0,-1-1 0 0 0,25-4-1 0 0,-26 3-2267 0 0,0-1-1 0 0,21-9 0 0 0,-26 10-2984 0 0,-6 2 4229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5:39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0 364 0 0,'-1'1'120'0'0,"-1"-1"333"0"0,-1 1 0 0 0,1 1 0 0 0,-1-1-1 0 0,1 0 1 0 0,0 0 0 0 0,-1 1 0 0 0,1 0-1 0 0,0-1 1 0 0,0 1 0 0 0,0 0 0 0 0,0 0 0 0 0,0 0-1 0 0,0 0 1 0 0,1 0 0 0 0,-1 1 0 0 0,-1 2-1 0 0,4-4-262 0 0,-1 0-1 0 0,1-1 0 0 0,-1 1 0 0 0,1 0 0 0 0,0 0 0 0 0,-1-1 0 0 0,1 1 0 0 0,0 0 0 0 0,0-1 0 0 0,-1 1 0 0 0,1-1 1 0 0,0 1-1 0 0,0-1 0 0 0,0 1 0 0 0,0-1 0 0 0,0 0 0 0 0,0 1 0 0 0,-1-1 0 0 0,1 0 0 0 0,0 0 0 0 0,0 0 1 0 0,2 0-1 0 0,21 4 1871 0 0,186 13 5262 0 0,-139-15-8434 0 0,-1-1-4826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5:40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2 531 6757 0 0,'-1'1'209'0'0,"1"0"1"0"0,0-1 0 0 0,0 1 0 0 0,0 0 0 0 0,0 0 0 0 0,0-1 0 0 0,0 1 0 0 0,0 0-1 0 0,0-1 1 0 0,0 1 0 0 0,0 0 0 0 0,0 0 0 0 0,0-1 0 0 0,0 1 0 0 0,1 0 0 0 0,-1-1-1 0 0,0 1 1 0 0,1 0 0 0 0,-1-1 0 0 0,0 1 0 0 0,1 0 0 0 0,-1-1 0 0 0,1 1 0 0 0,-1-1-1 0 0,1 1 1 0 0,-1-1 0 0 0,1 1 0 0 0,-1-1 0 0 0,1 1 0 0 0,0-1 0 0 0,-1 0-1 0 0,1 1 1 0 0,0-1 0 0 0,0 1 0 0 0,2-1-34 0 0,-1 0 0 0 0,0 0 0 0 0,1 0 0 0 0,-1 0 0 0 0,1-1 0 0 0,-1 1-1 0 0,0 0 1 0 0,1-1 0 0 0,-1 0 0 0 0,4-1 0 0 0,7-4 61 0 0,0-1 1 0 0,21-13-1 0 0,-16 6 18 0 0,0-1-1 0 0,-1-1 1 0 0,0 0 0 0 0,-2-1 0 0 0,0-1 0 0 0,0 0-1 0 0,21-38 1 0 0,-16 19-28 0 0,-2-1 1 0 0,-1 0-1 0 0,16-59 0 0 0,-29 84-58 0 0,0-1-1 0 0,-2 0 0 0 0,1 0 0 0 0,-2 1 0 0 0,0-1 0 0 0,-1-1 0 0 0,-2-21 0 0 0,2 36-159 0 0,0 0 0 0 0,0 1 0 0 0,0-1 1 0 0,0 0-1 0 0,0 0 0 0 0,0 0 0 0 0,0 0 0 0 0,0 1 0 0 0,0-1 0 0 0,-1 0 0 0 0,1 0 0 0 0,0 0 0 0 0,0 0 0 0 0,0 0 0 0 0,0 1 0 0 0,0-1 0 0 0,-1 0 0 0 0,1 0 1 0 0,0 0-1 0 0,0 0 0 0 0,0 0 0 0 0,0 0 0 0 0,-1 0 0 0 0,1 0 0 0 0,0 0 0 0 0,0 0 0 0 0,0 0 0 0 0,-1 0 0 0 0,1 0 0 0 0,0 0 0 0 0,0 0 0 0 0,0 0 1 0 0,-1 0-1 0 0,1 0 0 0 0,0 0 0 0 0,0 0 0 0 0,0 0 0 0 0,0 0 0 0 0,-1 0 0 0 0,1 0 0 0 0,0 0 0 0 0,0 0 0 0 0,0 0 0 0 0,0 0 0 0 0,-1-1 0 0 0,1 1 0 0 0,0 0 1 0 0,0 0-1 0 0,0 0 0 0 0,0 0 0 0 0,0 0 0 0 0,-1 0 0 0 0,1-1 0 0 0,0 1 0 0 0,0 0 0 0 0,0 0 0 0 0,0 0 0 0 0,0-1 0 0 0,0 1 0 0 0,0 0 0 0 0,0 0 0 0 0,0 0 1 0 0,0 0-1 0 0,0-1 0 0 0,0 1 0 0 0,0 0 0 0 0,0 0 0 0 0,0 0 0 0 0,0-1 0 0 0,-8 11 252 0 0,6-2-135 0 0,0 1 0 0 0,0 0 0 0 0,1-1 0 0 0,0 1-1 0 0,0 0 1 0 0,1 0 0 0 0,0 0 0 0 0,2 9 0 0 0,-2 7 93 0 0,5 52 420 0 0,2 0 0 0 0,4-1 0 0 0,3 0 0 0 0,28 87 0 0 0,-40-159-613 0 0,-1 1-1 0 0,0-1 1 0 0,0 1-1 0 0,0 0 0 0 0,-1-1 1 0 0,1 1-1 0 0,-1 0 1 0 0,0-1-1 0 0,0 1 1 0 0,-1-1-1 0 0,-1 10 0 0 0,0-11-49 0 0,1-1 0 0 0,0 0 0 0 0,-1 1 0 0 0,1-1 0 0 0,-1 0 0 0 0,0 0 0 0 0,0 0 0 0 0,0 0-1 0 0,0 0 1 0 0,0 0 0 0 0,0-1 0 0 0,0 1 0 0 0,-1-1 0 0 0,1 0 0 0 0,0 1 0 0 0,-1-1 0 0 0,1 0-1 0 0,-1 0 1 0 0,0-1 0 0 0,1 1 0 0 0,-6 0 0 0 0,-85 19-422 0 0,-57 14 130 0 0,149-34 329 0 0,0 0 1 0 0,0 1-1 0 0,-1-1 1 0 0,1 0-1 0 0,0 1 1 0 0,0-1-1 0 0,0 1 1 0 0,0-1-1 0 0,0 1 1 0 0,0-1-1 0 0,0 1 1 0 0,0 0-1 0 0,0-1 1 0 0,0 1-1 0 0,-1 1 1 0 0,14 3 432 0 0,37-3 129 0 0,-47-2-586 0 0,299-15 1667 0 0,-270 10-4343 0 0,12-6-7748 0 0,-30 6 7819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5:40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460 289 20 0 0,'-1'3'739'0'0,"-29"53"2895"0"0,-42 61 0 0 0,21-37-1978 0 0,-8 21 2138 0 0,-5-2 0 0 0,-85 100 0 0 0,144-193-3395 0 0,2-2-58 0 0,1-1-1 0 0,-1-1 1 0 0,1 1 0 0 0,-1 0 0 0 0,0 0 0 0 0,0-1 0 0 0,-7 4 916 0 0,11-10-1177 0 0,0-1 0 0 0,1 0 1 0 0,-1 1-1 0 0,1-1 0 0 0,0 1 1 0 0,0-1-1 0 0,1 1 0 0 0,-1 0 0 0 0,1 0 1 0 0,3-5-1 0 0,4-4 80 0 0,224-381 1124 0 0,-36-18-505 0 0,-159 309-534 0 0,-33 139-123 0 0,-3 21-62 0 0,3-1 0 0 0,2 0 1 0 0,2 0-1 0 0,3-1 0 0 0,2-1 0 0 0,3 0 1 0 0,26 54-1 0 0,-25-67-4 0 0,3-1 1 0 0,1 0-1 0 0,35 45 0 0 0,-47-70-66 0 0,2 0 0 0 0,0-1-1 0 0,0 0 1 0 0,1-1 0 0 0,1-1-1 0 0,0 0 1 0 0,1-1 0 0 0,0 0 0 0 0,1-2-1 0 0,25 12 1 0 0,-41-21-17 0 0,1 1 0 0 0,0 0 0 0 0,0-1 0 0 0,0 1 0 0 0,0-1 0 0 0,0 1 0 0 0,0-1 0 0 0,0 0 0 0 0,0 0 0 0 0,0 0 0 0 0,0 0 0 0 0,0 0 0 0 0,-1 0 1 0 0,3-1-1 0 0,-3 1 3 0 0,0-1 1 0 0,-1 1 0 0 0,1 0 0 0 0,0-1 0 0 0,-1 1 0 0 0,1-1 0 0 0,-1 1 0 0 0,1-1-1 0 0,-1 1 1 0 0,1-1 0 0 0,-1 1 0 0 0,1-1 0 0 0,-1 1 0 0 0,0-1 0 0 0,1 0 0 0 0,-1 1-1 0 0,0-1 1 0 0,1 0 0 0 0,-1 1 0 0 0,0-1 0 0 0,0 0 0 0 0,0 1 0 0 0,0-1 0 0 0,0 0-1 0 0,0-1 1 0 0,0-2-31 0 0,0 0 0 0 0,-1 0 0 0 0,0 0-1 0 0,0 0 1 0 0,0 0 0 0 0,-1 0 0 0 0,1 0 0 0 0,-1 0-1 0 0,0 1 1 0 0,0-1 0 0 0,-5-6 0 0 0,0 0 20 0 0,-1 1-1 0 0,0 0 1 0 0,0 1 0 0 0,-1 0 0 0 0,-1 0-1 0 0,1 1 1 0 0,-1 0 0 0 0,0 1 0 0 0,-15-8-1 0 0,7 7 18 0 0,1 0 1 0 0,-1 1-1 0 0,0 0 0 0 0,-1 2 0 0 0,-27-4 0 0 0,14 5-88 0 0,0 2 0 0 0,1 1 0 0 0,-1 1 0 0 0,0 2 0 0 0,1 1-1 0 0,-60 16 1 0 0,88-19-59 0 0,-18 5-202 0 0,0 1 0 0 0,-20 10 0 0 0,4 7-1966 0 0,35-22 1761 0 0,0 0 1 0 0,0 0-1 0 0,0 1 1 0 0,1-1-1 0 0,-1 0 1 0 0,0 1-1 0 0,1-1 1 0 0,0 1-1 0 0,-1-1 0 0 0,1 1 1 0 0,-1 4-1 0 0,2 2-2153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5:41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1 200 0 0,'0'0'1557'0'0,"0"5"-556"0"0,36 291 6510 0 0,-16-110-5674 0 0,39 406 3513 0 0,-39-182-1768 0 0,2 28-1044 0 0,-12-343-3715 0 0,3-104-7939 0 0,-7-4 6838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5:42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0 166 392 0 0,'10'-24'3999'0'0,"-5"20"-3600"0"0,-1 0 0 0 0,0 0 0 0 0,1 1 0 0 0,0 0 0 0 0,0 0 0 0 0,0 0 1 0 0,0 0-1 0 0,0 1 0 0 0,1 0 0 0 0,-1 0 0 0 0,9-1 0 0 0,67-11 1380 0 0,-68 13-1431 0 0,310-8 3367 0 0,-296 9-3588 0 0,1337 28 5553 0 0,-738-9-4343 0 0,489 7 146 0 0,-854-24-1257 0 0,1231-3 1237 0 0,-903-23-1019 0 0,-449 17-368 0 0,327-20 172 0 0,225-43 105 0 0,-625 57-211 0 0,-45 8-38 0 0,1 1 1 0 0,36-2-1 0 0,-58 6-92 0 0,1 1 0 0 0,0-1-1 0 0,0 1 1 0 0,0-1 0 0 0,-1 1-1 0 0,1 0 1 0 0,0-1-1 0 0,-1 1 1 0 0,1 0 0 0 0,-1 0-1 0 0,1 0 1 0 0,-1 0-1 0 0,1 1 1 0 0,-1-1 0 0 0,0 0-1 0 0,1 1 1 0 0,-1-1 0 0 0,0 0-1 0 0,0 1 1 0 0,0 0-1 0 0,0-1 1 0 0,0 1 0 0 0,0 2-1 0 0,15 42 264 0 0,-15-42-251 0 0,11 56 300 0 0,-2 0 0 0 0,-4 0-1 0 0,-1 89 1 0 0,-2-51 28 0 0,57 570 1985 0 0,-51-605-2110 0 0,-4-19-31 0 0,2 0 1 0 0,2-1 0 0 0,28 84 0 0 0,-36-126-398 0 0,11 22-38 0 0,0-12-6237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55:43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0 379 460 0 0,'4'-2'731'0'0,"-1"0"0"0"0,1 1 0 0 0,0 0 0 0 0,-1-1 0 0 0,1 2 0 0 0,7-2 0 0 0,44 1 2216 0 0,-27 2-1907 0 0,362 1 5129 0 0,234-1-2411 0 0,327-33-382 0 0,-513 9-2313 0 0,620-44 1004 0 0,627-28-125 0 0,-1289 67-1621 0 0,-179 12-175 0 0,227-18 190 0 0,-3 5-63 0 0,-22 11 53 0 0,-7 0 123 0 0,-321 7-151 0 0,-90 11-331 0 0,4 7-3098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5:45:21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96 0 0,'-1'1'282'0'0,"0"1"0"0"0,-1-1 0 0 0,1 1 1 0 0,0 0-1 0 0,1-1 0 0 0,-1 1 0 0 0,0 0 0 0 0,0 0 0 0 0,1 0 1 0 0,-1-1-1 0 0,1 1 0 0 0,-1 0 0 0 0,1 0 0 0 0,0 0 0 0 0,0 0 1 0 0,0 0-1 0 0,0 0 0 0 0,0 0 0 0 0,1 0 0 0 0,-1 0 0 0 0,0 0 0 0 0,1 0 1 0 0,-1 0-1 0 0,1-1 0 0 0,1 4 0 0 0,0 0 90 0 0,1 0-1 0 0,-1 0 0 0 0,1 0 1 0 0,0 0-1 0 0,0 0 1 0 0,0-1-1 0 0,8 8 1 0 0,-4-5-121 0 0,1-2 0 0 0,0 1 0 0 0,0-1 0 0 0,1-1 0 0 0,0 1 0 0 0,11 3 0 0 0,59 18 609 0 0,-66-22-703 0 0,52 12 507 0 0,128 17 0 0 0,71-13 85 0 0,-140-12-372 0 0,-2-1 152 0 0,-1-6 1 0 0,1-4-1 0 0,-1-6 0 0 0,235-48 0 0 0,-348 55-486 0 0,42-9 596 0 0,-1-2 0 0 0,80-33 1 0 0,-90 30 310 0 0,-37 15-874 0 0,3-2 795 0 0,14-3-10244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7:25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2228 88 320 0 0,'1'-1'344'0'0,"-1"0"0"0"0,1-1 1 0 0,0 1-1 0 0,-1 0 0 0 0,1 0 0 0 0,-1-1 0 0 0,1 1 0 0 0,-1 0 0 0 0,0-1 1 0 0,1 1-1 0 0,-1-1 0 0 0,0 1 0 0 0,0 0 0 0 0,0-1 0 0 0,0 1 1 0 0,0-1-1 0 0,0 1 0 0 0,-1-1 0 0 0,1 1 0 0 0,0 0 0 0 0,-1-1 1 0 0,1 1-1 0 0,-1 0 0 0 0,1-1 0 0 0,-1 1 0 0 0,-1-2 0 0 0,0 1-1 0 0,0-1 0 0 0,-1 1 0 0 0,1-1-1 0 0,-1 1 1 0 0,0 0 0 0 0,0 0 0 0 0,0 0 0 0 0,0 0-1 0 0,0 1 1 0 0,-5-3 0 0 0,-7-1 311 0 0,0 1 0 0 0,-1 0 0 0 0,-26-4 0 0 0,8 5 21 0 0,-1 2 1 0 0,1 1 0 0 0,0 2-1 0 0,0 1 1 0 0,0 2 0 0 0,-54 14-1 0 0,12 4 2 0 0,-126 56 0 0 0,164-62-477 0 0,2 1 0 0 0,0 3 1 0 0,-53 39-1 0 0,74-48-105 0 0,1 0 0 0 0,0 1-1 0 0,0 0 1 0 0,1 1 0 0 0,1 1 0 0 0,1 0 0 0 0,0 0 0 0 0,1 1-1 0 0,0 1 1 0 0,-7 18 0 0 0,11-16-23 0 0,0-1 0 0 0,2 1 0 0 0,0 0-1 0 0,2 0 1 0 0,-2 20 0 0 0,4 98 444 0 0,0-129-478 0 0,2 22 144 0 0,1 0-1 0 0,1 1 1 0 0,14 46 0 0 0,37 85 442 0 0,-37-113-463 0 0,-9-22-3 0 0,-2 1 1 0 0,0 0-1 0 0,-2 1 0 0 0,-1-1 1 0 0,0 52-1 0 0,-5-24 101 0 0,-18 111 0 0 0,12-131-176 0 0,-2 0 1 0 0,-1 0 0 0 0,-2-1 0 0 0,-2 0 0 0 0,-1-1 0 0 0,-1-1 0 0 0,-2-1-1 0 0,-25 35 1 0 0,-114 139 236 0 0,-21 33-174 0 0,169-225-150 0 0,1 0 1 0 0,1 1 0 0 0,1 0-1 0 0,0 0 1 0 0,0 1-1 0 0,2 0 1 0 0,0-1 0 0 0,1 2-1 0 0,0-1 1 0 0,0 18 0 0 0,3-5 0 0 0,2 1 0 0 0,0 0 0 0 0,2-1 1 0 0,13 48-1 0 0,-12-55 5 0 0,52 233 46 0 0,-50-209-19 0 0,-2 1 0 0 0,-2 0 1 0 0,-5 75-1 0 0,-14 33-43 0 0,-40 170 0 0 0,49-297 7 0 0,-1 0-1 0 0,-1 0 1 0 0,-2-1-1 0 0,0-1 1 0 0,-2 0 0 0 0,-1 0-1 0 0,-30 41 1 0 0,12-27-23 0 0,-2-2 0 0 0,-1-1 0 0 0,-64 51 1 0 0,35-34-4 0 0,-110 121 1 0 0,146-142 22 0 0,2 1 0 0 0,1 1-1 0 0,2 1 1 0 0,1 2 0 0 0,-27 66 0 0 0,38-74 23 0 0,2 1 0 0 0,1 1 1 0 0,2 0-1 0 0,1-1 1 0 0,1 2-1 0 0,2-1 0 0 0,1 0 1 0 0,2 0-1 0 0,1 1 0 0 0,9 46 1 0 0,4-7 26 0 0,4 0 0 0 0,2-2 0 0 0,46 100 0 0 0,139 242 33 0 0,-184-369-61 0 0,-1 0 1 0 0,19 60 0 0 0,18 94-95 0 0,-48-158 57 0 0,-6-27 35 0 0,-1 1 0 0 0,2-1 1 0 0,0 0-1 0 0,0 0 0 0 0,1-1 0 0 0,0 0 0 0 0,1 0 0 0 0,0 0 1 0 0,1-1-1 0 0,0 0 0 0 0,1 0 0 0 0,0-1 0 0 0,0 0 0 0 0,1-1 1 0 0,0 0-1 0 0,1 0 0 0 0,0-1 0 0 0,0-1 0 0 0,0 0 0 0 0,1 0 1 0 0,0-1-1 0 0,0-1 0 0 0,22 6 0 0 0,30 4 12 0 0,1-2 1 0 0,0-3-1 0 0,0-3 0 0 0,0-3 0 0 0,1-2 1 0 0,98-13-1 0 0,145-22 255 0 0,-220 29 87 0 0,134 9 0 0 0,-194-2-273 0 0,0 2 0 0 0,0 2-1 0 0,-1 0 1 0 0,0 2-1 0 0,0 1 1 0 0,0 1-1 0 0,-1 2 1 0 0,-1 0-1 0 0,0 2 1 0 0,40 28 0 0 0,-44-27-73 0 0,2-1 1 0 0,0-1-1 0 0,0-1 1 0 0,1-1-1 0 0,0-1 1 0 0,1-1 0 0 0,0-1-1 0 0,1-2 1 0 0,0 0-1 0 0,-1-2 1 0 0,2-1 0 0 0,-1-1-1 0 0,0-2 1 0 0,53-5-1 0 0,300-56 166 0 0,-294 40-191 0 0,-1-5 1 0 0,108-46 0 0 0,1-13 332 0 0,252-74 0 0 0,-280 119-258 0 0,-102 27-69 0 0,0-2-1 0 0,116-47 1 0 0,-161 54 1 0 0,0 0 0 0 0,-1-2 0 0 0,0 0 0 0 0,-1-1 0 0 0,0-1 0 0 0,0 0 0 0 0,-2-2 0 0 0,0 0 0 0 0,0 0 0 0 0,19-25 0 0 0,8-26 0 0 0,-2-1 0 0 0,-3-2 0 0 0,-3-1 0 0 0,-3-2 0 0 0,-3-1 0 0 0,32-134 0 0 0,-52 167 0 0 0,-1 0 0 0 0,-2 0 0 0 0,-1 0 0 0 0,-2 0 0 0 0,-2-1 0 0 0,-2 1 0 0 0,-1 0 0 0 0,-2 0 0 0 0,-2 0 0 0 0,-2 1 0 0 0,-23-66 0 0 0,-9 3 0 0 0,-5 3 0 0 0,-4 2 0 0 0,-5 2 0 0 0,-116-153 0 0 0,153 224 0 0 0,-93-128 0 0 0,98 130 0 0 0,0 0 0 0 0,2-1 0 0 0,1-1 0 0 0,0 0 0 0 0,-9-35 0 0 0,15 36 0 0 0,0 0 0 0 0,2 0 0 0 0,0 0 0 0 0,2-1 0 0 0,0 1 0 0 0,1 0 0 0 0,2 0 0 0 0,0 0 0 0 0,1 0 0 0 0,13-36 0 0 0,7-8 0 0 0,4 2 0 0 0,36-63 0 0 0,-62 124 0 0 0,20-42 0 0 0,-2 0 0 0 0,28-94 0 0 0,20-69 0 0 0,-42 139 0 0 0,-4-1 0 0 0,-2-1 0 0 0,15-111 0 0 0,-32 153 0 0 0,13-173 0 0 0,-16 162 0 0 0,-1-1 0 0 0,-2 1 0 0 0,-10-44 0 0 0,-7-10 0 0 0,-5 1 0 0 0,-4 1 0 0 0,-45-96 0 0 0,-40-38 0 0 0,91 190 0 0 0,-1 1 0 0 0,-1 1 0 0 0,-59-60 0 0 0,31 44 0 0 0,-3 3 0 0 0,-77-53 0 0 0,90 74 0 0 0,0 1 0 0 0,-2 2 0 0 0,0 2 0 0 0,-60-19 0 0 0,-81-14 0 0 0,-91-31 0 0 0,272 83 0 0 0,-90-33 0 0 0,-97-53 0 0 0,164 73 0 0 0,1-1 0 0 0,1-1 0 0 0,0-1 0 0 0,1-2 0 0 0,1 0 0 0 0,1-2 0 0 0,-39-46 0 0 0,43 42 0 0 0,-19-24 0 0 0,-54-57 0 0 0,83 97-54 0 0,-1 1-1 0 0,0 1 1 0 0,0-1 0 0 0,-1 2-1 0 0,0 0 1 0 0,-1 0 0 0 0,0 1-1 0 0,0 0 1 0 0,-23-7 0 0 0,-165-61-334 0 0,34 25 253 0 0,147 46 123 0 0,1 2 1 0 0,-1 0-1 0 0,0 1 0 0 0,0 0 1 0 0,-24 5-1 0 0,11-2 61 0 0,-46-2 882 0 0,76-1-946 0 0,12 7-7286 0 0,-7-6 6683 0 0,0 0 0 0 0,0-1 1 0 0,0 1-1 0 0,-1-1 0 0 0,1 0 0 0 0,0 0 1 0 0,0 0-1 0 0,3 0 0 0 0,17-4-2764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39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4 584 0 0,'-2'-1'328'0'0,"0"0"1"0"0,0 1-1 0 0,0-1 1 0 0,1 1-1 0 0,-1 0 0 0 0,0-1 1 0 0,0 1-1 0 0,0 0 1 0 0,0 0-1 0 0,0 0 1 0 0,0 0-1 0 0,0 1 0 0 0,0-1 1 0 0,0 1-1 0 0,0-1 1 0 0,1 1-1 0 0,-1-1 0 0 0,0 1 1 0 0,0 0-1 0 0,-3 2 1 0 0,3-1 43 0 0,0 0 0 0 0,-1 1 1 0 0,1-1-1 0 0,0 1 0 0 0,0-1 1 0 0,0 1-1 0 0,1 0 0 0 0,-1 0 1 0 0,1 0-1 0 0,-1 0 0 0 0,-1 5 1 0 0,-1 9 687 0 0,0 1 0 0 0,1 0 1 0 0,-2 33-1 0 0,4-27-439 0 0,-24 320 4746 0 0,24 0-3339 0 0,9-261-3814 0 0,-1-36-6205 0 0,-7-39 5515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07:36.9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1183 127 108 0 0,'3'-5'1692'0'0,"-1"-1"-1"0"0,0 0 1 0 0,0 0-1 0 0,-1 0 1 0 0,2-10 0 0 0,-3 15-1095 0 0,-2-5 743 0 0,2 3-873 0 0,-1 0-1 0 0,0 0 1 0 0,-1-1-1 0 0,1 1 1 0 0,0 0 0 0 0,-1 0-1 0 0,0 0 1 0 0,-2-2-1 0 0,-8-2-57 0 0,-2 0-1 0 0,1 1 0 0 0,-1 1 1 0 0,0 0-1 0 0,0 1 1 0 0,0 1-1 0 0,-1 0 0 0 0,1 1 1 0 0,-1 0-1 0 0,1 2 1 0 0,-1-1-1 0 0,-28 4 0 0 0,-164 33 887 0 0,167-26-1106 0 0,1 2 0 0 0,1 1 0 0 0,-44 22 0 0 0,27-4 175 0 0,2 3 0 0 0,1 2 0 0 0,-69 61 0 0 0,91-72-224 0 0,2 2 1 0 0,1 1 0 0 0,1 1-1 0 0,1 1 1 0 0,2 1 0 0 0,-31 55-1 0 0,49-78-82 0 0,0 1-1 0 0,1 0 0 0 0,0 0 0 0 0,0 0 0 0 0,1 0 0 0 0,0 1 0 0 0,1-1 0 0 0,0 1 0 0 0,0 0 1 0 0,1 0-1 0 0,1 0 0 0 0,-1-1 0 0 0,2 1 0 0 0,-1 0 0 0 0,1 0 0 0 0,1 0 0 0 0,0-1 1 0 0,0 1-1 0 0,1-1 0 0 0,7 17 0 0 0,4 4 82 0 0,2-2 1 0 0,2 0 0 0 0,0-1-1 0 0,2-1 1 0 0,29 31-1 0 0,5 5 133 0 0,-49-55-225 0 0,1 0 1 0 0,-1 1 0 0 0,0-1 0 0 0,-1 1 0 0 0,0 0-1 0 0,0 0 1 0 0,-1 0 0 0 0,5 16 0 0 0,-7-18-19 0 0,0 1 1 0 0,0 0 0 0 0,-1-1 0 0 0,0 1-1 0 0,0 0 1 0 0,-1-1 0 0 0,0 1-1 0 0,0 0 1 0 0,-1-1 0 0 0,1 1-1 0 0,-1-1 1 0 0,-4 9 0 0 0,-7 10 37 0 0,0-1 1 0 0,-2 0 0 0 0,-1-1-1 0 0,0-1 1 0 0,-34 36 0 0 0,1-2 2 0 0,37-40-66 0 0,1-1 0 0 0,0 1 1 0 0,1 1-1 0 0,1 0 0 0 0,0 0 1 0 0,1 1-1 0 0,1 0 0 0 0,1 0 1 0 0,1 1-1 0 0,0 0 0 0 0,1-1 1 0 0,1 2-1 0 0,1-1 0 0 0,1 0 1 0 0,1 0-1 0 0,0 1 0 0 0,1-1 1 0 0,2 0-1 0 0,0 0 0 0 0,0 0 1 0 0,2 0-1 0 0,0 0 0 0 0,10 21 1 0 0,-3-9 5 0 0,-3 1 0 0 0,0-1 0 0 0,-2 2 0 0 0,6 58 1 0 0,-10-40 22 0 0,-3-1 1 0 0,-7 74 0 0 0,1-85-8 0 0,-20 67 1 0 0,9-43-8 0 0,12-36-17 0 0,1 1 0 0 0,1 0-1 0 0,2 0 1 0 0,0 1 0 0 0,2-1 0 0 0,1 0 0 0 0,2 0 0 0 0,0 0 0 0 0,2-1 0 0 0,19 54-1 0 0,19 13 3 0 0,1 3 6 0 0,-40-85-6 0 0,-1 1 0 0 0,-1 0 0 0 0,0-1-1 0 0,-1 1 1 0 0,0 0 0 0 0,0 16-1 0 0,-15 143 46 0 0,6-118-48 0 0,2 100 1 0 0,7-132-11 0 0,1 1 0 0 0,1-1 0 0 0,1-1 0 0 0,15 43 0 0 0,45 81-19 0 0,-42-101 28 0 0,-3 2 0 0 0,19 62 1 0 0,-23-34-19 0 0,-3 1 0 0 0,5 135 0 0 0,-9-88-13 0 0,-4-63 18 0 0,1 5-43 0 0,-2 77 0 0 0,-5-121 16 0 0,-1 1-1 0 0,0 0 1 0 0,-2-1 0 0 0,0 1 0 0 0,-2-1-1 0 0,0 0 1 0 0,-16 34 0 0 0,-16 17-102 0 0,21-44 77 0 0,2 1 0 0 0,2 0-1 0 0,0 2 1 0 0,2-1 0 0 0,-8 32-1 0 0,11-17 34 0 0,5-27 26 0 0,1-5-2 0 0,-2 33-13 0 0,1 68 0 0 0,22 127 148 0 0,-13-195-73 0 0,2 0 1 0 0,1 0-1 0 0,27 75 1 0 0,-26-96-55 0 0,1 0 0 0 0,0-1 0 0 0,2 0 1 0 0,0-1-1 0 0,2-1 0 0 0,0 0 0 0 0,2-1 0 0 0,21 21 0 0 0,-29-32-5 0 0,-4-6 13 0 0,-1 1 1 0 0,0 0-1 0 0,1 1 0 0 0,-2-1 1 0 0,1 1-1 0 0,0-1 0 0 0,-1 1 1 0 0,0 0-1 0 0,0 1 0 0 0,0-1 1 0 0,-1 0-1 0 0,0 1 0 0 0,3 8 1 0 0,5 50-36 0 0,-9-52 14 0 0,1 0 0 0 0,0 0 1 0 0,1-1-1 0 0,7 20 0 0 0,0-5-3 0 0,2-1-1 0 0,1 0 1 0 0,24 35-1 0 0,-28-47 29 0 0,1-1-1 0 0,0-1 1 0 0,1 0-1 0 0,0 0 1 0 0,1-1-1 0 0,0-1 1 0 0,0 0-1 0 0,15 8 1 0 0,-13-8 18 0 0,0 0 1 0 0,15 14-1 0 0,14 10 15 0 0,-35-27-71 0 0,0 0 1 0 0,0-1-1 0 0,1 0 1 0 0,0-1-1 0 0,0 0 1 0 0,0 0-1 0 0,0 0 1 0 0,1-1-1 0 0,-1-1 1 0 0,1 0-1 0 0,0 0 0 0 0,-1-1 1 0 0,1 0-1 0 0,0 0 1 0 0,0-1-1 0 0,0-1 1 0 0,0 0-1 0 0,0 0 1 0 0,-1-1-1 0 0,1 0 1 0 0,18-7-1 0 0,59-24-157 0 0,-30 12-22 0 0,0-2 0 0 0,94-55 1 0 0,-94 44 219 0 0,2 3 1 0 0,1 2 0 0 0,1 3-1 0 0,103-30 1 0 0,264-39 665 0 0,-423 94-673 0 0,419-91 381 0 0,-311 64-318 0 0,198-57 102 0 0,-219 48-21 0 0,168-93 0 0 0,-240 119-113 0 0,-1-2 0 0 0,0 0 0 0 0,-1-1 1 0 0,-1 0-1 0 0,0-2 0 0 0,-1 0 0 0 0,-1 0 1 0 0,0-2-1 0 0,-1 0 0 0 0,-1-1 0 0 0,-1 0 1 0 0,-1 0-1 0 0,0-2 0 0 0,-2 1 0 0 0,0-1 0 0 0,-1-1 1 0 0,-1 1-1 0 0,7-40 0 0 0,-7 4 110 0 0,13-154 417 0 0,-24 135-379 0 0,-3 26-74 0 0,2 29-60 0 0,-1 0 0 0 0,-7-20 0 0 0,-55-108 128 0 0,47 110-125 0 0,-2 1 0 0 0,-2 2 0 0 0,-46-53 1 0 0,-238-235-7 0 0,262 280-68 0 0,3-2 0 0 0,2-2 0 0 0,2-2 0 0 0,-65-107 0 0 0,50 67 9 0 0,-26-50-3 0 0,67 112 8 0 0,1 0 0 0 0,2 0-1 0 0,-10-39 1 0 0,17 48 3 0 0,1-1-1 0 0,1 1 1 0 0,1 0-1 0 0,0-1 1 0 0,2 1-1 0 0,4-29 1 0 0,28-117 23 0 0,-23 124-10 0 0,3-11-1 0 0,3 1 0 0 0,1 0 0 0 0,3 1 0 0 0,2 2 0 0 0,2 0 0 0 0,3 1 1 0 0,1 2-1 0 0,2 1 0 0 0,2 1 0 0 0,47-48 0 0 0,110-131 209 0 0,-82 93-40 0 0,-44 51-160 0 0,-5-3 0 0 0,-3-2-1 0 0,68-137 1 0 0,-114 198-20 0 0,0 0 0 0 0,-2 0 0 0 0,-1-1 0 0 0,0 0 0 0 0,-2 0 0 0 0,0-1 0 0 0,-2 1 0 0 0,-1-1 0 0 0,0 1 0 0 0,-2-1 0 0 0,-1 1 0 0 0,-5-26 0 0 0,-4-9 0 0 0,-3 0 0 0 0,-3 1 0 0 0,-38-90 0 0 0,38 112 0 0 0,-2 0 0 0 0,-1 1 0 0 0,-2 1 0 0 0,-1 1 0 0 0,-2 1 0 0 0,-1 2 0 0 0,-36-34 0 0 0,26 33 0 0 0,-1 1 0 0 0,-1 1 0 0 0,-77-40 0 0 0,-138-43 0 0 0,-39 26-104 0 0,156 50-379 0 0,55 13 59 0 0,2-3 0 0 0,-143-67 0 0 0,111 42-40 0 0,-21-13-192 0 0,-50-55-109 0 0,20 34 548 0 0,-19-10 181 0 0,162 81 38 0 0,0 2 0 0 0,-2 0 0 0 0,1 2-1 0 0,-28-10 1 0 0,-98-15 885 0 0,144 34-851 0 0,-17-6-355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6T16:07:57.0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09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 0 0,'1'5'6162'0'0,"6"16"-1741"0"0,-2-16-3900 0 0,2 1 0 0 0,-1-1 0 0 0,1 0 0 0 0,-1-1 0 0 0,1 1 0 0 0,1-2 0 0 0,-1 1 0 0 0,0-1 0 0 0,1 0 0 0 0,14 4 0 0 0,13 1-26 0 0,43 5-1 0 0,-21-4 349 0 0,359 41 2128 0 0,6-34-1740 0 0,-220-10-855 0 0,464-5 725 0 0,-148-4-627 0 0,-216 3-39 0 0,379-49-1 0 0,-503 31-200 0 0,187 7-1 0 0,180 29 115 0 0,-71 0-5 0 0,1548 23 717 0 0,-445-22-339 0 0,-392-44-383 0 0,-755 11-188 0 0,1042-1 306 0 0,-1379 16-444 0 0,1065 9 276 0 0,20 19 74 0 0,-126 1-181 0 0,-258-17-28 0 0,-220 6 54 0 0,-382-12-109 0 0,403 17 153 0 0,-426-14-192 0 0,242 11 78 0 0,1126-34 295 0 0,-847-56 195 0 0,-567 47 179 0 0,-121 22-774 0 0,0-1 7 0 0,7-1-28 0 0,0 0-10 0 0,-2 1-13 0 0,-5 1-85 0 0,1-6-1402 0 0,-28-14-12866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1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5 150 96 0 0,'-5'-1'10377'0'0,"608"15"-3412"0"0,4-41-6146 0 0,-206 7-79 0 0,423-8 67 0 0,525-26 434 0 0,1218 21-21 0 0,-1673 52-912 0 0,206 8 149 0 0,-855-14-321 0 0,1112 44 326 0 0,227 18 3 0 0,-1290-59-376 0 0,1744 57 181 0 0,-2035-73-269 0 0,797 10 3 0 0,-607-11 16 0 0,-65 0-9 0 0,86-2-5 0 0,1053-8 94 0 0,-52-38 101 0 0,-966 7-84 0 0,-78 10 769 0 0,-147 28-1604 0 0,-42 3-8963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1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28 120 0 0,'21'-28'11680'0'0,"-15"40"-11019"0"0,0 0 1 0 0,0 1 0 0 0,-1-1-1 0 0,0 1 1 0 0,-1 0 0 0 0,-1 0 0 0 0,0 0-1 0 0,0 0 1 0 0,0 19 0 0 0,4 16 403 0 0,11 71 1536 0 0,3 200 0 0 0,-19-270-2109 0 0,3 55-1451 0 0,2-98-966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20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21 286 184 0 0,'-2'-1'437'0'0,"1"0"0"0"0,-1 0 0 0 0,1 0 0 0 0,-1 0 1 0 0,1-1-1 0 0,0 1 0 0 0,0 0 0 0 0,0 0 0 0 0,0-1 0 0 0,0 1 0 0 0,0-1 0 0 0,0 1 0 0 0,0-1 1 0 0,0 1-1 0 0,1-1 0 0 0,-1 0 0 0 0,1 1 0 0 0,-1-1 0 0 0,1 0 0 0 0,-1 1 0 0 0,1-1 0 0 0,0-2 0 0 0,1 3-192 0 0,-1-1-1 0 0,1 1 0 0 0,0 0 0 0 0,0-1 0 0 0,-1 1 0 0 0,1 0 0 0 0,0 0 0 0 0,0 0 0 0 0,1 0 0 0 0,-1 0 0 0 0,0 0 0 0 0,0 0 0 0 0,0 0 1 0 0,1 0-1 0 0,-1 0 0 0 0,0 1 0 0 0,1-1 0 0 0,-1 0 0 0 0,3 0 0 0 0,11-3 426 0 0,-1 1-1 0 0,1 0 1 0 0,27-2-1 0 0,-36 5-381 0 0,545-32 3307 0 0,-363 15-2569 0 0,238-52 0 0 0,63-14-86 0 0,-462 78-740 0 0,-22 3-110 0 0,1 0 0 0 0,-1 1 0 0 0,0 0 0 0 0,1 0 1 0 0,-1 0-1 0 0,1 1 0 0 0,-1-1 0 0 0,1 2 0 0 0,-1-1 0 0 0,9 2 0 0 0,-13-1-75 0 0,1 0-1 0 0,-1 0 1 0 0,1 1-1 0 0,-1-1 1 0 0,0 0-1 0 0,0 1 1 0 0,1-1 0 0 0,-1 1-1 0 0,0 0 1 0 0,-1-1-1 0 0,1 1 1 0 0,0 0-1 0 0,0 0 1 0 0,-1-1-1 0 0,1 1 1 0 0,-1 0 0 0 0,1 0-1 0 0,-1 3 1 0 0,4 41 211 0 0,-4-34-112 0 0,1 74 624 0 0,-5 1-1 0 0,-16 96 1 0 0,-1 7 519 0 0,19-164-1049 0 0,1 0-1 0 0,1 0 1 0 0,2 0 0 0 0,0 0-1 0 0,2 0 1 0 0,1 0 0 0 0,1-1-1 0 0,13 36 1 0 0,-16-55 468 0 0,-1-3-3161 0 0,-2-2 2071 0 0,0-1 0 0 0,1 1 0 0 0,-1 0 0 0 0,0-1 0 0 0,0 1 0 0 0,0-1 0 0 0,0 1 0 0 0,1-1 0 0 0,-1 1 0 0 0,0 0 0 0 0,0-1 0 0 0,0 1-1 0 0,0-1 1 0 0,0 1 0 0 0,-1 0 0 0 0,1-1 0 0 0,0 1 0 0 0,0-1 0 0 0,0 1 0 0 0,0 0 0 0 0,-1-1 0 0 0,1 1 0 0 0,0-1 0 0 0,-1 1 0 0 0,1-1 0 0 0,0 1-1 0 0,-1 0 1 0 0,-4 1-2741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2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89 316 0 0,'-1'-4'9139'0'0,"1"3"-8931"0"0,25-4 3154 0 0,33-3-1602 0 0,492-10 3973 0 0,151-11-2261 0 0,-546 21-2324 0 0,52-5 664 0 0,-205 12-1776 0 0,7 1-453 0 0,16-1-1907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2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19 460 0 0,'0'0'1650'0'0,"15"-1"7106"0"0,55-3-5693 0 0,234 15 2238 0 0,-1 0-3031 0 0,-170-10-1510 0 0,503-23 2026 0 0,-599 16-2716 0 0,23-2 1175 0 0,-25 10-5364 0 0,-32-1 2923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22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12 460 0 0,'3'-12'9646'0'0,"0"17"-9197"0"0,0 1 0 0 0,1-1 1 0 0,-2 1-1 0 0,1-1 0 0 0,-1 1 0 0 0,0 0 0 0 0,0 0 0 0 0,0 0 0 0 0,1 12 0 0 0,5 65 1276 0 0,-7-66-1342 0 0,22 296 4375 0 0,11 210 99 0 0,3-30-1396 0 0,-11-371-3848 0 0,-24-119-363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2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0 268 0 0,'-37'7'3457'0'0,"16"3"4764"0"0,45-2-4748 0 0,199 7 2611 0 0,-12-2-3790 0 0,684 25 2969 0 0,-813-40-6493 0 0,-81 2 582 0 0,-17 11-13325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3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0 430 732 0 0,'1'-15'528'0'0,"1"0"1"0"0,0 0-1 0 0,1 0 0 0 0,0 0 0 0 0,2 0 1 0 0,-1 1-1 0 0,2 0 0 0 0,0 0 0 0 0,0 0 1 0 0,2 1-1 0 0,-1 0 0 0 0,16-20 0 0 0,-2 8 298 0 0,1 1 0 0 0,1 1 0 0 0,1 1 0 0 0,0 1 0 0 0,31-20-1 0 0,-42 32-344 0 0,1 1-1 0 0,0 0 0 0 0,1 1 0 0 0,-1 0 0 0 0,1 1 1 0 0,1 1-1 0 0,-1 0 0 0 0,1 1 0 0 0,0 1 0 0 0,0 0 1 0 0,0 2-1 0 0,27-1 0 0 0,-37 2-317 0 0,0 1 1 0 0,0 0-1 0 0,0 0 0 0 0,-1 0 0 0 0,1 0 0 0 0,0 1 1 0 0,0 0-1 0 0,-1 1 0 0 0,1-1 0 0 0,-1 1 1 0 0,0 0-1 0 0,0 0 0 0 0,0 1 0 0 0,0-1 1 0 0,0 1-1 0 0,-1 0 0 0 0,1 1 0 0 0,6 8 1 0 0,-7-7-43 0 0,-1 0 0 0 0,0 0 0 0 0,0 0 0 0 0,0 0 0 0 0,-1 1 0 0 0,0-1 0 0 0,0 1 0 0 0,-1 0 0 0 0,0-1 0 0 0,0 1 0 0 0,0 0 0 0 0,-1 0 0 0 0,0-1 0 0 0,-1 1 0 0 0,1 0 0 0 0,-3 11 0 0 0,-2 2 7 0 0,-1-1 0 0 0,-1 1 0 0 0,0-2 0 0 0,-2 1 0 0 0,0-1 0 0 0,0 0 0 0 0,-2-1 0 0 0,0 0 0 0 0,-1-1 0 0 0,-1 0 0 0 0,-23 21 0 0 0,10-12-115 0 0,-2-2 0 0 0,-1-1 0 0 0,0 0 0 0 0,-2-3 0 0 0,-53 26 0 0 0,80-42-92 0 0,-1-1 0 0 0,0 0 0 0 0,0 0-1 0 0,0-1 1 0 0,0 0 0 0 0,0 1 0 0 0,-1-2 0 0 0,-6 2 0 0 0,11-2-43 0 0,8-1-36 0 0,6-1 227 0 0,0 1 1 0 0,0 1-1 0 0,1 0 0 0 0,-1 1 0 0 0,0 1 1 0 0,0 0-1 0 0,0 0 0 0 0,0 1 0 0 0,0 1 1 0 0,0 0-1 0 0,-1 1 0 0 0,0 1 0 0 0,0 0 1 0 0,13 8-1 0 0,-11-4 127 0 0,0 0-1 0 0,0 1 1 0 0,-1 1-1 0 0,-1 0 1 0 0,0 1-1 0 0,0 0 1 0 0,-1 0-1 0 0,-1 2 1 0 0,-1-1-1 0 0,15 30 1 0 0,-16-28-177 0 0,-5-7 91 0 0,1 0-1 0 0,1-1 1 0 0,-1 0-1 0 0,1 1 0 0 0,8 8 1 0 0,-11-15-411 0 0,0-1 1 0 0,0 1 0 0 0,-1 0-1 0 0,2-1 1 0 0,-1 1-1 0 0,0-1 1 0 0,0 1 0 0 0,0-1-1 0 0,1 0 1 0 0,2 1 0 0 0,-3-2-427 0 0,1 1 0 0 0,-1-1 0 0 0,1 1 0 0 0,0-1 0 0 0,-1 0 0 0 0,1 0 0 0 0,-1 0 0 0 0,1-1 0 0 0,0 1 0 0 0,-1 0 0 0 0,5-2 0 0 0,12-4-2088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2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80 0 0,'5'7'2345'0'0,"-1"-1"0"0"0,0 0 0 0 0,0 1-1 0 0,-1 0 1 0 0,5 10 0 0 0,18 62 1632 0 0,15 88-1583 0 0,-12-5 2351 0 0,16 311 0 0 0,-41-380-4399 0 0,-4-91-691 0 0,3 8-1204 0 0,31-21-10562 0 0,-18 0 9309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2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2 272 0 0,'-3'-1'11033'0'0,"3"22"-7624"0"0,4 32-1374 0 0,59 304 5377 0 0,5 61-1990 0 0,-56-325-4377 0 0,-6-56-1188 0 0,2 54 0 0 0,-7-86-440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2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0 240 0 0,'0'0'4648'0'0,"31"6"-1585"0"0,111-9 2518 0 0,145 16 0 0 0,-24 0-1592 0 0,461 43 806 0 0,-716-55-5669 0 0,18-1 2143 0 0,-19-3-4829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2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14 180 0 0,'10'-13'9768'0'0,"-6"21"-8665"0"0,-1 0 1 0 0,0 0 0 0 0,-1 1 0 0 0,0-1 0 0 0,2 11-1 0 0,2 89 2605 0 0,-4-44-1937 0 0,5 172 2526 0 0,-1-5-1693 0 0,47 212 528 0 0,-24-227-2827 0 0,22 114 75 0 0,-17-150-380 0 0,-22-94 0 0 0,-10-80 0 0 0,1 0 0 0 0,-2 0 0 0 0,-1 0 0 0 0,0 0 0 0 0,-2 0 0 0 0,-4-3 0 0 0,-1-3 0 0 0,-1-1 0 0 0,-1-2 0 0 0,3 0 0 0 0,1 0 0 0 0,-1 0 0 0 0,-1 0 0 0 0,-15-8-12312 0 0,14 7 8807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27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82 36 0 0,'-24'-18'17833'0'0,"288"-12"-10637"0"0,137 16-4351 0 0,-76 5-1447 0 0,-258 5-771 0 0,50-3 477 0 0,124 9-1 0 0,-221-2-1013 0 0,-16 0-51 0 0,1-1 0 0 0,-1 1 0 0 0,0 0 0 0 0,0 0 0 0 0,1 1 1 0 0,-1-1-1 0 0,0 1 0 0 0,0 0 0 0 0,0 0 0 0 0,0 1 0 0 0,0-1 0 0 0,6 4 0 0 0,-9-5-219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2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41 608 0 0,'0'-4'-101'0'0,"2"-33"12556"0"0,1 58-10956 0 0,-2 9-360 0 0,-1 0-1 0 0,-3 31 1 0 0,1-34-515 0 0,1 1 0 0 0,4 47 0 0 0,-1-53-572 0 0,13 61 576 0 0,6-32-5521 0 0,-10-44-567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29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0 164 0 0,'-31'6'3986'0'0,"17"-3"204"0"0,2-2 3892 0 0,67 9-3596 0 0,403-21 1755 0 0,-442 12-5080 0 0,-7 9-5035 0 0,-14 15-4882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2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0 544 0 0,'-33'2'18874'0'0,"285"18"-11137"0"0,22 2-6017 0 0,-270-21-1372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3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11 262 240 0 0,'-10'-18'8074'0'0,"19"33"-4057"0"0,-1 5-4422 0 0,40 111 4544 0 0,5-2 0 0 0,117 200-1 0 0,-161-312-3646 0 0,-6-12-255 0 0,-1 0 1 0 0,1 0 0 0 0,0 0-1 0 0,1 0 1 0 0,-1-1 0 0 0,1 1-1 0 0,0-1 1 0 0,0 0 0 0 0,0 0-1 0 0,7 5 1 0 0,-10-9-199 0 0,0 0 1 0 0,0 0-1 0 0,0 1 1 0 0,0-1-1 0 0,0 0 0 0 0,0 0 1 0 0,0 0-1 0 0,0 0 1 0 0,0-1-1 0 0,-1 1 0 0 0,1 0 1 0 0,0 0-1 0 0,0 0 1 0 0,0-1-1 0 0,0 1 1 0 0,0-1-1 0 0,-1 1 0 0 0,1 0 1 0 0,0-1-1 0 0,0 1 1 0 0,0-1-1 0 0,-1 0 1 0 0,1 1-1 0 0,0-1 0 0 0,-1 0 1 0 0,1 1-1 0 0,-1-1 1 0 0,1 0-1 0 0,-1 0 1 0 0,1 1-1 0 0,-1-1 0 0 0,1 0 1 0 0,-1 0-1 0 0,1-1 1 0 0,14-32 329 0 0,-14 31-300 0 0,9-30 47 0 0,-2 0 1 0 0,-2 0-1 0 0,-1 0 1 0 0,-1 0-1 0 0,-2-1 0 0 0,-3-34 1 0 0,5-35 4 0 0,0 31-74 0 0,15-142 270 0 0,-15 193-262 0 0,1 0 0 0 0,0 1 0 0 0,1 0 0 0 0,1 0 0 0 0,1 0 0 0 0,1 1 0 0 0,21-34 0 0 0,-13 21-397 0 0,-14 26-4291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3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34 144 0 0,'-11'-4'868'0'0,"-1"0"0"0"0,1 0 0 0 0,-1 1 0 0 0,1 1 0 0 0,-1 0 0 0 0,0 1 1 0 0,-13 0-1 0 0,19 1-534 0 0,0 1 0 0 0,0 0 0 0 0,0 0 0 0 0,1 1 0 0 0,-1-1 0 0 0,0 1 0 0 0,1 0 0 0 0,0 1 0 0 0,-1 0 0 0 0,1-1 0 0 0,0 2 0 0 0,0-1 0 0 0,1 0 0 0 0,-1 1 0 0 0,1 0 0 0 0,-6 6 0 0 0,5-4-30 0 0,0 0 0 0 0,0 0 1 0 0,0 1-1 0 0,1-1 0 0 0,-1 1 1 0 0,2 0-1 0 0,-1 1 1 0 0,1-1-1 0 0,0 1 0 0 0,-2 9 1 0 0,4-14-160 0 0,0 1 0 0 0,1 0 1 0 0,0 0-1 0 0,-1-1 0 0 0,1 1 1 0 0,1 0-1 0 0,-1 0 0 0 0,0 0 0 0 0,1-1 1 0 0,0 1-1 0 0,0 0 0 0 0,0-1 1 0 0,0 1-1 0 0,1-1 0 0 0,-1 1 0 0 0,1-1 1 0 0,0 1-1 0 0,0-1 0 0 0,0 0 1 0 0,0 0-1 0 0,1 0 0 0 0,-1 0 1 0 0,4 3-1 0 0,26 19 619 0 0,1-2 0 0 0,1-1 0 0 0,63 31 1 0 0,46 30 748 0 0,-141-82-1487 0 0,0 0 1 0 0,0 0-1 0 0,0 0 1 0 0,0 1-1 0 0,0-1 1 0 0,0 1-1 0 0,-1-1 1 0 0,1 1 0 0 0,-1 0-1 0 0,1 0 1 0 0,-1 0-1 0 0,1 0 1 0 0,-1 0-1 0 0,0 0 1 0 0,0 0-1 0 0,0 0 1 0 0,0 0-1 0 0,-1 0 1 0 0,1 0 0 0 0,-1 1-1 0 0,1-1 1 0 0,0 4-1 0 0,-2-4-9 0 0,0 0-1 0 0,1 0 0 0 0,-1 0 0 0 0,0 0 1 0 0,0 0-1 0 0,0 0 0 0 0,0 0 1 0 0,-1 0-1 0 0,1 0 0 0 0,-1 0 1 0 0,1 0-1 0 0,-1-1 0 0 0,1 1 0 0 0,-1-1 1 0 0,0 1-1 0 0,0-1 0 0 0,0 1 1 0 0,-2 0-1 0 0,-6 4-31 0 0,0-1 0 0 0,0-1 0 0 0,-1 0 0 0 0,0 0 0 0 0,1-1 0 0 0,-1 0 0 0 0,-21 2 0 0 0,12-3-55 0 0,-1-2 0 0 0,0 0 0 0 0,-36-6 0 0 0,51 5 54 0 0,0-1 0 0 0,1 1 1 0 0,-1-1-1 0 0,1 0 0 0 0,0 0 0 0 0,0-1 0 0 0,0 1 1 0 0,-7-6-1 0 0,10 6 4 0 0,0 1-1 0 0,0-1 1 0 0,0 0 0 0 0,0 0-1 0 0,1 0 1 0 0,-1 0 0 0 0,1 0-1 0 0,0 0 1 0 0,-1 0 0 0 0,1 0-1 0 0,0-1 1 0 0,0 1 0 0 0,0 0-1 0 0,1-1 1 0 0,-1 1 0 0 0,1-1-1 0 0,-1 1 1 0 0,1-1 0 0 0,0-3 0 0 0,2-7-17 0 0,1 0 1 0 0,1 1-1 0 0,0 0 1 0 0,0-1 0 0 0,1 2-1 0 0,1-1 1 0 0,0 1-1 0 0,1-1 1 0 0,13-17 0 0 0,2-5-6 0 0,-17 26 14 0 0,0 0 0 0 0,-1 0 0 0 0,0-1 0 0 0,-1 0 0 0 0,0 1 0 0 0,0-1 0 0 0,0 0 0 0 0,-2 0 0 0 0,1-1-1 0 0,-1 1 1 0 0,0 0 0 0 0,-1-1 0 0 0,0 1 0 0 0,-2-14 0 0 0,0 16-4 0 0,0 0-1 0 0,0 0 1 0 0,0 1 0 0 0,-1-1 0 0 0,0 1-1 0 0,-1-1 1 0 0,0 1 0 0 0,1 0-1 0 0,-2 1 1 0 0,1-1 0 0 0,-1 1-1 0 0,0 0 1 0 0,0 0 0 0 0,0 0-1 0 0,-1 0 1 0 0,1 1 0 0 0,-1 0-1 0 0,0 1 1 0 0,-10-6 0 0 0,-35-13-191 0 0,27 12-1423 0 0,1-1-3940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40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17 6469 0 0,'0'0'6109'0'0,"-6"-16"5637"0"0,7 129-8739 0 0,-2-57-1616 0 0,13 108-1 0 0,-8-139-1290 0 0,-1-3 52 0 0,9 34-1 0 0,-10-50-577 0 0,0 0 0 0 0,0-1 0 0 0,1 1 0 0 0,-1-1-1 0 0,1 1 1 0 0,5 4 0 0 0,-4-7-470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3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1 212 708 0 0,'23'32'9577'0'0,"1"-10"-6612"0"0,-11-11-2010 0 0,-1 0 0 0 0,0 0 1 0 0,-1 2-1 0 0,0-1 0 0 0,-1 1 1 0 0,0 0-1 0 0,-1 1 1 0 0,10 21-1 0 0,-41-61 2212 0 0,-10-22-3202 0 0,27 36 35 0 0,0-1 0 0 0,0 1 0 0 0,1-1 0 0 0,1-1 0 0 0,0 1 0 0 0,1 0 0 0 0,1-1 1 0 0,0 1-1 0 0,0-1 0 0 0,1 1 0 0 0,1-1 0 0 0,1 0 0 0 0,2-13 0 0 0,-2 20 4 0 0,-1 1 1 0 0,1 0-1 0 0,0-1 0 0 0,0 1 0 0 0,0 0 0 0 0,1 1 0 0 0,0-1 0 0 0,1 0 0 0 0,-1 1 0 0 0,1-1 0 0 0,0 1 0 0 0,0 0 0 0 0,0 0 0 0 0,1 1 1 0 0,0 0-1 0 0,0-1 0 0 0,0 1 0 0 0,0 1 0 0 0,1-1 0 0 0,0 1 0 0 0,-1 0 0 0 0,1 0 0 0 0,0 1 0 0 0,0 0 0 0 0,1 0 0 0 0,-1 0 0 0 0,0 1 1 0 0,1 0-1 0 0,6-1 0 0 0,-9 2 1 0 0,0 0 1 0 0,0 1-1 0 0,0-1 1 0 0,-1 1 0 0 0,1 0-1 0 0,0 0 1 0 0,-1 0 0 0 0,1 0-1 0 0,-1 0 1 0 0,1 1-1 0 0,-1 0 1 0 0,1 0 0 0 0,-1 0-1 0 0,0 0 1 0 0,0 0-1 0 0,0 1 1 0 0,0-1 0 0 0,0 1-1 0 0,-1 0 1 0 0,1 0 0 0 0,-1 0-1 0 0,0 0 1 0 0,0 0-1 0 0,0 0 1 0 0,0 1 0 0 0,0-1-1 0 0,-1 0 1 0 0,0 1-1 0 0,2 4 1 0 0,4 14 41 0 0,-1 0 0 0 0,-1 1 1 0 0,4 39-1 0 0,-6-36 24 0 0,-2-19-13 0 0,0 0 0 0 0,1 0 0 0 0,-1 0 1 0 0,2 0-1 0 0,-1-1 0 0 0,1 1 0 0 0,0 0 1 0 0,0-1-1 0 0,0 0 0 0 0,1 0 0 0 0,0 0 0 0 0,0 0 1 0 0,1-1-1 0 0,0 1 0 0 0,0-1 0 0 0,0 0 1 0 0,0-1-1 0 0,1 1 0 0 0,10 5 0 0 0,-8-6 23 0 0,0-1-1 0 0,0 0 1 0 0,0 0 0 0 0,1-1-1 0 0,-1 0 1 0 0,0 0-1 0 0,1-1 1 0 0,-1 0 0 0 0,1-1-1 0 0,0 0 1 0 0,-1 0 0 0 0,1-1-1 0 0,-1 0 1 0 0,1 0-1 0 0,-1-1 1 0 0,10-3 0 0 0,32-9-2214 0 0,-49 14 1198 0 0,5 2-2977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3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12 447 600 0 0,'0'0'192'0'0,"-1"0"-1"0"0,1 0 1 0 0,0 0 0 0 0,-1 0 0 0 0,1 0-1 0 0,0 0 1 0 0,-1 0 0 0 0,1 0-1 0 0,-1 0 1 0 0,1 0 0 0 0,0 0 0 0 0,-1 0-1 0 0,1 0 1 0 0,0 0 0 0 0,-1 0-1 0 0,1 0 1 0 0,0 0 0 0 0,-1 0-1 0 0,1 0 1 0 0,0-1 0 0 0,-1 1 0 0 0,1 0-1 0 0,0 0 1 0 0,-1 0 0 0 0,1-1-1 0 0,0 1 1 0 0,0 0 0 0 0,-1 0 0 0 0,1-1-1 0 0,0 1 1 0 0,0 0 0 0 0,-1-1-1 0 0,1 1 1 0 0,0 0 0 0 0,0-1-1 0 0,0 1 1 0 0,0 0 0 0 0,0-1 0 0 0,0 1-1 0 0,-1 0 1 0 0,1-1 0 0 0,0 1-1 0 0,0 0 1 0 0,0-1 0 0 0,33-35 3667 0 0,-24 27-3352 0 0,-1 0 0 0 0,1 0 1 0 0,-1-1-1 0 0,-1 0 0 0 0,0 0 0 0 0,0-1 0 0 0,-1 0 0 0 0,-1 0 0 0 0,0 0 0 0 0,4-13 0 0 0,-3-2-118 0 0,-1 0-1 0 0,-1 0 1 0 0,-2 0 0 0 0,0 0-1 0 0,-2 0 1 0 0,-1-1-1 0 0,0 1 1 0 0,-8-32-1 0 0,5 47 106 0 0,1 12-107 0 0,-4 24 149 0 0,0 39 123 0 0,6-17 26 0 0,10 76 0 0 0,0 10-268 0 0,-2-116-2443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3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16 488 0 0,'6'-15'13541'0'0,"-10"52"-10297"0"0,-3 31-238 0 0,9-26-5285 0 0,-2-42 2000 0 0,0 1-1 0 0,1 0 1 0 0,-1 0 0 0 0,0-1 0 0 0,0 1 0 0 0,0 0 0 0 0,1-1-1 0 0,-1 1 1 0 0,1 0 0 0 0,-1-1 0 0 0,0 1 0 0 0,1-1 0 0 0,-1 1 0 0 0,1-1-1 0 0,-1 1 1 0 0,1-1 0 0 0,-1 1 0 0 0,1-1 0 0 0,0 1 0 0 0,-1-1 0 0 0,2 1-1 0 0,2 2-1753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3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58 144 0 0,'1'-2'475'0'0,"0"1"0"0"0,0 0-1 0 0,0-1 1 0 0,0 1 0 0 0,-1 0 0 0 0,1-1-1 0 0,0 1 1 0 0,-1-1 0 0 0,1 1 0 0 0,-1-1 0 0 0,0 1-1 0 0,1-1 1 0 0,-1 1 0 0 0,0-1 0 0 0,0 1-1 0 0,0-1 1 0 0,0 0 0 0 0,0 1 0 0 0,-1-1 0 0 0,1 1-1 0 0,0-1 1 0 0,-1 1 0 0 0,1-1 0 0 0,-1 1-1 0 0,1-1 1 0 0,-3-2 0 0 0,2 3-120 0 0,-1-1-1 0 0,0 1 1 0 0,0-1-1 0 0,-1 1 1 0 0,1 0 0 0 0,0 0-1 0 0,0 0 1 0 0,-1 0 0 0 0,1 0-1 0 0,0 1 1 0 0,-1-1-1 0 0,1 1 1 0 0,-1-1 0 0 0,1 1-1 0 0,-3 0 1 0 0,-8 0 170 0 0,1 0 0 0 0,0 1 0 0 0,0 1 0 0 0,0-1 0 0 0,-22 8 0 0 0,17-3-230 0 0,2 1 1 0 0,-1 0 0 0 0,1 1 0 0 0,0 1 0 0 0,1 0 0 0 0,0 1 0 0 0,0 1-1 0 0,1 0 1 0 0,1 1 0 0 0,0 0 0 0 0,-13 17 0 0 0,19-21-193 0 0,1 0 1 0 0,0 0-1 0 0,0 0 1 0 0,1 0-1 0 0,0 1 1 0 0,1-1-1 0 0,0 1 1 0 0,0 0-1 0 0,1 0 0 0 0,0 1 1 0 0,1-1-1 0 0,-1 0 1 0 0,2 1-1 0 0,0-1 1 0 0,0 0-1 0 0,0 1 1 0 0,1-1-1 0 0,1 0 1 0 0,-1 1-1 0 0,1-1 1 0 0,1 0-1 0 0,3 9 1 0 0,2-1 35 0 0,1 0 1 0 0,0 0-1 0 0,1-1 1 0 0,1 0-1 0 0,0-1 1 0 0,1 0-1 0 0,1-1 1 0 0,20 19 0 0 0,-24-25-121 0 0,0 0 0 0 0,1-1 0 0 0,-1 0 0 0 0,2 0-1 0 0,-1-1 1 0 0,1-1 0 0 0,0 1 0 0 0,0-2 0 0 0,0 0 0 0 0,1 0 0 0 0,0-1 0 0 0,-1 0 0 0 0,1-1 0 0 0,15 1 0 0 0,-25-3-46 0 0,0 1 0 0 0,0-1 0 0 0,0 0 0 0 0,0 0 0 0 0,0 0 0 0 0,0 0 0 0 0,0-1 0 0 0,-1 1 0 0 0,1 0 0 0 0,0-1 0 0 0,0 1 0 0 0,0-1 0 0 0,-1 0 0 0 0,1 0-1 0 0,0 0 1 0 0,-1 1 0 0 0,1-2 0 0 0,0 1 0 0 0,-1 0 0 0 0,1 0 0 0 0,-1 0 0 0 0,0-1 0 0 0,1 1 0 0 0,-1-1 0 0 0,0 1 0 0 0,0-1 0 0 0,0 1 0 0 0,0-1 0 0 0,0 0 0 0 0,0 1 0 0 0,-1-1 0 0 0,1 0-1 0 0,0 0 1 0 0,-1 1 0 0 0,0-1 0 0 0,1 0 0 0 0,-1-4 0 0 0,0 4 10 0 0,0-1 0 0 0,-1 0-1 0 0,0 0 1 0 0,1 1 0 0 0,-1-1-1 0 0,0 0 1 0 0,0 1 0 0 0,0-1-1 0 0,-1 1 1 0 0,1-1 0 0 0,-1 1 0 0 0,1 0-1 0 0,-1 0 1 0 0,0-1 0 0 0,0 1-1 0 0,0 0 1 0 0,0 1 0 0 0,0-1-1 0 0,0 0 1 0 0,0 0 0 0 0,-1 1-1 0 0,1 0 1 0 0,-1-1 0 0 0,1 1 0 0 0,-4-1-1 0 0,-5-1-20 0 0,0 0 0 0 0,0 1-1 0 0,0 1 1 0 0,0 0 0 0 0,0 0 0 0 0,0 1-1 0 0,0 0 1 0 0,0 1 0 0 0,0 0 0 0 0,0 1-1 0 0,-15 5 1 0 0,19-5-464 0 0,1 0-1 0 0,-1 0 0 0 0,1 1 1 0 0,0 1-1 0 0,-1-1 0 0 0,-8 7 1 0 0,10 0-1829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3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0 483 152 0 0,'15'-5'1820'0'0,"-1"0"0"0"0,1 1 0 0 0,0 1 0 0 0,0 0-1 0 0,0 1 1 0 0,0 0 0 0 0,0 2 0 0 0,20 0 0 0 0,7 5 3641 0 0,70 15 1249 0 0,-125-45-6507 0 0,7 11-186 0 0,0 1 0 0 0,2-1 1 0 0,0 0-1 0 0,0 0 0 0 0,1-1 0 0 0,1 1 1 0 0,1-1-1 0 0,0 0 0 0 0,0 1 1 0 0,2-1-1 0 0,0 0 0 0 0,0 1 0 0 0,2-1 1 0 0,0 1-1 0 0,0 0 0 0 0,1-1 1 0 0,1 2-1 0 0,0-1 0 0 0,1 0 0 0 0,1 1 1 0 0,0 0-1 0 0,10-13 0 0 0,-10 16-13 0 0,0 0 0 0 0,1 1-1 0 0,0 0 1 0 0,0 0 0 0 0,1 0-1 0 0,0 1 1 0 0,1 1-1 0 0,0 0 1 0 0,0 0 0 0 0,1 1-1 0 0,21-10 1 0 0,-23 13 11 0 0,0 0-1 0 0,1 1 0 0 0,-1 0 1 0 0,1 0-1 0 0,0 1 1 0 0,-1 0-1 0 0,1 1 1 0 0,0 0-1 0 0,0 0 1 0 0,0 1-1 0 0,-1 1 1 0 0,1 0-1 0 0,-1 0 1 0 0,1 0-1 0 0,-1 1 1 0 0,11 6-1 0 0,-17-8-8 0 0,1 0 0 0 0,-1 0-1 0 0,0 1 1 0 0,0-1 0 0 0,0 1 0 0 0,0 0-1 0 0,-1 0 1 0 0,1 0 0 0 0,0 0 0 0 0,-1 0-1 0 0,0 1 1 0 0,1-1 0 0 0,-1 1 0 0 0,0 0-1 0 0,0-1 1 0 0,0 1 0 0 0,-1 0 0 0 0,1 0-1 0 0,-1 0 1 0 0,0 1 0 0 0,0-1-1 0 0,0 0 1 0 0,0 0 0 0 0,0 1 0 0 0,0-1-1 0 0,-1 0 1 0 0,0 1 0 0 0,0-1 0 0 0,0 0-1 0 0,0 1 1 0 0,0-1 0 0 0,-1 1 0 0 0,1-1-1 0 0,-1 0 1 0 0,0 0 0 0 0,-1 4 0 0 0,-6 12 17 0 0,0-1 0 0 0,-1 0 0 0 0,-1 0 0 0 0,-1-1 0 0 0,-13 17-1 0 0,2-2 2 0 0,9-13-4 0 0,7-11-10 0 0,1 0 1 0 0,-1 0-1 0 0,1 1 1 0 0,1 0-1 0 0,-6 14 0 0 0,10-20-2 0 0,-1-1-1 0 0,0 1 1 0 0,1-1-1 0 0,0 1 1 0 0,0-1-1 0 0,0 1 1 0 0,0-1-1 0 0,0 1 1 0 0,0-1-1 0 0,1 1 1 0 0,-1-1-1 0 0,1 1 1 0 0,-1-1-1 0 0,1 1 1 0 0,0-1-1 0 0,0 0 0 0 0,0 1 1 0 0,1-1-1 0 0,-1 0 1 0 0,0 0-1 0 0,1 0 1 0 0,0 0-1 0 0,-1 0 1 0 0,1 0-1 0 0,0 0 1 0 0,4 2-1 0 0,1 2 30 0 0,1-1 0 0 0,-1 0 0 0 0,1 0 0 0 0,1-1-1 0 0,-1 0 1 0 0,1-1 0 0 0,-1 1 0 0 0,19 3 0 0 0,2-3 110 0 0,44 3-1 0 0,-2 0-1660 0 0,-61-1-2340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38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20 296 0 0,'12'-20'10450'0'0,"-10"23"-10062"0"0,0-1-1 0 0,0 1 1 0 0,0 0-1 0 0,0 0 1 0 0,-1 0-1 0 0,1 0 0 0 0,-1 1 1 0 0,0-1-1 0 0,0 0 1 0 0,0 1-1 0 0,0-1 1 0 0,0 5-1 0 0,4 48 1310 0 0,-4-43-1171 0 0,12 618 7151 0 0,-14-481-6528 0 0,-2-113-3388 0 0,-3-15-7607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3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86 388 0 0,'-14'-2'14127'0'0,"227"-18"-8320"0"0,239-14-1271 0 0,-296 28-2934 0 0,257-18 2267 0 0,-404 24-2920 0 0,-15 17-14830 0 0,1-12 10897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3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4 180 0 0,'-34'-4'11527'0'0,"33"10"-10903"0"0,0-1-1 0 0,0 0 1 0 0,0 1-1 0 0,0-1 1 0 0,1 1-1 0 0,0-1 1 0 0,0 1-1 0 0,1-1 1 0 0,0 1-1 0 0,1 7 1 0 0,0 4 264 0 0,69 471 7245 0 0,-18-152-5069 0 0,-34-153-3337 0 0,-18-182 119 0 0,-1-1 0 0 0,0 0 0 0 0,1 0 1 0 0,-1 1-1 0 0,0-1 0 0 0,1 0 0 0 0,-1 0 0 0 0,1 0 0 0 0,-1 1 0 0 0,0-1 0 0 0,1 0 0 0 0,-1 0 1 0 0,1 0-1 0 0,-1 0 0 0 0,0 0 0 0 0,1 0 0 0 0,-1 0 0 0 0,1 0 0 0 0,-1 0 0 0 0,1 0 0 0 0,-1 0 1 0 0,0 0-1 0 0,1 0 0 0 0,-1-1 0 0 0,1 1 0 0 0,-1 0 0 0 0,0 0 0 0 0,1 0 0 0 0,-1-1 0 0 0,1 1 1 0 0,-1 0-1 0 0,0 0 0 0 0,1-1 0 0 0,-1 1 0 0 0,0 0 0 0 0,0 0 0 0 0,1-1 0 0 0,-1 1 0 0 0,0-1 1 0 0,0 1-1 0 0,1-1 0 0 0,16-13-6182 0 0,-3 2 3322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39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22 120 0 0,'8'-22'10559'0'0,"-1"37"-6461"0"0,3 52-2636 0 0,-9-55 40 0 0,18 229 3974 0 0,11 71-1484 0 0,-5-189-2718 0 0,15 94 802 0 0,-31-52-169 0 0,-8-162-1877 0 0,-1-2-15 0 0,0 0 0 0 0,0 1 0 0 0,0-1 0 0 0,0 1 0 0 0,0-1 0 0 0,0 0 0 0 0,0 1 0 0 0,-1-1 0 0 0,1 0 1 0 0,0 1-1 0 0,-1-1 0 0 0,1 0 0 0 0,-1 0 0 0 0,1 1 0 0 0,-1-1 0 0 0,0 0 0 0 0,0 1 0 0 0,0-1-15 0 0,0-1 0 0 0,0 1 0 0 0,0-1 0 0 0,0 1 0 0 0,0-1 0 0 0,0 1 0 0 0,0-1 0 0 0,0 0 0 0 0,0 1 0 0 0,0-1 0 0 0,0 0 0 0 0,0 0 0 0 0,0 0 0 0 0,0 0 0 0 0,0 0 0 0 0,0 0 0 0 0,0 0 0 0 0,0-1 0 0 0,0 1 0 0 0,0 0 0 0 0,-2-1 0 0 0,-20-6 0 0 0,22 7 0 0 0,-94-25-80 0 0,0 4 0 0 0,-2 4 1 0 0,0 4-1 0 0,0 5 0 0 0,-133 5 0 0 0,153 13 1151 0 0,25-1-4245 0 0,18-7-9211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4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62 508 0 0,'0'-3'316'0'0,"0"1"-1"0"0,0-1 1 0 0,0 0 0 0 0,-1 1-1 0 0,1-1 1 0 0,-1 1 0 0 0,0-1-1 0 0,0 1 1 0 0,0-1 0 0 0,0 1 0 0 0,0-1-1 0 0,-1 1 1 0 0,1 0 0 0 0,-1 0-1 0 0,1 0 1 0 0,-1 0 0 0 0,0 0-1 0 0,0 0 1 0 0,1 0 0 0 0,-2 0-1 0 0,1 1 1 0 0,0-1 0 0 0,0 1-1 0 0,0-1 1 0 0,-1 1 0 0 0,1 0-1 0 0,-1 0 1 0 0,1 0 0 0 0,-1 0-1 0 0,1 1 1 0 0,-1-1 0 0 0,1 1-1 0 0,-1-1 1 0 0,0 1 0 0 0,1 0 0 0 0,-1 0-1 0 0,0 0 1 0 0,-4 1 0 0 0,-2 0 229 0 0,-1-1 1 0 0,0 2-1 0 0,1-1 0 0 0,-1 1 1 0 0,1 1-1 0 0,-1 0 1 0 0,1 0-1 0 0,0 1 1 0 0,-12 7-1 0 0,8-3-139 0 0,0 1 0 0 0,1 0-1 0 0,0 1 1 0 0,0 1 0 0 0,1 0-1 0 0,1 0 1 0 0,0 1 0 0 0,1 1-1 0 0,0-1 1 0 0,1 1 0 0 0,-11 22-1 0 0,15-25-190 0 0,0 1-1 0 0,0 0 1 0 0,1 0-1 0 0,1 1 1 0 0,0-1 0 0 0,0 1-1 0 0,1-1 1 0 0,0 1-1 0 0,1 0 1 0 0,1-1-1 0 0,0 1 1 0 0,0-1 0 0 0,1 1-1 0 0,0-1 1 0 0,1 0-1 0 0,5 12 1 0 0,-1-5 26 0 0,1 0 0 0 0,1 0 1 0 0,1-1-1 0 0,0 0 0 0 0,1-1 0 0 0,18 20 1 0 0,-23-28-206 0 0,1-1 0 0 0,0 0 0 0 0,0 0-1 0 0,1-1 1 0 0,0 0 0 0 0,0-1 0 0 0,0 1 0 0 0,1-1 0 0 0,-1-1 0 0 0,1 0 0 0 0,0 0 0 0 0,1-1 0 0 0,-1 0 0 0 0,12 2 0 0 0,-18-5-78 0 0,0 1 1 0 0,-1-1-1 0 0,1 0 0 0 0,-1-1 1 0 0,1 1-1 0 0,0 0 1 0 0,-1-1-1 0 0,1 0 0 0 0,-1 1 1 0 0,1-1-1 0 0,-1 0 0 0 0,0 0 1 0 0,1-1-1 0 0,-1 1 0 0 0,0 0 1 0 0,0-1-1 0 0,0 1 0 0 0,0-1 1 0 0,0 0-1 0 0,0 0 1 0 0,0 0-1 0 0,0 0 0 0 0,2-3 1 0 0,-1 0-35 0 0,0 0 1 0 0,-1 0-1 0 0,1 0 1 0 0,-1 0-1 0 0,0 0 1 0 0,0 0-1 0 0,0-1 1 0 0,-1 1-1 0 0,1-8 1 0 0,-2 11 70 0 0,0 1 0 0 0,0-1-1 0 0,-1 0 1 0 0,1 0 0 0 0,-1 0 0 0 0,1 0 0 0 0,-1 1 0 0 0,0-1 0 0 0,1 0-1 0 0,-1 0 1 0 0,0 1 0 0 0,0-1 0 0 0,0 1 0 0 0,0-1 0 0 0,-1 1 0 0 0,1-1 0 0 0,0 1-1 0 0,-1-1 1 0 0,1 1 0 0 0,-1 0 0 0 0,1 0 0 0 0,-1 0 0 0 0,1 0 0 0 0,-1 0-1 0 0,0 0 1 0 0,0 1 0 0 0,1-1 0 0 0,-1 0 0 0 0,-3 0 0 0 0,-53-11 57 0 0,46 12-50 0 0,0-1 0 0 0,0 1-1 0 0,0 1 1 0 0,0 0 0 0 0,0 1-1 0 0,-23 6 1 0 0,-6 11-2491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40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116 217 6869 0 0,'-20'-6'3651'0'0,"-36"-11"3293"0"0,53 16-6517 0 0,0 0 0 0 0,0 0 0 0 0,0-1 0 0 0,0 1 1 0 0,1-1-1 0 0,-1 0 0 0 0,1 1 0 0 0,-1-1 0 0 0,1-1 0 0 0,-1 1 1 0 0,1 0-1 0 0,0 0 0 0 0,-3-6 0 0 0,4 7-319 0 0,1 0 1 0 0,1 0-1 0 0,-1 0 0 0 0,0 0 1 0 0,0-1-1 0 0,0 1 0 0 0,1 0 1 0 0,-1 0-1 0 0,0 0 0 0 0,1 0 0 0 0,-1 0 1 0 0,1 0-1 0 0,-1 0 0 0 0,1 0 1 0 0,0 0-1 0 0,-1 0 0 0 0,1 1 0 0 0,0-1 1 0 0,0 0-1 0 0,-1 0 0 0 0,1 1 1 0 0,0-1-1 0 0,0 0 0 0 0,0 1 0 0 0,0-1 1 0 0,0 1-1 0 0,0-1 0 0 0,2 0 1 0 0,33-17 797 0 0,-8 7-463 0 0,0 2 0 0 0,1 1 0 0 0,40-6 0 0 0,94-6 649 0 0,-33 6-498 0 0,-70 6-1187 0 0,37-6-4303 0 0,-33 0-4917 0 0,-41 7 7131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41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0 340 6809 0 0,'3'0'8010'0'0,"11"3"-4708"0"0,54 5 2107 0 0,-20 1-2501 0 0,62 19 1 0 0,-108-27-2665 0 0,-2-1-220 0 0,0 0 0 0 0,0 0-1 0 0,0 0 1 0 0,0 0-1 0 0,1 1 1 0 0,-1-1-1 0 0,0 0 1 0 0,0 0 0 0 0,0 0-1 0 0,1 0 1 0 0,-1 0-1 0 0,0 0 1 0 0,0 0-1 0 0,0 0 1 0 0,1 0 0 0 0,-1 0-1 0 0,0 0 1 0 0,0 0-1 0 0,1 0 1 0 0,-1 0 0 0 0,0 0-1 0 0,0 0 1 0 0,0 0-1 0 0,1 0 1 0 0,-1 0-1 0 0,0 0 1 0 0,0-1 0 0 0,0 1-1 0 0,1 0 1 0 0,-1 0-1 0 0,0 0 1 0 0,0 0-1 0 0,0 0 1 0 0,0 0 0 0 0,0-1-1 0 0,1 1 1 0 0,-1 0-1 0 0,0 0 1 0 0,0 0 0 0 0,0-1-1 0 0,-7-10-44 0 0,0 0 0 0 0,0 0 0 0 0,1-1 0 0 0,1 0-1 0 0,0 0 1 0 0,1-1 0 0 0,-4-16 0 0 0,6 21 12 0 0,2 0-1 0 0,-1 0 1 0 0,1 0-1 0 0,0 0 1 0 0,0 0-1 0 0,1 0 1 0 0,0 0-1 0 0,1 0 1 0 0,0 0 0 0 0,0 0-1 0 0,0 0 1 0 0,1 1-1 0 0,8-15 1 0 0,-4 9 43 0 0,2 0 0 0 0,0 0 0 0 0,0 1 0 0 0,1 0 0 0 0,0 1 0 0 0,1 0 1 0 0,1 1-1 0 0,22-16 0 0 0,-29 22-11 0 0,0 1 0 0 0,0 0 1 0 0,0 0-1 0 0,0 0 1 0 0,1 0-1 0 0,-1 1 0 0 0,1 0 1 0 0,0 0-1 0 0,0 1 0 0 0,0 0 1 0 0,0 0-1 0 0,0 0 0 0 0,0 0 1 0 0,0 1-1 0 0,0 0 0 0 0,0 0 1 0 0,0 1-1 0 0,0 0 0 0 0,0 0 1 0 0,0 0-1 0 0,0 1 0 0 0,-1 0 1 0 0,1 0-1 0 0,0 0 1 0 0,5 4-1 0 0,-8-4-12 0 0,0 1 1 0 0,0-1-1 0 0,0 1 0 0 0,0-1 0 0 0,-1 1 1 0 0,1 0-1 0 0,-1 0 0 0 0,0 0 1 0 0,0 1-1 0 0,0-1 0 0 0,-1 0 1 0 0,1 1-1 0 0,-1-1 0 0 0,1 1 1 0 0,-1 0-1 0 0,0-1 0 0 0,-1 1 1 0 0,1 0-1 0 0,-1-1 0 0 0,1 1 1 0 0,-1 0-1 0 0,-1 4 0 0 0,0 10 32 0 0,-1 0-1 0 0,0 0 1 0 0,-8 25 0 0 0,2-7 27 0 0,6-24-46 0 0,0 1 1 0 0,0 0 0 0 0,1 0-1 0 0,1 0 1 0 0,0-1-1 0 0,1 1 1 0 0,4 21 0 0 0,-4-29-17 0 0,1 0 0 0 0,0 0 0 0 0,0-1 0 0 0,0 1 0 0 0,0 0 0 0 0,1-1 0 0 0,0 0 0 0 0,0 0 0 0 0,0 0 0 0 0,0 0 0 0 0,0 0 0 0 0,1-1 0 0 0,0 1 0 0 0,0-1 0 0 0,0 0 0 0 0,0 0 0 0 0,0 0 0 0 0,1-1 0 0 0,-1 1 1 0 0,1-1-1 0 0,0 0 0 0 0,6 1 0 0 0,1 1-99 0 0,0-1 1 0 0,1-1-1 0 0,23 2 1 0 0,14-3-3453 0 0,-46 2 2506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4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 44 0 0,'-2'-6'11839'0'0,"-5"44"-9297"0"0,3 1-1 0 0,0 53 0 0 0,2-27-995 0 0,3 461 4303 0 0,4-366-4661 0 0,-10 231 1030 0 0,-1-103-1334 0 0,17 20 83 0 0,-1-74-359 0 0,-1-53-608 0 0,1 43 0 0 0,-8-211 0 0 0,-1-8 0 0 0,0-1 0 0 0,0 1 0 0 0,0-1 0 0 0,-1 1 0 0 0,0-1 0 0 0,0 1 0 0 0,0-1 0 0 0,-2 6 0 0 0,2-1 0 0 0,1-3 0 0 0,1 0 0 0 0,-2-1-99 0 0,0-4-499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44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831 8 252 0 0,'-8'-7'10819'0'0,"6"10"-10433"0"0,0 0 0 0 0,1 0 0 0 0,-1 0-1 0 0,1 0 1 0 0,0 0 0 0 0,0 1 0 0 0,0-1 0 0 0,0 0 0 0 0,0 1 0 0 0,1-1 0 0 0,-1 1-1 0 0,1-1 1 0 0,0 6 0 0 0,3 58 1800 0 0,0-36-1229 0 0,3 166 3091 0 0,58 355 0 0 0,-14-317-1225 0 0,-49-234-2785 0 0,-1-1 0 0 0,0 0 0 0 0,0 0 0 0 0,0 1 0 0 0,0-1 0 0 0,0 0 0 0 0,0 1 1 0 0,0-1-1 0 0,0 0 0 0 0,0 1 0 0 0,0-1 0 0 0,0 0 0 0 0,0 1 0 0 0,0-1 0 0 0,0 0 0 0 0,0 1 0 0 0,0-1 0 0 0,-1 0 0 0 0,1 1 1 0 0,0-1-1 0 0,0 0 0 0 0,0 0 0 0 0,0 1 0 0 0,-1-1 0 0 0,1 0 0 0 0,0 0 0 0 0,0 1 0 0 0,0-1 0 0 0,-1 0 0 0 0,1 0 1 0 0,0 1-1 0 0,-1-1 0 0 0,1 0 0 0 0,0 0 0 0 0,0 0 0 0 0,-1 0 0 0 0,1 0 0 0 0,-1 1 0 0 0,-18-2 498 0 0,-35-14-705 0 0,34 8 280 0 0,-3 2-121 0 0,0 2 0 0 0,0 0 1 0 0,-1 1-1 0 0,1 1 0 0 0,-1 2 1 0 0,1 0-1 0 0,0 1 1 0 0,-1 2-1 0 0,-27 7 0 0 0,10 0 6 0 0,0 3-1 0 0,1 1 0 0 0,0 1 0 0 0,-44 27 1 0 0,60-29 13 0 0,1 1 1 0 0,0 1 0 0 0,1 1 0 0 0,1 1-1 0 0,0 1 1 0 0,2 1 0 0 0,0 0 0 0 0,1 2-1 0 0,1 0 1 0 0,1 1 0 0 0,1 0 0 0 0,2 2-1 0 0,0-1 1 0 0,1 2 0 0 0,2-1 0 0 0,0 2 0 0 0,2-1-1 0 0,1 1 1 0 0,1 0 0 0 0,1 1 0 0 0,-2 42-1 0 0,7-44 2 0 0,0 0-1 0 0,2 0 0 0 0,0 0 0 0 0,2 0 1 0 0,1 0-1 0 0,1 0 0 0 0,1-1 1 0 0,1 0-1 0 0,2-1 0 0 0,0 0 0 0 0,2 0 1 0 0,0-1-1 0 0,2-1 0 0 0,0 0 0 0 0,1 0 1 0 0,29 29-1 0 0,-13-21-10 0 0,1-2 0 0 0,0-1 0 0 0,3-2 0 0 0,0-1 0 0 0,1-2 0 0 0,1-1 0 0 0,1-2 0 0 0,1-2 0 0 0,0-1 0 0 0,1-3 0 0 0,1 0 0 0 0,0-3 0 0 0,1-2 0 0 0,0-1 0 0 0,61 2 0 0 0,-25-6 0 0 0,123-11 0 0 0,-174 5 0 0 0,-1-1 0 0 0,0-1 0 0 0,0-1 0 0 0,0-1 0 0 0,-1-2 0 0 0,0 0 0 0 0,0-2 0 0 0,32-19 0 0 0,-42 19 0 0 0,0-1 0 0 0,0 0 0 0 0,-1-1 0 0 0,-1-1 0 0 0,0 0 0 0 0,-1-1 0 0 0,-1 0 0 0 0,0-1 0 0 0,15-30 0 0 0,-12 17 0 0 0,-1-2 0 0 0,-1 0 0 0 0,-2 0 0 0 0,13-60 0 0 0,-20 63 0 0 0,-1-1 0 0 0,-1 1 0 0 0,-2-1 0 0 0,0 1 0 0 0,-2 0 0 0 0,-2-1 0 0 0,0 1 0 0 0,-1 1 0 0 0,-2-1 0 0 0,-1 1 0 0 0,-1 1 0 0 0,-2 0 0 0 0,0 0 0 0 0,-2 1 0 0 0,-21-31 0 0 0,7 23-4 0 0,-1 2 0 0 0,-2 1 0 0 0,-1 1-1 0 0,-1 1 1 0 0,-1 2 0 0 0,-1 2 0 0 0,-2 1 0 0 0,0 1 0 0 0,-1 3 0 0 0,-1 1-1 0 0,-1 1 1 0 0,-1 3 0 0 0,0 1 0 0 0,-1 2 0 0 0,0 2 0 0 0,0 2 0 0 0,-1 1-1 0 0,-50 1 1 0 0,85 5-397 0 0,-26 1-842 0 0,14 2-3552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45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1 732 0 0,'0'25'11176'0'0,"1"10"-3846"0"0,0 60-831 0 0,-2 83-6080 0 0,-3-109 2210 0 0,-1-6-1720 0 0,5-49-5531 0 0,0-1-4995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4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94 84 0 0,'-1'-2'223'0'0,"1"1"1"0"0,-1-1-1 0 0,1 0 1 0 0,-1 1-1 0 0,1-1 0 0 0,-1 1 1 0 0,0-1-1 0 0,0 0 1 0 0,0 1-1 0 0,0 0 0 0 0,0-1 1 0 0,0 1-1 0 0,0 0 1 0 0,0-1-1 0 0,0 1 0 0 0,-1 0 1 0 0,1 0-1 0 0,-1 0 0 0 0,1 0 1 0 0,-1 0-1 0 0,1 0 1 0 0,-1 1-1 0 0,1-1 0 0 0,-1 0 1 0 0,0 1-1 0 0,1-1 1 0 0,-1 1-1 0 0,0 0 0 0 0,1-1 1 0 0,-1 1-1 0 0,0 0 1 0 0,0 0-1 0 0,1 0 0 0 0,-1 0 1 0 0,0 1-1 0 0,1-1 1 0 0,-1 0-1 0 0,0 1 0 0 0,1-1 1 0 0,-1 1-1 0 0,0-1 1 0 0,1 1-1 0 0,-1 0 0 0 0,1 0 1 0 0,-2 1-1 0 0,-10 6 865 0 0,1 0 0 0 0,0 1 0 0 0,1 0 0 0 0,-16 16-1 0 0,14-12-173 0 0,-20 21 1329 0 0,23-23-314 0 0,0 0 0 0 0,-24 19 1013 0 0,33-33-2843 0 0,1 0-1 0 0,-1 0 0 0 0,1 0 1 0 0,-1-1-1 0 0,1 1 0 0 0,0 0 1 0 0,1 0-1 0 0,-1-1 0 0 0,0 1 1 0 0,2-4-1 0 0,-2 7-93 0 0,4-16 75 0 0,0 0-1 0 0,1 1 1 0 0,0 0-1 0 0,2 0 1 0 0,-1 0 0 0 0,2 1-1 0 0,0 0 1 0 0,1 0-1 0 0,0 1 1 0 0,12-13 0 0 0,-20 25-71 0 0,0 0 1 0 0,0 0-1 0 0,0 0 1 0 0,1 0-1 0 0,-1 0 1 0 0,1 0 0 0 0,-1 0-1 0 0,0 0 1 0 0,1 0-1 0 0,-1 1 1 0 0,1-1 0 0 0,0 0-1 0 0,-1 1 1 0 0,1 0-1 0 0,-1-1 1 0 0,1 1 0 0 0,0 0-1 0 0,-1 0 1 0 0,1 0-1 0 0,0 0 1 0 0,-1 0 0 0 0,1 0-1 0 0,2 1 1 0 0,0 0 9 0 0,0 1 0 0 0,-1-1 0 0 0,1 1 1 0 0,-1 0-1 0 0,0 0 0 0 0,0 0 1 0 0,0 1-1 0 0,0-1 0 0 0,0 1 0 0 0,3 2 1 0 0,6 9 74 0 0,-1 1 0 0 0,0 0-1 0 0,11 22 1 0 0,-19-32-64 0 0,106 204 1050 0 0,-116-216-1079 0 0,1 0 1 0 0,-1 1-1 0 0,-1 0 1 0 0,1 0-1 0 0,-1 0 1 0 0,0 1-1 0 0,0 1 1 0 0,0-1-1 0 0,-1 1 1 0 0,-15-5-1 0 0,8 3-82 0 0,-1 0 0 0 0,0 1 0 0 0,0 1 0 0 0,0 0-1 0 0,-33-2 1 0 0,50 6-30 0 0,0 0-1 0 0,-1 0 1 0 0,1 0-1 0 0,-1 0 0 0 0,1 1 1 0 0,0-1-1 0 0,-1 0 1 0 0,1 0-1 0 0,0 0 0 0 0,-1 0 1 0 0,1 0-1 0 0,0 1 1 0 0,0-1-1 0 0,-1 0 0 0 0,1 0 1 0 0,0 0-1 0 0,-1 1 1 0 0,1-1-1 0 0,0 0 0 0 0,0 1 1 0 0,0-1-1 0 0,-1 0 1 0 0,1 0-1 0 0,0 1 0 0 0,0-1 1 0 0,0 0-1 0 0,0 1 0 0 0,-1-1 1 0 0,1 0-1 0 0,0 1 1 0 0,0-1-1 0 0,0 1 0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47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20 132 0 0,'-4'-19'5026'0'0,"-3"33"-179"0"0,-4 34-642 0 0,-9 197 2181 0 0,9-151-4726 0 0,4-1-1 0 0,7 97 1 0 0,39 454 3555 0 0,-4-364-4295 0 0,4 43 137 0 0,3 3-1057 0 0,-28-242 0 0 0,-1 4-591 0 0,-14-90 823 0 0,-1-10-2910 0 0,2-4-7692 0 0,2 4 7051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4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9 123 684 0 0,'-1'-1'337'0'0,"1"1"-1"0"0,-1-1 1 0 0,0 0-1 0 0,0 0 1 0 0,1 0 0 0 0,-1 0-1 0 0,1-1 1 0 0,-1 1-1 0 0,1 0 1 0 0,-1 0 0 0 0,1 0-1 0 0,0 0 1 0 0,-1 0-1 0 0,1-1 1 0 0,0 1 0 0 0,0 0-1 0 0,0 0 1 0 0,0 0-1 0 0,0-1 1 0 0,0 1 0 0 0,0 0-1 0 0,0 0 1 0 0,1 0-1 0 0,-1-1 1 0 0,0 1 0 0 0,1-1-1 0 0,1-2 121 0 0,0 1 1 0 0,0-1-1 0 0,1 1 0 0 0,-1 0 0 0 0,1 0 0 0 0,-1 0 0 0 0,1 0 1 0 0,4-4-1 0 0,3-1 293 0 0,1 1 1 0 0,0 0 0 0 0,0 0 0 0 0,15-6-1 0 0,-19 10-430 0 0,0 0-1 0 0,-1 1 0 0 0,1 0 0 0 0,0 0 1 0 0,0 0-1 0 0,0 1 0 0 0,0 0 1 0 0,1 1-1 0 0,-1 0 0 0 0,8 0 0 0 0,-13 1-240 0 0,1-1 0 0 0,0 1-1 0 0,-1 0 1 0 0,1 0 0 0 0,-1 0-1 0 0,1 0 1 0 0,-1 0 0 0 0,0 1 0 0 0,1-1-1 0 0,-1 1 1 0 0,0-1 0 0 0,0 1-1 0 0,0 0 1 0 0,0 0 0 0 0,0 0-1 0 0,-1 0 1 0 0,1 0 0 0 0,0 1-1 0 0,-1-1 1 0 0,0 0 0 0 0,1 1-1 0 0,-1-1 1 0 0,0 1 0 0 0,0-1-1 0 0,-1 1 1 0 0,1-1 0 0 0,0 1-1 0 0,-1 0 1 0 0,0-1 0 0 0,1 4-1 0 0,0 2-31 0 0,-1 0-1 0 0,0 0 0 0 0,0 0 0 0 0,-1 0 0 0 0,1 0 1 0 0,-2 0-1 0 0,1 0 0 0 0,-1 0 0 0 0,-1-1 0 0 0,1 1 0 0 0,-1 0 1 0 0,0-1-1 0 0,-1 0 0 0 0,-6 10 0 0 0,2-5-84 0 0,-1-1 0 0 0,0-1 0 0 0,0 1 0 0 0,-1-2 0 0 0,0 1 0 0 0,-1-1 0 0 0,-18 12 0 0 0,28-21 33 0 0,1 1 1 0 0,-1-1 0 0 0,1 1 0 0 0,-1-1 0 0 0,1 1 0 0 0,-1-1 0 0 0,1 1 0 0 0,-1-1 0 0 0,1 1-1 0 0,-1 0 1 0 0,1-1 0 0 0,0 1 0 0 0,-1 0 0 0 0,1-1 0 0 0,0 1 0 0 0,0 0 0 0 0,0-1 0 0 0,-1 1 0 0 0,1 0-1 0 0,0 0 1 0 0,0-1 0 0 0,0 1 0 0 0,0 0 0 0 0,0-1 0 0 0,0 1 0 0 0,1 0 0 0 0,-1 0 0 0 0,0-1-1 0 0,0 1 1 0 0,0 0 0 0 0,1-1 0 0 0,-1 1 0 0 0,0 0 0 0 0,1-1 0 0 0,-1 1 0 0 0,0 0 0 0 0,1-1 0 0 0,-1 1-1 0 0,1-1 1 0 0,-1 1 0 0 0,1-1 0 0 0,-1 1 0 0 0,1-1 0 0 0,0 1 0 0 0,-1-1 0 0 0,1 1 0 0 0,-1-1-1 0 0,1 0 1 0 0,1 1 0 0 0,39 25-1 0 0,-32-21-14 0 0,12 7 50 0 0,-2 1 0 0 0,1 2 0 0 0,25 24 0 0 0,-39-34 24 0 0,-1 0 1 0 0,0 1 0 0 0,0-1-1 0 0,-1 1 1 0 0,0 0-1 0 0,0 0 1 0 0,0 1-1 0 0,-1-1 1 0 0,0 1 0 0 0,0 0-1 0 0,-1 0 1 0 0,0 0-1 0 0,0 0 1 0 0,0 0-1 0 0,1 14 1 0 0,-4-17-13 0 0,1 0 0 0 0,0-1 0 0 0,-1 1 0 0 0,1 0 0 0 0,-1-1 0 0 0,0 1 0 0 0,0-1 0 0 0,-1 1 0 0 0,1-1 0 0 0,-1 1 0 0 0,0-1 0 0 0,0 0 0 0 0,0 0 0 0 0,0 0 0 0 0,0 0 0 0 0,-5 5 0 0 0,1-4 12 0 0,1 1 0 0 0,-1-1 0 0 0,0 0 1 0 0,0 0-1 0 0,-1-1 0 0 0,1 1 0 0 0,-1-2 0 0 0,-9 4 1 0 0,4-2-1 0 0,-1-1 0 0 0,1-1 0 0 0,-1 1 0 0 0,0-2 0 0 0,1 0 0 0 0,-1-1 0 0 0,0 0 0 0 0,0-1 0 0 0,-18-3 0 0 0,-4-8-515 0 0,17 2-1534 0 0,11-2-4611 0 0,8 4 1192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49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95 396 0 0,'1'-6'858'0'0,"0"1"0"0"0,0 0 0 0 0,-1-1-1 0 0,0 1 1 0 0,0 0 0 0 0,-1-1 0 0 0,1 1 0 0 0,-1-1-1 0 0,0 1 1 0 0,0 0 0 0 0,-1 0 0 0 0,-3-9 0 0 0,4 13-667 0 0,0 0 0 0 0,1 0 0 0 0,-1 0 1 0 0,0 0-1 0 0,0 0 0 0 0,1 0 0 0 0,-1 0 0 0 0,0 0 1 0 0,0 0-1 0 0,0 0 0 0 0,0 1 0 0 0,0-1 0 0 0,0 0 1 0 0,-1 1-1 0 0,1-1 0 0 0,0 1 0 0 0,0-1 0 0 0,0 1 1 0 0,-1-1-1 0 0,1 1 0 0 0,0 0 0 0 0,0 0 1 0 0,-1 0-1 0 0,1-1 0 0 0,0 1 0 0 0,0 0 0 0 0,-1 1 1 0 0,1-1-1 0 0,0 0 0 0 0,0 0 0 0 0,-1 1 0 0 0,1-1 1 0 0,0 0-1 0 0,-2 2 0 0 0,-37 17 2038 0 0,28-9-1915 0 0,0 0-1 0 0,1 1 1 0 0,0 0-1 0 0,1 0 1 0 0,0 2-1 0 0,1-1 1 0 0,0 1-1 0 0,1 0 1 0 0,0 1-1 0 0,1-1 1 0 0,1 2-1 0 0,0-1 1 0 0,1 1-1 0 0,1 0 1 0 0,0 0-1 0 0,1 0 1 0 0,0 0-1 0 0,2 1 1 0 0,0-1-1 0 0,0 1 1 0 0,1-1-1 0 0,1 1 1 0 0,1-1-1 0 0,0 0 1 0 0,1 1-1 0 0,1-1 1 0 0,9 25-1 0 0,-6-26-181 0 0,0-1 0 0 0,1 0-1 0 0,1-1 1 0 0,0 0 0 0 0,1 0 0 0 0,0-1-1 0 0,0 0 1 0 0,15 11 0 0 0,-21-18-173 0 0,1 0 1 0 0,0 0-1 0 0,0 0 1 0 0,0-1 0 0 0,1 0-1 0 0,-1 0 1 0 0,1 0-1 0 0,0-1 1 0 0,-1 0-1 0 0,1 0 1 0 0,0 0 0 0 0,0-1-1 0 0,0 0 1 0 0,1 0-1 0 0,-1 0 1 0 0,0-1-1 0 0,0 0 1 0 0,0 0-1 0 0,0-1 1 0 0,1 0 0 0 0,-1 0-1 0 0,10-3 1 0 0,-13 3-42 0 0,0-1 0 0 0,0 1 0 0 0,0-1 0 0 0,0 0 1 0 0,-1 0-1 0 0,1 0 0 0 0,0-1 0 0 0,-1 1 0 0 0,0 0 1 0 0,0-1-1 0 0,1 0 0 0 0,-1 1 0 0 0,-1-1 0 0 0,1 0 1 0 0,0 0-1 0 0,-1 0 0 0 0,0 0 0 0 0,1 0 0 0 0,-1-1 1 0 0,0 1-1 0 0,-1 0 0 0 0,1-1 0 0 0,-1 1 0 0 0,1 0 1 0 0,-1-1-1 0 0,0 1 0 0 0,-1-6 0 0 0,1 6 62 0 0,0 1 0 0 0,-1 0 0 0 0,1 0 0 0 0,-1-1 0 0 0,0 1 0 0 0,0 0 0 0 0,0 0 0 0 0,0 0 0 0 0,0 0 0 0 0,0 0 0 0 0,0 0 0 0 0,-1 0-1 0 0,1 0 1 0 0,-1 0 0 0 0,1 1 0 0 0,-1-1 0 0 0,0 1 0 0 0,0-1 0 0 0,0 1 0 0 0,0 0 0 0 0,0-1 0 0 0,0 1 0 0 0,0 0 0 0 0,0 0 0 0 0,0 1 0 0 0,0-1 0 0 0,-1 0 0 0 0,1 1-1 0 0,0-1 1 0 0,0 1 0 0 0,-1 0 0 0 0,1-1 0 0 0,0 1 0 0 0,-1 1 0 0 0,1-1 0 0 0,0 0 0 0 0,-1 0 0 0 0,1 1 0 0 0,0-1 0 0 0,-3 2 0 0 0,-6 1-76 0 0,1 0 0 0 0,-1 0-1 0 0,1 2 1 0 0,-13 6 0 0 0,-4 12-2301 0 0,26-22 2017 0 0,0 0 0 0 0,0 0 0 0 0,1 0 0 0 0,-1 1 1 0 0,1-1-1 0 0,-1 0 0 0 0,1 0 0 0 0,-1 1 0 0 0,1-1 0 0 0,0 0 1 0 0,-1 1-1 0 0,1-1 0 0 0,0 0 0 0 0,0 1 0 0 0,0-1 1 0 0,0 0-1 0 0,0 1 0 0 0,1-1 0 0 0,-1 0 0 0 0,1 3 0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50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91 293 248 0 0,'-2'1'383'0'0,"0"-1"-1"0"0,0 1 1 0 0,0 0 0 0 0,0 0-1 0 0,0 0 1 0 0,1 0-1 0 0,-1 0 1 0 0,0 0 0 0 0,1 0-1 0 0,-1 1 1 0 0,0-1 0 0 0,1 1-1 0 0,-1-1 1 0 0,1 1-1 0 0,0-1 1 0 0,0 1 0 0 0,0 0-1 0 0,-1 0 1 0 0,1-1 0 0 0,1 1-1 0 0,-1 0 1 0 0,-1 3 0 0 0,-17 49 3595 0 0,17-48-3334 0 0,-8 44 2786 0 0,7-37-1833 0 0,1 0 0 0 0,-2 0 0 0 0,1 0 0 0 0,-8 14 0 0 0,11-32-1533 0 0,-1 1 0 0 0,0-1 0 0 0,1 0 1 0 0,0 0-1 0 0,0 0 0 0 0,1 0 1 0 0,-1 0-1 0 0,1 1 0 0 0,0-1 0 0 0,3-8 1 0 0,1-10 21 0 0,22-135 121 0 0,28-80 220 0 0,-55 236-408 0 0,0 0 0 0 0,1 0-1 0 0,-1 0 1 0 0,1-1 0 0 0,0 1 0 0 0,-1 0-1 0 0,1 0 1 0 0,0 0 0 0 0,0 0 0 0 0,0 1-1 0 0,1-1 1 0 0,-1 0 0 0 0,0 0 0 0 0,1 1-1 0 0,-1-1 1 0 0,4-2 0 0 0,-4 4 45 0 0,19 27 266 0 0,8 32 36 0 0,37 110-1 0 0,-43-104-276 0 0,44 90-1 0 0,-66-155-110 0 0,19 32-344 0 0,-18-30 278 0 0,0-1 0 0 0,0 1 0 0 0,0-1 1 0 0,0 1-1 0 0,0-1 0 0 0,1 1 0 0 0,-1-1 0 0 0,0 0 0 0 0,1 0 0 0 0,-1 0 0 0 0,1 1 0 0 0,-1-1 0 0 0,1-1 0 0 0,0 1 1 0 0,-1 0-1 0 0,4 1 0 0 0,-19-39-96 0 0,6 26 275 0 0,-1 0 0 0 0,0 0-1 0 0,-1 1 1 0 0,0 0-1 0 0,-1 1 1 0 0,0 1 0 0 0,0-1-1 0 0,-1 2 1 0 0,0-1 0 0 0,-14-5-1 0 0,7 4 104 0 0,0 1 0 0 0,-1 1-1 0 0,0 1 1 0 0,-1 1 0 0 0,1 0 0 0 0,-23-1-1 0 0,25 6-1314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1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48 148 0 0,'6'-13'2360'0'0,"-5"9"-794"0"0,0 0 0 0 0,1 1 0 0 0,0-1 1 0 0,0 1-1 0 0,0-1 0 0 0,0 1 0 0 0,5-6 3321 0 0,-6 13-4585 0 0,-1-1-1 0 0,1 1 0 0 0,-1 0 1 0 0,0 0-1 0 0,0 0 0 0 0,0 0 1 0 0,-1 0-1 0 0,1-1 0 0 0,-1 1 1 0 0,-1 4-1 0 0,2-6-92 0 0,-74 705 7488 0 0,70-641-7227 0 0,3 332 2248 0 0,-3-368-3904 0 0,0-26-808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40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0 552 0 0,'-27'10'11102'0'0,"26"-6"-10387"0"0,-1-1 0 0 0,1 1 0 0 0,0-1 0 0 0,0 1 0 0 0,0 0-1 0 0,0-1 1 0 0,1 1 0 0 0,-1 4 0 0 0,5 59 3290 0 0,-2-38-2874 0 0,1 147 2981 0 0,-8-58-4536 0 0,7-84-1560 0 0,3-12-6081 0 0,-3-17 5175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1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25 104 0 0,'-13'-5'1370'0'0,"-30"-10"4281"0"0,15 11 5816 0 0,33 4-10291 0 0,291 15 5068 0 0,-89-8-4715 0 0,-123-1-765 0 0,-13 0 295 0 0,0-3-1 0 0,82-7 1 0 0,-149 2-327 0 0,1 1-2837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1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49 320 0 0,'-6'-24'3411'0'0,"5"0"7584"0"0,10 47-8942 0 0,-3 3-1044 0 0,-1 2-1 0 0,0-1 1 0 0,-2 0 0 0 0,-1 42 0 0 0,-1-24-237 0 0,6 102 1313 0 0,44 662 5831 0 0,-49-778-7744 0 0,5 33-217 0 0,-7-63-221 0 0,7-6-4425 0 0,-4 2 3682 0 0,-1 0 0 0 0,1 0 1 0 0,0-1-1 0 0,-1 1 0 0 0,0-1 1 0 0,3-6-1 0 0,-1 4-1744 0 0,6-10-326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1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30 212 0 0,'9'-30'11068'0'0,"-7"36"-7958"0"0,0 52 3669 0 0,-2-42-7261 0 0,2 96 2899 0 0,-1 24-55 0 0,5 0 1 0 0,28 152-1 0 0,-20-214-2098 0 0,51 314 2048 0 0,-31-193-2312 0 0,-34-186 0 0 0,-6 0 0 0 0,-6-8 0 0 0,-181-44 0 0 0,65 29-806 0 0,-229 4-1 0 0,253 11 404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1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85 836 0 0,'5'-4'14081'0'0,"19"-15"-10836"0"0,34-1 816 0 0,43-18 1070 0 0,-87 35-6133 0 0,1 3-6486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1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80 0 0,'-13'4'1210'0'0,"-1"0"-1"0"0,2 1 1 0 0,-1 1-1 0 0,0 0 1 0 0,1 1 0 0 0,0 0-1 0 0,1 1 1 0 0,0 0-1 0 0,0 1 1 0 0,0 0-1 0 0,1 0 1 0 0,1 1 0 0 0,0 1-1 0 0,0 0 1 0 0,1 0-1 0 0,0 0 1 0 0,1 1 0 0 0,-7 16-1 0 0,13-27-429 0 0,27 24 1834 0 0,-7-19-2043 0 0,1-1 0 0 0,0-1 1 0 0,0-2-1 0 0,30 2 0 0 0,-23-2-85 0 0,47 8-1 0 0,-63-7-390 0 0,1 1-1 0 0,0 0 0 0 0,-1 0 0 0 0,0 1 0 0 0,0 1 0 0 0,-1-1 0 0 0,1 2 0 0 0,-1 0 0 0 0,-1 0 0 0 0,16 15 0 0 0,-22-19-68 0 0,0 0 0 0 0,-1 0 1 0 0,1 0-1 0 0,-1 0 0 0 0,0 1 0 0 0,0-1 0 0 0,0 1 0 0 0,0-1 0 0 0,0 1 0 0 0,-1 0 0 0 0,0 0 1 0 0,0 0-1 0 0,0 0 0 0 0,0-1 0 0 0,0 1 0 0 0,-1 0 0 0 0,0 1 0 0 0,0-1 0 0 0,0 0 0 0 0,0 0 1 0 0,-1 0-1 0 0,1 0 0 0 0,-1-1 0 0 0,0 1 0 0 0,-1 0 0 0 0,1 0 0 0 0,0 0 0 0 0,-1-1 1 0 0,0 1-1 0 0,0 0 0 0 0,0-1 0 0 0,0 0 0 0 0,-1 0 0 0 0,1 1 0 0 0,-7 4 0 0 0,2-1 5 0 0,0-1-1 0 0,0 0 0 0 0,-1 0 0 0 0,0-1 1 0 0,0 0-1 0 0,-1 0 0 0 0,1-1 0 0 0,-1 0 1 0 0,0 0-1 0 0,0-1 0 0 0,0 0 1 0 0,-1-1-1 0 0,1 0 0 0 0,-13 1 0 0 0,10-2-136 0 0,1 0-1 0 0,-1-1 0 0 0,0 0 0 0 0,0-1 0 0 0,0 0 0 0 0,0-1 0 0 0,0 0 1 0 0,0-1-1 0 0,1 0 0 0 0,-1-1 0 0 0,-11-5 0 0 0,15 3-215 0 0,7 0-4420 0 0,1 6 4404 0 0,0-1-1 0 0,0 1 0 0 0,0 0 1 0 0,0-1-1 0 0,0 1 0 0 0,0-1 1 0 0,0 1-1 0 0,0 0 0 0 0,11-8-7586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1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5 337 316 0 0,'0'-1'305'0'0,"-1"1"-1"0"0,1-1 1 0 0,-1 1-1 0 0,1-1 1 0 0,0 0 0 0 0,-1 1-1 0 0,1-1 1 0 0,0 0-1 0 0,-1 1 1 0 0,1-1 0 0 0,0 0-1 0 0,0 1 1 0 0,0-1-1 0 0,-1 0 1 0 0,1 0 0 0 0,0 1-1 0 0,0-1 1 0 0,0 0-1 0 0,0 0 1 0 0,0 1 0 0 0,1-1-1 0 0,-1 0 1 0 0,0 1-1 0 0,0-1 1 0 0,0 0 0 0 0,1 1-1 0 0,-1-1 1 0 0,0 0-1 0 0,1 1 1 0 0,0-2 0 0 0,0 1 73 0 0,0 1 0 0 0,0-1 0 0 0,1 0 0 0 0,-1 1 0 0 0,0 0 0 0 0,1-1 0 0 0,-1 1 0 0 0,0 0 0 0 0,1 0 0 0 0,-1-1 0 0 0,1 1 0 0 0,-1 0 1 0 0,0 0-1 0 0,3 1 0 0 0,4 0 627 0 0,-1 0 0 0 0,0 1 0 0 0,1 0 0 0 0,-1 0 0 0 0,8 4 1 0 0,-12-5-672 0 0,1 1-1 0 0,-1 1 1 0 0,1-1 0 0 0,-1 0 0 0 0,0 1 0 0 0,0 0 0 0 0,0 0 0 0 0,0-1 0 0 0,0 2 0 0 0,-1-1 0 0 0,1 0-1 0 0,-1 1 1 0 0,0-1 0 0 0,0 1 0 0 0,0-1 0 0 0,-1 1 0 0 0,1 0 0 0 0,-1 0 0 0 0,1 5 0 0 0,-1-8-285 0 0,-1-1 1 0 0,0 1 0 0 0,0 0 0 0 0,0-1-1 0 0,0 1 1 0 0,0-1 0 0 0,0 1 0 0 0,0-1 0 0 0,0 1-1 0 0,-1 0 1 0 0,1-1 0 0 0,0 1 0 0 0,0-1-1 0 0,0 1 1 0 0,-1-1 0 0 0,1 1 0 0 0,0-1 0 0 0,0 1-1 0 0,-1-1 1 0 0,1 1 0 0 0,0-1 0 0 0,-1 1-1 0 0,1-1 1 0 0,-1 0 0 0 0,1 1 0 0 0,-1-1 0 0 0,1 0-1 0 0,0 1 1 0 0,-1-1 0 0 0,1 0 0 0 0,-1 1-1 0 0,0-1 1 0 0,-19-6 623 0 0,-14-21-326 0 0,29 20-321 0 0,0 0-1 0 0,1 0 0 0 0,0-1 0 0 0,0 0 1 0 0,1 1-1 0 0,0-1 0 0 0,1-1 0 0 0,0 1 0 0 0,0 0 1 0 0,0-1-1 0 0,1 1 0 0 0,0-1 0 0 0,1 1 0 0 0,0-1 1 0 0,0 1-1 0 0,1-1 0 0 0,0 1 0 0 0,1-1 1 0 0,0 1-1 0 0,0 0 0 0 0,0-1 0 0 0,6-9 0 0 0,-2 4 9 0 0,0-1-1 0 0,2 1 1 0 0,0 1-1 0 0,0-1 0 0 0,1 1 1 0 0,1 1-1 0 0,0 0 1 0 0,1 0-1 0 0,0 1 0 0 0,1 0 1 0 0,17-12-1 0 0,-27 22-21 0 0,0-1-1 0 0,-1 1 0 0 0,1 0 1 0 0,0 0-1 0 0,-1 0 1 0 0,1 0-1 0 0,0 0 0 0 0,0 0 1 0 0,0 1-1 0 0,0-1 1 0 0,0 0-1 0 0,0 1 0 0 0,0 0 1 0 0,0-1-1 0 0,0 1 1 0 0,0 0-1 0 0,0 0 0 0 0,0 0 1 0 0,0 1-1 0 0,0-1 1 0 0,3 1-1 0 0,-3 0-2 0 0,0 0 0 0 0,-1 1 1 0 0,1-1-1 0 0,0 0 0 0 0,-1 1 0 0 0,0-1 0 0 0,1 1 1 0 0,-1-1-1 0 0,0 1 0 0 0,0 0 0 0 0,0 0 0 0 0,0-1 0 0 0,0 1 1 0 0,0 0-1 0 0,0 0 0 0 0,-1 0 0 0 0,1 3 0 0 0,2 12 24 0 0,0 1-1 0 0,-2-1 0 0 0,0 0 0 0 0,-2 20 0 0 0,0-18-11 0 0,1-2 12 0 0,0 0 0 0 0,1 0 0 0 0,1 0 1 0 0,1 0-1 0 0,5 21 0 0 0,-6-31-22 0 0,1-1 0 0 0,0 0 0 0 0,0 0 0 0 0,0 0 0 0 0,0-1 0 0 0,1 1 0 0 0,0-1 0 0 0,0 0 0 0 0,1 0 0 0 0,-1 0 1 0 0,1 0-1 0 0,0-1 0 0 0,0 0 0 0 0,1 0 0 0 0,-1 0 0 0 0,10 4 0 0 0,-3-2-102 0 0,0-1 0 0 0,1-1 0 0 0,-1 0 0 0 0,1-1 0 0 0,0 0 0 0 0,1-1-1 0 0,-1 0 1 0 0,0-1 0 0 0,25-1 0 0 0,-26 2-2046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1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8 136 0 0,'-10'-8'13246'0'0,"7"38"-8442"0"0,6 61-4142 0 0,-2-77 567 0 0,2 53-77 0 0,38 483 5914 0 0,39 110-2594 0 0,-75-608-4472 0 0,-2 1 0 0 0,-8 95 0 0 0,-3 96 0 0 0,7-238 0 0 0,-1-7 0 0 0,9 55 0 0 0,-7-54-255 0 0,0 0-1 0 0,1 0 1 0 0,-1 0-1 0 0,1 0 1 0 0,-1 0-1 0 0,0 0 1 0 0,1 0-1 0 0,-1 0 1 0 0,0-1-1 0 0,1 1 1 0 0,-1 0-1 0 0,0 0 1 0 0,1 0-1 0 0,-1 0 1 0 0,0-1-1 0 0,1 1 1 0 0,2-5-4088 0 0,-3 5 4087 0 0,0 0 1 0 0,0-1-1 0 0,0 1 1 0 0,0 0-1 0 0,0-1 1 0 0,0 1-1 0 0,0-1 1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0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1019 14 96 0 0,'-2'-13'16364'0'0,"-4"38"-12443"0"0,-4 45-2960 0 0,-35 340 3997 0 0,38-318-4095 0 0,4 0 1 0 0,4 0-1 0 0,23 172 0 0 0,23 80 1746 0 0,-47-343-2569 0 0,0 0-21 0 0,1 0-1 0 0,-1-1 0 0 0,0 1 0 0 0,0 0 1 0 0,1 0-1 0 0,-1-1 0 0 0,0 1 0 0 0,0 0 1 0 0,0 0-1 0 0,0 0 0 0 0,0 0 0 0 0,0-1 0 0 0,0 1 1 0 0,0 0-1 0 0,0 0 0 0 0,0 0 0 0 0,-1 0 1 0 0,1-1-1 0 0,-1 2 0 0 0,1-1-18 0 0,0-1 0 0 0,-1 0 0 0 0,1 0 0 0 0,-1 1 0 0 0,1-1 0 0 0,-1 0 0 0 0,1 0 0 0 0,0 0 0 0 0,-1 1 0 0 0,1-1 0 0 0,-1 0 0 0 0,1 0 0 0 0,-1 0 0 0 0,1 0 0 0 0,-1 0 0 0 0,1 0 0 0 0,-1 0 0 0 0,1 0 0 0 0,-1 0 0 0 0,1 0 0 0 0,-1 0 0 0 0,1 0 0 0 0,-1-1 0 0 0,1 1 0 0 0,0 0 0 0 0,-1 0 0 0 0,1 0 0 0 0,-1-1 0 0 0,-6-3 0 0 0,-18-8 0 0 0,-1 1 0 0 0,-1 1 0 0 0,0 1 0 0 0,-48-8 0 0 0,52 14 0 0 0,-1 2 0 0 0,0 1 0 0 0,0 0 0 0 0,0 2 0 0 0,-33 6 0 0 0,3 3 0 0 0,-64 23 0 0 0,88-24 0 0 0,1 1 0 0 0,0 1 0 0 0,1 2 0 0 0,0 1 0 0 0,1 1 0 0 0,1 1 0 0 0,1 2 0 0 0,-41 37 0 0 0,48-37 0 0 0,0 1 0 0 0,1 1 0 0 0,2 1 0 0 0,0 0 0 0 0,1 0 0 0 0,2 2 0 0 0,0-1 0 0 0,1 2 0 0 0,2 0 0 0 0,-11 43 0 0 0,13-39 0 0 0,2 1 0 0 0,1-1 0 0 0,1 1 0 0 0,1-1 0 0 0,2 1 0 0 0,1 0 0 0 0,2-1 0 0 0,6 32 0 0 0,-5-40 0 0 0,1-1 0 0 0,1-1 0 0 0,1 1 0 0 0,1-1 0 0 0,1 0 0 0 0,0-1 0 0 0,1 0 0 0 0,1 0 0 0 0,1-1 0 0 0,0-1 0 0 0,2 0 0 0 0,25 25 0 0 0,-14-20 0 0 0,0-1 0 0 0,1-2 0 0 0,0 0 0 0 0,2-2 0 0 0,0-1 0 0 0,1-1 0 0 0,38 12 0 0 0,1-5 0 0 0,1-4 0 0 0,0-2 0 0 0,1-3 0 0 0,0-4 0 0 0,1-3 0 0 0,-1-2 0 0 0,1-4 0 0 0,0-3 0 0 0,-1-3 0 0 0,133-31 0 0 0,-183 33 0 0 0,0-1 0 0 0,-1-1 0 0 0,0-1 0 0 0,-1-1 0 0 0,0 0 0 0 0,0-1 0 0 0,-1-1 0 0 0,0-1 0 0 0,-1 0 0 0 0,0-2 0 0 0,-1 1 0 0 0,-1-2 0 0 0,0 0 0 0 0,-1 0 0 0 0,0-2 0 0 0,-1 1 0 0 0,-1-2 0 0 0,-1 1 0 0 0,-1-1 0 0 0,0-1 0 0 0,-1 0 0 0 0,-1 0 0 0 0,-1 0 0 0 0,-1-1 0 0 0,0 0 0 0 0,-2 0 0 0 0,0 0 0 0 0,-1-1 0 0 0,-1 1 0 0 0,-1 0 0 0 0,-1-1 0 0 0,-5-28 0 0 0,-2 12 0 0 0,-2 0 0 0 0,-2 0 0 0 0,-1 1 0 0 0,-2 1 0 0 0,-1 0 0 0 0,-2 1 0 0 0,-1 1 0 0 0,-2 1 0 0 0,-1 0 0 0 0,-1 2 0 0 0,-2 1 0 0 0,-1 0 0 0 0,-1 2 0 0 0,-1 2 0 0 0,-2 0 0 0 0,0 2 0 0 0,-36-21 0 0 0,49 34-380 0 0,-2 1-1 0 0,1 1 1 0 0,-1 1-1 0 0,0 0 1 0 0,-38-6-1 0 0,50 16-4550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0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18 884 0 0,'-8'-17'17252'0'0,"3"51"-14114"0"0,1 53 0 0 0,14 103 507 0 0,-3-88-1606 0 0,11 45-3 0 0,-7-132-4340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0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 52 0 0,'-2'-1'108'0'0,"-21"-7"3346"0"0,23 8-3176 0 0,-1 0-1 0 0,1-1 0 0 0,-1 1 1 0 0,0 0-1 0 0,1 0 0 0 0,-1 0 1 0 0,1 0-1 0 0,-1 0 0 0 0,0-1 1 0 0,1 1-1 0 0,-1 0 1 0 0,0 1-1 0 0,1-1 0 0 0,-1 0 1 0 0,1 0-1 0 0,-1 0 0 0 0,0 0 1 0 0,1 0-1 0 0,-1 1 0 0 0,1-1 1 0 0,-1 0-1 0 0,1 0 1 0 0,-1 1-1 0 0,1-1 0 0 0,-1 0 1 0 0,1 1-1 0 0,-3 2 2199 0 0,13 25 2141 0 0,18 29-974 0 0,1-2-1 0 0,3-1 1 0 0,48 61 0 0 0,-74-107-3643 0 0,0-2 0 0 0,-3-3-51 0 0,-3-2-285 0 0,0-11-7737 0 0,0 8 7328 0 0,-1 1 1 0 0,1-1-1 0 0,-1 1 1 0 0,1-1 0 0 0,-1 1-1 0 0,0-1 1 0 0,1 1-1 0 0,-3-2 1 0 0,-4-7-2274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4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16 350 6445 0 0,'-16'-4'16142'0'0,"41"-12"-15181"0"0,1 1 0 0 0,34-14 0 0 0,36-21 195 0 0,-85 43-1154 0 0,1-1-1 0 0,-2 0 1 0 0,1-1-1 0 0,-1 0 1 0 0,-1 0 0 0 0,11-14-1 0 0,-6 3-110 0 0,0-1 0 0 0,-1-1 0 0 0,-2 0 0 0 0,0-1-1 0 0,8-25 1 0 0,-19 42 3122 0 0,-7 14-2313 0 0,-10 21-279 0 0,5 7-90 0 0,2 0 1 0 0,1 0-1 0 0,1 1 1 0 0,2 0-1 0 0,2 0 0 0 0,2 1 1 0 0,2 44-1 0 0,0-69-331 0 0,4 19 0 0 0,3-22-242 0 0,-6-10-404 0 0,0 0 0 0 0,0 0 1 0 0,1 0-1 0 0,-1 0 0 0 0,0 0 1 0 0,0 0-1 0 0,0 0 0 0 0,0 0 0 0 0,0 0 1 0 0,0-1-1 0 0,0 1 0 0 0,0 0 1 0 0,0-1-1 0 0,0 1 0 0 0,0-1 1 0 0,0 1-1 0 0,1-2 0 0 0,-1 2 299 0 0,7-5-3174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09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82 190 28 0 0,'-21'-18'940'0'0,"-19"-16"3120"0"0,38 32-3503 0 0,0 0 0 0 0,0 0 0 0 0,0 0 0 0 0,1 0 1 0 0,-1 0-1 0 0,1 0 0 0 0,0 0 0 0 0,-1 0 0 0 0,1-1 0 0 0,0 1 1 0 0,0-1-1 0 0,0 1 0 0 0,1-1 0 0 0,-2-3 0 0 0,3 4-287 0 0,-1 0 1 0 0,1 0-1 0 0,-1 0 0 0 0,1 0 0 0 0,0 0 1 0 0,0 0-1 0 0,0 0 0 0 0,0 0 0 0 0,0 1 0 0 0,0-1 1 0 0,1 0-1 0 0,-1 1 0 0 0,0-1 0 0 0,1 1 1 0 0,-1-1-1 0 0,1 1 0 0 0,2-2 0 0 0,33-21 1617 0 0,-31 21-1488 0 0,5-3 88 0 0,1 0 1 0 0,0 0-1 0 0,0 2 1 0 0,1-1-1 0 0,0 2 1 0 0,-1-1 0 0 0,1 2-1 0 0,0 0 1 0 0,1 0-1 0 0,-1 2 1 0 0,0-1-1 0 0,14 3 1 0 0,-19-2-313 0 0,-1 1 0 0 0,1 0 0 0 0,-1 1 0 0 0,0 0 0 0 0,1 0 1 0 0,-1 0-1 0 0,0 1 0 0 0,0 0 0 0 0,-1 1 0 0 0,1 0 0 0 0,0 0 0 0 0,-1 0 0 0 0,0 0 0 0 0,0 1 0 0 0,-1 0 0 0 0,1 1 1 0 0,-1-1-1 0 0,0 1 0 0 0,0 0 0 0 0,-1 0 0 0 0,0 0 0 0 0,5 11 0 0 0,-7-12-128 0 0,-1 0 0 0 0,0 0 0 0 0,0 1 0 0 0,0-1 0 0 0,-1 0-1 0 0,1 1 1 0 0,-2-1 0 0 0,1 0 0 0 0,0 1 0 0 0,-1-1 0 0 0,0 0 0 0 0,0 0 0 0 0,-1 0-1 0 0,1 1 1 0 0,-1-1 0 0 0,0-1 0 0 0,0 1 0 0 0,-1 0 0 0 0,0 0 0 0 0,-3 4 0 0 0,-4 6 129 0 0,0 0 1 0 0,-1-1-1 0 0,-1 0 1 0 0,-22 20-1 0 0,0 0-13039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1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35 492 0 0,'-3'-16'1971'0'0,"-8"-2"12502"0"0,11 18-14369 0 0,-5 21 1818 0 0,-6 66 1573 0 0,0 132 0 0 0,20 92-1424 0 0,-5-221-1155 0 0,28 619 2727 0 0,-36-477-3490 0 0,1-126-121 0 0,-2 460-32 0 0,8-513 0 0 0,0-27 0 0 0,-2 1 0 0 0,-4 51 0 0 0,3-71 0 0 0,0 0 0 0 0,0-1-94 0 0,0-4-539 0 0,1-28-5715 0 0,2 9 2065 0 0,1-3 616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4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42 136 0 0,'-1'-2'368'0'0,"1"-1"0"0"0,-1 1-1 0 0,0 0 1 0 0,0 0 0 0 0,0 0 0 0 0,0 0 0 0 0,0 0 0 0 0,-1 0-1 0 0,1 0 1 0 0,-1 0 0 0 0,1 1 0 0 0,-1-1 0 0 0,0 0-1 0 0,1 1 1 0 0,-1-1 0 0 0,0 1 0 0 0,0 0 0 0 0,0 0 0 0 0,0-1-1 0 0,0 1 1 0 0,0 1 0 0 0,-1-1 0 0 0,1 0 0 0 0,0 0-1 0 0,0 1 1 0 0,-1-1 0 0 0,1 1 0 0 0,0 0 0 0 0,-1 0-1 0 0,1 0 1 0 0,0 0 0 0 0,-1 0 0 0 0,1 0 0 0 0,-4 2 0 0 0,-3-1 307 0 0,0 0 0 0 0,0 2 1 0 0,1-1-1 0 0,-1 1 1 0 0,0 0-1 0 0,1 1 1 0 0,-12 6-1 0 0,10-4-258 0 0,0 0 1 0 0,1 1-1 0 0,-1 1 0 0 0,1 0 0 0 0,1 0 1 0 0,-1 0-1 0 0,2 1 0 0 0,-1 1 1 0 0,1-1-1 0 0,0 1 0 0 0,-9 19 0 0 0,12-20-209 0 0,1-1 0 0 0,1 0 0 0 0,-1 1 0 0 0,1-1 0 0 0,1 1 0 0 0,-1 0 0 0 0,2 0 0 0 0,-1-1 0 0 0,1 1 0 0 0,0 0 0 0 0,1 0 0 0 0,0 0 0 0 0,1-1 0 0 0,0 1 0 0 0,0 0 0 0 0,5 11 0 0 0,-1-4-4 0 0,1-1 0 0 0,1-1 0 0 0,0 0 0 0 0,1 0 1 0 0,0 0-1 0 0,15 15 0 0 0,-20-23-127 0 0,1-1 1 0 0,0 0-1 0 0,0 0 1 0 0,1-1-1 0 0,-1 1 1 0 0,1-1-1 0 0,0 0 0 0 0,1-1 1 0 0,-1 1-1 0 0,0-1 1 0 0,1-1-1 0 0,0 1 1 0 0,-1-1-1 0 0,1 0 1 0 0,0-1-1 0 0,14 2 0 0 0,-18-3-105 0 0,1-1-1 0 0,-1 1 0 0 0,0-1 1 0 0,1 0-1 0 0,-1-1 0 0 0,0 1 1 0 0,0 0-1 0 0,0-1 1 0 0,0 1-1 0 0,0-1 0 0 0,-1 0 1 0 0,1 0-1 0 0,0 0 0 0 0,-1-1 1 0 0,0 1-1 0 0,1-1 0 0 0,-1 1 1 0 0,0-1-1 0 0,0 0 0 0 0,0 1 1 0 0,-1-1-1 0 0,1 0 0 0 0,-1 0 1 0 0,1-1-1 0 0,-1 1 0 0 0,0 0 1 0 0,0 0-1 0 0,-1 0 0 0 0,1-1 1 0 0,-1 1-1 0 0,1-4 1 0 0,0 3 5 0 0,-1 1 1 0 0,1-1 0 0 0,-1 0 0 0 0,0 1 0 0 0,0-1 0 0 0,0 1 0 0 0,-1-1 0 0 0,1 0 0 0 0,-1 1 0 0 0,0-1 0 0 0,0 1-1 0 0,0-1 1 0 0,0 1 0 0 0,0 0 0 0 0,-1 0 0 0 0,0-1 0 0 0,1 1 0 0 0,-1 0 0 0 0,-1 0 0 0 0,1 0 0 0 0,0 1 0 0 0,-1-1 0 0 0,1 1-1 0 0,-1-1 1 0 0,0 1 0 0 0,1 0 0 0 0,-1 0 0 0 0,-1 0 0 0 0,-5-3 0 0 0,2 3 20 0 0,0 1 1 0 0,-1 0-1 0 0,1 0 0 0 0,-1 1 1 0 0,1 0-1 0 0,-1 0 1 0 0,1 1-1 0 0,-1 0 0 0 0,-9 2 1 0 0,13-2-175 0 0,-1 0-1 0 0,1 0 1 0 0,0 0 0 0 0,0 1 0 0 0,0-1 0 0 0,1 1 0 0 0,-1 0 0 0 0,0 0-1 0 0,1 0 1 0 0,-1 1 0 0 0,1-1 0 0 0,-1 1 0 0 0,1 0 0 0 0,0-1 0 0 0,0 2-1 0 0,1-1 1 0 0,-1 0 0 0 0,-3 6 0 0 0,5-3-656 0 0,6 9-7520 0 0,2-9 5682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5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49 492 0 0,'-2'-4'1147'0'0,"-1"0"-1"0"0,0 0 1 0 0,0 0 0 0 0,-1 0 0 0 0,1 0-1 0 0,-1 1 1 0 0,0-1 0 0 0,0 1-1 0 0,-8-5 920 0 0,-38 10 3369 0 0,44 0-5146 0 0,0 1 1 0 0,1 0-1 0 0,0 0 0 0 0,-1 0 0 0 0,1 1 1 0 0,0 0-1 0 0,1 0 0 0 0,-1 0 1 0 0,1 1-1 0 0,0-1 0 0 0,0 1 1 0 0,0 0-1 0 0,0 0 0 0 0,1 0 0 0 0,0 1 1 0 0,0-1-1 0 0,1 1 0 0 0,-1 0 1 0 0,1 0-1 0 0,1 0 0 0 0,-2 6 0 0 0,2-4-152 0 0,0-1 0 0 0,1 1-1 0 0,0 0 1 0 0,0-1 0 0 0,1 1-1 0 0,0 0 1 0 0,0-1 0 0 0,1 1-1 0 0,0-1 1 0 0,1 1 0 0 0,-1-1-1 0 0,1 0 1 0 0,1 0 0 0 0,-1 0-1 0 0,1-1 1 0 0,9 13-1 0 0,-8-13-72 0 0,1 1 0 0 0,-1-1 0 0 0,1 0 0 0 0,1 0 0 0 0,-1-1 0 0 0,1 0 0 0 0,0 0 0 0 0,0-1 0 0 0,0 1 0 0 0,1-2 0 0 0,-1 1 0 0 0,1-1 0 0 0,0 0 0 0 0,0-1 0 0 0,0 0 0 0 0,9 2 0 0 0,-12-4-58 0 0,0 0-1 0 0,-1 1 0 0 0,1-2 1 0 0,0 1-1 0 0,0 0 1 0 0,0-1-1 0 0,-1 0 0 0 0,1 0 1 0 0,0-1-1 0 0,-1 1 1 0 0,1-1-1 0 0,-1 0 0 0 0,0 0 1 0 0,1 0-1 0 0,-1-1 0 0 0,0 0 1 0 0,-1 1-1 0 0,1-1 1 0 0,0-1-1 0 0,-1 1 0 0 0,1 0 1 0 0,-1-1-1 0 0,0 0 1 0 0,0 0-1 0 0,-1 0 0 0 0,1 0 1 0 0,-1 0-1 0 0,0 0 1 0 0,2-6-1 0 0,-1 3-1 0 0,0 0-1 0 0,-1 0 1 0 0,0 0 0 0 0,0 0-1 0 0,-1-1 1 0 0,0 1 0 0 0,0 0-1 0 0,0-1 1 0 0,-1 1 0 0 0,0-1-1 0 0,-1 1 1 0 0,0-1 0 0 0,0 1-1 0 0,0 0 1 0 0,-1-1 0 0 0,0 1-1 0 0,-1 0 1 0 0,1 0 0 0 0,-8-12-1 0 0,5 12-52 0 0,1 0 0 0 0,-2 0 0 0 0,1 0 0 0 0,-1 0 0 0 0,0 1 1 0 0,-1 0-1 0 0,1 1 0 0 0,-1-1 0 0 0,0 1 0 0 0,-1 1 0 0 0,1-1 0 0 0,-1 1 0 0 0,0 0 0 0 0,0 1 0 0 0,0 0 0 0 0,-16-4 0 0 0,-22 2-2421 0 0,27 11-6638 0 0,15-4 6380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51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4 0 0,'-29'3'6634'0'0,"41"3"547"0"0,19 0-2102 0 0,-2-2-4871 0 0,103 7 2989 0 0,402 22 3139 0 0,-516-34-6147 0 0,-1 0 0 0 0,1-1 0 0 0,18-5 0 0 0,0-2-5639 0 0,-30 8 3616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5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16 156 0 0,'1'9'15785'0'0,"-1"-9"-15552"0"0,28-1 5865 0 0,44-11-2820 0 0,-67 11-2490 0 0,27-6-2247 0 0,-14 4-8412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5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1 452 0 0,'-5'3'830'0'0,"-1"0"0"0"0,1 0 0 0 0,0 1 1 0 0,0 0-1 0 0,1 0 0 0 0,-1 0 0 0 0,1 0 0 0 0,-1 1 0 0 0,1 0 0 0 0,1-1 0 0 0,-1 2 1 0 0,1-1-1 0 0,0 0 0 0 0,0 1 0 0 0,-3 7 0 0 0,1 0 688 0 0,0 0 1 0 0,0 0-1 0 0,1 1 0 0 0,1-1 1 0 0,-3 24-1 0 0,6-36-1398 0 0,0 0-1 0 0,0 0 1 0 0,0 1 0 0 0,0-1-1 0 0,1 0 1 0 0,-1 0 0 0 0,0 0-1 0 0,1 0 1 0 0,-1 0-1 0 0,1 0 1 0 0,-1 0 0 0 0,1 0-1 0 0,-1 0 1 0 0,1 0 0 0 0,0 0-1 0 0,-1 0 1 0 0,1 0 0 0 0,0-1-1 0 0,0 1 1 0 0,0 0 0 0 0,-1 0-1 0 0,1-1 1 0 0,0 1-1 0 0,0 0 1 0 0,0-1 0 0 0,0 1-1 0 0,0-1 1 0 0,1 0 0 0 0,-1 1-1 0 0,0-1 1 0 0,0 0 0 0 0,0 1-1 0 0,0-1 1 0 0,2 0-1 0 0,49 2 450 0 0,-28-3-196 0 0,-18 2-348 0 0,1 1 1 0 0,-1-1 0 0 0,0 1 0 0 0,0 0 0 0 0,0 1 0 0 0,-1 0 0 0 0,1-1 0 0 0,0 2 0 0 0,-1-1 0 0 0,0 1 0 0 0,0-1 0 0 0,0 1-1 0 0,0 1 1 0 0,-1-1 0 0 0,1 1 0 0 0,-1 0 0 0 0,0 0 0 0 0,-1 0 0 0 0,1 0 0 0 0,-1 1 0 0 0,0-1 0 0 0,0 1 0 0 0,-1 0 0 0 0,0 0-1 0 0,0 0 1 0 0,0 0 0 0 0,-1 0 0 0 0,0 0 0 0 0,0 1 0 0 0,0 9 0 0 0,-1-14-16 0 0,0 0 1 0 0,0 0-1 0 0,0 0 0 0 0,0 0 0 0 0,-1 1 1 0 0,1-1-1 0 0,-1 0 0 0 0,1 0 0 0 0,-1 0 1 0 0,0 0-1 0 0,0 0 0 0 0,0 0 0 0 0,0 0 1 0 0,0 0-1 0 0,0-1 0 0 0,-1 1 1 0 0,1 0-1 0 0,-1-1 0 0 0,1 1 0 0 0,-1-1 1 0 0,1 1-1 0 0,-3 1 0 0 0,0-1 22 0 0,0-1 0 0 0,0 1-1 0 0,0 0 1 0 0,0-1 0 0 0,0 0-1 0 0,0 0 1 0 0,-1 0 0 0 0,1 0 0 0 0,0-1-1 0 0,-8 0 1 0 0,-2 0 194 0 0,0-2 0 0 0,0 0 0 0 0,0 0 0 0 0,0-1 0 0 0,-27-10 0 0 0,-12-8 341 0 0,51 20-707 0 0,-7-2 308 0 0,4 1-2612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5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99 150 152 0 0,'-14'45'4104'0'0,"-3"-1"0"0"0,-25 48 1 0 0,18-42-21 0 0,23-56 380 0 0,4-24-3345 0 0,7-34-888 0 0,44-209 1387 0 0,-54 273-1613 0 0,0 0 1 0 0,0 0-1 0 0,0-1 0 0 0,0 1 1 0 0,0 0-1 0 0,0 0 0 0 0,0-1 1 0 0,0 1-1 0 0,0 0 1 0 0,0 0-1 0 0,0-1 0 0 0,0 1 1 0 0,0 0-1 0 0,0 0 0 0 0,0-1 1 0 0,0 1-1 0 0,0 0 1 0 0,1 0-1 0 0,-1-1 0 0 0,0 1 1 0 0,0 0-1 0 0,0 0 0 0 0,0 0 1 0 0,1-1-1 0 0,-1 1 1 0 0,0 0-1 0 0,0 0 0 0 0,0 0 1 0 0,1 0-1 0 0,-1-1 0 0 0,0 1 1 0 0,0 0-1 0 0,1 0 0 0 0,-1 0 1 0 0,0 0-1 0 0,0 0 1 0 0,1 0-1 0 0,-1 0 0 0 0,0 0 1 0 0,0 0-1 0 0,1 0 0 0 0,-1 0 1 0 0,0 0-1 0 0,0 0 1 0 0,1 0-1 0 0,-1 0 0 0 0,0 0 1 0 0,1 0-1 0 0,11 15 79 0 0,8 26-28 0 0,-19-38-28 0 0,16 35 58 0 0,0 5 29 0 0,2 0-1 0 0,2-1 1 0 0,1 0-1 0 0,3-2 1 0 0,48 61 0 0 0,-63-94-216 0 0,-10-13-64 0 0,-11-16 79 0 0,-3 11 75 0 0,1 1 0 0 0,-1 0 0 0 0,-1 0 0 0 0,0 2 0 0 0,0 0 0 0 0,-1 0 0 0 0,0 2 0 0 0,0 0 0 0 0,0 1 0 0 0,-1 0 0 0 0,0 1 0 0 0,1 1 0 0 0,-2 1 0 0 0,-16 0 0 0 0,16 3-204 0 0,9 2-1506 0 0,18 18-8447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0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1 316 0 0,'-1'99'11985'0'0,"-2"3"-4542"0"0,-7 106-1903 0 0,-3 98-5381 0 0,11-175 2419 0 0,1 45-1522 0 0,8 264 2634 0 0,-7-430-6141 0 0,4 10-9703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01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62 708 0 0,'-12'-7'13185'0'0,"12"6"-12856"0"0,20-3 4224 0 0,51-1-4990 0 0,-55 5 2007 0 0,267-9 2427 0 0,275-23 393 0 0,-550 30-4563 0 0,11 1 172 0 0,-14 4-2511 0 0,-5 4-3595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2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16 40 0 0,'1'-1'517'0'0,"0"0"-1"0"0,0-1 1 0 0,0 1 0 0 0,0 0 0 0 0,0 0-1 0 0,1 0 1 0 0,-1 0 0 0 0,0 1 0 0 0,0-1-1 0 0,1 0 1 0 0,-1 0 0 0 0,0 1-1 0 0,1-1 1 0 0,-1 1 0 0 0,1-1 0 0 0,-1 1-1 0 0,0 0 1 0 0,1-1 0 0 0,-1 1-1 0 0,1 0 1 0 0,-1 0 0 0 0,1 0 0 0 0,2 0-1 0 0,-3 1-278 0 0,0-1-1 0 0,0 1 1 0 0,0-1-1 0 0,0 1 1 0 0,0-1-1 0 0,0 1 1 0 0,0 0-1 0 0,0-1 1 0 0,-1 1-1 0 0,1 0 1 0 0,0 0-1 0 0,0 0 1 0 0,-1 0-1 0 0,1-1 1 0 0,-1 1-1 0 0,1 0 1 0 0,-1 0-1 0 0,1 0 1 0 0,-1 0-1 0 0,1 0 1 0 0,-1 0-1 0 0,0 0 1 0 0,0 1-1 0 0,1-1 1 0 0,-1 0 0 0 0,0 0-1 0 0,0 0 1 0 0,0 0-1 0 0,0 0 1 0 0,0 0-1 0 0,0 0 1 0 0,-1 0-1 0 0,1 1 1 0 0,-6 28 1445 0 0,0 0 0 0 0,-16 39 0 0 0,13-44-964 0 0,2 1 0 0 0,0 1 0 0 0,-5 44 1 0 0,11-68-660 0 0,1 0 0 0 0,0 0 1 0 0,0 1-1 0 0,1-1 0 0 0,-1 0 1 0 0,0 0-1 0 0,1 0 0 0 0,0 0 1 0 0,0 0-1 0 0,0 0 1 0 0,0 0-1 0 0,0 0 0 0 0,1 0 1 0 0,-1 0-1 0 0,1-1 0 0 0,0 1 1 0 0,3 4-1 0 0,-1-4 1 0 0,0 0-1 0 0,0 0 1 0 0,0 0-1 0 0,0 0 1 0 0,0-1-1 0 0,1 1 0 0 0,-1-1 1 0 0,1 0-1 0 0,-1-1 1 0 0,8 3-1 0 0,9 0 52 0 0,1-1-1 0 0,0 0 0 0 0,0-2 1 0 0,25-1-1 0 0,-30 0-67 0 0,2 1-993 0 0,5 1-2364 0 0,-10-4-5910 0 0,-8 1 6254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4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47 4 0 0,'-13'0'3686'0'0,"-8"0"5033"0"0,33 2-349 0 0,15-1-3010 0 0,-3-1-5671 0 0,12-3 1179 0 0,134-12 2767 0 0,-59-4-4054 0 0,-90 13-2443 0 0,-4 0-7260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0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1 560 0 0,'-1'7'9232'0'0,"0"27"-6173"0"0,15 227 4936 0 0,-12 133-2311 0 0,-3-206-3377 0 0,1-144-1744 0 0,-4 109 1375 0 0,3-152-2146 0 0,1-1 1 0 0,0 1 0 0 0,0 0-1 0 0,-1-1 1 0 0,1 1 0 0 0,0 0-1 0 0,0-1 1 0 0,0 1 0 0 0,0-1-1 0 0,0 1 1 0 0,0 0-1 0 0,0-1 1 0 0,0 1 0 0 0,0 0-1 0 0,0-1 1 0 0,1 1 0 0 0,-1 0-1 0 0,0-1 1 0 0,0 1 0 0 0,1-1-1 0 0,-1 1 1 0 0,0 0 0 0 0,1-1-1 0 0,-1 1 1 0 0,0-1 0 0 0,1 1-1 0 0,-1-1 1 0 0,2 1 0 0 0,14-14-8022 0 0,-9 4 5298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0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39 48 0 0,'4'-17'255'0'0,"4"-4"14719"0"0,-4 40-13579 0 0,2 35 1579 0 0,-4 99 0 0 0,1 10-658 0 0,8-26-238 0 0,7 0 1 0 0,56 212 0 0 0,-58-289-1282 0 0,14 108 1 0 0,-30-160-798 0 0,-1 3 0 0 0,-4-4 0 0 0,-2-4 0 0 0,3-3 0 0 0,0 0 0 0 0,0 0 0 0 0,0-1 0 0 0,0 1 0 0 0,0-1 0 0 0,1 0 0 0 0,-1-1 0 0 0,0 1 0 0 0,-5-3 0 0 0,3 1 0 0 0,-66-17-42 0 0,-1 3 0 0 0,0 3 0 0 0,-2 3 0 0 0,1 3 0 0 0,-1 4-1 0 0,-133 9 1 0 0,205-5 4 0 0,-27 2-799 0 0,1 1-1 0 0,-51 10 0 0 0,80-12 615 0 0,0-1 0 0 0,-1 0 0 0 0,3 14-11205 0 0,3-11 8373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0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8 552 0 0,'-11'-8'9710'0'0,"8"12"-9075"0"0,1 1 1 0 0,0-1-1 0 0,0 0 0 0 0,1 1 0 0 0,-1-1 0 0 0,1 1 0 0 0,0 0 0 0 0,0 0 1 0 0,0-1-1 0 0,1 11 0 0 0,1 57 2037 0 0,1-46-1765 0 0,16 212 3123 0 0,2 47-218 0 0,-9 306 285 0 0,-19-385-4097 0 0,2 83 0 0 0,9-144 8 0 0,-4-25-61 0 0,1-126 222 0 0,-1 2-1159 0 0,1 0 1 0 0,1-1 0 0 0,-1 1-1 0 0,0 0 1 0 0,1 0-1 0 0,0 0 1 0 0,0 0-1 0 0,0 0 1 0 0,1 0-1 0 0,-1 0 1 0 0,3-4-1 0 0,9-21-2613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0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65 218 672 0 0,'-3'-3'469'0'0,"0"0"-1"0"0,0 0 1 0 0,0 0 0 0 0,1-1-1 0 0,-1 1 1 0 0,1-1 0 0 0,0 1-1 0 0,0-1 1 0 0,0 0 0 0 0,0 0 0 0 0,1 0-1 0 0,0 1 1 0 0,0-2 0 0 0,0 1-1 0 0,0 0 1 0 0,0 0 0 0 0,1 0-1 0 0,0 0 1 0 0,0 0 0 0 0,0-5-1 0 0,1 2 43 0 0,1 1 0 0 0,0 0 0 0 0,0-1 0 0 0,1 1 0 0 0,-1 0 0 0 0,1 0 0 0 0,0 1 0 0 0,1-1 0 0 0,0 1-1 0 0,0-1 1 0 0,0 1 0 0 0,6-6 0 0 0,-4 5 116 0 0,0-1 0 0 0,1 1-1 0 0,0 0 1 0 0,1 1-1 0 0,-1-1 1 0 0,17-7 0 0 0,-23 12-523 0 0,0 1 0 0 0,1-1 1 0 0,-1 1-1 0 0,0 0 0 0 0,0-1 0 0 0,1 1 1 0 0,-1 0-1 0 0,0 0 0 0 0,0-1 0 0 0,1 1 1 0 0,-1 0-1 0 0,0 1 0 0 0,1-1 1 0 0,-1 0-1 0 0,0 0 0 0 0,0 0 0 0 0,1 1 1 0 0,-1-1-1 0 0,0 1 0 0 0,0-1 0 0 0,0 1 1 0 0,2 0-1 0 0,-1 1-13 0 0,-1 0 1 0 0,0 0-1 0 0,1 0 0 0 0,-1 0 1 0 0,0 0-1 0 0,0 0 1 0 0,0 0-1 0 0,0 0 0 0 0,-1 0 1 0 0,1 1-1 0 0,-1-1 0 0 0,1 0 1 0 0,-1 1-1 0 0,0-1 1 0 0,0 0-1 0 0,0 1 0 0 0,0 3 1 0 0,-1 7 80 0 0,0 0 0 0 0,-1 0 0 0 0,0 0 0 0 0,-1 0 0 0 0,-1-1 0 0 0,0 1 0 0 0,0-1 0 0 0,-1 0 0 0 0,-1 0 0 0 0,-14 22 0 0 0,5-12-465 0 0,-2 0 1 0 0,-1 0-1 0 0,0-2 1 0 0,-26 23-1 0 0,41-41 215 0 0,2-1 63 0 0,-1 0 1 0 0,1 0-1 0 0,0 0 1 0 0,0 0 0 0 0,-1 0-1 0 0,1 0 1 0 0,0 0-1 0 0,0 1 1 0 0,0-1 0 0 0,0 0-1 0 0,0 1 1 0 0,1-1-1 0 0,-1 0 1 0 0,-1 4 0 0 0,3-3 51 0 0,0 0 1 0 0,0 0 0 0 0,0 1 0 0 0,0-1-1 0 0,0 0 1 0 0,0 0 0 0 0,1 0-1 0 0,-1 0 1 0 0,1 0 0 0 0,3 3 0 0 0,14 18 223 0 0,1-1 1 0 0,1-1-1 0 0,43 33 1 0 0,-58-49-181 0 0,0 0 0 0 0,1 0 0 0 0,-1-1 0 0 0,1 0 1 0 0,0 0-1 0 0,0 0 0 0 0,1-1 0 0 0,-1-1 1 0 0,1 1-1 0 0,0-1 0 0 0,-1 0 0 0 0,1-1 0 0 0,0 0 1 0 0,0 0-1 0 0,0-1 0 0 0,0 0 0 0 0,0 0 1 0 0,0-1-1 0 0,11-1 0 0 0,-16 0-5 0 0,1 0 0 0 0,-1 1 1 0 0,1-1-1 0 0,-1 0 0 0 0,0-1 0 0 0,0 1 0 0 0,0-1 1 0 0,0 1-1 0 0,0-1 0 0 0,-1 0 0 0 0,1 0 1 0 0,-1 0-1 0 0,1 0 0 0 0,-1 0 0 0 0,2-6 0 0 0,-2 7-184 0 0,-1-1-1 0 0,0 1 0 0 0,0 0 0 0 0,0 0 0 0 0,-1-1 1 0 0,1 1-1 0 0,-1-1 0 0 0,1 1 0 0 0,-1-1 1 0 0,0 1-1 0 0,0-1 0 0 0,0 1 0 0 0,0-1 0 0 0,0 1 1 0 0,0-1-1 0 0,-1 1 0 0 0,1-1 0 0 0,-1 1 0 0 0,0 0 1 0 0,0-1-1 0 0,1 1 0 0 0,-2 0 0 0 0,-1-4 1 0 0,2 5-651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05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72 268 0 0,'-1'-3'593'0'0,"0"0"-1"0"0,-1 1 1 0 0,1-1 0 0 0,-1 1-1 0 0,0-1 1 0 0,1 1-1 0 0,-1 0 1 0 0,0 0 0 0 0,0 0-1 0 0,0 0 1 0 0,-1 0 0 0 0,1 0-1 0 0,0 1 1 0 0,-1-1 0 0 0,1 1-1 0 0,-1-1 1 0 0,1 1-1 0 0,-1 0 1 0 0,0 0 0 0 0,1 0-1 0 0,-1 0 1 0 0,0 1 0 0 0,0-1-1 0 0,0 1 1 0 0,0 0 0 0 0,0 0-1 0 0,1 0 1 0 0,-6 0-1 0 0,3 2-280 0 0,1-1 0 0 0,0 1-1 0 0,0 0 1 0 0,0 0 0 0 0,0 0-1 0 0,1 0 1 0 0,-1 1 0 0 0,1-1-1 0 0,-1 1 1 0 0,1 0-1 0 0,0 0 1 0 0,0 1 0 0 0,0-1-1 0 0,0 0 1 0 0,1 1 0 0 0,-1 0-1 0 0,1 0 1 0 0,-3 5-1 0 0,1 2 28 0 0,-1 1-1 0 0,2-1 0 0 0,-1 1 0 0 0,2 0 1 0 0,-1 0-1 0 0,2 0 0 0 0,-1 0 0 0 0,2 0 1 0 0,-1 0-1 0 0,2 0 0 0 0,0 0 0 0 0,0 1 1 0 0,1-2-1 0 0,7 25 0 0 0,-6-28-213 0 0,-1 0 1 0 0,2 1-1 0 0,-1-1 0 0 0,1 0 0 0 0,0 0 1 0 0,1-1-1 0 0,0 0 0 0 0,0 1 0 0 0,1-2 1 0 0,0 1-1 0 0,0 0 0 0 0,0-1 0 0 0,1-1 1 0 0,0 1-1 0 0,0-1 0 0 0,0 0 1 0 0,1 0-1 0 0,-1-1 0 0 0,1 0 0 0 0,0-1 1 0 0,12 5-1 0 0,-16-7-101 0 0,-1 0 1 0 0,1 0-1 0 0,-1-1 1 0 0,1 1-1 0 0,0-1 1 0 0,-1 0-1 0 0,1 0 1 0 0,-1 0-1 0 0,1 0 1 0 0,0 0-1 0 0,-1-1 1 0 0,1 0-1 0 0,-1 0 0 0 0,1 0 1 0 0,-1 0-1 0 0,1 0 1 0 0,-1-1-1 0 0,0 1 1 0 0,0-1-1 0 0,0 0 1 0 0,0 0-1 0 0,0 0 1 0 0,0 0-1 0 0,0-1 1 0 0,-1 1-1 0 0,1-1 1 0 0,-1 0-1 0 0,1 1 0 0 0,-1-1 1 0 0,0 0-1 0 0,0 0 1 0 0,1-5-1 0 0,0 1-46 0 0,0-1 0 0 0,0 1 0 0 0,-1-1 0 0 0,0 0 0 0 0,-1 0 0 0 0,0 0 0 0 0,0 0 0 0 0,-1 0 0 0 0,1 0 0 0 0,-2 0 0 0 0,1 0 0 0 0,-1 0 0 0 0,-4-15 0 0 0,1 10 8 0 0,-1 0 0 0 0,-1 0 0 0 0,0 1 1 0 0,0 0-1 0 0,-1 0 0 0 0,-1 0 0 0 0,0 1 1 0 0,0 0-1 0 0,-1 1 0 0 0,0 0 1 0 0,-20-16-1 0 0,1 4-854 0 0,-1 1 1 0 0,-2 2 0 0 0,-42-21-1 0 0,66 36-1141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0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1 154 508 0 0,'2'4'759'0'0,"0"1"1"0"0,0-1-1 0 0,0 0 1 0 0,1 0-1 0 0,-1 0 1 0 0,1 0-1 0 0,0-1 1 0 0,1 1-1 0 0,-1-1 0 0 0,0 1 1 0 0,1-1-1 0 0,0 0 1 0 0,5 3-1 0 0,63 33 5891 0 0,-28-16-3041 0 0,-33-16-2787 0 0,6 3 1619 0 0,0 0 1 0 0,29 25 1605 0 0,-49-36-4011 0 0,0 0 0 0 0,0-1 0 0 0,1 1 0 0 0,-1-1 0 0 0,1 0 0 0 0,-1 0 1 0 0,1 0-1 0 0,0 0 0 0 0,0 0 0 0 0,0 0 0 0 0,0-1 0 0 0,-3-4 0 0 0,1 0-21 0 0,0 0-1 0 0,1 0 1 0 0,-1-1-1 0 0,1 1 0 0 0,1-1 1 0 0,-1 0-1 0 0,1 0 1 0 0,1 0-1 0 0,0 0 1 0 0,0 0-1 0 0,0 0 0 0 0,1 0 1 0 0,0-1-1 0 0,1 1 1 0 0,0 0-1 0 0,0 0 1 0 0,0 0-1 0 0,4-8 0 0 0,-2 6 12 0 0,0 1 0 0 0,0-1-1 0 0,1 1 1 0 0,1 0-1 0 0,-1 1 1 0 0,2-1 0 0 0,-1 1-1 0 0,1 0 1 0 0,0 0-1 0 0,1 1 1 0 0,-1-1-1 0 0,2 2 1 0 0,-1-1 0 0 0,16-10-1 0 0,-20 15-15 0 0,0 0-1 0 0,0 0 0 0 0,1 1 0 0 0,-1 0 0 0 0,0-1 1 0 0,0 1-1 0 0,1 1 0 0 0,-1-1 0 0 0,1 0 0 0 0,-1 1 1 0 0,1-1-1 0 0,-1 1 0 0 0,1 0 0 0 0,-1 1 1 0 0,1-1-1 0 0,-1 0 0 0 0,0 1 0 0 0,1 0 0 0 0,-1 0 1 0 0,1 0-1 0 0,-1 0 0 0 0,0 0 0 0 0,0 1 1 0 0,0-1-1 0 0,0 1 0 0 0,0 0 0 0 0,0 0 0 0 0,0 0 1 0 0,-1 0-1 0 0,1 1 0 0 0,-1-1 0 0 0,1 1 1 0 0,-1 0-1 0 0,0-1 0 0 0,0 1 0 0 0,0 0 0 0 0,0 0 1 0 0,-1 0-1 0 0,1 0 0 0 0,-1 1 0 0 0,0-1 1 0 0,0 0-1 0 0,0 1 0 0 0,0-1 0 0 0,0 1 0 0 0,-1-1 1 0 0,0 0-1 0 0,0 1 0 0 0,0-1 0 0 0,0 1 1 0 0,0-1-1 0 0,-2 7 0 0 0,-2 10-9 0 0,-1 1 0 0 0,-9 23 0 0 0,9-30 0 0 0,0 1 0 0 0,1 0 0 0 0,0 0 0 0 0,1 1 0 0 0,-1 22 0 0 0,4-37 0 0 0,0 1 0 0 0,0 0 0 0 0,0-1 0 0 0,0 1 0 0 0,1-1 0 0 0,-1 1 0 0 0,1-1 0 0 0,-1 1 0 0 0,1-1 0 0 0,-1 1 0 0 0,1-1 0 0 0,0 1 0 0 0,-1-1 0 0 0,1 0 0 0 0,0 1 0 0 0,0-1 0 0 0,0 0 0 0 0,0 0 0 0 0,0 0 0 0 0,1 0 0 0 0,-1 0 0 0 0,2 2 0 0 0,0-2 0 0 0,1 1 0 0 0,-1-1 0 0 0,1 1 0 0 0,-1-1 0 0 0,1 0 0 0 0,0 0 0 0 0,-1-1 0 0 0,1 1 0 0 0,5-1 0 0 0,9 0 0 0 0,1-1 0 0 0,-1-1 0 0 0,21-5 0 0 0,-27 5 0 0 0,43-8-1074 0 0,-37 13-10224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55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43 300 0 0,'0'0'469'0'0,"-6"-42"12780"0"0,10 77-5037 0 0,-2 20-4992 0 0,10 118-1505 0 0,-5-115-883 0 0,1 68 0 0 0,-6-68-307 0 0,11 68 0 0 0,-5-61 187 0 0,-1 121-1 0 0,-4-61 29 0 0,-3-69-478 0 0,-1-17-31 0 0,8 64 1 0 0,-6-95-232 0 0,-2 3-575 0 0,4 3-8896 0 0,1-12 6883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57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810 100 156 0 0,'10'-6'1114'0'0,"12"-9"3614"0"0,-21 14-4260 0 0,0 0 0 0 0,0 0 1 0 0,0 0-1 0 0,0 0 0 0 0,-1 0 1 0 0,1 0-1 0 0,0-1 0 0 0,-1 1 1 0 0,1 0-1 0 0,-1 0 0 0 0,1-1 0 0 0,-1 1 1 0 0,1 0-1 0 0,-1-1 0 0 0,0 1 1 0 0,0 0-1 0 0,1-2 0 0 0,-5 0 60 0 0,1 0 1 0 0,-1 0-1 0 0,1 1 0 0 0,-1 0 0 0 0,0-1 0 0 0,0 1 1 0 0,1 1-1 0 0,-2-1 0 0 0,1 0 0 0 0,-7-1 0 0 0,-15-4 956 0 0,0 1 1 0 0,-51-5-1 0 0,49 10-1112 0 0,1 1-1 0 0,0 1 1 0 0,0 1 0 0 0,0 2 0 0 0,-34 8 0 0 0,27-3-173 0 0,1 1 0 0 0,0 1-1 0 0,1 2 1 0 0,0 1 0 0 0,1 1 0 0 0,0 2-1 0 0,2 1 1 0 0,-29 23 0 0 0,43-29-128 0 0,2 0 1 0 0,-1 1-1 0 0,2 0 0 0 0,0 1 0 0 0,0 0 1 0 0,1 1-1 0 0,1 0 0 0 0,0 1 0 0 0,2 0 1 0 0,-1 1-1 0 0,2 0 0 0 0,0 0 0 0 0,2 0 1 0 0,-1 1-1 0 0,2 0 0 0 0,1 0 0 0 0,-2 19 1 0 0,3-7 59 0 0,2 0 1 0 0,1 0-1 0 0,2 0 1 0 0,0-1 0 0 0,2 1-1 0 0,2-1 1 0 0,0 0-1 0 0,2 0 1 0 0,1-1-1 0 0,22 43 1 0 0,-21-50-38 0 0,1 0-1 0 0,1 0 1 0 0,1-2-1 0 0,1 1 1 0 0,0-2 0 0 0,2 0-1 0 0,0-1 1 0 0,1-1-1 0 0,0 0 1 0 0,1-2 0 0 0,1 0-1 0 0,0-1 1 0 0,36 17-1 0 0,-7-11-90 0 0,0-3 0 0 0,1-1 0 0 0,1-3 0 0 0,1-1 0 0 0,-1-3 0 0 0,57 1 0 0 0,-36-7-4 0 0,1-3 0 0 0,-1-3 0 0 0,130-24 0 0 0,-129 12 1 0 0,136-50 0 0 0,-169 50 0 0 0,-1-1 0 0 0,-1-3 0 0 0,-1-1 0 0 0,63-46 0 0 0,-90 58 0 0 0,0 1 0 0 0,-1-1 0 0 0,0 0 0 0 0,-1-1 0 0 0,0 0 0 0 0,0 0 0 0 0,-1-1 0 0 0,0 0 0 0 0,-1 0 0 0 0,-1-1 0 0 0,1 1 0 0 0,5-22 0 0 0,-8 17 0 0 0,0 0 0 0 0,-1 1 0 0 0,0-1 0 0 0,-1 0 0 0 0,-1 0 0 0 0,-1 0 0 0 0,0 0 0 0 0,-1 0 0 0 0,-5-18 0 0 0,-2 2 0 0 0,-2-1 0 0 0,-1 2 0 0 0,-2 0 0 0 0,0 0 0 0 0,-3 2 0 0 0,0 0 0 0 0,-2 1 0 0 0,-43-50 0 0 0,40 52 0 0 0,-1 2 0 0 0,-1 1 0 0 0,-1 1 0 0 0,-1 1 0 0 0,-1 1 0 0 0,-1 1 0 0 0,0 1 0 0 0,-1 2 0 0 0,-1 1 0 0 0,-1 2 0 0 0,0 1 0 0 0,-1 1 0 0 0,0 1 0 0 0,-1 2 0 0 0,1 1 0 0 0,-1 2 0 0 0,-46-1 0 0 0,-70 6-9081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5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26 180 0 0,'5'-25'12839'0'0,"0"38"-7894"0"0,0 12-4887 0 0,11 76 4640 0 0,7 176 0 0 0,-18-189-5070 0 0,-1-84-665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19:58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27 528 0 0,'-1'-2'326'0'0,"0"0"-1"0"0,0 1 1 0 0,0-1 0 0 0,-1 0 0 0 0,1 0-1 0 0,-1 1 1 0 0,1-1 0 0 0,-1 1 0 0 0,0 0-1 0 0,0-1 1 0 0,1 1 0 0 0,-1 0-1 0 0,0 0 1 0 0,0 0 0 0 0,0 0 0 0 0,0 0-1 0 0,0 1 1 0 0,-1-1 0 0 0,1 1-1 0 0,-3-1 1 0 0,1 1 74 0 0,1 1 1 0 0,-1 0-1 0 0,0 0 0 0 0,0 0 0 0 0,1 0 1 0 0,-1 0-1 0 0,1 1 0 0 0,-1 0 0 0 0,1 0 1 0 0,-1 0-1 0 0,-3 3 0 0 0,-29 21 2085 0 0,1 2 0 0 0,-33 34-1 0 0,8-7 1628 0 0,60-54-4053 0 0,0-1-1 0 0,-1 1 0 0 0,1-1 0 0 0,0 1 0 0 0,0-1 0 0 0,-1 0 0 0 0,1 1 1 0 0,0-1-1 0 0,-1 0 0 0 0,1 1 0 0 0,0-1 0 0 0,-1 0 0 0 0,1 0 0 0 0,0 1 1 0 0,-1-1-1 0 0,1 0 0 0 0,-1 0 0 0 0,1 1 0 0 0,-1-1 0 0 0,1 0 0 0 0,0 0 1 0 0,-1 0-1 0 0,1 0 0 0 0,-1 0 0 0 0,1 0 0 0 0,-1 0 0 0 0,1 0 0 0 0,-1 0 1 0 0,1 0-1 0 0,-1 0 0 0 0,1 0 0 0 0,-1 0 0 0 0,0 0 0 0 0,4-17 392 0 0,16-22-468 0 0,-11 24 59 0 0,1 1-1 0 0,0 1 1 0 0,1-1-1 0 0,17-16 1 0 0,-25 27-6 0 0,0 1 0 0 0,1 0 0 0 0,-1-1 0 0 0,1 1-1 0 0,0 0 1 0 0,0 1 0 0 0,-1-1 0 0 0,1 0 0 0 0,0 1 0 0 0,0-1 0 0 0,1 1 0 0 0,-1 0 0 0 0,0 0 0 0 0,0 1 0 0 0,0-1 0 0 0,1 0 0 0 0,-1 1 0 0 0,0 0 0 0 0,1 0 0 0 0,-1 0 0 0 0,0 0 0 0 0,1 1 0 0 0,-1-1-1 0 0,0 1 1 0 0,0 0 0 0 0,1 0 0 0 0,-1 0 0 0 0,0 0 0 0 0,4 3 0 0 0,12 8 196 0 0,0 0 0 0 0,-1 2 1 0 0,-1 1-1 0 0,0 0 0 0 0,21 25 0 0 0,68 96 733 0 0,-84-107-673 0 0,-16-19 173 0 0,-13-17-406 0 0,-28-23-221 0 0,16 19 111 0 0,-1 2 0 0 0,-1 0 0 0 0,1 1 0 0 0,-1 1 0 0 0,-32-6 0 0 0,-110-8-240 0 0,132 18 229 0 0,30 2-87 0 0,1 1 0 0 0,-1 0-1 0 0,1-1 1 0 0,-1 1 0 0 0,1 0-1 0 0,-1 0 1 0 0,0 0 0 0 0,1-1 0 0 0,-1 1-1 0 0,1 0 1 0 0,-1 0 0 0 0,0 0-1 0 0,1 0 1 0 0,-1 0 0 0 0,1 0-1 0 0,-1 0 1 0 0,0 0 0 0 0,1 1-1 0 0,-1-1 1 0 0,1 0 0 0 0,-1 0-1 0 0,0 0 1 0 0,1 1 0 0 0,-1-1-1 0 0,1 0 1 0 0,-1 1 0 0 0,1-1-1 0 0,-1 0 1 0 0,1 1 0 0 0,-1 0-1 0 0,24 6-7308 0 0,-8-5 4440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4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0 928 0 0,'-2'2'425'0'0,"0"-1"0"0"0,1 1 0 0 0,-1 0-1 0 0,1 0 1 0 0,-1-1 0 0 0,1 1 0 0 0,0 0 0 0 0,0 0-1 0 0,0 0 1 0 0,-1 4 0 0 0,1-5-124 0 0,1 0 0 0 0,0 0 0 0 0,0 0 0 0 0,0 0 0 0 0,0 0-1 0 0,0 0 1 0 0,0 0 0 0 0,0 0 0 0 0,0-1 0 0 0,1 1 0 0 0,-1 0 0 0 0,0 0 0 0 0,0 0 0 0 0,1 0 0 0 0,-1 0-1 0 0,1-1 1 0 0,-1 1 0 0 0,1 0 0 0 0,0 1 0 0 0,2 0 238 0 0,-1 1 1 0 0,1-1-1 0 0,0 0 0 0 0,0 0 0 0 0,1 0 1 0 0,-1-1-1 0 0,0 1 0 0 0,1-1 1 0 0,-1 1-1 0 0,1-1 0 0 0,-1 0 0 0 0,4 0 1 0 0,17 3 1047 0 0,0-2 1 0 0,0 0-1 0 0,1-1 1 0 0,46-6 0 0 0,-31 2-4562 0 0,-1 2-5009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00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19 204 0 0,'-23'-18'8906'0'0,"21"19"-8575"0"0,1 0 0 0 0,-1 0 0 0 0,1 0 1 0 0,-1 0-1 0 0,1 0 0 0 0,0 0 0 0 0,-1 1 1 0 0,1-1-1 0 0,0 0 0 0 0,0 1 1 0 0,0-1-1 0 0,0 1 0 0 0,0 0 0 0 0,0-1 1 0 0,1 1-1 0 0,-1 0 0 0 0,0-1 0 0 0,1 1 1 0 0,-1 0-1 0 0,1 0 0 0 0,0-1 1 0 0,-1 4-1 0 0,-7 53 2334 0 0,6-43-1886 0 0,-2 33 1391 0 0,4 91 0 0 0,2-31-523 0 0,-42 690 4098 0 0,19-600-5396 0 0,-5 92 164 0 0,14-149-513 0 0,-1 31 0 0 0,7 204 0 0 0,1-100 0 0 0,5-270 0 0 0,1 2 0 0 0,-1-1 0 0 0,0-1 0 0 0,0-1-88 0 0,0-4-473 0 0,14-23-8512 0 0,-5 10 6281 0 0,8-16-679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4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4 201 656 0 0,'-4'3'13371'0'0,"15"-6"-10297"0"0,22-14-1823 0 0,-21 5-710 0 0,-2-1 1 0 0,1-1 0 0 0,-2 0-1 0 0,0 0 1 0 0,-1-1-1 0 0,0 0 1 0 0,-1 0 0 0 0,0-1-1 0 0,-2 0 1 0 0,6-22 0 0 0,-11 36-431 0 0,-1 17 1182 0 0,2 9-868 0 0,0 1 0 0 0,2-1 1 0 0,5 27-1 0 0,-3-26-68 0 0,-1 1 1 0 0,0 31-1 0 0,-5-37 202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4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94 48 0 0,'-7'-21'5509'0'0,"6"19"-4866"0"0,0 1 0 0 0,1 0 1 0 0,-1-1-1 0 0,0 1 1 0 0,1-1-1 0 0,0 1 1 0 0,-1-1-1 0 0,1 1 0 0 0,0-1 1 0 0,0 1-1 0 0,-1-1 1 0 0,1 1-1 0 0,1-1 1 0 0,-1 0-1 0 0,0 1 0 0 0,0-1 1 0 0,1-2-1 0 0,0 3-440 0 0,0-1-1 0 0,1 1 1 0 0,-1-1-1 0 0,0 1 1 0 0,1-1-1 0 0,-1 1 1 0 0,1 0-1 0 0,-1 0 1 0 0,1 0 0 0 0,0 0-1 0 0,-1 0 1 0 0,4-1-1 0 0,54-19 3436 0 0,-56 20-3475 0 0,-1 0 1 0 0,1 1-1 0 0,0-1 1 0 0,0 0-1 0 0,0 1 1 0 0,0 0-1 0 0,0 0 1 0 0,0 0-1 0 0,0 0 1 0 0,0 1-1 0 0,0-1 1 0 0,0 1-1 0 0,0-1 1 0 0,0 1-1 0 0,0 0 1 0 0,0 0-1 0 0,5 3 1 0 0,-8-2-124 0 0,1-1 0 0 0,-1 0 0 0 0,1 0 0 0 0,-1 1 0 0 0,0-1 0 0 0,0 0 1 0 0,0 0-1 0 0,1 1 0 0 0,-1-1 0 0 0,0 0 0 0 0,-1 1 0 0 0,1-1 0 0 0,0 0 0 0 0,0 1 1 0 0,-1-1-1 0 0,1 0 0 0 0,0 0 0 0 0,-1 1 0 0 0,1-1 0 0 0,-1 0 0 0 0,0 0 0 0 0,1 0 1 0 0,-1 0-1 0 0,0 0 0 0 0,-1 2 0 0 0,-22 32 170 0 0,21-31-142 0 0,-10 13 48 0 0,-23 32 103 0 0,35-46-203 0 0,-1 0 0 0 0,1-1 0 0 0,-1 1 1 0 0,1 0-1 0 0,0 0 0 0 0,0 0 1 0 0,0 0-1 0 0,1 1 0 0 0,-1-1 0 0 0,1 0 1 0 0,-1 0-1 0 0,1 0 0 0 0,0 0 0 0 0,1 1 1 0 0,-1 3-1 0 0,1-6 0 0 0,0 1 0 0 0,0-1 0 0 0,0 1 0 0 0,0-1 0 0 0,0 1 0 0 0,0-1 0 0 0,0 1 0 0 0,1-1 0 0 0,-1 0 0 0 0,0 0-1 0 0,1 0 1 0 0,-1 1 0 0 0,1-2 0 0 0,-1 1 0 0 0,1 0 0 0 0,0 0 0 0 0,-1 0 0 0 0,1-1 0 0 0,0 1 0 0 0,-1-1 0 0 0,1 1 0 0 0,0-1 0 0 0,0 0 0 0 0,2 1 0 0 0,50 1 262 0 0,-43-2-212 0 0,123-8-636 0 0,-133 8-114 0 0,2 1-242 0 0,8 3-5399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44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81 364 0 0,'0'0'644'0'0,"-6"-33"8047"0"0,4 30-8126 0 0,0 1 1 0 0,0 0-1 0 0,1 0 1 0 0,-2-1-1 0 0,1 1 1 0 0,0 1-1 0 0,0-1 1 0 0,-1 0-1 0 0,1 0 0 0 0,0 1 1 0 0,-1 0-1 0 0,0-1 1 0 0,1 1-1 0 0,-1 0 1 0 0,0 0-1 0 0,0 0 1 0 0,0 1-1 0 0,1-1 1 0 0,-6 0-1 0 0,4 1-275 0 0,0 1-1 0 0,0-1 1 0 0,0 1-1 0 0,0-1 1 0 0,0 1-1 0 0,0 0 1 0 0,0 1-1 0 0,0-1 1 0 0,0 1-1 0 0,1 0 1 0 0,-1 0-1 0 0,-6 4 1 0 0,6-3-196 0 0,0-1 0 0 0,1 1 0 0 0,-1 0-1 0 0,1 0 1 0 0,0 1 0 0 0,-1-1 0 0 0,2 1 0 0 0,-1-1 0 0 0,0 1 0 0 0,1 0 0 0 0,-1 0-1 0 0,1 0 1 0 0,0 0 0 0 0,1 1 0 0 0,-1-1 0 0 0,1 0 0 0 0,0 1 0 0 0,0-1-1 0 0,0 1 1 0 0,0-1 0 0 0,1 1 0 0 0,0 0 0 0 0,0-1 0 0 0,0 1 0 0 0,2 7-1 0 0,0-5-32 0 0,0 0-1 0 0,0-1 0 0 0,0 1 0 0 0,1-1 0 0 0,0 1 0 0 0,1-1 0 0 0,-1 0 0 0 0,1 0 0 0 0,1 0 0 0 0,-1-1 0 0 0,1 0 0 0 0,0 0 0 0 0,0 0 0 0 0,0 0 0 0 0,1-1 0 0 0,-1 1 0 0 0,1-1 0 0 0,0-1 0 0 0,1 1 0 0 0,-1-1 0 0 0,0 0 0 0 0,1-1 0 0 0,0 0 0 0 0,0 0 0 0 0,-1 0 0 0 0,1-1 0 0 0,0 0 0 0 0,0 0 0 0 0,14 0 0 0 0,-11-2-40 0 0,0-1 0 0 0,0 1 0 0 0,-1-1 0 0 0,1-1 0 0 0,-1 0 0 0 0,0 0 0 0 0,0-1 0 0 0,0 0 0 0 0,0-1 0 0 0,0 0 0 0 0,-1 0 0 0 0,0-1 0 0 0,0 0 0 0 0,8-8-1 0 0,-13 11-16 0 0,1 0 0 0 0,-1 0 0 0 0,0 0 0 0 0,0 0-1 0 0,0-1 1 0 0,0 0 0 0 0,-1 1 0 0 0,1-1-1 0 0,-1 0 1 0 0,0 0 0 0 0,0 0 0 0 0,0 0 0 0 0,-1-1-1 0 0,0 1 1 0 0,1-1 0 0 0,-2 1 0 0 0,1 0-1 0 0,0-1 1 0 0,-1 1 0 0 0,0-1 0 0 0,0 0 0 0 0,0 1-1 0 0,-1-1 1 0 0,1 1 0 0 0,-1-1 0 0 0,0 1-1 0 0,0 0 1 0 0,-1-1 0 0 0,1 1 0 0 0,-1 0-1 0 0,0 0 1 0 0,-3-5 0 0 0,0 3-41 0 0,0 0-1 0 0,-1 1 1 0 0,0-1 0 0 0,1 1-1 0 0,-2 1 1 0 0,1-1-1 0 0,0 1 1 0 0,-1 0 0 0 0,0 0-1 0 0,0 1 1 0 0,0 0 0 0 0,0 0-1 0 0,-1 1 1 0 0,1 0 0 0 0,-12-2-1 0 0,10 3-524 0 0,0 0-1 0 0,0 0 1 0 0,0 1-1 0 0,0 0 1 0 0,-17 2-1 0 0,21-1-410 0 0,0 0 0 0 0,-1 1 0 0 0,1-1 0 0 0,0 1 0 0 0,0 0 0 0 0,0 0-1 0 0,0 1 1 0 0,1 0 0 0 0,-9 5 0 0 0,4 0-1713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4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58 68 0 0,'-7'-11'14153'0'0,"37"5"-9655"0"0,47 3-2091 0 0,154 7 1667 0 0,241-8 345 0 0,-242-31-2944 0 0,-208 33-3155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46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63 820 0 0,'-15'-13'12552'0'0,"16"10"-11931"0"0,0-1 0 0 0,0 1-1 0 0,1 0 1 0 0,0 0 0 0 0,-1 0 0 0 0,1 1 0 0 0,0-1 0 0 0,0 0-1 0 0,1 1 1 0 0,-1-1 0 0 0,0 1 0 0 0,1 0 0 0 0,0 0 0 0 0,-1 0-1 0 0,6-3 1 0 0,-7 4-503 0 0,0 1-1 0 0,0-1 1 0 0,0 1-1 0 0,1-1 1 0 0,-1 1-1 0 0,0-1 1 0 0,0 1-1 0 0,1 0 0 0 0,-1 0 1 0 0,0-1-1 0 0,1 1 1 0 0,-1 0-1 0 0,0 0 1 0 0,1 0-1 0 0,-1 0 1 0 0,0 1-1 0 0,0-1 1 0 0,1 0-1 0 0,-1 0 1 0 0,0 1-1 0 0,0-1 1 0 0,1 1-1 0 0,-1-1 1 0 0,0 1-1 0 0,0 0 1 0 0,0-1-1 0 0,0 1 1 0 0,0 0-1 0 0,0 0 0 0 0,0 0 1 0 0,0 0-1 0 0,0 0 1 0 0,0 0-1 0 0,0 0 1 0 0,-1 0-1 0 0,1 0 1 0 0,0 0-1 0 0,-1 0 1 0 0,1 0-1 0 0,-1 1 1 0 0,1-1-1 0 0,0 3 1 0 0,1 3 52 0 0,0 0 1 0 0,0 0 0 0 0,-1 0 0 0 0,0 1-1 0 0,0-1 1 0 0,0 0 0 0 0,-1 1 0 0 0,-1-1-1 0 0,1 1 1 0 0,-1-1 0 0 0,0 0 0 0 0,-1 1-1 0 0,-4 12 1 0 0,5-15-204 0 0,-1 0 0 0 0,-1 0 0 0 0,1 0 0 0 0,-1 0 0 0 0,1-1 0 0 0,-2 1 0 0 0,1-1 1 0 0,0 0-1 0 0,-1 1 0 0 0,0-2 0 0 0,0 1 0 0 0,0 0 0 0 0,0-1 0 0 0,0 0 0 0 0,-1 1 0 0 0,0-2 0 0 0,0 1 0 0 0,1-1 0 0 0,-8 3 0 0 0,10-5-32 0 0,1 1 0 0 0,-1-1 0 0 0,1 1 0 0 0,-1-1 0 0 0,1 1 0 0 0,-1-1 0 0 0,1 1 0 0 0,0 0 0 0 0,-1-1 0 0 0,1 1 0 0 0,0 0 0 0 0,0 0 0 0 0,-1 0 0 0 0,1 0 0 0 0,0 0 0 0 0,0 1 0 0 0,0-1 0 0 0,-1 3 0 0 0,1-3 59 0 0,1 1 0 0 0,0 0-1 0 0,0 0 1 0 0,0 0 0 0 0,1 0-1 0 0,-1-1 1 0 0,0 1-1 0 0,1 0 1 0 0,-1 0 0 0 0,1 0-1 0 0,0-1 1 0 0,-1 1 0 0 0,1 0-1 0 0,0-1 1 0 0,0 1 0 0 0,2 2-1 0 0,1 1 38 0 0,0 1 0 0 0,0-1-1 0 0,1 0 1 0 0,0 0 0 0 0,0 0 0 0 0,0-1-1 0 0,0 1 1 0 0,1-1 0 0 0,0 0-1 0 0,-1-1 1 0 0,2 0 0 0 0,-1 0 0 0 0,0 0-1 0 0,1-1 1 0 0,-1 1 0 0 0,12 1-1 0 0,-14-3-13 0 0,0 0 0 0 0,0-1 0 0 0,-1 1-1 0 0,1-1 1 0 0,0 0 0 0 0,0 0-1 0 0,0-1 1 0 0,0 1 0 0 0,-1-1 0 0 0,1 1-1 0 0,0-1 1 0 0,-1 0 0 0 0,1-1-1 0 0,0 1 1 0 0,-1-1 0 0 0,1 1-1 0 0,-1-1 1 0 0,0 0 0 0 0,0 0 0 0 0,0-1-1 0 0,0 1 1 0 0,0-1 0 0 0,0 1-1 0 0,0-1 1 0 0,-1 0 0 0 0,1 0 0 0 0,-1 0-1 0 0,0 0 1 0 0,0 0 0 0 0,0-1-1 0 0,1-4 1 0 0,5-28-411 0 0,-10 24-8727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4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94 328 0 0,'0'-28'6391'0'0,"0"26"-5936"0"0,-1 0 0 0 0,1 0 0 0 0,0 0-1 0 0,-1 0 1 0 0,0 0 0 0 0,1 0 0 0 0,-1 0-1 0 0,0 0 1 0 0,0 0 0 0 0,0 0 0 0 0,0 1 0 0 0,0-1-1 0 0,-1 0 1 0 0,1 1 0 0 0,-1-1 0 0 0,1 1-1 0 0,-1-1 1 0 0,1 1 0 0 0,-1 0 0 0 0,0-1-1 0 0,-3-1 1 0 0,3 3 157 0 0,-12-2 1598 0 0,8 3-1969 0 0,0 0 0 0 0,1 0 0 0 0,-1 1 1 0 0,1 0-1 0 0,0 0 0 0 0,-1 0 0 0 0,1 0 0 0 0,0 1 0 0 0,0 0 1 0 0,1 0-1 0 0,-1 0 0 0 0,1 1 0 0 0,-1 0 0 0 0,1 0 1 0 0,0 0-1 0 0,1 0 0 0 0,-1 0 0 0 0,1 1 0 0 0,-1-1 1 0 0,1 1-1 0 0,1 0 0 0 0,-1 0 0 0 0,1 0 0 0 0,0 1 0 0 0,-2 5 1 0 0,2-4-112 0 0,0-1-1 0 0,0 1 1 0 0,1 0 0 0 0,0 0 0 0 0,0 0 0 0 0,1 0 0 0 0,0 0 0 0 0,0 0 0 0 0,0 0 0 0 0,1 0 0 0 0,0 0-1 0 0,1 0 1 0 0,0 0 0 0 0,0-1 0 0 0,0 1 0 0 0,0 0 0 0 0,1-1 0 0 0,1 0 0 0 0,-1 0 0 0 0,6 8 0 0 0,-4-8-57 0 0,0 0 0 0 0,0 0 1 0 0,1 0-1 0 0,0-1 1 0 0,0 0-1 0 0,1 0 1 0 0,-1-1-1 0 0,1 1 1 0 0,0-1-1 0 0,0-1 0 0 0,0 1 1 0 0,1-1-1 0 0,-1-1 1 0 0,1 1-1 0 0,0-1 1 0 0,0-1-1 0 0,14 2 1 0 0,-16-3-49 0 0,0 0 0 0 0,1-1 0 0 0,-1 0 0 0 0,1 0 0 0 0,-1 0 0 0 0,0-1 0 0 0,0 0 0 0 0,0 0 0 0 0,0-1 0 0 0,0 1 0 0 0,0-1 0 0 0,0 0 0 0 0,-1-1 0 0 0,0 0 0 0 0,0 0 0 0 0,0 0 0 0 0,0 0 0 0 0,0-1 0 0 0,-1 1 0 0 0,0-1 0 0 0,0-1 0 0 0,5-6 0 0 0,-6 6 1 0 0,1 0 1 0 0,-1-1-1 0 0,0 1 0 0 0,0 0 1 0 0,0-1-1 0 0,-1 0 0 0 0,0 0 1 0 0,-1 1-1 0 0,1-1 0 0 0,-1 0 0 0 0,-1 0 1 0 0,1 0-1 0 0,-1 0 0 0 0,-1 0 1 0 0,1 0-1 0 0,-1 0 0 0 0,0 0 0 0 0,-1 0 1 0 0,1 0-1 0 0,-1 0 0 0 0,-1 0 1 0 0,1 1-1 0 0,-6-9 0 0 0,4 8-160 0 0,0 0-1 0 0,-1 0 0 0 0,0 1 0 0 0,0 0 1 0 0,-1 0-1 0 0,0 0 0 0 0,0 0 1 0 0,-11-7-1 0 0,10 8-579 0 0,0 1 0 0 0,-1 0 0 0 0,1 0 0 0 0,-1 1 0 0 0,0 0 0 0 0,0 0 0 0 0,-1 1 0 0 0,-13-3 0 0 0,8 5-6087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0:5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91 123 540 0 0,'-3'11'9418'0'0,"-9"39"-6878"0"0,-56 142 5403 0 0,65-194-6332 0 0,1-14-1177 0 0,0-15-329 0 0,28-158 465 0 0,-7 64 278 0 0,-19 125-834 0 0,0-1-1 0 0,0 1 1 0 0,0-1 0 0 0,0 1 0 0 0,0-1-1 0 0,0 1 1 0 0,0 0 0 0 0,0-1 0 0 0,0 1-1 0 0,0-1 1 0 0,0 1 0 0 0,0-1 0 0 0,1 1-1 0 0,-1-1 1 0 0,0 1 0 0 0,0 0 0 0 0,0-1-1 0 0,1 1 1 0 0,-1-1 0 0 0,0 1 0 0 0,0 0-1 0 0,1-1 1 0 0,-1 1 0 0 0,0 0 0 0 0,1-1-1 0 0,-1 1 1 0 0,0 0 0 0 0,1 0 0 0 0,-1-1-1 0 0,1 1 1 0 0,-1 0 0 0 0,0 0 0 0 0,1 0-1 0 0,-1-1 1 0 0,1 1 0 0 0,0 0 0 0 0,14 12 113 0 0,9 26-51 0 0,-5-1 2 0 0,2 0 1 0 0,2-2 0 0 0,1-1-1 0 0,2-1 1 0 0,29 30-1 0 0,-50-58-84 0 0,-2-1-61 0 0,0 0 1 0 0,1 0-1 0 0,-1 0 1 0 0,1-1-1 0 0,0 1 0 0 0,0-1 1 0 0,1 0-1 0 0,-1 0 1 0 0,0-1-1 0 0,1 1 0 0 0,0-1 1 0 0,8 3-1 0 0,-12-5-36 0 0,-10-28-226 0 0,0 21 309 0 0,0 0 0 0 0,-1 1 0 0 0,0 1 0 0 0,0-1 0 0 0,-1 2 0 0 0,1-1 0 0 0,-1 1 1 0 0,0 1-1 0 0,0 0 0 0 0,0 1 0 0 0,-1 0 0 0 0,1 1 0 0 0,-1 0 0 0 0,1 0 0 0 0,-18 2 0 0 0,19 4-1546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1:07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2154 451 316 0 0,'-16'-13'494'0'0,"0"1"0"0"0,-2 1 0 0 0,1 0 0 0 0,-1 2 0 0 0,-1 0-1 0 0,0 1 1 0 0,0 1 0 0 0,-1 0 0 0 0,1 2 0 0 0,-1 0 0 0 0,0 2 0 0 0,-1 0 0 0 0,1 1 0 0 0,-25 1 0 0 0,-20 2 42 0 0,-1 3 1 0 0,0 2-1 0 0,-70 18 1 0 0,53-6-29 0 0,1 3-1 0 0,1 4 1 0 0,1 3 0 0 0,-90 45-1 0 0,121-48-234 0 0,1 2 0 0 0,1 3 0 0 0,2 1 0 0 0,1 2 0 0 0,2 2 0 0 0,1 2 0 0 0,-54 63 0 0 0,77-77-146 0 0,2 0 0 0 0,0 1 0 0 0,2 1 1 0 0,0 1-1 0 0,2-1 0 0 0,1 2 0 0 0,1 0 1 0 0,1 0-1 0 0,1 1 0 0 0,2 0 0 0 0,0 0 1 0 0,2 1-1 0 0,2-1 0 0 0,0 1 0 0 0,3 28 1 0 0,3-9 150 0 0,2 0 1 0 0,2-1-1 0 0,2 0 1 0 0,2-1-1 0 0,2 0 1 0 0,2-1 0 0 0,2-1-1 0 0,28 51 1 0 0,-6-24 93 0 0,-17-31-113 0 0,-2 0 0 0 0,22 58-1 0 0,-38-84-212 0 0,-1 0 0 0 0,0 0 0 0 0,-1 1-1 0 0,-1 0 1 0 0,0-1 0 0 0,-1 1 0 0 0,-1 0-1 0 0,0 0 1 0 0,-1-1 0 0 0,-1 1 0 0 0,-4 19-1 0 0,-2-6-2 0 0,-1 0 0 0 0,-1-1-1 0 0,-1 0 1 0 0,-2-1 0 0 0,-1-1-1 0 0,-1 0 1 0 0,-1-1 0 0 0,-19 23 0 0 0,-23 20 21 0 0,-85 75 1 0 0,13-14-195 0 0,115-113 121 0 0,2 1 0 0 0,0 0 0 0 0,1 1 0 0 0,1 0 0 0 0,0 1 0 0 0,2 1 0 0 0,0 0-1 0 0,-12 36 1 0 0,16-39 16 0 0,2 0 0 0 0,0 1 0 0 0,0-1 0 0 0,2 1 0 0 0,0 0 0 0 0,1-1 0 0 0,1 1 0 0 0,0 0 0 0 0,1-1 0 0 0,1 1 0 0 0,7 21 0 0 0,16 36 114 0 0,47 94-1 0 0,-41-101 77 0 0,40 125 0 0 0,-58-141-76 0 0,-2 2-1 0 0,5 57 1 0 0,-15-81-66 0 0,0 0 0 0 0,-2 0 1 0 0,-2 1-1 0 0,0-1 1 0 0,-10 41-1 0 0,-25 63 226 0 0,-85 201 1 0 0,18-59-118 0 0,80-201-118 0 0,-26 137 0 0 0,0 226 38 0 0,45-343 6 0 0,5 1-1 0 0,4-1 1 0 0,23 135 0 0 0,-8-133 99 0 0,4-2 1 0 0,4 0-1 0 0,4-1 0 0 0,4-2 0 0 0,84 153 1 0 0,-94-197-80 0 0,3-1 1 0 0,1-2 0 0 0,2-1 0 0 0,2-1-1 0 0,46 44 1 0 0,-57-65-32 0 0,1-2 0 0 0,0 0-1 0 0,1-2 1 0 0,1 0 0 0 0,1-2-1 0 0,0-1 1 0 0,1-1 0 0 0,0-1-1 0 0,1-1 1 0 0,51 12 0 0 0,23-5 47 0 0,1-5 1 0 0,1-4 0 0 0,189-7 0 0 0,313-61 43 0 0,-410 36-81 0 0,-155 18-69 0 0,333-29 197 0 0,-298 31-123 0 0,1 4 0 0 0,141 21 0 0 0,-75 9 275 0 0,181 63 0 0 0,-283-80-284 0 0,33 8 96 0 0,1-3 0 0 0,0-3 0 0 0,1-3 0 0 0,132 4 1 0 0,-154-17-146 0 0,0-2 0 0 0,-1-2 1 0 0,0-3-1 0 0,0-2 1 0 0,-1-2-1 0 0,0-3 0 0 0,84-33 1 0 0,-122 41-44 0 0,-1-1 1 0 0,0 0-1 0 0,0-1 0 0 0,-1-1 1 0 0,0 0-1 0 0,0 0 1 0 0,-1-1-1 0 0,0-1 0 0 0,-1 0 1 0 0,0 0-1 0 0,-1-1 1 0 0,0 0-1 0 0,-1 0 0 0 0,-1-1 1 0 0,0 0-1 0 0,0-1 1 0 0,-1 0-1 0 0,5-18 0 0 0,-1 2-140 0 0,-2-1 0 0 0,0 0-1 0 0,4-50 1 0 0,-9 60 64 0 0,0-1 1 0 0,-1 0-1 0 0,-2 1 1 0 0,0-1-1 0 0,-1 0 1 0 0,-1 1-1 0 0,-2-1 1 0 0,-9-38-1 0 0,-136-352-506 0 0,139 387 568 0 0,1-2 0 0 0,1 1 0 0 0,2-1 0 0 0,-5-37 0 0 0,11 57 21 0 0,-1 0 0 0 0,1 0 0 0 0,0 1 0 0 0,1-1 0 0 0,0 0 0 0 0,0 0 0 0 0,0 1 0 0 0,1-1 0 0 0,0 1 0 0 0,0-1 0 0 0,0 1 0 0 0,1 0 0 0 0,0 0 1 0 0,6-10-1 0 0,-3 9 26 0 0,0 0 0 0 0,1 0 0 0 0,0 0 0 0 0,0 1 0 0 0,0 0 0 0 0,0 0 0 0 0,1 1 0 0 0,0 0 0 0 0,12-6 0 0 0,13-2 79 0 0,-1 2 0 0 0,2 0 1 0 0,-1 2-1 0 0,51-6 0 0 0,-68 12-98 0 0,64-11 132 0 0,0 4 0 0 0,1 2 0 0 0,103 5 0 0 0,225 10 428 0 0,-339-11-462 0 0,-1-3 0 0 0,0-2 0 0 0,125-35 1 0 0,-169 35-84 0 0,0-1 0 0 0,0-2 0 0 0,-1 0 0 0 0,-1-1 0 0 0,0-2 0 0 0,-1 0 1 0 0,37-33-1 0 0,3-13 29 0 0,58-72 0 0 0,-93 103-28 0 0,-12 10 4 0 0,-1 0 0 0 0,0-1 0 0 0,-1-1 0 0 0,-2 0 0 0 0,0 0 0 0 0,-2-1 0 0 0,0-1 0 0 0,-1 0 1 0 0,7-42-1 0 0,-5 2 95 0 0,-2 1 0 0 0,-1-104 0 0 0,-8 122-55 0 0,-2-1 0 0 0,-2 1 0 0 0,-2 0-1 0 0,-2 0 1 0 0,-2 1 0 0 0,-1 0 0 0 0,-3 1 0 0 0,-1 1-1 0 0,-40-73 1 0 0,-48-66 67 0 0,-9 4-1 0 0,-199-239 1 0 0,-35 32-143 0 0,10 11-2 0 0,307 336 5 0 0,1-1-1 0 0,2-2 1 0 0,1-1 0 0 0,3-1 0 0 0,-22-51-1 0 0,32 60 2 0 0,2 0 0 0 0,1-1 0 0 0,1-1 0 0 0,2 0 0 0 0,1 0 0 0 0,2 0 0 0 0,1-60 0 0 0,4 68 3 0 0,2-256-26 0 0,-6 220 0 0 0,-2 0 0 0 0,-21-90 1 0 0,9 89-23 0 0,-4 1 0 0 0,-2 1 0 0 0,-3 1 0 0 0,-3 1 0 0 0,-59-92 0 0 0,60 107 30 0 0,-2-8-24 0 0,-3 3 1 0 0,-2 1 0 0 0,-55-60-1 0 0,-81-45-75 0 0,110 104 60 0 0,-95-104 0 0 0,55 28-16 0 0,-45-49-57 0 0,122 150 109 0 0,-1 1 0 0 0,-1 2 0 0 0,-1 1 0 0 0,-52-32 0 0 0,42 33-2 0 0,-1 1 1 0 0,-1 2-1 0 0,0 1 0 0 0,-1 2 1 0 0,-1 2-1 0 0,-69-11 0 0 0,78 19 1 0 0,1 2 0 0 0,-1 0 0 0 0,1 3 0 0 0,-1 0 0 0 0,1 2-1 0 0,0 1 1 0 0,0 2 0 0 0,0 1 0 0 0,-48 17 0 0 0,32-2-24 0 0,0 1 0 0 0,2 3 0 0 0,-83 61-1 0 0,120-81 44 0 0,-15 8 4 0 0,-1 0-1 0 0,-1-1 0 0 0,0-2 0 0 0,0 0 0 0 0,-1-2 0 0 0,-1-1 1 0 0,1 0-1 0 0,-33 3 0 0 0,13-5 7 0 0,-1-1 0 0 0,1-3 0 0 0,-1-1 0 0 0,-48-6-1 0 0,-104-32 90 0 0,52 7 65 0 0,98 30-534 0 0,47 0 69 0 0,-8 6-710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1:21.1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2323 160 368 0 0,'0'-3'375'0'0,"0"-1"1"0"0,-1 0-1 0 0,1 0 0 0 0,-1 0 1 0 0,0 0-1 0 0,1 0 1 0 0,-2 1-1 0 0,1-1 0 0 0,0 0 1 0 0,-1 1-1 0 0,0-1 0 0 0,1 1 1 0 0,-1-1-1 0 0,-1 1 0 0 0,1 0 1 0 0,0 0-1 0 0,-1 0 1 0 0,-4-4-1 0 0,1 3-33 0 0,0 0 1 0 0,0 0-1 0 0,0 1 0 0 0,0-1 0 0 0,0 2 1 0 0,-1-1-1 0 0,1 1 0 0 0,-1 0 1 0 0,-12-2-1 0 0,-12 0 164 0 0,0 2 0 0 0,0 1-1 0 0,-55 6 1 0 0,64-3-137 0 0,-71 8 306 0 0,1 4 1 0 0,0 4 0 0 0,-107 36 0 0 0,-252 109 391 0 0,366-128-845 0 0,1 3 1 0 0,2 4-1 0 0,-148 102 0 0 0,187-113-164 0 0,2 1 0 0 0,2 2 0 0 0,1 2 0 0 0,1 1-1 0 0,2 2 1 0 0,2 1 0 0 0,2 2 0 0 0,2 1 0 0 0,1 2 0 0 0,-32 72-1 0 0,-67 215 477 0 0,109-271-386 0 0,3 1 0 0 0,2 0 1 0 0,-8 100-1 0 0,21-132 9 0 0,1 1-1 0 0,2-1 1 0 0,0 1-1 0 0,2-1 1 0 0,2 0-1 0 0,19 57 1 0 0,87 168 909 0 0,-64-154-729 0 0,-22-44-152 0 0,-3 2-1 0 0,-2 1 1 0 0,-3 1-1 0 0,-2 0 1 0 0,-3 1 0 0 0,-3 1-1 0 0,-2 0 1 0 0,0 81 0 0 0,-12-68 70 0 0,-2-1 0 0 0,-28 133 0 0 0,-58 142 169 0 0,52-217-178 0 0,5 1 0 0 0,-20 184 0 0 0,46-209-86 0 0,5 1-1 0 0,13 137 1 0 0,-1-170-55 0 0,3 0 1 0 0,4 0-1 0 0,50 145 1 0 0,-16-91 8 0 0,-10-33-28 0 0,-5 2 0 0 0,40 181 0 0 0,-2 76 42 0 0,-55-282-76 0 0,-6-19-18 0 0,3-1 0 0 0,2 0 0 0 0,25 54 0 0 0,-17-57 15 0 0,2-1 0 0 0,2-1 0 0 0,2-2 1 0 0,3-1-1 0 0,1-1 0 0 0,2-2 0 0 0,85 76 0 0 0,-97-101 2 0 0,0-1 1 0 0,2-2-1 0 0,0 0 0 0 0,0-2 0 0 0,1-1 1 0 0,33 10-1 0 0,-10-8 30 0 0,1-2 1 0 0,93 11 0 0 0,253-7 230 0 0,-181-14-205 0 0,215 17 66 0 0,-246-2 32 0 0,-1 8 1 0 0,304 85-1 0 0,-382-83 63 0 0,2-4 0 0 0,128 12-1 0 0,-164-31-179 0 0,1-3 0 0 0,-1-3 1 0 0,0-3-1 0 0,103-20 0 0 0,163-58 54 0 0,-291 67-127 0 0,-2-2 0 0 0,0-3 1 0 0,-1-1-1 0 0,-1-3 0 0 0,50-34 1 0 0,-73 41-12 0 0,0-1 1 0 0,-1 0-1 0 0,-1-2 0 0 0,-1-1 1 0 0,0 0-1 0 0,-2-1 0 0 0,24-41 1 0 0,-2-12 16 0 0,35-93 0 0 0,-38 82-16 0 0,81-168-37 0 0,-92 212 24 0 0,1 1 0 0 0,1 0 0 0 0,57-63 1 0 0,121-109 21 0 0,56-62-38 0 0,-205 203 46 0 0,-3-2 0 0 0,45-84 0 0 0,-34 52 18 0 0,-32 57-3 0 0,-2-2 0 0 0,-2 0 0 0 0,-3-2 0 0 0,-2-1 0 0 0,-2-1 1 0 0,-3 0-1 0 0,14-82 0 0 0,-8-32 33 0 0,-11 68 74 0 0,49-189 0 0 0,-48 238-112 0 0,-1-1 0 0 0,-3 0 0 0 0,-3-1 0 0 0,-1 0 0 0 0,-3 0 1 0 0,-3 0-1 0 0,-1 0 0 0 0,-12-57 0 0 0,2 37-24 0 0,-5 1 0 0 0,-2 1 0 0 0,-3 0 0 0 0,-4 2 0 0 0,-43-86 0 0 0,49 116-7 0 0,-2 2-1 0 0,-1 0 1 0 0,-2 2 0 0 0,-1 1-1 0 0,-2 1 1 0 0,-1 1-1 0 0,-2 1 1 0 0,-1 2-1 0 0,-1 1 1 0 0,-2 2 0 0 0,-1 1-1 0 0,-1 2 1 0 0,-69-33-1 0 0,70 40-4 0 0,1-1 0 0 0,-54-37 0 0 0,76 45 5 0 0,-1-2 0 0 0,1 1 0 0 0,1-2 0 0 0,0 1 0 0 0,1-2 0 0 0,1 1 0 0 0,0-1 0 0 0,-14-26 0 0 0,4-3-7 0 0,2-1 1 0 0,1-1-1 0 0,3 0 1 0 0,1-1-1 0 0,-8-66 1 0 0,-12-244-25 0 0,20 155 10 0 0,6 132 9 0 0,-3-63 1 0 0,-7 0 0 0 0,-40-161 0 0 0,46 253 8 0 0,-2 0 0 0 0,-2 1 1 0 0,-1 0-1 0 0,-2 1 0 0 0,-1 1 0 0 0,-3 1 0 0 0,0 1 1 0 0,-2 1-1 0 0,-2 0 0 0 0,-1 2 0 0 0,-47-42 1 0 0,26 34-37 0 0,-1 2 1 0 0,-2 2 0 0 0,-1 2 0 0 0,-2 3 0 0 0,-1 2 0 0 0,-67-24 0 0 0,25 20-111 0 0,-3 4 1 0 0,0 5-1 0 0,-1 4 1 0 0,-130-8-1 0 0,111 24 35 0 0,0 6 0 0 0,-194 28 0 0 0,197-15 77 0 0,-1-5 0 0 0,-204-8 0 0 0,-43-63 14 0 0,176 24 32 0 0,157 31-4 0 0,-50-3 0 0 0,81 9-194 0 0,-6-1-1072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4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132 196 252 0 0,'-9'-5'397'0'0,"-1"0"787"0"0,-1 0 0 0 0,2-1 0 0 0,-1 0 0 0 0,-14-13 0 0 0,22 18-958 0 0,1 0-1 0 0,0-1 1 0 0,-1 1-1 0 0,1 0 1 0 0,0-1-1 0 0,0 1 1 0 0,0 0-1 0 0,0-1 1 0 0,0 0 0 0 0,0 1-1 0 0,0-1 1 0 0,1 1-1 0 0,-1-1 1 0 0,1 0-1 0 0,-1 0 1 0 0,1 1-1 0 0,-1-1 1 0 0,1 0-1 0 0,0 0 1 0 0,0 1-1 0 0,0-1 1 0 0,0 0-1 0 0,0 0 1 0 0,0 0-1 0 0,1 1 1 0 0,-1-1 0 0 0,1 0-1 0 0,-1 0 1 0 0,1 1-1 0 0,-1-1 1 0 0,1 0-1 0 0,0 1 1 0 0,0-1-1 0 0,0 1 1 0 0,0-1-1 0 0,0 1 1 0 0,2-3-1 0 0,5-4 245 0 0,0 0-1 0 0,1 0 0 0 0,0 1 0 0 0,0 0 0 0 0,1 1 0 0 0,-1 0 0 0 0,1 0 1 0 0,1 1-1 0 0,-1 0 0 0 0,1 1 0 0 0,0 0 0 0 0,0 1 0 0 0,0 0 1 0 0,0 1-1 0 0,0 0 0 0 0,1 0 0 0 0,11 1 0 0 0,-20 1-377 0 0,-1 0 0 0 0,1 0-1 0 0,0 1 1 0 0,-1-1 0 0 0,1 1-1 0 0,0 0 1 0 0,-1-1 0 0 0,1 1 0 0 0,0 0-1 0 0,-1 0 1 0 0,1 1 0 0 0,-1-1 0 0 0,0 1-1 0 0,0-1 1 0 0,1 1 0 0 0,-1 0-1 0 0,0-1 1 0 0,0 1 0 0 0,0 0 0 0 0,2 4-1 0 0,-2-2-14 0 0,0 0-1 0 0,-1-1 1 0 0,1 1-1 0 0,-1 0 1 0 0,0 0-1 0 0,0 0 0 0 0,-1 0 1 0 0,1 0-1 0 0,-1 0 1 0 0,0 0-1 0 0,0 0 1 0 0,-1 7-1 0 0,-1 2-1 0 0,0-1 0 0 0,-1 1 0 0 0,-1-1 0 0 0,0 0 0 0 0,-1 0-1 0 0,0 0 1 0 0,-12 20 0 0 0,-22 22 140 0 0,-73 78-1 0 0,7-8 31 0 0,104-123-228 0 0,0 0 0 0 0,0 0 1 0 0,0 0-1 0 0,0 0 0 0 0,0 0 0 0 0,0 0 0 0 0,0 0 0 0 0,0 1 0 0 0,1-1 0 0 0,-1 0 0 0 0,0 1 0 0 0,1-1 0 0 0,-1 0 1 0 0,1 1-1 0 0,0-1 0 0 0,-1 1 0 0 0,1-1 0 0 0,0 1 0 0 0,0-1 0 0 0,0 1 0 0 0,0-1 0 0 0,0 0 0 0 0,0 1 1 0 0,1-1-1 0 0,-1 1 0 0 0,0-1 0 0 0,1 1 0 0 0,-1-1 0 0 0,1 0 0 0 0,-1 1 0 0 0,1-1 0 0 0,0 0 0 0 0,0 1 1 0 0,-1-1-1 0 0,1 0 0 0 0,1 1 0 0 0,2 1 39 0 0,-1-1 1 0 0,1 0-1 0 0,0 0 1 0 0,-1 0-1 0 0,1-1 1 0 0,0 1-1 0 0,0-1 1 0 0,0 0-1 0 0,0 0 1 0 0,1 0-1 0 0,-1-1 1 0 0,5 1-1 0 0,133 2 867 0 0,-86-3-659 0 0,96 11 0 0 0,-124-3-1419 0 0,-11-2-2340 0 0,0-3-5254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1:24.1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1171 128 0 0,'0'0'594'0'0,"-21"-13"5706"0"0,15 14-5823 0 0,-1 1-1 0 0,0 0 1 0 0,1 0 0 0 0,0 1 0 0 0,-1-1-1 0 0,1 2 1 0 0,0-1 0 0 0,1 1 0 0 0,-1-1-1 0 0,1 1 1 0 0,-1 1 0 0 0,1-1 0 0 0,0 1-1 0 0,1 0 1 0 0,-1 0 0 0 0,1 1 0 0 0,0-1-1 0 0,0 1 1 0 0,-2 6 0 0 0,5-10-365 0 0,0 1 1 0 0,1-1 0 0 0,-1 1-1 0 0,1-1 1 0 0,-1 1-1 0 0,1-1 1 0 0,0 1-1 0 0,0 0 1 0 0,0-1 0 0 0,0 1-1 0 0,1-1 1 0 0,-1 1-1 0 0,1-1 1 0 0,0 1-1 0 0,-1-1 1 0 0,1 1-1 0 0,0-1 1 0 0,0 0 0 0 0,1 1-1 0 0,2 3 1 0 0,32 43 1141 0 0,-34-47-1162 0 0,80 77 1487 0 0,-53-53-679 0 0,28 31 1 0 0,-57-57-872 0 0,0 0-1 0 0,0-1 1 0 0,0 1 0 0 0,0 0 0 0 0,0 0-1 0 0,0 0 1 0 0,0-1 0 0 0,0 1 0 0 0,0 0 0 0 0,0 0-1 0 0,0 0 1 0 0,1 0 0 0 0,-1-1 0 0 0,0 1-1 0 0,0 0 1 0 0,0 0 0 0 0,0 0 0 0 0,0 0 0 0 0,0 0-1 0 0,1-1 1 0 0,-1 1 0 0 0,0 0 0 0 0,0 0-1 0 0,0 0 1 0 0,0 0 0 0 0,1 0 0 0 0,-1 0-1 0 0,0 0 1 0 0,0 0 0 0 0,0 0 0 0 0,0 0 0 0 0,1 0-1 0 0,-1-1 1 0 0,0 1 0 0 0,0 0 0 0 0,0 0-1 0 0,1 0 1 0 0,-1 0 0 0 0,0 0 0 0 0,0 1-1 0 0,0-1 1 0 0,0 0 0 0 0,1 0 0 0 0,-1 0 0 0 0,0 0-1 0 0,0 0 1 0 0,0 0 0 0 0,1 0 0 0 0,-1 0-1 0 0,0 0 1 0 0,0 0 0 0 0,0 0 0 0 0,0 1 0 0 0,0-1-1 0 0,1 0 1 0 0,-1 0 0 0 0,0 0 0 0 0,0 0-1 0 0,0 0 1 0 0,0 1 0 0 0,0-1 0 0 0,0 0-1 0 0,0 0 1 0 0,0 0 0 0 0,1 1 0 0 0,-3-29 404 0 0,-14-36-324 0 0,9 47-97 0 0,0 0 0 0 0,-1 0 1 0 0,-1 1-1 0 0,-1 0 0 0 0,0 1 1 0 0,-1 0-1 0 0,-1 1 0 0 0,0 0 1 0 0,-18-16-1 0 0,30 30-13 0 0,0 0-1 0 0,0 0 1 0 0,0 0 0 0 0,0 0 0 0 0,0 1-1 0 0,0-1 1 0 0,0 0 0 0 0,0 0-1 0 0,0 0 1 0 0,0 0 0 0 0,0 0 0 0 0,0 0-1 0 0,0 0 1 0 0,0 1 0 0 0,0-1-1 0 0,-1 0 1 0 0,1 0 0 0 0,0 0 0 0 0,0 0-1 0 0,0 0 1 0 0,0 0 0 0 0,0 0-1 0 0,0 0 1 0 0,0 0 0 0 0,0 0 0 0 0,0 0-1 0 0,-1 1 1 0 0,1-1 0 0 0,0 0-1 0 0,0 0 1 0 0,0 0 0 0 0,0 0 0 0 0,0 0-1 0 0,0 0 1 0 0,0 0 0 0 0,-1 0-1 0 0,1 0 1 0 0,0 0 0 0 0,0 0 0 0 0,0 0-1 0 0,0 0 1 0 0,0 0 0 0 0,0 0-1 0 0,0 0 1 0 0,-1 0 0 0 0,1-1 0 0 0,0 1-1 0 0,0 0 1 0 0,0 0 0 0 0,0 0-1 0 0,0 0 1 0 0,0 0 0 0 0,0 0 0 0 0,0 0-1 0 0,-1 0 1 0 0,1 0 0 0 0,0 0-1 0 0,0 0 1 0 0,0 0 0 0 0,0-1 0 0 0,0 1-1 0 0,6 17 18 0 0,14 20 104 0 0,-5-18-7 0 0,-4-5 39 0 0,-1 0 1 0 0,0 1 0 0 0,-1 0-1 0 0,10 24 1 0 0,-19-39-95 0 0,0 1-49 0 0,0-1-1 0 0,0 1 0 0 0,0 0 1 0 0,1 0-1 0 0,-1-1 0 0 0,0 1 1 0 0,0 0-1 0 0,0-1 0 0 0,0 1 1 0 0,1-1-1 0 0,-1 1 1 0 0,0 0-1 0 0,1-1 0 0 0,-1 1 1 0 0,0-1-1 0 0,1 1 0 0 0,-1-1 1 0 0,1 1-1 0 0,-1-1 0 0 0,1 1 1 0 0,-1-1-1 0 0,1 1 1 0 0,-1-1-1 0 0,1 0 0 0 0,0 1 1 0 0,-1-1-1 0 0,1 0 0 0 0,-1 1 1 0 0,1-1-1 0 0,0 0 0 0 0,-1 0 1 0 0,1 0-1 0 0,0 1 1 0 0,-1-1-1 0 0,1 0 0 0 0,1 0 1 0 0,33 4 124 0 0,-24-4-104 0 0,488 10 91 0 0,-223-13-71 0 0,311-20 14 0 0,-518 18-73 0 0,470-42 55 0 0,-376 31-37 0 0,760-147 63 0 0,-602 85 32 0 0,-4-15 0 0 0,-4-13 0 0 0,391-191 0 0 0,-650 270-50 0 0,-1-2 1 0 0,-2-2-1 0 0,0-3 1 0 0,-3-1-1 0 0,51-49 1 0 0,-52 45 396 0 0,1 2 0 0 0,89-51 0 0 0,-64 44 231 0 0,-27 10 428 0 0,-45 33-1004 0 0,24-25 286 0 0,74-60-388 0 0,-98 85 6 0 0,14-12 1424 0 0,-9 5-4087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1:25.5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 22 724 0 0,'-9'0'12216'0'0,"34"0"-8670"0"0,48 0-1932 0 0,29-7 100 0 0,192-8 2557 0 0,-293 15-4225 0 0,0 0 1 0 0,1 0-1 0 0,-1 0 1 0 0,1 0-1 0 0,-1 0 0 0 0,0 0 1 0 0,1 1-1 0 0,-1-1 1 0 0,1 0-1 0 0,-1 1 0 0 0,0-1 1 0 0,0 1-1 0 0,1-1 1 0 0,-1 1-1 0 0,0 0 1 0 0,0 0-1 0 0,0-1 0 0 0,1 1 1 0 0,-1 0-1 0 0,0 0 1 0 0,0 0-1 0 0,0 0 1 0 0,0 0-1 0 0,-1 0 0 0 0,1 0 1 0 0,0 1-1 0 0,0-1 1 0 0,-1 0-1 0 0,1 0 0 0 0,-1 1 1 0 0,1-1-1 0 0,-1 0 1 0 0,1 1-1 0 0,-1-1 1 0 0,0 0-1 0 0,0 1 0 0 0,0-1 1 0 0,0 1-1 0 0,0-1 1 0 0,0 0-1 0 0,0 1 1 0 0,0-1-1 0 0,0 1 0 0 0,-1-1 1 0 0,1 0-1 0 0,-1 3 1 0 0,-3 10 63 0 0,0-1 1 0 0,-1 1-1 0 0,-12 24 1 0 0,6-16 13 0 0,-42 98 194 0 0,-32 84 467 0 0,75-184-301 0 0,10-20-472 0 0,0 0 1 0 0,0 0 0 0 0,0 0-1 0 0,-1 1 1 0 0,1-1 0 0 0,0 0 0 0 0,0 0-1 0 0,-1 0 1 0 0,1 0 0 0 0,0 0 0 0 0,0 1-1 0 0,-1-1 1 0 0,1 0 0 0 0,0 0-1 0 0,-1 0 1 0 0,1 0 0 0 0,0 0 0 0 0,0 0-1 0 0,-1 0 1 0 0,1 0 0 0 0,0 0 0 0 0,0 0-1 0 0,-1 0 1 0 0,1 0 0 0 0,0 0-1 0 0,-1-1 1 0 0,1 1 0 0 0,0 0 0 0 0,0 0-1 0 0,-1 0 1 0 0,1 0 0 0 0,0 0-1 0 0,0-1 1 0 0,-1 1 0 0 0,1 0 0 0 0,-18-32 585 0 0,6 9-623 0 0,-5-1 39 0 0,-1 0 0 0 0,-1 1 0 0 0,-1 1 0 0 0,-1 1 0 0 0,-35-27 0 0 0,-128-78-178 0 0,183 126 159 0 0,0-1 1 0 0,0 1 0 0 0,0 0-1 0 0,1-1 1 0 0,-1 1 0 0 0,0 0-1 0 0,1-1 1 0 0,-1 1-1 0 0,0-1 1 0 0,1 1 0 0 0,-1-1-1 0 0,1 1 1 0 0,-1-1 0 0 0,0 0-1 0 0,1 1 1 0 0,0-1 0 0 0,-1 0-1 0 0,1 1 1 0 0,-1-1-1 0 0,1 0 1 0 0,0 1 0 0 0,-1-1-1 0 0,1 0 1 0 0,0 0 0 0 0,0 1-1 0 0,0-1 1 0 0,-1 0 0 0 0,1 0-1 0 0,0 0 1 0 0,0-1 0 0 0,1 1 0 0 0,0 0 1 0 0,0 0 0 0 0,1-1-1 0 0,-1 1 1 0 0,0 1 0 0 0,0-1-1 0 0,0 0 1 0 0,1 0 0 0 0,-1 0-1 0 0,0 1 1 0 0,1-1 0 0 0,-1 0 0 0 0,0 1-1 0 0,1-1 1 0 0,1 1 0 0 0,68-13-3 0 0,-63 13 0 0 0,59-9 4 0 0,150-23 112 0 0,-215 32-88 0 0,-43 28-352 0 0,11-14 213 0 0,16-8 10 0 0,0 1 1 0 0,0 1-1 0 0,-18 12 0 0 0,57-30-84 0 0,0 1-1 0 0,39-8 1 0 0,-32 8 153 0 0,-32 9 65 0 0,-6 3-27 0 0,0 0 1 0 0,0 0-1 0 0,1 1 1 0 0,-1 0 0 0 0,-7 6-1 0 0,5-4-2 0 0,-25 13-11 0 0,26-15-3 0 0,-1 0 0 0 0,1 1 0 0 0,0-1 0 0 0,0 1-1 0 0,-10 9 1 0 0,17-13 14 0 0,0-1 1 0 0,0 0-1 0 0,0 0 0 0 0,0 0 1 0 0,0 0-1 0 0,0 0 0 0 0,0 0 0 0 0,0 1 1 0 0,0-1-1 0 0,0 0 0 0 0,0 0 0 0 0,0 0 1 0 0,0 0-1 0 0,0 0 0 0 0,0 1 1 0 0,0-1-1 0 0,0 0 0 0 0,0 0 0 0 0,0 0 1 0 0,0 0-1 0 0,0 0 0 0 0,0 1 0 0 0,0-1 1 0 0,0 0-1 0 0,0 0 0 0 0,0 0 0 0 0,0 0 1 0 0,0 0-1 0 0,0 0 0 0 0,1 1 1 0 0,-1-1-1 0 0,0 0 0 0 0,0 0 0 0 0,0 0 1 0 0,0 0-1 0 0,0 0 0 0 0,0 0 0 0 0,0 0 1 0 0,1 0-1 0 0,-1 0 0 0 0,0 0 1 0 0,0 1-1 0 0,0-1 0 0 0,0 0 0 0 0,0 0 1 0 0,1 0-1 0 0,-1 0 0 0 0,0 0 0 0 0,0 0 1 0 0,0 0-1 0 0,0 0 0 0 0,0 0 0 0 0,1 0 1 0 0,-1 0-1 0 0,0 0 0 0 0,0 0 1 0 0,0-1-1 0 0,0 1 0 0 0,0 0 0 0 0,0 0 1 0 0,1 0-1 0 0,18 0-56 0 0,18-4-3 0 0,9-8 49 0 0,-45 12 51 0 0,-4 16 82 0 0,-4-8-155 0 0,-12 16 429 0 0,23-16-397 0 0,15-5-487 0 0,-13-3 420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1:27.0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265 31 516 0 0,'11'-25'4634'0'0,"-10"25"-4564"0"0,-1-1 0 0 0,0 1 1 0 0,0 0-1 0 0,0 0 0 0 0,0 0 1 0 0,0 0-1 0 0,0 0 0 0 0,0-1 0 0 0,0 1 1 0 0,0 0-1 0 0,0 0 0 0 0,0 0 1 0 0,0 0-1 0 0,0-1 0 0 0,0 1 0 0 0,0 0 1 0 0,0 0-1 0 0,0 0 0 0 0,0 0 1 0 0,-1 0-1 0 0,1-1 0 0 0,0 1 1 0 0,0 0-1 0 0,0 0 0 0 0,0 0 0 0 0,0 0 1 0 0,0 0-1 0 0,0 0 0 0 0,0-1 1 0 0,-1 1-1 0 0,1 0 0 0 0,0 0 0 0 0,0 0 1 0 0,0 0-1 0 0,0 0 0 0 0,0 0 1 0 0,0 0-1 0 0,-1 0 0 0 0,1 0 0 0 0,0 0 1 0 0,0 0-1 0 0,0 0 0 0 0,0 0 1 0 0,-1 0-1 0 0,1 0 0 0 0,0 0 1 0 0,0 0-1 0 0,0 0 0 0 0,0 0 0 0 0,-1 0 1 0 0,1 0-1 0 0,0 0 0 0 0,0 0 1 0 0,0 0-1 0 0,0 0 0 0 0,0 0 0 0 0,-1 0 1 0 0,1 0-1 0 0,-37 24 5298 0 0,15-8-5066 0 0,-154 95 5095 0 0,173-109-5310 0 0,0 0 1 0 0,0 0-1 0 0,1 0 0 0 0,-1 1 1 0 0,1-1-1 0 0,0 1 0 0 0,-1-1 1 0 0,1 1-1 0 0,0 0 0 0 0,1 0 1 0 0,-1 0-1 0 0,0 0 1 0 0,1 0-1 0 0,0 0 0 0 0,-2 5 1 0 0,3-6-45 0 0,0 0 0 0 0,0 0 0 0 0,0 0 0 0 0,0 0 0 0 0,0 0 0 0 0,0 0 0 0 0,1 0 0 0 0,-1 0 0 0 0,1 0 0 0 0,0 0 0 0 0,-1 0 0 0 0,1 0 0 0 0,0 0 0 0 0,0 0 0 0 0,0 0 0 0 0,0-1 0 0 0,0 1 0 0 0,1 0 0 0 0,-1-1 0 0 0,0 1 0 0 0,1-1 0 0 0,-1 0 0 0 0,1 1 0 0 0,0-1 0 0 0,-1 0 0 0 0,4 1 0 0 0,23 15 299 0 0,1-2 0 0 0,1-1 0 0 0,48 15 0 0 0,-44-17 74 0 0,-1 0 1 0 0,58 34-1 0 0,-89-45-394 0 0,17 9 1080 0 0,-21-21 11 0 0,-8-15-1094 0 0,-22-91 406 0 0,-21-64-504 0 0,52 180 38 0 0,0 16 69 0 0,-1-1 1 0 0,0 1 0 0 0,-1 0 0 0 0,-1-1 0 0 0,-8 22 0 0 0,12-35 84 0 0,-2-3-91 0 0,0-1-33 0 0,0 1 1 0 0,1-1-1 0 0,-1 0 1 0 0,1 1-1 0 0,0-1 1 0 0,0 0-1 0 0,0 0 1 0 0,0 0-1 0 0,0 0 1 0 0,0 0-1 0 0,1 0 1 0 0,-1 0-1 0 0,1 0 1 0 0,0 0-1 0 0,0 0 1 0 0,1-4 0 0 0,-2-8-102 0 0,1 14 99 0 0,0 0-1 0 0,-1 0 1 0 0,1 0 0 0 0,0 0 0 0 0,-1 0 0 0 0,1 0 0 0 0,-1 0 0 0 0,0 0 0 0 0,1 1 0 0 0,-1-1 0 0 0,0 0 0 0 0,1 0 0 0 0,-1 0 0 0 0,0 1 0 0 0,0-1 0 0 0,0 1 0 0 0,0-1 0 0 0,0 0 0 0 0,1 1-1 0 0,-1-1 1 0 0,0 1 0 0 0,0 0 0 0 0,0-1 0 0 0,0 1 0 0 0,0 0 0 0 0,-1 0 0 0 0,1 0 0 0 0,0-1 0 0 0,0 1 0 0 0,0 0 0 0 0,0 0 0 0 0,0 0 0 0 0,0 1 0 0 0,0-1 0 0 0,0 0 0 0 0,0 0 0 0 0,0 1 0 0 0,-2 0-1 0 0,-45 17-111 0 0,42-15 102 0 0,-10 4-9 0 0,4-3 25 0 0,1 1 1 0 0,0 0-1 0 0,1 0 1 0 0,-1 2 0 0 0,1-1-1 0 0,0 1 1 0 0,1 0 0 0 0,-12 12-1 0 0,27-19 25 0 0,1-1 0 0 0,0 1 1 0 0,0-2-1 0 0,0 1 0 0 0,10-4 0 0 0,2-2-63 0 0,-14 4-23 0 0,1 1 1 0 0,0-1-1 0 0,1 1 1 0 0,-1 1-1 0 0,12-2 1 0 0,-17 3-59 0 0,-2 3-374 0 0,1-1 436 0 0,-1 1 0 0 0,-1 0 0 0 0,1 0 0 0 0,0 0 0 0 0,-1-1 0 0 0,1 1 0 0 0,-1 0 0 0 0,0-1-1 0 0,0 0 1 0 0,0 1 0 0 0,0-1 0 0 0,0 0 0 0 0,-5 4 0 0 0,-14 16-2507 0 0,20-20 1933 0 0,0-1 0 0 0,0 1 0 0 0,0-1 0 0 0,0 1 0 0 0,0 0 0 0 0,1-1 0 0 0,-1 1 0 0 0,0 0 0 0 0,1 0 0 0 0,-1 0 0 0 0,1-1 0 0 0,-1 4 0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1:30.8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213 8 12 0 0,'0'0'4419'0'0,"-11"-8"-57"0"0,-90 59 2938 0 0,8-4-4909 0 0,86-42-1741 0 0,9-3-227 0 0,24-4-45 0 0,39-9-32 0 0,109-18 2447 0 0,-155 28-1462 0 0,-30 12-1069 0 0,-28 12-333 0 0,10-9-26 0 0,-1-2 0 0 0,0-1 0 0 0,-46 11 0 0 0,75-21 39 0 0,4-4-134 0 0,9-9 159 0 0,1 2 0 0 0,0 0 0 0 0,1 0 0 0 0,1 1 1 0 0,-1 1-1 0 0,24-9 0 0 0,-14 5 287 0 0,38-23 0 0 0,-66 52 442 0 0,-9 9-669 0 0,0-8 41 0 0,0 1 0 0 0,-15 30 0 0 0,27-48-47 0 0,3 0-22 0 0,3 2 1 0 0,-1-4-2 0 0,0 0 0 0 0,0-1 0 0 0,0 0-1 0 0,0 0 1 0 0,-1 0 0 0 0,1 0 0 0 0,0 0 0 0 0,-1-1 0 0 0,0 1 0 0 0,1-1 0 0 0,2-3-1 0 0,-2 2-8 0 0,76-60-77 0 0,-79 63 130 0 0,-2 5-20 0 0,1-1 0 0 0,0 0 0 0 0,0 1 1 0 0,-1-1-1 0 0,0 0 0 0 0,0 0 0 0 0,0 0 0 0 0,0 1 0 0 0,0-1 0 0 0,-2 3 0 0 0,-5 9 79 0 0,-7 15 317 0 0,0 0 0 0 0,-15 52 0 0 0,35-94-403 0 0,-1 6-60 0 0,-1-1-1 0 0,-1 1 1 0 0,1 0 0 0 0,-1-1-1 0 0,0 1 1 0 0,-1-1 0 0 0,1 1-1 0 0,-1-8 1 0 0,-1 13 18 0 0,-2 3 17 0 0,-6 6 90 0 0,0 0-1 0 0,0 0 0 0 0,1 1 0 0 0,0 0 0 0 0,1 0 0 0 0,0 0 1 0 0,-7 16-1 0 0,13-24 83 0 0,1-2-161 0 0,1-1-1 0 0,-1 1 0 0 0,0 0 1 0 0,0-1-1 0 0,0 1 0 0 0,0-1 0 0 0,0 0 1 0 0,0 1-1 0 0,0-1 0 0 0,0 0 1 0 0,-1 1-1 0 0,1-1 0 0 0,0 0 0 0 0,-1 0 1 0 0,1-3-1 0 0,7-31-46 0 0,-8 36 45 0 0,0 0 4 0 0,1-1-1 0 0,-1 1 0 0 0,0-1 0 0 0,1 1 0 0 0,-1-1 0 0 0,0 0 0 0 0,0 1 1 0 0,0-1-1 0 0,1 1 0 0 0,-1-1 0 0 0,0 1 0 0 0,0-1 0 0 0,0 0 0 0 0,0 1 1 0 0,0-1-1 0 0,0 1 0 0 0,0-1 0 0 0,0 1 0 0 0,0-1 0 0 0,0 0 0 0 0,0 1 1 0 0,-1-1-1 0 0,1 1 0 0 0,0-1 0 0 0,0 1 0 0 0,-1-1 0 0 0,1 1 0 0 0,0-1 1 0 0,-1 1-1 0 0,1-1 0 0 0,0 1 0 0 0,-1-1 0 0 0,1 1 0 0 0,0-1 0 0 0,-1 1 1 0 0,1 0-1 0 0,-1-1 0 0 0,1 1 0 0 0,-1 0 0 0 0,1-1 0 0 0,-1 1 0 0 0,1 0 1 0 0,-1 0-1 0 0,0-1 0 0 0,1 1 0 0 0,-1 0 0 0 0,1 0 0 0 0,-1 0 0 0 0,1 0 1 0 0,-1 0-1 0 0,0 0 0 0 0,0 0 0 0 0,-31 14-262 0 0,24-10-118 0 0,7-3 162 0 0,0-1 149 0 0,1 0-1 0 0,0 0 1 0 0,-1 0 0 0 0,1 0 0 0 0,0 0 0 0 0,-1 0 0 0 0,1 0-1 0 0,0 0 1 0 0,-1 0 0 0 0,1 0 0 0 0,-1 0 0 0 0,1 0-1 0 0,0 0 1 0 0,-1 0 0 0 0,1 0 0 0 0,0 0 0 0 0,-1 0 0 0 0,1 0-1 0 0,0-1 1 0 0,-1 1 0 0 0,1 0 0 0 0,0 0 0 0 0,0 0 0 0 0,-1-1-1 0 0,1 1 1 0 0,0 0 0 0 0,-1 0 0 0 0,1 0 0 0 0,0-1-1 0 0,0 1 1 0 0,0 0 0 0 0,-1-1 0 0 0,1 1 0 0 0,0 0 0 0 0,0-1-1 0 0,0 1 1 0 0,0 0 0 0 0,0-1 0 0 0,-1 1 0 0 0,1 0 0 0 0,0-1-1 0 0,0 1 1 0 0,0 0 0 0 0,0-1 0 0 0,3-12-508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1:32.9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234 91 92 0 0,'11'-21'3867'0'0,"1"-2"11227"0"0,-17 19-14660 0 0,5 3-405 0 0,0 1 0 0 0,0 0 0 0 0,0 0 0 0 0,0-1 1 0 0,0 1-1 0 0,0 0 0 0 0,-1 0 0 0 0,1-1 0 0 0,0 1 0 0 0,0 0 0 0 0,0 0 0 0 0,0-1 0 0 0,-1 1 0 0 0,1 0 0 0 0,0 0 1 0 0,0 0-1 0 0,-1-1 0 0 0,1 1 0 0 0,0 0 0 0 0,0 0 0 0 0,-1 0 0 0 0,1 0 0 0 0,0 0 0 0 0,0 0 0 0 0,-1-1 0 0 0,1 1 1 0 0,0 0-1 0 0,-1 0 0 0 0,1 0 0 0 0,0 0 0 0 0,0 0 0 0 0,-1 0 0 0 0,1 0 0 0 0,0 0 0 0 0,-1 0 0 0 0,1 0 0 0 0,-1 1 1 0 0,-59 19 607 0 0,1 2 1 0 0,-63 34 0 0 0,120-55-81 0 0,8-3-442 0 0,118-34 997 0 0,-77 25-647 0 0,-1-3 0 0 0,0-2 0 0 0,71-34 0 0 0,-97 42 236 0 0,-22 22-161 0 0,-3 16-196 0 0,5-1-70 0 0,2-1 0 0 0,1 1-1 0 0,1 0 1 0 0,13 46 0 0 0,-1-2 136 0 0,24 137 841 0 0,-40-209-1155 0 0,0 2 72 0 0,0-3-154 0 0,0 0 0 0 0,0 0 1 0 0,0 0-1 0 0,0 0 0 0 0,0 0 1 0 0,-1 0-1 0 0,1 0 0 0 0,0 0 0 0 0,0 0 1 0 0,0 0-1 0 0,0 0 0 0 0,0 0 1 0 0,0 0-1 0 0,0 0 0 0 0,-1 0 0 0 0,1 0 1 0 0,0 0-1 0 0,0 0 0 0 0,0 0 1 0 0,0 0-1 0 0,0 0 0 0 0,0 1 0 0 0,0-1 1 0 0,0 0-1 0 0,0 0 0 0 0,-1 0 1 0 0,1 0-1 0 0,0 0 0 0 0,0 0 0 0 0,0 0 1 0 0,0 0-1 0 0,0 0 0 0 0,0 1 1 0 0,0-1-1 0 0,0 0 0 0 0,0 0 0 0 0,0 0 1 0 0,0 0-1 0 0,0 0 0 0 0,0 0 0 0 0,0 0 1 0 0,0 0-1 0 0,0 1 0 0 0,0-1 1 0 0,0 0-1 0 0,0 0 0 0 0,0 0 0 0 0,0 0 1 0 0,0 0-1 0 0,0 0 0 0 0,0 0 1 0 0,0 1-1 0 0,0-1 0 0 0,0 0 0 0 0,0 0 1 0 0,0 0-1 0 0,0 0 0 0 0,1 0 1 0 0,-21-19-9 0 0,-1 1 0 0 0,-1 0 0 0 0,0 2 1 0 0,-1 0-1 0 0,-1 2 0 0 0,-37-17 1 0 0,29 17-91 0 0,23 11 23 0 0,0-1 0 0 0,0 0 0 0 0,0-1 0 0 0,1 1 0 0 0,-1-2 0 0 0,1 1 0 0 0,-13-13 0 0 0,20 17 25 0 0,1 0-40 0 0,0 0 72 0 0,0-1 0 0 0,0 1 0 0 0,0 0 0 0 0,0-1 0 0 0,1 1 0 0 0,-1 0 0 0 0,0 0 0 0 0,1-1 0 0 0,-1 1 0 0 0,1 0 0 0 0,-1 0 0 0 0,1 0 0 0 0,0 0 0 0 0,-1 0 0 0 0,1-1 0 0 0,0 1 0 0 0,0 1 0 0 0,0-1 0 0 0,0 0 1 0 0,0 0-1 0 0,1-1 0 0 0,28-19-15 0 0,-21 15 5 0 0,15-8 2 0 0,-17 10 20 0 0,-1 1-1 0 0,1-1 1 0 0,-1 0 0 0 0,0-1 0 0 0,0 1 0 0 0,0-1 0 0 0,-1-1-1 0 0,8-8 1 0 0,-13 14-13 0 0,0-1 0 0 0,0 0-1 0 0,0 1 1 0 0,0-1 0 0 0,-1 0-1 0 0,1 1 1 0 0,0-1 0 0 0,0 0-1 0 0,0 1 1 0 0,-1-1 0 0 0,1 0-1 0 0,0 1 1 0 0,-1-1 0 0 0,1 1-1 0 0,0-1 1 0 0,-1 0 0 0 0,1 1-1 0 0,-1-1 1 0 0,1 1 0 0 0,-1-1-1 0 0,1 1 1 0 0,-1 0 0 0 0,0-1-1 0 0,1 1 1 0 0,-1-1 0 0 0,1 1-1 0 0,-1 0 1 0 0,0 0 0 0 0,1-1-1 0 0,-1 1 1 0 0,0 0 0 0 0,1 0-1 0 0,-1 0 1 0 0,0 0 0 0 0,1 0-1 0 0,-1 0 1 0 0,0 0 0 0 0,1 0-1 0 0,-1 0 1 0 0,0 0 0 0 0,-1 0-1 0 0,-31-3-215 0 0,32 4 191 0 0,0-1 0 0 0,-1 0 0 0 0,1 0 0 0 0,0 0 0 0 0,0 0 0 0 0,0 0 0 0 0,-1 0 0 0 0,1 0 0 0 0,0 0 0 0 0,0-1 0 0 0,0 1 0 0 0,-1 0 0 0 0,1-1 0 0 0,0 1 0 0 0,0-1 0 0 0,0 1 0 0 0,-2-2 0 0 0,10-11-434 0 0,1 2 349 0 0,-8 10 15 0 0,23-5-2148 0 0,-8 2-1479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1:10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1583 168 0 0,'-4'-2'780'0'0,"1"0"1"0"0,0 0-1 0 0,0 0 0 0 0,0 0 0 0 0,0 0 1 0 0,0-1-1 0 0,0 1 0 0 0,0-1 0 0 0,-3-5 1 0 0,5 7-2 0 0,29-32 1903 0 0,10 6-2068 0 0,0 1 0 0 0,2 3 0 0 0,62-29 0 0 0,135-39 228 0 0,408-105 778 0 0,-398 126-1253 0 0,1117-261 1190 0 0,19 75-248 0 0,-1148 214-1140 0 0,1712-218 1207 0 0,-1518 221-1144 0 0,557-54 1305 0 0,-964 91-1477 0 0,-9 2-83 0 0,-1-1-1 0 0,0-1 0 0 0,0 0 0 0 0,14-5 0 0 0,-21 7-2122 0 0,-1 0 710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1:11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490 3 460 0 0,'-21'-3'3754'0'0,"-19"14"-2659"0"0,1 2 0 0 0,-1 1 0 0 0,2 3 0 0 0,0 0 0 0 0,-50 34 0 0 0,50-30-469 0 0,28-15-389 0 0,-73 45 1591 0 0,78-48-1638 0 0,0 1 0 0 0,1 0-1 0 0,-1 0 1 0 0,1 0 0 0 0,0 0 0 0 0,0 1 0 0 0,1-1-1 0 0,-1 1 1 0 0,1 0 0 0 0,0 0 0 0 0,0 0 0 0 0,1 0-1 0 0,-3 8 1 0 0,4-10-103 0 0,1 0-1 0 0,0 0 0 0 0,1 0 1 0 0,-1-1-1 0 0,1 1 1 0 0,-1 0-1 0 0,1 0 1 0 0,0-1-1 0 0,0 1 0 0 0,0 0 1 0 0,0-1-1 0 0,0 1 1 0 0,1-1-1 0 0,-1 1 1 0 0,1-1-1 0 0,-1 0 0 0 0,1 0 1 0 0,0 0-1 0 0,0 0 1 0 0,0 0-1 0 0,0 0 1 0 0,3 2-1 0 0,59 40 629 0 0,-48-34-457 0 0,72 45 526 0 0,-47-32-407 0 0,0 2 1 0 0,-2 1-1 0 0,-1 3 0 0 0,-2 1 0 0 0,47 49 1 0 0,-82-78-314 0 0,-1 0 0 0 0,1 1 0 0 0,0-1 0 0 0,0 0 0 0 0,-1 0 0 0 0,1 0 0 0 0,0 0 1 0 0,0 0-1 0 0,0 0 0 0 0,1 0 0 0 0,-1 0 0 0 0,0 0 0 0 0,0-1 0 0 0,0 1 0 0 0,0 0 0 0 0,1-1 0 0 0,-1 1 1 0 0,0-1-1 0 0,1 1 0 0 0,-1-1 0 0 0,0 0 0 0 0,1 0 0 0 0,-1 1 0 0 0,1-1 0 0 0,-1 0 0 0 0,0 0 0 0 0,3 0 1 0 0,-4-2-30 0 0,1 1 1 0 0,0-1-1 0 0,-1 1 1 0 0,1-1-1 0 0,-1 1 1 0 0,1-1 0 0 0,-1 1-1 0 0,0-1 1 0 0,1 1-1 0 0,-1-1 1 0 0,0 0-1 0 0,0 1 1 0 0,0-1 0 0 0,0 1-1 0 0,-1-1 1 0 0,1 1-1 0 0,0-1 1 0 0,-1 0-1 0 0,1 1 1 0 0,-1-1 0 0 0,1 1-1 0 0,-1 0 1 0 0,0-1-1 0 0,-1-2 1 0 0,-13-27 74 0 0,-2-1-1 0 0,-1 2 1 0 0,-2 0 0 0 0,-38-45-1 0 0,29 39-11 0 0,-47-77 0 0 0,72 104-80 0 0,0-1-1 0 0,0 1 1 0 0,1-1-1 0 0,0 0 1 0 0,1 0-1 0 0,-2-13 1 0 0,4 18-68 0 0,-1 0 0 0 0,1 1-1 0 0,0-1 1 0 0,0 1 0 0 0,0-1 0 0 0,0 1 0 0 0,1-1 0 0 0,0 1 0 0 0,0-1 0 0 0,0 1-1 0 0,0-1 1 0 0,1 1 0 0 0,-1 0 0 0 0,1 0 0 0 0,1 0 0 0 0,2-5 0 0 0,4 7-4118 0 0,21 11-1797 0 0,-15-7 3443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1:12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 80 0 0,'-25'-2'8116'0'0,"25"2"-8030"0"0,19 10 4202 0 0,2-4-5016 0 0,294 45 5542 0 0,-30-7-1749 0 0,-283-44-3006 0 0,0 1-1 0 0,0-1 1 0 0,0 0 0 0 0,0 0-1 0 0,0 1 1 0 0,0 0-1 0 0,0-1 1 0 0,0 1 0 0 0,0 0-1 0 0,0 0 1 0 0,-1 0-1 0 0,1 0 1 0 0,0 0 0 0 0,-1 0-1 0 0,1 0 1 0 0,-1 0-1 0 0,1 1 1 0 0,-1-1 0 0 0,1 1-1 0 0,-1-1 1 0 0,0 1-1 0 0,0 0 1 0 0,2 2-1 0 0,-4-2-4 0 0,1 1 0 0 0,0-1 0 0 0,-1 1 0 0 0,1-1-1 0 0,-1 0 1 0 0,0 0 0 0 0,0 1 0 0 0,0-1-1 0 0,0 0 1 0 0,0 0 0 0 0,0 0 0 0 0,-1 0-1 0 0,1 0 1 0 0,-1 0 0 0 0,1 0 0 0 0,-1-1-1 0 0,0 1 1 0 0,1 0 0 0 0,-5 2 0 0 0,-53 42 537 0 0,-2-2 0 0 0,-2-3 0 0 0,-109 53 1 0 0,50-28 28 0 0,112-61-535 0 0,5-1-9 0 0,-1-1 0 0 0,0 1 0 0 0,0-1 0 0 0,0-1 0 0 0,0 1 0 0 0,0-1-1 0 0,-7 1 1 0 0,12-3 143 0 0,-2-13 104 0 0,10-13-223 0 0,-1 0 0 0 0,-1-1 0 0 0,-1 0 0 0 0,-1 1 0 0 0,-2-1 0 0 0,-4-54 0 0 0,2 75-91 0 0,0-1 0 0 0,-1 1 1 0 0,1 0-1 0 0,-1-1 0 0 0,-1 1 0 0 0,1 0 1 0 0,-1 1-1 0 0,0-1 0 0 0,-1 0 1 0 0,1 1-1 0 0,-1-1 0 0 0,-8-7 0 0 0,-19-14-2355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1:39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458 33 148 0 0,'13'-16'554'0'0,"-1"1"5714"0"0,-15 13-3673 0 0,-10 8-2030 0 0,-33 19 479 0 0,2 2 0 0 0,1 2 0 0 0,-52 47-1 0 0,20-16 6 0 0,50-41-580 0 0,5-6 17 0 0,2 1 0 0 0,0 1 1 0 0,0 1-1 0 0,2 0 1 0 0,-25 32-1 0 0,40-47-441 0 0,0 0 0 0 0,0 0 0 0 0,0 0 0 0 0,1 1 1 0 0,-1-1-1 0 0,1 0 0 0 0,-1 1 0 0 0,1-1 0 0 0,-1 0 0 0 0,1 1 0 0 0,0-1 0 0 0,-1 1 0 0 0,1-1 1 0 0,0 0-1 0 0,0 1 0 0 0,0-1 0 0 0,0 1 0 0 0,1-1 0 0 0,-1 1 0 0 0,0-1 0 0 0,0 0 0 0 0,1 1 1 0 0,-1-1-1 0 0,1 0 0 0 0,-1 1 0 0 0,1-1 0 0 0,0 0 0 0 0,0 0 0 0 0,-1 1 0 0 0,1-1 0 0 0,0 0 1 0 0,0 0-1 0 0,0 0 0 0 0,0 0 0 0 0,0 0 0 0 0,0 0 0 0 0,1 0 0 0 0,-1-1 0 0 0,0 1 0 0 0,0 0 1 0 0,1-1-1 0 0,-1 1 0 0 0,0 0 0 0 0,3 0 0 0 0,9 4 67 0 0,1-1 0 0 0,-1 0 0 0 0,26 3 0 0 0,-18-3 12 0 0,80 23 1288 0 0,183 73 0 0 0,-284-100-1370 0 0,0 0-1 0 0,1 0 1 0 0,-1 0 0 0 0,0 0-1 0 0,1 0 1 0 0,-1 0 0 0 0,0 0-1 0 0,1 0 1 0 0,-1 0 0 0 0,1 0-1 0 0,-1 0 1 0 0,0-1 0 0 0,1 1-1 0 0,-1 0 1 0 0,0 0 0 0 0,0 0 0 0 0,1 0-1 0 0,-1-1 1 0 0,0 1 0 0 0,1 0-1 0 0,-1 0 1 0 0,0 0 0 0 0,0-1-1 0 0,1 1 1 0 0,-1 0 0 0 0,0 0-1 0 0,0-1 1 0 0,0 1 0 0 0,1 0-1 0 0,-1-1 1 0 0,0 1 0 0 0,0 0 0 0 0,0-1-1 0 0,0 1 1 0 0,0 0 0 0 0,0-1-1 0 0,1 1 1 0 0,-1 0 0 0 0,0-1-1 0 0,0 1 1 0 0,0 0 0 0 0,0-1-1 0 0,0 1 1 0 0,-1-1 0 0 0,1 1-1 0 0,0 0 1 0 0,0-1 0 0 0,0 1 0 0 0,0 0-1 0 0,0-1 1 0 0,-3-29 174 0 0,1 17-1 0 0,-2-90 284 0 0,3 57-322 0 0,-2-1 0 0 0,-15-79 1 0 0,18 125-178 0 0,0 0 0 0 0,0 0 0 0 0,0 0 0 0 0,0 0 0 0 0,-1 0 0 0 0,1 1 0 0 0,0-1 0 0 0,-1 0 1 0 0,1 0-1 0 0,-1 0 0 0 0,1 1 0 0 0,-1-1 0 0 0,1 0 0 0 0,-1 1 0 0 0,1-1 0 0 0,-1 0 1 0 0,0 1-1 0 0,1-1 0 0 0,-1 1 0 0 0,0-1 0 0 0,1 1 0 0 0,-1-1 0 0 0,0 1 0 0 0,0-1 1 0 0,0 1-1 0 0,1 0 0 0 0,-3-1 0 0 0,1 1-2 0 0,0 0 1 0 0,0 0 0 0 0,0 1-1 0 0,0-1 1 0 0,0 1-1 0 0,1-1 1 0 0,-1 1-1 0 0,0 0 1 0 0,0-1 0 0 0,0 1-1 0 0,1 0 1 0 0,-4 2-1 0 0,-49 44-31 0 0,46-40 38 0 0,-12 13-18 0 0,-65 67-146 0 0,85-87 87 0 0,1-5-263 0 0,1 1 291 0 0,0-1 0 0 0,0 0 0 0 0,0 0 0 0 0,0 1 0 0 0,1-1 0 0 0,-1 1 0 0 0,1 0 0 0 0,1 0 0 0 0,4-5 0 0 0,8-14-129 0 0,-5 6 56 0 0,-9 14 78 0 0,1-1-1 0 0,0 0 0 0 0,-1 0 0 0 0,0-1 1 0 0,0 1-1 0 0,0 0 0 0 0,0-1 0 0 0,-1 1 1 0 0,0-1-1 0 0,2-7 0 0 0,-4 12 32 0 0,1-1 0 0 0,0 0 0 0 0,-1 1 1 0 0,1-1-1 0 0,-1 0 0 0 0,1 1 0 0 0,-1-1 0 0 0,1 1 0 0 0,-1-1 0 0 0,1 1 0 0 0,-1-1 1 0 0,0 1-1 0 0,1-1 0 0 0,-1 1 0 0 0,1-1 0 0 0,-1 1 0 0 0,0 0 0 0 0,0 0 1 0 0,1-1-1 0 0,-1 1 0 0 0,0 0 0 0 0,0 0 0 0 0,1 0 0 0 0,-1 0 0 0 0,0-1 0 0 0,0 1 1 0 0,1 0-1 0 0,-1 1 0 0 0,0-1 0 0 0,0 0 0 0 0,1 0 0 0 0,-1 0 0 0 0,0 0 0 0 0,0 1 1 0 0,0-1-1 0 0,-32 7-53 0 0,32-7 55 0 0,-48 13 467 0 0,-82 35-1 0 0,154-59-453 0 0,0 1 0 0 0,0 1-1 0 0,1 1 1 0 0,0 1-1 0 0,1 2 1 0 0,32-5-1 0 0,-104 37-10 0 0,18-15-95 0 0,-22 12-40 0 0,23-2-2695 0 0,77-27-5125 0 0,-5-5 5293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1:40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2 256 0 0,'-6'-2'9139'0'0,"6"3"-8989"0"0,-4 15 4634 0 0,1 43-2684 0 0,-1-5-267 0 0,-2-7-771 0 0,0-6 362 0 0,0 1 1 0 0,-3-1 0 0 0,-17 49-1 0 0,23-93-146 0 0,0-15-969 0 0,-2-29-730 0 0,4 38 465 0 0,1-1-87 0 0,-1 1 0 0 0,0 0 0 0 0,-1-1 0 0 0,0 1-1 0 0,0 0 1 0 0,-1 0 0 0 0,0 0 0 0 0,-1 0 0 0 0,0 1-1 0 0,0 0 1 0 0,-1-1 0 0 0,0 1 0 0 0,-1 1-1 0 0,1-1 1 0 0,-1 1 0 0 0,-1 0 0 0 0,1 0 0 0 0,-1 1-1 0 0,-1 0 1 0 0,1 0 0 0 0,-1 1 0 0 0,0 0 0 0 0,0 0-1 0 0,0 1 1 0 0,-16-6 0 0 0,23 9 253 0 0,48-5 85 0 0,33-2-19 0 0,0 5 0 0 0,86 6-1 0 0,-166-3-270 0 0,0 0-1 0 0,0 0 1 0 0,1 0 0 0 0,-1 0-1 0 0,0 0 1 0 0,0 0 0 0 0,0 0-1 0 0,1 0 1 0 0,-1 0 0 0 0,0 0-1 0 0,0 0 1 0 0,1 0-1 0 0,-1 0 1 0 0,0 0 0 0 0,0 0-1 0 0,0 0 1 0 0,1 0 0 0 0,-1 0-1 0 0,0 0 1 0 0,0 0 0 0 0,0 0-1 0 0,1 0 1 0 0,-1 0 0 0 0,0 1-1 0 0,0-1 1 0 0,0 0 0 0 0,1 0-1 0 0,-1 0 1 0 0,0 0-1 0 0,0 1 1 0 0,0-1 0 0 0,0 0-1 0 0,0 0 1 0 0,0 0 0 0 0,1 0-1 0 0,-1 1 1 0 0,0-1 0 0 0,0 0-1 0 0,0 0 1 0 0,0 0 0 0 0,0 1-1 0 0,0-1 1 0 0,0 0 0 0 0,0 0-1 0 0,0 1 1 0 0,0-1-1 0 0,0 0 1 0 0,0 0 0 0 0,0 0-1 0 0,0 1 1 0 0,0-1 0 0 0,0 0-1 0 0,0 0 1 0 0,0 1 0 0 0,-14 11 70 0 0,-22 10-41 0 0,-11 0 3 0 0,24-13-41 0 0,1 2 0 0 0,0 1 1 0 0,-28 19-1 0 0,68-30-372 0 0,10-5 296 0 0,180-51-510 0 0,-207 55 536 0 0,-5 2-74 0 0,-28 13 93 0 0,-1-2-1 0 0,-37 10 0 0 0,-24 10-11 0 0,115-32-999 0 0,19-4 646 0 0,-9-3 157 0 0,87-12-666 0 0,-118 18 908 0 0,0 0 0 0 0,0 0 0 0 0,0 0 0 0 0,0 0 0 0 0,0 0 0 0 0,0 1 0 0 0,0-1 0 0 0,0 0 0 0 0,0 0 0 0 0,0 0 0 0 0,0 0 0 0 0,0 0 0 0 0,0 0 0 0 0,0 1 0 0 0,0-1 0 0 0,0 0 0 0 0,0 0 0 0 0,0 0 0 0 0,0 0 0 0 0,0 0 0 0 0,0 0 0 0 0,0 1 0 0 0,0-1 0 0 0,0 0 0 0 0,0 0 0 0 0,0 0 1 0 0,1 0-1 0 0,-1 0 0 0 0,0 0 0 0 0,0 0 0 0 0,0 0 0 0 0,0 1 0 0 0,0-1 0 0 0,0 0 0 0 0,0 0 0 0 0,0 0 0 0 0,0 0 0 0 0,1 0 0 0 0,-1 0 0 0 0,0 0 0 0 0,0 0 0 0 0,0 0 0 0 0,0 0 0 0 0,0 0 0 0 0,0 0 0 0 0,1 0 0 0 0,-1 0 0 0 0,0 0 0 0 0,0 0 0 0 0,0 0 0 0 0,0 0 0 0 0,0 0 0 0 0,0 0 0 0 0,1 0 0 0 0,-1 0 0 0 0,0 0 0 0 0,0 0 0 0 0,0 0 0 0 0,0 0 0 0 0,0 0 0 0 0,1 0 0 0 0,-16 10 70 0 0,-25 10 180 0 0,-134 38 998 0 0,242-82-4572 0 0,4 0 503 0 0,-28 1-2390 0 0,-29 12 2984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4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1 646 7033 0 0,'43'-7'9219'0'0,"0"3"-3803"0"0,88 3-544 0 0,-62 2-1376 0 0,-69-1-3470 0 0,1 0 0 0 0,0 0 0 0 0,-1 0 0 0 0,1 0 0 0 0,0-1 0 0 0,-1 1 0 0 0,1 0-1 0 0,0 0 1 0 0,-1-1 0 0 0,1 1 0 0 0,-1-1 0 0 0,1 1 0 0 0,-1 0 0 0 0,1-1 0 0 0,-1 1 0 0 0,1-1 0 0 0,-1 1 0 0 0,1-1 0 0 0,-1 1-1 0 0,0-1 1 0 0,1 0 0 0 0,-1 1 0 0 0,0-1 0 0 0,1 1 0 0 0,-1-1 0 0 0,0 0 0 0 0,0 1 0 0 0,0-1 0 0 0,0 0 0 0 0,1 1 0 0 0,-1-1 0 0 0,0 0-1 0 0,0 1 1 0 0,0-1 0 0 0,0 0 0 0 0,0 1 0 0 0,-1-1 0 0 0,1 0 0 0 0,0 1 0 0 0,0-2 0 0 0,-9-34 44 0 0,7 29-21 0 0,-3-14-41 0 0,1 1 0 0 0,1-1 0 0 0,0 0 0 0 0,2 0 0 0 0,0 0 0 0 0,2 0 0 0 0,0 0 0 0 0,1 0 0 0 0,2 0 0 0 0,9-36 1 0 0,-8 40 16 0 0,2 1 1 0 0,0-1 0 0 0,1 1-1 0 0,0 0 1 0 0,1 1 0 0 0,1 0 0 0 0,0 0-1 0 0,1 1 1 0 0,1 0 0 0 0,0 1 0 0 0,1 1-1 0 0,0 0 1 0 0,17-11 0 0 0,-11 10 97 0 0,1 0 0 0 0,0 2-1 0 0,1 0 1 0 0,0 2 0 0 0,30-10 0 0 0,-42 16-100 0 0,0 1-1 0 0,0-1 1 0 0,1 1 0 0 0,-1 1-1 0 0,1 0 1 0 0,-1 0 0 0 0,1 1-1 0 0,-1 0 1 0 0,1 1 0 0 0,-1 0 0 0 0,1 0-1 0 0,-1 1 1 0 0,1 0 0 0 0,-1 1-1 0 0,14 6 1 0 0,-18-7-23 0 0,0 1 0 0 0,0 0 0 0 0,0 1 0 0 0,-1-1 0 0 0,1 1 0 0 0,-1 0 0 0 0,0 0 0 0 0,0 0 0 0 0,-1 0 0 0 0,1 1 0 0 0,-1-1 0 0 0,0 1 0 0 0,0 0 0 0 0,4 10 0 0 0,-5-7 0 0 0,0 0 0 0 0,0 0 0 0 0,0-1 0 0 0,-1 1 0 0 0,-1 0 0 0 0,1 0 0 0 0,-1 0 0 0 0,-1 0 0 0 0,-1 13 0 0 0,-3 2 0 0 0,-1 0 0 0 0,-1-1 0 0 0,-1 0 0 0 0,-1 0 0 0 0,-1 0 0 0 0,-13 21 0 0 0,12-23 0 0 0,-39 74 0 0 0,46-85 0 0 0,0 1 0 0 0,1 0 0 0 0,0-1 0 0 0,1 1 0 0 0,0 0 0 0 0,0 1 0 0 0,1-1 0 0 0,0 11 0 0 0,2-18 0 0 0,-1 0 0 0 0,1 0 0 0 0,0 0 0 0 0,0 0 0 0 0,0 0 0 0 0,1-1 0 0 0,-1 1 0 0 0,1 0 0 0 0,-1-1 0 0 0,1 1 0 0 0,0-1 0 0 0,0 1 0 0 0,0-1 0 0 0,0 0 0 0 0,0 0 0 0 0,1 0 0 0 0,-1 0 0 0 0,1 0 0 0 0,-1 0 0 0 0,1-1 0 0 0,0 1 0 0 0,-1-1 0 0 0,1 0 0 0 0,6 2 0 0 0,5 2 0 0 0,1-1 0 0 0,0 0 0 0 0,26 3 0 0 0,48 0 0 0 0,1-4 0 0 0,0-4 0 0 0,128-17 0 0 0,-196 18-1590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6T16:22:07.4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09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327 227 252 0 0,'0'0'3067'0'0,"-3"4"-2189"0"0,-92 127 6036 0 0,-119 215 0 0 0,200-320-4529 0 0,27-54-74 0 0,12-26-1613 0 0,9-51-371 0 0,-5-2-1 0 0,-5 0 1 0 0,12-130 0 0 0,-19 143-881 0 0,-12 93 30 0 0,3 9 390 0 0,5 13 85 0 0,46 97 460 0 0,147 215 1 0 0,-186-306-327 0 0,2 0 0 0 0,0-2 0 0 0,1-1 0 0 0,2 0 0 0 0,0-2 0 0 0,2-1 0 0 0,0-1 1 0 0,42 23-1 0 0,-66-41-39 0 0,-3-2-42 0 0,1 0-1 0 0,-1 1 1 0 0,0-1-1 0 0,1 0 1 0 0,-1 1-1 0 0,1-1 1 0 0,-1 0-1 0 0,1 0 0 0 0,-1 0 1 0 0,1 0-1 0 0,-1 1 1 0 0,0-1-1 0 0,1 0 1 0 0,-1 0-1 0 0,1 0 1 0 0,-1 0-1 0 0,1 0 1 0 0,-1 0-1 0 0,1 0 0 0 0,-1 0 1 0 0,1 0-1 0 0,-1 0 1 0 0,1-1-1 0 0,-1 1 1 0 0,1 0-1 0 0,0 0 1 0 0,7-10 3 0 0,-10-6-7 0 0,-3 7-1 0 0,0 1 1 0 0,-1 0-1 0 0,0 0 0 0 0,0 1 1 0 0,-1 0-1 0 0,0 0 1 0 0,0 0-1 0 0,0 1 0 0 0,-1 0 1 0 0,0 1-1 0 0,0-1 1 0 0,-1 1-1 0 0,-16-7 0 0 0,-7-1 37 0 0,0 1-1 0 0,-54-13 0 0 0,35 14 42 0 0,-90-10 0 0 0,118 20-95 0 0,0 0 0 0 0,0 1 1 0 0,0 1-1 0 0,1 2 0 0 0,-1 0 0 0 0,-32 9 1 0 0,50-11-86 0 0,1 0 1 0 0,0 1 0 0 0,0 0 0 0 0,0 0-1 0 0,0 0 1 0 0,0 0 0 0 0,1 1 0 0 0,-1-1-1 0 0,0 1 1 0 0,-5 6 0 0 0,0 13-2504 0 0,9-20 2020 0 0,0 0-1 0 0,1 0 0 0 0,-1 0 0 0 0,0 0 0 0 0,1 0 0 0 0,-1 0 0 0 0,1 0 0 0 0,-1 0 0 0 0,1 0 0 0 0,0 0 1 0 0,2 2-1 0 0,4 7-1907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1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51 316 0 0,'-3'-4'513'0'0,"0"0"0"0"0,0 0-1 0 0,0 1 1 0 0,0-1 0 0 0,-1 1 0 0 0,0 0 0 0 0,1 0 0 0 0,-1 0-1 0 0,0 1 1 0 0,-1-1 0 0 0,1 1 0 0 0,0 0 0 0 0,-1 0-1 0 0,1 0 1 0 0,-9-1 0 0 0,5 2 97 0 0,0 0-1 0 0,-1 0 1 0 0,1 1 0 0 0,-1 0-1 0 0,1 0 1 0 0,-1 1 0 0 0,1 0 0 0 0,-12 3-1 0 0,0 2 203 0 0,1 1-1 0 0,-1 0 1 0 0,1 2-1 0 0,1 0 1 0 0,0 1 0 0 0,-26 19-1 0 0,23-14-172 0 0,1 1-1 0 0,1 1 1 0 0,0 1-1 0 0,-22 28 1 0 0,37-41-520 0 0,0-1 0 0 0,0 1 0 0 0,1 0 0 0 0,-1 0 0 0 0,1 1 0 0 0,0-1 0 0 0,1 1 0 0 0,0 0 0 0 0,-1-1 0 0 0,2 1 0 0 0,-1 0 0 0 0,1 0 1 0 0,0 0-1 0 0,0 0 0 0 0,0 1 0 0 0,1-1 0 0 0,0 0 0 0 0,0 0 0 0 0,1 0 0 0 0,0 0 0 0 0,0 0 0 0 0,0 0 0 0 0,1 0 0 0 0,2 6 0 0 0,0-5-69 0 0,1-1-1 0 0,-1 1 0 0 0,1-1 0 0 0,1-1 1 0 0,-1 1-1 0 0,1-1 0 0 0,0 0 1 0 0,0 0-1 0 0,0 0 0 0 0,1-1 0 0 0,-1 0 1 0 0,1-1-1 0 0,0 1 0 0 0,0-1 0 0 0,12 3 1 0 0,9 2-1687 0 0,1 0 0 0 0,50 5 1 0 0,-59-13-4646 0 0,-12-1 3632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1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29 164 0 0,'0'0'238'0'0,"-1"-1"0"0"0,1 1 0 0 0,0 0 0 0 0,-1 0 0 0 0,1 0 0 0 0,0-1 0 0 0,-1 1 0 0 0,1 0 0 0 0,0 0 0 0 0,0-1 0 0 0,-1 1 0 0 0,1 0 0 0 0,0-1 0 0 0,0 1 0 0 0,0 0-1 0 0,-1-1 1 0 0,1 1 0 0 0,0 0 0 0 0,0-1 0 0 0,0 1 0 0 0,0-1 0 0 0,0 1 0 0 0,0 0 0 0 0,0-1 0 0 0,0 1 0 0 0,0-1 0 0 0,0 1 0 0 0,0 0 0 0 0,0-1 0 0 0,0 1 0 0 0,0 0 0 0 0,0-1 0 0 0,0 1 0 0 0,0-1 0 0 0,0 1 0 0 0,1 0 0 0 0,-1-1 0 0 0,0 1 0 0 0,0 0 0 0 0,0-1 0 0 0,1 1 0 0 0,18-9 3405 0 0,27 4 387 0 0,-42 5-3676 0 0,1 0 1 0 0,0 1-1 0 0,-1 0 1 0 0,1 0 0 0 0,-1 1-1 0 0,1-1 1 0 0,-1 1-1 0 0,1 0 1 0 0,-1 0-1 0 0,0 0 1 0 0,0 0 0 0 0,0 1-1 0 0,0 0 1 0 0,-1 0-1 0 0,1 0 1 0 0,6 7-1 0 0,-5-3-47 0 0,0 1 0 0 0,0-1-1 0 0,0 1 1 0 0,-1 0 0 0 0,-1 0-1 0 0,1 1 1 0 0,-1-1 0 0 0,3 13 0 0 0,-1 7 165 0 0,-1-1 1 0 0,-1 1 0 0 0,-1 1 0 0 0,-3 47-1 0 0,-9-7-904 0 0,10-68 100 0 0,1 18-978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1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24 228 0 0,'6'-23'12403'0'0,"-6"23"-12292"0"0,4 18 4845 0 0,-3 7-4382 0 0,-2 46 1840 0 0,-1-25-1952 0 0,8 76 1 0 0,-7-99-2420 0 0,-1-9-4925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1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12 171 316 0 0,'-2'-3'265'0'0,"1"0"1"0"0,-1 0-1 0 0,1 0 0 0 0,0 0 1 0 0,0 0-1 0 0,0 0 0 0 0,0 0 1 0 0,1-1-1 0 0,-1 1 0 0 0,1 0 1 0 0,0-1-1 0 0,0 1 0 0 0,0 0 1 0 0,0 0-1 0 0,1-1 0 0 0,-1 1 1 0 0,1 0-1 0 0,0 0 0 0 0,0 0 1 0 0,0-1-1 0 0,0 1 0 0 0,1 0 1 0 0,-1 0-1 0 0,1 1 0 0 0,0-1 1 0 0,0 0-1 0 0,0 1 1 0 0,0-1-1 0 0,0 1 0 0 0,0-1 1 0 0,1 1-1 0 0,-1 0 0 0 0,1 0 1 0 0,3-2-1 0 0,6-5 261 0 0,1 1 0 0 0,-1 1 0 0 0,1 0 0 0 0,1 1 0 0 0,-1 0 0 0 0,1 1 0 0 0,0 0 1 0 0,0 2-1 0 0,0-1 0 0 0,1 2 0 0 0,23-2 0 0 0,-26 3-248 0 0,0 1-1 0 0,0 1 1 0 0,0-1 0 0 0,0 2 0 0 0,0 0-1 0 0,0 0 1 0 0,0 1 0 0 0,-1 1-1 0 0,0 0 1 0 0,1 1 0 0 0,-1 0 0 0 0,-1 0-1 0 0,1 1 1 0 0,16 12 0 0 0,-24-15-215 0 0,1-1 1 0 0,-1 1 0 0 0,0 0-1 0 0,-1 0 1 0 0,1 0 0 0 0,0 0-1 0 0,-1 1 1 0 0,0-1 0 0 0,0 0-1 0 0,0 1 1 0 0,0 0-1 0 0,0-1 1 0 0,-1 1 0 0 0,0 0-1 0 0,0 0 1 0 0,0 0 0 0 0,0 0-1 0 0,0 0 1 0 0,-1 0-1 0 0,0 0 1 0 0,1 0 0 0 0,-2 0-1 0 0,1 0 1 0 0,0 0 0 0 0,-1 0-1 0 0,0 0 1 0 0,0 0 0 0 0,0 0-1 0 0,0 0 1 0 0,-1 0-1 0 0,1-1 1 0 0,-1 1 0 0 0,0 0-1 0 0,0-1 1 0 0,-1 0 0 0 0,1 1-1 0 0,-5 4 1 0 0,0 1 54 0 0,-1 0-1 0 0,-1-1 1 0 0,1 0 0 0 0,-1 0-1 0 0,-1 0 1 0 0,0-2 0 0 0,0 1-1 0 0,0-1 1 0 0,0 0 0 0 0,-1-1 0 0 0,-21 7-1 0 0,30-12-25 0 0,63 4 314 0 0,-47-1-243 0 0,0 2-1 0 0,-1 0 0 0 0,1 0 1 0 0,-1 1-1 0 0,0 1 0 0 0,0 0 1 0 0,-1 1-1 0 0,0 1 0 0 0,0-1 1 0 0,-1 2-1 0 0,11 11 0 0 0,51 37-1408 0 0,-51-48-1779 0 0,-6-11-4995 0 0,-11-1 5606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1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14 84 0 0,'0'-1'270'0'0,"-1"0"1"0"0,1 1-1 0 0,0-1 1 0 0,0 0-1 0 0,-1 1 0 0 0,1-1 1 0 0,-1 0-1 0 0,1 1 1 0 0,-1-1-1 0 0,1 0 0 0 0,-1 1 1 0 0,1-1-1 0 0,-1 1 1 0 0,1-1-1 0 0,-1 1 0 0 0,0-1 1 0 0,1 1-1 0 0,-1-1 1 0 0,0 1-1 0 0,1 0 0 0 0,-1-1 1 0 0,0 1-1 0 0,1 0 1 0 0,-1 0-1 0 0,0 0 0 0 0,0-1 1 0 0,0 1-1 0 0,1 0 1 0 0,-1 0-1 0 0,0 0 1 0 0,0 0-1 0 0,1 0 0 0 0,-2 1 1 0 0,1 0 39 0 0,0 0 1 0 0,0 1-1 0 0,0-1 0 0 0,1 0 1 0 0,-1 1-1 0 0,0-1 1 0 0,1 1-1 0 0,-1 0 1 0 0,1-1-1 0 0,-1 1 1 0 0,1-1-1 0 0,0 1 0 0 0,0 0 1 0 0,0 1-1 0 0,-1 8 546 0 0,1 0-1 0 0,0 0 0 0 0,1 0 0 0 0,3 12 0 0 0,0-8-308 0 0,2 0-1 0 0,0 0 1 0 0,0 0-1 0 0,2-1 1 0 0,0 0 0 0 0,0-1-1 0 0,1 1 1 0 0,18 18-1 0 0,-21-26-479 0 0,0 1 0 0 0,0-1 1 0 0,1 0-1 0 0,0-1 0 0 0,0 0 0 0 0,1 0 0 0 0,-1-1 0 0 0,1 1 1 0 0,0-2-1 0 0,0 1 0 0 0,1-1 0 0 0,-1 0 0 0 0,1-1 0 0 0,-1 0 1 0 0,1 0-1 0 0,17 0 0 0 0,-23-2-76 0 0,0 0 0 0 0,0 0 1 0 0,0 0-1 0 0,0 0 0 0 0,0-1 0 0 0,0 0 1 0 0,0 1-1 0 0,0-1 0 0 0,0 0 0 0 0,-1 0 1 0 0,1-1-1 0 0,0 1 0 0 0,-1 0 0 0 0,1-1 1 0 0,-1 0-1 0 0,1 0 0 0 0,-1 1 0 0 0,0-1 0 0 0,3-4 1 0 0,-2 2 18 0 0,-1 0 0 0 0,1 0 1 0 0,-1 0-1 0 0,0 0 1 0 0,-1 0-1 0 0,1-1 0 0 0,-1 1 1 0 0,0-1-1 0 0,0 1 1 0 0,0-1-1 0 0,0-6 0 0 0,-1-12 101 0 0,-1 1-1 0 0,-2 0 0 0 0,0-1 0 0 0,-7-25 1 0 0,7 32-47 0 0,-8-31-3590 0 0,15 38-3580 0 0,2 6 4671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1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1 384 0 0,'16'1'7809'0'0,"-9"6"-6495"0"0,-2 1 0 0 0,1-1 0 0 0,-1 1 1 0 0,6 12-1 0 0,25 73 2591 0 0,-8-22-1999 0 0,10 20 119 0 0,-21-49-1645 0 0,1-1 0 0 0,31 50 0 0 0,-48-88-1444 0 0,0-2 748 0 0,3-20-11335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12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10 142 620 0 0,'-1'-2'279'0'0,"0"0"-1"0"0,0 1 0 0 0,0-1 1 0 0,0 0-1 0 0,0 0 1 0 0,0 0-1 0 0,0 0 1 0 0,1 0-1 0 0,-1 0 1 0 0,1 0-1 0 0,0 0 1 0 0,-1 0-1 0 0,1 0 1 0 0,0 0-1 0 0,0 0 1 0 0,0 0-1 0 0,1-1 1 0 0,-1 1-1 0 0,0 0 1 0 0,1 0-1 0 0,0 0 1 0 0,-1 0-1 0 0,3-3 1 0 0,-1 1 31 0 0,1 1 1 0 0,-1-1 0 0 0,1 1 0 0 0,0 0-1 0 0,1-1 1 0 0,-1 1 0 0 0,0 1 0 0 0,1-1 0 0 0,0 1-1 0 0,7-4 1 0 0,7-3 557 0 0,1 1 0 0 0,1 1 0 0 0,35-8 0 0 0,-35 10-24 0 0,0 1-1 0 0,0 1 1 0 0,0 1 0 0 0,40 2-1 0 0,-55 0-691 0 0,0 0-1 0 0,0 0 0 0 0,0 1 1 0 0,0 0-1 0 0,0 0 0 0 0,0 0 1 0 0,0 1-1 0 0,0-1 0 0 0,-1 1 1 0 0,1 0-1 0 0,0 1 0 0 0,-1-1 1 0 0,0 1-1 0 0,1 0 1 0 0,-1 0-1 0 0,0 0 0 0 0,-1 0 1 0 0,1 1-1 0 0,0 0 0 0 0,-1 0 1 0 0,0 0-1 0 0,0 0 0 0 0,0 0 1 0 0,4 9-1 0 0,-6-10-84 0 0,-1 1 1 0 0,1-1-1 0 0,-1 1 0 0 0,0-1 0 0 0,1 1 0 0 0,-2 0 1 0 0,1-1-1 0 0,0 1 0 0 0,-1-1 0 0 0,1 1 1 0 0,-1-1-1 0 0,0 1 0 0 0,0-1 0 0 0,-1 1 1 0 0,1-1-1 0 0,-1 0 0 0 0,1 0 0 0 0,-1 0 1 0 0,0 0-1 0 0,0 0 0 0 0,0 0 0 0 0,-1 0 1 0 0,1-1-1 0 0,-1 1 0 0 0,0-1 0 0 0,-4 4 1 0 0,-9 7-397 0 0,-1-1 1 0 0,0-1-1 0 0,-24 13 1 0 0,32-20-137 0 0,-18 11-2112 0 0,9-6-3282 0 0,13-6 3495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13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135 152 564 0 0,'-11'27'4047'0'0,"0"0"1"0"0,2 1-1 0 0,0 0 1 0 0,-6 46 2354 0 0,19-112-5561 0 0,0 16-589 0 0,3-52 222 0 0,24-105 0 0 0,-31 178-465 0 0,0 0 1 0 0,0 0-1 0 0,0 1 1 0 0,0-1-1 0 0,0 0 0 0 0,0 0 1 0 0,0 0-1 0 0,0 0 1 0 0,0 1-1 0 0,0-1 0 0 0,1 0 1 0 0,-1 0-1 0 0,0 0 0 0 0,1 1 1 0 0,-1-1-1 0 0,1 0 1 0 0,-1 1-1 0 0,1-1 0 0 0,-1 0 1 0 0,1 1-1 0 0,-1-1 1 0 0,1 0-1 0 0,0 1 0 0 0,-1-1 1 0 0,1 1-1 0 0,0-1 1 0 0,-1 1-1 0 0,1 0 0 0 0,0-1 1 0 0,0 1-1 0 0,-1 0 1 0 0,1-1-1 0 0,0 1 0 0 0,0 0 1 0 0,0 0-1 0 0,0 0 0 0 0,-1 0 1 0 0,1 0-1 0 0,0 0 1 0 0,0 0-1 0 0,0 0 0 0 0,0 0 1 0 0,-1 0-1 0 0,1 0 1 0 0,0 0-1 0 0,0 1 0 0 0,0-1 1 0 0,-1 0-1 0 0,1 0 1 0 0,0 1-1 0 0,0-1 0 0 0,-1 1 1 0 0,1-1-1 0 0,0 1 1 0 0,-1-1-1 0 0,1 1 0 0 0,0-1 1 0 0,-1 1-1 0 0,1 0 1 0 0,-1-1-1 0 0,1 1 0 0 0,0 1 1 0 0,8 8 95 0 0,-1 1 1 0 0,0-1-1 0 0,8 16 1 0 0,-6-12-26 0 0,54 66 395 0 0,124 117-1 0 0,-123-133-860 0 0,-47-51 68 0 0,-14-14-63 0 0,-10-7 226 0 0,0 3 120 0 0,-1 2-1 0 0,1-1 1 0 0,-1 1-1 0 0,0 0 1 0 0,0 0-1 0 0,0 1 0 0 0,0 0 1 0 0,-1 0-1 0 0,1 0 1 0 0,-10 0-1 0 0,-1-1-7 0 0,-56-12-97 0 0,-1 4 0 0 0,-82-3 0 0 0,27 18-3303 0 0,128-4 3125 0 0,-2 1-167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4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1 120 196 0 0,'0'0'8669'0'0,"3"1"-7941"0"0,44 11 684 0 0,1-2 0 0 0,0-2 0 0 0,68 2 0 0 0,-64-6-779 0 0,87 6 463 0 0,984 3 2608 0 0,12-64-1532 0 0,-942 40-1869 0 0,1582-39 1576 0 0,-1260 32-1370 0 0,-114-34-522 0 0,-385 47-751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13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30 504 448 0 0,'0'1'474'0'0,"0"0"1"0"0,0 0-1 0 0,0 0 0 0 0,0 0 0 0 0,0 0 1 0 0,0 0-1 0 0,0 0 0 0 0,0 0 1 0 0,0 0-1 0 0,1 0 0 0 0,-1 0 0 0 0,0 0 1 0 0,1 0-1 0 0,-1 0 0 0 0,1-1 0 0 0,-1 1 1 0 0,1 0-1 0 0,-1 0 0 0 0,1 0 1 0 0,-1 0-1 0 0,2 0 0 0 0,-1-1-191 0 0,-1 1 0 0 0,1-1 0 0 0,0 0 0 0 0,0 0 0 0 0,-1 0 0 0 0,1 0-1 0 0,0 0 1 0 0,-1 0 0 0 0,1 0 0 0 0,0-1 0 0 0,-1 1 0 0 0,1 0 0 0 0,0 0 0 0 0,-1 0 0 0 0,1-1 0 0 0,0 1 0 0 0,-1 0-1 0 0,1-1 1 0 0,-1 1 0 0 0,1 0 0 0 0,-1-1 0 0 0,2 0 0 0 0,2-3 308 0 0,0 1 1 0 0,0-1-1 0 0,-1 0 1 0 0,1-1-1 0 0,-1 1 0 0 0,5-9 1 0 0,-3 0-374 0 0,0-1 0 0 0,0 1 0 0 0,-2-1 0 0 0,0 0 0 0 0,0 0 0 0 0,-1 0 0 0 0,-1-1 0 0 0,0 1 0 0 0,-1 0 0 0 0,-1-1 0 0 0,0 1 0 0 0,-1 0 0 0 0,-5-21 0 0 0,-7-17-22 0 0,-2 2 0 0 0,-27-59 0 0 0,43 108-189 0 0,-26-54 844 0 0,26 59-776 0 0,1 0 0 0 0,0 0 0 0 0,0 0 1 0 0,0 0-1 0 0,0-1 0 0 0,0 1 0 0 0,1 0 0 0 0,0-1 0 0 0,0 1 0 0 0,0-1 1 0 0,0 0-1 0 0,5 6 0 0 0,34 36 400 0 0,-38-42-441 0 0,14 14 137 0 0,1-1 0 0 0,0-1 0 0 0,2 0 0 0 0,37 21 1 0 0,-46-30-247 0 0,0-1 0 0 0,0 0 0 0 0,0-1 0 0 0,1 0 0 0 0,0 0 0 0 0,-1-1 0 0 0,1-1 0 0 0,0 0 1 0 0,1-1-1 0 0,-1 0 0 0 0,18-2 0 0 0,-23 0-35 0 0,-1-1 0 0 0,0 0 1 0 0,0-1-1 0 0,-1 1 0 0 0,1-1 1 0 0,0 0-1 0 0,-1-1 0 0 0,0 1 1 0 0,0-1-1 0 0,0 0 0 0 0,0 0 1 0 0,0-1-1 0 0,-1 1 0 0 0,0-1 1 0 0,0 0-1 0 0,0 0 0 0 0,-1-1 0 0 0,0 1 1 0 0,0-1-1 0 0,0 0 0 0 0,0 1 1 0 0,-1-1-1 0 0,0 0 0 0 0,0-1 1 0 0,-1 1-1 0 0,0 0 0 0 0,0 0 1 0 0,0-8-1 0 0,-1 12 202 0 0,-1 2-57 0 0,1 0 0 0 0,-1 0 0 0 0,1 0 0 0 0,-1-1 0 0 0,1 1 0 0 0,-1 0-1 0 0,0 0 1 0 0,1 0 0 0 0,-1 0 0 0 0,1 0 0 0 0,-1 0 0 0 0,1 1 0 0 0,-1-1 0 0 0,0 0 0 0 0,1 0 0 0 0,-1 0 0 0 0,1 0 0 0 0,-1 1 0 0 0,1-1 0 0 0,-1 0 0 0 0,1 0 0 0 0,-1 1-1 0 0,1-1 1 0 0,-1 0 0 0 0,1 1 0 0 0,0-1 0 0 0,-1 1 0 0 0,1-1 0 0 0,-1 1 0 0 0,1-1 0 0 0,0 1 0 0 0,-1-1 0 0 0,1 1 0 0 0,0-1 0 0 0,0 1 0 0 0,0-1 0 0 0,-1 1-1 0 0,1-1 1 0 0,0 1 0 0 0,0-1 0 0 0,0 1 0 0 0,0-1 0 0 0,0 2 0 0 0,-13 31 886 0 0,12-29-714 0 0,-4 12 137 0 0,1 0-1 0 0,0 1 1 0 0,1-1 0 0 0,1 1 0 0 0,0-1 0 0 0,1 1 0 0 0,1 0-1 0 0,1 0 1 0 0,0-1 0 0 0,1 1 0 0 0,8 30 0 0 0,-7-38-524 0 0,0 0 0 0 0,1-1 0 0 0,0 0 1 0 0,0 0-1 0 0,0 0 0 0 0,1-1 0 0 0,1 1 0 0 0,-1-1 1 0 0,1 0-1 0 0,7 6 0 0 0,-6-7-785 0 0,0-1-1 0 0,0 0 0 0 0,0 0 1 0 0,1-1-1 0 0,-1 0 1 0 0,1 0-1 0 0,0-1 0 0 0,0 0 1 0 0,0 0-1 0 0,1-1 1 0 0,16 2-1 0 0,-9-2-2052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1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88 36 0 0,'-6'-7'1088'0'0,"-1"-1"-1"0"0,0 1 1 0 0,-1 1 0 0 0,1 0 0 0 0,-1 0-1 0 0,-1 0 1 0 0,1 1 0 0 0,-1 0 0 0 0,0 0-1 0 0,0 1 1 0 0,-16-5 0 0 0,18 8-620 0 0,-1 0-1 0 0,1 0 1 0 0,0 1 0 0 0,-1 0 0 0 0,1 0-1 0 0,-1 1 1 0 0,1 0 0 0 0,-1 0 0 0 0,1 1-1 0 0,0 0 1 0 0,0 0 0 0 0,0 0 0 0 0,0 1-1 0 0,0 0 1 0 0,1 1 0 0 0,-9 5 0 0 0,7-5-157 0 0,1 1 1 0 0,1 1 0 0 0,-1-1 0 0 0,0 1 0 0 0,1 0 0 0 0,1 1-1 0 0,-1-1 1 0 0,1 1 0 0 0,0 0 0 0 0,0 1 0 0 0,1-1 0 0 0,0 1-1 0 0,0 0 1 0 0,1 0 0 0 0,-4 11 0 0 0,6-15-223 0 0,1 1 1 0 0,-1-1-1 0 0,0 0 1 0 0,1 0-1 0 0,0 1 1 0 0,0-1-1 0 0,0 0 1 0 0,1 1-1 0 0,-1-1 1 0 0,1 0-1 0 0,0 0 1 0 0,0 1-1 0 0,1-1 1 0 0,-1 0-1 0 0,1 0 1 0 0,0 0-1 0 0,0-1 1 0 0,0 1-1 0 0,0 0 1 0 0,1-1-1 0 0,-1 1 1 0 0,1-1-1 0 0,0 0 1 0 0,0 0-1 0 0,1 0 1 0 0,-1 0-1 0 0,0-1 1 0 0,1 1-1 0 0,0-1 1 0 0,-1 0-1 0 0,1 0 1 0 0,6 2-1 0 0,-4-1-81 0 0,1-1 0 0 0,-1 0 0 0 0,1-1 0 0 0,-1 0 0 0 0,1 0 0 0 0,-1 0 0 0 0,1 0 0 0 0,0-1 0 0 0,-1-1 0 0 0,1 1 0 0 0,-1-1 0 0 0,1 0 0 0 0,0 0 0 0 0,-1-1 0 0 0,0 0 0 0 0,1 0 0 0 0,-1 0-1 0 0,0-1 1 0 0,0 0 0 0 0,0 0 0 0 0,-1 0 0 0 0,1-1 0 0 0,-1 0 0 0 0,1 0 0 0 0,-1-1 0 0 0,-1 1 0 0 0,1-1 0 0 0,-1 0 0 0 0,0 0 0 0 0,0-1 0 0 0,0 1 0 0 0,0-1 0 0 0,-1 0 0 0 0,0 0 0 0 0,-1 0 0 0 0,1 0 0 0 0,-1 0 0 0 0,0-1-1 0 0,-1 1 1 0 0,2-13 0 0 0,-3 11-134 0 0,-1 0 0 0 0,0 0 0 0 0,0 0 0 0 0,-1 1 0 0 0,0-1 0 0 0,0 1 0 0 0,-1-1-1 0 0,1 1 1 0 0,-2 0 0 0 0,1 0 0 0 0,-9-12 0 0 0,-12-29-4946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1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71 600 0 0,'1'-3'437'0'0,"-1"0"1"0"0,0 1-1 0 0,0-1 1 0 0,0 0-1 0 0,0 1 0 0 0,-1-1 1 0 0,1 1-1 0 0,0-1 1 0 0,-1 0-1 0 0,0 1 0 0 0,0-1 1 0 0,0 1-1 0 0,0-1 1 0 0,0 1-1 0 0,0 0 0 0 0,-1-1 1 0 0,1 1-1 0 0,-1 0 1 0 0,0 0-1 0 0,1 0 0 0 0,-1 0 1 0 0,0 0-1 0 0,0 1 0 0 0,0-1 1 0 0,0 0-1 0 0,-1 1 1 0 0,1 0-1 0 0,0-1 0 0 0,-1 1 1 0 0,1 0-1 0 0,0 0 1 0 0,-1 0-1 0 0,-4 0 833 0 0,-9 17 1566 0 0,16-12-2653 0 0,0 0 1 0 0,0 0 0 0 0,0 0-1 0 0,1 1 1 0 0,-1-1-1 0 0,1 0 1 0 0,0 0 0 0 0,0 0-1 0 0,1 0 1 0 0,-1 0-1 0 0,1 0 1 0 0,0-1 0 0 0,3 6-1 0 0,35 49 585 0 0,-30-44-445 0 0,47 55 639 0 0,-41-53-682 0 0,-2 1 1 0 0,0 0-1 0 0,-1 1 0 0 0,0 1 1 0 0,17 36-1 0 0,-29-53-234 0 0,0 0 0 0 0,0 1-1 0 0,0-1 1 0 0,0 1 0 0 0,-1-1 0 0 0,1 1 0 0 0,-1-1 0 0 0,1 1-1 0 0,-1-1 1 0 0,0 1 0 0 0,0 0 0 0 0,0-1 0 0 0,-1 1-1 0 0,1-1 1 0 0,-1 1 0 0 0,1-1 0 0 0,-1 1 0 0 0,0-1 0 0 0,0 1-1 0 0,0-1 1 0 0,0 0 0 0 0,0 1 0 0 0,0-1 0 0 0,-2 2-1 0 0,-1-1 34 0 0,1 0-1 0 0,-1 0 0 0 0,0 0 1 0 0,1 0-1 0 0,-1-1 0 0 0,0 0 1 0 0,-1 0-1 0 0,1 0 0 0 0,0 0 1 0 0,-1-1-1 0 0,1 1 0 0 0,-7 0 1 0 0,-8 1-287 0 0,1-1 0 0 0,-1-1 1 0 0,1 0-1 0 0,-1-1 1 0 0,-32-6-1 0 0,19-2-2094 0 0,6-8-5504 0 0,20 8 5020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1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15 268 0 0,'0'-15'10700'0'0,"0"23"-5940"0"0,-6 61-1597 0 0,3-54-2478 0 0,-3 10 638 0 0,0-1 1 0 0,-1 30-1 0 0,6-48-1076 0 0,1-1-1 0 0,0 1 1 0 0,0-1 0 0 0,0 1 0 0 0,1-1-1 0 0,-1 1 1 0 0,1-1 0 0 0,1 0-1 0 0,-1 1 1 0 0,1-1 0 0 0,0 0-1 0 0,0 0 1 0 0,0 0 0 0 0,1 0 0 0 0,6 9-1 0 0,-6-12-160 0 0,0 1-1 0 0,0-1 0 0 0,1 0 1 0 0,-1 1-1 0 0,1-1 0 0 0,-1-1 1 0 0,1 1-1 0 0,0-1 1 0 0,-1 1-1 0 0,1-1 0 0 0,0 0 1 0 0,0 0-1 0 0,0-1 0 0 0,0 1 1 0 0,0-1-1 0 0,0 0 0 0 0,5 0 1 0 0,75-11-1229 0 0,-60 7 113 0 0,8 0-317 0 0,26-5-7718 0 0,-39 4 6245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16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53 255 408 0 0,'0'0'3920'0'0,"-3"8"3057"0"0,-1 0-6055 0 0,-5 3 1377 0 0,2 0 0 0 0,0 0-1 0 0,0 1 1 0 0,-9 20 0 0 0,41-117 2075 0 0,-15 38-4216 0 0,-1 0 0 0 0,-3-1-1 0 0,1-50 1 0 0,-3 75-174 0 0,-3 23 17 0 0,-1 0 1 0 0,1 0-1 0 0,-1 0 0 0 0,0 0 1 0 0,1 0-1 0 0,-1 0 1 0 0,1 0-1 0 0,-1 0 0 0 0,1 0 1 0 0,-1 0-1 0 0,0 0 1 0 0,1 0-1 0 0,-1 1 1 0 0,0-1-1 0 0,1 0 0 0 0,-1 0 1 0 0,1 0-1 0 0,-1 0 1 0 0,0 1-1 0 0,1-1 0 0 0,-1 0 1 0 0,0 0-1 0 0,1 1 1 0 0,-1-1-1 0 0,0 0 0 0 0,0 1 1 0 0,1-1-1 0 0,-1 0 1 0 0,0 1-1 0 0,0-1 0 0 0,1 1 1 0 0,28 49 156 0 0,-18-30-104 0 0,16 22 35 0 0,2 0 1 0 0,2-2-1 0 0,2-1 0 0 0,1-1 0 0 0,77 63 0 0 0,-109-98-94 0 0,1-1 0 0 0,-1 0 1 0 0,1 0-1 0 0,-1 0 0 0 0,1 0 0 0 0,0 0 0 0 0,0-1 1 0 0,0 1-1 0 0,0-1 0 0 0,0 0 0 0 0,0 0 0 0 0,0 0 1 0 0,0 0-1 0 0,0 0 0 0 0,0-1 0 0 0,0 0 1 0 0,1 1-1 0 0,-1-1 0 0 0,0 0 0 0 0,0 0 0 0 0,1-1 1 0 0,-1 1-1 0 0,0-1 0 0 0,0 0 0 0 0,5-1 0 0 0,-8 1-3 0 0,1 1 0 0 0,-1-1 0 0 0,1 1 0 0 0,-1-1-1 0 0,0 1 1 0 0,1-1 0 0 0,-1 1 0 0 0,0-1 0 0 0,0 0 0 0 0,0 1-1 0 0,1-1 1 0 0,-1 0 0 0 0,0 1 0 0 0,0-1 0 0 0,0 1 0 0 0,0-1-1 0 0,0 0 1 0 0,0 1 0 0 0,0-1 0 0 0,0 0 0 0 0,0 1 0 0 0,0-1-1 0 0,-1 1 1 0 0,1-1 0 0 0,0 0 0 0 0,0 1 0 0 0,-1-1-1 0 0,1 1 1 0 0,0-1 0 0 0,0 0 0 0 0,-1 1 0 0 0,1-1 0 0 0,-1 1-1 0 0,1 0 1 0 0,-1-1 0 0 0,1 1 0 0 0,-1-1 0 0 0,1 1 0 0 0,-1-1-1 0 0,1 1 1 0 0,-1 0 0 0 0,1 0 0 0 0,-1-1 0 0 0,1 1 0 0 0,-1 0-1 0 0,0 0 1 0 0,0-1 0 0 0,-27-15-178 0 0,-7 3 74 0 0,0 3-1 0 0,0 1 0 0 0,-1 1 0 0 0,1 2 1 0 0,-39-1-1 0 0,-32 3-3016 0 0,139-1-8417 0 0,-11 3 9239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1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348 110 848 0 0,'0'-5'1272'0'0,"0"-1"-1"0"0,0 1 1 0 0,-1-1-1 0 0,1 0 1 0 0,-2 1 0 0 0,1-1-1 0 0,0 1 1 0 0,-1 0-1 0 0,-4-9 1 0 0,4 11-967 0 0,-1-1 0 0 0,0 1 1 0 0,1 0-1 0 0,-1 0 0 0 0,0 0 1 0 0,0 0-1 0 0,-1 0 0 0 0,1 1 0 0 0,-1 0 1 0 0,1-1-1 0 0,-1 1 0 0 0,0 1 0 0 0,0-1 1 0 0,0 0-1 0 0,0 1 0 0 0,0 0 0 0 0,0 0 1 0 0,0 0-1 0 0,0 0 0 0 0,-7 1 0 0 0,-5-2 141 0 0,0 2-1 0 0,0 0 1 0 0,0 0-1 0 0,0 2 1 0 0,0 0-1 0 0,-23 6 1 0 0,31-6-315 0 0,0 0 1 0 0,0 1 0 0 0,1-1-1 0 0,-1 2 1 0 0,1-1 0 0 0,0 1-1 0 0,0 0 1 0 0,0 0 0 0 0,0 1-1 0 0,1 0 1 0 0,0 0 0 0 0,0 1-1 0 0,0 0 1 0 0,-8 11 0 0 0,13-15-97 0 0,0 0 1 0 0,0 0-1 0 0,0 0 0 0 0,0 0 1 0 0,1 1-1 0 0,-1-1 1 0 0,1 0-1 0 0,-1 0 1 0 0,1 1-1 0 0,0-1 0 0 0,0 0 1 0 0,0 1-1 0 0,0-1 1 0 0,0 0-1 0 0,1 0 1 0 0,-1 1-1 0 0,1-1 1 0 0,-1 0-1 0 0,1 0 0 0 0,0 0 1 0 0,0 0-1 0 0,0 0 1 0 0,0 0-1 0 0,0 0 1 0 0,1 0-1 0 0,-1 0 1 0 0,1 0-1 0 0,-1 0 0 0 0,1-1 1 0 0,-1 1-1 0 0,1-1 1 0 0,0 1-1 0 0,0-1 1 0 0,2 2-1 0 0,8 6 60 0 0,2 0 0 0 0,-1-1 0 0 0,25 11 0 0 0,-32-16-51 0 0,83 35 267 0 0,-50-22-356 0 0,-1 1 0 0 0,63 38 0 0 0,-99-53 22 0 0,1 0-1 0 0,0 0 0 0 0,-1 0 0 0 0,0 0 0 0 0,1 1 0 0 0,-1-1 0 0 0,0 1 0 0 0,0-1 0 0 0,3 6 0 0 0,-4-7 23 0 0,-1 0 1 0 0,0 0-1 0 0,1 0 0 0 0,-1 0 1 0 0,0 0-1 0 0,1 1 1 0 0,-1-1-1 0 0,0 0 0 0 0,0 0 1 0 0,0 0-1 0 0,0 0 1 0 0,0 0-1 0 0,0 1 0 0 0,0-1 1 0 0,-1 0-1 0 0,1 0 1 0 0,0 0-1 0 0,0 0 0 0 0,-2 2 1 0 0,0 0 11 0 0,0-1 0 0 0,0 1 0 0 0,-1-1 0 0 0,1 0 0 0 0,-1 0-1 0 0,0 0 1 0 0,1 0 0 0 0,-1 0 0 0 0,0 0 0 0 0,0-1 0 0 0,0 1 0 0 0,0-1 0 0 0,-1 0 0 0 0,1 0 0 0 0,0 0 0 0 0,0-1 0 0 0,-6 1 0 0 0,-31 5-45 0 0,0-2 0 0 0,1-2 0 0 0,-43-3 0 0 0,-51-14-3675 0 0,123 11 1655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17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55 684 0 0,'5'-11'1541'0'0,"12"-22"2978"0"0,-16 32-4210 0 0,-1 0 0 0 0,1 1 0 0 0,-1-1 0 0 0,1 0 0 0 0,-1 1-1 0 0,1-1 1 0 0,0 0 0 0 0,0 1 0 0 0,-1-1 0 0 0,1 1-1 0 0,0-1 1 0 0,0 1 0 0 0,-1-1 0 0 0,1 1 0 0 0,0 0-1 0 0,0-1 1 0 0,0 1 0 0 0,2 0 0 0 0,-2 1-55 0 0,0 0 0 0 0,1 1 0 0 0,-1 0 0 0 0,0-1 0 0 0,1 1 0 0 0,-1 0 0 0 0,0-1 0 0 0,0 1 0 0 0,0 0 0 0 0,-1 0 0 0 0,1 0 0 0 0,0 0-1 0 0,-1 0 1 0 0,1 0 0 0 0,-1 0 0 0 0,0 0 0 0 0,0 0 0 0 0,0 3 0 0 0,2 4 593 0 0,12 45 1351 0 0,-3-9-92 0 0,23 60 0 0 0,-32-100-2251 0 0,17 46 785 0 0,-15-33-3109 0 0,-2-2-3436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1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53 134 20 0 0,'-2'0'256'0'0,"-29"-12"3097"0"0,30 11-2966 0 0,0 1-1 0 0,0-1 1 0 0,-1 1-1 0 0,1-1 1 0 0,0 1-1 0 0,0-1 1 0 0,0 0-1 0 0,0 0 0 0 0,0 1 1 0 0,0-1-1 0 0,0 0 1 0 0,1 0-1 0 0,-1 0 1 0 0,0 0-1 0 0,0 0 0 0 0,1 0 1 0 0,-1 0-1 0 0,1 0 1 0 0,-1-1-1 0 0,1 1 1 0 0,-1-1-1 0 0,2 0-148 0 0,-1 1 0 0 0,1 0-1 0 0,0 0 1 0 0,0 0 0 0 0,0 0-1 0 0,0 0 1 0 0,0 0 0 0 0,0 0 0 0 0,0 0-1 0 0,1 0 1 0 0,-1 0 0 0 0,0 0 0 0 0,0 1-1 0 0,1-1 1 0 0,-1 0 0 0 0,0 1 0 0 0,1 0-1 0 0,-1-1 1 0 0,2 0 0 0 0,31-8 1703 0 0,-33 9-1758 0 0,94-18 3988 0 0,192-10 0 0 0,-24 5-4235 0 0,-248 20-859 0 0,-2 1-1641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1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0 188 0 0,'-7'3'713'0'0,"-31"11"1128"0"0,37-14-1358 0 0,0 1 1 0 0,-1-1 0 0 0,1 1 0 0 0,-1-1-1 0 0,1 1 1 0 0,0 0 0 0 0,0 0 0 0 0,-1-1-1 0 0,1 1 1 0 0,0 0 0 0 0,0 0 0 0 0,0 0-1 0 0,0 0 1 0 0,0 1 0 0 0,0-1 0 0 0,0 0-1 0 0,1 0 1 0 0,-1 1 0 0 0,-1 1-1 0 0,5-1-64 0 0,-1 0-1 0 0,1-1 0 0 0,0 1 0 0 0,-1-1 0 0 0,1 0 0 0 0,0 0 0 0 0,0 0 0 0 0,0 0 0 0 0,0 0 0 0 0,0-1 0 0 0,0 1 0 0 0,0-1 0 0 0,4 0 0 0 0,312 19 6637 0 0,3-21-8427 0 0,-295 2 801 0 0,114-8-7239 0 0,-97 4 5140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1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6 508 0 0,'-4'-1'614'0'0,"0"0"1"0"0,0 0-1 0 0,0 0 0 0 0,1 0 0 0 0,-1 1 1 0 0,0 0-1 0 0,0 0 0 0 0,0 0 0 0 0,0 0 1 0 0,0 1-1 0 0,0-1 0 0 0,0 1 0 0 0,1 0 1 0 0,-6 2-1 0 0,7-2-299 0 0,1 1 0 0 0,-1-1 0 0 0,0 1 0 0 0,1 0 1 0 0,-1-1-1 0 0,1 1 0 0 0,0 0 0 0 0,0 0 0 0 0,0 0 0 0 0,0 0 0 0 0,0 0 1 0 0,0 0-1 0 0,0 0 0 0 0,0 0 0 0 0,1 0 0 0 0,-1 0 0 0 0,1 1 0 0 0,0-1 0 0 0,0 0 1 0 0,0 0-1 0 0,0 0 0 0 0,0 1 0 0 0,0-1 0 0 0,0 0 0 0 0,1 0 0 0 0,-1 0 1 0 0,2 3-1 0 0,0 4 59 0 0,0 0 1 0 0,1 0 0 0 0,1 0-1 0 0,0 0 1 0 0,0-1 0 0 0,0 1-1 0 0,1-1 1 0 0,0 0 0 0 0,1-1 0 0 0,0 1-1 0 0,0-1 1 0 0,1 0 0 0 0,-1-1-1 0 0,1 0 1 0 0,16 11 0 0 0,-7-6 12 0 0,1 0 1 0 0,1-1 0 0 0,-1-1-1 0 0,2-1 1 0 0,-1-1 0 0 0,30 9-1 0 0,-33-13-251 0 0,-1 0 0 0 0,1 0 0 0 0,-1-1-1 0 0,1-1 1 0 0,0-1 0 0 0,-1 0 0 0 0,28-3-1 0 0,-38 2-130 0 0,0 0-1 0 0,0 0 1 0 0,0 0-1 0 0,0 0 1 0 0,-1-1-1 0 0,1 1 0 0 0,0-1 1 0 0,-1 0-1 0 0,1 0 1 0 0,-1 0-1 0 0,0-1 1 0 0,0 1-1 0 0,0-1 1 0 0,0 0-1 0 0,0 0 1 0 0,0 0-1 0 0,-1 0 0 0 0,0 0 1 0 0,1 0-1 0 0,-1-1 1 0 0,0 1-1 0 0,-1-1 1 0 0,1 0-1 0 0,-1 1 1 0 0,1-1-1 0 0,-1 0 1 0 0,0 0-1 0 0,0 0 0 0 0,-1 0 1 0 0,1 0-1 0 0,-1 0 1 0 0,0-7-1 0 0,-7-42 32 0 0,5 45-220 0 0,0-1 0 0 0,1 1-1 0 0,0-1 1 0 0,0 1 0 0 0,1-1 0 0 0,0 0-1 0 0,1 1 1 0 0,0-1 0 0 0,2-9-1 0 0,11 3-1617 0 0,18 9-5073 0 0,-27 5 5424 0 0,11 0-1388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4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1 100 0 0,'7'22'9602'0'0,"18"68"-6735"0"0,-11 5-1182 0 0,-3 1 1 0 0,-5 0-1 0 0,-4 1 0 0 0,-14 131 0 0 0,-83 374 1775 0 0,50-394-2128 0 0,-34 194 1142 0 0,76-389-2326 0 0,2 0 1 0 0,0 0-1 0 0,0 0 0 0 0,1 0 1 0 0,3 20-1 0 0,-2-29-125 0 0,-1 0-1 0 0,1-1 0 0 0,1 0 1 0 0,-1 1-1 0 0,0-1 0 0 0,1 0 1 0 0,-1 1-1 0 0,1-1 1 0 0,0 0-1 0 0,0 0 0 0 0,1-1 1 0 0,-1 1-1 0 0,0 0 0 0 0,1-1 1 0 0,0 1-1 0 0,-1-1 0 0 0,1 0 1 0 0,0 0-1 0 0,0 0 0 0 0,0 0 1 0 0,1-1-1 0 0,-1 1 0 0 0,0-1 1 0 0,5 2-1 0 0,25 5-14 0 0,0-2 1 0 0,0-1-1 0 0,0-2 0 0 0,37 0 0 0 0,-26-2-1 0 0,708 21 54 0 0,118-40 57 0 0,-478 7 12 0 0,-85 12-15 0 0,323 9 114 0 0,-318-4-68 0 0,-7 2 50 0 0,318 1 326 0 0,-169-4-198 0 0,-100-3 44 0 0,-196 1-165 0 0,426 14 289 0 0,-579-18-507 0 0,36 8 0 0 0,-26-4 0 0 0,-2 0 0 0 0,0 0-27 0 0,-11-2-169 0 0,9 0-1266 0 0,-11-1 1358 0 0,1 0 0 0 0,-1 0 0 0 0,0 0 1 0 0,1 1-1 0 0,-1-1 0 0 0,0 0 0 0 0,1 0 0 0 0,-1 0 0 0 0,0 0 1 0 0,1 0-1 0 0,-1 0 0 0 0,1 0 0 0 0,-1 0 0 0 0,0 0 0 0 0,1 0 1 0 0,-1 0-1 0 0,0 0 0 0 0,1 0 0 0 0,-1 0 0 0 0,0 0 0 0 0,1 0 1 0 0,-1 0-1 0 0,0 0 0 0 0,1-1 0 0 0,-1 1 0 0 0,0 0 0 0 0,1 0 1 0 0,-1 0-1 0 0,0 0 0 0 0,1-1 0 0 0,-1 1 0 0 0,0 0 1 0 0,0 0-1 0 0,1-1 0 0 0,12-13-11179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1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22 164 0 0,'-2'-2'606'0'0,"1"0"0"0"0,-1 1 1 0 0,0-1-1 0 0,0 0 0 0 0,0 1 0 0 0,0-1 0 0 0,0 1 0 0 0,0 0 1 0 0,0 0-1 0 0,0 0 0 0 0,0 0 0 0 0,-1 0 0 0 0,1 0 1 0 0,0 0-1 0 0,-1 1 0 0 0,1-1 0 0 0,0 1 0 0 0,-1 0 0 0 0,1-1 1 0 0,-1 1-1 0 0,1 0 0 0 0,-4 1 0 0 0,1 0-82 0 0,1 1 0 0 0,-1-1 0 0 0,1 1 0 0 0,-1 0 0 0 0,1 0 0 0 0,0 0 0 0 0,0 1 0 0 0,0 0 0 0 0,0 0 0 0 0,-7 6-1 0 0,1 1 48 0 0,1 0-1 0 0,0 1 0 0 0,1 0 1 0 0,0 0-1 0 0,0 1 0 0 0,1 0 0 0 0,-7 18 1 0 0,9-19-187 0 0,1 1 1 0 0,1-1 0 0 0,0 1-1 0 0,0 0 1 0 0,2 0 0 0 0,-1 0-1 0 0,1 0 1 0 0,1 17 0 0 0,1-23-297 0 0,0-1 0 0 0,0 1 0 0 0,0-1 0 0 0,1 0-1 0 0,-1 0 1 0 0,1 1 0 0 0,1-1 0 0 0,-1 0 0 0 0,1-1 0 0 0,-1 1 0 0 0,2 0 0 0 0,-1-1 0 0 0,0 1 0 0 0,1-1 0 0 0,0 0-1 0 0,0 0 1 0 0,0-1 0 0 0,0 1 0 0 0,0-1 0 0 0,8 4 0 0 0,3 1-83 0 0,0-2 0 0 0,1 1 1 0 0,0-2-1 0 0,0 0 0 0 0,0-1 0 0 0,1 0 0 0 0,-1-2 0 0 0,1 0 0 0 0,0-1 1 0 0,32-1-1 0 0,-10-3-605 0 0,0-1 0 0 0,-1-2 1 0 0,60-18-1 0 0,-87 21-44 0 0,41-15-233 0 0,-23-2-7892 0 0,-29 11 3470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19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52 164 0 0,'-9'0'736'0'0,"-28"-1"3161"0"0,14-4 8766 0 0,27 3-12187 0 0,0-1 0 0 0,0 1 1 0 0,0 0-1 0 0,1 1 0 0 0,-1-1 0 0 0,0 1 1 0 0,1-1-1 0 0,0 2 0 0 0,6-2 1 0 0,97-11 2816 0 0,-10 1-5513 0 0,-90 9 163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19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291 119 2408 0 0,'-85'-24'2189'0'0,"-38"-11"1279"0"0,45 5 4882 0 0,78 30-8268 0 0,0 0 1 0 0,0 0-1 0 0,-1 0 0 0 0,1 0 1 0 0,0 0-1 0 0,0 0 0 0 0,0 0 1 0 0,-1-1-1 0 0,1 1 1 0 0,0 0-1 0 0,0 0 0 0 0,0 0 1 0 0,-1 0-1 0 0,1 0 0 0 0,0 0 1 0 0,0 0-1 0 0,0-1 1 0 0,0 1-1 0 0,-1 0 0 0 0,1 0 1 0 0,0 0-1 0 0,0 0 0 0 0,0 0 1 0 0,0-1-1 0 0,0 1 1 0 0,0 0-1 0 0,0 0 0 0 0,0 0 1 0 0,-1-1-1 0 0,1 1 1 0 0,0 0-1 0 0,0 0 0 0 0,0 0 1 0 0,0-1-1 0 0,0 1 0 0 0,0 0 1 0 0,0 0-1 0 0,0 0 1 0 0,0-1-1 0 0,0 1 0 0 0,0 0 1 0 0,0 0-1 0 0,1 0 0 0 0,-1-1 1 0 0,0 1-1 0 0,0 0 1 0 0,0 0-1 0 0,0 0 0 0 0,0-1 1 0 0,0 1-1 0 0,0 0 0 0 0,0 0 1 0 0,1 0-1 0 0,-1 0 1 0 0,0-1-1 0 0,0 1 0 0 0,0 0 1 0 0,19-8 1472 0 0,23-2-523 0 0,18 7-296 0 0,110 9 1 0 0,-96-1-3859 0 0,0-3-3602 0 0,-47-3 4082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19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8 148 964 0 0,'1'-1'297'0'0,"0"1"1"0"0,1 0-1 0 0,-1 0 0 0 0,0 0 1 0 0,0-1-1 0 0,0 1 0 0 0,1 1 1 0 0,-1-1-1 0 0,0 0 0 0 0,0 0 1 0 0,0 0-1 0 0,1 1 0 0 0,-1-1 1 0 0,0 0-1 0 0,0 1 0 0 0,0-1 1 0 0,0 1-1 0 0,0 0 0 0 0,0-1 1 0 0,0 1-1 0 0,0 0 0 0 0,0 0 1 0 0,0-1-1 0 0,0 1 0 0 0,0 0 1 0 0,0 0-1 0 0,-1 0 1 0 0,1 0-1 0 0,0 0 0 0 0,-1 0 1 0 0,1 0-1 0 0,-1 0 0 0 0,1 0 1 0 0,-1 1-1 0 0,1-1 0 0 0,-1 0 1 0 0,0 0-1 0 0,0 0 0 0 0,0 1 1 0 0,1-1-1 0 0,-1 0 0 0 0,0 0 1 0 0,0 0-1 0 0,-1 1 0 0 0,1-1 1 0 0,0 0-1 0 0,0 0 0 0 0,-1 0 1 0 0,1 2-1 0 0,-3 11 1651 0 0,0 0-1 0 0,-1 1 1 0 0,-7 18-1 0 0,5-16-743 0 0,-9 31 2361 0 0,16-49-3017 0 0,2-10-741 0 0,-2 9 176 0 0,-1-1 0 0 0,1 1 0 0 0,0 0 0 0 0,0 0 0 0 0,1 0 0 0 0,-1 0 0 0 0,0 0 0 0 0,1 0 0 0 0,-1 0 0 0 0,1 0 0 0 0,0 0 0 0 0,-1 0 0 0 0,1 1 0 0 0,0-1 0 0 0,0 1 0 0 0,0 0 0 0 0,0-1 0 0 0,0 1 0 0 0,1 0 0 0 0,-1 0 0 0 0,0 0 0 0 0,0 1 0 0 0,1-1 0 0 0,-1 0 0 0 0,1 1 0 0 0,-1-1 0 0 0,0 1 0 0 0,1 0 0 0 0,-1 0 0 0 0,1 0 0 0 0,-1 0 0 0 0,0 1 0 0 0,1-1 0 0 0,3 1 0 0 0,9 3 130 0 0,0 0 0 0 0,0 0-1 0 0,0 1 1 0 0,17 9-1 0 0,-16-6-22 0 0,19 6 156 0 0,207 79 1126 0 0,-204-81-1207 0 0,2-1-1 0 0,-1-3 1 0 0,1-1-1 0 0,55 3 1 0 0,-90-10-161 0 0,0 1 1 0 0,0-1 0 0 0,0-1-1 0 0,0 1 1 0 0,0-1 0 0 0,0 0 0 0 0,0 0-1 0 0,-1 0 1 0 0,1-1 0 0 0,0 1 0 0 0,0-1-1 0 0,7-5 1 0 0,-10 5-14 0 0,0 0 1 0 0,0 0-1 0 0,0 0 0 0 0,0 0 0 0 0,0-1 1 0 0,0 1-1 0 0,-1-1 0 0 0,1 1 0 0 0,-1-1 1 0 0,0 0-1 0 0,0 1 0 0 0,0-1 1 0 0,0 0-1 0 0,0 0 0 0 0,-1 0 0 0 0,1 0 1 0 0,-1 0-1 0 0,0 1 0 0 0,1-1 0 0 0,-2 0 1 0 0,1 0-1 0 0,0 0 0 0 0,-1-5 1 0 0,-3-12-17 0 0,-1 0 1 0 0,0 0 0 0 0,-1 0 0 0 0,-2 1 0 0 0,0-1 0 0 0,-1 2 0 0 0,0-1 0 0 0,-2 2 0 0 0,-14-20 0 0 0,3 7-384 0 0,-2 1 1 0 0,-1 1-1 0 0,-1 1 0 0 0,-38-30 1 0 0,58 53-735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20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0 600 0 0,'8'3'9875'0'0,"1"10"-5142"0"0,4 23-2494 0 0,-9-24-615 0 0,28 62 1744 0 0,33 72 956 0 0,-16-52-7264 0 0,-45-90 1033 0 0,-2-3 483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20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184 101 484 0 0,'-72'-20'2430'0'0,"16"4"1114"0"0,1-7 10940 0 0,55 23-14370 0 0,17-6 1961 0 0,27-1-1020 0 0,224-2 3310 0 0,61-5-1438 0 0,-318 11-3649 0 0,-4 1-3030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20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30 824 0 0,'-1'-1'341'0'0,"1"-1"0"0"0,0 1 0 0 0,-1-1-1 0 0,1 1 1 0 0,0 0 0 0 0,-1-1 0 0 0,0 1 0 0 0,1 0 0 0 0,-1 0-1 0 0,0-1 1 0 0,1 1 0 0 0,-1 0 0 0 0,0 0 0 0 0,0 0 0 0 0,0 0-1 0 0,0 0 1 0 0,0 0 0 0 0,0 0 0 0 0,0 0 0 0 0,-1 1 0 0 0,1-1-1 0 0,0 0 1 0 0,0 1 0 0 0,-1-1 0 0 0,1 0 0 0 0,0 1 0 0 0,-1 0-1 0 0,-1-1 1 0 0,0 1 40 0 0,0 1-1 0 0,0-1 0 0 0,1 1 0 0 0,-1 0 1 0 0,0 0-1 0 0,1 0 0 0 0,-1 0 1 0 0,1 0-1 0 0,-1 0 0 0 0,1 1 1 0 0,0-1-1 0 0,0 1 0 0 0,-4 3 0 0 0,-2 2 416 0 0,0 1 0 0 0,0 0-1 0 0,1 1 1 0 0,0-1-1 0 0,1 1 1 0 0,-10 18-1 0 0,13-21-486 0 0,0 0 0 0 0,1 1 0 0 0,0-1 0 0 0,0 1 0 0 0,1-1 0 0 0,0 1 0 0 0,0 0 0 0 0,0 0 0 0 0,1-1 0 0 0,0 1-1 0 0,0 0 1 0 0,1 0 0 0 0,0 0 0 0 0,0-1 0 0 0,1 1 0 0 0,0-1 0 0 0,0 1 0 0 0,0-1 0 0 0,1 1 0 0 0,-1-1 0 0 0,7 9 0 0 0,-4-9-223 0 0,0 0 0 0 0,0 0 1 0 0,1 0-1 0 0,-1-1 1 0 0,1 0-1 0 0,1 0 0 0 0,-1 0 1 0 0,1-1-1 0 0,-1 1 1 0 0,1-2-1 0 0,1 1 1 0 0,-1-1-1 0 0,0 0 0 0 0,1-1 1 0 0,-1 0-1 0 0,1 0 1 0 0,0 0-1 0 0,9 0 0 0 0,3-1-304 0 0,1 0-1 0 0,-1-2 0 0 0,0 0 0 0 0,0-1 0 0 0,0-1 0 0 0,30-8 1 0 0,-38 7-519 0 0,-1 0 1 0 0,1 0-1 0 0,0-1 1 0 0,-1-1 0 0 0,0 0-1 0 0,20-14 1 0 0,-25 13-1357 0 0,1 0-3781 0 0,-3 2 3237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2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58 600 0 0,'-33'-1'2647'0'0,"22"1"-262"0"0,1 0 1 0 0,-1-1 0 0 0,1 0-1 0 0,0-1 1 0 0,-14-4 3723 0 0,27 5-5390 0 0,15-6-46 0 0,1 2-1 0 0,0 0 0 0 0,1 1 0 0 0,-1 1 1 0 0,1 0-1 0 0,22 1 0 0 0,22-3-2996 0 0,-4-7-7218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2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63 148 0 0,'-33'-6'1243'0'0,"-10"-2"1674"0"0,2-4 5634 0 0,41 12-8420 0 0,0 0 0 0 0,0 0 0 0 0,0-1 1 0 0,-1 1-1 0 0,1 0 0 0 0,0 0 0 0 0,0 0 0 0 0,0 0 0 0 0,-1 0 0 0 0,1-1 0 0 0,0 1 0 0 0,0 0 0 0 0,0 0 0 0 0,0 0 0 0 0,0-1 0 0 0,-1 1 1 0 0,1 0-1 0 0,0 0 0 0 0,0 0 0 0 0,0-1 0 0 0,0 1 0 0 0,0 0 0 0 0,0 0 0 0 0,0-1 0 0 0,0 1 0 0 0,0 0 0 0 0,0 0 0 0 0,0-1 1 0 0,0 1-1 0 0,0 0 0 0 0,0 0 0 0 0,0-1 0 0 0,0 1 0 0 0,0 0 0 0 0,0 0 0 0 0,0 0 0 0 0,0-1 0 0 0,0 1 0 0 0,0 0 0 0 0,1 0 1 0 0,-1-1-1 0 0,0 1 0 0 0,15-6 863 0 0,0 2-1 0 0,0-1 1 0 0,1 2 0 0 0,0 0 0 0 0,25-1 0 0 0,88 1 638 0 0,-86 4-969 0 0,286 17-2304 0 0,-122-3-8347 0 0,-161-14 7396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2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34 360 0 0,'-15'-7'1192'0'0,"0"2"1"0"0,0 0-1 0 0,0 0 0 0 0,-1 2 1 0 0,1 0-1 0 0,-1 1 1 0 0,0 0-1 0 0,0 1 0 0 0,1 1 1 0 0,-1 0-1 0 0,0 1 0 0 0,-22 5 1 0 0,37-6-1038 0 0,0 0 1 0 0,0 1-1 0 0,-1-1 1 0 0,1 0-1 0 0,0 1 1 0 0,0-1-1 0 0,0 1 0 0 0,0-1 1 0 0,0 1-1 0 0,0-1 1 0 0,0 1-1 0 0,0 0 1 0 0,0 0-1 0 0,0-1 1 0 0,0 1-1 0 0,0 0 1 0 0,1 0-1 0 0,-1 0 0 0 0,0 0 1 0 0,1 0-1 0 0,-1 0 1 0 0,0 0-1 0 0,1 0 1 0 0,-1 0-1 0 0,1 0 1 0 0,0 1-1 0 0,-1 1 1 0 0,1 0 15 0 0,0-1 0 0 0,1 1 1 0 0,-1-1-1 0 0,1 1 0 0 0,-1-1 1 0 0,1 1-1 0 0,0-1 0 0 0,0 0 1 0 0,0 1-1 0 0,0-1 0 0 0,1 0 1 0 0,1 3-1 0 0,6 8 265 0 0,1-1-1 0 0,1-1 1 0 0,14 13 0 0 0,-24-22-344 0 0,55 44 1186 0 0,61 40-1 0 0,-67-52-273 0 0,-1 3-1 0 0,57 55 0 0 0,-104-91-955 0 0,0 1 0 0 0,0 0 0 0 0,0 0 0 0 0,0 0-1 0 0,-1 0 1 0 0,1 0 0 0 0,-1 0 0 0 0,1 0 0 0 0,-1 1 0 0 0,0-1-1 0 0,0 0 1 0 0,0 1 0 0 0,0-1 0 0 0,0 1 0 0 0,-1 0-1 0 0,1-1 1 0 0,-1 1 0 0 0,1-1 0 0 0,-1 6 0 0 0,-1-6-25 0 0,0-1 0 0 0,0 1 1 0 0,0 0-1 0 0,-1 0 0 0 0,1-1 1 0 0,0 1-1 0 0,-1-1 1 0 0,1 1-1 0 0,-1-1 0 0 0,1 0 1 0 0,-1 1-1 0 0,0-1 0 0 0,0 0 1 0 0,1 0-1 0 0,-1 0 0 0 0,0 0 1 0 0,0-1-1 0 0,0 1 0 0 0,0 0 1 0 0,0-1-1 0 0,0 1 0 0 0,0-1 1 0 0,0 0-1 0 0,0 0 1 0 0,-3 0-1 0 0,-50 4-149 0 0,0-2 0 0 0,0-3 0 0 0,1-3 0 0 0,-82-14 0 0 0,56 7-692 0 0,48 8 125 0 0,-29-3-514 0 0,28-7-3103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5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10 240 0 0,'5'-9'11980'0'0,"0"27"-8736"0"0,3 32-1818 0 0,-2 419 5530 0 0,-31-64-3814 0 0,1-40-704 0 0,-5-31-290 0 0,10-231-1121 0 0,11-66-971 0 0,1 0-1 0 0,-2 62 0 0 0,9-95-55 0 0,0 5 0 0 0,1 1 0 0 0,0-1 0 0 0,0 1 0 0 0,4 14 0 0 0,-5-24-57 0 0,0 1 0 0 0,0 0 0 0 0,1-1-1 0 0,-1 1 1 0 0,0 0 0 0 0,0 0 0 0 0,1-1 0 0 0,-1 1 0 0 0,1-1 0 0 0,-1 1-1 0 0,0 0 1 0 0,1-1 0 0 0,-1 1 0 0 0,1-1 0 0 0,-1 1 0 0 0,1-1 0 0 0,0 1-1 0 0,0 0 1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2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24 252 0 0,'0'-1'539'0'0,"0"0"0"0"0,0 0 0 0 0,0 0 0 0 0,0 0 0 0 0,0 0-1 0 0,1-1 1 0 0,-1 1 0 0 0,0 0 0 0 0,0 0 0 0 0,1 0 0 0 0,-1 0 0 0 0,1 0 0 0 0,-1 0 0 0 0,1 0 0 0 0,-1 0-1 0 0,1 0 1 0 0,0 0 0 0 0,-1 0 0 0 0,1 0 0 0 0,0 1 0 0 0,1-2 0 0 0,8 19 3763 0 0,6 50-2681 0 0,-15-61-742 0 0,13 53 432 0 0,3 17-563 0 0,-13-27-4777 0 0,-2-46 3307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23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36 137 216 0 0,'-4'-3'402'0'0,"1"0"0"0"0,0 0 0 0 0,0 0-1 0 0,0 0 1 0 0,1 0 0 0 0,-1-1 0 0 0,1 1 0 0 0,-1-1 0 0 0,1 1 0 0 0,0-1 0 0 0,0 0-1 0 0,-2-8 1 0 0,4 10-200 0 0,0 0 0 0 0,0 0 0 0 0,0 0-1 0 0,1 0 1 0 0,-1 0 0 0 0,0 0 0 0 0,1 0-1 0 0,-1 0 1 0 0,1 0 0 0 0,0 1 0 0 0,0-1-1 0 0,0 0 1 0 0,0 0 0 0 0,0 1 0 0 0,0-1-1 0 0,0 0 1 0 0,0 1 0 0 0,1-1 0 0 0,-1 1-1 0 0,0 0 1 0 0,1-1 0 0 0,-1 1 0 0 0,1 0 0 0 0,0 0-1 0 0,-1 0 1 0 0,1 0 0 0 0,0 0 0 0 0,0 0-1 0 0,3 0 1 0 0,14-7 369 0 0,0 1 0 0 0,1 1 0 0 0,0 1 0 0 0,0 1 0 0 0,0 1 0 0 0,0 1 0 0 0,0 0 0 0 0,1 1 0 0 0,-1 2 1 0 0,24 2-1 0 0,-7 2 140 0 0,-1 1 1 0 0,0 2-1 0 0,-1 1 1 0 0,62 25 0 0 0,-82-28-479 0 0,0 2 1 0 0,-1-1 0 0 0,0 2 0 0 0,-1-1-1 0 0,0 2 1 0 0,0 0 0 0 0,-1 1-1 0 0,0 0 1 0 0,-1 0 0 0 0,16 23 0 0 0,-23-29-163 0 0,-1 0 1 0 0,0 0 0 0 0,0 1 0 0 0,0-1 0 0 0,0 1-1 0 0,-1 0 1 0 0,0 0 0 0 0,-1 0 0 0 0,1 0 0 0 0,-1 0-1 0 0,0 0 1 0 0,0 0 0 0 0,-1 0 0 0 0,0 1-1 0 0,0-1 1 0 0,0 0 0 0 0,-1 0 0 0 0,0 0 0 0 0,0 1-1 0 0,-1-1 1 0 0,0 0 0 0 0,0-1 0 0 0,0 1 0 0 0,0 0-1 0 0,-1-1 1 0 0,0 1 0 0 0,-1-1 0 0 0,1 0 0 0 0,-1 0-1 0 0,-4 5 1 0 0,0-2-24 0 0,1-2 1 0 0,-1 1-1 0 0,0-1 0 0 0,-1 0 0 0 0,0 0 0 0 0,0-1 1 0 0,0-1-1 0 0,0 1 0 0 0,-1-1 0 0 0,0-1 1 0 0,0 0-1 0 0,0 0 0 0 0,0-1 0 0 0,0 0 1 0 0,0-1-1 0 0,-1 0 0 0 0,1-1 0 0 0,-16-1 0 0 0,-12-2-926 0 0,0-1-1 0 0,0-1 1 0 0,-60-18-1 0 0,87 18 220 0 0,6 2-1566 0 0,21-6-7169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24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40 320 0 0,'-1'-3'460'0'0,"-1"1"0"0"0,1-1 0 0 0,-1 1 0 0 0,1-1 0 0 0,-1 1 0 0 0,0 0 0 0 0,1 0 0 0 0,-1-1 0 0 0,0 1-1 0 0,-1 1 1 0 0,1-1 0 0 0,0 0 0 0 0,0 0 0 0 0,-1 1 0 0 0,1 0 0 0 0,-1-1 0 0 0,0 1 0 0 0,1 0 0 0 0,-1 0 0 0 0,-3-1 0 0 0,3 3-161 0 0,0-1 0 0 0,0 0 0 0 0,0 1-1 0 0,0 0 1 0 0,0 0 0 0 0,0 0 0 0 0,0 0 0 0 0,1 0 0 0 0,-1 0 0 0 0,0 1 0 0 0,1-1 0 0 0,-1 1 0 0 0,1 0-1 0 0,-1 0 1 0 0,1 0 0 0 0,0 0 0 0 0,0 0 0 0 0,0 0 0 0 0,-2 4 0 0 0,-7 6 202 0 0,1 0 0 0 0,1 1 0 0 0,0 1 1 0 0,1-1-1 0 0,1 1 0 0 0,0 1 0 0 0,1-1 0 0 0,0 1 1 0 0,1 0-1 0 0,1 1 0 0 0,-3 17 0 0 0,6-26-376 0 0,0 1 0 0 0,1-1 0 0 0,0 0 0 0 0,0 1-1 0 0,1-1 1 0 0,-1 0 0 0 0,2 1 0 0 0,-1-1 0 0 0,1 0 0 0 0,0 0 0 0 0,1 0-1 0 0,-1 0 1 0 0,2-1 0 0 0,-1 1 0 0 0,0-1 0 0 0,1 0 0 0 0,1 1 0 0 0,-1-2-1 0 0,1 1 1 0 0,0 0 0 0 0,0-1 0 0 0,0 0 0 0 0,1 0 0 0 0,0-1 0 0 0,0 0-1 0 0,7 4 1 0 0,-5-3-55 0 0,0 0-1 0 0,0-1 0 0 0,0-1 0 0 0,1 0 0 0 0,-1 0 1 0 0,1 0-1 0 0,0-1 0 0 0,0 0 0 0 0,0-1 1 0 0,0 0-1 0 0,0 0 0 0 0,0-1 0 0 0,0-1 1 0 0,10 0-1 0 0,-8-1-276 0 0,0-1 1 0 0,0 1 0 0 0,0-2-1 0 0,13-5 1 0 0,41-29-4408 0 0,-61 34 3376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2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62 152 0 0,'-33'-5'2469'0'0,"7"1"1062"0"0,-1-1 9080 0 0,30 3-12373 0 0,1 0-1 0 0,-1 0 0 0 0,0 1 1 0 0,0-1-1 0 0,1 1 1 0 0,-1-1-1 0 0,1 1 1 0 0,-1 1-1 0 0,1-1 1 0 0,0 0-1 0 0,-1 1 1 0 0,5-1-1 0 0,-2 0 216 0 0,40-4 967 0 0,11-3-1613 0 0,-22-3-7930 0 0,-32 5 3349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25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70 106 448 0 0,'-13'-5'932'0'0,"-25"-10"2971"0"0,20-1 3991 0 0,43-6-2822 0 0,2 12-3934 0 0,1 1-1 0 0,0 2 1 0 0,0 0-1 0 0,0 2 1 0 0,49-3-1 0 0,71 7-2358 0 0,-43 15-8283 0 0,-80-13 7044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2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0 137 520 0 0,'38'-13'7322'0'0,"14"2"-3784"0"0,-26 7-1347 0 0,0-2-1 0 0,44-16 1 0 0,-64 19-1848 0 0,0 0-1 0 0,1 0 0 0 0,-1 0 1 0 0,-1 0-1 0 0,1-1 0 0 0,-1 0 1 0 0,1-1-1 0 0,-1 1 0 0 0,0-1 1 0 0,-1 0-1 0 0,1 0 0 0 0,-1 0 0 0 0,0-1 1 0 0,0 0-1 0 0,5-9 0 0 0,-9 14 329 0 0,2 42 177 0 0,14 71 1 0 0,-10-74-500 0 0,1-6-66 0 0,2-1 1 0 0,0 0-1 0 0,2-1 1 0 0,2 0-1 0 0,0-1 0 0 0,35 54 1 0 0,-48-82-335 0 0,-3 0-56 0 0,0 0 69 0 0,0 0 1 0 0,0 0 0 0 0,-1-1 0 0 0,1 1 0 0 0,0-1 0 0 0,0 0 0 0 0,-6 0 0 0 0,-295-17 433 0 0,481 35 2914 0 0,-127-14-3430 0 0,71 1-1073 0 0,-105-6-1793 0 0,0 0 1 0 0,30-7-1 0 0,-35 4-535 0 0,-1-2 504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2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129 137 504 0 0,'-2'-1'427'0'0,"0"0"1"0"0,1 1-1 0 0,-1-1 0 0 0,0 1 0 0 0,1 0 1 0 0,-1-1-1 0 0,0 1 0 0 0,1 0 0 0 0,-1 0 1 0 0,0 0-1 0 0,0 0 0 0 0,1 1 0 0 0,-1-1 1 0 0,0 0-1 0 0,1 1 0 0 0,-1-1 0 0 0,0 1 1 0 0,1-1-1 0 0,-1 1 0 0 0,1 0 0 0 0,-1 0 1 0 0,1 0-1 0 0,-1 0 0 0 0,1 0 0 0 0,-1 0 1 0 0,1 0-1 0 0,0 0 0 0 0,-1 2 1 0 0,-43 43 6691 0 0,37-37-5412 0 0,6-6-1486 0 0,-19 16 2994 0 0,15-20-1952 0 0,8-17-1117 0 0,-2 16-142 0 0,1-1 0 0 0,0 1 0 0 0,-1-1 0 0 0,1 1 0 0 0,0-1 0 0 0,0 1 0 0 0,1 0 0 0 0,-1-1 0 0 0,0 1 0 0 0,1 0 0 0 0,-1 0 0 0 0,1 0-1 0 0,0 0 1 0 0,0 0 0 0 0,0 0 0 0 0,0 0 0 0 0,0 1 0 0 0,0-1 0 0 0,0 1 0 0 0,5-3 0 0 0,-4 3 9 0 0,1 0 0 0 0,-1 1-1 0 0,1-1 1 0 0,-1 1-1 0 0,1 0 1 0 0,0 0 0 0 0,-1 0-1 0 0,1 0 1 0 0,0 1 0 0 0,-1-1-1 0 0,1 1 1 0 0,-1 0-1 0 0,5 2 1 0 0,10 4 94 0 0,0 1-1 0 0,-1 1 1 0 0,-1 1 0 0 0,23 17-1 0 0,-35-24-69 0 0,32 23 130 0 0,-6-4 238 0 0,56 32 1 0 0,-77-49-442 0 0,1-1 0 0 0,0 1-1 0 0,0-2 1 0 0,0 1 0 0 0,1-1 0 0 0,-1-1 0 0 0,1 0 0 0 0,-1 0 0 0 0,1-1 0 0 0,17-1 0 0 0,-25 0 4 0 0,1-1-1 0 0,0 1 1 0 0,0-1 0 0 0,-1 0 0 0 0,1 0 0 0 0,-1 0 0 0 0,1-1 0 0 0,-1 1 0 0 0,1-1 0 0 0,-1 0 0 0 0,0 0 0 0 0,0 0 0 0 0,0 0 0 0 0,0-1-1 0 0,0 1 1 0 0,-1-1 0 0 0,4-3 0 0 0,-2 1-3 0 0,0-1-1 0 0,-1 0 1 0 0,1 0-1 0 0,-1 0 1 0 0,0-1 0 0 0,-1 1-1 0 0,0-1 1 0 0,3-12-1 0 0,-2 6-41 0 0,-1-1 1 0 0,-1 1-1 0 0,0-1 0 0 0,-1 1 0 0 0,-1-1 0 0 0,0 0 0 0 0,0 1 0 0 0,-8-27 0 0 0,-19-19-702 0 0,3 6-3835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2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7 236 0 0,'2'-1'454'0'0,"0"0"-1"0"0,0 0 1 0 0,0 1 0 0 0,0-1-1 0 0,0 0 1 0 0,0 1 0 0 0,0-1-1 0 0,0 1 1 0 0,0-1 0 0 0,1 1-1 0 0,-1 0 1 0 0,0 0 0 0 0,0 0 0 0 0,0 0-1 0 0,0 1 1 0 0,0-1 0 0 0,1 0-1 0 0,-1 1 1 0 0,0 0 0 0 0,0-1-1 0 0,3 2 1 0 0,-1 1 51 0 0,0 0 1 0 0,0 0-1 0 0,0 0 1 0 0,0 0-1 0 0,-1 0 0 0 0,1 1 1 0 0,-1-1-1 0 0,0 1 0 0 0,3 5 1 0 0,6 9 593 0 0,-2 1 1 0 0,0 0-1 0 0,9 26 0 0 0,-18-42-899 0 0,9 22 393 0 0,0-1 1 0 0,-2 1 0 0 0,-1 1-1 0 0,-1 0 1 0 0,5 45-1 0 0,-5-53-2116 0 0,-3-11-1315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26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118 134 444 0 0,'-24'-11'1149'0'0,"-33"-17"4028"0"0,21 6 5375 0 0,81 7-6315 0 0,414-33 2574 0 0,-330 39-6812 0 0,-119 8-3799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2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8 416 0 0,'-18'-8'7073'0'0,"8"14"-6332"0"0,1 1 0 0 0,0 0 0 0 0,0 0 0 0 0,1 1 0 0 0,0 0 0 0 0,0 0 0 0 0,1 1 0 0 0,0 0 0 0 0,1 1 0 0 0,-1-1 0 0 0,2 1 0 0 0,-9 20 0 0 0,12-25-553 0 0,0 0 1 0 0,0 1-1 0 0,1-1 1 0 0,-1 0 0 0 0,1 1-1 0 0,1 0 1 0 0,-1-1-1 0 0,1 1 1 0 0,0-1-1 0 0,0 1 1 0 0,0-1-1 0 0,1 1 1 0 0,0 0-1 0 0,0-1 1 0 0,1 0-1 0 0,-1 1 1 0 0,1-1-1 0 0,0 0 1 0 0,1 0-1 0 0,-1 0 1 0 0,1 0 0 0 0,0 0-1 0 0,0-1 1 0 0,0 1-1 0 0,1-1 1 0 0,0 0-1 0 0,8 7 1 0 0,-2-3-95 0 0,0-1 1 0 0,1-1 0 0 0,0 0-1 0 0,0 0 1 0 0,1-1-1 0 0,0-1 1 0 0,-1 0 0 0 0,2 0-1 0 0,-1-1 1 0 0,0-1 0 0 0,1 0-1 0 0,-1-1 1 0 0,1 0 0 0 0,-1 0-1 0 0,19-3 1 0 0,-11 0-691 0 0,0-1 0 0 0,-1 0 0 0 0,0-2 0 0 0,0 0 0 0 0,0-1 0 0 0,-1 0 0 0 0,1-2 0 0 0,-2 0 1 0 0,22-14-1 0 0,-37 21 151 0 0,4-3-721 0 0,-1-7-5338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3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64 0 0,'0'0'116'0'0,"0"-1"0"0"0,0 1 0 0 0,1 0 0 0 0,-1 0 0 0 0,0 0 0 0 0,0-1 0 0 0,0 1 0 0 0,0 0 1 0 0,0 0-1 0 0,1 0 0 0 0,-1 0 0 0 0,0 0 0 0 0,0-1 0 0 0,0 1 0 0 0,0 0 0 0 0,1 0 0 0 0,-1 0 0 0 0,0 0 0 0 0,0 0 0 0 0,1 0 0 0 0,-1 0 0 0 0,0 0 0 0 0,0 0 0 0 0,0 0 1 0 0,1 0-1 0 0,-1 0 0 0 0,0 0 0 0 0,0 0 0 0 0,1 0 0 0 0,-1 0 0 0 0,0 0 0 0 0,0 0 0 0 0,0 0 0 0 0,1 0 0 0 0,-1 0 0 0 0,0 0 0 0 0,0 0 0 0 0,0 0 0 0 0,1 0 0 0 0,-1 0 1 0 0,0 0-1 0 0,0 1 0 0 0,1-1 0 0 0,11 12 1976 0 0,10 17 665 0 0,30 72 2832 0 0,-34-63-3307 0 0,1 0 1 0 0,3-2-1 0 0,29 40 0 0 0,-50-74-2166 0 0,0-1 0 0 0,0 1 1 0 0,1-1-1 0 0,-1 1 0 0 0,0-1 0 0 0,1 1 0 0 0,-1-1 0 0 0,0 0 0 0 0,1 0 0 0 0,-1 0 0 0 0,1 0 0 0 0,0 0 0 0 0,-1 0 1 0 0,1 0-1 0 0,0 0 0 0 0,0 0 0 0 0,0-1 0 0 0,-1 1 0 0 0,1-1 0 0 0,0 0 0 0 0,0 1 0 0 0,0-1 0 0 0,0 0 0 0 0,0 0 1 0 0,0 0-1 0 0,0 0 0 0 0,0-1 0 0 0,0 1 0 0 0,-1 0 0 0 0,1-1 0 0 0,0 1 0 0 0,0-1 0 0 0,0 0 0 0 0,0 1 0 0 0,-1-1 1 0 0,1 0-1 0 0,0 0 0 0 0,-1 0 0 0 0,1-1 0 0 0,-1 1 0 0 0,1 0 0 0 0,-1-1 0 0 0,0 1 0 0 0,1 0 0 0 0,0-3 1 0 0,6-6 69 0 0,-1 0 1 0 0,0-1 0 0 0,-1 1 0 0 0,0-1 0 0 0,7-21 0 0 0,23-74-104 0 0,27-138 0 0 0,-54 207-865 0 0,-9 36 629 0 0,0-1 1 0 0,0 1-1 0 0,0 0 0 0 0,0 0 1 0 0,1 0-1 0 0,-1 0 0 0 0,1 0 0 0 0,-1 0 1 0 0,0 0-1 0 0,1 0 0 0 0,0 0 0 0 0,-1 0 1 0 0,1 1-1 0 0,0-1 0 0 0,-1 0 1 0 0,1 0-1 0 0,0 0 0 0 0,0 1 0 0 0,0-1 1 0 0,-1 0-1 0 0,1 1 0 0 0,0-1 0 0 0,0 1 1 0 0,0-1-1 0 0,0 1 0 0 0,0-1 1 0 0,0 1-1 0 0,0 0 0 0 0,0 0 0 0 0,2-1 1 0 0,1 1-828 0 0,-1 1 0 0 0,1-1 0 0 0,0 1-1 0 0,0 0 1 0 0,0 0 0 0 0,-1 0 0 0 0,5 2 0 0 0,1 0-375 0 0,12 4-1498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2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49 364 0 0,'-33'-5'14898'0'0,"56"1"-12238"0"0,61-1 1148 0 0,-49 3-3132 0 0,0 0 0 0 0,46-10 1 0 0,-72 8-2450 0 0,-4 1-1080 0 0,-21-9-5939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2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224 130 1072 0 0,'-51'-14'1020'0'0,"-51"-16"2042"0"0,40 2 4526 0 0,61 28-7442 0 0,1 0 1 0 0,0 0 0 0 0,-1 0-1 0 0,1-1 1 0 0,-1 1 0 0 0,1 0-1 0 0,0 0 1 0 0,-1 0-1 0 0,1-1 1 0 0,0 1 0 0 0,-1 0-1 0 0,1 0 1 0 0,0-1 0 0 0,-1 1-1 0 0,1 0 1 0 0,0-1-1 0 0,0 1 1 0 0,-1 0 0 0 0,1-1-1 0 0,0 1 1 0 0,0-1 0 0 0,0 1-1 0 0,-1 0 1 0 0,1-1-1 0 0,0 1 1 0 0,0-1 0 0 0,0 1-1 0 0,0 0 1 0 0,0-1 0 0 0,0 1-1 0 0,0-1 1 0 0,0 1 0 0 0,0-1-1 0 0,0 1 1 0 0,0 0-1 0 0,0-1 1 0 0,0 1 0 0 0,0-1-1 0 0,0 1 1 0 0,1 0 0 0 0,-1-1-1 0 0,0 1 1 0 0,0-1-1 0 0,0 1 1 0 0,1-1 0 0 0,23-13 2227 0 0,36-3-854 0 0,-29 12-1048 0 0,0 2 0 0 0,0 1 1 0 0,53 3-1 0 0,96 19-4637 0 0,-108-10-1300 0 0,-38-6 2786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2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0 156 0 0,'1'0'383'0'0,"0"0"0"0"0,0 0 0 0 0,0 0 0 0 0,0 1 0 0 0,0-1 0 0 0,0 0 0 0 0,0 0 0 0 0,0 0 0 0 0,0 1 0 0 0,0-1 0 0 0,0 1 0 0 0,0-1 0 0 0,0 1 0 0 0,0-1 0 0 0,0 1 0 0 0,0-1 0 0 0,0 1 0 0 0,-1 0 0 0 0,1-1 0 0 0,0 1 0 0 0,-1 0 0 0 0,1 0 0 0 0,0 0 0 0 0,-1-1 0 0 0,1 1 0 0 0,-1 0 0 0 0,1 0 0 0 0,0 2 0 0 0,0 0 180 0 0,-1 0 1 0 0,1 1 0 0 0,-1-1-1 0 0,1 1 1 0 0,-1-1 0 0 0,0 1 0 0 0,0-1-1 0 0,-2 7 1 0 0,-1 7 589 0 0,-1-1 0 0 0,-10 26 1 0 0,13-41-1006 0 0,-15 48 1872 0 0,12-33-1200 0 0,-1 0 0 0 0,0 0-1 0 0,-2-1 1 0 0,1 0 0 0 0,-2 0 0 0 0,-18 26 0 0 0,26-41-813 0 0,-1 1 0 0 0,1-1 0 0 0,0 0 0 0 0,-1 0 0 0 0,1 0 0 0 0,-1 0 0 0 0,1 1 0 0 0,0-1 1 0 0,-1 0-1 0 0,1 0 0 0 0,-1 0 0 0 0,1 0 0 0 0,0 0 0 0 0,-1 0 0 0 0,1 0 0 0 0,-1 0 0 0 0,1 0 0 0 0,0 0 1 0 0,-1 0-1 0 0,1-1 0 0 0,-1 1 0 0 0,1 0 0 0 0,0 0 0 0 0,-1 0 0 0 0,1 0 0 0 0,-1-1 0 0 0,1 1 1 0 0,0 0-1 0 0,0 0 0 0 0,-1-1 0 0 0,1 1 0 0 0,0 0 0 0 0,-1-1 0 0 0,1 1 0 0 0,0 0 0 0 0,0-1 1 0 0,-1 1-1 0 0,1 0 0 0 0,0-1 0 0 0,0 1 0 0 0,0 0 0 0 0,0-1 0 0 0,-1 1 0 0 0,1-1 0 0 0,0 1 0 0 0,0 0 1 0 0,0-1-1 0 0,0 1 0 0 0,0-1 0 0 0,0 1 0 0 0,0-1 0 0 0,-5-23-116 0 0,5 17 62 0 0,1 0 1 0 0,0-1 0 0 0,0 1 0 0 0,1 0 0 0 0,0 0-1 0 0,1 0 1 0 0,-1 0 0 0 0,1 1 0 0 0,0-1 0 0 0,1 1 0 0 0,0 0-1 0 0,0 0 1 0 0,0 0 0 0 0,9-9 0 0 0,-10 11 49 0 0,1 1-1 0 0,-1-1 1 0 0,1 1 0 0 0,0 0-1 0 0,0 0 1 0 0,0 0 0 0 0,0 0 0 0 0,1 1-1 0 0,-1 0 1 0 0,1 0 0 0 0,0 0 0 0 0,-1 0-1 0 0,1 1 1 0 0,0 0 0 0 0,0 0-1 0 0,0 0 1 0 0,0 0 0 0 0,0 1 0 0 0,0 0-1 0 0,0 0 1 0 0,0 0 0 0 0,5 2 0 0 0,17 6 221 0 0,-1 2 0 0 0,0 1 0 0 0,0 1 0 0 0,-1 1 0 0 0,-1 1 1 0 0,31 24-1 0 0,-33-22-133 0 0,1 0 1 0 0,1-2-1 0 0,0-1 1 0 0,0-1-1 0 0,2 0 1 0 0,46 13-1 0 0,-69-25-123 0 0,-1 1 0 0 0,0-1-1 0 0,1 1 1 0 0,-1-1 0 0 0,0 0 0 0 0,1 0-1 0 0,-1 0 1 0 0,0-1 0 0 0,1 1-1 0 0,-1 0 1 0 0,0-1 0 0 0,1 1 0 0 0,-1-1-1 0 0,0 0 1 0 0,0 0 0 0 0,1 0 0 0 0,-1 0-1 0 0,0 0 1 0 0,0-1 0 0 0,0 1 0 0 0,0 0-1 0 0,3-4 1 0 0,-2 1 3 0 0,0 0-1 0 0,0-1 1 0 0,-1 1-1 0 0,1 0 1 0 0,-1-1-1 0 0,0 0 1 0 0,0 0-1 0 0,0 1 1 0 0,-1-1-1 0 0,1-7 1 0 0,1-5-12 0 0,-1 0 0 0 0,0-33 0 0 0,-4 5-41 0 0,-2 12-3 0 0,-3-11-400 0 0,5 30-122 0 0,2 14 487 0 0,-1-1 1 0 0,1 0-1 0 0,0 0 1 0 0,1 0-1 0 0,-1 0 1 0 0,0 0-1 0 0,0 0 1 0 0,0 0-1 0 0,0 1 1 0 0,1-1-1 0 0,-1 0 1 0 0,0 0-1 0 0,1 0 1 0 0,-1 1-1 0 0,1-1 1 0 0,-1 0-1 0 0,1 0 1 0 0,-1 1-1 0 0,1-1 1 0 0,-1 0-1 0 0,1 1 1 0 0,0-1-1 0 0,-1 0 1 0 0,1 1-1 0 0,0-1 1 0 0,0 1 0 0 0,-1 0-1 0 0,1-1 1 0 0,0 1-1 0 0,0-1 1 0 0,0 1-1 0 0,-1 0 1 0 0,1 0-1 0 0,0 0 1 0 0,0-1-1 0 0,0 1 1 0 0,0 0-1 0 0,0 0 1 0 0,0 0-1 0 0,0 0 1 0 0,1 1-1 0 0,44 2-5216 0 0,-36-1 3453 0 0,15 0-664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28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69 132 0 0,'-23'-17'3902'0'0,"0"2"0"0"0,-26-13 1 0 0,34 19-912 0 0,15 9-2864 0 0,0 1-1 0 0,0-1 1 0 0,0 0-1 0 0,0 0 1 0 0,0 0 0 0 0,0 1-1 0 0,0-1 1 0 0,0 0-1 0 0,0 0 1 0 0,0 0 0 0 0,0 0-1 0 0,0 1 1 0 0,0-1 0 0 0,0 0-1 0 0,0 0 1 0 0,0 0-1 0 0,0 1 1 0 0,0-1 0 0 0,0 0-1 0 0,0 0 1 0 0,-1 1 759 0 0,0-1-759 0 0,1 0-1 0 0,0 0 1 0 0,0 1-1 0 0,0-1 1 0 0,0 0 0 0 0,-1 0-1 0 0,1 0 1 0 0,0 0 0 0 0,0 0-1 0 0,0 0 1 0 0,0 0-1 0 0,-1 0 1 0 0,1 0 0 0 0,0 0-1 0 0,0 0 1 0 0,0 0-1 0 0,-1 0 1 0 0,1 0 0 0 0,0 0-1 0 0,10 15 1380 0 0,12 9-332 0 0,2-2 0 0 0,52 38 0 0 0,-1-1 17 0 0,-63-48-1009 0 0,8 4 53 0 0,-1 2 0 0 0,-1 0 0 0 0,-1 1 0 0 0,0 1 0 0 0,-1 1 0 0 0,-1 0 0 0 0,13 24 0 0 0,-27-42-228 0 0,1 0 0 0 0,-2 0 0 0 0,1 0 1 0 0,0 0-1 0 0,0 0 0 0 0,-1 0 0 0 0,1 0 0 0 0,-1 0 0 0 0,1 0 0 0 0,-1 0 0 0 0,0 0 0 0 0,0 0 1 0 0,0 0-1 0 0,0 0 0 0 0,0 0 0 0 0,0 0 0 0 0,-1 0 0 0 0,1 0 0 0 0,-1 0 0 0 0,1 0 1 0 0,-1 0-1 0 0,0 0 0 0 0,-1 2 0 0 0,0-2-4 0 0,0 0 1 0 0,0 0-1 0 0,0-1 1 0 0,0 1-1 0 0,0 0 0 0 0,0-1 1 0 0,-1 0-1 0 0,1 1 1 0 0,-1-1-1 0 0,1 0 0 0 0,-1 0 1 0 0,1 0-1 0 0,-1-1 1 0 0,0 1-1 0 0,-3 0 0 0 0,-8 0-10 0 0,0 0 0 0 0,0 0 0 0 0,0-2 0 0 0,0 1 0 0 0,-24-6 0 0 0,24 3-25 0 0,0-1 0 0 0,0 0 0 0 0,0-1 1 0 0,0 0-1 0 0,1-1 0 0 0,0-1 0 0 0,-16-10 1 0 0,27 15-8 0 0,-1 1-1 0 0,1-1 1 0 0,0 0 0 0 0,-1-1 0 0 0,1 1 0 0 0,0 0-1 0 0,0-1 1 0 0,1 1 0 0 0,-1-1 0 0 0,0 1-1 0 0,1-1 1 0 0,0 0 0 0 0,-1 1 0 0 0,1-1 0 0 0,0 0-1 0 0,0 0 1 0 0,0-4 0 0 0,1 3-20 0 0,0 1 0 0 0,1 0 0 0 0,0-1-1 0 0,-1 1 1 0 0,1-1 0 0 0,0 1 0 0 0,1 0 0 0 0,-1 0 0 0 0,1 0 0 0 0,-1 0 0 0 0,1 0-1 0 0,0 0 1 0 0,0 0 0 0 0,0 0 0 0 0,0 0 0 0 0,1 1 0 0 0,-1 0 0 0 0,1-1 0 0 0,3-2-1 0 0,1 0 3 0 0,0-1-1 0 0,1 1 1 0 0,0 0-1 0 0,-1 1 1 0 0,1-1-1 0 0,1 2 0 0 0,-1-1 1 0 0,1 1-1 0 0,-1 1 1 0 0,1-1-1 0 0,0 1 1 0 0,0 1-1 0 0,0 0 0 0 0,0 0 1 0 0,0 1-1 0 0,12 0 1 0 0,11 4-816 0 0,-1 1 1 0 0,1 1 0 0 0,39 13-1 0 0,-40-10-1190 0 0,-7-4-3943 0 0,-17-3 3488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2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140 370 652 0 0,'-61'-154'4271'0'0,"-2"2"3557"0"0,61 149-7659 0 0,0-2 534 0 0,0 0 0 0 0,0-1 0 0 0,0 1 0 0 0,0 0 0 0 0,1-1 0 0 0,0 0 1 0 0,0 1-1 0 0,0-9 0 0 0,2 13-681 0 0,1 1 1 0 0,-1-1-1 0 0,0 1 1 0 0,1 0-1 0 0,-1-1 1 0 0,0 1 0 0 0,1 0-1 0 0,-1 0 1 0 0,0 0-1 0 0,1 0 1 0 0,-1 0-1 0 0,1 0 1 0 0,-1 0-1 0 0,0 0 1 0 0,1 0-1 0 0,1 1 1 0 0,-1-1-72 0 0,24 5-1579 0 0,1 1 1 0 0,26 10-1 0 0,-23-7-387 0 0,9 3-160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29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1 432 0 0,'5'2'812'0'0,"-1"0"1"0"0,0 1-1 0 0,0-1 0 0 0,0 1 1 0 0,0 0-1 0 0,-1 0 0 0 0,1 0 1 0 0,-1 1-1 0 0,0-1 0 0 0,0 1 0 0 0,0 0 1 0 0,4 6-1 0 0,28 57 3052 0 0,-26-47-2809 0 0,6 12 430 0 0,-1 1 0 0 0,-2 1 0 0 0,-1 0 0 0 0,8 48 0 0 0,-15-58-1908 0 0,1 47 1 0 0,-14-101-10315 0 0,2 13 8724 0 0</inkml:trace>
  <inkml:trace contextRef="#ctx0" brushRef="#br0" timeOffset="1">122 242 1860 0 0,'-5'-18'707'0'0,"1"5"251"0"0,0 0 1 0 0,1 0 0 0 0,1 0-1 0 0,0 0 1 0 0,1-1 0 0 0,0-15 0 0 0,1 27-730 0 0,0 0 0 0 0,1 0 0 0 0,-1 1 0 0 0,1-1 0 0 0,-1 0 0 0 0,1 1 0 0 0,-1-1 0 0 0,1 0 0 0 0,0 1 1 0 0,0-1-1 0 0,0 1 0 0 0,0-1 0 0 0,0 1 0 0 0,0-1 0 0 0,0 1 0 0 0,1 0 0 0 0,-1 0 0 0 0,0 0 1 0 0,1-1-1 0 0,-1 1 0 0 0,3-1 0 0 0,0 1 29 0 0,-1-1 1 0 0,1 1-1 0 0,-1 0 1 0 0,1 1-1 0 0,-1-1 1 0 0,1 1-1 0 0,0 0 1 0 0,-1-1-1 0 0,1 1 1 0 0,4 1-1 0 0,8 2 353 0 0,0 0-1 0 0,0 1 1 0 0,25 10 0 0 0,-35-12-407 0 0,18 7 356 0 0,-1 1 0 0 0,-1 2 0 0 0,0 0 0 0 0,0 2 0 0 0,22 17 0 0 0,-32-22-279 0 0,0 1 1 0 0,-1 1-1 0 0,0-1 1 0 0,0 2 0 0 0,-1 0-1 0 0,-1 0 1 0 0,0 1-1 0 0,-1 0 1 0 0,11 22 0 0 0,-18-32-227 0 0,1 0 0 0 0,-1 0 0 0 0,0 0 0 0 0,-1 0 0 0 0,1 0 0 0 0,0 0 0 0 0,-1 0 0 0 0,0 0 0 0 0,0 0 0 0 0,0 0 0 0 0,0 1 0 0 0,0-1 0 0 0,-1 0 0 0 0,1 0 0 0 0,-1 0 0 0 0,0 0 0 0 0,0 0 0 0 0,0 0 0 0 0,0 0 0 0 0,-2 4 0 0 0,-1-3-11 0 0,1 0 0 0 0,0 0-1 0 0,-1-1 1 0 0,0 1-1 0 0,0-1 1 0 0,0 1-1 0 0,0-1 1 0 0,0 0 0 0 0,-1-1-1 0 0,1 1 1 0 0,-7 2-1 0 0,-8 2 22 0 0,-1-1-1 0 0,1 0 1 0 0,-1-2 0 0 0,0 0-1 0 0,-26 1 1 0 0,-80-3-1056 0 0,97-3-2724 0 0,0 1-3599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2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7441 0 0,'18'-2'12303'0'0,"-3"-2"-4966"0"0,11-13-2983 0 0,-23 13-4659 0 0,1-1 0 0 0,-1 1 0 0 0,0 0 0 0 0,0-1 0 0 0,0 0 0 0 0,3-7 0 0 0,1-9 1949 0 0,4-14-1608 0 0,-2-1 0 0 0,-2 0-1 0 0,-1-1 1 0 0,-2 0 0 0 0,0-40-1 0 0,-4 76-66 0 0,19 40-21 0 0,-5-14 113 0 0,1-1 0 0 0,1 0 0 0 0,1-1 0 0 0,1 0 0 0 0,31 29 0 0 0,-7-13 121 0 0,86 61 1 0 0,-100-80-130 0 0,1-2-1 0 0,1-1 1 0 0,0-1 0 0 0,1-1 0 0 0,1-2 0 0 0,35 10 0 0 0,-52-22-222 0 0,-15-8-33 0 0,-24-10 74 0 0,-39-2-40 0 0,-1 1-1 0 0,0 4 1 0 0,-1 3 0 0 0,-1 2-1 0 0,-130 0 1 0 0,178 11 504 0 0,4 1-4671 0 0,34 3-7175 0 0,-4-6 8913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3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16 0 0,'1'-1'546'0'0,"0"0"0"0"0,-1-1 1 0 0,1 1-1 0 0,1 0 0 0 0,-1 0 0 0 0,0 0 1 0 0,0 0-1 0 0,0 0 0 0 0,0 0 0 0 0,1 0 1 0 0,-1 1-1 0 0,1-1 0 0 0,-1 0 0 0 0,0 1 1 0 0,1-1-1 0 0,-1 1 0 0 0,1-1 0 0 0,-1 1 1 0 0,1 0-1 0 0,-1 0 0 0 0,1 0 0 0 0,0-1 1 0 0,-1 1-1 0 0,1 1 0 0 0,-1-1 0 0 0,1 0 1 0 0,1 1-1 0 0,15 10 4100 0 0,1 9-3513 0 0,15 19 1822 0 0,39 60 0 0 0,-63-82-3148 0 0,0 0-1 0 0,-1 1 0 0 0,12 34 0 0 0,-22-52 34 0 0,1 0 0 0 0,0 0-1 0 0,0 0 1 0 0,0 0 0 0 0,-1 0 0 0 0,1 0 0 0 0,0-1-1 0 0,0 1 1 0 0,0 0 0 0 0,-1 0 0 0 0,1 0-1 0 0,0 0 1 0 0,0 0 0 0 0,-1 0 0 0 0,1 0 0 0 0,0 0-1 0 0,0 0 1 0 0,0 1 0 0 0,-1-1 0 0 0,1 0 0 0 0,0 0-1 0 0,0 0 1 0 0,0 0 0 0 0,-1 0 0 0 0,1 0-1 0 0,-2 4-3203 0 0,2-4 3204 0 0,0 0 0 0 0,0 1-1 0 0,0-1 1 0 0,-17-18-4072 0 0,7 4 1926 0 0,0-3 331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3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65 247 2616 0 0,'-7'-15'624'0'0,"-4"-7"432"0"0,1-1 0 0 0,1-1 0 0 0,1 0 0 0 0,1 0 1 0 0,-5-30-1 0 0,12 52-845 0 0,0 0 1 0 0,0 0-1 0 0,0 0 1 0 0,0 0-1 0 0,0 0 1 0 0,0 0-1 0 0,0 0 1 0 0,1 0-1 0 0,-1 0 1 0 0,1 1 0 0 0,-1-1-1 0 0,1 0 1 0 0,0 0-1 0 0,0 0 1 0 0,0 0-1 0 0,0 1 1 0 0,0-1-1 0 0,0 0 1 0 0,0 1-1 0 0,1-1 1 0 0,-1 1-1 0 0,1 0 1 0 0,-1-1-1 0 0,3-1 1 0 0,0 1 51 0 0,0 0 0 0 0,0 0 1 0 0,1 1-1 0 0,-1-1 0 0 0,1 1 0 0 0,-1 0 1 0 0,1 0-1 0 0,-1 0 0 0 0,1 0 1 0 0,5 1-1 0 0,10 0 401 0 0,-1 1 0 0 0,1 1 0 0 0,35 8 0 0 0,-11 3-87 0 0,0 2 1 0 0,-1 1-1 0 0,-1 3 0 0 0,0 1 1 0 0,-2 2-1 0 0,0 2 0 0 0,-2 1 0 0 0,-1 2 1 0 0,-1 2-1 0 0,41 41 0 0 0,-68-60-366 0 0,0 0 0 0 0,0 0 0 0 0,-1 0 1 0 0,-1 1-1 0 0,0 1 0 0 0,10 19 0 0 0,-15-28-162 0 0,-1 0 0 0 0,0 0 0 0 0,0 0 0 0 0,0 0 0 0 0,0 0 0 0 0,-1 1-1 0 0,1-1 1 0 0,-1 0 0 0 0,0 0 0 0 0,0 0 0 0 0,0 1 0 0 0,0-1 0 0 0,0 0 0 0 0,-1 0 0 0 0,0 0 0 0 0,1 0 0 0 0,-1 1 0 0 0,0-1 0 0 0,-1 0 0 0 0,1-1 0 0 0,0 1 0 0 0,-1 0-1 0 0,0 0 1 0 0,1 0 0 0 0,-1-1 0 0 0,0 1 0 0 0,0-1 0 0 0,-1 0 0 0 0,1 1 0 0 0,0-1 0 0 0,-1 0 0 0 0,0 0 0 0 0,-2 1 0 0 0,-10 5 73 0 0,0 0 0 0 0,0-1 0 0 0,-1-1-1 0 0,0 0 1 0 0,0-2 0 0 0,-1 1 0 0 0,1-2 0 0 0,-1 0 0 0 0,-32 0 0 0 0,21-2-675 0 0,0-2 0 0 0,0-1 0 0 0,0-1 0 0 0,0-1 0 0 0,-33-11 1 0 0,27 2-5736 0 0,23 8 2315 0 0,0 0 964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4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1451 61 184 0 0,'5'-23'2356'0'0,"-4"20"-1421"0"0,-1-1 0 0 0,1 1 0 0 0,0-1 0 0 0,0 1 0 0 0,0-1 0 0 0,0 1 0 0 0,1 0 0 0 0,-1 0 0 0 0,4-5 2123 0 0,3 76 1823 0 0,1-10-3490 0 0,-14 581 4544 0 0,-6-355-4014 0 0,-10 196 607 0 0,16-397-2176 0 0,1-11-10 0 0,-4 132 1043 0 0,7-209-1384 0 0,-1 1 1 0 0,0-1 0 0 0,1 1-1 0 0,-2 0 1 0 0,1 0-1 0 0,0 0 1 0 0,-1 0 0 0 0,1 1-1 0 0,-1-1 1 0 0,0 1-1 0 0,-1-1 1 0 0,1 1 0 0 0,0 0-1 0 0,-7-4 1 0 0,-2-3-3 0 0,-1 1-1 0 0,0-1 1 0 0,-22-9 0 0 0,10 9 1 0 0,-2 0 0 0 0,1 2 0 0 0,-1 2 0 0 0,0 0 0 0 0,0 2 0 0 0,-1 0 0 0 0,-52 2 0 0 0,-195 24 0 0 0,210-13 0 0 0,0 3 0 0 0,1 2 0 0 0,1 3 0 0 0,-80 33 0 0 0,115-38 0 0 0,0 1 0 0 0,1 1 0 0 0,1 1 0 0 0,0 2 0 0 0,1 0 0 0 0,1 2 0 0 0,1 0 0 0 0,1 2 0 0 0,0 1 0 0 0,1 0 0 0 0,-26 39 0 0 0,39-49 0 0 0,1 1 0 0 0,1 0 0 0 0,-1 0 0 0 0,2 1 0 0 0,0 0 0 0 0,1 0 0 0 0,0 0 0 0 0,1 1 0 0 0,1-1 0 0 0,0 1 0 0 0,1 0 0 0 0,0-1 0 0 0,1 1 0 0 0,1 0 0 0 0,1 0 0 0 0,0-1 0 0 0,1 1 0 0 0,0-1 0 0 0,1 0 0 0 0,0 0 0 0 0,2 0 0 0 0,-1 0 0 0 0,2-1 0 0 0,10 18 0 0 0,4 4 0 0 0,1-1 0 0 0,2-1 0 0 0,1-1 0 0 0,1-1 0 0 0,2-1 0 0 0,1-1 0 0 0,1-2 0 0 0,2-1 0 0 0,0-1 0 0 0,2-2 0 0 0,0-1 0 0 0,2-2 0 0 0,59 24 0 0 0,-37-23 0 0 0,0-2 0 0 0,2-2 0 0 0,74 9 0 0 0,-34-15 0 0 0,0-4 0 0 0,0-5 0 0 0,175-18 0 0 0,-188 5 0 0 0,-2-4 0 0 0,0-4 0 0 0,-1-4 0 0 0,141-58 0 0 0,-185 63 0 0 0,1-2 0 0 0,-2-2 0 0 0,-1-2 0 0 0,64-52 0 0 0,-86 63 0 0 0,-2 0 0 0 0,1-2 0 0 0,-2 1 0 0 0,0-2 0 0 0,-1 0 0 0 0,0 0 0 0 0,-2-1 0 0 0,0-1 0 0 0,-1 1 0 0 0,0-2 0 0 0,-2 1 0 0 0,0-1 0 0 0,5-24 0 0 0,-10 30 0 0 0,-1 0 0 0 0,-1 1 0 0 0,0-1 0 0 0,0 0 0 0 0,-2 0 0 0 0,0 0 0 0 0,0 0 0 0 0,-1 1 0 0 0,0-1 0 0 0,-1 1 0 0 0,-1 0 0 0 0,0 0 0 0 0,0 0 0 0 0,-8-11 0 0 0,-3-1 0 0 0,0 0 0 0 0,-1 0 0 0 0,-1 2 0 0 0,-1 0 0 0 0,-32-28 0 0 0,14 18 0 0 0,-1 1 0 0 0,-1 1 0 0 0,-2 3 0 0 0,-1 1 0 0 0,-1 2 0 0 0,-1 2 0 0 0,-1 2 0 0 0,-1 2 0 0 0,-91-24 0 0 0,87 32-245 0 0,1 2 1 0 0,-1 2-1 0 0,-1 2 0 0 0,1 2 1 0 0,-63 6-1 0 0,78 5-4075 0 0,20-4-3901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31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1 528 0 0,'0'0'1151'0'0,"9"28"10696"0"0,-6-10-9650 0 0,-1 1 0 0 0,0 0 0 0 0,-3 38 1 0 0,1 8 73 0 0,1-30-1374 0 0,-1-23-860 0 0,0 1 0 0 0,1 0 1 0 0,0 0-1 0 0,1-1 1 0 0,5 19-1 0 0,-2-25-902 0 0,-1-1-1966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48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5 916 0 0,'2'-4'16229'0'0,"-3"41"-11396"0"0,-2 49-3164 0 0,-55 470 7451 0 0,49-521-20402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4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248 166 568 0 0,'-1'-1'308'0'0,"-1"0"0"0"0,0 0 0 0 0,0 0 1 0 0,0 1-1 0 0,0-1 0 0 0,0 0 0 0 0,0 1 0 0 0,0 0 0 0 0,0-1 0 0 0,0 1 0 0 0,0 0 1 0 0,0 0-1 0 0,0 0 0 0 0,0 0 0 0 0,0 0 0 0 0,0 1 0 0 0,0-1 0 0 0,0 0 0 0 0,0 1 1 0 0,0 0-1 0 0,0-1 0 0 0,0 1 0 0 0,0 0 0 0 0,1 0 0 0 0,-1 0 0 0 0,0 0 0 0 0,1 1 1 0 0,-1-1-1 0 0,0 0 0 0 0,-1 3 0 0 0,-57 49 3128 0 0,52-45-2708 0 0,-15 15 675 0 0,6-8 711 0 0,1 0-1 0 0,1 2 0 0 0,-24 33 1 0 0,41-72 3130 0 0,9-24-4904 0 0,11-18 207 0 0,2 1 0 0 0,45-86 0 0 0,-68 149-534 0 0,-1-1 0 0 0,1 0 1 0 0,0 0-1 0 0,-1 0 0 0 0,1 1 1 0 0,0-1-1 0 0,0 0 0 0 0,0 1 1 0 0,-1-1-1 0 0,1 0 0 0 0,0 1 1 0 0,0-1-1 0 0,0 1 0 0 0,0 0 1 0 0,0-1-1 0 0,0 1 0 0 0,0 0 1 0 0,0-1-1 0 0,0 1 0 0 0,0 0 1 0 0,0 0-1 0 0,0 0 0 0 0,0 0 1 0 0,0 0-1 0 0,0 0 0 0 0,0 0 1 0 0,0 0-1 0 0,0 1 0 0 0,0-1 1 0 0,0 0-1 0 0,0 1 0 0 0,0-1 1 0 0,0 0-1 0 0,0 1 0 0 0,0-1 1 0 0,0 1-1 0 0,0 0 1 0 0,0-1-1 0 0,-1 1 0 0 0,1 0 1 0 0,0-1-1 0 0,0 1 0 0 0,-1 0 1 0 0,2 1-1 0 0,36 42 329 0 0,-34-39-300 0 0,39 53 32 0 0,136 172 269 0 0,-176-227-343 0 0,-2-1 0 0 0,1 0 0 0 0,-1 0 0 0 0,1 0 0 0 0,0-1 0 0 0,0 1 0 0 0,0 0 0 0 0,0-1 0 0 0,0 0 0 0 0,0 1 0 0 0,0-1 0 0 0,1 0 0 0 0,3 2 0 0 0,0-3 0 0 0,-5 0 0 0 0,-1 0 0 0 0,0-1 0 0 0,1 1 0 0 0,-1 0 0 0 0,0 0 0 0 0,0 0 0 0 0,1-1 0 0 0,-1 1 0 0 0,0 0 0 0 0,0 0 0 0 0,0-1 0 0 0,1 1 0 0 0,-1 0 0 0 0,0-1 0 0 0,0 1 0 0 0,0 0 0 0 0,0 0 0 0 0,1-1 0 0 0,-1 1 0 0 0,0 0 0 0 0,0-1 0 0 0,0 1 0 0 0,0 0 0 0 0,0-1 0 0 0,0 1 0 0 0,0 0 0 0 0,0-1 0 0 0,0 1 0 0 0,0 0 0 0 0,0-1 0 0 0,0 1 0 0 0,0 0 0 0 0,-1-1 0 0 0,1 1 0 0 0,0 0 0 0 0,0-1 0 0 0,0 1 0 0 0,0 0 0 0 0,0-1 0 0 0,-1 1 0 0 0,1 0 0 0 0,0 0 0 0 0,0-1 0 0 0,-1 1 0 0 0,1 0 0 0 0,0-1 0 0 0,-11-10 0 0 0,11 11 0 0 0,-12-8-25 0 0,-1 0 0 0 0,0 2 0 0 0,-1-1 0 0 0,1 1 0 0 0,-1 1 0 0 0,0 1 0 0 0,0 0 0 0 0,-1 1 0 0 0,-17-2 0 0 0,4 1-38 0 0,0 2 0 0 0,1 1 1 0 0,-56 6-1 0 0,66-4 68 0 0,1 1 0 0 0,0 1 1 0 0,0 0-1 0 0,0 1 0 0 0,1 1 1 0 0,-1 0-1 0 0,-24 13 0 0 0,40-18-2 0 0,0 0-1 0 0,0 0 1 0 0,1 0-1 0 0,-1 0 1 0 0,0 0 0 0 0,0 0-1 0 0,0 0 1 0 0,0 0-1 0 0,0 0 1 0 0,0 0-1 0 0,0 0 1 0 0,0 0-1 0 0,0 0 1 0 0,0 0-1 0 0,1 0 1 0 0,-1 0-1 0 0,0 0 1 0 0,0 0-1 0 0,0 1 1 0 0,0-1 0 0 0,0 0-1 0 0,0 0 1 0 0,0 0-1 0 0,0 0 1 0 0,0 0-1 0 0,0 0 1 0 0,0 0-1 0 0,0 0 1 0 0,0 0-1 0 0,0 0 1 0 0,0 0-1 0 0,0 0 1 0 0,0 0-1 0 0,1 1 1 0 0,-1-1 0 0 0,0 0-1 0 0,0 0 1 0 0,0 0-1 0 0,0 0 1 0 0,0 0-1 0 0,0 0 1 0 0,0 0-1 0 0,0 0 1 0 0,0 0-1 0 0,0 0 1 0 0,0 1-1 0 0,-1-1 1 0 0,1 0 0 0 0,0 0-1 0 0,0 0 1 0 0,0 0-1 0 0,0 0 1 0 0,0 0-1 0 0,17-1 44 0 0,20-6-19 0 0,-16 0-39 0 0,-1-1 1 0 0,24-14-1 0 0,-38 19-5 0 0,1-1 0 0 0,-1-1 0 0 0,0 1 0 0 0,0-1 0 0 0,0 0 0 0 0,-1-1 0 0 0,1 1 1 0 0,-1-1-1 0 0,8-12 0 0 0,-13 17-12 0 0,-27-5-117 0 0,-23 26 150 0 0,47-19-131 0 0,0 1-1 0 0,0-1 0 0 0,0 1 1 0 0,0 0-1 0 0,0 0 1 0 0,0 0-1 0 0,0 0 1 0 0,1 1-1 0 0,0-1 1 0 0,-1 1-1 0 0,1 0 1 0 0,0-1-1 0 0,-2 4 0 0 0,29 5-10997 0 0,-10-11 7826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5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57 427 6117 0 0,'-30'-28'8855'0'0,"11"-1"-4115"0"0,17 25-4457 0 0,1-1 0 0 0,-1 0 0 0 0,1 0 0 0 0,1 1 0 0 0,-1-1 0 0 0,0 0 0 0 0,1 0 0 0 0,0 0 0 0 0,0 0 0 0 0,1 0 0 0 0,-1 0 0 0 0,1 1 0 0 0,3-10 0 0 0,3-9 178 0 0,1 0 0 0 0,1 0 1 0 0,1 1-1 0 0,1 0 1 0 0,1 1-1 0 0,1 0 1 0 0,1 1-1 0 0,1 1 1 0 0,0 0-1 0 0,37-33 1 0 0,-49 49-395 0 0,0 0 0 0 0,0 0-1 0 0,1 1 1 0 0,-1-1 0 0 0,1 1 0 0 0,0 0 0 0 0,0 0 0 0 0,-1 1-1 0 0,1-1 1 0 0,1 1 0 0 0,-1 0 0 0 0,0 0 0 0 0,0 0 0 0 0,0 0 0 0 0,0 1-1 0 0,1 0 1 0 0,-1 0 0 0 0,0 0 0 0 0,5 1 0 0 0,-4 0-19 0 0,1 1-1 0 0,0 0 1 0 0,-1 0 0 0 0,1 0 0 0 0,-1 1 0 0 0,0-1 0 0 0,0 1-1 0 0,0 1 1 0 0,0-1 0 0 0,-1 1 0 0 0,1-1 0 0 0,5 8-1 0 0,-3-3-22 0 0,0-1-1 0 0,-1 1 1 0 0,0 1-1 0 0,0-1 0 0 0,-1 1 1 0 0,0 0-1 0 0,-1 0 1 0 0,0 1-1 0 0,0-1 0 0 0,-1 1 1 0 0,-1 0-1 0 0,1 0 1 0 0,-1 0-1 0 0,-1 0 0 0 0,0 18 1 0 0,-2-15-19 0 0,-2 1 0 0 0,0 0 0 0 0,-1-1 0 0 0,0 1 0 0 0,-1-1 0 0 0,0 0 0 0 0,-1-1 0 0 0,-1 1 1 0 0,0-1-1 0 0,-9 12 0 0 0,11-17-17 0 0,0 0 1 0 0,-1 0-1 0 0,0-1 0 0 0,0 1 1 0 0,0-2-1 0 0,-1 1 0 0 0,0 0 1 0 0,0-1-1 0 0,0-1 1 0 0,-1 1-1 0 0,1-1 0 0 0,-1 0 1 0 0,0-1-1 0 0,0 0 1 0 0,-1 0-1 0 0,1-1 0 0 0,-12 3 1 0 0,1-7-206 0 0,24-5-7 0 0,-2 5 204 0 0,0 1 0 0 0,0-1 0 0 0,1 1 0 0 0,-1 0 0 0 0,1 0 0 0 0,-1 0-1 0 0,1 0 1 0 0,6 0 0 0 0,5 2 1 0 0,-1 0 0 0 0,1 1 0 0 0,-1 1 0 0 0,0 1 0 0 0,0 0 1 0 0,0 0-1 0 0,0 1 0 0 0,-1 1 0 0 0,19 11 0 0 0,-24-12 15 0 0,0-1 0 0 0,0 1-1 0 0,0 1 1 0 0,-1 0 0 0 0,0 0 0 0 0,0 0 0 0 0,-1 1 0 0 0,1 0 0 0 0,-1 0 0 0 0,-1 0-1 0 0,0 1 1 0 0,0 0 0 0 0,0 0 0 0 0,-1 0 0 0 0,6 18 0 0 0,-9-23 28 0 0,0 1-1 0 0,0 0 1 0 0,-1 0 0 0 0,0 0 0 0 0,1 0 0 0 0,-1 0 0 0 0,-1 0-1 0 0,1 0 1 0 0,-1 0 0 0 0,1 0 0 0 0,-1 0 0 0 0,0 0 0 0 0,-1 0-1 0 0,1-1 1 0 0,0 1 0 0 0,-1 0 0 0 0,-3 5 0 0 0,1-4 22 0 0,-1 0 0 0 0,1 0 0 0 0,-1 0 1 0 0,0 0-1 0 0,0-1 0 0 0,0 0 0 0 0,0 0 1 0 0,-1-1-1 0 0,-11 6 0 0 0,2-2 15 0 0,0-1 1 0 0,-1-1-1 0 0,0 0 0 0 0,0-1 0 0 0,0-1 1 0 0,0 0-1 0 0,-29 0 0 0 0,25-3-366 0 0,1-1-1 0 0,-34-6 1 0 0,45 5-719 0 0,1 0-1 0 0,0 0 1 0 0,-1-1 0 0 0,1 0 0 0 0,-12-6 0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5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90 456 0 0,'0'-4'652'0'0,"0"1"1"0"0,0-1-1 0 0,0 1 0 0 0,-1-1 0 0 0,0 1 1 0 0,1 0-1 0 0,-1-1 0 0 0,-1 1 1 0 0,1 0-1 0 0,0-1 0 0 0,-1 1 0 0 0,1 0 1 0 0,-1 0-1 0 0,0 0 0 0 0,0 0 0 0 0,0 1 1 0 0,-5-6-1 0 0,3 5-83 0 0,0 1 1 0 0,0-1-1 0 0,0 0 1 0 0,0 1-1 0 0,0 0 0 0 0,-1 0 1 0 0,1 0-1 0 0,-1 1 1 0 0,1 0-1 0 0,-1-1 1 0 0,-8 0-1 0 0,3 1-139 0 0,1 1 1 0 0,0 0-1 0 0,0 0 1 0 0,0 1-1 0 0,0 0 1 0 0,0 1-1 0 0,0-1 1 0 0,0 2-1 0 0,0-1 0 0 0,1 1 1 0 0,-1 1-1 0 0,1 0 1 0 0,-9 5-1 0 0,6-2-159 0 0,0 1-1 0 0,1 0 1 0 0,0 1 0 0 0,1 0-1 0 0,0 1 1 0 0,0 0-1 0 0,1 0 1 0 0,0 0-1 0 0,1 1 1 0 0,0 1-1 0 0,1-1 1 0 0,0 1 0 0 0,-6 20-1 0 0,9-21-123 0 0,0 0-1 0 0,1 1 1 0 0,0-1-1 0 0,1 1 1 0 0,1-1-1 0 0,0 1 1 0 0,0 0-1 0 0,1-1 1 0 0,1 1 0 0 0,0-1-1 0 0,0 1 1 0 0,1-1-1 0 0,0 0 1 0 0,1 0-1 0 0,8 15 1 0 0,-2-8-52 0 0,0 0 0 0 0,2-1 0 0 0,0 0 1 0 0,1-1-1 0 0,0 0 0 0 0,1-1 0 0 0,1-1 0 0 0,19 15 0 0 0,-26-22-57 0 0,0-1 0 0 0,1 0 0 0 0,-1-1 0 0 0,1 1 0 0 0,0-2 0 0 0,1 1 0 0 0,-1-1 0 0 0,1-1 0 0 0,0 0 0 0 0,0 0 0 0 0,0-1 0 0 0,0 0 0 0 0,1 0 0 0 0,-1-2 0 0 0,0 1 0 0 0,1-1 0 0 0,-1-1 0 0 0,12-1 0 0 0,-18 1-74 0 0,0-1 0 0 0,0 1-1 0 0,0-1 1 0 0,0 0 0 0 0,-1 0 0 0 0,1 0 0 0 0,-1 0 0 0 0,1-1-1 0 0,-1 0 1 0 0,0 0 0 0 0,1 0 0 0 0,-2 0 0 0 0,1 0 0 0 0,0 0-1 0 0,-1-1 1 0 0,1 1 0 0 0,-1-1 0 0 0,0 0 0 0 0,0 0 0 0 0,2-6-1 0 0,-3 7 15 0 0,0 1-1 0 0,-1 0 1 0 0,1-1-1 0 0,-1 1 0 0 0,0 0 1 0 0,1-1-1 0 0,-1 1 1 0 0,0 0-1 0 0,0-1 0 0 0,-1 1 1 0 0,1-1-1 0 0,0 1 1 0 0,-1 0-1 0 0,0-1 1 0 0,1 1-1 0 0,-1 0 0 0 0,0 0 1 0 0,0 0-1 0 0,0 0 1 0 0,-1-1-1 0 0,1 1 0 0 0,0 1 1 0 0,-1-1-1 0 0,1 0 1 0 0,-1 0-1 0 0,0 0 0 0 0,1 1 1 0 0,-1-1-1 0 0,0 1 1 0 0,0 0-1 0 0,0-1 0 0 0,0 1 1 0 0,0 0-1 0 0,0 0 1 0 0,-1 0-1 0 0,1 0 0 0 0,-4 0 1 0 0,-3-1-145 0 0,-1 0 1 0 0,0 0 0 0 0,1 1-1 0 0,-1 1 1 0 0,0-1-1 0 0,0 2 1 0 0,0-1-1 0 0,0 1 1 0 0,-16 5-1 0 0,19-5-369 0 0,0 1-1 0 0,0 1 1 0 0,0 0 0 0 0,0 0-1 0 0,-12 8 1 0 0,15-9-180 0 0,1 0 1 0 0,0 0 0 0 0,1 1 0 0 0,-1-1 0 0 0,0 1 0 0 0,1 0-1 0 0,-1 0 1 0 0,1 0 0 0 0,0 0 0 0 0,0 0 0 0 0,0 0-1 0 0,-1 5 1 0 0,-1 3-2192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5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26 472 0 0,'1'-3'156'0'0,"15"-20"15681"0"0,-14 45-14277 0 0,0 43 1348 0 0,-7 66 0 0 0,-16 66-1283 0 0,15-147-1966 0 0,5-29-2407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5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61 304 0 0,'20'-2'14227'0'0,"35"-3"-9322"0"0,93-9-2379 0 0,6-10 1430 0 0,-91 9-8339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5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384 108 292 0 0,'0'-4'430'0'0,"0"-1"0"0"0,0 1 0 0 0,-1-1 0 0 0,1 1 1 0 0,-1 0-1 0 0,0-1 0 0 0,0 1 0 0 0,-1 0 0 0 0,1 0 0 0 0,-1 0 0 0 0,0 0 0 0 0,0 0 0 0 0,0 0 1 0 0,-1 0-1 0 0,1 1 0 0 0,-1-1 0 0 0,0 1 0 0 0,0 0 0 0 0,0 0 0 0 0,0 0 0 0 0,-1 0 0 0 0,1 0 0 0 0,-1 1 1 0 0,1-1-1 0 0,-1 1 0 0 0,0 0 0 0 0,0 0 0 0 0,0 1 0 0 0,0-1 0 0 0,-1 1 0 0 0,1 0 0 0 0,0 0 1 0 0,-1 0-1 0 0,1 1 0 0 0,-6-1 0 0 0,-1 0 200 0 0,-1 1 0 0 0,1 0 0 0 0,-1 1 1 0 0,1 0-1 0 0,0 1 0 0 0,-1 0 0 0 0,1 1 0 0 0,0 0 0 0 0,0 1 1 0 0,1 0-1 0 0,-1 1 0 0 0,-16 10 0 0 0,17-8-377 0 0,1 0 0 0 0,-1 0 0 0 0,2 1-1 0 0,-1 1 1 0 0,1 0 0 0 0,1 0 0 0 0,-1 0 0 0 0,2 1 0 0 0,-1 0-1 0 0,1 0 1 0 0,1 1 0 0 0,0-1 0 0 0,0 1 0 0 0,1 0-1 0 0,1 1 1 0 0,0-1 0 0 0,0 1 0 0 0,1-1 0 0 0,0 1-1 0 0,1 0 1 0 0,1 0 0 0 0,0 0 0 0 0,0-1 0 0 0,1 1 0 0 0,1 0-1 0 0,5 20 1 0 0,-2-14-74 0 0,0 1-1 0 0,2-1 1 0 0,0-1 0 0 0,1 1-1 0 0,1-1 1 0 0,0-1-1 0 0,1 0 1 0 0,1 0 0 0 0,0-1-1 0 0,28 27 1 0 0,-32-34-178 0 0,1-1 0 0 0,0-1 0 0 0,1 0 0 0 0,0 0 0 0 0,0-1 0 0 0,0 0 1 0 0,0 0-1 0 0,1-1 0 0 0,15 5 0 0 0,-17-8-38 0 0,-1 1 0 0 0,1-1-1 0 0,-1-1 1 0 0,1 1 0 0 0,-1-1 0 0 0,1-1 0 0 0,-1 1 0 0 0,0-1 0 0 0,1 0 0 0 0,-1-1-1 0 0,0 0 1 0 0,1 0 0 0 0,-1-1 0 0 0,10-5 0 0 0,-12 6-2 0 0,0-1 0 0 0,0 0 0 0 0,-1 0 0 0 0,0-1 0 0 0,1 1 0 0 0,-1-1 0 0 0,0 0 0 0 0,-1 0 0 0 0,1 0 1 0 0,-1-1-1 0 0,0 1 0 0 0,0-1 0 0 0,0 0 0 0 0,2-5 0 0 0,-4 8 26 0 0,0 0 1 0 0,-1 0-1 0 0,1-1 1 0 0,-1 1 0 0 0,1 0-1 0 0,-1 0 1 0 0,0-1-1 0 0,1 1 1 0 0,-1 0-1 0 0,-1-1 1 0 0,1 1-1 0 0,0 0 1 0 0,0-1-1 0 0,-1 1 1 0 0,1 0 0 0 0,-1 0-1 0 0,0-1 1 0 0,0 1-1 0 0,0 0 1 0 0,0 0-1 0 0,0 0 1 0 0,0 0-1 0 0,0 0 1 0 0,-1 0-1 0 0,1 0 1 0 0,-1 1-1 0 0,0-1 1 0 0,1 0 0 0 0,-1 1-1 0 0,0 0 1 0 0,0-1-1 0 0,0 1 1 0 0,0 0-1 0 0,-4-2 1 0 0,-5-2 5 0 0,0 0 0 0 0,-1 1-1 0 0,0 0 1 0 0,1 1 0 0 0,-1 0 0 0 0,-1 1 0 0 0,1 0 0 0 0,0 1 0 0 0,-15 1 0 0 0,20 0-151 0 0,0 0 1 0 0,0 0-1 0 0,0 1 1 0 0,0 0 0 0 0,0 1-1 0 0,0-1 1 0 0,0 1 0 0 0,1 1-1 0 0,-1-1 1 0 0,1 1-1 0 0,-1 0 1 0 0,1 0 0 0 0,0 1-1 0 0,0 0 1 0 0,1 0-1 0 0,-1 1 1 0 0,-7 7 0 0 0,7 5-2758 0 0,6-17 2492 0 0,0 1 0 0 0,0 0 1 0 0,0 0-1 0 0,0 0 0 0 0,0-1 0 0 0,1 1 1 0 0,-1 0-1 0 0,0 0 0 0 0,0-1 1 0 0,1 1-1 0 0,-1 0 0 0 0,1 0 1 0 0,-1-1-1 0 0,0 1 0 0 0,1 0 0 0 0,-1-1 1 0 0,1 1-1 0 0,0-1 0 0 0,0 2 1 0 0,6 3-2477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5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 7953 0 0,'-10'0'10215'0'0,"-1"1"-1511"0"0,158-2-4824 0 0,-43-2-6380 0 0,-89 5-383 0 0,-3-1-4546 0 0,-6-1 4354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5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28 912 0 0,'0'-2'592'0'0,"1"1"0"0"0,-1 0 0 0 0,0-1 0 0 0,0 1 0 0 0,0 0 0 0 0,1 0-1 0 0,-1-1 1 0 0,1 1 0 0 0,-1 0 0 0 0,1 0 0 0 0,-1 0 0 0 0,1-1 0 0 0,0 1 0 0 0,-1 0 0 0 0,1 0 0 0 0,0 0 0 0 0,0 0-1 0 0,0 0 1 0 0,0 0 0 0 0,0 1 0 0 0,0-1 0 0 0,0 0 0 0 0,1 0 0 0 0,9 12 6684 0 0,-2 9-7507 0 0,4 25 2066 0 0,-1 1-1 0 0,-3 1 1 0 0,-2 0 0 0 0,3 83 0 0 0,-8-92-1092 0 0,-3 28 544 0 0,-1-31-689 0 0,2-12-3112 0 0,1-4-2455 0 0,2-2-3411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5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0 212 160 0 0,'3'-9'1031'0'0,"-1"0"0"0"0,1-1-1 0 0,0 2 1 0 0,1-1 0 0 0,0 0 0 0 0,1 1 0 0 0,-1 0 0 0 0,2 0-1 0 0,-1 0 1 0 0,1 0 0 0 0,11-10 0 0 0,-7 8-91 0 0,1 1 0 0 0,0 0 0 0 0,1 1 0 0 0,0 0 1 0 0,0 0-1 0 0,1 1 0 0 0,19-7 0 0 0,-19 9-399 0 0,1 0 1 0 0,0 1 0 0 0,0 0-1 0 0,0 1 1 0 0,0 1-1 0 0,1 0 1 0 0,-1 1 0 0 0,1 0-1 0 0,-1 1 1 0 0,1 1-1 0 0,-1 1 1 0 0,1 0 0 0 0,-1 0-1 0 0,0 2 1 0 0,0-1-1 0 0,20 10 1 0 0,-31-12-493 0 0,1 1-1 0 0,-1-1 1 0 0,1 1 0 0 0,-1 1-1 0 0,0-1 1 0 0,1 0 0 0 0,-1 1-1 0 0,0-1 1 0 0,-1 1 0 0 0,1 0-1 0 0,0 0 1 0 0,-1 0 0 0 0,0 0-1 0 0,0 1 1 0 0,0-1 0 0 0,0 1-1 0 0,0-1 1 0 0,0 1 0 0 0,-1-1-1 0 0,0 1 1 0 0,0 0 0 0 0,0 0-1 0 0,0 0 1 0 0,-1 0 0 0 0,1 0-1 0 0,-1-1 1 0 0,0 1 0 0 0,0 0-1 0 0,0 0 1 0 0,-1 0 0 0 0,0 0-1 0 0,1 0 1 0 0,-1 0 0 0 0,-1 0-1 0 0,1-1 1 0 0,0 1 0 0 0,-1 0-1 0 0,-3 4 1 0 0,-3 7 152 0 0,-1 0 1 0 0,-1 0-1 0 0,0-1 1 0 0,-1 0-1 0 0,0 0 0 0 0,-2-2 1 0 0,-17 16-1 0 0,-64 40-201 0 0,70-53 0 0 0,1 1 0 0 0,0 1 0 0 0,1 1 0 0 0,-20 22 0 0 0,42-39 0 0 0,-1-1 0 0 0,1 1 0 0 0,-1 0 0 0 0,1-1 0 0 0,-1 1 0 0 0,1 0 0 0 0,0-1 0 0 0,-1 1 0 0 0,1 0 0 0 0,0-1 0 0 0,0 1 0 0 0,-1 0 0 0 0,1 0 0 0 0,0-1 0 0 0,0 1 0 0 0,0 0 0 0 0,0 0 0 0 0,0-1 0 0 0,0 1 0 0 0,0 0 0 0 0,0 0 0 0 0,0-1 0 0 0,1 1 0 0 0,-1 0 0 0 0,0-1 0 0 0,0 1 0 0 0,1 0 0 0 0,-1-1 0 0 0,0 1 0 0 0,1 0 0 0 0,-1-1 0 0 0,1 1 0 0 0,-1 0 0 0 0,1-1 0 0 0,-1 1 0 0 0,1-1 0 0 0,-1 1 0 0 0,1-1 0 0 0,-1 1 0 0 0,1-1 0 0 0,0 0 0 0 0,-1 1 0 0 0,1-1 0 0 0,0 0 0 0 0,-1 1 0 0 0,1-1 0 0 0,0 0 0 0 0,0 0 0 0 0,-1 1 0 0 0,1-1 0 0 0,0 0 0 0 0,0 0 0 0 0,0 0 0 0 0,48 9 0 0 0,-44-8 0 0 0,222 20 0 0 0,-70-9 0 0 0,-124-11-13591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3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138 133 140 0 0,'-20'-5'847'0'0,"-40"-11"3481"0"0,2-9 12293 0 0,65 20-15313 0 0,9-2-1246 0 0,24-3 1600 0 0,0 1-1 0 0,80-5 0 0 0,-46 6-501 0 0,109-11-673 0 0,-121 13-4448 0 0,-1 0-4593 0 0,-37 3 5565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5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2 452 0 0,'-1'-1'538'0'0,"0"1"0"0"0,1 0 0 0 0,-1 0 1 0 0,0 1-1 0 0,0-1 0 0 0,0 0 0 0 0,0 0 0 0 0,0 0 0 0 0,1 0 0 0 0,-1 1 0 0 0,0-1 1 0 0,0 0-1 0 0,0 1 0 0 0,1-1 0 0 0,-1 1 0 0 0,0-1 0 0 0,1 1 0 0 0,-1-1 0 0 0,0 2 539 0 0,0-2-539 0 0,1 1 0 0 0,-2 1 0 0 0,18 5 5854 0 0,34 1-2528 0 0,17-6-1075 0 0,75-8 1 0 0,-7-14-3604 0 0,-127 19-510 0 0,9 1-9147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5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0 280 0 0,'-2'2'698'0'0,"0"0"0"0"0,1 0-1 0 0,-1 0 1 0 0,0 0 0 0 0,1 1 0 0 0,-1-1 0 0 0,1 0-1 0 0,0 1 1 0 0,0-1 0 0 0,0 1 0 0 0,0-1 0 0 0,0 1-1 0 0,1-1 1 0 0,-1 1 0 0 0,1 0 0 0 0,0-1 0 0 0,0 1-1 0 0,0 3 1 0 0,0-4-227 0 0,1-1 0 0 0,-1 1-1 0 0,1-1 1 0 0,-1 1 0 0 0,1-1 0 0 0,0 1-1 0 0,0-1 1 0 0,0 0 0 0 0,0 1 0 0 0,0-1-1 0 0,0 0 1 0 0,0 1 0 0 0,0-1 0 0 0,0 0-1 0 0,3 1 1 0 0,20 10 875 0 0,-3-5-439 0 0,0-2 0 0 0,0-1 0 0 0,1 0 1 0 0,0-1-1 0 0,-1-2 0 0 0,1 0 0 0 0,25-3 0 0 0,-3-3-4437 0 0,-3-3-4854 0 0,-35 7 5338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5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11 157 664 0 0,'-2'-2'453'0'0,"1"0"1"0"0,0-1-1 0 0,0 1 1 0 0,0-1-1 0 0,0 1 1 0 0,0-1-1 0 0,0 0 0 0 0,1 1 1 0 0,-1-1-1 0 0,1 0 1 0 0,0 1-1 0 0,0-1 0 0 0,0 0 1 0 0,0 0-1 0 0,0 1 1 0 0,1-1-1 0 0,-1 0 1 0 0,1 1-1 0 0,0-1 0 0 0,1-3 1 0 0,0 2 24 0 0,1-1 1 0 0,0 1 0 0 0,0-1-1 0 0,0 1 1 0 0,0 0 0 0 0,1 1-1 0 0,-1-1 1 0 0,1 0-1 0 0,0 1 1 0 0,6-4 0 0 0,1 0 260 0 0,1 0 1 0 0,0 1-1 0 0,0 0 0 0 0,0 1 1 0 0,1 0-1 0 0,0 1 1 0 0,21-4-1 0 0,-28 6-479 0 0,1 2 0 0 0,-1-1 0 0 0,0 1 0 0 0,0 0 0 0 0,0 0 0 0 0,0 0 0 0 0,0 1 0 0 0,0 0 1 0 0,0 0-1 0 0,0 1 0 0 0,0 0 0 0 0,0 0 0 0 0,-1 0 0 0 0,1 1 0 0 0,-1 0 0 0 0,10 5 0 0 0,-12-5-160 0 0,0 0 0 0 0,0 0 1 0 0,-1 1-1 0 0,1-1 0 0 0,-1 1 0 0 0,1-1 1 0 0,-1 1-1 0 0,0 0 0 0 0,0 0 0 0 0,-1 0 0 0 0,1 0 1 0 0,-1 0-1 0 0,0 0 0 0 0,0 0 0 0 0,0 0 0 0 0,-1 0 1 0 0,0 1-1 0 0,1-1 0 0 0,-1 0 0 0 0,-1 0 1 0 0,1 1-1 0 0,-1-1 0 0 0,1 0 0 0 0,-1 0 0 0 0,-2 4 1 0 0,-4 14 9 0 0,-1-2 1 0 0,-1 1-1 0 0,-1-1 1 0 0,-1-1 0 0 0,0 0-1 0 0,-2 0 1 0 0,0-1-1 0 0,-1-1 1 0 0,-19 19-1 0 0,-46 64 251 0 0,77-98-347 0 0,0 0-1 0 0,1 1 1 0 0,-1 0-1 0 0,0-1 0 0 0,1 1 1 0 0,-1 0-1 0 0,1 0 1 0 0,0 0-1 0 0,0 0 0 0 0,0 0 1 0 0,0 0-1 0 0,1 0 1 0 0,-1 0-1 0 0,1 0 0 0 0,0 0 1 0 0,0 0-1 0 0,0 0 1 0 0,0 0-1 0 0,0 1 0 0 0,1-1 1 0 0,1 5-1 0 0,0-6-4 0 0,0 1-1 0 0,0-1 1 0 0,0 1 0 0 0,0-1-1 0 0,1 0 1 0 0,-1 0-1 0 0,1 0 1 0 0,0-1-1 0 0,-1 1 1 0 0,1 0 0 0 0,0-1-1 0 0,0 0 1 0 0,0 0-1 0 0,0 0 1 0 0,0 0-1 0 0,0 0 1 0 0,0 0 0 0 0,0-1-1 0 0,1 0 1 0 0,-1 1-1 0 0,5-1 1 0 0,22 1 127 0 0,0-2 1 0 0,0 0-1 0 0,47-9 1 0 0,-41 4-4024 0 0,0-1-4391 0 0,-31 6 6509 0 0,2 0-1137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57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178 227 636 0 0,'0'-7'916'0'0,"0"0"1"0"0,0 0-1 0 0,-1 0 1 0 0,0 0-1 0 0,0 0 0 0 0,-1 1 1 0 0,0-1-1 0 0,0 0 1 0 0,-1 1-1 0 0,0-1 0 0 0,0 1 1 0 0,0 0-1 0 0,-5-7 1 0 0,6 10-574 0 0,-1 1-1 0 0,0-1 1 0 0,0 0 0 0 0,0 1 0 0 0,0 0 0 0 0,0 0 0 0 0,-1 0 0 0 0,1 0 0 0 0,0 0 0 0 0,-1 0-1 0 0,0 1 1 0 0,1 0 0 0 0,-1 0 0 0 0,0 0 0 0 0,0 0 0 0 0,1 0 0 0 0,-1 1 0 0 0,0 0 0 0 0,0 0-1 0 0,0 0 1 0 0,0 0 0 0 0,0 1 0 0 0,1-1 0 0 0,-1 1 0 0 0,-6 2 0 0 0,8-3-243 0 0,-1 0 0 0 0,1 1 0 0 0,0-1 0 0 0,-1 1 0 0 0,1 0 0 0 0,-1 0 0 0 0,1 0 0 0 0,0 0 0 0 0,0 0 0 0 0,0 0 0 0 0,0 1 0 0 0,0-1 0 0 0,0 1 0 0 0,0-1 0 0 0,0 1 0 0 0,0 0 0 0 0,1-1 0 0 0,-1 1 0 0 0,1 0 0 0 0,-1 0 0 0 0,1 1 0 0 0,0-1 0 0 0,0 0 0 0 0,0 0 0 0 0,0 1 0 0 0,0-1 0 0 0,0 0 0 0 0,1 1 0 0 0,-1-1 0 0 0,1 1 0 0 0,-1-1 0 0 0,1 0 0 0 0,0 1 0 0 0,0-1 0 0 0,0 1 0 0 0,1-1 0 0 0,-1 1 0 0 0,0-1 0 0 0,2 5 0 0 0,1 1-3 0 0,0 1-1 0 0,1-1 0 0 0,-1 0 1 0 0,1-1-1 0 0,1 1 0 0 0,0-1 0 0 0,0 0 1 0 0,0 0-1 0 0,1 0 0 0 0,7 7 1 0 0,24 15 227 0 0,0 0 0 0 0,69 37 1 0 0,-59-38-35 0 0,61 48 1 0 0,-105-74-295 0 0,0 1 0 0 0,0 0-1 0 0,0 0 1 0 0,-1-1-1 0 0,1 1 1 0 0,-1 1-1 0 0,0-1 1 0 0,0 0 0 0 0,0 1-1 0 0,0-1 1 0 0,0 1-1 0 0,-1-1 1 0 0,0 1 0 0 0,0 0-1 0 0,0-1 1 0 0,0 1-1 0 0,0 0 1 0 0,-1 0-1 0 0,0 0 1 0 0,1 0 0 0 0,-2 6-1 0 0,0-7-20 0 0,1-1 0 0 0,-1 0 0 0 0,0 1 0 0 0,0-1 0 0 0,0 0 0 0 0,0 1-1 0 0,-1-1 1 0 0,1 0 0 0 0,-1 0 0 0 0,1 0 0 0 0,-1 0 0 0 0,0-1 0 0 0,0 1 0 0 0,0 0 0 0 0,0-1 0 0 0,0 1-1 0 0,0-1 1 0 0,0 1 0 0 0,0-1 0 0 0,0 0 0 0 0,-1 0 0 0 0,1 0 0 0 0,-1 0 0 0 0,1-1 0 0 0,0 1-1 0 0,-1-1 1 0 0,1 1 0 0 0,-1-1 0 0 0,0 0 0 0 0,1 0 0 0 0,-1 0 0 0 0,1 0 0 0 0,-5-1 0 0 0,-6-1-47 0 0,0 1 0 0 0,1-2 1 0 0,-1 0-1 0 0,1 0 1 0 0,0-1-1 0 0,0-1 0 0 0,0 0 1 0 0,0 0-1 0 0,-14-10 1 0 0,21 12 55 0 0,0-1 0 0 0,0 1 0 0 0,0-1 0 0 0,1 1 1 0 0,-1-1-1 0 0,1 0 0 0 0,0-1 0 0 0,0 1 0 0 0,1-1 1 0 0,-1 0-1 0 0,1 0 0 0 0,0 0 0 0 0,0 0 0 0 0,1-1 1 0 0,0 1-1 0 0,0-1 0 0 0,0 1 0 0 0,0-1 0 0 0,1 0 1 0 0,0 0-1 0 0,0 1 0 0 0,1-9 0 0 0,0 7 15 0 0,2 0 0 0 0,-1 0 0 0 0,1 1 0 0 0,0-1 1 0 0,0 1-1 0 0,1-1 0 0 0,-1 1 0 0 0,2 0 0 0 0,5-10 0 0 0,44-52 34 0 0,-28 37-7 0 0,-19 24-13 0 0,5-6 16 0 0,0-1 0 0 0,-1-1 0 0 0,-1 1 0 0 0,0-2 0 0 0,12-28 0 0 0,-20 40-30 0 0,0 0 0 0 0,0 0 0 0 0,0 1 0 0 0,0-1 0 0 0,-1 0 0 0 0,0 0 1 0 0,0 0-1 0 0,0 0 0 0 0,0 0 0 0 0,0 0 0 0 0,-1 0 0 0 0,0 0 1 0 0,0 0-1 0 0,0 0 0 0 0,0 1 0 0 0,-1-1 0 0 0,1 0 0 0 0,-1 1 0 0 0,0-1 1 0 0,0 1-1 0 0,0 0 0 0 0,0 0 0 0 0,-1-1 0 0 0,0 1 0 0 0,1 1 1 0 0,-1-1-1 0 0,0 0 0 0 0,0 1 0 0 0,0-1 0 0 0,-1 1 0 0 0,-6-3 0 0 0,-2-2 5 0 0,-1 1-1 0 0,0 0 0 0 0,0 1 1 0 0,-1 0-1 0 0,1 1 0 0 0,-16-2 0 0 0,20 4-275 0 0,1 1 0 0 0,-1 0 0 0 0,0 0 0 0 0,1 1 0 0 0,-1 0 0 0 0,0 0 0 0 0,0 1 0 0 0,1 0 0 0 0,-1 1 0 0 0,1 0 0 0 0,-10 3 0 0 0,4 4-2483 0 0,9 0-3298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5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117 253 928 0 0,'1'15'1470'0'0,"-1"0"0"0"0,-1 0 0 0 0,0 1 1 0 0,-1-1-1 0 0,-1 0 0 0 0,0 0 0 0 0,-1 0 0 0 0,0-1 0 0 0,-11 25 0 0 0,-9 11 3970 0 0,-36 59-1 0 0,60-108-4919 0 0,30-62 2730 0 0,-3 10-3095 0 0,51-172 260 0 0,-54 145-323 0 0,39-86 0 0 0,-63 164-91 0 0,0-1 0 0 0,0 1 0 0 0,1-1 0 0 0,-1 1 0 0 0,0-1 0 0 0,0 1 0 0 0,0-1 0 0 0,1 1 0 0 0,-1 0 0 0 0,0-1 0 0 0,1 1 1 0 0,-1-1-1 0 0,0 1 0 0 0,1 0 0 0 0,-1-1 0 0 0,0 1 0 0 0,1 0 0 0 0,-1-1 0 0 0,1 1 0 0 0,-1 0 0 0 0,0 0 0 0 0,1-1 1 0 0,-1 1-1 0 0,1 0 0 0 0,-1 0 0 0 0,1 0 0 0 0,-1 0 0 0 0,1 0 0 0 0,-1 0 0 0 0,1-1 0 0 0,-1 1 0 0 0,1 0 0 0 0,-1 0 1 0 0,1 1-1 0 0,13 13 46 0 0,6 29 28 0 0,-19-41-71 0 0,13 36 32 0 0,11 32-227 0 0,3-1 0 0 0,74 129 0 0 0,-88-175-132 0 0,34 47-1160 0 0,-45-65 1136 0 0,1-1-1 0 0,0 0 1 0 0,0 1 0 0 0,1-1 0 0 0,-1-1 0 0 0,1 1 0 0 0,0-1 0 0 0,0 1 0 0 0,0-2 0 0 0,0 1 0 0 0,7 3 0 0 0,-11-6 289 0 0,-1 0 0 0 0,1 1 0 0 0,-1-1 0 0 0,1 0 1 0 0,-1 1-1 0 0,1-1 0 0 0,-1 0 0 0 0,1 0 0 0 0,0 0 0 0 0,-1 1 0 0 0,1-1 0 0 0,-1 0 0 0 0,1 0 0 0 0,-1 0 0 0 0,1 0 0 0 0,0 0 0 0 0,-1 0 0 0 0,1 0 0 0 0,-1 0 0 0 0,1 0 1 0 0,0 0-1 0 0,-1-1 0 0 0,1 1 0 0 0,-1 0 0 0 0,1 0 0 0 0,-1 0 0 0 0,1-1 0 0 0,-1 1 0 0 0,1 0 0 0 0,-1-1 0 0 0,1 1 0 0 0,-1 0 0 0 0,1-1 0 0 0,-1 1 0 0 0,1-1 0 0 0,-1 1 0 0 0,0-1 1 0 0,1 1-1 0 0,-1-1 0 0 0,0 1 0 0 0,1-1 0 0 0,-1 1 0 0 0,0-1 0 0 0,0 1 0 0 0,1-2 0 0 0,-3-7-235 0 0,-2 3 240 0 0,-5-5 161 0 0,-2 2-9 0 0,0 1 0 0 0,0 1 0 0 0,-1 0 1 0 0,0 0-1 0 0,0 1 0 0 0,0 1 0 0 0,-16-5 1 0 0,-98-23 1149 0 0,87 25-659 0 0,-122-19 2301 0 0,115 21-5628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2:5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15 138 712 0 0,'-15'-4'11603'0'0,"99"2"-6262"0"0,48 9-2539 0 0,-14-1-1437 0 0,1518-30 3515 0 0,-1431 17-4654 0 0,258-10 154 0 0,-34-1-92 0 0,1070-22 238 0 0,-717 25-395 0 0,-312 3-71 0 0,-39 7-12 0 0,3 5-11 0 0,572-5 26 0 0,664 4-2 0 0,1411 31 363 0 0,-3044-29-411 0 0,1417-15 873 0 0,-1431 13-1162 0 0,57-4 1121 0 0,-27 5-4434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0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36 508 0 0,'-3'-35'13863'0'0,"3"38"-12860"0"0,-1 116 3689 0 0,-16 65-1758 0 0,0-12-777 0 0,16-87-726 0 0,3 0 1 0 0,3 0-1 0 0,27 131 1 0 0,-29-172-486 0 0,0-2-430 0 0,4-14-3859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01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4 116 0 0,'-20'-2'2119'0'0,"-10"0"10321"0"0,34 3-11153 0 0,40 8 122 0 0,0-3-1 0 0,0-2 1 0 0,52-2 0 0 0,-12 1-662 0 0,740 47 5712 0 0,-772-47-9248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01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1 716 0 0,'-4'0'625'0'0,"0"1"0"0"0,0 0 0 0 0,1 0 0 0 0,-1 1 0 0 0,1-1 0 0 0,-1 1 0 0 0,1 0 0 0 0,0 0 0 0 0,-1 0 0 0 0,1 0 0 0 0,0 0 0 0 0,0 1 0 0 0,0-1 0 0 0,1 1 0 0 0,-4 4 0 0 0,3-2 101 0 0,0 1 0 0 0,1 0 0 0 0,0 0 0 0 0,0 0 0 0 0,0 0 0 0 0,1 0 0 0 0,0 0 0 0 0,-1 12 0 0 0,-13 379 7728 0 0,13-236-6484 0 0,3 132 336 0 0,-3 74 481 0 0,0-307-4843 0 0,31-83-6660 0 0,-13 8 5048 0 0,6-9 526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0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59 808 0 0,'2'-15'1643'0'0,"-1"12"-882"0"0,-1-1 1 0 0,1 0-1 0 0,-1 1 1 0 0,1-1-1 0 0,0 1 1 0 0,1-1-1 0 0,-1 1 1 0 0,0 0 0 0 0,1 0-1 0 0,4-6 2660 0 0,10 30 107 0 0,-9 11-2297 0 0,0 0 0 0 0,-2 0 0 0 0,-2 1 0 0 0,-1 53 0 0 0,0-16-47 0 0,1-8-278 0 0,61 642 6569 0 0,-58-676-7438 0 0,5 43-42 0 0,-11-71 5 0 0,0 0 0 0 0,-1 1 0 0 0,1-1 0 0 0,0 0 0 0 0,0 1 0 0 0,-1-1 0 0 0,1 0 0 0 0,0 0 0 0 0,-1 1 0 0 0,1-1 0 0 0,0 0 0 0 0,-1 0 0 0 0,1 0 0 0 0,-1 0 0 0 0,1 0 0 0 0,0 1 0 0 0,-1-1 0 0 0,1 0 0 0 0,-1 0 0 0 0,1 0 0 0 0,0 0 0 0 0,-1 0 0 0 0,1 0 0 0 0,-1 0 0 0 0,1 0 0 0 0,0 0 0 0 0,-1 0 0 0 0,1-1 0 0 0,-1 1 0 0 0,1 0 0 0 0,0 0 0 0 0,-1 0 0 0 0,1 0 0 0 0,0-1 0 0 0,-1 1 0 0 0,1 0 0 0 0,0 0 0 0 0,-1-1 0 0 0,1 1 0 0 0,-22-10 0 0 0,19 9 0 0 0,-59-25 0 0 0,-2 3 0 0 0,-1 3 0 0 0,-1 2 0 0 0,0 4 0 0 0,-1 2 0 0 0,0 4 0 0 0,-1 2 0 0 0,-133 6 0 0 0,191 0-525 0 0,1 1 0 0 0,0 0 0 0 0,-1 1 0 0 0,1 0 1 0 0,0 0-1 0 0,0 1 0 0 0,-12 5 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2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40 240 0 0,'-9'-6'785'0'0,"0"1"0"0"0,0 1 0 0 0,-1-1 1 0 0,1 1-1 0 0,-1 1 0 0 0,0 0 0 0 0,0 0 0 0 0,0 1 0 0 0,-1 0 1 0 0,1 1-1 0 0,0 0 0 0 0,-1 1 0 0 0,1 0 0 0 0,0 0 0 0 0,-1 1 1 0 0,-12 3-1 0 0,9-1-140 0 0,-1 0 1 0 0,1 1-1 0 0,1 0 1 0 0,-1 1 0 0 0,1 1-1 0 0,-1 0 1 0 0,1 1-1 0 0,1 1 1 0 0,0-1-1 0 0,0 2 1 0 0,-13 12 0 0 0,23-20-543 0 0,0 1 0 0 0,0-1 0 0 0,0 1 0 0 0,0 0 0 0 0,1-1 0 0 0,-1 1 0 0 0,1 0 0 0 0,-1 0 0 0 0,1 1 0 0 0,0-1 0 0 0,-1 0 0 0 0,1 0 1 0 0,0 1-1 0 0,1-1 0 0 0,-1 0 0 0 0,0 1 0 0 0,1-1 0 0 0,-1 1 0 0 0,1-1 0 0 0,0 1 0 0 0,0-1 0 0 0,0 1 0 0 0,0-1 0 0 0,0 0 0 0 0,1 1 0 0 0,-1-1 0 0 0,1 1 1 0 0,-1-1-1 0 0,1 1 0 0 0,0-1 0 0 0,0 0 0 0 0,0 0 0 0 0,0 1 0 0 0,0-1 0 0 0,1 0 0 0 0,-1 0 0 0 0,1 0 0 0 0,-1 0 0 0 0,1 0 0 0 0,0-1 0 0 0,0 1 1 0 0,2 1-1 0 0,5 4 106 0 0,0 0 1 0 0,1-1-1 0 0,0 0 1 0 0,0-1 0 0 0,0 0-1 0 0,1-1 1 0 0,-1 0 0 0 0,17 4-1 0 0,-2-2-483 0 0,0-2 0 0 0,0 0 0 0 0,0-2 0 0 0,1 0 0 0 0,35-3 0 0 0,-44-1-655 0 0,-1 0-1 0 0,0-2 1 0 0,1 1-1 0 0,-1-2 1 0 0,-1 0-1 0 0,1-1 1 0 0,-1 0-1 0 0,0-2 1 0 0,21-12-1 0 0,14-16-2259 0 0,-21 9 4466 0 0,-28 27-1054 0 0,1-1-1 0 0,-1 1 1 0 0,0 0 0 0 0,0 0 0 0 0,1 0-1 0 0,-1 1 1 0 0,0-1 0 0 0,1 0-1 0 0,-1 0 1 0 0,0 1 0 0 0,0-1 0 0 0,1 0-1 0 0,-1 1 1 0 0,0-1 0 0 0,0 1 0 0 0,0 0-1 0 0,0-1 1 0 0,0 1 0 0 0,0 0-1 0 0,2 1 1 0 0,25 26 2525 0 0,-18-17-1990 0 0,0-1 0 0 0,19 14 0 0 0,0-9-3292 0 0,6-8-4034 0 0,-19-6 3930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32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52 0 0,'5'-19'18191'0'0,"7"135"-10823"0"0,-3-32-4986 0 0,2 1-3644 0 0,-10-77 284 0 0,0 0-1418 0 0,3 5-7420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0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41 48 0 0,'-1'-4'8650'0'0,"1"4"-8477"0"0,19-2 3215 0 0,40 0-3015 0 0,-43 1 677 0 0,320-12 2455 0 0,492-5 328 0 0,-366 34-2508 0 0,-95 2-432 0 0,491 18 698 0 0,-3-50-117 0 0,-806 8-1320 0 0,-36 3-5 0 0,0 1 1 0 0,0 1-1 0 0,0 0 1 0 0,1 1-1 0 0,24 3 1 0 0,-37-3-141 0 0,0 1 0 0 0,-1-1 0 0 0,1 1 0 0 0,0-1 0 0 0,-1 1-1 0 0,1-1 1 0 0,-1 1 0 0 0,1 0 0 0 0,0-1 0 0 0,-1 1 0 0 0,0 0 0 0 0,1-1 0 0 0,-1 1 0 0 0,1 0 0 0 0,-1-1 0 0 0,0 1 0 0 0,0 0 0 0 0,1 0 0 0 0,-1 0 0 0 0,0-1 0 0 0,0 1 0 0 0,0 0-1 0 0,0 0 1 0 0,0 0 0 0 0,0-1 0 0 0,0 1 0 0 0,0 0 0 0 0,0 0 0 0 0,0 0 0 0 0,0-1 0 0 0,0 1 0 0 0,-1 0 0 0 0,1 1 0 0 0,-11 32 168 0 0,9-28-119 0 0,-15 50 326 0 0,2 1 1 0 0,3 0 0 0 0,2 1 0 0 0,2 0 0 0 0,4 1 0 0 0,2-1 0 0 0,2 1 0 0 0,9 61 0 0 0,-5-71-20 0 0,-1-12 157 0 0,9 42 1 0 0,-7-67-4121 0 0,-4-8 322 0 0,-1-4 3003 0 0,0 1 0 0 0,0-1 0 0 0,0 1 0 0 0,0-1 0 0 0,0 0 0 0 0,0 1 0 0 0,0-1 0 0 0,0 0 0 0 0,0 1 0 0 0,0-1 0 0 0,0 0 0 0 0,0 1 0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0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 0 0,'3'2'7869'0'0,"13"0"-3472"0"0,107 6-472 0 0,985 34 6067 0 0,-946-39-7897 0 0,-92-2-3396 0 0,0 0-7071 0 0,-73 1 5270 0 0,-15 7 444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0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0 392 0 0,'-9'28'9138'0'0,"18"208"1412"0"0,28 118-4684 0 0,-20-209-3821 0 0,-2-42-919 0 0,-7-56-118 0 0,4 84-1 0 0,-14-118 308 0 0,0-6-5154 0 0,27-29-11136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0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70 5108 0 0,'10'-17'2765'0'0,"12"-18"1043"0"0,-20 34-3594 0 0,-1-1 0 0 0,0 1 0 0 0,0 0 0 0 0,0-1 0 0 0,1 1-1 0 0,-1 0 1 0 0,0 0 0 0 0,1 0 0 0 0,-1 0 0 0 0,1 0-1 0 0,0 0 1 0 0,-1 0 0 0 0,1 1 0 0 0,-1-1 0 0 0,1 1 0 0 0,0-1-1 0 0,0 1 1 0 0,1-1 0 0 0,-1 1-104 0 0,-1 1 0 0 0,0-1 0 0 0,0 1 0 0 0,0-1-1 0 0,0 1 1 0 0,0-1 0 0 0,0 1 0 0 0,0 0 0 0 0,0-1 0 0 0,0 1 0 0 0,0 0 0 0 0,0 0-1 0 0,-1 0 1 0 0,1-1 0 0 0,0 1 0 0 0,0 0 0 0 0,-1 0 0 0 0,1 0 0 0 0,-1 0 0 0 0,1 1-1 0 0,-1-1 1 0 0,1 0 0 0 0,-1 0 0 0 0,1 0 0 0 0,-1 2 0 0 0,8 33 1127 0 0,-6-29-874 0 0,28 242 4589 0 0,-2-15-2303 0 0,51 149 1707 0 0,-56-312-3747 0 0,-23-65-609 0 0,-1-6 0 0 0,1 1 0 0 0,-1-1 0 0 0,0 1 0 0 0,1-1 0 0 0,-1 0 0 0 0,0 1 0 0 0,0-1 0 0 0,1 0 0 0 0,-1 1 0 0 0,0-1 0 0 0,0 0 0 0 0,0 0 0 0 0,1 0 0 0 0,-1 0 0 0 0,0 0 0 0 0,0 0 0 0 0,0 0 0 0 0,1 0 0 0 0,-1 0 0 0 0,0 0 0 0 0,0 0 0 0 0,0 0 0 0 0,0 0 0 0 0,1-1 0 0 0,-1 1 0 0 0,0 0 0 0 0,0-1 0 0 0,1 1 0 0 0,-1-1 0 0 0,0 1 0 0 0,1-1 0 0 0,-1 1 0 0 0,0-1 0 0 0,0 0 0 0 0,-42-15 0 0 0,0 2 0 0 0,-1 2 0 0 0,-47-6 0 0 0,-138-11 0 0 0,214 27 0 0 0,-148-11-92 0 0,-80-10-137 0 0,224 17 377 0 0,4 2-3274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06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5 560 0 0,'0'0'1904'0'0,"32"11"2529"0"0,246 4 2642 0 0,-147-12-5807 0 0,151 11 718 0 0,362 12 2540 0 0,0-38-1376 0 0,372-26-413 0 0,-941 35-2499 0 0,96-17 0 0 0,-170 20-241 0 0,-1 0 1 0 0,1 0-1 0 0,0 0 0 0 0,0 0 0 0 0,-1 1 1 0 0,1-1-1 0 0,0 0 0 0 0,-1 0 0 0 0,1 1 1 0 0,0-1-1 0 0,-1 0 0 0 0,1 1 0 0 0,0-1 1 0 0,-1 0-1 0 0,1 1 0 0 0,-1-1 0 0 0,1 1 1 0 0,-1-1-1 0 0,1 1 0 0 0,-1 0 0 0 0,1-1 1 0 0,-1 1-1 0 0,1-1 0 0 0,-1 1 0 0 0,0 0 0 0 0,1-1 1 0 0,-1 1-1 0 0,0 0 0 0 0,0-1 0 0 0,0 1 1 0 0,1 0-1 0 0,-1 0 0 0 0,0-1 0 0 0,0 1 1 0 0,0 0-1 0 0,0-1 0 0 0,0 1 0 0 0,0 0 1 0 0,0 0-1 0 0,-1-1 0 0 0,1 1 0 0 0,0 0 1 0 0,0-1-1 0 0,-1 2 0 0 0,-8 43 76 0 0,6-35-30 0 0,-11 70 543 0 0,-4 86-1 0 0,17-123-218 0 0,1 0 0 0 0,2 0 0 0 0,14 77-1 0 0,35 86 1365 0 0,-36-142-2091 0 0,-15-63-289 0 0,-2 4-2056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0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36 176 0 0,'-15'-8'5800'0'0,"14"1"-2057"0"0,29-3-432 0 0,53 2-1564 0 0,-79 7-1460 0 0,604 0 6272 0 0,-270 7-3010 0 0,-300-6-3184 0 0,85 3 1212 0 0,-111-2-796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0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0 660 0 0,'-4'4'536'0'0,"0"0"0"0"0,1 0-1 0 0,-1 0 1 0 0,1 0 0 0 0,-1 0 0 0 0,1 1 0 0 0,0 0 0 0 0,1-1-1 0 0,-1 1 1 0 0,1 0 0 0 0,0 0 0 0 0,1 1 0 0 0,-1-1-1 0 0,1 0 1 0 0,0 0 0 0 0,0 1 0 0 0,0-1 0 0 0,1 1-1 0 0,0 9 1 0 0,1 13 859 0 0,1 0-1 0 0,10 44 0 0 0,-8-50-680 0 0,17 94 1791 0 0,42 268 3091 0 0,-50-268-3443 0 0,-1 156 1 0 0,-27-74-745 0 0,15-196-2008 0 0,11-6-7387 0 0,7-12 4683 0 0,-14 12 1719 0 0,8-9-1265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08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31 564 0 0,'8'-10'772'0'0,"11"-10"6460"0"0,-19 20-7058 0 0,1 0 0 0 0,0 0 1 0 0,0 0-1 0 0,0 1 0 0 0,0-1 0 0 0,0 0 0 0 0,-1 1 1 0 0,1-1-1 0 0,0 0 0 0 0,0 1 0 0 0,0-1 0 0 0,-1 1 0 0 0,1-1 1 0 0,0 1-1 0 0,-1 0 0 0 0,1-1 0 0 0,-1 1 0 0 0,1 0 0 0 0,0-1 1 0 0,-1 1-1 0 0,1 0 0 0 0,-1-1 0 0 0,0 1 0 0 0,1 0 0 0 0,-1 0 1 0 0,0 0-1 0 0,1 0 0 0 0,-1-1 0 0 0,0 1 0 0 0,0 0 0 0 0,0 0 1 0 0,0 0-1 0 0,0 1 0 0 0,51 182 6028 0 0,-1 103-1913 0 0,-30-165-3136 0 0,-16-96-893 0 0,157 777 6108 0 0,-123-660-6363 0 0,-73-151-5 0 0,-54-23-201 0 0,-2 3 0 0 0,-1 5 0 0 0,-1 4 0 0 0,-151-12 0 0 0,202 36-6175 0 0,29-2-594 0 0,6-1 3815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10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57 336 0 0,'18'0'9296'0'0,"29"4"-6119"0"0,10 2-2281 0 0,738-1 3615 0 0,2-32-1984 0 0,-744 24-2306 0 0,407-25 1147 0 0,-413 23-1301 0 0,88-3 727 0 0,-112 15-9827 0 0,-15-6 6606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1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1 660 0 0,'16'57'10669'0'0,"5"48"-7911"0"0,-9-46-886 0 0,2 16-125 0 0,-3 0-1 0 0,-3 1 0 0 0,-4 0 0 0 0,-10 146 0 0 0,5-220-1903 0 0,2 19-745 0 0,3-13-2077 0 0,7-8-3876 0 0,-4-2 4491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3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8 243 868 0 0,'0'0'1475'0'0,"-7"-14"8886"0"0,28 3-7816 0 0,0 1-1 0 0,35-12 0 0 0,-30 13-786 0 0,39-20-1 0 0,-57 25-1549 0 0,1-2-1 0 0,-1 1 1 0 0,0-1-1 0 0,-1 0 1 0 0,0 0-1 0 0,1-1 1 0 0,-2 0-1 0 0,9-11 1 0 0,-15 18-204 0 0,7-10 105 0 0,0 1-1 0 0,0-1 0 0 0,-1 0 1 0 0,-1 0-1 0 0,9-22 0 0 0,-14 31 16 0 0,-4 13 1893 0 0,-1 4-1578 0 0,1 0 1 0 0,1-1-1 0 0,0 1 0 0 0,2 1 0 0 0,-1 18 0 0 0,2-27-525 0 0,0 0-1 0 0,0 1 0 0 0,1-1 0 0 0,1 0 1 0 0,-1 0-1 0 0,1-1 0 0 0,0 1 0 0 0,1 0 1 0 0,0-1-1 0 0,0 1 0 0 0,9 12 0 0 0,-10-17-467 0 0,0 0 0 0 0,1 0-1 0 0,0 0 1 0 0,0 0 0 0 0,0-1-1 0 0,0 1 1 0 0,6 3-1 0 0,11 1-7898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79 444 0 0,'0'-12'1244'0'0,"0"11"-832"0"0,0-1 0 0 0,-1 1 0 0 0,1-1 0 0 0,0 1 0 0 0,0 0 0 0 0,0-1 0 0 0,1 1 0 0 0,-1-1 0 0 0,0 1 0 0 0,0 0 0 0 0,1-1 0 0 0,-1 1 0 0 0,1 0 0 0 0,-1-1 0 0 0,2 0 0 0 0,-1 1-173 0 0,1 0-1 0 0,0 0 1 0 0,0 0 0 0 0,0 0 0 0 0,0 0 0 0 0,0 1-1 0 0,0-1 1 0 0,0 1 0 0 0,0-1 0 0 0,0 1 0 0 0,0 0-1 0 0,0 0 1 0 0,0 0 0 0 0,3 0 0 0 0,196-3 4365 0 0,102 11-2650 0 0,-112-2-888 0 0,115 3 159 0 0,253 4 554 0 0,4-35-264 0 0,-394 1-1061 0 0,-80 9 56 0 0,104-2 0 0 0,-191 14-481 0 0,0 0 1 0 0,1 1-1 0 0,-1-1 0 0 0,0 0 0 0 0,1 1 1 0 0,-1 0-1 0 0,0-1 0 0 0,0 1 0 0 0,1 0 1 0 0,-1 0-1 0 0,0 0 0 0 0,0 0 0 0 0,0 1 1 0 0,0-1-1 0 0,0 1 0 0 0,-1-1 0 0 0,1 1 1 0 0,0-1-1 0 0,-1 1 0 0 0,1 0 0 0 0,-1 0 1 0 0,1 0-1 0 0,-1 0 0 0 0,0 0 0 0 0,0 0 1 0 0,0 0-1 0 0,0 0 0 0 0,0 1 0 0 0,-1-1 1 0 0,1 0-1 0 0,-1 1 0 0 0,1-1 0 0 0,-1 0 1 0 0,0 3-1 0 0,2 12 118 0 0,-1 0 0 0 0,-1 0 0 0 0,-5 33 0 0 0,2-21 5 0 0,-3 93 955 0 0,10 125 0 0 0,0-193-641 0 0,2 0 1 0 0,3 0-1 0 0,2 0 1 0 0,33 92 0 0 0,-39-132-240 0 0,-1-5-120 0 0,0 0 0 0 0,-1-1 0 0 0,0 1-1 0 0,-1 1 1 0 0,0-1 0 0 0,1 10 0 0 0,-4-14-105 0 0,0-4-4 0 0,1-1 1 0 0,-1 1-1 0 0,1-1 1 0 0,-1 1-1 0 0,1-1 0 0 0,-1 1 1 0 0,1-1-1 0 0,-1 0 0 0 0,1 1 1 0 0,-1-1-1 0 0,0 0 1 0 0,1 0-1 0 0,-1 1 0 0 0,0-1 1 0 0,1 0-1 0 0,-1 0 1 0 0,0 0-1 0 0,1 0 0 0 0,-1 0 1 0 0,0 0-1 0 0,1 0 0 0 0,-1 0 1 0 0,0 0-1 0 0,0 0 1 0 0,1 0-1 0 0,-1 0 0 0 0,0 0 1 0 0,1-1-1 0 0,-2 1 1 0 0,-5-1-43 0 0,-191-35-849 0 0,110 18 651 0 0,-976-128-2500 0 0,786 131 1544 0 0,-518 37-1 0 0,642-6-458 0 0,53-2-2752 0 0,83-13-1485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1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9 7361 0 0,'-44'-1'13744'0'0,"48"0"-13196"0"0,91-5 847 0 0,114 7 0 0 0,-133 0-1138 0 0,792 57 1845 0 0,-427-21-1040 0 0,-375-32-874 0 0,-2 1 90 0 0,0-3 0 0 0,78-6 0 0 0,-95-11 99 0 0,-42 12-278 0 0,1-1 0 0 0,0 1 1 0 0,0 0-1 0 0,1 1 0 0 0,-1-1 1 0 0,10 0-1 0 0,-16 3-94 0 0,1-1-1 0 0,0 1 1 0 0,-1 0-1 0 0,1-1 1 0 0,-1 1-1 0 0,1 0 1 0 0,-1-1-1 0 0,1 1 1 0 0,-1 0-1 0 0,1-1 1 0 0,-1 1-1 0 0,0 0 1 0 0,1 0-1 0 0,-1 0 1 0 0,0-1-1 0 0,0 1 1 0 0,0 0-1 0 0,0 0 1 0 0,0 0-1 0 0,0 0 1 0 0,0-1-1 0 0,0 1 1 0 0,0 0-1 0 0,0 0 1 0 0,0 0-1 0 0,0 0 1 0 0,0-1-1 0 0,-1 1 1 0 0,1 0-1 0 0,-1 1 1 0 0,-6 34 13 0 0,6-31-3 0 0,-26 129 543 0 0,6 2-1 0 0,5 1 0 0 0,5 208 0 0 0,11-293-402 0 0,1 17-85 0 0,10 76 0 0 0,-14-129-2622 0 0,2-15 1705 0 0,0 0 0 0 0,0 1 1 0 0,0-1-1 0 0,0 0 1 0 0,0 0-1 0 0,-1 0 0 0 0,1 0 1 0 0,0-1-1 0 0,0 1 1 0 0,-1 0-1 0 0,1 0 1 0 0,-1-1-1 0 0,-2 1 0 0 0,-2 2-2282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1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2 368 0 0,'-16'0'12354'0'0,"47"-1"-8691"0"0,51 1-2006 0 0,1010 75 7923 0 0,-1072-70-9737 0 0,-5-2-2728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1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 5004 0 0,'-1'0'377'0'0,"0"0"-1"0"0,1-1 0 0 0,-1 1 1 0 0,1 0-1 0 0,-1-1 0 0 0,1 1 0 0 0,-1 0 1 0 0,0-1-1 0 0,1 1 0 0 0,-1 0 1 0 0,0 0-1 0 0,1 0 0 0 0,-1 0 0 0 0,0 0 1 0 0,1 0-1 0 0,-1 0 0 0 0,0 0 1 0 0,1 0-1 0 0,-1 0 0 0 0,0 0 0 0 0,1 0 1 0 0,-1 0-1 0 0,0 1 0 0 0,1-1 1 0 0,-1 0-1 0 0,0 0 0 0 0,1 1 1 0 0,-1-1-1 0 0,1 1 0 0 0,-2 0 0 0 0,-7 23 4269 0 0,10 48-3749 0 0,1-53 439 0 0,3 108 505 0 0,-5 531 3228 0 0,-1-651-5281 0 0,1 0 0 0 0,-1-1 0 0 0,2 1 0 0 0,-1 0 0 0 0,1-1 0 0 0,2 14-1 0 0,-2-19-26 0 0,-1 1 0 0 0,1-1 0 0 0,-1 0 0 0 0,1 1 0 0 0,0-1 0 0 0,0 0 0 0 0,-1 0-1 0 0,1 0 1 0 0,0 0 0 0 0,0 0 0 0 0,0 0 0 0 0,0 0 0 0 0,0 0 0 0 0,1 0 0 0 0,0 1-1 0 0,0-1-337 0 0,0-1-1 0 0,0 1 0 0 0,-1-1 1 0 0,1 1-1 0 0,0-1 0 0 0,0 0 1 0 0,0 1-1 0 0,0-1 0 0 0,-1 0 1 0 0,1 0-1 0 0,0-1 0 0 0,0 1 1 0 0,0 0-1 0 0,0-1 0 0 0,1 0 1 0 0,16-4-2142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79 6149 0 0,'1'-8'2246'0'0,"10"-37"3769"0"0,-11 43-5862 0 0,1 1 1 0 0,-1 0 0 0 0,1-1 0 0 0,-1 1-1 0 0,1 0 1 0 0,-1-1 0 0 0,1 1 0 0 0,0 0 0 0 0,0 0-1 0 0,0 0 1 0 0,0 0 0 0 0,0 0 0 0 0,0 0-1 0 0,0 0 1 0 0,0 0 0 0 0,0 0 0 0 0,0 0-1 0 0,0 0 1 0 0,1 1 0 0 0,-1-1 0 0 0,0 0-1 0 0,1 1 1 0 0,-1-1 0 0 0,0 1 0 0 0,1 0-1 0 0,1-1 1 0 0,-1 1-44 0 0,0 1 0 0 0,0-1 0 0 0,0 1-1 0 0,0 0 1 0 0,1 0 0 0 0,-1-1 0 0 0,0 1 0 0 0,-1 0 0 0 0,1 1 0 0 0,0-1-1 0 0,0 0 1 0 0,0 0 0 0 0,-1 1 0 0 0,1-1 0 0 0,-1 1 0 0 0,1 0 0 0 0,-1-1 0 0 0,0 1-1 0 0,1 0 1 0 0,-1 0 0 0 0,2 4 0 0 0,18 45 1028 0 0,-19-47-990 0 0,18 74 1017 0 0,-3 0 0 0 0,-3 0 0 0 0,4 113 0 0 0,5 28 599 0 0,11 79 285 0 0,-22-180-810 0 0,-11-113-1106 0 0,0-2-79 0 0,-1 0 0 0 0,1 0 0 0 0,0-1 0 0 0,-1 1 0 0 0,0 0 0 0 0,0 0 0 0 0,0 0 0 0 0,0 0 0 0 0,0 0 0 0 0,0 0-1 0 0,-2 4 1 0 0,0-7-53 0 0,1-1 0 0 0,-1 1-1 0 0,0 0 1 0 0,0 0 0 0 0,0-1-1 0 0,0 1 1 0 0,0-1 0 0 0,1 0-1 0 0,-1 1 1 0 0,0-1 0 0 0,0 0-1 0 0,1 0 1 0 0,-1 0-1 0 0,1 0 1 0 0,-1 0 0 0 0,1-1-1 0 0,-2 0 1 0 0,-3-2-2 0 0,-42-21-238 0 0,-2 2 0 0 0,-1 3 1 0 0,0 2-1 0 0,-2 2 0 0 0,-95-16 0 0 0,39 16-555 0 0,-207 0 0 0 0,315 16 418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14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8189 0 0,'0'0'7156'0'0,"5"4"-3241"0"0,7 9-2202 0 0,-5 12-906 0 0,0 0 0 0 0,-2 1 0 0 0,-1 0 0 0 0,-1 0 0 0 0,-1 51 0 0 0,0-3 120 0 0,93 821 5057 0 0,-87-798-5963 0 0,-3 107-1 0 0,-5-192-20 0 0,0-7 0 0 0,-2 0-84 0 0,1-4-434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17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5 132 0 0,'0'0'172'0'0,"0"0"0"0"0,0-1 1 0 0,0 1-1 0 0,0 0 0 0 0,0 0 0 0 0,-1-1 0 0 0,1 1 0 0 0,0 0 1 0 0,0 0-1 0 0,-1-1 0 0 0,1 1 0 0 0,0 0 0 0 0,0 0 1 0 0,-1 0-1 0 0,1-1 0 0 0,0 1 0 0 0,0 0 0 0 0,-1 0 0 0 0,1 0 1 0 0,0 0-1 0 0,-1 0 0 0 0,1 0 0 0 0,0 0 0 0 0,-1 0 0 0 0,1-1 1 0 0,0 1-1 0 0,0 0 0 0 0,-1 0 0 0 0,1 1 0 0 0,0-1 1 0 0,-1 0-1 0 0,1 0 0 0 0,0 0 0 0 0,-1 0 0 0 0,1 0 0 0 0,0 0 1 0 0,-1 0-1 0 0,1 0 0 0 0,0 0 0 0 0,0 1 0 0 0,-1-1 1 0 0,-3 18 3092 0 0,6 39-1698 0 0,-1-40-464 0 0,2 42 176 0 0,22 628 5680 0 0,-50 75-915 0 0,15-666-5378 0 0,-22 151 1456 0 0,21-184-1127 0 0,11-62-985 0 0,0 0 0 0 0,0 0 1 0 0,0 0-1 0 0,1 0 1 0 0,-1 0-1 0 0,0-1 1 0 0,1 1-1 0 0,-1 0 0 0 0,1 0 1 0 0,-1 0-1 0 0,1-1 1 0 0,-1 1-1 0 0,1 0 1 0 0,0-1-1 0 0,-1 1 0 0 0,1 0 1 0 0,0-1-1 0 0,-1 1 1 0 0,1-1-1 0 0,0 1 1 0 0,0-1-1 0 0,0 1 1 0 0,-1-1-1 0 0,1 0 0 0 0,0 1 1 0 0,0-1-1 0 0,0 0 1 0 0,0 0-1 0 0,0 0 1 0 0,0 0-1 0 0,-1 0 0 0 0,3 0 1 0 0,38 2 57 0 0,-27-2-42 0 0,353-19 56 0 0,-174 3-167 0 0,1276-45-62 0 0,-116-2 136 0 0,-751 32 38 0 0,1409-2 137 0 0,1 90 218 0 0,-1587-39-314 0 0,-281-12-47 0 0,639 18 118 0 0,-314-21-63 0 0,111-2-12 0 0,723-3 121 0 0,-887 8-185 0 0,-153 0 0 0 0,166 4 0 0 0,359 6 0 0 0,180 2 0 0 0,50-27 0 0 0,164 2 0 0 0,-404 0 0 0 0,-616 4 0 0 0,1730-49 0 0 0,-596 13 0 0 0,1215 3 0 0 0,-988 41 0 0 0,-1111-2 0 0 0,-136-1 0 0 0,187-1 0 0 0,-274-1 0 0 0,104 0 0 0 0,-8 4 0 0 0,612 33 0 0 0,-549-16 0 0 0,248 11 0 0 0,-457-25 0 0 0,-127-7 0 0 0,3-2-6726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1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2 416 0 0,'0'0'100'0'0,"0"0"0"0"0,0-1 0 0 0,1 1 0 0 0,-1 0 0 0 0,0 0 0 0 0,0 0 0 0 0,0 0 0 0 0,0 0 0 0 0,1 0 0 0 0,-1 0 0 0 0,0 0 0 0 0,0 0 0 0 0,0 0-1 0 0,0 0 1 0 0,1 0 0 0 0,-1 0 0 0 0,0 0 0 0 0,0 0 0 0 0,0 0 0 0 0,0 0 0 0 0,1 0 0 0 0,-1 0 0 0 0,0 0 0 0 0,0 0 0 0 0,0 0 0 0 0,0 0 0 0 0,1 0 0 0 0,-1 0 0 0 0,0 0 0 0 0,0 0 0 0 0,0 1 0 0 0,0-1 0 0 0,1 0 0 0 0,-1 0 0 0 0,0 0 0 0 0,0 0 0 0 0,0 0 0 0 0,0 0 0 0 0,0 1-1 0 0,0-1 1 0 0,0 0 0 0 0,1 0 0 0 0,-1 0 0 0 0,0 0 0 0 0,0 1 0 0 0,0-1 0 0 0,0 0 0 0 0,0 0 0 0 0,0 0 0 0 0,0 0 0 0 0,0 1 0 0 0,9 18 2236 0 0,4 18-513 0 0,-13-37-1776 0 0,16 59 1828 0 0,-2 0 0 0 0,11 116 1 0 0,-12 127 721 0 0,-9-163-1514 0 0,-1 97 393 0 0,-4-105-69 0 0,32 249 0 0 0,-24-332-924 0 0,0 60-1 0 0,-6-42-2756 0 0,3-59 558 0 0,-2-4 148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1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23 620 0 0,'4'-23'9969'0'0,"-2"38"-6246"0"0,-3 53-3297 0 0,0-56 621 0 0,36 1008 7861 0 0,13-323-6236 0 0,-43-680-5317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19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5 444 0 0,'-9'-5'3020'0'0,"4"5"640"0"0,2 4-3183 0 0,0 0 1 0 0,0 1-1 0 0,0-1 1 0 0,1 0-1 0 0,0 1 1 0 0,-1 0-1 0 0,1-1 1 0 0,1 1-1 0 0,-1 0 1 0 0,1 0-1 0 0,0 0 1 0 0,-1 6-1 0 0,-7 70 1732 0 0,9-70-1806 0 0,-10 594 6733 0 0,11-428-4904 0 0,-36 292 1 0 0,19-344-971 0 0,5 0 1 0 0,6 167 0 0 0,5-291-1426 0 0,0 0 0 0 0,-1 0 1 0 0,1-1-1 0 0,0 1 1 0 0,0 0-1 0 0,0 0 1 0 0,0 0-1 0 0,1 0 1 0 0,-1 0-1 0 0,0 0 0 0 0,0 0 1 0 0,0-1-1 0 0,1 1 1 0 0,-1 0-1 0 0,0 0 1 0 0,1 0-1 0 0,-1-1 1 0 0,1 1-1 0 0,-1 0 1 0 0,1 0-1 0 0,-1-1 0 0 0,1 1 1 0 0,-1 0-1 0 0,1-1 1 0 0,0 1-1 0 0,-1-1 1 0 0,1 1-1 0 0,1 0 1 0 0,-1-1-305 0 0,0-1 1 0 0,1 1-1 0 0,-1-1 1 0 0,0 0 0 0 0,1 1-1 0 0,-1-1 1 0 0,0 0-1 0 0,0 0 1 0 0,0 0 0 0 0,0 0-1 0 0,0 0 1 0 0,0 0-1 0 0,0 0 1 0 0,0 0 0 0 0,0 0-1 0 0,0 0 1 0 0,1-2-1 0 0,7-10-2654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3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56 972 0 0,'7'-4'23722'0'0,"31"2"-20784"0"0,-6 1-3630 0 0,-15-1 3013 0 0,142-31 359 0 0,-105 20-8399 0 0,-46 13-711 0 0,-6 0 5275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22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51 476 0 0,'-3'-4'401'0'0,"-1"1"0"0"0,1 0 1 0 0,-1 0-1 0 0,0 0 0 0 0,0 0 0 0 0,0 1 1 0 0,0-1-1 0 0,0 1 0 0 0,0 0 0 0 0,-1 0 0 0 0,1 1 1 0 0,-1-1-1 0 0,1 1 0 0 0,-1 0 0 0 0,0 0 0 0 0,1 0 1 0 0,-1 1-1 0 0,0 0 0 0 0,0 0 0 0 0,1 0 1 0 0,-1 1-1 0 0,0-1 0 0 0,-7 3 0 0 0,3-2 125 0 0,0 1 1 0 0,1 0-1 0 0,-1 1 0 0 0,1 0 0 0 0,0 0 1 0 0,0 1-1 0 0,0 0 0 0 0,0 1 0 0 0,1-1 1 0 0,0 1-1 0 0,-12 11 0 0 0,18-15-437 0 0,1 0 0 0 0,-1 0 0 0 0,0 0-1 0 0,1 1 1 0 0,-1-1 0 0 0,1 0 0 0 0,0 1 0 0 0,-1-1-1 0 0,1 0 1 0 0,0 1 0 0 0,0-1 0 0 0,0 0 0 0 0,0 1-1 0 0,0-1 1 0 0,0 1 0 0 0,0-1 0 0 0,1 0 0 0 0,-1 1 0 0 0,0-1-1 0 0,1 0 1 0 0,-1 1 0 0 0,1-1 0 0 0,-1 0 0 0 0,1 0-1 0 0,0 1 1 0 0,0-1 0 0 0,-1 0 0 0 0,1 0 0 0 0,0 0-1 0 0,0 0 1 0 0,0 0 0 0 0,2 1 0 0 0,36 34 822 0 0,-35-32-701 0 0,136 92 1736 0 0,-108-77-1638 0 0,0 1 0 0 0,-1 2 0 0 0,-2 1-1 0 0,0 2 1 0 0,39 42 0 0 0,-64-63-266 0 0,-1 0 0 0 0,0 1 0 0 0,1 0 0 0 0,-2-1 0 0 0,1 1 0 0 0,0 0-1 0 0,-1 0 1 0 0,0 0 0 0 0,0 1 0 0 0,-1-1 0 0 0,0 0 0 0 0,0 1 0 0 0,1 7 0 0 0,-2-10-21 0 0,-1 1-1 0 0,1 0 1 0 0,-1-1-1 0 0,0 1 1 0 0,0-1-1 0 0,0 1 1 0 0,-1-1-1 0 0,1 1 1 0 0,-1-1 0 0 0,0 0-1 0 0,0 0 1 0 0,0 0-1 0 0,0 0 1 0 0,0 0-1 0 0,-1 0 1 0 0,1-1-1 0 0,-1 1 1 0 0,0-1 0 0 0,0 0-1 0 0,-5 4 1 0 0,-3 0-51 0 0,1 0-1 0 0,-2-1 1 0 0,1 0 0 0 0,0-1 0 0 0,-1 0 0 0 0,0-1 0 0 0,1 0 0 0 0,-1-1 0 0 0,-1-1-1 0 0,-12 1 1 0 0,16-1 1 0 0,0-1 0 0 0,0 0 0 0 0,0 0 0 0 0,0-1 0 0 0,0 0 0 0 0,0-1 0 0 0,0 0 0 0 0,1 0 0 0 0,-1-1 0 0 0,1 0 0 0 0,0-1 0 0 0,-1 1 0 0 0,2-2 0 0 0,-12-6 0 0 0,14 6 17 0 0,1-1-1 0 0,0 0 1 0 0,0 0 0 0 0,0 0 0 0 0,0 0-1 0 0,1-1 1 0 0,0 1 0 0 0,0-1 0 0 0,1 0 0 0 0,0 0-1 0 0,0 0 1 0 0,1 0 0 0 0,-1 0 0 0 0,2 0-1 0 0,-1 0 1 0 0,1-12 0 0 0,0-13-53 0 0,2 0 0 0 0,7-39 0 0 0,8 2-68 0 0,2-21 127 0 0,-17 82 48 0 0,-2 0-1 0 0,1 0 1 0 0,-1 0-1 0 0,0 0 1 0 0,-1 0-1 0 0,0 0 1 0 0,0 0-1 0 0,-4-13 1 0 0,3 17-26 0 0,0-1-1 0 0,-1 1 1 0 0,0 0 0 0 0,0 0 0 0 0,0 0-1 0 0,0 0 1 0 0,-1 0 0 0 0,1 0 0 0 0,-1 1-1 0 0,0 0 1 0 0,0 0 0 0 0,0 0 0 0 0,-1 0 0 0 0,1 1-1 0 0,-1 0 1 0 0,1-1 0 0 0,-1 2 0 0 0,0-1-1 0 0,0 0 1 0 0,0 1 0 0 0,1 0 0 0 0,-1 0-1 0 0,-8 0 1 0 0,-6-1-215 0 0,0 1-1 0 0,0 1 1 0 0,0 0 0 0 0,-37 7-1 0 0,41-1-942 0 0,14-5 805 0 0,1 0 0 0 0,-1 0 0 0 0,1 0 0 0 0,-1 0 0 0 0,1 0 0 0 0,-1 0-1 0 0,1 0 1 0 0,0 0 0 0 0,-1 0 0 0 0,1 0 0 0 0,0 0 0 0 0,0 0 0 0 0,0 0 0 0 0,0 0 0 0 0,0 0-1 0 0,0 0 1 0 0,0 0 0 0 0,0 0 0 0 0,0 0 0 0 0,1 0 0 0 0,-1 0 0 0 0,0 0 0 0 0,1 0-1 0 0,-1 0 1 0 0,0 0 0 0 0,1 0 0 0 0,-1 0 0 0 0,2 1 0 0 0,3 8-1862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2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1 155 572 0 0,'75'27'7949'0'0,"-57"-22"-6346"0"0,0 1-1 0 0,0 0 0 0 0,-1 2 0 0 0,0 0 1 0 0,22 14-1 0 0,-16-4 530 0 0,-16-14 605 0 0,-18-22-2224 0 0,8 13-455 0 0,1-1 0 0 0,-1 0-1 0 0,1 1 1 0 0,0-1-1 0 0,1-1 1 0 0,-1 1-1 0 0,1 0 1 0 0,1 0 0 0 0,-1 0-1 0 0,1 0 1 0 0,0-1-1 0 0,0 1 1 0 0,1 0-1 0 0,0 0 1 0 0,0-1 0 0 0,0 1-1 0 0,1 0 1 0 0,0 0-1 0 0,0 1 1 0 0,6-11-1 0 0,-5 8 36 0 0,1 1 0 0 0,0 0-1 0 0,0 0 1 0 0,1 0 0 0 0,-1 0-1 0 0,2 1 1 0 0,-1 0-1 0 0,1 0 1 0 0,0 0 0 0 0,0 1-1 0 0,1-1 1 0 0,-1 2-1 0 0,1-1 1 0 0,14-6 0 0 0,-18 9-67 0 0,0 1 1 0 0,-1 0 0 0 0,1 1 0 0 0,0-1-1 0 0,0 0 1 0 0,0 1 0 0 0,0 0-1 0 0,-1-1 1 0 0,1 1 0 0 0,0 0-1 0 0,0 1 1 0 0,0-1 0 0 0,0 0-1 0 0,0 1 1 0 0,0 0 0 0 0,-1-1 0 0 0,1 1-1 0 0,0 0 1 0 0,-1 1 0 0 0,1-1-1 0 0,0 0 1 0 0,-1 1 0 0 0,1-1-1 0 0,-1 1 1 0 0,0 0 0 0 0,0 0 0 0 0,0 0-1 0 0,0 0 1 0 0,0 0 0 0 0,0 0-1 0 0,0 1 1 0 0,-1-1 0 0 0,1 0-1 0 0,-1 1 1 0 0,2 3 0 0 0,1 2-5 0 0,-1-1-1 0 0,-1 1 1 0 0,0 0 0 0 0,0 0 0 0 0,0 0-1 0 0,-1 0 1 0 0,0 0 0 0 0,0 0 0 0 0,-1 0-1 0 0,0 0 1 0 0,-2 10 0 0 0,1-16-23 0 0,0 1 1 0 0,1-1-1 0 0,-1 1 0 0 0,1-1 1 0 0,-1 1-1 0 0,1-1 0 0 0,0 1 1 0 0,0 0-1 0 0,0-1 0 0 0,0 1 1 0 0,1-1-1 0 0,-1 1 0 0 0,1-1 1 0 0,0 1-1 0 0,-1-1 0 0 0,1 1 1 0 0,0-1-1 0 0,0 0 0 0 0,1 1 1 0 0,-1-1-1 0 0,0 0 0 0 0,3 3 1 0 0,-1-4 10 0 0,0 1 0 0 0,0-1 0 0 0,0 0 1 0 0,0 0-1 0 0,1 0 0 0 0,-1 0 0 0 0,0-1 1 0 0,0 0-1 0 0,1 1 0 0 0,-1-1 0 0 0,0 0 1 0 0,5-1-1 0 0,10 1 61 0 0,155-8 186 0 0,-155 11-2264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2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72 484 0 0,'-5'-71'12589'0'0,"9"109"-10219"0"0,-3 248 2787 0 0,3-265-7003 0 0,3-11-5874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2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9 704 0 0,'-32'-6'4422'0'0,"31"6"-4091"0"0,0-1 0 0 0,0 1 0 0 0,0 0-1 0 0,0-1 1 0 0,0 1 0 0 0,0 0 0 0 0,1 0 0 0 0,-1 0 0 0 0,0 0-1 0 0,0 0 1 0 0,0 0 0 0 0,0 0 0 0 0,0 0 0 0 0,0 0-1 0 0,0 1 1 0 0,0-1 0 0 0,0 0 0 0 0,0 1 0 0 0,1-1-1 0 0,-1 0 1 0 0,0 1 0 0 0,0-1 0 0 0,0 1 0 0 0,1-1 0 0 0,-1 1-1 0 0,0 0 1 0 0,1-1 0 0 0,-1 1 0 0 0,-1 1 1473 0 0,6 0-718 0 0,10 3-492 0 0,-1-1 0 0 0,1-1 0 0 0,0 0 0 0 0,0 0 0 0 0,0-2 1 0 0,0 0-1 0 0,17-1 0 0 0,112-9 1825 0 0,-102 5-1389 0 0,-23 2-1170 0 0,21 0 2096 0 0,-23 9-4614 0 0,-5 10-5760 0 0,-8-11 5579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24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86 432 0 0,'1'-3'379'0'0,"0"1"-1"0"0,1 0 1 0 0,-1 0-1 0 0,0 0 1 0 0,1 0-1 0 0,0 0 1 0 0,-1 0-1 0 0,1 0 1 0 0,0 1-1 0 0,0-1 1 0 0,0 1 0 0 0,0-1-1 0 0,0 1 1 0 0,0 0-1 0 0,0 0 1 0 0,1 0-1 0 0,-1 0 1 0 0,4-1-1 0 0,51-14 3260 0 0,-43 12-2543 0 0,-1 1-576 0 0,94-21 4706 0 0,-37 17-4582 0 0,-63 9-6804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2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1 196 872 0 0,'1'-1'242'0'0,"0"1"1"0"0,0-1-1 0 0,0 0 0 0 0,1 1 1 0 0,-1-1-1 0 0,0 1 0 0 0,0-1 0 0 0,1 1 1 0 0,-1 0-1 0 0,0-1 0 0 0,1 1 1 0 0,-1 0-1 0 0,0 0 0 0 0,1 0 0 0 0,-1 0 1 0 0,0 0-1 0 0,1 0 0 0 0,-1 0 1 0 0,0 1-1 0 0,1-1 0 0 0,-1 0 0 0 0,2 2 1 0 0,1 0 93 0 0,-1-1 1 0 0,0 1 0 0 0,-1 0-1 0 0,1 1 1 0 0,0-1 0 0 0,0 0-1 0 0,-1 1 1 0 0,4 5 0 0 0,4 6 599 0 0,0 1 0 0 0,13 29 1 0 0,-17-32-221 0 0,49 104 2801 0 0,-33-65-1796 0 0,3-2 0 0 0,1 0 1 0 0,58 79-1 0 0,-83-127-1605 0 0,0 1 0 0 0,0 0 0 0 0,0 0 1 0 0,1-1-1 0 0,-1 1 0 0 0,1-1 0 0 0,0 1 0 0 0,-1-1 0 0 0,1 0 0 0 0,0 0 0 0 0,0 0 1 0 0,-1 0-1 0 0,1 0 0 0 0,0 0 0 0 0,0 0 0 0 0,0 0 0 0 0,0-1 0 0 0,1 1 0 0 0,-1-1 0 0 0,0 1 1 0 0,0-1-1 0 0,0 0 0 0 0,0 0 0 0 0,3 0 0 0 0,-2-2-31 0 0,0 1 0 0 0,0-1-1 0 0,0 1 1 0 0,0-1 0 0 0,0 0 0 0 0,-1 0-1 0 0,1 0 1 0 0,-1 0 0 0 0,1-1 0 0 0,-1 1-1 0 0,0-1 1 0 0,0 1 0 0 0,0-1 0 0 0,0 0-1 0 0,2-5 1 0 0,26-50 432 0 0,-2-1 1 0 0,34-112-1 0 0,16-37 312 0 0,-59 172-379 0 0,27-40-1 0 0,-3 6-1987 0 0,-42 69 894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2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1 651 300 0 0,'18'9'6302'0'0,"1"-11"-5344"0"0,-1 0 0 0 0,0-2 0 0 0,0 0 0 0 0,0-1 0 0 0,0-1 0 0 0,-1-1 0 0 0,0 0 0 0 0,26-15 0 0 0,-28 12-605 0 0,0 0 1 0 0,0-1 0 0 0,-1-1 0 0 0,-1 0 0 0 0,0-1-1 0 0,0 0 1 0 0,-2-1 0 0 0,1-1 0 0 0,-2 1 0 0 0,0-2-1 0 0,-1 1 1 0 0,0-1 0 0 0,-1-1 0 0 0,5-17 0 0 0,0-13 220 0 0,-2 0 1 0 0,-1-1 0 0 0,-4 0-1 0 0,-1 0 1 0 0,-2-74 0 0 0,-5 103-245 0 0,-2 31-110 0 0,0 34-64 0 0,5-28-133 0 0,3 40 105 0 0,3-1 0 0 0,20 83 0 0 0,-12-118-1963 0 0,-7-18-1170 0 0,1-5-3389 0 0,2-4 4017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2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52 632 0 0,'-21'-36'4803'0'0,"12"21"2451"0"0,2 29-5461 0 0,1 1 0 0 0,-8 28 0 0 0,12-37-1682 0 0,1 0 0 0 0,0 1-1 0 0,0-1 1 0 0,0 1 0 0 0,1-1 0 0 0,0 1-1 0 0,0-1 1 0 0,0 1 0 0 0,3 11 0 0 0,-2-16-348 0 0,1 1 1 0 0,-1-1 0 0 0,0 1-1 0 0,1-1 1 0 0,-1 0 0 0 0,1 0-1 0 0,-1 0 1 0 0,1 0 0 0 0,0 0-1 0 0,0 0 1 0 0,0 0 0 0 0,4 2-1 0 0,16 9-4594 0 0,-11-8 2900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28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63 292 0 0,'1'-1'367'0'0,"-1"-1"0"0"0,1 0 0 0 0,-1 0 0 0 0,0 1 0 0 0,0-1 0 0 0,0 0 0 0 0,0 0 0 0 0,0 0 0 0 0,0 1 1 0 0,0-1-1 0 0,-1 0 0 0 0,1 0 0 0 0,0 1 0 0 0,-1-1 0 0 0,0 0 0 0 0,1 0 0 0 0,-1 1 0 0 0,0-1 0 0 0,0 1 0 0 0,0-1 0 0 0,0 1 0 0 0,-2-3 0 0 0,0 2 12 0 0,1 0-1 0 0,-1 0 0 0 0,0 0 1 0 0,0 0-1 0 0,0 1 0 0 0,0 0 1 0 0,0-1-1 0 0,0 1 0 0 0,0 0 1 0 0,-1 0-1 0 0,-4 0 1 0 0,-2-1 119 0 0,0 1 1 0 0,0 1 0 0 0,0 0 0 0 0,0 0 0 0 0,0 1-1 0 0,0 0 1 0 0,-13 4 0 0 0,4 2-110 0 0,-1 0-1 0 0,2 1 1 0 0,-1 1-1 0 0,1 1 1 0 0,1 1 0 0 0,0 0-1 0 0,0 2 1 0 0,1-1-1 0 0,-14 16 1 0 0,22-20-245 0 0,0 0-1 0 0,0 0 1 0 0,1 1 0 0 0,0-1-1 0 0,1 2 1 0 0,0-1-1 0 0,1 1 1 0 0,0 0 0 0 0,0 0-1 0 0,1 0 1 0 0,0 0 0 0 0,1 1-1 0 0,0 0 1 0 0,1 0 0 0 0,0-1-1 0 0,0 1 1 0 0,1 1 0 0 0,1 13-1 0 0,2-12-27 0 0,1 0 1 0 0,0 0-1 0 0,1-1 0 0 0,0 0 0 0 0,1 1 0 0 0,1-1 0 0 0,0-1 0 0 0,0 1 1 0 0,1-1-1 0 0,0-1 0 0 0,1 1 0 0 0,1-1 0 0 0,-1 0 0 0 0,2-1 1 0 0,14 12-1 0 0,-14-13-51 0 0,0 0-1 0 0,0 0 1 0 0,1-2 0 0 0,0 1 0 0 0,1-1 0 0 0,-1-1-1 0 0,1 0 1 0 0,0-1 0 0 0,1 0 0 0 0,-1-1 0 0 0,0 0 0 0 0,1-1-1 0 0,0 0 1 0 0,0-1 0 0 0,24-1 0 0 0,-34-1-74 0 0,0 1 0 0 0,0-1 1 0 0,-1 1-1 0 0,1-1 0 0 0,0 0 0 0 0,0 0 1 0 0,-1 0-1 0 0,1 0 0 0 0,-1 0 0 0 0,1-1 1 0 0,-1 1-1 0 0,0-1 0 0 0,1 0 0 0 0,-1 0 1 0 0,0 0-1 0 0,0 0 0 0 0,0 0 0 0 0,0 0 1 0 0,-1 0-1 0 0,1 0 0 0 0,-1-1 1 0 0,1 1-1 0 0,1-4 0 0 0,-3 4-1 0 0,1 0-1 0 0,-1 0 1 0 0,1-1-1 0 0,-1 1 1 0 0,0 0-1 0 0,1 0 1 0 0,-1 0-1 0 0,-1-1 1 0 0,1 1-1 0 0,0 0 1 0 0,0 0-1 0 0,-1 0 1 0 0,1 0 0 0 0,-1 0-1 0 0,0-1 1 0 0,1 1-1 0 0,-1 0 1 0 0,0 0-1 0 0,0 1 1 0 0,-1-1-1 0 0,1 0 1 0 0,0 0-1 0 0,-1 0 1 0 0,1 1-1 0 0,-1-1 1 0 0,1 1 0 0 0,-1-1-1 0 0,0 1 1 0 0,1 0-1 0 0,-3-2 1 0 0,-4-1-7 0 0,-1-1 1 0 0,1 1-1 0 0,-1 1 0 0 0,0 0 1 0 0,0 0-1 0 0,0 1 1 0 0,0 0-1 0 0,0 0 0 0 0,-1 1 1 0 0,1 1-1 0 0,-17 0 1 0 0,11 0-191 0 0,1 2 1 0 0,-1-1 0 0 0,1 2-1 0 0,-1 0 1 0 0,1 1 0 0 0,1 0 0 0 0,-15 7-1 0 0,26-10-90 0 0,-1-1 0 0 0,1 1 0 0 0,0 0 0 0 0,0 0 0 0 0,0 1 0 0 0,0-1 0 0 0,1 0 0 0 0,-1 1 0 0 0,0-1 0 0 0,0 1 0 0 0,1 0 0 0 0,-1-1 0 0 0,1 1 0 0 0,-1 0 0 0 0,0 3 0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29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1 438 6713 0 0,'51'5'12158'0'0,"2"5"-7124"0"0,-39-6-4634 0 0,1-1 1 0 0,-1 0-1 0 0,1-1 0 0 0,0-1 0 0 0,0 0 1 0 0,-1-1-1 0 0,1-1 0 0 0,25-4 0 0 0,-40 5-384 0 0,1 0-1 0 0,-1 0 1 0 0,1 0-1 0 0,-1 0 1 0 0,1 0 0 0 0,-1 0-1 0 0,1 0 1 0 0,-1-1-1 0 0,1 1 1 0 0,-1 0-1 0 0,1 0 1 0 0,-1-1 0 0 0,1 1-1 0 0,-1 0 1 0 0,0-1-1 0 0,1 1 1 0 0,-1 0-1 0 0,0-1 1 0 0,1 1-1 0 0,-1-1 1 0 0,0 1 0 0 0,1 0-1 0 0,-1-1 1 0 0,0 1-1 0 0,0-1 1 0 0,0 1-1 0 0,1-1 1 0 0,-1 1 0 0 0,0-1-1 0 0,0 1 1 0 0,0-1-1 0 0,0 1 1 0 0,0-1-1 0 0,0 1 1 0 0,0-1 0 0 0,0 1-1 0 0,0-1 1 0 0,0 1-1 0 0,0-1 1 0 0,0 1-1 0 0,-1-1 1 0 0,1 1 0 0 0,0-1-1 0 0,0 1 1 0 0,0-1-1 0 0,-1 1 1 0 0,1-1-1 0 0,0 1 1 0 0,0-1-1 0 0,-1 0 1 0 0,-22-24-207 0 0,15 18 162 0 0,-8-11-92 0 0,1 2 12 0 0,1 0-1 0 0,1-1 0 0 0,0-1 0 0 0,-13-22 1 0 0,24 36 94 0 0,0 0 0 0 0,0-1-1 0 0,0 0 1 0 0,0 1 0 0 0,1-1 0 0 0,0 0 0 0 0,0 0 0 0 0,0 0 0 0 0,0 1 0 0 0,1-1 0 0 0,0 0-1 0 0,0 0 1 0 0,0 0 0 0 0,0 0 0 0 0,1 0 0 0 0,0 0 0 0 0,0 0 0 0 0,0 1 0 0 0,1-1 0 0 0,0 0-1 0 0,0 1 1 0 0,0-1 0 0 0,5-7 0 0 0,3-1 32 0 0,0 1-1 0 0,1 0 1 0 0,1 1 0 0 0,0 0-1 0 0,0 1 1 0 0,1 0-1 0 0,0 1 1 0 0,1 1-1 0 0,-1 0 1 0 0,2 0 0 0 0,-1 2-1 0 0,1 0 1 0 0,19-5-1 0 0,-8 3 118 0 0,1 2-1 0 0,1 1 0 0 0,-1 1 0 0 0,1 1 0 0 0,0 1 0 0 0,50 4 0 0 0,-72-1-86 0 0,0-1-1 0 0,-1 1 0 0 0,1 0 1 0 0,0 0-1 0 0,0 1 1 0 0,-1 0-1 0 0,1 0 0 0 0,-1 0 1 0 0,1 1-1 0 0,8 6 1 0 0,-12-7-29 0 0,0-1-1 0 0,0 1 1 0 0,0 0 0 0 0,-1 0 0 0 0,1 0 0 0 0,-1 0 0 0 0,1 0 0 0 0,-1 1 0 0 0,0-1 0 0 0,0 0 0 0 0,0 1 0 0 0,0-1 0 0 0,0 0 0 0 0,0 1 0 0 0,-1-1 0 0 0,0 1 0 0 0,1-1 0 0 0,-1 1 0 0 0,0 0-1 0 0,0-1 1 0 0,0 1 0 0 0,0-1 0 0 0,-1 1 0 0 0,1-1 0 0 0,-1 1 0 0 0,1-1 0 0 0,-2 3 0 0 0,-6 19 59 0 0,-2-2 0 0 0,0 1 0 0 0,-21 33 0 0 0,19-37-18 0 0,1 0 0 0 0,1 1 0 0 0,1 0 1 0 0,-11 38-1 0 0,19-55-55 0 0,0-1-1 0 0,1 1 1 0 0,-1 0-1 0 0,1-1 1 0 0,0 1-1 0 0,0 0 1 0 0,0 0-1 0 0,0 0 1 0 0,0-1-1 0 0,1 1 1 0 0,-1 0-1 0 0,1-1 1 0 0,0 1-1 0 0,0 0 1 0 0,0-1-1 0 0,0 1 1 0 0,0-1-1 0 0,0 1 1 0 0,1-1-1 0 0,1 3 1 0 0,0-2 12 0 0,0 0 0 0 0,1 0 0 0 0,-1-1 0 0 0,0 1 0 0 0,1-1 1 0 0,0 0-1 0 0,0 0 0 0 0,-1 0 0 0 0,1 0 0 0 0,0-1 0 0 0,8 3 1 0 0,9 0-112 0 0,1-1 0 0 0,-1-1 0 0 0,1-1 0 0 0,25-1 0 0 0,-28 0-303 0 0,-16 0-484 0 0,15 2-645 0 0,-13 1-1893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33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0 112 0 0,'-13'8'650'0'0,"5"3"5943"0"0,8-10-6286 0 0,0-1 0 0 0,1 1 0 0 0,-1-1 0 0 0,0 1 0 0 0,0-1 0 0 0,0 1 0 0 0,1-1-1 0 0,-1 0 1 0 0,0 1 0 0 0,0-1 0 0 0,1 1 0 0 0,-1-1 0 0 0,0 1 0 0 0,1-1 0 0 0,-1 0 0 0 0,1 1-1 0 0,-1-1 1 0 0,0 0 0 0 0,1 1 0 0 0,-1-1 0 0 0,1 0 0 0 0,0 1 0 0 0,13 4 1006 0 0,9 0 708 0 0,1-1 1 0 0,33 2-1 0 0,15-4-762 0 0,3 1-6384 0 0,-64-3 2135 0 0,-3 0 428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3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73 119 340 0 0,'-46'-19'6775'0'0,"44"18"-6302"0"0,0 0 0 0 0,0-1 0 0 0,0 1 0 0 0,0-1-1 0 0,1 1 1 0 0,-1-1 0 0 0,1 0 0 0 0,-1 0 0 0 0,1 0 0 0 0,0 0 0 0 0,-1 0 0 0 0,1 0 0 0 0,0 0 0 0 0,0 0 0 0 0,1 0 0 0 0,-1 0 0 0 0,0-1 0 0 0,1 1 0 0 0,-1 0 0 0 0,1-1 0 0 0,0 1 0 0 0,0 0 0 0 0,0-4 0 0 0,1 3-245 0 0,0 1 0 0 0,1-1 0 0 0,-1 1 0 0 0,1-1 0 0 0,0 1 0 0 0,0-1 0 0 0,0 1 0 0 0,0 0 0 0 0,0 0 0 0 0,0 0 0 0 0,1 0 0 0 0,-1 0 0 0 0,1 1 1 0 0,-1-1-1 0 0,1 1 0 0 0,-1 0 0 0 0,1-1 0 0 0,5 0 0 0 0,-3 0-51 0 0,0 0 1 0 0,1 0 0 0 0,-1 1 0 0 0,1 0-1 0 0,-1 0 1 0 0,1 0 0 0 0,0 1-1 0 0,-1 0 1 0 0,1 0 0 0 0,-1 0 0 0 0,1 1-1 0 0,8 2 1 0 0,-12-3-144 0 0,0 1 0 0 0,0-1 0 0 0,0 1 0 0 0,0 0 0 0 0,-1 0 0 0 0,1 0 0 0 0,0 0 0 0 0,0 0 0 0 0,-1 0 0 0 0,1 0 0 0 0,-1 0 0 0 0,1 1 0 0 0,-1-1 1 0 0,1 1-1 0 0,-1-1 0 0 0,0 1 0 0 0,0 0 0 0 0,1-1 0 0 0,-1 1 0 0 0,-1 0 0 0 0,1 0 0 0 0,0 0 0 0 0,0 0 0 0 0,-1 0 0 0 0,1 0 0 0 0,-1 0 0 0 0,1 0 0 0 0,-1 0 0 0 0,0 0 0 0 0,0 0 0 0 0,0 0 0 0 0,0 0 0 0 0,0 0 0 0 0,-1 0 0 0 0,1 0 0 0 0,-2 4 0 0 0,-5 18 48 0 0,-1-1 0 0 0,-1 0 0 0 0,-1 0 0 0 0,-1-1 0 0 0,-24 35 0 0 0,17-29-11 0 0,2 2 1 0 0,-18 40-1 0 0,34-68-62 0 0,-1-1-1 0 0,0 1 0 0 0,1-1 1 0 0,-1 1-1 0 0,1 0 0 0 0,0-1 1 0 0,-1 1-1 0 0,1 0 0 0 0,0-1 1 0 0,0 1-1 0 0,0 0 0 0 0,0-1 1 0 0,1 1-1 0 0,-1 0 0 0 0,0-1 1 0 0,1 1-1 0 0,-1-1 0 0 0,1 1 1 0 0,-1 0-1 0 0,1-1 0 0 0,0 1 1 0 0,-1-1-1 0 0,1 0 0 0 0,0 1 1 0 0,0-1-1 0 0,0 0 0 0 0,0 1 1 0 0,1-1-1 0 0,-1 0 0 0 0,0 0 1 0 0,0 0-1 0 0,1 0 0 0 0,-1 0 1 0 0,1 0-1 0 0,-1 0 0 0 0,1-1 1 0 0,-1 1-1 0 0,1 0 0 0 0,-1-1 1 0 0,1 1-1 0 0,-1-1 0 0 0,1 0 1 0 0,0 0-1 0 0,-1 1 0 0 0,1-1 1 0 0,1 0-1 0 0,14 2 124 0 0,0-1 0 0 0,0-1 0 0 0,29-2 0 0 0,-21 0-135 0 0,0 8-4071 0 0,-14-1-4787 0 0,-5-2 6278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3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266 120 100 0 0,'1'-4'453'0'0,"0"0"0"0"0,-1 1 1 0 0,1-1-1 0 0,-1 1 0 0 0,0-1 0 0 0,0 0 0 0 0,0 0 1 0 0,0 1-1 0 0,-1-1 0 0 0,1 1 0 0 0,-1-1 1 0 0,0 0-1 0 0,0 1 0 0 0,0 0 0 0 0,-1-1 0 0 0,1 1 1 0 0,-1 0-1 0 0,0-1 0 0 0,0 1 0 0 0,0 0 0 0 0,0 0 1 0 0,-1 1-1 0 0,1-1 0 0 0,-1 0 0 0 0,0 1 0 0 0,1-1 1 0 0,-6-2-1 0 0,3 2-116 0 0,0 0 0 0 0,1 0 0 0 0,-1 0 0 0 0,0 1 0 0 0,-1 0 0 0 0,1 0 0 0 0,0 0 0 0 0,-1 1-1 0 0,1 0 1 0 0,-1 0 0 0 0,1 0 0 0 0,-1 0 0 0 0,0 1 0 0 0,1 0 0 0 0,-1 0 0 0 0,1 1 0 0 0,-8 1 0 0 0,6 0-152 0 0,0 0-1 0 0,0 0 1 0 0,0 1-1 0 0,0 0 1 0 0,1 0 0 0 0,-1 1-1 0 0,1 0 1 0 0,0 0-1 0 0,0 1 1 0 0,0-1 0 0 0,1 1-1 0 0,0 0 1 0 0,0 1-1 0 0,0-1 1 0 0,0 1 0 0 0,1 0-1 0 0,0 0 1 0 0,0 1-1 0 0,1-1 1 0 0,-4 9 0 0 0,5-9-56 0 0,1 0 1 0 0,-1 0 0 0 0,1 1 0 0 0,0-1-1 0 0,1 0 1 0 0,-1 0 0 0 0,1 1-1 0 0,0-1 1 0 0,1 0 0 0 0,0 1 0 0 0,0-1-1 0 0,0 0 1 0 0,0 0 0 0 0,1 0 0 0 0,0 0-1 0 0,1 0 1 0 0,-1 0 0 0 0,1-1-1 0 0,0 1 1 0 0,1-1 0 0 0,-1 1 0 0 0,1-1-1 0 0,8 8 1 0 0,-3-5 14 0 0,0 1 0 0 0,1-2 0 0 0,0 1 0 0 0,0-1 0 0 0,1-1 0 0 0,0 0 0 0 0,0-1 0 0 0,1 0 0 0 0,-1 0 0 0 0,15 3 0 0 0,-18-6-81 0 0,0 0 1 0 0,0 0-1 0 0,1 0 0 0 0,-1-1 0 0 0,0-1 0 0 0,1 1 1 0 0,-1-1-1 0 0,1-1 0 0 0,-1 0 0 0 0,0 0 1 0 0,0 0-1 0 0,1-1 0 0 0,-1 0 0 0 0,0-1 0 0 0,14-6 1 0 0,-17 5-51 0 0,0 1 1 0 0,0-1 0 0 0,-1 0 0 0 0,1 0 0 0 0,-1-1-1 0 0,0 1 1 0 0,-1-1 0 0 0,1 0 0 0 0,-1 0 0 0 0,0 0 0 0 0,0-1-1 0 0,0 1 1 0 0,-1-1 0 0 0,0 1 0 0 0,0-1 0 0 0,0 0-1 0 0,-1 0 1 0 0,0 0 0 0 0,1-9 0 0 0,-1 8-8 0 0,-1 0 0 0 0,0 1 0 0 0,0-1 0 0 0,-1 0 0 0 0,1 0 0 0 0,-2 1 0 0 0,1-1 0 0 0,-1 0 0 0 0,0 1 0 0 0,0-1 0 0 0,0 1 0 0 0,-1 0 0 0 0,0 0 0 0 0,-1 0 0 0 0,1 0 0 0 0,-8-9 0 0 0,3 9-17 0 0,1 0 1 0 0,-1 0-1 0 0,0 0 0 0 0,0 1 1 0 0,0 0-1 0 0,-1 1 1 0 0,0 0-1 0 0,0 0 1 0 0,0 1-1 0 0,0 0 0 0 0,-1 1 1 0 0,-12-2-1 0 0,4 1-574 0 0,1 1-1 0 0,-1 1 0 0 0,0 0 1 0 0,1 2-1 0 0,-35 4 1 0 0,52-5 377 0 0,0 0 0 0 0,-1 0 1 0 0,1 0-1 0 0,-1 0 0 0 0,1 0 0 0 0,-1 0 1 0 0,1 0-1 0 0,-1 0 0 0 0,1 0 1 0 0,-1 0-1 0 0,1 0 0 0 0,0 0 1 0 0,-1 1-1 0 0,1-1 0 0 0,-1 0 1 0 0,1 0-1 0 0,-1 0 0 0 0,1 1 0 0 0,0-1 1 0 0,-1 0-1 0 0,1 0 0 0 0,0 1 1 0 0,-1-1-1 0 0,1 0 0 0 0,0 1 1 0 0,-1-1-1 0 0,1 1 0 0 0,0-1 1 0 0,0 0-1 0 0,-1 1 0 0 0,1-1 0 0 0,0 1 1 0 0,0-1-1 0 0,0 0 0 0 0,-1 2 1 0 0,6 4-4572 0 0,1-2 5190 0 0,3 2-2693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3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1 214 608 0 0,'26'8'3196'0'0,"0"2"-1"0"0,0 1 1 0 0,31 18-1 0 0,9 3 1776 0 0,-54-27-3993 0 0,-5-2-97 0 0,1 0-1 0 0,-1 0 0 0 0,0 1 1 0 0,0 0-1 0 0,0 1 1 0 0,10 8 1368 0 0,-35-37-1540 0 0,11 16-616 0 0,2-1 1 0 0,-1 0-1 0 0,1 0 0 0 0,1 0 1 0 0,-1 0-1 0 0,2-1 0 0 0,-1 0 1 0 0,1 0-1 0 0,1 0 0 0 0,-2-11 1 0 0,3 15-73 0 0,1 0 0 0 0,0-1 0 0 0,0 1 1 0 0,1 0-1 0 0,0-1 0 0 0,0 1 0 0 0,0 0 1 0 0,1 0-1 0 0,0 0 0 0 0,0 0 1 0 0,1 0-1 0 0,-1 0 0 0 0,1 1 0 0 0,1-1 1 0 0,-1 1-1 0 0,1 0 0 0 0,0 0 0 0 0,4-5 1 0 0,3-2 28 0 0,1 1 0 0 0,-1 1 0 0 0,2 0 0 0 0,0 0 0 0 0,21-11 0 0 0,-29 18-23 0 0,0 1 1 0 0,0 0-1 0 0,0 0 0 0 0,0 0 1 0 0,0 1-1 0 0,0 0 0 0 0,0 0 1 0 0,1 0-1 0 0,7 0 0 0 0,-11 2-11 0 0,1-1-1 0 0,0 0 1 0 0,0 1-1 0 0,0-1 1 0 0,-1 1-1 0 0,1 0 1 0 0,0 0-1 0 0,-1 0 1 0 0,1 0-1 0 0,-1 1 1 0 0,1-1-1 0 0,-1 1 1 0 0,1-1-1 0 0,-1 1 1 0 0,0 0-1 0 0,0 0 1 0 0,0 0-1 0 0,3 4 1 0 0,-3-3-5 0 0,0 1 1 0 0,0-1 0 0 0,0 0-1 0 0,0 1 1 0 0,-1 0-1 0 0,0-1 1 0 0,0 1 0 0 0,0 0-1 0 0,0 0 1 0 0,0-1-1 0 0,-1 1 1 0 0,1 0 0 0 0,-1 0-1 0 0,0 0 1 0 0,-1 6-1 0 0,-17 66 63 0 0,14-64-59 0 0,1 0-1 0 0,0 0 1 0 0,1 1-1 0 0,-1 13 1 0 0,3-24-11 0 0,0 1 1 0 0,0-1-1 0 0,1 1 1 0 0,-1-1-1 0 0,1 1 1 0 0,0-1 0 0 0,-1 1-1 0 0,1-1 1 0 0,1 1-1 0 0,-1-1 1 0 0,0 0-1 0 0,0 0 1 0 0,1 0-1 0 0,-1 0 1 0 0,1 0-1 0 0,0 0 1 0 0,0 0-1 0 0,0 0 1 0 0,0 0-1 0 0,0-1 1 0 0,0 1 0 0 0,0-1-1 0 0,0 0 1 0 0,0 0-1 0 0,1 1 1 0 0,2 0-1 0 0,8 2-56 0 0,-1 0 1 0 0,1-1-1 0 0,-1 0 0 0 0,14 1 0 0 0,-6-1-421 0 0,-18-3 135 0 0,15 7-2089 0 0,-10-3-1204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35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40 216 0 0,'28'-7'10036'0'0,"7"-2"-4888"0"0,77-14-4342 0 0,-111 23-1811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35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0 344 0 0,'-13'8'1018'0'0,"1"0"-1"0"0,0 0 1 0 0,1 1 0 0 0,0 0 0 0 0,0 1-1 0 0,1 1 1 0 0,0-1 0 0 0,1 2-1 0 0,0-1 1 0 0,1 1 0 0 0,0 0 0 0 0,1 1-1 0 0,0 0 1 0 0,1 0 0 0 0,-6 20 0 0 0,12-31-865 0 0,-1 0 0 0 0,1 0 1 0 0,0 0-1 0 0,-1 0 0 0 0,1 0 1 0 0,0 0-1 0 0,0 0 1 0 0,1 0-1 0 0,-1 0 0 0 0,0 0 1 0 0,0 0-1 0 0,1-1 1 0 0,0 1-1 0 0,-1 0 0 0 0,1 0 1 0 0,0 0-1 0 0,0 0 1 0 0,0-1-1 0 0,0 1 0 0 0,0 0 1 0 0,0-1-1 0 0,2 2 1 0 0,-1-1-3 0 0,1 1 0 0 0,0-1 0 0 0,0 0 0 0 0,0-1 0 0 0,0 1 0 0 0,1 0 0 0 0,-1-1 0 0 0,0 0 0 0 0,1 0 0 0 0,-1 0 0 0 0,6 1 0 0 0,9 0 155 0 0,1-1 1 0 0,-1-1 0 0 0,33-3 0 0 0,-39 3-130 0 0,-6-1-103 0 0,12-1 119 0 0,0 2 1 0 0,0 0 0 0 0,0 0 0 0 0,26 5 0 0 0,-42-4-177 0 0,1-1-1 0 0,-1 0 0 0 0,1 1 1 0 0,-1-1-1 0 0,1 1 0 0 0,-1 0 1 0 0,0 0-1 0 0,1 0 1 0 0,-1 0-1 0 0,0 0 0 0 0,0 0 1 0 0,0 0-1 0 0,0 1 0 0 0,0-1 1 0 0,0 1-1 0 0,0 0 0 0 0,0 0 1 0 0,-1-1-1 0 0,1 1 0 0 0,0 0 1 0 0,-1 0-1 0 0,0 1 0 0 0,0-1 1 0 0,1 0-1 0 0,-1 0 0 0 0,0 1 1 0 0,-1-1-1 0 0,1 0 0 0 0,0 1 1 0 0,-1-1-1 0 0,1 1 1 0 0,-1-1-1 0 0,0 1 0 0 0,0-1 1 0 0,0 1-1 0 0,0-1 0 0 0,0 1 1 0 0,-1-1-1 0 0,1 1 0 0 0,-1-1 1 0 0,1 0-1 0 0,-2 4 0 0 0,-1 1 55 0 0,-1-1-1 0 0,1 0 1 0 0,-1 1-1 0 0,0-1 0 0 0,-1-1 1 0 0,1 1-1 0 0,-1-1 1 0 0,0 1-1 0 0,-1-1 0 0 0,1-1 1 0 0,-1 1-1 0 0,0-1 1 0 0,0 0-1 0 0,-11 5 0 0 0,-43 17-1072 0 0,4-17-5896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36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1 320 124 0 0,'32'7'4791'0'0,"-20"-4"-2380"0"0,1 0 0 0 0,0-1 0 0 0,0 0-1 0 0,0-1 1 0 0,0 0 0 0 0,16-1 0 0 0,-29-1-2342 0 0,1 1 1 0 0,-1 0 0 0 0,1-1-1 0 0,-1 1 1 0 0,1-1 0 0 0,-1 1-1 0 0,0 0 1 0 0,1-1 0 0 0,-1 1-1 0 0,1-1 1 0 0,-1 1 0 0 0,0-1 0 0 0,1 1-1 0 0,-1-1 1 0 0,0 0 0 0 0,0 1-1 0 0,0-1 1 0 0,1 1 0 0 0,-1-1-1 0 0,0 0 1 0 0,0 1 0 0 0,0-1-1 0 0,0 1 1 0 0,0-1 0 0 0,0 0-1 0 0,0 1 1 0 0,0-1 0 0 0,0 1-1 0 0,0-1 1 0 0,-1 0 0 0 0,1 1 0 0 0,0-1-1 0 0,0 1 1 0 0,-1-2 0 0 0,-8-24-86 0 0,8 21 238 0 0,-3-6-132 0 0,1 1 1 0 0,0-1 0 0 0,1 0 0 0 0,0 0-1 0 0,1-1 1 0 0,0-21 0 0 0,2 26-34 0 0,0 0 1 0 0,0 0-1 0 0,1 0 0 0 0,0 0 1 0 0,0 0-1 0 0,0 1 1 0 0,1-1-1 0 0,0 1 0 0 0,1-1 1 0 0,-1 1-1 0 0,1 0 1 0 0,6-6-1 0 0,-1 1 61 0 0,0 1-1 0 0,1 0 1 0 0,0 1-1 0 0,0 0 1 0 0,1 1 0 0 0,12-7-1 0 0,-18 12-25 0 0,1-1 0 0 0,-1 1 0 0 0,1 1 0 0 0,0-1 1 0 0,0 1-1 0 0,0 0 0 0 0,0 0 0 0 0,0 1 0 0 0,0 0 0 0 0,1 0 0 0 0,-1 1 0 0 0,0-1 0 0 0,1 1 0 0 0,-1 0 0 0 0,8 2 0 0 0,-11-2-61 0 0,-1 1 1 0 0,0 0-1 0 0,0-1 0 0 0,0 1 0 0 0,0 0 0 0 0,0 0 1 0 0,0 0-1 0 0,0 0 0 0 0,0 0 0 0 0,-1 0 0 0 0,1 1 1 0 0,0-1-1 0 0,-1 1 0 0 0,1-1 0 0 0,-1 1 0 0 0,1 0 1 0 0,-1-1-1 0 0,0 1 0 0 0,0 0 0 0 0,1 0 0 0 0,0 2 1 0 0,-1 0 3 0 0,0 0 0 0 0,0 0 0 0 0,-1 0 1 0 0,1 0-1 0 0,-1 0 0 0 0,1 1 1 0 0,-1-1-1 0 0,-1 0 0 0 0,1 0 0 0 0,-2 6 1 0 0,-2 8 49 0 0,-1 0 0 0 0,-1 0 0 0 0,-15 30 0 0 0,20-47-80 0 0,-9 19 33 0 0,5-12-8 0 0,1 1-1 0 0,-1 1 0 0 0,1-1 0 0 0,1 1 1 0 0,-4 16-1 0 0,7-24-23 0 0,-1 0 0 0 0,1 0 0 0 0,0 0 0 0 0,0-1 0 0 0,0 1 1 0 0,0 0-1 0 0,1 0 0 0 0,-1 0 0 0 0,1 0 0 0 0,-1 0 0 0 0,1-1 0 0 0,-1 1 0 0 0,1 0 0 0 0,0 0 0 0 0,0-1 0 0 0,0 1 0 0 0,0-1 1 0 0,0 1-1 0 0,0-1 0 0 0,0 1 0 0 0,1-1 0 0 0,-1 0 0 0 0,0 1 0 0 0,1-1 0 0 0,-1 0 0 0 0,1 0 0 0 0,-1 0 0 0 0,1 0 0 0 0,0 0 1 0 0,-1 0-1 0 0,1-1 0 0 0,0 1 0 0 0,0-1 0 0 0,0 1 0 0 0,-1-1 0 0 0,5 1 0 0 0,9 1 198 0 0,0 0 0 0 0,1-1 0 0 0,-1 0 0 0 0,21-3 0 0 0,25 1-3322 0 0,-22 7-7032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37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63 392 0 0,'-2'-4'644'0'0,"0"-1"-1"0"0,0 1 1 0 0,-1 0-1 0 0,1 0 1 0 0,-1 0-1 0 0,0 0 1 0 0,0 0 0 0 0,0 1-1 0 0,-1-1 1 0 0,1 1-1 0 0,-1 0 1 0 0,0 0-1 0 0,-7-4 1 0 0,8 5-306 0 0,-1 1 0 0 0,1 0-1 0 0,-1 0 1 0 0,0 0 0 0 0,1 1 0 0 0,-1-1 0 0 0,0 1-1 0 0,1 0 1 0 0,-1 0 0 0 0,0 0 0 0 0,1 1 0 0 0,-1-1-1 0 0,0 1 1 0 0,1 0 0 0 0,-1 0 0 0 0,1 0 0 0 0,-1 0-1 0 0,-6 4 1 0 0,-4 2 163 0 0,-1 1 0 0 0,1 1 0 0 0,0 0 0 0 0,1 1 0 0 0,0 0 0 0 0,1 1 0 0 0,0 0 0 0 0,0 1 0 0 0,1 1 0 0 0,1 0 0 0 0,0 0 0 0 0,-14 27 0 0 0,19-31-314 0 0,1-1 1 0 0,0 2-1 0 0,0-1 0 0 0,1 0 0 0 0,1 1 0 0 0,-1-1 0 0 0,2 1 0 0 0,-1 0 0 0 0,1 0 1 0 0,1-1-1 0 0,-1 1 0 0 0,2 0 0 0 0,0 0 0 0 0,0 0 0 0 0,0 0 0 0 0,1-1 0 0 0,1 1 1 0 0,0-1-1 0 0,0 1 0 0 0,0-1 0 0 0,2 0 0 0 0,6 12 0 0 0,0-6-40 0 0,0 0 0 0 0,1-1-1 0 0,0-1 1 0 0,1 0 0 0 0,1-1 0 0 0,0 0-1 0 0,0-1 1 0 0,1-1 0 0 0,1 0 0 0 0,0-1-1 0 0,0-1 1 0 0,1 0 0 0 0,0-1 0 0 0,0-1-1 0 0,0-1 1 0 0,32 6 0 0 0,-47-11-201 0 0,-1 1 1 0 0,1-1-1 0 0,0 0 1 0 0,-1 1-1 0 0,1-1 1 0 0,0 0-1 0 0,0 0 1 0 0,-1 0-1 0 0,1-1 1 0 0,0 1-1 0 0,-1 0 1 0 0,1-1-1 0 0,0 1 1 0 0,-1-1-1 0 0,1 1 0 0 0,-1-1 1 0 0,1 0-1 0 0,-1 0 1 0 0,3-1-1 0 0,-4 2 11 0 0,0-1 0 0 0,1 0-1 0 0,-1 0 1 0 0,0 0 0 0 0,1 0-1 0 0,-1 1 1 0 0,0-1 0 0 0,0 0 0 0 0,0 0-1 0 0,0 0 1 0 0,0 0 0 0 0,0 0-1 0 0,0 0 1 0 0,0 0 0 0 0,0 1-1 0 0,-1-1 1 0 0,1 0 0 0 0,0 0 0 0 0,0 0-1 0 0,-1 0 1 0 0,1 1 0 0 0,-1-1-1 0 0,1 0 1 0 0,-1 0 0 0 0,0 0-1 0 0,-2-5-57 0 0,-1 1 0 0 0,0 1 1 0 0,0-1-1 0 0,0 0 0 0 0,-1 1 0 0 0,0 0 0 0 0,1 0 0 0 0,-1 1 0 0 0,-7-4 0 0 0,-1 1-37 0 0,-1 0-1 0 0,1 1 1 0 0,-28-6 0 0 0,35 10 45 0 0,1 0 0 0 0,-1 0 0 0 0,1 1 0 0 0,-1-1 1 0 0,1 1-1 0 0,-1 0 0 0 0,1 1 0 0 0,-1-1 0 0 0,1 1 0 0 0,-1 0 0 0 0,1 1 0 0 0,0-1 0 0 0,-6 3 0 0 0,11-4-4 0 0,-1 0-1 0 0,1 0 0 0 0,0 0 1 0 0,0 0-1 0 0,-1 0 1 0 0,1 1-1 0 0,0-1 0 0 0,-1 0 1 0 0,1 0-1 0 0,0 0 1 0 0,0 0-1 0 0,-1 1 0 0 0,1-1 1 0 0,0 0-1 0 0,0 0 1 0 0,0 0-1 0 0,-1 1 0 0 0,1-1 1 0 0,0 0-1 0 0,0 0 1 0 0,0 1-1 0 0,0-1 0 0 0,0 0 1 0 0,-1 0-1 0 0,1 1 1 0 0,0-1-1 0 0,0 0 0 0 0,0 1 1 0 0,0-1-1 0 0,0 0 1 0 0,0 1-1 0 0,0-1 0 0 0,0 0 1 0 0,0 0-1 0 0,0 1 1 0 0,0-1-1 0 0,0 0 0 0 0,0 1 1 0 0,0-1-1 0 0,0 0 1 0 0,1 0-1 0 0,-1 1 0 0 0,0-1 1 0 0,0 0-1 0 0,0 1 1 0 0,0-1-1 0 0,0 0 0 0 0,1 1 1 0 0,11 6-5906 0 0,-5-5 3725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3:37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0 357 632 0 0,'22'-4'2627'0'0,"1"2"-1"0"0,-1 0 1 0 0,0 1 0 0 0,1 1-1 0 0,-1 2 1 0 0,0 0 0 0 0,31 7-1 0 0,-33-6-611 0 0,-20-3-1915 0 0,1 0 1 0 0,-1 0 0 0 0,0-1-1 0 0,1 1 1 0 0,-1 0 0 0 0,1 0-1 0 0,-1-1 1 0 0,0 1 0 0 0,1-1-1 0 0,-1 1 1 0 0,0 0 0 0 0,1-1 0 0 0,-1 1-1 0 0,0-1 1 0 0,0 1 0 0 0,1 0-1 0 0,-1-1 1 0 0,0 1 0 0 0,0-1-1 0 0,0 1 1 0 0,1-1 0 0 0,-1 1-1 0 0,0-1 1 0 0,0 1 0 0 0,0-1 0 0 0,0 1-1 0 0,0-1 1 0 0,0 1 0 0 0,0-1-1 0 0,0 1 1 0 0,0-1 0 0 0,-1 1-1 0 0,1-1 1 0 0,0 1 0 0 0,0-1-1 0 0,0 1 1 0 0,0-1 0 0 0,-1 1 0 0 0,1-1-1 0 0,-1 0 1 0 0,-8-36-86 0 0,3 16 315 0 0,6 14-307 0 0,0 0 0 0 0,0 0 0 0 0,1 0 0 0 0,0 0 0 0 0,0 0 0 0 0,0 0 0 0 0,1 0 0 0 0,0 1 0 0 0,0-1 0 0 0,1 1 1 0 0,0-1-1 0 0,0 1 0 0 0,1 0 0 0 0,8-11 0 0 0,-3 5 1 0 0,0 0 1 0 0,2 0-1 0 0,-1 1 0 0 0,2 0 1 0 0,20-15-1 0 0,-13 13 68 0 0,1 1 0 0 0,0 1 0 0 0,1 0 0 0 0,0 2 0 0 0,0 0 0 0 0,40-9 0 0 0,-51 15-32 0 0,0 1-1 0 0,0 0 0 0 0,0 1 1 0 0,0 0-1 0 0,0 1 0 0 0,1 0 1 0 0,-1 0-1 0 0,0 1 0 0 0,0 1 1 0 0,0 0-1 0 0,0 0 0 0 0,0 0 1 0 0,-1 2-1 0 0,1-1 0 0 0,-1 1 1 0 0,1 0-1 0 0,14 11 0 0 0,-22-14-45 0 0,0 1-1 0 0,0-1 1 0 0,0 1-1 0 0,0 0 1 0 0,-1 0-1 0 0,1 0 0 0 0,0 0 1 0 0,-1 0-1 0 0,0 0 1 0 0,1 0-1 0 0,-1 0 1 0 0,0 0-1 0 0,0 1 0 0 0,-1-1 1 0 0,1 0-1 0 0,0 1 1 0 0,-1-1-1 0 0,1 1 0 0 0,-1-1 1 0 0,0 5-1 0 0,0-2 5 0 0,-1 1 0 0 0,0-1 0 0 0,0 0-1 0 0,0 0 1 0 0,-1 0 0 0 0,1 1 0 0 0,-2-1-1 0 0,1-1 1 0 0,-3 7 0 0 0,-7 7 57 0 0,-1 0 1 0 0,0-1-1 0 0,-26 26 1 0 0,8-14 49 0 0,-19 19 74 0 0,47-44-169 0 0,0 0 0 0 0,0 0-1 0 0,0 0 1 0 0,0 0 0 0 0,1 0-1 0 0,0 1 1 0 0,0-1-1 0 0,0 1 1 0 0,0-1 0 0 0,1 1-1 0 0,-2 5 1 0 0,4-9-13 0 0,-1 1 0 0 0,0 0 0 0 0,1 0 0 0 0,-1-1-1 0 0,1 1 1 0 0,-1 0 0 0 0,1-1 0 0 0,0 1 0 0 0,0-1 0 0 0,0 1 0 0 0,0-1 0 0 0,0 1 0 0 0,0-1 0 0 0,0 1 0 0 0,0-1-1 0 0,0 0 1 0 0,1 0 0 0 0,-1 0 0 0 0,1 0 0 0 0,-1 0 0 0 0,1 0 0 0 0,-1 0 0 0 0,1 0 0 0 0,-1 0 0 0 0,1-1 0 0 0,0 1 0 0 0,3 0-1 0 0,46 13 74 0 0,-29-12-349 0 0,-1 0 1 0 0,0-2-1 0 0,33-2 1 0 0,-30-1-4265 0 0,0 0-4237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6T16:24:05.1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10,'0'-4,"0"-2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08.7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2684 242 120 0 0,'0'-4'267'0'0,"0"0"0"0"0,-1 0 1 0 0,1 0-1 0 0,-1 0 0 0 0,1 0 0 0 0,-1 0 1 0 0,-1 0-1 0 0,1 0 0 0 0,0 0 0 0 0,-1 1 1 0 0,0-1-1 0 0,0 0 0 0 0,0 1 0 0 0,0-1 1 0 0,-1 1-1 0 0,1 0 0 0 0,-1 0 0 0 0,-4-3 0 0 0,2 1 40 0 0,-1 1 0 0 0,0 0 0 0 0,0 1 0 0 0,-1-1 0 0 0,1 1 0 0 0,-1 0 0 0 0,0 1 0 0 0,0 0 0 0 0,-11-3 0 0 0,-11 1 235 0 0,1 2 1 0 0,-1 0-1 0 0,0 2 1 0 0,-29 3-1 0 0,-21 3 367 0 0,1 3 1 0 0,-106 27-1 0 0,153-28-657 0 0,0 2-1 0 0,0 0 1 0 0,1 2 0 0 0,1 2-1 0 0,0 1 1 0 0,0 0-1 0 0,2 3 1 0 0,-42 33-1 0 0,50-33-10 0 0,1 2 0 0 0,1 0 0 0 0,0 1 0 0 0,2 1 0 0 0,1 0 0 0 0,0 1 0 0 0,2 0 0 0 0,0 2 0 0 0,-12 38 0 0 0,-2 24 652 0 0,-23 129 1 0 0,36-146-558 0 0,0-2 118 0 0,4 0 1 0 0,2 1-1 0 0,4 0 1 0 0,2 0-1 0 0,4 0 0 0 0,14 91 1 0 0,8-17 191 0 0,-8-56-135 0 0,-4 1 0 0 0,3 152 0 0 0,-17-211-433 0 0,-2 0-1 0 0,-1 0 0 0 0,-1 0 0 0 0,-2-1 0 0 0,0 1 0 0 0,-2-2 1 0 0,-23 50-1 0 0,11-39 1 0 0,-1 0 1 0 0,-1-2 0 0 0,-3 0-1 0 0,-52 56 1 0 0,-373 331 514 0 0,51-55-179 0 0,340-305-362 0 0,3 4 1 0 0,3 2 0 0 0,-48 81-1 0 0,70-96-26 0 0,2 1 0 0 0,3 1-1 0 0,2 2 1 0 0,3 1 0 0 0,-16 66 0 0 0,28-82 10 0 0,3 1 1 0 0,1 0 0 0 0,3 0-1 0 0,1 1 1 0 0,2-1 0 0 0,2 1 0 0 0,3-1-1 0 0,1 0 1 0 0,2 0 0 0 0,17 55-1 0 0,-12-60 3 0 0,1-2-1 0 0,2 1 0 0 0,2-2 1 0 0,1 0-1 0 0,2-1 0 0 0,1-1 1 0 0,1-1-1 0 0,2-1 0 0 0,2-2 0 0 0,1 0 1 0 0,47 39-1 0 0,12-6 77 0 0,3-4 0 0 0,113 55 0 0 0,124 81 222 0 0,-279-158-272 0 0,-1 3-1 0 0,-2 1 1 0 0,-2 2 0 0 0,-2 2-1 0 0,-2 2 1 0 0,-2 2-1 0 0,-2 1 1 0 0,-3 1 0 0 0,-1 2-1 0 0,39 96 1 0 0,71 231 253 0 0,-88-226-5 0 0,91 188 1 0 0,-115-285-238 0 0,3-2 1 0 0,3 0 0 0 0,2-3-1 0 0,2-1 1 0 0,2-2 0 0 0,3-1 0 0 0,1-3-1 0 0,2-2 1 0 0,2-2 0 0 0,2-1-1 0 0,2-4 1 0 0,1-1 0 0 0,2-3 0 0 0,97 41-1 0 0,-46-34-56 0 0,3-5-1 0 0,1-4 1 0 0,1-5 0 0 0,144 12-1 0 0,-80-22 5 0 0,2-9-1 0 0,186-17 1 0 0,-148-8-44 0 0,-1-10 0 0 0,-1-9 0 0 0,-3-9 0 0 0,-1-9 0 0 0,259-107 0 0 0,114-89-96 0 0,-107 44 77 0 0,-203 102 36 0 0,4 12 0 0 0,333-68 0 0 0,198 53 178 0 0,-217 41-66 0 0,3-52-109 0 0,-495 92 0 0 0,-2-4 0 0 0,0-5 0 0 0,178-95 0 0 0,-193 80 0 0 0,-1-4 0 0 0,82-74 0 0 0,137-150 0 0 0,-249 227 0 0 0,-1-1 0 0 0,-4-2 0 0 0,-1-3 0 0 0,-4-1 0 0 0,-2-2 0 0 0,-2-2 0 0 0,-4-1 0 0 0,-2-2 0 0 0,-4-1 0 0 0,-2-1 0 0 0,16-77 0 0 0,-13 26 0 0 0,-6-1 0 0 0,-5 0 0 0 0,-5-2 0 0 0,-6 0 0 0 0,-5 1 0 0 0,-6-1 0 0 0,-5 0 0 0 0,-45-214 0 0 0,19 188 0 0 0,-6 3 0 0 0,-7 1 0 0 0,-69-141 0 0 0,83 220 0 0 0,-4 1 0 0 0,-2 3 0 0 0,-54-64 0 0 0,-164-154 0 0 0,33 88 0 0 0,155 138 0 0 0,3-4 0 0 0,-93-100 0 0 0,135 124 0 0 0,1-1 0 0 0,1-1 0 0 0,2-1 0 0 0,2-1 0 0 0,-25-63 0 0 0,-52-212 0 0 0,82 256 0 0 0,-3 1 0 0 0,-3 0 0 0 0,-38-72 0 0 0,41 96 0 0 0,-1 1 0 0 0,-1 0 0 0 0,-2 2 0 0 0,-1 0 0 0 0,-2 2 0 0 0,-43-39 0 0 0,23 31 0 0 0,-1 2 0 0 0,-1 3 0 0 0,-2 1 0 0 0,0 2 0 0 0,-2 3 0 0 0,-1 2 0 0 0,-1 2 0 0 0,-80-18 0 0 0,8 11 0 0 0,-1 6 0 0 0,-205-9 0 0 0,-579 23 0 0 0,-2 46 0 0 0,-255 5 0 0 0,180-70 0 0 0,5-97 0 0 0,818 93 0 0 0,-696-155 0 0 0,812 169 0 0 0,24 8 0 0 0,-47-10 0 0 0,36 17-5488 0 0,34 1 5217 0 0,1 0 1 0 0,-1 0-1 0 0,1 0 0 0 0,-1 0 1 0 0,1 0-1 0 0,-1 0 0 0 0,0 0 1 0 0,1 0-1 0 0,-1 1 0 0 0,1-1 1 0 0,-1 0-1 0 0,1 0 0 0 0,-1 1 1 0 0,1-1-1 0 0,0 0 0 0 0,-1 1 1 0 0,1-1-1 0 0,-1 0 0 0 0,1 1 1 0 0,0-1-1 0 0,-1 0 0 0 0,1 1 1 0 0,0-1-1 0 0,-1 1 0 0 0,1-1 1 0 0,-1 2-1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34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10 456 0 0,'8'13'9867'0'0,"11"22"-5745"0"0,10 16-2359 0 0,242 321 10466 0 0,-269-370-12117 0 0,-1 0-1 0 0,0 0 1 0 0,1-1-1 0 0,-1 1 0 0 0,1 0 1 0 0,0-1-1 0 0,-1 1 1 0 0,1-1-1 0 0,0 1 1 0 0,0-1-1 0 0,0 0 0 0 0,0 0 1 0 0,0 0-1 0 0,0 0 1 0 0,0 0-1 0 0,1-1 1 0 0,-1 1-1 0 0,0 0 1 0 0,3-1-1 0 0,-3 0-62 0 0,0-1 1 0 0,1 0 0 0 0,-1 1-1 0 0,0-1 1 0 0,0 0-1 0 0,0 0 1 0 0,0-1-1 0 0,0 1 1 0 0,0 0-1 0 0,-1-1 1 0 0,1 1-1 0 0,0-1 1 0 0,-1 1-1 0 0,1-1 1 0 0,-1 0-1 0 0,1 0 1 0 0,-1 1-1 0 0,0-1 1 0 0,2-3-1 0 0,6-12 47 0 0,0 0 0 0 0,-1-1 0 0 0,0 1 0 0 0,-1-2 0 0 0,3-18 0 0 0,19-100 23 0 0,-10 36-145 0 0,-15 78-183 0 0,-3 16-120 0 0,0-1 0 0 0,0 1-1 0 0,1 0 1 0 0,0-1 0 0 0,0 1 0 0 0,1 0-1 0 0,0 0 1 0 0,0 0 0 0 0,0 1 0 0 0,8-11 0 0 0,-9 16-76 0 0,-1 1 1 0 0,1 0-1 0 0,-1-1 1 0 0,1 1-1 0 0,-1 0 1 0 0,1 0 0 0 0,0 0-1 0 0,-1 0 1 0 0,1 0-1 0 0,-1 0 1 0 0,1 0-1 0 0,-1 1 1 0 0,1-1-1 0 0,-1 1 1 0 0,1-1 0 0 0,-1 1-1 0 0,1-1 1 0 0,-1 1-1 0 0,1 0 1 0 0,-1 0-1 0 0,0-1 1 0 0,1 1 0 0 0,-1 0-1 0 0,2 2 1 0 0,2 0-1629 0 0,7 4-769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09.7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747 52 4092 0 0,'1'-1'260'0'0,"1"0"1"0"0,-1-1-1 0 0,0 1 0 0 0,0-1 0 0 0,0 1 0 0 0,0-1 0 0 0,0 0 0 0 0,0 1 0 0 0,0-1 0 0 0,-1 0 0 0 0,1 0 0 0 0,0 1 0 0 0,-1-1 0 0 0,0 0 0 0 0,1 0 1 0 0,-1 0-1 0 0,0 0 0 0 0,0 0 0 0 0,0 0 0 0 0,0 1 0 0 0,0-1 0 0 0,-1 0 0 0 0,0-2 0 0 0,0 3-170 0 0,0 0 0 0 0,0 0 0 0 0,-1 0 1 0 0,1 1-1 0 0,0-1 0 0 0,-1 0 0 0 0,1 1 0 0 0,0-1 0 0 0,-1 1 0 0 0,1 0 0 0 0,-1-1 0 0 0,1 1 0 0 0,-1 0 1 0 0,1 0-1 0 0,-1 0 0 0 0,1 0 0 0 0,-1 0 0 0 0,1 0 0 0 0,-1 0 0 0 0,1 1 0 0 0,-1-1 0 0 0,1 1 1 0 0,-1-1-1 0 0,1 1 0 0 0,0-1 0 0 0,-1 1 0 0 0,1 0 0 0 0,-3 1 0 0 0,-22 11 491 0 0,0 0-1 0 0,0 2 0 0 0,1 1 1 0 0,-41 34-1 0 0,-83 89 825 0 0,91-81-753 0 0,45-46-546 0 0,-45 44 1145 0 0,-100 123 0 0 0,142-157-940 0 0,1 1 1 0 0,1 0-1 0 0,2 0 0 0 0,0 1 1 0 0,-9 29-1 0 0,16-37-105 0 0,1 1 0 0 0,0 0-1 0 0,1-1 1 0 0,1 1 0 0 0,0 23-1 0 0,2-25-99 0 0,2 0-1 0 0,0 1 1 0 0,1-1 0 0 0,0 0-1 0 0,1 0 1 0 0,1 0-1 0 0,1-1 1 0 0,0 0-1 0 0,0 0 1 0 0,1 0 0 0 0,1-1-1 0 0,1 0 1 0 0,0 0-1 0 0,0-1 1 0 0,1 0 0 0 0,18 15-1 0 0,-20-20-347 0 0,0 0 0 0 0,1 0 0 0 0,0-1 0 0 0,0-1 0 0 0,0 0 0 0 0,1 0 0 0 0,0 0 0 0 0,0-1 0 0 0,0-1 0 0 0,18 4 0 0 0,-19-5-487 0 0,0-2-1 0 0,0 1 1 0 0,1-1-1 0 0,-1 0 0 0 0,0-1 1 0 0,0 0-1 0 0,0-1 0 0 0,0 1 1 0 0,-1-2-1 0 0,1 1 0 0 0,0-1 1 0 0,-1-1-1 0 0,16-8 0 0 0,-9 3-1419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10.0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20 6829 0 0,'-1'0'231'0'0,"1"0"0"0"0,0 0 0 0 0,-1 0 0 0 0,1 0 0 0 0,-1 0 0 0 0,1-1 0 0 0,0 1 0 0 0,-1 0 0 0 0,1 0 0 0 0,0 0 0 0 0,-1 0 0 0 0,1-1 0 0 0,0 1 0 0 0,-1 0 0 0 0,1 0 0 0 0,0-1 0 0 0,0 1 0 0 0,-1 0 0 0 0,1-1 0 0 0,0 1 0 0 0,0 0 0 0 0,-1-1 0 0 0,1 1 0 0 0,0 0 0 0 0,0-1 0 0 0,0 1 0 0 0,0 0 0 0 0,0-1 0 0 0,-1 1 0 0 0,1 0 0 0 0,0-1 0 0 0,0 1 0 0 0,0-1 0 0 0,0 1 0 0 0,0 0 0 0 0,0-1 0 0 0,0 1 0 0 0,0-1 0 0 0,0 1 0 0 0,1 0 0 0 0,-1-1 0 0 0,0 1 0 0 0,0 0 0 0 0,0-1 0 0 0,0 1 0 0 0,0 0 0 0 0,1-1 0 0 0,23-4 2674 0 0,37 6-2192 0 0,-50 0-488 0 0,0 1-1 0 0,0-1 1 0 0,0 2 0 0 0,0 0 0 0 0,0 0 0 0 0,-1 1 0 0 0,1 0 0 0 0,-1 0-1 0 0,16 11 1 0 0,-22-12-157 0 0,-1-1-1 0 0,1 1 0 0 0,-1 0 0 0 0,0 1 0 0 0,0-1 0 0 0,0 1 1 0 0,0-1-1 0 0,0 1 0 0 0,-1 0 0 0 0,0 0 0 0 0,0 0 0 0 0,0 0 1 0 0,0 0-1 0 0,-1 1 0 0 0,1-1 0 0 0,-1 1 0 0 0,0-1 0 0 0,-1 0 1 0 0,1 1-1 0 0,-1 0 0 0 0,0-1 0 0 0,0 1 0 0 0,0-1 1 0 0,0 1-1 0 0,-1-1 0 0 0,-1 7 0 0 0,-7 20 273 0 0,-1 0 1 0 0,-2 0-1 0 0,-1-1 0 0 0,-33 56 0 0 0,45-85-1210 0 0,14-22-11477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10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6 612 224 0 0,'-6'-1'8986'0'0,"13"-6"-5187"0"0,20-15-2878 0 0,-16 14 876 0 0,3-5-1241 0 0,-1 0 0 0 0,0-1 0 0 0,-1-1 0 0 0,0 0 0 0 0,-2 0-1 0 0,1-1 1 0 0,14-34 0 0 0,42-132 601 0 0,-36 91-630 0 0,18-58 442 0 0,-48 148-368 0 0,-2 5-393 0 0,-6 38 572 0 0,-19 59-1 0 0,15-64-288 0 0,1 1 0 0 0,-7 63 0 0 0,16-84-237 0 0,1 0 1 0 0,0 0 0 0 0,5 26-1 0 0,-5-38-506 0 0,1 0-1 0 0,0 0 0 0 0,0 0 1 0 0,1 0-1 0 0,0 0 0 0 0,-1 0 1 0 0,2-1-1 0 0,-1 1 1 0 0,0 0-1 0 0,1-1 0 0 0,0 0 1 0 0,0 0-1 0 0,0 0 0 0 0,1 0 1 0 0,5 6-1 0 0,-1-7-3141 0 0,3-2-4495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11.2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0 412 0 0,'-5'3'412'0'0,"-29"18"1980"0"0,20-2 2304 0 0,14-18-4542 0 0,0 0-1 0 0,0 0 0 0 0,0-1 1 0 0,0 1-1 0 0,1 0 1 0 0,-1 0-1 0 0,0 0 1 0 0,1-1-1 0 0,-1 1 0 0 0,0 0 1 0 0,1-1-1 0 0,-1 1 1 0 0,1 0-1 0 0,-1-1 1 0 0,1 1-1 0 0,-1-1 1 0 0,1 1-1 0 0,-1-1 0 0 0,1 1 1 0 0,0-1-1 0 0,-1 1 1 0 0,1-1-1 0 0,0 1 1 0 0,0-1-1 0 0,-1 0 1 0 0,1 0-1 0 0,0 1 0 0 0,0-1 1 0 0,-1 0-1 0 0,1 0 1 0 0,0 0-1 0 0,0 0 1 0 0,1 0-1 0 0,32 7 1755 0 0,-30-7-1522 0 0,56 6 2312 0 0,107-4-1 0 0,-81-4-1456 0 0,229-1 2976 0 0,-284 2-3861 0 0,-15 1-2931 0 0,-2 0-7033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11.6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143 1 536 0 0,'-6'12'1326'0'0,"1"0"-1"0"0,0 1 1 0 0,1-1-1 0 0,1 1 1 0 0,0 0-1 0 0,0 0 1 0 0,0 26 0 0 0,0-12-308 0 0,-90 587 11421 0 0,90-596-12270 0 0,-8 120 631 0 0,11-137-1421 0 0,1-2 224 0 0,0 1 0 0 0,-1-1 0 0 0,1 1 0 0 0,0-1 0 0 0,0 0 0 0 0,0 0 0 0 0,0 1 0 0 0,-1-1 0 0 0,1 0 1 0 0,0 0-1 0 0,-1 0 0 0 0,1 0 0 0 0,-1 0 0 0 0,1 0 0 0 0,-1 0 0 0 0,1 0 0 0 0,-1 0 0 0 0,0 0 0 0 0,1 0 0 0 0,-1 0 1 0 0,0 0-1 0 0,0 0 0 0 0,0 0 0 0 0,0-1 0 0 0,0 1 0 0 0,0 0 0 0 0,0 0 0 0 0,0-1 0 0 0,0-11-1905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12.0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0 250 460 0 0,'2'-11'465'0'0,"-1"0"-1"0"0,2 0 0 0 0,-1 0 1 0 0,2 0-1 0 0,-1 0 1 0 0,2 0-1 0 0,-1 1 1 0 0,1 0-1 0 0,1 0 1 0 0,0 0-1 0 0,0 1 1 0 0,1 0-1 0 0,0 0 1 0 0,1 0-1 0 0,0 1 1 0 0,0 0-1 0 0,1 1 1 0 0,0 0-1 0 0,0 0 0 0 0,1 1 1 0 0,-1 0-1 0 0,1 1 1 0 0,1 0-1 0 0,14-6 1 0 0,-12 6-29 0 0,0 1-1 0 0,0-1 1 0 0,0 2 0 0 0,0 0 0 0 0,0 1-1 0 0,1 0 1 0 0,-1 1 0 0 0,1 0 0 0 0,0 1-1 0 0,-1 1 1 0 0,1 0 0 0 0,-1 0 0 0 0,1 2-1 0 0,-1 0 1 0 0,0 0 0 0 0,0 1 0 0 0,0 1-1 0 0,-1 0 1 0 0,1 1 0 0 0,13 9 0 0 0,-22-13-314 0 0,-1 0 0 0 0,0 0 1 0 0,-1 1-1 0 0,1-1 0 0 0,0 1 1 0 0,-1-1-1 0 0,1 1 0 0 0,-1 0 1 0 0,0 0-1 0 0,0 1 0 0 0,0-1 1 0 0,0 0-1 0 0,-1 0 0 0 0,1 1 1 0 0,-1-1-1 0 0,0 1 0 0 0,0 0 0 0 0,0-1 1 0 0,0 1-1 0 0,0 5 0 0 0,-2-3-16 0 0,1 1 0 0 0,-1-1 0 0 0,-1 0 0 0 0,1 0-1 0 0,-1 0 1 0 0,0 0 0 0 0,0 0 0 0 0,0 0-1 0 0,-1-1 1 0 0,0 1 0 0 0,-4 6 0 0 0,-7 7 62 0 0,-1-1 1 0 0,0 0-1 0 0,-1-1 1 0 0,-1-1-1 0 0,-27 21 1 0 0,17-17 16 0 0,-2 0 1 0 0,0-2-1 0 0,-48 22 1 0 0,169-21 251 0 0,-12-6 1 0 0,-1 5-1 0 0,110 37 1 0 0,-137-35 12 0 0,-2 1 0 0 0,0 3 0 0 0,-1 2-1 0 0,68 49 1 0 0,-116-74-502 0 0,0 0-1 0 0,1 0 0 0 0,-1 0 1 0 0,0 0-1 0 0,0 0 0 0 0,0 0 0 0 0,1 0 1 0 0,-1-1-1 0 0,0 1 0 0 0,1 0 1 0 0,-1-1-1 0 0,1 1 0 0 0,-1-1 0 0 0,1 1 1 0 0,-1-1-1 0 0,1 0 0 0 0,-1 0 0 0 0,1 1 1 0 0,-1-1-1 0 0,1 0 0 0 0,-1-1 1 0 0,3 1-1 0 0,-3-2-350 0 0,0 1 0 0 0,1-1 0 0 0,-1 0 1 0 0,0 1-1 0 0,0-1 0 0 0,1 0 0 0 0,-2 0 1 0 0,1 0-1 0 0,0 0 0 0 0,0 0 0 0 0,0 0 0 0 0,0-4 1 0 0,6-16-2852 0 0,2 0-267 0 0,2-8 504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12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1 220 0 0,'-3'0'556'0'0,"-15"7"13909"0"0,45 9-9281 0 0,-7-11-4177 0 0,1-1-1 0 0,-1-1 1 0 0,1-1-1 0 0,28 0 1 0 0,-18-3-758 0 0,0-2-1 0 0,38-7 1 0 0,-54 5-2855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13.0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1 212 0 0,'-18'14'716'0'0,"-7"13"4867"0"0,24-26-5283 0 0,0 0 1 0 0,1-1-1 0 0,-1 1 0 0 0,1 0 0 0 0,-1 0 1 0 0,1 0-1 0 0,0 0 0 0 0,-1 1 0 0 0,1-1 0 0 0,0 0 1 0 0,0 0-1 0 0,0 0 0 0 0,0 0 0 0 0,-1 0 1 0 0,2 0-1 0 0,-1 0 0 0 0,0 0 0 0 0,0 0 0 0 0,1 2 1 0 0,-1-2-70 0 0,1 1 1 0 0,0-1-1 0 0,0 0 1 0 0,0 0 0 0 0,0 0-1 0 0,0 1 1 0 0,0-1-1 0 0,1-1 1 0 0,-1 1-1 0 0,0 0 1 0 0,0 0 0 0 0,1 0-1 0 0,-1-1 1 0 0,1 1-1 0 0,-1 0 1 0 0,1-1-1 0 0,-1 1 1 0 0,3-1 0 0 0,21 6 1105 0 0,0-1 0 0 0,0-1 0 0 0,37 0 0 0 0,28-7-2997 0 0,-71-1-5609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13.5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8 589 5084 0 0,'-8'-2'9992'0'0,"23"-18"-9157"0"0,1 1-1 0 0,22-22 1 0 0,21-24 189 0 0,-36 35-666 0 0,-1-1 1 0 0,-2-1-1 0 0,21-44 0 0 0,-33 60-251 0 0,-1-1 1 0 0,-1 0 0 0 0,0-1-1 0 0,-1 1 1 0 0,-1-1-1 0 0,-1 0 1 0 0,-1 0 0 0 0,1-36-1 0 0,-3 50-47 0 0,-1-1-1 0 0,1 0 1 0 0,-1 1-1 0 0,0-1 0 0 0,0 1 1 0 0,0-1-1 0 0,-1 1 1 0 0,0-1-1 0 0,0 1 0 0 0,0 0 1 0 0,0 0-1 0 0,0 0 1 0 0,-1 0-1 0 0,0 0 1 0 0,0 1-1 0 0,-5-6 0 0 0,7 8-38 0 0,0 1-1 0 0,0 0 0 0 0,0-1 0 0 0,0 1 0 0 0,0 0 0 0 0,-1 0 1 0 0,1 0-1 0 0,0 0 0 0 0,0 0 0 0 0,0 0 0 0 0,0 0 0 0 0,0 0 1 0 0,0 0-1 0 0,0 0 0 0 0,0 1 0 0 0,0-1 0 0 0,0 0 0 0 0,0 1 1 0 0,0-1-1 0 0,0 1 0 0 0,0-1 0 0 0,0 1 0 0 0,1-1 0 0 0,-1 1 1 0 0,0 0-1 0 0,0 0 0 0 0,0-1 0 0 0,1 1 0 0 0,-1 0 0 0 0,0 0 1 0 0,1 0-1 0 0,-2 1 0 0 0,-20 28 260 0 0,9-4-10 0 0,2 2 0 0 0,0 0-1 0 0,2 0 1 0 0,1 1 0 0 0,1 0 0 0 0,-4 51 0 0 0,3-30 150 0 0,-14 50 0 0 0,21-98-429 0 0,-3 12-1002 0 0,1-1 0 0 0,0 1 0 0 0,-3 24 0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13.9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1 376 0 0,'-2'0'260'0'0,"1"0"-1"0"0,0 0 1 0 0,-1 0-1 0 0,1 0 1 0 0,0 0 0 0 0,0 1-1 0 0,-1-1 1 0 0,1 0-1 0 0,0 1 1 0 0,0-1 0 0 0,-1 0-1 0 0,1 1 1 0 0,0 0-1 0 0,0-1 1 0 0,0 1 0 0 0,0 0-1 0 0,-2 1 1 0 0,19 5 4340 0 0,43 3-724 0 0,77 1-1067 0 0,748 49 5861 0 0,-857-59-8580 0 0,-14 0-307 0 0,1 0 1 0 0,-1 0 0 0 0,1-2-1 0 0,-1 0 1 0 0,1 0 0 0 0,14-4 0 0 0,-23 2-982 0 0,-23-4-9931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3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47 240 620 0 0,'-1'24'2808'0'0,"-2"1"0"0"0,0-1 0 0 0,-2 1 0 0 0,0-1 0 0 0,-13 32 0 0 0,6-17 3132 0 0,16-44-4098 0 0,12-23-662 0 0,16-35-1040 0 0,-31 60-126 0 0,32-65 405 0 0,-3-2-1 0 0,20-74 0 0 0,-30 72 176 0 0,-20 72-590 0 0,0 0 0 0 0,0 0-1 0 0,0-1 1 0 0,0 1 0 0 0,0 0-1 0 0,0 0 1 0 0,0 0 0 0 0,0 0-1 0 0,0-1 1 0 0,0 1 0 0 0,0 0-1 0 0,0 0 1 0 0,1 0 0 0 0,-1 0-1 0 0,0 0 1 0 0,0 0 0 0 0,0 0 0 0 0,0-1-1 0 0,0 1 1 0 0,0 0 0 0 0,1 0-1 0 0,-1 0 1 0 0,0 0 0 0 0,0 0-1 0 0,0 0 1 0 0,0 0 0 0 0,1 0-1 0 0,-1 0 1 0 0,0 0 0 0 0,0 0-1 0 0,0 0 1 0 0,0 0 0 0 0,1 0-1 0 0,-1 0 1 0 0,0 0 0 0 0,0 0-1 0 0,0 0 1 0 0,0 0 0 0 0,1 0 0 0 0,-1 0-1 0 0,0 0 1 0 0,0 0 0 0 0,0 0-1 0 0,0 0 1 0 0,0 1 0 0 0,1-1-1 0 0,-1 0 1 0 0,0 0 0 0 0,0 0-1 0 0,0 0 1 0 0,0 0 0 0 0,0 0-1 0 0,0 0 1 0 0,0 1 0 0 0,1-1-1 0 0,-1 0 1 0 0,10 15 76 0 0,6 17-4 0 0,28 62-16 0 0,72 114 0 0 0,-109-198-446 0 0,-1-1 0 0 0,2 1 0 0 0,-1-1-1 0 0,1 0 1 0 0,1-1 0 0 0,-1 0 0 0 0,1-1-1 0 0,1 1 1 0 0,-1-2 0 0 0,1 1 0 0 0,0-1-1 0 0,14 5 1 0 0,-9-9-560 0 0,-11-7 535 0 0,-5 4 411 0 0,1 0 0 0 0,-1 0 0 0 0,1 0 1 0 0,0-1-1 0 0,-1 1 0 0 0,0 0 0 0 0,1 0 0 0 0,-1 1 0 0 0,0-1 0 0 0,1 0 0 0 0,-1 0 0 0 0,0 0 0 0 0,0 0 0 0 0,-1-1 0 0 0,-11-4 90 0 0,1 0 0 0 0,0 1 0 0 0,-1 0 0 0 0,0 1 0 0 0,0 1 0 0 0,0 0 0 0 0,-1 0 0 0 0,-17 0 1 0 0,16 1 25 0 0,-17-2 263 0 0,0 1-1 0 0,-1 1 1 0 0,-46 4-1 0 0,67 3-1988 0 0,14 2-1185 0 0,21 4-3041 0 0,-8-8 3307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14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171 44 5008 0 0,'-27'1'7165'0'0,"35"-11"-3514"0"0,43-11-1185 0 0,-38 17-2007 0 0,0 1 0 0 0,0 1 0 0 0,0 0 0 0 0,0 1 1 0 0,0 0-1 0 0,0 1 0 0 0,19 2 0 0 0,-29-2-387 0 0,0 1-1 0 0,0-1 1 0 0,-1 1-1 0 0,1 0 1 0 0,0 0-1 0 0,-1 0 1 0 0,1 0-1 0 0,0 0 1 0 0,-1 0-1 0 0,0 1 1 0 0,1-1-1 0 0,-1 1 1 0 0,0 0-1 0 0,0 0 1 0 0,0 0-1 0 0,0 0 1 0 0,0 0-1 0 0,0 0 1 0 0,0 0-1 0 0,-1 1 1 0 0,1-1-1 0 0,-1 1 1 0 0,0-1-1 0 0,0 1 1 0 0,0-1-1 0 0,0 1 0 0 0,0 0 1 0 0,0-1-1 0 0,-1 1 1 0 0,1 0-1 0 0,-1 0 1 0 0,0 0-1 0 0,0-1 1 0 0,0 1-1 0 0,0 0 1 0 0,0 0-1 0 0,-1 0 1 0 0,1-1-1 0 0,-1 1 1 0 0,-1 5-1 0 0,-3 8 46 0 0,0 0 0 0 0,-1 0 0 0 0,-1-1 0 0 0,0 0-1 0 0,-1 0 1 0 0,-1 0 0 0 0,0-1 0 0 0,-1 0 0 0 0,-1-1-1 0 0,0 0 1 0 0,-1-1 0 0 0,-21 18 0 0 0,-7 2 129 0 0,-1-1 1 0 0,-82 45-1 0 0,96-63-168 0 0,10-4-288 0 0,42-8 65 0 0,-12-1 182 0 0,-1 0 0 0 0,0 1 0 0 0,1 0 0 0 0,-1 1 0 0 0,0 1 0 0 0,0 0 0 0 0,0 0 0 0 0,0 1 0 0 0,-1 0 0 0 0,20 11 0 0 0,1 4 427 0 0,0 2 0 0 0,33 29 0 0 0,-54-41-285 0 0,-9-8-154 0 0,-1 0 0 0 0,1 0 0 0 0,0 0 0 0 0,0 0 0 0 0,0 0-1 0 0,0 0 1 0 0,0-1 0 0 0,0 1 0 0 0,0-1 0 0 0,0 1 0 0 0,0-1 0 0 0,0 0 0 0 0,0 0 0 0 0,0 0 0 0 0,0 0 0 0 0,1 0 0 0 0,-1 0 0 0 0,0 0 0 0 0,0-1 0 0 0,0 1 0 0 0,0-1 0 0 0,0 0 0 0 0,0 1 0 0 0,0-1 0 0 0,0 0 0 0 0,-1 0 0 0 0,1 0 0 0 0,0 0 0 0 0,0-1 0 0 0,-1 1 0 0 0,1 0 0 0 0,-1-1 0 0 0,1 1 0 0 0,-1-1 0 0 0,1 0 0 0 0,-1 1 0 0 0,1-3 0 0 0,9-10-577 0 0,-1 0 0 0 0,-1-1 0 0 0,12-25 0 0 0,-11 21-1920 0 0,-1 7-2326 0 0,-5 8 1040 0 0,-1 0 917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15.1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267 138 484 0 0,'-1'-3'414'0'0,"0"0"0"0"0,0 0-1 0 0,0 0 1 0 0,0 1 0 0 0,-1-1 0 0 0,1 0 0 0 0,-1 1-1 0 0,0-1 1 0 0,1 1 0 0 0,-1 0 0 0 0,0-1 0 0 0,0 1-1 0 0,-1 0 1 0 0,1 0 0 0 0,0 0 0 0 0,-1 0 0 0 0,-4-2-1 0 0,5 4-152 0 0,0-1 0 0 0,-1 1 0 0 0,1-1 0 0 0,-1 1 0 0 0,1 0-1 0 0,0 0 1 0 0,-1 0 0 0 0,1 1 0 0 0,0-1 0 0 0,-1 0 0 0 0,1 1 0 0 0,0 0-1 0 0,0-1 1 0 0,-1 1 0 0 0,1 0 0 0 0,0 0 0 0 0,0 0 0 0 0,0 1 0 0 0,0-1-1 0 0,0 0 1 0 0,0 1 0 0 0,-2 2 0 0 0,-21 17 937 0 0,1 0 0 0 0,2 2 0 0 0,-27 32-1 0 0,43-47-862 0 0,-1 0-1 0 0,2 1 0 0 0,-1 0 1 0 0,1 0-1 0 0,0 0 0 0 0,1 1 1 0 0,0 0-1 0 0,0 0 0 0 0,1 0 1 0 0,1 0-1 0 0,-1 0 0 0 0,2 0 1 0 0,-2 20-1 0 0,3-26-240 0 0,1 0 0 0 0,-1 0 1 0 0,1 0-1 0 0,-1 0 0 0 0,1 0 0 0 0,1 0 0 0 0,-1 0 0 0 0,0 0 0 0 0,1 0 1 0 0,0-1-1 0 0,0 1 0 0 0,0 0 0 0 0,0-1 0 0 0,1 0 0 0 0,-1 0 0 0 0,1 1 1 0 0,0-2-1 0 0,0 1 0 0 0,3 3 0 0 0,-1-3-37 0 0,0 0 1 0 0,0-1-1 0 0,0 1 0 0 0,0-1 1 0 0,1 0-1 0 0,-1 0 0 0 0,1-1 1 0 0,-1 0-1 0 0,1 0 0 0 0,0 0 1 0 0,-1 0-1 0 0,9-1 0 0 0,-4 0-53 0 0,-1-1 0 0 0,1 0 0 0 0,0 0-1 0 0,-1-1 1 0 0,0 0 0 0 0,1-1-1 0 0,-1 0 1 0 0,0 0 0 0 0,0-1-1 0 0,-1 0 1 0 0,1-1 0 0 0,-1 1 0 0 0,0-2-1 0 0,0 1 1 0 0,14-14 0 0 0,-18 14 1 0 0,0 0 0 0 0,0 0 1 0 0,0 0-1 0 0,-1-1 1 0 0,0 1-1 0 0,0-1 0 0 0,0 0 1 0 0,0 0-1 0 0,-1 0 0 0 0,0 0 1 0 0,-1-1-1 0 0,1 1 0 0 0,-1 0 1 0 0,0-1-1 0 0,-1 1 0 0 0,1-1 1 0 0,-1 1-1 0 0,-1-1 1 0 0,1 1-1 0 0,-1-1 0 0 0,0 1 1 0 0,-1 0-1 0 0,1-1 0 0 0,-5-8 1 0 0,-3-5 29 0 0,-2 1-1 0 0,0 1 1 0 0,-1 0 0 0 0,0 0 0 0 0,-2 1 0 0 0,-15-16 0 0 0,25 29-280 0 0,1 1 1 0 0,0-1-1 0 0,0 0 1 0 0,0 0-1 0 0,1 0 1 0 0,0-1-1 0 0,-1 1 0 0 0,-2-9 1 0 0,5 11-205 0 0,0 0 0 0 0,-1-1 0 0 0,1 1 0 0 0,0 0 0 0 0,0-1 0 0 0,0 1 0 0 0,0-1 0 0 0,1 1 0 0 0,-1 0 0 0 0,1-1 1 0 0,-1 1-1 0 0,1 0 0 0 0,0 0 0 0 0,0-1 0 0 0,0 1 0 0 0,0 0 0 0 0,0 0 0 0 0,1 0 0 0 0,2-3 0 0 0,9-12-2172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15.5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1 444 0 0,'4'4'10293'0'0,"-4"-4"-10121"0"0,-1 27 4267 0 0,-7 47-2703 0 0,6-54-131 0 0,-1 8 102 0 0,1 51-1 0 0,2-71-1750 0 0,0-1 0 0 0,1 1 0 0 0,0-1 0 0 0,1 1 0 0 0,0 0 0 0 0,0-1 0 0 0,0 0 0 0 0,1 0 0 0 0,0 0 0 0 0,0 0 0 0 0,8 11 0 0 0,-7-17-2056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15.8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38 102 380 0 0,'-11'-4'-1416'0'0,"-15"-16"17989"0"0,46 16-14194 0 0,22-2-881 0 0,73-18-1 0 0,-13-12-9990 0 0,-83 28 6364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16.1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1 539 6605 0 0,'0'0'4793'0'0,"27"-9"-1000"0"0,-11-2-3562 0 0,1-1 0 0 0,-2-1-1 0 0,1 0 1 0 0,-2-1 0 0 0,0 0-1 0 0,-1-1 1 0 0,0-1 0 0 0,-1 0-1 0 0,-1-1 1 0 0,0 0 0 0 0,-2-1-1 0 0,14-31 1 0 0,-14 27-32 0 0,-2-1 1 0 0,0 0-1 0 0,-1 0 1 0 0,-1 0-1 0 0,-1-1 1 0 0,-1 0-1 0 0,-2 0 1 0 0,0 0-1 0 0,-1 0 0 0 0,-6-35 1 0 0,6 59-182 0 0,1-1 0 0 0,-1 1 0 0 0,0 0 0 0 0,0-1 1 0 0,0 1-1 0 0,0-1 0 0 0,0 1 0 0 0,0 0 0 0 0,0-1 0 0 0,0 1 1 0 0,0 0-1 0 0,0-1 0 0 0,0 1 0 0 0,-1 0 0 0 0,1-1 0 0 0,0 1 1 0 0,0 0-1 0 0,0-1 0 0 0,0 1 0 0 0,0 0 0 0 0,-1-1 0 0 0,1 1 0 0 0,0 0 1 0 0,0 0-1 0 0,-1-1 0 0 0,1 1 0 0 0,0 0 0 0 0,0 0 0 0 0,-1-1 1 0 0,1 1-1 0 0,0 0 0 0 0,-1 0 0 0 0,1 0 0 0 0,0-1 0 0 0,-1 1 0 0 0,1 0 1 0 0,0 0-1 0 0,-1 0 0 0 0,1 0 0 0 0,0 0 0 0 0,-1 0 0 0 0,1 0 1 0 0,0 0-1 0 0,-1 0 0 0 0,1 0 0 0 0,0 0 0 0 0,-1 0 0 0 0,1 0 1 0 0,-1 0-1 0 0,1 0 0 0 0,0 0 0 0 0,-1 0 0 0 0,1 1 0 0 0,0-1 0 0 0,-1 0 1 0 0,1 0-1 0 0,-21 25 395 0 0,-11 37-60 0 0,-21 57 212 0 0,-44 149 0 0 0,97-266-748 0 0,-9 34-2087 0 0,8-19-5197 0 0,1-10 5173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16.5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0 7965 0 0,'0'0'193'0'0,"-1"1"-1"0"0,1-1 1 0 0,0 0 0 0 0,-1 0 0 0 0,1 0 0 0 0,0 1-1 0 0,0-1 1 0 0,-1 0 0 0 0,1 1 0 0 0,0-1 0 0 0,0 0-1 0 0,0 0 1 0 0,0 1 0 0 0,-1-1 0 0 0,1 0 0 0 0,0 1-1 0 0,0-1 1 0 0,0 0 0 0 0,0 1 0 0 0,0-1 0 0 0,0 0-1 0 0,0 1 1 0 0,0-1 0 0 0,0 0 0 0 0,0 1 0 0 0,0-1 0 0 0,0 0-1 0 0,0 1 1 0 0,0-1 0 0 0,0 0 0 0 0,0 1 0 0 0,0-1-1 0 0,0 0 1 0 0,0 1 0 0 0,1-1 0 0 0,-1 0 0 0 0,0 1-1 0 0,15 8 1810 0 0,26 3-1430 0 0,-39-12-372 0 0,107 18 1308 0 0,138 4 0 0 0,-126-13-880 0 0,874 51 3113 0 0,-906-60-4375 0 0,-36-1-2822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16.8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1 7029 0 0,'-18'18'6047'0'0,"18"-18"-5917"0"0,0 1-1 0 0,-1-1 1 0 0,1 1 0 0 0,0-1-1 0 0,0 0 1 0 0,0 1-1 0 0,0-1 1 0 0,0 1-1 0 0,0-1 1 0 0,0 1-1 0 0,0-1 1 0 0,0 1-1 0 0,0-1 1 0 0,0 0 0 0 0,0 1-1 0 0,0-1 1 0 0,0 1-1 0 0,0-1 1 0 0,0 1-1 0 0,0-1 1 0 0,0 0-1 0 0,1 1 1 0 0,-1-1-1 0 0,0 1 1 0 0,0-1 0 0 0,1 0-1 0 0,-1 1 1 0 0,1 0-1 0 0,2 0 109 0 0,0 1 1 0 0,0 0-1 0 0,0-1 0 0 0,0 0 0 0 0,1 0 1 0 0,-1 0-1 0 0,1 0 0 0 0,-1 0 0 0 0,0-1 1 0 0,8 1-1 0 0,21 1 314 0 0,0-1 1 0 0,33-3 0 0 0,-21-4-2979 0 0,-3-3-4132 0 0,-36 8 4479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17.1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438 0 412 0 0,'-18'8'1542'0'0,"0"0"1"0"0,0 1-1 0 0,1 1 0 0 0,1 1 0 0 0,-1 0 1 0 0,-14 15-1 0 0,20-17-519 0 0,0 2-1 0 0,1-1 1 0 0,0 1-1 0 0,1 0 1 0 0,0 1-1 0 0,1 0 1 0 0,0 1 0 0 0,-11 24-1 0 0,19-36-959 0 0,0 0 0 0 0,0 0 0 0 0,-1 0-1 0 0,1 1 1 0 0,1-1 0 0 0,-1 0 0 0 0,0 0 0 0 0,0 0-1 0 0,0 0 1 0 0,0 0 0 0 0,1 0 0 0 0,-1 1-1 0 0,1-1 1 0 0,-1 0 0 0 0,1 0 0 0 0,-1 0 0 0 0,1 0-1 0 0,-1 0 1 0 0,1-1 0 0 0,0 1 0 0 0,-1 0 0 0 0,1 0-1 0 0,0 0 1 0 0,0-1 0 0 0,0 1 0 0 0,0 0-1 0 0,0-1 1 0 0,0 1 0 0 0,0 0 0 0 0,0-1 0 0 0,0 1-1 0 0,0-1 1 0 0,0 0 0 0 0,2 1 0 0 0,49 15 280 0 0,-36-11-140 0 0,135 48 394 0 0,-135-46-536 0 0,0 1 1 0 0,-1 0-1 0 0,0 1 0 0 0,0 1 0 0 0,-1 0 1 0 0,0 1-1 0 0,15 16 0 0 0,-26-24-40 0 0,-1-1-1 0 0,0 1 1 0 0,1-1-1 0 0,-1 1 1 0 0,0 0-1 0 0,-1 0 1 0 0,1 0-1 0 0,0 0 1 0 0,-1 0-1 0 0,1 1 1 0 0,-1-1-1 0 0,0 0 1 0 0,0 1-1 0 0,-1-1 1 0 0,1 1-1 0 0,-1-1 1 0 0,1 1-1 0 0,-1-1 1 0 0,0 1-1 0 0,-1 4 1 0 0,0-4 6 0 0,-1 0 0 0 0,0-1 0 0 0,1 1 0 0 0,-1-1 0 0 0,0 1 0 0 0,-1-1 0 0 0,1 0 0 0 0,0 0 0 0 0,-1 0 0 0 0,0 0 0 0 0,0 0 0 0 0,0-1 0 0 0,0 1 0 0 0,0-1 0 0 0,0 0 0 0 0,-1 0 0 0 0,1 0 0 0 0,-7 2 0 0 0,-9 4 41 0 0,-1 0-1 0 0,-1-2 1 0 0,1 0 0 0 0,-1-2-1 0 0,0 0 1 0 0,0-2-1 0 0,-1 0 1 0 0,-29-1-1 0 0,15-3-187 0 0,0-1 0 0 0,0-1 0 0 0,1-2-1 0 0,-45-14 1 0 0,68 16-119 0 0,0 0 0 0 0,0 0 0 0 0,0-2 0 0 0,1 1 0 0 0,-15-11 0 0 0,24 15 16 0 0,-1-1 0 0 0,1 0 1 0 0,-1-1-1 0 0,1 1 1 0 0,0 0-1 0 0,0-1 1 0 0,0 1-1 0 0,0-1 1 0 0,1 1-1 0 0,-1-1 0 0 0,-2-5 1 0 0,4 5-149 0 0,-1 1 0 0 0,1 0 0 0 0,-1 0 1 0 0,1-1-1 0 0,0 1 0 0 0,0 0 0 0 0,0 0 0 0 0,0-1 1 0 0,1 1-1 0 0,-1 0 0 0 0,1 0 0 0 0,-1-1 0 0 0,1 1 1 0 0,0 0-1 0 0,-1 0 0 0 0,1 0 0 0 0,0 0 0 0 0,2-3 1 0 0,16-20-2040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17.6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144 1 496 0 0,'-6'17'8966'0'0,"-26"61"-5045"0"0,-64 159 3157 0 0,86-214-7539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17.9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27 124 0 0,'-14'-9'16698'0'0,"57"12"-15668"0"0,-2 1 685 0 0,30-2-784 0 0,186-2 1080 0 0,-212-3-6417 0 0,77-16 0 0 0,-102 15 2058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35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1 174 136 0 0,'2'-12'14193'0'0,"-2"12"-13925"0"0,1 0-41 0 0,0 0 1 0 0,-1 1-1 0 0,1-1 1 0 0,0 1-1 0 0,-1-1 0 0 0,1 1 1 0 0,0-1-1 0 0,-1 1 1 0 0,1-1-1 0 0,-1 1 1 0 0,1 0-1 0 0,-1-1 0 0 0,1 1 1 0 0,-1 0-1 0 0,0-1 1 0 0,1 1-1 0 0,-1 0 1 0 0,0 0-1 0 0,1-1 0 0 0,-1 1 1 0 0,0 0-1 0 0,0 0 1 0 0,0-1-1 0 0,0 2 1 0 0,3 76 6279 0 0,-2-11-1427 0 0,-5-104-4938 0 0,0-64-1 0 0,4 91-143 0 0,0 0 0 0 0,1 1 0 0 0,0-1 0 0 0,1 0 0 0 0,0 0 0 0 0,0 0 0 0 0,1 1 0 0 0,1 0 0 0 0,-1-1 0 0 0,2 1 0 0 0,-1 0 0 0 0,8-9 0 0 0,-8 13-1 0 0,1 0 0 0 0,1 0 0 0 0,-1 1 0 0 0,1 0 0 0 0,-1 0 1 0 0,1 1-1 0 0,0-1 0 0 0,1 1 0 0 0,-1 1 0 0 0,0-1 0 0 0,1 1 0 0 0,-1 0 0 0 0,1 0 0 0 0,0 1 0 0 0,0 0 1 0 0,0 0-1 0 0,8 1 0 0 0,-9-1-5 0 0,0 1-1 0 0,0 0 1 0 0,0 1 0 0 0,-1 0 0 0 0,1 0 0 0 0,0 0 0 0 0,-1 0 0 0 0,1 1-1 0 0,-1 0 1 0 0,1 0 0 0 0,-1 0 0 0 0,0 1 0 0 0,0 0 0 0 0,0 0-1 0 0,0 0 1 0 0,0 1 0 0 0,-1-1 0 0 0,1 1 0 0 0,-1 0 0 0 0,7 9 0 0 0,-11-12-18 0 0,1 0 1 0 0,0 0-1 0 0,0 1 1 0 0,-1-1-1 0 0,1 0 1 0 0,-1 1-1 0 0,0-1 1 0 0,1 0-1 0 0,-1 1 1 0 0,0-1-1 0 0,0 0 0 0 0,1 1 1 0 0,-1-1-1 0 0,0 1 1 0 0,-1-1-1 0 0,1 1 1 0 0,0-1-1 0 0,0 0 1 0 0,-1 1-1 0 0,1-1 1 0 0,0 0-1 0 0,-1 1 1 0 0,1-1-1 0 0,-1 0 1 0 0,0 1-1 0 0,0-1 1 0 0,1 0-1 0 0,-2 2 1 0 0,-3 2-137 0 0,0 1 0 0 0,0-1 1 0 0,-1 0-1 0 0,-8 6 0 0 0,-5 4-466 0 0,18-14 511 0 0,2 0 102 0 0,-1 0 0 0 0,0 0 0 0 0,1 0 0 0 0,-1 0 0 0 0,1 0 0 0 0,-1 0 0 0 0,1 0 0 0 0,-1 0 0 0 0,1 0 0 0 0,0 0 0 0 0,-1-1 0 0 0,1 1 0 0 0,0 0 0 0 0,0 0 0 0 0,0-1 0 0 0,0 1 0 0 0,-1 0 0 0 0,1-1 0 0 0,0 1 0 0 0,2 0 0 0 0,25 11-78 0 0,-19-8 53 0 0,29 12-62 0 0,-7-3 48 0 0,32 19 0 0 0,-55-28 60 0 0,-1 1-1 0 0,1 1 1 0 0,-1-1 0 0 0,0 1-1 0 0,0 0 1 0 0,0 1-1 0 0,-1 0 1 0 0,10 13 0 0 0,-15-19 7 0 0,0 1 0 0 0,0 0-1 0 0,0-1 1 0 0,0 1 0 0 0,0 0 0 0 0,-1 0 0 0 0,1-1 0 0 0,-1 1 0 0 0,1 0 0 0 0,-1 0 0 0 0,1 0 0 0 0,-1 0 0 0 0,0 0 0 0 0,0 0 0 0 0,0 0 0 0 0,0 0 0 0 0,0-1 0 0 0,-1 1 0 0 0,1 0 0 0 0,-1 0 0 0 0,0 3 0 0 0,-1-3 10 0 0,1 1 0 0 0,-1 0 0 0 0,0-1 0 0 0,0 1 0 0 0,0-1 0 0 0,0 0 0 0 0,0 0 0 0 0,0 0 0 0 0,-1 0 1 0 0,1 0-1 0 0,-1 0 0 0 0,-2 1 0 0 0,-7 3 41 0 0,0 0 0 0 0,0-1 1 0 0,-1-1-1 0 0,0 0 0 0 0,-13 2 0 0 0,-17 2 10 0 0,0-2 0 0 0,-72 1 0 0 0,30-11-2404 0 0,74 1 743 0 0,28-4-11282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18.2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1 573 636 0 0,'13'-3'1609'0'0,"0"-1"-1"0"0,-1 0 1 0 0,1 0-1 0 0,-1-1 1 0 0,0-1-1 0 0,22-13 1 0 0,-17 7-445 0 0,-1 0 1 0 0,0-1-1 0 0,27-30 1 0 0,-18 13-481 0 0,-1-1 0 0 0,-2-1-1 0 0,0-1 1 0 0,18-41 0 0 0,-28 46-361 0 0,-1-1 1 0 0,-1 0-1 0 0,6-34 0 0 0,12-36 1266 0 0,-43 214 2209 0 0,-41 112-1592 0 0,7-36-374 0 0,48-186-1894 0 0,-8 43 711 0 0,9-46-869 0 0,0 1 0 0 0,-1 0-1 0 0,1-1 1 0 0,0 1 0 0 0,0 0-1 0 0,1 0 1 0 0,-1-1 0 0 0,0 1-1 0 0,1 0 1 0 0,0-1 0 0 0,-1 1 0 0 0,1 0-1 0 0,2 4 1 0 0,5-3-4020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18.6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 0 8549 0 0,'-5'2'1088'0'0,"0"1"0"0"0,0 0 1 0 0,0 0-1 0 0,0 0 0 0 0,1 0 0 0 0,-1 1 1 0 0,1 0-1 0 0,-7 8 0 0 0,10-12-949 0 0,1 1 0 0 0,-1 0 0 0 0,1 0 0 0 0,-1 0 0 0 0,1 0 0 0 0,-1 0 0 0 0,1 0 0 0 0,0 0 0 0 0,-1 0 0 0 0,1 0 0 0 0,0 0 0 0 0,0 0 1 0 0,0 0-1 0 0,0 0 0 0 0,0 0 0 0 0,0 0 0 0 0,0 1 0 0 0,0-1 0 0 0,0 0 0 0 0,1 1 0 0 0,0 0-20 0 0,0 0 0 0 0,1 0 0 0 0,-1 0 0 0 0,0-1 0 0 0,1 1 0 0 0,-1-1 1 0 0,1 1-1 0 0,-1-1 0 0 0,1 1 0 0 0,0-1 0 0 0,-1 0 0 0 0,1 0 0 0 0,0 0 0 0 0,2 1 0 0 0,26 10 358 0 0,-1-2-1 0 0,1-1 0 0 0,1-1 0 0 0,-1-2 0 0 0,1-1 0 0 0,32 0 0 0 0,-12 1-18 0 0,17 3 35 0 0,270 21 1431 0 0,-257-30-543 0 0,-44 0-3657 0 0,-1-1-9541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19.1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463 55 608 0 0,'1'-1'221'0'0,"0"0"0"0"0,1 0 0 0 0,-1 0 0 0 0,0 0 0 0 0,0-1 0 0 0,0 1 0 0 0,0-1 0 0 0,-1 1 0 0 0,1 0 1 0 0,0-1-1 0 0,-1 1 0 0 0,1-1 0 0 0,-1 0 0 0 0,1 1 0 0 0,-1-1 0 0 0,1 1 0 0 0,-1-1 0 0 0,0 0 0 0 0,0-1 0 0 0,0 2 10 0 0,-1 0-1 0 0,1 0 1 0 0,-1 0-1 0 0,1 0 1 0 0,-1 0-1 0 0,0 0 1 0 0,1 0 0 0 0,-1 0-1 0 0,0 0 1 0 0,1 0-1 0 0,-1 0 1 0 0,0 1-1 0 0,0-1 1 0 0,0 0 0 0 0,0 1-1 0 0,0-1 1 0 0,0 0-1 0 0,0 1 1 0 0,0-1-1 0 0,-2 0 1 0 0,-3 0 324 0 0,1-1 1 0 0,-1 1-1 0 0,0 0 1 0 0,0 0-1 0 0,0 1 1 0 0,0-1-1 0 0,-1 1 1 0 0,-9 2-1 0 0,-7 2 66 0 0,1 1-1 0 0,0 1 1 0 0,0 2-1 0 0,0 0 1 0 0,1 1-1 0 0,0 1 1 0 0,1 1-1 0 0,0 0 1 0 0,1 2-1 0 0,-34 28 1 0 0,41-30-338 0 0,1 0 0 0 0,0 1 1 0 0,0 0-1 0 0,1 0 0 0 0,1 1 1 0 0,0 1-1 0 0,0 0 0 0 0,2 0 1 0 0,0 0-1 0 0,0 1 0 0 0,1 0 1 0 0,1 0-1 0 0,1 1 0 0 0,0-1 1 0 0,1 1-1 0 0,-1 22 0 0 0,3-27-138 0 0,2-1-1 0 0,-1 1 1 0 0,2-1-1 0 0,-1 1 1 0 0,1-1-1 0 0,1 0 1 0 0,0 0-1 0 0,0 0 0 0 0,1 0 1 0 0,0 0-1 0 0,11 17 1 0 0,-6-14-6 0 0,0 0 1 0 0,1-1-1 0 0,1-1 1 0 0,-1 0-1 0 0,2 0 1 0 0,-1-1 0 0 0,23 14-1 0 0,-16-12-74 0 0,2-1-1 0 0,-1-1 1 0 0,1 0-1 0 0,1-2 1 0 0,0 0-1 0 0,0-2 1 0 0,0 0-1 0 0,1-2 1 0 0,0 0-1 0 0,0-1 1 0 0,34 0-1 0 0,-52-3-77 0 0,1-1-1 0 0,0 1 1 0 0,0-1 0 0 0,0 0 0 0 0,0 0-1 0 0,-1-1 1 0 0,1 1 0 0 0,0-1-1 0 0,-1 0 1 0 0,0-1 0 0 0,1 1-1 0 0,-1-1 1 0 0,0 1 0 0 0,0-1-1 0 0,6-7 1 0 0,-9 9 4 0 0,0 0 0 0 0,0 0 1 0 0,0-1-1 0 0,0 1 0 0 0,0 0 0 0 0,-1-1 0 0 0,1 1 0 0 0,-1-1 1 0 0,1 1-1 0 0,-1-1 0 0 0,1 1 0 0 0,-1-1 0 0 0,0 1 0 0 0,1-1 0 0 0,-1 1 1 0 0,0-1-1 0 0,0 1 0 0 0,0-1 0 0 0,-1 0 0 0 0,1-1 0 0 0,-1 0-3 0 0,-1 0-1 0 0,1 1 1 0 0,0-1-1 0 0,-1 1 1 0 0,0-1-1 0 0,1 1 1 0 0,-1-1-1 0 0,0 1 1 0 0,0 0-1 0 0,0 0 1 0 0,-1 0-1 0 0,1 0 0 0 0,0 0 1 0 0,-5-2-1 0 0,-8-4 7 0 0,0 0 0 0 0,0 1 0 0 0,0 0-1 0 0,-1 1 1 0 0,-31-7 0 0 0,34 11-512 0 0,0 0 1 0 0,0 0 0 0 0,-19 1 0 0 0,25 2-554 0 0,0-1 0 0 0,1 1 0 0 0,-1 0 0 0 0,0 0 0 0 0,0 1 0 0 0,1 0-1 0 0,-9 4 1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19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12 768 0 0,'-13'-5'15763'0'0,"32"3"-14308"0"0,0 1 0 0 0,-1 0 1 0 0,35 4-1 0 0,12-1-546 0 0,-55-2-1893 0 0,1-1 0 0 0,0 0 0 0 0,19-5-1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19.8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1 604 0 0,'-1'1'506'0'0,"-1"1"-1"0"0,0 0 1 0 0,1-1-1 0 0,-1 1 1 0 0,1 0 0 0 0,0 0-1 0 0,-1 0 1 0 0,1 0-1 0 0,0 0 1 0 0,0 0-1 0 0,0 0 1 0 0,0 0 0 0 0,0 4-1 0 0,1-5-282 0 0,0 0 0 0 0,0 0 1 0 0,0 0-1 0 0,0 0 0 0 0,0 0 0 0 0,1 0 0 0 0,-1 0 0 0 0,0-1 1 0 0,0 1-1 0 0,1 0 0 0 0,-1 0 0 0 0,1 0 0 0 0,-1 0 0 0 0,1 0 1 0 0,-1-1-1 0 0,1 1 0 0 0,-1 0 0 0 0,1 0 0 0 0,0-1 0 0 0,0 1 1 0 0,-1 0-1 0 0,2 0 0 0 0,5 3 525 0 0,1 0 1 0 0,-1-1-1 0 0,1 0 1 0 0,0-1-1 0 0,-1 1 0 0 0,12 1 1 0 0,-4-1-397 0 0,33 8 1811 0 0,78 8 0 0 0,-52-15-3762 0 0,-73-4 1288 0 0,14-2-1434 0 0,-7-2-3884 0 0,0 0 3322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20.2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63 756 0 0,'-6'-26'2185'0'0,"5"24"-1583"0"0,1 0 0 0 0,0 1 0 0 0,0-1 1 0 0,-1 0-1 0 0,1 0 0 0 0,1 1 0 0 0,-1-1 0 0 0,0 0 0 0 0,0 0 0 0 0,1 0 1 0 0,-1 1-1 0 0,2-4 0 0 0,-2 4-253 0 0,1 0 0 0 0,0 0 1 0 0,-1 1-1 0 0,1-1 0 0 0,0 0 0 0 0,0 0 1 0 0,0 1-1 0 0,0-1 0 0 0,-1 1 0 0 0,1-1 1 0 0,0 1-1 0 0,0-1 0 0 0,0 1 0 0 0,0-1 0 0 0,0 1 1 0 0,0 0-1 0 0,0 0 0 0 0,0-1 0 0 0,1 1 1 0 0,0 0-1 0 0,25 1 875 0 0,195 40 3576 0 0,-22-4-2351 0 0,-199-36-2439 0 0,-1-1 0 0 0,1 1 0 0 0,-1-1 0 0 0,1 0 0 0 0,0 1 0 0 0,-1-1 0 0 0,1 1 0 0 0,-1 0 0 0 0,1-1 1 0 0,-1 1-1 0 0,1-1 0 0 0,-1 1 0 0 0,0 0 0 0 0,1-1 0 0 0,-1 1 0 0 0,0 0 0 0 0,0-1 0 0 0,1 1 0 0 0,-1 0 0 0 0,0-1 0 0 0,0 1 0 0 0,0 0 1 0 0,0 0-1 0 0,0-1 0 0 0,0 1 0 0 0,0 0 0 0 0,0 0 0 0 0,0-1 0 0 0,0 1 0 0 0,0 0 0 0 0,0 0 0 0 0,-1-1 0 0 0,1 1 0 0 0,0 0 0 0 0,0-1 1 0 0,-1 1-1 0 0,1 0 0 0 0,0-1 0 0 0,-1 1 0 0 0,0 0 0 0 0,-16 34 92 0 0,16-34-79 0 0,-20 32 189 0 0,0-2 1 0 0,-2-1-1 0 0,-2 0 0 0 0,-34 32 1 0 0,-123 96 1343 0 0,55-53-811 0 0,122-101-1325 0 0,-5 4-258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20.7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104 0 156 0 0,'0'0'3338'0'0,"1"5"-1966"0"0,6 36 691 0 0,-1 1 0 0 0,-2-1-1 0 0,-1 1 1 0 0,-7 77-1 0 0,-3-54-126 0 0,-2 1-1 0 0,-25 89 1 0 0,31-146-1893 0 0,-22 64 1013 0 0,23-69-1446 0 0,0 1-1 0 0,0-1 1 0 0,-1 0-1 0 0,1 0 1 0 0,-1 0-1 0 0,0-1 1 0 0,-1 1 0 0 0,-3 2-1 0 0,-7-14-8079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21.2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10 439 4 0 0,'-3'-6'300'0'0,"2"-1"1"0"0,-1 0-1 0 0,1 0 0 0 0,0 0 1 0 0,0 0-1 0 0,1-1 0 0 0,0 1 1 0 0,0 0-1 0 0,1 0 0 0 0,0 0 1 0 0,0 0-1 0 0,0 0 0 0 0,1 0 1 0 0,0 0-1 0 0,1 1 0 0 0,-1-1 1 0 0,1 1-1 0 0,1-1 0 0 0,4-6 1 0 0,6-9 402 0 0,1 1 0 0 0,1 1 0 0 0,33-33 0 0 0,-29 33-174 0 0,1 1 1 0 0,1 1-1 0 0,0 1 1 0 0,2 1-1 0 0,0 1 1 0 0,0 1-1 0 0,1 1 1 0 0,48-17-1 0 0,-60 26-178 0 0,1 0-1 0 0,0 1 1 0 0,0 1-1 0 0,-1 0 0 0 0,1 1 1 0 0,0 0-1 0 0,1 1 1 0 0,21 4-1 0 0,-26-3-125 0 0,0 2-1 0 0,0 0 1 0 0,0 0-1 0 0,0 0 1 0 0,-1 2-1 0 0,1-1 1 0 0,-1 1-1 0 0,0 0 0 0 0,-1 1 1 0 0,1 0-1 0 0,-1 0 1 0 0,13 14-1 0 0,-15-14-93 0 0,-1-1-1 0 0,-1 1 1 0 0,1 1-1 0 0,-1-1 1 0 0,0 0-1 0 0,0 1 0 0 0,-1 0 1 0 0,0 0-1 0 0,0 0 1 0 0,0 0-1 0 0,-1 1 0 0 0,0-1 1 0 0,1 11-1 0 0,-3-6 3 0 0,1-1 0 0 0,-1 1 0 0 0,-1-1 0 0 0,0 0 0 0 0,-1 1 0 0 0,0-1 0 0 0,-1 0 0 0 0,-5 13-1 0 0,-1 0 12 0 0,-2-1-1 0 0,0 0 0 0 0,-2-1 0 0 0,0 0 0 0 0,-2-1 0 0 0,0-1 0 0 0,-22 23 1 0 0,16-24-52 0 0,-1 0 1 0 0,0-2-1 0 0,-1 0 0 0 0,-1-2 1 0 0,-1 0-1 0 0,0-2 1 0 0,-1-1-1 0 0,0-1 1 0 0,-1-1-1 0 0,-48 12 1 0 0,63-21-292 0 0,18-5-2 0 0,24-8 64 0 0,-8 10 172 0 0,1 0 1 0 0,-1 1 0 0 0,1 1 0 0 0,0 1 0 0 0,-1 1 0 0 0,1 1-1 0 0,-1 1 1 0 0,0 1 0 0 0,0 1 0 0 0,0 0 0 0 0,30 16 0 0 0,-34-15 151 0 0,-2 2 0 0 0,1 0 0 0 0,-1 1 0 0 0,-1 1 0 0 0,0 0 0 0 0,0 1 0 0 0,-1 1 0 0 0,-1 0 0 0 0,0 1 0 0 0,-1 0 0 0 0,0 1 0 0 0,-1 0 0 0 0,-1 1 0 0 0,12 23 0 0 0,-11-3 1292 0 0,-7-14-3416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21.7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10 384 0 0,'-10'-2'13702'0'0,"31"8"-12363"0"0,1-1-1 0 0,-1-1 1 0 0,1-1-1 0 0,25 1 1 0 0,98-3 1105 0 0,-84-2-1325 0 0,-19 1-1577 0 0,7 1 2542 0 0,50-6 0 0 0,-50-4-5535 0 0,-1-5-5933 0 0,-41 11 6776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22.0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1 888 0 0,'0'1'258'0'0,"-1"0"0"0"0,1 1 0 0 0,0-1 0 0 0,0 0 0 0 0,0 0 1 0 0,0 1-1 0 0,0-1 0 0 0,0 0 0 0 0,0 0 0 0 0,1 1 0 0 0,-1-1 0 0 0,0 0 0 0 0,1 0 0 0 0,-1 1 0 0 0,1-1 0 0 0,-1 0 0 0 0,1 0 0 0 0,-1 0 1 0 0,1 0-1 0 0,0 0 0 0 0,0 0 0 0 0,0 0 0 0 0,-1 0 0 0 0,1 0 0 0 0,0 0 0 0 0,0 0 0 0 0,0-1 0 0 0,0 1 0 0 0,0 0 0 0 0,1 0 0 0 0,-1-1 0 0 0,0 1 1 0 0,0-1-1 0 0,0 0 0 0 0,1 1 0 0 0,1 0 0 0 0,54 15 2606 0 0,-45-13-2149 0 0,91 19 3787 0 0,177 14 0 0 0,-273-35-4698 0 0,25 0 367 0 0,-13-5-6238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3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40 692 0 0,'4'-6'22383'0'0,"9"4"-22944"0"0,-1 2 2668 0 0,23 1 0 0 0,8 0-512 0 0,12-3-592 0 0,144-8 2240 0 0,-67-9-4638 0 0,-121 16-1668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29.3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8 103 628 0 0,'-1'0'164'0'0,"0"0"0"0"0,1-1 1 0 0,-1 1-1 0 0,1-1 0 0 0,-1 1 0 0 0,1-1 0 0 0,0 1 1 0 0,-1-1-1 0 0,1 1 0 0 0,-1-1 0 0 0,1 1 0 0 0,0-1 1 0 0,-1 1-1 0 0,1-1 0 0 0,0 0 0 0 0,0 1 0 0 0,0-1 1 0 0,-1 0-1 0 0,1 1 0 0 0,0-1 0 0 0,0 0 0 0 0,0 1 1 0 0,0-1-1 0 0,0 0 0 0 0,0 1 0 0 0,0-1 0 0 0,0 0 1 0 0,0 1-1 0 0,1-1 0 0 0,-1 0 0 0 0,0 1 0 0 0,0-1 1 0 0,1 1-1 0 0,-1-2 0 0 0,23-17 2870 0 0,40-6-536 0 0,-58 23-2127 0 0,25-7 831 0 0,0 0 1 0 0,38-4-1 0 0,-57 11-862 0 0,-1 1 0 0 0,1 0-1 0 0,0 0 1 0 0,0 2 0 0 0,-1-1 0 0 0,1 1-1 0 0,0 1 1 0 0,0 0 0 0 0,-1 0 0 0 0,13 5-1 0 0,-21-6-284 0 0,0 0-1 0 0,-1 0 0 0 0,1-1 0 0 0,0 1 0 0 0,-1 0 0 0 0,1 0 0 0 0,-1 1 0 0 0,1-1 0 0 0,-1 0 0 0 0,0 1 0 0 0,1-1 0 0 0,-1 0 0 0 0,0 1 0 0 0,0-1 0 0 0,0 1 0 0 0,0 0 0 0 0,0-1 0 0 0,0 1 0 0 0,-1 0 0 0 0,1 0 1 0 0,-1-1-1 0 0,1 1 0 0 0,-1 0 0 0 0,1 0 0 0 0,-1 0 0 0 0,0 0 0 0 0,0 0 0 0 0,0-1 0 0 0,0 1 0 0 0,0 0 0 0 0,-1 0 0 0 0,1 0 0 0 0,0 0 0 0 0,-1 0 0 0 0,1-1 0 0 0,-1 1 0 0 0,0 0 0 0 0,-1 2 0 0 0,-4 8 65 0 0,-1 0 0 0 0,1-1 0 0 0,-2 0 0 0 0,-12 14 0 0 0,13-16-45 0 0,-94 102 673 0 0,2-3 297 0 0,97-106-986 0 0,0 0 1 0 0,0 0 0 0 0,1 0-1 0 0,-1 0 1 0 0,1 0 0 0 0,0 1 0 0 0,-1-1-1 0 0,1 0 1 0 0,0 1 0 0 0,1-1 0 0 0,-1 1-1 0 0,0-1 1 0 0,0 1 0 0 0,1-1-1 0 0,0 1 1 0 0,-1-1 0 0 0,1 1 0 0 0,0-1-1 0 0,1 6 1 0 0,0-6 0 0 0,0-1-1 0 0,0 1 1 0 0,0 0 0 0 0,1 0-1 0 0,-1-1 1 0 0,1 1 0 0 0,-1 0-1 0 0,1-1 1 0 0,0 0 0 0 0,-1 1-1 0 0,1-1 1 0 0,0 0 0 0 0,0 0-1 0 0,0 0 1 0 0,0 0 0 0 0,0 0-1 0 0,0 0 1 0 0,0-1 0 0 0,0 1-1 0 0,0-1 1 0 0,0 1 0 0 0,0-1-1 0 0,4 0 1 0 0,32 4 519 0 0,1-2 0 0 0,-1-2 0 0 0,1-2-1 0 0,44-7 1 0 0,-78 8-488 0 0,32-6-2960 0 0,-2-8-7615 0 0,-25 8 7674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29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94 160 0 0,'-3'-36'2214'0'0,"-8"-21"15324"0"0,10 61-17617 0 0,0 1 0 0 0,0-1 0 0 0,1 1 0 0 0,0 0 0 0 0,0-1 0 0 0,0 1 0 0 0,0 0 0 0 0,0-1 0 0 0,1 1 0 0 0,0-1 0 0 0,2 8 0 0 0,15 21-7469 0 0,-13-28 5593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30.0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208 6 504 0 0,'31'-4'6080'0'0,"-30"3"-5801"0"0,0 1-1 0 0,0 0 1 0 0,0 0 0 0 0,0-1 0 0 0,0 1-1 0 0,0 0 1 0 0,0 0 0 0 0,0 0-1 0 0,0 0 1 0 0,0 0 0 0 0,0 0 0 0 0,0 1-1 0 0,0-1 1 0 0,0 0 0 0 0,0 0 0 0 0,0 1-1 0 0,0-1 1 0 0,0 1 0 0 0,0-1 0 0 0,0 1-1 0 0,-1-1 1 0 0,1 1 0 0 0,0-1 0 0 0,0 1-1 0 0,0 0 1 0 0,-1-1 0 0 0,2 3 0 0 0,-3 1 58 0 0,0 0 1 0 0,0 0-1 0 0,0 0 0 0 0,-1 0 1 0 0,1 0-1 0 0,-1-1 1 0 0,0 1-1 0 0,0 0 1 0 0,-1-1-1 0 0,1 1 0 0 0,-1-1 1 0 0,1 0-1 0 0,-7 5 1 0 0,-47 42 923 0 0,45-41-884 0 0,-17 15 346 0 0,9-10-275 0 0,1 0 0 0 0,1 1 0 0 0,0 1-1 0 0,2 1 1 0 0,0 1 0 0 0,-19 28 0 0 0,33-45-406 0 0,1 0-1 0 0,-1 1 1 0 0,1-1 0 0 0,-1 1 0 0 0,1-1 0 0 0,0 0-1 0 0,0 1 1 0 0,0-1 0 0 0,0 1 0 0 0,0-1-1 0 0,0 1 1 0 0,0-1 0 0 0,1 0 0 0 0,-1 1 0 0 0,0-1-1 0 0,1 1 1 0 0,-1-1 0 0 0,1 0 0 0 0,0 1-1 0 0,-1-1 1 0 0,1 0 0 0 0,0 0 0 0 0,0 0-1 0 0,0 1 1 0 0,0-1 0 0 0,0 0 0 0 0,0 0 0 0 0,0 0-1 0 0,0 0 1 0 0,0-1 0 0 0,0 1 0 0 0,0 0-1 0 0,1 0 1 0 0,-1-1 0 0 0,0 1 0 0 0,1-1 0 0 0,-1 1-1 0 0,0-1 1 0 0,3 1 0 0 0,55 17 534 0 0,6-5-369 0 0,101 6-1 0 0,-70-22-4774 0 0,-78 0-4054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30.3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 11 464 0 0,'-11'-10'17052'0'0,"5"30"-14815"0"0,0 0 0 0 0,-4 33 0 0 0,7-34-1490 0 0,1 1-1 0 0,1 0 1 0 0,1-1 0 0 0,0 1 0 0 0,6 32-1 0 0,-7-19-517 0 0,2 1-3200 0 0,-1-33 2399 0 0,0 0 0 0 0,1 0 0 0 0,-1 0 0 0 0,1 0 1 0 0,-1 0-1 0 0,1 0 0 0 0,-1 0 0 0 0,1 0 1 0 0,0 0-1 0 0,0 0 0 0 0,-1 0 0 0 0,1 0 0 0 0,0-1 1 0 0,0 1-1 0 0,0 0 0 0 0,1 0 0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30.9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1 446 468 0 0,'0'0'1241'0'0,"3"-1"279"0"0,14-5 966 0 0,0 2 1 0 0,1 0-1 0 0,18-2 0 0 0,60 2 3063 0 0,-61 6-3377 0 0,0 2 0 0 0,0 1 0 0 0,47 13 0 0 0,-81-17-1069 0 0,0-2-1085 0 0,-1 1 1 0 0,1 0-1 0 0,-1-1 1 0 0,0 1-1 0 0,1 0 1 0 0,-1-1-1 0 0,0 1 1 0 0,1-1-1 0 0,-1 1 1 0 0,0-1-1 0 0,0 1 0 0 0,1-1 1 0 0,-1 1-1 0 0,0-1 1 0 0,0 1-1 0 0,0-1 1 0 0,0 1-1 0 0,1-1 1 0 0,-1 1-1 0 0,0-1 1 0 0,0 1-1 0 0,0-1 0 0 0,0 1 1 0 0,0-1-1 0 0,-1 1 1 0 0,1-1-1 0 0,0 0 1 0 0,0 1-1 0 0,0-1 1 0 0,-1 0-1 0 0,-3-22 275 0 0,3 19-275 0 0,-2-19 13 0 0,1 0 1 0 0,1-1-1 0 0,1 1 1 0 0,0 0-1 0 0,2 0 0 0 0,1 0 1 0 0,1 0-1 0 0,1 1 1 0 0,12-36-1 0 0,-14 50-24 0 0,0 0 0 0 0,1-1 0 0 0,-1 1 0 0 0,2 1 0 0 0,-1-1 0 0 0,1 1 0 0 0,1-1 0 0 0,-1 1 0 0 0,1 1 0 0 0,0-1 0 0 0,1 1 0 0 0,0 0 0 0 0,-1 1 0 0 0,2-1 0 0 0,-1 2 0 0 0,1-1 0 0 0,0 1 0 0 0,0 0 0 0 0,0 0 0 0 0,0 1 0 0 0,1 0 0 0 0,-1 1 0 0 0,1 0 0 0 0,-1 0 0 0 0,1 0 0 0 0,0 2 0 0 0,11-1 0 0 0,-12 1 11 0 0,0 0 0 0 0,0 0 1 0 0,0 1-1 0 0,0 0 0 0 0,0 1 1 0 0,0 0-1 0 0,-1 0 0 0 0,1 1 1 0 0,0-1-1 0 0,-1 2 0 0 0,10 5 1 0 0,-14-7-12 0 0,-1 0 1 0 0,1 0-1 0 0,0 1 1 0 0,-1-1 0 0 0,0 1-1 0 0,0-1 1 0 0,0 1-1 0 0,0 0 1 0 0,0 0 0 0 0,0 0-1 0 0,-1 0 1 0 0,1 0-1 0 0,-1 0 1 0 0,0 1 0 0 0,0-1-1 0 0,0 0 1 0 0,-1 1-1 0 0,1-1 1 0 0,-1 1-1 0 0,0-1 1 0 0,1 0 0 0 0,-2 1-1 0 0,1-1 1 0 0,0 1-1 0 0,-1-1 1 0 0,1 0 0 0 0,-1 1-1 0 0,-2 4 1 0 0,-25 57 77 0 0,23-57-75 0 0,1 0 0 0 0,0 0 0 0 0,0 1 1 0 0,1-1-1 0 0,-1 1 0 0 0,2 0 0 0 0,-1-1 1 0 0,2 1-1 0 0,-1 0 0 0 0,1 1 0 0 0,0-1 1 0 0,1 14-1 0 0,2-18 3 0 0,-1-1 1 0 0,1 1 0 0 0,1-1-1 0 0,-1 1 1 0 0,0-1-1 0 0,1 0 1 0 0,0 0 0 0 0,0 0-1 0 0,0 0 1 0 0,1 0-1 0 0,-1-1 1 0 0,1 0 0 0 0,0 1-1 0 0,0-1 1 0 0,0-1 0 0 0,0 1-1 0 0,1-1 1 0 0,-1 1-1 0 0,1-1 1 0 0,-1 0 0 0 0,9 2-1 0 0,10 2 72 0 0,0 0-1 0 0,0-1 1 0 0,27 1-1 0 0,-44-5-60 0 0,236 11 188 0 0,-231-9-832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4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968 31 112 0 0,'8'-31'8666'0'0,"-5"46"-3229"0"0,-3 55-1445 0 0,0-64-3945 0 0,2 124 2387 0 0,6 1 0 0 0,6-2 0 0 0,57 239-1 0 0,-31-235-1197 0 0,-26-90-435 0 0,-1 0 0 0 0,-2 1 0 0 0,8 63 0 0 0,-18-95-482 0 0,-2-10-300 0 0,-1-2-19 0 0,1-1 0 0 0,-1 1 0 0 0,1-1 0 0 0,0 0 0 0 0,-1 0 0 0 0,1 0 0 0 0,0 1 0 0 0,-1-1 0 0 0,1-1 0 0 0,0 1 0 0 0,0 0 0 0 0,0 0 0 0 0,0 0 0 0 0,0-1 0 0 0,0 1 0 0 0,0 0 0 0 0,0-1 0 0 0,1 1 0 0 0,-1-1 0 0 0,0 1 0 0 0,0-3 0 0 0,-3-5 0 0 0,-5-1 0 0 0,-1 0 0 0 0,0 0 0 0 0,0 0 0 0 0,-1 2 0 0 0,0-1 0 0 0,-1 1 0 0 0,0 1 0 0 0,0 0 0 0 0,0 1 0 0 0,-1 0 0 0 0,0 1 0 0 0,-1 0 0 0 0,1 1 0 0 0,-26-4 0 0 0,-12 3-36 0 0,-1 1-1 0 0,1 3 1 0 0,-1 3 0 0 0,0 1 0 0 0,1 3-1 0 0,0 2 1 0 0,-62 18 0 0 0,79-17 13 0 0,0 3 0 0 0,1 0 0 0 0,0 2-1 0 0,1 2 1 0 0,1 1 0 0 0,1 1 0 0 0,0 2 0 0 0,1 1 0 0 0,2 1 0 0 0,0 1 0 0 0,-33 37 0 0 0,51-49 36 0 0,2 0 0 0 0,0 1 0 0 0,0 0 0 0 0,1 0 1 0 0,0 0-1 0 0,1 1 0 0 0,0 0 0 0 0,1 0 0 0 0,1 0 1 0 0,0 0-1 0 0,1 0 0 0 0,0 1 0 0 0,1 0 0 0 0,1-1 0 0 0,0 1 1 0 0,0-1-1 0 0,2 1 0 0 0,0-1 0 0 0,0 1 0 0 0,1-1 1 0 0,6 15-1 0 0,-1-3 12 0 0,1 0 0 0 0,1-1 0 0 0,2 0 1 0 0,0-1-1 0 0,1 0 0 0 0,2-1 0 0 0,0-1 0 0 0,1 0 1 0 0,1-1-1 0 0,21 18 0 0 0,-7-11-25 0 0,1-2 0 0 0,1-2 0 0 0,1-1 0 0 0,1-1 0 0 0,0-2 0 0 0,2-1 0 0 0,0-3 0 0 0,1 0 0 0 0,0-3 0 0 0,1-1 0 0 0,0-2 0 0 0,1-1 0 0 0,0-3 0 0 0,1-1 0 0 0,-1-1 0 0 0,64-6 0 0 0,-3-4 0 0 0,183-37 0 0 0,-224 29 0 0 0,-1-2 0 0 0,-1-2 0 0 0,-1-3 0 0 0,80-43 0 0 0,-115 53 0 0 0,-1-1 0 0 0,0-1 0 0 0,-1-1 0 0 0,0-1 0 0 0,-1-1 0 0 0,-1-1 0 0 0,-1 0 0 0 0,21-28 0 0 0,-30 35 0 0 0,-1-1 0 0 0,0 0 0 0 0,-1 0 0 0 0,0-1 0 0 0,-1 1 0 0 0,0-1 0 0 0,-1 0 0 0 0,-1-1 0 0 0,0 1 0 0 0,0-1 0 0 0,-2 1 0 0 0,0-1 0 0 0,0 0 0 0 0,-1 1 0 0 0,-1-1 0 0 0,-4-24 0 0 0,-1 13 0 0 0,-2-1 0 0 0,0 2 0 0 0,-2-1 0 0 0,-1 1 0 0 0,-1 1 0 0 0,0 0 0 0 0,-2 1 0 0 0,-1 0 0 0 0,-26-30 0 0 0,16 25 0 0 0,0 0 0 0 0,-2 2 0 0 0,-1 0 0 0 0,-1 3 0 0 0,-1 0 0 0 0,-40-22 0 0 0,47 33-832 0 0,-1 1-1 0 0,0 0 1 0 0,-1 2 0 0 0,0 1-1 0 0,-1 1 1 0 0,1 1 0 0 0,-1 1-1 0 0,0 1 1 0 0,0 1-1 0 0,0 2 1 0 0,0 1 0 0 0,0 0-1 0 0,0 2 1 0 0,0 1 0 0 0,1 2-1 0 0,-40 12 1 0 0,57-15-2360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4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5 732 0 0,'-2'-3'3170'0'0,"1"3"-2906"0"0,1 0 0 0 0,0-1 0 0 0,-1 1 0 0 0,1 0 0 0 0,0 0 0 0 0,-1 0 0 0 0,1 0 1 0 0,0 0-1 0 0,-1 0 0 0 0,1 0 0 0 0,0 0 0 0 0,-1 0 0 0 0,1 0 0 0 0,0 0 0 0 0,-1 0 1 0 0,1 0-1 0 0,0 0 0 0 0,-1 0 0 0 0,1 0 0 0 0,0 0 0 0 0,-3 2 1585 0 0,3-2-1585 0 0,-9 19 4896 0 0,-1 44-2653 0 0,7-40-820 0 0,-4 38 552 0 0,3 0-1 0 0,2 0 0 0 0,11 102 1 0 0,-4-91-1181 0 0,-4-51-865 0 0,2 18-3625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4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208 224 176 0 0,'-19'-30'9908'0'0,"15"30"-9470"0"0,0 1 0 0 0,0 0 1 0 0,0 0-1 0 0,0 1 0 0 0,0-1 1 0 0,0 1-1 0 0,0 0 1 0 0,0 0-1 0 0,1 0 0 0 0,-1 1 1 0 0,1-1-1 0 0,-1 1 0 0 0,-2 3 1 0 0,-3 1 270 0 0,4-3-365 0 0,-21 13 2244 0 0,1 1 0 0 0,-42 42 1618 0 0,69-67-4131 0 0,0 0-1 0 0,1 0 1 0 0,-1 0-1 0 0,1 1 1 0 0,1 0-1 0 0,-1-1 0 0 0,1 1 1 0 0,1 0-1 0 0,5-6 1 0 0,3-7-47 0 0,14-25-25 0 0,98-145 75 0 0,-124 188-45 0 0,-1 1 1 0 0,1 0 0 0 0,-1-1-1 0 0,0 1 1 0 0,1 0-1 0 0,-1-1 1 0 0,1 1-1 0 0,-1 0 1 0 0,1 0 0 0 0,0-1-1 0 0,-1 1 1 0 0,1 0-1 0 0,-1 0 1 0 0,1 0 0 0 0,-1 0-1 0 0,1 0 1 0 0,-1 0-1 0 0,1 0 1 0 0,0 0-1 0 0,-1 0 1 0 0,1 0 0 0 0,-1 0-1 0 0,1 0 1 0 0,-1 0-1 0 0,1 1 1 0 0,-1-1-1 0 0,1 0 1 0 0,0 0 0 0 0,-1 0-1 0 0,1 1 1 0 0,-1-1-1 0 0,0 0 1 0 0,1 1 0 0 0,-1-1-1 0 0,1 0 1 0 0,-1 1-1 0 0,1-1 1 0 0,-1 1-1 0 0,0-1 1 0 0,1 1 0 0 0,-1-1-1 0 0,0 1 1 0 0,0-1-1 0 0,1 1 1 0 0,-1-1-1 0 0,0 1 1 0 0,0-1 0 0 0,0 1-1 0 0,1-1 1 0 0,-1 1-1 0 0,0 0 1 0 0,19 42 642 0 0,-13-29-355 0 0,18 31 181 0 0,1-2 1 0 0,2 0 0 0 0,2-2-1 0 0,40 44 1 0 0,-68-84-515 0 0,-2-3-157 0 0,1 0 162 0 0,-1 1 1 0 0,0-1-1 0 0,1 0 0 0 0,-1 1 1 0 0,0-1-1 0 0,0 1 0 0 0,0-1 0 0 0,0 1 1 0 0,-1-1-1 0 0,1 1 0 0 0,0 0 1 0 0,0-1-1 0 0,-1 1 0 0 0,1 0 1 0 0,-1 0-1 0 0,1 0 0 0 0,-1 0 1 0 0,1 0-1 0 0,-3 0 0 0 0,-41-19-71 0 0,38 18 65 0 0,-56-19 78 0 0,-124-24 0 0 0,119 31 20 0 0,111 18-13806 0 0,-19-5 10488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5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158 206 160 0 0,'-3'-1'411'0'0,"0"-1"-1"0"0,0 0 1 0 0,0 0 0 0 0,0 0-1 0 0,1 0 1 0 0,-1 0 0 0 0,1-1-1 0 0,0 1 1 0 0,0-1 0 0 0,-1 0-1 0 0,2 1 1 0 0,-1-1 0 0 0,0 0-1 0 0,1 0 1 0 0,-1 0 0 0 0,1 0-1 0 0,0 0 1 0 0,0-1-1 0 0,0 1 1 0 0,-1-4 0 0 0,3 4-115 0 0,-1-1 0 0 0,0 1 0 0 0,1-1 1 0 0,0 1-1 0 0,0 0 0 0 0,0-1 0 0 0,0 1 0 0 0,0 0 0 0 0,1 0 1 0 0,0 0-1 0 0,-1 0 0 0 0,1 0 0 0 0,0 0 0 0 0,0 1 0 0 0,1-1 1 0 0,-1 1-1 0 0,0-1 0 0 0,1 1 0 0 0,5-4 0 0 0,10-8 639 0 0,1 0-1 0 0,32-15 1 0 0,-44 24-564 0 0,2 1 1 0 0,-1 1 0 0 0,0 0 0 0 0,1 0 0 0 0,0 0 0 0 0,-1 1 0 0 0,1 0 0 0 0,0 1-1 0 0,16-1 1 0 0,-23 2-301 0 0,-1 0 0 0 0,0 0 0 0 0,0 0 0 0 0,1 1 1 0 0,-1-1-1 0 0,0 0 0 0 0,0 0 0 0 0,0 1 0 0 0,0-1 0 0 0,1 1 0 0 0,-1-1 0 0 0,0 1 0 0 0,0-1 0 0 0,0 1 0 0 0,0 0 0 0 0,0-1 0 0 0,0 1 0 0 0,0 0 0 0 0,0 0 0 0 0,-1 0 0 0 0,1 0 0 0 0,0 0 0 0 0,0 0 0 0 0,-1 0 0 0 0,1 0 0 0 0,-1 0 0 0 0,1 0 1 0 0,-1 0-1 0 0,1 1 0 0 0,0 2 29 0 0,-1-1 0 0 0,0 0 1 0 0,0 1-1 0 0,0-1 1 0 0,0 0-1 0 0,-1 0 0 0 0,1 1 1 0 0,-1-1-1 0 0,0 0 1 0 0,-2 6-1 0 0,-4 7 201 0 0,0 1 0 0 0,-19 28 1 0 0,25-45-300 0 0,-21 33 299 0 0,-2-2 1 0 0,-1 0-1 0 0,-2-2 0 0 0,-1-1 0 0 0,-1-1 1 0 0,-1-1-1 0 0,-58 38 0 0 0,39-42-307 0 0,49-22-36 0 0,11 13-66 0 0,0 1 144 0 0,16 25 1 0 0,-20-26 33 0 0,2 0-1 0 0,0-1 0 0 0,0 0 1 0 0,22 20-1 0 0,-28-30-50 0 0,1 1 0 0 0,0 0 0 0 0,0-1 0 0 0,0 1 0 0 0,0-1 0 0 0,0 0 1 0 0,1-1-1 0 0,-1 1 0 0 0,1-1 0 0 0,-1 1 0 0 0,1-2 0 0 0,0 1 0 0 0,-1 0 0 0 0,1-1 0 0 0,0 0 0 0 0,-1 0 1 0 0,1 0-1 0 0,0-1 0 0 0,-1 1 0 0 0,7-3 0 0 0,-5 2 12 0 0,0-1 1 0 0,0 1-1 0 0,0-2 1 0 0,0 1-1 0 0,0-1 1 0 0,-1 1-1 0 0,1-2 1 0 0,-1 1-1 0 0,0-1 1 0 0,1 1-1 0 0,-2-1 1 0 0,1-1 0 0 0,0 1-1 0 0,3-6 1 0 0,1-3-594 0 0,-1 0 0 0 0,0-1 0 0 0,-1 0 1 0 0,7-18-1 0 0,-12 28 166 0 0,11-2-8833 0 0,-7 6 6405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51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262 102 732 0 0,'-9'-6'819'0'0,"0"0"1"0"0,0 0-1 0 0,-1 1 1 0 0,0 0-1 0 0,0 0 1 0 0,0 1-1 0 0,0 1 0 0 0,-1-1 1 0 0,-19-2-1 0 0,25 5-413 0 0,-1 0 0 0 0,1 0-1 0 0,-1 1 1 0 0,0 0-1 0 0,1 0 1 0 0,-1 0 0 0 0,0 1-1 0 0,1 0 1 0 0,-1 0-1 0 0,1 0 1 0 0,-1 1 0 0 0,1 0-1 0 0,0 0 1 0 0,0 0 0 0 0,0 0-1 0 0,0 1 1 0 0,0 0-1 0 0,0 0 1 0 0,0 0 0 0 0,-7 8-1 0 0,11-9-264 0 0,0 0 0 0 0,0 0 0 0 0,-1 0 0 0 0,2 0 0 0 0,-1 1 0 0 0,0-1 0 0 0,0 0 0 0 0,1 1 0 0 0,-1-1 0 0 0,1 1 0 0 0,0-1 0 0 0,-1 0 0 0 0,1 1 0 0 0,1-1 0 0 0,-1 1 0 0 0,0-1 0 0 0,0 0 0 0 0,1 1 1 0 0,-1-1-1 0 0,1 1 0 0 0,0-1 0 0 0,0 0 0 0 0,0 0 0 0 0,0 0 0 0 0,0 1 0 0 0,0-1 0 0 0,1 0 0 0 0,-1 0 0 0 0,1-1 0 0 0,2 4 0 0 0,6 8 203 0 0,1-1 1 0 0,1 0-1 0 0,14 12 1 0 0,-22-20-186 0 0,100 75 1485 0 0,-82-65-1368 0 0,0 1-1 0 0,-1 1 0 0 0,0 1 0 0 0,-2 1 1 0 0,0 0-1 0 0,-1 2 0 0 0,22 29 1 0 0,-38-46-246 0 0,0 0 0 0 0,-1 0 0 0 0,1-1 0 0 0,0 1 0 0 0,-1 0 0 0 0,0 0 0 0 0,0 0 0 0 0,0 1 0 0 0,0-1 0 0 0,0 0 0 0 0,-1 0 0 0 0,1 0 0 0 0,-1 1 1 0 0,0-1-1 0 0,0 0 0 0 0,0 1 0 0 0,-1-1 0 0 0,1 0 0 0 0,-1 0 0 0 0,1 1 0 0 0,-1-1 0 0 0,0 0 0 0 0,0 0 0 0 0,-1 0 0 0 0,1 0 0 0 0,-1 0 0 0 0,1 0 0 0 0,-1-1 0 0 0,0 1 0 0 0,0 0 0 0 0,0-1 0 0 0,0 0 1 0 0,-1 1-1 0 0,1-1 0 0 0,-1 0 0 0 0,1 0 0 0 0,-1 0 0 0 0,0 0 0 0 0,0-1 0 0 0,1 1 0 0 0,-7 1 0 0 0,-2 2-27 0 0,-1 0 0 0 0,0-1-1 0 0,0 0 1 0 0,0-1 0 0 0,0-1 0 0 0,-1 0 0 0 0,1 0-1 0 0,-1-1 1 0 0,-21-2 0 0 0,20 0-85 0 0,0-2 0 0 0,1 1 0 0 0,-1-2 0 0 0,1 0 0 0 0,0-1 0 0 0,0 0 0 0 0,0 0 0 0 0,-18-13 0 0 0,27 16 56 0 0,1 0-1 0 0,-1 0 1 0 0,1 0-1 0 0,0-1 1 0 0,0 1 0 0 0,0-1-1 0 0,0 0 1 0 0,0 0-1 0 0,1 0 1 0 0,-1 0-1 0 0,1 0 1 0 0,0-1-1 0 0,0 1 1 0 0,0-1-1 0 0,0 1 1 0 0,1-1-1 0 0,0 0 1 0 0,-1 0-1 0 0,1 0 1 0 0,0 0-1 0 0,1 0 1 0 0,-1 0-1 0 0,1 0 1 0 0,0 0 0 0 0,0 0-1 0 0,0 0 1 0 0,0 0-1 0 0,1 1 1 0 0,0-1-1 0 0,0 0 1 0 0,0 0-1 0 0,0 0 1 0 0,0 0-1 0 0,3-3 1 0 0,8-14-35 0 0,1 1 0 0 0,1 0 0 0 0,1 1 0 0 0,0 1 0 0 0,2 0 0 0 0,0 1 0 0 0,33-24 0 0 0,-25 19-18 0 0,0 0 0 0 0,-1-2-1 0 0,22-28 1 0 0,-44 50 53 0 0,0 0 0 0 0,-1-1 1 0 0,1 1-1 0 0,-1 0 0 0 0,1-1 0 0 0,-1 1 0 0 0,0-1 0 0 0,0 1 1 0 0,0-1-1 0 0,0 1 0 0 0,0-1 0 0 0,-1 0 0 0 0,1 0 1 0 0,-1 1-1 0 0,1-1 0 0 0,-1 0 0 0 0,0 0 0 0 0,0 1 0 0 0,-1-1 1 0 0,1 0-1 0 0,-1 0 0 0 0,0-4 0 0 0,-1 4-1 0 0,0-1 1 0 0,-1 1-1 0 0,1 0 0 0 0,0 0 1 0 0,-1 0-1 0 0,0 0 0 0 0,0 0 1 0 0,0 0-1 0 0,0 1 0 0 0,0 0 1 0 0,0-1-1 0 0,-1 1 0 0 0,1 0 1 0 0,-5-1-1 0 0,-10-5-61 0 0,-1 2-1 0 0,0 0 1 0 0,-1 1 0 0 0,1 1 0 0 0,-22-2 0 0 0,25 4-75 0 0,5 0-362 0 0,0 0 1 0 0,0 1-1 0 0,0 0 1 0 0,0 1-1 0 0,0 0 0 0 0,0 1 1 0 0,0 0-1 0 0,-14 4 1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3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0 992 0 0,'-10'6'1487'0'0,"8"-5"-843"0"0,1 0-1 0 0,-1 0 1 0 0,0 0 0 0 0,0 0-1 0 0,1 0 1 0 0,-1 0 0 0 0,0 1-1 0 0,1-1 1 0 0,-1 1 0 0 0,1-1-1 0 0,0 1 1 0 0,0-1-1 0 0,-1 1 1 0 0,-1 4 1782 0 0,27 12 3634 0 0,15-9-3910 0 0,0-2-1 0 0,1-2 0 0 0,44 1 0 0 0,52-4-4836 0 0,-129-2 2215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5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96 140 720 0 0,'-5'47'3014'0'0,"-3"0"-1"0"0,-1-1 0 0 0,-29 85 1 0 0,3-13 4599 0 0,58-193-2615 0 0,11-18-3501 0 0,49-162-1481 0 0,-77 226 20 0 0,-4 20-10 0 0,-1 0 0 0 0,1 0 0 0 0,1 0-1 0 0,-1 0 1 0 0,1 0 0 0 0,6-11 0 0 0,-8 20-22 0 0,-1 0 0 0 0,0 0 1 0 0,1-1-1 0 0,-1 1 0 0 0,0 0 0 0 0,1 0 0 0 0,-1 0 0 0 0,1-1 1 0 0,-1 1-1 0 0,0 0 0 0 0,1 0 0 0 0,-1 0 0 0 0,1 0 0 0 0,-1 0 1 0 0,1 0-1 0 0,-1 0 0 0 0,0 0 0 0 0,1 0 0 0 0,-1 0 0 0 0,1 0 1 0 0,-1 0-1 0 0,1 0 0 0 0,-1 0 0 0 0,0 0 0 0 0,1 0 0 0 0,-1 0 1 0 0,1 1-1 0 0,-1-1 0 0 0,0 0 0 0 0,1 0 0 0 0,-1 0 0 0 0,0 1 0 0 0,1-1 1 0 0,-1 0-1 0 0,0 0 0 0 0,1 1 0 0 0,-1-1 0 0 0,0 0 0 0 0,1 1 1 0 0,-1-1-1 0 0,0 1 0 0 0,0-1 0 0 0,0 0 0 0 0,1 1 0 0 0,-1-1 1 0 0,0 1-1 0 0,0-1 0 0 0,0 0 0 0 0,0 1 0 0 0,0 0 0 0 0,14 27 161 0 0,-12-23-122 0 0,40 81 389 0 0,56 84-1 0 0,-73-133-741 0 0,2 0 0 0 0,1-2 0 0 0,2-1-1 0 0,50 44 1 0 0,-69-72-267 0 0,-7-11 20 0 0,-4 4 548 0 0,0-1 1 0 0,-1 1-1 0 0,1 0 0 0 0,0 0 0 0 0,-1 0 0 0 0,1 0 0 0 0,-1 0 0 0 0,1 0 0 0 0,-1 0 0 0 0,0 0 0 0 0,1 0 1 0 0,-1 0-1 0 0,0 0 0 0 0,0 1 0 0 0,0-1 0 0 0,1 0 0 0 0,-1 0 0 0 0,0 1 0 0 0,0-1 0 0 0,-2 0 0 0 0,-10-5 81 0 0,-1 0-1 0 0,0 1 0 0 0,0 1 1 0 0,0 1-1 0 0,0 0 0 0 0,-1 1 1 0 0,-19-1-1 0 0,-103 4 155 0 0,100 2-1862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53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10 464 0 0,'-23'-9'9070'0'0,"42"9"-5657"0"0,57 8-2797 0 0,-63-7 387 0 0,1084 67 5483 0 0,4-66-4226 0 0,-1041-2-2118 0 0,536-4 794 0 0,-159 7-439 0 0,-12 4-112 0 0,61 7 8 0 0,303 3 208 0 0,149-49 483 0 0,-899 25-1283 0 0,26-1 1006 0 0,-61 8-1192 0 0,0 0 0 0 0,0 0 0 0 0,0 0-1 0 0,0 0 1 0 0,0 1 0 0 0,0 0 0 0 0,0 0-1 0 0,0 0 1 0 0,-1 0 0 0 0,1 0 0 0 0,0 1-1 0 0,4 3 1 0 0,2 5-9109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5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0 592 0 0,'-16'22'8966'0'0,"12"-11"-7829"0"0,0-1-1 0 0,1 0 1 0 0,0 1-1 0 0,1-1 1 0 0,-1 14-1 0 0,0 15 548 0 0,3 47 0 0 0,1-48-701 0 0,13 507 7258 0 0,-11-495-7702 0 0,0 5-2018 0 0,-7-21-7845 0 0,2-26 3532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54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0 796 0 0,'-26'1'2357'0'0,"1"0"7815"0"0,28 0-8746 0 0,38 6 471 0 0,-1-2-1 0 0,46 1 1 0 0,-6-1-665 0 0,56 5-192 0 0,722 36 4984 0 0,-803-47-5868 0 0,-54 1-335 0 0,-28 21-13056 0 0,18-17 10581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5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1 576 0 0,'-4'2'469'0'0,"1"0"1"0"0,-1 0-1 0 0,1 1 0 0 0,0-1 0 0 0,-1 1 0 0 0,1 0 1 0 0,1 0-1 0 0,-1 0 0 0 0,0 1 0 0 0,1-1 1 0 0,-1 0-1 0 0,1 1 0 0 0,0 0 0 0 0,0-1 0 0 0,1 1 1 0 0,-1 0-1 0 0,1 0 0 0 0,0 0 0 0 0,-1 6 1 0 0,-3 11 1297 0 0,1 1 1 0 0,0 32-1 0 0,2-29-789 0 0,-1 54 1901 0 0,4-1 0 0 0,18 125-1 0 0,-4-45-334 0 0,-1 138 718 0 0,-14-296-3367 0 0,0 1 0 0 0,-1 0 0 0 0,1-1-1 0 0,1 1 1 0 0,-1 0 0 0 0,0-1 0 0 0,0 1-1 0 0,0 0 1 0 0,0-1 0 0 0,0 1-1 0 0,1 0 1 0 0,-1-1 0 0 0,0 1 0 0 0,0-1-1 0 0,1 1 1 0 0,-1 0 0 0 0,1-1-1 0 0,-1 1 1 0 0,0-1 0 0 0,1 1 0 0 0,-1-1-1 0 0,1 1 1 0 0,-1-1 0 0 0,1 0-1 0 0,-1 1 1 0 0,1-1 0 0 0,0 0 0 0 0,-1 1-1 0 0,1-1 1 0 0,-1 0 0 0 0,1 1 0 0 0,0-1-1 0 0,-1 0 1 0 0,1 0 0 0 0,0 0-1 0 0,-1 0 1 0 0,1 0 0 0 0,1 0 0 0 0,0 0-670 0 0,0 0 0 0 0,1 0 1 0 0,-1-1-1 0 0,0 1 0 0 0,0-1 1 0 0,1 0-1 0 0,-1 1 0 0 0,0-1 1 0 0,0 0-1 0 0,0 0 0 0 0,2-2 1 0 0,9-7-2187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5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56 6649 0 0,'1'-6'1589'0'0,"-1"1"-867"0"0,0 1 1 0 0,1-1-1 0 0,-1 1 0 0 0,1-1 0 0 0,0 1 1 0 0,1-1-1 0 0,-1 1 0 0 0,1 0 0 0 0,2-6 1463 0 0,20 48 672 0 0,41 167 1220 0 0,-24-73-2802 0 0,185 614 5850 0 0,-226-745-7110 0 0,1 0-1 0 0,-1 0 1 0 0,1 0 0 0 0,-1 1 0 0 0,1-1-1 0 0,-1 0 1 0 0,0 0 0 0 0,0 0-1 0 0,0 0 1 0 0,0 1 0 0 0,0-1 0 0 0,0 0-1 0 0,0 0 1 0 0,0 0 0 0 0,0 1-1 0 0,0-1 1 0 0,-1 0 0 0 0,0 2 0 0 0,-14-12-368 0 0,-8-8 113 0 0,-6 3 15 0 0,-1 1 0 0 0,0 1 0 0 0,-57-14-1 0 0,-98-10-234 0 0,146 30 386 0 0,-307-30-409 0 0,130 18 776 0 0,212 17-1034 0 0,-3 0 64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5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36 136 580 0 0,'0'0'236'0'0,"-1"-1"1"0"0,1 0-1 0 0,-1 1 1 0 0,1-1-1 0 0,0 0 0 0 0,-1 1 1 0 0,1-1-1 0 0,0 0 0 0 0,-1 0 1 0 0,1 1-1 0 0,0-1 1 0 0,0 0-1 0 0,-1 0 0 0 0,1 0 1 0 0,0 1-1 0 0,0-1 0 0 0,0 0 1 0 0,0 0-1 0 0,0 0 1 0 0,0 1-1 0 0,1-1 0 0 0,-1 0 1 0 0,0 0-1 0 0,0 0 1 0 0,1 1-1 0 0,-1-2 0 0 0,19-22 2684 0 0,28-11-17 0 0,-46 35-2848 0 0,16-11 1178 0 0,1 1 1 0 0,31-13 0 0 0,-44 21-1028 0 0,-1 0 0 0 0,0 1 1 0 0,1-1-1 0 0,-1 1 1 0 0,1 0-1 0 0,0 0 1 0 0,-1 0-1 0 0,1 1 1 0 0,0 0-1 0 0,-1 0 1 0 0,1 0-1 0 0,0 0 1 0 0,-1 1-1 0 0,1 0 1 0 0,0 0-1 0 0,-1 0 1 0 0,9 3-1 0 0,-11-2-156 0 0,-1-1 1 0 0,1 1-1 0 0,-1-1 0 0 0,0 1 0 0 0,1 0 0 0 0,-1 0 0 0 0,0-1 0 0 0,0 1 1 0 0,0 0-1 0 0,0 0 0 0 0,0 0 0 0 0,-1 0 0 0 0,1 0 0 0 0,0 0 1 0 0,-1 0-1 0 0,0 1 0 0 0,1-1 0 0 0,-1 0 0 0 0,0 0 0 0 0,0 0 1 0 0,0 0-1 0 0,0 0 0 0 0,-1 0 0 0 0,1 1 0 0 0,-1-1 0 0 0,1 0 1 0 0,-1 0-1 0 0,0 0 0 0 0,1 0 0 0 0,-1 0 0 0 0,-2 2 0 0 0,-3 10 45 0 0,-1-1 0 0 0,0 0 0 0 0,-9 13 0 0 0,15-25-90 0 0,-23 31 195 0 0,-2 0 0 0 0,-45 41-1 0 0,40-43 54 0 0,2 2-1 0 0,-26 35 0 0 0,54-66-205 0 0,0 0 0 0 0,-1 1 0 0 0,1-1 0 0 0,0 1-1 0 0,1-1 1 0 0,-1 1 0 0 0,0-1 0 0 0,0 1 0 0 0,1-1-1 0 0,-1 1 1 0 0,1 0 0 0 0,-1-1 0 0 0,1 1-1 0 0,0 0 1 0 0,-1-1 0 0 0,1 1 0 0 0,0 0 0 0 0,0 0-1 0 0,0-1 1 0 0,0 1 0 0 0,1 0 0 0 0,-1-1-1 0 0,0 1 1 0 0,1 0 0 0 0,1 2 0 0 0,0-1 21 0 0,-1-1 0 0 0,1 0 1 0 0,0-1-1 0 0,1 1 0 0 0,-1 0 1 0 0,0-1-1 0 0,0 1 0 0 0,1-1 1 0 0,-1 1-1 0 0,1-1 0 0 0,-1 0 0 0 0,1 0 1 0 0,-1 0-1 0 0,5 0 0 0 0,13 3 265 0 0,0-1 0 0 0,0-2-1 0 0,29 0 1 0 0,-42-1-263 0 0,13 1-211 0 0,32-3-341 0 0,-37-2-3374 0 0,-1-4-3604 0 0,-9 3 4835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5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65 760 0 0,'2'-19'2052'0'0,"6"-26"15113"0"0,-10 55-17342 0 0,1 5-1470 0 0,8-1-4953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5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1 560 0 0,'10'22'9031'0'0,"-20"-3"-7911"0"0,-1-1 1 0 0,-1 0-1 0 0,0-1 1 0 0,-1 0-1 0 0,-1-1 1 0 0,0-1-1 0 0,-20 17 0 0 0,16-15-339 0 0,0 0-1 0 0,1 2 0 0 0,1 0 0 0 0,1 1 0 0 0,-14 23 0 0 0,28-41-694 0 0,0 0-1 0 0,0 0 0 0 0,0 0 0 0 0,0-1 1 0 0,0 1-1 0 0,1 0 0 0 0,-1 0 0 0 0,1 1 1 0 0,-1-1-1 0 0,1 0 0 0 0,0 0 1 0 0,0 0-1 0 0,0 0 0 0 0,0 0 0 0 0,0 0 1 0 0,0 0-1 0 0,0 0 0 0 0,1 0 0 0 0,-1 0 1 0 0,1 0-1 0 0,0 0 0 0 0,-1 0 0 0 0,1 0 1 0 0,0 0-1 0 0,2 2 0 0 0,0-1 3 0 0,0 0 1 0 0,0 0-1 0 0,0 0 0 0 0,0 0 0 0 0,1-1 0 0 0,-1 1 1 0 0,1-1-1 0 0,0 0 0 0 0,0 0 0 0 0,0-1 1 0 0,7 3-1 0 0,7 1 38 0 0,1-1 1 0 0,0-1-1 0 0,0 0 0 0 0,30-1 0 0 0,-31-2-827 0 0,50-2-377 0 0,-45-1-2695 0 0,0-3-3730 0 0,-15 4 5089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5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1 332 0 0,'0'11'14603'0'0,"1"14"-10125"0"0,-1 25-1841 0 0,-2 34 939 0 0,0-38-2382 0 0,6 74 1 0 0,1-109-3019 0 0,8-5-4885 0 0,-12-5 5997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39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93 88 0 0,'6'-3'687'0'0,"39"-20"4487"0"0,-42 21-4322 0 0,0 0 0 0 0,0 0 0 0 0,0 0 0 0 0,0 0 0 0 0,0-1-1 0 0,-1 1 1 0 0,1-1 0 0 0,-1 0 0 0 0,0 0 0 0 0,4-5 0 0 0,-6 7-732 0 0,0 1 1 0 0,0-1-1 0 0,0 1 1 0 0,1-1-1 0 0,-1 1 1 0 0,0-1-1 0 0,0 1 0 0 0,0-1 1 0 0,0 1-1 0 0,0-1 1 0 0,0 1-1 0 0,0-1 1 0 0,0 1-1 0 0,0-1 0 0 0,-1 1 1 0 0,1-1-1 0 0,0 1 1 0 0,0-1-1 0 0,0 1 1 0 0,-1-1-1 0 0,1 1 0 0 0,0-1 1 0 0,0 1-1 0 0,-1 0 1 0 0,1-1-1 0 0,0 1 1 0 0,-1-1-1 0 0,1 1 0 0 0,-1-1 1 0 0,-18-8 1451 0 0,-19 0-442 0 0,8 8-696 0 0,0 1 1 0 0,0 1-1 0 0,0 1 0 0 0,1 2 0 0 0,-1 1 0 0 0,1 1 0 0 0,0 1 1 0 0,0 2-1 0 0,1 1 0 0 0,-52 27 0 0 0,69-31-327 0 0,-1 0 1 0 0,1 1-1 0 0,0 0 0 0 0,1 1 1 0 0,0 1-1 0 0,0 0 0 0 0,0 0 1 0 0,2 0-1 0 0,-14 18 0 0 0,19-22-67 0 0,0 0-1 0 0,0 0 0 0 0,1 0 1 0 0,-1 0-1 0 0,1 0 1 0 0,0 1-1 0 0,0-1 0 0 0,1 1 1 0 0,0 0-1 0 0,0-1 1 0 0,0 1-1 0 0,1 0 0 0 0,0-1 1 0 0,0 1-1 0 0,0 0 1 0 0,0 0-1 0 0,1-1 0 0 0,0 1 1 0 0,1-1-1 0 0,-1 1 1 0 0,1-1-1 0 0,0 1 0 0 0,0-1 1 0 0,5 8-1 0 0,1 0 11 0 0,1-1-1 0 0,0 0 1 0 0,1-1 0 0 0,0 1-1 0 0,0-2 1 0 0,2 0-1 0 0,-1 0 1 0 0,1-1-1 0 0,1 0 1 0 0,20 11 0 0 0,-13-10-120 0 0,0-1 1 0 0,0 0 0 0 0,1-2 0 0 0,0 0 0 0 0,1-2 0 0 0,38 6 0 0 0,-24-10-555 0 0,-35-1 580 0 0,0 0-1 0 0,0-1 0 0 0,0 1 1 0 0,0 0-1 0 0,0-1 1 0 0,1 1-1 0 0,-1-1 1 0 0,0 1-1 0 0,0-1 0 0 0,0 1 1 0 0,0-1-1 0 0,-1 0 1 0 0,1 0-1 0 0,0 1 1 0 0,0-1-1 0 0,0 0 1 0 0,0 0-1 0 0,-1 0 0 0 0,1 0 1 0 0,0 0-1 0 0,-1 0 1 0 0,1 0-1 0 0,-1 0 1 0 0,1 0-1 0 0,-1-1 0 0 0,1 0-121 0 0,-2-1 18 0 0,-2-1 115 0 0,1 1 0 0 0,-1-1-1 0 0,0 0 1 0 0,0 1-1 0 0,0 0 1 0 0,0 0-1 0 0,-1 0 1 0 0,1 0 0 0 0,-1 1-1 0 0,1-1 1 0 0,-1 1-1 0 0,0 0 1 0 0,0 0-1 0 0,0 0 1 0 0,-1 0-1 0 0,1 1 1 0 0,0 0 0 0 0,0 0-1 0 0,-1 0 1 0 0,1 0-1 0 0,-1 1 1 0 0,-5 0-1 0 0,2-1-197 0 0,-1 1 0 0 0,1-1 0 0 0,-1 2 0 0 0,1 0 0 0 0,-1 0-1 0 0,1 0 1 0 0,-1 1 0 0 0,1 0 0 0 0,0 1 0 0 0,0 0 0 0 0,-12 6-1 0 0,5 6-1076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5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1 351 6749 0 0,'0'0'3986'0'0,"13"6"3878"0"0,14 7-1640 0 0,-24-13-6013 0 0,0 1 1 0 0,1-1-1 0 0,-1 1 1 0 0,0-1-1 0 0,1 0 1 0 0,-1 0-1 0 0,0-1 1 0 0,1 1-1 0 0,-1-1 1 0 0,0 1-1 0 0,0-1 1 0 0,0 0-1 0 0,1 0 0 0 0,-1-1 1 0 0,0 1-1 0 0,0-1 1 0 0,-1 1-1 0 0,1-1 1 0 0,0 0-1 0 0,0 0 1 0 0,-1 0-1 0 0,0 0 1 0 0,1-1-1 0 0,2-3 1 0 0,-1 0-153 0 0,-1 0 1 0 0,0-1 0 0 0,-1 0 0 0 0,1 1-1 0 0,-1-1 1 0 0,-1 0 0 0 0,1 0 0 0 0,-1 0-1 0 0,0 0 1 0 0,-1-11 0 0 0,1-32-145 0 0,-1 33 61 0 0,0 0-1 0 0,1 0 1 0 0,1 0-1 0 0,5-24 1 0 0,-6 36 24 0 0,1 0-1 0 0,0 0 1 0 0,0 0 0 0 0,1 0-1 0 0,0 0 1 0 0,-1 0 0 0 0,1 0 0 0 0,1 1-1 0 0,-1 0 1 0 0,1-1 0 0 0,0 1-1 0 0,0 1 1 0 0,0-1 0 0 0,0 0 0 0 0,1 1-1 0 0,-1 0 1 0 0,10-5 0 0 0,-8 6 6 0 0,0-1 0 0 0,-1 1-1 0 0,1 0 1 0 0,0 0 0 0 0,0 1 0 0 0,0 0 0 0 0,0 0 0 0 0,1 0 0 0 0,-1 1 0 0 0,10 0 0 0 0,-14 0-4 0 0,0 1 0 0 0,-1-1 0 0 0,1 0 0 0 0,0 1 0 0 0,0-1 0 0 0,-1 1 0 0 0,1 0 0 0 0,0-1 0 0 0,-1 1 0 0 0,1 0 0 0 0,-1 0 0 0 0,1 0 0 0 0,-1 0 0 0 0,1 0 0 0 0,-1 0 0 0 0,0 1 0 0 0,1-1 0 0 0,-1 0 0 0 0,0 1 0 0 0,0-1 0 0 0,0 1 0 0 0,0-1 0 0 0,0 1 0 0 0,-1 0 0 0 0,1-1 0 0 0,0 1 0 0 0,-1 0 0 0 0,1-1 0 0 0,-1 1 0 0 0,0 0 1 0 0,1 0-1 0 0,-1 0 0 0 0,0-1 0 0 0,0 1 0 0 0,0 0 0 0 0,0 0 0 0 0,0 0 0 0 0,-1-1 0 0 0,1 1 0 0 0,-1 2 0 0 0,-14 50 41 0 0,11-45-2 0 0,1 1 0 0 0,0-1 0 0 0,1 1 1 0 0,0 0-1 0 0,-1 19 0 0 0,3-26-23 0 0,0 0 0 0 0,1 0 1 0 0,-1 0-1 0 0,1 0 0 0 0,0 0 0 0 0,-1-1 0 0 0,2 1 1 0 0,-1 0-1 0 0,0 0 0 0 0,0 0 0 0 0,1-1 0 0 0,0 1 1 0 0,-1-1-1 0 0,1 1 0 0 0,0-1 0 0 0,0 0 1 0 0,0 0-1 0 0,1 0 0 0 0,-1 0 0 0 0,0 0 0 0 0,1 0 1 0 0,0 0-1 0 0,-1-1 0 0 0,4 2 0 0 0,9 4 41 0 0,1-1-1 0 0,0 0 1 0 0,1-1 0 0 0,-1-1-1 0 0,1 0 1 0 0,0-1-1 0 0,32 0 1 0 0,22-1-3709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5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1 348 0 0,'-19'4'12184'0'0,"49"2"-10827"0"0,2 0-1 0 0,-1-3 1 0 0,59 1 0 0 0,-1-1-240 0 0,1915 29 5899 0 0,-1522-38-6203 0 0,236-5 287 0 0,-597 10-852 0 0,132-11 64 0 0,-223 11-4056 0 0,-12 4-5276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4:5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1 132 0 0,'-9'0'11497'0'0,"8"0"-11302"0"0,-5 24 3386 0 0,1 29-1480 0 0,-4 469 8023 0 0,9-505-9862 0 0,-2-3-320 0 0,0 15 584 0 0,2-28-781 0 0,0 0-1 0 0,0 0 1 0 0,0-1 0 0 0,0 1 0 0 0,0 0 0 0 0,0 0 0 0 0,0 0-1 0 0,0 0 1 0 0,1-1 0 0 0,-1 1 0 0 0,0 0 0 0 0,1 0-1 0 0,-1-1 1 0 0,0 1 0 0 0,1 0 0 0 0,-1 0 0 0 0,1-1-1 0 0,-1 1 1 0 0,1 0 0 0 0,-1-1 0 0 0,1 1 0 0 0,-1-1-1 0 0,1 1 1 0 0,0 0 0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00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7 308 512 0 0,'-1'-2'361'0'0,"0"-1"1"0"0,0 0-1 0 0,0 1 1 0 0,1-1-1 0 0,-1 0 0 0 0,1 1 1 0 0,-1-1-1 0 0,1 0 1 0 0,0 0-1 0 0,0 1 0 0 0,0-1 1 0 0,0 0-1 0 0,1 0 0 0 0,-1 1 1 0 0,1-1-1 0 0,0 0 1 0 0,-1 1-1 0 0,1-1 0 0 0,0 1 1 0 0,3-5-1 0 0,-1 2 56 0 0,1 0 0 0 0,0 1 0 0 0,0 0 0 0 0,0 0 0 0 0,0 0 0 0 0,0 0 0 0 0,1 0 0 0 0,0 1 0 0 0,8-5-1 0 0,8-2 622 0 0,0 1 0 0 0,1 0-1 0 0,45-10 1 0 0,-12 7 374 0 0,0 3-1 0 0,96-3 1 0 0,113 14 234 0 0,-174 0-1186 0 0,140 6 584 0 0,146 0 426 0 0,-268-10-772 0 0,154-23 0 0 0,-194 10-341 0 0,105-35-1 0 0,-18 4 77 0 0,-153 45-427 0 0,1 0 0 0 0,-1 1 0 0 0,0-1 0 0 0,1 1 1 0 0,-1-1-1 0 0,1 1 0 0 0,-1 0 0 0 0,1 0 0 0 0,-1 0 0 0 0,0 0 0 0 0,1 0 1 0 0,-1 1-1 0 0,1-1 0 0 0,-1 1 0 0 0,0-1 0 0 0,1 1 0 0 0,-1 0 0 0 0,0 0 1 0 0,0 0-1 0 0,4 3 0 0 0,-4-2 3 0 0,0 1-1 0 0,0-1 1 0 0,0 1 0 0 0,-1 0 0 0 0,1 0-1 0 0,-1 0 1 0 0,0 0 0 0 0,0 0 0 0 0,0 0 0 0 0,0 0-1 0 0,-1 0 1 0 0,1 0 0 0 0,-1 1 0 0 0,0-1-1 0 0,0 5 1 0 0,3 183 941 0 0,8 98 519 0 0,10-139-941 0 0,-5-35 339 0 0,4 147-1 0 0,-21-255-866 0 0,1-6 0 0 0,0-1 0 0 0,0 1 0 0 0,0 0 0 0 0,-1 0 0 0 0,1 0 0 0 0,0-1 0 0 0,-1 1 0 0 0,1 0 0 0 0,0 0 0 0 0,-1-1 0 0 0,1 1 0 0 0,-1 0 0 0 0,0-1 0 0 0,1 1 0 0 0,-1 0 0 0 0,1-1 0 0 0,-1 1 0 0 0,0-1 0 0 0,1 1 0 0 0,-1-1 0 0 0,0 1 0 0 0,0-1 0 0 0,1 0 0 0 0,-1 1 0 0 0,0-1 0 0 0,0 0 0 0 0,0 1 0 0 0,0-1 0 0 0,1 0 0 0 0,-1 0 0 0 0,0 0 0 0 0,0 0 0 0 0,0 0 0 0 0,0 0 0 0 0,0 0 0 0 0,1 0 0 0 0,-1 0 0 0 0,-2-1 0 0 0,3 1 0 0 0,-203-27 0 0 0,55 5 0 0 0,-277-25-820 0 0,-481-3-587 0 0,745 44 1278 0 0,-224-3-172 0 0,364 12 183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0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1 485 8077 0 0,'3'6'8304'0'0,"5"4"-3392"0"0,-4-10-4741 0 0,-1 0-1 0 0,1-1 0 0 0,0 1 0 0 0,-1-1 0 0 0,1 0 1 0 0,0 0-1 0 0,-1 0 0 0 0,1-1 0 0 0,-1 1 0 0 0,1-1 1 0 0,-1 0-1 0 0,3-2 0 0 0,44-30 174 0 0,-40 26-190 0 0,15-13-70 0 0,0-2 0 0 0,-1 0-1 0 0,-1-2 1 0 0,-2 0 0 0 0,0-2 0 0 0,-2 0-1 0 0,-1-1 1 0 0,-1-1 0 0 0,-1-1-1 0 0,-2 0 1 0 0,-1-1 0 0 0,-1 0 0 0 0,7-35-1 0 0,-8 39 1111 0 0,-6 44 438 0 0,-4 46 33 0 0,-6 13-790 0 0,2-37-1100 0 0,3 66 0 0 0,4-94-2547 0 0,2-7-2759 0 0,-5-4 5224 0 0,-1 0 0 0 0,1 0-1 0 0,-1 0 1 0 0,0 0 0 0 0,1 0 0 0 0,-1 0-1 0 0,1 0 1 0 0,-1 0 0 0 0,1 0 0 0 0,-1 0-1 0 0,0 0 1 0 0,1-1 0 0 0,-1 1 0 0 0,1 0-1 0 0,10-5-2639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01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29 512 0 0,'1'-29'18900'0'0,"-2"42"-17819"0"0,-9 32 1672 0 0,0 12-1068 0 0,12-19-3826 0 0,11-23-5431 0 0,-5-8 4963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0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59 444 0 0,'1'-2'414'0'0,"-1"1"-1"0"0,1-1 1 0 0,-1 0-1 0 0,1 0 1 0 0,-1 0-1 0 0,0 1 1 0 0,0-1-1 0 0,0 0 1 0 0,0 0 0 0 0,0 0-1 0 0,0 0 1 0 0,0 0-1 0 0,-1 1 1 0 0,1-1-1 0 0,-1 0 1 0 0,1 0-1 0 0,-1 1 1 0 0,0-1-1 0 0,0 0 1 0 0,0 1 0 0 0,0-1-1 0 0,0 0 1 0 0,0 1-1 0 0,-1-2 1 0 0,-1 1-2 0 0,1 1 0 0 0,-1-1 0 0 0,1 1 0 0 0,-1 0 1 0 0,0-1-1 0 0,1 1 0 0 0,-1 0 0 0 0,0 1 0 0 0,0-1 0 0 0,0 0 1 0 0,0 1-1 0 0,0 0 0 0 0,-5 0 0 0 0,-3 0 243 0 0,0 1 0 0 0,1 0-1 0 0,-1 1 1 0 0,0 0 0 0 0,1 1-1 0 0,0 0 1 0 0,-18 8 0 0 0,18-6-397 0 0,1 0 1 0 0,-1 1-1 0 0,1 1 1 0 0,0-1 0 0 0,0 2-1 0 0,1-1 1 0 0,-1 1-1 0 0,2 0 1 0 0,-1 1 0 0 0,1 0-1 0 0,1 0 1 0 0,0 0-1 0 0,0 1 1 0 0,1 0 0 0 0,0 0-1 0 0,0 0 1 0 0,1 1-1 0 0,1-1 1 0 0,0 1 0 0 0,0 0-1 0 0,1 0 1 0 0,0 0-1 0 0,1 1 1 0 0,1-1 0 0 0,0 0-1 0 0,0 0 1 0 0,1 1-1 0 0,0-1 1 0 0,1 0 0 0 0,0 0-1 0 0,1 0 1 0 0,0 0-1 0 0,1-1 1 0 0,0 1 0 0 0,1-1-1 0 0,8 15 1 0 0,-6-15-108 0 0,1 0 1 0 0,-1-1-1 0 0,1 0 1 0 0,1-1-1 0 0,0 1 1 0 0,0-1-1 0 0,1-1 1 0 0,15 10-1 0 0,-21-14-253 0 0,0-1-1 0 0,1 1 0 0 0,-1-1 0 0 0,1 0 1 0 0,-1-1-1 0 0,1 1 0 0 0,0-1 0 0 0,-1 1 1 0 0,1-1-1 0 0,0-1 0 0 0,0 1 1 0 0,0-1-1 0 0,0 0 0 0 0,0 0 0 0 0,0 0 1 0 0,0-1-1 0 0,-1 1 0 0 0,1-1 0 0 0,0 0 1 0 0,0-1-1 0 0,-1 1 0 0 0,1-1 1 0 0,6-4-1 0 0,-10 6 62 0 0,0 0 0 0 0,0-1 1 0 0,0 1-1 0 0,0-1 0 0 0,0 1 1 0 0,-1-1-1 0 0,1 0 0 0 0,0 1 1 0 0,0-1-1 0 0,0 0 0 0 0,-1 0 1 0 0,1 0-1 0 0,-1 1 0 0 0,1-1 0 0 0,0 0 1 0 0,-1 0-1 0 0,1 0 0 0 0,-1 0 1 0 0,0 0-1 0 0,1 0 0 0 0,-1 0 1 0 0,0 0-1 0 0,0 0 0 0 0,0 0 1 0 0,1 0-1 0 0,-1 0 0 0 0,0 0 1 0 0,0 0-1 0 0,0 0 0 0 0,-1-2 1 0 0,0 1 11 0 0,0 0 1 0 0,0 0 0 0 0,0 0 0 0 0,-1 0 0 0 0,1 1 0 0 0,-1-1 0 0 0,1 0 0 0 0,-1 1-1 0 0,0-1 1 0 0,0 1 0 0 0,1-1 0 0 0,-1 1 0 0 0,-3-2 0 0 0,-2-1 29 0 0,-1 0 1 0 0,0 0-1 0 0,0 1 1 0 0,0 0 0 0 0,0 1-1 0 0,-16-4 1 0 0,18 6 11 0 0,-1 0 1 0 0,0 0 0 0 0,1 0 0 0 0,-1 1 0 0 0,1 0 0 0 0,-1 1 0 0 0,1-1-1 0 0,-1 1 1 0 0,1 0 0 0 0,0 1 0 0 0,0-1 0 0 0,0 1 0 0 0,0 1-1 0 0,1-1 1 0 0,-1 1 0 0 0,-8 7 0 0 0,14-11-76 0 0,0 1-1 0 0,-1-1 1 0 0,1 0 0 0 0,0 0-1 0 0,0 1 1 0 0,0-1 0 0 0,-1 0 0 0 0,1 0-1 0 0,0 1 1 0 0,0-1 0 0 0,0 0-1 0 0,0 0 1 0 0,0 1 0 0 0,-1-1 0 0 0,1 0-1 0 0,0 0 1 0 0,0 1 0 0 0,0-1-1 0 0,0 0 1 0 0,0 1 0 0 0,0-1-1 0 0,0 0 1 0 0,0 1 0 0 0,0-1 0 0 0,0 0-1 0 0,0 0 1 0 0,0 1 0 0 0,1-1-1 0 0,-1 0 1 0 0,0 1 0 0 0,0-1-1 0 0,0 0 1 0 0,0 0 0 0 0,0 1 0 0 0,1-1-1 0 0,-1 0 1 0 0,0 0 0 0 0,0 1-1 0 0,0-1 1 0 0,1 0 0 0 0,15 7-2286 0 0,17-3-5218 0 0,-20-5 4759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0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1 213 528 0 0,'25'-4'4837'0'0,"1"2"0"0"0,33 0-1 0 0,18 12 162 0 0,335 81 6652 0 0,-429-112-11328 0 0,14 17-303 0 0,-1 0-1 0 0,1 0 1 0 0,0-1 0 0 0,0 1 0 0 0,0-1 0 0 0,1 0 0 0 0,0 1 0 0 0,0-1 0 0 0,0 0 0 0 0,0-1 0 0 0,1 1 0 0 0,0 0 0 0 0,0 0-1 0 0,0-1 1 0 0,1 1 0 0 0,-1 0 0 0 0,1-1 0 0 0,1 1 0 0 0,-1 0 0 0 0,1-1 0 0 0,2-7 0 0 0,0 5 7 0 0,1 1 1 0 0,-1-1-1 0 0,2 1 0 0 0,-1 0 1 0 0,1 0-1 0 0,0 0 1 0 0,0 1-1 0 0,1 0 0 0 0,0 0 1 0 0,0 0-1 0 0,1 1 1 0 0,12-9-1 0 0,-3 3-26 0 0,1 1 0 0 0,0 1 0 0 0,0 1 0 0 0,1 0 0 0 0,0 1 0 0 0,0 1 0 0 0,31-6 0 0 0,-46 11 0 0 0,-1 1 0 0 0,1-1 0 0 0,-1 1 0 0 0,1-1 0 0 0,0 1 0 0 0,-1 0 0 0 0,1 0 0 0 0,-1 1 0 0 0,1-1 0 0 0,0 0 0 0 0,-1 1 0 0 0,1 0 0 0 0,-1-1 0 0 0,1 1 0 0 0,-1 0 0 0 0,4 2 0 0 0,-5-2 0 0 0,0 0 0 0 0,0 0 0 0 0,0 1 0 0 0,0-1 0 0 0,0 0 0 0 0,0 0 0 0 0,0 1 0 0 0,0-1 0 0 0,-1 1 0 0 0,1-1 0 0 0,-1 0 0 0 0,1 1 0 0 0,-1-1 0 0 0,1 1 0 0 0,-1-1 0 0 0,0 1 0 0 0,0 0 0 0 0,0-1 0 0 0,0 1 0 0 0,0 1 0 0 0,-1 8 0 0 0,-1-1 0 0 0,-1 1 0 0 0,0-1 0 0 0,0 0 0 0 0,-9 18 0 0 0,6-12 0 0 0,3-9 0 0 0,1 0 0 0 0,-1 0 0 0 0,2 0 0 0 0,-1 1 0 0 0,1-1 0 0 0,0 0 0 0 0,0 1 0 0 0,1-1 0 0 0,0 1 0 0 0,2 10 0 0 0,-1-15 0 0 0,0 1 0 0 0,0-1 0 0 0,1 0 0 0 0,-1 1 0 0 0,1-1 0 0 0,0 0 0 0 0,0 0 0 0 0,0 0 0 0 0,0-1 0 0 0,1 1 0 0 0,-1 0 0 0 0,1-1 0 0 0,-1 1 0 0 0,1-1 0 0 0,0 0 0 0 0,0 0 0 0 0,0 0 0 0 0,0 0 0 0 0,0-1 0 0 0,1 1 0 0 0,-1-1 0 0 0,0 0 0 0 0,6 1 0 0 0,8 3-1536 0 0,1 0-1 0 0,0-2 1 0 0,34 3 0 0 0,-46-6 974 0 0,1 1 1 0 0,-1-2 0 0 0,1 1 0 0 0,0 0 0 0 0,-1-1 0 0 0,1 0-1 0 0,-1-1 1 0 0,1 0 0 0 0,-1 0 0 0 0,0 0 0 0 0,1 0-1 0 0,-1-1 1 0 0,9-6 0 0 0,-10 6-2655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0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17 672 0 0,'1'-1'12245'0'0,"14"-5"-11160"0"0,55 1 2116 0 0,113 6 1 0 0,-110 1-2526 0 0,703 35 3967 0 0,-162-4-2476 0 0,-3-35-621 0 0,-411-8-1052 0 0,275-50 0 0 0,-475 60-493 0 0,6-2 1 0 0,1 1 0 0 0,-1 0 0 0 0,0 0-1 0 0,1 1 1 0 0,-1-1 0 0 0,12 2 0 0 0,-18-1 2 0 0,1 1 0 0 0,0-1 0 0 0,0 0 0 0 0,0 0 0 0 0,-1 1-1 0 0,1-1 1 0 0,0 0 0 0 0,-1 1 0 0 0,1-1 0 0 0,0 1 0 0 0,-1-1 0 0 0,1 1-1 0 0,0-1 1 0 0,-1 1 0 0 0,1-1 0 0 0,-1 1 0 0 0,1 0 0 0 0,-1-1 0 0 0,1 1-1 0 0,-1 0 1 0 0,0 0 0 0 0,1 0 0 0 0,0 2 14 0 0,-1-1 1 0 0,0 0-1 0 0,0 0 0 0 0,0 0 1 0 0,0 0-1 0 0,0 0 0 0 0,0 0 1 0 0,-1 0-1 0 0,1 0 0 0 0,-1 0 1 0 0,1 1-1 0 0,-2 2 0 0 0,-40 104 365 0 0,19-52 22 0 0,2 1-1 0 0,2 0 1 0 0,-13 78-1 0 0,28-89-404 0 0,1 1 0 0 0,2-1 0 0 0,3 1 0 0 0,1-1 0 0 0,3 1 0 0 0,22 86 0 0 0,-26-128 17 0 0,0 25-251 0 0,-7-25-1417 0 0,0-6-1442 0 0,-12 2-9312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03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1 524 0 0,'-6'0'11171'0'0,"35"2"-7389"0"0,44 0-1573 0 0,204 6 3070 0 0,58 5-1875 0 0,24 1-708 0 0,-119-11-5712 0 0,-290 5-6894 0 0,37-6 7144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26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116 200 132 0 0,'-16'-35'2379'0'0,"-22"-34"1"0"0,-7 4 4733 0 0,43 62-6540 0 0,0 2-102 0 0,1-1 0 0 0,-1 1 1 0 0,1-1-1 0 0,0 0 0 0 0,0 1 1 0 0,0-1-1 0 0,0 0 0 0 0,0 0 1 0 0,0 0-1 0 0,0 0 0 0 0,1 0 0 0 0,-1-3 1 0 0,1 4-258 0 0,9 2-814 0 0,0 1 0 0 0,0 0-1 0 0,0 1 1 0 0,0 0-1 0 0,0 1 1 0 0,9 4-1 0 0,6 3-2389 0 0,-4-4 978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4:4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13 108 0 0,'0'0'230'0'0,"0"-1"-1"0"0,0 1 1 0 0,0 0-1 0 0,0-1 1 0 0,0 1 0 0 0,0 0-1 0 0,0-1 1 0 0,0 1 0 0 0,0-1-1 0 0,1 1 1 0 0,-1 0-1 0 0,0-1 1 0 0,0 1 0 0 0,0 0-1 0 0,1 0 1 0 0,-1-1 0 0 0,0 1-1 0 0,0 0 1 0 0,1 0-1 0 0,-1-1 1 0 0,0 1 0 0 0,1 0-1 0 0,-1 0 1 0 0,0-1-1 0 0,1 1 1 0 0,-1 0 0 0 0,0 0-1 0 0,1 0 1 0 0,-1 0 0 0 0,0 0-1 0 0,1 0 1 0 0,-1 0-1 0 0,1 0 1 0 0,-1 0 0 0 0,0 0-1 0 0,1 0 1 0 0,-1 0 0 0 0,1 0-1 0 0,18 9 4099 0 0,17 22-1214 0 0,-33-28-2422 0 0,13 14 1011 0 0,0 1-1 0 0,25 38 1 0 0,-30-38-780 0 0,2-1 0 0 0,0-1 0 0 0,0 0 0 0 0,20 17 0 0 0,-32-32-845 0 0,0 0 0 0 0,0 0 0 0 0,0 0 0 0 0,1 0 1 0 0,-1 0-1 0 0,0-1 0 0 0,1 1 0 0 0,-1-1 0 0 0,0 1 0 0 0,1-1 1 0 0,-1 1-1 0 0,1-1 0 0 0,-1 0 0 0 0,1 0 0 0 0,-1 1 0 0 0,0-1 1 0 0,1 0-1 0 0,-1 0 0 0 0,1-1 0 0 0,-1 1 0 0 0,1 0 0 0 0,-1 0 1 0 0,1-1-1 0 0,-1 1 0 0 0,0-1 0 0 0,1 1 0 0 0,-1-1 1 0 0,1 0-1 0 0,-1 1 0 0 0,0-1 0 0 0,0 0 0 0 0,0 0 0 0 0,1 0 1 0 0,-1 0-1 0 0,0 0 0 0 0,0 0 0 0 0,0 0 0 0 0,0-2 0 0 0,7-6 111 0 0,-2 0-1 0 0,0-1 1 0 0,0 0-1 0 0,5-11 1 0 0,-1 3 149 0 0,1-1-113 0 0,4-7 198 0 0,-1-1 0 0 0,20-49 0 0 0,-34 71-84 0 0,0 2-2559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0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0 560 0 0,'-3'2'659'0'0,"0"0"1"0"0,-1 0-1 0 0,1 0 0 0 0,0 0 1 0 0,0 0-1 0 0,0 1 0 0 0,0 0 1 0 0,1-1-1 0 0,-1 1 0 0 0,1 0 1 0 0,0 0-1 0 0,-1 0 0 0 0,1 1 0 0 0,1-1 1 0 0,-4 7-1 0 0,-17 57 3258 0 0,20-61-3548 0 0,-8 37 1547 0 0,3 0 1 0 0,1 0 0 0 0,-1 84-1 0 0,21 136 2468 0 0,-5-135-2648 0 0,-7-30-454 0 0,7 59-1222 0 0,-9-157-200 0 0,0 1 0 0 0,0-1 0 0 0,0 1 0 0 0,0-1 1 0 0,0 1-1 0 0,0-1 0 0 0,0 1 0 0 0,0-1 0 0 0,0 1 0 0 0,1-1 1 0 0,-1 1-1 0 0,0-1 0 0 0,0 1 0 0 0,1-1 0 0 0,-1 1 0 0 0,0-1 1 0 0,1 0-1 0 0,-1 1 0 0 0,0-1 0 0 0,1 0 0 0 0,-1 1 0 0 0,1-1 1 0 0,-1 0-1 0 0,1 1 0 0 0,-1-1 0 0 0,1 0 0 0 0,-1 0 0 0 0,0 1 1 0 0,1-1-1 0 0,-1 0 0 0 0,1 0 0 0 0,0 0 0 0 0,-1 0 0 0 0,1 0 1 0 0,-1 0-1 0 0,1 0 0 0 0,19-6-7626 0 0,-6-2 4752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0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6 432 0 0,'0'0'183'0'0,"0"0"0"0"0,0-1 0 0 0,0 1 0 0 0,0 0 0 0 0,0 0 0 0 0,1-1 1 0 0,-1 1-1 0 0,0 0 0 0 0,0 0 0 0 0,0-1 0 0 0,0 1 0 0 0,1 0 0 0 0,-1-1 183 0 0,0 1-183 0 0,0 0 0 0 0,1 0 0 0 0,-1 0 0 0 0,0 0 0 0 0,0-1 1 0 0,1 1-1 0 0,-1 0 0 0 0,0 0 0 0 0,0 0 0 0 0,1 0 0 0 0,-1 0 0 0 0,0 0 0 0 0,1 0 0 0 0,-1 0 0 0 0,0 0 0 0 0,0 0 0 0 0,1 0 0 0 0,-1 0 0 0 0,0 0 1 0 0,1 0-1 0 0,-1 0 0 0 0,0 0 0 0 0,1 0 0 0 0,-1 0 0 0 0,0 0 0 0 0,0 0 0 0 0,1 1 0 0 0,4 14 3687 0 0,-4 28-1271 0 0,-1-39-2007 0 0,16 277 6965 0 0,43 138-1227 0 0,-18-148-3179 0 0,-30-213-2937 0 0,4 34-64 0 0,-15-81-150 0 0,-5-3 0 0 0,-10-8 0 0 0,-41-14-23 0 0,-113-27-541 0 0,-266-29 0 0 0,415 69 144 0 0,-80-8 438 0 0,42 0-8391 0 0,47 4 1301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0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5 600 0 0,'2'-4'5742'0'0,"1"10"-2002"0"0,3 26-407 0 0,3 46-1654 0 0,-8-76-1492 0 0,27 381 6144 0 0,-9-93-2966 0 0,-1 9-2103 0 0,-9-287-2820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06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1 336 0 0,'0'0'169'0'0,"0"0"0"0"0,0 0 0 0 0,0 0-1 0 0,1 0 1 0 0,-1 0 0 0 0,0 0 0 0 0,0 0 0 0 0,1 0 0 0 0,-1 0-1 0 0,0 0 1 0 0,4 2 3208 0 0,-4-2-3208 0 0,0 1 0 0 0,0-1-1 0 0,0 0 1 0 0,0 0 0 0 0,1 0 0 0 0,-1 1 0 0 0,0-1 0 0 0,0 0-1 0 0,0 0 1 0 0,0 1 0 0 0,5 18 3118 0 0,1 19-6 0 0,-4 152 3491 0 0,-2-80-3581 0 0,23 182 0 0 0,-15-241-2603 0 0,-1-3-965 0 0,16 55 0 0 0,-22-100 109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0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2 428 0 0,'-7'-1'7'0'0,"-35"1"6004"0"0,42 0-5842 0 0,-1 0 0 0 0,0 1 0 0 0,0-1 0 0 0,1 1 0 0 0,-1-1 0 0 0,0 0 0 0 0,1 1 0 0 0,-1-1 0 0 0,1 1 0 0 0,-1-1 0 0 0,0 1 1 0 0,1 0-1 0 0,-1-1 0 0 0,1 1 0 0 0,-1 0 0 0 0,1-1 0 0 0,0 1 0 0 0,-1 0 0 0 0,1-1 0 0 0,0 1 0 0 0,-1 0 0 0 0,1 0 0 0 0,0-1 0 0 0,0 1 0 0 0,0 0 0 0 0,0 0 0 0 0,0 0 0 0 0,0-1 0 0 0,0 1 0 0 0,0 0 0 0 0,0 0 0 0 0,0 0 0 0 0,0-1 0 0 0,0 1 0 0 0,0 0 0 0 0,1 0 0 0 0,-1-1 0 0 0,0 1 0 0 0,1 0 0 0 0,-1-1 0 0 0,0 1 0 0 0,1 0 0 0 0,-1-1 0 0 0,1 1 0 0 0,-1 0 0 0 0,1-1 0 0 0,1 2 0 0 0,21 41 2563 0 0,-5-15-1707 0 0,-2 1-1 0 0,-2 1 1 0 0,0 1 0 0 0,-2 0-1 0 0,12 52 1 0 0,-23-79-981 0 0,-1 0 0 0 0,0 0 0 0 0,0-1-1 0 0,0 1 1 0 0,0 0 0 0 0,-1 0 0 0 0,0 0 0 0 0,1 0 0 0 0,-1-1 0 0 0,-1 1 0 0 0,1 0 0 0 0,-1-1 0 0 0,1 1-1 0 0,-1-1 1 0 0,0 0 0 0 0,0 1 0 0 0,0-1 0 0 0,-1 0 0 0 0,1 0 0 0 0,-1-1 0 0 0,0 1 0 0 0,0 0 0 0 0,0-1-1 0 0,0 1 1 0 0,0-1 0 0 0,0 0 0 0 0,-1 0 0 0 0,1-1 0 0 0,-1 1 0 0 0,1-1 0 0 0,-5 2 0 0 0,0 0-106 0 0,0 0 1 0 0,-1-1-1 0 0,1 0 1 0 0,-1 0-1 0 0,0-1 1 0 0,0 0 0 0 0,0-1-1 0 0,1 0 1 0 0,-1 0-1 0 0,0-1 1 0 0,0 0-1 0 0,-16-4 1 0 0,24 5 51 0 0,0-1-1 0 0,-1 1 1 0 0,1-1 0 0 0,-1 0 0 0 0,1 1 0 0 0,0-1-1 0 0,0 0 1 0 0,-1 0 0 0 0,1 0 0 0 0,0 0 0 0 0,0 0-1 0 0,0 0 1 0 0,0 0 0 0 0,0 0 0 0 0,0-1 0 0 0,0 1-1 0 0,1 0 1 0 0,-1 0 0 0 0,0-1 0 0 0,1 1 0 0 0,-1-1-1 0 0,1 1 1 0 0,-1 0 0 0 0,1-1 0 0 0,-1 1 0 0 0,1-1-1 0 0,0 1 1 0 0,0-1 0 0 0,0 1 0 0 0,0-1 0 0 0,0 1-1 0 0,0-1 1 0 0,1 1 0 0 0,-1-1 0 0 0,0 1 0 0 0,1-1-1 0 0,-1 1 1 0 0,1-1 0 0 0,-1 1 0 0 0,1 0 0 0 0,1-2-1 0 0,3-8-21 0 0,0 0 0 0 0,1 1-1 0 0,15-20 1 0 0,-16 23 26 0 0,22-27-46 0 0,-16 21 42 0 0,-1 0 0 0 0,-1-1 0 0 0,0 1 1 0 0,0-2-1 0 0,9-21 0 0 0,-17 32 5 0 0,0 1 1 0 0,0-1-1 0 0,0 1 0 0 0,0-1 1 0 0,-1 0-1 0 0,1 1 0 0 0,-1-1 1 0 0,0 0-1 0 0,0 0 0 0 0,0 1 1 0 0,-1-1-1 0 0,1 0 1 0 0,-1 1-1 0 0,0-1 0 0 0,0 1 1 0 0,-1-1-1 0 0,1 1 0 0 0,0-1 1 0 0,-1 1-1 0 0,0 0 0 0 0,0 0 1 0 0,0 0-1 0 0,0 0 1 0 0,-1 0-1 0 0,1 0 0 0 0,-1 0 1 0 0,1 1-1 0 0,-1-1 0 0 0,-5-2 1 0 0,0 0-1 0 0,1 1 0 0 0,-1 0 0 0 0,1 1 0 0 0,-1 0 0 0 0,0 0 0 0 0,-1 1 0 0 0,1 0 0 0 0,0 0 0 0 0,-1 1 0 0 0,1 0 0 0 0,-1 0 0 0 0,1 1 0 0 0,-1 0 0 0 0,-12 2 0 0 0,-35 11-2799 0 0,46-6 622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0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32 0 0,'7'7'1721'0'0,"1"0"-1"0"0,0 0 1 0 0,1-1 0 0 0,0 0 0 0 0,9 5-1 0 0,15 5 1945 0 0,44 15 0 0 0,-12-6-129 0 0,-25-10 594 0 0,-45-32-3746 0 0,3 6-335 0 0,-1 0 0 0 0,2 0-1 0 0,0 0 1 0 0,0 0-1 0 0,1-1 1 0 0,0 1 0 0 0,1 0-1 0 0,2-13 1 0 0,-3 20-38 0 0,1-1 1 0 0,0 1-1 0 0,0 0 1 0 0,0-1-1 0 0,0 1 1 0 0,1 0-1 0 0,0 0 1 0 0,0 0-1 0 0,0 0 1 0 0,0 0-1 0 0,1 1 1 0 0,-1-1-1 0 0,1 1 0 0 0,0-1 1 0 0,0 1-1 0 0,0 0 1 0 0,0 0-1 0 0,1 0 1 0 0,-1 0-1 0 0,1 1 1 0 0,0 0-1 0 0,0-1 1 0 0,7-2-1 0 0,-9 5-8 0 0,0 0 0 0 0,0 0-1 0 0,0 0 1 0 0,-1 0 0 0 0,1 1-1 0 0,0-1 1 0 0,0 1 0 0 0,-1-1 0 0 0,1 1-1 0 0,0-1 1 0 0,-1 1 0 0 0,1 0 0 0 0,0 0-1 0 0,-1 0 1 0 0,1 0 0 0 0,-1 0-1 0 0,0 0 1 0 0,1 0 0 0 0,-1 1 0 0 0,0-1-1 0 0,0 0 1 0 0,1 1 0 0 0,-1-1 0 0 0,0 1-1 0 0,-1-1 1 0 0,2 3 0 0 0,19 43 18 0 0,-14-12 49 0 0,-6-28-13 0 0,0 1 0 0 0,0 0 0 0 0,1-1 0 0 0,0 1 0 0 0,1-1 0 0 0,6 13 0 0 0,-7-17-37 0 0,0 0 0 0 0,0-1 0 0 0,0 1 1 0 0,1-1-1 0 0,0 1 0 0 0,-1-1 1 0 0,1 0-1 0 0,0 0 0 0 0,0 0 0 0 0,0 0 1 0 0,0-1-1 0 0,0 1 0 0 0,0-1 0 0 0,1 0 1 0 0,-1 0-1 0 0,0 0 0 0 0,1 0 0 0 0,-1 0 1 0 0,6-1-1 0 0,-3 1-124 0 0,1-1 0 0 0,-1 0 0 0 0,1 0 1 0 0,-1 0-1 0 0,1-1 0 0 0,-1 0 0 0 0,11-3 1 0 0,3-3-3151 0 0,1-1-4239 0 0,-11 4 4777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09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13 628 0 0,'4'-12'11352'0'0,"2"37"-9561"0"0,-1 1 0 0 0,-1-1 1 0 0,-1 1-1 0 0,0 37 0 0 0,2 26-463 0 0,1-63-3486 0 0,-3-16-3978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0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0 348 0 0,'-14'1'-439'0'0,"-8"5"15489"0"0,35-3-13537 0 0,34 4 1549 0 0,1-1 0 0 0,65-3 0 0 0,-43-1-1860 0 0,-16-3-182 0 0,13 2 141 0 0,-28 5-3236 0 0,-31-3-959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09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6189 0 0,'-2'1'773'0'0,"0"0"1"0"0,0 0-1 0 0,0 0 1 0 0,0 0-1 0 0,0 0 1 0 0,0 1-1 0 0,1-1 1 0 0,-1 1-1 0 0,0 0 1 0 0,1-1-1 0 0,-1 1 1 0 0,1 0-1 0 0,0 0 1 0 0,-2 2-1 0 0,3-3-646 0 0,1 0-1 0 0,-1 0 1 0 0,0 0-1 0 0,0 0 1 0 0,1 0-1 0 0,-1 0 1 0 0,0 0-1 0 0,1-1 1 0 0,-1 1-1 0 0,1 0 1 0 0,-1 0-1 0 0,1 0 0 0 0,-1-1 1 0 0,1 1-1 0 0,0 0 1 0 0,-1-1-1 0 0,1 1 1 0 0,0-1-1 0 0,-1 1 1 0 0,1-1-1 0 0,0 1 1 0 0,0-1-1 0 0,0 1 1 0 0,-1-1-1 0 0,1 0 1 0 0,0 1-1 0 0,0-1 1 0 0,0 0-1 0 0,0 0 0 0 0,0 1 1 0 0,0-1-1 0 0,0 0 1 0 0,0 0-1 0 0,0 0 1 0 0,-1 0-1 0 0,2-1 1 0 0,87 15 2920 0 0,151 2 0 0 0,-115-11-1732 0 0,-123-5-1432 0 0,38-1-1976 0 0,-27-4-1689 0 0,-2-4-3521 0 0,-7 5 4459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1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44 7125 0 0,'-1'-9'2906'0'0,"1"7"-2460"0"0,0 0 1 0 0,-1 0-1 0 0,1 0 1 0 0,0 0-1 0 0,0 0 1 0 0,0 0-1 0 0,1 0 1 0 0,-1 0-1 0 0,0 0 0 0 0,1 0 1 0 0,0 0-1 0 0,-1 0 1 0 0,1 0-1 0 0,0 0 1 0 0,1-3-1 0 0,-1 6-389 0 0,0-1 0 0 0,0 0 0 0 0,-1 0 0 0 0,1 0 0 0 0,0 1-1 0 0,0-1 1 0 0,-1 0 0 0 0,1 1 0 0 0,0-1 0 0 0,0 1 0 0 0,-1-1 0 0 0,1 1 0 0 0,-1-1-1 0 0,1 1 1 0 0,0 0 0 0 0,-1-1 0 0 0,1 1 0 0 0,-1-1 0 0 0,1 1 0 0 0,-1 0 0 0 0,0 0-1 0 0,1-1 1 0 0,-1 1 0 0 0,1 1 0 0 0,11 21 371 0 0,44 115 926 0 0,-38-87-423 0 0,3 0 1 0 0,2-1-1 0 0,33 52 1 0 0,-56-101-847 0 0,1 1 0 0 0,0-1 0 0 0,0 0 0 0 0,0 0 0 0 0,-1 0-1 0 0,1 0 1 0 0,0 0 0 0 0,0 0 0 0 0,0 0 0 0 0,1 0 0 0 0,-1 0 0 0 0,0-1 0 0 0,0 1 0 0 0,0 0 0 0 0,1-1 0 0 0,-1 1 0 0 0,0-1 0 0 0,0 1 0 0 0,1-1 0 0 0,-1 0 0 0 0,1 1 0 0 0,-1-1 0 0 0,0 0 0 0 0,1 0 0 0 0,-1 0 0 0 0,3 0 0 0 0,-1-1-8 0 0,0 0 0 0 0,0-1 0 0 0,0 1 0 0 0,0 0-1 0 0,-1-1 1 0 0,1 0 0 0 0,-1 1 0 0 0,1-1 0 0 0,-1 0 0 0 0,1 0-1 0 0,2-5 1 0 0,4-4 42 0 0,0 0 0 0 0,-1-1 0 0 0,0 0 0 0 0,7-17 0 0 0,10-26-64 0 0,-3-2-1 0 0,-2-1 0 0 0,16-80 1 0 0,-36 125-1506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5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5 420 0 0,'4'-4'9664'0'0,"-1"9"-9254"0"0,1 0-1 0 0,-1 0 1 0 0,0 1 0 0 0,0-1-1 0 0,0 1 1 0 0,-1 0-1 0 0,0 0 1 0 0,0 0 0 0 0,1 8-1 0 0,8 66 1867 0 0,-7-48-1456 0 0,18 226 2863 0 0,2 10-903 0 0,-16-197-2207 0 0,-6-42-203 0 0,1 0 0 0 0,1 0 0 0 0,11 34 0 0 0,-12-55-284 0 0,0 1 1 0 0,0-1 0 0 0,1 0 0 0 0,0-1 0 0 0,0 1 0 0 0,1-1 0 0 0,0 0-1 0 0,0 0 1 0 0,1 0 0 0 0,-1-1 0 0 0,2 1 0 0 0,-1-2 0 0 0,1 1-1 0 0,0-1 1 0 0,8 6 0 0 0,5-1 47 0 0,0 0-1 0 0,1-1 0 0 0,0-1 1 0 0,0-1-1 0 0,1-1 1 0 0,41 6-1 0 0,143 2 564 0 0,-130-11-459 0 0,523 5 1021 0 0,4-10 946 0 0,-583 5-1520 0 0,-11 1-3294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12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8 0 0,'0'0'4051'0'0,"-1"3"-2779"0"0,-2 11-472 0 0,1 0 0 0 0,1 0 0 0 0,0 0 0 0 0,1 0 0 0 0,0 0 0 0 0,2 0 0 0 0,3 21 0 0 0,0 14 340 0 0,9 650 6679 0 0,-14-174-1603 0 0,0-520-6109 0 0,0 1 0 0 0,0-1 0 0 0,1 0 0 0 0,0 0 0 0 0,0 0 0 0 0,0 1 0 0 0,0-1 0 0 0,1 0 0 0 0,0 0 0 0 0,0-1 0 0 0,4 8 0 0 0,-4-10-65 0 0,0 1 0 0 0,1-1 0 0 0,0 1 0 0 0,-1-1 0 0 0,1 0 0 0 0,0 0 0 0 0,0 0 0 0 0,0 0 0 0 0,0-1 0 0 0,1 1 0 0 0,-1-1 0 0 0,0 0 0 0 0,1 0-1 0 0,-1 0 1 0 0,1 0 0 0 0,-1-1 0 0 0,6 1 0 0 0,98 7 257 0 0,170-8-1 0 0,-142-4-179 0 0,565-18 303 0 0,237-1 577 0 0,-700 24-808 0 0,370 7 204 0 0,62 25-41 0 0,477 13 391 0 0,382 32-745 0 0,-1517-78 0 0 0,1196 42 0 0 0,-797-34 0 0 0,1196 48 0 0 0,110-29 0 0 0,-1518-27 0 0 0,1100-32 0 0 0,-741 20 0 0 0,14 0 0 0 0,574 5 0 0 0,-953 17 0 0 0,-184-9 0 0 0,-3 1-167 0 0,-9 2-1182 0 0,0 1-641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41.6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2851 1408 328 0 0,'-3'-8'510'0'0,"0"-1"1"0"0,-1 1-1 0 0,0 0 0 0 0,0 0 1 0 0,-1 0-1 0 0,0 0 0 0 0,0 1 1 0 0,-11-11-1 0 0,6 8-60 0 0,0 1-1 0 0,-1 0 1 0 0,-1 1 0 0 0,1 0-1 0 0,-1 1 1 0 0,0 0 0 0 0,-1 1-1 0 0,-19-7 1 0 0,4 4 97 0 0,-1 1 1 0 0,1 2-1 0 0,-36-4 1 0 0,-29 3 694 0 0,14 7-535 0 0,-1 3-1 0 0,1 4 1 0 0,1 3-1 0 0,-86 23 0 0 0,43-1 309 0 0,-218 91 0 0 0,239-79-489 0 0,-99 61 0 0 0,146-72-333 0 0,1 2 0 0 0,2 3 0 0 0,-67 63 0 0 0,77-61-62 0 0,1 2-1 0 0,2 1 1 0 0,-58 91 0 0 0,81-110-59 0 0,1 1-1 0 0,1 0 1 0 0,1 0-1 0 0,1 1 0 0 0,1 0 1 0 0,2 1-1 0 0,0 0 1 0 0,2 0-1 0 0,1 0 1 0 0,-1 39-1 0 0,7-4 182 0 0,3-1 1 0 0,2 0-1 0 0,22 85 0 0 0,65 171 718 0 0,-28-108-423 0 0,-53-163-439 0 0,-2 1-1 0 0,-2 1 1 0 0,-2 0 0 0 0,-2 0-1 0 0,-2 0 1 0 0,-2 1 0 0 0,-3-1 0 0 0,-1 0-1 0 0,-3 0 1 0 0,-2 0 0 0 0,-1-1-1 0 0,-3 0 1 0 0,-2 0 0 0 0,-2-2 0 0 0,-37 75-1 0 0,10-44-22 0 0,-4-2-1 0 0,-62 76 0 0 0,-123 123 83 0 0,191-227-127 0 0,3 1 0 0 0,1 2 0 0 0,3 2 1 0 0,2 1-1 0 0,-27 62 0 0 0,44-82-24 0 0,3 2 0 0 0,0 0 0 0 0,3 0 0 0 0,0 1 0 0 0,3 0 0 0 0,0 0 0 0 0,3 0 0 0 0,1 1 0 0 0,5 70 0 0 0,6-34 2 0 0,3-1-1 0 0,3 0 1 0 0,3-1 0 0 0,4-1 0 0 0,33 74-1 0 0,-17-61 27 0 0,3-3 0 0 0,3-1 0 0 0,89 116-1 0 0,-91-142 7 0 0,3-1 0 0 0,1-3-1 0 0,3-1 1 0 0,1-3-1 0 0,3-2 1 0 0,1-2 0 0 0,2-3-1 0 0,77 38 1 0 0,-58-40 25 0 0,1-3 1 0 0,1-3-1 0 0,2-4 1 0 0,0-3-1 0 0,2-4 1 0 0,118 11-1 0 0,570 20 534 0 0,-223-19-66 0 0,3 34-4 0 0,-395-35-268 0 0,238 78-1 0 0,171 121 307 0 0,-12 41 68 0 0,-402-194-444 0 0,293 120 305 0 0,-344-161-263 0 0,152 34 1 0 0,-211-59-221 0 0,151 33 124 0 0,1-8 1 0 0,2-8 0 0 0,375 0 0 0 0,-350-35-149 0 0,237-41 0 0 0,-323 27 0 0 0,-1-6 0 0 0,252-93 0 0 0,-278 77-20 0 0,-2-4 1 0 0,-2-5-1 0 0,121-87 1 0 0,-102 53-28 0 0,215-208 0 0 0,57-119-162 0 0,-316 340 194 0 0,155-119 0 0 0,-179 157 19 0 0,3 1-1 0 0,1 3 0 0 0,1 3 0 0 0,87-33 0 0 0,147-30 27 0 0,-53 19 56 0 0,-170 51-58 0 0,284-106 54 0 0,-279 98-54 0 0,-2-4-1 0 0,120-79 1 0 0,-143 81-16 0 0,-2-2 1 0 0,-1-2-1 0 0,-3-3 0 0 0,0-1 0 0 0,-3-1 1 0 0,57-82-1 0 0,-60 65-12 0 0,-3-2 0 0 0,-2-2 0 0 0,-3 0 0 0 0,-3-2 0 0 0,-3-1 0 0 0,-2-1 0 0 0,-4 0 0 0 0,8-72 0 0 0,-2 1 0 0 0,4-179 0 0 0,-26 267 0 0 0,-2 0 0 0 0,-2 1 0 0 0,-2-1 0 0 0,-2 1 0 0 0,-3 1 0 0 0,-1-1 0 0 0,-25-59 0 0 0,4 36 0 0 0,-3 2 0 0 0,-4 1 0 0 0,-2 3 0 0 0,-3 1 0 0 0,-2 2 0 0 0,-4 3 0 0 0,-58-56 0 0 0,60 74 0 0 0,-1 1 0 0 0,-2 2 0 0 0,-2 3 0 0 0,-114-57 0 0 0,71 48 0 0 0,-2 5 0 0 0,-1 4 0 0 0,-148-33 0 0 0,-317-33 0 0 0,505 93 0 0 0,-75-12 0 0 0,1-7 0 0 0,-138-46 0 0 0,214 54 0 0 0,1-3 0 0 0,1-2 0 0 0,1-3 0 0 0,2-2 0 0 0,1-2 0 0 0,1-2 0 0 0,-47-42 0 0 0,43 24 0 0 0,2-2 0 0 0,2-2 0 0 0,3-3 0 0 0,2-1 0 0 0,-38-68 0 0 0,-155-343 0 0 0,178 341-8 0 0,-6 3 1 0 0,-90-129-1 0 0,95 169-2 0 0,-4 3 0 0 0,-3 3 0 0 0,-118-106 0 0 0,111 117-40 0 0,-4 5 1 0 0,-2 3 0 0 0,-160-92 0 0 0,127 97-14 0 0,-3 6 1 0 0,-2 4-1 0 0,-3 6 1 0 0,0 5-1 0 0,-2 6 1 0 0,-2 5-1 0 0,0 6 1 0 0,-1 6-1 0 0,-1 4 0 0 0,-219 16 1 0 0,191 8 14 0 0,1 8 0 0 0,1 6 0 0 0,-204 66 0 0 0,171-30-2 0 0,3 7 0 0 0,-222 123 0 0 0,306-141 34 0 0,-376 194-16 0 0,336-182 11 0 0,-214 67 1 0 0,263-109 15 0 0,0-4 0 0 0,-2-3 0 0 0,0-5 0 0 0,-1-4-1 0 0,0-4 1 0 0,0-4 0 0 0,-164-22 0 0 0,245 20-969 0 0,-28-4 2466 0 0,30 2-5491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50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33 412 0 0,'-2'-33'10215'0'0,"0"48"-8766"0"0,-7 153 3227 0 0,17 80-1789 0 0,-4-141-1695 0 0,20 209 1640 0 0,1 99 1970 0 0,-25-414-4788 0 0,0 1 0 0 0,0-1 0 0 0,0 1 0 0 0,0 0 1 0 0,1-1-1 0 0,-1 1 0 0 0,0 0 0 0 0,1-1 1 0 0,-1 1-1 0 0,1-1 0 0 0,0 1 0 0 0,-1-1 0 0 0,1 1 1 0 0,2 2-1 0 0,3 0-2504 0 0,3-1-3311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5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34 16 0 0,'-20'2'2579'0'0,"8"-1"686"0"0,-1 0 4472 0 0,53 8-3788 0 0,421-7 2086 0 0,-251-7-4702 0 0,-8 4-267 0 0,597-24 2003 0 0,-753 16-1480 0 0,-15 3-3936 0 0,-11 4-8876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5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1 328 0 0,'-1'0'340'0'0,"-1"1"-1"0"0,0-1 1 0 0,1 1-1 0 0,-1 0 1 0 0,1 0-1 0 0,-1-1 1 0 0,1 1-1 0 0,-1 0 1 0 0,1 0-1 0 0,0 0 1 0 0,0 0 0 0 0,-1 1-1 0 0,1-1 1 0 0,0 0-1 0 0,0 1 1 0 0,-1 1-1 0 0,2-3-116 0 0,0 1 1 0 0,1-1-1 0 0,-1 1 0 0 0,0-1 0 0 0,0 1 0 0 0,1-1 0 0 0,-1 1 1 0 0,0-1-1 0 0,1 1 0 0 0,-1-1 0 0 0,1 1 0 0 0,-1-1 0 0 0,1 0 1 0 0,-1 1-1 0 0,1-1 0 0 0,-1 0 0 0 0,1 1 0 0 0,-1-1 0 0 0,1 0 1 0 0,-1 1-1 0 0,1-1 0 0 0,-1 0 0 0 0,1 0 0 0 0,0 0 1 0 0,-1 0-1 0 0,1 0 0 0 0,-1 0 0 0 0,2 0 0 0 0,30 5 4776 0 0,-1-4-3745 0 0,-28-1-1487 0 0,13 1 809 0 0,183 2 5864 0 0,-69-10-6678 0 0,-123 5-792 0 0,3-1-5714 0 0,-8 2 5431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5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1 512 0 0,'51'8'10408'0'0,"18"0"-5311"0"0,158 8-3190 0 0,-187-13-706 0 0,221 8 1707 0 0,271-22-1 0 0,-179-23-1032 0 0,-352 34-1972 0 0,27-1-2657 0 0,-10 5-3631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5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42 140 0 0,'5'-18'624'0'0,"4"-6"8173"0"0,-4 25-4692 0 0,1 14-2570 0 0,1 17-409 0 0,-2-1 1 0 0,-1 1-1 0 0,-1 0 1 0 0,-2 0-1 0 0,-4 53 1 0 0,-32 164 2256 0 0,19-157-1680 0 0,13-79-1587 0 0,2-11-223 0 0,0 1 1 0 0,0 0-1 0 0,1-1 1 0 0,-1 1 0 0 0,1 0-1 0 0,-1 0 1 0 0,1-1-1 0 0,0 1 1 0 0,0 0-1 0 0,0 0 1 0 0,1 0-1 0 0,-1-1 1 0 0,1 1-1 0 0,-1 0 1 0 0,1-1 0 0 0,0 1-1 0 0,2 4 1 0 0,10-9-9203 0 0,-11 1 8638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53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14 152 264 0 0,'-2'-3'494'0'0,"0"0"0"0"0,1 0 0 0 0,-1 0 0 0 0,1 0 0 0 0,0-1 0 0 0,0 1-1 0 0,0 0 1 0 0,0-1 0 0 0,0-4 0 0 0,1 6-288 0 0,1 1-1 0 0,-1-1 0 0 0,1 1 0 0 0,-1-1 1 0 0,1 1-1 0 0,0-1 0 0 0,-1 1 1 0 0,1-1-1 0 0,0 1 0 0 0,0 0 0 0 0,0 0 1 0 0,0-1-1 0 0,0 1 0 0 0,0 0 1 0 0,0 0-1 0 0,1 0 0 0 0,-1 0 1 0 0,0 0-1 0 0,1 1 0 0 0,-1-1 0 0 0,0 0 1 0 0,1 1-1 0 0,2-2 0 0 0,22-9 824 0 0,0 1-1 0 0,1 2 1 0 0,0 1-1 0 0,1 0 0 0 0,46-3 1 0 0,149 1 1177 0 0,-185 9-1867 0 0,356 9 2137 0 0,216-8 448 0 0,-397-26-1807 0 0,-157 17-548 0 0,-55 8-559 0 0,-1 0 0 0 0,1 0-1 0 0,0 0 1 0 0,-1 0 0 0 0,1 0 0 0 0,-1 0 0 0 0,1 1 0 0 0,-1-1 0 0 0,1 0 0 0 0,-1 0 0 0 0,1 1-1 0 0,-1-1 1 0 0,1 0 0 0 0,-1 0 0 0 0,0 1 0 0 0,1-1 0 0 0,-1 0 0 0 0,1 1 0 0 0,-1-1 0 0 0,0 1 0 0 0,1-1-1 0 0,-1 1 1 0 0,0-1 0 0 0,1 0 0 0 0,-1 1 0 0 0,0-1 0 0 0,0 1 0 0 0,0-1 0 0 0,1 1 0 0 0,-1 0 0 0 0,0-1-1 0 0,0 1 1 0 0,0-1 0 0 0,0 1 0 0 0,0-1 0 0 0,0 1 0 0 0,0-1 0 0 0,0 1 0 0 0,0-1 0 0 0,0 1 0 0 0,0 0-1 0 0,0-1 1 0 0,0 1 0 0 0,-1-1 0 0 0,1 1 0 0 0,-1 0 0 0 0,-8 35 53 0 0,6-26-6 0 0,-8 38 157 0 0,2 0 1 0 0,3 1-1 0 0,1 0 0 0 0,3 50 0 0 0,22 195 1424 0 0,23-51 89 0 0,-42-232-3341 0 0,-27-12-13992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5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1 656 0 0,'-31'9'7445'0'0,"31"-9"-7227"0"0,1 1 1 0 0,-1-1-1 0 0,1 1 1 0 0,-1-1-1 0 0,1 1 1 0 0,-1-1-1 0 0,1 1 0 0 0,-1-1 1 0 0,1 1-1 0 0,0-1 1 0 0,-1 1-1 0 0,1-1 1 0 0,-1 0-1 0 0,1 0 1 0 0,0 1-1 0 0,-1-1 1 0 0,1 0-1 0 0,0 0 0 0 0,0 0 1 0 0,-1 0-1 0 0,1 1 1 0 0,0-1-1 0 0,1 0 1 0 0,74 11 4286 0 0,-64-10-4560 0 0,701 71 7403 0 0,-483-62-5844 0 0,257-20 1 0 0,-460 6-310 0 0,-10 2-4149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5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60 736 0 0,'-1'-1'594'0'0,"-1"0"0"0"0,1 1 1 0 0,0-1-1 0 0,0 0 0 0 0,0 0 0 0 0,0 0 0 0 0,0 1 0 0 0,0-1 1 0 0,0 0-1 0 0,0 0 0 0 0,0 0 0 0 0,0-1 0 0 0,1 1 1 0 0,-1 0-1 0 0,0 0 0 0 0,1 0 0 0 0,-2-2 0 0 0,12-4 4505 0 0,7 4-5837 0 0,285-5 5963 0 0,-206 9-4625 0 0,244 2 1064 0 0,636-22 1857 0 0,-944 17-3830 0 0,19-2-434 0 0,-18 3-10104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56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32 428 0 0,'-7'-1'11200'0'0,"193"-3"-4713"0"0,92 15-3150 0 0,-82-2-1579 0 0,-43-3-683 0 0,242 4 1598 0 0,-272-12-1391 0 0,143-20 1 0 0,-247 19-1956 0 0,48-9 2400 0 0,-45 5-5642 0 0,-2-4-5257 0 0,-11 6 6175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55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11 44 0 0,'0'-1'281'0'0,"0"1"-1"0"0,-1-1 1 0 0,1 1-1 0 0,0-1 1 0 0,0 1 0 0 0,0-1-1 0 0,-1 1 1 0 0,1-1-1 0 0,0 1 1 0 0,-1-1 0 0 0,1 1-1 0 0,0 0 1 0 0,-1-1-1 0 0,1 1 1 0 0,-1 0 0 0 0,1-1-1 0 0,0 1 1 0 0,-1 0-1 0 0,1-1 1 0 0,-1 1-1 0 0,1 0 1 0 0,-1 0 0 0 0,1 0-1 0 0,-1-1 1 0 0,1 1-1 0 0,-1 0 1 0 0,1 0 0 0 0,-1 0-1 0 0,1 0 1 0 0,-1 0-1 0 0,0 0 1 0 0,-8 15 3719 0 0,2 42-2263 0 0,5-43-482 0 0,-6 71 1718 0 0,3 99-1 0 0,-2 21-801 0 0,7-196-2246 0 0,-2-1 22 0 0,2 0 1 0 0,0-1-1 0 0,0 1 1 0 0,0 0-1 0 0,2 9 1 0 0,9 4-2943 0 0,-9-20 2547 0 0,-1 0 0 0 0,0 0 0 0 0,1 0 0 0 0,-1 0 0 0 0,1 0-1 0 0,-1-1 1 0 0,1 1 0 0 0,-1-1 0 0 0,1 1 0 0 0,-1-1 0 0 0,1 1-1 0 0,-1-1 1 0 0,1 0 0 0 0,0 0 0 0 0,1 0 0 0 0,4 0-1879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5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52 424 0 0,'0'0'132'0'0,"-1"-1"-1"0"0,0 1 0 0 0,1 0 1 0 0,-1-1-1 0 0,0 1 1 0 0,1-1-1 0 0,-1 1 1 0 0,0-1-1 0 0,1 1 1 0 0,-1-1-1 0 0,1 0 1 0 0,-1 1-1 0 0,1-1 1 0 0,-1 1-1 0 0,1-1 1 0 0,0 0-1 0 0,-1 0 1 0 0,1 1-1 0 0,0-1 1 0 0,0 0-1 0 0,-1 0 1 0 0,1 1-1 0 0,0-1 1 0 0,0 0-1 0 0,0 0 1 0 0,0 1-1 0 0,0-1 1 0 0,0 0-1 0 0,0 0 1 0 0,0 0-1 0 0,0 1 1 0 0,0-1-1 0 0,1 0 1 0 0,-1 0-1 0 0,0 1 1 0 0,0-1-1 0 0,1 0 1 0 0,-1 0-1 0 0,1 1 1 0 0,-1-1-1 0 0,0 0 0 0 0,1 1 1 0 0,-1-1-1 0 0,1 1 1 0 0,0-1-1 0 0,-1 1 1 0 0,1-1-1 0 0,-1 1 1 0 0,1-1-1 0 0,0 1 1 0 0,-1-1-1 0 0,1 1 1 0 0,0 0-1 0 0,0-1 1 0 0,-1 1-1 0 0,1 0 1 0 0,0 0-1 0 0,0-1 1 0 0,-1 1-1 0 0,1 0 1 0 0,1 0-1 0 0,59-9 2477 0 0,-52 8-2373 0 0,142-5 2730 0 0,222 19 0 0 0,-252-6-2057 0 0,24 2 16 0 0,188 7 1166 0 0,-254-16-1386 0 0,1-3 0 0 0,92-17 0 0 0,-151 16-425 0 0,-15 2-157 0 0,0 1 1 0 0,0 0 0 0 0,0 0-1 0 0,0 0 1 0 0,0 1 0 0 0,0 0-1 0 0,8 1 1 0 0,-12-1-103 0 0,0 1-1 0 0,0 0 1 0 0,0 0 0 0 0,0 0 0 0 0,0 0-1 0 0,0 0 1 0 0,-1 0 0 0 0,1 0 0 0 0,-1 0-1 0 0,1 1 1 0 0,-1-1 0 0 0,1 1 0 0 0,-1-1-1 0 0,0 1 1 0 0,1 0 0 0 0,-1-1 0 0 0,0 1-1 0 0,0 0 1 0 0,0 0 0 0 0,-1 0 0 0 0,1 0-1 0 0,0 0 1 0 0,-1 0 0 0 0,1 0 0 0 0,0 4-1 0 0,7 44 489 0 0,-1 1-1 0 0,-1 80 1 0 0,0-3 198 0 0,-1-38 273 0 0,-3-1 0 0 0,-14 115 0 0 0,12-200-934 0 0,0-1 0 0 0,0 1-1 0 0,-1-1 1 0 0,1 1 0 0 0,-1-1 0 0 0,0 1 0 0 0,0-1-1 0 0,0 1 1 0 0,0-1 0 0 0,-1 0 0 0 0,-3 6 0 0 0,3-7-45 0 0,0-1 0 0 0,0 0 0 0 0,0 0 0 0 0,0 0 0 0 0,0 0 0 0 0,-1 0 0 0 0,1-1 0 0 0,0 1 0 0 0,-1 0 1 0 0,1-1-1 0 0,0 0 0 0 0,-1 0 0 0 0,1 0 0 0 0,0 0 0 0 0,-1 0 0 0 0,1 0 0 0 0,0 0 0 0 0,-1-1 0 0 0,-2 0 0 0 0,-366-57-882 0 0,-76-9 10 0 0,164 39 388 0 0,-287-21-863 0 0,562 48 618 0 0,-7 0-692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57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0 816 0 0,'-8'1'10658'0'0,"483"33"-1763"0"0,348 17-3791 0 0,-775-49-4546 0 0,0-2 0 0 0,0-2 1 0 0,70-12-1 0 0,-117 14-429 0 0,-13 66 99 0 0,8-43-81 0 0,-55 449 2477 0 0,59-416-2066 0 0,5 55 1 0 0,1 11-552 0 0,-3-117-355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57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 5545 0 0,'-39'-1'3962'0'0,"-18"2"8862"0"0,57-1-12693 0 0,37 6 912 0 0,425 69 2940 0 0,279 32-310 0 0,-736-107-3661 0 0,1 1-150 0 0,1 0-1 0 0,0-1 1 0 0,0 0 0 0 0,0 0 0 0 0,12-3-1 0 0,-18 3-371 0 0,-28 0-15270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5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0 552 0 0,'-3'1'535'0'0,"-1"1"-1"0"0,1-1 1 0 0,0 1-1 0 0,-1-1 1 0 0,1 1-1 0 0,0 0 1 0 0,0 0-1 0 0,0 0 0 0 0,1 0 1 0 0,-1 1-1 0 0,0-1 1 0 0,1 1-1 0 0,0 0 1 0 0,-1 0-1 0 0,1 0 1 0 0,0 0-1 0 0,0 0 1 0 0,1 0-1 0 0,-1 0 1 0 0,1 1-1 0 0,-2 5 1 0 0,-3 9 732 0 0,1 0-1 0 0,-5 35 1 0 0,8-38-647 0 0,-8 62 2389 0 0,3 143 1 0 0,4-48-658 0 0,-35 184 1440 0 0,33-335-3601 0 0,4-14-275 0 0,-1-1 0 0 0,0 1 0 0 0,1 0 0 0 0,1-1 0 0 0,-1 1 0 0 0,1 0 0 0 0,0 0 1 0 0,0-1-1 0 0,1 1 0 0 0,0 0 0 0 0,2 8 0 0 0,-2-14-70 0 0,0 0 0 0 0,-1-1-1 0 0,1 1 1 0 0,0-1 0 0 0,-1 1 0 0 0,1-1 0 0 0,0 1 0 0 0,0-1-1 0 0,0 1 1 0 0,-1-1 0 0 0,1 0 0 0 0,0 0 0 0 0,0 1 0 0 0,0-1-1 0 0,0 0 1 0 0,0 0 0 0 0,0 0 0 0 0,-1 0 0 0 0,1 0 0 0 0,0 0-1 0 0,0 0 1 0 0,0 0 0 0 0,0-1 0 0 0,0 1 0 0 0,0 0 0 0 0,1-1-1 0 0,23-8-4290 0 0,-8 0 1198 0 0,1-1 465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5:5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7 672 0 0,'0'0'151'0'0,"0"0"0"0"0,0 0 0 0 0,0-1-1 0 0,0 1 1 0 0,0 0 0 0 0,0 0 0 0 0,0 0 0 0 0,0-1 0 0 0,0 1 0 0 0,0 0-1 0 0,0 0 1 0 0,0 0 0 0 0,0-1 0 0 0,0 1 0 0 0,2-3 2262 0 0,-2 3-2262 0 0,0 0 0 0 0,1 0 0 0 0,-1 0 0 0 0,0 0 0 0 0,0 0 0 0 0,0 0-1 0 0,1 0 1 0 0,-1 0 0 0 0,0 0 0 0 0,0-1 0 0 0,0 1 0 0 0,1 0 0 0 0,-1 0-1 0 0,0 0 1 0 0,0 0 0 0 0,1 0 0 0 0,-1 1 0 0 0,0-1 0 0 0,0 0-1 0 0,0 0 1 0 0,1 0 0 0 0,-1 0 0 0 0,0 0 0 0 0,0 0 0 0 0,0 0 0 0 0,1 0-1 0 0,-1 0 1 0 0,9 17 2618 0 0,2 23-1166 0 0,14 106 1807 0 0,-6 1 1 0 0,1 242 0 0 0,-25-276-2197 0 0,1-60-396 0 0,3-1 1 0 0,9 91-1 0 0,-6-138-778 0 0,-1 1 1 0 0,-1 0-1 0 0,1-1 0 0 0,-1 1 1 0 0,0 0-1 0 0,0 0 0 0 0,0-1 0 0 0,-1 1 1 0 0,-2 9-1 0 0,-1-15-93 0 0,0 0 0 0 0,0 0 0 0 0,0 0 0 0 0,0 0 0 0 0,1 0 0 0 0,-1-1 0 0 0,0 0-1 0 0,0 0 1 0 0,0 0 0 0 0,-6-3 0 0 0,9 4 46 0 0,-714-153-28 0 0,713 153-730 0 0,-23-5 1934 0 0,19 3-4410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00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0 692 0 0,'-6'3'7126'0'0,"4"3"-7031"0"0,-3 22 1398 0 0,1 0-1 0 0,1 1 0 0 0,3 48 0 0 0,-1-9-295 0 0,-70 630 7210 0 0,62-624-7744 0 0,6-56-506 0 0,0-1 97 0 0,1 0 0 0 0,0 0-1 0 0,1 0 1 0 0,1 0 0 0 0,4 25 0 0 0,-4-38-216 0 0,1 0 0 0 0,0 1 0 0 0,1-1 1 0 0,-1 0-1 0 0,1-1 0 0 0,0 1 0 0 0,0 0 1 0 0,0 0-1 0 0,0-1 0 0 0,1 1 0 0 0,0-1 1 0 0,-1 0-1 0 0,1 1 0 0 0,0-1 0 0 0,0-1 1 0 0,1 1-1 0 0,-1 0 0 0 0,1-1 0 0 0,-1 0 0 0 0,1 0 1 0 0,0 0-1 0 0,0 0 0 0 0,0 0 0 0 0,0-1 1 0 0,0 0-1 0 0,7 2 0 0 0,45 5 13 0 0,-1-1-1 0 0,1-4 1 0 0,104-6 0 0 0,-39 1-18 0 0,1305 12 36 0 0,-1313-10-56 0 0,510 5 146 0 0,231 5-26 0 0,-229-12-61 0 0,-33-1-24 0 0,587 40 37 0 0,-767-17-46 0 0,1198 65 252 0 0,-1139-44-141 0 0,-362-30 103 0 0,-94-9-9 0 0,31 0 1225 0 0,-44-2-1257 0 0,8-18 768 0 0,-19-8-838 0 0,0 0 1 0 0,2-1 0 0 0,1 1 0 0 0,1-2 0 0 0,1 1 0 0 0,1-30 0 0 0,-15-80 310 0 0,17 124-453 0 0,1 5 0 0 0,-1 1 0 0 0,0-1 0 0 0,0 1 0 0 0,-1-1 0 0 0,0 1 0 0 0,0 0 0 0 0,-7-13 0 0 0,5 13 0 0 0,1 2 0 0 0,3 4-218 0 0,0 1 0 0 0,0 0 0 0 0,0-1 0 0 0,-1 1 0 0 0,1 0 0 0 0,0-1 0 0 0,0 1 0 0 0,-1 0 0 0 0,1 0 0 0 0,0-1 0 0 0,0 1 0 0 0,-1 0 0 0 0,1-1 0 0 0,0 1 0 0 0,-1 0 0 0 0,1 0 0 0 0,0 0 0 0 0,-1 0 0 0 0,1-1 0 0 0,0 1 0 0 0,-1 0 0 0 0,1 0 0 0 0,-1 0 0 0 0,1 0 0 0 0,0 0 0 0 0,-1 0 0 0 0,1 0 0 0 0,-1 0 0 0 0,1 0 0 0 0,0 0 0 0 0,-1 0 0 0 0,1 0 0 0 0,0 0 0 0 0,-1 0 0 0 0,1 0 0 0 0,-1 0 0 0 0,1 1 0 0 0,0-1 0 0 0,-1 0 0 0 0,1 0 0 0 0,0 0 0 0 0,-1 1 0 0 0,-4 1-3895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0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5 288 0 0,'5'-4'13443'0'0,"-1"29"-9603"0"0,-2 28-2408 0 0,-5 74 2856 0 0,4-80-3641 0 0,7-25-2880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0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1 492 0 0,'-18'0'4572'0'0,"-4"2"2520"0"0,39 3-1438 0 0,41 4-1692 0 0,311 17 2149 0 0,-357-24-7575 0 0,-8-1-838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0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0 600 0 0,'-30'13'15337'0'0,"49"-8"-12378"0"0,15 1-490 0 0,39 7 865 0 0,-64-12-3331 0 0,0 0-1 0 0,0-1 0 0 0,0 0 0 0 0,0-1 1 0 0,16-2-1 0 0,1-11-9128 0 0,-20 8 6452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6:57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13 216 0 0,'-5'-13'6311'0'0,"0"21"-2471"0"0,1 22-444 0 0,6 115 4083 0 0,-5 0-3298 0 0,0 35-680 0 0,3-173-3384 0 0,0 38 1125 0 0,-1 0 0 0 0,-10 56 0 0 0,9-92-1242 0 0,2-8-33 0 0,0 0-1 0 0,0-1 1 0 0,0 1-1 0 0,0 0 1 0 0,0-1-1 0 0,0 1 1 0 0,0 0-1 0 0,-1-1 1 0 0,1 1-1 0 0,0 0 1 0 0,0-1-1 0 0,-1 1 1 0 0,1 0-1 0 0,0-1 1 0 0,-1 1-1 0 0,1-1 1 0 0,-1 1-1 0 0,1-1 1 0 0,0 1-1 0 0,-1-1 1 0 0,0 1-1 0 0,1-1 1 0 0,-1 1-1 0 0,1-1 1 0 0,-1 0-1 0 0,0 1 1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03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1 580 0 0,'0'0'3532'0'0,"0"4"-2186"0"0,0 21-175 0 0,2-1-1 0 0,0 0 1 0 0,2 0-1 0 0,1 0 1 0 0,1-1-1 0 0,0 1 1 0 0,11 22-1 0 0,77 158 4339 0 0,-79-173-4662 0 0,-8-15 38 0 0,1-1 0 0 0,0 0-1 0 0,1 0 1 0 0,11 14 0 0 0,-19-29-840 0 0,-1 1 1 0 0,1-1 0 0 0,-1 0 0 0 0,0 0-1 0 0,1 0 1 0 0,-1 0 0 0 0,1 0 0 0 0,-1 0-1 0 0,1-1 1 0 0,-1 1 0 0 0,1 0-1 0 0,-1 0 1 0 0,0 0 0 0 0,1 0 0 0 0,-1 0-1 0 0,1-1 1 0 0,-1 1 0 0 0,0 0 0 0 0,1 0-1 0 0,-1-1 1 0 0,1 1 0 0 0,-1 0-1 0 0,0-1 1 0 0,1 1 0 0 0,-1 0 0 0 0,0-1-1 0 0,0 1 1 0 0,1 0 0 0 0,-1-1 0 0 0,0 1-1 0 0,0-1 1 0 0,0 1 0 0 0,1 0 0 0 0,-1-1-1 0 0,0 1 1 0 0,0-1 0 0 0,0 1-1 0 0,0-1 1 0 0,0 0 0 0 0,9-19 336 0 0,15-72 630 0 0,5 2 1 0 0,59-128 0 0 0,-30 112-1101 0 0,-57 105-354 0 0,-3-6-584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0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51 116 0 0,'-3'-4'560'0'0,"0"0"0"0"0,0 1 0 0 0,-1-1 0 0 0,1 0 1 0 0,-1 1-1 0 0,0 0 0 0 0,0 0 0 0 0,-1 0 0 0 0,1 1 0 0 0,0-1 0 0 0,-1 1 0 0 0,0 0 1 0 0,1 0-1 0 0,-1 1 0 0 0,0 0 0 0 0,-6-2 0 0 0,0 2 106 0 0,0 0 0 0 0,0 0-1 0 0,0 1 1 0 0,-1 0 0 0 0,1 1 0 0 0,-17 3 0 0 0,10 0 109 0 0,0 1 1 0 0,1 0 0 0 0,-32 14-1 0 0,45-17-556 0 0,0 0 1 0 0,-1 0-1 0 0,1 0 0 0 0,0 0 0 0 0,0 1 0 0 0,1 0 1 0 0,-1 0-1 0 0,0 0 0 0 0,1 0 0 0 0,0 0 0 0 0,0 1 0 0 0,0-1 1 0 0,0 1-1 0 0,0 0 0 0 0,1 0 0 0 0,0 0 0 0 0,-1 0 0 0 0,1 1 1 0 0,1-1-1 0 0,-3 7 0 0 0,4-8-106 0 0,1-1 0 0 0,-1 1 1 0 0,1 0-1 0 0,-1 0 0 0 0,1-1 0 0 0,0 1 0 0 0,0-1 1 0 0,0 1-1 0 0,0-1 0 0 0,0 1 0 0 0,1-1 0 0 0,-1 1 0 0 0,1-1 1 0 0,-1 0-1 0 0,1 0 0 0 0,3 3 0 0 0,40 36 714 0 0,-30-28-516 0 0,79 56 504 0 0,-73-55-633 0 0,0 0 1 0 0,0 1-1 0 0,-2 2 0 0 0,0 0 0 0 0,25 29 0 0 0,-41-43-172 0 0,0 0 1 0 0,-1 1-1 0 0,0-1 1 0 0,1 1-1 0 0,-1-1 1 0 0,-1 1-1 0 0,1 0 1 0 0,0-1-1 0 0,-1 1 1 0 0,0 0-1 0 0,0 0 1 0 0,1 8-1 0 0,-2-10-50 0 0,-1 0 1 0 0,1 0-1 0 0,-1 0 0 0 0,0 0 1 0 0,0 0-1 0 0,0 0 0 0 0,0 0 0 0 0,0 0 1 0 0,0-1-1 0 0,0 1 0 0 0,0 0 1 0 0,-1-1-1 0 0,1 1 0 0 0,0-1 0 0 0,-1 1 1 0 0,0-1-1 0 0,1 0 0 0 0,-1 1 1 0 0,0-1-1 0 0,0 0 0 0 0,0 0 1 0 0,1-1-1 0 0,-1 1 0 0 0,0 0 0 0 0,-4 0 1 0 0,-13 6-322 0 0,0 0 1 0 0,-1-2-1 0 0,0-1 0 0 0,0 0 1 0 0,-28 1-1 0 0,35-4 208 0 0,1-1 1 0 0,0 0-1 0 0,0-1 0 0 0,-1-1 0 0 0,1 1 1 0 0,0-2-1 0 0,0 0 0 0 0,1 0 1 0 0,-1-1-1 0 0,-14-7 0 0 0,25 10 160 0 0,-1 0 0 0 0,0 0 0 0 0,1 0-1 0 0,-1 0 1 0 0,1 0 0 0 0,-1 0 0 0 0,1 0 0 0 0,-1 0 0 0 0,1-1 0 0 0,0 1-1 0 0,-1-1 1 0 0,1 1 0 0 0,0-1 0 0 0,0 1 0 0 0,0-1 0 0 0,1 0 0 0 0,-1 1-1 0 0,0-1 1 0 0,0 0 0 0 0,1 0 0 0 0,-1 0 0 0 0,1 1 0 0 0,0-1 0 0 0,0 0-1 0 0,-1 0 1 0 0,1 0 0 0 0,0 0 0 0 0,0 0 0 0 0,1 0 0 0 0,-1 0 0 0 0,0 1-1 0 0,1-1 1 0 0,-1 0 0 0 0,1 0 0 0 0,0 0 0 0 0,-1 1 0 0 0,1-1 0 0 0,0 0-1 0 0,0 1 1 0 0,0-1 0 0 0,0 0 0 0 0,0 1 0 0 0,1 0 0 0 0,1-3 0 0 0,8-9 132 0 0,1 1 1 0 0,0 0-1 0 0,1 1 1 0 0,15-11 0 0 0,-15 12-38 0 0,24-18 176 0 0,36-30 386 0 0,-68 53-616 0 0,0 0 0 0 0,0 0 0 0 0,0-1 0 0 0,-1 0 0 0 0,0 1 0 0 0,0-2 0 0 0,0 1 0 0 0,-1 0 0 0 0,0-1 0 0 0,2-7 0 0 0,-3 9-62 0 0,-1 0 0 0 0,0 0 0 0 0,-1-1-1 0 0,1 1 1 0 0,-1 0 0 0 0,0-1 0 0 0,-1 1 0 0 0,1 0 0 0 0,-1 0 0 0 0,0-1 0 0 0,0 1-1 0 0,-1 0 1 0 0,1 0 0 0 0,-1 0 0 0 0,0 0 0 0 0,0 0 0 0 0,-1 1 0 0 0,0-1 0 0 0,0 1-1 0 0,0-1 1 0 0,0 1 0 0 0,0 0 0 0 0,-1 0 0 0 0,0 0 0 0 0,0 1 0 0 0,0-1 0 0 0,0 1 0 0 0,-7-3-1 0 0,1-1-1 0 0,-1 1 0 0 0,0 0 0 0 0,0 1-1 0 0,-1 0 1 0 0,0 1 0 0 0,0 0 0 0 0,0 1-1 0 0,0 1 1 0 0,0-1 0 0 0,0 2-1 0 0,-13-1 1 0 0,24 2-1 0 0,-63 5-824 0 0,60-4 425 0 0,0 0 0 0 0,1 0 0 0 0,-1 0 0 0 0,0 1 0 0 0,1-1 0 0 0,-1 1 0 0 0,1 0 0 0 0,-5 3 0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05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1 233 240 0 0,'14'9'3165'0'0,"71"43"7435"0"0,-78-46-9860 0 0,1 0 1 0 0,-1 0 0 0 0,-1 0-1 0 0,1 1 1 0 0,-1 0 0 0 0,0 1-1 0 0,-1-1 1 0 0,7 14 0 0 0,-18-36-422 0 0,0-1 1 0 0,1 1-1 0 0,1-1 1 0 0,0 0 0 0 0,1 0-1 0 0,1-1 1 0 0,0 1 0 0 0,2-1-1 0 0,0 1 1 0 0,2-20 0 0 0,-2 29-296 0 0,1-1 1 0 0,0 0-1 0 0,1 0 1 0 0,-1 1 0 0 0,2-1-1 0 0,-1 1 1 0 0,1-1-1 0 0,0 1 1 0 0,0 0 0 0 0,1 0-1 0 0,0 0 1 0 0,0 1-1 0 0,1-1 1 0 0,0 1 0 0 0,0 0-1 0 0,0 1 1 0 0,1-1-1 0 0,0 1 1 0 0,0 0 0 0 0,0 0-1 0 0,1 1 1 0 0,-1 0 0 0 0,1 0-1 0 0,0 0 1 0 0,0 1-1 0 0,9-3 1 0 0,-14 5-14 0 0,0 0 1 0 0,1 0-1 0 0,-1 1 1 0 0,0-1-1 0 0,0 0 0 0 0,0 1 1 0 0,0-1-1 0 0,1 1 1 0 0,-1 0-1 0 0,0 0 0 0 0,0 0 1 0 0,1 0-1 0 0,-1 0 1 0 0,0 0-1 0 0,0 1 0 0 0,1-1 1 0 0,-1 1-1 0 0,0 0 1 0 0,0-1-1 0 0,0 1 0 0 0,0 0 1 0 0,0 0-1 0 0,0 0 0 0 0,0 1 1 0 0,0-1-1 0 0,0 0 1 0 0,-1 1-1 0 0,1-1 0 0 0,0 1 1 0 0,-1-1-1 0 0,1 1 1 0 0,-1 0-1 0 0,0 0 0 0 0,1 0 1 0 0,-1 0-1 0 0,1 3 1 0 0,1 3 11 0 0,-1 1 1 0 0,-1-1-1 0 0,0 1 0 0 0,0-1 1 0 0,-1 1-1 0 0,0-1 1 0 0,0 1-1 0 0,-2 10 1 0 0,0-5 26 0 0,1 0-1 0 0,0 1 1 0 0,2-1 0 0 0,-1 0 0 0 0,2 1 0 0 0,-1-1 0 0 0,6 16 0 0 0,-6-25 10 0 0,1 1 0 0 0,0-1 1 0 0,1 0-1 0 0,-1 0 0 0 0,1 0 0 0 0,0-1 1 0 0,0 1-1 0 0,1-1 0 0 0,-1 0 0 0 0,1 1 1 0 0,0-1-1 0 0,0-1 0 0 0,0 1 0 0 0,1-1 1 0 0,-1 0-1 0 0,1 0 0 0 0,0 0 0 0 0,0 0 1 0 0,0-1-1 0 0,0 0 0 0 0,7 2 0 0 0,15 4 326 0 0,46 7-1 0 0,-51-13-4216 0 0,-3-1-4146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0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1 322 300 0 0,'4'4'9508'0'0,"0"-3"-9586"0"0,-1-1 474 0 0,0-1-1 0 0,-1 0 0 0 0,1 0 1 0 0,0 0-1 0 0,-1 0 1 0 0,1 0-1 0 0,-1 0 1 0 0,0-1-1 0 0,1 1 0 0 0,-1-1 1 0 0,0 1-1 0 0,0-1 1 0 0,0 0-1 0 0,0 0 0 0 0,0 0 1 0 0,0 0-1 0 0,1-3 1 0 0,26-40 2287 0 0,-27 43-2524 0 0,7-18 304 0 0,0 0-1 0 0,-1-1 0 0 0,-1 0 0 0 0,-1 0 0 0 0,-1-1 1 0 0,-1 1-1 0 0,-1-1 0 0 0,-1 0 0 0 0,0-29 0 0 0,-2 48-374 0 0,0 3-75 0 0,0 0 0 0 0,0 0 0 0 0,0 0 0 0 0,0-1 0 0 0,0 1 0 0 0,0 0 0 0 0,0 0 0 0 0,0-1 0 0 0,0 1 0 0 0,0 0 0 0 0,0 0 0 0 0,0 0 0 0 0,1-1 0 0 0,-1 1 0 0 0,-1 0 0 0 0,1 0 1 0 0,0-1-1 0 0,0 1 0 0 0,0 0 0 0 0,0 0 0 0 0,0 0 0 0 0,0-1 0 0 0,0 1 0 0 0,0 0 0 0 0,0 0 0 0 0,0 0 0 0 0,0-1 0 0 0,-1 1 0 0 0,1 0 0 0 0,0 0 0 0 0,0 0 0 0 0,0 0 0 0 0,0-1 0 0 0,0 1 1 0 0,-1 0-1 0 0,1 0 0 0 0,0 0 0 0 0,0 0 0 0 0,0 0 0 0 0,-1 0 0 0 0,1-1 0 0 0,0 1 0 0 0,-4 6 75 0 0,1 1 0 0 0,1-1-1 0 0,-1 0 1 0 0,1 1 0 0 0,0 0 0 0 0,1-1 0 0 0,0 1-1 0 0,0 0 1 0 0,0 0 0 0 0,1 7 0 0 0,4 82 707 0 0,-1-52-465 0 0,-3-29-323 0 0,0-5-198 0 0,0 0 0 0 0,1-1 0 0 0,0 1 0 0 0,4 14 0 0 0,4-21-7792 0 0,-9-3 7725 0 0,1 0 1 0 0,-1 0-1 0 0,0 0 0 0 0,1-1-257 0 0,3-1-432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0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20 28 0 0,'-13'-18'5886'0'0,"4"17"666"0"0,2 12-1459 0 0,0 10-3721 0 0,4-13-2092 0 0,0 3 1043 0 0,-8 30 76 0 0,14-18-7212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07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35 60 0 0,'2'-10'2630'0'0,"-2"5"1431"0"0,-1 4-3763 0 0,0 0 0 0 0,1 0 0 0 0,-1-1 0 0 0,0 1 0 0 0,0 0 0 0 0,0 0 0 0 0,0 0 0 0 0,0 0 0 0 0,0 0 0 0 0,0 0-1 0 0,0 0 1 0 0,-1 0 0 0 0,1 1 0 0 0,0-1 0 0 0,0 0 0 0 0,-1 1 0 0 0,1-1 0 0 0,0 1 0 0 0,-1-1 0 0 0,1 1 0 0 0,-1 0 0 0 0,-2-1 0 0 0,-1 1 213 0 0,-1 0 1 0 0,1 0-1 0 0,0 0 1 0 0,-1 1-1 0 0,1 0 1 0 0,-9 2-1 0 0,2 1 125 0 0,-1 1-1 0 0,1 0 0 0 0,0 0 0 0 0,-21 14 0 0 0,19-9-223 0 0,1 0 0 0 0,0 1 0 0 0,0 1 0 0 0,2 0 1 0 0,-1 0-1 0 0,2 1 0 0 0,-1 0 0 0 0,2 1 0 0 0,-12 22 0 0 0,17-28-271 0 0,1 0 0 0 0,-1 1-1 0 0,2 0 1 0 0,-1-1 0 0 0,1 1 0 0 0,1 0-1 0 0,-1 0 1 0 0,1 0 0 0 0,1 0 0 0 0,0 0-1 0 0,0 0 1 0 0,1 0 0 0 0,0 1-1 0 0,0-2 1 0 0,1 1 0 0 0,1 0 0 0 0,-1 0-1 0 0,1-1 1 0 0,5 11 0 0 0,-1-6-21 0 0,0-1 0 0 0,1 0 1 0 0,0 0-1 0 0,0-1 0 0 0,1 0 0 0 0,1 0 0 0 0,0-1 1 0 0,0-1-1 0 0,14 10 0 0 0,-19-15-195 0 0,1 0 0 0 0,0 0 0 0 0,1 0-1 0 0,-1-1 1 0 0,0 0 0 0 0,1 0 0 0 0,0-1 0 0 0,0 1 0 0 0,0-2 0 0 0,0 1-1 0 0,0-1 1 0 0,0 0 0 0 0,0 0 0 0 0,0-1 0 0 0,0 0 0 0 0,1 0-1 0 0,-1-1 1 0 0,0 0 0 0 0,0 0 0 0 0,9-3 0 0 0,-15 4 53 0 0,0 0 0 0 0,0-1 0 0 0,0 1 0 0 0,1 0 0 0 0,-1 0 1 0 0,0-1-1 0 0,0 1 0 0 0,0-1 0 0 0,1 1 0 0 0,-1-1 0 0 0,0 1 0 0 0,0-1 1 0 0,0 0-1 0 0,0 0 0 0 0,0 1 0 0 0,0-1 0 0 0,0 0 0 0 0,0 0 0 0 0,-1 0 1 0 0,1 0-1 0 0,0 0 0 0 0,-1 0 0 0 0,1 0 0 0 0,0 0 0 0 0,-1 0 0 0 0,1-1 0 0 0,-1 1 1 0 0,0 0-1 0 0,1 0 0 0 0,-1 0 0 0 0,0-1 0 0 0,0 1 0 0 0,1 0 0 0 0,-1 0 1 0 0,0-1-1 0 0,0 1 0 0 0,-1 0 0 0 0,1 0 0 0 0,0-1 0 0 0,0 1 0 0 0,-1 0 0 0 0,1 0 1 0 0,0 0-1 0 0,-1-2 0 0 0,-1 0 19 0 0,0 0 1 0 0,-1 0 0 0 0,1 1-1 0 0,0-1 1 0 0,-1 0-1 0 0,0 1 1 0 0,1 0-1 0 0,-1 0 1 0 0,0-1-1 0 0,0 2 1 0 0,0-1-1 0 0,-1 0 1 0 0,1 1-1 0 0,-5-2 1 0 0,-56-12 410 0 0,30 17-1551 0 0,32-2 674 0 0,-1 1 1 0 0,1-1 0 0 0,0 1 0 0 0,0 0 0 0 0,0 0 0 0 0,0 0 0 0 0,0 0 0 0 0,0 0 0 0 0,1 0 0 0 0,-1 1 0 0 0,-3 2-1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0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0 319 492 0 0,'34'1'9344'0'0,"25"12"-1948"0"0,-31-6-4280 0 0,-1-1 0 0 0,56 3 0 0 0,-82-9-2830 0 0,-3-5-212 0 0,1 0 0 0 0,-2 0 0 0 0,1 0 0 0 0,-1 0 0 0 0,0 0 0 0 0,0 1 0 0 0,0-1 1 0 0,0 1-1 0 0,-8-8 0 0 0,-15-23-122 0 0,23 30 50 0 0,1 1 0 0 0,0-1-1 0 0,0 0 1 0 0,0 0 0 0 0,1-1 0 0 0,0 1-1 0 0,0 0 1 0 0,0 0 0 0 0,1-1 0 0 0,0 1 0 0 0,0 0-1 0 0,0-1 1 0 0,0 1 0 0 0,1 0 0 0 0,0 0-1 0 0,2-8 1 0 0,0 6 27 0 0,0-1-1 0 0,1 1 1 0 0,0-1 0 0 0,0 1-1 0 0,0 0 1 0 0,1 0-1 0 0,0 1 1 0 0,1 0 0 0 0,10-11-1 0 0,-3 7 104 0 0,-1 0 0 0 0,1 0 0 0 0,0 1 0 0 0,1 1-1 0 0,0 1 1 0 0,1 0 0 0 0,0 0 0 0 0,0 1 0 0 0,0 1 0 0 0,25-4-1 0 0,-39 8-115 0 0,1 1 1 0 0,0 0-1 0 0,0 0 0 0 0,0 0 0 0 0,0 0 0 0 0,-1 0 0 0 0,1 0 0 0 0,0 0 1 0 0,0 0-1 0 0,0 1 0 0 0,-1-1 0 0 0,1 1 0 0 0,0 0 0 0 0,0-1 0 0 0,-1 1 1 0 0,1 0-1 0 0,-1 0 0 0 0,1 0 0 0 0,-1 0 0 0 0,1 0 0 0 0,-1 0 0 0 0,1 1 1 0 0,-1-1-1 0 0,0 0 0 0 0,0 1 0 0 0,0-1 0 0 0,0 1 0 0 0,0-1 0 0 0,0 1 1 0 0,0 0-1 0 0,0-1 0 0 0,-1 1 0 0 0,1 0 0 0 0,-1 0 0 0 0,1-1 0 0 0,-1 1 1 0 0,1 2-1 0 0,1 9 18 0 0,-1-1 1 0 0,0 1 0 0 0,-1-1-1 0 0,-2 19 1 0 0,1-10 16 0 0,0-5-33 0 0,1 0 1 0 0,1 0-1 0 0,1 0 1 0 0,0-1-1 0 0,1 1 1 0 0,6 18-1 0 0,-7-29-13 0 0,0 0-1 0 0,1 0 1 0 0,-1 0-1 0 0,1 0 1 0 0,1 0-1 0 0,-1-1 0 0 0,1 1 1 0 0,-1-1-1 0 0,1 0 1 0 0,1 0-1 0 0,-1-1 1 0 0,0 1-1 0 0,1-1 1 0 0,0 0-1 0 0,0 0 1 0 0,0 0-1 0 0,0-1 1 0 0,0 0-1 0 0,0 0 1 0 0,10 2-1 0 0,-1-1-115 0 0,-1-1 1 0 0,1 0-1 0 0,0-1 0 0 0,17-1 1 0 0,-29 0 49 0 0,0 0-256 0 0,35-1-3232 0 0,-35 1 2979 0 0,0 0-166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1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55 420 0 0,'-11'-18'7584'0'0,"13"15"-7221"0"0,1 0 0 0 0,-1 0 0 0 0,1 0 0 0 0,-1 1-1 0 0,1-1 1 0 0,0 1 0 0 0,0 0 0 0 0,0 0 0 0 0,0 0 0 0 0,0 0 0 0 0,0 0-1 0 0,1 1 1 0 0,-1 0 0 0 0,1-1 0 0 0,-1 1 0 0 0,1 0 0 0 0,-1 1 0 0 0,1-1 0 0 0,0 1-1 0 0,-1-1 1 0 0,1 1 0 0 0,5 1 0 0 0,-5-1-197 0 0,0 0 1 0 0,0 0-1 0 0,0 0 1 0 0,0 1-1 0 0,0 0 1 0 0,0-1-1 0 0,0 2 1 0 0,-1-1-1 0 0,1 0 1 0 0,4 3-1 0 0,-6-3-103 0 0,-1 0 0 0 0,1 0 0 0 0,-1 0 0 0 0,0 0 0 0 0,1 0 0 0 0,-1 0 0 0 0,0 1 1 0 0,0-1-1 0 0,0 0 0 0 0,0 1 0 0 0,0-1 0 0 0,0 1 0 0 0,0-1 0 0 0,0 1 0 0 0,-1-1 0 0 0,1 1 0 0 0,-1 0 0 0 0,1-1 0 0 0,-1 1 0 0 0,1 0 0 0 0,-1 0 0 0 0,0-1 0 0 0,0 3 0 0 0,-2 8 36 0 0,0 0 0 0 0,-1-1 0 0 0,0 1-1 0 0,-1-1 1 0 0,0 0 0 0 0,-1 0-1 0 0,0 0 1 0 0,-1-1 0 0 0,0 1-1 0 0,-1-1 1 0 0,-11 13 0 0 0,7-7-26 0 0,0-1 1 0 0,1 1-1 0 0,-11 28 1 0 0,20-42-15 0 0,-1 0 0 0 0,1 0 1 0 0,1 0-1 0 0,-1 0 0 0 0,0 0 1 0 0,0 0-1 0 0,1 1 0 0 0,-1-1 1 0 0,1 0-1 0 0,0 0 1 0 0,0 1-1 0 0,0-1 0 0 0,0 0 1 0 0,0 1-1 0 0,0-1 0 0 0,0 0 1 0 0,1 0-1 0 0,-1 1 0 0 0,1-1 1 0 0,0 0-1 0 0,0 0 1 0 0,0 0-1 0 0,0 0 0 0 0,0 0 1 0 0,0 0-1 0 0,2 3 0 0 0,1-3 77 0 0,0 0 1 0 0,0 0-1 0 0,0 0 0 0 0,0-1 0 0 0,0 1 0 0 0,0-1 0 0 0,0 0 0 0 0,1 0 0 0 0,-1 0 0 0 0,0-1 1 0 0,0 0-1 0 0,1 0 0 0 0,6 0 0 0 0,61-8 1055 0 0,-71 8-1259 0 0,20-3-886 0 0,-12 1-1890 0 0,-4 1 2257 0 0,20-8-6419 0 0,-18 4 4534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1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50 576 0 0,'-1'-4'1248'0'0,"-1"-26"3256"0"0,1 14 6368 0 0,-1 21-7642 0 0,-2 10-3953 0 0,4-13 321 0 0,-1 0 0 0 0,1-1 0 0 0,0 1 0 0 0,0 0 1 0 0,-1 0-1 0 0,1-1 0 0 0,0 1 0 0 0,0 0 0 0 0,1 0 0 0 0,-1 0 0 0 0,0-1 0 0 0,1 1 0 0 0,-1 0 0 0 0,0-1 0 0 0,1 1 0 0 0,0 0 0 0 0,0-1 0 0 0,0 3 1 0 0,0-4 160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1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0 476 0 0,'0'0'12195'0'0,"-2"4"-11246"0"0,-8 10-55 0 0,0-1 0 0 0,-1 1 1 0 0,0-2-1 0 0,-1 0 0 0 0,-1 0 1 0 0,0-1-1 0 0,-24 16 0 0 0,-39 37 1291 0 0,68-57-1903 0 0,5-4-102 0 0,-1 0 0 0 0,1 0-1 0 0,-1 1 1 0 0,1-1 0 0 0,0 1 0 0 0,1 0-1 0 0,-1 0 1 0 0,0 0 0 0 0,1 0-1 0 0,0 0 1 0 0,0 0 0 0 0,-2 7 0 0 0,5-10-132 0 0,-1 1 0 0 0,0-1 0 0 0,1 0 1 0 0,0 0-1 0 0,-1 1 0 0 0,1-1 1 0 0,0 0-1 0 0,-1 0 0 0 0,1 0 0 0 0,0 0 1 0 0,0 0-1 0 0,0 0 0 0 0,0 0 0 0 0,0 0 1 0 0,0 0-1 0 0,0 0 0 0 0,0-1 1 0 0,1 1-1 0 0,-1 0 0 0 0,0-1 0 0 0,0 1 1 0 0,1-1-1 0 0,-1 1 0 0 0,0-1 0 0 0,2 1 1 0 0,35 7 412 0 0,-36-8-431 0 0,24 4-679 0 0,11 2 1498 0 0,50 2 0 0 0,-47-10-4737 0 0,-2-7-5428 0 0,-30 7 6716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7:26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43 508 0 0,'3'-23'2597'0'0,"3"4"10171"0"0,-1 34-11819 0 0,-2 8 15 0 0,0 1-1 0 0,-2-1 1 0 0,-2 36-1 0 0,1-19-230 0 0,25 405 4258 0 0,-11-261-3758 0 0,-12-113-580 0 0,-4 0 0 0 0,-14 94 0 0 0,-2 35 770 0 0,17-186-1307 0 0,1-1-1 0 0,0 1 1 0 0,1-1 0 0 0,1 1-1 0 0,0-1 1 0 0,6 19 0 0 0,-6-26-76 0 0,0-1 0 0 0,0 0 0 0 0,1 0 0 0 0,0 0 1 0 0,0 0-1 0 0,0 0 0 0 0,0-1 0 0 0,1 1 0 0 0,0-1 0 0 0,0 0 0 0 0,0 0 1 0 0,0-1-1 0 0,1 1 0 0 0,0-1 0 0 0,-1 0 0 0 0,1 0 0 0 0,0 0 0 0 0,6 1 1 0 0,8 4-2 0 0,1-2 0 0 0,0 0 1 0 0,0-2-1 0 0,27 4 0 0 0,85 1-72 0 0,-84-7 49 0 0,456 2-16 0 0,0-27 0 0 0,-346 14 0 0 0,665-39 0 0 0,-774 46-4 0 0,-48 2-172 0 0,-9-2-4572 0 0,2-1 3015 0 0,0-2-3464 0 0,-5-4 1614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1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1 336 0 0,'-13'1'16408'0'0,"13"0"-16120"0"0,-5 29 6370 0 0,7 37-3347 0 0,0-49-2898 0 0,1 12-2962 0 0,6-15-6287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14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0 386 144 0 0,'45'-7'11424'0'0,"23"10"-1568"0"0,-15 0-3670 0 0,-52-3-5933 0 0,6-24 311 0 0,-10 6-693 0 0,1 0 0 0 0,0 0 0 0 0,2 0 1 0 0,0 0-1 0 0,1 0 0 0 0,1 0 0 0 0,4-19 0 0 0,-3 28 138 0 0,0 0 0 0 0,0 0-1 0 0,1 0 1 0 0,0 1-1 0 0,0 0 1 0 0,1-1-1 0 0,0 1 1 0 0,0 1-1 0 0,1-1 1 0 0,0 1-1 0 0,1 0 1 0 0,-1 1 0 0 0,1-1-1 0 0,1 1 1 0 0,12-8-1 0 0,-3 4 88 0 0,1 0 1 0 0,0 1-1 0 0,1 1 0 0 0,24-8 0 0 0,-33 13-6 0 0,1 0 1 0 0,0 0-1 0 0,0 1 0 0 0,0 1 0 0 0,0 0 1 0 0,0 1-1 0 0,0 0 0 0 0,0 0 0 0 0,15 3 1 0 0,-24-3-77 0 0,-1 1 1 0 0,1-1 0 0 0,-1 1-1 0 0,0 0 1 0 0,1-1 0 0 0,-1 1 0 0 0,0 0-1 0 0,1 0 1 0 0,-1 0 0 0 0,0 0-1 0 0,0 0 1 0 0,0 0 0 0 0,0 0 0 0 0,0 0-1 0 0,0 0 1 0 0,0 1 0 0 0,0-1-1 0 0,0 0 1 0 0,-1 1 0 0 0,1-1 0 0 0,0 0-1 0 0,-1 1 1 0 0,1-1 0 0 0,-1 1-1 0 0,0-1 1 0 0,1 1 0 0 0,-1-1 0 0 0,0 1-1 0 0,0-1 1 0 0,0 1 0 0 0,0-1-1 0 0,0 1 1 0 0,-1 0 0 0 0,1-1-1 0 0,0 1 1 0 0,-1-1 0 0 0,0 2 0 0 0,-2 10 34 0 0,0 0 0 0 0,-2 0 1 0 0,-7 17-1 0 0,3-8 12 0 0,7-17-44 0 0,0 0 1 0 0,0 1-1 0 0,1-1 0 0 0,-1 1 0 0 0,1-1 0 0 0,1 1 1 0 0,-1 0-1 0 0,1 0 0 0 0,0-1 0 0 0,0 1 1 0 0,1 0-1 0 0,0-1 0 0 0,0 1 0 0 0,3 10 1 0 0,-2-12 3 0 0,1 1 1 0 0,-1-1-1 0 0,1 0 1 0 0,0 0-1 0 0,0-1 1 0 0,1 1-1 0 0,-1-1 1 0 0,1 1-1 0 0,-1-1 1 0 0,1 0-1 0 0,0-1 0 0 0,0 1 1 0 0,1 0-1 0 0,-1-1 1 0 0,1 0-1 0 0,-1 0 1 0 0,9 2-1 0 0,-2-1 70 0 0,0-1 0 0 0,1 0-1 0 0,-1 0 1 0 0,0-1 0 0 0,13-1-1 0 0,26 4-3512 0 0,-42-2-550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19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69 460 0 0,'-21'-22'10197'0'0,"23"19"-9819"0"0,0 1 0 0 0,0 0 0 0 0,0 0 0 0 0,0 0 0 0 0,1 0 0 0 0,-1 1 0 0 0,1-1 0 0 0,0 0 0 0 0,-1 1 0 0 0,1 0 0 0 0,0 0 0 0 0,5-2 0 0 0,-6 2 41 0 0,10-4 457 0 0,1 1-1 0 0,-1 1 1 0 0,20-4-1 0 0,-29 6-683 0 0,1 1 1 0 0,0-1-1 0 0,0 1 0 0 0,0 0 0 0 0,0 0 0 0 0,0 0 1 0 0,0 0-1 0 0,0 1 0 0 0,0-1 0 0 0,0 1 0 0 0,0 0 1 0 0,0 1-1 0 0,0-1 0 0 0,0 1 0 0 0,4 2 0 0 0,-7-3-137 0 0,0 1 0 0 0,0 0 0 0 0,0-1-1 0 0,0 1 1 0 0,0 0 0 0 0,-1 0-1 0 0,1 0 1 0 0,-1-1 0 0 0,1 1 0 0 0,-1 0-1 0 0,0 0 1 0 0,1 0 0 0 0,-1 0 0 0 0,0 0-1 0 0,0 0 1 0 0,-1 0 0 0 0,1 0-1 0 0,0-1 1 0 0,-1 1 0 0 0,1 0 0 0 0,-1 0-1 0 0,1 0 1 0 0,-1 0 0 0 0,0-1-1 0 0,0 1 1 0 0,0 0 0 0 0,-1 1 0 0 0,-32 54 219 0 0,30-50-194 0 0,0-1-43 0 0,-1 1 7 0 0,0 0-1 0 0,0 0 1 0 0,1 0-1 0 0,0 1 1 0 0,0 0 0 0 0,1-1-1 0 0,0 1 1 0 0,0 1-1 0 0,1-1 1 0 0,-2 11-1 0 0,4-17-28 0 0,1-1 0 0 0,-1 0-1 0 0,1 1 1 0 0,-1-1 0 0 0,1 1-1 0 0,0-1 1 0 0,-1 0-1 0 0,1 1 1 0 0,0-1 0 0 0,0 0-1 0 0,0 0 1 0 0,0 0 0 0 0,0 0-1 0 0,0 0 1 0 0,0 0 0 0 0,1 0-1 0 0,-1 0 1 0 0,0 0 0 0 0,0 0-1 0 0,1-1 1 0 0,-1 1-1 0 0,0 0 1 0 0,1-1 0 0 0,-1 1-1 0 0,1-1 1 0 0,-1 0 0 0 0,1 1-1 0 0,-1-1 1 0 0,3 0 0 0 0,46 4 341 0 0,-48-4-335 0 0,32-1 298 0 0,28 1-1231 0 0,-51 5-4969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2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40 484 0 0,'-2'-4'616'0'0,"-1"1"-1"0"0,0 0 1 0 0,-1 0-1 0 0,1 0 1 0 0,0 0-1 0 0,-1 0 1 0 0,0 1-1 0 0,1 0 1 0 0,-1 0-1 0 0,0 0 1 0 0,0 0-1 0 0,0 0 1 0 0,-1 1-1 0 0,1 0 1 0 0,0 0-1 0 0,0 0 1 0 0,-1 0 0 0 0,1 1-1 0 0,-1-1 1 0 0,1 1-1 0 0,0 0 1 0 0,-1 1-1 0 0,1-1 1 0 0,-1 1-1 0 0,-6 1 1 0 0,1 0-48 0 0,1 0 0 0 0,-1 0 0 0 0,1 1 0 0 0,0 0 0 0 0,-1 1 0 0 0,1 0 0 0 0,1 0 0 0 0,-1 1 0 0 0,1 0 0 0 0,-14 11 0 0 0,22-16-500 0 0,-1 1-1 0 0,0 0 1 0 0,0 0-1 0 0,0 0 1 0 0,1 0-1 0 0,-1 0 1 0 0,0 0-1 0 0,1 0 0 0 0,-1 0 1 0 0,1 0-1 0 0,-1 0 1 0 0,1 0-1 0 0,-1 0 1 0 0,1 0-1 0 0,0 1 1 0 0,0-1-1 0 0,-1 0 1 0 0,1 0-1 0 0,0 0 1 0 0,0 1-1 0 0,0-1 1 0 0,0 0-1 0 0,1 0 1 0 0,-1 0-1 0 0,0 2 1 0 0,1-1 34 0 0,1 1 0 0 0,-1-1 1 0 0,0 1-1 0 0,1-1 0 0 0,0 0 0 0 0,-1 0 1 0 0,1 0-1 0 0,0 0 0 0 0,0 0 1 0 0,4 3-1 0 0,8 5 286 0 0,1 0-1 0 0,31 14 1 0 0,-29-16-111 0 0,28 10 130 0 0,19 10 59 0 0,-61-27-449 0 0,0 1 1 0 0,1 0-1 0 0,-2 0 1 0 0,1 0-1 0 0,0 1 1 0 0,0-1 0 0 0,-1 1-1 0 0,1-1 1 0 0,-1 1-1 0 0,0 0 1 0 0,0 0 0 0 0,0 0-1 0 0,0 0 1 0 0,-1 0-1 0 0,3 5 1 0 0,-4-5-42 0 0,0-1 0 0 0,0 0 0 0 0,0 0 0 0 0,-1 0 0 0 0,1 0 0 0 0,-1 1 0 0 0,1-1 0 0 0,-1 0 0 0 0,1 0 0 0 0,-1 0 0 0 0,0 0 0 0 0,0 0 0 0 0,0 0 0 0 0,0-1 0 0 0,-1 1 0 0 0,1 0 0 0 0,0 0 0 0 0,-1-1 0 0 0,1 1 0 0 0,-1-1 0 0 0,0 1 0 0 0,1-1 0 0 0,-1 0 0 0 0,0 0 0 0 0,0 0 0 0 0,0 0 0 0 0,0 0 0 0 0,0 0 0 0 0,-2 1 0 0 0,-8 3-152 0 0,1 0-1 0 0,-1 0 1 0 0,-19 4 0 0 0,-36 1-496 0 0,63-10 631 0 0,1 1 0 0 0,-1-1 0 0 0,1 0 0 0 0,-1 0 0 0 0,0-1 0 0 0,1 1 0 0 0,-1-1 0 0 0,1 1 0 0 0,-1-1 0 0 0,1 0 0 0 0,-1-1 0 0 0,1 1 0 0 0,0-1 1 0 0,0 1-1 0 0,-6-5 0 0 0,8 5 37 0 0,0-1 0 0 0,1 1 0 0 0,-1-1 1 0 0,0 1-1 0 0,1 0 0 0 0,-1-1 1 0 0,1 0-1 0 0,0 1 0 0 0,0-1 0 0 0,-1 1 1 0 0,1-1-1 0 0,0 1 0 0 0,0-1 0 0 0,0 0 1 0 0,1 1-1 0 0,-1-1 0 0 0,0 1 0 0 0,1-1 1 0 0,-1 1-1 0 0,1-1 0 0 0,-1 1 1 0 0,1-1-1 0 0,0 1 0 0 0,-1 0 0 0 0,1-1 1 0 0,0 1-1 0 0,0 0 0 0 0,0-1 0 0 0,0 1 1 0 0,0 0-1 0 0,0 0 0 0 0,0 0 0 0 0,1 0 1 0 0,1-1-1 0 0,1-3 11 0 0,8-7 42 0 0,-1 0 0 0 0,25-18-1 0 0,-26 23-3 0 0,0 0-1 0 0,-1-1 0 0 0,0-1 0 0 0,-1 1 1 0 0,1-1-1 0 0,-2-1 0 0 0,11-14 0 0 0,-17 22-37 0 0,0 1-1 0 0,0-1 1 0 0,-1 1-1 0 0,1-1 1 0 0,0 1-1 0 0,-1-1 1 0 0,1 0-1 0 0,-1 1 1 0 0,1-1-1 0 0,-1 0 1 0 0,0 1-1 0 0,1-1 1 0 0,-1 0-1 0 0,0 0 1 0 0,0 1-1 0 0,0-1 1 0 0,-1 0-1 0 0,1 0 1 0 0,0 1-1 0 0,-1-1 1 0 0,1 0-1 0 0,-1 1 1 0 0,1-1-1 0 0,-1 1 1 0 0,0-1-1 0 0,0 1 1 0 0,0-1-1 0 0,1 1 1 0 0,-2-1-1 0 0,1 1 1 0 0,0 0-1 0 0,-1-2 1 0 0,-3 0-5 0 0,1 1 0 0 0,-1-1 1 0 0,1 1-1 0 0,-1 0 1 0 0,1 1-1 0 0,-1-1 0 0 0,0 1 1 0 0,0 0-1 0 0,0 0 1 0 0,-7 0-1 0 0,-73 0-295 0 0,44 2-2222 0 0,30 2 34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3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10 464 0 0,'0'0'1527'0'0,"-25"-10"9030"0"0,22 11-10134 0 0,1 0-1 0 0,-1 0 0 0 0,1 1 0 0 0,-1-1 0 0 0,1 1 1 0 0,0-1-1 0 0,0 1 0 0 0,0 0 0 0 0,0-1 0 0 0,0 1 0 0 0,0 0 1 0 0,1 0-1 0 0,-4 5 0 0 0,5-7-47 0 0,9 8 1589 0 0,-9-9-1949 0 0,1 1 0 0 0,-1-1 1 0 0,0 1-1 0 0,1-1 0 0 0,-1 0 0 0 0,0 1 0 0 0,0-1 1 0 0,1 0-1 0 0,-1 1 0 0 0,0-1 0 0 0,0 0 0 0 0,0 0 1 0 0,0 1-1 0 0,0-1 0 0 0,0 0 0 0 0,0 1 0 0 0,0-1 1 0 0,0 0-1 0 0,0 1 0 0 0,-1-1 0 0 0,1 0 0 0 0,0 1 1 0 0,0-1-1 0 0,-1 0 0 0 0,1 1 0 0 0,0-1 0 0 0,-1 0 1 0 0,1 1-1 0 0,-1-1 0 0 0,1 1 0 0 0,-1-1 0 0 0,1 1 1 0 0,-1-1-1 0 0,1 1 0 0 0,-1-1 0 0 0,1 1 0 0 0,-1 0 1 0 0,0-1-1 0 0,1 1 0 0 0,-1 0 0 0 0,1-1 0 0 0,-2 1 1 0 0,1-1 2 0 0,1 1 195 0 0,-5-2 58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39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88 548 0 0,'-1'-1'441'0'0,"-1"0"-1"0"0,1-1 1 0 0,0 1-1 0 0,0 0 1 0 0,0 0-1 0 0,0-1 1 0 0,0 1-1 0 0,0 0 1 0 0,0-1-1 0 0,0 1 1 0 0,1-1-1 0 0,-1 1 1 0 0,0-1-1 0 0,1 0 1 0 0,0 1-1 0 0,-1-1 1 0 0,1 0-1 0 0,0 1 1 0 0,0-1-1 0 0,-1 0 1 0 0,1 1-1 0 0,1-3 1 0 0,-1 1-13 0 0,1 1 0 0 0,0 0 0 0 0,0-1-1 0 0,0 1 1 0 0,0 0 0 0 0,0 0 0 0 0,0 0 0 0 0,0 0 0 0 0,1 0 0 0 0,-1 0 0 0 0,1 0 0 0 0,0 0-1 0 0,-1 0 1 0 0,3-1 0 0 0,-2 1-240 0 0,1 0 0 0 0,-1 0 0 0 0,0 1-1 0 0,0-1 1 0 0,1 1 0 0 0,-1-1 0 0 0,1 1 0 0 0,-1 0-1 0 0,1 0 1 0 0,0 0 0 0 0,-1 0 0 0 0,1 1 0 0 0,0-1-1 0 0,0 1 1 0 0,0-1 0 0 0,-1 1 0 0 0,1 0 0 0 0,0 0-1 0 0,0 1 1 0 0,0-1 0 0 0,-1 0 0 0 0,1 1 0 0 0,0 0 0 0 0,0-1-1 0 0,-1 1 1 0 0,1 0 0 0 0,2 2 0 0 0,-4-2-148 0 0,0 0 1 0 0,0 1 0 0 0,0-1 0 0 0,0 0-1 0 0,0 1 1 0 0,0-1 0 0 0,-1 1 0 0 0,1-1-1 0 0,-1 1 1 0 0,1-1 0 0 0,-1 1 0 0 0,0-1-1 0 0,1 1 1 0 0,-1 0 0 0 0,0-1 0 0 0,0 1-1 0 0,0 0 1 0 0,0-1 0 0 0,0 1 0 0 0,-1-1-1 0 0,1 1 1 0 0,-1 3 0 0 0,-14 39 294 0 0,13-38-260 0 0,-4 7-98 0 0,-1-1 0 0 0,0 0 0 0 0,0 0 0 0 0,-1 0 0 0 0,-1-1 0 0 0,-17 17 0 0 0,13-14-336 0 0,1 0 1 0 0,-17 25-1 0 0,29-38 348 0 0,0 2 32 0 0,1 0-1 0 0,-1 0 1 0 0,1 1 0 0 0,0-1-1 0 0,-1 0 1 0 0,1-1 0 0 0,1 1-1 0 0,-1 0 1 0 0,0 0 0 0 0,1 0-1 0 0,0-1 1 0 0,-1 1 0 0 0,1-1-1 0 0,0 1 1 0 0,0-1-1 0 0,1 0 1 0 0,-1 0 0 0 0,0 0-1 0 0,1 0 1 0 0,-1 0 0 0 0,1 0-1 0 0,0-1 1 0 0,-1 1 0 0 0,1-1-1 0 0,0 0 1 0 0,0 0 0 0 0,0 0-1 0 0,0 0 1 0 0,5 1 0 0 0,4 0 103 0 0,-1 0 1 0 0,0 0 0 0 0,1-1 0 0 0,-1-1-1 0 0,1 0 1 0 0,20-2 0 0 0,-29 2-84 0 0,-1 0 1 0 0,1-1 0 0 0,0 1-1 0 0,0-1 1 0 0,-1 0 0 0 0,1 1-1 0 0,0-1 1 0 0,-1 0-1 0 0,1 0 1 0 0,-1-1 0 0 0,1 1-1 0 0,-1-1 1 0 0,0 1-1 0 0,0-1 1 0 0,1 0 0 0 0,-1 1-1 0 0,0-1 1 0 0,0 0-1 0 0,-1-1 1 0 0,1 1 0 0 0,2-3-1 0 0,-4 4-181 0 0,0-1-1050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40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87 536 0 0,'-11'-34'3533'0'0,"-7"-19"9325"0"0,9 57-8350 0 0,4 13-6583 0 0,5-16 1283 0 0,11 13-5950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4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7 704 0 0,'2'-7'18016'0'0,"-68"97"-14810"0"0,38-55-2035 0 0,-31 51-1 0 0,59-85-1151 0 0,0 0 1 0 0,-1 0 0 0 0,1 0-1 0 0,0 0 1 0 0,0 0-1 0 0,0 0 1 0 0,0 0-1 0 0,0 0 1 0 0,0 0 0 0 0,0 0-1 0 0,0 0 1 0 0,1 0-1 0 0,-1 0 1 0 0,0 0-1 0 0,0 0 1 0 0,1 0 0 0 0,-1 0-1 0 0,1 0 1 0 0,-1-1-1 0 0,1 1 1 0 0,-1 0-1 0 0,1 0 1 0 0,0 0 0 0 0,-1-1-1 0 0,1 1 1 0 0,0 0-1 0 0,-1-1 1 0 0,1 1-1 0 0,0 0 1 0 0,0-1 0 0 0,0 1-1 0 0,0-1 1 0 0,0 1-1 0 0,-1-1 1 0 0,1 0-1 0 0,0 1 1 0 0,0-1 0 0 0,0 0-1 0 0,0 0 1 0 0,2 0-1 0 0,38 12 258 0 0,-12-7-281 0 0,28 5-2360 0 0,-19-11-8245 0 0,-29-1 8489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4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1 400 0 0,'0'1'16921'0'0,"0"15"-16194"0"0,5 39 3668 0 0,-4-32-2879 0 0,1 0 0 0 0,6 25 1 0 0,-8-47-1581 0 0,0 0 1 0 0,0 0-1 0 0,0-1 1 0 0,1 1-1 0 0,-1 0 1 0 0,0 0-1 0 0,1 0 1 0 0,-1 0-1 0 0,0 0 0 0 0,1 0 1 0 0,-1 0-1 0 0,1 0 1 0 0,-1-1-1 0 0,1 1 1 0 0,0 0-1 0 0,-1 0 1 0 0,1-1-1 0 0,0 1 1 0 0,0 0-1 0 0,-1-1 1 0 0,1 1-1 0 0,0-1 1 0 0,1 1-1 0 0,22-5-9529 0 0,-20 3 7556 0 0,2-1-335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41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27 156 0 0,'-17'-14'17370'0'0,"49"15"-9233"0"0,-3 0-7053 0 0,59-10 2024 0 0,-87 9-3059 0 0,29-5-1659 0 0,-18 4-2382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7:27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66 60 0 0,'-31'-9'1570'0'0,"10"-2"13558"0"0,40 11-14520 0 0,373 11 5396 0 0,-43-11-4409 0 0,37-5 79 0 0,282-19 1019 0 0,-172 4-975 0 0,-73 13-490 0 0,-411 7-1183 0 0,-4-1-31 0 0,1 1 0 0 0,-1 1 0 0 0,0-1 0 0 0,1 1 0 0 0,7 3 0 0 0,-13-3-3 0 0,0 0-1 0 0,0 0 1 0 0,0 1-1 0 0,0-1 1 0 0,0 1-1 0 0,0 0 1 0 0,-1 0 0 0 0,1 0-1 0 0,-1 0 1 0 0,1 1-1 0 0,-1-1 1 0 0,0 1 0 0 0,0-1-1 0 0,0 1 1 0 0,0 0-1 0 0,1 3 1 0 0,5 10 19 0 0,-2 0-1 0 0,0 1 1 0 0,-1 0-1 0 0,0 0 1 0 0,3 34 0 0 0,5 15-28 0 0,3 5-2 0 0,-2 1 0 0 0,-4 0 0 0 0,2 123 0 0 0,-9 132 0 0 0,-2-287 0 0 0,12 77 0 0 0,47 197 0 0 0,-57-302 0 0 0,3 29 0 0 0,-6-34 0 0 0,1-1 0 0 0,-1-1-206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4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92 0 0,'0'1'769'0'0,"-4"11"8792"0"0,5-8-8338 0 0,0-3-766 0 0,0 0 0 0 0,0 0 0 0 0,0 0 0 0 0,0 0 0 0 0,0 0 0 0 0,1 0 0 0 0,-1 0 0 0 0,0 0 0 0 0,1 0 0 0 0,-1-1 0 0 0,1 1 0 0 0,-1 0 0 0 0,1-1 0 0 0,1 1 0 0 0,43 6 5025 0 0,-37-6-4246 0 0,9 2-1740 0 0,-11-1-2686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4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54 388 0 0,'0'0'775'0'0,"-12"-38"12253"0"0,10 37-12558 0 0,0-1 0 0 0,-1 0 1 0 0,1 1-1 0 0,-1-1 0 0 0,1 1 0 0 0,-1 0 0 0 0,0 0 0 0 0,0 0 0 0 0,1 0 0 0 0,-1 0 0 0 0,0 1 0 0 0,0-1 0 0 0,0 1 1 0 0,0 0-1 0 0,0-1 0 0 0,1 1 0 0 0,-1 1 0 0 0,0-1 0 0 0,-5 1 0 0 0,1 1-134 0 0,1 0-1 0 0,0 1 1 0 0,0-1-1 0 0,0 1 0 0 0,0 0 1 0 0,0 1-1 0 0,0-1 1 0 0,-8 8-1 0 0,6-4-173 0 0,0 1-1 0 0,0 0 0 0 0,0 0 1 0 0,1 1-1 0 0,0 0 0 0 0,0 0 0 0 0,1 1 1 0 0,1-1-1 0 0,-1 1 0 0 0,-5 17 1 0 0,10-22-115 0 0,0 0 0 0 0,1 1 0 0 0,-1-1 0 0 0,1 1 0 0 0,0 0 0 0 0,1-1 1 0 0,-1 1-1 0 0,1-1 0 0 0,0 0 0 0 0,1 1 0 0 0,-1-1 0 0 0,1 0 1 0 0,0 1-1 0 0,0-1 0 0 0,1 0 0 0 0,-1-1 0 0 0,1 1 0 0 0,0 0 0 0 0,1-1 1 0 0,-1 1-1 0 0,1-1 0 0 0,0 0 0 0 0,0 0 0 0 0,0-1 0 0 0,0 1 0 0 0,1-1 1 0 0,-1 0-1 0 0,1 0 0 0 0,0-1 0 0 0,0 1 0 0 0,0-1 0 0 0,0 0 0 0 0,0 0 1 0 0,1-1-1 0 0,-1 1 0 0 0,1-1 0 0 0,-1 0 0 0 0,1-1 0 0 0,-1 0 0 0 0,1 1 1 0 0,10-3-1 0 0,10-9-329 0 0,-25 10 272 0 0,-1 1 0 0 0,1-1 0 0 0,-1 1 1 0 0,1-1-1 0 0,-1 1 0 0 0,1-1 0 0 0,-1 1 0 0 0,0-1 1 0 0,0 0-1 0 0,1 1 0 0 0,-1-1 0 0 0,0 0 0 0 0,0 1 1 0 0,1-1-1 0 0,-1 1 0 0 0,0-1 0 0 0,0 0 1 0 0,0 1-1 0 0,0-1 0 0 0,0 0 0 0 0,0 1 0 0 0,0-1 1 0 0,0 0-1 0 0,-1 0 0 0 0,0-1 2 0 0,0 1 0 0 0,0-1-1 0 0,0 1 1 0 0,0-1 0 0 0,0 1 0 0 0,-1 0-1 0 0,1-1 1 0 0,-1 1 0 0 0,1 0 0 0 0,-1 0-1 0 0,1 0 1 0 0,-1 0 0 0 0,0 0 0 0 0,1 1-1 0 0,-1-1 1 0 0,0 0 0 0 0,0 1 0 0 0,0-1-1 0 0,1 1 1 0 0,-1 0 0 0 0,0-1 0 0 0,0 1-1 0 0,-3 0 1 0 0,-55 5 24 0 0,57-5-225 0 0,0 1 1 0 0,0 0-1 0 0,0 0 1 0 0,0 0-1 0 0,0 0 1 0 0,0 0-1 0 0,0 1 1 0 0,0-1-1 0 0,0 1 1 0 0,0 0-1 0 0,0-1 1 0 0,1 2-1 0 0,-1-1 1 0 0,1 0-1 0 0,-4 4 1 0 0,6-5-79 0 0,0-1 0 0 0,0 1 1 0 0,0 0-1 0 0,-1-1 1 0 0,1 1-1 0 0,0 0 0 0 0,0-1 1 0 0,0 1-1 0 0,0-1 0 0 0,0 1 1 0 0,0 0-1 0 0,1-1 0 0 0,-1 1 1 0 0,0 0-1 0 0,0-1 1 0 0,0 1-1 0 0,0-1 0 0 0,1 1 1 0 0,-1-1-1 0 0,0 1 0 0 0,1-1 1 0 0,-1 1-1 0 0,0 0 0 0 0,1-1 1 0 0,-1 0-1 0 0,1 1 1 0 0,-1-1-1 0 0,1 1 0 0 0,-1-1 1 0 0,1 0-1 0 0,-1 1 0 0 0,1-1 1 0 0,-1 0-1 0 0,1 1 0 0 0,0-1 1 0 0,9 4-2456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4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32 508 0 0,'-25'-10'4261'0'0,"-1"1"5844"0"0,57 12-8 0 0,-3-4-9555 0 0,1-1 0 0 0,29-5-1 0 0,-54 6-588 0 0,-1 0 20 0 0,0 0 0 0 0,-1 0 0 0 0,1 1 0 0 0,0-1 0 0 0,0 1 0 0 0,0 0 0 0 0,1-1 0 0 0,-1 1-1 0 0,0 1 1 0 0,5 0 0 0 0,-7 0 59 0 0,0 0-1 0 0,0 0 0 0 0,0 0 1 0 0,0 0-1 0 0,0 1 1 0 0,-1-1-1 0 0,1 0 0 0 0,0 0 1 0 0,-1 1-1 0 0,1-1 0 0 0,-1 1 1 0 0,0-1-1 0 0,1 0 1 0 0,-1 1-1 0 0,0-1 0 0 0,0 1 1 0 0,0-1-1 0 0,0 1 1 0 0,0-1-1 0 0,0 1 0 0 0,0-1 1 0 0,0 1-1 0 0,-1-1 0 0 0,0 3 1 0 0,-2 21 277 0 0,2 1 1 0 0,0 0 0 0 0,1 0-1 0 0,8 44 1 0 0,-3-60-2516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45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41 656 0 0,'-21'-4'2336'0'0,"-2"0"2235"0"0,7 2 5592 0 0,77-8-4053 0 0,-19-1-7097 0 0,-32 8-801 0 0,7-1-5290 0 0,-9 2 4680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4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46 216 0 0,'-10'-45'23714'0'0,"5"49"-23366"0"0,5-2 195 0 0,2 24-2531 0 0,5-8-7100 0 0,-2-13 6732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4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43 568 0 0,'0'0'262'0'0,"-1"0"0"0"0,1 0-1 0 0,-1 0 1 0 0,1 0 0 0 0,-1-1 0 0 0,1 1 0 0 0,0 0-1 0 0,-1 0 1 0 0,1 0 0 0 0,-1-1 0 0 0,1 1-1 0 0,0 0 1 0 0,-1-1 0 0 0,1 1 0 0 0,0 0 0 0 0,0 0-1 0 0,-1-1 1 0 0,1 1 0 0 0,0-1 0 0 0,0 1-1 0 0,-1 0 1 0 0,1-1 0 0 0,0 1 0 0 0,0-1 0 0 0,0 1-1 0 0,0 0 1 0 0,0-1 0 0 0,-1 1 0 0 0,1-1-1 0 0,0 1 1 0 0,0-1 0 0 0,0 1 0 0 0,0-1 0 0 0,0 1-1 0 0,0 0 1 0 0,1-1 0 0 0,-1 1 0 0 0,0-1-1 0 0,0 1 1 0 0,0-1 0 0 0,0 1 0 0 0,0 0 0 0 0,1-1-1 0 0,-1 1 1 0 0,0-1 0 0 0,1 1 0 0 0,25-14 4503 0 0,38 2-510 0 0,-60 12-3991 0 0,1 0-1 0 0,-1 0 1 0 0,0 1 0 0 0,1-1-1 0 0,-1 1 1 0 0,1 0 0 0 0,-1 0 0 0 0,0 1-1 0 0,0-1 1 0 0,1 1 0 0 0,-1 0-1 0 0,0 0 1 0 0,4 3 0 0 0,-7-4-226 0 0,0 1 0 0 0,0-1 0 0 0,0 0 0 0 0,0 1 0 0 0,0-1 0 0 0,0 1 0 0 0,0-1 0 0 0,0 1 1 0 0,0 0-1 0 0,-1-1 0 0 0,1 1 0 0 0,-1 0 0 0 0,1-1 0 0 0,-1 1 0 0 0,0 0 0 0 0,0-1 0 0 0,1 1 0 0 0,-1 0 1 0 0,0 0-1 0 0,-1 0 0 0 0,1-1 0 0 0,0 1 0 0 0,0 0 0 0 0,-1-1 0 0 0,1 1 0 0 0,-1 0 0 0 0,0-1 0 0 0,1 1 1 0 0,-1 0-1 0 0,0-1 0 0 0,0 1 0 0 0,0-1 0 0 0,0 1 0 0 0,-2 2 0 0 0,-4 5 7 0 0,-1-1 0 0 0,0 1 0 0 0,0-1 0 0 0,-1 0 0 0 0,1-1 0 0 0,-14 8 0 0 0,13-9 44 0 0,1 0 0 0 0,-1 1 0 0 0,1 0 0 0 0,0 0 0 0 0,1 1 0 0 0,0 0 1 0 0,-9 12-1 0 0,16-20-69 0 0,0 1 1 0 0,0 0-1 0 0,0 0 1 0 0,0 0 0 0 0,0-1-1 0 0,0 1 1 0 0,1 0-1 0 0,-1 0 1 0 0,0-1 0 0 0,0 1-1 0 0,0 0 1 0 0,1 0-1 0 0,-1-1 1 0 0,0 1 0 0 0,1 0-1 0 0,-1 0 1 0 0,1-1 0 0 0,-1 1-1 0 0,1-1 1 0 0,-1 1-1 0 0,1 0 1 0 0,-1-1 0 0 0,1 1-1 0 0,0-1 1 0 0,-1 1-1 0 0,1-1 1 0 0,0 0 0 0 0,-1 1-1 0 0,1-1 1 0 0,0 0-1 0 0,0 1 1 0 0,-1-1 0 0 0,1 0-1 0 0,0 0 1 0 0,0 0-1 0 0,-1 1 1 0 0,1-1 0 0 0,0 0-1 0 0,0 0 1 0 0,1 0 0 0 0,35 6 255 0 0,-37-6-273 0 0,45 3 348 0 0,48-3-1 0 0,-64-1-3787 0 0,0 1-3788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4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14 324 0 0,'0'0'13923'0'0,"26"29"-7328"0"0,-19-18-5287 0 0,-2-2-462 0 0,1 0 0 0 0,0-1 0 0 0,0 1 0 0 0,1-2 0 0 0,0 1 0 0 0,0-1 1 0 0,15 12-1 0 0,-21-19-790 0 0,0 0 0 0 0,0 0 0 0 0,1 0 0 0 0,-1 0 1 0 0,0 0-1 0 0,0 0 0 0 0,0 0 0 0 0,0 0 0 0 0,1-1 0 0 0,-1 1 1 0 0,0 0-1 0 0,0-1 0 0 0,0 1 0 0 0,0-1 0 0 0,0 1 1 0 0,0-1-1 0 0,0 0 0 0 0,0 1 0 0 0,0-1 0 0 0,0 0 0 0 0,0 0 1 0 0,-1 0-1 0 0,1 1 0 0 0,0-1 0 0 0,0 0 0 0 0,0-2 0 0 0,24-30 302 0 0,-20 26-209 0 0,30-47 7 0 0,-29 32-4063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54.2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985 194 168 0 0,'-4'-3'193'0'0,"0"1"0"0"0,-1 0 0 0 0,1 0 0 0 0,-1 0 0 0 0,1 0 0 0 0,-1 1 0 0 0,0-1 0 0 0,0 1 0 0 0,0 0-1 0 0,0 1 1 0 0,0-1 0 0 0,0 1 0 0 0,0 0 0 0 0,0 1 0 0 0,0-1 0 0 0,0 1 0 0 0,-9 2 0 0 0,-11 3 413 0 0,1 0 0 0 0,-24 12-1 0 0,47-18-592 0 0,-38 15 730 0 0,1 2-1 0 0,1 1 1 0 0,1 2 0 0 0,-65 48-1 0 0,86-57-419 0 0,0 1-1 0 0,2 1 0 0 0,-1 0 1 0 0,2 0-1 0 0,0 2 0 0 0,1-1 1 0 0,0 2-1 0 0,1-1 0 0 0,0 1 1 0 0,2 1-1 0 0,0-1 1 0 0,1 2-1 0 0,-7 23 0 0 0,11-28-120 0 0,1 0-1 0 0,1 0 1 0 0,0 0-1 0 0,1 0 1 0 0,0 0-1 0 0,1 0 1 0 0,0 0-1 0 0,1 0 1 0 0,1 0-1 0 0,4 15 1 0 0,7 10 268 0 0,1-1 0 0 0,20 35 1 0 0,20 47 614 0 0,-50-104-875 0 0,0 0 1 0 0,-1 1 0 0 0,0-1-1 0 0,-2 1 1 0 0,1-1-1 0 0,-1 20 1 0 0,-3 33 147 0 0,-3 0 0 0 0,-2 0 0 0 0,-4-1 0 0 0,-3 0 1 0 0,-2 0-1 0 0,-3-1 0 0 0,-4-2 0 0 0,-2 0 0 0 0,-49 93 0 0 0,-22 13 125 0 0,29-57 129 0 0,-86 206-1 0 0,144-298-534 0 0,2 1-1 0 0,0-1 1 0 0,2 1 0 0 0,0 1 0 0 0,2-1-1 0 0,0 0 1 0 0,2 1 0 0 0,0-1 0 0 0,1 1-1 0 0,2-1 1 0 0,0 0 0 0 0,1 0 0 0 0,1 0-1 0 0,1 0 1 0 0,2-1 0 0 0,0 0 0 0 0,17 32-1 0 0,30 52 166 0 0,-30-62-149 0 0,-2 1 0 0 0,-2 0 0 0 0,-2 2 0 0 0,24 86-1 0 0,-32-68 23 0 0,-2 0-1 0 0,-4 1 0 0 0,-3 91 0 0 0,-37 193 340 0 0,25-285-357 0 0,3 1 0 0 0,3-1-1 0 0,4 82 1 0 0,3-113-44 0 0,1-1 0 0 0,2 1 0 0 0,0-1 0 0 0,3 0 0 0 0,0-1 0 0 0,2 0 0 0 0,2-1 0 0 0,25 47 0 0 0,-21-46-13 0 0,2-1 0 0 0,1 0 0 0 0,2-2 0 0 0,0 0 0 0 0,2-1 0 0 0,1-2 0 0 0,1-1 0 0 0,1 0 0 0 0,1-2 0 0 0,1-1 0 0 0,50 27 0 0 0,-11-18 23 0 0,2-4 0 0 0,0-2 0 0 0,119 24 0 0 0,227 16 89 0 0,-312-50-126 0 0,5-3 2 0 0,1-4 0 0 0,0-5 0 0 0,137-16 0 0 0,312-78-4 0 0,-111-29-13 0 0,-248 63 14 0 0,717-188 71 0 0,-810 212-77 0 0,-2-5 0 0 0,-2-4 0 0 0,118-68 0 0 0,-71 29 267 0 0,220-159-1 0 0,-354 229-270 0 0,41-32 92 0 0,79-77 1 0 0,-119 103-67 0 0,-1-1 0 0 0,0-1 1 0 0,-1-1-1 0 0,-1 0 0 0 0,-2 0 0 0 0,0-2 0 0 0,-1 1 0 0 0,9-28 0 0 0,5-25 140 0 0,-4-1-1 0 0,20-130 0 0 0,-35 155-118 0 0,-3 0-1 0 0,-2 1 0 0 0,-2-1 1 0 0,-2 0-1 0 0,-12-62 1 0 0,-55-432 114 0 0,57 403-161 0 0,-4-114-41 0 0,16 213 26 0 0,3 0 1 0 0,2 0-1 0 0,18-84 1 0 0,9 24 14 0 0,75-167 1 0 0,-25 74 18 0 0,-70 167-32 0 0,-2-1 1 0 0,-1 0-1 0 0,-2 0 1 0 0,-1-1-1 0 0,-1 0 1 0 0,-1 0-1 0 0,-2 0 1 0 0,-2 0 0 0 0,0-1-1 0 0,-2 1 1 0 0,-1 1-1 0 0,-2-1 1 0 0,-12-36-1 0 0,6 31-1 0 0,-2 0 0 0 0,-1 2 0 0 0,-2-1 0 0 0,-1 2 0 0 0,-2 1 0 0 0,-1 0 0 0 0,-1 1 0 0 0,-2 2 0 0 0,-1 0 0 0 0,-43-37 0 0 0,24 30-15 0 0,-1 2-1 0 0,-2 2 0 0 0,-2 2 1 0 0,0 2-1 0 0,-2 3 1 0 0,-73-27-1 0 0,17 16-35 0 0,-1 4-1 0 0,-136-21 1 0 0,44 20-60 0 0,-240-9-1 0 0,337 40 78 0 0,-1 4-1 0 0,1 4 1 0 0,0 5-1 0 0,-133 31 1 0 0,-317 109 8 0 0,466-126 24 0 0,-36 9 10 0 0,-2-7 1 0 0,0-4 0 0 0,-2-6-1 0 0,0-6 1 0 0,-155-6-1 0 0,-569-82 305 0 0,818 72-231 0 0,12 4-2275 0 0,14 1-1798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55.5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76 0 0,'11'13'9367'0'0,"42"49"-6772"0"0,5-15-1504 0 0,3-1 0 0 0,2-4 0 0 0,109 56 1 0 0,-154-88-973 0 0,122 61 662 0 0,4-6 0 0 0,2-7 0 0 0,227 60 0 0 0,472 62 1037 0 0,-635-141-1442 0 0,651 107 661 0 0,270-46 100 0 0,663-67 244 0 0,-1767-33-1360 0 0,1594-40 1173 0 0,-317-118-234 0 0,-1014 101-369 0 0,442-148-1 0 0,-584 162-213 0 0,45-15-170 0 0,-191 57-428 0 0,-1 1-1 0 0,0-1 0 0 0,0 1 0 0 0,0-1 0 0 0,1 0 0 0 0,-1 1 0 0 0,0-1 1 0 0,0 0-1 0 0,0 0 0 0 0,0 0 0 0 0,0 0 0 0 0,0 0 0 0 0,0 0 0 0 0,-1 0 1 0 0,1 0-1 0 0,0 0 0 0 0,0-2 0 0 0,3-8-8543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56.0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 18 372 0 0,'-7'-11'16274'0'0,"46"6"-11586"0"0,53 5-3251 0 0,-28 0-186 0 0,-38-2-905 0 0,0 2-1 0 0,0 1 0 0 0,0 1 1 0 0,0 1-1 0 0,0 1 0 0 0,47 14 1 0 0,-71-17-357 0 0,0 0 0 0 0,0 0 0 0 0,0 0 0 0 0,0 0 0 0 0,0 1 0 0 0,0-1 0 0 0,-1 0 0 0 0,1 1 1 0 0,0-1-1 0 0,-1 1 0 0 0,1 0 0 0 0,-1 0 0 0 0,1-1 0 0 0,-1 1 0 0 0,0 0 0 0 0,0 0 0 0 0,0 0 0 0 0,0 0 0 0 0,0 1 1 0 0,0-1-1 0 0,-1 0 0 0 0,1 0 0 0 0,-1 0 0 0 0,0 1 0 0 0,1-1 0 0 0,-1 0 0 0 0,0 0 0 0 0,0 1 0 0 0,0-1 0 0 0,-1 0 0 0 0,1 1 1 0 0,0-1-1 0 0,-1 0 0 0 0,0 0 0 0 0,1 0 0 0 0,-1 0 0 0 0,-1 3 0 0 0,-5 11-23 0 0,-1-1 0 0 0,0 1 1 0 0,0-1-1 0 0,-12 14 0 0 0,6-8 33 0 0,-173 245 234 0 0,140-202 158 0 0,42-57-252 0 0,2-2 15 0 0,0 0 0 0 0,0 0-1 0 0,-1-1 1 0 0,0 1 0 0 0,1-1 0 0 0,-1 0 0 0 0,-7 5 0 0 0,10-11-122 0 0,-1 0 1 0 0,1-1 0 0 0,0 1 0 0 0,0-1 0 0 0,0 1 0 0 0,0-1 0 0 0,0 1 0 0 0,0-1 0 0 0,1 1 0 0 0,-1-1-1 0 0,1 0 1 0 0,0 1 0 0 0,0-1 0 0 0,0 0 0 0 0,0-3 0 0 0,0-1 41 0 0,-10-99 305 0 0,-11-80 73 0 0,15 153-236 0 0,-1 1 1 0 0,-1-1-1 0 0,-19-46 1 0 0,25 75-326 0 0,-16-34 840 0 0,17 36-852 0 0,0 1 0 0 0,0-1 0 0 0,1 0 0 0 0,-1 1 0 0 0,0-1 0 0 0,-1 1 0 0 0,1 0-1 0 0,0-1 1 0 0,0 1 0 0 0,0 0 0 0 0,-1-1 0 0 0,1 1 0 0 0,-1 0 0 0 0,1 0 0 0 0,-1 0 0 0 0,1 1 0 0 0,-1-1-1 0 0,-2-1 1 0 0,-2 5-4152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48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1395 158 184 0 0,'2'-15'6709'0'0,"-6"11"-5609"0"0,1 0 1 0 0,-1 0 0 0 0,1 0-1 0 0,-1 1 1 0 0,0-1-1 0 0,-8-4 1 0 0,-33-14 2779 0 0,13 11-2478 0 0,-35-7 1 0 0,50 14-757 0 0,-70-16 1686 0 0,-95-10-1 0 0,136 26-1898 0 0,0 1-1 0 0,-1 3 0 0 0,-86 11 0 0 0,69-3-259 0 0,-69 12 273 0 0,119-17-382 0 0,0 1 1 0 0,0 0-1 0 0,0 1 0 0 0,1 0 1 0 0,0 1-1 0 0,-22 14 0 0 0,16-6 61 0 0,1 2 0 0 0,0 0-1 0 0,1 1 1 0 0,1 1 0 0 0,1 0-1 0 0,0 2 1 0 0,1-1-1 0 0,2 2 1 0 0,0-1 0 0 0,1 2-1 0 0,1 0 1 0 0,0 0 0 0 0,-10 42-1 0 0,5 12 418 0 0,14-69-431 0 0,-1 0 0 0 0,2 0 0 0 0,-1 1 1 0 0,1 12-1 0 0,0-10-16 0 0,1 15 52 0 0,1-1-1 0 0,8 43 1 0 0,-2-30-147 0 0,-6-26 0 0 0,10 30 0 0 0,8 12 0 0 0,-10-30 0 0 0,2-2 0 0 0,0 1 0 0 0,2-1 0 0 0,0-1 0 0 0,2-1 0 0 0,21 23 0 0 0,-21-28 0 0 0,-1-1 0 0 0,2-1 0 0 0,0 0 0 0 0,0-1 0 0 0,1-1 0 0 0,1-1 0 0 0,-1-1 0 0 0,39 13 0 0 0,-3-7 0 0 0,1-1 0 0 0,57 4 0 0 0,-10-8 0 0 0,1-5 0 0 0,113-10 0 0 0,-181 4 0 0 0,0-2 0 0 0,0-1 0 0 0,-1-2 0 0 0,0-2 0 0 0,0 0 0 0 0,-1-2 0 0 0,0-2 0 0 0,-1-1 0 0 0,47-28 0 0 0,73-67 0 0 0,-133 92 0 0 0,0 0 0 0 0,-1-2 0 0 0,-1 0 0 0 0,-1-1 0 0 0,18-28 0 0 0,-2-13 0 0 0,-27 49 0 0 0,0-7 0 0 0,-3 0 0 0 0,-1 6 0 0 0,-1-1 0 0 0,-1 1 0 0 0,0 0 0 0 0,-1 0 0 0 0,0 0 0 0 0,-1 0 0 0 0,0 0 0 0 0,-1 0 0 0 0,0 1 0 0 0,-11-21 0 0 0,7 19 0 0 0,0-1 0 0 0,-2 2 0 0 0,1-1 0 0 0,-1 1 0 0 0,-1 1 0 0 0,-1 0 0 0 0,-17-15 0 0 0,-96-66 0 0 0,100 77 0 0 0,-1 1 0 0 0,-1 1 0 0 0,-36-13 0 0 0,-89-23 0 0 0,61 22 0 0 0,57 18 0 0 0,0 2 0 0 0,-1 1 0 0 0,-56-3 0 0 0,-110 5 0 0 0,164 5 0 0 0,0 0 0 0 0,0 0 0 0 0,1 3 0 0 0,-1 1 0 0 0,1 2 0 0 0,0 1 0 0 0,0 2 0 0 0,1 1 0 0 0,-50 22 0 0 0,41-11 0 0 0,2 1 0 0 0,-48 34 0 0 0,73-44 0 0 0,2 0 0 0 0,0 1 0 0 0,0 1 0 0 0,1 0 0 0 0,1 1 0 0 0,1 0 0 0 0,0 1 0 0 0,-13 22 0 0 0,12-15 0 0 0,1 1 0 0 0,-17 45 0 0 0,25-53 0 0 0,1-1 0 0 0,0 1 0 0 0,1 0 0 0 0,0-1 0 0 0,1 1 0 0 0,1 0 0 0 0,3 22 0 0 0,-1-25 0 0 0,0 0 0 0 0,1 0 0 0 0,1-1 0 0 0,0 1 0 0 0,0-1 0 0 0,1 0 0 0 0,1 0 0 0 0,0 0 0 0 0,1-1 0 0 0,8 12 0 0 0,5 2 0 0 0,1 0 0 0 0,46 41 0 0 0,-54-55 0 0 0,1-1 0 0 0,0 0 0 0 0,1-1 0 0 0,0 0 0 0 0,21 8 0 0 0,81 25 0 0 0,-42-23 0 0 0,1-3 0 0 0,133 11 0 0 0,154-16 0 0 0,-332-12 0 0 0,0-2 0 0 0,0-1 0 0 0,-1-1 0 0 0,1-2 0 0 0,52-19 0 0 0,140-71 0 0 0,-220 95 0 0 0,9-4 0 0 0,-1-1 0 0 0,1 0 0 0 0,-1-1 0 0 0,-1 0 0 0 0,1-1 0 0 0,-2 0 0 0 0,16-18 0 0 0,-8 5 0 0 0,-1-1 0 0 0,23-42 0 0 0,-33 53 0 0 0,0 0 0 0 0,-1-1 0 0 0,0 0 0 0 0,-1 0 0 0 0,-1 0 0 0 0,0 0 0 0 0,-1-1 0 0 0,0 1 0 0 0,0-28 0 0 0,-3 31 0 0 0,1 0 0 0 0,-2 0 0 0 0,1 0 0 0 0,-2 0 0 0 0,1 0 0 0 0,-1 1 0 0 0,-1-1 0 0 0,1 1 0 0 0,-2 0 0 0 0,1 0 0 0 0,-1 0 0 0 0,-1 1 0 0 0,1-1 0 0 0,-9-8 0 0 0,-27-23 0 0 0,-3 1 0 0 0,0 2 0 0 0,-3 2 0 0 0,-79-45 0 0 0,105 69 68 0 0,-41-19-1 0 0,25 17-7969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57.5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 68 116 0 0,'1'11'8245'0'0,"0"28"-4134"0"0,2 16-1756 0 0,0 13 661 0 0,-3-46-1881 0 0,1 1-1 0 0,1-1 1 0 0,1 1 0 0 0,1-1-1 0 0,10 34 1 0 0,-14-55-1103 0 0,0-1 0 0 0,-1 0 0 0 0,1 0-1 0 0,0 0 1 0 0,1 0 0 0 0,-1 1 0 0 0,0-1 0 0 0,0 0 0 0 0,0 0 0 0 0,0 0 0 0 0,0 0-1 0 0,0 0 1 0 0,0 1 0 0 0,0-1 0 0 0,0 0 0 0 0,0 0 0 0 0,0 0 0 0 0,0 0-1 0 0,0 0 1 0 0,0 0 0 0 0,1 1 0 0 0,-1-1 0 0 0,0 0 0 0 0,0 0 0 0 0,0 0 0 0 0,0 0-1 0 0,0 0 1 0 0,1 0 0 0 0,-1 0 0 0 0,0 0 0 0 0,0 0 0 0 0,0 0 0 0 0,0 0 0 0 0,0 1-1 0 0,1-1 1 0 0,-1 0 0 0 0,0 0 0 0 0,0 0 0 0 0,0 0 0 0 0,0 0 0 0 0,1 0 0 0 0,-1 0-1 0 0,0 0 1 0 0,0 0 0 0 0,0-1 0 0 0,0 1 0 0 0,0 0 0 0 0,1 0 0 0 0,-1 0 0 0 0,0 0-1 0 0,0 0 1 0 0,0 0 0 0 0,0 0 0 0 0,0 0 0 0 0,1 0 0 0 0,-1 0 0 0 0,0-1 0 0 0,0 1-1 0 0,7-14 478 0 0,0-18-256 0 0,-9-13 92 0 0,-15-81 0 0 0,9 82-134 0 0,-3-84 0 0 0,10 128-196 0 0,1-1 0 0 0,0 0 0 0 0,0 0 1 0 0,0 0-1 0 0,0 0 0 0 0,1 0 0 0 0,-1 0 0 0 0,0 1 1 0 0,0-1-1 0 0,0 0 0 0 0,1 0 0 0 0,-1 0 1 0 0,0 1-1 0 0,1-1 0 0 0,-1 0 0 0 0,1 0 0 0 0,-1 1 1 0 0,1-1-1 0 0,-1 0 0 0 0,1 1 0 0 0,-1-1 1 0 0,1 0-1 0 0,0 1 0 0 0,-1-1 0 0 0,1 1 1 0 0,0-1-1 0 0,1 0 0 0 0,-1 1 15 0 0,1-1 0 0 0,0 1 0 0 0,0 0 0 0 0,0 0-1 0 0,-1 0 1 0 0,1 0 0 0 0,0 0 0 0 0,0 0 0 0 0,0 1 0 0 0,-1-1 0 0 0,1 0 0 0 0,3 2 0 0 0,50 27 427 0 0,-51-27-447 0 0,114 84 685 0 0,4 3-79 0 0,-105-79-503 0 0,0 0 0 0 0,1-2 1 0 0,0 1-1 0 0,0-2 1 0 0,30 8-1 0 0,-27-13-85 0 0,-21-2-35 0 0,0 0 1 0 0,0 0-1 0 0,0 0 0 0 0,0 0 0 0 0,1 0 1 0 0,-1 0-1 0 0,0 0 0 0 0,0 0 0 0 0,0 0 1 0 0,0 0-1 0 0,0 0 0 0 0,0 0 0 0 0,1 0 1 0 0,-1 0-1 0 0,0 0 0 0 0,0 0 0 0 0,0 0 1 0 0,0 0-1 0 0,0-1 0 0 0,0 1 1 0 0,0 0-1 0 0,0 0 0 0 0,1 0 0 0 0,-1 0 1 0 0,0 0-1 0 0,0 0 0 0 0,0 0 0 0 0,0 0 1 0 0,0 0-1 0 0,0-1 0 0 0,0 1 0 0 0,0 0 1 0 0,0 0-1 0 0,0 0 0 0 0,0 0 0 0 0,0 0 1 0 0,0 0-1 0 0,0-1 0 0 0,0 1 0 0 0,0 0 1 0 0,0 0-1 0 0,0 0 0 0 0,0 0 1 0 0,0 0-1 0 0,0 0 0 0 0,0-1 0 0 0,0 1 1 0 0,0 0-1 0 0,0 0 0 0 0,0 0 0 0 0,0 0 1 0 0,0 0-1 0 0,0 0 0 0 0,0 0 0 0 0,0-1 1 0 0,0 1-1 0 0,-1 0 0 0 0,1 0 0 0 0,0 0 1 0 0,-2-1-32 0 0,0-1 1 0 0,0 1-1 0 0,0 0 0 0 0,0 0 1 0 0,0 0-1 0 0,0 0 1 0 0,-1 1-1 0 0,1-1 1 0 0,0 1-1 0 0,0-1 0 0 0,-1 1 1 0 0,1 0-1 0 0,-1 0 1 0 0,-2 0-1 0 0,-36 3-101 0 0,1 2 0 0 0,-1 2 0 0 0,1 2 0 0 0,-50 18 0 0 0,47-15 55 0 0,-153 45-380 0 0,247-110 256 0 0,-39 43 210 0 0,1-2-1 0 0,-2 0 1 0 0,1 0-1 0 0,-2-1 0 0 0,0 0 1 0 0,13-24-1 0 0,-23 37 3 0 0,0-1-1 0 0,-1 0 0 0 0,1 0 1 0 0,0 0-1 0 0,-1 0 0 0 0,1 1 1 0 0,-1-1-1 0 0,1 0 0 0 0,-1 0 1 0 0,0 1-1 0 0,1-1 1 0 0,-1 1-1 0 0,1-1 0 0 0,-1 0 1 0 0,0 1-1 0 0,0-1 0 0 0,1 1 1 0 0,-1 0-1 0 0,0-1 0 0 0,0 1 1 0 0,0-1-1 0 0,0 1 0 0 0,0 0 1 0 0,1 0-1 0 0,-1 0 0 0 0,0-1 1 0 0,0 1-1 0 0,-2 0 0 0 0,-11-5 56 0 0,14 5-59 0 0,0 0 1 0 0,0 0-1 0 0,0 0 1 0 0,0 0-1 0 0,-1-1 1 0 0,1 1-1 0 0,0 0 1 0 0,0 0-1 0 0,0 0 0 0 0,0 0 1 0 0,0 0-1 0 0,-1 0 1 0 0,1 0-1 0 0,0 0 1 0 0,0 0-1 0 0,0-1 1 0 0,0 1-1 0 0,0 0 0 0 0,0 0 1 0 0,0 0-1 0 0,-1 0 1 0 0,1 0-1 0 0,0-1 1 0 0,0 1-1 0 0,0 0 1 0 0,0 0-1 0 0,0 0 0 0 0,0 0 1 0 0,0-1-1 0 0,0 1 1 0 0,0 0-1 0 0,0 0 1 0 0,0 0-1 0 0,0 0 1 0 0,0-1-1 0 0,0 1 0 0 0,0 0 1 0 0,0 0-1 0 0,0 0 1 0 0,0 0-1 0 0,0 0 1 0 0,0-1-1 0 0,0 1 1 0 0,1 0-1 0 0,-1 0 0 0 0,0 0 1 0 0,0 0-1 0 0,0-1 1 0 0,13-9-141 0 0,1 0 0 0 0,0 1 0 0 0,1 1 0 0 0,0 0 0 0 0,0 1 0 0 0,1 1 1 0 0,-1 0-1 0 0,2 1 0 0 0,25-5 0 0 0,-28 19-4508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6:58.4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97 1 208 0 0,'-9'12'9379'0'0,"-22"21"-4580"0"0,-17 21-1751 0 0,47-54-2964 0 0,1 0-1 0 0,-1 1 1 0 0,0-1 0 0 0,1 1-1 0 0,-1 0 1 0 0,1-1-1 0 0,-1 1 1 0 0,1-1 0 0 0,-1 1-1 0 0,1 0 1 0 0,0-1-1 0 0,-1 1 1 0 0,1 0 0 0 0,0 0-1 0 0,0-1 1 0 0,-1 1-1 0 0,1 0 1 0 0,0 0 0 0 0,0-1-1 0 0,0 1 1 0 0,0 0-1 0 0,0 0 1 0 0,0-1 0 0 0,0 1-1 0 0,0 0 1 0 0,0 0-1 0 0,0 0 1 0 0,0-1 0 0 0,1 1-1 0 0,-1 0 1 0 0,0 0-1 0 0,1 0 1 0 0,0 0-22 0 0,1-1 0 0 0,-1 1-1 0 0,1-1 1 0 0,-1 1 0 0 0,1-1 0 0 0,-1 1 0 0 0,1-1 0 0 0,-1 0-1 0 0,1 0 1 0 0,0 0 0 0 0,-1 0 0 0 0,1 0 0 0 0,-1 0 0 0 0,4-1-1 0 0,65-16-11 0 0,-64 16 93 0 0,87-31 401 0 0,-92 31-260 0 0,-2 25 931 0 0,0-22-1157 0 0,1 0-1 0 0,-1 0 1 0 0,1 0 0 0 0,0 0 0 0 0,-1 0-1 0 0,1 0 1 0 0,0 0 0 0 0,0 0-1 0 0,0 0 1 0 0,0 0 0 0 0,1 0-1 0 0,-1 0 1 0 0,1 0 0 0 0,-1 0-1 0 0,1 0 1 0 0,-1 0 0 0 0,1 0-1 0 0,0 0 1 0 0,0 0 0 0 0,0-1-1 0 0,2 4 1 0 0,0-2-20 0 0,0-1-1 0 0,-1 1 1 0 0,1-1 0 0 0,0 1-1 0 0,1-1 1 0 0,-1 0 0 0 0,0 0-1 0 0,1 0 1 0 0,-1-1 0 0 0,8 3-1 0 0,-3-1-29 0 0,1-1 0 0 0,-1 0-1 0 0,0-1 1 0 0,1 0 0 0 0,-1 0-1 0 0,1-1 1 0 0,-1 0 0 0 0,1-1-1 0 0,-1 1 1 0 0,15-5 0 0 0,-20 3 99 0 0,6-2-1091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23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72 408 0 0,'-4'-71'14776'0'0,"4"77"-14099"0"0,8 150 1634 0 0,7-1 0 0 0,56 244 0 0 0,-60-337-1600 0 0,3 118 0 0 0,2 15 638 0 0,0-44-492 0 0,-16-150-1006 0 0,6 24-2082 0 0,-1-11-7120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24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71 103 144 0 0,'-71'-10'15581'0'0,"106"4"-13496"0"0,462-13 2585 0 0,-238 13-3456 0 0,823-41 3761 0 0,-1075 46-4978 0 0,37 0 189 0 0,58-9-1 0 0,-97 8-4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24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12 344 0 0,'5'6'9482'0'0,"-5"-7"-9313"0"0,24 5 3018 0 0,23-3-662 0 0,240-21 7062 0 0,-283 19-10309 0 0,18 1-983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2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0 216 0 0,'0'0'943'0'0,"-14"2"8504"0"0,8 114 339 0 0,15 64-4448 0 0,-1-28-2591 0 0,-9-101-1956 0 0,0-33-741 0 0,1 0 0 0 0,0 0 0 0 0,6 33 0 0 0,-3-45-1375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2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72 144 0 0,'10'-50'11462'0'0,"-11"48"-11271"0"0,0 1 1 0 0,0-1-1 0 0,-1 1 1 0 0,1-1-1 0 0,-1 1 1 0 0,1-1 0 0 0,-1 1-1 0 0,0 0 1 0 0,1 0-1 0 0,-1 0 1 0 0,0 0-1 0 0,0 0 1 0 0,0 0-1 0 0,0 0 1 0 0,0 1-1 0 0,0-1 1 0 0,0 1-1 0 0,0-1 1 0 0,0 1 0 0 0,0 0-1 0 0,0 0 1 0 0,0 0-1 0 0,0 0 1 0 0,0 0-1 0 0,0 0 1 0 0,0 1-1 0 0,0-1 1 0 0,0 1-1 0 0,-3 0 1 0 0,-65 21 1825 0 0,68-21-1933 0 0,-7 3 127 0 0,1 0 0 0 0,-1 1 0 0 0,1 0 0 0 0,-1 1 0 0 0,1 0 0 0 0,1 0 0 0 0,-1 1 1 0 0,1 0-1 0 0,1 0 0 0 0,-1 1 0 0 0,1-1 0 0 0,0 1 0 0 0,1 1 0 0 0,0-1 0 0 0,0 1 0 0 0,-5 15 0 0 0,5-10 37 0 0,0 0 0 0 0,1 0 0 0 0,0 1 0 0 0,2 0 0 0 0,-1 0 0 0 0,2-1 0 0 0,0 1 0 0 0,1 0 0 0 0,0 0 0 0 0,4 19 0 0 0,-2-18-122 0 0,1 0 0 0 0,1-1-1 0 0,1 1 1 0 0,0-1 0 0 0,1-1 0 0 0,0 1 0 0 0,1-1-1 0 0,1 0 1 0 0,0 0 0 0 0,1-1 0 0 0,14 16 0 0 0,-18-23-170 0 0,1 0 1 0 0,0-1-1 0 0,0 0 0 0 0,1 0 1 0 0,-1-1-1 0 0,1 0 1 0 0,0 0-1 0 0,0 0 0 0 0,1-1 1 0 0,-1 0-1 0 0,1 0 1 0 0,0-1-1 0 0,-1 0 0 0 0,1 0 1 0 0,0-1-1 0 0,0 0 1 0 0,0-1-1 0 0,0 1 1 0 0,0-2-1 0 0,0 1 0 0 0,0-1 1 0 0,0 0-1 0 0,0-1 1 0 0,10-2-1 0 0,-9 1-5 0 0,-1 0 0 0 0,0-1 1 0 0,0 0-1 0 0,0 0 0 0 0,-1 0 0 0 0,1-1 0 0 0,-1 0 0 0 0,0-1 1 0 0,-1 1-1 0 0,1-1 0 0 0,-1-1 0 0 0,7-8 0 0 0,-11 13 43 0 0,-1 0 0 0 0,1-1 1 0 0,0 1-1 0 0,-1-1 0 0 0,0 1 0 0 0,0-1 0 0 0,1 1 0 0 0,-2-1 0 0 0,1 0 0 0 0,0 0 0 0 0,0 1 0 0 0,-1-1 0 0 0,0 0 0 0 0,1 0 0 0 0,-1 0 0 0 0,0 0 0 0 0,0 1 0 0 0,-1-1 1 0 0,1 0-1 0 0,-1 0 0 0 0,1 0 0 0 0,-1 1 0 0 0,0-1 0 0 0,0 0 0 0 0,0 1 0 0 0,0-1 0 0 0,-1 1 0 0 0,1-1 0 0 0,-1 1 0 0 0,1-1 0 0 0,-1 1 0 0 0,0 0 0 0 0,0 0 0 0 0,0 0 1 0 0,0 0-1 0 0,0 0 0 0 0,0 1 0 0 0,-1-1 0 0 0,1 0 0 0 0,-1 1 0 0 0,-2-2 0 0 0,-4-1 45 0 0,-1-1 0 0 0,0 1-1 0 0,0 1 1 0 0,0 0 0 0 0,0 0 0 0 0,0 1 0 0 0,0 0-1 0 0,-1 1 1 0 0,1 0 0 0 0,-1 1 0 0 0,1 0 0 0 0,-1 0 0 0 0,1 1-1 0 0,-1 1 1 0 0,-14 3 0 0 0,12-2-328 0 0,0 0-1 0 0,1 1 1 0 0,-1 1-1 0 0,1 0 1 0 0,0 1-1 0 0,1 0 1 0 0,-1 0-1 0 0,1 1 1 0 0,0 1 0 0 0,1 0-1 0 0,-18 18 1 0 0,19-9-2617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2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53 280 0 0,'-7'-6'7830'0'0,"7"5"-7489"0"0,0 1-1 0 0,0-1 0 0 0,0 1 1 0 0,0 0-1 0 0,0-1 1 0 0,0 1-1 0 0,0-1 1 0 0,0 1-1 0 0,0 0 0 0 0,0-1 1 0 0,0 1-1 0 0,0-1 1 0 0,16-5 4642 0 0,39 6-3949 0 0,-43 1 179 0 0,41-1-503 0 0,0-2 0 0 0,0-2 0 0 0,0-2 1 0 0,62-17-1 0 0,-114 23-692 0 0,-1 0 1 0 0,1 0 0 0 0,-1 0-1 0 0,1-1 1 0 0,-1 1-1 0 0,0 0 1 0 0,1 0 0 0 0,-1 0-1 0 0,1 0 1 0 0,-1 0-1 0 0,1 0 1 0 0,-1 0-1 0 0,1 0 1 0 0,-1 0 0 0 0,1 0-1 0 0,-1 0 1 0 0,1 1-1 0 0,-1-1 1 0 0,0 0 0 0 0,1 0-1 0 0,-1 0 1 0 0,1 1-1 0 0,-1-1 1 0 0,1 0 0 0 0,-1 0-1 0 0,0 1 1 0 0,1-1-1 0 0,-1 0 1 0 0,0 1 0 0 0,1-1-1 0 0,-1 0 1 0 0,0 1-1 0 0,0-1 1 0 0,1 1-1 0 0,-1 0 1 0 0,0 22 645 0 0,-19 41 492 0 0,13-47-824 0 0,-7 25 396 0 0,1 1 0 0 0,3 0-1 0 0,1 1 1 0 0,-3 74 0 0 0,15-92-1532 0 0,-1-14-2741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27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82 796 0 0,'-4'0'791'0'0,"-29"-6"3516"0"0,18-4 4116 0 0,49-9-3578 0 0,-5 11-2590 0 0,56-6 0 0 0,-27 6-4178 0 0,-2-6-6744 0 0,-46 11 6426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2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42 252 0 0,'1'-27'2964'0'0,"-1"13"9300"0"0,-4 21-7681 0 0,-3 12-4064 0 0,3 16-2201 0 0,6 1-4884 0 0,1-25 4453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52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96 0 0,'4'-31'14856'0'0,"5"55"-13662"0"0,-2 0-1 0 0,0 0 1 0 0,5 36 0 0 0,4 19 56 0 0,17 51 1046 0 0,-6 2-1 0 0,17 250 1 0 0,-36-309-1223 0 0,-8-71-1137 0 0,7 12-1981 0 0,-4-8-1183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28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43 828 0 0,'0'0'3058'0'0,"27"-16"3712"0"0,-5 9-4754 0 0,1 2 0 0 0,-1 0 0 0 0,32-3 1 0 0,-46 7-1661 0 0,-1 1-1 0 0,0 0 1 0 0,1 0 0 0 0,-1 0 0 0 0,0 1 0 0 0,1 0 0 0 0,-1 0 0 0 0,0 0 0 0 0,0 1 0 0 0,0 1 0 0 0,0-1 0 0 0,0 1 0 0 0,-1 0 0 0 0,11 6 0 0 0,-14-6-241 0 0,-1 1 0 0 0,1-1 0 0 0,-1 1 1 0 0,0-1-1 0 0,1 1 0 0 0,-2-1 0 0 0,1 1 1 0 0,0 0-1 0 0,-1 0 0 0 0,0 0 0 0 0,0 0 1 0 0,0 0-1 0 0,0 1 0 0 0,0-1 0 0 0,-1 0 1 0 0,0 0-1 0 0,0 0 0 0 0,0 1 0 0 0,-1-1 1 0 0,1 0-1 0 0,-1 0 0 0 0,0 0 0 0 0,0 0 1 0 0,0 0-1 0 0,-3 5 0 0 0,-2 8 41 0 0,0-1 0 0 0,-2 1 0 0 0,1-1-1 0 0,-17 23 1 0 0,3-9 40 0 0,-2-1 1 0 0,-1 0-1 0 0,-1-2 0 0 0,-1-1 0 0 0,-59 44 1 0 0,38-33-45 0 0,47-37-174 0 0,4-2-64 0 0,0-1 83 0 0,0 1-1 0 0,0 0 1 0 0,0 0-1 0 0,0 0 1 0 0,1 1-1 0 0,7-3 1 0 0,-3 3 55 0 0,1 0 0 0 0,-1 0 0 0 0,1 1 0 0 0,-1 0 0 0 0,1 0 0 0 0,0 1 0 0 0,-1 1 0 0 0,0 0 0 0 0,17 5 0 0 0,-1 2 227 0 0,0 2 1 0 0,25 15 0 0 0,12 6 263 0 0,-58-31-727 0 0,-1 0-1 0 0,1 0 0 0 0,-1 0 1 0 0,1 0-1 0 0,0-1 1 0 0,-1 0-1 0 0,1 0 0 0 0,0 0 1 0 0,-1 0-1 0 0,7-1 0 0 0,6-2-3496 0 0,-3-1-3682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2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76 804 0 0,'0'-1'271'0'0,"0"1"-1"0"0,0-1 1 0 0,0 1 0 0 0,0-1 0 0 0,0 1-1 0 0,0-1 1 0 0,1 1 0 0 0,-1-1-1 0 0,0 1 1 0 0,0-1 0 0 0,1 1 0 0 0,-1 0-1 0 0,0-1 1 0 0,0 1 0 0 0,1-1-1 0 0,-1 1 1 0 0,0 0 0 0 0,1-1-1 0 0,-1 1 1 0 0,1-1 0 0 0,-1 1 0 0 0,0 0-1 0 0,1 0 1 0 0,-1-1 0 0 0,1 1-1 0 0,-1 0 1 0 0,1 0 0 0 0,-1 0 0 0 0,1-1-1 0 0,-1 1 1 0 0,1 0 0 0 0,-1 0-1 0 0,1 0 1 0 0,0 0 0 0 0,19 11 3902 0 0,11 23-380 0 0,-4 6-770 0 0,-15-21-1580 0 0,2 0 1 0 0,-1-2-1 0 0,21 20 1 0 0,-34-36-1377 0 0,1 0 0 0 0,-1-1 0 0 0,1 1 0 0 0,0 0 0 0 0,-1-1 0 0 0,1 1 0 0 0,0-1-1 0 0,0 1 1 0 0,-1-1 0 0 0,1 0 0 0 0,0 1 0 0 0,0-1 0 0 0,-1 0 0 0 0,1 1 0 0 0,0-1 0 0 0,0 0 0 0 0,0 0 0 0 0,0 0 0 0 0,0 0 0 0 0,-1 0 0 0 0,1 0 0 0 0,0 0 0 0 0,0 0 0 0 0,0 0 0 0 0,0 0 0 0 0,0 0 0 0 0,-1 0 0 0 0,1-1 0 0 0,0 1 0 0 0,0 0 0 0 0,1-1 0 0 0,0-1 10 0 0,0 0 1 0 0,-1 0 0 0 0,1 1-1 0 0,0-1 1 0 0,-1 0 0 0 0,0-1-1 0 0,1 1 1 0 0,-1 0 0 0 0,0 0 0 0 0,0-1-1 0 0,1-2 1 0 0,16-69 388 0 0,-17 68-356 0 0,6-44 174 0 0,0 0-2773 0 0,0 17-10010 0 0,-6 28 9759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3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15 183 680 0 0,'0'0'229'0'0,"-1"1"0"0"0,1-1 1 0 0,-1 0-1 0 0,1 0 0 0 0,-1 0 0 0 0,1 0 1 0 0,-1 0-1 0 0,1 0 0 0 0,-1 0 0 0 0,1 0 0 0 0,0-1 1 0 0,-1 1-1 0 0,1 0 0 0 0,-1 0 0 0 0,1 0 0 0 0,-1 0 1 0 0,1-1-1 0 0,-1 1 0 0 0,1 0 0 0 0,-1 0 0 0 0,1-1 1 0 0,0 1-1 0 0,-1 0 0 0 0,1-1 0 0 0,0 1 0 0 0,-1 0 1 0 0,1-1-1 0 0,0 1 0 0 0,-1-1 0 0 0,1 1 0 0 0,0 0 1 0 0,0-1-1 0 0,-1 1 0 0 0,1-1 0 0 0,0 1 1 0 0,0-1-1 0 0,19-7 2934 0 0,33 1-938 0 0,421-2 3817 0 0,-58 4-4010 0 0,743-74 1375 0 0,-938 60-3106 0 0,168-12 654 0 0,-131 14-3249 0 0,-217 19-1549 0 0,-8 0-2423 0 0,-17-2 3716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3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1 364 0 0,'-1'0'542'0'0,"0"0"1"0"0,-1 1-1 0 0,1-1 1 0 0,0 1-1 0 0,0-1 1 0 0,0 0-1 0 0,0 1 1 0 0,0 0-1 0 0,0-1 1 0 0,0 1-1 0 0,0 0 0 0 0,0-1 1 0 0,1 1-1 0 0,-3 2 1 0 0,-14 170 8103 0 0,13 94-2082 0 0,4-259-6318 0 0,0-4-292 0 0,0 19 43 0 0,0-22-172 0 0,0-1 1 0 0,1 1-1 0 0,-1 0 0 0 0,0-1 1 0 0,0 1-1 0 0,0 0 0 0 0,0-1 1 0 0,1 1-1 0 0,-1 0 0 0 0,0-1 1 0 0,0 1-1 0 0,1 0 0 0 0,-1-1 1 0 0,1 1-1 0 0,-1-1 1 0 0,0 1-1 0 0,1-1 0 0 0,-1 1 1 0 0,1-1-1 0 0,0 1 0 0 0,-1-1 1 0 0,1 1-1 0 0,-1-1 0 0 0,1 0 1 0 0,0 1-1 0 0,-1-1 0 0 0,1 0 1 0 0,0 1-1 0 0,12-7-7567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33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153 107 712 0 0,'0'-2'300'0'0,"-1"1"1"0"0,1 0-1 0 0,-1 0 1 0 0,1-1-1 0 0,-1 1 0 0 0,1 0 1 0 0,0 0-1 0 0,0-1 0 0 0,0 1 1 0 0,0 0-1 0 0,0-1 0 0 0,0 1 1 0 0,0 0-1 0 0,0-1 1 0 0,0 1-1 0 0,0 0 0 0 0,1-1 1 0 0,-1 1-1 0 0,1 0 0 0 0,-1 0 1 0 0,1-1-1 0 0,-1 1 0 0 0,1 0 1 0 0,0 0-1 0 0,0-1 1 0 0,2-1 39 0 0,-1 1 0 0 0,1 0 1 0 0,-1 0-1 0 0,1 0 1 0 0,0 0-1 0 0,-1 1 0 0 0,1-1 1 0 0,0 1-1 0 0,0 0 1 0 0,4-2-1 0 0,9-1 257 0 0,0 0-1 0 0,0 1 1 0 0,19-1 0 0 0,-30 4-331 0 0,650-8 5047 0 0,-279 14-3684 0 0,525-37 1096 0 0,-882 30-2522 0 0,-13 0-118 0 0,-1 0 0 0 0,1 1 0 0 0,-1 0-1 0 0,1 0 1 0 0,0 1 0 0 0,10 1 0 0 0,-14-1-70 0 0,0 0 0 0 0,0 0 0 0 0,0 0 0 0 0,0 0 1 0 0,-1 0-1 0 0,1 1 0 0 0,0-1 0 0 0,0 1 0 0 0,-1-1 0 0 0,1 1 1 0 0,-1 0-1 0 0,1-1 0 0 0,-1 1 0 0 0,0 0 0 0 0,0 0 0 0 0,0 0 1 0 0,0 0-1 0 0,0 0 0 0 0,0 0 0 0 0,0 0 0 0 0,0 3 0 0 0,9 33 351 0 0,-2 1 1 0 0,5 56-1 0 0,6 29 542 0 0,61 226 2327 0 0,-71-294-2253 0 0,-12-55-963 0 0,-1 0 0 0 0,0 0 0 0 0,0 0-1 0 0,0-1 1 0 0,1 1 0 0 0,-1-1 0 0 0,0 0 0 0 0,0 0-1 0 0,0 0 1 0 0,-6-2 0 0 0,-300-45-836 0 0,-322-36-710 0 0,431 68 1133 0 0,-462-27-478 0 0,275 38 750 0 0,250 5 641 0 0,80-4-235 0 0,56 3-408 0 0,-7-2-840 0 0,31-10-13501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34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14 160 276 0 0,'0'-8'631'0'0,"1"1"-1"0"0,1-1 1 0 0,-1 1-1 0 0,1 0 1 0 0,1 0 0 0 0,-1 0-1 0 0,1 0 1 0 0,1 0 0 0 0,-1 0-1 0 0,1 1 1 0 0,0 0-1 0 0,9-12 1 0 0,-9 13-264 0 0,0 1 0 0 0,0-1 0 0 0,1 0 1 0 0,-1 1-1 0 0,1 0 0 0 0,0 0 0 0 0,0 1 0 0 0,1-1 0 0 0,-1 1 1 0 0,1 0-1 0 0,0 1 0 0 0,-1-1 0 0 0,1 1 0 0 0,0 0 0 0 0,10-2 1 0 0,-14 4-278 0 0,0 0 0 0 0,0 0 0 0 0,1 0 0 0 0,-1 0 0 0 0,0 0 0 0 0,0 0 0 0 0,0 0 0 0 0,0 1 1 0 0,0-1-1 0 0,0 1 0 0 0,0 0 0 0 0,0-1 0 0 0,0 1 0 0 0,0 0 0 0 0,0 0 0 0 0,0 0 0 0 0,-1 0 1 0 0,1 1-1 0 0,0-1 0 0 0,-1 0 0 0 0,1 1 0 0 0,1 1 0 0 0,-1 1-7 0 0,0-1 1 0 0,-1 0-1 0 0,1 0 0 0 0,-1 0 1 0 0,0 1-1 0 0,0-1 0 0 0,0 1 1 0 0,0-1-1 0 0,-1 1 0 0 0,1-1 1 0 0,-1 1-1 0 0,0 3 0 0 0,0 5 41 0 0,-1 1 0 0 0,-1-1-1 0 0,0-1 1 0 0,-1 1 0 0 0,0 0 0 0 0,-8 19-1 0 0,1-12-101 0 0,-1-1 0 0 0,0 0 0 0 0,-2-1-1 0 0,0 0 1 0 0,-1 0 0 0 0,-1-2 0 0 0,0 0-1 0 0,-1 0 1 0 0,-1-2 0 0 0,-27 19 0 0 0,43-31-25 0 0,1 0 0 0 0,-1-1 0 0 0,0 1 0 0 0,1 1 0 0 0,0-1 0 0 0,-1 0 0 0 0,1 0 0 0 0,0 0 0 0 0,-1 0 0 0 0,1 0 0 0 0,0 0 0 0 0,0 0 0 0 0,0 0 0 0 0,0 0 0 0 0,0 0 0 0 0,0 1 0 0 0,0-1 0 0 0,0 0 0 0 0,1 0 0 0 0,-1 0 0 0 0,0 0 0 0 0,1 0 0 0 0,-1 0 1 0 0,1 0-1 0 0,-1 0 0 0 0,1 0 0 0 0,-1 0 0 0 0,1 0 0 0 0,0 0 0 0 0,0 1 0 0 0,22 29 188 0 0,-18-25-105 0 0,0-1 0 0 0,0 0 0 0 0,1 0 0 0 0,0 0 0 0 0,0-1 0 0 0,0 0 0 0 0,0 0 0 0 0,0-1 1 0 0,1 1-1 0 0,0-1 0 0 0,-1 0 0 0 0,1-1 0 0 0,10 2 0 0 0,-12-3 29 0 0,0-1 0 0 0,0 0 1 0 0,-1 0-1 0 0,1 0 0 0 0,0 0 0 0 0,0-1 1 0 0,-1 0-1 0 0,1 0 0 0 0,0 0 0 0 0,-1-1 1 0 0,1 0-1 0 0,-1 0 0 0 0,1 0 0 0 0,-1 0 1 0 0,0 0-1 0 0,0-1 0 0 0,0 0 0 0 0,0 0 1 0 0,-1 0-1 0 0,1 0 0 0 0,4-7 0 0 0,6-10-175 0 0,-9 11-2358 0 0,0-2-4408 0 0,-2 6 4620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3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60 640 0 0,'-3'-32'3374'0'0,"1"17"169"0"0,1 3 4569 0 0,0 21-7675 0 0,1 27 262 0 0,11-15-7866 0 0,-7-17 5514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3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1 424 0 0,'-2'4'9452'0'0,"-8"18"-7184"0"0,-55 71 3837 0 0,4-5-3326 0 0,60-87-2742 0 0,-1 0 0 0 0,1 0 0 0 0,0 0 1 0 0,0 1-1 0 0,0-1 0 0 0,0 1 0 0 0,0-1 0 0 0,1 1 0 0 0,-1-1 0 0 0,0 1 1 0 0,1-1-1 0 0,-1 1 0 0 0,1-1 0 0 0,-1 1 0 0 0,1 0 0 0 0,0 0 0 0 0,-1-1 1 0 0,1 1-1 0 0,0 0 0 0 0,0-1 0 0 0,1 1 0 0 0,-1 0 0 0 0,0-1 1 0 0,0 1-1 0 0,1 0 0 0 0,0 2 0 0 0,1-2 32 0 0,0 0 1 0 0,-1 0-1 0 0,1 0 1 0 0,0-1-1 0 0,0 1 1 0 0,0 0-1 0 0,1-1 1 0 0,-1 1-1 0 0,0-1 1 0 0,1 0-1 0 0,-1 0 0 0 0,1 0 1 0 0,-1 0-1 0 0,6 1 1 0 0,5 1-645 0 0,0 0 1 0 0,0-1-1 0 0,1-1 0 0 0,-1 0 1 0 0,21-2-1 0 0,1 0-7344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60 0 0,'-7'0'12176'0'0,"7"-1"-11973"0"0,-4 26 4241 0 0,2 31-1701 0 0,3-34-1759 0 0,6 58 2200 0 0,-7-76-3268 0 0,1 1 0 0 0,0-1 0 0 0,1 0 0 0 0,-1 1-1 0 0,1-1 1 0 0,0 0 0 0 0,0 0 0 0 0,3 4 0 0 0,15 3-7066 0 0,-16-9 5233 0 0,5 0-480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3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1 346 212 0 0,'45'14'16090'0'0,"-41"-12"-15258"0"0,0-1 0 0 0,0 0 0 0 0,0 0 0 0 0,0-1 0 0 0,0 1 0 0 0,0-1 0 0 0,0 0 0 0 0,0 0 0 0 0,0 0 0 0 0,5-1 0 0 0,-8 0-749 0 0,0 1-1 0 0,1-1 0 0 0,-1 0 0 0 0,0 0 1 0 0,0 0-1 0 0,0 0 0 0 0,0 0 1 0 0,0 0-1 0 0,0 0 0 0 0,0 0 1 0 0,0-1-1 0 0,-1 1 0 0 0,1 0 0 0 0,0 0 1 0 0,-1-1-1 0 0,1 1 0 0 0,-1 0 1 0 0,1-1-1 0 0,-1 1 0 0 0,0-1 1 0 0,1 1-1 0 0,-1-1 0 0 0,0 1 1 0 0,0-1-1 0 0,0 1 0 0 0,0 0 0 0 0,0-1 1 0 0,-1 1-1 0 0,1-1 0 0 0,0 1 1 0 0,-2-3-1 0 0,0-14 17 0 0,-2-10-60 0 0,1 0-1 0 0,2 0 0 0 0,1-1 0 0 0,5-51 0 0 0,-4 75-32 0 0,0 0 0 0 0,0-1-1 0 0,0 1 1 0 0,0 0 0 0 0,1 0-1 0 0,0 0 1 0 0,0 0 0 0 0,0 1-1 0 0,1-1 1 0 0,-1 1-1 0 0,1-1 1 0 0,0 1 0 0 0,1 0-1 0 0,-1 0 1 0 0,1 0 0 0 0,0 0-1 0 0,-1 1 1 0 0,2-1-1 0 0,-1 1 1 0 0,0 0 0 0 0,1 1-1 0 0,-1-1 1 0 0,1 1 0 0 0,0 0-1 0 0,0 0 1 0 0,0 0-1 0 0,0 0 1 0 0,0 1 0 0 0,0 0-1 0 0,0 0 1 0 0,0 1 0 0 0,1-1-1 0 0,6 1 1 0 0,-10 0-3 0 0,1 0 0 0 0,-1 0 0 0 0,0 0 0 0 0,0 0 1 0 0,0 0-1 0 0,0 0 0 0 0,1 0 0 0 0,-1 1 0 0 0,0-1 0 0 0,0 1 0 0 0,0 0 1 0 0,0-1-1 0 0,0 1 0 0 0,0 0 0 0 0,0 0 0 0 0,0 0 0 0 0,0 1 0 0 0,-1-1 1 0 0,1 0-1 0 0,0 1 0 0 0,-1-1 0 0 0,1 1 0 0 0,-1-1 0 0 0,0 1 0 0 0,1 0 0 0 0,-1 0 1 0 0,0-1-1 0 0,0 1 0 0 0,0 0 0 0 0,0 0 0 0 0,0 0 0 0 0,-1 0 0 0 0,1 0 1 0 0,0 1-1 0 0,-1-1 0 0 0,0 0 0 0 0,1 0 0 0 0,-1 0 0 0 0,0 3 0 0 0,-1 9 27 0 0,-1 0-1 0 0,0 0 0 0 0,-1-1 1 0 0,0 1-1 0 0,-7 16 0 0 0,-1 9 4 0 0,10-35-43 0 0,0 1-1 0 0,0-1 1 0 0,0 0 0 0 0,1 0 0 0 0,0 0-1 0 0,0 1 1 0 0,0-1 0 0 0,1 0-1 0 0,-1 0 1 0 0,1 1 0 0 0,0-1-1 0 0,0 0 1 0 0,0 0 0 0 0,1 0 0 0 0,-1 0-1 0 0,1 0 1 0 0,0 0 0 0 0,3 3-1 0 0,-1-3-16 0 0,-1 0-1 0 0,1-1 0 0 0,1 1 0 0 0,-1-1 0 0 0,0 0 0 0 0,1 0 0 0 0,0-1 0 0 0,-1 1 0 0 0,1-1 0 0 0,0 0 1 0 0,0-1-1 0 0,1 1 0 0 0,-1-1 0 0 0,6 1 0 0 0,18 4-1733 0 0,-11-3-1448 0 0,1 1-3486 0 0,-14-3 3843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52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14 199 48 0 0,'-13'-12'11438'0'0,"23"9"-10758"0"0,0 0 0 0 0,0 0 0 0 0,0 1-1 0 0,1 1 1 0 0,-1-1 0 0 0,1 2 0 0 0,19 0 0 0 0,10-1 142 0 0,335-19 3282 0 0,883-90 1748 0 0,-1041 84-4999 0 0,-169 19-459 0 0,80-1 0 0 0,-112 14-1752 0 0,-12-3-1721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3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92 596 0 0,'5'0'7986'0'0,"11"1"-3692"0"0,106 1-1107 0 0,887-30 3875 0 0,-323 11-4683 0 0,-200-11-1670 0 0,-280 10-6029 0 0,-194 17 4078 0 0,-1 1-1474 0 0,-2-1-1987 0 0,0-1 2604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3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13 224 0 0,'-1'-1'355'0'0,"1"0"-1"0"0,0 1 1 0 0,0-1-1 0 0,-1 0 1 0 0,1 1-1 0 0,0-1 0 0 0,-1 1 1 0 0,1-1-1 0 0,-1 0 1 0 0,1 1-1 0 0,-1-1 1 0 0,1 1-1 0 0,-1-1 1 0 0,1 1-1 0 0,-1-1 1 0 0,1 1-1 0 0,-1 0 1 0 0,0-1-1 0 0,1 1 1 0 0,-1 0-1 0 0,0-1 1 0 0,1 1-1 0 0,-1 0 1 0 0,0 0-1 0 0,1 0 1 0 0,-1-1-1 0 0,0 1 1 0 0,0 0-1 0 0,1 0 1 0 0,-1 0-1 0 0,0 0 1 0 0,-1 1-1 0 0,0 12 6218 0 0,2 4-6020 0 0,0-13-1127 0 0,4 97 4533 0 0,21 118 0 0 0,1 2-801 0 0,-19-194-5289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3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391 117 128 0 0,'-1'-5'271'0'0,"-1"1"448"0"0,1 0 1 0 0,0 0-1 0 0,0 0 1 0 0,0 0-1 0 0,0-1 1 0 0,0 1-1 0 0,1 0 0 0 0,0-1 1 0 0,0-3-1 0 0,1 6-456 0 0,0 0 0 0 0,0 0 0 0 0,0 0 0 0 0,0 1 0 0 0,0-1 0 0 0,0 0 0 0 0,1 1 0 0 0,-1-1 0 0 0,0 1 0 0 0,1-1-1 0 0,0 1 1 0 0,-1 0 0 0 0,1 0 0 0 0,-1-1 0 0 0,1 1 0 0 0,0 0 0 0 0,0 1 0 0 0,0-1 0 0 0,0 0 0 0 0,0 0 0 0 0,0 1 0 0 0,2-1 0 0 0,30-9 827 0 0,0 2 0 0 0,1 2 0 0 0,-1 0 0 0 0,56 0 0 0 0,145 12 894 0 0,-148-2-1444 0 0,262 12 1237 0 0,575 11 1487 0 0,-383-45-1763 0 0,-539 18-1493 0 0,0 0 0 0 0,-1 1 0 0 0,1-1 0 0 0,0 1 0 0 0,0-1-1 0 0,-1 1 1 0 0,1 0 0 0 0,0 0 0 0 0,-1 0 0 0 0,1 0 0 0 0,-1 0-1 0 0,1 0 1 0 0,-1 0 0 0 0,0 0 0 0 0,1 0 0 0 0,-1 1 0 0 0,0-1 0 0 0,0 0-1 0 0,0 1 1 0 0,0 0 0 0 0,0-1 0 0 0,0 1 0 0 0,0-1 0 0 0,-1 1 0 0 0,1 0-1 0 0,-1-1 1 0 0,1 1 0 0 0,-1 0 0 0 0,1 0 0 0 0,-1 0 0 0 0,0-1 0 0 0,0 5-1 0 0,2 11 108 0 0,-2-1-1 0 0,-2 32 1 0 0,1-18 80 0 0,30 250 929 0 0,-17-198-613 0 0,-3 0 0 0 0,-3 88 0 0 0,-6-164-460 0 0,0 1 0 0 0,0 0 0 0 0,-1 0 0 0 0,0 0 0 0 0,-1 0 0 0 0,1 0 0 0 0,-1-1 0 0 0,-1 1 0 0 0,1-1 0 0 0,-1 1 0 0 0,0-1 0 0 0,-1 0 0 0 0,-5 9 0 0 0,4-11-39 0 0,1 0-1 0 0,0-1 1 0 0,-1 1 0 0 0,0-1 0 0 0,1 0-1 0 0,-1 0 1 0 0,-1 0 0 0 0,1-1 0 0 0,0 0-1 0 0,-1 0 1 0 0,1 0 0 0 0,-1-1 0 0 0,1 0-1 0 0,-1 0 1 0 0,0 0 0 0 0,-7 0 0 0 0,-89 1-400 0 0,-176-18 1 0 0,172 7 271 0 0,-968-76-1313 0 0,784 66 1072 0 0,-235-1-45 0 0,218 11 300 0 0,247 5-1064 0 0,58 3 482 0 0,-2 0-2162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3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13 419 460 0 0,'-1'-1'558'0'0,"0"1"0"0"0,0-1 0 0 0,0 0 0 0 0,0 0 0 0 0,1 0 0 0 0,-1 0 0 0 0,0 1 0 0 0,0-1 0 0 0,1 0 0 0 0,-1 0 1 0 0,1 0-1 0 0,-1-1 0 0 0,0 1 0 0 0,1 0 0 0 0,0 0 0 0 0,-1 0 0 0 0,1 0 0 0 0,-1-3 0 0 0,4-27 5176 0 0,23-40-2318 0 0,-12 33-2058 0 0,3-39 252 0 0,10-101 0 0 0,-27 176-1409 0 0,5 33 16 0 0,-4-16 39 0 0,1 0 0 0 0,1-1 0 0 0,1 0-1 0 0,5 16 1 0 0,-8-27-568 0 0,0 0 0 0 0,1-1-1 0 0,-1 1 1 0 0,1 0 0 0 0,0 0-1 0 0,0-1 1 0 0,0 1 0 0 0,0-1 0 0 0,0 0-1 0 0,4 3 1 0 0,-4-4-198 0 0,-1 0 1 0 0,1 0-1 0 0,0 0 1 0 0,0 0-1 0 0,0 0 1 0 0,0 0-1 0 0,0-1 1 0 0,0 1-1 0 0,0-1 1 0 0,0 0-1 0 0,0 1 1 0 0,0-1-1 0 0,1 0 1 0 0,-1 0-1 0 0,0 0 1 0 0,0-1-1 0 0,2 1 1 0 0,5-3-1872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39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37 824 0 0,'0'0'1370'0'0,"2"-37"17019"0"0,-2 43-17923 0 0,-1 17-270 0 0,1 34 1573 0 0,9-24-9115 0 0,1-29 2491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3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59 160 0 0,'14'-39'8913'0'0,"-14"38"-7827"0"0,0 0-854 0 0,0 0 0 0 0,0 0 0 0 0,-1 0 0 0 0,1 0 0 0 0,0 0 1 0 0,-1 1-1 0 0,1-1 0 0 0,-1 0 0 0 0,1 0 0 0 0,-1 0 0 0 0,1 1 0 0 0,-1-1 0 0 0,1 0 0 0 0,-1 1 1 0 0,0-1-1 0 0,1 0 0 0 0,-1 1 0 0 0,0-1 0 0 0,0 1 0 0 0,1-1 0 0 0,-1 1 0 0 0,0-1 0 0 0,0 1 1 0 0,0 0-1 0 0,0-1 0 0 0,0 1 0 0 0,1 0 0 0 0,-3 0 0 0 0,0 0 53 0 0,1 0 0 0 0,-1 0-1 0 0,0 0 1 0 0,1 1 0 0 0,-1-1-1 0 0,0 1 1 0 0,1 0 0 0 0,-1 0 0 0 0,-4 2-1 0 0,-46 33 1482 0 0,39-25-1432 0 0,2 1-1 0 0,0 0 1 0 0,0 1-1 0 0,1 0 1 0 0,1 1-1 0 0,0 0 1 0 0,1 1-1 0 0,1 0 1 0 0,0 0-1 0 0,-6 17 1 0 0,12-25-241 0 0,0 0 1 0 0,0 0-1 0 0,0 1 0 0 0,1-1 1 0 0,0 0-1 0 0,1 1 1 0 0,-1-1-1 0 0,1 1 0 0 0,1-1 1 0 0,0 0-1 0 0,0 1 1 0 0,0-1-1 0 0,1 0 1 0 0,0 1-1 0 0,0-1 0 0 0,1 0 1 0 0,0-1-1 0 0,0 1 1 0 0,0 0-1 0 0,1-1 0 0 0,0 0 1 0 0,0 0-1 0 0,1 0 1 0 0,0 0-1 0 0,9 8 1 0 0,-6-7-14 0 0,1 0 0 0 0,-1 0 1 0 0,1-1-1 0 0,0 0 1 0 0,0-1-1 0 0,1 0 0 0 0,15 6 1 0 0,-22-10-74 0 0,0 0 0 0 0,0 0 1 0 0,0 0-1 0 0,0-1 0 0 0,0 1 1 0 0,0 0-1 0 0,0-1 0 0 0,0 0 1 0 0,1 0-1 0 0,-1 0 0 0 0,0 0 1 0 0,0-1-1 0 0,0 1 0 0 0,0-1 1 0 0,0 0-1 0 0,0 1 0 0 0,0-1 0 0 0,0-1 1 0 0,0 1-1 0 0,0 0 0 0 0,-1-1 1 0 0,1 1-1 0 0,-1-1 0 0 0,1 0 1 0 0,-1 0-1 0 0,1 0 0 0 0,-1 0 1 0 0,0-1-1 0 0,0 1 0 0 0,3-4 1 0 0,-5 5-8 0 0,1 0 1 0 0,0 0-1 0 0,-1 0 1 0 0,1 0 0 0 0,-1 0-1 0 0,1 0 1 0 0,-1 0-1 0 0,0 0 1 0 0,1 0-1 0 0,-1 0 1 0 0,0 0 0 0 0,0 0-1 0 0,0 0 1 0 0,0 0-1 0 0,0 0 1 0 0,0 0-1 0 0,0 0 1 0 0,0 0 0 0 0,0 0-1 0 0,0 0 1 0 0,-1 0-1 0 0,1 0 1 0 0,0 0 0 0 0,-1 0-1 0 0,1 0 1 0 0,-1 0-1 0 0,1 0 1 0 0,-1 0-1 0 0,1 0 1 0 0,-1 0 0 0 0,1 1-1 0 0,-1-1 1 0 0,0 0-1 0 0,0 0 1 0 0,1 1-1 0 0,-1-1 1 0 0,-2 0 0 0 0,-25-13-16 0 0,17 12-3 0 0,1 0 0 0 0,-1 1 0 0 0,1 0 0 0 0,-1 1 0 0 0,1 0 0 0 0,-1 1 0 0 0,0 0 0 0 0,-17 4-1 0 0,19-3-463 0 0,1 0 0 0 0,-1 1 1 0 0,1 0-1 0 0,0 0 0 0 0,-1 1 0 0 0,-8 6 0 0 0,10-4-563 0 0,7-5 632 0 0,0-1 207 0 0,0 0 0 0 0,-1 1 0 0 0,1-1 0 0 0,0 0 0 0 0,0 0 0 0 0,0 1 0 0 0,0-1 0 0 0,0 0-1 0 0,0 1 1 0 0,0-1 0 0 0,0 0 0 0 0,0 1 0 0 0,-1-1 0 0 0,1 0 0 0 0,0 1 0 0 0,0-1 0 0 0,1 0-1 0 0,-1 0 1 0 0,0 1 0 0 0,0-1 0 0 0,0 0 0 0 0,0 1 0 0 0,0-1 0 0 0,0 0 0 0 0,0 1 0 0 0,0-1-1 0 0,1 0 1 0 0,-1 0 0 0 0,0 1 0 0 0,0-1 0 0 0,0 0 0 0 0,2 1-1031 0 0,-2 0 1031 0 0,0-1 0 0 0,1 0 0 0 0,-1 0 0 0 0,0 0 0 0 0,0 0 0 0 0,1 0-1 0 0,-1 0 1 0 0,1 1 0 0 0,6 0-2158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40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60 0 0,'16'-2'1927'0'0,"0"1"1"0"0,0 1-1 0 0,0 0 0 0 0,1 1 1 0 0,-1 1-1 0 0,-1 1 0 0 0,1 0 1 0 0,0 1-1 0 0,-1 1 0 0 0,1 0 1 0 0,18 10-1 0 0,-33-15-1840 0 0,-1 0 0 0 0,0 0 0 0 0,1 0 0 0 0,-1 0 0 0 0,1 0 0 0 0,-1 0 0 0 0,1 1 0 0 0,-1-1 0 0 0,1 0 0 0 0,-1-1 1 0 0,1 1-1 0 0,-1 0 0 0 0,1 0 0 0 0,-1 0 0 0 0,1 0 0 0 0,-1 0 0 0 0,1 0 0 0 0,-1-1 0 0 0,1 1 0 0 0,-1 0 0 0 0,1 0 0 0 0,-1 0 0 0 0,0-1 0 0 0,1 1 0 0 0,-1 0 0 0 0,0-1 0 0 0,1 1 0 0 0,-1 0 0 0 0,0-1 0 0 0,1 1 0 0 0,-1-1 0 0 0,0 1 0 0 0,1-1 0 0 0,-1 1 0 0 0,0 0 0 0 0,0-1 0 0 0,0 1 1 0 0,0-1-1 0 0,1 1 0 0 0,-1-1 0 0 0,0 1 0 0 0,0-1 0 0 0,0 1 0 0 0,0-2 0 0 0,3-34 241 0 0,-1 7-138 0 0,3 13-153 0 0,1 1 0 0 0,0 0-1 0 0,1 0 1 0 0,0 0 0 0 0,2 1-1 0 0,-1 1 1 0 0,2-1 0 0 0,0 1-1 0 0,0 1 1 0 0,20-18 0 0 0,-30 29-36 0 0,0 1 1 0 0,0-1 0 0 0,1 1 0 0 0,-1 0-1 0 0,0-1 1 0 0,1 1 0 0 0,-1-1-1 0 0,1 1 1 0 0,-1 0 0 0 0,0-1 0 0 0,1 1-1 0 0,-1 0 1 0 0,1 0 0 0 0,-1-1 0 0 0,1 1-1 0 0,-1 0 1 0 0,1 0 0 0 0,-1 0 0 0 0,1-1-1 0 0,-1 1 1 0 0,1 0 0 0 0,-1 0 0 0 0,1 0-1 0 0,-1 0 1 0 0,1 0 0 0 0,0 0-1 0 0,-1 0 1 0 0,1 0 0 0 0,-1 0 0 0 0,1 1-1 0 0,-1-1 1 0 0,1 0 0 0 0,-1 0 0 0 0,1 0-1 0 0,0 1 1 0 0,2 19 36 0 0,-12 26-15 0 0,7-40-11 0 0,0 0 0 0 0,1 1 0 0 0,-1-1 1 0 0,2 0-1 0 0,-1 0 0 0 0,1 1 0 0 0,0-1 0 0 0,0 0 0 0 0,0 1 1 0 0,1-1-1 0 0,0 0 0 0 0,1 1 0 0 0,-1-1 0 0 0,4 9 0 0 0,-2-10 15 0 0,1 0 1 0 0,-1 0-1 0 0,0-1 0 0 0,1 1 0 0 0,0-1 0 0 0,0 0 0 0 0,1 0 0 0 0,-1-1 0 0 0,1 1 0 0 0,0-1 1 0 0,-1 0-1 0 0,1 0 0 0 0,1 0 0 0 0,-1-1 0 0 0,0 0 0 0 0,7 2 0 0 0,44 9 285 0 0,6 1-4520 0 0,-61-14 3497 0 0,5 3-302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4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16 0 0,'6'-3'9623'0'0,"17"0"-6498"0"0,32-2-953 0 0,697-6 6354 0 0,140-6-4085 0 0,-866 16-4376 0 0,-1-1 0 0 0,1-1 1 0 0,-1-2-1 0 0,1-1 0 0 0,38-13 0 0 0,-63 19-51 0 0,0-1 0 0 0,0 2 0 0 0,-1-1 0 0 0,1 0 0 0 0,0 0 1 0 0,0 0-1 0 0,0 0 0 0 0,0 0 0 0 0,0 1 0 0 0,0-1 0 0 0,0 0 0 0 0,-1 1 0 0 0,1-1 0 0 0,0 1 0 0 0,0-1 1 0 0,-1 1-1 0 0,1-1 0 0 0,0 1 0 0 0,0 0 0 0 0,-1-1 0 0 0,1 1 0 0 0,-1 0 0 0 0,1 0 0 0 0,-1-1 0 0 0,1 1 1 0 0,-1 0-1 0 0,1 0 0 0 0,-1 0 0 0 0,0-1 0 0 0,1 1 0 0 0,-1 0 0 0 0,0 0 0 0 0,0 0 0 0 0,1 0 0 0 0,-1 0 1 0 0,0 0-1 0 0,0 0 0 0 0,0 1 0 0 0,7 50 676 0 0,-5-34-462 0 0,27 205 1717 0 0,-12-68-885 0 0,-15-135-1038 0 0,6 33-159 0 0,-6-48 94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4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6 105 316 0 0,'-1'-2'653'0'0,"0"0"1"0"0,0 1-1 0 0,1-1 1 0 0,-1-1-1 0 0,1 1 1 0 0,-1 0-1 0 0,1 0 0 0 0,0 0 1 0 0,0 0-1 0 0,0 0 1 0 0,0 0-1 0 0,0-3 1 0 0,1 3-322 0 0,-1 1 0 0 0,1-1 0 0 0,-1 1 0 0 0,1 0 0 0 0,0-1 0 0 0,-1 1 0 0 0,1 0 0 0 0,0 0 0 0 0,0 0 0 0 0,0 0 0 0 0,0 0 0 0 0,0 0 0 0 0,0 0 0 0 0,2-2 0 0 0,3 0 188 0 0,0 0 0 0 0,0 0 0 0 0,0 1 0 0 0,0 0 0 0 0,1 0 0 0 0,-1 1 1 0 0,10-2-1 0 0,95-14 2680 0 0,155-2 0 0 0,114 20-888 0 0,-234 2-1201 0 0,38-5 248 0 0,-44 1-3090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4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2 368 0 0,'-4'-1'13475'0'0,"11"17"-11407"0"0,1 1 0 0 0,6 27-1 0 0,15 87 1244 0 0,-12-49-1639 0 0,26 96 1105 0 0,27 124 879 0 0,-66-264-3016 0 0,5 23-360 0 0,6-31-3166 0 0,-13-29 2314 0 0,-1 0-1 0 0,1 0 1 0 0,0-1 0 0 0,-1 1 0 0 0,1-1-1 0 0,0 1 1 0 0,0-1 0 0 0,0 0 0 0 0,-1 0-1 0 0,1 0 1 0 0,0 0 0 0 0,0 0-1 0 0,0 0 1 0 0,0 0 0 0 0,-1-1 0 0 0,1 1-1 0 0,0-1 1 0 0,0 1 0 0 0,-1-1 0 0 0,3-1-1 0 0,14-5-2424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53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2 232 0 0,'-12'6'12905'0'0,"43"1"-11406"0"0,-1-1 0 0 0,1-2 1 0 0,0-2-1 0 0,47 0 0 0 0,-44-2-919 0 0,8 1 237 0 0,42 2 724 0 0,-1-4 1 0 0,1-3-1 0 0,84-16 0 0 0,-159 18-1779 0 0,31-3 898 0 0,-17 10-6366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4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62 672 0 0,'2'-15'1440'0'0,"3"-13"2701"0"0,-4 27-3717 0 0,-1 0 0 0 0,0 0-1 0 0,1-1 1 0 0,-1 1 0 0 0,1 0 0 0 0,0 0 0 0 0,-1 0-1 0 0,1 0 1 0 0,0 0 0 0 0,0 0 0 0 0,-1 0 0 0 0,1 0-1 0 0,0 0 1 0 0,0 0 0 0 0,0 1 0 0 0,0-1-1 0 0,2-1 1 0 0,-2 2-299 0 0,-1 0 0 0 0,1 0 0 0 0,0 0 0 0 0,-1 0 0 0 0,1 1 0 0 0,-1-1 0 0 0,1 0 0 0 0,0 0 0 0 0,-1 0 0 0 0,1 1 0 0 0,-1-1 0 0 0,1 0 0 0 0,-1 1 0 0 0,1-1 0 0 0,-1 0 0 0 0,1 1 0 0 0,-1-1 0 0 0,0 1 0 0 0,1-1 0 0 0,-1 0 0 0 0,0 1 0 0 0,1-1 0 0 0,-1 1 0 0 0,0-1 0 0 0,1 1 0 0 0,-1 0 0 0 0,0-1 0 0 0,0 1 0 0 0,0-1 0 0 0,1 2 0 0 0,7 20 1403 0 0,-7-19-1134 0 0,11 38 1123 0 0,-3 1 0 0 0,5 43 0 0 0,3 14 24 0 0,143 476 4699 0 0,-113-422-5483 0 0,-41-127-757 0 0,-6-26 0 0 0,0 0 0 0 0,-1 1 0 0 0,1-1 0 0 0,0 0 0 0 0,-1 1 0 0 0,1-1 0 0 0,0 0 0 0 0,-1 0 0 0 0,1 1 0 0 0,-1-1 0 0 0,1 0 0 0 0,0 0 0 0 0,-1 0 0 0 0,1 0 0 0 0,-1 0 0 0 0,1 1 0 0 0,-1-1 0 0 0,1 0 0 0 0,-1 0 0 0 0,1 0 0 0 0,0 0 0 0 0,-1 0 0 0 0,1 0 0 0 0,-1-1 0 0 0,1 1 0 0 0,-1 0 0 0 0,1 0 0 0 0,-1 0 0 0 0,1 0 0 0 0,0 0 0 0 0,-1-1 0 0 0,1 1 0 0 0,-1 0 0 0 0,1 0 0 0 0,0-1 0 0 0,-1 1 0 0 0,1 0 0 0 0,0-1 0 0 0,-1 1 0 0 0,1 0 0 0 0,-1-1 0 0 0,-26-12 0 0 0,24 11 0 0 0,-37-16 1 0 0,-1 2-1 0 0,0 1 1 0 0,-1 2 0 0 0,-69-11 0 0 0,-183-8-15 0 0,253 29 9 0 0,19 4-2664 0 0,13 1-1304 0 0,-1 0-4123 0 0,-2 1 5007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4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150 188 464 0 0,'-4'-5'697'0'0,"0"-1"0"0"0,0 1-1 0 0,0 0 1 0 0,0 0 0 0 0,-1 0 0 0 0,1 1-1 0 0,-1 0 1 0 0,-8-6 0 0 0,11 9-406 0 0,1 0 0 0 0,-1-1 0 0 0,0 1 0 0 0,1 0 0 0 0,-1 0-1 0 0,0 0 1 0 0,0 0 0 0 0,0 0 0 0 0,0 0 0 0 0,0 1 0 0 0,0-1 0 0 0,0 1 0 0 0,0 0 0 0 0,0-1 0 0 0,0 1-1 0 0,0 0 1 0 0,0 0 0 0 0,-1 0 0 0 0,1 0 0 0 0,0 1 0 0 0,0-1 0 0 0,0 0 0 0 0,0 1 0 0 0,0 0 0 0 0,0-1-1 0 0,0 1 1 0 0,0 0 0 0 0,0 0 0 0 0,-2 2 0 0 0,4-2-150 0 0,-1-1-1 0 0,1 1 1 0 0,0 0-1 0 0,0 0 1 0 0,-1 0-1 0 0,1 0 1 0 0,0 0-1 0 0,0 0 1 0 0,0 0-1 0 0,0 0 1 0 0,0 0-1 0 0,0 0 1 0 0,1 0-1 0 0,-1 0 1 0 0,0 0-1 0 0,0 0 1 0 0,1-1-1 0 0,-1 1 1 0 0,0 0-1 0 0,1 0 1 0 0,-1 0-1 0 0,1 0 1 0 0,-1-1-1 0 0,1 1 1 0 0,0 0-1 0 0,-1 0 1 0 0,1-1-1 0 0,0 1 1 0 0,-1 0-1 0 0,1-1 1 0 0,1 1-1 0 0,25 24 915 0 0,-25-23-734 0 0,94 66 2068 0 0,-76-57-1965 0 0,-1 2-1 0 0,0 0 1 0 0,-1 1 0 0 0,-1 1-1 0 0,0 0 1 0 0,-1 1 0 0 0,17 22-1 0 0,-31-36-378 0 0,-1 0-1 0 0,0-1 0 0 0,0 1 0 0 0,0 0 1 0 0,0-1-1 0 0,0 1 0 0 0,0 0 0 0 0,0 0 0 0 0,-1 0 1 0 0,1 0-1 0 0,-1 0 0 0 0,1 0 0 0 0,-1 0 0 0 0,0 0 1 0 0,0 0-1 0 0,0 0 0 0 0,0 0 0 0 0,0 0 0 0 0,0 0 1 0 0,-1 0-1 0 0,1 0 0 0 0,-1 0 0 0 0,1 0 0 0 0,-2 2 1 0 0,1-2-59 0 0,-1 1 0 0 0,0-1 0 0 0,0 0 0 0 0,-1 1 1 0 0,1-1-1 0 0,0 0 0 0 0,-1-1 0 0 0,1 1 0 0 0,-1 0 0 0 0,1-1 1 0 0,-1 1-1 0 0,0-1 0 0 0,0 0 0 0 0,-3 1 0 0 0,-8 2-321 0 0,0 0 1 0 0,0-2-1 0 0,0 1 0 0 0,0-2 0 0 0,-26 0 0 0 0,-38-9-614 0 0,74 7 898 0 0,-1 0 1 0 0,0 0-1 0 0,1 0 1 0 0,-1-1-1 0 0,1 1 0 0 0,0-1 1 0 0,-1 0-1 0 0,1 0 1 0 0,0-1-1 0 0,0 1 0 0 0,0-1 1 0 0,1 0-1 0 0,-1 0 0 0 0,-5-6 1 0 0,8 8 44 0 0,0-1 0 0 0,1 0 1 0 0,-1 0-1 0 0,1 0 0 0 0,-1 0 0 0 0,1 1 1 0 0,0-1-1 0 0,-1 0 0 0 0,1 0 0 0 0,0 0 0 0 0,0 0 1 0 0,1 0-1 0 0,-1 0 0 0 0,0 0 0 0 0,1 1 1 0 0,-1-1-1 0 0,1 0 0 0 0,-1 0 0 0 0,1 0 1 0 0,0 1-1 0 0,0-1 0 0 0,0 0 0 0 0,1-2 1 0 0,33-42 72 0 0,-19 26-36 0 0,-6 5 16 0 0,2-2 45 0 0,0 0-1 0 0,-2 0 0 0 0,0-1 0 0 0,13-33 1 0 0,-21 45-84 0 0,-1 0 0 0 0,1 0 0 0 0,-1-1 1 0 0,-1 1-1 0 0,1 0 0 0 0,-1 0 1 0 0,0-1-1 0 0,0 1 0 0 0,-1 0 0 0 0,1 0 1 0 0,-2-1-1 0 0,1 1 0 0 0,-1 0 0 0 0,1 0 1 0 0,-2 0-1 0 0,1 0 0 0 0,-1 1 0 0 0,0-1 1 0 0,0 1-1 0 0,-4-6 0 0 0,3 5-9 0 0,-1 1-1 0 0,0 0 0 0 0,0 0 0 0 0,0 1 1 0 0,0 0-1 0 0,0-1 0 0 0,-1 2 0 0 0,0-1 1 0 0,0 1-1 0 0,-9-4 0 0 0,11 5-168 0 0,-1 0 0 0 0,1 0 0 0 0,0 1 0 0 0,-1 0 1 0 0,1 0-1 0 0,-1 0 0 0 0,0 1 0 0 0,1-1 0 0 0,-1 1 0 0 0,1 0 0 0 0,-1 0 0 0 0,0 1 0 0 0,1-1 0 0 0,-1 1 0 0 0,1 0 1 0 0,-7 3-1 0 0,5 1-490 0 0,3 8-7195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4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1 186 936 0 0,'15'21'11481'0'0,"11"-4"-5624"0"0,36 6-2480 0 0,-34-14-1543 0 0,14 6-169 0 0,-29-12-1011 0 0,0 1 0 0 0,0 1 0 0 0,-1 0-1 0 0,0 1 1 0 0,22 13 0 0 0,-48-112-1016 0 0,14 81 363 0 0,1 0-1 0 0,0 1 1 0 0,1-1-1 0 0,1 1 0 0 0,-1-1 1 0 0,2 1-1 0 0,0 0 1 0 0,0 0-1 0 0,1 0 1 0 0,7-12-1 0 0,-8 17 25 0 0,0 0 0 0 0,0 0 1 0 0,1 0-1 0 0,-1 1 0 0 0,1-1 0 0 0,0 1 1 0 0,1 0-1 0 0,-1 1 0 0 0,1-1 0 0 0,0 1 0 0 0,0 1 1 0 0,0-1-1 0 0,1 1 0 0 0,-1 0 0 0 0,1 0 1 0 0,0 1-1 0 0,14-4 0 0 0,-20 6-18 0 0,1 0 0 0 0,-1-1 0 0 0,1 1 0 0 0,-1 0 1 0 0,0 0-1 0 0,1 0 0 0 0,-1 1 0 0 0,1-1 0 0 0,-1 0 0 0 0,0 0 0 0 0,1 1 0 0 0,-1-1 1 0 0,1 1-1 0 0,-1-1 0 0 0,0 1 0 0 0,0 0 0 0 0,1-1 0 0 0,-1 1 0 0 0,0 0 0 0 0,0 0 1 0 0,0 0-1 0 0,0 0 0 0 0,0 0 0 0 0,0 0 0 0 0,0 0 0 0 0,0 0 0 0 0,0 0 0 0 0,-1 0 0 0 0,1 1 1 0 0,0-1-1 0 0,-1 0 0 0 0,1 1 0 0 0,-1-1 0 0 0,1 0 0 0 0,-1 1 0 0 0,0-1 0 0 0,1 1 1 0 0,-1-1-1 0 0,0 0 0 0 0,0 1 0 0 0,0-1 0 0 0,0 3 0 0 0,0 9 22 0 0,-1 1-1 0 0,0-1 1 0 0,-5 24 0 0 0,2-14 10 0 0,3-17-31 0 0,0-1 0 0 0,1 0 0 0 0,0 1 0 0 0,0-1 0 0 0,1 1 0 0 0,-1-1-1 0 0,1 0 1 0 0,0 1 0 0 0,1-1 0 0 0,-1 0 0 0 0,1 0 0 0 0,0 0 0 0 0,0 0 0 0 0,1 0 0 0 0,-1-1 0 0 0,5 7 0 0 0,-2-6-48 0 0,0 0 1 0 0,0-1-1 0 0,0 1 1 0 0,1-1-1 0 0,0 0 1 0 0,-1 0 0 0 0,1-1-1 0 0,1 0 1 0 0,-1 0-1 0 0,0 0 1 0 0,1-1-1 0 0,9 2 1 0 0,33 13-4199 0 0,-18-3-4863 0 0,-18-8 6373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45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20 724 0 0,'1'-2'806'0'0,"-1"1"0"0"0,1 0 1 0 0,0-1-1 0 0,0 1 0 0 0,0 0 0 0 0,0-1 1 0 0,1 1-1 0 0,-1 0 0 0 0,0 0 0 0 0,1 0 0 0 0,-1 0 1 0 0,0 0-1 0 0,1 0 0 0 0,-1 0 0 0 0,1 1 0 0 0,1-2 1 0 0,6 13 6076 0 0,-4 9-7232 0 0,137 678 12152 0 0,-121-542-11803 0 0,-24-139-7946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4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13 408 0 0,'-9'-13'10028'0'0,"7"32"-8815"0"0,1 1 0 0 0,1-1-1 0 0,1 0 1 0 0,5 33 0 0 0,0 5 441 0 0,2 275 5223 0 0,-9-248-5137 0 0,1-81-1665 0 0,0 0 0 0 0,0 0 0 0 0,0 0 1 0 0,0 0-1 0 0,0 0 0 0 0,1-1 0 0 0,-1 1 0 0 0,1 0 0 0 0,0 0 0 0 0,0 0 0 0 0,0-1 0 0 0,0 1 1 0 0,0-1-1 0 0,1 1 0 0 0,-1-1 0 0 0,1 1 0 0 0,0-1 0 0 0,0 0 0 0 0,3 4 0 0 0,1-2-23 0 0,-1-2-1 0 0,1 1 0 0 0,-1 0 0 0 0,1-1 1 0 0,0 0-1 0 0,0 0 0 0 0,0-1 0 0 0,10 1 1 0 0,75 12 105 0 0,163 3 1 0 0,95-22-90 0 0,-278 2-56 0 0,1432-53 86 0 0,203 0 0 0 0,5 24 75 0 0,-1604 31-161 0 0,315-7 80 0 0,1868 9 407 0 0,-1613 1-366 0 0,1058-45 182 0 0,-1048 19 135 0 0,137-29 826 0 0,-806 51-1630 0 0,49-5 769 0 0,-48 4-4538 0 0,-6 0-4272 0 0,-2-2 4998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4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14 100 0 0,'7'-14'11724'0'0,"-6"39"-8317"0"0,-4 42-1848 0 0,3-67-1558 0 0,-4 41 1616 0 0,2 57 1 0 0,10-40-3487 0 0,-2-48-849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4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0 524 0 0,'-40'3'4195'0'0,"2"0"6655"0"0,54 11-7611 0 0,9-9-1975 0 0,1-1 0 0 0,0-2 0 0 0,47-1 0 0 0,-10 0-338 0 0,185 11 1895 0 0,-245-12-3014 0 0,-1 1 0 0 0,1-1 1 0 0,-1 1-1 0 0,1-1 1 0 0,-1 1-1 0 0,1 0 1 0 0,-1 0-1 0 0,0 0 1 0 0,0 0-1 0 0,1 1 1 0 0,1 1-1 0 0,9 12-9386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4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72 0 0,'29'-1'12613'0'0,"8"0"-6377"0"0,135-1-1418 0 0,-146 4-4336 0 0,46 0-73 0 0,-27-12-10236 0 0,-38 7 7289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4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1 111 128 0 0,'0'-1'273'0'0,"0"0"0"0"0,0 1 0 0 0,0-1 0 0 0,0 0 0 0 0,0 0 0 0 0,0 0 0 0 0,0 1 0 0 0,0-1 0 0 0,0 0 0 0 0,0 0 0 0 0,0 0 0 0 0,0 0 0 0 0,0 1 0 0 0,1-1 0 0 0,-1 0 0 0 0,0 0 0 0 0,1 1 0 0 0,-1-1 0 0 0,1 0 0 0 0,-1 0 0 0 0,0 1 0 0 0,1-1 0 0 0,0 1 0 0 0,-1-1 0 0 0,2 0 0 0 0,12 11 3647 0 0,12 34-523 0 0,21 57 393 0 0,64 122 3743 0 0,-110-222-7441 0 0,-1 1 1 0 0,1-1 0 0 0,0 1 0 0 0,-1-1-1 0 0,1 1 1 0 0,0-1 0 0 0,0 0-1 0 0,0 1 1 0 0,0-1 0 0 0,0 0-1 0 0,0 0 1 0 0,0 0 0 0 0,1 0 0 0 0,-1 0-1 0 0,0 0 1 0 0,0 0 0 0 0,1 0-1 0 0,-1 0 1 0 0,1-1 0 0 0,-1 1 0 0 0,1 0-1 0 0,-1-1 1 0 0,1 1 0 0 0,-1-1-1 0 0,1 0 1 0 0,-1 0 0 0 0,1 1-1 0 0,0-1 1 0 0,1 0 0 0 0,1-2 1 0 0,-1 0-1 0 0,0 1 1 0 0,0-1 0 0 0,0 0 0 0 0,0-1-1 0 0,0 1 1 0 0,0 0 0 0 0,-1-1-1 0 0,1 0 1 0 0,-1 1 0 0 0,0-1 0 0 0,3-4-1 0 0,12-18 221 0 0,0-1 0 0 0,-2 0 0 0 0,23-56 0 0 0,24-93 1224 0 0,-48 129-1430 0 0,14-35-2482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5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12 620 0 0,'-14'-12'11589'0'0,"12"32"-10543"0"0,1-1 0 0 0,1 1 0 0 0,0-1 0 0 0,2 1 0 0 0,0-1 0 0 0,8 33 0 0 0,3 27 583 0 0,0 23 95 0 0,-3-62-4073 0 0,-11-31-561 0 0,-1-1-3693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2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1 172 0 0,'-3'75'5527'0'0,"-1"1"3339"0"0,1-61-4730 0 0,-4-23-759 0 0,6 4-3157 0 0,0 1 0 0 0,0-1 0 0 0,0 0 0 0 0,1 1 0 0 0,-1-1 0 0 0,1 0 0 0 0,-1 1 0 0 0,1-1 0 0 0,1-4 0 0 0,1 1-141 0 0,0 1 0 0 0,1-1 1 0 0,0 1-1 0 0,0 0 1 0 0,1 0-1 0 0,-1 0 0 0 0,1 0 1 0 0,0 1-1 0 0,1-1 1 0 0,-1 1-1 0 0,1 0 0 0 0,0 1 1 0 0,1-1-1 0 0,-1 1 0 0 0,9-5 1 0 0,-9 6-24 0 0,0 0-1 0 0,0 1 1 0 0,0-1 0 0 0,1 1 0 0 0,-1 0-1 0 0,1 0 1 0 0,0 1 0 0 0,0 0-1 0 0,-1 0 1 0 0,1 0 0 0 0,0 1 0 0 0,0-1-1 0 0,0 2 1 0 0,0-1 0 0 0,0 0 0 0 0,-1 1-1 0 0,1 0 1 0 0,0 1 0 0 0,6 1-1 0 0,-10-2-25 0 0,1 0 0 0 0,-1 0 0 0 0,0 0 0 0 0,0 0 0 0 0,1 0 0 0 0,-1 0-1 0 0,0 1 1 0 0,0-1 0 0 0,0 1 0 0 0,0-1 0 0 0,0 1 0 0 0,-1 0-1 0 0,1 0 1 0 0,-1 0 0 0 0,1 0 0 0 0,-1 0 0 0 0,1 0 0 0 0,1 4 0 0 0,-3-4-7 0 0,1 1 1 0 0,-1-1 0 0 0,0 0 0 0 0,0 0 0 0 0,0 1 0 0 0,0-1-1 0 0,0 0 1 0 0,0 0 0 0 0,-1 1 0 0 0,1-1 0 0 0,-1 0 0 0 0,0 0-1 0 0,1 0 1 0 0,-1 0 0 0 0,0 0 0 0 0,-2 4 0 0 0,-2 2-9 0 0,-1-1 0 0 0,0 1 0 0 0,0-1 0 0 0,-1 0-1 0 0,0 0 1 0 0,0-1 0 0 0,-1 0 0 0 0,-10 7 0 0 0,-100 47-403 0 0,118-60 391 0 0,0 1-1 0 0,-1-1 1 0 0,1 0-1 0 0,0 1 1 0 0,0-1-1 0 0,-1 0 1 0 0,1 1-1 0 0,0-1 1 0 0,0 1-1 0 0,0-1 1 0 0,-1 0-1 0 0,1 1 1 0 0,0-1-1 0 0,0 1 1 0 0,0-1-1 0 0,0 1 1 0 0,0-1-1 0 0,0 0 0 0 0,0 1 1 0 0,0-1-1 0 0,0 1 1 0 0,0-1-1 0 0,0 1 1 0 0,0-1-1 0 0,0 0 1 0 0,0 1-1 0 0,0-1 1 0 0,1 1-1 0 0,-1-1 1 0 0,0 0-1 0 0,0 1 1 0 0,0-1-1 0 0,1 1 1 0 0,-1-1-1 0 0,0 0 1 0 0,0 1-1 0 0,1-1 1 0 0,-1 0-1 0 0,0 0 1 0 0,1 1-1 0 0,-1-1 1 0 0,1 0-1 0 0,-1 0 1 0 0,0 1-1 0 0,1-1 1 0 0,-1 0-1 0 0,0 0 1 0 0,1 0-1 0 0,0 1 1 0 0,19 10 200 0 0,10 2-55 0 0,48 13 0 0 0,-65-23-1016 0 0,1 0 1 0 0,0-1 0 0 0,-1-1-1 0 0,1 0 1 0 0,0-1 0 0 0,18-1-1 0 0,15-5-6865 0 0,-32 3 5298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54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12 124 0 0,'4'-12'11586'0'0,"1"19"-10933"0"0,0 0 0 0 0,0 1-1 0 0,-1-1 1 0 0,0 1 0 0 0,0 0-1 0 0,0 0 1 0 0,-1 0 0 0 0,-1 1 0 0 0,3 10-1 0 0,10 88 2613 0 0,-7-43-1754 0 0,9 36 132 0 0,2-1 62 0 0,-5 2 0 0 0,2 171 0 0 0,-18-232-1344 0 0,2 0 1 0 0,2-1 0 0 0,2 1 0 0 0,2-1-1 0 0,1 0 1 0 0,12 39 0 0 0,-19-78-583 0 0,1 1 0 0 0,-1-1 1 0 0,0 1-1 0 0,1-1 0 0 0,-1 1 0 0 0,0-1 0 0 0,1 0 1 0 0,-1 1-1 0 0,0-1 0 0 0,1 1 0 0 0,-1-1 0 0 0,1 0 0 0 0,-1 1 1 0 0,1-1-1 0 0,-1 0 0 0 0,1 0 0 0 0,-1 1 0 0 0,1-1 1 0 0,-1 0-1 0 0,1 0 0 0 0,-1 0 0 0 0,1 0 0 0 0,0 1 1 0 0,-1-1-1 0 0,1 0 0 0 0,-1 0 0 0 0,1 0 0 0 0,-1 0 1 0 0,1-1-1 0 0,0 1 0 0 0,-1 0 0 0 0,1 0 0 0 0,-1 0 1 0 0,1 0-1 0 0,-1 0 0 0 0,1-1 0 0 0,0 1 0 0 0,10-6-4782 0 0,-8 5 4891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5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63 8 0 0,'-18'-5'552'0'0,"-25"-7"11037"0"0,43 12-11499 0 0,0 0-1 0 0,0 0 0 0 0,0 0 1 0 0,0 0-1 0 0,-1 0 1 0 0,1 0-1 0 0,0 0 1 0 0,0 0-1 0 0,0 0 1 0 0,0 0-1 0 0,0 0 0 0 0,-1 0 1 0 0,1 0-1 0 0,0-1 1 0 0,0 1-1 0 0,0 0 1 0 0,0 0-1 0 0,0 0 1 0 0,0 0-1 0 0,0 0 1 0 0,-1 0-1 0 0,1 0 0 0 0,0-1 1 0 0,0 1-1 0 0,0 0 1 0 0,0 0-1 0 0,0 0 1 0 0,0 0-1 0 0,0 0 1 0 0,0 0-1 0 0,0-1 1 0 0,0 1-1 0 0,0 0 0 0 0,0 0 1 0 0,0 0-1 0 0,0 0 1 0 0,0 0-1 0 0,0-1 1 0 0,0 1-1 0 0,0 0 1 0 0,0 0-1 0 0,0 0 1 0 0,0 0-1 0 0,0 0 0 0 0,0-1 1 0 0,0 1-1 0 0,0 0 1 0 0,0 0-1 0 0,0 0 1 0 0,1 0-1 0 0,-1 0 1 0 0,0 0-1 0 0,0-1 1 0 0,0 1-1 0 0,0 0 0 0 0,0 0 1 0 0,0 0-1 0 0,0 0 1 0 0,1 0-1 0 0,-1 0 1 0 0,25-6 1041 0 0,42-5 913 0 0,64-7 714 0 0,-44 14-3920 0 0,-79 5-137 0 0,-6 0-192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54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16 216 0 0,'-16'-13'5394'0'0,"15"13"-5231"0"0,1-1 0 0 0,0 1 0 0 0,-1 0 0 0 0,1 0 0 0 0,0 0 0 0 0,-1 0 1 0 0,1-1-1 0 0,-1 1 0 0 0,1 0 0 0 0,0 0 0 0 0,-1 0 0 0 0,1 0 0 0 0,-1 0 0 0 0,1 0 0 0 0,0 0 0 0 0,-1 0 0 0 0,1 0 0 0 0,-1 0 0 0 0,1 0 0 0 0,0 0 0 0 0,-1 0 0 0 0,1 1 0 0 0,-1-1 0 0 0,1 0 0 0 0,0 0 0 0 0,-1 0 0 0 0,1 0 0 0 0,0 1 0 0 0,-1-1 0 0 0,1 0 0 0 0,0 0 0 0 0,-1 1 0 0 0,1-1 0 0 0,0 0 1 0 0,-1 1-1 0 0,1-1 0 0 0,0 0 0 0 0,0 1 0 0 0,0-1 0 0 0,-1 0 0 0 0,1 1 0 0 0,0 0 719 0 0,-6 17 1461 0 0,1 20 308 0 0,-1 48 1 0 0,12-2-2746 0 0,5-61-9402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54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32 504 0 0,'-23'-15'7481'0'0,"23"15"-7319"0"0,0-1 1 0 0,0 1-1 0 0,0 0 0 0 0,0-1 1 0 0,0 1-1 0 0,0 0 0 0 0,0 0 1 0 0,0-1-1 0 0,0 1 1 0 0,0 0-1 0 0,0 0 0 0 0,0-1 1 0 0,0 1-1 0 0,0 0 0 0 0,0 0 1 0 0,0-1-1 0 0,0 1 0 0 0,0 0 1 0 0,0 0-1 0 0,1-1 0 0 0,-1 1 1 0 0,0 0-1 0 0,0 0 1 0 0,0 0-1 0 0,0-1 0 0 0,0 1 1 0 0,1 0-1 0 0,-1 0 0 0 0,0 0 1 0 0,0-1-1 0 0,0 1 0 0 0,1 0 1 0 0,-1 0-1 0 0,0 0 1 0 0,0 0-1 0 0,1 0 0 0 0,-1 0 1 0 0,0 0-1 0 0,0-1 0 0 0,1 1 1 0 0,-1 0-1 0 0,0 0 0 0 0,0 0 1 0 0,1 0-1 0 0,22-3 5250 0 0,4 1-3707 0 0,-16 2-2683 0 0,10-1 784 0 0,56 0 3201 0 0,-51 4-5849 0 0,1 3-4616 0 0,-18-4 5068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55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32 772 0 0,'0'-1'389'0'0,"0"0"0"0"0,1 1 0 0 0,-1-1 0 0 0,1 0 0 0 0,-1 0 1 0 0,1 1-1 0 0,-1-1 0 0 0,1 0 0 0 0,-1 1 0 0 0,1-1 0 0 0,0 0 0 0 0,-1 1 0 0 0,1-1 0 0 0,0 1 0 0 0,0-1 0 0 0,0 1 1 0 0,-1-1-1 0 0,1 1 0 0 0,0 0 0 0 0,0-1 0 0 0,0 1 0 0 0,0 0 0 0 0,0 0 0 0 0,-1 0 0 0 0,1 0 0 0 0,0 0 0 0 0,0-1 0 0 0,1 2 1 0 0,38-4 3545 0 0,-23 2-2621 0 0,23-5 604 0 0,27-3 1217 0 0,-46 10-5699 0 0,-2 2-3344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5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 96 0 0,'-7'-14'12286'0'0,"6"34"-8550"0"0,9 39-1369 0 0,1-26-1224 0 0,-2-1-183 0 0,3 0 1 0 0,15 37-1 0 0,-18-59-2870 0 0,-3-5-378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5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25 680 0 0,'-18'-15'11840'0'0,"50"11"-3560"0"0,-11 3-8930 0 0,-4 0 943 0 0,71-3 1296 0 0,-29 14-8174 0 0,-48-7 4010 0 0,0-3 368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56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13 896 0 0,'2'0'9180'0'0,"5"0"-5149"0"0,41-2-1525 0 0,-19-2-1417 0 0,-17 1-746 0 0,0 2 0 0 0,0-1-1 0 0,0 2 1 0 0,0 0-1 0 0,0 0 1 0 0,16 3 0 0 0,-18 4-7531 0 0,-6-5 4976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7:59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1215 296 0 0,'-20'-20'7565'0'0,"-40"-145"4749"0"0,13-5-8411 0 0,22 75-3194 0 0,-58-148 1 0 0,78 231-667 0 0,-64-158 422 0 0,61 146-395 0 0,1 0 0 0 0,1 0 0 0 0,1 0 0 0 0,1 0-1 0 0,0-33 1 0 0,4 55-72 0 0,0 0-1 0 0,1 0 0 0 0,-1 0 1 0 0,1-1-1 0 0,-1 1 0 0 0,1 0 0 0 0,0 0 1 0 0,0 0-1 0 0,0 0 0 0 0,0 0 0 0 0,0 0 1 0 0,0 0-1 0 0,0 1 0 0 0,1-1 0 0 0,-1 0 1 0 0,1 1-1 0 0,-1-1 0 0 0,1 1 1 0 0,0-1-1 0 0,0 1 0 0 0,0 0 0 0 0,-1 0 1 0 0,1-1-1 0 0,0 1 0 0 0,0 1 0 0 0,0-1 1 0 0,1 0-1 0 0,-1 0 0 0 0,0 1 1 0 0,0 0-1 0 0,4-1 0 0 0,10-2 1 0 0,0 2 0 0 0,0 0 0 0 0,24 2 0 0 0,-17-1-20 0 0,1379-14 413 0 0,-222-46 154 0 0,-813 37-141 0 0,-199 10 320 0 0,-167 13-724 0 0,0 0 0 0 0,0 1 1 0 0,0-1-1 0 0,-1 0 1 0 0,1 1-1 0 0,0-1 1 0 0,0 1-1 0 0,0-1 0 0 0,-1 1 1 0 0,1-1-1 0 0,0 1 1 0 0,0-1-1 0 0,-1 1 1 0 0,1 0-1 0 0,-1-1 1 0 0,1 1-1 0 0,-1 0 0 0 0,1 0 1 0 0,-1-1-1 0 0,1 1 1 0 0,-1 0-1 0 0,1 0 1 0 0,-1 0-1 0 0,0 0 0 0 0,0 0 1 0 0,1-1-1 0 0,-1 3 1 0 0,4 24 10 0 0,-4-24-9 0 0,19 213 442 0 0,12 101 1466 0 0,-15-233-1188 0 0,-16-83-1172 0 0,-4 12-3414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00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0 768 0 0,'-14'2'16616'0'0,"90"129"-7561"0"0,-5-9-5211 0 0,-63-108-3624 0 0,13 16 781 0 0,-5-15-4742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0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31 101 608 0 0,'-18'-16'2208'0'0,"6"-5"6095"0"0,12 21-7972 0 0,0-1-1 0 0,0 0 0 0 0,0 0 0 0 0,0 0 0 0 0,0 0 0 0 0,0 0 0 0 0,0 1 1 0 0,0-1-1 0 0,1 0 0 0 0,-1 0 0 0 0,0 1 0 0 0,1-1 0 0 0,-1 0 0 0 0,1 0 1 0 0,-1 1-1 0 0,1-1 0 0 0,-1 0 0 0 0,1 1 0 0 0,-1-1 0 0 0,1 0 0 0 0,0 1 1 0 0,-1-1-1 0 0,2 0 0 0 0,20-10 1110 0 0,-1 4-567 0 0,0 1-1 0 0,1 0 0 0 0,0 2 0 0 0,35-2 1 0 0,91 2 705 0 0,-132 4-1334 0 0,45-1 453 0 0,10 0 536 0 0,86 11-1 0 0,-155-10-1213 0 0,-1 0 1 0 0,0 0 0 0 0,0 0 0 0 0,1 0-1 0 0,-1 1 1 0 0,0-1 0 0 0,0 1-1 0 0,0-1 1 0 0,1 1 0 0 0,-1-1-1 0 0,0 1 1 0 0,0-1 0 0 0,0 1-1 0 0,0 0 1 0 0,0 0 0 0 0,0 0 0 0 0,0-1-1 0 0,0 1 1 0 0,-1 0 0 0 0,1 0-1 0 0,0 0 1 0 0,0 0 0 0 0,-1 0-1 0 0,1 1 1 0 0,-1-1 0 0 0,1 0-1 0 0,-1 0 1 0 0,1 2 0 0 0,-1 1-2 0 0,1-1-1 0 0,-1 1 1 0 0,0-1 0 0 0,-1 1 0 0 0,1-1 0 0 0,0 1 0 0 0,-1-1-1 0 0,0 1 1 0 0,0-1 0 0 0,-2 5 0 0 0,-3 8 0 0 0,-2-1-1 0 0,0 0 1 0 0,-13 19 0 0 0,-115 162 873 0 0,128-182-1026 0 0,2-3-3256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56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498 59 420 0 0,'-4'-5'426'0'0,"0"0"0"0"0,0 0 1 0 0,0 1-1 0 0,-1 0 0 0 0,0 0 0 0 0,1 0 1 0 0,-2 0-1 0 0,1 1 0 0 0,0 0 0 0 0,-1 0 0 0 0,1 0 1 0 0,-1 1-1 0 0,0 0 0 0 0,1 0 0 0 0,-1 0 0 0 0,0 1 1 0 0,-1 0-1 0 0,1 0 0 0 0,0 0 0 0 0,0 1 0 0 0,0 0 1 0 0,0 0-1 0 0,-7 2 0 0 0,-3-1 124 0 0,1 2 0 0 0,-1 0-1 0 0,0 0 1 0 0,1 2 0 0 0,0 0 0 0 0,0 0 0 0 0,-25 15-1 0 0,21-9-128 0 0,1 0 0 0 0,0 2 0 0 0,1 0 0 0 0,1 1 0 0 0,0 1 0 0 0,0 0-1 0 0,2 1 1 0 0,-22 31 0 0 0,30-39-215 0 0,1 0-1 0 0,0 1 1 0 0,0 0 0 0 0,1-1-1 0 0,1 1 1 0 0,-1 1-1 0 0,1-1 1 0 0,1 0-1 0 0,0 1 1 0 0,0 0 0 0 0,1-1-1 0 0,0 1 1 0 0,1 0-1 0 0,0 0 1 0 0,0-1 0 0 0,1 1-1 0 0,0 0 1 0 0,1-1-1 0 0,0 1 1 0 0,1-1 0 0 0,5 15-1 0 0,-2-12-68 0 0,1-1 0 0 0,0 0 0 0 0,1 0-1 0 0,0 0 1 0 0,0-1 0 0 0,1-1 0 0 0,0 1 0 0 0,1-2-1 0 0,0 1 1 0 0,1-1 0 0 0,-1-1 0 0 0,1 0 0 0 0,1 0-1 0 0,-1-1 1 0 0,1-1 0 0 0,1 0 0 0 0,-1 0 0 0 0,0-1-1 0 0,1-1 1 0 0,0 0 0 0 0,0-1 0 0 0,0 0 0 0 0,0-1-1 0 0,0-1 1 0 0,0 0 0 0 0,0 0 0 0 0,20-4-1 0 0,-28 3-146 0 0,-1-1-1 0 0,1 1 0 0 0,-1-1 0 0 0,1 0 0 0 0,-1 0 0 0 0,0-1 0 0 0,1 1 0 0 0,-1-1 0 0 0,0 0 0 0 0,-1 0 0 0 0,5-4 0 0 0,-7 6 1 0 0,0 0 1 0 0,0 0 0 0 0,0 0-1 0 0,0 0 1 0 0,-1 0-1 0 0,1 0 1 0 0,0 0 0 0 0,-1-1-1 0 0,1 1 1 0 0,-1 0-1 0 0,1 0 1 0 0,-1 0 0 0 0,1-1-1 0 0,-1 1 1 0 0,0 0-1 0 0,0 0 1 0 0,0-1 0 0 0,0 1-1 0 0,0 0 1 0 0,0-1-1 0 0,0 1 1 0 0,0 0 0 0 0,0 0-1 0 0,0-1 1 0 0,-1 1-1 0 0,1 0 1 0 0,-1 0 0 0 0,1-1-1 0 0,-1 1 1 0 0,1 0-1 0 0,-1 0 1 0 0,0 0 0 0 0,1 0-1 0 0,-1 0 1 0 0,0 0-1 0 0,0 0 1 0 0,0 0 0 0 0,0 0-1 0 0,0 0 1 0 0,0 1-1 0 0,0-1 1 0 0,0 0 0 0 0,0 0-1 0 0,0 1 1 0 0,-2-1-1 0 0,-5-3-10 0 0,1 0 0 0 0,-1 1-1 0 0,0 0 1 0 0,0 1-1 0 0,0 0 1 0 0,0 0 0 0 0,0 1-1 0 0,-1 0 1 0 0,1 0 0 0 0,0 1-1 0 0,-1 0 1 0 0,1 1-1 0 0,-14 2 1 0 0,14-2 9 0 0,-1 1 1 0 0,0-1-1 0 0,1 2 0 0 0,-1 0 0 0 0,1 0 1 0 0,0 0-1 0 0,0 1 0 0 0,0 0 1 0 0,0 1-1 0 0,1 0 0 0 0,-1 0 0 0 0,-8 8 1 0 0,15-12-26 0 0,0 0 0 0 0,1 0 0 0 0,-1 0 0 0 0,0-1 0 0 0,0 1 0 0 0,1 0 0 0 0,-1 0-1 0 0,1 0 1 0 0,-1 1 0 0 0,1-1 0 0 0,-1 0 0 0 0,1 0 0 0 0,0 0 0 0 0,-1 0 0 0 0,1 0 0 0 0,0 0 0 0 0,0 1 0 0 0,0-1 0 0 0,0 0 0 0 0,0 0 0 0 0,0 0 0 0 0,0 1 0 0 0,0-1 0 0 0,1 1 0 0 0,0 0-77 0 0,0 0 0 0 0,0 0 1 0 0,0 0-1 0 0,0 0 0 0 0,0 0 0 0 0,1 0 0 0 0,-1 0 1 0 0,1-1-1 0 0,0 1 0 0 0,-1-1 0 0 0,4 3 1 0 0,2 1-867 0 0,1-1 0 0 0,-1 0 1 0 0,1 0-1 0 0,0 0 0 0 0,9 2 1 0 0,7-1-2039 0 0,1-1 433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03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20 692 0 0,'-13'-7'15888'0'0,"33"5"-10605"0"0,52 3-5754 0 0,-58 0 2320 0 0,182-7 2508 0 0,-117 1-5865 0 0,-1 3-7466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03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1 220 0 0,'-33'10'8666'0'0,"31"-4"-7573"0"0,0-1 0 0 0,-1 0 0 0 0,1 0 0 0 0,1 1 0 0 0,-1-1 0 0 0,1 1 0 0 0,-1 9 0 0 0,4 47 3603 0 0,4-25-2674 0 0,13 45 1 0 0,-16-71-1555 0 0,5 21 453 0 0,-2-6-101 0 0,2 1-1 0 0,14 33 1 0 0,-22-59-848 0 0,1 1 1 0 0,-1-1-1 0 0,0 0 1 0 0,0 0-1 0 0,1 1 1 0 0,-1-1-1 0 0,0 0 0 0 0,0 0 1 0 0,0 1-1 0 0,0-1 1 0 0,-1 0-1 0 0,1 1 1 0 0,0-1-1 0 0,0 0 1 0 0,-1 0-1 0 0,1 1 1 0 0,-1-1-1 0 0,1 0 0 0 0,-1 0 1 0 0,1 0-1 0 0,-1 0 1 0 0,0 0-1 0 0,0 0 1 0 0,1 0-1 0 0,-1 0 1 0 0,0 0-1 0 0,0 0 1 0 0,0 0-1 0 0,0 0 0 0 0,0-1 1 0 0,0 1-1 0 0,0 0 1 0 0,-1-1-1 0 0,1 1 1 0 0,0-1-1 0 0,0 1 1 0 0,0-1-1 0 0,-1 1 1 0 0,1-1-1 0 0,0 0 0 0 0,-2 1 1 0 0,-68 12-658 0 0,57-11 636 0 0,-216 28 702 0 0,632-94 3133 0 0,-400 64-4201 0 0,-1-1 0 0 0,0 0 0 0 0,0 1 0 0 0,0 0 0 0 0,1-1 0 0 0,-1 1 0 0 0,0 0 0 0 0,1 0 1 0 0,-1 0-1 0 0,0 0 0 0 0,1 0 0 0 0,-1 0 0 0 0,0 0 0 0 0,0 0 0 0 0,1 0 0 0 0,-1 1 0 0 0,0-1 0 0 0,0 0 0 0 0,1 1 0 0 0,-1-1 0 0 0,0 1 0 0 0,0 0 0 0 0,0-1 0 0 0,0 1 0 0 0,0 0 1 0 0,1-1-1 0 0,-1 1 0 0 0,-1 0 0 0 0,1 0 0 0 0,2 2 0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0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1 115 204 0 0,'3'-2'533'0'0,"1"0"0"0"0,0 1 0 0 0,-1 0-1 0 0,1 0 1 0 0,0 0 0 0 0,0 0 0 0 0,-1 0 0 0 0,1 1 0 0 0,0 0 0 0 0,0 0-1 0 0,0 0 1 0 0,0 0 0 0 0,5 1 0 0 0,-2 1-7 0 0,1 0 1 0 0,-1 0-1 0 0,0 1 1 0 0,-1 0-1 0 0,1 0 1 0 0,10 6-1 0 0,4 6 420 0 0,-1 1 0 0 0,0 1-1 0 0,19 20 1 0 0,-31-28-327 0 0,30 33 1037 0 0,-2 2-1 0 0,-2 2 0 0 0,35 60 0 0 0,14 21 972 0 0,-57-88-1843 0 0,-13-19 97 0 0,1-1 1 0 0,19 21 0 0 0,-32-38-537 0 0,-1-2-308 0 0,0 0 0 0 0,1 1-1 0 0,-1-1 1 0 0,0 0 0 0 0,0 1 0 0 0,1-1 0 0 0,-1 0-1 0 0,0 0 1 0 0,1 1 0 0 0,-1-1 0 0 0,0 0 0 0 0,0 0 0 0 0,1 0-1 0 0,-1 1 1 0 0,1-1 0 0 0,-1 0 0 0 0,0 0 0 0 0,1 0-1 0 0,-1 0 1 0 0,0 0 0 0 0,1 0 0 0 0,-1 0 0 0 0,0 0-1 0 0,1 0 1 0 0,-1 0 0 0 0,1 0 0 0 0,-1 0 0 0 0,0 0 0 0 0,1 0-1 0 0,-1 0 1 0 0,0 0 0 0 0,1 0 0 0 0,-1 0 0 0 0,1-1-1 0 0,-1 1 1 0 0,0 0 0 0 0,1 0 0 0 0,-1 0 0 0 0,0-1 0 0 0,0 1-1 0 0,1 0 1 0 0,-1 0 0 0 0,1-1 0 0 0,7-8 91 0 0,0 1-1 0 0,0-1 1 0 0,-1-1 0 0 0,-1 1 0 0 0,1-1 0 0 0,-1 0-1 0 0,-1-1 1 0 0,0 1 0 0 0,0-1 0 0 0,-1 0 0 0 0,2-12-1 0 0,31-138 530 0 0,-37 158-650 0 0,28-234 149 0 0,-20 150-135 0 0,4 0-2734 0 0,-9 84 2459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08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19 716 0 0,'-20'-5'3196'0'0,"-2"4"8711"0"0,47 9-9618 0 0,4-4-995 0 0,0-1 0 0 0,0-1 1 0 0,0-2-1 0 0,56-5 0 0 0,-24 1-247 0 0,82-5 1438 0 0,82-2-441 0 0,-217 11-2535 0 0,25 1-1264 0 0,-19 4-2286 0 0,-8 6-4549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09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4 652 0 0,'-13'12'4306'0'0,"15"-5"1386"0"0,13-1-630 0 0,1-3-4866 0 0,25-1 1828 0 0,1-2 1 0 0,-1-2-1 0 0,0-1 1 0 0,55-12-1 0 0,-2 1-2415 0 0,-81 15-4907 0 0,-5-1 938 0 0,-3 0 1620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10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30 127 260 0 0,'-18'-7'670'0'0,"7"-6"11317"0"0,34 9-9649 0 0,112-5 1625 0 0,66-6-1041 0 0,-165 10-2212 0 0,0-1-1 0 0,0-2 1 0 0,49-18-1 0 0,-60 13-191 0 0,-22 10-366 0 0,1 0 1 0 0,0 1 0 0 0,0 0-1 0 0,0 0 1 0 0,0 0-1 0 0,0 0 1 0 0,0 1-1 0 0,0 0 1 0 0,6-2-1 0 0,-9 6-125 0 0,-1-1 0 0 0,0 0 1 0 0,0 1-1 0 0,0-1 0 0 0,-1 0 0 0 0,1 1 0 0 0,0-1 0 0 0,-1 0 1 0 0,1 1-1 0 0,-3 3 0 0 0,2-2-6 0 0,-4 25 58 0 0,-5 28 0 0 0,1 0 1 0 0,4 1-1 0 0,1 82 1 0 0,13-66 12 0 0,0 20 82 0 0,-9-93-185 0 0,-1 1 0 0 0,1-1 1 0 0,-1 1-1 0 0,1-1 0 0 0,-1 0 1 0 0,0 1-1 0 0,1-1 0 0 0,-1 0 0 0 0,0 1 1 0 0,0-1-1 0 0,0 0 0 0 0,0 0 1 0 0,0 0-1 0 0,0 0 0 0 0,0 0 0 0 0,0 0 1 0 0,-1 0-1 0 0,1 0 0 0 0,0 0 1 0 0,-1-1-1 0 0,1 1 0 0 0,0 0 0 0 0,-1-1 1 0 0,-1 1-1 0 0,-41 12-134 0 0,37-12 110 0 0,-332 64 68 0 0,341-62 1640 0 0,13 0-1171 0 0,20 2-142 0 0,212-5 518 0 0,-193-3-5416 0 0,-1-1-4556 0 0,-31 2 6117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1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45 180 0 0,'-1'-16'17768'0'0,"50"25"-11879"0"0,-46-9-5664 0 0,0 0 0 0 0,0 0 0 0 0,0 0 0 0 0,0 0 0 0 0,-1-1 0 0 0,1 1 0 0 0,0-1 0 0 0,0 0 0 0 0,-1 0 0 0 0,1 0 0 0 0,0 0 0 0 0,-1 0 0 0 0,1 0 0 0 0,-1-1 0 0 0,0 1 0 0 0,3-3 1 0 0,-4 4-198 0 0,-1 0 1 0 0,0 0 0 0 0,1-1-1 0 0,-1 1 1 0 0,0-1 0 0 0,1 1 0 0 0,-1 0-1 0 0,0-1 1 0 0,0 1 0 0 0,1 0 0 0 0,-1-1-1 0 0,0 1 1 0 0,0-1 0 0 0,0 1 0 0 0,0-1-1 0 0,1 1 1 0 0,-1-1 0 0 0,0 1 0 0 0,0-1-1 0 0,0 1 1 0 0,0-1 0 0 0,0 1 0 0 0,0 0-1 0 0,0-1 1 0 0,0 1 0 0 0,0-1 0 0 0,-1 1-1 0 0,1-1 1 0 0,0 1 0 0 0,0-1 0 0 0,0 1-1 0 0,0-1 1 0 0,-1 1 0 0 0,1 0-1 0 0,0-1 1 0 0,0 1 0 0 0,-1-1 0 0 0,1 1-1 0 0,0 0 1 0 0,-1-1 0 0 0,1 1 0 0 0,0 0-1 0 0,-1 0 1 0 0,0-1 0 0 0,-6-4-1886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1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260 207 72 0 0,'-1'-8'568'0'0,"0"-1"0"0"0,0 1 0 0 0,0 0 0 0 0,-1 0 0 0 0,0 0 0 0 0,-1 0-1 0 0,0 0 1 0 0,0 0 0 0 0,0 1 0 0 0,-1-1 0 0 0,-1 1 0 0 0,1 0 0 0 0,-1 0 0 0 0,0 1 0 0 0,0-1 0 0 0,-1 1 0 0 0,-9-8 0 0 0,6 7 129 0 0,0 0 0 0 0,0 0 1 0 0,-1 1-1 0 0,1 1 1 0 0,-1-1-1 0 0,0 2 1 0 0,-1-1-1 0 0,1 1 1 0 0,-1 1-1 0 0,0 0 1 0 0,0 0-1 0 0,-17-1 1 0 0,26 4-557 0 0,0-1-1 0 0,1 1 1 0 0,-1 0 0 0 0,0 0 0 0 0,0 0-1 0 0,0 0 1 0 0,0 0 0 0 0,1 1-1 0 0,-1-1 1 0 0,0 0 0 0 0,0 1 0 0 0,1-1-1 0 0,-1 1 1 0 0,0 0 0 0 0,1-1 0 0 0,-1 1-1 0 0,0 0 1 0 0,1 0 0 0 0,-1 0 0 0 0,-1 2-1 0 0,2-2-19 0 0,1 0 0 0 0,-1 1 0 0 0,1-1-1 0 0,-1 0 1 0 0,1 1 0 0 0,-1-1 0 0 0,1 0-1 0 0,0 1 1 0 0,0-1 0 0 0,0 1 0 0 0,-1-1-1 0 0,1 0 1 0 0,1 1 0 0 0,-1-1-1 0 0,0 1 1 0 0,0-1 0 0 0,0 0 0 0 0,1 1-1 0 0,0 1 1 0 0,2 5 131 0 0,0-1 1 0 0,1 0-1 0 0,0 0 0 0 0,0 0 1 0 0,1 0-1 0 0,-1-1 0 0 0,8 8 0 0 0,26 20 222 0 0,1-2-1 0 0,2-1 0 0 0,1-2 1 0 0,2-2-1 0 0,49 22 0 0 0,-11-3 44 0 0,-3-4-59 0 0,-38-21-177 0 0,-2 1 0 0 0,0 2 0 0 0,43 35 0 0 0,-80-58-266 0 0,-1 0-1 0 0,0 0 1 0 0,0 0 0 0 0,0 0-1 0 0,0 0 1 0 0,0 0 0 0 0,0 0 0 0 0,0 0-1 0 0,0 0 1 0 0,0 0 0 0 0,0 0-1 0 0,-1 1 1 0 0,1-1 0 0 0,0 0 0 0 0,-1 1-1 0 0,1-1 1 0 0,-1 0 0 0 0,0 1-1 0 0,1-1 1 0 0,-1 1 0 0 0,0 1 0 0 0,0-2-13 0 0,-1 0 1 0 0,1 0-1 0 0,-1 0 1 0 0,0 0-1 0 0,1-1 1 0 0,-1 1-1 0 0,0 0 1 0 0,0 0-1 0 0,1-1 1 0 0,-1 1 0 0 0,0 0-1 0 0,0-1 1 0 0,0 1-1 0 0,0-1 1 0 0,0 1-1 0 0,0-1 1 0 0,0 0-1 0 0,0 1 1 0 0,0-1-1 0 0,0 0 1 0 0,-2 1-1 0 0,-8 0-51 0 0,-1 1-1 0 0,1-1 0 0 0,-1-1 0 0 0,-12-1 0 0 0,-13-2-114 0 0,0-1 0 0 0,1-2 1 0 0,0-2-1 0 0,0-1 0 0 0,1-1 1 0 0,0-2-1 0 0,1-2 0 0 0,-49-27 0 0 0,81 40 154 0 0,-1 0 0 0 0,1 0 0 0 0,0-1 0 0 0,0 1 0 0 0,0-1-1 0 0,0 1 1 0 0,0-1 0 0 0,1 0 0 0 0,-1 0 0 0 0,0 0 0 0 0,1 0-1 0 0,-1 0 1 0 0,1 0 0 0 0,0-1 0 0 0,0 1 0 0 0,0 0 0 0 0,0-1-1 0 0,0 1 1 0 0,0 0 0 0 0,1-1 0 0 0,-1 1 0 0 0,1-1-1 0 0,0 1 1 0 0,-1-1 0 0 0,1 0 0 0 0,0 1 0 0 0,1-1 0 0 0,-1 1-1 0 0,0-1 1 0 0,1 1 0 0 0,-1-1 0 0 0,1 1 0 0 0,0 0 0 0 0,0-1-1 0 0,0 1 1 0 0,0 0 0 0 0,0-1 0 0 0,1 1 0 0 0,-1 0 0 0 0,1 0-1 0 0,2-3 1 0 0,7-9 12 0 0,2-1 0 0 0,0 2 0 0 0,0 0 0 0 0,24-17 0 0 0,-26 21 11 0 0,-5 4-16 0 0,6-4 44 0 0,-1-1 1 0 0,1 0-1 0 0,-2 0 0 0 0,0-1 1 0 0,14-19-1 0 0,-23 28-36 0 0,0 0 0 0 0,1 0-1 0 0,-1-1 1 0 0,0 1 0 0 0,0-1 0 0 0,0 1 0 0 0,0-1 0 0 0,-1 1 0 0 0,1-1-1 0 0,-1 1 1 0 0,1-1 0 0 0,-1 0 0 0 0,0 1 0 0 0,0-1 0 0 0,0 0-1 0 0,0 1 1 0 0,-1-1 0 0 0,1 0 0 0 0,-1 1 0 0 0,1-1 0 0 0,-1 1-1 0 0,0-1 1 0 0,0 1 0 0 0,0-1 0 0 0,-1 1 0 0 0,1 0 0 0 0,0-1 0 0 0,-1 1-1 0 0,0 0 1 0 0,1 0 0 0 0,-1 0 0 0 0,0 0 0 0 0,0 1 0 0 0,0-1-1 0 0,0 0 1 0 0,0 1 0 0 0,-1-1 0 0 0,-2-1 0 0 0,-6-3-55 0 0,0 0 0 0 0,0 1 0 0 0,-1 0 1 0 0,0 0-1 0 0,0 1 0 0 0,0 1 0 0 0,0 0 0 0 0,-21-2 1 0 0,23 4-444 0 0,0 1 0 0 0,0 0 0 0 0,0 0 0 0 0,0 1 0 0 0,0 0 0 0 0,-17 4 0 0 0,12 4-2574 0 0,9-1-3877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2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16 420 0 0,'0'0'711'0'0,"-12"-16"8553"0"0,8 24-8705 0 0,0-1 0 0 0,0 1 0 0 0,0 0 0 0 0,1 0 0 0 0,0 0 0 0 0,1 0 0 0 0,0 1 0 0 0,-2 13 0 0 0,-5 75 1623 0 0,8-85-1910 0 0,-3 301 4747 0 0,4-211-5341 0 0,1-97-606 0 0,1 1-711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25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3 588 0 0,'-13'0'1012'0'0,"-42"-3"11301"0"0,80 3-10285 0 0,382 7 6010 0 0,-7-1-4931 0 0,-388-6-2721 0 0,1 4-4727 0 0,-13-3 4112 0 0,0-1 0 0 0,1 1 0 0 0,-1-1 1 0 0,0 1-1 0 0,0-1 0 0 0,0 1 0 0 0,1-1 0 0 0,-1 1 1 0 0,0-1-1 0 0,0 1 0 0 0,0-1 0 0 0,0 1 1 0 0,0-1-1 0 0,0 1 0 0 0,0-1 0 0 0,0 1 1 0 0,0-1-1 0 0,0 1 0 0 0,-1-1 0 0 0,1 1 1 0 0,0-1-1 0 0,0 1 0 0 0,0-1 0 0 0,-1 1 1 0 0,1-1-1 0 0,0 1 0 0 0,0-1 0 0 0,-1 1 1 0 0,1-1-1 0 0,0 0 0 0 0,-1 1 0 0 0,1-1 0 0 0,-1 0 1 0 0,1 1-1 0 0,0-1 0 0 0,-1 0 0 0 0,1 1 1 0 0,-1-1-1 0 0,1 0 0 0 0,-1 0 0 0 0,1 0 1 0 0,-2 1-1 0 0,-3 3-2052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57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1012 0 0,'0'0'12258'0'0,"3"3"-10677"0"0,16 15 1972 0 0,23 29 0 0 0,4 5-476 0 0,-45-51-3060 0 0,7 8 643 0 0,1 0 0 0 0,1 0-1 0 0,0-1 1 0 0,0 0 0 0 0,21 11 0 0 0,-28-18-582 0 0,-1 0 0 0 0,1 1 1 0 0,0-2-1 0 0,-1 1 1 0 0,1 0-1 0 0,0-1 0 0 0,0 1 1 0 0,0-1-1 0 0,-1 0 1 0 0,1 0-1 0 0,0 0 0 0 0,0 0 1 0 0,0 0-1 0 0,0-1 1 0 0,-1 1-1 0 0,1-1 0 0 0,0 0 1 0 0,0 0-1 0 0,-1 0 1 0 0,1 0-1 0 0,0 0 0 0 0,-1-1 1 0 0,0 1-1 0 0,1-1 1 0 0,-1 1-1 0 0,0-1 0 0 0,0 0 1 0 0,1 0-1 0 0,-1 0 1 0 0,-1 0-1 0 0,1 0 0 0 0,3-6 1 0 0,1 0-29 0 0,-1-1 0 0 0,0 1 0 0 0,0-1 0 0 0,-1-1 0 0 0,0 1 0 0 0,-1-1 0 0 0,1 1 0 0 0,-2-1 0 0 0,0 0 0 0 0,0 0 0 0 0,-1-1-1 0 0,0 1 1 0 0,0 0 0 0 0,-1 0 0 0 0,-1 0 0 0 0,-1-12 0 0 0,-6 7-622 0 0,3 2-828 0 0,6 8-2989 0 0,15-3-7243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2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15 4 0 0,'-23'-15'11338'0'0,"4"29"-9818"0"0,0 0 0 0 0,1 1-1 0 0,-27 29 1 0 0,9-8-645 0 0,-40 31 746 0 0,-89 61 1 0 0,165-128-2080 0 0,25-7-6491 0 0,-5 0 4591 0 0,-2-3 337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2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7 340 0 0,'0'0'929'0'0,"-18"-6"6149"0"0,9 10-6036 0 0,1 1-1 0 0,-1 0 1 0 0,1 0-1 0 0,-14 13 1 0 0,-55 62 2029 0 0,37-36-1927 0 0,-44 43 721 0 0,-42 43-1378 0 0,138-134-8318 0 0,-6 1 6824 0 0,10-5-928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26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0 368 0 0,'0'0'1891'0'0,"-3"2"-743"0"0,-15 10 665 0 0,0 0 0 0 0,1 1 0 0 0,-17 17 0 0 0,-88 99 3884 0 0,86-87-4121 0 0,-2 5-195 0 0,3-2-3557 0 0,34-37-3489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2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 24 0 0,'-37'2'17875'0'0,"53"2"-17170"0"0,-1-2 0 0 0,1 0-1 0 0,0-1 1 0 0,0 0 0 0 0,-1-1 0 0 0,1-1 0 0 0,20-4-1 0 0,11 2 197 0 0,-2 1-215 0 0,12 0-1007 0 0,-38 0-3741 0 0,1 0-3416 0 0,-11 1 5204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29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87 248 0 0,'-10'-28'4474'0'0,"10"25"-4031"0"0,0 0 0 0 0,-1 0 1 0 0,0 0-1 0 0,1 1 0 0 0,-1-1 0 0 0,0 0 0 0 0,-1 1 0 0 0,1-1 1 0 0,0 1-1 0 0,-1-1 0 0 0,1 1 0 0 0,-1 0 0 0 0,0-1 1 0 0,0 1-1 0 0,0 0 0 0 0,0 0 0 0 0,0 0 0 0 0,0 1 1 0 0,0-1-1 0 0,-1 0 0 0 0,1 1 0 0 0,-1 0 0 0 0,1-1 0 0 0,-1 1 1 0 0,-4-1-1 0 0,1 1-160 0 0,0 0 0 0 0,0 1 1 0 0,0 0-1 0 0,-1 0 0 0 0,1 1 0 0 0,0 0 1 0 0,0 0-1 0 0,1 0 0 0 0,-1 1 0 0 0,0 0 1 0 0,0 0-1 0 0,1 0 0 0 0,-1 1 0 0 0,1 0 1 0 0,0 0-1 0 0,-1 0 0 0 0,-5 6 0 0 0,-11 8 237 0 0,0 0 0 0 0,-22 26-1 0 0,43-42-512 0 0,-10 10 209 0 0,0 2-1 0 0,0-1 0 0 0,1 1 0 0 0,0 1 0 0 0,2 0 0 0 0,-1 0 0 0 0,2 1 0 0 0,0-1 1 0 0,0 2-1 0 0,2-1 0 0 0,-7 25 0 0 0,11-30-120 0 0,-1 0 0 0 0,2 1 0 0 0,-1-1 0 0 0,1 1 0 0 0,1-1 0 0 0,0 1 0 0 0,1-1 1 0 0,0 0-1 0 0,0 1 0 0 0,1-1 0 0 0,0 0 0 0 0,1-1 0 0 0,0 1 0 0 0,0 0 0 0 0,1-1 0 0 0,1 0 0 0 0,-1 0 0 0 0,2-1 0 0 0,8 10 1 0 0,-6-8-49 0 0,1 0 1 0 0,1-1-1 0 0,0 0 1 0 0,0-1-1 0 0,1 0 1 0 0,0-1-1 0 0,0 0 1 0 0,1-1-1 0 0,0 0 1 0 0,0-1-1 0 0,0 0 1 0 0,28 4 0 0 0,-33-7-117 0 0,1 0 1 0 0,0-1-1 0 0,0 0 1 0 0,0-1 0 0 0,0 0-1 0 0,0 0 1 0 0,0-1 0 0 0,-1 0-1 0 0,1-1 1 0 0,0 0-1 0 0,0 0 1 0 0,-1-1 0 0 0,0 0-1 0 0,1 0 1 0 0,-1-1 0 0 0,0 0-1 0 0,-1-1 1 0 0,1 0 0 0 0,-1 0-1 0 0,0 0 1 0 0,11-11-1 0 0,-17 15 48 0 0,0 0 0 0 0,0 0-1 0 0,0 0 1 0 0,0 0 0 0 0,0 0-1 0 0,0 0 1 0 0,0-1-1 0 0,0 1 1 0 0,-1 0 0 0 0,1-1-1 0 0,0 1 1 0 0,-1-1-1 0 0,1 1 1 0 0,-1-1 0 0 0,1 1-1 0 0,-1-1 1 0 0,0 1 0 0 0,0-1-1 0 0,0 1 1 0 0,0-1-1 0 0,0 1 1 0 0,0-1 0 0 0,0 1-1 0 0,0-1 1 0 0,0 1-1 0 0,-1-1 1 0 0,1 1 0 0 0,-1-2-1 0 0,-1 0 5 0 0,0 1-1 0 0,0 0 1 0 0,0-1-1 0 0,0 1 0 0 0,-1 0 1 0 0,1 1-1 0 0,0-1 1 0 0,-1 0-1 0 0,1 1 1 0 0,-1-1-1 0 0,0 1 0 0 0,0 0 1 0 0,-3-2-1 0 0,-10-2-15 0 0,-1 1 0 0 0,1 0-1 0 0,-1 1 1 0 0,-17 0 0 0 0,16 2 33 0 0,-1 1 0 0 0,1 1-1 0 0,-32 5 1 0 0,44-6-79 0 0,0 2 0 0 0,0-1 0 0 0,1 0 0 0 0,-1 1 0 0 0,0 0 0 0 0,1 1 0 0 0,-1-1 0 0 0,1 1 0 0 0,0 0 0 0 0,0 0 0 0 0,0 0 0 0 0,0 1 0 0 0,1 0 0 0 0,-1 0 0 0 0,-5 7 0 0 0,10-11-33 0 0,0 1 0 0 0,-1 0 0 0 0,1-1 1 0 0,0 1-1 0 0,-1 0 0 0 0,1 0 0 0 0,0-1 0 0 0,0 1 1 0 0,0 0-1 0 0,-1 0 0 0 0,1-1 0 0 0,0 1 0 0 0,0 0 1 0 0,0 0-1 0 0,0-1 0 0 0,1 1 0 0 0,-1 0 0 0 0,0 0 0 0 0,0-1 1 0 0,0 1-1 0 0,1 0 0 0 0,-1 0 0 0 0,0-1 0 0 0,1 1 1 0 0,-1 0-1 0 0,0-1 0 0 0,1 1 0 0 0,-1 0 0 0 0,1-1 1 0 0,-1 1-1 0 0,1-1 0 0 0,-1 1 0 0 0,1-1 0 0 0,0 1 0 0 0,-1-1 1 0 0,1 1-1 0 0,0-1 0 0 0,-1 0 0 0 0,2 1 0 0 0,31 11-6156 0 0,-16-8 3961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30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71 272 0 0,'-7'-4'547'0'0,"-15"-11"5837"0"0,20 8-1956 0 0,14 3-265 0 0,92-1-109 0 0,-53 4-3642 0 0,0-2 0 0 0,0-3 0 0 0,79-18-1 0 0,-130 23-415 0 0,1 1-1 0 0,0 0 1 0 0,-1 0-1 0 0,1 0 1 0 0,0 0-1 0 0,-1 0 1 0 0,1-1-1 0 0,0 1 0 0 0,-1 0 1 0 0,1 1-1 0 0,0-1 1 0 0,-1 0-1 0 0,1 0 1 0 0,0 0-1 0 0,-1 0 1 0 0,1 0-1 0 0,0 1 1 0 0,-1-1-1 0 0,1 0 1 0 0,0 1-1 0 0,-1-1 0 0 0,1 0 1 0 0,-1 1-1 0 0,1-1 1 0 0,-1 1-1 0 0,1-1 1 0 0,-1 1-1 0 0,1-1 1 0 0,0 1-1 0 0,5 24-10 0 0,-12 35 131 0 0,5-53-98 0 0,-29 236 597 0 0,32-199-1240 0 0,1-26-2039 0 0,0 1-4724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3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80 1008 0 0,'-1'0'275'0'0,"1"0"1"0"0,-1 0-1 0 0,1-1 0 0 0,-1 1 1 0 0,1 0-1 0 0,-1 0 0 0 0,1 0 1 0 0,-1 0-1 0 0,1 0 0 0 0,-1-1 1 0 0,1 1-1 0 0,-1 0 0 0 0,1-1 0 0 0,0 1 1 0 0,-1 0-1 0 0,1 0 0 0 0,-1-1 1 0 0,1 1-1 0 0,0-1 0 0 0,-1 1 1 0 0,1 0-1 0 0,0-1 0 0 0,-1 1 1 0 0,1-1-1 0 0,0 1 0 0 0,0-1 1 0 0,0 1-1 0 0,-1-1 0 0 0,1 1 1 0 0,0-1-1 0 0,0 1 0 0 0,0-1 0 0 0,0 1 1 0 0,0-1-1 0 0,0 1 0 0 0,0-1 1 0 0,0 1-1 0 0,0-1 0 0 0,0 1 1 0 0,0-1-1 0 0,0 1 0 0 0,0-1 1 0 0,1 1-1 0 0,-1-1 0 0 0,0 1 1 0 0,1-1-1 0 0,26-18 5040 0 0,44-5-1845 0 0,-33 17-2964 0 0,-15 2-2805 0 0,1 0-5475 0 0,-17 3 5517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3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88 740 0 0,'-9'-73'8900'0'0,"5"58"-236"0"0,-1 35-8406 0 0,2-1-1 0 0,0 1 0 0 0,0 31 0 0 0,3-41-1553 0 0,1 0 0 0 0,-1 0 0 0 0,2 1 0 0 0,0-1 0 0 0,3 13-1 0 0,0-10-686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3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26 692 0 0,'26'-17'7161'0'0,"-11"14"-5487"0"0,1 0 0 0 0,1 2 0 0 0,-1-1 0 0 0,21 2 0 0 0,-32 0-1464 0 0,-1 0 0 0 0,1 1 0 0 0,0-1-1 0 0,0 1 1 0 0,-1 0 0 0 0,1 1-1 0 0,0-1 1 0 0,-1 1 0 0 0,1-1 0 0 0,-1 1-1 0 0,0 1 1 0 0,0-1 0 0 0,1 1-1 0 0,-1-1 1 0 0,-1 1 0 0 0,1 0-1 0 0,0 1 1 0 0,5 5 0 0 0,-7-5-106 0 0,-1 0 0 0 0,1 1 1 0 0,0-1-1 0 0,-1 1 0 0 0,0-1 0 0 0,0 1 1 0 0,0-1-1 0 0,-1 1 0 0 0,0-1 0 0 0,1 1 1 0 0,-1 0-1 0 0,-1-1 0 0 0,1 1 0 0 0,-1-1 1 0 0,0 1-1 0 0,0-1 0 0 0,0 1 0 0 0,-1-1 1 0 0,-3 9-1 0 0,-2 2-62 0 0,0 0 0 0 0,-1-1 0 0 0,-1 0 0 0 0,-12 17 0 0 0,4-13-85 0 0,0 0 0 0 0,-1-1 1 0 0,0-1-1 0 0,-1-1 0 0 0,-28 17 0 0 0,-7 6-97 0 0,54-37 168 0 0,1 0 0 0 0,-1-1 0 0 0,1 1 0 0 0,-1 0 0 0 0,1-1 0 0 0,-1 1 0 0 0,1 0 0 0 0,0-1 0 0 0,-1 1 1 0 0,1-1-1 0 0,0 1 0 0 0,0-1 0 0 0,-1 0 0 0 0,1 1 0 0 0,0-1 0 0 0,0 0 0 0 0,0 1 0 0 0,0-1 0 0 0,-1 0 0 0 0,1 0 0 0 0,0 0 0 0 0,0 0 0 0 0,0 0 0 0 0,0 0 0 0 0,0 0 0 0 0,1 0 0 0 0,31 6 580 0 0,10 0 428 0 0,57 16-1 0 0,-57-11-772 0 0,49 6 0 0 0,-74-16-2916 0 0,-7-3-6635 0 0,-7 0 6866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3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32 588 0 0,'-2'-12'1919'0'0,"-4"-8"10157"0"0,1 65-9542 0 0,4-23-1973 0 0,-3 44 452 0 0,4 1 0 0 0,2-1 0 0 0,11 67 0 0 0,-12-125-1427 0 0,6 20-2037 0 0,5-12-5690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00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275 137 692 0 0,'2'-5'462'0'0,"-1"0"0"0"0,1 1 0 0 0,0-1 0 0 0,0 1 0 0 0,1 0 0 0 0,-1-1 0 0 0,1 1 0 0 0,0 0 0 0 0,0 0 0 0 0,0 1 0 0 0,0-1 0 0 0,1 1 0 0 0,-1-1 0 0 0,1 1 0 0 0,0 0 0 0 0,8-4 0 0 0,7-4 935 0 0,0 0 0 0 0,27-9 0 0 0,-40 18-1043 0 0,4-3 389 0 0,-1 1 0 0 0,2 1 0 0 0,-1 0 0 0 0,14-2 0 0 0,-22 4-606 0 0,-1 1 0 0 0,1 0 0 0 0,0 0 0 0 0,0-1 1 0 0,-1 1-1 0 0,1 0 0 0 0,0 1 0 0 0,0-1 0 0 0,-1 0 0 0 0,1 0 0 0 0,0 1 1 0 0,0-1-1 0 0,-1 1 0 0 0,1-1 0 0 0,0 1 0 0 0,-1 0 0 0 0,1 0 0 0 0,-1 0 1 0 0,1 0-1 0 0,-1 0 0 0 0,0 0 0 0 0,1 0 0 0 0,-1 0 0 0 0,0 0 0 0 0,1 1 1 0 0,-1-1-1 0 0,0 1 0 0 0,0-1 0 0 0,0 1 0 0 0,-1-1 0 0 0,1 1 0 0 0,0-1 1 0 0,0 3-1 0 0,0-1-13 0 0,-1 0 0 0 0,0 1 1 0 0,0-1-1 0 0,0 0 0 0 0,-1 0 0 0 0,1 0 1 0 0,-1 0-1 0 0,0 0 0 0 0,0 0 1 0 0,0 0-1 0 0,0 0 0 0 0,0 0 1 0 0,-3 4-1 0 0,-23 36 476 0 0,26-40-566 0 0,-14 16 155 0 0,0 0 0 0 0,-1-1 0 0 0,-1 0 0 0 0,0-2 0 0 0,-1 0 0 0 0,-1-1 0 0 0,-32 20 0 0 0,-12 1 162 0 0,-79 32-1 0 0,40-21-194 0 0,100-47-159 0 0,1 1-1 0 0,0-1 0 0 0,-1 1 1 0 0,1 0-1 0 0,0-1 0 0 0,-1 1 1 0 0,1 0-1 0 0,0 0 1 0 0,0 0-1 0 0,0 0 0 0 0,0 0 1 0 0,0 0-1 0 0,0 0 0 0 0,0 0 1 0 0,-2 3-1 0 0,4-4 8 0 0,-1 1 0 0 0,0-1 0 0 0,0 0 0 0 0,0 1 0 0 0,1-1 0 0 0,-1 1 0 0 0,0-1 0 0 0,0 0-1 0 0,1 1 1 0 0,-1-1 0 0 0,0 1 0 0 0,1-1 0 0 0,-1 0 0 0 0,0 0 0 0 0,1 1 0 0 0,-1-1 0 0 0,1 0 0 0 0,-1 1 0 0 0,0-1 0 0 0,1 0 0 0 0,-1 0 0 0 0,1 0 0 0 0,-1 0 0 0 0,1 1 0 0 0,-1-1 0 0 0,1 0-1 0 0,-1 0 1 0 0,1 0 0 0 0,0 0 0 0 0,50 3 320 0 0,-29-3-173 0 0,144 5 943 0 0,-141-3-826 0 0,1 1 0 0 0,-1 1 0 0 0,0 2 0 0 0,34 12 0 0 0,-19 2 135 0 0,5 2-3685 0 0,-17-16-6395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33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54 672 0 0,'-22'-15'5269'0'0,"22"15"-5138"0"0,0 0 0 0 0,0-1 1 0 0,-1 1-1 0 0,1 0 0 0 0,0 0 0 0 0,0 0 0 0 0,0 0 1 0 0,0-1-1 0 0,0 1 0 0 0,0 0 0 0 0,0 0 0 0 0,-1-1 1 0 0,1 1-1 0 0,0 0 0 0 0,0 0 0 0 0,0 0 0 0 0,0-1 0 0 0,0 1 1 0 0,0 0-1 0 0,0 0 0 0 0,0-1 0 0 0,0 1 0 0 0,0 0 1 0 0,1 0-1 0 0,-1 0 0 0 0,0-1 0 0 0,0 1 0 0 0,0 0 1 0 0,0 0-1 0 0,0 0 0 0 0,0-1 0 0 0,0 1 0 0 0,0 0 0 0 0,1 0 1 0 0,-1 0-1 0 0,0-1 0 0 0,0 1 0 0 0,0 0 0 0 0,0 0 1 0 0,1 0-1 0 0,-1 0 0 0 0,0 0 0 0 0,0 0 0 0 0,0-1 1 0 0,1 1-1 0 0,43-7 7105 0 0,-31 6-7848 0 0,138-7 4849 0 0,32-4-1538 0 0,-155 11-5373 0 0,-10 2-5867 0 0,-12-1 6085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34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9 125 308 0 0,'-1'-1'255'0'0,"1"0"1"0"0,-1 1-1 0 0,0-1 1 0 0,1 0-1 0 0,-1 0 0 0 0,0 0 1 0 0,1 0-1 0 0,-1 0 0 0 0,1 0 1 0 0,-1 0-1 0 0,1 1 0 0 0,0-1 1 0 0,-1-1-1 0 0,1 1 1 0 0,0 0-1 0 0,0 0 0 0 0,0 0 1 0 0,0 0-1 0 0,0 0 0 0 0,0 0 1 0 0,0 0-1 0 0,0 0 1 0 0,0 0-1 0 0,0 0 0 0 0,0 0 1 0 0,1-2-1 0 0,0 2 18 0 0,1-1-1 0 0,-1 1 1 0 0,0-1-1 0 0,1 1 1 0 0,-1-1-1 0 0,1 1 1 0 0,-1 0-1 0 0,1 0 1 0 0,-1 0-1 0 0,1 0 1 0 0,0 0-1 0 0,0 0 1 0 0,2-1-1 0 0,9-2 544 0 0,1 1 0 0 0,-1 0 0 0 0,19-2 0 0 0,-25 4-369 0 0,32-5 601 0 0,60-8 2333 0 0,96-28-1 0 0,-194 42-3337 0 0,0 0 1 0 0,0 0-1 0 0,0 0 0 0 0,0 0 1 0 0,0 0-1 0 0,0 0 0 0 0,0 0 1 0 0,0 0-1 0 0,0 0 0 0 0,0 1 1 0 0,0-1-1 0 0,0 0 0 0 0,0 0 1 0 0,0 1-1 0 0,0-1 0 0 0,0 1 1 0 0,-1-1-1 0 0,1 1 0 0 0,0-1 1 0 0,0 1-1 0 0,0 0 0 0 0,-1-1 1 0 0,1 1-1 0 0,0 0 0 0 0,-1 0 1 0 0,1-1-1 0 0,0 1 0 0 0,-1 0 1 0 0,1 0-1 0 0,-1 0 0 0 0,0 0 1 0 0,1 0-1 0 0,-1 0 0 0 0,0-1 1 0 0,1 1-1 0 0,-1 0 0 0 0,0 0 0 0 0,0 0 1 0 0,0 0-1 0 0,0 2 0 0 0,4 53 87 0 0,-3-37 3 0 0,8 59 501 0 0,3-1 1 0 0,32 111-1 0 0,-40-172-549 0 0,0-3-93 0 0,0 0 0 0 0,-1 1-1 0 0,0-1 1 0 0,-2 1 0 0 0,1 0-1 0 0,-2 24 1 0 0,0-37-77 0 0,-1 1 0 0 0,0-1 0 0 0,1 0 0 0 0,-1 0-1 0 0,0 0 1 0 0,1 0 0 0 0,-1 0 0 0 0,0 0 0 0 0,0-1 0 0 0,0 1 0 0 0,0 0-1 0 0,0 0 1 0 0,0-1 0 0 0,0 1 0 0 0,0 0 0 0 0,0-1 0 0 0,0 1 0 0 0,0-1-1 0 0,0 1 1 0 0,-1-1 0 0 0,1 0 0 0 0,0 0 0 0 0,-2 1 0 0 0,-35 4-587 0 0,28-4 374 0 0,-221 19-363 0 0,320-15 4641 0 0,8-5-2591 0 0,91-7 82 0 0,-177 6-2840 0 0,2-1-1049 0 0,-2 0-6722 0 0,-3 1 6267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3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19 72 0 0,'-1'-2'165'0'0,"1"1"1"0"0,-1 0-1 0 0,0 0 1 0 0,0 0-1 0 0,0 0 1 0 0,1 0-1 0 0,-1 0 1 0 0,0 0-1 0 0,0 0 1 0 0,0 0-1 0 0,-1 0 0 0 0,1 1 1 0 0,0-1-1 0 0,0 0 1 0 0,0 1-1 0 0,-1-1 1 0 0,1 1-1 0 0,0-1 1 0 0,0 1-1 0 0,-1-1 1 0 0,1 1-1 0 0,0 0 0 0 0,-1 0 1 0 0,1 0-1 0 0,-2 0 1 0 0,0 0 93 0 0,1 1 1 0 0,-1 0-1 0 0,1 0 0 0 0,-1 0 1 0 0,1 0-1 0 0,-1 0 1 0 0,1 0-1 0 0,0 1 0 0 0,-1-1 1 0 0,1 1-1 0 0,-4 3 1 0 0,-3 4 531 0 0,0 1 1 0 0,0 1 0 0 0,-13 20 0 0 0,7-6-17 0 0,1 1 1 0 0,1 0-1 0 0,1 1 0 0 0,1 0 1 0 0,2 1-1 0 0,1 0 1 0 0,1 1-1 0 0,-6 51 1 0 0,11-58-301 0 0,1 1 1 0 0,1-1 0 0 0,1 1 0 0 0,0-1-1 0 0,2 0 1 0 0,1 1 0 0 0,1-1 0 0 0,0-1-1 0 0,2 1 1 0 0,0-1 0 0 0,2 0 0 0 0,11 20 0 0 0,-14-31-311 0 0,0 0 0 0 0,1 0 0 0 0,0-1 0 0 0,1 0 1 0 0,0-1-1 0 0,0 0 0 0 0,1 0 0 0 0,0 0 0 0 0,20 11 1 0 0,-3-7-3539 0 0,2-6-3759 0 0,-22-5 4568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3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32 0 0,'7'-37'5892'0'0,"-2"30"-5231"0"0,0 0 1 0 0,1 1-1 0 0,-1-1 1 0 0,1 1-1 0 0,0 0 1 0 0,1 1-1 0 0,0 0 1 0 0,-1 0-1 0 0,2 0 1 0 0,-1 1-1 0 0,0 0 1 0 0,13-5-1 0 0,-12 5-223 0 0,1 1-1 0 0,-1 0 1 0 0,1 0-1 0 0,0 1 0 0 0,0 0 1 0 0,-1 1-1 0 0,1-1 0 0 0,1 2 1 0 0,-1-1-1 0 0,0 1 0 0 0,15 3 1 0 0,-21-3-331 0 0,0 1-1 0 0,0 0 1 0 0,0 0 0 0 0,0 0-1 0 0,-1 0 1 0 0,1 0 0 0 0,0 1 0 0 0,0-1-1 0 0,-1 1 1 0 0,1 0 0 0 0,-1 0-1 0 0,0 0 1 0 0,1 0 0 0 0,-1 0-1 0 0,0 0 1 0 0,0 1 0 0 0,0-1 0 0 0,-1 1-1 0 0,1-1 1 0 0,2 6 0 0 0,-2-3-27 0 0,-1 0 0 0 0,0 1 0 0 0,0-1 1 0 0,0 0-1 0 0,-1 0 0 0 0,0 1 0 0 0,0-1 0 0 0,0 0 1 0 0,0 1-1 0 0,-1-1 0 0 0,-2 7 0 0 0,-1 5-49 0 0,-2 0-1 0 0,0-1 0 0 0,-1 1 1 0 0,0-1-1 0 0,-2 0 1 0 0,-13 19-1 0 0,10-19-133 0 0,-1 0 1 0 0,0-1-1 0 0,-1-1 0 0 0,-1 0 0 0 0,0-1 0 0 0,-1-1 1 0 0,0 0-1 0 0,-1-1 0 0 0,0-1 0 0 0,-1-1 0 0 0,-28 12 1 0 0,45-21 50 0 0,32 34-139 0 0,-21-25 275 0 0,1 0 1 0 0,0-1-1 0 0,0-1 1 0 0,1 0-1 0 0,0 0 1 0 0,0-1-1 0 0,1-1 1 0 0,0 0-1 0 0,22 6 1 0 0,-25-10 4 0 0,-1 1 0 0 0,1-2 0 0 0,-1 1 0 0 0,1-1 0 0 0,-1 0 0 0 0,1-1 0 0 0,-1 0 0 0 0,1-1 0 0 0,-1 0 0 0 0,0 0 0 0 0,0-1 0 0 0,0 0 0 0 0,0-1 0 0 0,14-8 0 0 0,-17 9 136 0 0,-1-1 0 0 0,1 0 0 0 0,-1-1 1 0 0,0 1-1 0 0,0-1 0 0 0,6-8 1 0 0,1-14-1284 0 0,-11 26 679 0 0,-1 0-1 0 0,0 0 1 0 0,0 0 0 0 0,0-1-1 0 0,0 1 1 0 0,-1 0 0 0 0,1 0-1 0 0,0-1 1 0 0,0 1 0 0 0,-1 0-1 0 0,1 0 1 0 0,-1 0 0 0 0,1 0-1 0 0,-1-1 1 0 0,1 1 0 0 0,-1 0-1 0 0,0 0 1 0 0,1 0 0 0 0,-1 0-1 0 0,-1-1 1 0 0,2-8-4713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36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84 292 0 0,'-2'-24'1705'0'0,"0"-14"2594"0"0,8 17 5646 0 0,-1 65-8588 0 0,10-14-3918 0 0,3-13-2411 0 0,-12-11 3248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3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3 500 0 0,'0'0'264'0'0,"1"-1"-1"0"0,-1 1 1 0 0,1 0 0 0 0,-1 0 0 0 0,1-1-1 0 0,-1 1 1 0 0,1 0 0 0 0,-1 0-1 0 0,1 0 1 0 0,-1 0 0 0 0,1 0-1 0 0,-1 0 1 0 0,1 0 0 0 0,-1 0 0 0 0,1 0-1 0 0,-1 0 1 0 0,1 0 0 0 0,-1 0-1 0 0,1 0 1 0 0,-1 0 0 0 0,1 1-1 0 0,-1-1 1 0 0,1 0 0 0 0,-1 0 0 0 0,0 0-1 0 0,1 1 1 0 0,-1-1 0 0 0,1 0-1 0 0,-1 1 1 0 0,0-1 0 0 0,1 0-1 0 0,-1 1 1 0 0,1-1 0 0 0,-1 0 0 0 0,0 1-1 0 0,0-1 1 0 0,1 1 0 0 0,-1-1-1 0 0,0 1 1 0 0,0-1 0 0 0,0 1-1 0 0,1-1 1 0 0,-1 1 0 0 0,-9 28 3706 0 0,-28 26-2136 0 0,36-55-1781 0 0,-34 40 1202 0 0,-21 28 511 0 0,53-64-1627 0 0,1 0-1 0 0,-1 1 0 0 0,0-1 0 0 0,1 1 0 0 0,0-1 0 0 0,0 1 0 0 0,1 0 1 0 0,-1 0-1 0 0,1 0 0 0 0,0 0 0 0 0,1 0 0 0 0,-1 0 0 0 0,1 8 0 0 0,0-10-78 0 0,1 0-1 0 0,0 1 1 0 0,0-1-1 0 0,1 0 0 0 0,-1 0 1 0 0,1 0-1 0 0,-1 0 1 0 0,1 0-1 0 0,0 0 0 0 0,0 0 1 0 0,0 0-1 0 0,1-1 1 0 0,-1 1-1 0 0,1-1 0 0 0,-1 0 1 0 0,1 0-1 0 0,0 0 1 0 0,0 0-1 0 0,0 0 0 0 0,0 0 1 0 0,0-1-1 0 0,0 1 1 0 0,0-1-1 0 0,4 1 0 0 0,12 4 95 0 0,0-1-1 0 0,1 0 0 0 0,19 1 1 0 0,-16-2-16 0 0,89 12-731 0 0,-89-14-3002 0 0,-1-2-3290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3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11 264 0 0,'0'-10'14859'0'0,"8"101"-8267"0"0,2-37-4413 0 0,3-1-1 0 0,22 57 1 0 0,-27-93-984 0 0,2-8-3520 0 0,-8-8 1152 0 0,1-1-1 0 0,0 1 1 0 0,-1-1-1 0 0,1 0 1 0 0,0 0-1 0 0,0 0 1 0 0,-1 0 0 0 0,1 0-1 0 0,5-2 1 0 0,-2 1-1465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3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2 300 0 0,'2'-2'12092'0'0,"3"14"-9340"0"0,3 23-1696 0 0,-9 13 826 0 0,0-13-1334 0 0,1 0 0 0 0,2 0 1 0 0,10 56-1 0 0,-5-72-2873 0 0,3-5-4615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3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30 532 0 0,'-29'-11'6121'0'0,"29"11"-5982"0"0,0 0 0 0 0,0-1 0 0 0,0 1 0 0 0,-1 0 0 0 0,1 0 1 0 0,0 0-1 0 0,0-1 0 0 0,0 1 0 0 0,0 0 0 0 0,0 0 0 0 0,0 0 0 0 0,0-1 0 0 0,0 1 0 0 0,0 0 1 0 0,0 0-1 0 0,0-1 0 0 0,0 1 0 0 0,0 0 0 0 0,1 0 0 0 0,-1 0 0 0 0,0-1 0 0 0,0 1 0 0 0,0 0 1 0 0,0 0-1 0 0,0 0 0 0 0,0-1 0 0 0,0 1 0 0 0,1 0 139 0 0,-1 0-139 0 0,0 0 0 0 0,0-1 0 0 0,0 1 1 0 0,1 0-1 0 0,-1 0 0 0 0,0 0 0 0 0,0 0 0 0 0,0 0 0 0 0,1 0 0 0 0,-1 0 0 0 0,0 0 0 0 0,0 0 1 0 0,1 0-1 0 0,-1 0 0 0 0,0-1 0 0 0,0 1 0 0 0,0 0 0 0 0,1 0 0 0 0,-1 1 0 0 0,0-1 0 0 0,0 0 1 0 0,0 0-1 0 0,1 0 0 0 0,32-5 6604 0 0,-8 3-6040 0 0,-18 1-1405 0 0,210-2 4717 0 0,-141 3-8529 0 0,-69 1-464 0 0,-6-1 4068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3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1 356 344 0 0,'0'0'1161'0'0,"43"-10"8630"0"0,-36 6-9263 0 0,0 0 1 0 0,-1 0-1 0 0,0 0 0 0 0,0-1 1 0 0,0 1-1 0 0,0-2 1 0 0,-1 1-1 0 0,0 0 1 0 0,0-1-1 0 0,0 0 1 0 0,-1 0-1 0 0,1-1 1 0 0,4-11-1 0 0,3-9-84 0 0,-1 0 1 0 0,10-38-1 0 0,-1 1 781 0 0,-12 41-576 0 0,-7 18-425 0 0,0 0 0 0 0,0 0 0 0 0,1 0 0 0 0,0 0 0 0 0,0 0 0 0 0,0 1 0 0 0,0-1 0 0 0,1 1 0 0 0,5-8 0 0 0,-7 12 191 0 0,19 27 419 0 0,-11 1-456 0 0,-1 0 0 0 0,-2 1 0 0 0,-1 0-1 0 0,-1 0 1 0 0,0 50 0 0 0,5 38 218 0 0,-9-112-1795 0 0,3 16 1899 0 0,-2-17-4749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01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1 471 592 0 0,'8'-5'1275'0'0,"0"1"1"0"0,0-1-1 0 0,0 2 0 0 0,1-1 1 0 0,-1 1-1 0 0,1 0 0 0 0,0 1 0 0 0,0 0 1 0 0,10-1-1 0 0,4-2 1547 0 0,-6 1-1054 0 0,-6 1 1 0 0,0 1 0 0 0,0-2 0 0 0,14-5 1 0 0,-24 8-1194 0 0,0 0-439 0 0,0 0 0 0 0,0 0 0 0 0,0-1 0 0 0,0 1 0 0 0,0-1 0 0 0,0 1 0 0 0,-1 0 0 0 0,1-1 0 0 0,-1 1 0 0 0,1-1 1 0 0,-1 1-1 0 0,1-1 0 0 0,-1 0 0 0 0,0-2 0 0 0,2-46 609 0 0,-3 34-643 0 0,1-1 0 0 0,1 1 0 0 0,0 0 0 0 0,2 0 1 0 0,-1 0-1 0 0,2 0 0 0 0,0 1 0 0 0,1-1 0 0 0,13-27 0 0 0,-10 29-54 0 0,1 0 0 0 0,0 1 1 0 0,1 1-1 0 0,1 0 0 0 0,18-18 0 0 0,-22 24-14 0 0,0 1-1 0 0,0 0 1 0 0,0 0 0 0 0,1 0 0 0 0,-1 1 0 0 0,1 0-1 0 0,0 0 1 0 0,0 1 0 0 0,1 0 0 0 0,-1 1 0 0 0,14-3-1 0 0,-18 4-23 0 0,-1 1-1 0 0,1 0 1 0 0,0 0-1 0 0,-1 0 1 0 0,1 0-1 0 0,-1 0 1 0 0,1 1-1 0 0,-1-1 1 0 0,1 1-1 0 0,-1 0 0 0 0,1 0 1 0 0,-1 0-1 0 0,1 1 1 0 0,-1-1-1 0 0,0 1 1 0 0,0 0-1 0 0,0 0 1 0 0,0 0-1 0 0,0 0 0 0 0,0 0 1 0 0,-1 1-1 0 0,1-1 1 0 0,-1 1-1 0 0,1 0 1 0 0,-1 0-1 0 0,0-1 1 0 0,0 2-1 0 0,0-1 1 0 0,-1 0-1 0 0,1 0 0 0 0,-1 0 1 0 0,1 1-1 0 0,0 6 1 0 0,2 9 28 0 0,0 0-1 0 0,-2 0 1 0 0,0 0 0 0 0,-1 0-1 0 0,-2 19 1 0 0,1-17 21 0 0,0-13-16 0 0,0 1 0 0 0,1-1 1 0 0,-1 0-1 0 0,2 0 0 0 0,-1 1 1 0 0,1-1-1 0 0,1 0 0 0 0,0 0 1 0 0,0-1-1 0 0,0 1 0 0 0,1-1 0 0 0,6 11 1 0 0,-6-13-14 0 0,0-1 0 0 0,0 1 0 0 0,1-1 0 0 0,-1 0 0 0 0,1 0 0 0 0,0 0 0 0 0,0-1 0 0 0,0 0 0 0 0,0 0 1 0 0,1 0-1 0 0,-1-1 0 0 0,1 1 0 0 0,0-1 0 0 0,0-1 0 0 0,0 1 0 0 0,0-1 0 0 0,10 1 0 0 0,6 0-501 0 0,1-1-1 0 0,35-2 0 0 0,-24-4-3432 0 0,0-2-5026 0 0,-21 3 5898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39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36 118 468 0 0,'-18'-59'4502'0'0,"6"0"9012"0"0,9 74-12732 0 0,2 0-1 0 0,-1 0 0 0 0,3 26 1 0 0,-1 4-1039 0 0,4-3-3445 0 0,6-19-1901 0 0,-4-16 3536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3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274 134 52 0 0,'3'-1'392'0'0,"0"0"0"0"0,-1 0 0 0 0,1-1 1 0 0,-1 1-1 0 0,0 0 0 0 0,1-1 0 0 0,-1 0 0 0 0,0 1 0 0 0,0-1 0 0 0,0 0 0 0 0,0 0 0 0 0,0 0 1 0 0,0 0-1 0 0,-1-1 0 0 0,1 1 0 0 0,-1 0 0 0 0,1-1 0 0 0,-1 1 0 0 0,0-1 0 0 0,0 1 1 0 0,0-1-1 0 0,0 0 0 0 0,-1 1 0 0 0,1-1 0 0 0,-1 0 0 0 0,1 0 0 0 0,-1 1 0 0 0,0-1 1 0 0,0 0-1 0 0,0 0 0 0 0,-2-5 0 0 0,1 5 49 0 0,0 0 0 0 0,0 0-1 0 0,-1 0 1 0 0,1 0 0 0 0,-1 0 0 0 0,0 1-1 0 0,0-1 1 0 0,0 0 0 0 0,0 1 0 0 0,0-1-1 0 0,0 1 1 0 0,-1 0 0 0 0,1 0 0 0 0,-5-3 0 0 0,4 3-272 0 0,-1 0 1 0 0,0 0 0 0 0,-1 0 0 0 0,1 0-1 0 0,0 0 1 0 0,0 1 0 0 0,-6-1 0 0 0,2 1 0 0 0,0 1-1 0 0,1 0 1 0 0,-1 0 0 0 0,1 1-1 0 0,-1 0 1 0 0,1 0 0 0 0,-1 1-1 0 0,1 0 1 0 0,0 0 0 0 0,0 1-1 0 0,0 0 1 0 0,0 0-1 0 0,0 1 1 0 0,0-1 0 0 0,1 1-1 0 0,0 1 1 0 0,0-1 0 0 0,0 1-1 0 0,0 1 1 0 0,1-1 0 0 0,0 1-1 0 0,-8 10 1 0 0,2-2 26 0 0,2 0-1 0 0,-1 0 0 0 0,2 0 1 0 0,0 1-1 0 0,1 0 1 0 0,0 1-1 0 0,1 0 1 0 0,1 0-1 0 0,-5 24 0 0 0,9-26-61 0 0,-1 1 0 0 0,2-1 0 0 0,0 0 0 0 0,1 1 0 0 0,1-1 0 0 0,0 1 0 0 0,0-1 0 0 0,2 0 0 0 0,8 25 0 0 0,-3-19-17 0 0,0 0 0 0 0,1-1 0 0 0,0 0 0 0 0,2-1 0 0 0,26 32 0 0 0,-31-42-167 0 0,0-1 0 0 0,1 0 1 0 0,0 0-1 0 0,1-1 0 0 0,-1 0 0 0 0,1-1 0 0 0,0 0 0 0 0,0 0 1 0 0,1-1-1 0 0,-1 0 0 0 0,1 0 0 0 0,11 1 0 0 0,-16-3-6 0 0,0-1-1 0 0,1 0 1 0 0,-1 0-1 0 0,1-1 0 0 0,-1 1 1 0 0,1-1-1 0 0,-1 0 0 0 0,1-1 1 0 0,-1 0-1 0 0,1 0 0 0 0,-1 0 1 0 0,0 0-1 0 0,1-1 0 0 0,-1 0 1 0 0,0 0-1 0 0,0 0 1 0 0,0 0-1 0 0,0-1 0 0 0,-1 0 1 0 0,1 0-1 0 0,-1 0 0 0 0,1-1 1 0 0,-1 0-1 0 0,4-4 0 0 0,-7 7 60 0 0,0 0-1 0 0,0 0 1 0 0,0 0-1 0 0,0 0 1 0 0,-1-1-1 0 0,1 1 1 0 0,0 0-1 0 0,0 0 1 0 0,-1-1-1 0 0,1 1 1 0 0,-1 0-1 0 0,1-1 1 0 0,-1 1-1 0 0,0 0 1 0 0,1-1-1 0 0,-1 1 1 0 0,0-1-1 0 0,0 1 1 0 0,0-1-1 0 0,0 1 1 0 0,0 0-1 0 0,0-1 1 0 0,-1 1-1 0 0,1-1 1 0 0,0 1-1 0 0,-1 0 1 0 0,0-3-1 0 0,-1 1 8 0 0,0 1-1 0 0,0 0 1 0 0,0 0-1 0 0,-1 0 1 0 0,1 0-1 0 0,0 0 1 0 0,-1 0-1 0 0,1 0 0 0 0,-1 1 1 0 0,0-1-1 0 0,0 1 1 0 0,-3-2-1 0 0,-9-2 30 0 0,1 1 0 0 0,0 0 0 0 0,-1 1-1 0 0,-18-1 1 0 0,20 3-2 0 0,1 1 1 0 0,-1 1-1 0 0,0-1 0 0 0,-23 6 0 0 0,31-5-214 0 0,0 1 0 0 0,-1-1-1 0 0,1 1 1 0 0,0 0 0 0 0,0 0-1 0 0,0 1 1 0 0,1-1 0 0 0,-1 1-1 0 0,1 0 1 0 0,-1 0 0 0 0,1 1 0 0 0,0-1-1 0 0,-7 8 1 0 0,6 5-2475 0 0,8 1-3632 0 0,3-8 3618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40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11 308 0 0,'0'-1'162'0'0,"0"1"-1"0"0,0 0 1 0 0,0-1-1 0 0,0 1 1 0 0,0-1-1 0 0,0 1 1 0 0,0 0-1 0 0,0-1 1 0 0,0 1 0 0 0,0 0-1 0 0,0-1 1 0 0,0 1-1 0 0,0 0 1 0 0,1-1-1 0 0,-1 1 1 0 0,0 0-1 0 0,0-1 1 0 0,0 1 0 0 0,0 0-1 0 0,1 0 1 0 0,-1-1-1 0 0,0 1 1 0 0,0 0-1 0 0,1 0 1 0 0,-1-1-1 0 0,0 1 1 0 0,1 0-1 0 0,-1 0 1 0 0,0 0 0 0 0,0 0-1 0 0,1-1 1 0 0,-1 1-1 0 0,0 0 1 0 0,1 0-1 0 0,-1 0 1 0 0,1 0-1 0 0,-1 0 1 0 0,0 0 0 0 0,1 0-1 0 0,-1 0 1 0 0,0 0-1 0 0,1 0 1 0 0,-1 0-1 0 0,0 0 1 0 0,1 0-1 0 0,9 19 2994 0 0,0 29-698 0 0,-3 15-355 0 0,5 79-2525 0 0,-2-114-6268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40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40 808 0 0,'-16'-3'14390'0'0,"32"-4"-11119"0"0,35-4-2357 0 0,3 3 567 0 0,-22 3-579 0 0,1 2 1 0 0,-1 0-1 0 0,47 4 1 0 0,-52 10-6451 0 0,-15-4-598 0 0,-2-3 3955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4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113 171 624 0 0,'-16'-28'1965'0'0,"11"17"-332"0"0,-1 1 0 0 0,0 0-1 0 0,-1 0 1 0 0,0 0 0 0 0,0 1 0 0 0,-1 0 0 0 0,-18-16 4062 0 0,18 33-4612 0 0,7-8-1028 0 0,0 1 0 0 0,0-1 0 0 0,0 1 0 0 0,1-1 0 0 0,-1 1 0 0 0,0 0 0 0 0,0-1 0 0 0,0 1-1 0 0,0 0 1 0 0,1-1 0 0 0,-1 1 0 0 0,0 0 0 0 0,1 0 0 0 0,-1 0 0 0 0,0 0 0 0 0,1 0 0 0 0,-1 0 0 0 0,1 0 0 0 0,0 0 0 0 0,-1 0 0 0 0,1 0 0 0 0,0 0-1 0 0,-1 1 1 0 0,1 3 102 0 0,0 1-1 0 0,0 0 0 0 0,0 0 1 0 0,1-1-1 0 0,0 1 0 0 0,0-1 1 0 0,0 1-1 0 0,1-1 0 0 0,0 1 1 0 0,0-1-1 0 0,5 9 0 0 0,0-1 61 0 0,1-2 0 0 0,0 1-1 0 0,1-1 1 0 0,13 14 0 0 0,12 7 254 0 0,72 52 0 0 0,-86-69-340 0 0,102 67 657 0 0,137 69 0 0 0,-22-15 99 0 0,-224-129-835 0 0,21 14-2 0 0,-32-20-64 0 0,-1 0 1 0 0,0 0-1 0 0,1 0 0 0 0,-1 0 0 0 0,0 0 1 0 0,0 0-1 0 0,0 1 0 0 0,0-1 1 0 0,0 0-1 0 0,0 1 0 0 0,0-1 0 0 0,0 1 1 0 0,0-1-1 0 0,-1 1 0 0 0,1-1 0 0 0,0 1 1 0 0,0 2-1 0 0,-2-4 3 0 0,1 1-1 0 0,0 0 1 0 0,-1 0 0 0 0,1-1-1 0 0,-1 1 1 0 0,1 0 0 0 0,-1-1 0 0 0,1 1-1 0 0,-1 0 1 0 0,1-1 0 0 0,-1 1-1 0 0,0-1 1 0 0,1 1 0 0 0,-1-1 0 0 0,0 0-1 0 0,1 1 1 0 0,-1-1 0 0 0,0 1-1 0 0,0-1 1 0 0,1 0 0 0 0,-1 0 0 0 0,0 1-1 0 0,0-1 1 0 0,0 0 0 0 0,0 0-1 0 0,1 0 1 0 0,-2 0 0 0 0,-26 2-164 0 0,26-2 148 0 0,-40 0-119 0 0,0-3 1 0 0,0-1 0 0 0,0-2-1 0 0,1-2 1 0 0,0-2-1 0 0,0-2 1 0 0,-48-20-1 0 0,83 30 127 0 0,1 0 0 0 0,-1-1 0 0 0,1 1 0 0 0,0-1 0 0 0,0 0 0 0 0,0-1 0 0 0,0 1 0 0 0,1-1 0 0 0,-1 0 0 0 0,1 0 0 0 0,0 0 0 0 0,0 0 0 0 0,-6-10 0 0 0,9 11 10 0 0,0 0 0 0 0,0 0 0 0 0,0 0 0 0 0,1-1 1 0 0,-1 1-1 0 0,1 0 0 0 0,0 0 0 0 0,0 0 0 0 0,0-1 0 0 0,0 1 0 0 0,1 0 0 0 0,-1 0 0 0 0,1 0 0 0 0,0 0 0 0 0,0 0 0 0 0,0 0 0 0 0,0 0 0 0 0,0 0 0 0 0,1 0 0 0 0,-1 0 0 0 0,1 1 0 0 0,0-1 0 0 0,0 0 1 0 0,0 1-1 0 0,0 0 0 0 0,0-1 0 0 0,4-2 0 0 0,43-43-43 0 0,-31 32 55 0 0,-1-1 1 0 0,0-1-1 0 0,-1 0 0 0 0,13-21 0 0 0,-26 34-3 0 0,1-1 0 0 0,-1 0 0 0 0,-1 1 0 0 0,1-1 0 0 0,-1 0 0 0 0,0 0 0 0 0,0-1 0 0 0,-1 1-1 0 0,0 0 1 0 0,0-1 0 0 0,0 1 0 0 0,-1 0 0 0 0,0-1 0 0 0,0 1 0 0 0,-1-1 0 0 0,1 1 0 0 0,-1 0 0 0 0,-1-1 0 0 0,1 1-1 0 0,-3-6 1 0 0,-4-5-9 0 0,0 1 0 0 0,0 0 0 0 0,-2 0 0 0 0,0 1 0 0 0,0 0 0 0 0,-2 1 0 0 0,0 0 0 0 0,0 1 0 0 0,-1 0 0 0 0,-25-18 0 0 0,18 16-32 0 0,0 2 1 0 0,-1 0-1 0 0,-1 1 1 0 0,0 2 0 0 0,0 0-1 0 0,-1 1 1 0 0,-38-9 0 0 0,55 17-134 0 0,1 0 0 0 0,-1 0 1 0 0,0 0-1 0 0,1 1 1 0 0,-1 0-1 0 0,-11 1 0 0 0,15-1-75 0 0,0 1 1 0 0,0-1-1 0 0,0 1 0 0 0,0-1 0 0 0,0 1 0 0 0,0 0 0 0 0,1 0 0 0 0,-1 0 0 0 0,0 0 0 0 0,0 0 1 0 0,1 0-1 0 0,-1 0 0 0 0,0 0 0 0 0,1 1 0 0 0,-1-1 0 0 0,1 1 0 0 0,0-1 0 0 0,-1 1 1 0 0,1 0-1 0 0,-2 3 0 0 0,3-4 108 0 0,0 0 0 0 0,0 0 1 0 0,1 0-1 0 0,-1 0 0 0 0,0 0 1 0 0,0 0-1 0 0,0 0 0 0 0,1 0 1 0 0,-1 0-1 0 0,1 0 0 0 0,-1 0 1 0 0,1 0-1 0 0,-1 0 0 0 0,1 0 1 0 0,-1-1-1 0 0,1 1 0 0 0,0 0 1 0 0,-1 0-1 0 0,1 0 0 0 0,0-1 1 0 0,0 1-1 0 0,0 0 0 0 0,-1-1 1 0 0,1 1-1 0 0,2 0 0 0 0,22 14-3893 0 0,-6-7 2033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41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2 128 0 0,'18'-1'900'0'0,"0"1"0"0"0,1 1 0 0 0,-1 0-1 0 0,-1 2 1 0 0,1 0 0 0 0,0 1 0 0 0,-1 0 0 0 0,1 2 0 0 0,-1 0 0 0 0,-1 1-1 0 0,1 1 1 0 0,16 10 0 0 0,-11-4-249 0 0,-1 1 0 0 0,-1 0 0 0 0,-1 2-1 0 0,0 0 1 0 0,-1 1 0 0 0,-1 1 0 0 0,0 1 0 0 0,13 22 0 0 0,-17-20-235 0 0,-2 0 0 0 0,0 0 1 0 0,-1 1-1 0 0,-2 0 0 0 0,0 1 1 0 0,-2 0-1 0 0,0 0 0 0 0,-2 1 1 0 0,-1-1-1 0 0,0 1 0 0 0,-2 0 1 0 0,-1 0-1 0 0,-1 0 1 0 0,-6 34-1 0 0,5-48-319 0 0,-1 1 0 0 0,0-1-1 0 0,0 0 1 0 0,-1 0 0 0 0,-1 0 0 0 0,0-1 0 0 0,0 0 0 0 0,-1 0 0 0 0,0 0 0 0 0,-1 0 0 0 0,0-1-1 0 0,-1 0 1 0 0,0-1 0 0 0,0 1 0 0 0,-14 10 0 0 0,7-9-151 0 0,0 0 0 0 0,0-1 0 0 0,-26 11 0 0 0,-57 15-3660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42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2 160 0 0,'-12'-1'16321'0'0,"37"4"-14255"0"0,0-1-1 0 0,1 0 1 0 0,45-5 0 0 0,0 0-180 0 0,-42 2-1277 0 0,11 0-791 0 0,-15 4-4158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4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80 0 0,'0'0'219'0'0,"-1"0"1"0"0,1 0-1 0 0,0 0 1 0 0,-1 0-1 0 0,1 1 1 0 0,-1-1-1 0 0,1 0 1 0 0,0 0-1 0 0,-1 0 1 0 0,1 1-1 0 0,0-1 0 0 0,0 0 1 0 0,-1 0-1 0 0,1 1 1 0 0,0-1-1 0 0,0 0 1 0 0,-1 0-1 0 0,1 1 1 0 0,0-1-1 0 0,0 0 1 0 0,0 1-1 0 0,-1-1 0 0 0,1 0 1 0 0,0 1-1 0 0,0-1 1 0 0,0 1-1 0 0,0-1 1 0 0,0 0-1 0 0,0 1 1 0 0,0-1-1 0 0,0 0 1 0 0,0 1-1 0 0,0-1 0 0 0,0 1 1 0 0,0-1-1 0 0,0 0 1 0 0,0 1-1 0 0,0-1 1 0 0,0 0-1 0 0,0 1 1 0 0,1 0-1 0 0,18 9 4430 0 0,37 0-1152 0 0,-50-9-2750 0 0,128 8 5201 0 0,-70-6-6247 0 0,0 3-9763 0 0,-53-4 7698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4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96 92 0 0,'0'-5'418'0'0,"-1"1"0"0"0,0-1 0 0 0,0 1 0 0 0,0 0 0 0 0,0 0 0 0 0,-1-1 0 0 0,1 1 0 0 0,-1 0 0 0 0,0 0 0 0 0,0 0 0 0 0,-1 1 0 0 0,1-1 0 0 0,-1 1 1 0 0,0-1-1 0 0,0 1 0 0 0,0 0 0 0 0,0 0 0 0 0,-1 0 0 0 0,1 0 0 0 0,-1 1 0 0 0,1-1 0 0 0,-1 1 0 0 0,0 0 0 0 0,0 0 0 0 0,-6-2 0 0 0,6 3-188 0 0,-1 0-1 0 0,0 0 1 0 0,0 0-1 0 0,0 1 1 0 0,1 0-1 0 0,-1 0 1 0 0,0 0 0 0 0,0 0-1 0 0,0 1 1 0 0,0 0-1 0 0,0 0 1 0 0,1 0-1 0 0,-1 0 1 0 0,-8 5 0 0 0,0-1 62 0 0,1 2 1 0 0,-1 0-1 0 0,2 0 0 0 0,-1 1 1 0 0,1 0-1 0 0,0 1 1 0 0,1 0-1 0 0,0 1 1 0 0,0 0-1 0 0,1 1 1 0 0,-13 19-1 0 0,18-23-130 0 0,0 1 1 0 0,1-1-1 0 0,-1 1 1 0 0,1 0-1 0 0,1 0 1 0 0,0 0-1 0 0,0 1 1 0 0,0-1-1 0 0,1 0 0 0 0,0 1 1 0 0,1-1-1 0 0,0 1 1 0 0,0-1-1 0 0,1 1 1 0 0,0-1-1 0 0,0 0 1 0 0,1 1-1 0 0,0-1 0 0 0,1 0 1 0 0,4 9-1 0 0,0-2 10 0 0,0-1-1 0 0,2 0 0 0 0,0-1 1 0 0,0 0-1 0 0,1 0 0 0 0,1-1 1 0 0,0 0-1 0 0,1-1 0 0 0,0 0 1 0 0,1-1-1 0 0,24 15 0 0 0,-28-19-111 0 0,0-1-1 0 0,0 0 0 0 0,0 0 1 0 0,1-1-1 0 0,-1 0 0 0 0,1-1 1 0 0,0 0-1 0 0,0-1 0 0 0,0 0 0 0 0,0 0 1 0 0,1-1-1 0 0,-1-1 0 0 0,0 1 1 0 0,1-2-1 0 0,-1 1 0 0 0,0-2 1 0 0,0 1-1 0 0,0-1 0 0 0,16-6 1 0 0,-18 4-22 0 0,1 0 1 0 0,-1-1 0 0 0,-1 0 0 0 0,1 0 0 0 0,-1-1-1 0 0,1 0 1 0 0,-2 0 0 0 0,1-1 0 0 0,-1 0 0 0 0,0 0-1 0 0,0 0 1 0 0,-1-1 0 0 0,0 0 0 0 0,-1 0-1 0 0,1 0 1 0 0,-1-1 0 0 0,-1 0 0 0 0,0 1 0 0 0,4-17-1 0 0,-5 15-3 0 0,0 0 0 0 0,-1 0 0 0 0,0 0 0 0 0,0 0 0 0 0,-1 0 0 0 0,-1-1-1 0 0,1 1 1 0 0,-2 0 0 0 0,1 0 0 0 0,-2 0 0 0 0,1 1 0 0 0,-1-1 0 0 0,-1 0 0 0 0,1 1-1 0 0,-2 0 1 0 0,1 0 0 0 0,-10-13 0 0 0,7 13-229 0 0,0 1 0 0 0,-1 0 0 0 0,0 0 0 0 0,0 1 0 0 0,-1 0 1 0 0,1 0-1 0 0,-2 1 0 0 0,1 0 0 0 0,-1 1 0 0 0,-20-8 0 0 0,11 6-2948 0 0,0 1 0 0 0,-35-5 1 0 0,35 8 669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4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0 136 0 0,'-13'1'353'0'0,"-2"2"5192"0"0,10 3-401 0 0,14 4-3605 0 0,-1-6-1054 0 0,-1-1 0 0 0,1 1 1 0 0,0-1-1 0 0,1-1 1 0 0,-1 0-1 0 0,0 0 0 0 0,1 0 1 0 0,14 0-1 0 0,-7 0 44 0 0,20 4 385 0 0,1-2 0 0 0,0-1-1 0 0,0-1 1 0 0,0-2-1 0 0,66-10 1 0 0,-101 10-955 0 0,1-1 0 0 0,0 0 0 0 0,-1 0 0 0 0,1 0 0 0 0,-1 0 0 0 0,0 0 0 0 0,1 0 1 0 0,-1-1-1 0 0,0 1 0 0 0,0-1 0 0 0,1 1 0 0 0,-1-1 0 0 0,-1 0 0 0 0,1 0 0 0 0,0 0 0 0 0,0 0 0 0 0,-1 0 0 0 0,1-1 0 0 0,-1 1 0 0 0,0 0 0 0 0,1-1 0 0 0,-1 1 0 0 0,0-1 0 0 0,-1 1 0 0 0,2-4 0 0 0,-2 5-68 0 0,-2 1 37 0 0,0 1 102 0 0,0 0 0 0 0,0 0-1 0 0,0 0 1 0 0,0 0 0 0 0,0 0-1 0 0,0 0 1 0 0,1 0 0 0 0,-1 0-1 0 0,0 1 1 0 0,1-1 0 0 0,-1 1-1 0 0,1-1 1 0 0,0 1 0 0 0,-1 0 0 0 0,1-1-1 0 0,0 1 1 0 0,0 0 0 0 0,0 0-1 0 0,0 0 1 0 0,1 0 0 0 0,-1 0-1 0 0,0 0 1 0 0,1 0 0 0 0,-1 0-1 0 0,1 3 1 0 0,-13 69 1279 0 0,11-62-1077 0 0,-1 22 311 0 0,1-1-1 0 0,2 0 1 0 0,1 1-1 0 0,1-1 1 0 0,2 1 0 0 0,2-1-1 0 0,15 53 1 0 0,-21-85-585 0 0,1 1 0 0 0,-1 0 1 0 0,0-1-1 0 0,0 1 0 0 0,0-1 0 0 0,0 1 0 0 0,0 0 1 0 0,0-1-1 0 0,0 1 0 0 0,-1 0 0 0 0,1-1 0 0 0,-1 1 1 0 0,1-1-1 0 0,-1 1 0 0 0,1-1 0 0 0,-1 1 1 0 0,0-1-1 0 0,0 0 0 0 0,0 1 0 0 0,0-1 0 0 0,0 0 1 0 0,0 1-1 0 0,0-1 0 0 0,0 0 0 0 0,0 0 0 0 0,-1 0 1 0 0,1 0-1 0 0,0 0 0 0 0,-1 0 0 0 0,1-1 0 0 0,0 1 1 0 0,-1 0-1 0 0,0-1 0 0 0,1 1 0 0 0,-1-1 1 0 0,1 1-1 0 0,-1-1 0 0 0,1 0 0 0 0,-3 0 0 0 0,-12 3-215 0 0,-1 0-1 0 0,1-2 0 0 0,-22 0 0 0 0,7 1 42 0 0,-31 2-131 0 0,38-4 480 0 0,1 2 0 0 0,-1 1 0 0 0,0 0 0 0 0,-23 8 0 0 0,47-11-107 0 0,0 0 1 0 0,0 0-1 0 0,1 0 0 0 0,-1 0 0 0 0,0 0 1 0 0,0 0-1 0 0,0 0 0 0 0,0 0 0 0 0,0 0 1 0 0,0 0-1 0 0,0 0 0 0 0,0 0 0 0 0,0 0 1 0 0,1 0-1 0 0,-1 0 0 0 0,0 0 0 0 0,0 0 1 0 0,0 0-1 0 0,0 0 0 0 0,0 1 1 0 0,0-1-1 0 0,0 0 0 0 0,0 0 0 0 0,0 0 1 0 0,0 0-1 0 0,0 0 0 0 0,0 0 0 0 0,0 0 1 0 0,0 0-1 0 0,0 0 0 0 0,0 0 0 0 0,0 0 1 0 0,0 1-1 0 0,0-1 0 0 0,1 0 0 0 0,-1 0 1 0 0,0 0-1 0 0,0 0 0 0 0,0 0 0 0 0,0 0 1 0 0,0 0-1 0 0,0 0 0 0 0,-1 0 1 0 0,1 1-1 0 0,0-1 0 0 0,0 0 0 0 0,0 0 1 0 0,0 0-1 0 0,0 0 0 0 0,0 0 0 0 0,0 0 1 0 0,0 0-1 0 0,0 0 0 0 0,18 3 457 0 0,23 0-163 0 0,-32-3-347 0 0,245-12 980 0 0,-145 2-3330 0 0,-69 7-9734 0 0,-28 3 9614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03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1 326 196 0 0,'0'0'6485'0'0,"4"0"-5252"0"0,173-17 6889 0 0,61-3-4818 0 0,374 9-293 0 0,-297 9-2295 0 0,499-26 683 0 0,-514 12-1012 0 0,226-15 197 0 0,-190 20-289 0 0,-60 5-103 0 0,484-18 182 0 0,-139-17-202 0 0,183 18-4 0 0,-375 18-86 0 0,82-26 148 0 0,-238 10-130 0 0,108 10-3 0 0,-93 4 62 0 0,-267 7 116 0 0,-1-2 0 0 0,1 0 0 0 0,33-9 1 0 0,-52 11-214 0 0,5-2-2654 0 0,6-1-7674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4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10 820 0 0,'-27'2'13645'0'0,"44"2"-7604"0"0,46 2-3352 0 0,277-27 1556 0 0,-330 20-4401 0 0,16 2-4475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4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0 796 0 0,'-1'0'194'0'0,"1"1"1"0"0,0-1-1 0 0,-1 0 0 0 0,1 0 0 0 0,0 0 1 0 0,0 0-1 0 0,-1 0 0 0 0,1 1 0 0 0,0-1 1 0 0,0 0-1 0 0,-1 0 0 0 0,1 1 1 0 0,0-1-1 0 0,0 0 0 0 0,-1 0 0 0 0,1 1 1 0 0,0-1-1 0 0,0 0 0 0 0,0 0 0 0 0,0 1 1 0 0,0-1-1 0 0,-1 0 0 0 0,1 1 0 0 0,0-1 1 0 0,0 0-1 0 0,0 1 0 0 0,0-1 0 0 0,0 0 1 0 0,0 1-1 0 0,0-1 0 0 0,0 0 1 0 0,0 1-1 0 0,0-1 0 0 0,0 0 0 0 0,0 1 1 0 0,0-1-1 0 0,0 0 0 0 0,1 1 0 0 0,-1-1 1 0 0,0 0-1 0 0,0 1 0 0 0,0-1 0 0 0,0 0 1 0 0,1 0-1 0 0,-1 1 0 0 0,0-1 1 0 0,1 0-1 0 0,21 6 4469 0 0,37-6-1174 0 0,-53 0-2807 0 0,78-4 2186 0 0,78 0 847 0 0,-55 11-8706 0 0,-106-7 4193 0 0,1 1-346 0 0,9 2-5376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5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78 692 0 0,'0'0'289'0'0,"-1"-1"1"0"0,1 1-1 0 0,-1-1 0 0 0,1 1 0 0 0,-1-1 1 0 0,1 1-1 0 0,0-1 0 0 0,-1 1 0 0 0,1-1 1 0 0,0 1-1 0 0,-1-1 0 0 0,1 0 0 0 0,0 1 1 0 0,0-1-1 0 0,0 0 0 0 0,-1 1 0 0 0,1-1 1 0 0,0 1-1 0 0,0-1 0 0 0,0 0 0 0 0,0 1 1 0 0,0-1-1 0 0,0 0 0 0 0,1 1 0 0 0,-1-1 1 0 0,0 0-1 0 0,0 1 0 0 0,0-1 0 0 0,0 0 1 0 0,1 1-1 0 0,-1-1 0 0 0,0 1 0 0 0,1-1 1 0 0,0 0-1 0 0,24-14 4387 0 0,47-1-1917 0 0,-63 14-1855 0 0,7-1-575 0 0,83-13 2897 0 0,-36 12-5187 0 0,-52 6-390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5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1 652 0 0,'-12'4'1163'0'0,"0"0"1"0"0,0 1-1 0 0,0 0 1 0 0,-18 13-1 0 0,26-16-759 0 0,1 0-1 0 0,0 0 1 0 0,0 0 0 0 0,0 0-1 0 0,0 1 1 0 0,0 0-1 0 0,1-1 1 0 0,-1 1 0 0 0,1 0-1 0 0,-1 0 1 0 0,1 1-1 0 0,0-1 1 0 0,1 0 0 0 0,-1 1-1 0 0,0-1 1 0 0,1 1-1 0 0,0-1 1 0 0,0 1 0 0 0,0 0-1 0 0,0 4 1 0 0,1-6-239 0 0,0 0 0 0 0,1 0 0 0 0,-1 0 0 0 0,1 0 0 0 0,-1 0 0 0 0,1 0 0 0 0,0-1 0 0 0,0 1 0 0 0,0 0 0 0 0,0-1 0 0 0,0 1 0 0 0,0 0 0 0 0,1-1 0 0 0,-1 0 0 0 0,0 1 0 0 0,1-1 0 0 0,-1 0 0 0 0,1 1 0 0 0,-1-1 0 0 0,1 0 0 0 0,0 0 0 0 0,-1 0 0 0 0,1-1 0 0 0,0 1 0 0 0,0 0 0 0 0,0-1 0 0 0,3 2 0 0 0,60 9 1157 0 0,-54-10-958 0 0,29 3 323 0 0,-5-1 108 0 0,65 15 1 0 0,-92-16-701 0 0,0 1 0 0 0,0-1 0 0 0,0 1 0 0 0,0 1 0 0 0,0-1 0 0 0,-1 1 0 0 0,0 1 0 0 0,0-1 0 0 0,0 1 0 0 0,0 1 0 0 0,-1-1 0 0 0,0 1 1 0 0,8 9-1 0 0,-13-14-82 0 0,0 1 1 0 0,1 0-1 0 0,-1 0 1 0 0,0 0-1 0 0,0 0 1 0 0,0 0-1 0 0,0 0 1 0 0,0 1-1 0 0,-1-1 1 0 0,1 0 0 0 0,-1 0-1 0 0,1 0 1 0 0,-1 1-1 0 0,0-1 1 0 0,0 0-1 0 0,0 1 1 0 0,0-1-1 0 0,0 0 1 0 0,0 0-1 0 0,-1 1 1 0 0,1-1-1 0 0,-1 0 1 0 0,0 2-1 0 0,-2 0-2 0 0,1 0-1 0 0,0 0 0 0 0,-1 0 0 0 0,0-1 0 0 0,0 1 0 0 0,0-1 0 0 0,0 0 0 0 0,0 0 0 0 0,-1 0 1 0 0,1 0-1 0 0,-5 2 0 0 0,-6 3 3 0 0,0-1 0 0 0,0 0 0 0 0,0-1 0 0 0,-1 0 0 0 0,-26 6 0 0 0,23-9-254 0 0,1-1-1 0 0,-1 0 0 0 0,1-1 1 0 0,-27-3-1 0 0,-29-10-5214 0 0,68 8 3752 0 0,5-5-5699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5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68 264 0 0,'-1'-23'-60'0'0,"0"0"3494"0"0,0 1 7031 0 0,11 58-5968 0 0,0-2-7569 0 0,3-16-1844 0 0,-6-12 3097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5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70 124 0 0,'1'-2'452'0'0,"0"0"-1"0"0,-1-1 1 0 0,1 1 0 0 0,-1 0-1 0 0,1 0 1 0 0,-1 0 0 0 0,0 0-1 0 0,0 0 1 0 0,0-1 0 0 0,0 1 0 0 0,-1 0-1 0 0,1 0 1 0 0,0 0 0 0 0,-1 0-1 0 0,1 0 1 0 0,-1 0 0 0 0,0 0-1 0 0,0 0 1 0 0,0 0 0 0 0,0 0-1 0 0,0 0 1 0 0,0 0 0 0 0,-1 0-1 0 0,1 1 1 0 0,0-1 0 0 0,-1 1-1 0 0,-2-3 829 0 0,3 3-1156 0 0,1 0 1 0 0,-1 0-1 0 0,0 0 1 0 0,0 1 0 0 0,0-1-1 0 0,0 0 1 0 0,0 0-1 0 0,0 1 1 0 0,0-1 0 0 0,0 1-1 0 0,0-1 1 0 0,-1 1 0 0 0,1-1-1 0 0,0 1 1 0 0,0 0-1 0 0,0-1 1 0 0,-1 1 0 0 0,1 0-1 0 0,0 0 1 0 0,0 0-1 0 0,0 0 1 0 0,-1 0 0 0 0,1 0-1 0 0,0 0 1 0 0,-2 1 0 0 0,-34 4 1648 0 0,27-1-1556 0 0,0-1-1 0 0,1 2 1 0 0,-1-1 0 0 0,1 1 0 0 0,0 1 0 0 0,0-1 0 0 0,0 2-1 0 0,1-1 1 0 0,0 1 0 0 0,0 0 0 0 0,1 1 0 0 0,0 0-1 0 0,0 0 1 0 0,1 0 0 0 0,0 1 0 0 0,0 0 0 0 0,-6 15 0 0 0,8-15-100 0 0,0 0 1 0 0,1 0-1 0 0,0 0 1 0 0,0 0-1 0 0,1 0 1 0 0,0 1-1 0 0,1-1 1 0 0,0 1 0 0 0,0-1-1 0 0,1 1 1 0 0,1 0-1 0 0,-1-1 1 0 0,1 1-1 0 0,1-1 1 0 0,0 1-1 0 0,0-1 1 0 0,1 0 0 0 0,0 0-1 0 0,5 10 1 0 0,2-2 26 0 0,0-1 0 0 0,1-1 0 0 0,1 0 1 0 0,0 0-1 0 0,1-1 0 0 0,0-1 1 0 0,1 0-1 0 0,23 15 0 0 0,-28-21-212 0 0,1 0-1 0 0,0-1 0 0 0,0-1 1 0 0,1 1-1 0 0,0-1 1 0 0,0-1-1 0 0,0 0 1 0 0,0-1-1 0 0,1 0 1 0 0,-1-1-1 0 0,1 0 0 0 0,0-1 1 0 0,0 0-1 0 0,19-1 1 0 0,-28-1-41 0 0,0 1 0 0 0,1-1 0 0 0,-1 1 0 0 0,0-1 1 0 0,1 0-1 0 0,-1 0 0 0 0,0-1 0 0 0,0 1 0 0 0,0-1 1 0 0,0 0-1 0 0,0 1 0 0 0,0-1 0 0 0,-1 0 0 0 0,1-1 1 0 0,0 1-1 0 0,-1 0 0 0 0,0-1 0 0 0,0 0 0 0 0,1 1 1 0 0,-2-1-1 0 0,1 0 0 0 0,0 0 0 0 0,1-3 0 0 0,-2 4 79 0 0,-1 1-1 0 0,0-1 0 0 0,1 1 0 0 0,-1-1 1 0 0,0 0-1 0 0,0 1 0 0 0,0-1 0 0 0,0 1 1 0 0,0-1-1 0 0,0 0 0 0 0,0 1 0 0 0,-1-1 1 0 0,1 1-1 0 0,-1-1 0 0 0,1 0 0 0 0,-1 1 1 0 0,1-1-1 0 0,-1 1 0 0 0,-1-2 0 0 0,0 1 45 0 0,0 0 0 0 0,0-1 0 0 0,0 1 0 0 0,0 0 0 0 0,0 1 0 0 0,-1-1 0 0 0,1 0 0 0 0,0 1 0 0 0,-1-1 0 0 0,0 1 0 0 0,1 0 0 0 0,-1 0 0 0 0,0 0 0 0 0,-3-1 0 0 0,-5 0-76 0 0,0-1 0 0 0,0 2 0 0 0,0-1 0 0 0,0 2 0 0 0,0-1 0 0 0,-1 2 0 0 0,1-1 0 0 0,0 2 0 0 0,0-1 1 0 0,0 1-1 0 0,0 1 0 0 0,0 0 0 0 0,1 1 0 0 0,-20 8 0 0 0,22-3-1016 0 0,7-9 844 0 0,1 1 0 0 0,0-1 0 0 0,0 1 0 0 0,-1-1 0 0 0,1 1 0 0 0,0-1 0 0 0,0 1 0 0 0,0-1 0 0 0,0 1 1 0 0,0-1-1 0 0,0 1 0 0 0,0-1 0 0 0,0 1 0 0 0,0 0 0 0 0,0-1 0 0 0,0 1 0 0 0,0-1 0 0 0,0 1 0 0 0,1-1 0 0 0,-1 1 0 0 0,0-1 0 0 0,0 1 0 0 0,0-1 0 0 0,1 1 1 0 0,-1-1-1 0 0,0 1 0 0 0,1-1 0 0 0,-1 1 0 0 0,1-1 0 0 0,6 7-2011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54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151 268 444 0 0,'-3'2'994'0'0,"-17"15"1291"0"0,1 1 0 0 0,0 1 0 0 0,2 0 0 0 0,0 2 0 0 0,1 0 0 0 0,-23 41 0 0 0,71-134 1646 0 0,7-57-2359 0 0,5-95-1127 0 0,-37 203-345 0 0,-7 21-98 0 0,0 0 0 0 0,1 0 0 0 0,-1 0 0 0 0,0 0 1 0 0,0-1-1 0 0,1 1 0 0 0,-1 0 0 0 0,0 0 0 0 0,0 0 0 0 0,1 0 0 0 0,-1 0 1 0 0,0 0-1 0 0,1 0 0 0 0,-1 0 0 0 0,0 1 0 0 0,0-1 0 0 0,1 0 0 0 0,-1 0 0 0 0,0 0 1 0 0,0 0-1 0 0,1 0 0 0 0,-1 0 0 0 0,0 0 0 0 0,0 1 0 0 0,1-1 0 0 0,-1 0 1 0 0,0 0-1 0 0,0 0 0 0 0,0 1 0 0 0,1-1 0 0 0,-1 0 0 0 0,0 0 0 0 0,0 0 1 0 0,0 1-1 0 0,0-1 0 0 0,1 0 0 0 0,-1 1 0 0 0,19 42 118 0 0,-10-22-67 0 0,13 20-307 0 0,1-2 0 0 0,2-1 0 0 0,2-1 0 0 0,1-1 0 0 0,1-1 0 0 0,3-2 0 0 0,62 52 0 0 0,-92-82 13 0 0,1-1 0 0 0,0 0 0 0 0,0 0 0 0 0,0 0 0 0 0,0 0 0 0 0,0 0 0 0 0,0-1 0 0 0,0 1 0 0 0,1-1 0 0 0,-1 0 0 0 0,1 0 0 0 0,-1 0 0 0 0,1-1 0 0 0,-1 1 0 0 0,1-1 1 0 0,-1 0-1 0 0,1 0 0 0 0,-1 0 0 0 0,5-1 0 0 0,-8 1 231 0 0,1 0 1 0 0,-1 0 0 0 0,1 0-1 0 0,-1 0 1 0 0,0-1 0 0 0,1 1-1 0 0,-1 0 1 0 0,1 0 0 0 0,-1 0-1 0 0,0-1 1 0 0,1 1 0 0 0,-1 0-1 0 0,0-1 1 0 0,1 1 0 0 0,-1 0-1 0 0,0-1 1 0 0,0 1 0 0 0,1-1-1 0 0,-1 1 1 0 0,0 0 0 0 0,0-1-1 0 0,0 1 1 0 0,0-1 0 0 0,1 1-1 0 0,-1 0 1 0 0,0-1 0 0 0,0 1-1 0 0,0-1 1 0 0,0 1 0 0 0,0-1-1 0 0,0 1 1 0 0,0-1 0 0 0,0 1-1 0 0,0 0 1 0 0,0-1 0 0 0,-1 1-1 0 0,1-1 1 0 0,0 1 0 0 0,0-1-1 0 0,0 1 1 0 0,0 0 0 0 0,-1-1-1 0 0,1 1 1 0 0,0-1 0 0 0,-11-14 272 0 0,3 9-118 0 0,0 1-1 0 0,0 0 1 0 0,-1 0 0 0 0,0 1 0 0 0,0 0 0 0 0,0 1-1 0 0,-1 0 1 0 0,1 0 0 0 0,-11-1 0 0 0,-88-9 1275 0 0,99 13-1240 0 0,-14-2 98 0 0,-57-2 1684 0 0,75 4-2008 0 0,0 0-1 0 0,-1 1 1 0 0,1-1-1 0 0,-1 1 1 0 0,1 0-1 0 0,0 1 1 0 0,0-1-1 0 0,-1 1 1 0 0,1 0-1 0 0,1 1 1 0 0,-8 3-1 0 0,7-1-287 0 0,2 7-6999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5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1 680 0 0,'-25'3'8255'0'0,"38"7"-1953"0"0,44 6-2038 0 0,289 38 1562 0 0,7-34-4261 0 0,-328-18-3236 0 0,-13-1-1527 0 0,-1-1-5377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5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61 7109 0 0,'-68'-53'14636'0'0,"94"46"-13082"0"0,22 7-1214 0 0,1 2 1 0 0,-1 3-1 0 0,0 1 1 0 0,-1 3 0 0 0,0 2-1 0 0,0 2 1 0 0,-1 1-1 0 0,47 23 1 0 0,-90-36-337 0 0,0 1 0 0 0,1-1 1 0 0,-1 1-1 0 0,0 0 0 0 0,0 0 1 0 0,-1 0-1 0 0,1 0 0 0 0,0 0 0 0 0,-1 1 1 0 0,1-1-1 0 0,-1 1 0 0 0,0 0 1 0 0,0 0-1 0 0,0 0 0 0 0,0 0 0 0 0,0 0 1 0 0,-1 0-1 0 0,1 0 0 0 0,-1 0 1 0 0,0 1-1 0 0,0-1 0 0 0,0 0 1 0 0,-1 1-1 0 0,1 5 0 0 0,-1-4-2 0 0,-1 1 0 0 0,0-1 0 0 0,0 0 0 0 0,-1 1 0 0 0,0-1 0 0 0,0 0 0 0 0,0 0 0 0 0,0 0 0 0 0,-1-1 0 0 0,0 1 0 0 0,0 0 0 0 0,0-1 0 0 0,-1 0 0 0 0,1 0-1 0 0,-7 6 1 0 0,-23 20 33 0 0,0-2 0 0 0,-3-1 0 0 0,-56 34 0 0 0,2-9-2935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5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0 293 720 0 0,'24'6'3840'0'0,"-8"8"-2718"0"0,0 0 1 0 0,-1 1 0 0 0,-1 1 0 0 0,0 0-1 0 0,-1 0 1 0 0,19 35 0 0 0,-7-13 302 0 0,37 58 1588 0 0,0 1 69 0 0,-16-36 38 0 0,-45-60-3007 0 0,-1 0 0 0 0,1-1 1 0 0,0 1-1 0 0,-1 0 1 0 0,1 0-1 0 0,0-1 0 0 0,-1 1 1 0 0,1-1-1 0 0,0 1 0 0 0,0-1 1 0 0,0 1-1 0 0,0-1 0 0 0,-1 1 1 0 0,1-1-1 0 0,0 0 0 0 0,0 1 1 0 0,0-1-1 0 0,0 0 1 0 0,0 0-1 0 0,0 0 0 0 0,0 0 1 0 0,0 0-1 0 0,0 0 0 0 0,0 0 1 0 0,0 0-1 0 0,1 0 0 0 0,0-1-3 0 0,0 0-1 0 0,0 0 0 0 0,0 0 0 0 0,-1 0 0 0 0,1 0 0 0 0,0-1 0 0 0,-1 1 1 0 0,1 0-1 0 0,-1-1 0 0 0,0 1 0 0 0,1-1 0 0 0,0-2 0 0 0,6-7 77 0 0,-2-1-1 0 0,1-1 0 0 0,4-14 0 0 0,-7 17 74 0 0,117-284 1334 0 0,-102 236-1358 0 0,-2-1 0 0 0,-2 0-1 0 0,8-74 1 0 0,-12 86-2186 0 0,-9 46 689 0 0,0 2 764 0 0,-1 0 0 0 0,1-1 0 0 0,-1 1 0 0 0,1 0 0 0 0,-1 0-1 0 0,1 0 1 0 0,-1 0 0 0 0,0 0 0 0 0,1 0 0 0 0,-1 0 0 0 0,0 1 0 0 0,0-1 0 0 0,0 0 0 0 0,0 1-1 0 0,0-1 1 0 0,0 1 0 0 0,0-1 0 0 0,0 1 0 0 0,0 2 0 0 0,4 4-1354 0 0,5 6-898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57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45 656 0 0,'0'0'6391'0'0,"4"1"-5015"0"0,141 5 5340 0 0,90-4-3089 0 0,112-6-1224 0 0,12-4-498 0 0,652-28 2764 0 0,-884 30-4532 0 0,-127 6-320 0 0,1 1-1 0 0,-1-1 1 0 0,1 0 0 0 0,0 0 0 0 0,-1 0-1 0 0,1 0 1 0 0,-1 1 0 0 0,1-1 0 0 0,-1 0-1 0 0,1 0 1 0 0,0 1 0 0 0,-1-1 0 0 0,0 0 0 0 0,1 1-1 0 0,-1-1 1 0 0,1 1 0 0 0,-1-1 0 0 0,1 1-1 0 0,-1-1 1 0 0,0 1 0 0 0,1-1 0 0 0,0 2-1 0 0,14 10-9856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5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0 156 0 0,'-16'8'15151'0'0,"20"-6"-14609"0"0,0 0 0 0 0,0 0 0 0 0,0 0-1 0 0,1-1 1 0 0,-1 0 0 0 0,1 1 0 0 0,-1-1-1 0 0,1-1 1 0 0,-1 1 0 0 0,1-1 0 0 0,4 0-1 0 0,63-2 1519 0 0,-43 0-1272 0 0,235-13 3547 0 0,-235 15-7434 0 0,-22 0-778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8:57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40 0 0,'0'0'378'0'0,"-1"1"0"0"0,1-1 0 0 0,-1 1 0 0 0,1 0 0 0 0,0-1 0 0 0,-1 1 0 0 0,1 0 0 0 0,0-1 0 0 0,0 1 0 0 0,0 0 0 0 0,-1 0 0 0 0,1-1 0 0 0,0 1 0 0 0,0 0 0 0 0,0 0 0 0 0,0-1 0 0 0,0 1 0 0 0,0 0 0 0 0,0 0 0 0 0,0-1 1 0 0,1 1-1 0 0,-1 0 0 0 0,0-1 0 0 0,0 1 0 0 0,1 0 0 0 0,-1 0 0 0 0,0-1 0 0 0,1 1 0 0 0,-1-1 0 0 0,1 1 0 0 0,-1 0 0 0 0,2 0 0 0 0,0 1 166 0 0,0-1 1 0 0,0 1-1 0 0,1-1 0 0 0,-1 0 1 0 0,1 0-1 0 0,-1 0 0 0 0,1 0 1 0 0,0 0-1 0 0,4 0 1 0 0,71 3 2342 0 0,-69-4-1945 0 0,82-3 2561 0 0,-1 0-3312 0 0,-89 3-851 0 0,23 2-8522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9:1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46 160 0 0,'19'-21'2576'0'0,"-17"18"-1509"0"0,1 1-1 0 0,0-1 1 0 0,0 0 0 0 0,0 1-1 0 0,0 0 1 0 0,1 0-1 0 0,-1 0 1 0 0,7-3 3066 0 0,-12 9-3653 0 0,-9 10-161 0 0,0 1-1 0 0,-1-1 1 0 0,-1-1 0 0 0,0 0-1 0 0,-1-1 1 0 0,-1 0-1 0 0,-24 15 1 0 0,14-10 160 0 0,2 1 0 0 0,-23 22 0 0 0,43-37-351 0 0,0 0 0 0 0,0 0 0 0 0,0 0 1 0 0,1 1-1 0 0,-1-1 0 0 0,1 1 0 0 0,0-1 0 0 0,0 1 1 0 0,0 0-1 0 0,0-1 0 0 0,1 1 0 0 0,-3 7 0 0 0,4-9-61 0 0,0-1 0 0 0,0 0 0 0 0,0 0-1 0 0,0 0 1 0 0,1 0 0 0 0,-1 0-1 0 0,0 1 1 0 0,1-1 0 0 0,-1 0-1 0 0,0 0 1 0 0,1 0 0 0 0,0 0 0 0 0,-1 0-1 0 0,1 0 1 0 0,-1 0 0 0 0,1 0-1 0 0,0 0 1 0 0,0-1 0 0 0,0 2 0 0 0,2 0 47 0 0,0 0 1 0 0,0 0-1 0 0,0 0 1 0 0,0 0 0 0 0,0-1-1 0 0,1 1 1 0 0,-1-1 0 0 0,7 2-1 0 0,34 7 673 0 0,2-1-1 0 0,57 3 1 0 0,28-7-2851 0 0,-107-6-333 0 0,2-1-7020 0 0,-17 2 7296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9:1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 64 0 0,'-3'-5'13303'0'0,"-1"27"-9418"0"0,-1 34-1506 0 0,4-18-1029 0 0,0 3 465 0 0,-2 1 0 0 0,-13 70-1 0 0,15-111-1825 0 0,3 12-704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9:1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28 480 0 0,'3'-10'-177'0'0,"3"-8"12392"0"0,-20 23-9278 0 0,-206 135 3306 0 0,214-136-6042 0 0,-40 33 1030 0 0,44-36-1152 0 0,1 0 0 0 0,-1 1-1 0 0,1-1 1 0 0,0 0 0 0 0,0 1 0 0 0,0-1 0 0 0,0 1-1 0 0,0 0 1 0 0,0-1 0 0 0,0 1 0 0 0,0 0 0 0 0,0-1-1 0 0,1 1 1 0 0,-1 0 0 0 0,1 0 0 0 0,0-1 0 0 0,-1 1-1 0 0,1 0 1 0 0,0 0 0 0 0,0 0 0 0 0,0 0 0 0 0,0-1-1 0 0,0 1 1 0 0,0 0 0 0 0,1 0 0 0 0,0 3 0 0 0,1-3 3 0 0,0 1 1 0 0,0-1-1 0 0,1 1 1 0 0,-1-1-1 0 0,1 0 1 0 0,-1 0-1 0 0,1 0 1 0 0,0-1-1 0 0,-1 1 1 0 0,1 0-1 0 0,0-1 1 0 0,0 0-1 0 0,0 0 1 0 0,0 0-1 0 0,6 1 1 0 0,51 9 477 0 0,-54-10-490 0 0,25 2-398 0 0,58 1-1 0 0,-49-8-3907 0 0,1-4-5206 0 0,-33 5 7234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9:1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5 696 0 0,'9'-4'17432'0'0,"-13"18"-13357"0"0,1 3-5678 0 0,-8 56 5081 0 0,6-44-1597 0 0,-3 57 1 0 0,10-76-3783 0 0,-1-10 1421 0 0,0 0 1 0 0,-1 1 0 0 0,1-1-1 0 0,0 0 1 0 0,-1 0 0 0 0,1 0 0 0 0,0 0-1 0 0,0 0 1 0 0,-1 0 0 0 0,1 0-1 0 0,0 0 1 0 0,-1 0 0 0 0,1 0-1 0 0,0 0 1 0 0,0 0 0 0 0,-1-1 0 0 0,1 1-1 0 0,0 0 1 0 0,-1 0 0 0 0,1-1-1 0 0,0 1 1 0 0,-1 0 0 0 0,1-1 0 0 0,2 0 253 0 0,2-2-2212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9:1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56 796 0 0,'-12'-34'4269'0'0,"1"12"3777"0"0,8 29-6925 0 0,-15 38 1185 0 0,18-42-2726 0 0,-1 0 1 0 0,1-1 0 0 0,0 1-1 0 0,0 0 1 0 0,0 0 0 0 0,0 0-1 0 0,1 0 1 0 0,-1 0-1 0 0,1-1 1 0 0,0 1 0 0 0,-1 0-1 0 0,1 0 1 0 0,1-1-1 0 0,-1 1 1 0 0,2 3 0 0 0,4 2-1268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9:13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74 128 0 0,'0'-1'333'0'0,"0"-1"0"0"0,-1 0 0 0 0,1 1 0 0 0,0-1 0 0 0,-1 1 0 0 0,0-1 0 0 0,1 1 0 0 0,-1-1 0 0 0,0 1 0 0 0,1-1 0 0 0,-1 1 0 0 0,0 0 0 0 0,0-1 1 0 0,0 1-1 0 0,0 0 0 0 0,-1 0 0 0 0,1 0 0 0 0,0 0 0 0 0,0 0 0 0 0,-1 0 0 0 0,1 0 0 0 0,0 0 0 0 0,-1 1 0 0 0,1-1 0 0 0,-1 0 0 0 0,1 1 0 0 0,-1-1 0 0 0,1 1 0 0 0,-1 0 0 0 0,0-1 0 0 0,1 1 0 0 0,-1 0 0 0 0,1 0 0 0 0,-1 0 0 0 0,0 0 0 0 0,1 0 0 0 0,-1 0 0 0 0,-2 1 0 0 0,-4 0 476 0 0,-1 0-1 0 0,1 0 0 0 0,0 1 0 0 0,-1 0 0 0 0,1 0 1 0 0,-8 4-1 0 0,12-4-646 0 0,1-1 0 0 0,0 0 0 0 0,-1 1-1 0 0,1 0 1 0 0,0 0 0 0 0,0 0 0 0 0,0 0 0 0 0,0 0 0 0 0,0 1 0 0 0,1-1 0 0 0,-1 1 0 0 0,1 0 0 0 0,-1 0 0 0 0,1 0 0 0 0,0 0 0 0 0,0 0 0 0 0,1 0 0 0 0,-1 0 0 0 0,0 1-1 0 0,1-1 1 0 0,0 1 0 0 0,0-1 0 0 0,0 1 0 0 0,0-1 0 0 0,1 1 0 0 0,-1 0 0 0 0,1-1 0 0 0,0 1 0 0 0,0 0 0 0 0,0-1 0 0 0,1 1 0 0 0,-1 0 0 0 0,1-1 0 0 0,0 1 0 0 0,0-1 0 0 0,0 1-1 0 0,1-1 1 0 0,-1 1 0 0 0,1-1 0 0 0,3 6 0 0 0,4 7 6 0 0,1-2-1 0 0,0 1 1 0 0,1-1-1 0 0,1-1 1 0 0,0 0 0 0 0,1-1-1 0 0,18 15 1 0 0,103 63 595 0 0,7 8-38 0 0,-140-98-729 0 0,0 0 0 0 0,-1 0-1 0 0,1 1 1 0 0,-1-1 0 0 0,1 1 0 0 0,0-1 0 0 0,-1 1 0 0 0,1-1-1 0 0,-1 1 1 0 0,1-1 0 0 0,-1 1 0 0 0,1-1 0 0 0,-1 1 0 0 0,0-1-1 0 0,1 1 1 0 0,-1 0 0 0 0,0-1 0 0 0,1 1 0 0 0,-1 0 0 0 0,0 0 0 0 0,0-1-1 0 0,1 1 1 0 0,-1 0 0 0 0,0-1 0 0 0,0 1 0 0 0,0 0 0 0 0,0 0-1 0 0,0-1 1 0 0,0 1 0 0 0,0 0 0 0 0,0-1 0 0 0,-1 1 0 0 0,1 0-1 0 0,0 0 1 0 0,-1 0 0 0 0,0 1-31 0 0,-1-1 0 0 0,0 1 0 0 0,1-1 0 0 0,-1 0 1 0 0,0 0-1 0 0,0 1 0 0 0,0-1 0 0 0,0-1 0 0 0,0 1 0 0 0,0 0 0 0 0,-4 1 0 0 0,-60 8-742 0 0,45-9 576 0 0,0-1-1 0 0,1 0 0 0 0,-1-2 0 0 0,-35-7 1 0 0,49 8 156 0 0,0-1 0 0 0,0 0 1 0 0,1 0-1 0 0,-1 0 0 0 0,0-1 1 0 0,1 0-1 0 0,0 0 0 0 0,0 0 1 0 0,0-1-1 0 0,0 0 0 0 0,0 0 1 0 0,1-1-1 0 0,0 0 0 0 0,0 0 1 0 0,0 0-1 0 0,0 0 0 0 0,-6-11 1 0 0,11 14 48 0 0,-1 0 0 0 0,0-1 0 0 0,1 1 0 0 0,-1-1 0 0 0,1 1 0 0 0,0-1 0 0 0,0 1 0 0 0,0-1 0 0 0,0 1 0 0 0,0-1 0 0 0,1 1 0 0 0,-1-1 0 0 0,1 1 0 0 0,-1 0 0 0 0,1-1 0 0 0,0 1 0 0 0,0 0 0 0 0,0-1 0 0 0,0 1 0 0 0,1 0 0 0 0,2-4 0 0 0,42-49 261 0 0,-23 29-142 0 0,-17 18-136 0 0,-1 0-1 0 0,1-1 0 0 0,-2 1 1 0 0,1-1-1 0 0,-1 0 0 0 0,-1-1 1 0 0,0 1-1 0 0,0-1 0 0 0,-1 1 0 0 0,0-1 1 0 0,0 0-1 0 0,-1 0 0 0 0,-1 1 1 0 0,0-13-1 0 0,0 14-26 0 0,-1 1 1 0 0,-1-1-1 0 0,1 1 0 0 0,-1 0 1 0 0,0 0-1 0 0,-1 0 1 0 0,0 0-1 0 0,0 0 0 0 0,0 0 1 0 0,-1 1-1 0 0,0-1 0 0 0,0 1 1 0 0,-1 0-1 0 0,1 0 0 0 0,-1 1 1 0 0,-1 0-1 0 0,1-1 1 0 0,-1 2-1 0 0,-10-8 0 0 0,7 7 10 0 0,0 0 1 0 0,0 0-1 0 0,0 1 0 0 0,0 0 0 0 0,-1 1 0 0 0,1 0 0 0 0,-1 0 1 0 0,0 1-1 0 0,-14-1 0 0 0,16 3-434 0 0,-1 0-1 0 0,1 0 1 0 0,0 0 0 0 0,0 1-1 0 0,-1 1 1 0 0,1-1 0 0 0,-9 4-1 0 0,10-1-125 0 0,-3 8-7518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9:1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1 248 0 0,'8'1'928'0'0,"0"0"0"0"0,-1 0 1 0 0,1 1-1 0 0,0 0 0 0 0,-1 1 0 0 0,0 0 1 0 0,1 0-1 0 0,-1 0 0 0 0,-1 1 0 0 0,1 0 0 0 0,0 0 1 0 0,-1 1-1 0 0,12 10 0 0 0,7 9 1613 0 0,39 48-1 0 0,-53-59-1821 0 0,30 36 950 0 0,2-1 1 0 0,3-3-1 0 0,1-1 0 0 0,57 40 0 0 0,-103-83-1607 0 0,0 0 0 0 0,0 0 0 0 0,1-1 0 0 0,-1 1-1 0 0,0 0 1 0 0,1-1 0 0 0,-1 1 0 0 0,0-1 0 0 0,1 1 0 0 0,-1-1-1 0 0,1 0 1 0 0,-1 1 0 0 0,0-1 0 0 0,1 0 0 0 0,-1 0 0 0 0,1 0-1 0 0,-1 0 1 0 0,1 0 0 0 0,-1 0 0 0 0,1-1 0 0 0,-1 1 0 0 0,1 0-1 0 0,1-2 1 0 0,-1 1 1 0 0,1-1 0 0 0,-1 1 0 0 0,0-1-1 0 0,0 0 1 0 0,0 0 0 0 0,0 0 0 0 0,0 0 0 0 0,0 0 0 0 0,0 0-1 0 0,-1-1 1 0 0,3-3 0 0 0,3-10 60 0 0,0 0-1 0 0,-1 0 1 0 0,6-23 0 0 0,-7 20 36 0 0,14-46 133 0 0,19-53-42 0 0,-30 98-2148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9:21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12 164 0 0,'0'0'629'0'0,"15"-6"6233"0"0,4 0-4688 0 0,100 9 2194 0 0,59 8-2248 0 0,44 1-1122 0 0,1482 20 1492 0 0,-999-24-2089 0 0,-314 0-278 0 0,394-2 251 0 0,-18-33 485 0 0,-747 26-853 0 0,27-3-2988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58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24 468 0 0,'-7'-15'3077'0'0,"5"6"4290"0"0,3 42-4388 0 0,7 44 0 0 0,25 85 436 0 0,-26-128-2719 0 0,53 191 1680 0 0,-54-212-4392 0 0,-5-12 1457 0 0,-1 0 1 0 0,1 0 0 0 0,0 0-1 0 0,-1 0 1 0 0,1 0-1 0 0,0 0 1 0 0,0-1-1 0 0,0 1 1 0 0,0 0 0 0 0,0 0-1 0 0,0-1 1 0 0,0 1-1 0 0,0-1 1 0 0,2 2 0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9:22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9 188 0 0,'18'-8'6682'0'0,"-11"11"-6168"0"0,-1 2 1 0 0,0-1 0 0 0,-1 1-1 0 0,1 0 1 0 0,-1 0-1 0 0,0 0 1 0 0,0 1-1 0 0,0 0 1 0 0,-1 0-1 0 0,0 0 1 0 0,0 1-1 0 0,-1-1 1 0 0,0 1-1 0 0,0 0 1 0 0,3 8 0 0 0,4 16 857 0 0,11 63 1 0 0,-20-91-1276 0 0,21 123 1519 0 0,-6 1 1 0 0,-5 0-1 0 0,-6 1 0 0 0,-19 222 0 0 0,-21-95-430 0 0,-9 99 267 0 0,33-244-1143 0 0,-5 110 393 0 0,16-219-700 0 0,1 0 0 0 0,-1 1-1 0 0,1-1 1 0 0,-1 0 0 0 0,1 0 0 0 0,-1 0 0 0 0,1 0 0 0 0,0 0-1 0 0,0 0 1 0 0,-1 0 0 0 0,1 0 0 0 0,0-1 0 0 0,0 1-1 0 0,0 0 1 0 0,0 0 0 0 0,0-1 0 0 0,0 1 0 0 0,0 0-1 0 0,0-1 1 0 0,0 1 0 0 0,0-1 0 0 0,1 0 0 0 0,-1 1-1 0 0,0-1 1 0 0,0 0 0 0 0,0 0 0 0 0,1 0 0 0 0,-1 1-1 0 0,0-1 1 0 0,0 0 0 0 0,0-1 0 0 0,2 1 0 0 0,47-2 10 0 0,-45 1-11 0 0,806-41 11 0 0,-697 38-17 0 0,369-6 8 0 0,654-12 32 0 0,-986 20-35 0 0,582 2 10 0 0,-442 13 1 0 0,172 10-12 0 0,415 17 441 0 0,-871-40-714 0 0,34 0 66 0 0,-40 0-120 0 0,0 0 0 0 0,1 0-1 0 0,-1-1 1 0 0,0 1-1 0 0,0 0 1 0 0,0-1-1 0 0,0 1 1 0 0,0 0 0 0 0,0-1-1 0 0,0 1 1 0 0,0-1-1 0 0,0 0 1 0 0,0 1 0 0 0,0-1-1 0 0,-1 0 1 0 0,1 1-1 0 0,1-2 1 0 0,-1-6-5691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29:23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13 264 0 0,'3'-12'11685'0'0,"4"33"-10501"0"0,-2 1 1 0 0,0 1-1 0 0,-1-1 0 0 0,-1 1 0 0 0,0 35 0 0 0,1 2-96 0 0,21 157 1779 0 0,8 106-71 0 0,-27-228-1894 0 0,-11 136 1 0 0,-1-136-129 0 0,8 154 0 0 0,2-204-541 0 0,2-1 0 0 0,1 1 1 0 0,3-1-1 0 0,2-1 0 0 0,27 68 0 0 0,-20-72-2 0 0,-12-26-47 0 0,0 0 0 0 0,-1 1 0 0 0,-1 0 0 0 0,5 17 0 0 0,-10-30-130 0 0,4 6-31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2:06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16 128 0 0,'-2'-1'384'0'0,"-34"-5"2870"0"0,16 11 5435 0 0,42 8-5205 0 0,12-3-2187 0 0,1-2 0 0 0,0-1 1 0 0,36 3-1 0 0,-6-6-164 0 0,1-2 1 0 0,74-8-1 0 0,-101 0-969 0 0,-1-1-1 0 0,0-1 0 0 0,45-17 1 0 0,-38 11-3345 0 0,-40 13 1522 0 0,-2 1 336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2:07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565 0 636 0 0,'-30'5'8024'0'0,"26"-1"-7314"0"0,1 1-1 0 0,-1-1 1 0 0,1 0 0 0 0,0 1-1 0 0,0 0 1 0 0,0 0-1 0 0,1 0 1 0 0,0 0 0 0 0,0 0-1 0 0,0 0 1 0 0,0 1-1 0 0,0 8 1 0 0,-9 74 2630 0 0,10-74-2534 0 0,-10 385 7474 0 0,11-372-7813 0 0,0-11 324 0 0,0-13-1019 0 0,1 0 0 0 0,-1 0 1 0 0,0-1-1 0 0,0 1 0 0 0,0 0 1 0 0,-1 0-1 0 0,1-1 0 0 0,-1 1 0 0 0,1 0 1 0 0,-1-1-1 0 0,-2 5 0 0 0,1-6-27 0 0,1 1 0 0 0,-1-1-1 0 0,0 1 1 0 0,0-1 0 0 0,0 0-1 0 0,0 0 1 0 0,0 0 0 0 0,0 0-1 0 0,0 0 1 0 0,0 0 0 0 0,0-1-1 0 0,0 1 1 0 0,-1-1 0 0 0,1 1-1 0 0,0-1 1 0 0,0 0 0 0 0,-1 0-1 0 0,-1 0 1 0 0,-69 2-1375 0 0,-107-11 0 0 0,3 0 6750 0 0,210 12-1725 0 0,51 5-2733 0 0,278-4 854 0 0,-278-7-1066 0 0,-1-4-1 0 0,109-23 1 0 0,-188 29-719 0 0,-4 1 94 0 0,1 0 1 0 0,-1-1 0 0 0,0 1-1 0 0,1 0 1 0 0,-1 0-1 0 0,0 0 1 0 0,0-1 0 0 0,1 1-1 0 0,-1 0 1 0 0,0 0 0 0 0,1 0-1 0 0,-1 0 1 0 0,1 0 0 0 0,-1 0-1 0 0,0 0 1 0 0,1 0 0 0 0,-1-1-1 0 0,0 1 1 0 0,1 1 0 0 0,-1-1-1 0 0,0 0 1 0 0,1 0 0 0 0,-1 0-1 0 0,1 0 1 0 0,-1 0 0 0 0,0 0-1 0 0,1 0 1 0 0,-1 0-1 0 0,0 1 1 0 0,1-1 0 0 0,-1 0-1 0 0,0 0 1 0 0,1 0 0 0 0,-1 1-1 0 0,0-1 1 0 0,0 0 0 0 0,1 0-1 0 0,-1 1 1 0 0,0-1 0 0 0,0 0-1 0 0,0 1 1 0 0,1-1 0 0 0,-1 0-1 0 0,0 1 1 0 0,0 0 0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2:07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35 888 0 0,'-17'-11'13102'0'0,"40"11"-1572"0"0,3 2-11924 0 0,41-2 1051 0 0,55 1 2835 0 0,132-17 0 0 0,-234 11-5312 0 0,-17 4 1196 0 0,1 0-1 0 0,-1 0 1 0 0,1 0 0 0 0,-1 1-1 0 0,1-1 1 0 0,0 1-1 0 0,-1 0 1 0 0,5 0 0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2:08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1 584 0 0,'-22'17'2813'0'0,"8"-4"3249"0"0,11-10-3167 0 0,8-1-1691 0 0,0 0 0 0 0,1 0-1 0 0,-1-1 1 0 0,1 0-1 0 0,9 1 1 0 0,117-10 4658 0 0,-4 1-6530 0 0,-117 8-7622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2:09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334 261 352 0 0,'0'-3'326'0'0,"0"-1"0"0"0,0 0 0 0 0,0 0 0 0 0,0 1 0 0 0,-1-1 0 0 0,1 0 0 0 0,-1 1 0 0 0,0-1 0 0 0,0 0 0 0 0,0 1 0 0 0,0-1 0 0 0,-1 1 0 0 0,0-1 1 0 0,1 1-1 0 0,-1 0 0 0 0,-1 0 0 0 0,1 0 0 0 0,-5-5 0 0 0,2 3 134 0 0,0 1 0 0 0,-1 0 1 0 0,0 0-1 0 0,1 0 0 0 0,-1 1 0 0 0,0 0 1 0 0,-1 0-1 0 0,1 0 0 0 0,-14-3 1 0 0,8 3 191 0 0,0 1 1 0 0,-1 0-1 0 0,0 1 0 0 0,1 0 1 0 0,-1 1-1 0 0,-16 1 1 0 0,21 0-142 0 0,0 0 1 0 0,0 1 0 0 0,1 0-1 0 0,-1 0 1 0 0,-10 5-1 0 0,16-6-391 0 0,0-1-1 0 0,0 1 0 0 0,0 0 0 0 0,0 0 0 0 0,0 0 0 0 0,1 0 0 0 0,-1 1 0 0 0,0-1 0 0 0,1 0 0 0 0,-1 1 1 0 0,1-1-1 0 0,0 1 0 0 0,-1-1 0 0 0,1 1 0 0 0,0 0 0 0 0,0-1 0 0 0,0 1 0 0 0,0 0 0 0 0,0 0 1 0 0,0 0-1 0 0,1 0 0 0 0,-1 0 0 0 0,0 3 0 0 0,1-2-9 0 0,1 0-1 0 0,-1 0 1 0 0,1 0 0 0 0,-1-1-1 0 0,1 1 1 0 0,0 0 0 0 0,0 0-1 0 0,0-1 1 0 0,1 1 0 0 0,-1 0-1 0 0,1-1 1 0 0,-1 0 0 0 0,1 1-1 0 0,3 2 1 0 0,7 8 146 0 0,1-1 0 0 0,0 0 0 0 0,1-1 0 0 0,19 12 0 0 0,96 52 791 0 0,-90-55-797 0 0,-1 1 1 0 0,-2 2-1 0 0,0 2 1 0 0,39 35-1 0 0,-73-58-229 0 0,0 0-1 0 0,1 0 1 0 0,-1 0-1 0 0,0 1 1 0 0,0-1-1 0 0,0 0 1 0 0,-1 1-1 0 0,1 0 1 0 0,-1-1-1 0 0,1 1 1 0 0,-1 0-1 0 0,0 0 1 0 0,0 0-1 0 0,0 0 1 0 0,0 0 0 0 0,-1 0-1 0 0,1 0 1 0 0,-1 0-1 0 0,0 3 1 0 0,0-3-15 0 0,-1-1 0 0 0,0 1 0 0 0,0-1 0 0 0,-1 1 1 0 0,1-1-1 0 0,0 0 0 0 0,-1 0 0 0 0,1 0 0 0 0,-1 0 0 0 0,0 0 1 0 0,0 0-1 0 0,0 0 0 0 0,0 0 0 0 0,0-1 0 0 0,0 1 1 0 0,0-1-1 0 0,0 1 0 0 0,-1-1 0 0 0,1 0 0 0 0,-1 0 0 0 0,1 0 1 0 0,-5 1-1 0 0,-9 3-68 0 0,0-1-1 0 0,0 0 1 0 0,0-2 0 0 0,0 1 0 0 0,0-2-1 0 0,0 0 1 0 0,-1-1 0 0 0,1-1-1 0 0,0 0 1 0 0,0-2 0 0 0,0 1 0 0 0,0-2-1 0 0,0 0 1 0 0,0-1 0 0 0,1-1 0 0 0,0 0-1 0 0,-24-14 1 0 0,36 18 44 0 0,1 1 0 0 0,-1-1 0 0 0,1 0 0 0 0,0-1 0 0 0,0 1 0 0 0,0 0 0 0 0,0 0 0 0 0,0-1 0 0 0,0 1 0 0 0,0-1 1 0 0,1 0-1 0 0,-1 0 0 0 0,1 1 0 0 0,0-1 0 0 0,0 0 0 0 0,0 0 0 0 0,0 0 0 0 0,0 0 0 0 0,0-6 0 0 0,1 4 3 0 0,1 0-1 0 0,-1 0 1 0 0,1 1 0 0 0,0-1-1 0 0,0 0 1 0 0,1 0 0 0 0,0 0-1 0 0,-1 1 1 0 0,1-1 0 0 0,1 1 0 0 0,2-6-1 0 0,8-8 2 0 0,1 0-1 0 0,1 1 1 0 0,0 0 0 0 0,21-17-1 0 0,-34 33 15 0 0,19-18-1 0 0,9-9-2 0 0,35-40 1 0 0,-58 60 6 0 0,0 0 0 0 0,-1-1 0 0 0,0 0 0 0 0,0-1 0 0 0,-1 1 0 0 0,0-1 0 0 0,-1 0 0 0 0,0 0 0 0 0,-1 0 0 0 0,3-12 0 0 0,-6 18-2 0 0,0 0-1 0 0,0 0 1 0 0,0 0 0 0 0,-1 1-1 0 0,0-1 1 0 0,1 0-1 0 0,-1 1 1 0 0,0-1-1 0 0,-1 0 1 0 0,1 1 0 0 0,-1-1-1 0 0,1 1 1 0 0,-1 0-1 0 0,0-1 1 0 0,0 1 0 0 0,-1 0-1 0 0,1 0 1 0 0,-1 0-1 0 0,1 1 1 0 0,-1-1-1 0 0,0 1 1 0 0,0-1 0 0 0,0 1-1 0 0,0 0 1 0 0,-1 0-1 0 0,1 0 1 0 0,-6-1-1 0 0,-7-5-10 0 0,-1 0 0 0 0,0 2-1 0 0,-1 0 1 0 0,-22-4 0 0 0,-78-9 81 0 0,104 17-211 0 0,-1 2 0 0 0,1 0 0 0 0,0 0 0 0 0,0 1 0 0 0,0 1-1 0 0,-21 5 1 0 0,34-6 7 0 0,-1-1 0 0 0,1 1 0 0 0,0-1 0 0 0,-1 1 0 0 0,1 0 0 0 0,0-1 0 0 0,0 1 0 0 0,0 0 0 0 0,0 0 0 0 0,0 0 0 0 0,-1 0 0 0 0,2 0 0 0 0,-1 0-1 0 0,0 0 1 0 0,0 0 0 0 0,0 0 0 0 0,0 1 0 0 0,-1 1 0 0 0,2-1-287 0 0,-1 0-1 0 0,1-1 1 0 0,0 1-1 0 0,-1-1 1 0 0,1 1 0 0 0,0 0-1 0 0,0-1 1 0 0,0 1-1 0 0,0 0 1 0 0,0-1-1 0 0,1 1 1 0 0,-1 0-1 0 0,0-1 1 0 0,1 1 0 0 0,1 3-1 0 0,5 11-2255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2:11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7 704 0 0,'8'-6'11411'0'0,"-1"32"-7524"0"0,3 37-1329 0 0,2 176 4047 0 0,-11-187-10162 0 0,-1 0-4969 0 0,0-47 6285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2:11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36 16 0 0,'-11'-9'12893'0'0,"43"2"-9169"0"0,48 0-1928 0 0,303-6 6891 0 0,-381 13-8837 0 0,1 1-716 0 0,15 1-584 0 0,-2 4-10715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2:12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4 136 460 0 0,'0'0'243'0'0,"-1"-1"0"0"0,1 1 0 0 0,0 0 0 0 0,-1-1 0 0 0,1 1-1 0 0,0-1 1 0 0,0 1 0 0 0,-1-1 0 0 0,1 1 0 0 0,0-1 0 0 0,0 1 0 0 0,0-1 0 0 0,0 1 0 0 0,0-1 0 0 0,0 1 0 0 0,-1-1-1 0 0,1 1 1 0 0,0-1 0 0 0,1 1 0 0 0,-1-1 0 0 0,0 1 0 0 0,0-1 0 0 0,0 1 0 0 0,0-1 0 0 0,0 1 0 0 0,0-1-1 0 0,1 1 1 0 0,-1-1 0 0 0,0 1 0 0 0,0 0 0 0 0,1-1 0 0 0,-1 1 0 0 0,0-1 0 0 0,1 0 0 0 0,20-9 4403 0 0,35 3-1029 0 0,-49 6-2958 0 0,67-5 1675 0 0,146-18 1849 0 0,-180 17-3134 0 0,0-1 1 0 0,-1-2-1 0 0,53-21 1 0 0,-79 25-777 0 0,9-2 706 0 0,-22 8-967 0 0,1 1 0 0 0,-1-1 0 0 0,1 1 1 0 0,-1-1-1 0 0,1 1 0 0 0,-1-1 0 0 0,1 1 0 0 0,-1-1 0 0 0,0 1 0 0 0,1-1 0 0 0,-1 1 0 0 0,0-1 1 0 0,0 1-1 0 0,1 0 0 0 0,-1-1 0 0 0,0 1 0 0 0,0-1 0 0 0,0 1 0 0 0,0 0 0 0 0,0-1 1 0 0,0 1-1 0 0,0 0 0 0 0,0-1 0 0 0,0 1 0 0 0,0 0 0 0 0,0-1 0 0 0,0 1 0 0 0,0 0 1 0 0,0-1-1 0 0,-1 1 0 0 0,1-1 0 0 0,0 1 0 0 0,0-1 0 0 0,-1 1 0 0 0,1 0 0 0 0,-1 0 0 0 0,-5 28 101 0 0,2 1 0 0 0,1-1 0 0 0,1 1 0 0 0,4 50 0 0 0,23 118 665 0 0,-16-148-403 0 0,2 1 0 0 0,24 65 0 0 0,-34-115-398 0 0,-1 0 0 0 0,0 0-1 0 0,1-1 1 0 0,-1 1 0 0 0,0 0 0 0 0,0 0-1 0 0,0 0 1 0 0,0 0 0 0 0,0 0 0 0 0,0 0-1 0 0,0 0 1 0 0,0 0 0 0 0,0 0 0 0 0,0 0-1 0 0,-1 0 1 0 0,1-1 0 0 0,0 1 0 0 0,-1 0-1 0 0,1 0 1 0 0,0 0 0 0 0,-1 0 0 0 0,1-1 0 0 0,-1 1-1 0 0,0 0 1 0 0,1 0 0 0 0,-1-1 0 0 0,0 1-1 0 0,1 0 1 0 0,-1-1 0 0 0,0 1 0 0 0,1-1-1 0 0,-1 1 1 0 0,0-1 0 0 0,0 1 0 0 0,0-1-1 0 0,0 1 1 0 0,1-1 0 0 0,-1 0 0 0 0,0 0-1 0 0,0 1 1 0 0,0-1 0 0 0,0 0 0 0 0,0 0 0 0 0,0 0-1 0 0,0 0 1 0 0,0 0 0 0 0,-1 0 0 0 0,-59-2-1662 0 0,45 1 1412 0 0,-329-1-224 0 0,427 14 3536 0 0,101-14-2238 0 0,-58-2-3796 0 0,-115 5 1290 0 0,8 3-5638 0 0,-9-2 3848 0 0,1 0 497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8:59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3 271 652 0 0,'-1'-1'371'0'0,"1"-1"-1"0"0,0 1 1 0 0,-1 0-1 0 0,1-1 1 0 0,0 1 0 0 0,0 0-1 0 0,0-1 1 0 0,0 1-1 0 0,0 0 1 0 0,0-1 0 0 0,0 1-1 0 0,1 0 1 0 0,-1-1 0 0 0,0 1-1 0 0,1 0 1 0 0,-1 0-1 0 0,1-1 1 0 0,-1 1 0 0 0,2-2-1 0 0,0 1 10 0 0,0-1-1 0 0,0 1 1 0 0,0 0-1 0 0,0 0 1 0 0,0 0 0 0 0,0 1-1 0 0,1-1 1 0 0,-1 1-1 0 0,3-2 1 0 0,7-2 430 0 0,0 0 1 0 0,-1 1-1 0 0,18-4 1 0 0,-29 8-807 0 0,86-18 2085 0 0,-1 3 0 0 0,110-4 0 0 0,303-6 689 0 0,593-49 564 0 0,-1022 67-3186 0 0,-27 5 67 0 0,-1-3 0 0 0,1-2 0 0 0,62-18 0 0 0,-101 23-184 0 0,17 1-14 0 0,-19 1-27 0 0,0 0 1 0 0,0 0-1 0 0,0 0 1 0 0,0 1-1 0 0,0-1 1 0 0,0 0-1 0 0,0 1 1 0 0,0-1-1 0 0,0 1 1 0 0,0-1-1 0 0,0 1 1 0 0,0 0-1 0 0,0-1 1 0 0,0 1-1 0 0,-1 0 1 0 0,1 0-1 0 0,0-1 1 0 0,-1 1-1 0 0,1 0 1 0 0,0 0-1 0 0,-1 0 1 0 0,1 0-1 0 0,-1 0 1 0 0,1 0 0 0 0,-1 0-1 0 0,0 0 1 0 0,1 0-1 0 0,-1 0 1 0 0,0 0-1 0 0,0 0 1 0 0,1 2-1 0 0,1 38 9 0 0,-3-33 0 0 0,1 63 64 0 0,3 137 316 0 0,0-162-117 0 0,2 0 0 0 0,17 68 0 0 0,9 20 54 0 0,-31-132-770 0 0,-8 12-4734 0 0,-8-7-1919 0 0,4-5 4110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2:13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180 223 496 0 0,'6'0'11970'0'0,"-6"0"-11791"0"0,-2 17 3990 0 0,-10 20-1048 0 0,3-17-1294 0 0,2-4-527 0 0,-1 0 1 0 0,-1 0 0 0 0,0 0 0 0 0,-1-1-1 0 0,-13 15 1064 0 0,22-32-2332 0 0,0 0 0 0 0,1 0-1 0 0,-1 0 1 0 0,1 0 0 0 0,-1-1-1 0 0,1 1 1 0 0,0 0 0 0 0,0 0-1 0 0,0-1 1 0 0,0 1 0 0 0,0 0 0 0 0,0 0-1 0 0,1-1 1 0 0,-1 1 0 0 0,2-4-1 0 0,26-74 204 0 0,41-81 0 0 0,-27 68-175 0 0,-24 66-121 0 0,-18 26 58 0 0,1 1 1 0 0,0-1 0 0 0,-1 1-1 0 0,1-1 1 0 0,0 1 0 0 0,-1 0-1 0 0,1-1 1 0 0,0 1 0 0 0,-1 0-1 0 0,1-1 1 0 0,0 1 0 0 0,0 0-1 0 0,0 0 1 0 0,-1 0 0 0 0,1 0-1 0 0,0 0 1 0 0,0 0 0 0 0,0 0-1 0 0,-1 0 1 0 0,1 0 0 0 0,0 0-1 0 0,1 1 1 0 0,0 0 0 0 0,1 1 0 0 0,-1 0 0 0 0,1 0 0 0 0,-1 0 1 0 0,0 0-1 0 0,0 0 0 0 0,0 0 0 0 0,0 0 0 0 0,0 1 0 0 0,-1-1 0 0 0,1 1 0 0 0,-1 0 0 0 0,1-1 1 0 0,-1 1-1 0 0,0 0 0 0 0,1 3 0 0 0,18 47-177 0 0,2-1 0 0 0,2 0 0 0 0,3-2 0 0 0,1-2 0 0 0,61 79 0 0 0,-88-126 146 0 0,-1-1-1 0 0,0 1 1 0 0,1 0-1 0 0,-1-1 0 0 0,0 1 1 0 0,1-1-1 0 0,-1 1 1 0 0,1-1-1 0 0,-1 1 0 0 0,1-1 1 0 0,-1 1-1 0 0,1-1 1 0 0,-1 1-1 0 0,1-1 0 0 0,-1 0 1 0 0,1 1-1 0 0,-1-1 1 0 0,1 0-1 0 0,0 0 0 0 0,-1 1 1 0 0,1-1-1 0 0,0 0 1 0 0,-1 0-1 0 0,1 0 0 0 0,0 0 1 0 0,-1 0-1 0 0,1 0 0 0 0,0 0 1 0 0,-1 0-1 0 0,1 0 1 0 0,0 0-1 0 0,-1 0 0 0 0,1 0 1 0 0,0 0-1 0 0,-1 0 1 0 0,1-1-1 0 0,0 1 0 0 0,-1 0 1 0 0,1-1-1 0 0,-1 1 1 0 0,1 0-1 0 0,-1-1 0 0 0,1 1 1 0 0,-1-1-1 0 0,1 1 1 0 0,0-1-1 0 0,0-1 12 0 0,-1 1-1 0 0,1 0 1 0 0,-1 0-1 0 0,0 0 1 0 0,1-1 0 0 0,-1 1-1 0 0,0 0 1 0 0,0 0 0 0 0,0 0-1 0 0,0-1 1 0 0,0 1-1 0 0,0 0 1 0 0,0 0 0 0 0,-1-1-1 0 0,1 1 1 0 0,0 0 0 0 0,-1 0-1 0 0,1 0 1 0 0,-1-1 0 0 0,1 1-1 0 0,-1 0 1 0 0,1 0-1 0 0,-1 0 1 0 0,0 0 0 0 0,1 0-1 0 0,-3-1 1 0 0,-5-6-14 0 0,-2 0-1 0 0,1 1 1 0 0,-1 0-1 0 0,0 1 1 0 0,0 0 0 0 0,-1 0-1 0 0,0 1 1 0 0,-17-5-1 0 0,0 1 103 0 0,0 1 0 0 0,-40-6-1 0 0,30 9 80 0 0,1 2 0 0 0,-1 2 0 0 0,-62 4 0 0 0,82-1-1140 0 0,0 1-1 0 0,-31 10 0 0 0,45-10-210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2:13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15 636 0 0,'0'0'1466'0'0,"13"-15"11452"0"0,-10 15-12400 0 0,0 1 0 0 0,0-1-1 0 0,0 0 1 0 0,0 1 0 0 0,0-1 0 0 0,0 1-1 0 0,0 0 1 0 0,0 0 0 0 0,-1 0 0 0 0,1 1-1 0 0,0-1 1 0 0,-1 1 0 0 0,1-1 0 0 0,-1 1 0 0 0,1 0-1 0 0,2 3 1 0 0,-1-1-33 0 0,0 1 0 0 0,0 0 0 0 0,-1-1 0 0 0,0 1 0 0 0,0 0 0 0 0,0 1 0 0 0,-1-1 0 0 0,2 6 0 0 0,3 12 413 0 0,-2-1 0 0 0,0 1 0 0 0,2 32 0 0 0,-5-38-27 0 0,-2 12-627 0 0,2 6-3951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2:14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22 182 184 0 0,'-2'-2'368'0'0,"0"0"0"0"0,1 1 0 0 0,-1-1 0 0 0,0 0 0 0 0,1 0 0 0 0,0 0-1 0 0,-1 0 1 0 0,1 0 0 0 0,0 0 0 0 0,0 0 0 0 0,0 0 0 0 0,0 0 0 0 0,0-1 0 0 0,1 1 0 0 0,-1 0 0 0 0,1 0 0 0 0,-1-1 0 0 0,1 1 0 0 0,0-1 0 0 0,0 1-1 0 0,0 0 1 0 0,0-1 0 0 0,0 1 0 0 0,1-1 0 0 0,-1 1 0 0 0,1 0 0 0 0,0 0 0 0 0,-1-1 0 0 0,1 1 0 0 0,2-3 0 0 0,1 0 191 0 0,0 0 1 0 0,1 0 0 0 0,-1 0 0 0 0,1 1-1 0 0,0-1 1 0 0,1 1 0 0 0,-1 0-1 0 0,1 1 1 0 0,9-5 0 0 0,5-3 274 0 0,1 2 0 0 0,0 0 1 0 0,0 1-1 0 0,1 2 0 0 0,0 0 0 0 0,0 1 0 0 0,1 1 1 0 0,-1 1-1 0 0,43 1 0 0 0,-54 2-609 0 0,0 0 1 0 0,0 1-1 0 0,0 0 0 0 0,0 1 1 0 0,0 0-1 0 0,0 1 1 0 0,0 0-1 0 0,-1 1 0 0 0,1 0 1 0 0,-1 1-1 0 0,0 0 0 0 0,-1 1 1 0 0,1 0-1 0 0,-1 0 0 0 0,0 1 1 0 0,-1 0-1 0 0,1 0 0 0 0,-2 1 1 0 0,1 0-1 0 0,-1 1 0 0 0,12 17 1 0 0,-18-24-243 0 0,1 0 0 0 0,-1 0 1 0 0,0 0-1 0 0,0 0 0 0 0,-1 0 1 0 0,1 0-1 0 0,0 0 1 0 0,-1 0-1 0 0,1 1 0 0 0,-1-1 1 0 0,0 0-1 0 0,0 0 0 0 0,0 0 1 0 0,0 1-1 0 0,0-1 0 0 0,0 0 1 0 0,0 0-1 0 0,-1 0 0 0 0,1 1 1 0 0,-1-1-1 0 0,0 0 0 0 0,1 0 1 0 0,-1 0-1 0 0,0 0 0 0 0,0 0 1 0 0,0 0-1 0 0,-1 0 0 0 0,1 0 1 0 0,0-1-1 0 0,-1 1 0 0 0,-2 2 1 0 0,-4 3-271 0 0,-1 0-1 0 0,0-1 1 0 0,-1 0 0 0 0,1 0 0 0 0,-14 4 0 0 0,-8 7-526 0 0,27-13 615 0 0,4-1 41 0 0,1-1-52 0 0,28 20 66 0 0,33 3 271 0 0,-35-15-31 0 0,12 6 123 0 0,65 30 579 0 0,-92-40-574 0 0,0 0-1 0 0,-1 1 1 0 0,0 1 0 0 0,0 0 0 0 0,-1 0 0 0 0,11 11 0 0 0,-20-17-174 0 0,1-1 1 0 0,0 1-1 0 0,-1 0 0 0 0,0-1 1 0 0,1 1-1 0 0,-1 0 1 0 0,0 0-1 0 0,0 0 1 0 0,0 0-1 0 0,0 0 1 0 0,0 0-1 0 0,0 0 0 0 0,-1 0 1 0 0,1 0-1 0 0,-1 1 1 0 0,1-1-1 0 0,-1 0 1 0 0,0 0-1 0 0,0 0 0 0 0,0 1 1 0 0,0-1-1 0 0,0 0 1 0 0,-2 4-1 0 0,1-3-8 0 0,-1 0-1 0 0,1 0 1 0 0,-1 0-1 0 0,0 0 1 0 0,-1-1-1 0 0,1 1 1 0 0,0-1-1 0 0,-1 1 1 0 0,1-1-1 0 0,-1 0 1 0 0,0 0-1 0 0,1 0 1 0 0,-7 3-1 0 0,-10 4 62 0 0,-1-1-1 0 0,1 0 1 0 0,-41 8-1 0 0,52-14-50 0 0,-24 7 205 0 0,-1-3-1 0 0,0 0 1 0 0,-48 1 0 0 0,68-7-462 0 0,1 0 0 0 0,-1-1 0 0 0,1 0 0 0 0,0-1 0 0 0,-1 0 0 0 0,1-1 0 0 0,0-1 0 0 0,0 0 0 0 0,1 0 0 0 0,-1-1 0 0 0,1-1 0 0 0,-15-9 0 0 0,14 9-2650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2:26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1 184 0 0,'-71'4'5769'0'0,"65"-3"-4858"0"0,0-1 0 0 0,-1 2 0 0 0,1-1 0 0 0,0 1 0 0 0,0 0 0 0 0,1 0 0 0 0,-1 0 0 0 0,0 1 0 0 0,-6 4 0 0 0,11-7-736 0 0,1 1 0 0 0,-1-1 1 0 0,1 1-1 0 0,-1-1 0 0 0,1 0 0 0 0,-1 1 0 0 0,1-1 0 0 0,-1 1 0 0 0,1-1 0 0 0,-1 1 0 0 0,1 0 0 0 0,0-1 0 0 0,-1 1 0 0 0,1-1 0 0 0,0 1 0 0 0,0 0 0 0 0,-1-1 0 0 0,1 1 0 0 0,0-1 0 0 0,0 1 1 0 0,0 0-1 0 0,0-1 0 0 0,0 1 0 0 0,0 0 0 0 0,0-1 0 0 0,0 1 0 0 0,0 0 0 0 0,0-1 0 0 0,0 1 0 0 0,1 0 0 0 0,15 16 1618 0 0,33 5-485 0 0,3-6-254 0 0,1-3 1 0 0,81 11-1 0 0,115-2 1124 0 0,-124-13-827 0 0,-97-4-2372 0 0,-10-2-2428 0 0,-2-1-5698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2:26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55 372 0 0,'0'-1'287'0'0,"0"1"1"0"0,0-1-1 0 0,0 1 1 0 0,0-1-1 0 0,-1 0 1 0 0,1 1-1 0 0,0-1 1 0 0,0 1-1 0 0,0-1 0 0 0,0 0 1 0 0,0 1-1 0 0,0-1 1 0 0,1 1-1 0 0,-1-1 1 0 0,0 1-1 0 0,0-1 1 0 0,0 0-1 0 0,1 1 0 0 0,-1-1 1 0 0,0 1-1 0 0,0-1 1 0 0,1 1-1 0 0,-1-1 1 0 0,0 1-1 0 0,1-1 0 0 0,-1 1 1 0 0,1-1-1 0 0,20-7 4214 0 0,32 4-614 0 0,-43 4-2880 0 0,74-3 2089 0 0,5 1-240 0 0,105-16-1 0 0,-189 17-2735 0 0,0 0 0 0 0,0 0 0 0 0,0 1-1 0 0,0 0 1 0 0,1-1 0 0 0,-1 2 0 0 0,0-1 0 0 0,8 2-1 0 0,-12-1-99 0 0,1 0-1 0 0,0 0 1 0 0,-1 0-1 0 0,1 0 1 0 0,-1 0-1 0 0,1 0 0 0 0,-1 0 1 0 0,1 1-1 0 0,-1-1 1 0 0,0 1-1 0 0,0-1 1 0 0,0 1-1 0 0,0-1 1 0 0,0 1-1 0 0,0 0 0 0 0,0-1 1 0 0,0 1-1 0 0,-1 0 1 0 0,1 0-1 0 0,-1-1 1 0 0,1 1-1 0 0,-1 0 1 0 0,0 0-1 0 0,0 0 0 0 0,0 3 1 0 0,5 80 157 0 0,-8 132 0 0 0,-3-51 24 0 0,6-126-251 0 0,-1-4-3140 0 0,1-34 2420 0 0,5 5-2478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2:27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51 888 0 0,'-12'-8'14026'0'0,"40"-1"-9124"0"0,45-3-1240 0 0,-9 8-1096 0 0,17-3-388 0 0,-29-1-3770 0 0,-51 7 810 0 0,13 0-8911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2:30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48 0 0,'13'-44'3142'0'0,"2"4"8936"0"0,-6 56-10945 0 0,-8 34 1188 0 0,-7 64 0 0 0,-1 11-738 0 0,7-39-246 0 0,1-4-4806 0 0,0-77 1702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2:30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2 308 0 0,'-14'-2'11545'0'0,"26"9"-8132"0"0,30 9-1137 0 0,66 3 1951 0 0,159 7 0 0 0,-110-14-1654 0 0,-131-8-4891 0 0,-10 2-8096 0 0,-10-4 7698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3:31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94 48 0 0,'3'-13'1775'0'0,"3"6"-1237"0"0,0 0 0 0 0,0 1 0 0 0,1-1 0 0 0,0 1 0 0 0,0 1 0 0 0,1-1 0 0 0,0 1 0 0 0,0 1 0 0 0,9-5 0 0 0,-11 6-296 0 0,-1 1 1 0 0,0-1-1 0 0,1 1 0 0 0,0 0 0 0 0,-1 0 0 0 0,1 1 0 0 0,0 0 0 0 0,0 0 0 0 0,0 0 0 0 0,0 1 0 0 0,0 0 0 0 0,0 0 0 0 0,0 1 0 0 0,0-1 0 0 0,8 3 0 0 0,-9 0-106 0 0,-1 0-1 0 0,1 0 0 0 0,-1 0 1 0 0,0 0-1 0 0,0 1 0 0 0,-1 0 1 0 0,1 0-1 0 0,-1 0 0 0 0,0 0 1 0 0,0 1-1 0 0,0-1 0 0 0,0 1 1 0 0,-1-1-1 0 0,0 1 0 0 0,0 0 1 0 0,0 0-1 0 0,1 7 0 0 0,4 13 252 0 0,-1 1-1 0 0,3 26 0 0 0,27 232 1560 0 0,86 488 2446 0 0,-110-722-4018 0 0,2-1 1 0 0,2 0 0 0 0,23 50 0 0 0,-31-83-248 0 0,0-1 1 0 0,0 0 0 0 0,1 0 0 0 0,1 0 0 0 0,1-1-1 0 0,0-1 1 0 0,0 0 0 0 0,2 0 0 0 0,-1-1-1 0 0,2-1 1 0 0,-1 0 0 0 0,27 15 0 0 0,-35-23-112 0 0,-1-1-1 0 0,1 1 1 0 0,1-1 0 0 0,-1-1 0 0 0,0 1-1 0 0,0-1 1 0 0,0 0 0 0 0,1 0-1 0 0,-1 0 1 0 0,1-1 0 0 0,-1 0 0 0 0,0 0-1 0 0,1 0 1 0 0,-1-1 0 0 0,1 0 0 0 0,-1 0-1 0 0,0 0 1 0 0,0-1 0 0 0,0 1-1 0 0,1-1 1 0 0,-2-1 0 0 0,1 1 0 0 0,0-1-1 0 0,0 1 1 0 0,-1-1 0 0 0,1-1 0 0 0,-1 1-1 0 0,0-1 1 0 0,0 1 0 0 0,0-1 0 0 0,5-8-1 0 0,-8 11-29 0 0,-8-4-55 0 0,7 4 66 0 0,-1 1 1 0 0,1-1-1 0 0,-1 1 0 0 0,1-1 1 0 0,-1 1-1 0 0,1-1 1 0 0,-1 1-1 0 0,1-1 1 0 0,-1 1-1 0 0,0 0 0 0 0,1-1 1 0 0,-1 1-1 0 0,1 0 1 0 0,-1-1-1 0 0,0 1 0 0 0,1 0 1 0 0,-1 0-1 0 0,0 0 1 0 0,1-1-1 0 0,-1 1 0 0 0,0 0 1 0 0,0 0-1 0 0,1 0 1 0 0,-1 0-1 0 0,0 0 0 0 0,1 0 1 0 0,-2 1-1 0 0,-5 1 14 0 0,1 1 0 0 0,0 0 0 0 0,0 0 0 0 0,1 0-1 0 0,-1 1 1 0 0,1 0 0 0 0,-1 0 0 0 0,1 0 0 0 0,0 0 0 0 0,1 1-1 0 0,-1 0 1 0 0,1 0 0 0 0,0 1 0 0 0,0-1 0 0 0,1 1 0 0 0,-1-1 0 0 0,1 1-1 0 0,0 0 1 0 0,1 1 0 0 0,-3 7 0 0 0,-2 7 172 0 0,2-1-1 0 0,0 1 1 0 0,1 0 0 0 0,1 0 0 0 0,0 25-1 0 0,3-10 88 0 0,2 0 1 0 0,1 0-1 0 0,3 0 0 0 0,0 0 0 0 0,14 39 0 0 0,68 171 839 0 0,-63-182-874 0 0,63 146 600 0 0,-43-111-312 0 0,-5 2-1 0 0,48 185 0 0 0,-84-268-413 0 0,-1 1 1 0 0,-1 0 0 0 0,-1 31-1 0 0,0-46-79 0 0,-1-1 0 0 0,0 1-1 0 0,0-1 1 0 0,-1 1 0 0 0,1-1 0 0 0,-1 0-1 0 0,1 1 1 0 0,-1-1 0 0 0,0 0 0 0 0,0 0-1 0 0,-1 1 1 0 0,1-1 0 0 0,-1 0-1 0 0,1 0 1 0 0,-1 0 0 0 0,0-1 0 0 0,0 1-1 0 0,-1 0 1 0 0,1-1 0 0 0,0 1 0 0 0,-1-1-1 0 0,1 0 1 0 0,-1 0 0 0 0,0 0-1 0 0,0 0 1 0 0,0 0 0 0 0,-6 2 0 0 0,3-3 0 0 0,0 0 0 0 0,-1-1 0 0 0,1 0 0 0 0,0 0 0 0 0,0 0 0 0 0,0-1 0 0 0,-1 0 0 0 0,1 0 0 0 0,0 0 0 0 0,-9-4 0 0 0,-64-28-246 0 0,46 17-574 0 0,25 11-986 0 0,17-14-12941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3:32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16 5152 0 0,'0'0'7707'0'0,"-3"-9"-1192"0"0,192 23-1922 0 0,-28-1-3263 0 0,-54-12-108 0 0,124-15 0 0 0,-160 6-5370 0 0,2-3-4750 0 0,-64 10 6376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00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36 728 0 0,'5'4'5867'0'0,"12"-2"-3795"0"0,20 1-426 0 0,204-4 3507 0 0,-132-1-4155 0 0,238 0 1747 0 0,-103 2-1336 0 0,1060-7 4209 0 0,-1232 6-5423 0 0,445-25 2007 0 0,-496 22-2484 0 0,-31 2-1233 0 0,-36 6-5981 0 0,33-3 4271 0 0,-1 0 463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3:32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29 452 0 0,'0'-1'219'0'0,"-1"1"1"0"0,1 0-1 0 0,-1-1 0 0 0,1 1 1 0 0,-1-1-1 0 0,1 1 0 0 0,-1 0 1 0 0,1-1-1 0 0,0 1 0 0 0,-1-1 1 0 0,1 1-1 0 0,0-1 0 0 0,0 1 1 0 0,-1-1-1 0 0,1 1 0 0 0,0-1 1 0 0,0 0-1 0 0,0 1 0 0 0,-1-1 1 0 0,1 1-1 0 0,0-1 0 0 0,0 1 1 0 0,0-1-1 0 0,0 0 0 0 0,0 1 1 0 0,0-1-1 0 0,0 1 0 0 0,1-1 1 0 0,-1 0-1 0 0,0 1 0 0 0,0-1 1 0 0,0 1-1 0 0,0-1 0 0 0,1 1 1 0 0,-1-1-1 0 0,0 1 0 0 0,1-1 1 0 0,-1 1-1 0 0,0-1 0 0 0,1 0 1 0 0,29-6 4198 0 0,38 13-1051 0 0,-6 2-1764 0 0,0 4-1 0 0,-1 2 1 0 0,0 2 0 0 0,87 37 0 0 0,-147-52-1576 0 0,1 0-1 0 0,0 0 0 0 0,-1 0 1 0 0,1 0-1 0 0,0 0 1 0 0,-1 0-1 0 0,1 0 0 0 0,-1 0 1 0 0,0 1-1 0 0,1-1 1 0 0,-1 1-1 0 0,0-1 0 0 0,0 1 1 0 0,0-1-1 0 0,0 1 1 0 0,0-1-1 0 0,0 1 0 0 0,-1 0 1 0 0,1 0-1 0 0,0-1 1 0 0,-1 1-1 0 0,0 0 0 0 0,1 0 1 0 0,-1 0-1 0 0,0 0 0 0 0,0 0 1 0 0,0 0-1 0 0,0-1 1 0 0,0 1-1 0 0,0 0 0 0 0,-1 0 1 0 0,1 0-1 0 0,-1 0 1 0 0,1-1-1 0 0,-1 1 0 0 0,1 0 1 0 0,-1 0-1 0 0,0-1 1 0 0,0 1-1 0 0,-2 2 0 0 0,-5 8-5 0 0,0 0 0 0 0,0 0 1 0 0,-2-1-1 0 0,-12 13 0 0 0,15-17 21 0 0,-200 190 672 0 0,46-47 628 0 0,159-148-1575 0 0,-14 12-1334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0:50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1 128 0 0,'-14'9'12622'0'0,"36"-2"-8075"0"0,45 0-2195 0 0,-65-7-1836 0 0,264 2 5387 0 0,-133-4-4034 0 0,-126 1-2725 0 0,11-1-523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0:50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1 676 0 0,'-1'1'581'0'0,"-1"0"0"0"0,1 0-1 0 0,0 1 1 0 0,0-1 0 0 0,0 1 0 0 0,0 0-1 0 0,0-1 1 0 0,0 1 0 0 0,0-1 0 0 0,0 1-1 0 0,1 0 1 0 0,-1 0 0 0 0,1 0 0 0 0,-1-1-1 0 0,1 1 1 0 0,0 0 0 0 0,0 0 0 0 0,0 0 0 0 0,0 3-1 0 0,2 47 3139 0 0,0-32-2206 0 0,0 33 601 0 0,-1 38 1053 0 0,5-1 1 0 0,27 146 0 0 0,-15-140-1178 0 0,-17-95-2162 0 0,3 11-670 0 0,-1-8-2221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0:51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41 812 0 0,'-1'0'587'0'0,"0"0"0"0"0,0 0 0 0 0,0 0 0 0 0,0 0 0 0 0,0 0 0 0 0,1-1 1 0 0,-1 1-1 0 0,0 0 0 0 0,0 0 0 0 0,0-1 0 0 0,0 1 0 0 0,-6-6 5871 0 0,6 5-5871 0 0,17-8 4987 0 0,54-4-4476 0 0,-53 10 685 0 0,-15 3-1742 0 0,6-2 225 0 0,1 0 0 0 0,0 1 0 0 0,-1 0 1 0 0,1 0-1 0 0,0 1 0 0 0,16 2 0 0 0,-23-2-238 0 0,1 1 0 0 0,-1 0 0 0 0,1 0 0 0 0,-1 0 0 0 0,0 0 0 0 0,0 1 0 0 0,0-1 1 0 0,1 1-1 0 0,-1-1 0 0 0,0 1 0 0 0,-1 0 0 0 0,1 0 0 0 0,0 0 0 0 0,0 0 0 0 0,-1 0 0 0 0,0 0 0 0 0,1 0 0 0 0,-1 0 0 0 0,0 0 0 0 0,0 1 0 0 0,0-1 0 0 0,0 1 0 0 0,0-1 0 0 0,-1 1 0 0 0,1-1 0 0 0,-1 1 0 0 0,1 4 0 0 0,2 38 345 0 0,-1 0-1 0 0,-2 0 0 0 0,-3 1 1 0 0,-15 86-1 0 0,6-45 217 0 0,5-46-275 0 0,-1 35-82 0 0,8-75-428 0 0,-2 15-608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0:51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57 304 0 0,'-25'-10'6392'0'0,"19"0"2463"0"0,22-2-1012 0 0,6 6-7827 0 0,69-9 4236 0 0,-60 13-7541 0 0,1 1-6397 0 0,-23 1 7168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0:52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 60 0 0,'2'0'673'0'0,"0"-1"-1"0"0,0 0 1 0 0,-1 0 0 0 0,1 1-1 0 0,0-1 1 0 0,0 1 0 0 0,0 0 0 0 0,0-1-1 0 0,0 1 1 0 0,0 0 0 0 0,-1 0-1 0 0,1 0 1 0 0,0 1 0 0 0,0-1-1 0 0,2 1 1 0 0,30 14 4802 0 0,28 37-1838 0 0,-47-38-2370 0 0,23 20 568 0 0,-19-15-634 0 0,1 0 1 0 0,1-2 0 0 0,1 0-1 0 0,0-2 1 0 0,39 21 0 0 0,-59-35-1168 0 0,0-1 0 0 0,0 1 0 0 0,-1-1 1 0 0,1 0-1 0 0,0 1 0 0 0,0-1 0 0 0,-1 0 0 0 0,1 0 1 0 0,0 0-1 0 0,0-1 0 0 0,0 1 0 0 0,-1 0 0 0 0,1-1 1 0 0,0 1-1 0 0,0-1 0 0 0,-1 1 0 0 0,1-1 0 0 0,-1 0 1 0 0,1 0-1 0 0,0 1 0 0 0,-1-1 0 0 0,1 0 1 0 0,-1-1-1 0 0,0 1 0 0 0,1 0 0 0 0,-1 0 0 0 0,0-1 1 0 0,0 1-1 0 0,0 0 0 0 0,0-1 0 0 0,0 1 0 0 0,0-1 1 0 0,0 0-1 0 0,0 1 0 0 0,0-3 0 0 0,5-8 278 0 0,-1 0-1 0 0,0-1 1 0 0,5-21-1 0 0,-8 24-268 0 0,2-4-516 0 0,0-1 1 0 0,-1 0-1 0 0,-1 0 0 0 0,-1-1 0 0 0,0 1 1 0 0,-1 0-1 0 0,0 0 0 0 0,-2-1 1 0 0,1 1-1 0 0,-2 0 0 0 0,0 0 0 0 0,-7-18 1 0 0,7 14-8732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0:41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15 453 164 0 0,'-14'18'6775'0'0,"30"-20"-868"0"0,12-11-2219 0 0,-8 2-3650 0 0,1-5 359 0 0,0-1 1 0 0,-1-1-1 0 0,-1-1 0 0 0,-1 0 0 0 0,0-2 1 0 0,-2 0-1 0 0,0-1 0 0 0,-2-1 0 0 0,0 0 1 0 0,-1 0-1 0 0,-2-2 0 0 0,0 1 0 0 0,-2-2 1 0 0,-1 1-1 0 0,7-35 0 0 0,-14 3 574 0 0,-2 51-678 0 0,0 8-54 0 0,-1 30-66 0 0,3 23 370 0 0,2-1 1 0 0,3 0 0 0 0,19 87-1 0 0,-13-117-793 0 0,-7-17-3239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0:41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87 328 0 0,'-11'-15'12303'0'0,"13"12"-11794"0"0,1 1-1 0 0,-1 1 1 0 0,1-1-1 0 0,-1 0 1 0 0,1 1-1 0 0,0-1 1 0 0,-1 1-1 0 0,1 0 1 0 0,3-1-1 0 0,60-14 1771 0 0,-15 5-1033 0 0,-26 1-790 0 0,12-4-1418 0 0,-14 11-8558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0:42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79 412 0 0,'-20'-44'6429'0'0,"16"41"-6047"0"0,0-1 0 0 0,0 1 0 0 0,-1 0-1 0 0,1 0 1 0 0,-1 0 0 0 0,0 1 0 0 0,0 0 0 0 0,0 0-1 0 0,0 0 1 0 0,0 1 0 0 0,0-1 0 0 0,0 1-1 0 0,-1 0 1 0 0,1 1 0 0 0,0-1 0 0 0,-1 1 0 0 0,1 0-1 0 0,0 0 1 0 0,-1 1 0 0 0,1 0 0 0 0,0 0-1 0 0,-7 2 1 0 0,8-2-230 0 0,-1 1 1 0 0,1-1-1 0 0,0 1 0 0 0,1 0 0 0 0,-1 0 0 0 0,0 1 0 0 0,0-1 1 0 0,1 1-1 0 0,0-1 0 0 0,-1 1 0 0 0,1 0 0 0 0,0 1 0 0 0,0-1 1 0 0,1 0-1 0 0,-1 1 0 0 0,1 0 0 0 0,0-1 0 0 0,0 1 0 0 0,0 0 1 0 0,0 0-1 0 0,0 0 0 0 0,1 0 0 0 0,0 1 0 0 0,0-1 0 0 0,0 0 1 0 0,1 0-1 0 0,-1 1 0 0 0,1 5 0 0 0,0-7-84 0 0,0 1 1 0 0,0-1-1 0 0,0 0 0 0 0,0 0 1 0 0,1 1-1 0 0,0-1 0 0 0,0 0 0 0 0,-1 0 1 0 0,2 0-1 0 0,-1 0 0 0 0,0 0 1 0 0,1 0-1 0 0,-1 0 0 0 0,1 0 0 0 0,0 0 1 0 0,0-1-1 0 0,0 1 0 0 0,0-1 0 0 0,0 1 1 0 0,1-1-1 0 0,-1 0 0 0 0,1 0 1 0 0,-1 0-1 0 0,1 0 0 0 0,6 2 0 0 0,-4-2-31 0 0,0 0 0 0 0,1-1 0 0 0,-1 1-1 0 0,0-1 1 0 0,1-1 0 0 0,-1 1-1 0 0,1-1 1 0 0,-1 0 0 0 0,1 0-1 0 0,-1-1 1 0 0,1 1 0 0 0,-1-1 0 0 0,1 0-1 0 0,5-3 1 0 0,-6 3-41 0 0,-1 0 0 0 0,0-1 0 0 0,1 0 0 0 0,-1 0 0 0 0,0 0 0 0 0,0 0 0 0 0,-1-1 1 0 0,1 1-1 0 0,0-1 0 0 0,-1 0 0 0 0,0 0 0 0 0,0-1 0 0 0,0 1 0 0 0,0 0 0 0 0,0-1 0 0 0,3-6 0 0 0,-4 6 1 0 0,-2 1 0 0 0,1 0 1 0 0,0 0-1 0 0,-1 0 0 0 0,1 0 0 0 0,-1 0 0 0 0,0-1 0 0 0,0 1 1 0 0,0 0-1 0 0,-1 0 0 0 0,1 0 0 0 0,-1-1 0 0 0,1 1 0 0 0,-1 0 0 0 0,0 0 1 0 0,0 0-1 0 0,-1 0 0 0 0,1 0 0 0 0,-1 1 0 0 0,1-1 0 0 0,-1 0 1 0 0,0 1-1 0 0,0-1 0 0 0,0 1 0 0 0,0-1 0 0 0,-5-3 0 0 0,0 0-37 0 0,1 1 0 0 0,0 0-1 0 0,-1 0 1 0 0,0 1 0 0 0,0 0-1 0 0,-1 0 1 0 0,1 1-1 0 0,-9-4 1 0 0,11 6-281 0 0,1 0 1 0 0,0 0-1 0 0,-1 0 0 0 0,1 0 1 0 0,0 1-1 0 0,-1-1 0 0 0,-6 2 0 0 0,8-1-156 0 0,1 0 0 0 0,0 1-1 0 0,0-1 1 0 0,0 1-1 0 0,0-1 1 0 0,0 1-1 0 0,0 0 1 0 0,0 0 0 0 0,0 0-1 0 0,0 0 1 0 0,0 0-1 0 0,0 1 1 0 0,1-1 0 0 0,-1 1-1 0 0,-2 2 1 0 0,-1 1-1520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0:42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10 28 0 0,'1'-1'300'0'0,"1"0"1"0"0,-1 0-1 0 0,0 0 1 0 0,0 0-1 0 0,0 0 0 0 0,1 1 1 0 0,-1-1-1 0 0,0 1 1 0 0,1-1-1 0 0,-1 1 0 0 0,1-1 1 0 0,-1 1-1 0 0,1 0 1 0 0,-1 0-1 0 0,0-1 0 0 0,1 1 1 0 0,-1 0-1 0 0,1 0 1 0 0,-1 1-1 0 0,1-1 0 0 0,-1 0 1 0 0,3 1-1 0 0,0 0 137 0 0,0 1 0 0 0,0 0 1 0 0,0 0-1 0 0,0 0 0 0 0,0 0 0 0 0,0 0 0 0 0,5 6 0 0 0,3 2 338 0 0,-1 2 0 0 0,0 0 0 0 0,12 16 1 0 0,-6-2-253 0 0,-1 0 1 0 0,-1 1 0 0 0,-2 0-1 0 0,0 1 1 0 0,-2 1 0 0 0,-1-1 0 0 0,-2 2-1 0 0,-1-1 1 0 0,-1 1 0 0 0,-1 1-1 0 0,-2-1 1 0 0,-1 0 0 0 0,-1 1 0 0 0,-2 0-1 0 0,-1-1 1 0 0,-1 0 0 0 0,-12 49-1 0 0,11-66-294 0 0,-1 0 0 0 0,0 1 0 0 0,-1-2 0 0 0,-1 1 0 0 0,0-1 0 0 0,-1 0-1 0 0,0 0 1 0 0,0-1 0 0 0,-1 0 0 0 0,-21 19 0 0 0,20-22-425 0 0,1-1 0 0 0,-1 0 0 0 0,0 0 0 0 0,-1-1-1 0 0,-16 7 1 0 0,17-9-1331 0 0,1-1-1 0 0,-1 0 0 0 0,0-1 1 0 0,0 0-1 0 0,0 0 0 0 0,-20 0 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2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35 68 0 0,'-12'-8'3485'0'0,"9"5"-2664"0"0,0 0-1 0 0,0 1 1 0 0,-1-1 0 0 0,1 1 0 0 0,-1 0-1 0 0,0 0 1 0 0,1 1 0 0 0,-1-1 0 0 0,0 1-1 0 0,0-1 1 0 0,0 1 0 0 0,0 1-1 0 0,-7-2 1 0 0,4 2-189 0 0,-1 0 0 0 0,1 0 0 0 0,-1 0 0 0 0,0 1 0 0 0,1 0 0 0 0,-1 1 0 0 0,-8 2-1 0 0,7-1-260 0 0,1 0-1 0 0,0 0 0 0 0,0 1 1 0 0,0 0-1 0 0,0 1 0 0 0,1-1 1 0 0,0 1-1 0 0,0 1 0 0 0,0-1 1 0 0,0 1-1 0 0,1 0 0 0 0,0 1 1 0 0,-9 12-1 0 0,14-17-270 0 0,-1 1-1 0 0,1-1 1 0 0,0 0-1 0 0,0 0 1 0 0,0 1-1 0 0,0-1 1 0 0,1 0 0 0 0,-1 1-1 0 0,1-1 1 0 0,-1 1-1 0 0,1-1 1 0 0,0 1-1 0 0,0-1 1 0 0,0 1 0 0 0,0-1-1 0 0,1 0 1 0 0,-1 1-1 0 0,0-1 1 0 0,1 1-1 0 0,1 2 1 0 0,0-2 13 0 0,0 1-1 0 0,0-1 1 0 0,0 0-1 0 0,0 0 1 0 0,1 0-1 0 0,-1 0 1 0 0,1 0-1 0 0,0 0 1 0 0,0-1-1 0 0,0 0 1 0 0,6 4-1 0 0,4 1 120 0 0,0-1 0 0 0,0 0 0 0 0,0-1-1 0 0,1-1 1 0 0,-1 0 0 0 0,16 2 0 0 0,-19-4-168 0 0,1 0 0 0 0,0-1 1 0 0,-1-1-1 0 0,1 1 0 0 0,17-3 1 0 0,-27 2-334 0 0,17-4-598 0 0,20-5-4519 0 0,-15 2-2119 0 0,-11 4 4640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02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24 130 72 0 0,'-1'0'530'0'0,"-1"1"-1"0"0,1-1 1 0 0,-1 0 0 0 0,1 1 0 0 0,-1-1-1 0 0,1 1 1 0 0,0 0 0 0 0,-1-1-1 0 0,1 1 1 0 0,0 0 0 0 0,-1 0-1 0 0,1 0 1 0 0,0 0 0 0 0,0 0 0 0 0,0 0-1 0 0,-2 2 1 0 0,14 3 4782 0 0,7-3-5559 0 0,276 4 6560 0 0,-237-8-5821 0 0,428-13 2582 0 0,56-2-731 0 0,-322 10-1489 0 0,351-11 1129 0 0,-1-33 435 0 0,-530 46-2120 0 0,47-8 229 0 0,-76 10-481 0 0,-1-1 0 0 0,1 0 0 0 0,-1 0 0 0 0,0 0 1 0 0,0-1-1 0 0,12-8 0 0 0,-18 9 368 0 0,3-4-1809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0:44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88 20 0 0,'7'-53'3706'0'0,"-1"19"5887"0"0,-3 71-7220 0 0,-18 206 2773 0 0,0-40-2381 0 0,15-111-1261 0 0,2-32-6793 0 0,-1-55 4037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0:45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16 244 0 0,'-66'-4'14277'0'0,"71"4"-13529"0"0,325 4 3972 0 0,307-11-1105 0 0,-578 5-3328 0 0,-26 1-108 0 0,56-4 420 0 0,-87 5-586 0 0,28 1-828 0 0,-12 3-4260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0:45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3 96 0 0,'-1'-1'361'0'0,"1"1"1"0"0,-1 0-1 0 0,0-1 0 0 0,1 1 0 0 0,-1 0 0 0 0,1 0 1 0 0,-1 0-1 0 0,0-1 0 0 0,0 1 0 0 0,1 0 1 0 0,-1 0-1 0 0,0 0 0 0 0,1 0 0 0 0,-1 0 1 0 0,0 0-1 0 0,1 0 0 0 0,-1 0 0 0 0,0 0 1 0 0,1 1-1 0 0,-1-1 0 0 0,0 0 0 0 0,1 0 1 0 0,-1 1-1 0 0,0-1 0 0 0,1 0 0 0 0,-1 1 1 0 0,0 0-1 0 0,-7 19 4482 0 0,9 45-2610 0 0,1-40-802 0 0,12 347 3887 0 0,1 3-5216 0 0,-15-374-354 0 0,0 1 1 0 0,0-1 0 0 0,0 1 0 0 0,0-1 0 0 0,1 1 0 0 0,-1-1 0 0 0,0 1 0 0 0,1-1 0 0 0,-1 1 0 0 0,0-1 0 0 0,1 0 0 0 0,0 1 0 0 0,-1-1-1 0 0,1 0 1 0 0,0 0 0 0 0,0 1 0 0 0,0-1 0 0 0,1 1 0 0 0,18 6-6034 0 0,-8-6 4044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0:46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1025 1 620 0 0,'0'0'6703'0'0,"-2"4"-5527"0"0,-3 21 374 0 0,1 1-1 0 0,1 0 0 0 0,1 0 0 0 0,1 0 0 0 0,4 40 0 0 0,-1-1-199 0 0,-1 55 1403 0 0,6 1 0 0 0,42 224 0 0 0,-16-175-506 0 0,-32-150-1855 0 0,-11-15-431 0 0,-25-18-465 0 0,17 4 474 0 0,-51-16-132 0 0,0 3 0 0 0,-2 2 0 0 0,0 4 0 0 0,-129-12 0 0 0,-294 12 18 0 0,485 16 145 0 0,-47-3-2208 0 0,55 3 1484 0 0,20-11-11610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0:47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335 11 540 0 0,'4'-10'16640'0'0,"-9"16"-12994"0"0,-12 15-5278 0 0,9-13 3747 0 0,-75 52 342 0 0,14-11-680 0 0,-64 60-1 0 0,131-107-1710 0 0,-1 0-1 0 0,1 0 1 0 0,0 0 0 0 0,0 1-1 0 0,0-1 1 0 0,0 1-1 0 0,1-1 1 0 0,-1 1 0 0 0,1 0-1 0 0,-3 5 1 0 0,4-7-41 0 0,0 0 0 0 0,0 0 0 0 0,0 0 1 0 0,0 0-1 0 0,0 0 0 0 0,0 0 0 0 0,0 0 0 0 0,0 0 0 0 0,0 0 1 0 0,0 0-1 0 0,0 0 0 0 0,1 0 0 0 0,-1 0 0 0 0,0 0 0 0 0,1 0 1 0 0,-1 0-1 0 0,1-1 0 0 0,-1 1 0 0 0,1 0 0 0 0,-1 0 0 0 0,1 0 1 0 0,1 1-1 0 0,2 1-3 0 0,1 0 0 0 0,-1-1 1 0 0,1 1-1 0 0,0-1 0 0 0,0 0 1 0 0,0 0-1 0 0,1 0 0 0 0,-1-1 1 0 0,0 1-1 0 0,8 0 0 0 0,18 2-371 0 0,0 0-1 0 0,39-2 0 0 0,-14-2-3533 0 0,-5-1-5649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0:47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9 4 0 0,'-6'-9'14105'0'0,"-7"80"-6062"0"0,7 4-3626 0 0,-2 9-960 0 0,7-78-3982 0 0,1 25 2589 0 0,5-23-5996 0 0,11-2-8760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0:48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1 393 252 0 0,'-1'-2'358'0'0,"1"0"0"0"0,0-1 0 0 0,0 1 0 0 0,0 0 0 0 0,0 0 0 0 0,1 0 1 0 0,-1 0-1 0 0,0 0 0 0 0,1-1 0 0 0,-1 1 0 0 0,1 0 0 0 0,0 0 0 0 0,0 0 0 0 0,0 0 0 0 0,0 1 0 0 0,0-1 0 0 0,0 0 0 0 0,1 0 0 0 0,-1 0 0 0 0,0 1 0 0 0,1-1 1 0 0,-1 1-1 0 0,1-1 0 0 0,0 1 0 0 0,-1 0 0 0 0,1 0 0 0 0,0 0 0 0 0,0-1 0 0 0,0 2 0 0 0,0-1 0 0 0,0 0 0 0 0,0 0 0 0 0,0 1 0 0 0,0-1 0 0 0,3 0 0 0 0,-1 1-71 0 0,-1-1-1 0 0,0 0 0 0 0,0 1 1 0 0,0 0-1 0 0,1 0 0 0 0,-1 0 1 0 0,0 0-1 0 0,0 0 0 0 0,0 1 1 0 0,0-1-1 0 0,1 1 0 0 0,-1 0 1 0 0,0 0-1 0 0,0 0 0 0 0,0 1 1 0 0,0-1-1 0 0,-1 1 0 0 0,1-1 1 0 0,0 1-1 0 0,-1 0 0 0 0,1 0 1 0 0,-1 0-1 0 0,1 0 0 0 0,1 3 1 0 0,-2-2-10 0 0,0 0 0 0 0,-1 1 0 0 0,1-1 1 0 0,-1 1-1 0 0,0-1 0 0 0,0 1 0 0 0,0-1 1 0 0,0 6-1 0 0,-1-8-170 0 0,0 1-1 0 0,1-1 1 0 0,-1 0 0 0 0,0 1 0 0 0,0-1-1 0 0,0 1 1 0 0,0-1 0 0 0,-1 0 0 0 0,1 1-1 0 0,0-1 1 0 0,0 0 0 0 0,-1 1 0 0 0,1-1-1 0 0,-1 0 1 0 0,0 1 0 0 0,1-1 0 0 0,-1 0 0 0 0,0 0-1 0 0,1 0 1 0 0,-1 0 0 0 0,0 0 0 0 0,0 0-1 0 0,0 0 1 0 0,0 0 0 0 0,0 0 0 0 0,-2 1-1 0 0,3-2-83 0 0,-1 0 0 0 0,1 0 0 0 0,-1 0-1 0 0,0 0 1 0 0,1 0 0 0 0,-1 0-1 0 0,0 0 1 0 0,1 0 0 0 0,-1 0 0 0 0,0-1-1 0 0,1 1 1 0 0,-1 0 0 0 0,0 0 0 0 0,1-1-1 0 0,-1 1 1 0 0,1 0 0 0 0,-1-1-1 0 0,1 1 1 0 0,-1-1 0 0 0,1 1 0 0 0,-1 0-1 0 0,1-1 1 0 0,-1 1 0 0 0,1-1 0 0 0,-1 0-1 0 0,1 1 1 0 0,0-1 0 0 0,-1 1-1 0 0,1-1 1 0 0,0 1 0 0 0,0-1 0 0 0,-1 0-1 0 0,1 1 1 0 0,0-1 0 0 0,0 0 0 0 0,0 1-1 0 0,0-1 1 0 0,0 0 0 0 0,0 1-1 0 0,0-1 1 0 0,0 0 0 0 0,-4-30 148 0 0,5 11-151 0 0,0 1-1 0 0,2-1 1 0 0,0 1 0 0 0,2-1-1 0 0,0 1 1 0 0,1 0 0 0 0,0 1 0 0 0,2-1-1 0 0,0 1 1 0 0,1 1 0 0 0,1-1 0 0 0,1 2-1 0 0,0 0 1 0 0,1 0 0 0 0,1 1 0 0 0,0 0-1 0 0,1 1 1 0 0,1 1 0 0 0,27-21-1 0 0,-39 32-17 0 0,0 1 0 0 0,0-1 0 0 0,-1 0 0 0 0,1 1 0 0 0,0 0 0 0 0,0-1-1 0 0,0 1 1 0 0,0 0 0 0 0,1 1 0 0 0,-1-1 0 0 0,0 0 0 0 0,0 1-1 0 0,1 0 1 0 0,-1 0 0 0 0,0 0 0 0 0,0 0 0 0 0,1 0 0 0 0,-1 1-1 0 0,0-1 1 0 0,0 1 0 0 0,0 0 0 0 0,0 0 0 0 0,3 1 0 0 0,-2 1-1 0 0,-1-1 1 0 0,0 1 0 0 0,0 0 0 0 0,0-1 0 0 0,0 1-1 0 0,0 0 1 0 0,-1 1 0 0 0,1-1 0 0 0,-1 0-1 0 0,0 1 1 0 0,0 0 0 0 0,0-1 0 0 0,-1 1-1 0 0,1 0 1 0 0,-1 0 0 0 0,0 0 0 0 0,2 8 0 0 0,-1 5 5 0 0,-1 1 1 0 0,0 0 0 0 0,-2 0 0 0 0,-2 21 0 0 0,1-21 20 0 0,1-1 1 0 0,0 0-1 0 0,2 1 1 0 0,3 29 0 0 0,-3-41-15 0 0,1-1 1 0 0,-1 0-1 0 0,1 0 1 0 0,0-1-1 0 0,0 1 1 0 0,1 0 0 0 0,-1-1-1 0 0,1 1 1 0 0,0-1-1 0 0,0 0 1 0 0,1 0-1 0 0,-1 0 1 0 0,1 0 0 0 0,0-1-1 0 0,0 1 1 0 0,0-1-1 0 0,0 0 1 0 0,1 0-1 0 0,-1-1 1 0 0,7 3 0 0 0,7 2-18 0 0,1-1-1 0 0,-1 0 1 0 0,1-2 0 0 0,1 0 0 0 0,-1-1 0 0 0,1-1 0 0 0,23-1 0 0 0,21 3-2861 0 0,-55-1 998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0:49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17 264 0 0,'3'-17'9769'0'0,"5"39"-6867"0"0,6 47-997 0 0,23 279 4224 0 0,-14-100-3137 0 0,8 31 822 0 0,-21-233-5971 0 0,-1-16-7624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0:49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16 532 0 0,'-4'-7'7460'0'0,"17"5"-4468"0"0,34 5-2254 0 0,-33-2 430 0 0,504 24 4718 0 0,262-11-1314 0 0,-545-13-2120 0 0,411-49-1 0 0,-635 47-1987 0 0,-1-1-1898 0 0,-27 5-12946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0:53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1 176 460 0 0,'0'0'2638'0'0,"11"10"361"0"0,155 2 3535 0 0,88-5-3821 0 0,-72-4-1409 0 0,229-5 129 0 0,-331 1-1270 0 0,2223-103 3496 0 0,-1105 25-1744 0 0,-1155 75-1341 0 0,58-13 0 0 0,-99 16-516 0 0,31 1 386 0 0,-32 2-392 0 0,0 1 0 0 0,0-1-1 0 0,-1 0 1 0 0,1 1-1 0 0,-1-1 1 0 0,0 0 0 0 0,1 1-1 0 0,-1-1 1 0 0,0 0-1 0 0,0 1 1 0 0,0-1 0 0 0,-1 1-1 0 0,1-1 1 0 0,-1 3 0 0 0,-12 45 559 0 0,5-22-290 0 0,1 34 257 0 0,1 0-1 0 0,4-1 0 0 0,2 1 1 0 0,12 90-1 0 0,1 68 887 0 0,-17-147-625 0 0,4-71-816 0 0,-5 23-3415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05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48 140 0 0,'-1'-3'547'0'0,"0"0"1"0"0,0 1-1 0 0,0-1 1 0 0,0 0-1 0 0,-1 1 1 0 0,1 0-1 0 0,-1-1 1 0 0,1 1-1 0 0,-1 0 1 0 0,0 0-1 0 0,0 0 1 0 0,0 0-1 0 0,-1 0 1 0 0,1 0-1 0 0,0 0 1 0 0,-1 1-1 0 0,1-1 1 0 0,-1 1-1 0 0,1 0 1 0 0,-5-2-1 0 0,3 2-129 0 0,0 1-1 0 0,0-1 1 0 0,0 1 0 0 0,0 0-1 0 0,0 0 1 0 0,-1 0 0 0 0,1 0-1 0 0,0 1 1 0 0,0-1 0 0 0,0 1-1 0 0,0 0 1 0 0,-8 4 0 0 0,7-3-187 0 0,-1 0 0 0 0,0 1 0 0 0,1 0 0 0 0,0 0 1 0 0,-1 0-1 0 0,1 1 0 0 0,0 0 0 0 0,1 0 0 0 0,-1 0 1 0 0,1 0-1 0 0,0 1 0 0 0,0 0 0 0 0,0 0 0 0 0,1 0 1 0 0,0 0-1 0 0,-1 1 0 0 0,2-1 0 0 0,-1 1 0 0 0,-2 6 1 0 0,5-8-135 0 0,0 0 1 0 0,0 0-1 0 0,0 0 1 0 0,0 0 0 0 0,0 0-1 0 0,1 0 1 0 0,0 0-1 0 0,0 0 1 0 0,0 0 0 0 0,0 0-1 0 0,1-1 1 0 0,-1 1-1 0 0,1-1 1 0 0,0 1-1 0 0,0-1 1 0 0,0 1 0 0 0,0-1-1 0 0,1 0 1 0 0,0 0-1 0 0,-1 0 1 0 0,1 0 0 0 0,0-1-1 0 0,0 1 1 0 0,5 2-1 0 0,-4-2-44 0 0,0 0-1 0 0,0-1 1 0 0,0 0-1 0 0,0 0 1 0 0,0 0-1 0 0,0 0 1 0 0,1-1-1 0 0,-1 0 1 0 0,1 0-1 0 0,-1 0 1 0 0,1 0-1 0 0,-1-1 1 0 0,1 1-1 0 0,-1-1 1 0 0,1-1-1 0 0,-1 1 1 0 0,1 0-1 0 0,-1-1 1 0 0,1 0-1 0 0,-1 0 1 0 0,6-2-1 0 0,-8 2-44 0 0,1 0 1 0 0,-1-1-1 0 0,0 1 1 0 0,1 0-1 0 0,-1-1 1 0 0,0 1-1 0 0,0-1 0 0 0,0 0 1 0 0,0 0-1 0 0,-1 0 1 0 0,1 0-1 0 0,0 0 1 0 0,-1 0-1 0 0,1 0 0 0 0,-1 0 1 0 0,0-1-1 0 0,0 1 1 0 0,0 0-1 0 0,0-1 1 0 0,0 1-1 0 0,0-1 0 0 0,-1 1 1 0 0,1-1-1 0 0,-1 0 1 0 0,0 1-1 0 0,0-1 1 0 0,0 1-1 0 0,0-1 0 0 0,0 0 1 0 0,0 1-1 0 0,-1-1 1 0 0,1 1-1 0 0,-2-4 1 0 0,1 1 5 0 0,-1 0 0 0 0,0 1 1 0 0,0-1-1 0 0,0 1 0 0 0,-1-1 0 0 0,0 1 1 0 0,1 0-1 0 0,-1 0 0 0 0,-1 0 0 0 0,1 1 1 0 0,0-1-1 0 0,-1 1 0 0 0,0-1 1 0 0,0 1-1 0 0,0 0 0 0 0,-6-3 0 0 0,3 4-2 0 0,0-1-1 0 0,0 1 0 0 0,0 1 1 0 0,0-1-1 0 0,0 1 0 0 0,0 0 1 0 0,0 1-1 0 0,0 0 0 0 0,0 0 1 0 0,-1 0-1 0 0,1 1 0 0 0,0 0 1 0 0,-8 3-1 0 0,10-3-1 0 0,0 0 0 0 0,0 1 0 0 0,0-1 0 0 0,0 1 0 0 0,1 0 0 0 0,-1 1 0 0 0,0-1 0 0 0,1 1-1 0 0,0 0 1 0 0,0 0 0 0 0,0 0 0 0 0,0 1 0 0 0,0-1 0 0 0,1 1 0 0 0,-1 0 0 0 0,1 0 0 0 0,0 0 0 0 0,0 1 0 0 0,-2 4 0 0 0,4-8 9 0 0,1 1 1 0 0,-1-1 0 0 0,0 1-1 0 0,1 0 1 0 0,0-1-1 0 0,-1 1 1 0 0,1 0 0 0 0,0-1-1 0 0,0 1 1 0 0,0 0-1 0 0,0 0 1 0 0,0-1 0 0 0,0 1-1 0 0,0 0 1 0 0,1-1-1 0 0,-1 1 1 0 0,1 0 0 0 0,-1-1-1 0 0,1 1 1 0 0,0-1-1 0 0,-1 1 1 0 0,2 1 0 0 0,0 0 5 0 0,0-1 0 0 0,1 0 0 0 0,-1 0 0 0 0,0 0 0 0 0,1 0 1 0 0,-1 0-1 0 0,1-1 0 0 0,-1 1 0 0 0,1-1 0 0 0,0 0 0 0 0,5 2 0 0 0,0 0 21 0 0,0-1 0 0 0,1 0 0 0 0,0 0 0 0 0,-1-1 0 0 0,1-1 0 0 0,0 1 0 0 0,16-2 0 0 0,-22 0-52 0 0,0 0 0 0 0,1 0 1 0 0,-1 0-1 0 0,0-1 0 0 0,0 1 1 0 0,0-1-1 0 0,0 0 0 0 0,0 0 0 0 0,0 0 1 0 0,-1 0-1 0 0,1 0 0 0 0,-1 0 1 0 0,1-1-1 0 0,-1 1 0 0 0,0-1 0 0 0,0 0 1 0 0,0 0-1 0 0,0 0 0 0 0,0 0 1 0 0,-1 0-1 0 0,1 0 0 0 0,-1 0 0 0 0,0 0 1 0 0,0 0-1 0 0,0-1 0 0 0,0 1 1 0 0,-1-1-1 0 0,0 1 0 0 0,1 0 0 0 0,-1-1 1 0 0,0 1-1 0 0,0-1 0 0 0,-1 1 1 0 0,1 0-1 0 0,-1-1 0 0 0,0 1 0 0 0,0 0 1 0 0,0-1-1 0 0,0 1 0 0 0,0 0 1 0 0,-4-5-1 0 0,3 6-1 0 0,0-1 0 0 0,0 1 1 0 0,0 0-1 0 0,-1 0 0 0 0,1 0 0 0 0,-1 1 0 0 0,1-1 1 0 0,-1 0-1 0 0,0 1 0 0 0,0 0 0 0 0,1 0 1 0 0,-1 0-1 0 0,0 0 0 0 0,0 0 0 0 0,0 0 1 0 0,0 1-1 0 0,0-1 0 0 0,-1 1 0 0 0,1 0 0 0 0,0 0 1 0 0,0 0-1 0 0,-5 1 0 0 0,2 0 9 0 0,1 0 0 0 0,-1 0 0 0 0,0 0 0 0 0,1 0 0 0 0,-1 1 0 0 0,1 0 0 0 0,-1 0 0 0 0,1 1 0 0 0,0-1 0 0 0,0 1 0 0 0,-6 4 0 0 0,8-5 13 0 0,1 0 0 0 0,-1 0-1 0 0,1 1 1 0 0,0-1 0 0 0,0 1-1 0 0,0-1 1 0 0,0 1-1 0 0,0 0 1 0 0,0 0 0 0 0,1 0-1 0 0,-1 0 1 0 0,1 0 0 0 0,0 0-1 0 0,0 0 1 0 0,0 0-1 0 0,0 0 1 0 0,0 4 0 0 0,1-5-2 0 0,1 1 0 0 0,-1 0 0 0 0,1 0 1 0 0,0 0-1 0 0,-1-1 0 0 0,1 1 1 0 0,0 0-1 0 0,1-1 0 0 0,-1 1 0 0 0,0-1 1 0 0,1 1-1 0 0,-1-1 0 0 0,1 0 1 0 0,0 0-1 0 0,0 0 0 0 0,0 0 0 0 0,0 0 1 0 0,0 0-1 0 0,0 0 0 0 0,3 1 1 0 0,5 4 21 0 0,0-1 1 0 0,0 0 0 0 0,0-1 0 0 0,1 0-1 0 0,0-1 1 0 0,20 6 0 0 0,-24-8-39 0 0,0 0 0 0 0,0-1-1 0 0,0 0 1 0 0,0 0 0 0 0,0-1 0 0 0,1 0-1 0 0,-1 0 1 0 0,0-1 0 0 0,0 1 0 0 0,0-2 0 0 0,1 1-1 0 0,6-3 1 0 0,-12 3-3 0 0,1 0-1 0 0,-1 0 1 0 0,1-1 0 0 0,-1 1-1 0 0,0-1 1 0 0,0 1 0 0 0,0-1-1 0 0,0 0 1 0 0,0 0 0 0 0,0 0-1 0 0,0 0 1 0 0,-1 0 0 0 0,1 0-1 0 0,-1 0 1 0 0,1-1 0 0 0,-1 1-1 0 0,0-1 1 0 0,0 1 0 0 0,0-1-1 0 0,0 1 1 0 0,0-1 0 0 0,-1 1-1 0 0,1-1 1 0 0,-1 0-1 0 0,0 1 1 0 0,0-1 0 0 0,0 0-1 0 0,0 1 1 0 0,0-1 0 0 0,0 0-1 0 0,-1 1 1 0 0,1-1 0 0 0,-1 0-1 0 0,0 1 1 0 0,0-1 0 0 0,0 1-1 0 0,0-1 1 0 0,0 1 0 0 0,0 0-1 0 0,-1-1 1 0 0,1 1 0 0 0,-1 0-1 0 0,0 0 1 0 0,1 0-1 0 0,-1 0 1 0 0,0 0 0 0 0,0 1-1 0 0,0-1 1 0 0,-1 0 0 0 0,1 1-1 0 0,0 0 1 0 0,-1-1 0 0 0,1 1-1 0 0,-1 0 1 0 0,1 0 0 0 0,-1 0-1 0 0,1 1 1 0 0,-1-1 0 0 0,1 1-1 0 0,-6-1 1 0 0,0 0 13 0 0,-1 1 0 0 0,0 0 0 0 0,1 1 0 0 0,-1-1 0 0 0,-16 5 0 0 0,21-4 6 0 0,0 0 1 0 0,0 0-1 0 0,0 1 1 0 0,0-1-1 0 0,0 1 0 0 0,1 0 1 0 0,-1 0-1 0 0,1 0 0 0 0,-1 1 1 0 0,1-1-1 0 0,0 1 0 0 0,-1 0 1 0 0,1 0-1 0 0,-3 4 1 0 0,6-7-8 0 0,-1 1 0 0 0,1 0 1 0 0,-1 0-1 0 0,1-1 0 0 0,-1 1 1 0 0,1 0-1 0 0,-1 0 0 0 0,1 0 1 0 0,0 0-1 0 0,0 0 0 0 0,-1 0 1 0 0,1-1-1 0 0,0 1 0 0 0,0 0 1 0 0,0 0-1 0 0,0 0 0 0 0,0 0 1 0 0,0 0-1 0 0,0 0 0 0 0,0 0 1 0 0,1 0-1 0 0,-1 0 0 0 0,0 0 1 0 0,1-1-1 0 0,-1 1 0 0 0,0 0 1 0 0,1 0-1 0 0,0 1 0 0 0,0 0 2 0 0,1-1 0 0 0,0 1 0 0 0,0-1 0 0 0,0 1 0 0 0,0-1-1 0 0,-1 0 1 0 0,2 1 0 0 0,-1-1 0 0 0,0 0 0 0 0,0 0 0 0 0,3 0-1 0 0,2 2-127 0 0,1-1 0 0 0,-1-1 0 0 0,1 1 0 0 0,-1-1 0 0 0,1-1-1 0 0,8 1 1 0 0,4-6-2191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0:55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714 175 240 0 0,'-3'-3'834'0'0,"0"-1"1"0"0,0 1-1 0 0,0 0 0 0 0,0-1 0 0 0,0 2 1 0 0,0-1-1 0 0,-1 0 0 0 0,0 1 1 0 0,1-1-1 0 0,-1 1 0 0 0,0 0 0 0 0,0 0 1 0 0,-8-2-1 0 0,3 2-121 0 0,1 0 0 0 0,-1 1 0 0 0,0 0 0 0 0,0 0 0 0 0,0 1 0 0 0,-12 1 0 0 0,-10 2 575 0 0,0 3-1 0 0,-56 17 1 0 0,84-23-1159 0 0,-16 8 188 0 0,-1 0-1 0 0,1 0 1 0 0,1 2-1 0 0,0 0 1 0 0,0 2-1 0 0,1 0 1 0 0,0 0-1 0 0,1 2 1 0 0,1 0-1 0 0,0 0 1 0 0,-18 25-1 0 0,11-11 63 0 0,1 2 0 0 0,1 1 0 0 0,1 0 0 0 0,2 1 0 0 0,-22 59-1 0 0,22-38 60 0 0,2 1-1 0 0,3 1 1 0 0,1 0-1 0 0,-2 60 1 0 0,12-91-349 0 0,2 1 0 0 0,0-1 0 0 0,1 0-1 0 0,2 0 1 0 0,0 0 0 0 0,2 0 0 0 0,0-1 0 0 0,2 0 0 0 0,0 0 0 0 0,2 0-1 0 0,1-1 1 0 0,0-1 0 0 0,1 0 0 0 0,2-1 0 0 0,0 0 0 0 0,1-1 0 0 0,1 0-1 0 0,1-1 1 0 0,0-1 0 0 0,1-1 0 0 0,1-1 0 0 0,0 0 0 0 0,2-1 0 0 0,-1-1-1 0 0,1-1 1 0 0,1-1 0 0 0,0-1 0 0 0,25 7 0 0 0,3-2-47 0 0,1-1-1 0 0,0-3 1 0 0,1-3-1 0 0,0-1 1 0 0,0-3 0 0 0,1-2-1 0 0,-1-3 1 0 0,1-2 0 0 0,-1-2-1 0 0,0-2 1 0 0,0-3 0 0 0,-1-1-1 0 0,-1-3 1 0 0,67-28 0 0 0,-89 30-36 0 0,-1-1 0 0 0,0-1 1 0 0,-1-1-1 0 0,0-2 0 0 0,-1 0 1 0 0,-1-2-1 0 0,-1-1 0 0 0,35-38 1 0 0,-42 41-13 0 0,-2-2 0 0 0,0 0 1 0 0,-1-1-1 0 0,-1 0 0 0 0,-1 0 1 0 0,-1-2-1 0 0,-1 1 0 0 0,-1-1 0 0 0,0 0 1 0 0,-2-1-1 0 0,7-42 0 0 0,-11 36-15 0 0,0 1-1 0 0,-2-1 1 0 0,0 0-1 0 0,-2 1 1 0 0,-2-1-1 0 0,0 1 0 0 0,-2 0 1 0 0,-1 0-1 0 0,-1 0 1 0 0,-2 1-1 0 0,0 1 1 0 0,-15-27-1 0 0,7 23-17 0 0,0 0-1 0 0,-2 2 0 0 0,-1 0 0 0 0,-1 1 1 0 0,-2 1-1 0 0,0 2 0 0 0,-2 0 0 0 0,0 1 1 0 0,-47-29-1 0 0,-172-99-177 0 0,213 134 188 0 0,-1 1 0 0 0,0 2 0 0 0,-1 1 0 0 0,-1 1 0 0 0,0 2 0 0 0,-1 2 0 0 0,-66-7 0 0 0,67 9 33 0 0,1 1-1525 0 0,10 4-9470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0:56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11 316 0 0,'-6'-10'13377'0'0,"20"62"-9515"0"0,14 93 0 0 0,-17-43-1520 0 0,-2 110 1 0 0,-9-201-2729 0 0,0 16-2017 0 0,-6-10-8231 0 0,4-14 8460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0:56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1 228 0 0,'-7'2'14040'0'0,"5"0"-14380"0"0,3 1 834 0 0,1 0 0 0 0,0 0 1 0 0,-1 0-1 0 0,1 0 0 0 0,0 0 0 0 0,0-1 0 0 0,1 1 1 0 0,-1-1-1 0 0,5 4 0 0 0,0 2 593 0 0,35 46 2189 0 0,-3-3-460 0 0,81 83 1 0 0,-94-108-2279 0 0,2 2-4867 0 0,-25-27 3406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0:57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23 124 512 0 0,'-13'-15'2293'0'0,"3"-5"5691"0"0,17 8-1411 0 0,19 2-4319 0 0,70-9 817 0 0,99-6 1 0 0,-34 5-2215 0 0,-158 20-862 0 0,-1-1 0 0 0,0 1 0 0 0,1-1 0 0 0,-1 1-1 0 0,1 0 1 0 0,-1 0 0 0 0,1 0 0 0 0,-1 0-1 0 0,1 1 1 0 0,-1-1 0 0 0,0 1 0 0 0,1-1-1 0 0,-1 1 1 0 0,1 0 0 0 0,-1 0 0 0 0,0 0-1 0 0,0 0 1 0 0,3 2 0 0 0,-4-2 3 0 0,-1 1 0 0 0,1-1 1 0 0,0 1-1 0 0,0 0 0 0 0,-1-1 0 0 0,1 1 1 0 0,0 0-1 0 0,-1-1 0 0 0,0 1 0 0 0,1 0 1 0 0,-1 0-1 0 0,0 0 0 0 0,0-1 0 0 0,0 1 0 0 0,0 0 1 0 0,0 0-1 0 0,-1 0 0 0 0,1-1 0 0 0,-1 1 1 0 0,1 0-1 0 0,-1 0 0 0 0,1-1 0 0 0,-1 1 1 0 0,0 0-1 0 0,-1 1 0 0 0,-20 45 364 0 0,-3-2 0 0 0,-47 69-1 0 0,24-42 516 0 0,38-59-1189 0 0,-11 18 1561 0 0,16-22-4209 0 0,4-2-3398 0 0,15-8 147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0:58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266 210 168 0 0,'0'-3'465'0'0,"1"0"0"0"0,-1 0 0 0 0,1 0 0 0 0,-1-1 0 0 0,0 1 0 0 0,0 0 0 0 0,-1 0 0 0 0,1 0 0 0 0,-1 0 0 0 0,1 0 0 0 0,-1 0 0 0 0,0 0 0 0 0,0 1 0 0 0,0-1 0 0 0,0 0 0 0 0,-1 0 0 0 0,1 1 0 0 0,-1-1 0 0 0,0 0 0 0 0,-3-3 0 0 0,1 2-33 0 0,0 0 0 0 0,-1 0-1 0 0,0 1 1 0 0,0 0 0 0 0,0 0 0 0 0,0 0 0 0 0,0 0 0 0 0,-1 1 0 0 0,1 0 0 0 0,-8-2 0 0 0,0 1 133 0 0,0 0 0 0 0,0 1 0 0 0,0 0-1 0 0,0 1 1 0 0,0 1 0 0 0,-1 0 0 0 0,1 1 0 0 0,0 0 0 0 0,-16 4 0 0 0,27-5-452 0 0,0 1-1 0 0,0-1 0 0 0,0 1 1 0 0,0-1-1 0 0,0 1 1 0 0,0 0-1 0 0,0 0 0 0 0,0 0 1 0 0,1 0-1 0 0,-1 0 1 0 0,0 0-1 0 0,1 0 0 0 0,-1 1 1 0 0,0-1-1 0 0,1 1 1 0 0,0-1-1 0 0,-1 1 0 0 0,1-1 1 0 0,0 1-1 0 0,0 0 1 0 0,0 0-1 0 0,0 0 0 0 0,-1 2 1 0 0,1-1-6 0 0,1 0 0 0 0,0-1 1 0 0,0 1-1 0 0,1 0 0 0 0,-1-1 1 0 0,1 1-1 0 0,-1-1 0 0 0,1 1 0 0 0,0 0 1 0 0,0-1-1 0 0,0 0 0 0 0,0 1 1 0 0,0-1-1 0 0,0 1 0 0 0,4 3 0 0 0,6 8 170 0 0,2 1-1 0 0,-1-2 0 0 0,2 0 0 0 0,14 12 0 0 0,-23-21-246 0 0,99 76 913 0 0,-62-49-530 0 0,-1 1 1 0 0,43 44-1 0 0,-81-73-407 0 0,0 0-1 0 0,0 0 0 0 0,-1 0 0 0 0,1 0 0 0 0,-1 0 1 0 0,0 1-1 0 0,0-1 0 0 0,0 1 0 0 0,0-1 1 0 0,0 1-1 0 0,-1 0 0 0 0,0 0 0 0 0,0 0 1 0 0,0 0-1 0 0,0 0 0 0 0,0 0 0 0 0,-1 5 0 0 0,0-6-28 0 0,-1-1-1 0 0,0 1 1 0 0,0 0-1 0 0,-1-1 0 0 0,1 1 1 0 0,0-1-1 0 0,-1 1 0 0 0,1-1 1 0 0,-1 0-1 0 0,0 0 1 0 0,0 0-1 0 0,0 0 0 0 0,0 0 1 0 0,0 0-1 0 0,0 0 0 0 0,-1-1 1 0 0,1 1-1 0 0,-1-1 1 0 0,1 1-1 0 0,-1-1 0 0 0,1 0 1 0 0,-1 0-1 0 0,0 0 0 0 0,1-1 1 0 0,-5 2-1 0 0,-12 3-139 0 0,0-1 0 0 0,0-1-1 0 0,-1-1 1 0 0,1 0 0 0 0,-37-2-1 0 0,44-1 89 0 0,0 0-1 0 0,1 0 1 0 0,-1-1-1 0 0,0-1 1 0 0,1 0-1 0 0,-1-1 1 0 0,1 0-1 0 0,0 0 1 0 0,0-1 0 0 0,-17-11-1 0 0,26 15 62 0 0,1-1 0 0 0,-1 1 0 0 0,1-1 1 0 0,-1 1-1 0 0,1-1 0 0 0,0 0 0 0 0,0 1 0 0 0,0-1 0 0 0,0 0 1 0 0,0 0-1 0 0,0 0 0 0 0,0 0 0 0 0,0 0 0 0 0,1 0 0 0 0,-1 0 0 0 0,1 0 1 0 0,0 0-1 0 0,-1 0 0 0 0,1 0 0 0 0,0 0 0 0 0,0-1 0 0 0,0 1 0 0 0,1 0 1 0 0,-1 0-1 0 0,0 0 0 0 0,1 0 0 0 0,0 0 0 0 0,-1 0 0 0 0,1 0 0 0 0,0 0 1 0 0,0 0-1 0 0,0 0 0 0 0,0 1 0 0 0,0-1 0 0 0,3-3 0 0 0,6-9-14 0 0,0 1 0 0 0,2-1 0 0 0,19-17 0 0 0,-10 10-30 0 0,-21 20 58 0 0,16-16-17 0 0,0-1 0 0 0,-2 0 0 0 0,0-1 0 0 0,21-40 0 0 0,-32 53 14 0 0,-1 0 0 0 0,0-1 0 0 0,0 1 0 0 0,0-1-1 0 0,-1 1 1 0 0,0-1 0 0 0,0 0 0 0 0,0 1 0 0 0,-1-1 0 0 0,0 0 0 0 0,0 0 0 0 0,-1 1 0 0 0,0-1 0 0 0,0 0 0 0 0,-1 1-1 0 0,0-1 1 0 0,0 1 0 0 0,0-1 0 0 0,-1 1 0 0 0,0 0 0 0 0,-7-11 0 0 0,2 5-62 0 0,-1 0-1 0 0,0 0 1 0 0,-1 0 0 0 0,0 1-1 0 0,-1 1 1 0 0,0 0-1 0 0,-15-11 1 0 0,20 17-485 0 0,-1 0 1 0 0,0 0-1 0 0,0 1 1 0 0,0 0-1 0 0,-10-3 1 0 0,6 9-1937 0 0,9 7-5304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0:58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155 218 428 0 0,'-14'18'2387'0'0,"1"1"1"0"0,1 1-1 0 0,0-1 1 0 0,2 2-1 0 0,-10 26 0 0 0,2-7 709 0 0,14-32-2386 0 0,2-2-66 0 0,-1 0-1 0 0,0 0 1 0 0,0 0 0 0 0,0 0-1 0 0,-1-1 1 0 0,0 0 0 0 0,0 1-1 0 0,-8 7 1 0 0,11-13-61 0 0,-3-6-57 0 0,3 5-510 0 0,0 1 1 0 0,1-1 0 0 0,-1 0 0 0 0,0 1-1 0 0,1-1 1 0 0,-1 0 0 0 0,1 1 0 0 0,0-1-1 0 0,-1 0 1 0 0,1 1 0 0 0,-1-1 0 0 0,1 0-1 0 0,0 0 1 0 0,0 0 0 0 0,-1 1 0 0 0,1-1 0 0 0,0 0-1 0 0,0 0 1 0 0,0 0 0 0 0,0 1 0 0 0,0-1-1 0 0,0-2 1 0 0,17-108 445 0 0,59-200-1 0 0,-76 310-465 0 0,0 0 1 0 0,0 0-1 0 0,0 0 1 0 0,1 0-1 0 0,-1 0 1 0 0,0 0 0 0 0,1 0-1 0 0,-1 0 1 0 0,1 0 0 0 0,-1 0-1 0 0,1 0 1 0 0,-1 0 0 0 0,1 0-1 0 0,0 1 1 0 0,-1-1-1 0 0,1 0 1 0 0,0 0 0 0 0,0 1-1 0 0,0-1 1 0 0,-1 0 0 0 0,1 1-1 0 0,0-1 1 0 0,0 1-1 0 0,1-1 1 0 0,-1 1 3 0 0,0 1 0 0 0,0-1 0 0 0,1 0 0 0 0,-1 1 0 0 0,0-1 0 0 0,0 1 0 0 0,-1-1 0 0 0,1 1 0 0 0,0 0 0 0 0,0-1 0 0 0,0 1 0 0 0,0 0 0 0 0,0 0 0 0 0,-1 0 0 0 0,1 0 0 0 0,0-1 0 0 0,-1 1 0 0 0,1 0 0 0 0,-1 0 0 0 0,1 0 0 0 0,-1 0 0 0 0,1 0 0 0 0,0 2 0 0 0,64 120 88 0 0,-39-70-154 0 0,2-1 0 0 0,2-2 0 0 0,3 0-1 0 0,47 54 1 0 0,-73-96-70 0 0,-2-2-40 0 0,-1-1-1 0 0,1 0 1 0 0,0 0-1 0 0,0 0 0 0 0,0-1 1 0 0,1 0-1 0 0,0 0 0 0 0,0 0 1 0 0,0-1-1 0 0,11 5 1 0 0,-17-7 163 0 0,1-1-1 0 0,-1 0 1 0 0,1 0 0 0 0,-1 0 0 0 0,1 0 0 0 0,-1 0 0 0 0,1 0 0 0 0,-1 0 0 0 0,1 0 0 0 0,0 0 0 0 0,-1 0 0 0 0,1 0 0 0 0,-1 0 0 0 0,1 0 0 0 0,-1 0 0 0 0,1-1 0 0 0,-1 1-1 0 0,1 0 1 0 0,-1 0 0 0 0,0 0 0 0 0,1-1 0 0 0,-1 1 0 0 0,1 0 0 0 0,-1-1 0 0 0,1 1 0 0 0,-1 0 0 0 0,0-1 0 0 0,1 1 0 0 0,-1-1 0 0 0,0 1 0 0 0,1 0 0 0 0,-1-1 0 0 0,0 1-1 0 0,0-1 1 0 0,0 1 0 0 0,1-1 0 0 0,-1 1 0 0 0,0-1 0 0 0,0 1 0 0 0,0-1 0 0 0,0 1 0 0 0,0-1 0 0 0,0 1 0 0 0,0-1 0 0 0,0 1 0 0 0,0-1 0 0 0,0 0 0 0 0,0 1 0 0 0,0-1-1 0 0,0 1 1 0 0,0-1 0 0 0,0 1 0 0 0,-1-1 0 0 0,1 1 0 0 0,0 0 0 0 0,0-1 0 0 0,-1 0 0 0 0,-10-28 30 0 0,3 19 73 0 0,-1 0 0 0 0,0 1-1 0 0,0 1 1 0 0,-1-1 0 0 0,0 1-1 0 0,-1 1 1 0 0,1 0 0 0 0,-1 1-1 0 0,-1 0 1 0 0,1 0 0 0 0,-1 1-1 0 0,-16-4 1 0 0,18 6-518 0 0,-1 0 0 0 0,1 1 0 0 0,-1 0 0 0 0,-19-1 0 0 0,22 5-1217 0 0,5 0-393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01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1 144 256 0 0,'12'1'9234'0'0,"42"2"-5837"0"0,466-15 3302 0 0,263 15-4460 0 0,-213 1-1454 0 0,-552-4-762 0 0,1787-23 1422 0 0,-569-24-653 0 0,-691-10 60 0 0,-514 50-448 0 0,-23 5-200 0 0,0 0 1 0 0,0 0 0 0 0,0 1-1 0 0,0 0 1 0 0,0 0 0 0 0,16 1 0 0 0,-23 2-174 0 0,0-1 0 0 0,0 0 0 0 0,1 1 0 0 0,-1-1 0 0 0,0 1 0 0 0,0 0 0 0 0,-1-1 0 0 0,1 1 0 0 0,0 0 0 0 0,0-1 0 0 0,-1 1 0 0 0,1 0 0 0 0,-1 0 0 0 0,0-1 0 0 0,1 1 0 0 0,-1 0 0 0 0,0 0 0 0 0,0 0 1 0 0,0 0-1 0 0,0-1 0 0 0,-1 1 0 0 0,1 0 0 0 0,-1 3 0 0 0,1 10 182 0 0,86 479 2641 0 0,-77-394-2559 0 0,-4 0 1 0 0,-12 149 0 0 0,2-126-170 0 0,3-77-116 0 0,-4 84 114 0 0,6 0 1 0 0,24 196-1 0 0,118 457-124 0 0,-43 47 0 0 0,-98-813 0 0 0,13 701 0 0 0,-15-470 0 0 0,1-200 0 0 0,-8-17-11315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03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4 120 0 0,'0'-3'9891'0'0,"15"46"-5446"0"0,18 80 1 0 0,-23-81-3087 0 0,1-1 0 0 0,26 63 0 0 0,-33-95-1233 0 0,1-1-1 0 0,0-1 1 0 0,1 1-1 0 0,0-1 1 0 0,0 0-1 0 0,1 0 1 0 0,-1-1-1 0 0,1 1 1 0 0,1-2-1 0 0,-1 1 1 0 0,1-1-1 0 0,0 0 1 0 0,0-1-1 0 0,1 1 1 0 0,-1-2-1 0 0,1 1 1 0 0,15 3-1 0 0,14 2 62 0 0,1-1 0 0 0,73 5 0 0 0,-81-11-74 0 0,496 12 594 0 0,3-40-440 0 0,-208 7-24 0 0,609-18 871 0 0,-484 21-642 0 0,821-42 776 0 0,-554 23-721 0 0,-144 19-180 0 0,-420 12-271 0 0,1412-53 702 0 0,-1242 43-642 0 0,-290 13-119 0 0,1667-63 537 0 0,-1658 62-540 0 0,117-4 30 0 0,-109 3-28 0 0,-15 2-3 0 0,20-3 14 0 0,14 0 11 0 0,182-5 179 0 0,-240 8-217 0 0,-3 0-19 0 0,-4 1-149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04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1 436 0 0,'0'1'12370'0'0,"5"15"-11905"0"0,37 182 5526 0 0,3 266-315 0 0,-28 67-1663 0 0,38 281-197 0 0,-35-467-3816 0 0,-10-220 0 0 0,-9-121 0 0 0,3-2-91 0 0,-3-2-395 0 0,-3-14-10809 0 0,1 9 10050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05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84 0 0,'1'-11'10674'0'0,"4"27"-9790"0"0,0 0 1 0 0,-2 1-1 0 0,0-1 1 0 0,-1 1-1 0 0,0 0 1 0 0,-1 17 0 0 0,6 53 1091 0 0,7 10-461 0 0,-4 1 1 0 0,-5 0 0 0 0,-3 1-1 0 0,-14 103 1 0 0,7-111-451 0 0,4-50-87 0 0,-8 49 0 0 0,7-72-2317 0 0,2-12-2235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07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74 28 0 0,'-1'-4'433'0'0,"0"0"0"0"0,0 0 1 0 0,0 0-1 0 0,0 0 0 0 0,0 1 0 0 0,-1-1 1 0 0,0 0-1 0 0,0 1 0 0 0,0-1 0 0 0,0 1 0 0 0,-1-1 1 0 0,1 1-1 0 0,-1 0 0 0 0,0 0 0 0 0,0 0 0 0 0,-5-3 1 0 0,6 4-159 0 0,-1 1 0 0 0,0 0 0 0 0,0-1 1 0 0,1 1-1 0 0,-1 0 0 0 0,0 1 1 0 0,0-1-1 0 0,0 1 0 0 0,0-1 0 0 0,0 1 1 0 0,0 0-1 0 0,0 0 0 0 0,0 0 1 0 0,0 0-1 0 0,0 1 0 0 0,0-1 0 0 0,0 1 1 0 0,0 0-1 0 0,0-1 0 0 0,0 2 0 0 0,0-1 1 0 0,1 0-1 0 0,-4 2 0 0 0,-5 4 263 0 0,1 0-1 0 0,1 0 0 0 0,-1 1 0 0 0,1 0 1 0 0,0 0-1 0 0,1 1 0 0 0,0 0 0 0 0,1 1 1 0 0,-13 20-1 0 0,17-25-285 0 0,1 0 0 0 0,-1 0 1 0 0,1 0-1 0 0,0 1 0 0 0,0-1 0 0 0,1 1 0 0 0,0-1 0 0 0,0 1 1 0 0,0 0-1 0 0,0 8 0 0 0,2-11-113 0 0,-1 1 0 0 0,1-1 0 0 0,-1 0-1 0 0,1 1 1 0 0,0-1 0 0 0,0 0 0 0 0,0 0 0 0 0,1 1 0 0 0,-1-1 0 0 0,1 0 0 0 0,0 0 0 0 0,0-1 0 0 0,0 1-1 0 0,0 0 1 0 0,0-1 0 0 0,1 1 0 0 0,-1-1 0 0 0,5 4 0 0 0,-4-4-82 0 0,-1 0 1 0 0,1 0-1 0 0,0-1 1 0 0,-1 1-1 0 0,1-1 0 0 0,0 1 1 0 0,0-1-1 0 0,0 0 0 0 0,0 0 1 0 0,0 0-1 0 0,0-1 1 0 0,0 1-1 0 0,0-1 0 0 0,0 1 1 0 0,0-1-1 0 0,0 0 1 0 0,0 0-1 0 0,1-1 0 0 0,-1 1 1 0 0,0 0-1 0 0,0-1 1 0 0,0 0-1 0 0,0 0 0 0 0,0 0 1 0 0,0 0-1 0 0,-1 0 1 0 0,4-2-1 0 0,-3 0-69 0 0,0 1-1 0 0,0-1 1 0 0,0 1-1 0 0,0-1 1 0 0,0 0 0 0 0,-1 0-1 0 0,0 0 1 0 0,1 0-1 0 0,-1 0 1 0 0,0-1 0 0 0,0 1-1 0 0,-1-1 1 0 0,1 1-1 0 0,-1-1 1 0 0,0 1-1 0 0,0-1 1 0 0,0 0 0 0 0,0 0-1 0 0,-1 0 1 0 0,1 0-1 0 0,-1-4 1 0 0,0 2-14 0 0,0 1-1 0 0,-1-1 1 0 0,0 0-1 0 0,0 0 1 0 0,0 0-1 0 0,-1 1 1 0 0,1-1 0 0 0,-1 1-1 0 0,-1-1 1 0 0,1 1-1 0 0,-1 0 1 0 0,0 0-1 0 0,0 0 1 0 0,0 0-1 0 0,-1 0 1 0 0,0 1 0 0 0,-4-5-1 0 0,4 6 25 0 0,0 0-1 0 0,1 0 1 0 0,-1 1-1 0 0,-1-1 0 0 0,1 1 1 0 0,0 0-1 0 0,-1 0 1 0 0,1 0-1 0 0,-1 1 1 0 0,1 0-1 0 0,-1-1 1 0 0,0 2-1 0 0,1-1 1 0 0,-1 0-1 0 0,0 1 1 0 0,0 0-1 0 0,1 0 1 0 0,-1 1-1 0 0,0-1 1 0 0,0 1-1 0 0,-6 2 1 0 0,5-2 88 0 0,1 1 0 0 0,0 0 0 0 0,0 0 0 0 0,0 1 0 0 0,0-1 0 0 0,0 1 0 0 0,0 0 0 0 0,1 0 0 0 0,-1 1 0 0 0,1-1 0 0 0,0 1 0 0 0,-6 7 0 0 0,9-9-45 0 0,0-1-1 0 0,0 1 1 0 0,0 0 0 0 0,0 0 0 0 0,0 0-1 0 0,0-1 1 0 0,1 1 0 0 0,-1 0 0 0 0,1 0-1 0 0,-1 0 1 0 0,1 0 0 0 0,0 0 0 0 0,0 0-1 0 0,0 0 1 0 0,0 0 0 0 0,0 0 0 0 0,0 0-1 0 0,0 0 1 0 0,1 0 0 0 0,-1 0 0 0 0,1 0 0 0 0,-1 0-1 0 0,1-1 1 0 0,0 1 0 0 0,0 0 0 0 0,0 0-1 0 0,0 0 1 0 0,0-1 0 0 0,0 1 0 0 0,0-1-1 0 0,1 1 1 0 0,-1-1 0 0 0,1 1 0 0 0,-1-1-1 0 0,1 0 1 0 0,-1 0 0 0 0,4 2 0 0 0,-1 0 8 0 0,1 1 1 0 0,0-2 0 0 0,0 1 0 0 0,0 0-1 0 0,0-1 1 0 0,0 0 0 0 0,0 0 0 0 0,0-1-1 0 0,1 1 1 0 0,-1-1 0 0 0,1 0 0 0 0,-1-1-1 0 0,1 1 1 0 0,-1-1 0 0 0,1 0 0 0 0,-1-1-1 0 0,1 1 1 0 0,6-2 0 0 0,-8 1-74 0 0,-1 0 0 0 0,1-1 0 0 0,-1 1 0 0 0,1 0 1 0 0,-1-1-1 0 0,1 0 0 0 0,-1 0 0 0 0,0 0 0 0 0,0 0 0 0 0,0 0 0 0 0,0-1 1 0 0,-1 1-1 0 0,1-1 0 0 0,-1 0 0 0 0,1 0 0 0 0,-1 0 0 0 0,0 0 1 0 0,0 0-1 0 0,0-1 0 0 0,0 1 0 0 0,-1 0 0 0 0,0-1 0 0 0,1 1 0 0 0,-1-1 1 0 0,0 0-1 0 0,-1 1 0 0 0,1-6 0 0 0,0 4-18 0 0,-1 0 1 0 0,1 0-1 0 0,-2 0 1 0 0,1 0-1 0 0,0 0 0 0 0,-1 0 1 0 0,0 0-1 0 0,0 1 1 0 0,0-1-1 0 0,-1 0 1 0 0,-2-5-1 0 0,3 9 36 0 0,0-1 0 0 0,0 1 0 0 0,0-1 0 0 0,0 1 0 0 0,0-1 1 0 0,0 1-1 0 0,-1 0 0 0 0,1-1 0 0 0,0 1 0 0 0,-1 0 0 0 0,1 0 0 0 0,-1 0 0 0 0,1 0 0 0 0,-1 0 0 0 0,0 1 0 0 0,1-1 1 0 0,-1 0-1 0 0,0 1 0 0 0,0-1 0 0 0,1 1 0 0 0,-1 0 0 0 0,0 0 0 0 0,0-1 0 0 0,0 1 0 0 0,1 0 0 0 0,-1 0 0 0 0,0 1 0 0 0,0-1 1 0 0,0 0-1 0 0,1 1 0 0 0,-1-1 0 0 0,-2 2 0 0 0,0-1 39 0 0,0 0 0 0 0,0 0 0 0 0,1 1 0 0 0,-1 0 1 0 0,0 0-1 0 0,1 0 0 0 0,-1 0 0 0 0,1 0 0 0 0,0 1 0 0 0,0-1 0 0 0,0 1 0 0 0,0 0 1 0 0,0 0-1 0 0,1 0 0 0 0,-1 0 0 0 0,1 1 0 0 0,0-1 0 0 0,0 1 0 0 0,0-1 0 0 0,1 1 1 0 0,-1 0-1 0 0,1-1 0 0 0,-2 7 0 0 0,3-6 0 0 0,-1-1 1 0 0,1 1-1 0 0,0-1 0 0 0,0 1 1 0 0,0 0-1 0 0,1-1 0 0 0,-1 1 1 0 0,1-1-1 0 0,0 0 0 0 0,0 1 1 0 0,0-1-1 0 0,0 0 0 0 0,0 1 1 0 0,1-1-1 0 0,0 0 0 0 0,0 0 1 0 0,-1 0-1 0 0,2 0 0 0 0,-1-1 0 0 0,0 1 1 0 0,1 0-1 0 0,-1-1 0 0 0,1 0 1 0 0,0 1-1 0 0,-1-1 0 0 0,1 0 1 0 0,4 1-1 0 0,0 1 3 0 0,0 0 1 0 0,0-1-1 0 0,0 0 1 0 0,1 0-1 0 0,0-1 1 0 0,-1 0-1 0 0,1-1 1 0 0,0 1-1 0 0,0-1 0 0 0,0-1 1 0 0,0 0-1 0 0,9 0 1 0 0,-14-1-60 0 0,0 1 0 0 0,0-1 0 0 0,-1 1 0 0 0,1-1 0 0 0,0 0-1 0 0,0 0 1 0 0,0 0 0 0 0,0-1 0 0 0,-1 1 0 0 0,1-1 0 0 0,-1 1 0 0 0,1-1 0 0 0,-1 0 0 0 0,0 0 0 0 0,1 0 0 0 0,-1 0 0 0 0,0 0 0 0 0,0-1 0 0 0,-1 1 0 0 0,1-1 0 0 0,0 1-1 0 0,-1-1 1 0 0,0 0 0 0 0,1 1 0 0 0,-1-1 0 0 0,0 0 0 0 0,0 0 0 0 0,-1 0 0 0 0,1 0 0 0 0,-1 0 0 0 0,1 0 0 0 0,-1 0 0 0 0,0 0 0 0 0,0-5 0 0 0,0 6 11 0 0,0-1 1 0 0,0 1-1 0 0,0 0 0 0 0,0 0 1 0 0,0 0-1 0 0,-1 0 1 0 0,1 0-1 0 0,-1-1 0 0 0,1 1 1 0 0,-1 0-1 0 0,0 0 1 0 0,0 0-1 0 0,0 0 0 0 0,0 1 1 0 0,0-1-1 0 0,0 0 1 0 0,0 0-1 0 0,0 1 0 0 0,-1-1 1 0 0,1 0-1 0 0,-1 1 1 0 0,0-1-1 0 0,1 1 0 0 0,-1 0 1 0 0,0 0-1 0 0,0 0 1 0 0,0 0-1 0 0,1 0 0 0 0,-1 0 1 0 0,0 0-1 0 0,0 0 1 0 0,-1 1-1 0 0,1-1 1 0 0,0 1-1 0 0,0-1 0 0 0,0 1 1 0 0,0 0-1 0 0,0 0 1 0 0,0 0-1 0 0,-3 1 0 0 0,0-1 34 0 0,0 1 0 0 0,0-1 0 0 0,0 1 0 0 0,0 1 0 0 0,1-1 0 0 0,-1 1 0 0 0,0 0 0 0 0,1 0 0 0 0,0 0 0 0 0,-1 1 0 0 0,1-1 0 0 0,0 1 0 0 0,0 0 0 0 0,0 0 0 0 0,1 1 0 0 0,-7 6 0 0 0,9-9-49 0 0,0 0 0 0 0,1 0 0 0 0,-1 1 0 0 0,0-1 0 0 0,0 1 0 0 0,1-1 0 0 0,-1 0 0 0 0,1 1 0 0 0,-1-1 0 0 0,1 1 0 0 0,0 0 1 0 0,-1-1-1 0 0,1 1 0 0 0,0-1 0 0 0,0 1 0 0 0,0-1 0 0 0,0 1 0 0 0,0 0 0 0 0,1-1 0 0 0,-1 1 0 0 0,0-1 0 0 0,1 1 0 0 0,-1-1 0 0 0,1 1 0 0 0,0-1 1 0 0,-1 0-1 0 0,1 1 0 0 0,0-1 0 0 0,0 0 0 0 0,0 1 0 0 0,0-1 0 0 0,0 0 0 0 0,0 0 0 0 0,0 0 0 0 0,0 0 0 0 0,1 0 0 0 0,-1 0 0 0 0,0 0 0 0 0,1 0 1 0 0,-1 0-1 0 0,0-1 0 0 0,1 1 0 0 0,-1-1 0 0 0,1 1 0 0 0,-1-1 0 0 0,1 1 0 0 0,-1-1 0 0 0,1 0 0 0 0,-1 0 0 0 0,1 0 0 0 0,0 0 0 0 0,-1 0 0 0 0,3 0 1 0 0,-3 0-463 0 0,1 0 0 0 0,-1 0 1 0 0,0-1-1 0 0,0 1 1 0 0,0 0-1 0 0,0 0 1 0 0,0-1-1 0 0,0 1 1 0 0,0-1-1 0 0,0 1 1 0 0,0-1-1 0 0,-1 1 1 0 0,1-1-1 0 0,0 1 0 0 0,0-1 1 0 0,0 0-1 0 0,0 0 1 0 0,-1 1-1 0 0,1-1 1 0 0,0 0-1 0 0,-1 0 1 0 0,2-1-1 0 0,3-7-2330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06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28 212 0 0,'-29'7'13682'0'0,"56"-6"-9889"0"0,54-3-2268 0 0,156-9 2563 0 0,160-5 17 0 0,-323 12-3265 0 0,-41 1-912 0 0,61 4 0 0 0,-86 0-310 0 0,-2 4-4383 0 0,-6-4 4530 0 0,0-1 0 0 0,1 1 0 0 0,-1-1 0 0 0,0 0 0 0 0,0 1-1 0 0,0-1 1 0 0,0 0 0 0 0,0 1 0 0 0,0-1 0 0 0,-1 1 0 0 0,1-1-1 0 0,0 0 1 0 0,0 1 0 0 0,0-1 0 0 0,0 0 0 0 0,0 1 0 0 0,0-1-1 0 0,-1 0 1 0 0,1 1 0 0 0,0-1 0 0 0,0 0 0 0 0,-1 1-1 0 0,1-1 1 0 0,0 0-235 0 0,-1 1 235 0 0,1-1 0 0 0,0 0-1 0 0,-1 0 1 0 0,1 0 0 0 0,0 1 0 0 0,-1-1 0 0 0,1 0 0 0 0,-1 0-1 0 0,-5 2-2286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06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6393 0 0,'-18'4'8034'0'0,"12"8"-3402"0"0,14 22-1605 0 0,-4-21-2762 0 0,49 177 3626 0 0,32 224 0 0 0,-69-161-1257 0 0,-16-253-2717 0 0,1 0 0 0 0,-1-1 1 0 0,0 1-1 0 0,0 0 0 0 0,0-1 0 0 0,1 1 0 0 0,-1 0 1 0 0,0-1-1 0 0,1 1 0 0 0,-1 0 0 0 0,0-1 0 0 0,0 1 1 0 0,1 0-1 0 0,-1 0 0 0 0,1 0 0 0 0,-1-1 1 0 0,0 1-1 0 0,1 0 0 0 0,-1 0 0 0 0,0 0 0 0 0,1 0 1 0 0,-1 0-1 0 0,1 0 0 0 0,-1-1 0 0 0,0 1 0 0 0,1 0 1 0 0,-1 0-1 0 0,1 0 0 0 0,-1 0 0 0 0,1 1 0 0 0,-1-1 1 0 0,0 0-1 0 0,1 0 0 0 0,-1 0 0 0 0,1 0 0 0 0,-1 0 1 0 0,0 0-1 0 0,1 1 0 0 0,-1-1 0 0 0,0 0 1 0 0,1 0-1 0 0,-1 1 0 0 0,0-1 0 0 0,1 0 0 0 0,-1 0 1 0 0,0 1-1 0 0,0-1 0 0 0,1 0 0 0 0,-1 1 0 0 0,0-1 1 0 0,0 0-1 0 0,1 1 0 0 0,-1-1 0 0 0,0 1 0 0 0,0-1 1 0 0,0 0-1 0 0,0 1 0 0 0,0-1 0 0 0,0 1 0 0 0,0-1 1 0 0,0 0-1 0 0,0 1 0 0 0,0-1 0 0 0,0 1 0 0 0,0-1 1 0 0,0 0-1 0 0,0 1 0 0 0,0-1 0 0 0,0 1 1 0 0,20-30-8275 0 0,-18 26 7642 0 0,7-12-2352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07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53 480 0 0,'-1'-11'1417'0'0,"0"-18"2650"0"0,8 17 3709 0 0,15 40-2856 0 0,28 119 443 0 0,3 85-1564 0 0,-21-83-1923 0 0,-16-65-950 0 0,-9-47-212 0 0,0 0 1 0 0,22 60-1 0 0,-26-91-714 0 0,-5-9-7 0 0,-1 1 1 0 0,1 0-1 0 0,-1-1 1 0 0,0 1-1 0 0,1 1 1 0 0,-1-1-1 0 0,0 0 1 0 0,0 1-1 0 0,0-1 1 0 0,0 1-1 0 0,-5-1 1 0 0,-47-14-146 0 0,37 11 95 0 0,-23-5 113 0 0,-2 2-1 0 0,1 1 0 0 0,-54-1 1 0 0,-9 0 9 0 0,83 6-14328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08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25 360 0 0,'-3'-24'13070'0'0,"44"433"-3079"0"0,20 213-3977 0 0,-51-521-5690 0 0,23 401 2684 0 0,-45-335-3008 0 0,3-85 0 0 0,9-75 0 0 0,0 2 0 0 0,0-2 0 0 0,1-2 0 0 0,2 0 0 0 0,1-1 0 0 0,-4-7-945 0 0,0-1 0 0 0,0 1 0 0 0,1-1 0 0 0,-1 1 0 0 0,1-1 0 0 0,0 1 1 0 0,0-1-1 0 0,0 1 0 0 0,1-1 0 0 0,-1 1 0 0 0,4-6 0 0 0,5-6-2729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11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26 172 0 0,'-33'-24'9232'0'0,"27"23"-8718"0"0,0 1 0 0 0,-1 0 0 0 0,1 0 0 0 0,0 0 0 0 0,0 1-1 0 0,0 0 1 0 0,0 0 0 0 0,0 0 0 0 0,0 1 0 0 0,0 0 0 0 0,0 0 0 0 0,0 0-1 0 0,-9 7 1 0 0,12-8-375 0 0,0 0 0 0 0,0 0 0 0 0,1 1 0 0 0,-1 0 0 0 0,1-1 0 0 0,-1 1 0 0 0,1 0-1 0 0,0 0 1 0 0,0 0 0 0 0,0 1 0 0 0,0-1 0 0 0,0 0 0 0 0,0 1 0 0 0,1-1 0 0 0,-1 1 0 0 0,1 0-1 0 0,-1-1 1 0 0,1 1 0 0 0,0 0 0 0 0,0 0 0 0 0,0 0 0 0 0,1 0 0 0 0,-1 0 0 0 0,1 0 0 0 0,0 0-1 0 0,-1 0 1 0 0,1 0 0 0 0,1 0 0 0 0,-1 0 0 0 0,1 4 0 0 0,0-5-86 0 0,0 0 0 0 0,0 1 0 0 0,0-1 0 0 0,0 0 0 0 0,0 0 0 0 0,1 0 0 0 0,-1 0 0 0 0,1 0 0 0 0,-1 0 0 0 0,1 0 0 0 0,0 0 0 0 0,0 0 0 0 0,0-1 0 0 0,0 1 0 0 0,0-1 0 0 0,0 1 0 0 0,0-1-1 0 0,1 0 1 0 0,-1 0 0 0 0,0 0 0 0 0,1 0 0 0 0,-1-1 0 0 0,1 1 0 0 0,-1-1 0 0 0,1 1 0 0 0,-1-1 0 0 0,1 0 0 0 0,-1 0 0 0 0,1 0 0 0 0,-1 0 0 0 0,1 0 0 0 0,-1 0 0 0 0,1-1 0 0 0,-1 0 0 0 0,1 1 0 0 0,3-2 0 0 0,-1 0-9 0 0,0 0-1 0 0,1 0 1 0 0,-1 0 0 0 0,0 0 0 0 0,0-1-1 0 0,0 0 1 0 0,0 0 0 0 0,0 0-1 0 0,-1-1 1 0 0,0 1 0 0 0,1-1 0 0 0,-1 0-1 0 0,-1 0 1 0 0,1-1 0 0 0,3-5-1 0 0,-5 8-39 0 0,-1 0 0 0 0,0 0-1 0 0,0 0 1 0 0,0 0-1 0 0,-1 0 1 0 0,1 0-1 0 0,0 0 1 0 0,-1 0 0 0 0,1 0-1 0 0,-1 0 1 0 0,0-1-1 0 0,0 1 1 0 0,0 0 0 0 0,0 0-1 0 0,0 0 1 0 0,0-1-1 0 0,-1 1 1 0 0,1 0-1 0 0,-1 0 1 0 0,1 0 0 0 0,-1 0-1 0 0,0 0 1 0 0,-1-2-1 0 0,0 1-3 0 0,1 1 1 0 0,-1 0-1 0 0,-1 0 0 0 0,1 1 0 0 0,0-1 0 0 0,0 0 0 0 0,-1 1 0 0 0,1-1 1 0 0,-1 1-1 0 0,1 0 0 0 0,-1 0 0 0 0,0 0 0 0 0,1 0 0 0 0,-1 0 1 0 0,-4 0-1 0 0,-2 0 19 0 0,1 0 0 0 0,0 0 0 0 0,-1 1 1 0 0,1 0-1 0 0,-1 1 0 0 0,1 0 0 0 0,-1 0 0 0 0,1 0 0 0 0,0 1 1 0 0,-16 6-1 0 0,22-7 7 0 0,-1 0 1 0 0,1 0-1 0 0,0 1 0 0 0,0-1 1 0 0,0 0-1 0 0,0 1 1 0 0,0 0-1 0 0,0-1 0 0 0,0 1 1 0 0,1 0-1 0 0,-1 0 0 0 0,1 0 1 0 0,-1 0-1 0 0,1 0 1 0 0,0 0-1 0 0,-1 0 0 0 0,1 0 1 0 0,0 1-1 0 0,1-1 0 0 0,-1 0 1 0 0,0 1-1 0 0,1-1 1 0 0,-1 1-1 0 0,0 4 0 0 0,2-5-1 0 0,-1 0-1 0 0,1 0 1 0 0,0 0-1 0 0,0 0 1 0 0,-1 0 0 0 0,1 0-1 0 0,0 0 1 0 0,1 0-1 0 0,-1 0 1 0 0,0 0-1 0 0,1 0 1 0 0,-1-1-1 0 0,1 1 1 0 0,-1-1-1 0 0,1 1 1 0 0,-1-1-1 0 0,1 0 1 0 0,0 1-1 0 0,0-1 1 0 0,0 0-1 0 0,0 0 1 0 0,0 0-1 0 0,0 0 1 0 0,0-1-1 0 0,0 1 1 0 0,0-1-1 0 0,4 1 1 0 0,5 1 18 0 0,1 0 0 0 0,-1-1 0 0 0,0-1 1 0 0,0 0-1 0 0,1 0 0 0 0,-1-1 0 0 0,0-1 0 0 0,12-3 0 0 0,-19 5-54 0 0,-1-1 0 0 0,1 0 0 0 0,-1 1 0 0 0,1-2 0 0 0,-1 1 0 0 0,0 0 0 0 0,0-1 0 0 0,1 1 0 0 0,-1-1 0 0 0,0 0-1 0 0,0 0 1 0 0,-1 0 0 0 0,1 0 0 0 0,0-1 0 0 0,-1 1 0 0 0,1-1 0 0 0,-1 1 0 0 0,0-1 0 0 0,0 0 0 0 0,0 0 0 0 0,0 0 0 0 0,-1 0 0 0 0,1 0-1 0 0,-1-1 1 0 0,1 1 0 0 0,-1 0 0 0 0,0-1 0 0 0,-1 1 0 0 0,2-6 0 0 0,-2 8 3 0 0,0 0 0 0 0,0 0 0 0 0,0 0-1 0 0,0 0 1 0 0,-1 0 0 0 0,1 0 0 0 0,0 0 0 0 0,0 0 0 0 0,-1 0 0 0 0,1 0-1 0 0,0 0 1 0 0,-1 0 0 0 0,1 0 0 0 0,-1 0 0 0 0,0 0 0 0 0,1 0 0 0 0,-1 1-1 0 0,0-1 1 0 0,1 0 0 0 0,-1 0 0 0 0,0 1 0 0 0,0-1 0 0 0,1 0 0 0 0,-1 1 0 0 0,0-1-1 0 0,-1 0 1 0 0,-1 0 4 0 0,0 0 0 0 0,1 1 0 0 0,-1-1 0 0 0,0 1 0 0 0,1-1 0 0 0,-1 1 0 0 0,0 0 0 0 0,0 0 0 0 0,1 0 0 0 0,-4 1 0 0 0,-4 1 29 0 0,1 0-1 0 0,-1 0 1 0 0,0 1-1 0 0,-13 6 1 0 0,-31 25 135 0 0,52-33-146 0 0,-1 1 0 0 0,1 0 0 0 0,0 0-1 0 0,0 0 1 0 0,0 0 0 0 0,0 0-1 0 0,0 0 1 0 0,0 0 0 0 0,1 1 0 0 0,-1-1-1 0 0,1 1 1 0 0,0-1 0 0 0,-1 1 0 0 0,1 0-1 0 0,0-1 1 0 0,1 1 0 0 0,-1 0 0 0 0,0 0-1 0 0,0 4 1 0 0,2-5-5 0 0,-1-1 0 0 0,1 0 0 0 0,0 1 0 0 0,0-1 1 0 0,-1 0-1 0 0,1 0 0 0 0,0 0 0 0 0,0 0 0 0 0,0 0 0 0 0,0 0 0 0 0,0 0 0 0 0,0 0 1 0 0,1 0-1 0 0,-1-1 0 0 0,0 1 0 0 0,0 0 0 0 0,0-1 0 0 0,1 1 0 0 0,-1-1 0 0 0,0 1 0 0 0,1-1 1 0 0,-1 1-1 0 0,1-1 0 0 0,-1 0 0 0 0,0 0 0 0 0,1 0 0 0 0,-1 0 0 0 0,1 0 0 0 0,-1 0 1 0 0,0 0-1 0 0,1 0 0 0 0,-1-1 0 0 0,3 0 0 0 0,48-10 76 0 0,-48 10-79 0 0,1-1-1 0 0,-1 0 0 0 0,0-1 0 0 0,0 1 0 0 0,0-1 0 0 0,0 1 0 0 0,-1-1 0 0 0,1 0 1 0 0,-1-1-1 0 0,1 1 0 0 0,-1-1 0 0 0,3-3 0 0 0,-5 5-13 0 0,-1 1 0 0 0,1 0 1 0 0,-1-1-1 0 0,1 1 0 0 0,-1 0 0 0 0,1-1 0 0 0,-1 1 0 0 0,1-1 0 0 0,-1 1 1 0 0,0 0-1 0 0,0-1 0 0 0,0 1 0 0 0,0-1 0 0 0,0 1 0 0 0,0-1 0 0 0,0 1 1 0 0,-1 0-1 0 0,1-1 0 0 0,0 1 0 0 0,-1-1 0 0 0,1 1 0 0 0,-1 0 0 0 0,0-1 1 0 0,1 1-1 0 0,-1 0 0 0 0,0 0 0 0 0,0 0 0 0 0,0-1 0 0 0,1 1 0 0 0,-1 0 1 0 0,-1 0-1 0 0,1 0 0 0 0,0 0 0 0 0,0 1 0 0 0,0-1 0 0 0,0 0 0 0 0,-1 0 1 0 0,1 1-1 0 0,0-1 0 0 0,-2 0 0 0 0,2 0-59 0 0,0 1 0 0 0,0 0 1 0 0,0-1-1 0 0,0 1 0 0 0,0 0 0 0 0,0 0 0 0 0,0-1 1 0 0,0 1-1 0 0,0 0 0 0 0,0 0 0 0 0,0 0 0 0 0,-1 0 1 0 0,1 0-1 0 0,0 1 0 0 0,0-1 0 0 0,0 0 1 0 0,0 0-1 0 0,0 1 0 0 0,-1 0 0 0 0,-10 1-6705 0 0,23 6 1322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12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101 208 324 0 0,'-7'-1'5432'0'0,"2"5"-4745"0"0,-1 1 1 0 0,1-1-1 0 0,0 1 0 0 0,1 1 1 0 0,-1-1-1 0 0,1 0 1 0 0,0 1-1 0 0,1 0 0 0 0,-7 12 1 0 0,-21 65 4236 0 0,20-48-1992 0 0,11-34-2429 0 0,11-55 3677 0 0,5-19-3925 0 0,-6-1 424 0 0,0-111 0 0 0,-7 181-604 0 0,3 10-12 0 0,4 8-14 0 0,31 62 53 0 0,-26-46-219 0 0,0 0 1 0 0,2-1-1 0 0,2-1 1 0 0,0-1 0 0 0,26 27-1 0 0,16 0-989 0 0,-56-50 944 0 0,0-1 0 0 0,0 0 0 0 0,0 0 0 0 0,0-1 0 0 0,0 1 0 0 0,0-1 0 0 0,1 0 0 0 0,-1-1 0 0 0,1 1 0 0 0,0-1 0 0 0,-1 0 0 0 0,7 0 0 0 0,-11-1 136 0 0,0 0 0 0 0,-1 0 0 0 0,1 0 0 0 0,0 0 0 0 0,0 0-1 0 0,0 0 1 0 0,0 0 0 0 0,0 0 0 0 0,0-1 0 0 0,0 1 0 0 0,-1 0 0 0 0,1 0 0 0 0,0-1-1 0 0,0 1 1 0 0,0-1 0 0 0,0 1 0 0 0,-1-1 0 0 0,1 1 0 0 0,0-1 0 0 0,0 0 0 0 0,-4-12 78 0 0,1 11 0 0 0,0 0 0 0 0,0-1-1 0 0,-1 1 1 0 0,1 0 0 0 0,-1 0 0 0 0,1 0-1 0 0,-1 1 1 0 0,0-1 0 0 0,-5-2-1 0 0,-12-1 276 0 0,1 0-1 0 0,-1 1 1 0 0,0 1-1 0 0,-1 1 1 0 0,-29 1-1 0 0,36 1-499 0 0,0 2-1 0 0,0-1 1 0 0,-21 7-1 0 0,27-6-692 0 0,0 1 0 0 0,0 0 0 0 0,1 0-1 0 0,-1 1 1 0 0,1 0 0 0 0,-13 9 0 0 0,13-6-2199 0 0,1 1 440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13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76 196 0 0,'1'-4'854'0'0,"0"0"0"0"0,0 0 0 0 0,-1 0 1 0 0,1 0-1 0 0,-1-1 0 0 0,0 1 0 0 0,0 0 0 0 0,0 0 0 0 0,-1 0 0 0 0,1 0 0 0 0,-1 0 1 0 0,-2-7-1 0 0,2 10-604 0 0,1 0 0 0 0,-1 0 0 0 0,1 0 0 0 0,-1 0 0 0 0,0 0 0 0 0,1 0 0 0 0,-1 0 0 0 0,0 0 0 0 0,0 1 0 0 0,0-1 0 0 0,0 0 0 0 0,0 1 0 0 0,1-1 0 0 0,-1 0 0 0 0,0 1 0 0 0,-1-1 0 0 0,1 1 0 0 0,0 0 0 0 0,0-1 0 0 0,0 1 0 0 0,0 0 0 0 0,0 0 0 0 0,-2-1 0 0 0,-26 8 866 0 0,25-5-875 0 0,0 0-1 0 0,0 0 0 0 0,-1 1 1 0 0,2-1-1 0 0,-1 1 0 0 0,0 0 1 0 0,0 0-1 0 0,1 1 0 0 0,0-1 0 0 0,0 1 1 0 0,0-1-1 0 0,0 1 0 0 0,0 0 1 0 0,1 0-1 0 0,-4 9 0 0 0,5-11-167 0 0,1 0-1 0 0,-1 0 0 0 0,1 0 0 0 0,0 0 0 0 0,0 0 1 0 0,0 0-1 0 0,0 0 0 0 0,0 0 0 0 0,0 0 1 0 0,0 0-1 0 0,1 0 0 0 0,-1 0 0 0 0,1 0 1 0 0,-1 0-1 0 0,1 0 0 0 0,0 0 0 0 0,0 0 0 0 0,0 0 1 0 0,0 0-1 0 0,0 0 0 0 0,0-1 0 0 0,0 1 1 0 0,1 0-1 0 0,-1-1 0 0 0,1 1 0 0 0,-1-1 1 0 0,1 0-1 0 0,-1 1 0 0 0,1-1 0 0 0,0 0 0 0 0,0 0 1 0 0,0 0-1 0 0,-1 0 0 0 0,1 0 0 0 0,0-1 1 0 0,0 1-1 0 0,0-1 0 0 0,4 1 0 0 0,2 2 37 0 0,1-1 0 0 0,-1-1 0 0 0,0 0 0 0 0,1 0 0 0 0,-1 0-1 0 0,1-1 1 0 0,-1 0 0 0 0,1-1 0 0 0,-1 0 0 0 0,14-3 0 0 0,-18 3-98 0 0,-1 0 1 0 0,0 0 0 0 0,0 0 0 0 0,0 0-1 0 0,0 0 1 0 0,0 0 0 0 0,0-1 0 0 0,0 1-1 0 0,0-1 1 0 0,-1 0 0 0 0,1 0 0 0 0,0 0-1 0 0,-1 0 1 0 0,0-1 0 0 0,1 1-1 0 0,-1-1 1 0 0,0 1 0 0 0,0-1 0 0 0,-1 0-1 0 0,1 0 1 0 0,-1 0 0 0 0,1 0 0 0 0,-1 0-1 0 0,0 0 1 0 0,0 0 0 0 0,0 0 0 0 0,0 0-1 0 0,-1 0 1 0 0,1-7 0 0 0,-1 8-12 0 0,-1 0 0 0 0,1 0 0 0 0,-1 1 0 0 0,1-1 0 0 0,-1 0 0 0 0,0 0-1 0 0,0 0 1 0 0,0 1 0 0 0,0-1 0 0 0,0 0 0 0 0,0 1 0 0 0,0-1 0 0 0,-1 1 0 0 0,1-1 0 0 0,-1 1 0 0 0,1 0 0 0 0,-1-1 0 0 0,1 1 0 0 0,-1 0 0 0 0,0 0 0 0 0,0 0 0 0 0,1 0 0 0 0,-1 1 0 0 0,0-1 0 0 0,0 0 0 0 0,0 1 0 0 0,0-1 0 0 0,0 1-1 0 0,-3-1 1 0 0,-4 0 32 0 0,0-1-1 0 0,-1 2 0 0 0,1-1 1 0 0,0 1-1 0 0,-9 1 0 0 0,8 0 35 0 0,0 0-1 0 0,0 1 0 0 0,0 1 0 0 0,-15 5 0 0 0,22-7-19 0 0,1 0-1 0 0,-1 0 1 0 0,0 1 0 0 0,1-1 0 0 0,-1 1 0 0 0,1 0 0 0 0,-1-1 0 0 0,1 1-1 0 0,0 0 1 0 0,0 1 0 0 0,0-1 0 0 0,0 0 0 0 0,0 0 0 0 0,0 1-1 0 0,0-1 1 0 0,1 1 0 0 0,0 0 0 0 0,-1-1 0 0 0,0 5 0 0 0,2-6-15 0 0,0 1-1 0 0,0-1 1 0 0,0 0 0 0 0,0 1 0 0 0,1-1 0 0 0,-1 0 0 0 0,1 1 0 0 0,-1-1 0 0 0,1 0 0 0 0,-1 1 0 0 0,1-1 0 0 0,-1 0 0 0 0,1 0 0 0 0,0 1 0 0 0,0-1 0 0 0,0 0 0 0 0,0 0 0 0 0,0 0 0 0 0,0 0 0 0 0,0 0 0 0 0,0 0 0 0 0,0-1 0 0 0,0 1 0 0 0,0 0-1 0 0,1 0 1 0 0,-1-1 0 0 0,0 1 0 0 0,1-1 0 0 0,-1 1 0 0 0,3 0 0 0 0,41 11 562 0 0,-35-12-478 0 0,0 1 1 0 0,0-1 0 0 0,0-1 0 0 0,17-2-1 0 0,-23 2-109 0 0,-1 0 0 0 0,1 0 0 0 0,0 0 0 0 0,0 0 0 0 0,0 0 0 0 0,-1-1 0 0 0,1 0-1 0 0,-1 0 1 0 0,1 0 0 0 0,-1 0 0 0 0,0 0 0 0 0,0 0 0 0 0,0-1 0 0 0,5-4-1 0 0,-8 6-18 0 0,1 0-1 0 0,-1 1 0 0 0,1-1 1 0 0,-1 0-1 0 0,1 1 0 0 0,-1-1 0 0 0,1 0 1 0 0,-1 1-1 0 0,0-1 0 0 0,1 0 1 0 0,-1 0-1 0 0,0 1 0 0 0,0-1 0 0 0,1 0 1 0 0,-1 0-1 0 0,0 0 0 0 0,0 0 1 0 0,0 1-1 0 0,0-1 0 0 0,0 0 1 0 0,0 0-1 0 0,0 0 0 0 0,-1 1 0 0 0,1-1 1 0 0,0 0-1 0 0,0 0 0 0 0,-1 0 1 0 0,1 1-1 0 0,0-1 0 0 0,-2-1 0 0 0,1 1-2 0 0,-1-1-1 0 0,1 1 1 0 0,-1 0 0 0 0,0 0-1 0 0,1 0 1 0 0,-1 0-1 0 0,0 0 1 0 0,0 1-1 0 0,0-1 1 0 0,1 1-1 0 0,-1-1 1 0 0,-3 0-1 0 0,-55-1-136 0 0,3 15 147 0 0,54-13-66 0 0,1 1 1 0 0,-1 0-1 0 0,1 0 0 0 0,0 0 1 0 0,-1 0-1 0 0,1 0 0 0 0,0 1 1 0 0,-1-1-1 0 0,1 1 0 0 0,0-1 0 0 0,0 1 1 0 0,0 0-1 0 0,1 0 0 0 0,-1 0 1 0 0,0 0-1 0 0,1 0 0 0 0,-1 0 1 0 0,1 0-1 0 0,-2 4 0 0 0,3-5-90 0 0,1 0-1 0 0,-1 1 0 0 0,0-1 0 0 0,1 0 1 0 0,0 0-1 0 0,-1 0 0 0 0,1 0 0 0 0,0 0 1 0 0,0 0-1 0 0,-1 0 0 0 0,1 0 1 0 0,0 0-1 0 0,0 0 0 0 0,0 0 0 0 0,0 0 1 0 0,0-1-1 0 0,0 1 0 0 0,0 0 1 0 0,1-1-1 0 0,-1 1 0 0 0,0-1 0 0 0,0 1 1 0 0,2 0-1 0 0,30 12-4643 0 0,-32-13 4481 0 0,22 7-2845 0 0,11 2 454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13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4 656 0 0,'24'-3'11392'0'0,"-20"6"-10691"0"0,-1 1 0 0 0,1 0-1 0 0,-1 0 1 0 0,0 0 0 0 0,-1 0-1 0 0,1 1 1 0 0,-1-1 0 0 0,1 1-1 0 0,-1-1 1 0 0,-1 1 0 0 0,2 5-1 0 0,15 64 2406 0 0,-13-51-2096 0 0,7 32 673 0 0,-2-9-5358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14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15 242 232 0 0,'-2'-3'433'0'0,"0"0"1"0"0,1 0-1 0 0,-1-1 1 0 0,1 1-1 0 0,-1 0 0 0 0,1 0 1 0 0,0-1-1 0 0,0 1 0 0 0,1-1 1 0 0,-1 1-1 0 0,1 0 0 0 0,-1-1 1 0 0,1 1-1 0 0,0-1 1 0 0,1 1-1 0 0,-1-1 0 0 0,1 1 1 0 0,-1-1-1 0 0,2-3 0 0 0,1 1 85 0 0,-1-1-1 0 0,1 1 1 0 0,1 0-1 0 0,-1 0 1 0 0,1 0-1 0 0,0 1 0 0 0,0-1 1 0 0,1 1-1 0 0,5-6 1 0 0,5-2 462 0 0,0 1 0 0 0,0 0 0 0 0,2 1 0 0 0,-1 1 0 0 0,36-16 0 0 0,-40 21-452 0 0,1 1 0 0 0,0 0 0 0 0,0 1 0 0 0,0 1 0 0 0,0 0 0 0 0,0 0-1 0 0,0 2 1 0 0,1 0 0 0 0,-1 0 0 0 0,18 3 0 0 0,-23-2-381 0 0,-1 0 1 0 0,0 1-1 0 0,0 0 1 0 0,-1 0-1 0 0,1 0 1 0 0,0 1-1 0 0,-1 0 0 0 0,1 0 1 0 0,-1 1-1 0 0,0-1 1 0 0,0 2-1 0 0,0-1 1 0 0,-1 0-1 0 0,0 1 1 0 0,0 0-1 0 0,0 1 1 0 0,0-1-1 0 0,-1 1 0 0 0,0-1 1 0 0,7 13-1 0 0,-10-15-151 0 0,0-1 0 0 0,-1 1-1 0 0,1 0 1 0 0,0-1 0 0 0,-1 1 0 0 0,0 0-1 0 0,0 0 1 0 0,0-1 0 0 0,0 1-1 0 0,0 0 1 0 0,0 0 0 0 0,-1-1 0 0 0,1 1-1 0 0,-1 0 1 0 0,0 0 0 0 0,0-1-1 0 0,0 1 1 0 0,0-1 0 0 0,0 1 0 0 0,-1-1-1 0 0,1 0 1 0 0,-1 1 0 0 0,1-1-1 0 0,-1 0 1 0 0,0 0 0 0 0,0 0 0 0 0,0 0-1 0 0,0 0 1 0 0,-4 2 0 0 0,-9 8-272 0 0,-1-2 1 0 0,0 1 0 0 0,-25 10-1 0 0,7-2-217 0 0,34-19 489 0 0,-1 0 0 0 0,1 0 0 0 0,0 0-1 0 0,-1 1 1 0 0,1-1 0 0 0,0 0 0 0 0,-1 0-1 0 0,1 0 1 0 0,0 1 0 0 0,0-1 0 0 0,-1 0-1 0 0,1 1 1 0 0,0-1 0 0 0,0 0 0 0 0,-1 0-1 0 0,1 1 1 0 0,0-1 0 0 0,0 0 0 0 0,0 1-1 0 0,0-1 1 0 0,-1 0 0 0 0,1 1 0 0 0,0-1-1 0 0,0 0 1 0 0,0 1 0 0 0,0-1 0 0 0,0 1-1 0 0,0-1 1 0 0,0 0 0 0 0,0 1 0 0 0,0-1-1 0 0,0 0 1 0 0,0 1 0 0 0,0-1 0 0 0,0 1-1 0 0,1-1 1 0 0,-1 1 0 0 0,15 10 104 0 0,32 6 354 0 0,-39-15-378 0 0,15 6 176 0 0,0 1-1 0 0,-1 0 1 0 0,28 18 0 0 0,-44-24-208 0 0,0 0 1 0 0,-1 1 0 0 0,0 0-1 0 0,1 0 1 0 0,-1 1 0 0 0,-1-1 0 0 0,1 1-1 0 0,-1 0 1 0 0,1 0 0 0 0,-2 1-1 0 0,1-1 1 0 0,0 1 0 0 0,-1 0-1 0 0,0 0 1 0 0,-1 0 0 0 0,1 0-1 0 0,1 8 1 0 0,-4-10-31 0 0,0-1-1 0 0,0 0 0 0 0,0 1 1 0 0,-1-1-1 0 0,1 0 1 0 0,-1 0-1 0 0,0 1 1 0 0,0-1-1 0 0,0 0 1 0 0,-1 0-1 0 0,1 0 1 0 0,-1 0-1 0 0,1 0 1 0 0,-1 0-1 0 0,0-1 1 0 0,0 1-1 0 0,0 0 1 0 0,0-1-1 0 0,-1 0 1 0 0,1 1-1 0 0,-1-1 1 0 0,0 0-1 0 0,1 0 1 0 0,-1 0-1 0 0,0-1 1 0 0,0 1-1 0 0,-5 1 1 0 0,-8 5 38 0 0,-1-1 1 0 0,-1 0 0 0 0,-27 6 0 0 0,20-7 101 0 0,0 0 0 0 0,-1-2 0 0 0,1-1 0 0 0,-1-1 0 0 0,0-1 0 0 0,-51-5 0 0 0,56 1-1545 0 0,0-1 1 0 0,-36-13-1 0 0,47 15-967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16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384 47 68 0 0,'0'0'251'0'0,"-16"-28"7215"0"0,12 26-6924 0 0,0-1 0 0 0,0 1 0 0 0,-1 0 0 0 0,1 0 1 0 0,0 0-1 0 0,-1 1 0 0 0,1 0 0 0 0,-1 0 0 0 0,0 0 0 0 0,1 0 1 0 0,-1 1-1 0 0,0 0 0 0 0,1 0 0 0 0,-1 0 0 0 0,0 0 1 0 0,-7 2-1 0 0,4 0-152 0 0,0 1 0 0 0,0 0 0 0 0,1 0 0 0 0,-1 1 1 0 0,1-1-1 0 0,0 2 0 0 0,0-1 0 0 0,-12 11 0 0 0,3-1-104 0 0,1 2-1 0 0,0 0 0 0 0,1 1 0 0 0,1 0 0 0 0,0 1 0 0 0,-12 26 0 0 0,16-29-111 0 0,2 0-1 0 0,0 1 1 0 0,1 0-1 0 0,1 0 0 0 0,0 0 1 0 0,1 1-1 0 0,1 0 0 0 0,-2 24 1 0 0,5-34-130 0 0,0 0 0 0 0,1 0 1 0 0,-1 1-1 0 0,1-1 1 0 0,1 0-1 0 0,-1 0 0 0 0,1 0 1 0 0,0 0-1 0 0,1 0 0 0 0,0 0 1 0 0,0-1-1 0 0,0 1 1 0 0,1-1-1 0 0,0 0 0 0 0,0 0 1 0 0,1 0-1 0 0,0-1 0 0 0,-1 1 1 0 0,2-1-1 0 0,-1 0 1 0 0,1-1-1 0 0,7 6 0 0 0,-4-4-28 0 0,1-1 0 0 0,0 0-1 0 0,0 0 1 0 0,0-1 0 0 0,0 0 0 0 0,18 3-1 0 0,-22-5-45 0 0,0-1 0 0 0,0 0-1 0 0,0-1 1 0 0,0 0 0 0 0,-1 0-1 0 0,1 0 1 0 0,0 0 0 0 0,0-1 0 0 0,0 0-1 0 0,0 0 1 0 0,-1-1 0 0 0,1 1-1 0 0,-1-1 1 0 0,7-3 0 0 0,-11 4 13 0 0,1 0 1 0 0,-1 1 0 0 0,0-1 0 0 0,1 0 0 0 0,-1 0 0 0 0,0 0-1 0 0,0 0 1 0 0,0 0 0 0 0,0 0 0 0 0,0 0 0 0 0,0 0-1 0 0,0 0 1 0 0,0 0 0 0 0,0 0 0 0 0,-1-1 0 0 0,1 1 0 0 0,0 0-1 0 0,-1-1 1 0 0,1 1 0 0 0,-1 0 0 0 0,0-1 0 0 0,1 1 0 0 0,-1-1-1 0 0,0 1 1 0 0,0-1 0 0 0,0 1 0 0 0,0-1 0 0 0,0 1-1 0 0,0 0 1 0 0,0-1 0 0 0,0 1 0 0 0,-1-1 0 0 0,1 1 0 0 0,0-1-1 0 0,-1 1 1 0 0,1 0 0 0 0,-1-1 0 0 0,0 1 0 0 0,0 0 0 0 0,1 0-1 0 0,-1-1 1 0 0,0 1 0 0 0,0 0 0 0 0,0 0 0 0 0,0 0-1 0 0,0 0 1 0 0,-2-1 0 0 0,-2-3-16 0 0,0 1 0 0 0,1 0 0 0 0,-1 0 0 0 0,-1 0 0 0 0,1 0 0 0 0,-1 1 0 0 0,1 0 0 0 0,-1 0 0 0 0,-9-2 0 0 0,-4 1-128 0 0,-1 0 0 0 0,1 2 0 0 0,0 0 0 0 0,-1 2 0 0 0,1 0 0 0 0,0 1 1 0 0,-1 0-1 0 0,1 2 0 0 0,0 1 0 0 0,-22 6 0 0 0,31-2-2048 0 0,16 4-7501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08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207 172 96 0 0,'-25'14'3508'0'0,"11"2"-1834"0"0,0 1-1 0 0,1 0 1 0 0,1 1-1 0 0,-11 23 1 0 0,-1-1 869 0 0,-10 13 4969 0 0,34-54-7443 0 0,-1 0 0 0 0,0 0 0 0 0,0 0 0 0 0,1 0 0 0 0,-1 1 0 0 0,1-1-1 0 0,-1 0 1 0 0,1 0 0 0 0,-1 0 0 0 0,1 0 0 0 0,-1 0 0 0 0,1-1 0 0 0,0 1 0 0 0,0 0-1 0 0,0 0 1 0 0,-1 0 0 0 0,1 0 0 0 0,0-2 0 0 0,-2-21 606 0 0,0-55 509 0 0,16-146-1 0 0,-14 223-1162 0 0,0 0 0 0 0,1-1 0 0 0,-1 1 0 0 0,0 0-1 0 0,1 0 1 0 0,0 0 0 0 0,-1 0 0 0 0,1 0 0 0 0,0 0-1 0 0,0 0 1 0 0,0 0 0 0 0,1 0 0 0 0,-1 1 0 0 0,3-4-1 0 0,-3 4-9 0 0,0 0 0 0 0,0 1 0 0 0,0-1 0 0 0,-1 1 0 0 0,1 0-1 0 0,0-1 1 0 0,0 1 0 0 0,0 0 0 0 0,1-1 0 0 0,-1 1 0 0 0,0 0-1 0 0,0 0 1 0 0,0 0 0 0 0,0 0 0 0 0,0 0 0 0 0,0 0 0 0 0,0 0 0 0 0,0 0-1 0 0,0 0 1 0 0,0 1 0 0 0,2 0 0 0 0,2 1 6 0 0,0 1 1 0 0,0 0-1 0 0,0 0 0 0 0,-1 0 1 0 0,1 1-1 0 0,-1-1 0 0 0,1 1 1 0 0,-1 0-1 0 0,5 8 0 0 0,6 9 23 0 0,-2 1 0 0 0,0 0 0 0 0,-2 1 0 0 0,0 1 0 0 0,-1-1 0 0 0,10 43 0 0 0,-12-39-7 0 0,1 1 0 0 0,2-1-1 0 0,0 0 1 0 0,30 48 0 0 0,-6-34-224 0 0,-33-38 72 0 0,0-1 0 0 0,1 0 1 0 0,-1 0-1 0 0,1-1 0 0 0,-1 1 0 0 0,1 0 0 0 0,0-1 0 0 0,0 0 1 0 0,0 1-1 0 0,-1-1 0 0 0,1 0 0 0 0,0-1 0 0 0,0 1 0 0 0,1 0 1 0 0,2-1-1 0 0,-6-1-10 0 0,1 0 112 0 0,-1-1 0 0 0,1 1-1 0 0,-1 0 1 0 0,0-1 0 0 0,1 1-1 0 0,-1-1 1 0 0,0 1 0 0 0,0 0 0 0 0,0-1-1 0 0,0 1 1 0 0,0-1 0 0 0,0 1-1 0 0,-1-2 1 0 0,-2-2 22 0 0,0 0 0 0 0,0 0 0 0 0,-1 0 0 0 0,0 1-1 0 0,0-1 1 0 0,0 1 0 0 0,0 0 0 0 0,-1 1 0 0 0,1-1 0 0 0,-1 1 0 0 0,0-1 0 0 0,0 2 0 0 0,0-1 0 0 0,-1 0 0 0 0,1 1-1 0 0,-1 0 1 0 0,1 0 0 0 0,-1 1 0 0 0,0-1 0 0 0,-8 0 0 0 0,-18-2 255 0 0,1 1-1 0 0,-51 1 1 0 0,64 2-127 0 0,10 0-80 0 0,-9 0 116 0 0,0 0 0 0 0,0 1 1 0 0,0 1-1 0 0,-24 5 0 0 0,41-7-229 0 0,0 0 0 0 0,-1 0-1 0 0,1 0 1 0 0,-1 0 0 0 0,1 0 0 0 0,0 0-1 0 0,-1 0 1 0 0,1 0 0 0 0,0 0-1 0 0,-1 0 1 0 0,1 0 0 0 0,0 1 0 0 0,-1-1-1 0 0,1 0 1 0 0,0 0 0 0 0,-1 0 0 0 0,1 0-1 0 0,0 1 1 0 0,0-1 0 0 0,-1 0-1 0 0,1 0 1 0 0,0 1 0 0 0,0-1 0 0 0,-1 0-1 0 0,1 0 1 0 0,0 1 0 0 0,0-1 0 0 0,0 0-1 0 0,-1 1 1 0 0,1-1 0 0 0,0 0-1 0 0,0 1 1 0 0,0-1 0 0 0,0 0 0 0 0,0 1-1 0 0,0-1 1 0 0,0 0 0 0 0,0 1 0 0 0,0-1-1 0 0,0 1 1 0 0,0-1 0 0 0,0 0-1 0 0,0 1 1 0 0,0-1 0 0 0,0 0 0 0 0,0 1-1 0 0,0-1 1 0 0,0 0 0 0 0,1 1 0 0 0,-1-1-1 0 0,0 0 1 0 0,0 1 0 0 0,0-1-1 0 0,0 0 1 0 0,1 0 0 0 0,-1 1 0 0 0,0-1-1 0 0,0 0 1 0 0,1 0 0 0 0,-1 1 0 0 0,0-1-1 0 0,1 0 1 0 0,-1 0 0 0 0,0 0-1 0 0,1 1 1 0 0,-1-1 0 0 0,24 13-5814 0 0,-23-12 5374 0 0,16 6-2344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17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0 341 724 0 0,'14'-4'1961'0'0,"0"1"0"0"0,0 0 1 0 0,1 1-1 0 0,-1 0 0 0 0,0 1 0 0 0,19 1 0 0 0,-14 1-716 0 0,0 1-1 0 0,-1 0 0 0 0,1 2 1 0 0,0 0-1 0 0,-1 1 0 0 0,0 1 1 0 0,28 13 1093 0 0,-47-20-2322 0 0,-1 0-1 0 0,1 0 1 0 0,0-1-1 0 0,-1 1 1 0 0,1 0-1 0 0,0-1 1 0 0,0 1-1 0 0,0-1 1 0 0,0 1 0 0 0,0-1-1 0 0,0 1 1 0 0,0-1-1 0 0,1 1 1 0 0,-1-1-1 0 0,0 0 1 0 0,1 0 0 0 0,0 1-1 0 0,-1-4 1 0 0,-8-35 133 0 0,8 26-100 0 0,0-1-1 0 0,1 0 1 0 0,1 0-1 0 0,1 0 1 0 0,0 1-1 0 0,1-1 0 0 0,0 1 1 0 0,1-1-1 0 0,0 1 1 0 0,2 0-1 0 0,0 1 1 0 0,9-17-1 0 0,-11 22 5 0 0,1 1 0 0 0,0-1 1 0 0,1 1-1 0 0,0 0 0 0 0,0 1 0 0 0,0-1 0 0 0,1 1 1 0 0,0 0-1 0 0,11-7 0 0 0,-12 10-10 0 0,-1 0 0 0 0,1 1 0 0 0,-1 0 0 0 0,1-1 0 0 0,0 2 0 0 0,0-1 1 0 0,0 1-1 0 0,0 0 0 0 0,0 0 0 0 0,0 1 0 0 0,0-1 0 0 0,0 2 0 0 0,0-1 0 0 0,0 0 0 0 0,7 3 0 0 0,-10-3-28 0 0,0 1-1 0 0,0-1 1 0 0,0 1-1 0 0,0 0 1 0 0,0 0 0 0 0,0 0-1 0 0,0 1 1 0 0,-1-1-1 0 0,1 1 1 0 0,0-1-1 0 0,-1 1 1 0 0,0 0-1 0 0,1 0 1 0 0,-1 0 0 0 0,0 0-1 0 0,0 1 1 0 0,0-1-1 0 0,0 0 1 0 0,0 1-1 0 0,-1 0 1 0 0,1-1 0 0 0,-1 1-1 0 0,1 0 1 0 0,-1 0-1 0 0,0 0 1 0 0,0 0-1 0 0,0 0 1 0 0,-1 0-1 0 0,1 0 1 0 0,-1 0 0 0 0,0 0-1 0 0,0 0 1 0 0,0 4-1 0 0,-1 11-16 0 0,-1-1 0 0 0,-1 1 0 0 0,-1 0 0 0 0,-10 30 0 0 0,-1 7-73 0 0,14-51 76 0 0,1 0 0 0 0,0 0 1 0 0,-1 0-1 0 0,1 0 1 0 0,1 0-1 0 0,-1-1 1 0 0,1 1-1 0 0,-1 0 0 0 0,1 0 1 0 0,0 0-1 0 0,0-1 1 0 0,1 1-1 0 0,-1-1 1 0 0,1 1-1 0 0,0-1 1 0 0,0 1-1 0 0,0-1 0 0 0,0 0 1 0 0,1 0-1 0 0,-1 0 1 0 0,1 0-1 0 0,-1 0 1 0 0,1-1-1 0 0,0 1 0 0 0,0-1 1 0 0,1 0-1 0 0,-1 0 1 0 0,0 0-1 0 0,1 0 1 0 0,-1-1-1 0 0,1 1 0 0 0,-1-1 1 0 0,1 0-1 0 0,4 1 1 0 0,15 4-97 0 0,1-1 1 0 0,0-1-1 0 0,1-2 1 0 0,32 1-1 0 0,-15-2-1081 0 0,-35 3-3052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28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47 196 0 0,'5'-46'19877'0'0,"-3"49"-20299"0"0,2 7 870 0 0,-1 0 1 0 0,-1 0-1 0 0,0 0 0 0 0,0 1 1 0 0,-1-1-1 0 0,0 1 0 0 0,0-1 0 0 0,-1 1 1 0 0,-3 19-1 0 0,1 7 287 0 0,0 195 1761 0 0,1 152-38 0 0,27-88-1064 0 0,0 31 156 0 0,-24-309-1526 0 0,1 53-165 0 0,-3-70-491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28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15 1036 0 0,'-2'-14'16773'0'0,"15"19"-11098"0"0,-1 4-6290 0 0,325 338 10513 0 0,-300-312-9929 0 0,-31-34-307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29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74 132 28 0 0,'-20'-13'1583'0'0,"-12"-8"3155"0"0,29 19-3887 0 0,1 1 0 0 0,0-1 0 0 0,0 0 1 0 0,1 0-1 0 0,-1 0 0 0 0,0 0 0 0 0,1 0 0 0 0,-1 0 1 0 0,1 0-1 0 0,-3-5 1452 0 0,6 5-1806 0 0,0 0 0 0 0,0 0-1 0 0,1 0 1 0 0,-1 0-1 0 0,0 1 1 0 0,1-1 0 0 0,-1 1-1 0 0,1-1 1 0 0,3 0 0 0 0,17-7 402 0 0,0 1 0 0 0,0 2 0 0 0,1 0 0 0 0,43-4 1 0 0,101 1 1244 0 0,-153 8-1879 0 0,17 0 251 0 0,-20-1-307 0 0,0 1 0 0 0,0 0 0 0 0,0 1 0 0 0,0 1 0 0 0,1 0 0 0 0,-1 1 0 0 0,0 0 0 0 0,15 4 0 0 0,-26-5-192 0 0,0 0-1 0 0,0 0 1 0 0,-1 0 0 0 0,1 0 0 0 0,0 0-1 0 0,0 0 1 0 0,-1 0 0 0 0,1 0 0 0 0,0 0-1 0 0,-1 0 1 0 0,1 0 0 0 0,-1 0 0 0 0,1 0 0 0 0,-1 0-1 0 0,0 1 1 0 0,0-1 0 0 0,1 0 0 0 0,-1 0-1 0 0,0 0 1 0 0,0 1 0 0 0,0-1 0 0 0,0 0-1 0 0,0 0 1 0 0,-1 0 0 0 0,1 1 0 0 0,0-1-1 0 0,0 0 1 0 0,-1 0 0 0 0,1 0 0 0 0,-1 0-1 0 0,1 0 1 0 0,-1 0 0 0 0,0 1 0 0 0,0 0-1 0 0,-27 44 77 0 0,23-40-72 0 0,-90 113 61 0 0,60-79-41 0 0,-34 51 0 0 0,66-84 138 0 0,14-20-192 0 0,14-27-207 0 0,-21 28 130 0 0,0 0 0 0 0,-1 0 0 0 0,0-1 0 0 0,-1 1 0 0 0,1-21 0 0 0,-3 31 75 0 0,0 0 0 0 0,0 0 1 0 0,0 0-1 0 0,0-1 1 0 0,-1 1-1 0 0,1 0 1 0 0,-1 0-1 0 0,1 0 1 0 0,-1 0-1 0 0,0 0 1 0 0,0 1-1 0 0,0-1 1 0 0,0 0-1 0 0,0 0 1 0 0,0 0-1 0 0,-1 1 0 0 0,1-1 1 0 0,0 1-1 0 0,-1-1 1 0 0,1 1-1 0 0,-1-1 1 0 0,0 1-1 0 0,1 0 1 0 0,-1 0-1 0 0,0 0 1 0 0,0 0-1 0 0,0 0 1 0 0,0 0-1 0 0,0 0 1 0 0,0 1-1 0 0,0-1 0 0 0,0 1 1 0 0,0 0-1 0 0,0-1 1 0 0,0 1-1 0 0,0 0 1 0 0,0 0-1 0 0,0 0 1 0 0,0 0-1 0 0,0 1 1 0 0,-1-1-1 0 0,-1 1 1 0 0,-12 1-34 0 0,0 1 0 0 0,0 1 1 0 0,0 0-1 0 0,1 1 0 0 0,-1 0 0 0 0,1 2 1 0 0,-22 11-1 0 0,89-31-119 0 0,-44 10 153 0 0,-1 0 5 0 0,1-1 1 0 0,0 0-1 0 0,-1 0 1 0 0,0-1-1 0 0,0 0 1 0 0,0 0-1 0 0,6-7 1 0 0,-12 12-15 0 0,-10 0-1367 0 0,5 0-1266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30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70 540 0 0,'-14'-7'1978'0'0,"-18"-8"13832"0"0,66 14-13061 0 0,-27 1-2422 0 0,34 0 1608 0 0,44-6 1 0 0,-74 5-1698 0 0,0-1 0 0 0,1-1 1 0 0,-1 1-1 0 0,0-2 1 0 0,0 0-1 0 0,-1 0 1 0 0,1-1-1 0 0,17-11 1 0 0,-25 19 43 0 0,-5 10-181 0 0,-10 19-88 0 0,10-25 32 0 0,-10 34 191 0 0,1 1 0 0 0,2 0 0 0 0,2 1-1 0 0,1 0 1 0 0,3 0 0 0 0,2 0 0 0 0,1 0 0 0 0,8 53 0 0 0,5-31-242 0 0,-17-64-129 0 0,0 0-1 0 0,0 0 0 0 0,1-1 0 0 0,-1 1 0 0 0,0-1 0 0 0,0 0 1 0 0,-7-1-1 0 0,6 1 15 0 0,-8 1 84 0 0,-67 4-649 0 0,52-2 1210 0 0,25-3 253 0 0,9 0 456 0 0,17-1-505 0 0,1-1-1 0 0,23-5 0 0 0,4-1-891 0 0,5 5-4032 0 0,-42 6-6671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31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69 246 396 0 0,'0'0'9540'0'0,"-18"34"-4464"0"0,6-12-2177 0 0,1 0 1 0 0,2 1-1 0 0,-9 31 1606 0 0,18-58-4329 0 0,31-220 795 0 0,-5 72-804 0 0,-26 150-169 0 0,-1 1 0 0 0,1 0-1 0 0,1 0 1 0 0,-1 0 0 0 0,0 0-1 0 0,0 0 1 0 0,0 0 0 0 0,1 0-1 0 0,-1 0 1 0 0,0 0-1 0 0,1 0 1 0 0,-1 0 0 0 0,1 0-1 0 0,-1 0 1 0 0,1 0 0 0 0,-1 0-1 0 0,3-2 1 0 0,6 14-13 0 0,12 50 23 0 0,-14-38-5 0 0,3 4 6 0 0,2 0 1 0 0,1-1 0 0 0,1 0 0 0 0,26 35 0 0 0,-33-50-164 0 0,2 0 1 0 0,0-1-1 0 0,0 0 1 0 0,0 0-1 0 0,1-1 1 0 0,1-1-1 0 0,0 0 1 0 0,0 0-1 0 0,0-1 1 0 0,1 0-1 0 0,24 9 1 0 0,-2-11-781 0 0,-33-4 910 0 0,0-1 0 0 0,0 0 0 0 0,0 0 0 0 0,0 0 0 0 0,0 0 0 0 0,0 0 0 0 0,0 0 1 0 0,0 0-1 0 0,0 0 0 0 0,0 0 0 0 0,0 0 0 0 0,-1 0 0 0 0,1 0 0 0 0,0-1 0 0 0,0 1 0 0 0,0 0 1 0 0,0-1-1 0 0,0 1 0 0 0,0-1 0 0 0,-1 1 0 0 0,1-1 0 0 0,0 1 0 0 0,0-1 0 0 0,-1 0 1 0 0,1 1-1 0 0,0-1 0 0 0,-1 0 0 0 0,1 0 0 0 0,-1 1 0 0 0,1-1 0 0 0,-1 0 0 0 0,1 0 1 0 0,0-1-1 0 0,-2 0 26 0 0,1 1 0 0 0,0-1 0 0 0,-1 1 1 0 0,0 0-1 0 0,1-1 0 0 0,-1 1 0 0 0,0 0 0 0 0,1 0 1 0 0,-1-1-1 0 0,0 1 0 0 0,0 0 0 0 0,0 0 0 0 0,0 0 1 0 0,0 0-1 0 0,-1 0 0 0 0,1 0 0 0 0,0 0 0 0 0,0 1 1 0 0,-1-1-1 0 0,1 0 0 0 0,0 1 0 0 0,-1-1 0 0 0,1 1 1 0 0,0-1-1 0 0,-3 1 0 0 0,-42-12 124 0 0,36 11-94 0 0,-12-4-8 0 0,-1 2 0 0 0,1 0-1 0 0,-1 2 1 0 0,0 0 0 0 0,1 2-1 0 0,-1 0 1 0 0,0 2 0 0 0,1 0 0 0 0,-29 9-1 0 0,42-9-1165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32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7 216 1052 0 0,'8'6'12259'0'0,"-6"-2"-10805"0"0,-1 45 6562 0 0,10 27 1216 0 0,-35-244-8577 0 0,22 159-650 0 0,1 1 0 0 0,0 0 0 0 0,0-1 0 0 0,1 1 0 0 0,0-1 0 0 0,1 1 0 0 0,0-1 0 0 0,0 1 0 0 0,1 0 0 0 0,0-1 0 0 0,0 1 0 0 0,5-10 0 0 0,-5 14-6 0 0,1-1 1 0 0,0 1-1 0 0,0 0 1 0 0,1 0-1 0 0,-1 0 0 0 0,1 0 1 0 0,0 1-1 0 0,0-1 0 0 0,0 1 1 0 0,0 0-1 0 0,0 0 0 0 0,1 0 1 0 0,0 1-1 0 0,-1 0 0 0 0,1 0 1 0 0,0 0-1 0 0,0 0 1 0 0,0 1-1 0 0,0 0 0 0 0,0 0 1 0 0,7 0-1 0 0,-5 0 1 0 0,0 1 0 0 0,1 0 0 0 0,-1 0 0 0 0,0 1-1 0 0,0 0 1 0 0,0 0 0 0 0,0 0 0 0 0,-1 1 0 0 0,1 0 0 0 0,0 1 0 0 0,-1-1 0 0 0,1 1-1 0 0,-1 1 1 0 0,0-1 0 0 0,0 1 0 0 0,0 0 0 0 0,6 5 0 0 0,-10-6-48 0 0,1-1 0 0 0,-1 0-1 0 0,0 1 1 0 0,0 0 0 0 0,0-1 0 0 0,0 1 0 0 0,-1 0 0 0 0,1 0 0 0 0,-1 0 0 0 0,1 0-1 0 0,-1 0 1 0 0,0 0 0 0 0,0 1 0 0 0,0-1 0 0 0,-1 0 0 0 0,1 1 0 0 0,-1-1 0 0 0,0 0-1 0 0,0 1 1 0 0,0-1 0 0 0,0 0 0 0 0,-1 1 0 0 0,1-1 0 0 0,-1 0 0 0 0,0 0 0 0 0,0 1 0 0 0,0-1-1 0 0,0 0 1 0 0,-1 0 0 0 0,1 0 0 0 0,-1 0 0 0 0,0 0 0 0 0,0-1 0 0 0,0 1 0 0 0,0 0-1 0 0,0-1 1 0 0,-5 5 0 0 0,-17 10-653 0 0,-3 6-532 0 0,26-22 1159 0 0,36 8-80 0 0,-10-4 199 0 0,-1 1 0 0 0,1 2 0 0 0,25 11 0 0 0,-40-15-21 0 0,0 0 0 0 0,-1 1-1 0 0,0 1 1 0 0,0-1 0 0 0,0 2-1 0 0,0-1 1 0 0,-1 1 0 0 0,0 0-1 0 0,-1 1 1 0 0,8 8 0 0 0,-14-15-12 0 0,0 1 0 0 0,0-1 0 0 0,0 0 0 0 0,0 1 0 0 0,-1-1-1 0 0,1 1 1 0 0,0-1 0 0 0,-1 1 0 0 0,1 0 0 0 0,-1-1 0 0 0,1 1 0 0 0,-1 0 0 0 0,0-1 0 0 0,1 1 0 0 0,-1 0 0 0 0,0 0 0 0 0,0-1 0 0 0,-1 1 0 0 0,1 0 0 0 0,0-1 0 0 0,0 1 0 0 0,-1 0 0 0 0,1-1 0 0 0,-1 1 0 0 0,0 1 0 0 0,-1 0 9 0 0,0 0 0 0 0,-1-1 0 0 0,1 1 1 0 0,0-1-1 0 0,-1 1 0 0 0,1-1 0 0 0,-1 0 1 0 0,0 0-1 0 0,0 0 0 0 0,0-1 0 0 0,0 1 0 0 0,-3 1 1 0 0,-7 2 53 0 0,-1 0 0 0 0,0-1 1 0 0,0-1-1 0 0,-25 4 1 0 0,13-5 51 0 0,1 0 0 0 0,-1-2 1 0 0,-40-5-1 0 0,7-9-3605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40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2484 17 148 0 0,'7'-16'2603'0'0,"-14"16"39"0"0,-24 20-725 0 0,-56 54 150 0 0,-139 154-1 0 0,28-25-739 0 0,-555 520 1075 0 0,613-598-2226 0 0,65-59-37 0 0,-114 126-1 0 0,108-94-44 0 0,-285 353 166 0 0,318-390-82 0 0,-4-1 1 0 0,-2-3-1 0 0,-81 67 1 0 0,123-114-144 0 0,8-6-153 0 0,0-1 1 0 0,0 1-1 0 0,-1-1 1 0 0,1 0-1 0 0,-1 0 0 0 0,-5 3 1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41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11 252 0 0,'0'-1'178'0'0,"0"1"0"0"0,0-1 0 0 0,0 1 0 0 0,0-1 0 0 0,0 1 0 0 0,1-1-1 0 0,-1 1 1 0 0,0-1 0 0 0,0 1 0 0 0,0 0 0 0 0,1-1 0 0 0,-1 1 0 0 0,0-1 0 0 0,1 1 0 0 0,-1 0 0 0 0,0-1 0 0 0,1 1-1 0 0,-1 0 1 0 0,0-1 0 0 0,1 1 0 0 0,-1 0 0 0 0,1 0 0 0 0,-1 0 0 0 0,1-1 0 0 0,-1 1 0 0 0,1 0 0 0 0,-1 0 0 0 0,0 0 0 0 0,1 0-1 0 0,-1 0 1 0 0,2 0 0 0 0,16 7 2047 0 0,16 22-1047 0 0,-31-26-698 0 0,62 58 1587 0 0,98 71 0 0 0,-52-56-1080 0 0,158 81 0 0 0,80 65 270 0 0,-224-136-764 0 0,32 8 330 0 0,221 96 0 0 0,-226-117-641 0 0,47 24 453 0 0,312 205-1 0 0,-182-85 2009 0 0,-328-216-2574 0 0,20 18 366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46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16 64 0 0,'-10'-3'15298'0'0,"158"-4"-10934"0"0,48 1-1630 0 0,430 25 700 0 0,-576-18-2926 0 0,-1-1 0 0 0,89-13 1 0 0,-120 17-3819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09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25 100 0 0,'-17'-24'14291'0'0,"17"28"-13226"0"0,7 153 6830 0 0,2-130-9728 0 0,1-17-6704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48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76 340 0 0,'-11'-19'11615'0'0,"40"20"-3868"0"0,-15 0-8584 0 0,69 6 3852 0 0,108 23 1 0 0,-190-30-2989 0 0,1 0 1 0 0,-1 0 0 0 0,0 1 0 0 0,0-1 0 0 0,0 0 0 0 0,1 1-1 0 0,-1-1 1 0 0,0 1 0 0 0,0 0 0 0 0,0-1 0 0 0,0 1-1 0 0,0 0 1 0 0,0 0 0 0 0,0 0 0 0 0,0-1 0 0 0,0 1 0 0 0,0 0-1 0 0,-1 0 1 0 0,1 0 0 0 0,0 1 0 0 0,-1-1 0 0 0,1 0-1 0 0,-1 0 1 0 0,1 0 0 0 0,0 3 0 0 0,-1-2-5 0 0,0 1-1 0 0,1 0 1 0 0,-2 0 0 0 0,1 0 0 0 0,0 0-1 0 0,-1-1 1 0 0,1 1 0 0 0,-1 0-1 0 0,0 0 1 0 0,0-1 0 0 0,-1 4 0 0 0,-5 9-6 0 0,-1-1 1 0 0,-1 0 0 0 0,-12 16-1 0 0,16-24 23 0 0,-21 30 125 0 0,-1 0 0 0 0,-2-3 0 0 0,-1 0 0 0 0,-2-2 0 0 0,-68 52 0 0 0,98-82-119 0 0,1 0 0 0 0,0 0 0 0 0,0 0 0 0 0,-1 0 0 0 0,1-1 0 0 0,-1 1 0 0 0,1-1 0 0 0,0 1 0 0 0,-1-1 0 0 0,1 1 0 0 0,-1-1 1 0 0,1 0-1 0 0,-1 0 0 0 0,1 0 0 0 0,-1 0 0 0 0,0 0 0 0 0,1 0 0 0 0,-1 0 0 0 0,1 0 0 0 0,-1-1 0 0 0,1 1 0 0 0,-1 0 0 0 0,1-1 0 0 0,0 1 0 0 0,-2-2 0 0 0,0 0-4 0 0,1 0-1 0 0,-1 0 0 0 0,1 0 0 0 0,0 0 0 0 0,0-1 0 0 0,0 1 0 0 0,0-1 1 0 0,0 0-1 0 0,0 1 0 0 0,1-1 0 0 0,-3-5 0 0 0,-2-10 7 0 0,0 0-1 0 0,1 0 0 0 0,-3-25 1 0 0,6 32 30 0 0,-5-24-36 0 0,-1 0 1 0 0,-1 1 0 0 0,-19-45-1 0 0,27 78-48 0 0,-2-2-2 0 0,15 9-60 0 0,-4-4 233 0 0,-13-13-135 0 0,-20-22-33 0 0,25 32 7 0 0,-1 0-2 0 0,-3-3-4 0 0,4 3 0 0 0,0 1 0 0 0,0 0-1 0 0,0-1 1 0 0,0 1-1 0 0,0 0 1 0 0,0-1-1 0 0,0 1 1 0 0,-1 0 0 0 0,1-1-1 0 0,0 1 1 0 0,0 0-1 0 0,0 0 1 0 0,-1-1-1 0 0,1 1 1 0 0,0 0 0 0 0,0 0-1 0 0,-1-1 1 0 0,1 1-1 0 0,0 0 1 0 0,-1 0 0 0 0,1 0-1 0 0,0 0 1 0 0,-1-1-1 0 0,1 1 1 0 0,0 0-1 0 0,-1 0 1 0 0,1 0 0 0 0,0 0-1 0 0,-1 0 1 0 0,1 0-1 0 0,0 0 1 0 0,-1 0 0 0 0,1 0-1 0 0,0 0 1 0 0,-1 0-1 0 0,1 0 1 0 0,0 0-1 0 0,-1 0 1 0 0,1 1 0 0 0,-3 14-9 0 0,7 23 82 0 0,-4-37-66 0 0,6 32 145 0 0,2 0 0 0 0,0 0 0 0 0,3-1 1 0 0,20 45-1 0 0,-31-77-132 0 0,0 0-1 0 0,0 0 1 0 0,0-1 0 0 0,0 1 0 0 0,0 0 0 0 0,0 0 0 0 0,1 0 0 0 0,-1 0 0 0 0,0-1-1 0 0,0 1 1 0 0,0 0 0 0 0,0 0 0 0 0,0 0 0 0 0,0 0 0 0 0,0 0 0 0 0,0-1-1 0 0,0 1 1 0 0,0 0 0 0 0,1 0 0 0 0,-1 0 0 0 0,0 0 0 0 0,0 0 0 0 0,0 0-1 0 0,0-1 1 0 0,0 1 0 0 0,1 0 0 0 0,-1 0 0 0 0,0 0 0 0 0,0 0 0 0 0,0 0 0 0 0,0 0-1 0 0,1 0 1 0 0,-1 0 0 0 0,0 0 0 0 0,0 0 0 0 0,0 0 0 0 0,0 0 0 0 0,1 0-1 0 0,-1 0 1 0 0,0 0 0 0 0,0 0 0 0 0,0 0 0 0 0,0 0 0 0 0,1 0 0 0 0,-1 0 0 0 0,0 0-1 0 0,0 0 1 0 0,0 0 0 0 0,0 1 0 0 0,1-1 0 0 0,-1 0 0 0 0,0 0 0 0 0,0 0-1 0 0,0 0 1 0 0,0 0 0 0 0,0 0 0 0 0,1 1 0 0 0,2-34 249 0 0,-2-40-195 0 0,-2 44-15 0 0,-2-11-49 0 0,2 73-35 0 0,3 0 40 0 0,9 49 1 0 0,-3-25 585 0 0,-7-55-455 0 0,-4-22-21 0 0,-1 0 0 0 0,0 1 0 0 0,-2 0 0 0 0,-11-30 0 0 0,12 37-109 0 0,-10-23-14 0 0,-2 1 0 0 0,-1 1 0 0 0,-1 0 0 0 0,-2 1 0 0 0,-33-37 0 0 0,40 51 0 0 0,14 18 0 0 0,0 0 0 0 0,0-1 0 0 0,0 1 0 0 0,-1 0 0 0 0,1 0 0 0 0,0 0 0 0 0,0 0 0 0 0,0-1 0 0 0,0 1 0 0 0,-1 0 0 0 0,1 0 0 0 0,0 0 0 0 0,0-1 0 0 0,0 1 0 0 0,0 0 0 0 0,0 0 0 0 0,0 0 0 0 0,0-1 0 0 0,0 1 0 0 0,0 0 0 0 0,0 0 0 0 0,0-1 0 0 0,0 1 0 0 0,-1 0 0 0 0,2 0 0 0 0,-1 0 0 0 0,0-1 0 0 0,0 1 0 0 0,0 0 0 0 0,0 0 0 0 0,0-1 0 0 0,0 1 0 0 0,0 0 0 0 0,0 0 0 0 0,0 0 0 0 0,0-1 0 0 0,0 1 0 0 0,0 0 0 0 0,1 0 0 0 0,-1 0 0 0 0,0-1 0 0 0,0 1 0 0 0,0 0 0 0 0,0 0 0 0 0,1 0 0 0 0,13-1 0 0 0,22 9 0 0 0,-34-8 0 0 0,73 18 0 0 0,-7-2 0 0 0,107 38 0 0 0,-172-53 0 0 0,0 0 0 0 0,0 1 0 0 0,-1-1 0 0 0,1 1 0 0 0,0-1 0 0 0,0 1 0 0 0,-1 0 0 0 0,1 0 0 0 0,-1 0 0 0 0,0 0 0 0 0,0 1 0 0 0,4 3 0 0 0,-6-4 0 0 0,1-1 0 0 0,-1 1 0 0 0,1-1 0 0 0,-1 1 0 0 0,0 0 0 0 0,1-1 0 0 0,-1 1 0 0 0,0-1 0 0 0,0 1 0 0 0,0 0 0 0 0,0-1 0 0 0,0 1 0 0 0,-1-1 0 0 0,1 1 0 0 0,0 0 0 0 0,-1-1 0 0 0,1 1 0 0 0,-1-1 0 0 0,0 1 0 0 0,1-1 0 0 0,-1 0 0 0 0,0 1 0 0 0,0-1 0 0 0,0 0 0 0 0,0 1 0 0 0,0-1 0 0 0,-2 1 0 0 0,-13 16 0 0 0,-1-1 0 0 0,-25 20 0 0 0,-27 27 0 0 0,55-43-6955 0 0,1-1-1117 0 0,10-16 5033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48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81 180 0 0,'-1'0'425'0'0,"0"0"0"0"0,1 0 1 0 0,-1 0-1 0 0,0 0 0 0 0,1 0 0 0 0,-1 0 0 0 0,0 0 0 0 0,1 0 1 0 0,-1 0-1 0 0,0 0 0 0 0,1 0 0 0 0,-1 0 0 0 0,0-1 0 0 0,1 1 1 0 0,-1 0-1 0 0,0 0 0 0 0,1-1 0 0 0,-1 1 0 0 0,1-1 0 0 0,-1 1 1 0 0,1 0-1 0 0,-1-1 0 0 0,1 1 0 0 0,-1-1 0 0 0,1 1 0 0 0,-1-1 1 0 0,0 0-1 0 0,22-5 3505 0 0,59 0-4130 0 0,-66 5 1567 0 0,442-28 3134 0 0,119-1-798 0 0,-529 28-2628 0 0,-45 3-595 0 0,-34 9-137 0 0,-63 4-614 0 0,-190 2-1 0 0,186-13 99 0 0,-376-8-549 0 0,442 7 725 0 0,37 2 220 0 0,20-1 1 0 0,354 15 1197 0 0,-105-9-1189 0 0,-269-9-499 0 0,0 0 0 0 0,1 1 0 0 0,-1-1 0 0 0,0 1-1 0 0,0 0 1 0 0,0 0 0 0 0,0 0 0 0 0,0 1 0 0 0,4 1 0 0 0,1 8-7673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49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35 408 0 0,'-5'-34'16884'0'0,"4"56"-15984"0"0,1-12-451 0 0,11 279 6124 0 0,-5-259-7804 0 0,-5-25-2694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50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70 224 0 0,'-1'0'575'0'0,"0"-1"0"0"0,-1 1 1 0 0,1 0-1 0 0,0 0 0 0 0,0-1 0 0 0,0 1 0 0 0,0 0 0 0 0,-1-1 1 0 0,1 0-1 0 0,0 1 0 0 0,0-1 0 0 0,0 1 0 0 0,0-1 0 0 0,0 0 1 0 0,0 0-1 0 0,1 0 0 0 0,-1 0 0 0 0,0 1 0 0 0,0-1 0 0 0,0 0 1 0 0,1 0-1 0 0,-1 0 0 0 0,1-1 0 0 0,-2-1 0 0 0,3 2-313 0 0,0 0 0 0 0,0 0-1 0 0,-1 0 1 0 0,1 0 0 0 0,0 0-1 0 0,0 1 1 0 0,0-1 0 0 0,0 0-1 0 0,0 0 1 0 0,1 1-1 0 0,-1-1 1 0 0,0 1 0 0 0,0-1-1 0 0,0 1 1 0 0,1-1 0 0 0,-1 1-1 0 0,0 0 1 0 0,2-1 0 0 0,69-9 2062 0 0,-63 9-2171 0 0,271-26 3226 0 0,-265 32-13935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52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14 344 0 0,'-12'13'9586'0'0,"44"-6"-6201"0"0,93 10-258 0 0,216 0-1 0 0,129-35-67 0 0,-436 17-2693 0 0,-21 1 71 0 0,0 0 1 0 0,1-1 0 0 0,-1-1-1 0 0,26-6 1 0 0,-39 8-177 0 0,-4 0-259 0 0,-543 2-995 0 0,287 6 793 0 0,218-8 137 0 0,-341 13-173 0 0,607-16 1052 0 0,-35-3-562 0 0,485-44 1011 0 0,-658 49-2670 0 0,-10 0-1873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53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24 500 0 0,'-5'-23'17854'0'0,"9"34"-16057"0"0,42 139 3178 0 0,-25-88-2900 0 0,24 124 0 0 0,-38-150-779 0 0,-15-62-566 0 0,-1 4-729 0 0,-2-1 0 0 0,0 1 0 0 0,-1 1 0 0 0,-2 0 1 0 0,-23-29-1 0 0,21 30-43 0 0,1 0 1 0 0,1-2-1 0 0,0 0 1 0 0,-18-43 0 0 0,32 64 27 0 0,0 0 12 0 0,1-1 1 0 0,-1 1-1 0 0,1 0 1 0 0,-1-1-1 0 0,1 1 1 0 0,0 0-1 0 0,0 0 1 0 0,-1-1-1 0 0,1 1 1 0 0,0 0-1 0 0,0 0 1 0 0,0 0-1 0 0,0 0 1 0 0,1 0 0 0 0,-1 0-1 0 0,0 1 1 0 0,0-1-1 0 0,0 0 1 0 0,1 0-1 0 0,-1 1 1 0 0,0-1-1 0 0,1 1 1 0 0,-1-1-1 0 0,1 1 1 0 0,-1 0-1 0 0,0-1 1 0 0,1 1 0 0 0,-1 0-1 0 0,1 0 1 0 0,-1 0-1 0 0,1 0 1 0 0,2 1-1 0 0,60 2 38 0 0,-53-2-33 0 0,-11-1-3 0 0,446 46 344 0 0,-445-46-343 0 0,0 0 0 0 0,-1 0-1 0 0,1 0 1 0 0,0 0 0 0 0,-1 0 0 0 0,1 0-1 0 0,0 0 1 0 0,-1 0 0 0 0,1 0 0 0 0,0 0-1 0 0,-1 0 1 0 0,1 0 0 0 0,0 0-1 0 0,-1 0 1 0 0,1 1 0 0 0,-1-1 0 0 0,1 0-1 0 0,0 1 1 0 0,-1-1 0 0 0,1 0 0 0 0,-1 1-1 0 0,1-1 1 0 0,-1 1 0 0 0,1-1-1 0 0,-1 1 1 0 0,1-1 0 0 0,-1 1 0 0 0,1-1-1 0 0,-1 1 1 0 0,0-1 0 0 0,1 1 0 0 0,-1 0-1 0 0,0-1 1 0 0,0 1 0 0 0,1-1-1 0 0,-1 1 1 0 0,0 0 0 0 0,0-1 0 0 0,0 1-1 0 0,0 0 1 0 0,0-1 0 0 0,0 1 0 0 0,0 0-1 0 0,0-1 1 0 0,0 1 0 0 0,0 0-1 0 0,0-1 1 0 0,0 1 0 0 0,0 0 0 0 0,-1-1-1 0 0,1 1 1 0 0,0 0 0 0 0,0-1 0 0 0,-1 1-1 0 0,1-1 1 0 0,0 1 0 0 0,-1-1-1 0 0,1 1 1 0 0,-1 0 0 0 0,1-1 0 0 0,-1 0-1 0 0,0 1 1 0 0,-34 32 15 0 0,29-29-14 0 0,-33 26 5 0 0,-1-1 1 0 0,-1-3-1 0 0,-76 36 0 0 0,104-55-6 0 0,12-6 7 0 0,0 0 1 0 0,0-1 0 0 0,1 1 0 0 0,-1-1-1 0 0,0 0 1 0 0,0 1 0 0 0,0-1 0 0 0,0 1-1 0 0,0-1 1 0 0,0 0 0 0 0,0 0-1 0 0,0 0 1 0 0,0 1 0 0 0,0-1 0 0 0,0 0-1 0 0,0 0 1 0 0,0 0 0 0 0,0-1 0 0 0,0 1-1 0 0,0 0 1 0 0,-1 0 0 0 0,2-1-5 0 0,-1 0-1 0 0,1 1 1 0 0,0-1 0 0 0,0 0 0 0 0,-1 1-1 0 0,1-1 1 0 0,0 0 0 0 0,0 1-1 0 0,0-1 1 0 0,0 0 0 0 0,-1 1-1 0 0,1-1 1 0 0,0 0 0 0 0,0 1 0 0 0,1-1-1 0 0,-1 0 1 0 0,0 0 0 0 0,0 1-1 0 0,0-1 1 0 0,0 0 0 0 0,1 1 0 0 0,-1-2-1 0 0,25-50 19 0 0,-18 39-10 0 0,-4 6-9 0 0,1 0-23 0 0,0 0 0 0 0,-1-1 0 0 0,0 1 0 0 0,-1-1 0 0 0,3-10 0 0 0,-5 17 16 0 0,0 0 0 0 0,0-1 0 0 0,0 1 1 0 0,0 0-1 0 0,0 0 0 0 0,0-1 0 0 0,0 1 0 0 0,0 0 0 0 0,0 0 0 0 0,-1 0 1 0 0,1-1-1 0 0,-1 1 0 0 0,1 0 0 0 0,0 0 0 0 0,-1 0 0 0 0,0 0 0 0 0,1 0 0 0 0,-1 0 1 0 0,0 0-1 0 0,0 0 0 0 0,1 0 0 0 0,-1 0 0 0 0,0 0 0 0 0,0 0 0 0 0,0 0 0 0 0,0 1 1 0 0,0-1-1 0 0,0 0 0 0 0,0 1 0 0 0,0-1 0 0 0,0 1 0 0 0,-1-1 0 0 0,1 1 0 0 0,0 0 1 0 0,0-1-1 0 0,0 1 0 0 0,-1 0 0 0 0,1 0 0 0 0,0 0 0 0 0,0 0 0 0 0,-1 0 0 0 0,0 0 1 0 0,-17 0-18 0 0,0 1 0 0 0,0 0 0 0 0,-24 6 0 0 0,37-7 21 0 0,4 1 22 0 0,37-41-49 0 0,-34 39 41 0 0,-1 1-1 0 0,0-1 1 0 0,0 0 0 0 0,0 1-1 0 0,0-1 1 0 0,0 1 0 0 0,0-1-1 0 0,0 1 1 0 0,0-1 0 0 0,0 0-1 0 0,-1 1 1 0 0,1-1 0 0 0,0 1-1 0 0,0-1 1 0 0,0 1 0 0 0,-1-1-1 0 0,1 1 1 0 0,0-1 0 0 0,-1 1-1 0 0,1-1 1 0 0,0 1 0 0 0,-1-1 0 0 0,1 1-1 0 0,-1-1 1 0 0,-3-3-2818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56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26 248 0 0,'-17'-19'10777'0'0,"31"17"-4263"0"0,3 2-5241 0 0,-5 0-2519 0 0,321-5 6295 0 0,-313 10-7617 0 0,-10-2-5773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56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0 476 0 0,'-26'18'11574'0'0,"22"3"-9220"0"0,1 0 0 0 0,-1 40-1 0 0,13 104 1898 0 0,-1-61-1824 0 0,3-25-1112 0 0,-11-78-1558 0 0,5 5-777 0 0,-5-5 441 0 0,0-1 289 0 0,0 0 0 0 0,0 1 1 0 0,0-1-1 0 0,0 0 1 0 0,1 1-1 0 0,-1-1 0 0 0,-1 0 1 0 0,1 1-1 0 0,0-1 0 0 0,0 0 1 0 0,0 1-1 0 0,0-1 1 0 0,0 0-1 0 0,-16 6-10064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1:57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1 236 0 0,'-63'4'2163'0'0,"10"-2"1413"0"0,5 11 9844 0 0,47-13-13310 0 0,19 4 1876 0 0,19 2-910 0 0,384-18 5184 0 0,-410 17-7432 0 0,-7-3-1862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2:00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249 100 364 0 0,'-15'-35'9090'0'0,"13"34"-8753"0"0,0-1-1 0 0,0 1 0 0 0,-1 0 1 0 0,1-1-1 0 0,0 1 1 0 0,-1 0-1 0 0,1 0 0 0 0,-1 1 1 0 0,1-1-1 0 0,-1 1 1 0 0,0-1-1 0 0,1 1 0 0 0,-1 0 1 0 0,1 0-1 0 0,-1 0 0 0 0,0 0 1 0 0,1 0-1 0 0,-1 0 1 0 0,-3 2-1 0 0,0-1-3 0 0,0 1-1 0 0,0 0 1 0 0,1 1-1 0 0,-1-1 1 0 0,0 1-1 0 0,1 0 1 0 0,0 1-1 0 0,-8 5 1 0 0,7-4-154 0 0,1-1 1 0 0,0 1-1 0 0,0 1 0 0 0,0-1 1 0 0,1 1-1 0 0,0 0 1 0 0,-5 9-1 0 0,7-13-51 0 0,1 1 1 0 0,-1 0-1 0 0,1 0 0 0 0,0 0 1 0 0,0 1-1 0 0,1-1 1 0 0,-1 0-1 0 0,0 0 0 0 0,1 0 1 0 0,0 1-1 0 0,0-1 1 0 0,0 0-1 0 0,0 0 0 0 0,0 1 1 0 0,2 5-1 0 0,-1-7-73 0 0,1 1-1 0 0,-1 0 1 0 0,1 0 0 0 0,0-1-1 0 0,0 1 1 0 0,0-1-1 0 0,0 1 1 0 0,1-1 0 0 0,-1 0-1 0 0,1 0 1 0 0,-1 0 0 0 0,1 0-1 0 0,-1 0 1 0 0,1-1-1 0 0,0 1 1 0 0,0-1 0 0 0,0 0-1 0 0,0 0 1 0 0,0 0 0 0 0,0 0-1 0 0,0 0 1 0 0,0-1 0 0 0,1 0-1 0 0,-1 1 1 0 0,0-1-1 0 0,0 0 1 0 0,5-1 0 0 0,0 1-2 0 0,0 0 1 0 0,0-1 0 0 0,-1 0 0 0 0,1-1 0 0 0,0 1 0 0 0,-1-2 0 0 0,1 1 0 0 0,-1-1 0 0 0,0 0-1 0 0,10-5 1 0 0,-12 4-34 0 0,-1 0-1 0 0,1 0 1 0 0,-1 0-1 0 0,0-1 1 0 0,0 1-1 0 0,0-1 0 0 0,0 0 1 0 0,-1 0-1 0 0,0 0 1 0 0,0-1-1 0 0,0 1 1 0 0,-1-1-1 0 0,0 1 1 0 0,0-1-1 0 0,0 0 1 0 0,-1 0-1 0 0,0 0 1 0 0,0 0-1 0 0,0 0 0 0 0,-1 0 1 0 0,0-11-1 0 0,-1 13-17 0 0,1 0-1 0 0,-1 0 0 0 0,0 0 1 0 0,0 1-1 0 0,0-1 0 0 0,0 0 0 0 0,-1 1 1 0 0,0-1-1 0 0,1 1 0 0 0,-1-1 1 0 0,0 1-1 0 0,-1 0 0 0 0,1 0 0 0 0,-1 0 1 0 0,1 0-1 0 0,-1 0 0 0 0,0 0 1 0 0,0 1-1 0 0,0 0 0 0 0,0-1 1 0 0,-1 1-1 0 0,1 0 0 0 0,0 0 0 0 0,-1 1 1 0 0,0-1-1 0 0,1 1 0 0 0,-1 0 1 0 0,0 0-1 0 0,0 0 0 0 0,1 0 0 0 0,-1 1 1 0 0,0 0-1 0 0,0-1 0 0 0,-6 2 1 0 0,-1-1-2 0 0,-1 1 1 0 0,1 1 0 0 0,0 0 0 0 0,0 0-1 0 0,-1 1 1 0 0,2 1 0 0 0,-1 0-1 0 0,0 0 1 0 0,-10 6 0 0 0,15-7 17 0 0,0 1 1 0 0,1-1-1 0 0,-1 1 0 0 0,1 0 1 0 0,0 0-1 0 0,0 1 0 0 0,0-1 1 0 0,0 1-1 0 0,1 0 0 0 0,0 1 1 0 0,0-1-1 0 0,0 1 1 0 0,1-1-1 0 0,0 1 0 0 0,0 0 1 0 0,-4 12-1 0 0,7-15 3 0 0,-1 1 0 0 0,1-1 0 0 0,0 0 0 0 0,1 0 0 0 0,-1 1 0 0 0,0-1 0 0 0,1 0 0 0 0,0 0 0 0 0,0 0 0 0 0,0 0 0 0 0,0 1 0 0 0,0-1 0 0 0,1-1 0 0 0,-1 1 0 0 0,1 0 0 0 0,0 0 0 0 0,0-1 0 0 0,0 1 0 0 0,0-1 0 0 0,0 1-1 0 0,1-1 1 0 0,-1 0 0 0 0,1 0 0 0 0,-1 0 0 0 0,1 0 0 0 0,0 0 0 0 0,4 1 0 0 0,5 4 37 0 0,0-1-1 0 0,0 0 1 0 0,0-1-1 0 0,1 0 1 0 0,16 3-1 0 0,-21-6-24 0 0,-1-1 1 0 0,1 1-1 0 0,0-2 0 0 0,0 1 0 0 0,0-1 1 0 0,0 0-1 0 0,0-1 0 0 0,-1 0 0 0 0,1 0 1 0 0,0-1-1 0 0,0 0 0 0 0,-1 0 0 0 0,13-6 1 0 0,-16 6-35 0 0,-1 0 0 0 0,0 0 0 0 0,0 0 0 0 0,0 0 1 0 0,0-1-1 0 0,0 0 0 0 0,0 1 0 0 0,0-1 0 0 0,-1 0 1 0 0,0 0-1 0 0,1-1 0 0 0,-1 1 0 0 0,-1 0 0 0 0,1-1 1 0 0,0 1-1 0 0,-1-1 0 0 0,1 1 0 0 0,-1-1 0 0 0,0 0 1 0 0,-1 0-1 0 0,1 1 0 0 0,0-1 0 0 0,-1 0 0 0 0,0 0 1 0 0,0 0-1 0 0,0 0 0 0 0,-1 0 0 0 0,1 1 0 0 0,-2-8 0 0 0,0 7-9 0 0,1 0 0 0 0,0 0 1 0 0,-1 0-1 0 0,0 0 0 0 0,0 0 0 0 0,0 0 0 0 0,0 0 0 0 0,0 1 0 0 0,-1-1 0 0 0,0 1 0 0 0,0 0 0 0 0,0 0 0 0 0,0 0 0 0 0,0 0 0 0 0,-1 0 0 0 0,1 1 0 0 0,-1 0 0 0 0,1-1 0 0 0,-1 1 0 0 0,0 0 0 0 0,0 1 0 0 0,0-1 0 0 0,0 1 0 0 0,0 0 0 0 0,-1 0 0 0 0,1 0 0 0 0,0 0 0 0 0,-8 1 0 0 0,6-1 11 0 0,0 1 1 0 0,0 0-1 0 0,1 0 0 0 0,-1 0 1 0 0,0 1-1 0 0,1 0 1 0 0,-1 0-1 0 0,0 1 0 0 0,1-1 1 0 0,-1 1-1 0 0,1 1 0 0 0,0-1 1 0 0,0 1-1 0 0,0-1 1 0 0,0 1-1 0 0,0 1 0 0 0,1-1 1 0 0,-1 1-1 0 0,1 0 0 0 0,0 0 1 0 0,-4 5-1 0 0,6-6 26 0 0,0 0 1 0 0,0-1-1 0 0,0 1 0 0 0,1 0 0 0 0,0 0 0 0 0,-1 0 0 0 0,1 1 1 0 0,0-1-1 0 0,0 0 0 0 0,1 0 0 0 0,-1 1 0 0 0,1-1 1 0 0,0 0-1 0 0,0 1 0 0 0,0-1 0 0 0,0 0 0 0 0,0 1 1 0 0,1-1-1 0 0,-1 0 0 0 0,1 0 0 0 0,2 5 0 0 0,-1-3 11 0 0,0-1 0 0 0,1 1 0 0 0,0-1-1 0 0,0 0 1 0 0,0 0 0 0 0,0 0-1 0 0,1-1 1 0 0,0 1 0 0 0,-1-1 0 0 0,1 0-1 0 0,1 0 1 0 0,-1 0 0 0 0,5 3 0 0 0,-3-3-42 0 0,1 1 0 0 0,-1-1 0 0 0,1 0 0 0 0,0-1 0 0 0,0 1 0 0 0,0-1 0 0 0,0-1 0 0 0,0 1 0 0 0,0-1 0 0 0,1-1 0 0 0,-1 1 0 0 0,0-1 0 0 0,1 0 0 0 0,-1-1 0 0 0,0 0 0 0 0,0 0 0 0 0,1 0 0 0 0,-1-1 0 0 0,0 0 0 0 0,7-4 1 0 0,-11 4-68 0 0,1 0 0 0 0,-1 0 1 0 0,0-1-1 0 0,0 1 0 0 0,-1-1 1 0 0,1 0-1 0 0,-1 0 0 0 0,1 0 1 0 0,-1 0-1 0 0,0 0 0 0 0,0 0 1 0 0,0-1-1 0 0,0 1 0 0 0,-1-1 1 0 0,0 1-1 0 0,1-1 0 0 0,-1 0 1 0 0,-1 1-1 0 0,1-1 1 0 0,0 0-1 0 0,-1 0 0 0 0,0 1 1 0 0,0-1-1 0 0,0 0 0 0 0,0 0 1 0 0,-1-5-1 0 0,0 6 30 0 0,0 0 0 0 0,0 0 0 0 0,0 0 0 0 0,0 0 1 0 0,-1 1-1 0 0,1-1 0 0 0,-1 0 0 0 0,1 1 0 0 0,-1-1 0 0 0,0 1 0 0 0,0-1 0 0 0,0 1 0 0 0,-1 0 0 0 0,1 0 1 0 0,0 0-1 0 0,-1 0 0 0 0,1 0 0 0 0,-1 0 0 0 0,0 1 0 0 0,0-1 0 0 0,1 1 0 0 0,-1 0 0 0 0,0 0 1 0 0,0 0-1 0 0,0 0 0 0 0,0 1 0 0 0,0-1 0 0 0,-1 1 0 0 0,1 0 0 0 0,0-1 0 0 0,0 2 0 0 0,-6-1 1 0 0,1 2 124 0 0,0-1 1 0 0,0 1 0 0 0,0 0-1 0 0,0 1 1 0 0,1 0 0 0 0,-1 0-1 0 0,1 0 1 0 0,0 1 0 0 0,0 0-1 0 0,-10 8 1 0 0,14-10-2 0 0,0 0 1 0 0,0 0 0 0 0,0 1-1 0 0,1-1 1 0 0,-1 1-1 0 0,1 0 1 0 0,-1-1 0 0 0,1 1-1 0 0,0 0 1 0 0,0 0-1 0 0,0 0 1 0 0,0 1 0 0 0,1-1-1 0 0,0 0 1 0 0,-1 1-1 0 0,1-1 1 0 0,0 1 0 0 0,1-1-1 0 0,-1 1 1 0 0,1 0 0 0 0,-1-1-1 0 0,1 1 1 0 0,0 0-1 0 0,0-1 1 0 0,1 6 0 0 0,1-5-31 0 0,0-1 0 0 0,0 1 0 0 0,0-1 0 0 0,0 1 0 0 0,1-1 1 0 0,-1 0-1 0 0,1 0 0 0 0,0 0 0 0 0,0-1 0 0 0,0 1 1 0 0,0 0-1 0 0,0-1 0 0 0,0 0 0 0 0,1 0 0 0 0,-1 0 0 0 0,1 0 1 0 0,0-1-1 0 0,-1 1 0 0 0,8 1 0 0 0,-3-1 4 0 0,0 1 0 0 0,0-1 0 0 0,1-1 1 0 0,-1 1-1 0 0,1-2 0 0 0,-1 1 0 0 0,1-1 0 0 0,11-1 0 0 0,-12-1-95 0 0,0-1 1 0 0,-1 1-1 0 0,1-1 0 0 0,0-1 0 0 0,-1 1 1 0 0,0-1-1 0 0,0-1 0 0 0,0 1 0 0 0,9-9 1 0 0,-14 12 14 0 0,-1 0 0 0 0,1 0 1 0 0,0 0-1 0 0,-1-1 1 0 0,0 1-1 0 0,1-1 1 0 0,-1 1-1 0 0,0-1 0 0 0,1 1 1 0 0,-1-1-1 0 0,0 0 1 0 0,0 0-1 0 0,-1 1 0 0 0,1-1 1 0 0,0 0-1 0 0,0 0 1 0 0,-1 0-1 0 0,1 0 0 0 0,-1 0 1 0 0,0 0-1 0 0,0 0 1 0 0,1 0-1 0 0,-1 0 0 0 0,0 0 1 0 0,-1 0-1 0 0,1 0 1 0 0,0 0-1 0 0,-1 0 0 0 0,1 0 1 0 0,-1 0-1 0 0,1 0 1 0 0,-1 1-1 0 0,0-1 0 0 0,0 0 1 0 0,0 0-1 0 0,0 0 1 0 0,0 1-1 0 0,0-1 0 0 0,-1 1 1 0 0,1-1-1 0 0,0 1 1 0 0,-1-1-1 0 0,1 1 0 0 0,-3-2 1 0 0,0 1-2 0 0,0-1 0 0 0,-1 1 0 0 0,0 0 1 0 0,1 0-1 0 0,-1 1 0 0 0,0-1 0 0 0,0 1 0 0 0,0 0 0 0 0,0 0 1 0 0,0 1-1 0 0,0-1 0 0 0,0 1 0 0 0,0 0 0 0 0,0 1 0 0 0,0-1 1 0 0,0 1-1 0 0,0 0 0 0 0,0 0 0 0 0,0 1 0 0 0,-8 3 1 0 0,5-3 48 0 0,0 2 0 0 0,1-1 0 0 0,-1 1 0 0 0,1 0 0 0 0,-1 0 0 0 0,1 1 0 0 0,1 0 0 0 0,-1 0 0 0 0,1 1 0 0 0,-1 0 0 0 0,-8 10 0 0 0,14-14-6 0 0,0-1 1 0 0,0 1 0 0 0,0-1-1 0 0,0 1 1 0 0,0-1-1 0 0,0 1 1 0 0,1 0 0 0 0,-1-1-1 0 0,0 1 1 0 0,1 0-1 0 0,0 0 1 0 0,-1-1 0 0 0,1 1-1 0 0,0 0 1 0 0,0 0-1 0 0,0 0 1 0 0,0 0 0 0 0,0-1-1 0 0,0 1 1 0 0,0 0-1 0 0,1 0 1 0 0,-1 0 0 0 0,1-1-1 0 0,-1 1 1 0 0,1 0-1 0 0,0-1 1 0 0,0 1 0 0 0,-1 0-1 0 0,1-1 1 0 0,0 1-1 0 0,0-1 1 0 0,1 1 0 0 0,-1-1-1 0 0,0 0 1 0 0,0 0-1 0 0,1 1 1 0 0,-1-1 0 0 0,1 0-1 0 0,-1 0 1 0 0,1 0-1 0 0,-1 0 1 0 0,1 0 0 0 0,0-1-1 0 0,-1 1 1 0 0,1-1-1 0 0,0 1 1 0 0,0-1 0 0 0,2 1-1 0 0,3 1 16 0 0,-1 0-1 0 0,1-1 0 0 0,-1 0 1 0 0,1 0-1 0 0,-1 0 1 0 0,1-1-1 0 0,0 0 0 0 0,-1 0 1 0 0,1-1-1 0 0,-1 0 1 0 0,1 0-1 0 0,12-4 0 0 0,-14 2-24 0 0,0 0 0 0 0,0 0 0 0 0,0 0 1 0 0,-1-1-1 0 0,1 0 0 0 0,-1 0 0 0 0,8-9 0 0 0,-10 11-21 0 0,0 0 0 0 0,0 0 0 0 0,-1-1 0 0 0,1 0 0 0 0,0 1 0 0 0,-1-1 0 0 0,0 0 0 0 0,0 1 0 0 0,0-1 0 0 0,0 0 0 0 0,0 0 0 0 0,-1 0 0 0 0,1 0 0 0 0,-1 0 0 0 0,1 0 0 0 0,-1-6 0 0 0,-1 8 5 0 0,0 0 1 0 0,1 0 0 0 0,-1 0 0 0 0,0 0 0 0 0,0 0 0 0 0,0 1-1 0 0,0-1 1 0 0,1 0 0 0 0,-1 0 0 0 0,0 0 0 0 0,0 1-1 0 0,-1-1 1 0 0,1 1 0 0 0,0-1 0 0 0,0 1 0 0 0,0-1 0 0 0,0 1-1 0 0,0-1 1 0 0,-1 1 0 0 0,1 0 0 0 0,0 0 0 0 0,0 0-1 0 0,0 0 1 0 0,-2 0 0 0 0,-29-2-50 0 0,17 4 53 0 0,0-1 1 0 0,1 2-1 0 0,-28 7 1 0 0,37-8 14 0 0,-1 0 0 0 0,0 0 1 0 0,1 1-1 0 0,-1-1 1 0 0,1 1-1 0 0,0 0 1 0 0,-1 1-1 0 0,2-1 0 0 0,-1 1 1 0 0,0 0-1 0 0,1 0 1 0 0,-5 6-1 0 0,9-10-9 0 0,-1 1-1 0 0,1-1 1 0 0,0 0 0 0 0,0 1 0 0 0,-1-1-1 0 0,1 0 1 0 0,0 0 0 0 0,0 1-1 0 0,0-1 1 0 0,0 0 0 0 0,-1 1 0 0 0,1-1-1 0 0,0 0 1 0 0,0 1 0 0 0,0-1-1 0 0,0 1 1 0 0,0-1 0 0 0,0 0 0 0 0,0 1-1 0 0,0-1 1 0 0,0 0 0 0 0,0 1-1 0 0,0-1 1 0 0,0 0 0 0 0,0 1 0 0 0,1-1-1 0 0,-1 0 1 0 0,0 1 0 0 0,0-1-1 0 0,0 0 1 0 0,0 1 0 0 0,1-1 0 0 0,-1 0-1 0 0,0 0 1 0 0,0 1 0 0 0,0-1-1 0 0,1 0 1 0 0,-1 1 0 0 0,0-1-1 0 0,1 0 1 0 0,-1 0 0 0 0,21 6 70 0 0,21-8-606 0 0,-33-2 286 0 0,-1 0-2777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09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47 232 176 0 0,'-8'-10'1793'0'0,"1"1"0"0"0,1-1 0 0 0,0 0 0 0 0,0 0 0 0 0,-7-21 0 0 0,13 29-1613 0 0,0 1 1 0 0,0-1-1 0 0,0 0 1 0 0,0 0-1 0 0,0 1 1 0 0,1-1 0 0 0,-1 0-1 0 0,0 0 1 0 0,1 1-1 0 0,0-1 1 0 0,-1 0-1 0 0,1 1 1 0 0,0-1-1 0 0,0 1 1 0 0,0-1 0 0 0,0 1-1 0 0,0-1 1 0 0,0 1-1 0 0,0 0 1 0 0,2-2-1 0 0,26-23 1667 0 0,-12 14-1206 0 0,1 1 1 0 0,0 0-1 0 0,0 2 0 0 0,1 0 1 0 0,33-10-1 0 0,-37 14-310 0 0,0 1 0 0 0,0 0 0 0 0,1 2 0 0 0,0-1 0 0 0,-1 2 0 0 0,1 0 0 0 0,0 1 0 0 0,16 2 0 0 0,-25-1-201 0 0,0 1-1 0 0,1-1 0 0 0,-1 1 0 0 0,0 1 0 0 0,-1-1 0 0 0,1 1 0 0 0,0 0 0 0 0,-1 1 0 0 0,1-1 0 0 0,-1 1 0 0 0,0 1 0 0 0,8 6 0 0 0,-11-8-103 0 0,-1 0 1 0 0,1 0-1 0 0,-1 0 0 0 0,0 0 0 0 0,0 0 1 0 0,0 1-1 0 0,0-1 0 0 0,-1 1 0 0 0,0-1 0 0 0,1 1 1 0 0,-1-1-1 0 0,0 1 0 0 0,-1 0 0 0 0,1 0 1 0 0,0-1-1 0 0,-1 1 0 0 0,0 0 0 0 0,0 0 0 0 0,0 0 1 0 0,-1-1-1 0 0,1 1 0 0 0,-1 0 0 0 0,0 0 1 0 0,0-1-1 0 0,-2 6 0 0 0,-2 1-110 0 0,0-2 0 0 0,0 1 0 0 0,0-1 0 0 0,-1 1 1 0 0,-1-1-1 0 0,1-1 0 0 0,-9 8 0 0 0,-20 26-570 0 0,34-40 588 0 0,47 15 14 0 0,-19-13 173 0 0,0 1 0 0 0,-1 1 1 0 0,1 1-1 0 0,26 11 0 0 0,-44-14-92 0 0,-1 0-1 0 0,0 1 0 0 0,0 0 0 0 0,0 0 0 0 0,-1 1 1 0 0,1 0-1 0 0,-1 0 0 0 0,0 1 0 0 0,-1 0 0 0 0,1 0 0 0 0,-1 1 1 0 0,0 0-1 0 0,-1 0 0 0 0,0 0 0 0 0,0 0 0 0 0,5 11 1 0 0,-8-15-19 0 0,-1 0-1 0 0,0 0 1 0 0,0 1 0 0 0,0-1 0 0 0,0 0 0 0 0,-1 0 0 0 0,1 1-1 0 0,-1-1 1 0 0,0 0 0 0 0,0 0 0 0 0,0 1 0 0 0,0-1 0 0 0,-1 0 0 0 0,1 1-1 0 0,-1-1 1 0 0,0 0 0 0 0,0 0 0 0 0,-2 5 0 0 0,0-3-2 0 0,0-1 0 0 0,0 1 0 0 0,0-1 1 0 0,0 0-1 0 0,-1 0 0 0 0,1-1 0 0 0,-1 1 0 0 0,0-1 1 0 0,-1 0-1 0 0,-7 5 0 0 0,-3 0-1 0 0,0-1 0 0 0,0 0 0 0 0,-1-1 0 0 0,1-1 0 0 0,-2-1 0 0 0,-22 4 0 0 0,27-6-114 0 0,-80 9 164 0 0,82-10-400 0 0,0-1 1 0 0,0 0 0 0 0,0-1-1 0 0,1 0 1 0 0,-1-1 0 0 0,0 0 0 0 0,-10-3-1 0 0,7-4-1895 0 0,25-12-6558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2:03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44 204 0 0,'1'-44'16806'0'0,"-34"339"-8454"0"0,20-136-5619 0 0,13-138-2408 0 0,0 16-2738 0 0,-6-19-9511 0 0,1-13 9510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2:04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2 428 0 0,'-48'-1'14061'0'0,"53"2"-12781"0"0,41 7 762 0 0,1-2 0 0 0,67 0-1 0 0,-15-1-476 0 0,674 23 5088 0 0,-758-20-8875 0 0,-10-5-1482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2:04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495 11 816 0 0,'-17'-10'12237'0'0,"-84"63"-6007"0"0,2 5-3348 0 0,-116 59 763 0 0,153-89-3047 0 0,61-27-1066 0 0,6-1-1793 0 0,-1 1 1473 0 0,1-1 0 0 0,0 1 1 0 0,-1-1-1 0 0,1-1 0 0 0,0 1 0 0 0,-1-1 1 0 0,1 0-1 0 0,6-1 0 0 0,-2 0-744 0 0,14-3-1052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2:04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460 0 176 0 0,'-4'2'9424'0'0,"-11"5"-4354"0"0,-91 50-1464 0 0,-221 139 3034 0 0,320-189-7987 0 0,10-4-162 0 0,25-3-1700 0 0,32-8-1901 0 0,-26-2 2754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2:05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0 36 0 0,'0'0'1934'0'0,"-4"1"-643"0"0,-9 2-290 0 0,0 0 0 0 0,1 1 0 0 0,0 0 0 0 0,-1 1 1 0 0,2 0-1 0 0,-1 1 0 0 0,-19 14 0 0 0,-78 64 3460 0 0,29-20-1776 0 0,69-51-2797 0 0,7-7-1707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2:05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416 1 7065 0 0,'-6'1'12139'0'0,"-25"5"-10668"0"0,-14 11-413 0 0,1 3 1 0 0,1 1-1 0 0,1 3 1 0 0,1 1-1 0 0,2 2 1 0 0,-50 42 0 0 0,64-36-3102 0 0,15-7-8050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3:52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121 188 64 0 0,'-2'-5'18057'0'0,"1"9"-17716"0"0,-1-1 0 0 0,1 0-1 0 0,-1 1 1 0 0,0-1 0 0 0,-1 0 0 0 0,1 0 0 0 0,0 0-1 0 0,-1 0 1 0 0,0-1 0 0 0,0 1 0 0 0,0-1 0 0 0,0 1-1 0 0,0-1 1 0 0,-6 3 0 0 0,8-5-301 0 0,-1 1 1 0 0,0-1-1 0 0,0 0 0 0 0,0 0 1 0 0,1 1-1 0 0,-1-1 0 0 0,0-1 1 0 0,0 1-1 0 0,0 0 0 0 0,1 0 1 0 0,-1-1-1 0 0,0 1 0 0 0,0-1 1 0 0,1 1-1 0 0,-1-1 0 0 0,0 0 0 0 0,1 0 1 0 0,-1 0-1 0 0,0 0 0 0 0,1 0 1 0 0,0 0-1 0 0,-1 0 0 0 0,1 0 1 0 0,-1 0-1 0 0,1-1 0 0 0,0 1 1 0 0,0-1-1 0 0,0 1 0 0 0,0-1 1 0 0,0 1-1 0 0,0-1 0 0 0,0 1 1 0 0,1-1-1 0 0,-2-3 0 0 0,0 2-25 0 0,0-1 0 0 0,1 1-1 0 0,-1-1 1 0 0,1 0 0 0 0,-1 1 0 0 0,1-1-1 0 0,0 0 1 0 0,1 0 0 0 0,-1 0-1 0 0,0 0 1 0 0,1 1 0 0 0,0-1 0 0 0,0 0-1 0 0,1 0 1 0 0,-1 0 0 0 0,1 0-1 0 0,-1 0 1 0 0,1 0 0 0 0,0 1 0 0 0,1-1-1 0 0,-1 0 1 0 0,1 1 0 0 0,2-5 0 0 0,-1 4 21 0 0,1 0 0 0 0,-1 0 0 0 0,1 0 0 0 0,0 0 0 0 0,0 1 0 0 0,1-1 0 0 0,-1 1 0 0 0,1 0 0 0 0,-1 1 0 0 0,1-1 0 0 0,0 1 1 0 0,0 0-1 0 0,0 0 0 0 0,0 0 0 0 0,1 1 0 0 0,7-1 0 0 0,-9 1 19 0 0,0 0 0 0 0,1 0 0 0 0,-1 1 0 0 0,0 0 0 0 0,1 0-1 0 0,-1 0 1 0 0,0 0 0 0 0,1 1 0 0 0,-1 0 0 0 0,0 0 0 0 0,0 0 0 0 0,0 0 0 0 0,0 0 0 0 0,5 3 0 0 0,-8-3-16 0 0,0 0 1 0 0,1 0 0 0 0,-1 1-1 0 0,0-1 1 0 0,0 0 0 0 0,1 1 0 0 0,-1-1-1 0 0,0 1 1 0 0,0-1 0 0 0,-1 1 0 0 0,1 0-1 0 0,0-1 1 0 0,0 1 0 0 0,-1 0 0 0 0,1-1-1 0 0,-1 1 1 0 0,0 0 0 0 0,1 0-1 0 0,-1-1 1 0 0,0 1 0 0 0,0 0 0 0 0,0 0-1 0 0,0 0 1 0 0,-1-1 0 0 0,1 1 0 0 0,0 0-1 0 0,-1 0 1 0 0,1-1 0 0 0,-1 1 0 0 0,1 0-1 0 0,-1-1 1 0 0,0 1 0 0 0,0-1-1 0 0,-1 3 1 0 0,-2 2 18 0 0,0 0 0 0 0,0 0-1 0 0,0 0 1 0 0,0-1 0 0 0,-1 0 0 0 0,0 0-1 0 0,0 0 1 0 0,-1-1 0 0 0,1 0 0 0 0,-1 0-1 0 0,0 0 1 0 0,0 0 0 0 0,-9 3 0 0 0,13-6-80 0 0,-1 0 0 0 0,1 0 1 0 0,0 0-1 0 0,-1 0 0 0 0,0 0 0 0 0,1 0 1 0 0,-1-1-1 0 0,1 1 0 0 0,-1-1 1 0 0,0 0-1 0 0,1 0 0 0 0,-1 0 1 0 0,0 0-1 0 0,1 0 0 0 0,-1-1 1 0 0,0 1-1 0 0,1-1 0 0 0,-1 1 0 0 0,1-1 1 0 0,-1 0-1 0 0,1 0 0 0 0,-1 0 1 0 0,1-1-1 0 0,0 1 0 0 0,0-1 1 0 0,-1 1-1 0 0,1-1 0 0 0,0 1 0 0 0,0-1 1 0 0,1 0-1 0 0,-1 0 0 0 0,0 0 1 0 0,1 0-1 0 0,-1-1 0 0 0,1 1 1 0 0,-1 0-1 0 0,0-4 0 0 0,0 1-28 0 0,1-1 0 0 0,0 0 0 0 0,0 1 0 0 0,1-1 0 0 0,-1 0 0 0 0,1 0 0 0 0,0 1 0 0 0,1-1 0 0 0,0 0 0 0 0,0 0 0 0 0,0 1 0 0 0,0-1 0 0 0,1 1 0 0 0,0-1-1 0 0,0 1 1 0 0,1 0 0 0 0,-1 0 0 0 0,1-1 0 0 0,6-6 0 0 0,-7 8 40 0 0,1 0 0 0 0,0 1 0 0 0,0-1 0 0 0,0 1 0 0 0,1 0 0 0 0,-1 0 0 0 0,1 0 0 0 0,0 0 0 0 0,-1 1 0 0 0,1-1 0 0 0,6-1 0 0 0,-8 3 23 0 0,1 0-1 0 0,-1 0 1 0 0,1 1 0 0 0,0-1 0 0 0,-1 1 0 0 0,1-1 0 0 0,0 1 0 0 0,-1 0-1 0 0,1 0 1 0 0,0 1 0 0 0,-1-1 0 0 0,1 0 0 0 0,0 1 0 0 0,-1 0 0 0 0,1-1 0 0 0,-1 1-1 0 0,1 0 1 0 0,-1 0 0 0 0,1 1 0 0 0,1 0 0 0 0,0 1 31 0 0,-1 0 1 0 0,0 1 0 0 0,0-1 0 0 0,0 1-1 0 0,0-1 1 0 0,-1 1 0 0 0,1 0-1 0 0,-1 0 1 0 0,0 0 0 0 0,0 0-1 0 0,-1 0 1 0 0,1 1 0 0 0,-1-1 0 0 0,0 0-1 0 0,0 1 1 0 0,0-1 0 0 0,-1 1-1 0 0,1-1 1 0 0,-1 1 0 0 0,0-1-1 0 0,-1 1 1 0 0,1-1 0 0 0,-1 1-1 0 0,0-1 1 0 0,-2 9 0 0 0,2-8-32 0 0,0-1 0 0 0,0 1 0 0 0,0-1 0 0 0,-1 1 0 0 0,0-1 0 0 0,0 0 0 0 0,0 0 0 0 0,0 0 0 0 0,0 0 0 0 0,-1 0 0 0 0,0 0 1 0 0,1 0-1 0 0,-1-1 0 0 0,-1 0 0 0 0,1 1 0 0 0,-1-1 0 0 0,1 0 0 0 0,-1-1 0 0 0,0 1 0 0 0,0-1 0 0 0,0 0 0 0 0,0 1 0 0 0,0-2 0 0 0,-1 1 0 0 0,-4 1 0 0 0,6-3-52 0 0,1 0 0 0 0,-1 0 0 0 0,0-1 0 0 0,1 1 0 0 0,-1-1 1 0 0,0 0-1 0 0,1 0 0 0 0,-1 0 0 0 0,1 0 0 0 0,-1 0 0 0 0,1 0 0 0 0,0-1 0 0 0,-1 1 0 0 0,1-1 0 0 0,0 1 0 0 0,0-1 0 0 0,0 0 0 0 0,0 0 0 0 0,0 0 0 0 0,1 0 0 0 0,-1 0 0 0 0,0 0 0 0 0,1-1 0 0 0,0 1 0 0 0,0-1 0 0 0,-1 1 0 0 0,1-1 0 0 0,1 1 1 0 0,-1-1-1 0 0,0 1 0 0 0,1-1 0 0 0,-1 0 0 0 0,1 1 0 0 0,0-1 0 0 0,0 0 0 0 0,0 0 0 0 0,0-4 0 0 0,0 4 32 0 0,0 0 0 0 0,0 0 0 0 0,0 0 0 0 0,0 0 0 0 0,1 0-1 0 0,-1 0 1 0 0,1 0 0 0 0,0 1 0 0 0,0-1 0 0 0,0 0 0 0 0,0 0 0 0 0,0 1 0 0 0,1-1 0 0 0,-1 1 0 0 0,1-1 0 0 0,-1 1 0 0 0,1-1 0 0 0,0 1 0 0 0,0 0 0 0 0,0 0 0 0 0,0 0-1 0 0,1 0 1 0 0,-1 0 0 0 0,0 1 0 0 0,1-1 0 0 0,-1 1 0 0 0,1-1 0 0 0,0 1 0 0 0,-1 0 0 0 0,1 0 0 0 0,0 0 0 0 0,0 1 0 0 0,0-1 0 0 0,0 0 0 0 0,-1 1 0 0 0,1 0 0 0 0,5 0-1 0 0,-5 0 40 0 0,1 0-1 0 0,-1 0 0 0 0,1 1 0 0 0,0-1 1 0 0,-1 1-1 0 0,1 0 0 0 0,-1 0 0 0 0,0 0 1 0 0,1 1-1 0 0,-1-1 0 0 0,0 1 0 0 0,0 0 1 0 0,0 0-1 0 0,0 0 0 0 0,0 0 0 0 0,0 0 0 0 0,0 1 1 0 0,-1-1-1 0 0,1 1 0 0 0,-1 0 0 0 0,0 0 1 0 0,0 0-1 0 0,0 0 0 0 0,0 0 0 0 0,0 0 1 0 0,-1 0-1 0 0,0 1 0 0 0,1-1 0 0 0,-1 0 1 0 0,0 1-1 0 0,-1-1 0 0 0,1 1 0 0 0,0-1 0 0 0,-1 6 1 0 0,0-5-4 0 0,0 1-1 0 0,-1 0 1 0 0,1-1 0 0 0,-1 1 0 0 0,0-1 0 0 0,0 1 0 0 0,-1-1 0 0 0,1 1-1 0 0,-1-1 1 0 0,0 0 0 0 0,0 0 0 0 0,-1 0 0 0 0,1 0 0 0 0,-1 0 0 0 0,0 0-1 0 0,0-1 1 0 0,0 1 0 0 0,0-1 0 0 0,-1 0 0 0 0,1 0 0 0 0,-1 0 0 0 0,0-1 0 0 0,0 1-1 0 0,0-1 1 0 0,0 0 0 0 0,-7 3 0 0 0,5-3-55 0 0,1-1 0 0 0,-1 1 0 0 0,0-1 0 0 0,0 0 0 0 0,1-1 0 0 0,-1 1 0 0 0,0-1 0 0 0,0 0 0 0 0,0-1-1 0 0,0 0 1 0 0,1 1 0 0 0,-1-2 0 0 0,0 1 0 0 0,-5-3 0 0 0,9 4 13 0 0,1-1 0 0 0,-1 0 0 0 0,0 0-1 0 0,1 0 1 0 0,-1 0 0 0 0,1 0 0 0 0,0 0 0 0 0,-1 0 0 0 0,1 0-1 0 0,0-1 1 0 0,0 1 0 0 0,0 0 0 0 0,0-1 0 0 0,0 1-1 0 0,0-1 1 0 0,0 0 0 0 0,0 1 0 0 0,0-1 0 0 0,0-2 0 0 0,1 1 2 0 0,-1 1 0 0 0,1-1 0 0 0,0 0 0 0 0,1 0 0 0 0,-1 1 0 0 0,0-1 0 0 0,1 0 0 0 0,0 0 0 0 0,-1 1 0 0 0,1-1 0 0 0,0 1 0 0 0,0-1 0 0 0,1 1 0 0 0,-1-1 0 0 0,0 1 0 0 0,4-4 0 0 0,-2 1 20 0 0,1 0 0 0 0,1 1 0 0 0,-1-1 1 0 0,1 1-1 0 0,0 0 0 0 0,0 0 1 0 0,0 1-1 0 0,0-1 0 0 0,10-4 1 0 0,-13 7 5 0 0,0 0 0 0 0,0 0 1 0 0,0 0-1 0 0,0 0 0 0 0,0 1 1 0 0,0-1-1 0 0,0 1 0 0 0,0-1 0 0 0,0 1 1 0 0,0 0-1 0 0,0-1 0 0 0,0 1 1 0 0,0 0-1 0 0,0 1 0 0 0,0-1 1 0 0,0 0-1 0 0,0 0 0 0 0,0 1 1 0 0,0-1-1 0 0,0 1 0 0 0,0 0 1 0 0,0 0-1 0 0,0-1 0 0 0,0 1 0 0 0,0 0 1 0 0,-1 1-1 0 0,1-1 0 0 0,0 0 1 0 0,-1 0-1 0 0,1 1 0 0 0,-1-1 1 0 0,2 3-1 0 0,-2-2-45 0 0,0 0 0 0 0,-1 0 0 0 0,0 0-1 0 0,1-1 1 0 0,-1 1 0 0 0,0 0 0 0 0,0 0 0 0 0,0 0 0 0 0,0 0 0 0 0,0 0 0 0 0,0 0 0 0 0,-1 0-1 0 0,1 0 1 0 0,-1 0 0 0 0,1-1 0 0 0,-1 1 0 0 0,0 0 0 0 0,0 0 0 0 0,0-1 0 0 0,1 1 0 0 0,-4 3-1 0 0,-27 37-4019 0 0,26-35 1809 0 0,-6 6-1299 0 0,3-2 507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3:54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1 101 300 0 0,'15'-29'16333'0'0,"-9"18"-13172"0"0,-2 5-3371 0 0,0 3 492 0 0,1 0 0 0 0,0 0 0 0 0,-1 0 0 0 0,1 1 0 0 0,1 0 0 0 0,-1 0 0 0 0,0 0 0 0 0,0 0 0 0 0,1 1 0 0 0,-1 0 0 0 0,1 0 0 0 0,-1 1 0 0 0,1-1 0 0 0,-1 1-1 0 0,1 1 1 0 0,9 0 0 0 0,-11-1-191 0 0,0 1 0 0 0,-1-1 0 0 0,1 1 0 0 0,-1-1 0 0 0,1 1 0 0 0,-1 0 0 0 0,1 0-1 0 0,-1 1 1 0 0,0-1 0 0 0,1 1 0 0 0,-1 0 0 0 0,0-1 0 0 0,0 2 0 0 0,0-1 0 0 0,-1 0-1 0 0,1 0 1 0 0,0 1 0 0 0,-1-1 0 0 0,1 1 0 0 0,-1 0 0 0 0,0 0 0 0 0,0 0 0 0 0,0 0-1 0 0,-1 0 1 0 0,1 0 0 0 0,2 6 0 0 0,-4-7-59 0 0,0-1 0 0 0,0 1 0 0 0,1-1 0 0 0,-1 1 0 0 0,0-1 0 0 0,0 1-1 0 0,0-1 1 0 0,-1 1 0 0 0,1-1 0 0 0,0 1 0 0 0,-1-1 0 0 0,1 1 0 0 0,0-1 0 0 0,-1 0 0 0 0,0 1-1 0 0,1-1 1 0 0,-1 0 0 0 0,0 1 0 0 0,0-1 0 0 0,1 0 0 0 0,-1 0 0 0 0,0 0 0 0 0,-2 2 0 0 0,0-1-6 0 0,0 0 0 0 0,1 0 0 0 0,-1-1 1 0 0,0 1-1 0 0,0-1 0 0 0,0 0 0 0 0,0 0 1 0 0,-1 0-1 0 0,1 0 0 0 0,-5 0 0 0 0,2 0-18 0 0,-1 0-1 0 0,1-1 0 0 0,0 0 0 0 0,0 0 1 0 0,-1-1-1 0 0,1 0 0 0 0,0 0 0 0 0,0 0 1 0 0,0 0-1 0 0,0-1 0 0 0,-7-3 1 0 0,11 4-12 0 0,0 0 1 0 0,-1-1 0 0 0,1 1 0 0 0,0-1 0 0 0,0 1 0 0 0,0-1 0 0 0,0 0 0 0 0,0 0 0 0 0,0 0 0 0 0,1 0-1 0 0,-1 0 1 0 0,1 0 0 0 0,-1 0 0 0 0,1-1 0 0 0,0 1 0 0 0,0 0 0 0 0,0-1 0 0 0,0 1 0 0 0,0-1-1 0 0,0 1 1 0 0,1-1 0 0 0,-1 0 0 0 0,1 1 0 0 0,0-1 0 0 0,0 1 0 0 0,0-1 0 0 0,0 0 0 0 0,0 1 0 0 0,1-1-1 0 0,-1 1 1 0 0,1-1 0 0 0,-1 0 0 0 0,1 1 0 0 0,0-1 0 0 0,0 1 0 0 0,0 0 0 0 0,1-1 0 0 0,-1 1-1 0 0,0 0 1 0 0,1 0 0 0 0,0 0 0 0 0,-1 0 0 0 0,1 0 0 0 0,0 0 0 0 0,0 0 0 0 0,3-2 0 0 0,-3 2 30 0 0,0 0 0 0 0,0 0 0 0 0,0 0 0 0 0,0 1 0 0 0,0-1 0 0 0,1 0 0 0 0,-1 1 0 0 0,1 0 0 0 0,-1-1 0 0 0,1 1 0 0 0,-1 0 0 0 0,1 0 0 0 0,0 1 0 0 0,-1-1 0 0 0,1 0 0 0 0,0 1 0 0 0,0 0 0 0 0,-1-1 0 0 0,1 1 0 0 0,0 0 0 0 0,0 1 0 0 0,-1-1 0 0 0,1 0 0 0 0,0 1 0 0 0,0 0 0 0 0,-1-1 1 0 0,1 1-1 0 0,-1 0 0 0 0,1 0 0 0 0,0 1 0 0 0,-1-1 0 0 0,0 0 0 0 0,1 1 0 0 0,-1 0 0 0 0,0-1 0 0 0,0 1 0 0 0,0 0 0 0 0,0 0 0 0 0,0 0 0 0 0,0 0 0 0 0,2 5 0 0 0,-3-6-5 0 0,0 1 0 0 0,0 0 0 0 0,0-1 0 0 0,-1 1 0 0 0,1 0 0 0 0,-1-1 0 0 0,1 1 0 0 0,-1 0 0 0 0,1 0 1 0 0,-1-1-1 0 0,0 1 0 0 0,0 0 0 0 0,0 0 0 0 0,0 0 0 0 0,0-1 0 0 0,0 1 0 0 0,-1 0 0 0 0,1 0 0 0 0,-1 0 0 0 0,1-1 0 0 0,-1 1 0 0 0,1 0 0 0 0,-1-1 0 0 0,0 1 0 0 0,0 0 0 0 0,0-1 0 0 0,0 1 0 0 0,0-1 1 0 0,0 0-1 0 0,0 1 0 0 0,-1-1 0 0 0,1 0 0 0 0,0 0 0 0 0,-1 1 0 0 0,1-1 0 0 0,-1 0 0 0 0,1 0 0 0 0,-4 1 0 0 0,3-1-44 0 0,-1 0-1 0 0,1 0 1 0 0,-1-1 0 0 0,1 1-1 0 0,-1 0 1 0 0,0-1 0 0 0,1 0 0 0 0,-1 1-1 0 0,0-1 1 0 0,0 0 0 0 0,1 0-1 0 0,-1-1 1 0 0,0 1 0 0 0,1 0-1 0 0,-1-1 1 0 0,0 0 0 0 0,1 0-1 0 0,-1 0 1 0 0,1 0 0 0 0,-1 0-1 0 0,1 0 1 0 0,0 0 0 0 0,-1-1-1 0 0,1 0 1 0 0,0 1 0 0 0,-2-3-1 0 0,2 3-7 0 0,0-1 0 0 0,1 1-1 0 0,-1-1 1 0 0,1 0-1 0 0,0 1 1 0 0,-1-1 0 0 0,1 0-1 0 0,0 0 1 0 0,0 0 0 0 0,0 0-1 0 0,0 0 1 0 0,0 0-1 0 0,1 0 1 0 0,-1 0 0 0 0,1 0-1 0 0,-1 0 1 0 0,1 0 0 0 0,0-1-1 0 0,0 1 1 0 0,0-3-1 0 0,0 4 22 0 0,1-1-1 0 0,-1 1 1 0 0,1-1-1 0 0,0 1 1 0 0,0-1-1 0 0,-1 1 1 0 0,1 0-1 0 0,0-1 1 0 0,0 1-1 0 0,0 0 1 0 0,0 0-1 0 0,1-1 1 0 0,-1 1-1 0 0,0 0 1 0 0,0 0-1 0 0,1 1 0 0 0,-1-1 1 0 0,1 0-1 0 0,-1 0 1 0 0,4-1-1 0 0,-2 1 37 0 0,0 0-1 0 0,0 0 0 0 0,0 1 0 0 0,1-1 0 0 0,-1 1 1 0 0,1-1-1 0 0,-1 1 0 0 0,0 0 0 0 0,1 0 0 0 0,-1 1 1 0 0,0-1-1 0 0,1 1 0 0 0,-1-1 0 0 0,0 1 0 0 0,1 0 1 0 0,-1 0-1 0 0,0 1 0 0 0,0-1 0 0 0,0 1 0 0 0,0-1 1 0 0,0 1-1 0 0,-1 0 0 0 0,1 0 0 0 0,0 0 0 0 0,3 4 1 0 0,-4-3-10 0 0,-1-1-1 0 0,0 0 1 0 0,1 1 0 0 0,-1-1 0 0 0,0 1 0 0 0,0-1 0 0 0,0 1 0 0 0,-1 0 0 0 0,1-1 0 0 0,-1 1 0 0 0,1 0 0 0 0,-1-1 0 0 0,0 1 0 0 0,0 0-1 0 0,0-1 1 0 0,0 1 0 0 0,-1 0 0 0 0,1 0 0 0 0,-1-1 0 0 0,0 1 0 0 0,1-1 0 0 0,-1 1 0 0 0,0 0 0 0 0,-1-1 0 0 0,1 0 0 0 0,0 1 0 0 0,-1-1-1 0 0,1 0 1 0 0,-1 0 0 0 0,0 1 0 0 0,1-1 0 0 0,-1-1 0 0 0,0 1 0 0 0,-1 0 0 0 0,1 0 0 0 0,0-1 0 0 0,0 1 0 0 0,-1-1 0 0 0,1 0 0 0 0,-4 2-1 0 0,4-2-33 0 0,0 1-1 0 0,0-1 0 0 0,-1 0 1 0 0,1 0-1 0 0,0 0 0 0 0,0 0 1 0 0,-1-1-1 0 0,1 1 0 0 0,0-1 1 0 0,-1 1-1 0 0,1-1 0 0 0,-1 0 1 0 0,1 0-1 0 0,-1 0 0 0 0,1 0 0 0 0,0 0 1 0 0,-1 0-1 0 0,1-1 0 0 0,-1 1 1 0 0,1-1-1 0 0,0 0 0 0 0,-1 0 1 0 0,1 0-1 0 0,0 0 0 0 0,0 0 1 0 0,0 0-1 0 0,0 0 0 0 0,0-1 1 0 0,0 1-1 0 0,0-1 0 0 0,0 0 1 0 0,1 1-1 0 0,-1-1 0 0 0,0 0 1 0 0,1 0-1 0 0,0 0 0 0 0,-1 0 0 0 0,1 0 1 0 0,0 0-1 0 0,0-1 0 0 0,0 1 1 0 0,0 0-1 0 0,1 0 0 0 0,-1-1 1 0 0,0 1-1 0 0,1-5 0 0 0,-1 5 12 0 0,1 0 0 0 0,0 0-1 0 0,0-1 1 0 0,0 1 0 0 0,1 0-1 0 0,-1 0 1 0 0,0 0 0 0 0,1 0-1 0 0,-1 0 1 0 0,1 0 0 0 0,0 0 0 0 0,0 0-1 0 0,0 0 1 0 0,0 0 0 0 0,0 0-1 0 0,0 0 1 0 0,0 0 0 0 0,1 1-1 0 0,-1-1 1 0 0,1 0 0 0 0,-1 1-1 0 0,1-1 1 0 0,0 1 0 0 0,-1 0-1 0 0,1-1 1 0 0,0 1 0 0 0,0 0-1 0 0,0 0 1 0 0,0 0 0 0 0,0 1-1 0 0,0-1 1 0 0,0 0 0 0 0,0 1 0 0 0,0-1-1 0 0,0 1 1 0 0,1 0 0 0 0,2 0-1 0 0,1-2 41 0 0,0 2-1 0 0,0-1 0 0 0,1 1 0 0 0,-1 0 1 0 0,0 0-1 0 0,1 1 0 0 0,-1 0 1 0 0,0 0-1 0 0,0 0 0 0 0,0 1 0 0 0,11 4 1 0 0,-15-6-18 0 0,-1 1 1 0 0,1 0-1 0 0,0 0 1 0 0,-1 0-1 0 0,0-1 1 0 0,1 1-1 0 0,-1 1 1 0 0,0-1-1 0 0,1 0 1 0 0,-1 0-1 0 0,0 0 1 0 0,0 1-1 0 0,0-1 1 0 0,0 1-1 0 0,0-1 1 0 0,0 1-1 0 0,-1-1 1 0 0,1 1-1 0 0,0-1 1 0 0,-1 1-1 0 0,1 0 1 0 0,-1-1-1 0 0,0 1 1 0 0,1 0-1 0 0,-1 2 0 0 0,-1-1-4 0 0,1 0 0 0 0,-1-1-1 0 0,0 1 1 0 0,0-1-1 0 0,0 1 1 0 0,-1-1-1 0 0,1 1 1 0 0,-1-1-1 0 0,1 0 1 0 0,-1 0-1 0 0,0 1 1 0 0,1-1-1 0 0,-1-1 1 0 0,-4 4-1 0 0,-1 1-18 0 0,1-1 0 0 0,-2 0 0 0 0,1-1-1 0 0,-1 1 1 0 0,1-1 0 0 0,-1-1 0 0 0,0 1-1 0 0,0-1 1 0 0,-15 3 0 0 0,20-6-4 0 0,-1 1 1 0 0,0-1-1 0 0,0 0 0 0 0,0 0 1 0 0,1 0-1 0 0,-1-1 0 0 0,0 1 1 0 0,1-1-1 0 0,-1 0 0 0 0,0 0 0 0 0,1 0 1 0 0,-1-1-1 0 0,1 1 0 0 0,-1-1 1 0 0,1 0-1 0 0,0 0 0 0 0,0 0 1 0 0,0 0-1 0 0,-4-3 0 0 0,6 3 3 0 0,0 0 0 0 0,0 0 0 0 0,-1 0 0 0 0,1 0 1 0 0,1 0-1 0 0,-1-1 0 0 0,0 1 0 0 0,1 0 0 0 0,-1 0 0 0 0,1-1 0 0 0,-1 1 0 0 0,1 0 0 0 0,0 0 0 0 0,0-1 0 0 0,0 1 0 0 0,1 0 0 0 0,-1-1 1 0 0,0 1-1 0 0,1 0 0 0 0,-1 0 0 0 0,1 0 0 0 0,0-1 0 0 0,0 1 0 0 0,0 0 0 0 0,0 0 0 0 0,0 0 0 0 0,0 0 0 0 0,1 0 0 0 0,-1 1 0 0 0,0-1 1 0 0,1 0-1 0 0,2-1 0 0 0,-1-1-154 0 0,0 1 0 0 0,0-1 0 0 0,0 1 0 0 0,1 0 1 0 0,-1 1-1 0 0,1-1 0 0 0,0 0 0 0 0,0 1 0 0 0,6-3 1 0 0,6-1-3497 0 0,0 3-3419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2:31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39 288 0 0,'2'-7'11893'0'0,"-2"7"-11688"0"0,33-2 4164 0 0,48 7-2198 0 0,-76-4-1422 0 0,36 1 474 0 0,-1-2-1 0 0,0-1 0 0 0,1-2 1 0 0,-1-2-1 0 0,-1-1 1 0 0,51-16-1 0 0,-89 22-1124 0 0,24 352 1797 0 0,-16-259-1243 0 0,0 5 75 0 0,-10-97-761 0 0,0 0 0 0 0,1-1 0 0 0,-1 1 1 0 0,1 0-1 0 0,-1 0 0 0 0,0-1 0 0 0,0 1 1 0 0,1 0-1 0 0,-1-1 0 0 0,0 1 0 0 0,0-1 1 0 0,0 1-1 0 0,1-1 0 0 0,-1 0 0 0 0,0 1 1 0 0,0-1-1 0 0,0 0 0 0 0,0 1 1 0 0,0-1-1 0 0,0 0 0 0 0,0 0 0 0 0,0 0 1 0 0,0 0-1 0 0,0 0 0 0 0,0 0 0 0 0,-1 0 1 0 0,-33 0-507 0 0,32-1 520 0 0,-295 2-303 0 0,297-1 1022 0 0,29 7-83 0 0,26-6 697 0 0,62-7 0 0 0,-54 1-3689 0 0,-1 3-6654 0 0,-57 1 5302 0 0,11-3 536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2:31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92 0 0,'8'9'15975'0'0,"10"9"-8785"0"0,-18-17-7067 0 0,1 0 0 0 0,0-1 0 0 0,0 1 0 0 0,0 0 0 0 0,0-1 0 0 0,0 1-1 0 0,1-1 1 0 0,-1 1 0 0 0,0-1 0 0 0,0 1 0 0 0,0-1 0 0 0,0 0 0 0 0,0 0-1 0 0,1 1 1 0 0,-1-1 0 0 0,0 0 0 0 0,0 0 0 0 0,1 0 0 0 0,-1 0 0 0 0,0-1-1 0 0,0 1 1 0 0,0 0 0 0 0,0 0 0 0 0,1-1 0 0 0,-1 1 0 0 0,0-1 0 0 0,0 1-1 0 0,0-1 1 0 0,0 1 0 0 0,0-1 0 0 0,0 0 0 0 0,0 1 0 0 0,0-1 0 0 0,0 0-1 0 0,0 0 1 0 0,-1 0 0 0 0,1 0 0 0 0,0 0 0 0 0,0 0 0 0 0,-1 0 0 0 0,1 0-1 0 0,-1 0 1 0 0,1 0 0 0 0,-1 0 0 0 0,1 0 0 0 0,-1 0 0 0 0,1-2 0 0 0,-1 2-14 0 0,-3-3-6 0 0,2 1-230 0 0,-1 1 0 0 0,1 0 0 0 0,0 0 0 0 0,-1 0 0 0 0,1 0 0 0 0,-1 0 0 0 0,0 1 0 0 0,0-1 0 0 0,1 0 0 0 0,-1 1 0 0 0,0-1 0 0 0,-3 0 1 0 0,2 2-1512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10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4 136 0 0,'-10'-4'8107'0'0,"10"14"-2698"0"0,0 3-5165 0 0,5 121 5800 0 0,2-68-3858 0 0,3-1 0 0 0,29 110 0 0 0,-30-153-1517 0 0,0 3-2528 0 0,-7-12-8010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2:32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43 388 0 0,'1'-3'874'0'0,"0"0"0"0"0,0 1 0 0 0,0-1 0 0 0,1 1 1 0 0,-1-1-1 0 0,1 1 0 0 0,0 0 0 0 0,-1-1 0 0 0,1 1 0 0 0,0 0 0 0 0,0 0 0 0 0,0 0 1 0 0,1 0-1 0 0,-1 1 0 0 0,0-1 0 0 0,1 1 0 0 0,-1-1 0 0 0,1 1 0 0 0,3-1 3073 0 0,-11 22-92 0 0,-9-1-3232 0 0,-2 0 0 0 0,0-1 0 0 0,-1-1-1 0 0,0-1 1 0 0,-1-1 0 0 0,-39 26 0 0 0,8-5 86 0 0,27-20-327 0 0,-35 27 321 0 0,55-41-644 0 0,-1 1 0 0 0,1-1 0 0 0,0 1 0 0 0,-1-1 0 0 0,1 1-1 0 0,0 0 1 0 0,0-1 0 0 0,1 1 0 0 0,-1 0 0 0 0,1 0 0 0 0,-1 1 0 0 0,1-1 0 0 0,0 0-1 0 0,0 0 1 0 0,-1 7 0 0 0,3-8-35 0 0,-1 0-1 0 0,1 0 1 0 0,0 1-1 0 0,0-1 0 0 0,0 0 1 0 0,0 0-1 0 0,0 0 1 0 0,0 0-1 0 0,0-1 1 0 0,1 1-1 0 0,-1 0 1 0 0,1 0-1 0 0,-1-1 0 0 0,1 1 1 0 0,0-1-1 0 0,0 1 1 0 0,0-1-1 0 0,0 0 1 0 0,0 0-1 0 0,0 0 1 0 0,0 0-1 0 0,3 1 0 0 0,50 18 106 0 0,-51-18-103 0 0,26 6-348 0 0,0-1 1 0 0,1-2 0 0 0,-1-1 0 0 0,1-1-1 0 0,0-2 1 0 0,46-3 0 0 0,-39-6-2983 0 0,-14-1-6413 0 0,-17 6 6748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2:32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1 520 0 0,'0'0'17238'0'0,"1"4"-15782"0"0,7 13-267 0 0,-2 0-1 0 0,-1 1 0 0 0,0 0 0 0 0,-1 0 0 0 0,3 33 0 0 0,-1 121 5236 0 0,-6-166-6483 0 0,0-5-259 0 0,1 9-1356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4:16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12 576 0 0,'-8'-12'10813'0'0,"11"47"-5576"0"0,-2-22-5101 0 0,5 65 1980 0 0,3-1 0 0 0,24 93 1 0 0,-24-149-5451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4:16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59 252 0 0,'-16'-8'14324'0'0,"32"2"-8950"0"0,48 0-5017 0 0,-49 5 1295 0 0,19-1-869 0 0,13-2 421 0 0,-1-1 0 0 0,82-20 0 0 0,-127 25-1640 0 0,9-2-4452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4:17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6 116 140 0 0,'0'0'92'0'0,"-1"0"0"0"0,1 0 0 0 0,0 0 0 0 0,0 0 0 0 0,0 0 0 0 0,0 0 0 0 0,-1 0 0 0 0,1 0 0 0 0,0 0 0 0 0,0 0 0 0 0,0 0 0 0 0,0 0 0 0 0,-1 0 0 0 0,1 0 0 0 0,0 0 0 0 0,0 0 0 0 0,0 0 0 0 0,0 0 0 0 0,0 1 0 0 0,-1-1 0 0 0,1 0-1 0 0,0 0 1 0 0,0 0 0 0 0,0 0 0 0 0,0 0 0 0 0,0 0 0 0 0,0 0 0 0 0,-1 1 0 0 0,1-1 0 0 0,0 0 0 0 0,0 0 0 0 0,0 0 0 0 0,0 0 0 0 0,0 0 0 0 0,0 1 0 0 0,0-1 0 0 0,0 0 0 0 0,0 0 0 0 0,0 0 0 0 0,0 0 0 0 0,0 1 0 0 0,0-1 0 0 0,0 0 0 0 0,0 0 0 0 0,0 0 0 0 0,0 0 0 0 0,0 1 0 0 0,0-1 0 0 0,0 0 0 0 0,0 0 0 0 0,0 0 0 0 0,0 0 0 0 0,0 1 0 0 0,0-1 0 0 0,0 0 0 0 0,0 0 0 0 0,1 0 0 0 0,4 21 2228 0 0,9 19 17 0 0,23 38 1086 0 0,3-2 0 0 0,3-2 1 0 0,53 68-1 0 0,-95-140-3317 0 0,0 0 1 0 0,0 0-1 0 0,0-1 0 0 0,0 1 1 0 0,1-1-1 0 0,-1 1 0 0 0,1-1 1 0 0,-1 1-1 0 0,1-1 0 0 0,-1 0 1 0 0,1 0-1 0 0,0 0 0 0 0,-1 0 1 0 0,1 0-1 0 0,0 0 0 0 0,0 0 1 0 0,0 0-1 0 0,0-1 0 0 0,0 1 1 0 0,3 0-1 0 0,-3-2-57 0 0,0 1 0 0 0,-1-1 0 0 0,1 1 0 0 0,0-1 0 0 0,-1 0 0 0 0,1 1 0 0 0,-1-1 0 0 0,1 0 0 0 0,-1 0 0 0 0,0 0 0 0 0,1 0 0 0 0,-1-1 0 0 0,0 1 0 0 0,1 0 0 0 0,-1 0-1 0 0,0-1 1 0 0,0 1 0 0 0,0-1 0 0 0,0-1 0 0 0,7-11 32 0 0,-2 0 0 0 0,0-1-1 0 0,0 0 1 0 0,3-19 0 0 0,-5 19 71 0 0,6-27 2 0 0,-2-1 0 0 0,-2 0 0 0 0,-2 0 0 0 0,-2-1 0 0 0,-5-65 1 0 0,1 8-877 0 0,3 87 670 0 0,4 5-3320 0 0,-4 9 3073 0 0,-1 0 0 0 0,1-1 0 0 0,0 1 0 0 0,0 0-1 0 0,0 0 1 0 0,0 0 0 0 0,-1 0 0 0 0,1 0 0 0 0,0 0-1 0 0,0 0 1 0 0,0 0 0 0 0,0 0 0 0 0,-1 1 0 0 0,1-1-1 0 0,0 0 1 0 0,0 0 0 0 0,0 1 0 0 0,-1-1 0 0 0,1 1-1 0 0,0-1 1 0 0,0 0 0 0 0,-1 1 0 0 0,1-1 0 0 0,0 1 0 0 0,-1 0-1 0 0,1-1 1 0 0,-1 1 0 0 0,1-1 0 0 0,-1 1 0 0 0,1 1-1 0 0,9 5-2288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4:18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69 186 556 0 0,'-8'8'1349'0'0,"1"1"0"0"0,0-1-1 0 0,0 2 1 0 0,1-1 0 0 0,0 1 0 0 0,-6 13 0 0 0,1-1 2742 0 0,6-10 2639 0 0,18-60-5729 0 0,-3-1 0 0 0,4-51 0 0 0,0 3 567 0 0,-9 95-1138 0 0,3 11-327 0 0,7 13-48 0 0,-5-3-17 0 0,9 22-89 0 0,1-1-1 0 0,3-1 1 0 0,1-1 0 0 0,57 68 0 0 0,-78-103-34 0 0,-1 0 0 0 0,1-1 0 0 0,-1 1 0 0 0,1-1 0 0 0,0 0-1 0 0,0 0 1 0 0,0 0 0 0 0,0 0 0 0 0,0-1 0 0 0,1 1 0 0 0,-1-1-1 0 0,0 1 1 0 0,1-1 0 0 0,-1-1 0 0 0,1 1 0 0 0,-1 0 0 0 0,5 0 0 0 0,-7-2 23 0 0,-6-1-112 0 0,-35-8-163 0 0,-1 2-1 0 0,0 1 1 0 0,0 3-1 0 0,-62 0 1 0 0,97 3-865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4:18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16 844 0 0,'1'-1'339'0'0,"-1"0"0"0"0,0 0 0 0 0,0 1 0 0 0,1-1-1 0 0,-1 0 1 0 0,1 0 0 0 0,-1 1 0 0 0,1-1 0 0 0,-1 0 0 0 0,1 1 0 0 0,-1-1-1 0 0,1 0 1 0 0,-1 1 0 0 0,1-1 0 0 0,0 1 0 0 0,-1-1 0 0 0,1 1 0 0 0,0-1-1 0 0,0 1 1 0 0,-1 0 0 0 0,1-1 0 0 0,0 1 0 0 0,0 0 0 0 0,0-1 0 0 0,-1 1 0 0 0,1 0-1 0 0,0 0 1 0 0,0 0 0 0 0,0 0 0 0 0,0 0 0 0 0,-1 0 0 0 0,1 0 0 0 0,0 0-1 0 0,0 0 1 0 0,0 0 0 0 0,1 1 0 0 0,0 1 118 0 0,0-1 1 0 0,1 1-1 0 0,-1 0 1 0 0,0 0-1 0 0,0 0 0 0 0,-1 0 1 0 0,1 1-1 0 0,0-1 0 0 0,-1 0 1 0 0,1 1-1 0 0,0 2 1 0 0,27 71 3354 0 0,-21-43-2789 0 0,7 23-294 0 0,1-27-6150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4:19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41 179 12 0 0,'-4'-3'591'0'0,"1"0"-1"0"0,-1 0 1 0 0,1-1 0 0 0,0 1-1 0 0,0-1 1 0 0,0 0 0 0 0,1 0-1 0 0,-1 0 1 0 0,1 0 0 0 0,0 0-1 0 0,0-1 1 0 0,0 1-1 0 0,1-1 1 0 0,0 1 0 0 0,-2-7-1 0 0,3 8-225 0 0,0 0-1 0 0,1 0 0 0 0,-1 0 1 0 0,1-1-1 0 0,-1 1 0 0 0,1 0 0 0 0,0 0 1 0 0,0 0-1 0 0,0 1 0 0 0,1-1 0 0 0,-1 0 1 0 0,1 0-1 0 0,-1 1 0 0 0,1-1 0 0 0,0 1 1 0 0,0-1-1 0 0,0 1 0 0 0,0 0 0 0 0,1 0 1 0 0,-1 0-1 0 0,1 0 0 0 0,-1 0 1 0 0,1 0-1 0 0,4-1 0 0 0,4-4 183 0 0,2 1 0 0 0,-1 1 0 0 0,1 0 0 0 0,-1 0 0 0 0,1 2 0 0 0,1-1 0 0 0,-1 2 0 0 0,20-2 0 0 0,-19 2-349 0 0,-1 2 1 0 0,1 0-1 0 0,0 1 0 0 0,0 0 1 0 0,0 1-1 0 0,-1 0 1 0 0,1 1-1 0 0,-1 1 1 0 0,1 0-1 0 0,-1 1 0 0 0,0 0 1 0 0,-1 1-1 0 0,19 12 1 0 0,-30-18-198 0 0,0 1-1 0 0,1 0 1 0 0,-1-1 0 0 0,0 1 0 0 0,0 0-1 0 0,0 0 1 0 0,-1 0 0 0 0,1 0 0 0 0,0 0-1 0 0,0 0 1 0 0,0 0 0 0 0,-1 0 0 0 0,1 1 0 0 0,0-1-1 0 0,-1 0 1 0 0,0 0 0 0 0,1 1 0 0 0,-1-1-1 0 0,1 0 1 0 0,-1 0 0 0 0,0 1 0 0 0,0-1-1 0 0,0 0 1 0 0,0 1 0 0 0,0-1 0 0 0,0 3 0 0 0,-1-1-46 0 0,0 0 0 0 0,-1 0 1 0 0,1 0-1 0 0,-1-1 1 0 0,1 1-1 0 0,-1 0 0 0 0,0-1 1 0 0,0 1-1 0 0,0-1 1 0 0,0 0-1 0 0,-3 3 1 0 0,-7 5-261 0 0,0-1 1 0 0,-1 0 0 0 0,-20 10 0 0 0,6-6-66 0 0,21-11 273 0 0,0 0 0 0 0,0 0 0 0 0,1 1 0 0 0,-1 0 0 0 0,1 0 0 0 0,-1 1 0 0 0,1 0 0 0 0,0-1 0 0 0,-5 7 0 0 0,10-9 91 0 0,0-1 1 0 0,0 1-1 0 0,0 0 1 0 0,0 0-1 0 0,0-1 1 0 0,1 1-1 0 0,-1-1 1 0 0,0 1-1 0 0,0 0 1 0 0,1-1 0 0 0,-1 1-1 0 0,0 0 1 0 0,1-1-1 0 0,-1 1 1 0 0,1-1-1 0 0,-1 1 1 0 0,1-1-1 0 0,-1 1 1 0 0,1-1-1 0 0,-1 1 1 0 0,1-1-1 0 0,-1 0 1 0 0,1 1-1 0 0,-1-1 1 0 0,1 0-1 0 0,0 1 1 0 0,-1-1-1 0 0,1 0 1 0 0,1 0-1 0 0,24 12 144 0 0,-24-11-114 0 0,58 17 448 0 0,21 9 200 0 0,-75-25-611 0 0,-1 1-1 0 0,0-1 1 0 0,-1 1 0 0 0,1 0 0 0 0,0 0-1 0 0,-1 1 1 0 0,0-1 0 0 0,0 1 0 0 0,0 0-1 0 0,0 0 1 0 0,0 0 0 0 0,3 6 0 0 0,-6-9-46 0 0,-1 0 1 0 0,1 0-1 0 0,-1 0 1 0 0,1 0 0 0 0,-1 1-1 0 0,0-1 1 0 0,1 0 0 0 0,-1 0-1 0 0,0 0 1 0 0,0 0-1 0 0,0 0 1 0 0,0 0 0 0 0,0 0-1 0 0,0 1 1 0 0,0-1-1 0 0,0 0 1 0 0,0 0 0 0 0,0 0-1 0 0,-1 0 1 0 0,1 0 0 0 0,0 0-1 0 0,-1 0 1 0 0,1 0-1 0 0,-1 0 1 0 0,1 0 0 0 0,-2 2-1 0 0,-1 0 6 0 0,1-1-1 0 0,-1 1 0 0 0,1-1 1 0 0,-1 0-1 0 0,0 0 0 0 0,0 0 1 0 0,0 0-1 0 0,-6 2 0 0 0,-5 2 27 0 0,0-1-1 0 0,-28 6 0 0 0,6-4-39 0 0,0-1 0 0 0,-71 2 1 0 0,33-16-3269 0 0,68 4 1497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4:19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83 1000 0 0,'-4'-2'16099'0'0,"35"-1"-11795"0"0,56 2 0 0 0,-57 2-2912 0 0,0-1 0 0 0,53-8 0 0 0,-55 3-1023 0 0,-1-2 0 0 0,0-1 1 0 0,28-13-1 0 0,1-6-3819 0 0,-52 26 623 0 0,-2 0 649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4:20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1 672 0 0,'0'0'167'0'0,"0"0"0"0"0,-1 0 1 0 0,1 0-1 0 0,0 0 0 0 0,-1 0 0 0 0,1 1 0 0 0,0-1 0 0 0,0 0 1 0 0,-1 0-1 0 0,1 0 0 0 0,0 1 0 0 0,0-1 0 0 0,0 0 0 0 0,-1 0 1 0 0,1 0-1 0 0,0 1 0 0 0,0-1 0 0 0,0 0 0 0 0,0 0 0 0 0,-1 1 1 0 0,1-1-1 0 0,0 0 0 0 0,0 1 0 0 0,0-1 0 0 0,0 0 0 0 0,0 0 1 0 0,0 1-1 0 0,0-1 0 0 0,0 0 0 0 0,0 1 0 0 0,0-1 1 0 0,0 0-1 0 0,0 1 0 0 0,0-1 0 0 0,0 0 0 0 0,0 0 0 0 0,0 1 1 0 0,0-1-1 0 0,0 0 0 0 0,1 1 0 0 0,-1-1 0 0 0,0 0 0 0 0,0 0 1 0 0,0 1-1 0 0,0-1 0 0 0,1 0 0 0 0,-1 0 0 0 0,0 1 0 0 0,21 7 3896 0 0,25-3-40 0 0,10-2-1083 0 0,72 1 3796 0 0,-47-14-8597 0 0,-62 9-6391 0 0,-12-1 5421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11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22 632 0 0,'-2'-1'8098'0'0,"10"1"-3147"0"0,27-2-1448 0 0,46-2-2250 0 0,51-1 861 0 0,393 0 1950 0 0,-393 1-2962 0 0,122 4 1386 0 0,-253 0-2598 0 0,0 0 0 0 0,0 0 0 0 0,0 0 0 0 0,0 0 0 0 0,0 0 0 0 0,0 0 0 0 0,0 0 0 0 0,0 1 0 0 0,-1-1 0 0 0,1 0 0 0 0,0 0 0 0 0,0 1 0 0 0,0-1 0 0 0,0 1 0 0 0,-1-1 0 0 0,1 1 0 0 0,0-1 0 0 0,0 1 0 0 0,-1-1 0 0 0,1 1 0 0 0,0 0 0 0 0,-1-1 0 0 0,1 1 0 0 0,-1 0 0 0 0,2 1 0 0 0,-2-1-320 0 0,0 0 0 0 0,0 0 0 0 0,0 0 1 0 0,-1 0-1 0 0,1 1 0 0 0,0-1 0 0 0,0 0 0 0 0,-1 0 1 0 0,1 0-1 0 0,0 0 0 0 0,-1 0 0 0 0,1 0 0 0 0,-1 0 0 0 0,1 0 1 0 0,-1 0-1 0 0,0 0 0 0 0,1 0 0 0 0,-1 0 0 0 0,0-1 0 0 0,0 1 1 0 0,-1 1-1 0 0,-5 5-2294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4:35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20 80 0 0,'0'0'980'0'0,"-8"-12"4950"0"0,-4 15-5345 0 0,1 0 0 0 0,0 0 1 0 0,0 1-1 0 0,0 1 0 0 0,0-1 0 0 0,1 2 0 0 0,-1 0 0 0 0,1 0 1 0 0,1 1-1 0 0,-1 0 0 0 0,1 0 0 0 0,-11 12 0 0 0,11-9-261 0 0,-1 0 0 0 0,2 0 0 0 0,-1 1 0 0 0,1 0 0 0 0,1 1 0 0 0,0 0 0 0 0,0 0 0 0 0,2 0 0 0 0,-1 1-1 0 0,-4 18 1 0 0,8-22-200 0 0,1 0-1 0 0,0 1 1 0 0,1-1 0 0 0,0 0-1 0 0,0 0 1 0 0,1 1-1 0 0,0-1 1 0 0,1 0-1 0 0,0 0 1 0 0,0 0-1 0 0,1 0 1 0 0,0-1 0 0 0,1 1-1 0 0,0-1 1 0 0,0 0-1 0 0,1 0 1 0 0,0 0-1 0 0,0 0 1 0 0,1-1 0 0 0,0 0-1 0 0,0 0 1 0 0,1-1-1 0 0,-1 1 1 0 0,2-1-1 0 0,-1-1 1 0 0,0 1-1 0 0,1-2 1 0 0,0 1 0 0 0,1-1-1 0 0,-1 0 1 0 0,1 0-1 0 0,-1-1 1 0 0,13 3-1 0 0,-9-4-25 0 0,0-1 0 0 0,0 0-1 0 0,0-1 1 0 0,0 0-1 0 0,0-1 1 0 0,0 0-1 0 0,-1-1 1 0 0,1 0 0 0 0,0-1-1 0 0,-1 0 1 0 0,1-1-1 0 0,-1 0 1 0 0,0-1 0 0 0,0 0-1 0 0,-1-1 1 0 0,1 0-1 0 0,-1-1 1 0 0,-1 0-1 0 0,1 0 1 0 0,-1-1 0 0 0,-1-1-1 0 0,1 1 1 0 0,-1-1-1 0 0,-1-1 1 0 0,0 1 0 0 0,0-1-1 0 0,-1 0 1 0 0,0-1-1 0 0,0 0 1 0 0,-2 0 0 0 0,1 0-1 0 0,3-16 1 0 0,-6 19-70 0 0,-1 0 0 0 0,0 0-1 0 0,-1 0 1 0 0,0 0 0 0 0,0 0 0 0 0,-1 0 0 0 0,0 1 0 0 0,0-1 0 0 0,-1 0 0 0 0,0 0 0 0 0,0 0 0 0 0,-1 1 0 0 0,0-1 0 0 0,0 1 0 0 0,-1 0-1 0 0,0 0 1 0 0,0 0 0 0 0,-6-7 0 0 0,2 4-43 0 0,0 0 0 0 0,0 0 0 0 0,-1 0 0 0 0,0 1 0 0 0,-1 1-1 0 0,0-1 1 0 0,0 2 0 0 0,-1-1 0 0 0,0 1 0 0 0,-17-8 0 0 0,-20 5-2103 0 0,27 6-718 0 0,0-1-3867 0 0,14 2 4255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4:36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747 1 152 0 0,'0'0'5323'0'0,"0"4"-4726"0"0,-10 35 576 0 0,-2-1 0 0 0,-1 0 0 0 0,-33 64 0 0 0,10-21-247 0 0,-94 241 1538 0 0,-84 192 460 0 0,-15-83-30 0 0,214-403-2563 0 0,0-5-11 0 0,10-17-312 0 0,1 0-1 0 0,0 0 0 0 0,1 1 1 0 0,-1-1-1 0 0,-2 10 0 0 0,6-16-396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4:37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7 164 0 0,'0'0'277'0'0,"1"-1"1"0"0,-1 1-1 0 0,1-1 1 0 0,-1 1-1 0 0,1-1 1 0 0,-1 1-1 0 0,1-1 0 0 0,-1 1 1 0 0,1 0-1 0 0,0-1 1 0 0,-1 1-1 0 0,1 0 1 0 0,0-1-1 0 0,-1 1 0 0 0,1 0 1 0 0,0 0-1 0 0,0 0 1 0 0,-1 0-1 0 0,1-1 1 0 0,0 1-1 0 0,-1 0 0 0 0,1 0 1 0 0,0 1-1 0 0,0-1 1 0 0,-1 0-1 0 0,1 0 1 0 0,0 0-1 0 0,-1 0 0 0 0,2 1 1 0 0,21 17 3727 0 0,12 33-744 0 0,-33-48-2755 0 0,8 17 394 0 0,-2-1 0 0 0,0 1-1 0 0,-1 0 1 0 0,-1 1-1 0 0,6 35 1 0 0,-7-29-108 0 0,2 0 0 0 0,14 39 1 0 0,-18-55-739 0 0,-3-10-140 0 0,0-1 0 0 0,0 1 0 0 0,0 0 0 0 0,0 0 0 0 0,1-1 0 0 0,-1 1-1 0 0,0 0 1 0 0,0 0 0 0 0,1-1 0 0 0,-1 1 0 0 0,0 0 0 0 0,1-1 0 0 0,-1 1 0 0 0,0 0 0 0 0,1-1-1 0 0,-1 1 1 0 0,1-1 0 0 0,-1 1 0 0 0,1-1 0 0 0,0 1 0 0 0,-1-1 0 0 0,1 1 0 0 0,-1-1 0 0 0,1 1-1 0 0,1-1 1 0 0,-1 1-673 0 0,2-5-1211 0 0,6-5-4776 0 0,-8 3 4625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4:37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42 480 0 0,'-1'0'326'0'0,"0"-1"-1"0"0,1 1 1 0 0,-1-1 0 0 0,1 0-1 0 0,-1 0 1 0 0,1 1-1 0 0,-1-1 1 0 0,1 0 0 0 0,-1 0-1 0 0,1 0 1 0 0,0 1-1 0 0,-1-1 1 0 0,1 0 0 0 0,0 0-1 0 0,0 0 1 0 0,0 0 0 0 0,0 0-1 0 0,0 0 1 0 0,0 0-1 0 0,0 1 1 0 0,0-1 0 0 0,0 0-1 0 0,0 0 1 0 0,0 0 0 0 0,1 0-1 0 0,-1-1 1 0 0,26-4 4324 0 0,-20 6-5003 0 0,100-9 2663 0 0,1 5 1 0 0,115 12 0 0 0,-197-2-1902 0 0,-24-5-390 0 0,-1-1 1 0 0,1 0-1 0 0,-1 1 0 0 0,1-1 0 0 0,-1 0 0 0 0,1 1 0 0 0,-1-1 0 0 0,0 1 1 0 0,1-1-1 0 0,-1 1 0 0 0,0-1 0 0 0,1 1 0 0 0,-1-1 0 0 0,0 1 1 0 0,0-1-1 0 0,0 1 0 0 0,1 0 0 0 0,-1-1 0 0 0,0 1 0 0 0,0-1 1 0 0,0 1-1 0 0,0 0 0 0 0,0 0 0 0 0,-1 3 51 0 0,0-1-1 0 0,0 1 1 0 0,-1 0 0 0 0,1-1-1 0 0,-1 1 1 0 0,0-1-1 0 0,0 0 1 0 0,-4 6 0 0 0,-3 5-72 0 0,-178 240 2009 0 0,164-229-1356 0 0,19-21-3980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4:39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22 352 0 0,'1'0'139'0'0,"-1"0"1"0"0,1 0-1 0 0,-1-1 0 0 0,1 1 1 0 0,-1 0-1 0 0,0 0 0 0 0,1-1 1 0 0,-1 1-1 0 0,0 0 1 0 0,1-1-1 0 0,-1 1 0 0 0,0 0 1 0 0,1-1-1 0 0,-1 1 0 0 0,0 0 1 0 0,0-1-1 0 0,1 1 0 0 0,-1-1 1 0 0,0 1-1 0 0,0-1 0 0 0,0 1 1 0 0,0 0-1 0 0,1-1 0 0 0,-1 1 1 0 0,0-1-1 0 0,0 1 0 0 0,0-1 1 0 0,0 1-1 0 0,0-1 0 0 0,0 1 1 0 0,0-1-1 0 0,0 1 0 0 0,0 0 1 0 0,-1-1-1 0 0,1 1 1 0 0,0-1-1 0 0,0 1 0 0 0,0-1 1 0 0,0 1-1 0 0,-1 0 0 0 0,1-1 1 0 0,0 1-1 0 0,0-1 0 0 0,-1 1 1 0 0,1 0-1 0 0,0-1 0 0 0,-1 1 1 0 0,1 0-1 0 0,0-1 0 0 0,-1 1 1 0 0,1 0-1 0 0,-1 0 0 0 0,1-1 1 0 0,0 1-1 0 0,-1 0 0 0 0,0 0 1 0 0,-1-1 114 0 0,1 1 1 0 0,-1 0 0 0 0,0 0 0 0 0,0 0-1 0 0,0 0 1 0 0,1 0 0 0 0,-1 0-1 0 0,0 0 1 0 0,0 0 0 0 0,1 1-1 0 0,-1-1 1 0 0,0 1 0 0 0,0-1-1 0 0,-2 2 1 0 0,-12 9 334 0 0,-1 0-1 0 0,2 1 1 0 0,-1 0-1 0 0,2 2 1 0 0,0 0-1 0 0,0 0 1 0 0,1 1-1 0 0,1 1 1 0 0,1 0-1 0 0,-11 19 1 0 0,14-21-341 0 0,0 1 1 0 0,1 0-1 0 0,1 1 1 0 0,0 0-1 0 0,1 0 1 0 0,1 0-1 0 0,0 0 1 0 0,1 1-1 0 0,1-1 1 0 0,1 1-1 0 0,0 0 1 0 0,2 22-1 0 0,0-33-190 0 0,0 1 0 0 0,0-1 0 0 0,1 0 0 0 0,0 1-1 0 0,0-1 1 0 0,0 0 0 0 0,1 0 0 0 0,0 0 0 0 0,0-1 0 0 0,0 1-1 0 0,1-1 1 0 0,0 1 0 0 0,0-1 0 0 0,0 0 0 0 0,1-1 0 0 0,-1 1-1 0 0,8 5 1 0 0,-3-5-8 0 0,0 0 0 0 0,0 0 0 0 0,0 0 0 0 0,0-1 0 0 0,1-1 0 0 0,0 1 0 0 0,0-2 0 0 0,0 1 0 0 0,0-1 0 0 0,13 0 0 0 0,-3 0-20 0 0,0-2 0 0 0,0 0 0 0 0,0-2 0 0 0,0 0 0 0 0,0-1 0 0 0,0-1-1 0 0,-1-1 1 0 0,1 0 0 0 0,-1-2 0 0 0,32-15 0 0 0,-42 17-48 0 0,0-1 0 0 0,0-1 0 0 0,-1 1 0 0 0,0-1 1 0 0,0-1-1 0 0,-1 1 0 0 0,0-1 0 0 0,0-1 0 0 0,-1 1 0 0 0,0-1 0 0 0,0 0 1 0 0,-1-1-1 0 0,0 1 0 0 0,4-13 0 0 0,-7 15-6 0 0,1 0 0 0 0,-2-1 0 0 0,1 1 0 0 0,-1 0-1 0 0,0 0 1 0 0,0-1 0 0 0,-1 1 0 0 0,0 0 0 0 0,0-1 0 0 0,-1 1 0 0 0,0 0-1 0 0,0-1 1 0 0,-1 1 0 0 0,0 0 0 0 0,0 0 0 0 0,0 0 0 0 0,-1 0 0 0 0,0 1 0 0 0,-1-1-1 0 0,0 1 1 0 0,-5-9 0 0 0,-2 2 22 0 0,0 0-1 0 0,-1 1 1 0 0,-1 0 0 0 0,0 1-1 0 0,-17-12 1 0 0,-28-7-2003 0 0,51 28 598 0 0,-1-1 1 0 0,0 1 0 0 0,0 1-1 0 0,0 0 1 0 0,-15-1-1 0 0,14 2-734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4:39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0 124 0 0,'-9'19'1183'0'0,"-1"0"1"0"0,0-1-1 0 0,-2 0 1 0 0,0 0-1 0 0,-24 25 0 0 0,-11 17 1499 0 0,-24 34 2367 0 0,40-56-8512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01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36 536 0 0,'-15'-6'9883'0'0,"26"4"-5405"0"0,47 3-3205 0 0,-27 0 383 0 0,15-1-957 0 0,214-6 3808 0 0,-209 2-6191 0 0,68-16-1 0 0,-115 21 175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02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465 1 328 0 0,'-1'0'394'0'0,"-1"0"0"0"0,1 0 0 0 0,-1 0 0 0 0,1 0 0 0 0,-1 0 0 0 0,1 0 0 0 0,-1 1 0 0 0,1-1 0 0 0,-1 1 0 0 0,1-1 0 0 0,-1 1 0 0 0,1-1 0 0 0,-1 1 0 0 0,1 0 0 0 0,0 0 0 0 0,-1 0 0 0 0,1-1 0 0 0,0 1 0 0 0,0 0 0 0 0,0 1 0 0 0,0-1 0 0 0,-1 0 0 0 0,2 0 0 0 0,-1 0 0 0 0,-2 3 0 0 0,2 1 275 0 0,-1 0 1 0 0,1 0-1 0 0,0 0 0 0 0,0 0 1 0 0,0 1-1 0 0,0 6 0 0 0,0-1-409 0 0,-3 86 2588 0 0,4-1 0 0 0,18 150-1 0 0,-18-244-2857 0 0,0-1 0 0 0,0 1 0 0 0,0 0 0 0 0,0-1 0 0 0,0 1 1 0 0,-1 0-1 0 0,1-1 0 0 0,0 1 0 0 0,-1 0 0 0 0,0-1 0 0 0,1 1 0 0 0,-1-1 0 0 0,0 1 0 0 0,0-1 0 0 0,0 1 0 0 0,0-1 0 0 0,0 0 0 0 0,0 1 0 0 0,0-1 0 0 0,0 0 0 0 0,0 0 0 0 0,-1 0 1 0 0,1 0-1 0 0,-1 0 0 0 0,1 0 0 0 0,0 0 0 0 0,-1 0 0 0 0,0 0 0 0 0,1-1 0 0 0,-1 1 0 0 0,1-1 0 0 0,-4 1 0 0 0,-7 2-60 0 0,0 0 0 0 0,-1-2 0 0 0,-20 2 0 0 0,6-1 67 0 0,-263 39 97 0 0,288-41 55 0 0,-9 4 532 0 0,15 3 387 0 0,27 7-221 0 0,53-1-327 0 0,0-5 0 0 0,1-3 1 0 0,90-6-1 0 0,-106-9-3753 0 0,-25-2-6960 0 0,-31 8 7631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03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37 600 0 0,'1'0'17934'0'0,"10"2"-17334"0"0,7 1 1250 0 0,1-1 0 0 0,36-2 0 0 0,82-16 474 0 0,-76 7-1608 0 0,-26 0-1021 0 0,-4 0-3074 0 0,-5 8-6630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03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0 336 0 0,'-1'1'354'0'0,"0"0"-1"0"0,0-1 1 0 0,0 1 0 0 0,0 0-1 0 0,0-1 1 0 0,1 1 0 0 0,-1 0-1 0 0,0 0 1 0 0,0 0-1 0 0,0 0 1 0 0,1 0 0 0 0,-1 0-1 0 0,0 0 1 0 0,1 0 0 0 0,-1 0-1 0 0,1 0 1 0 0,0 1 0 0 0,-1-1-1 0 0,1 0 1 0 0,0 0-1 0 0,0 0 1 0 0,-1 1 0 0 0,1-1-1 0 0,0 0 1 0 0,0 0 0 0 0,0 0-1 0 0,0 1 1 0 0,1-1 0 0 0,-1 0-1 0 0,1 2 1 0 0,0-1-3 0 0,1-1-1 0 0,0 1 1 0 0,0-1 0 0 0,0 1-1 0 0,-1-1 1 0 0,1 0 0 0 0,1 0-1 0 0,-1 0 1 0 0,0 0 0 0 0,0 0-1 0 0,0 0 1 0 0,0 0 0 0 0,1-1 0 0 0,3 1-1 0 0,12 2 1088 0 0,1-1 1 0 0,33-1-1 0 0,61-7 1957 0 0,-70 1-6789 0 0,-24 5-6208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11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15 468 0 0,'0'-14'11427'0'0,"5"26"-8279"0"0,4 30-1439 0 0,13 95 2817 0 0,41 325 2897 0 0,-61-283-5365 0 0,-2-34-817 0 0,3-129-184 0 0,6-2-5747 0 0,-8-14 4285 0 0,-1 1-1 0 0,1-1 0 0 0,1 1 1 0 0,-1-1-1 0 0,0 0 0 0 0,0 0 1 0 0,0 1-1 0 0,0-1 0 0 0,0 0 1 0 0,0 0-1 0 0,0 0 0 0 0,0 0 1 0 0,0 0-1 0 0,0-1 0 0 0,0 1 0 0 0,0 0 1 0 0,0 0-1 0 0,0-1 0 0 0,0 1 1 0 0,0 0-1 0 0,0-1 0 0 0,0 1 1 0 0,0-1-1 0 0,0 0 0 0 0,1 0 1 0 0,8-6-2650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04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81 404 0 0,'-1'0'301'0'0,"0"-1"0"0"0,0 1 0 0 0,0-1 0 0 0,0 0 0 0 0,0 0 0 0 0,1 1 0 0 0,-1-1 0 0 0,0 0-1 0 0,1 0 1 0 0,-1 0 0 0 0,1 0 0 0 0,-1 0 0 0 0,1 0 0 0 0,-1 0 0 0 0,1 0 0 0 0,-1 0 0 0 0,1 0 0 0 0,0 0 0 0 0,0 0 0 0 0,0 0 0 0 0,-1 0 0 0 0,1 0 0 0 0,0 0 0 0 0,0-1 0 0 0,0 1-1 0 0,1 0 1 0 0,-1 0 0 0 0,0 0 0 0 0,1-1 0 0 0,15-6 4893 0 0,3 6-4711 0 0,63-1 3132 0 0,-42 3-2713 0 0,1-2 0 0 0,-1-2 0 0 0,1-1 1 0 0,70-20-1 0 0,-111 25-897 0 0,1 0 0 0 0,-1-1 0 0 0,1 1 1 0 0,0 0-1 0 0,-1 0 0 0 0,1-1 0 0 0,0 1 1 0 0,-1 0-1 0 0,1 0 0 0 0,0 0 0 0 0,0 0 0 0 0,-1 0 1 0 0,1 0-1 0 0,0 0 0 0 0,-1 0 0 0 0,1 0 1 0 0,0 0-1 0 0,-1 0 0 0 0,1 1 0 0 0,0-1 1 0 0,-1 0-1 0 0,1 0 0 0 0,0 1 0 0 0,-1-1 0 0 0,1 0 1 0 0,-1 1-1 0 0,1-1 0 0 0,0 1 0 0 0,-1-1 1 0 0,1 1-1 0 0,-1-1 0 0 0,1 1 0 0 0,-1-1 0 0 0,0 1 1 0 0,1-1-1 0 0,-1 1 0 0 0,1 0 0 0 0,-1-1 1 0 0,0 1-1 0 0,0 0 0 0 0,1-1 0 0 0,-1 1 0 0 0,0 0 1 0 0,0-1-1 0 0,0 1 0 0 0,0 0 0 0 0,0-1 1 0 0,0 1-1 0 0,0 0 0 0 0,0 0 0 0 0,0-1 0 0 0,0 2 1 0 0,-8 42 38 0 0,6-38-43 0 0,-10 39 78 0 0,1 1-1 0 0,3 1 1 0 0,1-1 0 0 0,3 1 0 0 0,2 0-1 0 0,4 60 1 0 0,5-83-4121 0 0,-4-15-2625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04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69 436 0 0,'-51'-12'3999'0'0,"24"4"6757"0"0,34 9-10039 0 0,1-1-1 0 0,-1 0 0 0 0,0-1 0 0 0,1 0 0 0 0,10-2 0 0 0,11-2 521 0 0,170-13 4420 0 0,-67-1-4901 0 0,-100 17-4194 0 0,-14 8-6199 0 0,-13-4 7227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04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1 108 0 0,'-27'21'7634'0'0,"28"-11"-2837"0"0,19-3-3297 0 0,31 0 1039 0 0,-1-2-1 0 0,100-4 0 0 0,-16-2-521 0 0,153 12 668 0 0,191 4 721 0 0,-415-21-6384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05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372 0 548 0 0,'0'0'5706'0'0,"-13"12"4871"0"0,8-6-9696 0 0,-11 14 894 0 0,-1 0 1 0 0,-27 24 0 0 0,-90 61 1398 0 0,6-4 200 0 0,127-101-3355 0 0,0 1 0 0 0,0 0-1 0 0,0-1 1 0 0,0 1 0 0 0,0 0-1 0 0,0 0 1 0 0,0 0 0 0 0,0 0-1 0 0,1 0 1 0 0,-1 0-1 0 0,0 0 1 0 0,1 0 0 0 0,-1 0-1 0 0,1 0 1 0 0,-1 0 0 0 0,1 0-1 0 0,-1 0 1 0 0,1 0 0 0 0,0 1-1 0 0,-1-1 1 0 0,1 0 0 0 0,0 0-1 0 0,0 0 1 0 0,0 1-1 0 0,0-1 1 0 0,0 2 0 0 0,1-2 33 0 0,0 0 0 0 0,0 0 1 0 0,1 1-1 0 0,-1-1 0 0 0,0 0 1 0 0,0 0-1 0 0,0 0 0 0 0,1-1 0 0 0,-1 1 1 0 0,0 0-1 0 0,1 0 0 0 0,-1-1 1 0 0,1 1-1 0 0,-1-1 0 0 0,1 1 1 0 0,-1-1-1 0 0,3 1 0 0 0,13 2 498 0 0,1-1 1 0 0,32-1-1 0 0,-39 0-466 0 0,77 3-1830 0 0,-32 0-1481 0 0,0-3 0 0 0,60-6-1 0 0,-112 4-331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05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3 200 0 0,'-4'-3'16250'0'0,"-5"107"-9134"0"0,7 57-1136 0 0,2-126-4272 0 0,3-26-2000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31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2 140 0 0,'-18'-1'3176'0'0,"2"0"6026"0"0,25 6-4811 0 0,19 0-2792 0 0,0-1 0 0 0,1-1 0 0 0,48-2 1 0 0,-22-1-634 0 0,23 4-84 0 0,103 0 2579 0 0,-62-13-5452 0 0,-96 7-3711 0 0,-15 2-223 0 0,0 0 3353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32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54 320 0 0,'-2'-5'295'0'0,"1"3"225"0"0,1 0-1 0 0,-1 0 1 0 0,0 0 0 0 0,1 0-1 0 0,0 0 1 0 0,-1 1-1 0 0,1-1 1 0 0,0-1 0 0 0,0 1-1 0 0,0 0 1 0 0,0 0 0 0 0,1 0-1 0 0,-1 1 1 0 0,2-6 1334 0 0,11-4 1680 0 0,3 9-2821 0 0,-1 1 0 0 0,0 0 0 0 0,0 2 0 0 0,0 0 0 0 0,0 0 0 0 0,0 1 0 0 0,0 1 0 0 0,16 6 0 0 0,-3-1-184 0 0,0 2-1 0 0,-1 2 1 0 0,35 18-1 0 0,-57-27-464 0 0,-1-1-1 0 0,0 1 0 0 0,0 0 0 0 0,0 0 0 0 0,0 1 1 0 0,0-1-1 0 0,-1 1 0 0 0,1 0 0 0 0,-1 0 0 0 0,0 0 1 0 0,0 0-1 0 0,0 1 0 0 0,-1-1 0 0 0,0 1 1 0 0,0-1-1 0 0,0 1 0 0 0,2 5 0 0 0,-3-1 2 0 0,0-1 0 0 0,0 1 0 0 0,0-1 0 0 0,-1 0 0 0 0,0 1-1 0 0,-1-1 1 0 0,0 1 0 0 0,0-1 0 0 0,-4 13 0 0 0,-4 7 175 0 0,-2 0 0 0 0,-1-1 0 0 0,0-1 0 0 0,-33 49 0 0 0,43-73-220 0 0,-5 11 377 0 0,-2-1 0 0 0,1 0 0 0 0,-2 0 1 0 0,-11 11-1 0 0,19-22 69 0 0,-2 0-169 0 0,4-1-278 0 0,0 0-1 0 0,0 1 0 0 0,-1-1 1 0 0,1 0-1 0 0,0 0 1 0 0,-1 0-1 0 0,1 0 0 0 0,0 1 1 0 0,0-1-1 0 0,-1 0 0 0 0,1 0 1 0 0,0 0-1 0 0,-1 0 0 0 0,1 0 1 0 0,0 0-1 0 0,-1 0 0 0 0,1 0 1 0 0,0 0-1 0 0,-1 0 1 0 0,1 0-1 0 0,0 0 0 0 0,-1 0 1 0 0,1 0-1 0 0,0 0 0 0 0,-1 0 1 0 0,1-1-1 0 0,0 1 0 0 0,-1 0 1 0 0,1 0-1 0 0,0 0 0 0 0,0 0 1 0 0,-1-1-1 0 0,1 1 1 0 0,-1 0-1 0 0,-12-20 130 0 0,0-1 0 0 0,1 1 0 0 0,1-2 1 0 0,1 0-1 0 0,-9-30 0 0 0,-13-25-31 0 0,13 34-15 0 0,-38-58 0 0 0,15 46-4026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33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60 173 780 0 0,'3'-1'8364'0'0,"13"-2"-3673"0"0,96-7-690 0 0,-69 7-3058 0 0,-12 2 193 0 0,0-2 0 0 0,45-9 0 0 0,-67 10-931 0 0,-1-1 0 0 0,1 0 0 0 0,0 0 0 0 0,-1-1 0 0 0,1 0 0 0 0,-1-1 0 0 0,0 1 0 0 0,0-2 0 0 0,-1 1 0 0 0,0-1 0 0 0,0 0 0 0 0,11-12 0 0 0,-2-3 75 0 0,-11 13-147 0 0,0 1 0 0 0,1 0 1 0 0,-1 1-1 0 0,1-1 0 0 0,9-6 0 0 0,-13 12 34 0 0,0 74 107 0 0,-9 15 136 0 0,4 0 1 0 0,3 0 0 0 0,4 0 0 0 0,22 123-1 0 0,-22-191-351 0 0,6 49-236 0 0,-10-68 147 0 0,0 0 0 0 0,-1 0 1 0 0,1 0-1 0 0,0 0 0 0 0,-1 0 0 0 0,1 0 0 0 0,-1 0 0 0 0,1 0 0 0 0,-1 0 0 0 0,0 0 0 0 0,1 0 0 0 0,-1 0 1 0 0,0-1-1 0 0,1 1 0 0 0,-1 0 0 0 0,0 0 0 0 0,0-1 0 0 0,0 1 0 0 0,0 0 0 0 0,0-1 0 0 0,0 1 0 0 0,0-1 1 0 0,0 0-1 0 0,0 1 0 0 0,0-1 0 0 0,0 0 0 0 0,0 1 0 0 0,0-1 0 0 0,-1 0 0 0 0,-39 5-452 0 0,31-5 374 0 0,-145 10-593 0 0,77-6 595 0 0,1 2 0 0 0,-90 20-1 0 0,165-25 142 0 0,0-1-1 0 0,0 0 1 0 0,0 1-1 0 0,-1-1 0 0 0,1 1 1 0 0,0 0-1 0 0,0-1 1 0 0,0 1-1 0 0,0 0 1 0 0,1 0-1 0 0,-1 0 0 0 0,0 1 1 0 0,0-1-1 0 0,-2 2 1 0 0,5-2 2 0 0,-1 0 1 0 0,0-1 0 0 0,0 1-1 0 0,1-1 1 0 0,-1 1 0 0 0,0-1-1 0 0,1 1 1 0 0,-1-1 0 0 0,0 1-1 0 0,1-1 1 0 0,-1 1 0 0 0,1-1-1 0 0,-1 1 1 0 0,1-1 0 0 0,-1 1-1 0 0,1-1 1 0 0,0 0 0 0 0,-1 1-1 0 0,1-1 1 0 0,-1 0 0 0 0,1 0-1 0 0,0 0 1 0 0,-1 1 0 0 0,1-1-1 0 0,-1 0 1 0 0,1 0 0 0 0,0 0-1 0 0,0 0 1 0 0,69 10 1228 0 0,198-16 805 0 0,-267 6-2394 0 0,29-2-1711 0 0,-29 2 1254 0 0,37-1-9379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34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77 261 544 0 0,'0'0'7479'0'0,"1"21"-3744"0"0,-9 5-1344 0 0,-1 0 0 0 0,-17 34-1 0 0,-8 24 5286 0 0,66-136-6675 0 0,-8 1-893 0 0,-2-1 1 0 0,-3-1 0 0 0,-2-1 0 0 0,-3 0-1 0 0,14-96 1 0 0,-26 138 5 0 0,0 29-42 0 0,3 23 59 0 0,5-14-126 0 0,1 0 1 0 0,1 0-1 0 0,1-1 0 0 0,1-1 0 0 0,1 0 1 0 0,1-1-1 0 0,2-1 0 0 0,0-1 1 0 0,1 0-1 0 0,1-1 0 0 0,1-1 0 0 0,1-1 1 0 0,46 30-1 0 0,-64-46-142 0 0,0 1 0 0 0,0-1-1 0 0,0 1 1 0 0,0-1 0 0 0,0-1 0 0 0,0 1 0 0 0,0 0 0 0 0,0-1-1 0 0,1 0 1 0 0,-1 0 0 0 0,1 0 0 0 0,-1-1 0 0 0,1 1 0 0 0,-1-1-1 0 0,1 0 1 0 0,-1 0 0 0 0,1-1 0 0 0,7-1 0 0 0,-22-10-206 0 0,-6 6 409 0 0,-1 1 1 0 0,0 1-1 0 0,1 0 0 0 0,-1 2 1 0 0,0 0-1 0 0,-1 1 0 0 0,1 0 1 0 0,-25 3-1 0 0,5-1 139 0 0,12-2-79 0 0,0 2 0 0 0,0 0 1 0 0,0 2-1 0 0,1 1 0 0 0,-1 1 0 0 0,-32 11 1 0 0,56-16-188 0 0,1 0 0 0 0,0 0 1 0 0,-1 0-1 0 0,1 0 0 0 0,0 0 1 0 0,0 0-1 0 0,-1 0 0 0 0,1 0 1 0 0,0 0-1 0 0,0 0 1 0 0,-1 0-1 0 0,1 0 0 0 0,0 0 1 0 0,0 0-1 0 0,-1 0 0 0 0,1 1 1 0 0,0-1-1 0 0,0 0 1 0 0,0 0-1 0 0,-1 0 0 0 0,1 0 1 0 0,0 1-1 0 0,0-1 0 0 0,0 0 1 0 0,0 0-1 0 0,-1 0 0 0 0,1 1 1 0 0,0-1-1 0 0,0 0 1 0 0,0 0-1 0 0,0 1 0 0 0,0-1 1 0 0,0 0-1 0 0,0 0 0 0 0,0 1 1 0 0,0-1-1 0 0,0 0 1 0 0,0 0-1 0 0,0 1 0 0 0,0-1 1 0 0,0 0-1 0 0,0 1 0 0 0,0-1 1 0 0,0 0-1 0 0,0 0 0 0 0,0 1 1 0 0,0-1-1 0 0,0 0 1 0 0,0 0-1 0 0,0 1 0 0 0,0-1 1 0 0,1 0-1 0 0,-1 0 0 0 0,0 0 1 0 0,0 1-1 0 0,0-1 1 0 0,0 0-1 0 0,1 0 0 0 0,-1 0 1 0 0,20 7-7566 0 0,-6-7 4864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34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0 440 472 0 0,'0'0'1163'0'0,"14"-1"5633"0"0,0-1 4015 0 0,-13-6-9917 0 0,0-1-1 0 0,-1 0 0 0 0,0 0 1 0 0,0 0-1 0 0,-3-15 0 0 0,0-32 77 0 0,4 39-790 0 0,1 0 0 0 0,1 0 0 0 0,0 1 0 0 0,2-1 0 0 0,0 1 0 0 0,0 0 0 0 0,1 0 0 0 0,1 1 0 0 0,1 0 0 0 0,12-19 0 0 0,-12 24-120 0 0,-1 1 0 0 0,2 0 0 0 0,-1 1 0 0 0,1-1 0 0 0,0 1 0 0 0,1 1 1 0 0,0 0-1 0 0,0 1 0 0 0,0-1 0 0 0,1 2 0 0 0,0 0 0 0 0,0 0 0 0 0,1 1 1 0 0,-1 0-1 0 0,14-2 0 0 0,-11 3 12 0 0,-1 1-1 0 0,1 1 1 0 0,0 0-1 0 0,0 1 1 0 0,0 0 0 0 0,0 1-1 0 0,19 4 1 0 0,-28-5-49 0 0,1 1 1 0 0,-1 1 0 0 0,0-1 0 0 0,0 1 0 0 0,-1-1-1 0 0,1 1 1 0 0,0 1 0 0 0,-1-1 0 0 0,1 1-1 0 0,-1 0 1 0 0,1 0 0 0 0,-1 0 0 0 0,0 0-1 0 0,-1 1 1 0 0,1-1 0 0 0,-1 1 0 0 0,1 0 0 0 0,-1 0-1 0 0,0 1 1 0 0,0-1 0 0 0,-1 1 0 0 0,4 8-1 0 0,-5-10-14 0 0,-1 0 0 0 0,0 0-1 0 0,0 0 1 0 0,0 1 0 0 0,0-1-1 0 0,0 0 1 0 0,-1 0 0 0 0,1 0-1 0 0,-1 0 1 0 0,0 1 0 0 0,0-1-1 0 0,0 0 1 0 0,0-1 0 0 0,-1 1-1 0 0,1 0 1 0 0,-1 0 0 0 0,0 0-1 0 0,1-1 1 0 0,-1 1 0 0 0,-1-1-1 0 0,1 0 1 0 0,0 1 0 0 0,0-1-1 0 0,-1 0 1 0 0,0 0 0 0 0,1 0-1 0 0,-1-1 1 0 0,-3 2 0 0 0,-6 5-59 0 0,0-1 0 0 0,-1-1 0 0 0,0 0 0 0 0,-26 8 0 0 0,38-14-22 0 0,40 9-321 0 0,-12-5 341 0 0,-1 1 0 0 0,0 1 1 0 0,0 1-1 0 0,42 18 0 0 0,-57-20 43 0 0,1 1 0 0 0,-1-1-1 0 0,0 2 1 0 0,0 0 0 0 0,-1 0 0 0 0,0 1 0 0 0,0 0-1 0 0,-1 0 1 0 0,0 1 0 0 0,-1 0 0 0 0,1 1 0 0 0,7 13-1 0 0,-14-20 12 0 0,0 0 0 0 0,0 1 0 0 0,-1-1 0 0 0,1 0 0 0 0,-1 1 0 0 0,0-1 0 0 0,0 1 0 0 0,0-1 0 0 0,-1 1 0 0 0,1-1 0 0 0,-1 1 0 0 0,0-1 0 0 0,0 1 0 0 0,0 0 0 0 0,0-1 0 0 0,-1 1 0 0 0,1-1 0 0 0,-1 1 0 0 0,0 0 0 0 0,-2 4 0 0 0,0-3 28 0 0,0-1 1 0 0,0 1-1 0 0,0 0 0 0 0,-1-1 0 0 0,1 0 1 0 0,-1 0-1 0 0,0 0 0 0 0,0 0 1 0 0,-1-1-1 0 0,1 1 0 0 0,-11 5 0 0 0,0-2 55 0 0,-1 1 0 0 0,0-2 0 0 0,0 0 0 0 0,0-1 0 0 0,-1-1 0 0 0,0 0 0 0 0,-28 2 0 0 0,32-5-155 0 0,-56 1 277 0 0,65-2-437 0 0,-1 0 0 0 0,1-1 0 0 0,-1 1 0 0 0,1-1 0 0 0,0 0 0 0 0,-1 0 0 0 0,1-1 0 0 0,0 1 0 0 0,0-1 0 0 0,-1 0-1 0 0,1 0 1 0 0,-3-3 0 0 0,6 5 38 0 0,1 0-1 0 0,0-1 0 0 0,0 1 0 0 0,0 0 0 0 0,-1-1 1 0 0,1 1-1 0 0,0 0 0 0 0,0-1 0 0 0,0 1 0 0 0,0 0 0 0 0,0-1 1 0 0,0 1-1 0 0,0 0 0 0 0,0-1 0 0 0,0 1 0 0 0,0 0 1 0 0,0-1-1 0 0,0 1 0 0 0,0-1 0 0 0,0 1 0 0 0,0 0 1 0 0,0-1-1 0 0,0 1 0 0 0,0 0 0 0 0,0-1 0 0 0,0 1 0 0 0,1 0 1 0 0,-1-1-1 0 0,0 1 0 0 0,0 0 0 0 0,0-1 0 0 0,1 1 1 0 0,-1 0-1 0 0,0 0 0 0 0,0-1 0 0 0,1 1 0 0 0,-1 0 0 0 0,0 0 1 0 0,1-1-1 0 0,13-9-3482 0 0,0 3 993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12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685 28 240 0 0,'7'-26'7701'0'0,"-6"25"-7496"0"0,-1 1 1 0 0,1 0-1 0 0,0 0 1 0 0,-1 0-1 0 0,1 0 0 0 0,-1 0 1 0 0,1 0-1 0 0,-1 0 1 0 0,1 0-1 0 0,-1 0 1 0 0,1 0-1 0 0,0 0 1 0 0,-1 0-1 0 0,1 0 0 0 0,-1 0 1 0 0,1 0-1 0 0,-1 1 1 0 0,1-1-1 0 0,-1 0 1 0 0,1 0-1 0 0,-1 1 1 0 0,1-1-1 0 0,-1 0 0 0 0,1 1 1 0 0,-1-1-1 0 0,1 0 1 0 0,-1 1-1 0 0,1 0 1 0 0,10 20 2873 0 0,1 23-479 0 0,-12-44-2587 0 0,45 273 6123 0 0,6 34-2689 0 0,-32-218-2050 0 0,44 121 0 0 0,-60-200-1282 0 0,11 26 227 0 0,15 68 0 0 0,-29-98-342 0 0,-1-5 0 0 0,0 0 0 0 0,1 0 0 0 0,-1 0 0 0 0,0 0 0 0 0,0 0 0 0 0,0 0 0 0 0,0 0 0 0 0,1 0 0 0 0,-1 0 0 0 0,0-1 0 0 0,-1 1 0 0 0,1 0 0 0 0,0-1 0 0 0,0 1 0 0 0,0-1 0 0 0,0 1 0 0 0,0-1 0 0 0,0 1 0 0 0,-1-1 0 0 0,1 0 0 0 0,0 0 0 0 0,0 1 0 0 0,-1-1 0 0 0,1 0 0 0 0,0 0 0 0 0,0 0 0 0 0,-1-1 0 0 0,1 1 0 0 0,-2 0 0 0 0,-255-6 0 0 0,98-2 0 0 0,-273-25-401 0 0,426 32 404 0 0,-2 0-612 0 0,0 0 1 0 0,1 0-1 0 0,-1 1 0 0 0,0 0 0 0 0,-10 1 1 0 0,20 3-1939 0 0,0-2 1874 0 0,0-1 0 0 0,0 1 0 0 0,0 0 0 0 0,0-1 0 0 0,0 1 0 0 0,1-1 0 0 0,-1 0 0 0 0,0 1 0 0 0,1-1 0 0 0,-1 0 0 0 0,3 1 0 0 0,6 5-2428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35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8 256 0 0,'-31'8'19638'0'0,"36"-4"-19131"0"0,1-1 0 0 0,-1 0 0 0 0,1 0 0 0 0,-1 0 0 0 0,1-1 0 0 0,0 1 0 0 0,0-2 0 0 0,0 1 0 0 0,0 0 0 0 0,1-1-1 0 0,-1 0 1 0 0,0-1 0 0 0,12 0 0 0 0,15 0 585 0 0,44-7 0 0 0,-58 5-712 0 0,68-15 338 0 0,-14 3-2280 0 0,-27 10-4312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35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0 316 0 0,'-1'1'402'0'0,"0"-1"1"0"0,1 0-1 0 0,-1 0 0 0 0,1 1 1 0 0,-1-1-1 0 0,0 0 0 0 0,1 1 0 0 0,-1-1 1 0 0,1 0-1 0 0,-1 1 0 0 0,1-1 1 0 0,-1 1-1 0 0,1-1 0 0 0,-1 1 1 0 0,1-1-1 0 0,-1 1 0 0 0,1-1 1 0 0,0 1-1 0 0,-1 0 0 0 0,1-1 0 0 0,0 1 1 0 0,0 0-1 0 0,-1-1 0 0 0,1 1 1 0 0,0 0-1 0 0,0-1 0 0 0,0 1 1 0 0,0 0-1 0 0,0-1 0 0 0,0 1 1 0 0,0 1-1 0 0,1-1-14 0 0,0 0-1 0 0,0 0 1 0 0,0-1 0 0 0,0 1 0 0 0,1 0 0 0 0,-1-1-1 0 0,0 1 1 0 0,0 0 0 0 0,1-1 0 0 0,-1 1 0 0 0,0-1-1 0 0,1 0 1 0 0,-1 0 0 0 0,3 1 0 0 0,73 3 2504 0 0,-56-3-746 0 0,8 5-1758 0 0,-14-2-2820 0 0,-2-2-5586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37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63 588 0 0,'40'8'9067'0'0,"8"0"-4168"0"0,-15-3-4074 0 0,0-2 0 0 0,0-2 0 0 0,0 0 0 0 0,0-3 0 0 0,47-7 0 0 0,-75 8-712 0 0,0-1 0 0 0,0-1 0 0 0,0 1 0 0 0,0-1 0 0 0,0 0 1 0 0,0 0-1 0 0,0 0 0 0 0,-1-1 0 0 0,0 1 0 0 0,0-1 0 0 0,0 0 0 0 0,0-1 1 0 0,0 1-1 0 0,-1-1 0 0 0,0 1 0 0 0,0-1 0 0 0,0 0 0 0 0,3-9 0 0 0,-6 13 559 0 0,6 36-110 0 0,1 61 1052 0 0,34 160-1 0 0,-21-164-529 0 0,-20-90-1111 0 0,-3 1-194 0 0,3-3 205 0 0,0 1 0 0 0,-1 0 0 0 0,1 0 1 0 0,-1-1-1 0 0,0 1 0 0 0,1 0 1 0 0,-1-1-1 0 0,1 1 0 0 0,-1 0 0 0 0,0-1 1 0 0,0 1-1 0 0,1-1 0 0 0,-1 1 1 0 0,0-1-1 0 0,0 0 0 0 0,0 1 0 0 0,1-1 1 0 0,-1 0-1 0 0,0 0 0 0 0,0 1 1 0 0,0-1-1 0 0,0 0 0 0 0,-1 0 0 0 0,-155 4-467 0 0,70-3 747 0 0,-92 13-1 0 0,176-14-166 0 0,0 1 1 0 0,0-1 0 0 0,0 1 0 0 0,1 0-1 0 0,-1 0 1 0 0,0 0 0 0 0,1 0-1 0 0,-1 0 1 0 0,1 0 0 0 0,-4 3-1 0 0,6 4 964 0 0,20 0-467 0 0,45 4 268 0 0,0-3 0 0 0,119 3 1 0 0,-116-12-4609 0 0,-1 1-4130 0 0,-50-1 5028 0 0,0 0-145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37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8877 0 0,'6'-4'13356'0'0,"8"-3"-9701"0"0,143 0 998 0 0,-66 5-6178 0 0,-46-1-3369 0 0,-1-1-3979 0 0,-30 3 6257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38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146 138 276 0 0,'-4'-5'810'0'0,"0"0"0"0"0,0 0 0 0 0,-1 0 0 0 0,1 0 0 0 0,-1 1 0 0 0,0 0 0 0 0,0 0 0 0 0,0 0 0 0 0,-1 1 0 0 0,-7-5 0 0 0,10 6-299 0 0,-1 1 1 0 0,1-1-1 0 0,-1 1 1 0 0,1-1-1 0 0,-1 1 1 0 0,0 0-1 0 0,1 1 1 0 0,-1-1-1 0 0,0 0 1 0 0,0 1-1 0 0,0 0 1 0 0,1 0-1 0 0,-1 0 1 0 0,0 1-1 0 0,0-1 1 0 0,0 1-1 0 0,1 0 1 0 0,-8 2-1 0 0,11-2-409 0 0,-1-1 0 0 0,0 1 0 0 0,0 0-1 0 0,1 0 1 0 0,-1-1 0 0 0,1 1-1 0 0,-1 0 1 0 0,1 0 0 0 0,-1 0-1 0 0,1 0 1 0 0,-1 0 0 0 0,1-1 0 0 0,0 1-1 0 0,-1 0 1 0 0,1 0 0 0 0,0 0-1 0 0,0 0 1 0 0,0 0 0 0 0,0 0 0 0 0,0 0-1 0 0,0 0 1 0 0,0 0 0 0 0,0 0-1 0 0,0 0 1 0 0,0 0 0 0 0,1 0 0 0 0,-1 0-1 0 0,0 0 1 0 0,1 0 0 0 0,-1 0-1 0 0,0 0 1 0 0,1 0 0 0 0,0-1-1 0 0,-1 1 1 0 0,1 0 0 0 0,-1 0 0 0 0,1 0-1 0 0,0-1 1 0 0,-1 1 0 0 0,1 0-1 0 0,1 0 1 0 0,32 36 684 0 0,-30-33-564 0 0,44 38 680 0 0,2-2 0 0 0,64 39 1 0 0,-71-51-519 0 0,0 2 1 0 0,-2 1 0 0 0,-2 2 0 0 0,48 51 0 0 0,-86-83-374 0 0,0 0 0 0 0,0 1 0 0 0,1-1 1 0 0,-1 0-1 0 0,0 1 0 0 0,0-1 0 0 0,0 1 1 0 0,0-1-1 0 0,-1 1 0 0 0,1-1 0 0 0,0 1 0 0 0,0 0 1 0 0,-1-1-1 0 0,0 1 0 0 0,1 0 0 0 0,-1-1 1 0 0,0 1-1 0 0,1 0 0 0 0,-1 0 0 0 0,0-1 1 0 0,0 1-1 0 0,-1 0 0 0 0,1 0 0 0 0,0-1 0 0 0,-1 1 1 0 0,1 0-1 0 0,-1-1 0 0 0,1 1 0 0 0,-1 0 1 0 0,0-1-1 0 0,1 1 0 0 0,-1-1 0 0 0,-2 3 1 0 0,0-1-10 0 0,0-1 0 0 0,0 1 0 0 0,0 0 0 0 0,-1-1 0 0 0,1 0 0 0 0,-1 0 0 0 0,0 0 0 0 0,0 0 0 0 0,0-1 1 0 0,0 1-1 0 0,0-1 0 0 0,0 0 0 0 0,-4 0 0 0 0,-6 1-21 0 0,1-1 1 0 0,-1 0-1 0 0,0-1 1 0 0,1-1-1 0 0,-1 0 1 0 0,1-1-1 0 0,-1 0 0 0 0,-24-8 1 0 0,-16-14-80 0 0,24 3 0 0 0,28 19 80 0 0,0 0 1 0 0,0 0-1 0 0,0 0 1 0 0,0 0 0 0 0,1 0-1 0 0,-1 0 1 0 0,1 0-1 0 0,-1-1 1 0 0,1 1-1 0 0,0 0 1 0 0,0-1 0 0 0,0 1-1 0 0,0-1 1 0 0,0 0-1 0 0,1 1 1 0 0,-1-1 0 0 0,1 1-1 0 0,0-1 1 0 0,0 0-1 0 0,0 0 1 0 0,0 1 0 0 0,0-1-1 0 0,1 0 1 0 0,-1 1-1 0 0,1-1 1 0 0,-1 1-1 0 0,1-1 1 0 0,0 1 0 0 0,0-1-1 0 0,0 1 1 0 0,0-1-1 0 0,1 1 1 0 0,-1 0 0 0 0,3-3-1 0 0,6-10-63 0 0,2 1 0 0 0,0 0 0 0 0,1 0 0 0 0,16-13 0 0 0,5-6-106 0 0,-30 28 167 0 0,9-10-110 0 0,0 0 0 0 0,-2 0 0 0 0,1-2 0 0 0,14-28 0 0 0,-24 41 100 0 0,-1 0-1 0 0,1 0 0 0 0,0 0 1 0 0,-1-1-1 0 0,0 1 1 0 0,0 0-1 0 0,-1-1 0 0 0,1 1 1 0 0,-1 0-1 0 0,0-1 1 0 0,0 1-1 0 0,0-1 0 0 0,-1 1 1 0 0,1-1-1 0 0,-1 1 1 0 0,0 0-1 0 0,0 0 0 0 0,-1-1 1 0 0,1 1-1 0 0,-1 0 1 0 0,0 0-1 0 0,0 0 0 0 0,-1 0 1 0 0,1 1-1 0 0,-1-1 1 0 0,-4-4-1 0 0,-5-4-97 0 0,-1 1 0 0 0,0 0 0 0 0,-1 0 0 0 0,-1 2 0 0 0,1 0 1 0 0,-1 0-1 0 0,-1 2 0 0 0,0 0 0 0 0,0 0 0 0 0,0 2 0 0 0,-1 0 0 0 0,1 1 0 0 0,-1 0 0 0 0,0 1 0 0 0,-28 0 0 0 0,27 6-1464 0 0,9 2-1102 0 0,11 3-4213 0 0,4-3 4691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38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0 636 0 0,'0'1'652'0'0,"0"1"0"0"0,0-1 0 0 0,0 0 0 0 0,0 1 0 0 0,0-1 0 0 0,0 0 0 0 0,0 0 0 0 0,0 1 0 0 0,1-1 0 0 0,-1 0 0 0 0,0 0 0 0 0,1 1 0 0 0,-1-1-1 0 0,1 0 1 0 0,-1 0 0 0 0,1 0 0 0 0,0 0 0 0 0,-1 0 0 0 0,1 0 0 0 0,0 0 0 0 0,1 2 0 0 0,29 16 4804 0 0,-14-13-4868 0 0,0-1 0 0 0,26 4 0 0 0,-32-7 558 0 0,40 8-259 0 0,2-2-1 0 0,-1-1 0 0 0,1-4 1 0 0,0-1-1 0 0,69-8 0 0 0,-103 5-2057 0 0,-6 1-1876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38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0 476 0 0,'-18'23'5482'0'0,"18"-22"-5233"0"0,0-1-1 0 0,0 1 0 0 0,0-1 0 0 0,-1 1 0 0 0,1-1 1 0 0,0 1-1 0 0,0-1 0 0 0,0 1 0 0 0,0-1 0 0 0,0 1 0 0 0,0-1 1 0 0,0 1-1 0 0,0-1 0 0 0,0 1 0 0 0,1-1 0 0 0,-1 1 1 0 0,0-1-1 0 0,0 1 0 0 0,0-1 0 0 0,1 1 0 0 0,-1-1 0 0 0,0 1 1 0 0,0-1-1 0 0,1 1 0 0 0,-1-1 0 0 0,1 1 0 0 0,21 9 6302 0 0,0-5-4959 0 0,-10-3-2130 0 0,28 4 2847 0 0,67 3-1 0 0,-75-7-5408 0 0,0 0-3932 0 0,-25-1 4504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39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11 135 816 0 0,'-1'-1'413'0'0,"1"1"0"0"0,-1-1 0 0 0,0 0 0 0 0,0 0 0 0 0,1 1 1 0 0,-1-1-1 0 0,0 0 0 0 0,1 0 0 0 0,-1 0 0 0 0,1 0 0 0 0,-1 0 0 0 0,1 0 0 0 0,-1 0 0 0 0,1 0 0 0 0,0 0 0 0 0,0 0 0 0 0,-1 0 1 0 0,1 0-1 0 0,0 0 0 0 0,0 0 0 0 0,0 0 0 0 0,0 0 0 0 0,0 0 0 0 0,0 0 0 0 0,0 0 0 0 0,1 0 0 0 0,-1-2 0 0 0,17-1 5555 0 0,2 4-6408 0 0,189-10 5731 0 0,-184 7-4941 0 0,0-2 0 0 0,0 0 0 0 0,-1-1 0 0 0,0-1 0 0 0,0-2 0 0 0,35-17 0 0 0,-45 18-179 0 0,1 2-1 0 0,0 0 1 0 0,16-5 0 0 0,-30 11-164 0 0,1 0 1 0 0,-1 0-1 0 0,1 0 0 0 0,0 0 1 0 0,-1 0-1 0 0,1 1 1 0 0,-1-1-1 0 0,1 0 0 0 0,0 1 1 0 0,-1-1-1 0 0,1 0 1 0 0,-1 1-1 0 0,1-1 0 0 0,-1 0 1 0 0,0 1-1 0 0,1-1 1 0 0,-1 1-1 0 0,1-1 0 0 0,-1 1 1 0 0,0-1-1 0 0,1 1 1 0 0,-1-1-1 0 0,0 1 0 0 0,0 0 1 0 0,1-1-1 0 0,-1 1 1 0 0,0-1-1 0 0,0 1 0 0 0,0 0 1 0 0,0-1-1 0 0,0 1 1 0 0,1-1-1 0 0,-1 1 0 0 0,-1 0 1 0 0,1-1-1 0 0,0 1 1 0 0,0 0-1 0 0,0 0 1 0 0,-1 25 71 0 0,-5 11-49 0 0,-4 18 94 0 0,-22 82 214 0 0,15-66-408 0 0,6-23-170 0 0,12-19-1972 0 0,1-20-839 0 0,-1 1-3723 0 0,-1-5 4228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39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7709 0 0,'-6'0'918'0'0,"-35"1"9773"0"0,35 1-6036 0 0,24 3-3714 0 0,33 2 322 0 0,81 0-1 0 0,-26-3-344 0 0,115 8 883 0 0,-127-10-5636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40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10 64 0 0,'-1'0'310'0'0,"1"0"0"0"0,-1 0 0 0 0,0 0 0 0 0,1 0-1 0 0,-1 0 1 0 0,0 1 0 0 0,1-1 0 0 0,-1 0 0 0 0,0 0 0 0 0,1 1 0 0 0,-1-1 0 0 0,0 0 0 0 0,1 1 0 0 0,-1-1-1 0 0,1 0 1 0 0,-1 1 0 0 0,0-1 0 0 0,1 1 0 0 0,-1-1 0 0 0,1 1 0 0 0,0-1 0 0 0,-1 1 0 0 0,1 0 0 0 0,-1-1-1 0 0,1 1 1 0 0,-1 0 0 0 0,18 4 4111 0 0,32-3-880 0 0,152-11 2447 0 0,122-2-1026 0 0,-271 8-4446 0 0,30-1-199 0 0,-33 11-3860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27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5 224 0 0,'-5'-1'1202'0'0,"1"0"-1"0"0,-1 0 1 0 0,1 0 0 0 0,-1 1-1 0 0,1-1 1 0 0,-1 1 0 0 0,0 0-1 0 0,1 1 1 0 0,-1-1 0 0 0,1 1-1 0 0,-1 0 1 0 0,-4 2 0 0 0,6-2-863 0 0,1 0 0 0 0,0 1 0 0 0,0 0 1 0 0,0-1-1 0 0,0 1 0 0 0,0 0 0 0 0,0 0 1 0 0,0 0-1 0 0,1 0 0 0 0,-1 1 1 0 0,1-1-1 0 0,0 0 0 0 0,-1 1 0 0 0,1-1 1 0 0,0 1-1 0 0,0-1 0 0 0,1 1 0 0 0,-1-1 1 0 0,0 1-1 0 0,1-1 0 0 0,0 1 1 0 0,-1 3-1 0 0,1-2-104 0 0,0 0 1 0 0,0 0 0 0 0,0 0-1 0 0,0 0 1 0 0,1-1 0 0 0,-1 1-1 0 0,1 0 1 0 0,0 0-1 0 0,0 0 1 0 0,0-1 0 0 0,1 1-1 0 0,-1-1 1 0 0,1 1-1 0 0,4 5 1 0 0,-2-3-1 0 0,0-1-1 0 0,1 1 1 0 0,0-1-1 0 0,0 0 1 0 0,1 0-1 0 0,-1-1 1 0 0,12 7 0 0 0,-10-6-151 0 0,2 0 1 0 0,-1-1-1 0 0,0 0 1 0 0,1 0 0 0 0,0-1-1 0 0,0-1 1 0 0,0 1-1 0 0,0-1 1 0 0,0-1 0 0 0,1 0-1 0 0,-1 0 1 0 0,16-1-1 0 0,-20-1-96 0 0,1 0-1 0 0,-1-1 0 0 0,1 0 0 0 0,-1 0 1 0 0,0 0-1 0 0,0-1 0 0 0,0 1 0 0 0,0-1 0 0 0,-1 0 1 0 0,1-1-1 0 0,7-6 0 0 0,3-5 32 0 0,24-32 0 0 0,-11 13 428 0 0,-27 33-424 0 0,0 1 1 0 0,-1-1 0 0 0,1 1-1 0 0,0 0 1 0 0,-1-1-1 0 0,1 1 1 0 0,0 0-1 0 0,0-1 1 0 0,-1 1 0 0 0,1 0-1 0 0,0 0 1 0 0,0 0-1 0 0,0 0 1 0 0,-1 0 0 0 0,1 0-1 0 0,0 0 1 0 0,0 0-1 0 0,-1 0 1 0 0,1 0-1 0 0,0 0 1 0 0,0 1 0 0 0,0-1-1 0 0,-1 0 1 0 0,1 0-1 0 0,0 1 1 0 0,-1-1 0 0 0,2 1-1 0 0,26 16-1303 0 0,-2-3-1023 0 0,21-5-7115 0 0,-30-9 6309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12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1 484 0 0,'-9'-1'9703'0'0,"4"4"-9764"0"0,4 0 517 0 0,-1 0 1 0 0,1 0-1 0 0,0 1 0 0 0,0-1 1 0 0,0 0-1 0 0,1 1 1 0 0,-1-1-1 0 0,1 1 1 0 0,0-1-1 0 0,-1 1 1 0 0,2 6-1 0 0,-1 1 556 0 0,0 53 2483 0 0,8 75 0 0 0,0-36-1538 0 0,-6 14-20 0 0,4 58 963 0 0,-6-175-2981 0 0,0 0-1 0 0,0 0 0 0 0,0 1 0 0 0,0-1 0 0 0,0 0 0 0 0,0 0 0 0 0,0 1 0 0 0,0-1 0 0 0,0 0 0 0 0,1 0 1 0 0,-1 1-1 0 0,0-1 0 0 0,0 0 0 0 0,0 0 0 0 0,0 1 0 0 0,0-1 0 0 0,0 0 0 0 0,0 0 0 0 0,1 0 1 0 0,-1 1-1 0 0,0-1 0 0 0,0 0 0 0 0,0 0 0 0 0,0 0 0 0 0,1 0 0 0 0,-1 1 0 0 0,0-1 0 0 0,0 0 0 0 0,1 0 1 0 0,-1 0-1 0 0,0 0 0 0 0,0 0 0 0 0,0 0 0 0 0,1 0 0 0 0,-1 0 0 0 0,0 0 0 0 0,0 0 0 0 0,1 0 1 0 0,-1 0-1 0 0,0 0 0 0 0,0 0 0 0 0,1 0 0 0 0,-1 0 0 0 0,0 0 0 0 0,1 0 0 0 0,21-15-11441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40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369 0 784 0 0,'-16'19'10944'0'0,"1"1"-5462"0"0,-21 23-3370 0 0,7-15-382 0 0,-97 63 1695 0 0,1-2 287 0 0,124-88-3648 0 0,-1 0 1 0 0,1 0 0 0 0,-1 0-1 0 0,1 0 1 0 0,-1 0-1 0 0,1 0 1 0 0,0 1 0 0 0,0-1-1 0 0,0 1 1 0 0,0-1 0 0 0,0 1-1 0 0,0-1 1 0 0,0 1 0 0 0,0-1-1 0 0,0 1 1 0 0,1 0 0 0 0,-1 0-1 0 0,1-1 1 0 0,-1 1-1 0 0,1 0 1 0 0,0 0 0 0 0,0-1-1 0 0,0 1 1 0 0,0 0 0 0 0,0 0-1 0 0,0 2 1 0 0,1-2-16 0 0,1 1 0 0 0,-1-1 0 0 0,1 0 1 0 0,-1 0-1 0 0,1 1 0 0 0,0-1 0 0 0,0 0 0 0 0,0 0 0 0 0,0-1 1 0 0,0 1-1 0 0,0 0 0 0 0,0-1 0 0 0,1 1 0 0 0,-1-1 0 0 0,4 2 1 0 0,9 4 15 0 0,2-1 1 0 0,-1-1 0 0 0,1 0 0 0 0,23 3 0 0 0,-36-7-119 0 0,23 4-1327 0 0,1-1 1 0 0,32-1 0 0 0,-50-3-478 0 0,0 0 0 0 0,0-2 1 0 0,-1 1-1 0 0,1-1 0 0 0,16-6 1 0 0,-13 8 5517 0 0,-21 22-1088 0 0,-4 33 2011 0 0,2-4-2572 0 0,1-19-5431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41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6 440 0 0,'6'-5'14362'0'0,"-2"27"-9496"0"0,-1 30-2554 0 0,-5-29-1490 0 0,-1 0 0 0 0,-1 0 0 0 0,-1 0 0 0 0,-13 38 0 0 0,9-33-571 0 0,8-26-429 0 0,-1 14-1131 0 0,4-10-1689 0 0,14-2-6149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41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16 308 0 0,'64'-5'12194'0'0,"0"4"-5484"0"0,56-5-1530 0 0,-110 5-7196 0 0,-3 1-765 0 0,-1-1-2199 0 0,0 0 2474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42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212 167 464 0 0,'-2'-6'410'0'0,"0"1"-1"0"0,0-1 1 0 0,-1 1 0 0 0,0 0-1 0 0,0 0 1 0 0,0 0 0 0 0,-1 0-1 0 0,1 1 1 0 0,-1-1-1 0 0,0 1 1 0 0,-1 0 0 0 0,1 0-1 0 0,-1 0 1 0 0,1 1 0 0 0,-1-1-1 0 0,0 1 1 0 0,-1 0 0 0 0,-6-2-1 0 0,5 2 123 0 0,1 0 0 0 0,-1 0-1 0 0,0 1 1 0 0,0 0 0 0 0,0 0-1 0 0,0 0 1 0 0,0 1 0 0 0,0 0 0 0 0,0 1-1 0 0,-1 0 1 0 0,1 0 0 0 0,0 0-1 0 0,0 1 1 0 0,-11 2 0 0 0,17-2-432 0 0,0-1-1 0 0,0 1 1 0 0,0-1 0 0 0,0 1 0 0 0,0 0 0 0 0,0 0-1 0 0,0-1 1 0 0,0 1 0 0 0,1 0 0 0 0,-1 0 0 0 0,0 0-1 0 0,0 0 1 0 0,1 0 0 0 0,-1 0 0 0 0,0 0-1 0 0,1 0 1 0 0,-1 0 0 0 0,1 0 0 0 0,-1 1 0 0 0,1-1-1 0 0,0 0 1 0 0,0 0 0 0 0,-1 0 0 0 0,1 0 0 0 0,0 1-1 0 0,0-1 1 0 0,0 0 0 0 0,0 0 0 0 0,0 1 0 0 0,1-1-1 0 0,-1 0 1 0 0,0 0 0 0 0,0 0 0 0 0,1 0 0 0 0,-1 1-1 0 0,1-1 1 0 0,-1 0 0 0 0,1 0 0 0 0,-1 0-1 0 0,1 0 1 0 0,1 2 0 0 0,30 44 850 0 0,-31-45-859 0 0,30 32 641 0 0,1-1 0 0 0,51 41 1 0 0,-54-51-392 0 0,-1 2 1 0 0,-1 0-1 0 0,-2 2 1 0 0,39 52 0 0 0,-61-76-294 0 0,-1 1 0 0 0,1 0 0 0 0,-1 0 0 0 0,0 0-1 0 0,0 0 1 0 0,-1 0 0 0 0,1 0 0 0 0,-1 0 0 0 0,0 1 0 0 0,0-1 0 0 0,0 1 0 0 0,-1-1 0 0 0,0 0 0 0 0,1 1 0 0 0,-2 5 0 0 0,0-7-31 0 0,0 0 1 0 0,0 0-1 0 0,0 0 1 0 0,-1-1-1 0 0,1 1 0 0 0,-1-1 1 0 0,1 1-1 0 0,-1-1 0 0 0,0 1 1 0 0,0-1-1 0 0,0 0 0 0 0,0 0 1 0 0,-1 0-1 0 0,1 0 1 0 0,-1-1-1 0 0,1 1 0 0 0,-1 0 1 0 0,1-1-1 0 0,-1 0 0 0 0,0 0 1 0 0,0 0-1 0 0,-5 2 0 0 0,-6 1-49 0 0,1-1 0 0 0,-1-1-1 0 0,0 0 1 0 0,-1 0 0 0 0,1-2-1 0 0,0 1 1 0 0,0-2 0 0 0,-25-4-1 0 0,29 4-5 0 0,0-1 0 0 0,0 0 0 0 0,0-1-1 0 0,0 0 1 0 0,1-1 0 0 0,-1 0 0 0 0,1 0 0 0 0,0-1 0 0 0,0 0 0 0 0,1-1-1 0 0,-1 0 1 0 0,-13-13 0 0 0,20 17 5 0 0,0 0 0 0 0,0-1 0 0 0,0 0 0 0 0,0 1 0 0 0,0-1 0 0 0,0 0 0 0 0,1 0 0 0 0,0 0 0 0 0,-1 0 0 0 0,1 0 0 0 0,0 0 0 0 0,0 0 0 0 0,1 0 0 0 0,-1-1 0 0 0,1 1 0 0 0,-1 0-1 0 0,1 0 1 0 0,0-1 0 0 0,1-5 0 0 0,0 4 4 0 0,1 0-1 0 0,-1 0 1 0 0,1 1-1 0 0,0-1 1 0 0,1 0-1 0 0,-1 0 1 0 0,1 1-1 0 0,0 0 1 0 0,0-1-1 0 0,1 1 1 0 0,4-5-1 0 0,11-8-23 0 0,0 1 0 0 0,2 1 0 0 0,-1 0 0 0 0,27-12 0 0 0,-33 19 21 0 0,13-8-8 0 0,64-42-82 0 0,-85 53 108 0 0,1 0 1 0 0,-1 0-1 0 0,-1-1 1 0 0,1 1-1 0 0,-1-1 1 0 0,0-1-1 0 0,0 1 1 0 0,-1-1-1 0 0,0 1 1 0 0,6-15-1 0 0,-9 18-1 0 0,-1-1 1 0 0,1 1-1 0 0,-1 0 0 0 0,0-1 1 0 0,0 1-1 0 0,0-1 0 0 0,-1 1 0 0 0,1-1 1 0 0,-1 1-1 0 0,0 0 0 0 0,0-1 0 0 0,0 1 1 0 0,0 0-1 0 0,-1 0 0 0 0,1 0 1 0 0,-1 0-1 0 0,0 0 0 0 0,1 0 0 0 0,-2 0 1 0 0,1 0-1 0 0,0 1 0 0 0,0-1 0 0 0,-1 1 1 0 0,0 0-1 0 0,1 0 0 0 0,-1 0 1 0 0,-5-3-1 0 0,-8-6-30 0 0,0 1 0 0 0,-1 1 1 0 0,-26-11-1 0 0,-37-8-12 0 0,75 27-167 0 0,0-1-1 0 0,0 1 1 0 0,0 0 0 0 0,0 1-1 0 0,0-1 1 0 0,0 1 0 0 0,0 0-1 0 0,0 1 1 0 0,0-1 0 0 0,0 1-1 0 0,0 0 1 0 0,0 0 0 0 0,0 0 0 0 0,-5 3-1 0 0,9-4 1 0 0,1 1 1 0 0,-1-1-1 0 0,1 0 0 0 0,0 1 0 0 0,-1-1 0 0 0,1 1 1 0 0,0-1-1 0 0,-1 1 0 0 0,1-1 0 0 0,0 1 1 0 0,0-1-1 0 0,-1 1 0 0 0,1-1 0 0 0,0 1 0 0 0,0-1 1 0 0,0 1-1 0 0,0-1 0 0 0,0 1 0 0 0,0-1 0 0 0,0 1 1 0 0,0 0-1 0 0,0-1 0 0 0,0 1 0 0 0,0-1 0 0 0,0 1 1 0 0,0-1-1 0 0,0 1 0 0 0,0-1 0 0 0,1 1 1 0 0,-1-1-1 0 0,0 1 0 0 0,0-1 0 0 0,1 1 0 0 0,-1 0 300 0 0,4 7-2233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43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5 184 0 0,'-12'-5'17934'0'0,"32"11"-16506"0"0,1-1 1 0 0,-1-1 0 0 0,1 0 0 0 0,38 0-1 0 0,94-6 767 0 0,-88 0-1506 0 0,44-3 249 0 0,-33 0-339 0 0,-25 4-377 0 0,-42 1-1061 0 0,16-2 668 0 0,-14 4-3756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43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48 0 0,'-24'13'3402'0'0,"5"5"4356"0"0,16-15-6558 0 0,5-1-766 0 0,0 0-1 0 0,0 0 0 0 0,0 0 0 0 0,0 0 0 0 0,1-1 0 0 0,-1 1 0 0 0,0-1 0 0 0,1 1 0 0 0,-1-1 0 0 0,1 0 1 0 0,5 2-1 0 0,23 7 759 0 0,1-2 0 0 0,1 0 1 0 0,0-3-1 0 0,0-1 1 0 0,0-1-1 0 0,50-2 0 0 0,45 4-529 0 0,-116-3-2415 0 0,-3 0-901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53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3 240 0 0,'-1'-2'12725'0'0,"-7"19"-9615"0"0,-7 30-1993 0 0,14-22-2395 0 0,6-2-3767 0 0,-2-16 3181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51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84 0 0,'0'0'284'0'0,"-1"0"0"0"0,1 0-1 0 0,0 0 1 0 0,-1 0 0 0 0,1 0 0 0 0,-1 0-1 0 0,1 1 1 0 0,-1-1 0 0 0,1 0 0 0 0,0 0-1 0 0,-1 0 1 0 0,1 0 0 0 0,-1 1 0 0 0,1-1-1 0 0,0 0 1 0 0,-1 1 568 0 0,1-1-569 0 0,-1 1 1 0 0,1-1 0 0 0,0 1 0 0 0,-1-1-1 0 0,1 0 1 0 0,0 1 0 0 0,0-1 0 0 0,0 0-1 0 0,0 1 1 0 0,-1-1 0 0 0,1 1 0 0 0,0-1-1 0 0,0 1 1 0 0,0-1 0 0 0,0 0 0 0 0,0 1-1 0 0,0-1 1 0 0,0 1 0 0 0,0-1 0 0 0,0 1 0 0 0,0-1-1 0 0,0 1 1 0 0,20 12 3975 0 0,33 2-1529 0 0,126 11 3412 0 0,-59-20-6421 0 0,-119-6-199 0 0,8 0-1434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53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 73 20 0 0,'2'-4'1068'0'0,"-1"-1"0"0"0,1 0 0 0 0,-1 1-1 0 0,0-1 1 0 0,0 0 0 0 0,-1 0 0 0 0,1-7 0 0 0,-1 11-243 0 0,-18-25 4994 0 0,11 26-5578 0 0,1 0 1 0 0,-1 0 0 0 0,1 0-1 0 0,0 1 1 0 0,-1-1-1 0 0,1 1 1 0 0,0 1-1 0 0,-1 0 1 0 0,1-1 0 0 0,0 2-1 0 0,0-1 1 0 0,1 1-1 0 0,-1 0 1 0 0,0 0 0 0 0,1 1-1 0 0,0-1 1 0 0,-6 6-1 0 0,-14 11 188 0 0,1 1 0 0 0,-23 27 0 0 0,36-36-109 0 0,-4 5 5 0 0,0 0 1 0 0,1 1-1 0 0,1 1 1 0 0,0 0-1 0 0,-11 24 1 0 0,19-32-132 0 0,0 0 1 0 0,1 0-1 0 0,0 0 1 0 0,1 1-1 0 0,0-1 0 0 0,1 1 1 0 0,0-1-1 0 0,1 1 0 0 0,0 0 1 0 0,1 0-1 0 0,2 20 1 0 0,-1-26-129 0 0,1 0-1 0 0,-1 0 1 0 0,1 1 0 0 0,1-1 0 0 0,-1-1 0 0 0,1 1 0 0 0,0 0 0 0 0,0 0-1 0 0,1-1 1 0 0,0 0 0 0 0,0 0 0 0 0,0 0 0 0 0,0 0 0 0 0,7 5 0 0 0,-2-3-33 0 0,0-1 0 0 0,0 0 1 0 0,0-1-1 0 0,0 1 0 0 0,1-2 0 0 0,0 1 1 0 0,0-1-1 0 0,15 3 0 0 0,-15-4-29 0 0,0-1 0 0 0,0 0-1 0 0,1 0 1 0 0,-1-1 0 0 0,0 0 0 0 0,1-1-1 0 0,-1 0 1 0 0,1-1 0 0 0,-1 0-1 0 0,0-1 1 0 0,1 0 0 0 0,-1 0 0 0 0,0-1-1 0 0,-1-1 1 0 0,1 1 0 0 0,0-2 0 0 0,-1 1-1 0 0,0-1 1 0 0,10-7 0 0 0,-17 11-8 0 0,-1 0 1 0 0,1 0-1 0 0,-1-1 1 0 0,1 1-1 0 0,-1 0 1 0 0,1 0-1 0 0,-1-1 1 0 0,0 1-1 0 0,0-1 1 0 0,0 0-1 0 0,0 1 1 0 0,0-1-1 0 0,0 0 1 0 0,0 1-1 0 0,0-1 1 0 0,-1 0 0 0 0,1 0-1 0 0,0 0 1 0 0,-1 1-1 0 0,0-1 1 0 0,1 0-1 0 0,-1 0 1 0 0,0 0-1 0 0,0 0 1 0 0,0 0-1 0 0,0 0 1 0 0,-1 0-1 0 0,1 0 1 0 0,0 0-1 0 0,-1 1 1 0 0,0-1-1 0 0,1 0 1 0 0,-1 0-1 0 0,0 0 1 0 0,0 1-1 0 0,0-1 1 0 0,0 0-1 0 0,0 1 1 0 0,0-1-1 0 0,0 1 1 0 0,0-1-1 0 0,-1 1 1 0 0,-1-2-1 0 0,-1 0-24 0 0,-1 0-1 0 0,1 0 1 0 0,0 0 0 0 0,-1 1-1 0 0,1 0 1 0 0,-1 0-1 0 0,0 0 1 0 0,0 0-1 0 0,0 1 1 0 0,0 0-1 0 0,0 0 1 0 0,0 0-1 0 0,0 1 1 0 0,0-1 0 0 0,-9 2-1 0 0,0 1-115 0 0,-1 2 1 0 0,1 0-1 0 0,-1 1 0 0 0,1 0 1 0 0,1 1-1 0 0,-1 1 0 0 0,-19 12 0 0 0,17-10-619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53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1 620 0 0,'3'3'10349'0'0,"3"-2"-10422"0"0,11-3 2305 0 0,-2 1-708 0 0,0 0 1 0 0,0 0 0 0 0,0 2-1 0 0,0 0 1 0 0,23 4-1 0 0,-34-4-1393 0 0,-1 0-1 0 0,0 0 0 0 0,0 0 0 0 0,0 0 0 0 0,0 1 0 0 0,0-1 0 0 0,0 1 0 0 0,-1 0 1 0 0,1 0-1 0 0,0 0 0 0 0,-1 0 0 0 0,0 1 0 0 0,1-1 0 0 0,-1 0 0 0 0,0 1 1 0 0,0 0-1 0 0,0-1 0 0 0,-1 1 0 0 0,1 0 0 0 0,-1 0 0 0 0,1 0 0 0 0,-1 0 1 0 0,0 0-1 0 0,0 0 0 0 0,0 1 0 0 0,-1-1 0 0 0,1 0 0 0 0,-1 0 0 0 0,0 1 1 0 0,0-1-1 0 0,0 4 0 0 0,-1 7-75 0 0,0-1 1 0 0,0 0-1 0 0,-2 0 0 0 0,1-1 1 0 0,-2 1-1 0 0,0 0 1 0 0,0-1-1 0 0,-1 0 0 0 0,0 0 1 0 0,-2 0-1 0 0,1-1 1 0 0,-1 0-1 0 0,-16 20 0 0 0,6-13-115 0 0,0 0-1 0 0,-1-1 0 0 0,-1 0 1 0 0,-1-2-1 0 0,0-1 0 0 0,-31 18 0 0 0,50-32 30 0 0,97 19 66 0 0,-53-11-553 0 0,52 6 1599 0 0,-48-16-4400 0 0,-2-12-5916 0 0,-37 9 6697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13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1 464 0 0,'6'47'12647'0'0,"-2"47"-7126"0"0,2 24-3203 0 0,16 77 913 0 0,-12-112-7031 0 0,-8-65-2092 0 0,-2-12 3408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54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93 772 0 0,'0'0'2910'0'0,"17"-23"5126"0"0,69-11 919 0 0,-6 3-8771 0 0,-70 26-7138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54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1 572 0 0,'-8'5'1070'0'0,"-1"0"-1"0"0,1 1 1 0 0,0 0-1 0 0,0 0 1 0 0,1 1-1 0 0,-1 0 1 0 0,2 0-1 0 0,-1 1 1 0 0,1-1-1 0 0,-6 10 1 0 0,-1 3 734 0 0,1 1 0 0 0,1 0 1 0 0,-9 24-1 0 0,19-43-1630 0 0,0 0 1 0 0,0 0-1 0 0,0-1 1 0 0,1 1-1 0 0,-1 0 1 0 0,1 0-1 0 0,-1 0 1 0 0,1 0 0 0 0,-1 0-1 0 0,1 0 1 0 0,0-1-1 0 0,0 1 1 0 0,0 0-1 0 0,0 0 1 0 0,0 0-1 0 0,1 0 1 0 0,-1 0-1 0 0,1 0 1 0 0,-1 0-1 0 0,2 3 1 0 0,0-4-43 0 0,0 1 0 0 0,0-1 1 0 0,0 1-1 0 0,1-1 0 0 0,-1 0 0 0 0,0 0 0 0 0,1 0 1 0 0,-1 0-1 0 0,0 0 0 0 0,1-1 0 0 0,-1 1 0 0 0,1-1 1 0 0,-1 0-1 0 0,1 1 0 0 0,-1-1 0 0 0,4-1 0 0 0,12 3 158 0 0,0 0 0 0 0,0 1 0 0 0,-1 0 0 0 0,31 11 1 0 0,-42-12-275 0 0,-1 0 0 0 0,1 0 0 0 0,-1 1 1 0 0,0 0-1 0 0,0 0 0 0 0,0 0 1 0 0,0 0-1 0 0,0 1 0 0 0,-1 0 1 0 0,1 0-1 0 0,-1 0 0 0 0,0 0 1 0 0,0 1-1 0 0,-1 0 0 0 0,0-1 1 0 0,1 1-1 0 0,-1 1 0 0 0,2 4 1 0 0,-5-7-16 0 0,1 0 1 0 0,-1-1 0 0 0,1 1 0 0 0,-1 0 0 0 0,0 0 0 0 0,0-1 0 0 0,0 1 0 0 0,-1 0 0 0 0,1-1 0 0 0,-1 1 0 0 0,1 0 0 0 0,-1-1 0 0 0,0 1 0 0 0,0-1 0 0 0,0 1 0 0 0,0-1 0 0 0,-1 1 0 0 0,1-1 0 0 0,-1 0 0 0 0,1 0 0 0 0,-1 0 0 0 0,0 0 0 0 0,0 0 0 0 0,0 0 0 0 0,0 0 0 0 0,0 0 0 0 0,0-1 0 0 0,0 1 0 0 0,-1-1 0 0 0,-2 2 0 0 0,-3 2-15 0 0,0-1 0 0 0,0 0 0 0 0,-1 0 1 0 0,1-1-1 0 0,-1 0 0 0 0,0-1 0 0 0,-12 3 0 0 0,1-4-243 0 0,0 0 0 0 0,0-1 0 0 0,0-1 0 0 0,0 0 0 0 0,0-2 0 0 0,0-1 0 0 0,0 0-1 0 0,1-1 1 0 0,-27-11 0 0 0,38 10-2318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5:57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144 200 328 0 0,'1'7'5489'0'0,"-11"15"-3487"0"0,-17 23-272 0 0,0-10-475 0 0,14-21-295 0 0,1 1 0 0 0,1 1 0 0 0,0 0 0 0 0,1 1 0 0 0,-13 31 4459 0 0,31-54-4695 0 0,18-22-633 0 0,3-32 753 0 0,41-126 0 0 0,-27 65 428 0 0,-26 89-588 0 0,-17 32-675 0 0,0 0 0 0 0,0 0 0 0 0,1-1-1 0 0,-1 1 1 0 0,0 0 0 0 0,0 0 0 0 0,0 0-1 0 0,0 0 1 0 0,1 0 0 0 0,-1 0 0 0 0,0 0 0 0 0,0 0-1 0 0,0 0 1 0 0,1 0 0 0 0,-1 0 0 0 0,0 0-1 0 0,0 0 1 0 0,0 0 0 0 0,1 0 0 0 0,-1 0 0 0 0,0 0-1 0 0,0 0 1 0 0,0 0 0 0 0,0 0 0 0 0,1 0-1 0 0,-1 0 1 0 0,0 0 0 0 0,0 0 0 0 0,0 0 0 0 0,1 1-1 0 0,-1-1 1 0 0,0 0 0 0 0,0 0 0 0 0,0 0-1 0 0,0 0 1 0 0,0 0 0 0 0,0 0 0 0 0,1 1 0 0 0,-1-1-1 0 0,0 0 1 0 0,0 0 0 0 0,0 0 0 0 0,0 1-1 0 0,6 20 127 0 0,-1 11-78 0 0,2 0 0 0 0,1 0-1 0 0,1-1 1 0 0,2 0 0 0 0,24 49 0 0 0,-26-64-209 0 0,1 1-1 0 0,0-1 1 0 0,1-1 0 0 0,1 0 0 0 0,0 0 0 0 0,1-1-1 0 0,0-1 1 0 0,1 0 0 0 0,1-1 0 0 0,0 0 0 0 0,19 10 0 0 0,-31-20 54 0 0,1-1 0 0 0,-1 1 0 0 0,1-1 0 0 0,-1 0 0 0 0,1 0 0 0 0,0 0 0 0 0,-1 0 0 0 0,1 0 0 0 0,0-1 0 0 0,5 0 0 0 0,-8 0-31 0 0,3-4-37 0 0,-4 4 163 0 0,1-1 1 0 0,-1 1-1 0 0,1 0 0 0 0,-1 0 0 0 0,0-1 0 0 0,1 1 0 0 0,-1 0 0 0 0,0-1 1 0 0,1 1-1 0 0,-1-1 0 0 0,0 1 0 0 0,1 0 0 0 0,-1-1 0 0 0,0 1 0 0 0,0-1 1 0 0,1 1-1 0 0,-1-1 0 0 0,0 1 0 0 0,0 0 0 0 0,0-1 0 0 0,0 1 0 0 0,0-1 0 0 0,0 1 1 0 0,0-1-1 0 0,0 1 0 0 0,0-1 0 0 0,0 1 0 0 0,0-1 0 0 0,0 1 0 0 0,0-1 1 0 0,0 1-1 0 0,0-1 0 0 0,0 1 0 0 0,-1-1 0 0 0,1 1 0 0 0,0-1 0 0 0,0 1 1 0 0,-1 0-1 0 0,1-1 0 0 0,-6-5 71 0 0,0 0-1 0 0,-1 1 1 0 0,1 0 0 0 0,-1 0 0 0 0,0 0-1 0 0,-1 1 1 0 0,1 0 0 0 0,-1 1 0 0 0,1 0-1 0 0,-1 0 1 0 0,0 0 0 0 0,0 1-1 0 0,-1 0 1 0 0,1 1 0 0 0,-12-1 0 0 0,-21-2 571 0 0,-74 4-1 0 0,106 0-566 0 0,-5 1-158 0 0,5-2-64 0 0,-1 1 0 0 0,1 1-1 0 0,0 0 1 0 0,0 0-1 0 0,0 0 1 0 0,0 1 0 0 0,0 1-1 0 0,-13 5 1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03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1 552 0 0,'-27'12'6453'0'0,"14"-4"1601"0"0,20-5-6447 0 0,-3 0-1038 0 0,0-1-1 0 0,0 0 1 0 0,1 0 0 0 0,-1-1 0 0 0,0 1-1 0 0,1-1 1 0 0,0 0 0 0 0,7 1 0 0 0,25 0 1352 0 0,44-4 1 0 0,-3-11-4444 0 0,-66 13-738 0 0,-1 0-5013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03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0 504 0 0,'0'1'218'0'0,"0"-1"0"0"0,0 0 0 0 0,-1 1 1 0 0,1-1-1 0 0,0 0 0 0 0,0 1 0 0 0,0-1 0 0 0,0 0 0 0 0,-1 1 0 0 0,1-1 1 0 0,0 1-1 0 0,0-1 0 0 0,0 0 0 0 0,0 1 0 0 0,0-1 0 0 0,0 1 0 0 0,0-1 0 0 0,0 1 1 0 0,0-1-1 0 0,0 0 0 0 0,0 1 0 0 0,0-1 0 0 0,1 1 0 0 0,-1-1 0 0 0,0 0 1 0 0,0 1-1 0 0,0-1 0 0 0,0 0 0 0 0,1 1 0 0 0,-1-1 0 0 0,0 0 0 0 0,0 1 0 0 0,1-1 1 0 0,-1 0-1 0 0,1 1 0 0 0,17 5 3671 0 0,30-4-964 0 0,-42-2-2010 0 0,129-3 4459 0 0,-106 2-8069 0 0,0-1-3459 0 0,-18 2 3992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04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24 145 5152 0 0,'-3'-4'1407'0'0,"0"1"-1"0"0,1-2 0 0 0,-1 1 1 0 0,1 0-1 0 0,-1 0 0 0 0,1-1 0 0 0,1 1 1 0 0,-3-9-1 0 0,4 12-660 0 0,62-12 3646 0 0,30 4-2827 0 0,-47 6-1138 0 0,-1-2 0 0 0,1-2 0 0 0,53-16 0 0 0,-58-1-342 0 0,-17 10-28 0 0,-24 14-57 0 0,1 1 0 0 0,0-1 1 0 0,0 0-1 0 0,0 0 1 0 0,0 0-1 0 0,0 0 1 0 0,0 0-1 0 0,0 1 1 0 0,0-1-1 0 0,0 0 1 0 0,0 0-1 0 0,0 0 1 0 0,0 0-1 0 0,0 0 0 0 0,0 1 1 0 0,0-1-1 0 0,0 0 1 0 0,0 0-1 0 0,0 0 1 0 0,0 0-1 0 0,0 1 1 0 0,0-1-1 0 0,0 0 1 0 0,0 0-1 0 0,0 0 1 0 0,0 0-1 0 0,0 0 0 0 0,0 1 1 0 0,0-1-1 0 0,0 0 1 0 0,1 0-1 0 0,-1 0 1 0 0,0 0-1 0 0,0 0 1 0 0,0 0-1 0 0,0 0 1 0 0,0 1-1 0 0,0-1 0 0 0,1 0 1 0 0,-1 0-1 0 0,0 0 1 0 0,0 0-1 0 0,0 0 1 0 0,0 0-1 0 0,0 0 1 0 0,1 0-1 0 0,-1 0 1 0 0,0 0-1 0 0,0 0 1 0 0,0 0-1 0 0,0 0 0 0 0,0 0 1 0 0,1 0-1 0 0,-10 20 65 0 0,2-1 0 0 0,0 2 0 0 0,1-1 0 0 0,1 1 0 0 0,0-1 0 0 0,2 1 0 0 0,1 1 0 0 0,0 26 0 0 0,3-8 101 0 0,1 0 1 0 0,3-1 0 0 0,12 55-1 0 0,-10-70 1 0 0,1-1 1 0 0,1 1-1 0 0,1-2 0 0 0,22 37 0 0 0,10 23 19 0 0,-42-81-342 0 0,-18 13-1180 0 0,-17-9 734 0 0,-1-1 0 0 0,-37-1 0 0 0,44-3 790 0 0,1 2 0 0 0,-1 1 0 0 0,0 1 0 0 0,-33 9 0 0 0,152-16 3506 0 0,0-3-3600 0 0,-47 5-4118 0 0,-1-2-5930 0 0,-31 0 7192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05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47 360 0 0,'0'0'5807'0'0,"-2"33"-716"0"0,-3-4-1128 0 0,-18 49 0 0 0,4-12 2153 0 0,21-75-4776 0 0,16-57 186 0 0,-18 64-1499 0 0,1 0-1 0 0,0-1 0 0 0,0 1 1 0 0,0 0-1 0 0,1-1 0 0 0,-1 1 1 0 0,0 0-1 0 0,1 0 0 0 0,-1 0 1 0 0,1 0-1 0 0,0 0 0 0 0,0 0 1 0 0,-1 1-1 0 0,1-1 0 0 0,0 1 1 0 0,1-1-1 0 0,-1 1 0 0 0,0 0 1 0 0,0 0-1 0 0,0 0 0 0 0,1 0 1 0 0,-1 0-1 0 0,1 0 0 0 0,4 0 1 0 0,-1 2 47 0 0,1 1 1 0 0,-1 1 0 0 0,0-1 0 0 0,0 1-1 0 0,0 0 1 0 0,0 1 0 0 0,0 0-1 0 0,-1-1 1 0 0,1 2 0 0 0,-1-1 0 0 0,0 1-1 0 0,0-1 1 0 0,4 7 0 0 0,17 14 179 0 0,-17-18-257 0 0,-1-1-1 0 0,1 0 0 0 0,0 0 0 0 0,0-1 0 0 0,1 0 0 0 0,0-1 0 0 0,-1 0 1 0 0,17 5-1 0 0,-25-9-9 0 0,0 0-1 0 0,0-1 1 0 0,1 1 0 0 0,-1 0 0 0 0,0 0-1 0 0,0 0 1 0 0,0-1 0 0 0,0 1 0 0 0,0 0-1 0 0,0-1 1 0 0,0 1 0 0 0,0-1 0 0 0,0 1-1 0 0,0-1 1 0 0,0 0 0 0 0,0 1 0 0 0,0-1-1 0 0,-1 0 1 0 0,1 0 0 0 0,0 0 0 0 0,0 1-1 0 0,-1-1 1 0 0,1 0 0 0 0,0 0 0 0 0,-1 0 0 0 0,1 0-1 0 0,-1 0 1 0 0,0 0 0 0 0,1 0 0 0 0,-1 0-1 0 0,0 0 1 0 0,1-1 0 0 0,-1 1 0 0 0,0-2-1 0 0,5-38-142 0 0,-4 27 22 0 0,-2 1 0 0 0,1-1-1 0 0,-2 0 1 0 0,0 1 0 0 0,0 0 0 0 0,-2-1-1 0 0,1 1 1 0 0,-2 0 0 0 0,1 1-1 0 0,-2-1 1 0 0,0 1 0 0 0,0 0-1 0 0,-13-17 1 0 0,33 28-11263 0 0,-13 1 10581 0 0,10 4-1821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05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6 624 0 0,'-10'-2'998'0'0,"-1"1"0"0"0,1-1 0 0 0,0 2 0 0 0,-1-1 0 0 0,1 1 0 0 0,-1 1 0 0 0,1 0 0 0 0,0 1 0 0 0,-1 0 0 0 0,1 0 0 0 0,0 1 0 0 0,0 0 0 0 0,-13 7 0 0 0,17-8-650 0 0,1 1 1 0 0,-1 0 0 0 0,1 0 0 0 0,0 0 0 0 0,0 0-1 0 0,0 1 1 0 0,1 0 0 0 0,-1 0 0 0 0,1 0 0 0 0,0 1-1 0 0,0-1 1 0 0,1 1 0 0 0,-1 0 0 0 0,1 0 0 0 0,0 0-1 0 0,0 1 1 0 0,1-1 0 0 0,-1 1 0 0 0,1-1-1 0 0,0 1 1 0 0,1 0 0 0 0,0 0 0 0 0,0 0 0 0 0,-1 9-1 0 0,3-10-176 0 0,0-1-1 0 0,0 1 1 0 0,0-1-1 0 0,1 1 1 0 0,-1-1-1 0 0,1 0 0 0 0,0 0 1 0 0,0 0-1 0 0,0 0 1 0 0,1 0-1 0 0,0 0 1 0 0,0-1-1 0 0,0 1 1 0 0,0-1-1 0 0,0 0 0 0 0,0 0 1 0 0,1 0-1 0 0,4 3 1 0 0,-5-3-119 0 0,0-1 1 0 0,1 0 0 0 0,-1 0-1 0 0,0 0 1 0 0,1 0 0 0 0,-1 0-1 0 0,1-1 1 0 0,-1 0 0 0 0,1 1-1 0 0,0-1 1 0 0,0-1 0 0 0,-1 1-1 0 0,1 0 1 0 0,0-1 0 0 0,0 0-1 0 0,0 0 1 0 0,0 0 0 0 0,-1-1-1 0 0,1 1 1 0 0,0-1 0 0 0,7-2-1 0 0,-9 2-49 0 0,0-1 0 0 0,0 1-1 0 0,0-1 1 0 0,0 0-1 0 0,0 1 1 0 0,-1-1 0 0 0,1 0-1 0 0,0 0 1 0 0,-1 0 0 0 0,0-1-1 0 0,1 1 1 0 0,-1 0 0 0 0,0 0-1 0 0,0-1 1 0 0,0 1 0 0 0,-1-1-1 0 0,1 1 1 0 0,-1-1-1 0 0,1 1 1 0 0,-1-1 0 0 0,0 1-1 0 0,0-1 1 0 0,0 1 0 0 0,0-1-1 0 0,0 1 1 0 0,0-1 0 0 0,-1 1-1 0 0,1-1 1 0 0,-2-3 0 0 0,-1-4-85 0 0,0 1 1 0 0,0-1 0 0 0,0 1-1 0 0,-1 0 1 0 0,-1 0 0 0 0,-6-10-1 0 0,-19-16-1649 0 0,7 19-3665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06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0 139 748 0 0,'22'65'17642'0'0,"-18"-99"-15971"0"0,-2 22-1354 0 0,0 1 0 0 0,1 0 0 0 0,0 1 0 0 0,1-1 0 0 0,0 1 0 0 0,0-1-1 0 0,1 1 1 0 0,1 0 0 0 0,0 1 0 0 0,11-16 0 0 0,-14 22-249 0 0,0 0-1 0 0,0-1 1 0 0,0 1 0 0 0,0 0-1 0 0,1 1 1 0 0,-1-1-1 0 0,1 1 1 0 0,0-1 0 0 0,0 1-1 0 0,0 0 1 0 0,0 0 0 0 0,0 1-1 0 0,0-1 1 0 0,0 1 0 0 0,0 0-1 0 0,1 0 1 0 0,-1 1-1 0 0,0-1 1 0 0,1 1 0 0 0,-1 0-1 0 0,0 0 1 0 0,1 0 0 0 0,-1 0-1 0 0,1 1 1 0 0,-1 0 0 0 0,0 0-1 0 0,0 0 1 0 0,0 0-1 0 0,1 1 1 0 0,3 2 0 0 0,-7-4-67 0 0,1 1 0 0 0,-1-1 0 0 0,0 1 0 0 0,0 0 1 0 0,0-1-1 0 0,0 1 0 0 0,1 0 0 0 0,-1 0 0 0 0,0 0 0 0 0,0 0 1 0 0,0 0-1 0 0,-1 0 0 0 0,1 0 0 0 0,0 0 0 0 0,0 0 1 0 0,0 0-1 0 0,-1 0 0 0 0,1 1 0 0 0,-1-1 0 0 0,1 0 0 0 0,-1 0 1 0 0,1 1-1 0 0,-1-1 0 0 0,0 0 0 0 0,0 1 0 0 0,0-1 1 0 0,1 0-1 0 0,-1 1 0 0 0,0-1 0 0 0,-1 0 0 0 0,1 1 0 0 0,0-1 1 0 0,0 0-1 0 0,-1 1 0 0 0,1-1 0 0 0,0 0 0 0 0,-1 1 1 0 0,1-1-1 0 0,-1 0 0 0 0,0 0 0 0 0,1 0 0 0 0,-1 0 0 0 0,0 1 1 0 0,0-1-1 0 0,-1 1 0 0 0,-5 6-118 0 0,0 0 0 0 0,0 0 1 0 0,0-1-1 0 0,-12 9 0 0 0,15-13 80 0 0,-26 18-207 0 0,24-18 174 0 0,0 1 0 0 0,1 0 0 0 0,-1 0 0 0 0,1 0 0 0 0,0 0 0 0 0,0 1 0 0 0,-8 10 1 0 0,13-14 67 0 0,-1 1 0 0 0,1-1 1 0 0,0 0-1 0 0,0 0 0 0 0,0 1 1 0 0,0-1-1 0 0,0 0 0 0 0,0 0 1 0 0,0 1-1 0 0,0-1 0 0 0,0 0 1 0 0,1 0-1 0 0,-1 0 0 0 0,0 1 1 0 0,1-1-1 0 0,-1 0 0 0 0,1 0 1 0 0,-1 0-1 0 0,1 0 0 0 0,0 0 1 0 0,0 0-1 0 0,-1 0 0 0 0,1 0 1 0 0,0 0-1 0 0,0 0 0 0 0,0 0 1 0 0,0 0-1 0 0,0 0 1 0 0,0-1-1 0 0,0 1 0 0 0,0 0 1 0 0,0-1-1 0 0,0 1 0 0 0,0-1 1 0 0,1 0-1 0 0,-1 1 0 0 0,2 0 1 0 0,46 16 253 0 0,-49-16-249 0 0,23 5-114 0 0,0-1 0 0 0,26 3 0 0 0,-17-7-3116 0 0,-1-5-4264 0 0,-21 1 5189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06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21 704 0 0,'2'-21'15836'0'0,"5"78"-12668"0"0,-6-46-2829 0 0,-1 0 1 0 0,2-1-1 0 0,-1 0 1 0 0,1 1 0 0 0,1-1-1 0 0,0 0 1 0 0,7 16-1 0 0,1-15-4451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13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0 385 548 0 0,'1'-12'604'0'0,"0"0"0"0"0,2-1 0 0 0,-1 1 0 0 0,1 0 0 0 0,1 0 0 0 0,0 1 0 0 0,1-1 0 0 0,0 1 0 0 0,0 0 0 0 0,1 0 0 0 0,1 0 0 0 0,0 1 0 0 0,1 0 0 0 0,15-16 0 0 0,3 0 538 0 0,1 0 0 0 0,2 2 0 0 0,50-33 0 0 0,-63 47-570 0 0,-1 1 0 0 0,1 1 0 0 0,0 0 0 0 0,1 1 0 0 0,0 1 0 0 0,0 1 1 0 0,24-5-1 0 0,-35 9-357 0 0,0 0 0 0 0,0 1 0 0 0,-1 0 0 0 0,1 0 1 0 0,0 0-1 0 0,0 1 0 0 0,0-1 0 0 0,-1 1 0 0 0,1 1 0 0 0,0-1 1 0 0,7 4-1 0 0,-9-3-92 0 0,-1 0 1 0 0,1 1 0 0 0,-1-1-1 0 0,0 1 1 0 0,0-1 0 0 0,0 1 0 0 0,0 0-1 0 0,0 0 1 0 0,-1 0 0 0 0,0 0-1 0 0,1 1 1 0 0,-1-1 0 0 0,0 1-1 0 0,0-1 1 0 0,-1 1 0 0 0,1 0-1 0 0,-1 0 1 0 0,1 4 0 0 0,0 3 50 0 0,0-1-1 0 0,-1 1 1 0 0,-1-1 0 0 0,1 1 0 0 0,-2-1 0 0 0,0 1 0 0 0,0-1-1 0 0,0 1 1 0 0,-2-1 0 0 0,-3 12 0 0 0,-2 3 136 0 0,-1 0 1 0 0,-24 45-1 0 0,24-54-195 0 0,-2 1 0 0 0,0-1-1 0 0,0-1 1 0 0,-2 0-1 0 0,0 0 1 0 0,-27 22 0 0 0,15-18 37 0 0,0 0 1 0 0,-2-2-1 0 0,-40 19 1 0 0,103-32-6 0 0,-25-2-81 0 0,14 1 84 0 0,-1 0-1 0 0,0 2 1 0 0,0 1 0 0 0,-1 1-1 0 0,0 1 1 0 0,0 1 0 0 0,0 0-1 0 0,-1 2 1 0 0,-1 1 0 0 0,0 1-1 0 0,-1 1 1 0 0,0 0-1 0 0,-1 1 1 0 0,0 2 0 0 0,-2 0-1 0 0,17 20 1 0 0,-28-30-460 0 0,19 22 1298 0 0,-5-14-7236 0 0,-6-14-4087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06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96 113 276 0 0,'-3'-1'304'0'0,"-55"-19"4777"0"0,24 1 6465 0 0,63-1-6964 0 0,4 8-1599 0 0,68-13 1 0 0,-8 13-1891 0 0,-15 9-4398 0 0,-1 5-5614 0 0,-54 0 6067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07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13 244 0 0,'-18'-4'2213'0'0,"1"0"0"0"0,-1 2 1 0 0,0 0-1 0 0,-29 2 0 0 0,37 0-1406 0 0,1 0 0 0 0,0 1-1 0 0,0 1 1 0 0,-1-1 0 0 0,1 2 0 0 0,0-1-1 0 0,0 1 1 0 0,1 0 0 0 0,-1 1 0 0 0,-13 7 0 0 0,19-8-548 0 0,-1 0 1 0 0,1 0-1 0 0,0 0 1 0 0,-1 0-1 0 0,2 0 1 0 0,-1 1-1 0 0,0-1 1 0 0,0 1-1 0 0,1 0 1 0 0,0 0-1 0 0,0 0 1 0 0,0 0-1 0 0,0 0 1 0 0,1 0-1 0 0,0 1 1 0 0,-1-1-1 0 0,2 0 1 0 0,-1 1-1 0 0,0-1 1 0 0,1 1-1 0 0,0-1 1 0 0,0 1-1 0 0,0-1 1 0 0,1 0-1 0 0,-1 1 1 0 0,1-1-1 0 0,0 1 1 0 0,0-1-1 0 0,1 0 1 0 0,-1 0-1 0 0,1 1 1 0 0,0-1-1 0 0,0 0 1 0 0,5 6-1 0 0,-4-4-186 0 0,1 0 1 0 0,1 0-1 0 0,-1 0 0 0 0,1 0 0 0 0,0-1 0 0 0,1 0 0 0 0,-1 0 1 0 0,1 0-1 0 0,0 0 0 0 0,0-1 0 0 0,0 0 0 0 0,1-1 1 0 0,0 1-1 0 0,-1-1 0 0 0,1 0 0 0 0,0-1 0 0 0,1 0 1 0 0,-1 0-1 0 0,0 0 0 0 0,12 0 0 0 0,-18-2-125 0 0,1 0 0 0 0,-1 0 0 0 0,1 0-1 0 0,-1 0 1 0 0,1-1 0 0 0,-1 1 0 0 0,0 0 0 0 0,1-1-1 0 0,-1 1 1 0 0,1-1 0 0 0,-1 1 0 0 0,0-1 0 0 0,1 0-1 0 0,-1 0 1 0 0,0 1 0 0 0,0-1 0 0 0,0 0 0 0 0,0 0-1 0 0,0 0 1 0 0,0 0 0 0 0,0-1 0 0 0,0 1 0 0 0,0 0-1 0 0,1-2 1 0 0,-1 0-30 0 0,1 0 0 0 0,-1-1 0 0 0,0 1 0 0 0,0 0 0 0 0,-1-1 0 0 0,1 1 0 0 0,-1-1 0 0 0,0 1 0 0 0,0-1 0 0 0,0-3 0 0 0,-1-2-47 0 0,0 0 0 0 0,0 0 0 0 0,-1 0 0 0 0,0 0-1 0 0,-1 1 1 0 0,0-1 0 0 0,-5-10 0 0 0,3 11-218 0 0,0 0 1 0 0,-1 0-1 0 0,0 1 1 0 0,-1-1-1 0 0,1 2 0 0 0,-1-1 1 0 0,0 1-1 0 0,-1 0 1 0 0,0 0-1 0 0,-9-5 1 0 0,16 11-353 0 0,-4-1-546 0 0,3 0-650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07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27 552 0 0,'2'1'527'0'0,"-1"1"0"0"0,1-1 1 0 0,-1 1-1 0 0,1 0 0 0 0,-1 0 0 0 0,1-1 0 0 0,-1 1 1 0 0,0 0-1 0 0,0 0 0 0 0,0 0 0 0 0,0 0 0 0 0,0 0 1 0 0,-1 1-1 0 0,1-1 0 0 0,0 0 0 0 0,-1 0 0 0 0,0 0 1 0 0,0 1-1 0 0,1-1 0 0 0,-1 0 0 0 0,0 0 1 0 0,-1 1-1 0 0,1-1 0 0 0,-1 4 0 0 0,0 4 870 0 0,0 1-1 0 0,-1-1 0 0 0,-6 20 1 0 0,6-24-981 0 0,0-1 0 0 0,0 0 1 0 0,0 0-1 0 0,0-1 0 0 0,-1 1 0 0 0,0 0 1 0 0,0-1-1 0 0,-5 6 0 0 0,7-9-49 0 0,-5-6-273 0 0,5 5-87 0 0,1 0 0 0 0,0 0 0 0 0,-1 0 0 0 0,1 0 0 0 0,-1 0-1 0 0,1 0 1 0 0,0 0 0 0 0,-1 0 0 0 0,1 0 0 0 0,0-1-1 0 0,-1 1 1 0 0,1 0 0 0 0,0 0 0 0 0,-1 0 0 0 0,1-1 0 0 0,0 1-1 0 0,0 0 1 0 0,-1 0 0 0 0,1-1 0 0 0,0 1 0 0 0,0 0 0 0 0,-1-1-1 0 0,1 1 1 0 0,0 0 0 0 0,0-1 0 0 0,0 1 0 0 0,0 0-1 0 0,0-1 1 0 0,-1 1 0 0 0,1 0 0 0 0,0-1 0 0 0,0 1 0 0 0,0 0-1 0 0,0-1 1 0 0,0 0 26 0 0,0 0 1 0 0,0 0-1 0 0,1 0 0 0 0,-1 0 0 0 0,0 0 0 0 0,0 0 0 0 0,1 0 0 0 0,-1 0 1 0 0,1 1-1 0 0,-1-1 0 0 0,1 0 0 0 0,-1 0 0 0 0,1 0 0 0 0,-1 1 1 0 0,1-1-1 0 0,0 0 0 0 0,-1 0 0 0 0,1 1 0 0 0,0-1 0 0 0,-1 1 1 0 0,1-1-1 0 0,0 1 0 0 0,0-1 0 0 0,0 1 0 0 0,0-1 0 0 0,0 1 1 0 0,0 0-1 0 0,-1-1 0 0 0,3 1 0 0 0,0 0 35 0 0,0 0-1 0 0,0 0 1 0 0,1 0 0 0 0,-1 1-1 0 0,0 0 1 0 0,0-1-1 0 0,0 1 1 0 0,0 0 0 0 0,-1 0-1 0 0,4 2 1 0 0,14 7 243 0 0,-1 2 0 0 0,22 16 0 0 0,-25-16-115 0 0,-15-12-194 0 0,91 55 844 0 0,-84-51-884 0 0,0 0 0 0 0,0-1 0 0 0,0 0 0 0 0,0 0 0 0 0,0-1 0 0 0,0 0 1 0 0,1 0-1 0 0,-1-1 0 0 0,1 0 0 0 0,11-1 0 0 0,-19 0 7 0 0,1 0-1 0 0,-1 0 0 0 0,0 0 1 0 0,1-1-1 0 0,-1 1 0 0 0,0-1 1 0 0,1 1-1 0 0,-1-1 1 0 0,0 0-1 0 0,0 1 0 0 0,1-1 1 0 0,-1 0-1 0 0,0 0 0 0 0,0 0 1 0 0,0 0-1 0 0,0 0 1 0 0,1-1-1 0 0,0-1 11 0 0,-1 0-1 0 0,0 1 1 0 0,1-1 0 0 0,-1 0 0 0 0,0 0-1 0 0,-1 0 1 0 0,1 0 0 0 0,0 0 0 0 0,-1 0-1 0 0,0 0 1 0 0,1 0 0 0 0,-2-5 0 0 0,-1-22 28 0 0,-2 11 11 0 0,0 3-21 0 0,2 7-26 0 0,-8-22-220 0 0,-7-16 725 0 0,-13-40-4317 0 0,42 74-5447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10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1 540 0 0,'-1'0'228'0'0,"1"0"-1"0"0,-1 0 1 0 0,1 0 0 0 0,-1 0-1 0 0,1 0 1 0 0,-1 0 0 0 0,1 0-1 0 0,-1 0 1 0 0,1 0 0 0 0,-1 0-1 0 0,1 0 1 0 0,-1 0 0 0 0,1 0-1 0 0,-1 1 1 0 0,1-1 0 0 0,0 0-1 0 0,-1 0 1 0 0,1 1 0 0 0,-1-1-1 0 0,1 0 1 0 0,0 0 0 0 0,-1 1-1 0 0,1-1 1 0 0,0 1 0 0 0,-1-1 0 0 0,1 0-1 0 0,0 1 1 0 0,0-1 0 0 0,-1 1-1 0 0,1-1 1 0 0,0 1 0 0 0,12 7 2179 0 0,33 3-540 0 0,343 5 3938 0 0,-233-14-4582 0 0,1277 69 5354 0 0,-1278-61-5992 0 0,167 3 634 0 0,62 4 448 0 0,-383-17-1713 0 0,0 0 1 0 0,0 0-1 0 0,0 0 0 0 0,0 0 1 0 0,0 0-1 0 0,-1 0 1 0 0,1 0-1 0 0,0 1 0 0 0,0-1 1 0 0,0 0-1 0 0,0 0 0 0 0,0 0 1 0 0,0 0-1 0 0,-1 0 0 0 0,1 0 1 0 0,0 0-1 0 0,0 0 1 0 0,0 0-1 0 0,0 0 0 0 0,0 0 1 0 0,0 1-1 0 0,0-1 0 0 0,0 0 1 0 0,0 0-1 0 0,0 0 0 0 0,-1 0 1 0 0,1 0-1 0 0,0 0 1 0 0,0 1-1 0 0,0-1 0 0 0,0 0 1 0 0,0 0-1 0 0,0 0 0 0 0,0 0 1 0 0,0 0-1 0 0,0 1 0 0 0,0-1 1 0 0,0 0-1 0 0,0 0 1 0 0,0 0-1 0 0,0 0 0 0 0,0 0 1 0 0,0 0-1 0 0,0 1 0 0 0,1-1 1 0 0,-1 0-1 0 0,0 0 0 0 0,0 0 1 0 0,0 0-1 0 0,0 0 1 0 0,0 0-1 0 0,0 0 0 0 0,0 1 1 0 0,0-1-1 0 0,0 0 0 0 0,1 0 1 0 0,-25 11-1507 0 0,-29 9-1215 0 0,-26-2-3701 0 0,36-10 3761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10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76 0 0,'8'3'9597'0'0,"27"-1"-6649"0"0,45 1-1295 0 0,517-16 4350 0 0,982 10 1496 0 0,-949 39-4718 0 0,-617-33-1978 0 0,-4 2-3625 0 0,-28 2-11843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11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0 268 20 0 0,'6'-1'6314'0'0,"36"-7"-4285"0"0,257-35 2854 0 0,386-44-84 0 0,-239 48-2698 0 0,-177 19-856 0 0,383-39 1879 0 0,-614 50-3481 0 0,-41 7-1149 0 0,-21 4-4 0 0,-44 8-6123 0 0,48-7 5317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12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6 357 228 0 0,'0'0'133'0'0,"0"0"-1"0"0,-1 0 0 0 0,1 0 1 0 0,0 0-1 0 0,0 0 1 0 0,-1 0-1 0 0,1 0 1 0 0,0 0-1 0 0,0 1 1 0 0,0-1-1 0 0,-1 0 1 0 0,1 0-1 0 0,0 0 1 0 0,0 0-1 0 0,0 0 1 0 0,0 0-1 0 0,-1 1 1 0 0,1-1-1 0 0,0 0 1 0 0,0 0-1 0 0,0 0 1 0 0,0 0-1 0 0,0 1 1 0 0,-1-1-1 0 0,1 0 1 0 0,0 0-1 0 0,0 0 1 0 0,0 1-1 0 0,0-1 1 0 0,0 0-1 0 0,0 0 1 0 0,0 0-1 0 0,0 1 1 0 0,0-1-1 0 0,0 0 0 0 0,0 0 1 0 0,0 1-1 0 0,0-1 1 0 0,0 0-1 0 0,0 0 1 0 0,0 0-1 0 0,0 1 1 0 0,0-1-1 0 0,0 0 1 0 0,0 0-1 0 0,0 0 1 0 0,0 1-1 0 0,1-1 1 0 0,-1 0-1 0 0,0 0 1 0 0,0 0-1 0 0,0 1 1 0 0,0-1-1 0 0,0 0 1 0 0,1 0-1 0 0,-1 0 1 0 0,19 0 2544 0 0,36-11-1694 0 0,-49 9-345 0 0,424-95 4923 0 0,227-18-1435 0 0,559-12 2128 0 0,-947 114-5735 0 0,-268 13-850 0 0,-1 0 220 0 0,0 0 1 0 0,0 0-1 0 0,0 0 1 0 0,0 1-1 0 0,-1-1 1 0 0,1 0-1 0 0,0 0 1 0 0,0 0-1 0 0,0 1 1 0 0,0-1-1 0 0,0 0 1 0 0,0 0 0 0 0,0 0-1 0 0,0 1 1 0 0,0-1-1 0 0,0 0 1 0 0,0 0-1 0 0,0 1 1 0 0,0-1-1 0 0,0 0 1 0 0,0 0-1 0 0,0 0 1 0 0,0 1-1 0 0,0-1 1 0 0,0 0 0 0 0,0 0-1 0 0,0 1 1 0 0,0-1-1 0 0,1 0 1 0 0,-1 0-1 0 0,0 0 1 0 0,0 1-1 0 0,0-1 1 0 0,0 0-1 0 0,0 0 1 0 0,1 0-1 0 0,-1 0 1 0 0,0 1 0 0 0,0-1-1 0 0,0 0 1 0 0,0 0-1 0 0,1 0 1 0 0,-1 0-1 0 0,0 0 1 0 0,0 0-1 0 0,1 0 1 0 0,-1 0-1 0 0,0 0 1 0 0,0 0-1 0 0,0 0 1 0 0,1 1-1 0 0,-1-1 1 0 0,0 0 0 0 0,0 0-1 0 0,1-1 1 0 0,-1 1-1 0 0,0 0 1 0 0,0 0-1 0 0,1 0 1 0 0,-1 0-1 0 0,0 0 1 0 0,0 0-1 0 0,0 0 1 0 0,1 0-1 0 0,-1 0 1 0 0,0-1 0 0 0,-7 10-5158 0 0,3-6 5671 0 0,1 0-3135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21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89 388 0 0,'43'-54'4324'0'0,"-40"50"-3975"0"0,1 1 0 0 0,-1 0 0 0 0,1 0 0 0 0,-1 0 0 0 0,1 0 0 0 0,0 1 0 0 0,0 0 0 0 0,0-1 0 0 0,0 2 0 0 0,1-1 0 0 0,-1 0 0 0 0,8-1 1 0 0,-10 3-220 0 0,0 0 1 0 0,-1 1 0 0 0,1-1 0 0 0,-1 0 0 0 0,1 1 0 0 0,-1-1 0 0 0,1 1 0 0 0,-1 0 0 0 0,0-1 0 0 0,1 1 0 0 0,-1 0 0 0 0,0 0 0 0 0,1 0 0 0 0,-1 0-1 0 0,0 0 1 0 0,0 0 0 0 0,0 0 0 0 0,0 1 0 0 0,0-1 0 0 0,0 0 0 0 0,0 0 0 0 0,-1 1 0 0 0,1-1 0 0 0,0 1 0 0 0,-1-1 0 0 0,1 1 0 0 0,-1-1 0 0 0,1 1-1 0 0,-1-1 1 0 0,0 1 0 0 0,1-1 0 0 0,-1 1 0 0 0,0 2 0 0 0,2 54 1945 0 0,-5-33-1594 0 0,-1 0 0 0 0,-1 0 0 0 0,-2-1 0 0 0,0 1-1 0 0,-1-2 1 0 0,-19 38 0 0 0,21-49-284 0 0,0 0-1 0 0,-1 0 0 0 0,-1-1 0 0 0,0 0 0 0 0,0 0 1 0 0,-1-1-1 0 0,0 0 0 0 0,-1-1 0 0 0,0 0 1 0 0,-1 0-1 0 0,0-1 0 0 0,0 0 0 0 0,0-1 0 0 0,-14 6 1 0 0,22-12-187 0 0,0 0 0 0 0,0 0 0 0 0,-1 0 0 0 0,1 0 0 0 0,-1-1 0 0 0,1 1 0 0 0,0-1 1 0 0,-1 0-1 0 0,1 0 0 0 0,-1 0 0 0 0,-4-1 0 0 0,7 0-92 0 0,2 8-85 0 0,0-1 211 0 0,1 0 1 0 0,0 0-1 0 0,0 0 1 0 0,0 0-1 0 0,1 0 0 0 0,0 0 1 0 0,0-1-1 0 0,1 0 1 0 0,-1 1-1 0 0,6 4 1 0 0,-5-4 63 0 0,0-1 1 0 0,0 0 0 0 0,0 0-1 0 0,1 0 1 0 0,0-1 0 0 0,0 0-1 0 0,0 0 1 0 0,0 0-1 0 0,1 0 1 0 0,0-1 0 0 0,0 0-1 0 0,-1 0 1 0 0,2-1 0 0 0,-1 0-1 0 0,0 0 1 0 0,0 0 0 0 0,1 0-1 0 0,-1-1 1 0 0,1 0 0 0 0,-1-1-1 0 0,1 0 1 0 0,-1 0-1 0 0,1 0 1 0 0,0 0 0 0 0,-1-1-1 0 0,1 0 1 0 0,-1-1 0 0 0,0 0-1 0 0,1 0 1 0 0,-1 0 0 0 0,0 0-1 0 0,0-1 1 0 0,0 0 0 0 0,-1 0-1 0 0,1-1 1 0 0,-1 0-1 0 0,9-7 1 0 0,-5-5-398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21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74 280 0 0,'-25'-9'9270'0'0,"25"9"-9135"0"0,0 0 0 0 0,0 0 0 0 0,0 0 0 0 0,0-1 0 0 0,-1 1 0 0 0,1 0 0 0 0,0 0 0 0 0,0 0-1 0 0,0-1 1 0 0,0 1 0 0 0,0 0 0 0 0,0 0 0 0 0,0-1 0 0 0,-1 1 0 0 0,1 0 0 0 0,0 0 0 0 0,0 0 0 0 0,0-1 0 0 0,0 1 0 0 0,0 0 0 0 0,0 0 0 0 0,0-1 0 0 0,0 1 0 0 0,0 0-1 0 0,0 0 1 0 0,0-1 0 0 0,1 1 0 0 0,-1 0 0 0 0,0 0 0 0 0,0-1 0 0 0,0 1 0 0 0,0 0 0 0 0,0 0 0 0 0,0 0 0 0 0,0-1 0 0 0,1 1 0 0 0,-1 0 0 0 0,0 0 0 0 0,0 0-1 0 0,0 0 1 0 0,0-1 0 0 0,1 1 0 0 0,-1 0 0 0 0,0 0 0 0 0,42-19 4451 0 0,-18 9-5558 0 0,25-12-6960 0 0,-40 17 5993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22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5 512 0 0,'-4'-1'563'0'0,"-1"0"0"0"0,1 0 0 0 0,0 1-1 0 0,-1-1 1 0 0,1 1 0 0 0,0 0 0 0 0,-1 0 0 0 0,1 0-1 0 0,-1 1 1 0 0,1 0 0 0 0,0-1 0 0 0,-1 1 0 0 0,-3 2 0 0 0,6-2-377 0 0,0 0 0 0 0,0-1 0 0 0,0 1 0 0 0,1 0 0 0 0,-1 0 0 0 0,0 1 0 0 0,1-1 1 0 0,-1 0-1 0 0,1 0 0 0 0,0 1 0 0 0,-1-1 0 0 0,1 1 0 0 0,0-1 0 0 0,0 1 1 0 0,0-1-1 0 0,0 1 0 0 0,0 0 0 0 0,0 0 0 0 0,0-1 0 0 0,0 1 0 0 0,1 0 1 0 0,-1 0-1 0 0,1 0 0 0 0,-1 0 0 0 0,1 0 0 0 0,0 0 0 0 0,0 0 0 0 0,0 0 0 0 0,0-1 1 0 0,0 1-1 0 0,0 0 0 0 0,1 3 0 0 0,1-1-18 0 0,-1-1 0 0 0,1 1 0 0 0,-1-1 0 0 0,1 0 0 0 0,0 0 0 0 0,0 0 0 0 0,0 0 0 0 0,1 0 0 0 0,-1 0 0 0 0,1 0 0 0 0,0-1-1 0 0,-1 1 1 0 0,1-1 0 0 0,0 0 0 0 0,1 0 0 0 0,-1 0 0 0 0,0 0 0 0 0,0 0 0 0 0,1-1 0 0 0,-1 0 0 0 0,1 1 0 0 0,0-1 0 0 0,4 0 0 0 0,-5 0-116 0 0,0 0-1 0 0,0 0 1 0 0,0-1 0 0 0,0 1 0 0 0,0-1-1 0 0,0 0 1 0 0,1 0 0 0 0,-1 0 0 0 0,0 0 0 0 0,0-1-1 0 0,0 1 1 0 0,0-1 0 0 0,0 1 0 0 0,0-1-1 0 0,0 0 1 0 0,0-1 0 0 0,0 1 0 0 0,-1 0-1 0 0,1-1 1 0 0,0 1 0 0 0,-1-1 0 0 0,1 0-1 0 0,-1 0 1 0 0,0 0 0 0 0,1 0 0 0 0,-1-1-1 0 0,0 1 1 0 0,2-4 0 0 0,-3 4-47 0 0,0 0 1 0 0,0 1-1 0 0,-1-1 0 0 0,1 0 1 0 0,-1 0-1 0 0,1 0 0 0 0,-1 0 1 0 0,0 0-1 0 0,0 0 0 0 0,1 0 1 0 0,-2 0-1 0 0,1 0 0 0 0,0 0 1 0 0,0 0-1 0 0,0 0 1 0 0,-1 0-1 0 0,1 0 0 0 0,-1 1 1 0 0,0-1-1 0 0,0 0 0 0 0,1 0 1 0 0,-1 0-1 0 0,0 1 0 0 0,0-1 1 0 0,-1 0-1 0 0,1 1 0 0 0,0-1 1 0 0,0 1-1 0 0,-1-1 1 0 0,1 1-1 0 0,-1 0 0 0 0,1 0 1 0 0,-1 0-1 0 0,0-1 0 0 0,-2 0 1 0 0,-3-2-85 0 0,0 0 0 0 0,0 1 0 0 0,-1 0 1 0 0,1 0-1 0 0,-1 0 0 0 0,-10-1 0 0 0,-10 3-2668 0 0,20 7-3573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14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19 824 0 0,'2'-1'797'0'0,"-1"-1"-1"0"0,1 0 1 0 0,-1 1 0 0 0,1-1-1 0 0,-1 1 1 0 0,1 0 0 0 0,0-1-1 0 0,0 1 1 0 0,-1 0 0 0 0,1 0-1 0 0,0 0 1 0 0,0 0-1 0 0,5-1 1465 0 0,-6 12 871 0 0,-3 14 23 0 0,-23 47 870 0 0,17-53-3289 0 0,1 0 1 0 0,0 0 0 0 0,2 0-1 0 0,0 1 1 0 0,2 0 0 0 0,-3 29-1 0 0,6-45-614 0 0,0 1 1 0 0,0 0-1 0 0,1-1 0 0 0,-1 1 0 0 0,1-1 0 0 0,0 1 0 0 0,0-1 0 0 0,0 1 1 0 0,1-1-1 0 0,-1 1 0 0 0,1-1 0 0 0,0 0 0 0 0,0 0 0 0 0,0 0 0 0 0,0 0 1 0 0,5 5-1 0 0,-2-4 16 0 0,0 0 0 0 0,1 0 0 0 0,-1 0 0 0 0,1-1 0 0 0,0 0 0 0 0,0 0 0 0 0,0 0 0 0 0,11 3 0 0 0,4-1-30 0 0,0-1 0 0 0,1 0-1 0 0,-1-2 1 0 0,36 0 0 0 0,127-11-183 0 0,-183 9-371 0 0,5 2-3505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22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41 360 0 0,'0'-2'265'0'0,"0"1"0"0"0,0-1 0 0 0,0 0 0 0 0,0 0 0 0 0,1 1 0 0 0,-1-1 0 0 0,1 0 0 0 0,-1 1 0 0 0,1-1 0 0 0,0 1 0 0 0,-1-1 0 0 0,1 1 0 0 0,0-1 0 0 0,0 1 0 0 0,0-1 0 0 0,0 1 0 0 0,1 0 0 0 0,-1-1 0 0 0,0 1 0 0 0,0 0 0 0 0,1 0 0 0 0,-1 0 0 0 0,1 0 0 0 0,-1 0 0 0 0,1 0 0 0 0,-1 1 0 0 0,1-1 0 0 0,0 0 0 0 0,-1 1 0 0 0,1-1 0 0 0,0 1 0 0 0,-1 0 0 0 0,1 0 0 0 0,0-1 0 0 0,0 1 0 0 0,-1 0 0 0 0,1 0 0 0 0,0 1 0 0 0,-1-1 0 0 0,1 0 0 0 0,0 0 0 0 0,0 1 0 0 0,-1-1 0 0 0,1 1 0 0 0,2 1 0 0 0,7 2 245 0 0,-1 0-1 0 0,1 1 1 0 0,-1 0 0 0 0,0 1-1 0 0,16 11 1 0 0,-7-1-250 0 0,-1 0 0 0 0,-1 1 0 0 0,0 0 1 0 0,-1 2-1 0 0,-1 0 0 0 0,-1 0 0 0 0,0 2 0 0 0,-2 0 0 0 0,0 0 0 0 0,-2 1 0 0 0,0 0 0 0 0,-2 1 0 0 0,0 0 1 0 0,-1 0-1 0 0,-2 1 0 0 0,0 0 0 0 0,-2 0 0 0 0,0 0 0 0 0,-2 0 0 0 0,0 0 0 0 0,-2 0 0 0 0,-1 1 1 0 0,-6 30-1 0 0,3-36-78 0 0,-1 0 1 0 0,-1 0-1 0 0,0 0 1 0 0,-2-1-1 0 0,0 0 0 0 0,-1-1 1 0 0,-19 26-1 0 0,21-32-82 0 0,-1 0-1 0 0,-1 0 0 0 0,0-1 0 0 0,0-1 1 0 0,-1 0-1 0 0,0 0 0 0 0,0-1 1 0 0,-1 0-1 0 0,0-1 0 0 0,0-1 0 0 0,-23 9 1 0 0,7-12-2597 0 0,10-5-4600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28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44 460 0 0,'4'-39'8532'0'0,"-4"39"-8438"0"0,0 0 0 0 0,0-1-1 0 0,0 1 1 0 0,0 0 0 0 0,0 0-1 0 0,0 0 1 0 0,0 0 0 0 0,1-1-1 0 0,-1 1 1 0 0,0 0 0 0 0,0 0-1 0 0,0 0 1 0 0,0 0 0 0 0,0 0-1 0 0,0-1 1 0 0,0 1-1 0 0,0 0 1 0 0,0 0 0 0 0,0 0-1 0 0,0 0 1 0 0,1 0 0 0 0,-1-1-1 0 0,0 1 1 0 0,0 0 0 0 0,0 0-1 0 0,0 0 1 0 0,0 0 0 0 0,0 0-1 0 0,1 0 1 0 0,-1 0 0 0 0,0 0-1 0 0,0 0 1 0 0,0 0 0 0 0,0 0-1 0 0,0 0 1 0 0,1 0 0 0 0,-1 0-1 0 0,0 0 1 0 0,0 0 0 0 0,0 0-1 0 0,0 0 1 0 0,1 0-1 0 0,-1 0 1 0 0,0 0 0 0 0,0 0-1 0 0,0 0 1 0 0,0 0 0 0 0,1 0-1 0 0,-1 0 1 0 0,0 0 0 0 0,0 0-1 0 0,0 0 1 0 0,0 0 0 0 0,9 21 1446 0 0,11 65 24 0 0,-4 1 1 0 0,-5 1-1 0 0,2 149 0 0 0,-7 231 2168 0 0,-6-466-3800 0 0,5 16-1258 0 0,-3-11-1804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29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46 112 20 0 0,'-45'-11'8941'0'0,"137"9"-1392"0"0,11-2-3447 0 0,420-35-1388 0 0,30-15-962 0 0,-547 53-2396 0 0,-3 0-1560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29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16 0 0,'2'-31'8199'0'0,"1"43"-3047"0"0,5 52-1420 0 0,-8-57-3717 0 0,22 361 4774 0 0,-9-108-2328 0 0,-10-67-1691 0 0,-3-192-1019 0 0,0 1 0 0 0,0-1 0 0 0,0 1 0 0 0,1-1 0 0 0,-1 1-1 0 0,0-1 1 0 0,1 1 0 0 0,-1-1 0 0 0,1 1 0 0 0,-1-1 0 0 0,1 0 0 0 0,-1 1 0 0 0,1-1 0 0 0,0 0 0 0 0,0 0 0 0 0,0 1 0 0 0,2 1 0 0 0,11-3-6801 0 0,-1-4 4718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30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4 372 0 0,'2'-3'11027'0'0,"1"30"-7764"0"0,0 42-1383 0 0,-7 389 5772 0 0,10-303-5858 0 0,-3 281 2869 0 0,-3-424-5010 0 0,-1 15-4 0 0,-2-21-4120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30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28 264 0 0,'-22'0'13919'0'0,"52"0"-10235"0"0,54 1-2480 0 0,112-4 2013 0 0,319-9 1540 0 0,-476 11-4592 0 0,37-4 1068 0 0,-27-3-3434 0 0,-48 8 1303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32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16 140 0 0,'3'-16'15438'0'0,"-16"206"-9797"0"0,2-44-3827 0 0,0 760 5510 0 0,14-817-5211 0 0,-3-88-2174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33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217 101 40 0 0,'-21'-46'6928'0'0,"18"41"-6490"0"0,-1 1 1 0 0,0 0-1 0 0,-1 0 1 0 0,1 0-1 0 0,-1 1 0 0 0,0-1 1 0 0,0 1-1 0 0,0 0 1 0 0,0 0-1 0 0,0 1 0 0 0,0 0 1 0 0,-1 0-1 0 0,0 0 1 0 0,1 0-1 0 0,-10 0 0 0 0,10 1-184 0 0,1 0 0 0 0,-1 1 0 0 0,0-1 0 0 0,0 1-1 0 0,0 0 1 0 0,0 1 0 0 0,0-1 0 0 0,0 1 0 0 0,1 0 0 0 0,-1 0-1 0 0,0 1 1 0 0,1-1 0 0 0,-1 1 0 0 0,1 0 0 0 0,-1 0 0 0 0,1 1-1 0 0,0-1 1 0 0,-8 7 0 0 0,11-8-201 0 0,0 0 0 0 0,0 0 0 0 0,0 0 0 0 0,0 0 0 0 0,0 0 0 0 0,1 0 0 0 0,-1 0 0 0 0,0 0 0 0 0,1 0 0 0 0,-1 0 0 0 0,0 0 0 0 0,1 1 0 0 0,-1-1 0 0 0,1 0 0 0 0,0 0 0 0 0,-1 1 0 0 0,1-1 0 0 0,0 0 0 0 0,0 1 0 0 0,0-1 0 0 0,0 0 0 0 0,0 1 0 0 0,0-1 0 0 0,0 0 0 0 0,1 0 0 0 0,-1 1 0 0 0,0-1 0 0 0,1 0 0 0 0,-1 0 0 0 0,1 1 0 0 0,-1-1 0 0 0,1 0 0 0 0,0 0 0 0 0,-1 0 0 0 0,1 0 0 0 0,0 0 0 0 0,0 0 0 0 0,0 0 0 0 0,0 0 0 0 0,-1 0 0 0 0,1 0 0 0 0,1 0 0 0 0,-1-1 0 0 0,0 1 0 0 0,0 0 0 0 0,0-1 0 0 0,0 1 0 0 0,2 0 0 0 0,2 2 40 0 0,0-1-1 0 0,0 1 0 0 0,1-1 0 0 0,-1 0 0 0 0,0 0 0 0 0,1-1 0 0 0,0 0 0 0 0,-1 0 0 0 0,12 1 0 0 0,-10-2-28 0 0,0-1 0 0 0,0 0 1 0 0,0 0-1 0 0,0 0 0 0 0,0-1 0 0 0,11-4 0 0 0,-15 4-41 0 0,1 0 0 0 0,-1 0 0 0 0,0 0 0 0 0,0 0 1 0 0,0-1-1 0 0,-1 1 0 0 0,1-1 0 0 0,0 0 0 0 0,-1 0 0 0 0,0 0 1 0 0,0 0-1 0 0,0 0 0 0 0,3-6 0 0 0,-5 8-22 0 0,0 0 0 0 0,1 0 0 0 0,-1-1-1 0 0,0 1 1 0 0,0 0 0 0 0,0 0 0 0 0,0 0 0 0 0,0 0 0 0 0,-1-1 0 0 0,1 1-1 0 0,0 0 1 0 0,-1 0 0 0 0,1 0 0 0 0,0 0 0 0 0,-1 0 0 0 0,1 0-1 0 0,-1 0 1 0 0,0 0 0 0 0,1 0 0 0 0,-1 0 0 0 0,0 0 0 0 0,1 0-1 0 0,-1 0 1 0 0,0 0 0 0 0,0 1 0 0 0,0-1 0 0 0,0 0 0 0 0,0 1-1 0 0,0-1 1 0 0,0 0 0 0 0,0 1 0 0 0,0 0 0 0 0,0-1 0 0 0,0 1 0 0 0,-2-1-1 0 0,-39-12 145 0 0,34 12-50 0 0,0 1 1 0 0,1 0-1 0 0,-1 0 0 0 0,0 1 1 0 0,-14 2-1 0 0,20-2-35 0 0,-1-1 0 0 0,1 1-1 0 0,0 0 1 0 0,-1 0-1 0 0,1 0 1 0 0,0 0 0 0 0,0 0-1 0 0,0 0 1 0 0,0 0-1 0 0,0 1 1 0 0,0-1 0 0 0,0 1-1 0 0,0 0 1 0 0,1-1-1 0 0,-1 1 1 0 0,0 0 0 0 0,1 0-1 0 0,0 0 1 0 0,-1 0-1 0 0,1 0 1 0 0,0 0 0 0 0,-1 5-1 0 0,2-6-32 0 0,0 0-1 0 0,0 1 1 0 0,0-1-1 0 0,0 0 0 0 0,1 0 1 0 0,-1 1-1 0 0,0-1 1 0 0,1 0-1 0 0,-1 0 1 0 0,1 0-1 0 0,0 0 0 0 0,-1 0 1 0 0,1 0-1 0 0,0 0 1 0 0,0 0-1 0 0,-1 0 1 0 0,1 0-1 0 0,0 0 0 0 0,0 0 1 0 0,0 0-1 0 0,0-1 1 0 0,0 1-1 0 0,0 0 0 0 0,0-1 1 0 0,1 1-1 0 0,-1-1 1 0 0,0 1-1 0 0,2-1 1 0 0,34 14 216 0 0,-36-14-225 0 0,6 2 5 0 0,0 0-1 0 0,0-1 0 0 0,0 0 0 0 0,0-1 1 0 0,1 0-1 0 0,9 0 0 0 0,-14 0-60 0 0,0-1 0 0 0,0 1 1 0 0,0-1-1 0 0,0 1 0 0 0,-1-1 0 0 0,1 0 0 0 0,0 0 0 0 0,0 0 1 0 0,0-1-1 0 0,-1 1 0 0 0,1-1 0 0 0,0 1 0 0 0,-1-1 0 0 0,0 0 1 0 0,1 0-1 0 0,2-3 0 0 0,-5 4 24 0 0,1 1-1 0 0,-1-1 1 0 0,0 0-1 0 0,0 1 1 0 0,0-1-1 0 0,0 1 1 0 0,0-1 0 0 0,0 0-1 0 0,0 1 1 0 0,0-1-1 0 0,0 1 1 0 0,-1-1 0 0 0,1 1-1 0 0,0-1 1 0 0,0 0-1 0 0,0 1 1 0 0,-1-1-1 0 0,1 1 1 0 0,0-1 0 0 0,0 1-1 0 0,-1-1 1 0 0,1 1-1 0 0,0 0 1 0 0,-1-1-1 0 0,1 1 1 0 0,-1-1 0 0 0,1 1-1 0 0,-1 0 1 0 0,1-1-1 0 0,-1 1 1 0 0,1 0-1 0 0,-1-1 1 0 0,1 1 0 0 0,-1 0-1 0 0,1 0 1 0 0,-1 0-1 0 0,1-1 1 0 0,-1 1 0 0 0,0 0-1 0 0,0 0 1 0 0,-23-8-201 0 0,19 8 237 0 0,1-1-1 0 0,0 1 1 0 0,0-1-1 0 0,-1 1 1 0 0,1 1-1 0 0,0-1 1 0 0,0 1-1 0 0,0-1 1 0 0,-1 1 0 0 0,1 0-1 0 0,0 1 1 0 0,0-1-1 0 0,0 1 1 0 0,0-1-1 0 0,1 1 1 0 0,-1 1-1 0 0,0-1 1 0 0,1 0 0 0 0,0 1-1 0 0,-7 5 1 0 0,10-7-7 0 0,-1-1 0 0 0,1 1 0 0 0,0 0 0 0 0,0-1 0 0 0,-1 1 0 0 0,1-1 0 0 0,0 1 0 0 0,0-1 1 0 0,0 1-1 0 0,-1 0 0 0 0,1-1 0 0 0,0 1 0 0 0,0 0 0 0 0,0-1 0 0 0,0 1 0 0 0,0 0 0 0 0,0-1 0 0 0,0 1 0 0 0,1-1 1 0 0,-1 1-1 0 0,0 0 0 0 0,0-1 0 0 0,0 1 0 0 0,1-1 0 0 0,-1 1 0 0 0,0 0 0 0 0,0-1 0 0 0,1 1 0 0 0,-1-1 0 0 0,1 1 1 0 0,-1-1-1 0 0,1 1 0 0 0,23 9 230 0 0,26-10 44 0 0,-49 0-292 0 0,0 0 0 0 0,0 0 0 0 0,0 0 0 0 0,-1 0 1 0 0,1 0-1 0 0,0 0 0 0 0,0 0 0 0 0,-1 0 0 0 0,1 0 0 0 0,0-1 1 0 0,0 1-1 0 0,0 0 0 0 0,-1 0 0 0 0,1-1 0 0 0,0 1 0 0 0,-1-1 1 0 0,1 1-1 0 0,0-1 0 0 0,-1 1 0 0 0,1-1 0 0 0,-1 1 0 0 0,1-1 1 0 0,-1 1-1 0 0,1-1 0 0 0,-1 0 0 0 0,1 1 0 0 0,-1-1 0 0 0,1 0 1 0 0,-1 1-1 0 0,0-1 0 0 0,0 0 0 0 0,1 0 0 0 0,-1 1 0 0 0,0-1 1 0 0,0 0-1 0 0,0 0 0 0 0,0 0 0 0 0,0 1 0 0 0,0-1 0 0 0,0 0 1 0 0,0 0-1 0 0,0 0 0 0 0,0 1 0 0 0,0-1 0 0 0,0 0 0 0 0,0 0 1 0 0,-1 1-1 0 0,1-1 0 0 0,0 0 0 0 0,-1 0 0 0 0,1 1 0 0 0,-1-1 1 0 0,1 0-1 0 0,-2 0 0 0 0,1-1-257 0 0,-1 0 0 0 0,0 0-1 0 0,0 0 1 0 0,0 0 0 0 0,-1 1 0 0 0,1-1 0 0 0,0 1-1 0 0,-1 0 1 0 0,1-1 0 0 0,-1 1 0 0 0,1 0 0 0 0,-1 1-1 0 0,1-1 1 0 0,-1 0 0 0 0,0 1 0 0 0,-4-1 0 0 0,-3 1-2655 0 0,-1 3-5984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34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12 2472 0 0,'-18'-11'21624'0'0,"19"22"-17204"0"0,0 3-7012 0 0,82 511 8266 0 0,-72-479-5415 0 0,-6-31-107 0 0,-2-1-1 0 0,0 1 1 0 0,2 26 0 0 0,-5-41-148 0 0,0 0 0 0 0,0 1 0 0 0,0-1-1 0 0,0 0 1 0 0,0 0 0 0 0,0 1 0 0 0,0-1 0 0 0,0 0-1 0 0,0 1 1 0 0,0-1 0 0 0,0 0 0 0 0,0 0-1 0 0,0 1 1 0 0,0-1 0 0 0,0 0 0 0 0,0 1 0 0 0,0-1-1 0 0,0 0 1 0 0,0 0 0 0 0,1 1 0 0 0,-1-1-1 0 0,0 0 1 0 0,0 0 0 0 0,0 1 0 0 0,0-1 0 0 0,1 0-1 0 0,-1 0 1 0 0,0 0 0 0 0,0 1 0 0 0,1-1-1 0 0,-1 0 1 0 0,0 0 0 0 0,0 0 0 0 0,1 0 0 0 0,-1 0-1 0 0,0 1 1 0 0,0-1 0 0 0,1 0 0 0 0,-1 0-1 0 0,0 0 1 0 0,0 0 0 0 0,1 0 0 0 0,-1 0 0 0 0,0-1-8 0 0,0 1 0 0 0,0-1 1 0 0,0 1-1 0 0,0-1 0 0 0,-1 1 1 0 0,1-1-1 0 0,0 1 0 0 0,0-1 1 0 0,-1 1-1 0 0,1-1 0 0 0,0 1 1 0 0,-1-1-1 0 0,1 1 0 0 0,0 0 1 0 0,-1-1-1 0 0,1 1 0 0 0,-1-1 1 0 0,1 1-1 0 0,0 0 0 0 0,-1 0 1 0 0,1-1-1 0 0,-1 1 1 0 0,1 0-1 0 0,-1 0 0 0 0,1-1 1 0 0,-1 1-1 0 0,0 0 0 0 0,1 0 1 0 0,-1 0-1 0 0,1 0 0 0 0,-2 0 1 0 0,-6-4-35 0 0,0 2 1 0 0,-1-1 0 0 0,0 1 0 0 0,1 0-1 0 0,-1 0 1 0 0,0 1 0 0 0,0 1 0 0 0,0-1 0 0 0,0 1-1 0 0,0 1 1 0 0,0 0 0 0 0,0 0 0 0 0,1 1-1 0 0,-1 0 1 0 0,0 0 0 0 0,1 1 0 0 0,0 0-1 0 0,-10 5 1 0 0,18-8 35 0 0,-1 1 0 0 0,0-1-1 0 0,0 1 1 0 0,0-1-1 0 0,0 1 1 0 0,0 0 0 0 0,1-1-1 0 0,-1 1 1 0 0,0 0 0 0 0,1-1-1 0 0,-1 1 1 0 0,0 0 0 0 0,1 0-1 0 0,-1 0 1 0 0,1 0-1 0 0,-1 0 1 0 0,1-1 0 0 0,-1 1-1 0 0,1 0 1 0 0,0 0 0 0 0,0 0-1 0 0,-1 0 1 0 0,1 0-1 0 0,0 0 1 0 0,0 0 0 0 0,0 0-1 0 0,0 0 1 0 0,0 0 0 0 0,0 0-1 0 0,0 0 1 0 0,1 2 0 0 0,0-1 4 0 0,0 0 1 0 0,1-1-1 0 0,-1 1 1 0 0,1 0 0 0 0,-1 0-1 0 0,1-1 1 0 0,0 1-1 0 0,-1-1 1 0 0,1 1 0 0 0,0-1-1 0 0,0 0 1 0 0,5 3-1 0 0,2 0 18 0 0,0 0 0 0 0,0-1 0 0 0,0 0 0 0 0,1 0 0 0 0,16 2 0 0 0,-15-4-8 0 0,0-2 0 0 0,0 1 0 0 0,1-1 0 0 0,17-4 0 0 0,-26 4-46 0 0,0 1-1 0 0,0-1 0 0 0,0 0 0 0 0,-1 0 0 0 0,1 0 1 0 0,0 0-1 0 0,-1 0 0 0 0,1 0 0 0 0,-1-1 0 0 0,1 1 1 0 0,-1-1-1 0 0,1 0 0 0 0,-1 0 0 0 0,0 0 1 0 0,0 0-1 0 0,0 0 0 0 0,0 0 0 0 0,-1-1 0 0 0,1 1 1 0 0,0-1-1 0 0,-1 1 0 0 0,0-1 0 0 0,2-3 1 0 0,-3 5 3 0 0,0 0 1 0 0,0 0-1 0 0,-1-1 1 0 0,1 1-1 0 0,0 0 1 0 0,-1 0 0 0 0,1 0-1 0 0,0-1 1 0 0,-1 1-1 0 0,0 0 1 0 0,1 0-1 0 0,-1 0 1 0 0,0 0 0 0 0,1 0-1 0 0,-1 0 1 0 0,0 0-1 0 0,0 0 1 0 0,0 0-1 0 0,0 0 1 0 0,0 1 0 0 0,0-1-1 0 0,0 0 1 0 0,0 1-1 0 0,0-1 1 0 0,0 1-1 0 0,0-1 1 0 0,0 1 0 0 0,-1-1-1 0 0,1 1 1 0 0,0 0-1 0 0,0-1 1 0 0,-1 1-1 0 0,1 0 1 0 0,0 0 0 0 0,0 0-1 0 0,-3 0 1 0 0,-46-1-327 0 0,45 1 384 0 0,0 0 0 0 0,1 1-1 0 0,-1-1 1 0 0,0 1 0 0 0,0 1-1 0 0,1-1 1 0 0,-1 1-1 0 0,1 0 1 0 0,-1 0 0 0 0,1 0-1 0 0,0 0 1 0 0,0 1 0 0 0,0-1-1 0 0,0 1 1 0 0,0 0 0 0 0,0 1-1 0 0,1-1 1 0 0,0 1 0 0 0,-1-1-1 0 0,1 1 1 0 0,-4 7-1 0 0,7-10-3 0 0,0 1-1 0 0,0-1 1 0 0,0 0-1 0 0,0 0 0 0 0,0 0 1 0 0,0 0-1 0 0,0 0 1 0 0,1 0-1 0 0,-1 0 0 0 0,0 0 1 0 0,1 0-1 0 0,-1 0 0 0 0,0 0 1 0 0,1 0-1 0 0,-1 0 1 0 0,1 0-1 0 0,0 0 0 0 0,-1 0 1 0 0,1-1-1 0 0,0 1 1 0 0,0 0-1 0 0,-1 0 0 0 0,1-1 1 0 0,0 1-1 0 0,0 0 0 0 0,0-1 1 0 0,0 1-1 0 0,0-1 1 0 0,0 1-1 0 0,0-1 0 0 0,0 0 1 0 0,0 1-1 0 0,0-1 0 0 0,0 0 1 0 0,0 0-1 0 0,0 1 1 0 0,1-1-1 0 0,40 8 392 0 0,19-7 3 0 0,-57-1-437 0 0,0 0-1 0 0,-1 0 1 0 0,1-1-1 0 0,0 0 1 0 0,-1 1-1 0 0,1-2 1 0 0,0 1-1 0 0,-1 0 1 0 0,0-1-1 0 0,1 1 1 0 0,-1-1-1 0 0,0 0 1 0 0,6-4-1 0 0,-9 6 3 0 0,0 0 1 0 0,1-1-1 0 0,-1 1 0 0 0,0 0 0 0 0,0 0 0 0 0,1 0 0 0 0,-1-1 0 0 0,0 1 1 0 0,0 0-1 0 0,1 0 0 0 0,-1-1 0 0 0,0 1 0 0 0,0 0 0 0 0,0 0 0 0 0,0-1 1 0 0,0 1-1 0 0,1 0 0 0 0,-1-1 0 0 0,0 1 0 0 0,0 0 0 0 0,0-1 0 0 0,0 1 1 0 0,0 0-1 0 0,0 0 0 0 0,0-1 0 0 0,0 1 0 0 0,0 0 0 0 0,0-1 0 0 0,0 1 1 0 0,0 0-1 0 0,0-1 0 0 0,0 1 0 0 0,-1 0 0 0 0,1 0 0 0 0,0-1 0 0 0,0 1 1 0 0,0 0-1 0 0,0-1 0 0 0,-1 1 0 0 0,1 0 0 0 0,0 0 0 0 0,0-1 0 0 0,0 1 1 0 0,-1 0-1 0 0,1 0 0 0 0,0 0 0 0 0,0-1 0 0 0,-1 1 0 0 0,1 0 0 0 0,-1 0 1 0 0,-23-4-358 0 0,-26 10 243 0 0,44-4 147 0 0,0-1 33 0 0,1 0-1 0 0,0 0 1 0 0,0 1-1 0 0,-1 0 1 0 0,1 0-1 0 0,1 1 1 0 0,-1-1-1 0 0,0 1 1 0 0,0 0-1 0 0,1 0 1 0 0,0 1-1 0 0,-8 6 1 0 0,12-9 170 0 0,4-1-153 0 0,0 0 1 0 0,0 0-1 0 0,1 0 0 0 0,-1-1 1 0 0,0 0-1 0 0,0 0 0 0 0,0 0 0 0 0,0 0 1 0 0,7-4-1 0 0,8-8-298 0 0,-18 12 66 0 0,-1 1 1 0 0,0-1-1 0 0,1 1 0 0 0,-1 0 1 0 0,0-1-1 0 0,1 1 0 0 0,-1-1 1 0 0,0 1-1 0 0,1-1 1 0 0,-1 1-1 0 0,0-1 0 0 0,0 1 1 0 0,0-1-1 0 0,0 0 1 0 0,0 1-1 0 0,0-1 0 0 0,1 1 1 0 0,-1-1-1 0 0,0 1 1 0 0,0-1-1 0 0,-1 1 0 0 0,1-1 1 0 0,0 0-1 0 0,0 1 0 0 0,0-1 1 0 0,0 1-1 0 0,0-1 1 0 0,-1 1-1 0 0,1-1 0 0 0,0 1 1 0 0,0-1-1 0 0,-1 1 1 0 0,1-1-1 0 0,0 1 0 0 0,-1-1 1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35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10 404 0 0,'-15'-10'24516'0'0,"13"23"-22841"0"0,1-2-3810 0 0,-2 51 4505 0 0,9 119 0 0 0,-1-117-1544 0 0,-7 109 0 0 0,-13 1 1089 0 0,13-164-1915 0 0,0-6-45 0 0,1-4-260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4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61 316 0 0,'21'-1'9567'0'0,"9"-1"-3611"0"0,46-6-1308 0 0,90-6-1736 0 0,-24-1-1000 0 0,-95 6-5099 0 0,-3-3-4910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39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0 124 524 0 0,'2'4'7451'0'0,"-3"-4"-7335"0"0,17 6 2342 0 0,20 3-705 0 0,549 14 4511 0 0,-463-22-5784 0 0,880-28 1907 0 0,-556 9-1765 0 0,1943-41 1767 0 0,-2131 44-1353 0 0,-256 15-895 0 0,39-18-548 0 0,-40 16 341 0 0,-1 2-172 0 0,0 0 235 0 0,1 0 0 0 0,-1 0 0 0 0,0 0-1 0 0,0 0 1 0 0,0-1 0 0 0,0 1-1 0 0,0 0 1 0 0,1 0 0 0 0,-1 0 0 0 0,0 0-1 0 0,0 0 1 0 0,0-1 0 0 0,0 1 0 0 0,0 0-1 0 0,0 0 1 0 0,0 0 0 0 0,0 0-1 0 0,0-1 1 0 0,0 1 0 0 0,1 0 0 0 0,-1 0-1 0 0,0 0 1 0 0,0 0 0 0 0,0-1-1 0 0,0 1 1 0 0,0 0 0 0 0,0 0 0 0 0,0 0-1 0 0,-1-1 1 0 0,1 1 0 0 0,0 0 0 0 0,0 0-1 0 0,0 0 1 0 0,0 0 0 0 0,0-1-1 0 0,0 1 1 0 0,0 0 0 0 0,0 0 0 0 0,0 0-1 0 0,0 0 1 0 0,0 0 0 0 0,-1-1-1 0 0,1 1 1 0 0,0 0 0 0 0,0 0 0 0 0,0 0-1 0 0,0 0 1 0 0,0 0 0 0 0,-1 0 0 0 0,1 0-1 0 0,0-1 1 0 0,0 1 0 0 0,-11-13-198 0 0,9 9 207 0 0,-1 2-52 0 0,-40 2-221 0 0,36 2 269 0 0,-1 0-1 0 0,1 1 1 0 0,0 1 0 0 0,0-1 0 0 0,0 1-1 0 0,0 0 1 0 0,-8 8 0 0 0,12-10 22 0 0,0 1 0 0 0,0-1 0 0 0,1 1 0 0 0,-1-1 0 0 0,1 1 0 0 0,0 0 0 0 0,0 0 0 0 0,0 1 0 0 0,0-1 0 0 0,0 0 0 0 0,1 0 0 0 0,-1 1 0 0 0,1-1 0 0 0,0 1 0 0 0,0 0 0 0 0,0-1 0 0 0,1 1 0 0 0,-1 4 0 0 0,1-7-17 0 0,1 0 1 0 0,-1-1-1 0 0,1 1 1 0 0,-1 0-1 0 0,1 0 1 0 0,-1 0-1 0 0,1 0 1 0 0,0-1-1 0 0,-1 1 0 0 0,1 0 1 0 0,0-1-1 0 0,-1 1 1 0 0,1 0-1 0 0,0-1 1 0 0,0 1-1 0 0,0-1 1 0 0,0 1-1 0 0,0-1 1 0 0,0 1-1 0 0,-1-1 0 0 0,1 0 1 0 0,0 0-1 0 0,0 1 1 0 0,0-1-1 0 0,2 0 1 0 0,22 4 63 0 0,-25-4-62 0 0,2 0-1 0 0,0 0 1 0 0,0 0 0 0 0,-1 0-1 0 0,1 0 1 0 0,0 0-1 0 0,0 0 1 0 0,0 0-1 0 0,-1-1 1 0 0,1 1-1 0 0,0-1 1 0 0,0 1-1 0 0,-1-1 1 0 0,1 0-1 0 0,0 0 1 0 0,-1 0-1 0 0,1 0 1 0 0,-1 0-1 0 0,1 0 1 0 0,-1 0-1 0 0,0 0 1 0 0,1 0-1 0 0,1-3 1 0 0,-2 1-6 0 0,1 1 0 0 0,-1-1 0 0 0,1 0 0 0 0,-1 0 0 0 0,0 0 1 0 0,0 0-1 0 0,-1 0 0 0 0,1 0 0 0 0,0 0 0 0 0,-1 0 0 0 0,0 0 0 0 0,0 0 0 0 0,0-5 0 0 0,-1 6-11 0 0,1 0 1 0 0,-1-1-1 0 0,0 1 0 0 0,0 0 0 0 0,0 0 0 0 0,-1 0 0 0 0,1 0 0 0 0,0 0 1 0 0,-1 1-1 0 0,1-1 0 0 0,-1 0 0 0 0,1 1 0 0 0,-1-1 0 0 0,0 1 0 0 0,0-1 0 0 0,0 1 1 0 0,0 0-1 0 0,0-1 0 0 0,0 1 0 0 0,0 1 0 0 0,0-1 0 0 0,0 0 0 0 0,0 0 1 0 0,-1 1-1 0 0,1-1 0 0 0,0 1 0 0 0,-1 0 0 0 0,-3-1 0 0 0,4 1 13 0 0,0 0 0 0 0,-1 0 0 0 0,1 1 0 0 0,0-1 0 0 0,0 0-1 0 0,0 1 1 0 0,0-1 0 0 0,0 1 0 0 0,0 0 0 0 0,0 0 0 0 0,0 0 0 0 0,0 0-1 0 0,0 0 1 0 0,0 0 0 0 0,0 0 0 0 0,1 0 0 0 0,-1 1 0 0 0,0-1 0 0 0,1 1-1 0 0,0 0 1 0 0,-1-1 0 0 0,1 1 0 0 0,0 0 0 0 0,-1 0 0 0 0,0 3 0 0 0,-18 45 199 0 0,20-50-204 0 0,0 3 9 0 0,1 0-1 0 0,-1 0 1 0 0,1-1-1 0 0,-1 1 1 0 0,1 0 0 0 0,0-1-1 0 0,0 1 1 0 0,0-1 0 0 0,1 1-1 0 0,-1-1 1 0 0,1 0 0 0 0,-1 1-1 0 0,1-1 1 0 0,0 0-1 0 0,3 3 1 0 0,-4-4-14 0 0,0 1 1 0 0,0-1-1 0 0,0 0 0 0 0,0 0 1 0 0,0 0-1 0 0,1 0 1 0 0,-1 0-1 0 0,0 0 0 0 0,1-1 1 0 0,-1 1-1 0 0,0 0 0 0 0,1-1 1 0 0,-1 1-1 0 0,1-1 0 0 0,-1 1 1 0 0,1-1-1 0 0,-1 0 0 0 0,1 1 1 0 0,-1-1-1 0 0,1 0 1 0 0,-1 0-1 0 0,1 0 0 0 0,-1 0 1 0 0,1 0-1 0 0,-1-1 0 0 0,1 1 1 0 0,-1 0-1 0 0,1-1 0 0 0,-1 1 1 0 0,1-1-1 0 0,-1 0 1 0 0,0 1-1 0 0,1-1 0 0 0,-1 0 1 0 0,0 0-1 0 0,0 0 0 0 0,2-1 1 0 0,0-1-15 0 0,-1 1 0 0 0,0-1 0 0 0,0 0 1 0 0,0 0-1 0 0,-1 1 0 0 0,1-1 1 0 0,-1 0-1 0 0,1 0 0 0 0,-1-1 0 0 0,0 1 1 0 0,0 0-1 0 0,-1 0 0 0 0,1-1 0 0 0,0 1 1 0 0,-1-4-1 0 0,0 6-28 0 0,-3-5 5 0 0,2 5 41 0 0,1 0 1 0 0,0 0-1 0 0,-1 0 1 0 0,1 0-1 0 0,-1 0 1 0 0,1 0-1 0 0,-1 0 0 0 0,1 0 1 0 0,-1 0-1 0 0,0 0 1 0 0,0 1-1 0 0,1-1 1 0 0,-1 0-1 0 0,0 0 0 0 0,0 1 1 0 0,-1-2-1 0 0,-1 2 31 0 0,0-1 1 0 0,0 1-1 0 0,0 0 0 0 0,0 0 0 0 0,0 0 0 0 0,0 0 0 0 0,1 1 0 0 0,-1-1 0 0 0,0 1 0 0 0,0-1 1 0 0,0 1-1 0 0,1 0 0 0 0,-1 0 0 0 0,0 1 0 0 0,1-1 0 0 0,-1 0 0 0 0,1 1 0 0 0,-1-1 0 0 0,1 1 1 0 0,0 0-1 0 0,0 0 0 0 0,-1 0 0 0 0,2 0 0 0 0,-1 0 0 0 0,0 1 0 0 0,0-1 0 0 0,1 1 0 0 0,-1-1 1 0 0,1 1-1 0 0,0-1 0 0 0,-2 6 0 0 0,2-6-8 0 0,0 1 1 0 0,0-1-1 0 0,0 0 0 0 0,1 1 1 0 0,-1-1-1 0 0,1 0 1 0 0,0 1-1 0 0,0-1 0 0 0,0 1 1 0 0,0-1-1 0 0,0 1 1 0 0,0-1-1 0 0,1 0 0 0 0,-1 1 1 0 0,1-1-1 0 0,0 1 0 0 0,-1-1 1 0 0,1 0-1 0 0,0 0 1 0 0,0 0-1 0 0,1 1 0 0 0,-1-1 1 0 0,0 0-1 0 0,1 0 1 0 0,-1-1-1 0 0,1 1 0 0 0,0 0 1 0 0,0 0-1 0 0,-1-1 1 0 0,1 1-1 0 0,0-1 0 0 0,0 1 1 0 0,0-1-1 0 0,1 0 0 0 0,-1 0 1 0 0,0 0-1 0 0,0 0 1 0 0,1 0-1 0 0,-1-1 0 0 0,4 1 1 0 0,-3 0-28 0 0,0 0 0 0 0,0 0 0 0 0,0 0 0 0 0,0-1 0 0 0,0 1 0 0 0,0-1 0 0 0,0 0 1 0 0,0 0-1 0 0,0 0 0 0 0,0-1 0 0 0,0 1 0 0 0,0-1 0 0 0,0 1 0 0 0,0-1 0 0 0,0 0 0 0 0,0 0 1 0 0,0 0-1 0 0,0-1 0 0 0,3-1 0 0 0,-4 1 0 0 0,0 0-1 0 0,0 0 1 0 0,0 0 0 0 0,-1 0 0 0 0,1-1 0 0 0,-1 1-1 0 0,0 0 1 0 0,1-1 0 0 0,-1 1 0 0 0,0-1 0 0 0,0 1-1 0 0,-1-1 1 0 0,1 1 0 0 0,0-1 0 0 0,-1 1 0 0 0,0-1 0 0 0,0 0-1 0 0,0-5 1 0 0,0 8 1 0 0,0-1 1 0 0,0 0-1 0 0,0 0 0 0 0,0 1 0 0 0,0-1 0 0 0,0 0 1 0 0,0 0-1 0 0,0 1 0 0 0,0-1 0 0 0,-1 0 1 0 0,1 0-1 0 0,0 1 0 0 0,-1-1 0 0 0,1 0 0 0 0,0 1 1 0 0,-1-1-1 0 0,1 1 0 0 0,-1-1 0 0 0,1 0 1 0 0,-1 1-1 0 0,0-1 0 0 0,1 1 0 0 0,-1-1 0 0 0,1 1 1 0 0,-1-1-1 0 0,0 1 0 0 0,1 0 0 0 0,-1-1 1 0 0,0 1-1 0 0,0 0 0 0 0,-28 1-22 0 0,-19 18 80 0 0,46-19-48 0 0,0 1 0 0 0,1 0 0 0 0,-1 0 0 0 0,1 0 0 0 0,-1 0-1 0 0,1 0 1 0 0,0 0 0 0 0,-1 1 0 0 0,1-1 0 0 0,0 0-1 0 0,0 1 1 0 0,0-1 0 0 0,0 1 0 0 0,0-1 0 0 0,0 1 0 0 0,0-1-1 0 0,0 1 1 0 0,1 0 0 0 0,-1-1 0 0 0,1 1 0 0 0,-1 0 0 0 0,1 0-1 0 0,0-1 1 0 0,-1 1 0 0 0,1 0 0 0 0,0 0 0 0 0,0 0-1 0 0,0-1 1 0 0,1 3 0 0 0,1-1-21 0 0,5-3 1 0 0,-6 0-30 0 0,1 0 1 0 0,0 0 0 0 0,-1 0-1 0 0,1 0 1 0 0,-1-1 0 0 0,1 1-1 0 0,-1 0 1 0 0,1-1 0 0 0,-1 1-1 0 0,1-1 1 0 0,-1 1 0 0 0,1-1-1 0 0,-1 0 1 0 0,1 0-1 0 0,-1 0 1 0 0,0 1 0 0 0,1-1-1 0 0,-1-1 1 0 0,0 1 0 0 0,0 0-1 0 0,0 0 1 0 0,0 0 0 0 0,0 0-1 0 0,0-1 1 0 0,0 1 0 0 0,0-1-1 0 0,-1 1 1 0 0,1 0-1 0 0,0-1 1 0 0,-1 1 0 0 0,1-1-1 0 0,-1 1 1 0 0,0-1 0 0 0,0 0-1 0 0,1-1 1 0 0,-4-5-2281 0 0,-19 9-7446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41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2 249 496 0 0,'-1'-3'497'0'0,"1"0"-1"0"0,-1 1 1 0 0,1-1-1 0 0,0 1 1 0 0,0-1-1 0 0,0 1 0 0 0,1-1 1 0 0,-1 1-1 0 0,1-1 1 0 0,-1 1-1 0 0,1-1 1 0 0,0 1-1 0 0,0-1 1 0 0,0 1-1 0 0,0 0 1 0 0,0-1-1 0 0,1 1 1 0 0,-1 0-1 0 0,3-3 1 0 0,0 2-37 0 0,0 0 0 0 0,0 1 1 0 0,0-1-1 0 0,1 1 0 0 0,-1-1 1 0 0,1 2-1 0 0,0-1 0 0 0,0 0 0 0 0,5-1 1 0 0,53-9 810 0 0,1 3 1 0 0,-1 2-1 0 0,67 1 0 0 0,-68 4-882 0 0,606-13 2052 0 0,-81 2-1325 0 0,2400-67 2194 0 0,-2652 80-2918 0 0,-290 0-203 0 0,-44 0-177 0 0,14 0 315 0 0,-5-5-3561 0 0,-19 1 3384 0 0,-1 0 0 0 0,0 0-1 0 0,0 1 1 0 0,0 0 0 0 0,-1 1-1 0 0,1 0 1 0 0,-1 1 0 0 0,1 0-1 0 0,-1 1 1 0 0,-12 1 0 0 0,16-1-76 0 0,0 1 0 0 0,-1 0 0 0 0,1 0 0 0 0,0 1 0 0 0,0 0 0 0 0,0 0 0 0 0,0 0 0 0 0,0 1 0 0 0,0 0 0 0 0,1 1 0 0 0,-1-1 0 0 0,1 1 0 0 0,0 1 0 0 0,0-1 0 0 0,-10 11 0 0 0,15-14-46 0 0,-1 0 1 0 0,1 0-1 0 0,0 0 1 0 0,0 1 0 0 0,0-1-1 0 0,0 1 1 0 0,1-1 0 0 0,-1 0-1 0 0,0 1 1 0 0,0-1-1 0 0,1 1 1 0 0,-1-1 0 0 0,1 1-1 0 0,0 0 1 0 0,-1-1-1 0 0,1 1 1 0 0,0 0 0 0 0,0-1-1 0 0,0 1 1 0 0,0-1 0 0 0,0 1-1 0 0,0 0 1 0 0,1-1-1 0 0,-1 1 1 0 0,0 0 0 0 0,2 1-1 0 0,-1 0-2 0 0,1-1 0 0 0,0 0 0 0 0,0 1 0 0 0,0-1 0 0 0,0 0 0 0 0,0 0 0 0 0,0 0 0 0 0,1-1-1 0 0,-1 1 1 0 0,1 0 0 0 0,-1-1 0 0 0,1 1 0 0 0,4 0 0 0 0,0 2-55 0 0,1-2 0 0 0,0 1 0 0 0,0-1 0 0 0,0 0 0 0 0,0-1 0 0 0,0 0 0 0 0,0 0 0 0 0,1-1 0 0 0,13-1 0 0 0,-19 1-1 0 0,-1 0-1 0 0,0-1 1 0 0,0 1 0 0 0,0-1 0 0 0,0 0-1 0 0,0 0 1 0 0,0 0 0 0 0,0 0-1 0 0,0 0 1 0 0,0 0 0 0 0,-1 0 0 0 0,1 0-1 0 0,0-1 1 0 0,-1 1 0 0 0,1-1 0 0 0,-1 1-1 0 0,1-1 1 0 0,-1 0 0 0 0,2-3-1 0 0,-2 4-1 0 0,-1-1 0 0 0,1 0-1 0 0,-1 0 1 0 0,0 0 0 0 0,1 0-1 0 0,-1 1 1 0 0,0-1 0 0 0,0 0-1 0 0,-1 0 1 0 0,1 0 0 0 0,0 0-1 0 0,-1 0 1 0 0,1 1 0 0 0,-1-1-1 0 0,1 0 1 0 0,-1 0 0 0 0,0 1-1 0 0,-1-3 1 0 0,-1-1-3 0 0,0 0 1 0 0,-1 0-1 0 0,0 0 0 0 0,0 0 1 0 0,0 1-1 0 0,0-1 1 0 0,-1 1-1 0 0,0 0 0 0 0,0 1 1 0 0,0-1-1 0 0,0 1 0 0 0,-8-4 1 0 0,10 6 81 0 0,1 0 0 0 0,-1 1 1 0 0,1-1-1 0 0,-1 1 0 0 0,0-1 1 0 0,1 1-1 0 0,-1 0 0 0 0,0 0 1 0 0,1 0-1 0 0,-1 0 0 0 0,0 1 1 0 0,1-1-1 0 0,-1 1 0 0 0,1-1 1 0 0,-1 1-1 0 0,0 0 0 0 0,1 0 1 0 0,0 0-1 0 0,-1 0 0 0 0,1 1 1 0 0,0-1-1 0 0,0 1 0 0 0,-1-1 0 0 0,1 1 1 0 0,0 0-1 0 0,0 0 0 0 0,1 0 1 0 0,-1 0-1 0 0,0 0 0 0 0,1 0 1 0 0,-1 0-1 0 0,1 1 0 0 0,0-1 1 0 0,-2 3-1 0 0,3-3-15 0 0,0-1 0 0 0,0 1 0 0 0,0-1 0 0 0,0 1 0 0 0,0-1 0 0 0,0 0 0 0 0,1 1 0 0 0,-1-1 0 0 0,0 1 0 0 0,1-1 0 0 0,-1 0 0 0 0,1 1 0 0 0,-1-1 0 0 0,1 0 0 0 0,0 0 0 0 0,-1 0 0 0 0,1 1 0 0 0,0-1 0 0 0,0 0 0 0 0,0 0 0 0 0,0 0 0 0 0,0 0 0 0 0,0 0 0 0 0,0 0 0 0 0,0-1 0 0 0,1 1 0 0 0,-1 0 0 0 0,0 0 0 0 0,0-1 0 0 0,2 1 0 0 0,0 1-20 0 0,1 0 0 0 0,-1 0-1 0 0,1-1 1 0 0,-1 1 0 0 0,1-1 0 0 0,-1 0 0 0 0,1 0 0 0 0,0 0 0 0 0,-1-1 0 0 0,8 1 0 0 0,-7-1-151 0 0,-1-1-1 0 0,1 0 1 0 0,-1 0 0 0 0,1 0 0 0 0,-1-1-1 0 0,0 1 1 0 0,0-1 0 0 0,0 1 0 0 0,0-1-1 0 0,0 0 1 0 0,4-3 0 0 0,-6 4 85 0 0,-1 0-1 0 0,1 1 1 0 0,-1-1-1 0 0,1 1 1 0 0,-1-1-1 0 0,1 0 1 0 0,-1 0 0 0 0,1 1-1 0 0,-1-1 1 0 0,0 0-1 0 0,1 0 1 0 0,-1 1-1 0 0,0-1 1 0 0,0 0 0 0 0,1 0-1 0 0,-1 0 1 0 0,0 1-1 0 0,0-1 1 0 0,0 0-1 0 0,0 0 1 0 0,0-1 0 0 0,-1 0 10 0 0,0 1 1 0 0,1 0 0 0 0,-1-1 0 0 0,0 1 0 0 0,0 0-1 0 0,0-1 1 0 0,0 1 0 0 0,0 0 0 0 0,0 0 0 0 0,0 0 0 0 0,0 0-1 0 0,0 0 1 0 0,-1 0 0 0 0,1 0 0 0 0,0 0 0 0 0,-3 0-1 0 0,1-1 102 0 0,0 1 0 0 0,0 0-1 0 0,0 1 1 0 0,0-1 0 0 0,0 0 0 0 0,-1 1-1 0 0,1 0 1 0 0,0 0 0 0 0,0 0-1 0 0,0 0 1 0 0,-1 0 0 0 0,1 1-1 0 0,0-1 1 0 0,0 1 0 0 0,0 0-1 0 0,0 0 1 0 0,0 0 0 0 0,0 0-1 0 0,0 0 1 0 0,0 1 0 0 0,0 0-1 0 0,0-1 1 0 0,1 1 0 0 0,-1 0-1 0 0,1 0 1 0 0,0 0 0 0 0,-1 1 0 0 0,1-1-1 0 0,0 1 1 0 0,0-1 0 0 0,0 1-1 0 0,1-1 1 0 0,-1 1 0 0 0,-1 4-1 0 0,2-5-20 0 0,1-1 0 0 0,0 0 1 0 0,0 0-1 0 0,0 0 0 0 0,1 0 0 0 0,-1 0 0 0 0,0 0 0 0 0,0 0 0 0 0,0 1 0 0 0,1-1 0 0 0,-1 0 1 0 0,1 0-1 0 0,-1 0 0 0 0,1 0 0 0 0,-1 0 0 0 0,1 0 0 0 0,0-1 0 0 0,-1 1 0 0 0,1 0 1 0 0,0 0-1 0 0,0 0 0 0 0,-1 0 0 0 0,1-1 0 0 0,0 1 0 0 0,0 0 0 0 0,0-1 0 0 0,0 1 0 0 0,0-1 1 0 0,0 1-1 0 0,0-1 0 0 0,2 1 0 0 0,33 13 461 0 0,-31-14-494 0 0,-1 1 1 0 0,1-1-1 0 0,0 0 0 0 0,-1 0 1 0 0,1 0-1 0 0,0-1 1 0 0,-1 1-1 0 0,1-1 1 0 0,-1 0-1 0 0,1-1 1 0 0,-1 1-1 0 0,0-1 0 0 0,7-3 1 0 0,-8 4-18 0 0,-1-1 0 0 0,0 1 0 0 0,1-1 1 0 0,-1 1-1 0 0,0-1 0 0 0,0 0 0 0 0,1 0 0 0 0,-1 0 0 0 0,-1 0 1 0 0,1 0-1 0 0,0 0 0 0 0,0 0 0 0 0,-1-1 0 0 0,0 1 1 0 0,1-1-1 0 0,-1 1 0 0 0,0-1 0 0 0,0 0 0 0 0,0 1 1 0 0,-1-1-1 0 0,1 0 0 0 0,0-5 0 0 0,-1 7 10 0 0,0 0 0 0 0,-1 0 0 0 0,1 0 0 0 0,-1-1-1 0 0,1 1 1 0 0,-1 0 0 0 0,1 0 0 0 0,-1 0 0 0 0,1 0 0 0 0,-1 0 0 0 0,0 0 0 0 0,0 0 0 0 0,0 0-1 0 0,1 0 1 0 0,-1 1 0 0 0,0-1 0 0 0,0 0 0 0 0,0 0 0 0 0,0 1 0 0 0,0-1 0 0 0,-1 1 0 0 0,1-1-1 0 0,0 1 1 0 0,0-1 0 0 0,0 1 0 0 0,0 0 0 0 0,-1-1 0 0 0,1 1 0 0 0,0 0 0 0 0,0 0-1 0 0,0 0 1 0 0,-1 0 0 0 0,1 0 0 0 0,0 0 0 0 0,0 0 0 0 0,-1 1 0 0 0,-1 0 0 0 0,-45 9 151 0 0,46-9-122 0 0,0 0 0 0 0,-1 1-1 0 0,1-1 1 0 0,0 0 0 0 0,0 1-1 0 0,0 0 1 0 0,0-1 0 0 0,0 1 0 0 0,0 0-1 0 0,0 0 1 0 0,1 0 0 0 0,-1 0-1 0 0,1 0 1 0 0,-1 1 0 0 0,1-1 0 0 0,0 0-1 0 0,0 1 1 0 0,-1 3 0 0 0,1-5-11 0 0,1-1 1 0 0,0 1 0 0 0,0 0-1 0 0,0 0 1 0 0,0 0 0 0 0,0-1-1 0 0,0 1 1 0 0,1 0 0 0 0,-1 0-1 0 0,0-1 1 0 0,0 1 0 0 0,0 0-1 0 0,1 0 1 0 0,-1-1 0 0 0,0 1-1 0 0,1 0 1 0 0,-1 0 0 0 0,1-1-1 0 0,-1 1 1 0 0,1-1 0 0 0,-1 1-1 0 0,2 1 1 0 0,-1-1 2 0 0,1 0 0 0 0,0-1 0 0 0,0 1 0 0 0,-1 0 0 0 0,1 0 0 0 0,0-1 0 0 0,0 1 0 0 0,0-1 0 0 0,0 1 0 0 0,-1-1 0 0 0,1 0 0 0 0,0 0 0 0 0,3 0 0 0 0,-4 0-11 0 0,1 0-1 0 0,-1 0 1 0 0,0 0-1 0 0,0 0 1 0 0,1 0-1 0 0,-1 0 1 0 0,0-1-1 0 0,0 1 0 0 0,0 0 1 0 0,0-1-1 0 0,1 1 1 0 0,-1-1-1 0 0,0 1 1 0 0,0-1-1 0 0,0 1 0 0 0,0-1 1 0 0,0 0-1 0 0,0 0 1 0 0,0 1-1 0 0,0-1 1 0 0,-1 0-1 0 0,1 0 0 0 0,0 0 1 0 0,0 0-1 0 0,0-1 1 0 0,-5-8-45 0 0,-16 5-386 0 0,9 8-1725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43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86 32 0 0,'-22'1'14717'0'0,"45"2"-13815"0"0,0-1-1 0 0,0 0 1 0 0,1-2-1 0 0,35-3 1 0 0,14-1 68 0 0,325 7 1018 0 0,757-24 243 0 0,-131-21-1064 0 0,-790 36-984 0 0,-59 4 42 0 0,213-14 958 0 0,-344 14 423 0 0,-35 1-5136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46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42 208 0 0,'-3'-32'7859'0'0,"3"31"-7698"0"0,0 1 1 0 0,0 0 0 0 0,0-1-1 0 0,0 1 1 0 0,0 0 0 0 0,0-1-1 0 0,0 1 1 0 0,0 0-1 0 0,0 0 1 0 0,0-1 0 0 0,0 1-1 0 0,0 0 1 0 0,0-1 0 0 0,0 1-1 0 0,0 0 1 0 0,0-1-1 0 0,0 1 1 0 0,-1 0 0 0 0,1 0-1 0 0,0-1 1 0 0,0 1 0 0 0,0 0-1 0 0,0 0 1 0 0,-1-1-1 0 0,1 1 1 0 0,0 0 0 0 0,0 0-1 0 0,0 0 1 0 0,-1-1 0 0 0,1 1-1 0 0,0 0 1 0 0,-1 0 0 0 0,1 0-1 0 0,0 0 1 0 0,0 0-1 0 0,-1 0 1 0 0,1-1 0 0 0,0 1-1 0 0,-1 0 1 0 0,-7 12 1573 0 0,-4 24-596 0 0,-18 196 3410 0 0,-1 368 0 0 0,28-520-4405 0 0,3-79-500 0 0,1 12-1335 0 0,-1-8-1342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46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10 88 0 0,'-29'3'12787'0'0,"60"1"-11482"0"0,1-2 0 0 0,-1-1 1 0 0,56-5-1 0 0,-1-1-128 0 0,241 4 1305 0 0,315-9 1407 0 0,-587 10-3590 0 0,-29 0-3064 0 0,-23 3 449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47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0 236 0 0,'-23'4'7040'0'0,"20"-1"-6561"0"0,1 0 0 0 0,-1 1 1 0 0,1-1-1 0 0,0 1 0 0 0,0-1 0 0 0,1 1 0 0 0,-1 0 1 0 0,1-1-1 0 0,0 1 0 0 0,0 0 0 0 0,0 0 1 0 0,-1 7-1 0 0,-5 54 2235 0 0,7-61-2432 0 0,-6 280 5312 0 0,6-162-3153 0 0,-16 136 0 0 0,7-211-1735 0 0,-15 50-1 0 0,8-37-1797 0 0,15-53 511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48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1068 9 20 0 0,'0'-1'193'0'0,"0"1"0"0"0,0 0 0 0 0,0-1-1 0 0,0 1 1 0 0,0 0 0 0 0,0-1 0 0 0,0 1 0 0 0,0 0 0 0 0,1-1 0 0 0,-1 1 0 0 0,0 0-1 0 0,0-1 1 0 0,0 1 0 0 0,1 0 0 0 0,-1 0 0 0 0,0-1 0 0 0,0 1 0 0 0,1 0 0 0 0,-1 0-1 0 0,0-1 1 0 0,0 1 0 0 0,1 0 0 0 0,-1 0 0 0 0,0 0 0 0 0,1-1 0 0 0,-1 1 0 0 0,0 0-1 0 0,1 0 1 0 0,-1 0 0 0 0,0 0 0 0 0,1 0 0 0 0,-1 0 0 0 0,0 0 0 0 0,1 0 0 0 0,-1 0-1 0 0,0 0 1 0 0,1 0 0 0 0,-1 0 0 0 0,1 0 0 0 0,-1 0 0 0 0,0 0 0 0 0,1 0 0 0 0,-1 0-1 0 0,0 0 1 0 0,1 1 0 0 0,-1-1 0 0 0,0 0 0 0 0,0 0 0 0 0,1 1 0 0 0,4 23 4040 0 0,-6 50-1694 0 0,0-66-1825 0 0,-7 151 3511 0 0,12 170 0 0 0,6-236-3028 0 0,-4-56-493 0 0,-2-1-1 0 0,-2 1 0 0 0,-1 0 0 0 0,-2 0 0 0 0,-9 64 0 0 0,8-93-548 0 0,2-5-129 0 0,0-1-1 0 0,0 0 1 0 0,0 1-1 0 0,-1-1 1 0 0,1 0-1 0 0,-1 1 1 0 0,1-1-1 0 0,-1 0 1 0 0,0 0-1 0 0,0 1 1 0 0,0-1-1 0 0,0 0 1 0 0,0 0-1 0 0,-1 0 1 0 0,1 0-1 0 0,-1-1 1 0 0,1 1-1 0 0,-1 0 1 0 0,0-1-1 0 0,1 1 0 0 0,-1 0 1 0 0,0-1-1 0 0,0 0 1 0 0,0 0-1 0 0,0 1 1 0 0,0-1-1 0 0,-1-1 1 0 0,1 1-1 0 0,0 0 1 0 0,0 0-1 0 0,-1-1 1 0 0,1 1-1 0 0,0-1 1 0 0,-1 0-1 0 0,1 0 1 0 0,-4 0-1 0 0,-32-3-201 0 0,1-1 0 0 0,0-3-1 0 0,-56-16 1 0 0,-5-1-37 0 0,-5 8 146 0 0,-1 4 0 0 0,0 5-1 0 0,-136 7 1 0 0,194 0 14 0 0,-31 2-21 0 0,30 9-3309 0 0,39-7-116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49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424 53 316 0 0,'-1'-3'476'0'0,"0"0"1"0"0,-1 0-1 0 0,1 0 0 0 0,-1 0 1 0 0,0 0-1 0 0,0 0 1 0 0,0 0-1 0 0,0 0 0 0 0,0 0 1 0 0,-1 1-1 0 0,1 0 0 0 0,-1-1 1 0 0,1 1-1 0 0,-1 0 1 0 0,0 0-1 0 0,0 0 0 0 0,0 0 1 0 0,-4-1-1 0 0,3 2-203 0 0,-1 0 0 0 0,1 1 1 0 0,-1 0-1 0 0,0-1 0 0 0,1 1 0 0 0,-1 1 1 0 0,0-1-1 0 0,1 1 0 0 0,-1-1 1 0 0,1 1-1 0 0,-1 1 0 0 0,1-1 0 0 0,-8 4 1 0 0,-9 5 76 0 0,1 0 0 0 0,0 2 0 0 0,0 1 0 0 0,1 0 0 0 0,1 1 0 0 0,0 1 0 0 0,1 1 0 0 0,0 1 0 0 0,2 0 1 0 0,0 1-1 0 0,1 0 0 0 0,0 1 0 0 0,2 1 0 0 0,0 0 0 0 0,2 1 0 0 0,0 0 0 0 0,1 0 0 0 0,1 1 0 0 0,-8 35 1 0 0,15-46-260 0 0,1 0 0 0 0,0 0 1 0 0,0 0-1 0 0,1 0 1 0 0,0 0-1 0 0,1 0 1 0 0,0 0-1 0 0,1 0 0 0 0,0-1 1 0 0,1 0-1 0 0,0 1 1 0 0,0-1-1 0 0,1-1 1 0 0,1 1-1 0 0,0-1 1 0 0,0 1-1 0 0,0-2 0 0 0,1 1 1 0 0,12 10-1 0 0,-12-11-85 0 0,1 0 0 0 0,-1-1 0 0 0,2 0-1 0 0,-1-1 1 0 0,1 0 0 0 0,0 0 0 0 0,0-1-1 0 0,1 0 1 0 0,-1 0 0 0 0,1-1 0 0 0,0-1-1 0 0,0 1 1 0 0,1-2 0 0 0,-1 1 0 0 0,1-1-1 0 0,-1-1 1 0 0,1 0 0 0 0,-1-1 0 0 0,1 0-1 0 0,12-1 1 0 0,-17-1-47 0 0,1-1 1 0 0,-1 1-1 0 0,0-1 1 0 0,1 0-1 0 0,-1 0 1 0 0,-1-1-1 0 0,1 0 1 0 0,0 0-1 0 0,-1 0 1 0 0,8-9-1 0 0,-12 12 36 0 0,1 1 1 0 0,-1-1-1 0 0,0-1 0 0 0,0 1 1 0 0,0 0-1 0 0,0 0 0 0 0,0 0 1 0 0,0-1-1 0 0,0 1 0 0 0,0 0 1 0 0,0-1-1 0 0,-1 1 0 0 0,1-1 0 0 0,-1 1 1 0 0,1-1-1 0 0,-1 1 0 0 0,1-1 1 0 0,-1 1-1 0 0,0-1 0 0 0,0 0 1 0 0,1 1-1 0 0,-1-1 0 0 0,-1 1 1 0 0,1-1-1 0 0,0 1 0 0 0,0-1 1 0 0,0 0-1 0 0,-1 1 0 0 0,1-1 1 0 0,-1 1-1 0 0,1-1 0 0 0,-1 1 1 0 0,0-1-1 0 0,0 1 0 0 0,1 0 1 0 0,-1-1-1 0 0,0 1 0 0 0,0 0 0 0 0,0 0 1 0 0,-1 0-1 0 0,1-1 0 0 0,0 1 1 0 0,0 0-1 0 0,0 0 0 0 0,-1 1 1 0 0,1-1-1 0 0,-1 0 0 0 0,1 0 1 0 0,-2 0-1 0 0,-4-2 8 0 0,0 1 0 0 0,0 0 0 0 0,-1 0 0 0 0,1 1 0 0 0,0 0 0 0 0,-1 0 0 0 0,1 1 0 0 0,-1-1 0 0 0,1 2 0 0 0,-1-1 0 0 0,1 1 0 0 0,-8 2 0 0 0,0 0-242 0 0,1 0-1 0 0,1 1 1 0 0,-1 0-1 0 0,1 2 1 0 0,-18 8-1 0 0,23-5-1430 0 0,8-9 1498 0 0,0 1 0 0 0,0-1 0 0 0,0 1 0 0 0,0-1 0 0 0,0 0 0 0 0,0 1 0 0 0,0-1 0 0 0,0 1 0 0 0,0-1-1 0 0,0 0 1 0 0,0 1 0 0 0,1-1 0 0 0,-1 0 0 0 0,0 1 0 0 0,0-1 0 0 0,0 1 0 0 0,0-1 0 0 0,1 0 0 0 0,-1 1 0 0 0,0-1 0 0 0,0 0 0 0 0,1 0 0 0 0,-1 1 0 0 0,0-1 0 0 0,1 0 0 0 0,-1 0 0 0 0,0 1 0 0 0,1-1 0 0 0,-1 0 0 0 0,0 0 0 0 0,1 0 0 0 0,-1 0 0 0 0,1 1 0 0 0,-1-1 0 0 0,0 0 0 0 0,1 0 0 0 0,-1 0-1 0 0,0 0 1 0 0,1 0 0 0 0,-1 0 0 0 0,1 0 0 0 0,6 0-1745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50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1 371 5545 0 0,'52'7'11431'0'0,"21"18"-7895"0"0,-7-1-1411 0 0,-65-23-2079 0 0,-1-1 0 0 0,1 0 0 0 0,0 0-1 0 0,-1 0 1 0 0,1 0 0 0 0,-1 0-1 0 0,1 1 1 0 0,0-1 0 0 0,-1 0 0 0 0,1 0-1 0 0,0-1 1 0 0,-1 1 0 0 0,1 0 0 0 0,-1 0-1 0 0,1 0 1 0 0,0 0 0 0 0,-1 0-1 0 0,1-1 1 0 0,-1 1 0 0 0,1 0 0 0 0,-1 0-1 0 0,1-1 1 0 0,0 1 0 0 0,-1-1 0 0 0,0 1-1 0 0,1 0 1 0 0,-1-1 0 0 0,1 1-1 0 0,-1-1 1 0 0,1 0 0 0 0,4-22 569 0 0,-14-37-415 0 0,6 48-66 0 0,1-2-101 0 0,0-1 1 0 0,1 1-1 0 0,0 0 1 0 0,2 0-1 0 0,-1 0 1 0 0,2 0 0 0 0,0 0-1 0 0,0 0 1 0 0,2 0-1 0 0,-1 0 1 0 0,2 1-1 0 0,6-15 1 0 0,-6 19-10 0 0,0 0-1 0 0,0 0 1 0 0,1 0 0 0 0,0 1-1 0 0,1 0 1 0 0,0 0-1 0 0,0 1 1 0 0,1 0 0 0 0,-1 0-1 0 0,2 1 1 0 0,-1 0 0 0 0,1 0-1 0 0,0 1 1 0 0,0 0 0 0 0,0 0-1 0 0,1 1 1 0 0,12-4 0 0 0,-20 7-16 0 0,0 1 0 0 0,1-1 0 0 0,-1 0 0 0 0,0 1 0 0 0,0-1 0 0 0,0 1 0 0 0,0-1 0 0 0,1 1 0 0 0,-1 0 0 0 0,0 0 0 0 0,0 0 0 0 0,0 1 0 0 0,1-1 0 0 0,-1 0 0 0 0,0 1 0 0 0,0-1 0 0 0,0 1 0 0 0,0 0 0 0 0,0 0 0 0 0,0 0 0 0 0,0 0 0 0 0,3 2 0 0 0,-3-1-1 0 0,-1 0 0 0 0,1 0 0 0 0,-1 0 0 0 0,0 0 1 0 0,1 1-1 0 0,-1-1 0 0 0,-1 0 0 0 0,1 1 0 0 0,0-1 0 0 0,0 1 0 0 0,-1-1 0 0 0,0 1 0 0 0,1-1 0 0 0,-1 1 0 0 0,0-1 0 0 0,0 5 0 0 0,-2 10 15 0 0,-1 1 0 0 0,0-1 1 0 0,-1 0-1 0 0,-7 21 0 0 0,10-37-21 0 0,-8 24 21 0 0,6-18-20 0 0,0 1 0 0 0,0 0 0 0 0,0 1 1 0 0,1-1-1 0 0,1 0 0 0 0,-1 1 0 0 0,1-1 1 0 0,1 1-1 0 0,-1-1 0 0 0,1 1 0 0 0,2 13 0 0 0,-1-20-3 0 0,0 1-1 0 0,1 0 0 0 0,-1 0 0 0 0,0-1 0 0 0,1 1 1 0 0,0-1-1 0 0,-1 0 0 0 0,1 1 0 0 0,0-1 1 0 0,0 0-1 0 0,0 0 0 0 0,1 0 0 0 0,-1 0 0 0 0,0 0 1 0 0,1-1-1 0 0,-1 1 0 0 0,1-1 0 0 0,-1 0 0 0 0,1 1 1 0 0,5 0-1 0 0,66 17-4451 0 0,-47-14-2130 0 0,-14-2 3967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50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27 116 0 0,'3'-10'1006'0'0,"8"-7"11881"0"0,-9 32-11009 0 0,-4 33 1168 0 0,-16 81 0 0 0,3-29-1672 0 0,-7 151 1410 0 0,-19 139 204 0 0,23-220-1937 0 0,7 0-1 0 0,11 175 1 0 0,3-131-561 0 0,-16 105-490 0 0,7-199 0 0 0,0-55-98 0 0,6-64-498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4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74 972 0 0,'-1'-1'273'0'0,"1"0"-1"0"0,-1 1 0 0 0,1-1 1 0 0,-1 0-1 0 0,1 1 1 0 0,0-1-1 0 0,-1 0 0 0 0,1 0 1 0 0,0 0-1 0 0,-1 1 1 0 0,1-1-1 0 0,0 0 1 0 0,0 0-1 0 0,0 0 0 0 0,0 0 1 0 0,0 1-1 0 0,0-1 1 0 0,0 0-1 0 0,0 0 1 0 0,0 0-1 0 0,0 0 0 0 0,0 1 1 0 0,1-1-1 0 0,-1 0 1 0 0,0 0-1 0 0,1-1 0 0 0,0 1 37 0 0,1-1 0 0 0,-1 1 0 0 0,0-1 0 0 0,1 1-1 0 0,-1 0 1 0 0,1-1 0 0 0,-1 1 0 0 0,1 0-1 0 0,0 0 1 0 0,-1 0 0 0 0,4-1 0 0 0,6-2 515 0 0,0 1 0 0 0,0 0 0 0 0,14-2 1 0 0,-21 4-364 0 0,50-7 1027 0 0,0 2 0 0 0,0 2-1 0 0,1 3 1 0 0,-1 2-1 0 0,108 17 1 0 0,-159-17-1396 0 0,1-1 1 0 0,-1 1-1 0 0,1 0 0 0 0,-1 0 1 0 0,1 0-1 0 0,-1 0 0 0 0,0 0 1 0 0,1 1-1 0 0,-1-1 0 0 0,0 1 1 0 0,0 0-1 0 0,0 0 0 0 0,-1 0 1 0 0,1 1-1 0 0,3 3 0 0 0,-4-4-39 0 0,-1 0 0 0 0,0 1 0 0 0,0-1 0 0 0,0 1 0 0 0,0-1 0 0 0,0 1 0 0 0,-1-1 0 0 0,1 1 0 0 0,-1-1 0 0 0,1 1 1 0 0,-1-1-1 0 0,0 1 0 0 0,0 0 0 0 0,0-1 0 0 0,-1 1 0 0 0,1 0 0 0 0,-1-1 0 0 0,1 1 0 0 0,-1-1 0 0 0,0 1 0 0 0,-1 2 0 0 0,-8 17 52 0 0,0-1 1 0 0,-2 0-1 0 0,-1-1 1 0 0,0 0 0 0 0,-18 20-1 0 0,4-4 30 0 0,-59 93 2 0 0,86-129-271 0 0,-1 1-1 0 0,1-1 1 0 0,0 1-1 0 0,0-1 1 0 0,-1 1 0 0 0,1-1-1 0 0,0 1 1 0 0,0-1-1 0 0,0 1 1 0 0,0-1 0 0 0,0 1-1 0 0,0-1 1 0 0,0 1-1 0 0,0-1 1 0 0,0 1 0 0 0,0-1-1 0 0,0 1 1 0 0,0-1-1 0 0,0 1 1 0 0,0-1 0 0 0,0 1-1 0 0,0-1 1 0 0,1 2-1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52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0 391 196 0 0,'1'-2'785'0'0,"1"0"-1"0"0,-1 0 1 0 0,0 1-1 0 0,0-1 1 0 0,1 0-1 0 0,-1 0 1 0 0,1 1 0 0 0,-1-1-1 0 0,1 1 1 0 0,0 0-1 0 0,3-3 1 0 0,27-9 4100 0 0,39 0-1215 0 0,-57 11-2794 0 0,425-35 4327 0 0,-108 13-3894 0 0,-134 5-509 0 0,461-58 697 0 0,-148 23-478 0 0,4 32-10 0 0,-332 16-705 0 0,931-18 1145 0 0,-703 19-1223 0 0,-82-4 129 0 0,124-2 199 0 0,-446 12-554 0 0,-10 0 0 0 0,57-6 0 0 0,-46 4 0 0 0,1 0 0 0 0,-2 0 0 0 0,-1 0 0 0 0,1-2 0 0 0,-3 0-13 0 0,-2 3-13 0 0,-1-1-1 0 0,0 1 0 0 0,1-1 1 0 0,-1 0-1 0 0,0 1 0 0 0,1-1 1 0 0,-1 0-1 0 0,0 1 0 0 0,0-1 1 0 0,0 0-1 0 0,0 1 0 0 0,1-1 1 0 0,-1 0-1 0 0,0 1 0 0 0,0-1 1 0 0,0 0-1 0 0,-1 1 0 0 0,1-1 1 0 0,0 0-1 0 0,0 1 0 0 0,0-1 1 0 0,0 0-1 0 0,-1 1 0 0 0,1-1 1 0 0,0 1-1 0 0,0-1 0 0 0,-1 0 1 0 0,1 1-1 0 0,0-1 0 0 0,-1 1 1 0 0,1-1-1 0 0,-1 1 0 0 0,0-1 1 0 0,-26-11-318 0 0,-30 6 140 0 0,54 6 217 0 0,0 0 1 0 0,0 0-1 0 0,0 0 0 0 0,0 0 1 0 0,0 1-1 0 0,0-1 0 0 0,0 1 0 0 0,0 0 1 0 0,0 0-1 0 0,1 0 0 0 0,-1 0 1 0 0,0 0-1 0 0,1 1 0 0 0,-1-1 0 0 0,1 1 1 0 0,-5 3-1 0 0,6-3 14 0 0,-1 0-1 0 0,1-1 1 0 0,0 1-1 0 0,0 0 1 0 0,0 0-1 0 0,0 0 1 0 0,0 0-1 0 0,1 0 1 0 0,-1 0 0 0 0,0 0-1 0 0,1 0 1 0 0,0 0-1 0 0,-1 1 1 0 0,1-1-1 0 0,0 0 1 0 0,0 0-1 0 0,0 0 1 0 0,1 3 0 0 0,0 0 14 0 0,0 0-1 0 0,0 1 1 0 0,1-1 0 0 0,0 0 0 0 0,0 0 0 0 0,0 0 0 0 0,1-1 0 0 0,0 1 0 0 0,0 0 0 0 0,0-1 0 0 0,0 0 0 0 0,1 0-1 0 0,-1 0 1 0 0,1 0 0 0 0,0 0 0 0 0,0-1 0 0 0,6 4 0 0 0,-2-2-77 0 0,1-1 0 0 0,0-1-1 0 0,0 1 1 0 0,0-2 0 0 0,0 1 0 0 0,0-1 0 0 0,0 0 0 0 0,13 0-1 0 0,-18-2 18 0 0,-1 0-1 0 0,1 0 0 0 0,-1 0 0 0 0,0 0 0 0 0,1-1 0 0 0,-1 0 1 0 0,0 1-1 0 0,1-1 0 0 0,-1 0 0 0 0,0-1 0 0 0,6-2 0 0 0,-8 3 14 0 0,1-1 0 0 0,-1 1-1 0 0,1 0 1 0 0,-1-1 0 0 0,1 1 0 0 0,-1-1-1 0 0,0 1 1 0 0,0-1 0 0 0,0 0-1 0 0,0 0 1 0 0,0 1 0 0 0,0-1 0 0 0,0 0-1 0 0,-1 0 1 0 0,1 0 0 0 0,-1 0-1 0 0,1 0 1 0 0,-1 0 0 0 0,0 0 0 0 0,0 0-1 0 0,0-3 1 0 0,0 1-19 0 0,-1 1-1 0 0,0-1 1 0 0,0 1 0 0 0,0 0-1 0 0,-1-1 1 0 0,1 1 0 0 0,-1 0-1 0 0,0 0 1 0 0,0 0 0 0 0,0 0 0 0 0,0 0-1 0 0,0 1 1 0 0,0-1 0 0 0,-1 1-1 0 0,1-1 1 0 0,-1 1 0 0 0,0 0-1 0 0,-6-4 1 0 0,2 1 20 0 0,-1 0-1 0 0,-1 1 0 0 0,1-1 1 0 0,0 2-1 0 0,-18-6 0 0 0,18 7 68 0 0,1 1-1 0 0,-1 0 0 0 0,0 1 0 0 0,0 0 1 0 0,1 0-1 0 0,-1 0 0 0 0,0 1 1 0 0,1 0-1 0 0,-14 4 0 0 0,18-4-35 0 0,-1 0 1 0 0,1 0-1 0 0,-1 1 0 0 0,1-1 0 0 0,0 1 1 0 0,0-1-1 0 0,0 1 0 0 0,0 0 0 0 0,0 0 1 0 0,0 1-1 0 0,0-1 0 0 0,1 1 0 0 0,-1-1 1 0 0,1 1-1 0 0,0 0 0 0 0,-1 0 0 0 0,1 0 1 0 0,1 0-1 0 0,-1 0 0 0 0,0 0 1 0 0,1 0-1 0 0,-2 7 0 0 0,2-9-26 0 0,1 1 0 0 0,0-1 0 0 0,0 0 0 0 0,0 1 0 0 0,0-1 0 0 0,0 0 0 0 0,0 1 0 0 0,0-1 0 0 0,0 0 0 0 0,0 1 0 0 0,1-1 0 0 0,-1 0 0 0 0,1 1 0 0 0,-1-1 0 0 0,1 0 0 0 0,-1 0 0 0 0,1 1 0 0 0,0-1 0 0 0,0 0 0 0 0,-1 0 0 0 0,1 0 0 0 0,0 0 0 0 0,2 1 0 0 0,0 0 0 0 0,-1 1 0 0 0,2-1 0 0 0,-1-1 0 0 0,0 1 0 0 0,0 0 0 0 0,1-1 0 0 0,-1 0 0 0 0,7 2 0 0 0,-1-1 0 0 0,-1 0 0 0 0,1-1 0 0 0,0-1 0 0 0,0 1 0 0 0,-1-1 0 0 0,17-2 0 0 0,-19 1-9 0 0,-1-1 0 0 0,0 1 0 0 0,0-1 0 0 0,0 0 0 0 0,0-1 0 0 0,0 1 0 0 0,0-1 0 0 0,-1 0 0 0 0,1 0 0 0 0,-1 0 0 0 0,7-7 0 0 0,-10 9 6 0 0,0 0-1 0 0,0 0 1 0 0,-1 0-1 0 0,1 0 1 0 0,0 0-1 0 0,-1 0 0 0 0,1 0 1 0 0,-1-1-1 0 0,1 1 1 0 0,-1 0-1 0 0,1 0 1 0 0,-1-1-1 0 0,0 1 1 0 0,0 0-1 0 0,0 0 0 0 0,0-1 1 0 0,0 1-1 0 0,0 0 1 0 0,0-1-1 0 0,0-1 1 0 0,-1 1 1 0 0,0 0-1 0 0,0 0 1 0 0,0 0 0 0 0,-1 0 0 0 0,1 0 0 0 0,0 0-1 0 0,-1 1 1 0 0,1-1 0 0 0,-1 0 0 0 0,0 1 0 0 0,1-1-1 0 0,-1 1 1 0 0,0 0 0 0 0,0-1 0 0 0,-4-1 0 0 0,-39-14 101 0 0,10 5-2375 0 0,16 0-4062 0 0,13 2-1103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54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56 296 0 0,'-13'12'10605'0'0,"19"-8"-10050"0"0,0 0 0 0 0,0-1 0 0 0,1 0 0 0 0,-1 0 0 0 0,1-1 1 0 0,0 1-1 0 0,0-2 0 0 0,0 1 0 0 0,0-1 0 0 0,0 0 0 0 0,14 0 0 0 0,5 2 212 0 0,105 14 997 0 0,2-7 0 0 0,140-7 0 0 0,270-37 675 0 0,-101 4-866 0 0,-378 28-1384 0 0,-15 1 198 0 0,0-1 0 0 0,87-17 0 0 0,-113 15-31 0 0,-20 4-456 0 0,1 0 0 0 0,-1 0 0 0 0,0-1 0 0 0,1 1 0 0 0,-1-1 0 0 0,0 0 0 0 0,0 0 0 0 0,1 0 0 0 0,-1-1 0 0 0,0 1 0 0 0,0-1 0 0 0,5-3 0 0 0,-8 4 75 0 0,1 1 0 0 0,-1-1 0 0 0,0 1 0 0 0,0 0 0 0 0,1-1 0 0 0,-1 1 0 0 0,0-1 1 0 0,0 1-1 0 0,0-1 0 0 0,0 1 0 0 0,0-1 0 0 0,0 1 0 0 0,0-1 0 0 0,0 1 0 0 0,0 0 1 0 0,0-1-1 0 0,0 1 0 0 0,0-1 0 0 0,0 1 0 0 0,0-1 0 0 0,0 1 0 0 0,0-1 0 0 0,0 1 1 0 0,-1-1-1 0 0,1 1 0 0 0,0 0 0 0 0,0-1 0 0 0,-1 1 0 0 0,1-1 0 0 0,0 1 1 0 0,0 0-1 0 0,-1-1 0 0 0,1 1 0 0 0,0 0 0 0 0,-1-1 0 0 0,1 1 0 0 0,-1 0 0 0 0,1 0 1 0 0,0-1-1 0 0,-1 1 0 0 0,1 0 0 0 0,-1 0 0 0 0,1 0 0 0 0,-1-1 0 0 0,1 1 0 0 0,-1 0 1 0 0,1 0-1 0 0,-1 0 0 0 0,1 0 0 0 0,0 0 0 0 0,-1 0 0 0 0,1 0 0 0 0,-1 0 0 0 0,0 0 1 0 0,-24-4-253 0 0,16 5 257 0 0,1 1 1 0 0,0-1 0 0 0,0 2-1 0 0,0-1 1 0 0,0 1 0 0 0,0 0 0 0 0,1 0-1 0 0,-10 7 1 0 0,14-9 48 0 0,0 0-1 0 0,1 1 1 0 0,-1 0-1 0 0,1-1 1 0 0,-1 1 0 0 0,1 0-1 0 0,0 0 1 0 0,0 0 0 0 0,0 1-1 0 0,0-1 1 0 0,0 0 0 0 0,0 1-1 0 0,0-1 1 0 0,1 1-1 0 0,0 0 1 0 0,-1-1 0 0 0,1 1-1 0 0,0 0 1 0 0,0 0 0 0 0,0 0-1 0 0,1 0 1 0 0,-1 0 0 0 0,1 0-1 0 0,0 0 1 0 0,0 5-1 0 0,0-7 1 0 0,1 1 0 0 0,-1 0-1 0 0,1-1 1 0 0,0 1-1 0 0,-1-1 1 0 0,1 1 0 0 0,0-1-1 0 0,0 1 1 0 0,0-1 0 0 0,1 1-1 0 0,-1-1 1 0 0,0 0-1 0 0,0 0 1 0 0,1 0 0 0 0,-1 1-1 0 0,1-1 1 0 0,-1-1-1 0 0,1 1 1 0 0,-1 0 0 0 0,4 1-1 0 0,-1 0 18 0 0,1-1 1 0 0,-1 1-1 0 0,1-1 0 0 0,0 0 0 0 0,0 0 1 0 0,-1-1-1 0 0,1 0 0 0 0,5 0 0 0 0,-6 0-15 0 0,0 0 0 0 0,0 0-1 0 0,0-1 1 0 0,0 0 0 0 0,0 0 0 0 0,-1 0 0 0 0,1 0-1 0 0,0-1 1 0 0,6-2 0 0 0,-9 3-21 0 0,0 0 0 0 0,0 1 0 0 0,0-1 1 0 0,0 0-1 0 0,0 0 0 0 0,0 0 0 0 0,0 0 1 0 0,0 0-1 0 0,0 0 0 0 0,-1 0 0 0 0,1 0 0 0 0,0 0 1 0 0,-1 0-1 0 0,1 0 0 0 0,-1-1 0 0 0,1 1 0 0 0,-1 0 1 0 0,1 0-1 0 0,-1-1 0 0 0,0 1 0 0 0,0 0 1 0 0,1-1-1 0 0,-1 1 0 0 0,0 0 0 0 0,0-1 0 0 0,-1-1 1 0 0,0 1-15 0 0,0-1 0 0 0,0 1 0 0 0,0 0 0 0 0,-1 0 0 0 0,1-1 0 0 0,-1 1 0 0 0,1 0 0 0 0,-1 0 0 0 0,0 1 0 0 0,1-1 0 0 0,-1 0 1 0 0,0 1-1 0 0,0-1 0 0 0,-1 1 0 0 0,1-1 0 0 0,0 1 0 0 0,0 0 0 0 0,-1 0 0 0 0,1 0 0 0 0,-1 0 0 0 0,1 1 0 0 0,0-1 0 0 0,-1 1 1 0 0,-3-1-1 0 0,-5-1-248 0 0,0 0 1 0 0,-1 1 0 0 0,-20 0-1 0 0,0 7-1952 0 0,17 7-5784 0 0,13-9 5028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55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109 361 40 0 0,'-30'47'4090'0'0,"21"-34"-1819"0"0,1 0 0 0 0,0 0-1 0 0,1 1 1 0 0,0 0 0 0 0,-6 21 4050 0 0,28-72-5723 0 0,-1-1 0 0 0,-2 0 1 0 0,10-51-1 0 0,-7 25-278 0 0,43-179 1098 0 0,-55 245-1185 0 0,4 17-138 0 0,5 30-71 0 0,-9-36 10 0 0,6 20-16 0 0,1 0 0 0 0,2 0 0 0 0,1-1 0 0 0,33 59 0 0 0,-37-77-137 0 0,0-1 0 0 0,1 0 0 0 0,0 0 0 0 0,1-1 0 0 0,0 0 0 0 0,1-1 0 0 0,0 0 0 0 0,1-1 1 0 0,0-1-1 0 0,1 0 0 0 0,0 0 0 0 0,25 10 0 0 0,-37-18 55 0 0,1 0 1 0 0,0 0-1 0 0,-1-1 1 0 0,1 1-1 0 0,0-1 1 0 0,0 0 0 0 0,0 1-1 0 0,-1-1 1 0 0,1-1-1 0 0,0 1 1 0 0,0 0 0 0 0,-1-1-1 0 0,4 0 1 0 0,-5 1 60 0 0,0-1 0 0 0,0 1 0 0 0,-1 0 0 0 0,1-1 1 0 0,0 1-1 0 0,-1 0 0 0 0,1-1 0 0 0,0 1 0 0 0,-1-1 1 0 0,1 1-1 0 0,0-1 0 0 0,-1 0 0 0 0,1 1 1 0 0,-1-1-1 0 0,1 1 0 0 0,-1-1 0 0 0,0 0 0 0 0,1 0 1 0 0,-1 1-1 0 0,0-1 0 0 0,1 0 0 0 0,-1 1 0 0 0,0-1 1 0 0,0 0-1 0 0,0 0 0 0 0,0 0 0 0 0,1 1 0 0 0,-1-1 1 0 0,0 0-1 0 0,0 0 0 0 0,-1 0 0 0 0,1 1 0 0 0,0-1 1 0 0,0 0-1 0 0,0 0 0 0 0,0 1 0 0 0,-1-1 0 0 0,1 0 1 0 0,0 0-1 0 0,-1 1 0 0 0,1-1 0 0 0,0 0 0 0 0,-1 1 1 0 0,1-1-1 0 0,-1 0 0 0 0,-1 0 0 0 0,0-2 37 0 0,-1 0 0 0 0,0 0-1 0 0,0 0 1 0 0,-1 0 0 0 0,1 1 0 0 0,-1 0-1 0 0,1-1 1 0 0,-1 1 0 0 0,0 1 0 0 0,0-1-1 0 0,0 0 1 0 0,0 1 0 0 0,0 0 0 0 0,-5-1-1 0 0,-59-8 578 0 0,9 9-43 0 0,1 2-1 0 0,-1 2 1 0 0,-114 24-1 0 0,150-19-1854 0 0,19 0-1764 0 0,9 4-3753 0 0,0-7 4046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55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5969 0 0,'1'-3'859'0'0,"0"0"0"0"0,1 0 0 0 0,0 1 0 0 0,-1-1 0 0 0,1 0 0 0 0,0 1 0 0 0,0-1 1 0 0,1 1-1 0 0,-1 0 0 0 0,0-1 0 0 0,1 1 0 0 0,-1 0 0 0 0,1 1 0 0 0,0-1 0 0 0,5-3 0 0 0,-7 8-570 0 0,0 0 0 0 0,-1 0 0 0 0,0 0-1 0 0,0 0 1 0 0,0 0 0 0 0,0 0-1 0 0,0 0 1 0 0,-1 0 0 0 0,0 5-1 0 0,-8 32 1231 0 0,1 0 0 0 0,-3 81-1 0 0,10-53-2325 0 0,0-1-3436 0 0,3-62 1190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56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20 202 5465 0 0,'-2'-3'759'0'0,"-1"-1"1"0"0,1 1 0 0 0,0-1 0 0 0,0 1 0 0 0,0-1-1 0 0,1 0 1 0 0,-1 0 0 0 0,1 0 0 0 0,-1-4 0 0 0,2 5-422 0 0,0 0 1 0 0,0 1 0 0 0,-1-1-1 0 0,2 0 1 0 0,-1 1 0 0 0,0-1-1 0 0,1 0 1 0 0,-1 1 0 0 0,1-1 0 0 0,0 0-1 0 0,1-3 1 0 0,1 1-96 0 0,1 0 0 0 0,-1 0 0 0 0,1 0 0 0 0,-1 1 0 0 0,1 0 0 0 0,1-1 0 0 0,-1 2-1 0 0,1-1 1 0 0,-1 0 0 0 0,1 1 0 0 0,0 0 0 0 0,8-4 0 0 0,10-4 302 0 0,0 1-1 0 0,1 0 1 0 0,1 2-1 0 0,0 1 1 0 0,0 1-1 0 0,0 1 1 0 0,33-3-1 0 0,-43 7-331 0 0,-1 0-1 0 0,1 1 1 0 0,-1 0-1 0 0,1 1 1 0 0,-1 1-1 0 0,1 0 0 0 0,-1 1 1 0 0,0 1-1 0 0,0 0 1 0 0,0 1-1 0 0,0 0 1 0 0,-1 1-1 0 0,0 1 0 0 0,17 11 1 0 0,-27-16-188 0 0,-1 0 1 0 0,1 0 0 0 0,0 0-1 0 0,-1 0 1 0 0,1 0-1 0 0,-1 1 1 0 0,0 0 0 0 0,0-1-1 0 0,0 1 1 0 0,0 0-1 0 0,0 0 1 0 0,-1 0 0 0 0,1 0-1 0 0,-1 0 1 0 0,0 0-1 0 0,0 0 1 0 0,0 1 0 0 0,0-1-1 0 0,0 0 1 0 0,-1 1-1 0 0,0-1 1 0 0,0 4 0 0 0,0-3-53 0 0,-1 0 1 0 0,-1 0-1 0 0,1 0 1 0 0,-1-1 0 0 0,1 1-1 0 0,-1-1 1 0 0,0 1-1 0 0,0-1 1 0 0,-1 1-1 0 0,1-1 1 0 0,-1 0 0 0 0,1 0-1 0 0,-1 0 1 0 0,0-1-1 0 0,0 1 1 0 0,0-1-1 0 0,-1 0 1 0 0,-5 4 0 0 0,-9 4-152 0 0,13-8 129 0 0,1 0 0 0 0,0 0 0 0 0,0 0 0 0 0,0 1-1 0 0,0-1 1 0 0,0 1 0 0 0,0 0 0 0 0,0 0 0 0 0,1 1-1 0 0,0-1 1 0 0,0 1 0 0 0,-4 4 0 0 0,7-6 55 0 0,0-1 0 0 0,0 1 1 0 0,0-1-1 0 0,1 0 1 0 0,-1 1-1 0 0,0-1 0 0 0,1 1 1 0 0,-1-1-1 0 0,1 1 0 0 0,-1-1 1 0 0,1 0-1 0 0,-1 1 0 0 0,1-1 1 0 0,0 0-1 0 0,0 0 0 0 0,0 0 1 0 0,0 1-1 0 0,0-1 0 0 0,0 0 1 0 0,0 0-1 0 0,0 0 0 0 0,0 0 1 0 0,2 0-1 0 0,33 25 119 0 0,-29-21-99 0 0,105 65 346 0 0,-67-43-191 0 0,-1 2 0 0 0,-1 1 0 0 0,50 47 0 0 0,-91-76-162 0 0,-1 1 1 0 0,1-1-1 0 0,0 1 1 0 0,-1 0-1 0 0,1-1 1 0 0,-1 1 0 0 0,1 0-1 0 0,-1 0 1 0 0,0 0-1 0 0,0 0 1 0 0,1 0-1 0 0,-2 1 1 0 0,1-1 0 0 0,0 0-1 0 0,0 0 1 0 0,-1 1-1 0 0,1-1 1 0 0,-1 0-1 0 0,0 1 1 0 0,0-1 0 0 0,0 0-1 0 0,0 4 1 0 0,-1-4 6 0 0,0 1 1 0 0,0-1 0 0 0,-1 0-1 0 0,1 1 1 0 0,0-1 0 0 0,-1 0-1 0 0,0 0 1 0 0,1 0-1 0 0,-1 0 1 0 0,0-1 0 0 0,0 1-1 0 0,0 0 1 0 0,0-1 0 0 0,-1 1-1 0 0,1-1 1 0 0,-4 2-1 0 0,-9 3 39 0 0,1 0 0 0 0,-1-1-1 0 0,0-1 1 0 0,-1-1-1 0 0,-19 3 1 0 0,-10-1-294 0 0,0-3 0 0 0,-88-5 0 0 0,59-6-3231 0 0,1-5-4734 0 0,61 10 5201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6:59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47 20 0 0,'31'-33'4679'0'0,"-8"20"1652"0"0,-22 13-6218 0 0,-1 1 0 0 0,1 0-1 0 0,-1 0 1 0 0,1-1 0 0 0,-1 1-1 0 0,1 0 1 0 0,-1 0 0 0 0,0 0-1 0 0,1 0 1 0 0,-1 0-1 0 0,0-1 1 0 0,0 1 0 0 0,0 0-1 0 0,1 0 1 0 0,-1 0 0 0 0,0 0-1 0 0,0 0 1 0 0,-1 0 0 0 0,1 0-1 0 0,0 0 1 0 0,0 0 0 0 0,0-1-1 0 0,0 1 1 0 0,-1 0 0 0 0,1 0-1 0 0,0 0 1 0 0,-1 0 0 0 0,1-1-1 0 0,-1 1 1 0 0,0 1-1 0 0,-11 30 781 0 0,-17 15-62 0 0,-2 0 0 0 0,-72 82 0 0 0,11-15 682 0 0,91-113-1463 0 0,1 0 1 0 0,-1 0-1 0 0,0 0 0 0 0,0 0 1 0 0,1 0-1 0 0,-1 0 0 0 0,0 0 1 0 0,1 0-1 0 0,-1 0 0 0 0,1 1 1 0 0,-1-1-1 0 0,1 0 0 0 0,0 0 1 0 0,0 0-1 0 0,-1 1 0 0 0,1-1 1 0 0,0 0-1 0 0,0 1 0 0 0,0-1 1 0 0,0 0-1 0 0,0 0 0 0 0,1 1 1 0 0,-1-1-1 0 0,0 0 0 0 0,1 0 1 0 0,0 3-1 0 0,1-3 12 0 0,-1 1 1 0 0,1 0-1 0 0,-1-1 0 0 0,1 1 0 0 0,0-1 1 0 0,0 1-1 0 0,0-1 0 0 0,0 0 0 0 0,0 0 1 0 0,0 0-1 0 0,0 0 0 0 0,1 0 1 0 0,3 1-1 0 0,10 1 138 0 0,0 0 1 0 0,1 0 0 0 0,21-1 0 0 0,-29-1-131 0 0,159 1-470 0 0,-103-3-9525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00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5 96 0 0,'-11'-5'12334'0'0,"-5"38"-7658"0"0,-24 69 0 0 0,32-80-4176 0 0,8-21-637 0 0,-6 12-1497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00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0 375 200 0 0,'18'0'3504'0'0,"32"6"3068"0"0,70 18 1 0 0,-53-9-1611 0 0,-65-15-4487 0 0,0-1-253 0 0,0 0-1 0 0,-1 1 0 0 0,1-1 1 0 0,0-1-1 0 0,-1 1 1 0 0,1 0-1 0 0,-1 0 1 0 0,0-1-1 0 0,1 1 1 0 0,1-3-1 0 0,-1-14-17 0 0,14-113 625 0 0,-12 115-769 0 0,0 0 0 0 0,1 0 1 0 0,1 1-1 0 0,0 0 0 0 0,1 0 0 0 0,12-19 0 0 0,-11 22 25 0 0,1-1 1 0 0,1 2-1 0 0,0-1 1 0 0,1 1 0 0 0,13-11-1 0 0,-18 17-14 0 0,1 0 0 0 0,0 0 0 0 0,1 0 0 0 0,-1 1 0 0 0,1 0 0 0 0,0 0 0 0 0,0 1-1 0 0,0 0 1 0 0,0 0 0 0 0,12-1 0 0 0,-18 3-52 0 0,0 1 0 0 0,1-1 0 0 0,-1 1 1 0 0,0 0-1 0 0,0 0 0 0 0,0 0 0 0 0,1 0 0 0 0,-1 0 0 0 0,0 0 0 0 0,0 1 0 0 0,0-1 0 0 0,0 1 1 0 0,0-1-1 0 0,1 1 0 0 0,-1 0 0 0 0,0 0 0 0 0,-1 0 0 0 0,1 0 0 0 0,0 0 0 0 0,0 0 0 0 0,0 1 1 0 0,0-1-1 0 0,1 3 0 0 0,-1-1-2 0 0,-1-1 1 0 0,0 1 0 0 0,1 0 0 0 0,-1 0-1 0 0,-1-1 1 0 0,1 1 0 0 0,0 0 0 0 0,-1 0-1 0 0,1 0 1 0 0,-1 0 0 0 0,0 0-1 0 0,0 0 1 0 0,0 0 0 0 0,-2 6 0 0 0,-1 9 14 0 0,-2-1 1 0 0,0 1-1 0 0,-1-1 1 0 0,-9 19-1 0 0,14-34-31 0 0,-11 22 10 0 0,-16 40-16 0 0,27-60 2 0 0,0 0 0 0 0,0 0 0 0 0,0-1 0 0 0,0 1 0 0 0,0 0 0 0 0,1 0 0 0 0,-1 0 0 0 0,1 0 0 0 0,0 0 0 0 0,1 0 0 0 0,-1 0 0 0 0,1 0 0 0 0,1 5 0 0 0,0-6 3 0 0,0 0 0 0 0,-1 0 0 0 0,2-1 0 0 0,-1 1 1 0 0,0-1-1 0 0,1 1 0 0 0,-1-1 0 0 0,1 0 0 0 0,-1 0 1 0 0,1 0-1 0 0,0 0 0 0 0,0-1 0 0 0,0 1 0 0 0,0-1 1 0 0,0 0-1 0 0,0 0 0 0 0,1 0 0 0 0,-1 0 1 0 0,4 0-1 0 0,70 9 11 0 0,-66-10-8 0 0,116 5 111 0 0,-72-5-3557 0 0,-51 2-545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06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78 397 240 0 0,'-46'2'8575'0'0,"45"-2"-8112"0"0,-1 0 0 0 0,1-1 0 0 0,-1 1 0 0 0,0 0 0 0 0,1-1-1 0 0,-1 0 1 0 0,1 1 0 0 0,-1-1 0 0 0,1 0 0 0 0,0 0-1 0 0,-1 1 1 0 0,1-1 0 0 0,0 0 0 0 0,-1-1 0 0 0,1 1 0 0 0,0 0-1 0 0,0 0 1 0 0,-2-3 0 0 0,2 2-214 0 0,1 1 0 0 0,-1-1 0 0 0,1 0 0 0 0,-1 0 0 0 0,1 0 0 0 0,0 0 0 0 0,-1 1 0 0 0,1-1 0 0 0,0 0 0 0 0,0 0 0 0 0,1 0 0 0 0,-1 0 0 0 0,0 0 0 0 0,1-2 0 0 0,3-7-34 0 0,0 0 1 0 0,0 0-1 0 0,1 1 0 0 0,10-16 0 0 0,-5 9 579 0 0,3-6-459 0 0,1 1-1 0 0,1 0 0 0 0,1 1 1 0 0,1 1-1 0 0,0 0 0 0 0,2 1 1 0 0,0 2-1 0 0,1-1 1 0 0,1 2-1 0 0,0 1 0 0 0,1 1 1 0 0,29-14-1 0 0,-49 26-302 0 0,1 1 1 0 0,0-1-1 0 0,0 1 0 0 0,0 0 0 0 0,0 0 1 0 0,0 0-1 0 0,0 1 0 0 0,1-1 0 0 0,-1 1 1 0 0,0 0-1 0 0,0-1 0 0 0,0 2 0 0 0,0-1 1 0 0,1 0-1 0 0,-1 0 0 0 0,0 1 0 0 0,0 0 1 0 0,0 0-1 0 0,0 0 0 0 0,0 0 0 0 0,0 0 1 0 0,0 0-1 0 0,0 1 0 0 0,-1 0 0 0 0,1-1 1 0 0,0 1-1 0 0,-1 0 0 0 0,1 0 0 0 0,-1 0 1 0 0,0 1-1 0 0,0-1 0 0 0,0 0 0 0 0,0 1 1 0 0,0 0-1 0 0,0-1 0 0 0,-1 1 0 0 0,1 0 1 0 0,-1 0-1 0 0,2 4 0 0 0,4 13 13 0 0,-1 1 1 0 0,0 0-1 0 0,-2 0 1 0 0,4 39-1 0 0,-3-27 24 0 0,-5-27-61 0 0,1 0 1 0 0,0 0-1 0 0,0 0 1 0 0,1-1 0 0 0,0 1-1 0 0,0 0 1 0 0,0 0-1 0 0,1-1 1 0 0,0 0 0 0 0,0 1-1 0 0,7 8 1 0 0,-7-11-3 0 0,0-1 1 0 0,0 0 0 0 0,0 0 0 0 0,0 0-1 0 0,1-1 1 0 0,-1 1 0 0 0,0-1-1 0 0,1 1 1 0 0,-1-1 0 0 0,1-1 0 0 0,0 1-1 0 0,-1 0 1 0 0,1-1 0 0 0,0 1-1 0 0,-1-1 1 0 0,1 0 0 0 0,0-1 0 0 0,0 1-1 0 0,-1-1 1 0 0,8-1 0 0 0,4-1 4 0 0,-1 0 2 0 0,0 0 0 0 0,0 1 0 0 0,1 1 0 0 0,-1 0 0 0 0,0 1 0 0 0,1 1 0 0 0,-1 0 0 0 0,21 4 0 0 0,39 15-2 0 0,109 24 312 0 0,-161-40-402 0 0,1-2 0 0 0,-1 0 0 0 0,0-1 0 0 0,1-2 0 0 0,-1 0 1 0 0,29-6-1 0 0,-45 6-322 0 0,0-1 1 0 0,-1 0 0 0 0,1 0 0 0 0,0 0-1 0 0,-1-1 1 0 0,8-4 0 0 0,12-15-9828 0 0,-21 15 7438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07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22 532 0 0,'-18'-21'11861'0'0,"18"20"-11753"0"0,0 1 1 0 0,0 0 0 0 0,0 0 0 0 0,0 0 0 0 0,0 0-1 0 0,1 0 1 0 0,-1 0 0 0 0,0 0 0 0 0,0 0 0 0 0,0 0-1 0 0,0 0 1 0 0,1 0 0 0 0,37 5 8059 0 0,-12-1-8006 0 0,48 0 2155 0 0,-57-5-1852 0 0,0 1-1 0 0,0 1 0 0 0,0 1 0 0 0,0 0 1 0 0,29 9-1 0 0,-44-10-444 0 0,-1 0 1 0 0,0 0-1 0 0,1 0 0 0 0,-1 0 1 0 0,0 0-1 0 0,0 0 0 0 0,0 0 1 0 0,0 0-1 0 0,0 1 1 0 0,0-1-1 0 0,0 0 0 0 0,0 1 1 0 0,0-1-1 0 0,-1 1 0 0 0,1-1 1 0 0,-1 1-1 0 0,1-1 1 0 0,-1 1-1 0 0,1 0 0 0 0,-1-1 1 0 0,0 1-1 0 0,0-1 0 0 0,0 1 1 0 0,0 0-1 0 0,0-1 1 0 0,0 1-1 0 0,0 0 0 0 0,-1-1 1 0 0,1 1-1 0 0,0-1 0 0 0,-1 1 1 0 0,0-1-1 0 0,1 1 0 0 0,-1-1 1 0 0,-1 3-1 0 0,-30 59 101 0 0,29-57-92 0 0,-21 29 174 0 0,-57 65-1 0 0,1-1-605 0 0,79-98 60 0 0,-2 3-460 0 0,19-9-10517 0 0,-3 0 8634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5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55 876 0 0,'0'0'129'0'0,"0"0"1"0"0,-1 0-1 0 0,1 0 0 0 0,0 0 0 0 0,0 0 1 0 0,-1 0-1 0 0,1 0 0 0 0,0 0 0 0 0,0 0 0 0 0,0 0 1 0 0,-1 0-1 0 0,1 0 0 0 0,0 0 0 0 0,0 0 1 0 0,0 0-1 0 0,0 0 0 0 0,-1 1 0 0 0,1-1 1 0 0,0 0-1 0 0,0 0 0 0 0,0 0 0 0 0,0 0 1 0 0,-1 0-1 0 0,1 1 0 0 0,0-1 0 0 0,0 0 1 0 0,0 0-1 0 0,0 0 0 0 0,0 1 0 0 0,0-1 1 0 0,0 0-1 0 0,0 0 0 0 0,0 0 0 0 0,0 1 1 0 0,0-1-1 0 0,0 0 0 0 0,-1 0 0 0 0,1 0 1 0 0,1 1-1 0 0,-1-1 0 0 0,0 0 0 0 0,0 0 0 0 0,0 1 1 0 0,0-1-1 0 0,0 0 0 0 0,0 0 0 0 0,0 0 1 0 0,0 1-1 0 0,0-1 0 0 0,0 0 0 0 0,0 0 1 0 0,0 0-1 0 0,1 0 0 0 0,-1 1 0 0 0,0-1 1 0 0,0 0-1 0 0,0 0 0 0 0,0 0 0 0 0,0 0 1 0 0,1 0-1 0 0,-1 1 0 0 0,0-1 0 0 0,0 0 1 0 0,0 0-1 0 0,1 0 0 0 0,13 7 1524 0 0,25 4 32 0 0,0-2-1 0 0,1-2 1 0 0,0-1 0 0 0,54 0 0 0 0,-60-4-914 0 0,-30-2-699 0 0,126 3 2551 0 0,-118-3-2275 0 0,1-1-1 0 0,0-1 1 0 0,-1 0 0 0 0,1-1 0 0 0,-1 0-1 0 0,0-1 1 0 0,24-10 0 0 0,-33 12-235 0 0,1-1 1 0 0,-1 1-1 0 0,1-1 0 0 0,-1 1 1 0 0,0-1-1 0 0,0 0 0 0 0,0-1 1 0 0,0 1-1 0 0,0 0 0 0 0,-1-1 0 0 0,0 1 1 0 0,1-1-1 0 0,-1 0 0 0 0,-1 0 1 0 0,1 1-1 0 0,-1-1 0 0 0,1-1 1 0 0,-1 1-1 0 0,0 0 0 0 0,0 0 1 0 0,-1 0-1 0 0,1-6 0 0 0,-2 11-98 0 0,1 1 0 0 0,-1-1-1 0 0,1 1 1 0 0,-1-1 0 0 0,1 0-1 0 0,-1 1 1 0 0,0-1 0 0 0,0 0-1 0 0,0 0 1 0 0,0 0 0 0 0,0 1-1 0 0,-1 0 1 0 0,-2 2 28 0 0,0 6 75 0 0,1 0 0 0 0,0 1 0 0 0,0-1 0 0 0,1 0 0 0 0,1 1 0 0 0,-1 0 0 0 0,2 0 0 0 0,0 12 1 0 0,-1-3 64 0 0,0 28 336 0 0,3 0 0 0 0,1 0-1 0 0,17 83 1 0 0,50 136 451 0 0,-58-226-1065 0 0,-10-36 95 0 0,-1-4 0 0 0,0 0 0 0 0,-1 1 0 0 0,1-1 0 0 0,-1 1 0 0 0,1-1 0 0 0,-1 1 0 0 0,0-1 0 0 0,0 1 0 0 0,1-1 0 0 0,-1 1 0 0 0,0-1 0 0 0,0 1 0 0 0,-1-1 0 0 0,1 3 0 0 0,-1-3 0 0 0,1 0 0 0 0,-1 0 0 0 0,0 0 0 0 0,1-1 0 0 0,-1 1 0 0 0,0 0 0 0 0,1 0 0 0 0,-1-1 0 0 0,0 1 0 0 0,0 0 0 0 0,0-1 0 0 0,0 1 0 0 0,0-1 0 0 0,0 1 0 0 0,0-1 0 0 0,0 1 0 0 0,0-1 0 0 0,0 0 0 0 0,0 0 0 0 0,0 1 0 0 0,0-1 0 0 0,0 0 0 0 0,0 0 0 0 0,0 0 0 0 0,0 0 0 0 0,0 0 0 0 0,0 0 0 0 0,0 0 0 0 0,0-1 0 0 0,-2 1 0 0 0,1-1 0 0 0,-378 36-1641 0 0,364-31 1897 0 0,31-2 308 0 0,39-3 257 0 0,98-7-826 0 0,221-5-150 0 0,-371 13-629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07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23 160 0 0,'1'-2'365'0'0,"0"0"-1"0"0,1 0 1 0 0,-1 1-1 0 0,1-1 1 0 0,0 0-1 0 0,-1 1 1 0 0,1-1-1 0 0,0 1 1 0 0,0-1-1 0 0,0 1 1 0 0,0 0-1 0 0,2-1 1 0 0,-3 1-88 0 0,0 1-1 0 0,0 0 1 0 0,0 0 0 0 0,0 0 0 0 0,0 0-1 0 0,0 0 1 0 0,0 0 0 0 0,0 0 0 0 0,0 0-1 0 0,0 0 1 0 0,0 0 0 0 0,0 0-1 0 0,0 0 1 0 0,-1 1 0 0 0,1-1 0 0 0,0 0-1 0 0,0 1 1 0 0,0-1 0 0 0,0 1 0 0 0,0-1-1 0 0,0 1 1 0 0,1 1 253 0 0,0 0 1 0 0,0 0-1 0 0,0 0 1 0 0,-1 0-1 0 0,1 0 1 0 0,-1 1-1 0 0,1-1 1 0 0,-1 0-1 0 0,0 1 1 0 0,2 3-1 0 0,3 21 535 0 0,-1 34 815 0 0,-2 1 0 0 0,-3-1-1 0 0,-9 68 1 0 0,1-19-3847 0 0,5-81-546 0 0,-1-11-5367 0 0,3-13 5643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08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4 422 364 0 0,'-2'-11'502'0'0,"1"0"-1"0"0,0 0 1 0 0,1 0-1 0 0,0 0 1 0 0,1 0-1 0 0,0-1 1 0 0,1 1-1 0 0,0 1 1 0 0,1-1-1 0 0,0 0 1 0 0,1 1 0 0 0,0-1-1 0 0,0 1 1 0 0,1 0-1 0 0,1 0 1 0 0,-1 1-1 0 0,2 0 1 0 0,-1 0-1 0 0,10-10 1 0 0,3-2 332 0 0,1 1 0 0 0,1 1 0 0 0,0 0 0 0 0,2 2 0 0 0,0 1 0 0 0,37-20 0 0 0,-42 26-312 0 0,1 2-1 0 0,1 0 1 0 0,-1 1-1 0 0,1 1 1 0 0,0 1-1 0 0,1 1 1 0 0,-1 1-1 0 0,1 0 1 0 0,0 2-1 0 0,-1 0 1 0 0,39 4-1 0 0,-49-2-383 0 0,-1 0-1 0 0,0 1 1 0 0,0 0-1 0 0,0 1 1 0 0,0-1-1 0 0,0 2 1 0 0,0-1-1 0 0,-1 1 1 0 0,1 0-1 0 0,-1 1 0 0 0,0 0 1 0 0,-1 0-1 0 0,1 1 1 0 0,-1 0-1 0 0,0 0 1 0 0,-1 1-1 0 0,1 0 1 0 0,-1 0-1 0 0,-1 0 1 0 0,1 1-1 0 0,-1 0 1 0 0,-1 0-1 0 0,1 0 0 0 0,-1 1 1 0 0,-1-1-1 0 0,0 1 1 0 0,0 0-1 0 0,2 11 1 0 0,-3-3-42 0 0,0 1 1 0 0,-1-1 0 0 0,-1 0-1 0 0,-1 0 1 0 0,-1 0-1 0 0,0 0 1 0 0,-1 0 0 0 0,-1-1-1 0 0,0 1 1 0 0,-1-1 0 0 0,-1 0-1 0 0,-1 0 1 0 0,0 0-1 0 0,-13 20 1 0 0,11-21-119 0 0,0-1 0 0 0,-2 0-1 0 0,1 0 1 0 0,-1-1 0 0 0,-1 0 0 0 0,-1-1 0 0 0,1 0-1 0 0,-2-1 1 0 0,0-1 0 0 0,0 0 0 0 0,-1-1 0 0 0,0 0-1 0 0,0-2 1 0 0,-22 9 0 0 0,31-14-30 0 0,0-1 1 0 0,-1 0-1 0 0,1 0 1 0 0,0 0-1 0 0,0-1 1 0 0,-1 0-1 0 0,1 0 0 0 0,0 0 1 0 0,-1-1-1 0 0,1 0 1 0 0,0 0-1 0 0,0-1 1 0 0,0 0-1 0 0,0 0 0 0 0,0 0 1 0 0,0-1-1 0 0,-8-4 1 0 0,34-7 141 0 0,-3 14 23 0 0,-1 1-1 0 0,1 1 1 0 0,0 0 0 0 0,0 1-1 0 0,-1 0 1 0 0,0 2 0 0 0,0 0 0 0 0,0 1-1 0 0,17 8 1 0 0,18 12 466 0 0,63 42 0 0 0,-90-52-310 0 0,-1 1 1 0 0,-1 2-1 0 0,0 0 1 0 0,27 31-1 0 0,-42-36-1147 0 0,1 2-2964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08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123 226 896 0 0,'0'0'4719'0'0,"-21"32"1869"0"0,10-14-3772 0 0,7-12-1995 0 0,1 0 1 0 0,-1 0 0 0 0,0 0-1 0 0,0 0 1 0 0,0-1 0 0 0,-1 0 0 0 0,0 1-1 0 0,0-2 1 0 0,-1 1 0 0 0,-8 6 0 0 0,13-11-755 0 0,0 0 0 0 0,-1 0 1 0 0,1 0-1 0 0,0 0 1 0 0,0 0-1 0 0,0-1 0 0 0,0 1 1 0 0,0 0-1 0 0,0-1 1 0 0,0 1-1 0 0,0 0 0 0 0,0-1 1 0 0,0 1-1 0 0,0-1 1 0 0,0 1-1 0 0,0-1 1 0 0,1 0-1 0 0,-1 1 0 0 0,0-1 1 0 0,0 0-1 0 0,0 0 1 0 0,1 0-1 0 0,-1 1 0 0 0,1-1 1 0 0,-1 0-1 0 0,0 0 1 0 0,1 0-1 0 0,-1 0 0 0 0,1 0 1 0 0,0 0-1 0 0,-1 0 1 0 0,1 0-1 0 0,0 0 1 0 0,0 0-1 0 0,0-1 0 0 0,0 1 1 0 0,-1 0-1 0 0,2-1 1 0 0,-6-44 539 0 0,5 45-581 0 0,0 1-1 0 0,0-1 1 0 0,1 0 0 0 0,-1 0-1 0 0,0 1 1 0 0,1-1 0 0 0,-1 0 0 0 0,0 1-1 0 0,1-1 1 0 0,-1 1 0 0 0,1-1-1 0 0,-1 0 1 0 0,1 1 0 0 0,0-1 0 0 0,-1 1-1 0 0,1-1 1 0 0,-1 1 0 0 0,1 0-1 0 0,0-1 1 0 0,-1 1 0 0 0,1 0 0 0 0,0-1-1 0 0,0 1 1 0 0,-1 0 0 0 0,1 0-1 0 0,0 0 1 0 0,0-1 0 0 0,-1 1 0 0 0,1 0-1 0 0,0 0 1 0 0,0 0 0 0 0,-1 0-1 0 0,1 0 1 0 0,0 1 0 0 0,0-1 0 0 0,-1 0-1 0 0,1 0 1 0 0,0 0 0 0 0,0 1-1 0 0,-1-1 1 0 0,1 0 0 0 0,0 1 0 0 0,-1-1-1 0 0,1 0 1 0 0,0 1 0 0 0,-1-1-1 0 0,1 1 1 0 0,44 25 251 0 0,-34-19-130 0 0,17 9 9 0 0,122 59 720 0 0,-135-69-941 0 0,1 0-1 0 0,-1-1 1 0 0,1-1 0 0 0,0 0 0 0 0,1-1 0 0 0,-1-1-1 0 0,31 0 1 0 0,-44-2 33 0 0,1 0 0 0 0,-1 0 0 0 0,1-1 0 0 0,-1 1 0 0 0,1-1 0 0 0,-1 0 0 0 0,1 0 0 0 0,-1 0 0 0 0,0-1 0 0 0,1 1 0 0 0,-1-1-1 0 0,0 0 1 0 0,0 1 0 0 0,0-1 0 0 0,0-1 0 0 0,-1 1 0 0 0,1 0 0 0 0,0-1 0 0 0,-1 1 0 0 0,4-5 0 0 0,-4 1 32 0 0,1 1 0 0 0,-1 0-1 0 0,0-1 1 0 0,0 1 0 0 0,0-1-1 0 0,-1 1 1 0 0,0-1 0 0 0,0 0 0 0 0,0 0-1 0 0,-1 1 1 0 0,0-10 0 0 0,-2-10 125 0 0,-1 0 1 0 0,-1 0 0 0 0,-1 1-1 0 0,-14-37 1 0 0,6 24 38 0 0,8 26-328 0 0,1 1 0 0 0,0-1-1 0 0,1 0 1 0 0,0 0-1 0 0,1-1 1 0 0,-2-13-1 0 0,9 15-1063 0 0,-4 9 459 0 0,1 0 0 0 0,0 0 0 0 0,0 0 0 0 0,-1 1 0 0 0,1-1 0 0 0,0 1 0 0 0,0-1 0 0 0,0 1 0 0 0,0 0 0 0 0,0-1 0 0 0,3 1 0 0 0,-3 0 147 0 0,9-1-2354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09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4 548 0 0,'-13'4'15832'0'0,"20"6"-11274"0"0,24 7-2065 0 0,-1-12-1431 0 0,1-1 0 0 0,0-1 0 0 0,0-1 0 0 0,0-2-1 0 0,51-6 1 0 0,150-36-2503 0 0,-227 41 334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09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0 400 0 0,'0'0'1394'0'0,"24"17"6171"0"0,3-13-2755 0 0,57 1-1 0 0,86-16 1367 0 0,-152 8-8586 0 0,-9 1-4658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12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338 60 260 0 0,'11'-30'3688'0'0,"2"0"9863"0"0,-45 67-11023 0 0,-14 5-1236 0 0,-63 46 0 0 0,58-48-299 0 0,-54 52-1 0 0,103-91-929 0 0,1 1-1 0 0,-1-1 1 0 0,1 1-1 0 0,0-1 0 0 0,-1 1 1 0 0,1-1-1 0 0,0 1 1 0 0,0 0-1 0 0,0 0 1 0 0,0 0-1 0 0,0 0 1 0 0,0 0-1 0 0,1 0 0 0 0,-1 0 1 0 0,1 0-1 0 0,-1 0 1 0 0,1 3-1 0 0,0-3-12 0 0,0-1 1 0 0,1 0-1 0 0,-1 0 0 0 0,1 0 0 0 0,-1 1 0 0 0,1-1 1 0 0,-1 0-1 0 0,1 0 0 0 0,0 0 0 0 0,0 0 0 0 0,-1 0 1 0 0,1 0-1 0 0,0 0 0 0 0,0 0 0 0 0,0 0 0 0 0,0-1 1 0 0,0 1-1 0 0,0 0 0 0 0,0-1 0 0 0,1 1 0 0 0,0 0 1 0 0,9 3 138 0 0,-1-1 0 0 0,1 0 1 0 0,0 0-1 0 0,0-1 1 0 0,12 1-1 0 0,-17-3-209 0 0,207 15 0 0 0,-122-17-10161 0 0,-84 1 7224 0 0,-1-1 423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12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8 148 0 0,'-15'-7'10867'0'0,"-12"44"-4242"0"0,-5 34-2565 0 0,4-7-1779 0 0,22-54-1911 0 0,1 0 0 0 0,-1 0 1 0 0,2 1-1 0 0,-1-1 0 0 0,2 1 1 0 0,-1 0-1 0 0,1 0 0 0 0,1 1 0 0 0,0-1 1 0 0,1 0-1 0 0,0 1 0 0 0,1 11 1 0 0,0-22-555 0 0,0 0 0 0 0,1 0 1 0 0,-1 0-1 0 0,1 0 1 0 0,-1 0-1 0 0,1 0 0 0 0,-1 0 1 0 0,1 0-1 0 0,0 0 1 0 0,-1-1-1 0 0,1 1 1 0 0,0 0-1 0 0,-1 0 0 0 0,1-1 1 0 0,0 1-1 0 0,0 0 1 0 0,0-1-1 0 0,1 1 0 0 0,9 4-9201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13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1 482 240 0 0,'25'-22'7699'0'0,"-7"12"-5339"0"0,1 0 1 0 0,0 1 0 0 0,40-11-1 0 0,-28 11-899 0 0,0 3 0 0 0,38-4 0 0 0,-28 7-643 0 0,0 1 1 0 0,0 3-1 0 0,0 1 1 0 0,51 10-1 0 0,-74-9-506 0 0,-1 1-1 0 0,-1 0 0 0 0,20 8 0 0 0,-33-11-263 0 0,0 0 0 0 0,0 1 0 0 0,0-1-1 0 0,0 0 1 0 0,0 1 0 0 0,-1-1 0 0 0,1 1-1 0 0,0 0 1 0 0,-1 0 0 0 0,0 0 0 0 0,1 0-1 0 0,-1 1 1 0 0,0-1 0 0 0,0 1 0 0 0,0-1-1 0 0,0 1 1 0 0,-1 0 0 0 0,1-1 0 0 0,-1 1-1 0 0,1 0 1 0 0,-1 0 0 0 0,0 0 0 0 0,0 0-1 0 0,1 7 1 0 0,-2-9-27 0 0,0 0 0 0 0,0 0 0 0 0,0 0 0 0 0,0 0 0 0 0,0 1 0 0 0,0-1-1 0 0,-1 0 1 0 0,1 0 0 0 0,0 0 0 0 0,0 0 0 0 0,-1 0 0 0 0,1 0 0 0 0,-1 1 0 0 0,1-1 0 0 0,-1 0 0 0 0,1 0-1 0 0,-2 1 1 0 0,2-2-9 0 0,-1 0 0 0 0,1 0 0 0 0,-1 0 0 0 0,1 0-1 0 0,-1 1 1 0 0,1-1 0 0 0,0 0 0 0 0,-1 0 0 0 0,1 0 0 0 0,-1 0-1 0 0,1 0 1 0 0,-1 0 0 0 0,1 0 0 0 0,-1 0 0 0 0,1-1 0 0 0,0 1-1 0 0,-1 0 1 0 0,1 0 0 0 0,-1 0 0 0 0,1 0 0 0 0,-1-1-1 0 0,1 1 1 0 0,0 0 0 0 0,-1 0 0 0 0,1 0 0 0 0,0-1 0 0 0,-1 1-1 0 0,0-1 1 0 0,-1-1 12 0 0,0 0 0 0 0,0 0 0 0 0,0-1 0 0 0,1 1-1 0 0,-1-1 1 0 0,0 1 0 0 0,1-1 0 0 0,0 1 0 0 0,-1-1 0 0 0,1 0-1 0 0,0 0 1 0 0,-1-3 0 0 0,1-9 9 0 0,1 0-1 0 0,0 0 1 0 0,0 0-1 0 0,2 0 1 0 0,0 1-1 0 0,0-1 1 0 0,2 0-1 0 0,0 1 1 0 0,0 0 0 0 0,1 0-1 0 0,1 0 1 0 0,0 1-1 0 0,1-1 1 0 0,1 1-1 0 0,15-20 1 0 0,-8 13 19 0 0,1 0 0 0 0,2 1 0 0 0,0 1 1 0 0,0 0-1 0 0,2 2 0 0 0,0 0 0 0 0,1 1 1 0 0,30-16-1 0 0,-38 24-8 0 0,0 1 0 0 0,0 0 0 0 0,0 1 0 0 0,0 1 0 0 0,1 0 0 0 0,0 1 0 0 0,0 1 0 0 0,0 0 0 0 0,18 0 0 0 0,-27 2-36 0 0,1 0 0 0 0,-1 0 0 0 0,0 1-1 0 0,1 0 1 0 0,-1 0 0 0 0,0 0-1 0 0,0 1 1 0 0,0 0 0 0 0,0 0-1 0 0,0 0 1 0 0,0 1 0 0 0,-1-1-1 0 0,1 1 1 0 0,-1 0 0 0 0,0 1 0 0 0,0-1-1 0 0,0 1 1 0 0,0-1 0 0 0,0 1-1 0 0,-1 0 1 0 0,0 1 0 0 0,0-1-1 0 0,0 0 1 0 0,0 1 0 0 0,-1 0-1 0 0,1 0 1 0 0,1 6 0 0 0,-1-1-68 0 0,0 0 0 0 0,-1 0 0 0 0,0 0 0 0 0,0 0 0 0 0,-1 0 0 0 0,0 0 0 0 0,-2 16 0 0 0,-6 14-3239 0 0,8-26-8111 0 0,0-13 11758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14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17 112 0 0,'-6'-16'11209'0'0,"0"40"-5176"0"0,-2 9-4545 0 0,-12 8 790 0 0,-31 50 1 0 0,24-45-656 0 0,27-46-1574 0 0,0 0 0 0 0,0 0-1 0 0,-1 0 1 0 0,1 1-1 0 0,0-1 1 0 0,0 0 0 0 0,0 0-1 0 0,0 1 1 0 0,0-1-1 0 0,0 0 1 0 0,0 0 0 0 0,0 0-1 0 0,0 1 1 0 0,0-1-1 0 0,0 0 1 0 0,0 0 0 0 0,0 1-1 0 0,0-1 1 0 0,0 0-1 0 0,0 0 1 0 0,0 1 0 0 0,0-1-1 0 0,0 0 1 0 0,0 0-1 0 0,0 1 1 0 0,0-1 0 0 0,0 0-1 0 0,1 0 1 0 0,-1 0-1 0 0,0 1 1 0 0,0-1 0 0 0,0 0-1 0 0,0 0 1 0 0,0 0-1 0 0,1 0 1 0 0,-1 1 0 0 0,0-1-1 0 0,0 0 1 0 0,0 0-1 0 0,1 0 1 0 0,-1 0 0 0 0,0 0-1 0 0,0 0 1 0 0,1 1-1 0 0,18 1 938 0 0,38-8-740 0 0,-30 3 46 0 0,203 1 372 0 0,-123 3-682 0 0,-103 0-1312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14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379 8 360 0 0,'0'0'205'0'0,"0"-1"0"0"0,0 1 0 0 0,0-1 0 0 0,1 1-1 0 0,-1 0 1 0 0,0-1 0 0 0,0 1 0 0 0,1 0 0 0 0,-1-1 0 0 0,0 1 0 0 0,1 0 0 0 0,-1-1-1 0 0,1 1 1 0 0,-1 0 0 0 0,0-1 0 0 0,1 1 0 0 0,-1 0 0 0 0,1 0 0 0 0,-1 0 0 0 0,0-1-1 0 0,1 1 1 0 0,-1 0 0 0 0,1 0 0 0 0,-1 0 0 0 0,1 0 0 0 0,-1 0 0 0 0,1 0 0 0 0,-1 0-1 0 0,1 0 1 0 0,-1 0 0 0 0,1 0 0 0 0,0 0 0 0 0,-3 11 3531 0 0,-3 3-4279 0 0,-11 24 1795 0 0,-2-1 0 0 0,-2 0 1 0 0,-41 58-1 0 0,-88 97 2085 0 0,98-130-2110 0 0,26-33-528 0 0,-19 28-59 0 0,44-57-989 0 0,25-10-5235 0 0,-4-1 3205 0 0,40-26 0 0 0,-57 34 2061 0 0,25-16-1434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3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1547 272 0 0,'0'0'533'0'0,"-19"-20"7128"0"0,20-67 42 0 0,1 16-5300 0 0,-14-135 0 0 0,-20 27-683 0 0,12 50-986 0 0,9 38-458 0 0,3 0 0 0 0,9-160 0 0 0,2 192-258 0 0,9-110 36 0 0,-11 163-53 0 0,0-1 0 0 0,0 1-1 0 0,0 0 1 0 0,1-1 0 0 0,0 1 0 0 0,0 0 0 0 0,1 0 0 0 0,0 0-1 0 0,0 1 1 0 0,0-1 0 0 0,1 1 0 0 0,-1-1 0 0 0,1 1 0 0 0,1 0-1 0 0,-1 0 1 0 0,1 1 0 0 0,-1 0 0 0 0,1-1 0 0 0,8-3 0 0 0,-5 5 20 0 0,0 1 1 0 0,0 0 0 0 0,1 1 0 0 0,-1 0 0 0 0,1 0 0 0 0,-1 1-1 0 0,0 0 1 0 0,1 1 0 0 0,11 2 0 0 0,13-1 37 0 0,683-31 791 0 0,-318 4-441 0 0,75 11-118 0 0,-201 8-82 0 0,-220 4-166 0 0,141 2 106 0 0,-169 2-128 0 0,99 10 51 0 0,-120-11-70 0 0,1 0-1 0 0,-1 0 1 0 0,0 0 0 0 0,1 0 0 0 0,-1 1-1 0 0,0-1 1 0 0,0 1 0 0 0,0 0-1 0 0,0 0 1 0 0,0 0 0 0 0,0 0-1 0 0,0 0 1 0 0,-1 1 0 0 0,4 3-1 0 0,0 1 18 0 0,-1 1-1 0 0,0 0 1 0 0,7 15-1 0 0,7 11 156 0 0,8 7 235 0 0,-1 1-1 0 0,-2 1 0 0 0,-1 1 1 0 0,29 88-1 0 0,-36-92 2 0 0,7 24 505 0 0,-22-63-1118 0 0,-1 2-456 0 0,1 14-9577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15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363 39 64 0 0,'4'-6'659'0'0,"14"-18"1084"0"0,-6 16 3176 0 0,-12 8-4843 0 0,1 1-1 0 0,-1-1 0 0 0,1 0 1 0 0,-1 1-1 0 0,1-1 0 0 0,-1 1 1 0 0,1-1-1 0 0,-1 1 1 0 0,0 0-1 0 0,1-1 0 0 0,-1 1 1 0 0,0-1-1 0 0,0 1 0 0 0,1 0 1 0 0,-1-1-1 0 0,0 1 0 0 0,0-1 1 0 0,0 1-1 0 0,0 0 1 0 0,0-1-1 0 0,0 1 0 0 0,0 0 1 0 0,0-1-1 0 0,0 1 0 0 0,0 0 1 0 0,0-1-1 0 0,0 1 0 0 0,0 0 1 0 0,0-1-1 0 0,-1 1 0 0 0,1 0 1 0 0,0-1-1 0 0,0 1 1 0 0,-1 0-1 0 0,-8 25 1041 0 0,-11 22 164 0 0,-3-2 0 0 0,-2 0 0 0 0,-49 69 1 0 0,-109 114 3672 0 0,120-153-2254 0 0,63-76-2696 0 0,0 0 1 0 0,-1 0 0 0 0,1 0-1 0 0,0 0 1 0 0,0 0 0 0 0,-1 1-1 0 0,1-1 1 0 0,0 0 0 0 0,0 0-1 0 0,0 0 1 0 0,0 1 0 0 0,-1-1 0 0 0,1 0-1 0 0,0 0 1 0 0,0 0 0 0 0,0 1-1 0 0,0-1 1 0 0,0 0 0 0 0,-1 0-1 0 0,1 0 1 0 0,0 1 0 0 0,0-1 0 0 0,0 0-1 0 0,0 0 1 0 0,0 1 0 0 0,0-1-1 0 0,0 0 1 0 0,0 1 0 0 0,0-1-1 0 0,0 0 1 0 0,0 0 0 0 0,0 1 0 0 0,0-1-1 0 0,0 0 1 0 0,0 0 0 0 0,1 0-1 0 0,-1 1 1 0 0,0-1 0 0 0,0 0-1 0 0,0 0 1 0 0,0 1 0 0 0,0-1 0 0 0,0 0-1 0 0,1 0 1 0 0,-1 0 0 0 0,0 1-1 0 0,0-1 1 0 0,18-1-1960 0 0,29-13-4452 0 0,-40 12 4911 0 0,13-5-942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16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648 124 112 0 0,'0'-5'661'0'0,"1"-1"1"0"0,0 0-1 0 0,-1 0 0 0 0,0 0 1 0 0,-1 0-1 0 0,1 1 0 0 0,-1-1 1 0 0,0 0-1 0 0,-1 0 1 0 0,1 1-1 0 0,-1-1 0 0 0,0 1 1 0 0,-6-11-1 0 0,6 14-384 0 0,0-1 0 0 0,0 0 0 0 0,-1 1 0 0 0,1-1 0 0 0,-1 1 0 0 0,0 0 0 0 0,1 0 0 0 0,-1 0 0 0 0,0 0 0 0 0,0 0-1 0 0,-1 1 1 0 0,1-1 0 0 0,0 1 0 0 0,0 0 0 0 0,-1 0 0 0 0,1 0 0 0 0,0 1 0 0 0,-1-1 0 0 0,1 1 0 0 0,-1 0 0 0 0,1-1 0 0 0,-1 2 0 0 0,1-1 0 0 0,-7 1 0 0 0,-16 4 304 0 0,0 1-1 0 0,1 1 1 0 0,0 1 0 0 0,1 1 0 0 0,0 2-1 0 0,0 0 1 0 0,1 1 0 0 0,0 1 0 0 0,-24 20-1 0 0,10-5 87 0 0,3 0 0 0 0,0 3 0 0 0,2 1 0 0 0,-44 55-1 0 0,67-76-469 0 0,1 1-1 0 0,0 0 0 0 0,0 0 1 0 0,1 1-1 0 0,1 0 0 0 0,0 0 0 0 0,1 1 1 0 0,-4 16-1 0 0,8-23-107 0 0,0 0 0 0 0,0 0 0 0 0,0 0 0 0 0,1 0 0 0 0,0-1 0 0 0,1 1 0 0 0,-1 0 0 0 0,1 0 0 0 0,1 0 0 0 0,-1 0 0 0 0,1-1 0 0 0,1 1 0 0 0,-1-1 0 0 0,1 0 0 0 0,0 1 0 0 0,0-1 0 0 0,1 0 0 0 0,0-1 0 0 0,6 9 0 0 0,-2-6-86 0 0,1 0 1 0 0,1 0 0 0 0,-1 0-1 0 0,1-1 1 0 0,1-1 0 0 0,-1 0-1 0 0,1 0 1 0 0,0-1-1 0 0,0 0 1 0 0,1-1 0 0 0,-1 0-1 0 0,1-1 1 0 0,23 3 0 0 0,-27-5-81 0 0,1 0 0 0 0,0 0 0 0 0,0-1 1 0 0,-1-1-1 0 0,1 0 0 0 0,0 0 0 0 0,-1 0 1 0 0,1-1-1 0 0,9-4 0 0 0,-13 4 43 0 0,0 0 0 0 0,0 0 0 0 0,0-1 0 0 0,0 0 0 0 0,-1 0-1 0 0,0 0 1 0 0,1-1 0 0 0,-1 1 0 0 0,0-1 0 0 0,-1 0 0 0 0,1 0 0 0 0,-1 0 0 0 0,0-1 0 0 0,0 1 0 0 0,4-9 0 0 0,-6 11 32 0 0,0 0 0 0 0,0 0 1 0 0,0 0-1 0 0,-1 0 1 0 0,1-1-1 0 0,-1 1 0 0 0,1 0 1 0 0,-1 0-1 0 0,0 0 1 0 0,0-1-1 0 0,0 1 1 0 0,0 0-1 0 0,0 0 0 0 0,0-1 1 0 0,-1 1-1 0 0,1 0 1 0 0,-1 0-1 0 0,0 0 1 0 0,1 0-1 0 0,-1-1 0 0 0,0 1 1 0 0,-1-2-1 0 0,-1 0 4 0 0,-1 0 0 0 0,1 0 0 0 0,-1 0 0 0 0,1 1 0 0 0,-1-1 0 0 0,0 1 0 0 0,0 0 0 0 0,-1 0-1 0 0,-5-4 1 0 0,-3 1 14 0 0,0 0 0 0 0,0 0 0 0 0,0 2 0 0 0,0-1 0 0 0,-1 2 0 0 0,-20-4 0 0 0,14 5 46 0 0,0 2 0 0 0,0 0-1 0 0,-28 3 1 0 0,41-2-262 0 0,-1 0 0 0 0,1 0 0 0 0,-1 1 0 0 0,1 0 0 0 0,0 1 0 0 0,-1 0 0 0 0,1 0-1 0 0,0 0 1 0 0,1 1 0 0 0,-1 0 0 0 0,1 0 0 0 0,-7 5 0 0 0,13-8 111 0 0,0-1 1 0 0,-1 0-1 0 0,1 1 1 0 0,0-1-1 0 0,-1 0 0 0 0,1 1 1 0 0,0-1-1 0 0,0 1 1 0 0,0-1-1 0 0,0 0 0 0 0,-1 1 1 0 0,1-1-1 0 0,0 1 1 0 0,0-1-1 0 0,0 1 1 0 0,0-1-1 0 0,0 1 0 0 0,0-1 1 0 0,0 0-1 0 0,0 1 1 0 0,0-1-1 0 0,0 1 0 0 0,0-1 1 0 0,0 1-1 0 0,0-1 1 0 0,1 0-1 0 0,-1 1 0 0 0,0-1 1 0 0,0 1-1 0 0,0-1 1 0 0,1 0-1 0 0,-1 1 0 0 0,0-1 1 0 0,0 0-1 0 0,1 1 1 0 0,-1-1-1 0 0,0 0 1 0 0,1 1-1 0 0,-1-1 0 0 0,0 0 1 0 0,1 0-1 0 0,-1 1 1 0 0,1-1-1 0 0,-1 0 0 0 0,0 0 1 0 0,1 0-1 0 0,-1 1 1 0 0,1-1-1 0 0,24 10-5314 0 0,-24-10 4919 0 0,17 6-2128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16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1 596 708 0 0,'24'-2'4225'0'0,"-1"1"1"0"0,48 3-1 0 0,109 30 2384 0 0,-70-10-3293 0 0,-86-17-2767 0 0,-1-2 2279 0 0,-23-4-2771 0 0,0 0 1 0 0,0 0-1 0 0,0 0 0 0 0,0-1 1 0 0,0 1-1 0 0,0 0 0 0 0,-1 0 1 0 0,1 0-1 0 0,0 1 0 0 0,-1-1 1 0 0,1 0-1 0 0,-1 0 0 0 0,1 0 1 0 0,-1 0-1 0 0,0 0 0 0 0,1 0 1 0 0,-1 1-1 0 0,0-1 0 0 0,1 0 1 0 0,-1 0-1 0 0,0 1 0 0 0,0-1 1 0 0,0 1-1 0 0,-1-2 0 0 0,-6-6 1 0 0,1 0 0 0 0,0-1 0 0 0,1 0 1 0 0,0-1-1 0 0,0 1 0 0 0,1-1 0 0 0,0 0 0 0 0,1 0 0 0 0,0-1 0 0 0,1 1 0 0 0,0-1 0 0 0,0 0 0 0 0,1 0 0 0 0,1 0 0 0 0,0 0 1 0 0,0-15-1 0 0,2 10-39 0 0,1 0 0 0 0,1 1 1 0 0,0-1-1 0 0,1 1 0 0 0,0-1 1 0 0,2 1-1 0 0,0 1 0 0 0,0-1 1 0 0,1 1-1 0 0,1 0 0 0 0,13-18 1 0 0,-8 12-4 0 0,1 1 1 0 0,1 1 0 0 0,0 0 0 0 0,2 0 0 0 0,0 2 0 0 0,1 0-1 0 0,0 1 1 0 0,1 1 0 0 0,1 1 0 0 0,0 0 0 0 0,1 2-1 0 0,0 0 1 0 0,1 1 0 0 0,40-11 0 0 0,-40 15 4 0 0,0 2 0 0 0,1 1 0 0 0,0 0 0 0 0,-1 2 0 0 0,25 1 0 0 0,-37 1-15 0 0,0 0-1 0 0,0 0 1 0 0,1 1-1 0 0,-1 0 1 0 0,0 1-1 0 0,-1 0 1 0 0,1 0-1 0 0,0 1 1 0 0,-1 1 0 0 0,0 0-1 0 0,0 0 1 0 0,0 0-1 0 0,10 9 1 0 0,-16-11-4 0 0,-1 0 0 0 0,1-1 0 0 0,-1 1 0 0 0,0 0 0 0 0,1 0 1 0 0,-1 0-1 0 0,-1 1 0 0 0,1-1 0 0 0,0 0 0 0 0,-1 1 0 0 0,0-1 0 0 0,0 1 1 0 0,0-1-1 0 0,0 1 0 0 0,0 0 0 0 0,-1-1 0 0 0,1 8 0 0 0,-2-4 0 0 0,1 1 0 0 0,-1 0 0 0 0,-1-1 0 0 0,0 1 1 0 0,0-1-1 0 0,0 1 0 0 0,-1-1 0 0 0,-4 8 0 0 0,-6 8-4 0 0,0 0 0 0 0,-2-1 0 0 0,-34 38-1 0 0,3-10-8 0 0,26-30-6 0 0,1 1 0 0 0,0 1 0 0 0,-28 45 0 0 0,46-65 21 0 0,-1 0 0 0 0,1 0 1 0 0,0 0-1 0 0,0 1 0 0 0,0-1 0 0 0,0 0 0 0 0,1 1 1 0 0,-1-1-1 0 0,0 1 0 0 0,1-1 0 0 0,0 1 0 0 0,0-1 0 0 0,0 1 1 0 0,0-1-1 0 0,0 1 0 0 0,0-1 0 0 0,1 1 0 0 0,-1-1 1 0 0,1 1-1 0 0,-1-1 0 0 0,1 0 0 0 0,2 4 0 0 0,-1-3 3 0 0,0 0 0 0 0,0 0-1 0 0,1-1 1 0 0,0 1 0 0 0,-1-1 0 0 0,1 1-1 0 0,0-1 1 0 0,0 0 0 0 0,0 0 0 0 0,1 0-1 0 0,-1-1 1 0 0,0 1 0 0 0,6 1 0 0 0,7 2 15 0 0,0-1 0 0 0,0-1 0 0 0,1 0 0 0 0,-1-1 0 0 0,25 0 0 0 0,15-5 237 0 0,102-19 1 0 0,-133 18-266 0 0,-14 5-1314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20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0 4200 0 0,'-3'0'470'0'0,"1"0"0"0"0,-1 0 0 0 0,1 0 0 0 0,-1 1 0 0 0,1-1 0 0 0,-1 1 0 0 0,1-1 0 0 0,0 1 0 0 0,-1 0 0 0 0,1 0 0 0 0,0 0 0 0 0,0 0 0 0 0,0 0 0 0 0,-1 1 0 0 0,1-1 0 0 0,-1 2 0 0 0,1-1-149 0 0,0 0-1 0 0,0 0 1 0 0,1 1 0 0 0,-1-1 0 0 0,1 0 0 0 0,0 1-1 0 0,-1-1 1 0 0,1 1 0 0 0,1-1 0 0 0,-1 1 0 0 0,0 0 0 0 0,0 4-1 0 0,0 7 178 0 0,0 0-1 0 0,1 1 0 0 0,1-1 1 0 0,5 25-1 0 0,-1 1 519 0 0,5 166 1704 0 0,10 125-83 0 0,-16-299-3799 0 0,0-3-1729 0 0,-3-11-4547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21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49 458 6149 0 0,'-6'-8'833'0'0,"0"0"1"0"0,1 0 0 0 0,0-1 0 0 0,0 1 0 0 0,1-1 0 0 0,0 0 0 0 0,1 0 0 0 0,-1 0 0 0 0,-1-11 0 0 0,4 11-642 0 0,1 1 0 0 0,-1-1 1 0 0,2 1-1 0 0,-1-1 0 0 0,1 1 1 0 0,0-1-1 0 0,1 1 0 0 0,0 0 1 0 0,0 0-1 0 0,1 0 0 0 0,0 0 1 0 0,0 0-1 0 0,1 0 1 0 0,0 1-1 0 0,0 0 0 0 0,9-11 1 0 0,2-1 74 0 0,0 0 1 0 0,1 2-1 0 0,1 0 1 0 0,0 0-1 0 0,2 2 1 0 0,0 0-1 0 0,0 1 1 0 0,1 1 0 0 0,1 1-1 0 0,0 1 1 0 0,1 1-1 0 0,0 1 1 0 0,27-8-1 0 0,-41 15-132 0 0,0 0-1 0 0,1 1 0 0 0,-1-1 0 0 0,1 2 1 0 0,-1-1-1 0 0,1 1 0 0 0,-1 1 0 0 0,1-1 1 0 0,-1 1-1 0 0,1 1 0 0 0,-1 0 0 0 0,0 0 1 0 0,12 5-1 0 0,-16-5-82 0 0,0 0 0 0 0,0 1 0 0 0,0-1 0 0 0,0 1 0 0 0,0 0 0 0 0,-1 1 0 0 0,1-1 0 0 0,-1 0 0 0 0,0 1 0 0 0,0 0 0 0 0,0-1 0 0 0,-1 1 0 0 0,1 1 0 0 0,-1-1 0 0 0,0 0-1 0 0,0 0 1 0 0,-1 1 0 0 0,1-1 0 0 0,-1 1 0 0 0,0-1 0 0 0,0 1 0 0 0,0 0 0 0 0,-1 0 0 0 0,0-1 0 0 0,0 8 0 0 0,-1 1-36 0 0,0 1-1 0 0,-1-1 0 0 0,-1 1 1 0 0,0-1-1 0 0,-1 0 1 0 0,0 0-1 0 0,-1 0 0 0 0,0-1 1 0 0,-1 1-1 0 0,-1-1 0 0 0,0-1 1 0 0,0 1-1 0 0,-1-1 1 0 0,0-1-1 0 0,-19 19 0 0 0,8-11-302 0 0,-1-1-1 0 0,-1 0 0 0 0,0-2 1 0 0,-1 0-1 0 0,0-2 0 0 0,-1 0 0 0 0,-31 12 1 0 0,53-25 486 0 0,42 22 590 0 0,-20-10-573 0 0,-1 1 0 0 0,0 1 0 0 0,0 1 0 0 0,-1 1 0 0 0,-1 0 0 0 0,-1 1 0 0 0,-1 1 0 0 0,0 1 0 0 0,-1 0 0 0 0,-1 1-1 0 0,-1 1 1 0 0,16 31 0 0 0,-26-44-707 0 0,11 16 96 0 0,-7-18-3357 0 0,5-4-6211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22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58 275 900 0 0,'-2'7'10311'0'0,"-4"9"-4571"0"0,-33 81 614 0 0,28-80-4042 0 0,14-29-924 0 0,16-32-651 0 0,-15 40-680 0 0,-1 0-1 0 0,1 0 1 0 0,0 0 0 0 0,0 1-1 0 0,0-1 1 0 0,0 1 0 0 0,0 0-1 0 0,1 1 1 0 0,0-1-1 0 0,-1 1 1 0 0,1-1 0 0 0,0 1-1 0 0,0 1 1 0 0,0-1 0 0 0,0 1-1 0 0,1 0 1 0 0,-1 0 0 0 0,0 0-1 0 0,0 1 1 0 0,1 0 0 0 0,-1 0-1 0 0,0 0 1 0 0,1 1 0 0 0,-1 0-1 0 0,9 2 1 0 0,9 4 92 0 0,-1 1-1 0 0,0 1 1 0 0,0 1-1 0 0,32 21 1 0 0,6 1 37 0 0,-49-27-197 0 0,0 0 0 0 0,0-1 1 0 0,0 0-1 0 0,0-1 0 0 0,1 0 0 0 0,-1-1 0 0 0,1 0 1 0 0,13 0-1 0 0,-22-2-2 0 0,1 0-1 0 0,-1 0 1 0 0,0 0 0 0 0,0-1 0 0 0,0 0-1 0 0,0 0 1 0 0,0 1 0 0 0,0-2 0 0 0,0 1 0 0 0,0 0-1 0 0,0-1 1 0 0,-1 1 0 0 0,1-1 0 0 0,0 0-1 0 0,-1 1 1 0 0,0-2 0 0 0,1 1 0 0 0,-1 0 0 0 0,0 0-1 0 0,0-1 1 0 0,0 1 0 0 0,0-1 0 0 0,0 1-1 0 0,-1-1 1 0 0,1 0 0 0 0,-1 0 0 0 0,0 0 0 0 0,0 0-1 0 0,0 0 1 0 0,0 0 0 0 0,0 0 0 0 0,-1 0-1 0 0,1 0 1 0 0,-1-6 0 0 0,1-3 13 0 0,0-1 0 0 0,-1 1 1 0 0,-1-1-1 0 0,0 1 0 0 0,-1-1 0 0 0,0 1 0 0 0,0 0 1 0 0,-2 0-1 0 0,1 0 0 0 0,-2 0 0 0 0,0 0 0 0 0,0 1 1 0 0,-7-12-1 0 0,-10-10-648 0 0,-1 1 1 0 0,-48-51 0 0 0,62 72 200 0 0,8 10 237 0 0,1 1 0 0 0,0-1-1 0 0,-1 1 1 0 0,1 0 0 0 0,0-1 0 0 0,-1 1 0 0 0,1-1 0 0 0,0 1 0 0 0,0-1 0 0 0,-1 1-1 0 0,1-1 1 0 0,0 1 0 0 0,0-1 0 0 0,0 0 0 0 0,0 1 0 0 0,0-1 0 0 0,0 1 0 0 0,0-1-1 0 0,0 1 1 0 0,0-1 0 0 0,0 1 0 0 0,0-1 0 0 0,0 1 0 0 0,0-1 0 0 0,0 0 0 0 0,1 1 0 0 0,-1-1-1 0 0,0 1 1 0 0,0-1 0 0 0,0 1 0 0 0,1-1 0 0 0,-1 1 0 0 0,0 0 0 0 0,1-1 0 0 0,-1 1-1 0 0,1-1 1 0 0,-1 1 0 0 0,0 0 0 0 0,1-1 0 0 0,-1 1 0 0 0,1 0 0 0 0,-1-1 0 0 0,1 1-1 0 0,-1 0 1 0 0,1 0 0 0 0,-1 0 0 0 0,1-1 0 0 0,-1 1 0 0 0,1 0 0 0 0,-1 0 0 0 0,2 0-1 0 0,8-5-2579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20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0 585 620 0 0,'3'1'391'0'0,"0"-1"0"0"0,0 1 1 0 0,1-1-1 0 0,-1 1 0 0 0,0-1 0 0 0,0 0 0 0 0,0 0 1 0 0,0-1-1 0 0,1 1 0 0 0,-1-1 0 0 0,0 1 0 0 0,0-1 1 0 0,4-1-1 0 0,42-19 1632 0 0,-37 16-1424 0 0,5-2 58 0 0,0-1 1 0 0,-1-1 0 0 0,0 0-1 0 0,-1-1 1 0 0,0 0 0 0 0,23-22-1 0 0,-31 24-372 0 0,0 0 0 0 0,0-1 0 0 0,-1 1 1 0 0,0-1-1 0 0,-1-1 0 0 0,1 1 0 0 0,-2-1 0 0 0,1 0 0 0 0,-2 0 0 0 0,1 0 0 0 0,-1-1 0 0 0,3-20 0 0 0,-3-6 249 0 0,-2 0 1 0 0,-1-1-1 0 0,-7-49 0 0 0,0-36 655 0 0,7 123-1180 0 0,0 0 0 0 0,-1-1-1 0 0,1 1 1 0 0,0 0 0 0 0,0 0 0 0 0,0 0 0 0 0,0 0-1 0 0,0 0 1 0 0,0 0 0 0 0,0 0 0 0 0,-1-1 0 0 0,1 1 0 0 0,0 0-1 0 0,0 0 1 0 0,0 0 0 0 0,0 0 0 0 0,0 0 0 0 0,0-1 0 0 0,0 1-1 0 0,0 0 1 0 0,0 0 0 0 0,0 0 0 0 0,0 0 0 0 0,0-1-1 0 0,0 1 1 0 0,0 0 0 0 0,0 0 0 0 0,0 0 0 0 0,0 0 0 0 0,0 0-1 0 0,0-1 1 0 0,0 1 0 0 0,0 0 0 0 0,0 0 0 0 0,0 0 0 0 0,1 0-1 0 0,-1 0 1 0 0,0-1 0 0 0,0 1 0 0 0,0 0 0 0 0,0 0-1 0 0,0 0 1 0 0,0 0 0 0 0,0 0 0 0 0,0 0 0 0 0,1 0 0 0 0,-1 0-1 0 0,0-1 1 0 0,0 1 0 0 0,0 0 0 0 0,0 0 0 0 0,0 0 0 0 0,1 0-1 0 0,-1 0 1 0 0,0 0 0 0 0,0 0 0 0 0,0 0 0 0 0,0 0-1 0 0,1 0 1 0 0,-1 0 0 0 0,0 0 0 0 0,0 0 0 0 0,0 0 0 0 0,0 0-1 0 0,0 0 1 0 0,1 0 0 0 0,-1 0 0 0 0,0 0 0 0 0,7 15 239 0 0,5 21 24 0 0,-8 6 145 0 0,-1-1 0 0 0,-7 81 0 0 0,1-87-250 0 0,2 0 0 0 0,1 1 0 0 0,1-1-1 0 0,11 58 1 0 0,0-67-1112 0 0,-2-3-1844 0 0,-7-8-4140 0 0,-3-9 4717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20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0 240 0 0,'-17'13'5255'0'0,"17"-3"-1649"0"0,3-8-3261 0 0,-1 0 1 0 0,1 0-1 0 0,0 0 0 0 0,0-1 0 0 0,0 1 0 0 0,0-1 0 0 0,0 0 1 0 0,0 0-1 0 0,0 0 0 0 0,4 1 0 0 0,86 12 2320 0 0,495-6 3564 0 0,-245-12-4030 0 0,-273 2-1839 0 0,31 0-39 0 0,-91 3-961 0 0,1 1 1 0 0,-1-1 0 0 0,0 1 0 0 0,11 4-1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22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18 356 0 0,'-1'-1'412'0'0,"1"1"-1"0"0,-1-1 1 0 0,1 0 0 0 0,-1 1-1 0 0,0-1 1 0 0,1 1 0 0 0,-1 0-1 0 0,0-1 1 0 0,1 1 0 0 0,-1-1-1 0 0,0 1 1 0 0,1 0 0 0 0,-1 0-1 0 0,0-1 1 0 0,0 1-1 0 0,0 0 1 0 0,1 0 0 0 0,-1 0-1 0 0,0 0 1 0 0,0 0 0 0 0,0 0-1 0 0,1 0 1 0 0,-1 0 0 0 0,0 0-1 0 0,0 0 1 0 0,1 0 0 0 0,-1 1-1 0 0,0-1 1 0 0,0 0 0 0 0,1 1-1 0 0,-1-1 1 0 0,0 0 0 0 0,0 1-1 0 0,1-1 1 0 0,-2 1 0 0 0,11 9 6705 0 0,9-7-8010 0 0,28-2 2541 0 0,-1-3 0 0 0,84-13 0 0 0,-44 4-3334 0 0,-70 11-772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23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6273 0 0,'-9'21'9744'0'0,"16"-11"-4239"0"0,31-8-1984 0 0,-22-3-3055 0 0,69-1 910 0 0,-29-2-3236 0 0,9 1-7626 0 0,-50 1 6820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3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13 820 0 0,'-16'-13'18360'0'0,"80"149"-11138"0"0,-32-73-5707 0 0,-23-45-863 0 0,1 1 0 0 0,26 32 1 0 0,-8-17-2448 0 0,-19-30-305 0 0,-4-3-929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23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1 717 20 0 0,'13'-44'9193'0'0,"10"-1"-3985"0"0,5-13-1830 0 0,-21 33-2898 0 0,0 0 1 0 0,-2-1 0 0 0,0 0-1 0 0,-2 0 1 0 0,-1 0-1 0 0,-1 0 1 0 0,-1 0-1 0 0,-1-1 1 0 0,-6-28-1 0 0,-5-10 97 0 0,-3 1 0 0 0,-34-88 1 0 0,149 526 602 0 0,-72-293-3766 0 0,-14-43-7057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23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1 936 0 0,'-22'14'4607'0'0,"22"-13"-4456"0"0,0-1-1 0 0,0 0 1 0 0,0 0-1 0 0,0 1 1 0 0,0-1-1 0 0,0 0 1 0 0,0 1 0 0 0,0-1-1 0 0,0 0 1 0 0,0 0-1 0 0,0 1 1 0 0,0-1-1 0 0,0 0 1 0 0,0 0-1 0 0,0 1 1 0 0,0-1-1 0 0,0 0 1 0 0,0 0-1 0 0,0 1 1 0 0,0-1-1 0 0,0 0 1 0 0,1 0-1 0 0,-1 1 1 0 0,0-1-1 0 0,0 0 1 0 0,0 0 0 0 0,0 1-1 0 0,1-1 1 0 0,-1 0-1 0 0,0 0 1 0 0,0 0-1 0 0,0 0 1 0 0,1 1-1 0 0,-1-1 1 0 0,0 0-1 0 0,0 0 1 0 0,1 0-1 0 0,-1 0 1 0 0,0 0-1 0 0,1 0 1 0 0,-1 0-1 0 0,26 6 5177 0 0,-6-4-5777 0 0,362 7 7041 0 0,-226-8-5604 0 0,338 5 2323 0 0,-485-5-3401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24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458 1 628 0 0,'-7'7'9995'0'0,"-7"11"-5759"0"0,8-6-3616 0 0,-1-1-1 0 0,0-1 1 0 0,-1 1 0 0 0,0-1 0 0 0,-1 0 0 0 0,0-1 0 0 0,-11 10-1 0 0,-17 18 400 0 0,-23 23 1320 0 0,-124 98 0 0 0,146-128-1529 0 0,35-28-779 0 0,-3 3 237 0 0,1-1-1 0 0,-1 1 0 0 0,1 0 1 0 0,0 1-1 0 0,-5 6 1 0 0,10-11-226 0 0,-1-1 1 0 0,1 1-1 0 0,-1-1 1 0 0,1 1-1 0 0,0 0 0 0 0,0-1 1 0 0,-1 1-1 0 0,1 0 1 0 0,0 0-1 0 0,0-1 0 0 0,0 1 1 0 0,0 0-1 0 0,0-1 1 0 0,0 1-1 0 0,0 0 0 0 0,0 0 1 0 0,0-1-1 0 0,0 1 1 0 0,0 0-1 0 0,0 0 0 0 0,0-1 1 0 0,0 1-1 0 0,1 1 1 0 0,0-1-6 0 0,0 0 1 0 0,0 0-1 0 0,0 0 1 0 0,1 0-1 0 0,-1 0 1 0 0,0-1-1 0 0,0 1 1 0 0,1 0-1 0 0,-1-1 1 0 0,0 1-1 0 0,1 0 1 0 0,-1-1-1 0 0,1 0 1 0 0,-1 1-1 0 0,0-1 1 0 0,3 1-1 0 0,42 6 287 0 0,1-2 0 0 0,61-1-1 0 0,25-8-3234 0 0,-111 4 1077 0 0,7-2-7232 0 0,-22 1 6192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24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6 428 0 0,'-9'-6'11350'0'0,"6"13"-9965"0"0,0 0 0 0 0,1-1 0 0 0,0 1 0 0 0,0 1 0 0 0,-1 9 0 0 0,0 44 3127 0 0,15 57 393 0 0,-12-117-4971 0 0,0-1 0 0 0,0 1-1 0 0,0 0 1 0 0,0 0 0 0 0,0-1-1 0 0,0 1 1 0 0,0 0-1 0 0,0 0 1 0 0,0-1 0 0 0,0 1-1 0 0,1 0 1 0 0,-1 0 0 0 0,0-1-1 0 0,1 1 1 0 0,-1 0 0 0 0,0-1-1 0 0,1 1 1 0 0,-1 0-1 0 0,1-1 1 0 0,-1 1 0 0 0,1 0-1 0 0,-1-1 1 0 0,1 1 0 0 0,-1-1-1 0 0,1 1 1 0 0,-1-1 0 0 0,1 0-1 0 0,0 1 1 0 0,-1-1-1 0 0,1 1 1 0 0,0-1 0 0 0,0 0-1 0 0,-1 0 1 0 0,1 1 0 0 0,0-1-1 0 0,0 0 1 0 0,-1 0-1 0 0,2 0 1 0 0,27-16-9057 0 0,-27 15 8550 0 0,13-10-2379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25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16 928 0 0,'9'-15'15163'0'0,"-3"38"-10355"0"0,-3 0-4398 0 0,-2 21 1679 0 0,-2-27-1657 0 0,0 0-1 0 0,2 0 1 0 0,0 0-1 0 0,1 0 1 0 0,1 0-1 0 0,0 0 0 0 0,1-1 1 0 0,13 32-1 0 0,-2-30-4074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25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60 6385 0 0,'-100'-12'18487'0'0,"189"-2"-15766"0"0,115-6-997 0 0,-144 14-5641 0 0,0 0-5324 0 0,-45 4 6471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26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1 447 456 0 0,'0'0'1050'0'0,"6"-13"3067"0"0,18-28 1298 0 0,-7 14-3239 0 0,-2-1-1 0 0,-1 0 0 0 0,11-32 1 0 0,-14 26-1116 0 0,-2 0 0 0 0,-1-1-1 0 0,-1 0 1 0 0,-2 0 0 0 0,0-40 0 0 0,-5 74-582 0 0,-6 16-394 0 0,0 0-1 0 0,2 0 1 0 0,-1 1 0 0 0,2-1-1 0 0,0 1 1 0 0,1 0-1 0 0,1 0 1 0 0,0 0 0 0 0,3 26-1 0 0,3 13-425 0 0,17 77-1 0 0,-6-86-4176 0 0,-10-28-3707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26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1 592 0 0,'-30'10'6195'0'0,"30"-9"-6087"0"0,0-1 1 0 0,0 0-1 0 0,0 0 0 0 0,0 0 1 0 0,0 1-1 0 0,0-1 0 0 0,0 0 1 0 0,0 0-1 0 0,0 1 0 0 0,0-1 1 0 0,0 0-1 0 0,0 0 0 0 0,0 0 1 0 0,0 1-1 0 0,0-1 0 0 0,0 0 1 0 0,0 0-1 0 0,1 0 0 0 0,-1 1 1 0 0,0-1-1 0 0,0 0 0 0 0,0 0 1 0 0,0 0-1 0 0,0 1 0 0 0,0-1 1 0 0,1 0-1 0 0,-1 0 0 0 0,0 0 1 0 0,0 0-1 0 0,0 0 0 0 0,0 1 1 0 0,1-1-1 0 0,-1 0 0 0 0,0 0 1 0 0,0 0-1 0 0,0 0 0 0 0,1 0 1 0 0,-1 0-1 0 0,0 0 0 0 0,0 0 1 0 0,0 0-1 0 0,1 0 0 0 0,-1 0 1 0 0,0 0-1 0 0,0 0 0 0 0,1 0 1 0 0,-1 0-1 0 0,0 0 0 0 0,0 0 1 0 0,0 0-1 0 0,1 0 0 0 0,-1 0 1 0 0,0 0-1 0 0,63 6 6545 0 0,-45-5-7139 0 0,443 17 6842 0 0,-398-15-5706 0 0,389 13 3359 0 0,-431-18-4134 0 0,12 3-2157 0 0,-16 5-8436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27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462 83 568 0 0,'0'-3'308'0'0,"-1"0"0"0"0,1 1-1 0 0,0-1 1 0 0,-1 0 0 0 0,1 1-1 0 0,-1-1 1 0 0,0 1 0 0 0,0-1 0 0 0,0 1-1 0 0,0 0 1 0 0,0-1 0 0 0,-1 1-1 0 0,1 0 1 0 0,-1 0 0 0 0,1 0 0 0 0,-1-1-1 0 0,0 2 1 0 0,0-1 0 0 0,-2-2 0 0 0,-1 1 167 0 0,0-1 0 0 0,0 1 0 0 0,-1 0 1 0 0,1 1-1 0 0,-1-1 0 0 0,0 1 1 0 0,1 0-1 0 0,-8-1 0 0 0,-3 0 551 0 0,1 0 0 0 0,-1 2 0 0 0,0 0 0 0 0,0 0 0 0 0,-27 4 0 0 0,28-1-586 0 0,0 1 0 0 0,1 1 0 0 0,0 0 0 0 0,0 1 0 0 0,0 1 0 0 0,0 0 0 0 0,1 1 0 0 0,0 0 0 0 0,0 1 0 0 0,1 0 0 0 0,0 1 1 0 0,1 0-1 0 0,-14 15 0 0 0,19-18-254 0 0,0 1 1 0 0,0-1-1 0 0,1 2 1 0 0,0-1-1 0 0,1 0 1 0 0,-1 1-1 0 0,1 0 0 0 0,1 0 1 0 0,0 0-1 0 0,0 1 1 0 0,0-1-1 0 0,1 1 1 0 0,0-1-1 0 0,1 1 1 0 0,0 0-1 0 0,0 0 1 0 0,1-1-1 0 0,0 1 1 0 0,1 0-1 0 0,-1 0 0 0 0,2 0 1 0 0,-1-1-1 0 0,5 12 1 0 0,0-5-27 0 0,1 1-1 0 0,1-1 1 0 0,1 0 0 0 0,0 0 0 0 0,1-1-1 0 0,0 0 1 0 0,1-1 0 0 0,1 0 0 0 0,0-1 0 0 0,0 0-1 0 0,2-1 1 0 0,-1 0 0 0 0,1-1 0 0 0,19 10-1 0 0,-24-15-135 0 0,0-1 0 0 0,1 0-1 0 0,-1 0 1 0 0,1-1 0 0 0,0 0-1 0 0,0 0 1 0 0,0-1-1 0 0,0-1 1 0 0,0 0 0 0 0,0 0-1 0 0,12-1 1 0 0,-14-1-65 0 0,-1 0 0 0 0,0-1-1 0 0,1 0 1 0 0,-1 0 0 0 0,0 0 0 0 0,0-1-1 0 0,0 0 1 0 0,0 0 0 0 0,-1-1 0 0 0,1 0 0 0 0,-1 0-1 0 0,0-1 1 0 0,0 1 0 0 0,-1-1 0 0 0,1-1 0 0 0,7-8-1 0 0,-12 12 26 0 0,1 1 0 0 0,0-1 0 0 0,-1 0-1 0 0,1 0 1 0 0,-1 0 0 0 0,1 0-1 0 0,-1 0 1 0 0,0 0 0 0 0,0 0-1 0 0,0 0 1 0 0,0 0 0 0 0,0-1 0 0 0,0 1-1 0 0,-1 0 1 0 0,1-1 0 0 0,-1 1-1 0 0,1 0 1 0 0,-1-1 0 0 0,0 1 0 0 0,0-1-1 0 0,0 1 1 0 0,0 0 0 0 0,-1-1-1 0 0,1 1 1 0 0,-1-1 0 0 0,1 1 0 0 0,-2-3-1 0 0,0 3 4 0 0,0 0 0 0 0,0 0-1 0 0,0 0 1 0 0,-1 0 0 0 0,1 1 0 0 0,-1-1-1 0 0,1 1 1 0 0,-1-1 0 0 0,0 1 0 0 0,1 0-1 0 0,-1 0 1 0 0,0 0 0 0 0,0 0-1 0 0,0 1 1 0 0,0-1 0 0 0,1 1 0 0 0,-1 0-1 0 0,0-1 1 0 0,0 1 0 0 0,0 1 0 0 0,0-1-1 0 0,-4 1 1 0 0,-13 1-91 0 0,0 1 0 0 0,0 0 0 0 0,-22 8 0 0 0,34-9-151 0 0,0 1-1 0 0,0 0 0 0 0,0 0 0 0 0,1 1 0 0 0,0 0 0 0 0,0 0 0 0 0,0 0 0 0 0,0 1 0 0 0,0 0 1 0 0,-7 9-1 0 0,4-1-2331 0 0,6 1-3546 0 0,5-6 3206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31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5136 0 0,'-23'1'8385'0'0,"31"-1"-4194"0"0,44 5-2735 0 0,26 6-1532 0 0,173 19 4826 0 0,-124-24-6064 0 0,0-13-7215 0 0,-116 6 6131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3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39 163 5268 0 0,'-5'-3'1250'0'0,"1"0"0"0"0,0-1 0 0 0,0 0-1 0 0,0 0 1 0 0,0 0 0 0 0,-6-9 0 0 0,9 12-1117 0 0,1 0 1 0 0,-1 0-1 0 0,1 0 1 0 0,0 0-1 0 0,-1 0 0 0 0,1 0 1 0 0,0 0-1 0 0,-1 0 1 0 0,1 0-1 0 0,0-1 1 0 0,0 1-1 0 0,0 0 1 0 0,0 0-1 0 0,0 0 1 0 0,0 0-1 0 0,1 0 1 0 0,-1-1-1 0 0,0 1 0 0 0,1 0 1 0 0,-1 0-1 0 0,0 0 1 0 0,1 0-1 0 0,-1 0 1 0 0,1 0-1 0 0,0 0 1 0 0,-1 0-1 0 0,1 0 1 0 0,0 0-1 0 0,-1 1 0 0 0,1-1 1 0 0,0 0-1 0 0,0 0 1 0 0,0 1-1 0 0,0-1 1 0 0,0 0-1 0 0,0 1 1 0 0,0-1-1 0 0,0 1 1 0 0,0-1-1 0 0,1 0 0 0 0,24-10 534 0 0,1 1 1 0 0,0 1-1 0 0,0 2 0 0 0,1 0 0 0 0,-1 2 0 0 0,31-2 0 0 0,10-3 37 0 0,-34 4-449 0 0,-1-1 123 0 0,53-3-1 0 0,-84 10-390 0 0,-1 9-24 0 0,-1-7 31 0 0,0 1 0 0 0,0 0 0 0 0,0 0 0 0 0,-1-1 0 0 0,1 1 0 0 0,-1 0 0 0 0,1 0-1 0 0,-1-1 1 0 0,0 1 0 0 0,-1 3 0 0 0,-14 24 48 0 0,0 0-1 0 0,-28 36 1 0 0,-14 23 374 0 0,46-66-252 0 0,3-8 176 0 0,0 0 0 0 0,2 1 0 0 0,-6 16 0 0 0,12-30-389 0 0,1-1 1 0 0,0 0 0 0 0,0 0-1 0 0,0 0 1 0 0,-1 0-1 0 0,1 0 1 0 0,0 0-1 0 0,1 1 1 0 0,-1-1 0 0 0,0 0-1 0 0,0 0 1 0 0,0 0-1 0 0,1 0 1 0 0,-1 0-1 0 0,0 0 1 0 0,1 0 0 0 0,0 2-1 0 0,4 3-3511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31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73 5068 0 0,'-15'-12'3352'0'0,"12"10"-2734"0"0,0 0 0 0 0,0 0-1 0 0,0 0 1 0 0,0 0 0 0 0,0-1 0 0 0,1 0-1 0 0,-1 1 1 0 0,1-1 0 0 0,-1 0 0 0 0,1 0 0 0 0,0 0-1 0 0,0 0 1 0 0,0-1 0 0 0,1 1 0 0 0,-3-5-1 0 0,5 7-540 0 0,-1 0 0 0 0,1 1 0 0 0,-1-1-1 0 0,1 1 1 0 0,-1-1 0 0 0,1 0 0 0 0,-1 1 0 0 0,1-1-1 0 0,-1 1 1 0 0,1-1 0 0 0,0 1 0 0 0,-1 0-1 0 0,1-1 1 0 0,0 1 0 0 0,-1-1 0 0 0,1 1-1 0 0,0 0 1 0 0,0 0 0 0 0,-1 0 0 0 0,1-1 0 0 0,0 1-1 0 0,0 0 1 0 0,0 0 0 0 0,1 0 0 0 0,21-2 579 0 0,-22 2-539 0 0,41 0 292 0 0,-1 2-1 0 0,0 2 1 0 0,0 2 0 0 0,0 2 0 0 0,-1 1 0 0 0,0 2 0 0 0,65 28 0 0 0,-102-38-389 0 0,0 0 0 0 0,1 0 0 0 0,-2 0 0 0 0,1 0 0 0 0,0 1 0 0 0,0 0 0 0 0,0-1 0 0 0,-1 1 0 0 0,1 0 0 0 0,-1 0 0 0 0,1 0-1 0 0,-1 1 1 0 0,0-1 0 0 0,0 0 0 0 0,0 1 0 0 0,0 0 0 0 0,0-1 0 0 0,-1 1 0 0 0,1 0 0 0 0,-1 0 0 0 0,0 0 0 0 0,0 0 0 0 0,0 0 0 0 0,0 0 0 0 0,0 0 0 0 0,0 7 0 0 0,-2-3 1 0 0,0 1 0 0 0,0-1 0 0 0,-1 1 0 0 0,0-1 0 0 0,-1 0 0 0 0,1 0 0 0 0,-1 0 0 0 0,-1 0 0 0 0,1 0 0 0 0,-7 8 0 0 0,-12 15 60 0 0,-1-1 0 0 0,-1-1 0 0 0,-1-1 1 0 0,-55 45-1 0 0,19-17-13 0 0,57-52-716 0 0,-14 13-501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32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88 0 0,'4'-34'6696'0'0,"-4"34"-6568"0"0,1-1 1 0 0,-1 1 0 0 0,0 0-1 0 0,0 0 1 0 0,0-1 0 0 0,0 1-1 0 0,0 0 1 0 0,1 0-1 0 0,-1-1 1 0 0,0 1 0 0 0,0 0-1 0 0,0 0 1 0 0,1 0 0 0 0,-1-1-1 0 0,0 1 1 0 0,0 0 0 0 0,0 0-1 0 0,1 0 1 0 0,-1 0-1 0 0,0-1 1 0 0,1 1 0 0 0,-1 0-1 0 0,0 0 1 0 0,0 0 0 0 0,1 0-1 0 0,-1 0 1 0 0,0 0 0 0 0,1 0-1 0 0,-1 0 1 0 0,0 0-1 0 0,0 0 1 0 0,1 0 0 0 0,-1 0-1 0 0,0 0 1 0 0,1 0 0 0 0,14 16 1790 0 0,2 14-616 0 0,0 1 0 0 0,-2 0 0 0 0,-2 2-1 0 0,14 46 1 0 0,25 141 2747 0 0,-50-210-3820 0 0,17 97 1339 0 0,-14-35-6232 0 0,-3-67 2590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32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52 442 4436 0 0,'-9'-17'1218'0'0,"1"-1"0"0"0,1 0-1 0 0,1 0 1 0 0,0 0-1 0 0,1 0 1 0 0,1-1-1 0 0,-3-35 1 0 0,7 45-1014 0 0,0 1 0 0 0,1-1 0 0 0,0 1 0 0 0,1 0 0 0 0,-1-1 0 0 0,1 1 0 0 0,1 0 1 0 0,0 0-1 0 0,0 0 0 0 0,1 1 0 0 0,-1-1 0 0 0,2 1 0 0 0,-1 0 0 0 0,1 0 0 0 0,0 0 0 0 0,0 1 0 0 0,1-1 0 0 0,0 1 0 0 0,0 1 0 0 0,10-8 0 0 0,1 1 31 0 0,0 1-1 0 0,1 0 0 0 0,1 1 0 0 0,0 1 0 0 0,0 1 1 0 0,1 0-1 0 0,0 2 0 0 0,0 0 0 0 0,1 1 0 0 0,28-3 1 0 0,-20 5-21 0 0,1 2 0 0 0,-1 1 0 0 0,1 1 0 0 0,-1 1 0 0 0,1 1 0 0 0,45 13 0 0 0,-49-9-66 0 0,-1 1-1 0 0,0 2 1 0 0,-1 1-1 0 0,0 0 1 0 0,-1 2-1 0 0,28 19 1 0 0,-39-23-64 0 0,1 0 0 0 0,-2 1 0 0 0,1 1 0 0 0,-2-1 0 0 0,1 2 0 0 0,-2 0 0 0 0,1 0 0 0 0,-2 0 0 0 0,1 1 0 0 0,-2 1 0 0 0,12 26 0 0 0,-17-33-57 0 0,1 0 1 0 0,-2 0-1 0 0,1 0 1 0 0,-1 0-1 0 0,0 0 1 0 0,-1 0 0 0 0,1 1-1 0 0,-1-1 1 0 0,-1 0-1 0 0,0 0 1 0 0,0 0-1 0 0,0 0 1 0 0,-1 0 0 0 0,0 0-1 0 0,0 0 1 0 0,-3 7-1 0 0,0-5-9 0 0,-1 0 0 0 0,1 0 1 0 0,-1 0-1 0 0,-1-1 0 0 0,0 0 0 0 0,0 0 0 0 0,0-1 0 0 0,-1 0 0 0 0,0-1 1 0 0,-11 8-1 0 0,3-4-65 0 0,-1 0 0 0 0,-1-1 0 0 0,1-1 0 0 0,-1-1 0 0 0,0 0 0 0 0,-1-1 0 0 0,0-1 0 0 0,0-1 0 0 0,0-1 0 0 0,0 0 0 0 0,-30-1 0 0 0,-39-11-595 0 0,86 9 585 0 0,38 24 262 0 0,5-1 90 0 0,66 37 1273 0 0,151 110 0 0 0,-245-154-2571 0 0,-5-6-2237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33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64 270 40 0 0,'-1'4'8409'0'0,"-3"6"-3657"0"0,-22 61 1267 0 0,1-27 232 0 0,22-55-5883 0 0,2 9-328 0 0,0 0-1 0 0,0-1 1 0 0,1 1 0 0 0,-1-1-1 0 0,1 1 1 0 0,0 0-1 0 0,0-1 1 0 0,0 1-1 0 0,0-1 1 0 0,0 1-1 0 0,0-1 1 0 0,1 1-1 0 0,-1 0 1 0 0,2-5-1 0 0,1-2 20 0 0,0 0 0 0 0,1 1-1 0 0,-1-1 1 0 0,2 0 0 0 0,-1 1-1 0 0,1 0 1 0 0,12-14-1 0 0,-16 20-32 0 0,1 0-1 0 0,-1 1 0 0 0,1-1 1 0 0,0 1-1 0 0,-1-1 0 0 0,1 1 1 0 0,0 0-1 0 0,0 0 0 0 0,0 0 1 0 0,0 0-1 0 0,0 0 0 0 0,0 0 0 0 0,0 1 1 0 0,0-1-1 0 0,0 0 0 0 0,0 1 1 0 0,0 0-1 0 0,0 0 0 0 0,1-1 1 0 0,-1 1-1 0 0,0 0 0 0 0,0 1 1 0 0,0-1-1 0 0,0 0 0 0 0,0 1 0 0 0,1-1 1 0 0,-1 1-1 0 0,0-1 0 0 0,0 1 1 0 0,0 0-1 0 0,0 0 0 0 0,0 0 1 0 0,-1 0-1 0 0,1 1 0 0 0,0-1 1 0 0,0 0-1 0 0,-1 1 0 0 0,1-1 1 0 0,2 3-1 0 0,22 21 160 0 0,16 16 343 0 0,74 55 0 0 0,-100-85-503 0 0,0-1 1 0 0,0-1-1 0 0,1 0 0 0 0,0-1 1 0 0,0-1-1 0 0,1-1 1 0 0,0 0-1 0 0,0-1 0 0 0,21 3 1 0 0,-36-8-56 0 0,1 1 0 0 0,-1-1 0 0 0,0 0 0 0 0,0 0 0 0 0,0 0 0 0 0,0 0 0 0 0,0-1 0 0 0,0 1 0 0 0,1-1 0 0 0,-1 1 0 0 0,0-1 0 0 0,0 0 0 0 0,0 0 0 0 0,-1-1 0 0 0,1 1 0 0 0,0-1 0 0 0,0 1 0 0 0,-1-1 0 0 0,1 0 0 0 0,2-3 0 0 0,-2 1 6 0 0,0 1 0 0 0,0-1 0 0 0,-1 0 0 0 0,0 0 0 0 0,0 0 0 0 0,0-1 0 0 0,0 1 0 0 0,-1 0 0 0 0,1-1 1 0 0,-1 1-1 0 0,0-1 0 0 0,0-6 0 0 0,0-10-14 0 0,-1 0 0 0 0,0 0 1 0 0,-2 0-1 0 0,-8-38 0 0 0,4 34 41 0 0,-2 1 0 0 0,-1-1 0 0 0,-1 1 0 0 0,0 1 0 0 0,-16-24 0 0 0,-24-56-752 0 0,50 103 651 0 0,0-1 1 0 0,-1 1 0 0 0,1 0-1 0 0,0-1 1 0 0,0 1-1 0 0,0 0 1 0 0,0-1 0 0 0,0 1-1 0 0,0-1 1 0 0,0 1-1 0 0,0 0 1 0 0,0-1 0 0 0,1 1-1 0 0,-1 0 1 0 0,0-1-1 0 0,0 1 1 0 0,0 0-1 0 0,0-1 1 0 0,0 1 0 0 0,1 0-1 0 0,-1-1 1 0 0,0 1-1 0 0,0 0 1 0 0,1-1 0 0 0,-1 1-1 0 0,0 0 1 0 0,0 0-1 0 0,1-1 1 0 0,-1 1 0 0 0,0 0-1 0 0,1 0 1 0 0,-1 0-1 0 0,0-1 1 0 0,1 1-1 0 0,-1 0 1 0 0,0 0 0 0 0,1 0-1 0 0,-1 0 1 0 0,1 0-1 0 0,-1 0 1 0 0,0 0 0 0 0,1 0-1 0 0,-1 0 1 0 0,0 0-1 0 0,1 0 1 0 0,-1 0 0 0 0,1 0-1 0 0,-1 0 1 0 0,0 0-1 0 0,1 0 1 0 0,-1 0-1 0 0,0 0 1 0 0,1 0 0 0 0,-1 1-1 0 0,0-1 1 0 0,1 0-1 0 0,-1 0 1 0 0,0 0 0 0 0,1 1-1 0 0,-1-1 1 0 0,32 11-5386 0 0,-27-10 3709 0 0,12 5-686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34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63 496 0 0,'-26'1'8833'0'0,"38"3"-1162"0"0,18 0-2836 0 0,-4-1-4631 0 0,31 0 2347 0 0,95-9 0 0 0,-92-1-1828 0 0,0-3-1 0 0,-1-3 0 0 0,66-22 1 0 0,-122 34-1768 0 0,13-4 1794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34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1 212 0 0,'-1'0'323'0'0,"0"1"0"0"0,-1-1 0 0 0,1 1 0 0 0,0 0 0 0 0,-1-1 0 0 0,1 1 0 0 0,0 0 0 0 0,0 0 0 0 0,0 0 0 0 0,0-1 0 0 0,0 1 0 0 0,0 1 0 0 0,0-1 0 0 0,0 0 0 0 0,0 0-1 0 0,0 0 1 0 0,1 0 0 0 0,-1 1 0 0 0,0-1 0 0 0,1 0 0 0 0,-1 0 0 0 0,1 1 0 0 0,0-1 0 0 0,-1 1 0 0 0,1-1 0 0 0,0 0 0 0 0,0 1 0 0 0,0 2 0 0 0,0-3 63 0 0,1 0 0 0 0,0 0 0 0 0,-1 1 0 0 0,1-1 0 0 0,0 0 0 0 0,0 0 0 0 0,0 0 0 0 0,0 0 0 0 0,0-1-1 0 0,0 1 1 0 0,0 0 0 0 0,0 0 0 0 0,0-1 0 0 0,1 1 0 0 0,0 0 0 0 0,20 7 280 0 0,20 3 1734 0 0,1-2 1 0 0,47 3-1 0 0,-62-10-1961 0 0,1-1-1 0 0,0-1 0 0 0,0-2 1 0 0,33-5-1 0 0,-54 5-1643 0 0,-6 1-952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35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1 209 452 0 0,'0'-6'572'0'0,"0"0"-1"0"0,1 0 1 0 0,0 0-1 0 0,0 0 1 0 0,1 0-1 0 0,0 0 1 0 0,0 0-1 0 0,0 0 1 0 0,1 1-1 0 0,-1-1 1 0 0,1 1-1 0 0,1-1 1 0 0,3-4-1 0 0,0 2 75 0 0,1-1-1 0 0,0 1 0 0 0,0 0 0 0 0,1 1 0 0 0,0 0 0 0 0,17-10 0 0 0,-10 8 30 0 0,0 0-1 0 0,1 2 1 0 0,0 0-1 0 0,0 1 1 0 0,0 1-1 0 0,1 0 1 0 0,0 2-1 0 0,32-4 1 0 0,-46 7-534 0 0,-1-1 0 0 0,0 1 0 0 0,0 0 0 0 0,1 0 0 0 0,-1 0 0 0 0,0 1 0 0 0,0-1 0 0 0,0 1 0 0 0,1 0 0 0 0,-1 0 0 0 0,0 0 1 0 0,0 0-1 0 0,0 0 0 0 0,0 1 0 0 0,-1-1 0 0 0,1 1 0 0 0,0 0 0 0 0,-1 0 0 0 0,1 0 0 0 0,-1 0 0 0 0,1 0 0 0 0,2 4 0 0 0,-3-2-41 0 0,0 0-1 0 0,-1 0 0 0 0,0 0 1 0 0,0 0-1 0 0,0 0 1 0 0,-1 0-1 0 0,1 1 1 0 0,-1-1-1 0 0,0 0 0 0 0,0 0 1 0 0,0 0-1 0 0,-1 0 1 0 0,1 0-1 0 0,-1 0 0 0 0,0 0 1 0 0,0 0-1 0 0,-3 7 1 0 0,-8 18 104 0 0,-2 0 0 0 0,-1 0 0 0 0,-1-2 1 0 0,-1 1-1 0 0,-27 32 0 0 0,-31 49 229 0 0,71-103-391 0 0,0 0 0 0 0,1 0 0 0 0,0 0 0 0 0,0 1 0 0 0,1-1 0 0 0,0 1 0 0 0,0-1 0 0 0,0 1 0 0 0,-1 10-1 0 0,3-15-18 0 0,0 0 1 0 0,1-1-1 0 0,-1 1 0 0 0,0 0 0 0 0,0-1 0 0 0,1 1 0 0 0,-1-1 0 0 0,1 1 0 0 0,0-1 0 0 0,-1 1 0 0 0,1-1 0 0 0,0 1 0 0 0,0-1 0 0 0,0 1 0 0 0,0-1 0 0 0,0 0 0 0 0,2 2 0 0 0,-1-1 20 0 0,1 0 0 0 0,0 0 0 0 0,-1-1 0 0 0,1 1 0 0 0,0-1 0 0 0,0 0 0 0 0,0 0 0 0 0,0 0 0 0 0,0 0 0 0 0,1 0 0 0 0,-1-1 0 0 0,3 1 0 0 0,18 1 300 0 0,0 0 0 0 0,0-2 0 0 0,0-1 0 0 0,0 0-1 0 0,25-6 1 0 0,-32 3-437 0 0,1-1 0 0 0,30-11 0 0 0,-37 11-830 0 0,1-1 1 0 0,-1 0-1 0 0,0-1 0 0 0,15-12 1 0 0,-15 7-6098 0 0,-6 6 4061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35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70 944 0 0,'3'-21'1451'0'0,"-3"16"-662"0"0,1 0 0 0 0,-1-1-1 0 0,1 1 1 0 0,0 1 0 0 0,0-1 0 0 0,1 0 0 0 0,8-9 8328 0 0,-16 58-6757 0 0,2-32-2207 0 0,-9 42-60 0 0,13-52-671 0 0,-1 0 1 0 0,1 0-1 0 0,0 0 1 0 0,0 0-1 0 0,0 0 1 0 0,1 0-1 0 0,-1 0 1 0 0,0 1-1 0 0,1-1 1 0 0,-1 0-1 0 0,1 0 1 0 0,2 3-1 0 0,1 1-1501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36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4 244 0 0,'0'0'240'0'0,"0"0"0"0"0,1-1 0 0 0,-1 1 0 0 0,1-1 0 0 0,-1 1 0 0 0,1 0 0 0 0,-1 0 0 0 0,1-1 0 0 0,0 1 0 0 0,-1 0 0 0 0,1 0 0 0 0,-1 0 0 0 0,1-1 0 0 0,-1 1 0 0 0,1 0 0 0 0,0 0 0 0 0,-1 0 0 0 0,1 0 0 0 0,-1 0 0 0 0,1 0 0 0 0,0 0 0 0 0,-1 1 0 0 0,1-1 0 0 0,-1 0 0 0 0,1 0 0 0 0,0 0 0 0 0,-1 0 0 0 0,1 1 0 0 0,-1-1 0 0 0,1 0 0 0 0,-1 1 0 0 0,1-1 0 0 0,0 1 0 0 0,-9 19 3731 0 0,-25 21-1353 0 0,-31 19 118 0 0,49-48-2189 0 0,1 0 0 0 0,-1 2 0 0 0,2-1-1 0 0,0 2 1 0 0,1 0 0 0 0,0 0 0 0 0,1 1-1 0 0,-9 19 1 0 0,19-32-458 0 0,0-1 0 0 0,0 1 0 0 0,0-1 0 0 0,0 1 0 0 0,0 0 0 0 0,1-1 0 0 0,-1 1 0 0 0,1 0 0 0 0,0 0 0 0 0,0-1 0 0 0,0 1 0 0 0,0 0 0 0 0,0 0 0 0 0,1-1 0 0 0,-1 1 0 0 0,1 0 0 0 0,0-1 0 0 0,0 1 0 0 0,0 0 0 0 0,2 3 0 0 0,0-2 13 0 0,0 0-1 0 0,0-1 1 0 0,0 1 0 0 0,0-1 0 0 0,1 0 0 0 0,-1 0-1 0 0,1 0 1 0 0,0-1 0 0 0,0 1 0 0 0,0-1 0 0 0,6 3-1 0 0,11 2 126 0 0,1 1 0 0 0,-1-2 0 0 0,1-1 0 0 0,23 2 0 0 0,-34-5-164 0 0,22 3-454 0 0,11 3 588 0 0,56 2 1 0 0,-52-11-3843 0 0,-2-7-4274 0 0,-39 6 5282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36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9 20 0 0,'-5'-8'7430'0'0,"4"8"-7120"0"0,1 0 0 0 0,-1 0-1 0 0,1-1 1 0 0,0 1-1 0 0,-1 0 1 0 0,1 0-1 0 0,0 0 1 0 0,-1 0 0 0 0,1 0-1 0 0,-1 0 1 0 0,1 0-1 0 0,0 0 1 0 0,-1 0 0 0 0,1 0-1 0 0,-1 0 1 0 0,1 0-1 0 0,0 1 1 0 0,-1-1 0 0 0,1 0-1 0 0,-1 0 1 0 0,-10 23 5666 0 0,-3 49-3750 0 0,12-56-697 0 0,-8 34 11 0 0,-5 35 1064 0 0,11-31-3675 0 0,7-46-1466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2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158 285 444 0 0,'-2'-16'532'0'0,"-1"0"0"0"0,0 0 0 0 0,-1 1 0 0 0,-1 0 0 0 0,-1 0-1 0 0,0 0 1 0 0,-1 0 0 0 0,-13-21 0 0 0,8 18 1207 0 0,-2-1 0 0 0,0 2 0 0 0,-17-17 0 0 0,25 28-868 0 0,3 4-456 0 0,1 1 1 0 0,0-1-1 0 0,0 0 0 0 0,0-1 0 0 0,0 1 0 0 0,0 0 0 0 0,0 0 0 0 0,1-1 0 0 0,-1 1 0 0 0,1-1 1 0 0,-3-5-1 0 0,36 14-1973 0 0,25 11-4038 0 0,-37-10 3731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3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18 488 0 0,'-9'0'10726'0'0,"249"-12"-4348"0"0,-178 8-5210 0 0,-57 4-1469 0 0,24-2 464 0 0,-19 2-2930 0 0,-1 1-3494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37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1 597 620 0 0,'26'4'4810'0'0,"52"14"-1"0"0,-58-12-1052 0 0,1-1 0 0 0,0 0 0 0 0,41 2-1 0 0,-60-7-3638 0 0,0-1-1 0 0,0 1 0 0 0,0 0 0 0 0,0-1 0 0 0,0 0 1 0 0,0 1-1 0 0,0-1 0 0 0,0 0 0 0 0,0 0 0 0 0,0 0 1 0 0,0 0-1 0 0,0-1 0 0 0,-1 1 0 0 0,1 0 0 0 0,0-1 1 0 0,-1 1-1 0 0,0-1 0 0 0,1 1 0 0 0,-1-1 0 0 0,0 0 1 0 0,1 0-1 0 0,-1 1 0 0 0,0-1 0 0 0,-1 0 0 0 0,1 0 1 0 0,0 0-1 0 0,0 0 0 0 0,-1 0 0 0 0,1 0 0 0 0,-1 0 1 0 0,0-1-1 0 0,1 1 0 0 0,-1 0 0 0 0,0 0 1 0 0,-1-3-1 0 0,2-11-28 0 0,-2 0 1 0 0,0 0 0 0 0,-4-24-1 0 0,4 33 31 0 0,-4-21-74 0 0,2 0 0 0 0,1 0-1 0 0,1 0 1 0 0,1 0 0 0 0,2-1 0 0 0,5-30-1 0 0,-5 47-37 0 0,1 0 0 0 0,1 0-1 0 0,0 1 1 0 0,1 0-1 0 0,0-1 1 0 0,0 2 0 0 0,1-1-1 0 0,1 1 1 0 0,0 0-1 0 0,0 0 1 0 0,1 1 0 0 0,0 0-1 0 0,0 0 1 0 0,1 1-1 0 0,1 0 1 0 0,19-13-1 0 0,-6 8 55 0 0,0 2 0 0 0,0 1 0 0 0,1 0 0 0 0,1 2 0 0 0,-1 1 0 0 0,1 1 0 0 0,0 1 0 0 0,1 1 0 0 0,-1 2 0 0 0,1 0 0 0 0,0 1 0 0 0,-1 2 0 0 0,49 7 0 0 0,-70-7-41 0 0,0-1 1 0 0,0 1 0 0 0,0 0-1 0 0,0 0 1 0 0,-1 0-1 0 0,1 1 1 0 0,0 0-1 0 0,0-1 1 0 0,-1 1-1 0 0,1 0 1 0 0,-1 1-1 0 0,0-1 1 0 0,0 1 0 0 0,1-1-1 0 0,-2 1 1 0 0,6 6-1 0 0,-6-6-3 0 0,-1 0 0 0 0,0 1 0 0 0,1-1-1 0 0,-2 0 1 0 0,1 1 0 0 0,0-1 0 0 0,-1 1 0 0 0,1-1-1 0 0,-1 1 1 0 0,0-1 0 0 0,0 1 0 0 0,0-1 0 0 0,-1 1-1 0 0,1-1 1 0 0,-1 1 0 0 0,0-1 0 0 0,0 0 0 0 0,0 1-1 0 0,0-1 1 0 0,-2 3 0 0 0,-9 19 27 0 0,-2 0-1 0 0,0-2 1 0 0,-1 1 0 0 0,-20 22 0 0 0,18-25-14 0 0,1 1 1 0 0,1 1-1 0 0,1 0 1 0 0,-17 38-1 0 0,30-58-27 0 0,0 0 0 0 0,0 0 0 0 0,0-1 0 0 0,1 1 0 0 0,-1 0 0 0 0,1 0 0 0 0,-1 0 0 0 0,1 0 0 0 0,0 0 0 0 0,0 0 0 0 0,1 0 0 0 0,-1 0 0 0 0,1 0 0 0 0,-1-1 0 0 0,1 1 0 0 0,0 0 0 0 0,0 0 0 0 0,0-1 0 0 0,0 1 0 0 0,2 3 0 0 0,0-2 0 0 0,1 0 1 0 0,0 0-1 0 0,-1 0 0 0 0,1 0 0 0 0,0 0 1 0 0,1-1-1 0 0,-1 0 0 0 0,1 0 1 0 0,-1 0-1 0 0,7 3 0 0 0,10 3 15 0 0,1-1 0 0 0,0-1 0 0 0,45 9-1 0 0,-25-9 53 0 0,0 0 0 0 0,1-3 0 0 0,54-1 0 0 0,-73-5-3541 0 0,47-8 0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48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1265 47 284 0 0,'0'-2'505'0'0,"2"-27"5449"0"0,7 13 4448 0 0,-8 17-10265 0 0,0 0 1 0 0,0-1 0 0 0,0 1-1 0 0,1 0 1 0 0,-1 0-1 0 0,-1 0 1 0 0,1 0-1 0 0,0 0 1 0 0,0 1 0 0 0,0-1-1 0 0,-1 0 1 0 0,1 0-1 0 0,0 1 1 0 0,-1-1-1 0 0,1 0 1 0 0,-1 0 0 0 0,1 1-1 0 0,-1-1 1 0 0,0 3-1 0 0,8 27 1120 0 0,-8-31-1255 0 0,49 519 6598 0 0,-28-199-4334 0 0,-7-103-1144 0 0,11 91 502 0 0,-25-304-1624 0 0,0-2 0 0 0,0-1 0 0 0,0 0 0 0 0,0 0 0 0 0,0 1 0 0 0,1-1 0 0 0,-1 0 0 0 0,0 0 0 0 0,0 1 0 0 0,1-1 0 0 0,-1 0 0 0 0,1 0 0 0 0,-1 0 0 0 0,1 0 0 0 0,0 0 0 0 0,-1 0 0 0 0,1 0 0 0 0,0 0 0 0 0,0 0 0 0 0,1 2 0 0 0,2 0 0 0 0,1-2 0 0 0,-5-1 0 0 0,0 0 0 0 0,1-1 0 0 0,-1 1 0 0 0,0 0 0 0 0,1 0 0 0 0,-1 0 0 0 0,0-1 0 0 0,0 1 0 0 0,0 0 0 0 0,1 0 0 0 0,-1-1 0 0 0,0 1 0 0 0,0 0 0 0 0,0 0 0 0 0,1-1 0 0 0,-1 1 0 0 0,0 0 0 0 0,0-1 0 0 0,0 1 0 0 0,0 0 0 0 0,0 0 0 0 0,0-1 0 0 0,0 1 0 0 0,0 0 0 0 0,0-1 0 0 0,0 1 0 0 0,0 0 0 0 0,0-1 0 0 0,0 1 0 0 0,0 0 0 0 0,0-1 0 0 0,0 1 0 0 0,0 0 0 0 0,0-1 0 0 0,0 1 0 0 0,-1 0 0 0 0,1 0 0 0 0,0-1 0 0 0,0 1 0 0 0,0 0 0 0 0,0-1 0 0 0,-1 1 0 0 0,1 0 0 0 0,0 0 0 0 0,0 0 0 0 0,-1-1 0 0 0,1 1 0 0 0,0 0 0 0 0,0 0 0 0 0,-1 0 0 0 0,1-1 0 0 0,-12-11 0 0 0,-17-3 0 0 0,-1 0 0 0 0,0 2 0 0 0,0 1 0 0 0,-1 2 0 0 0,-64-13 0 0 0,26 12 0 0 0,-123-5 0 0 0,148 16 0 0 0,0 3 0 0 0,0 1 0 0 0,1 2 0 0 0,-1 2 0 0 0,2 2 0 0 0,-1 2 0 0 0,2 2 0 0 0,-1 1 0 0 0,-56 30 0 0 0,70-28 0 0 0,0 1 0 0 0,1 2 0 0 0,1 0 0 0 0,0 2 0 0 0,2 1 0 0 0,1 0 0 0 0,0 2 0 0 0,-27 41 0 0 0,25-30 0 0 0,2 2 0 0 0,1 1 0 0 0,2 1 0 0 0,2 0 0 0 0,-24 80 0 0 0,37-98 0 0 0,0 0 0 0 0,1 0 0 0 0,2 0 0 0 0,0 1 0 0 0,2 0 0 0 0,0-1 0 0 0,1 1 0 0 0,2-1 0 0 0,0 0 0 0 0,1 1 0 0 0,1-1 0 0 0,2-1 0 0 0,0 1 0 0 0,14 29 0 0 0,-6-23 0 0 0,0 0 0 0 0,2-1 0 0 0,1-1 0 0 0,1-1 0 0 0,2 0 0 0 0,0-2 0 0 0,1 0 0 0 0,1-1 0 0 0,45 31 0 0 0,-23-25 0 0 0,1-1 0 0 0,2-3 0 0 0,0-2 0 0 0,1-2 0 0 0,1-2 0 0 0,0-2 0 0 0,74 12 0 0 0,37-1 0 0 0,180 6 0 0 0,289-20 0 0 0,-473-22 0 0 0,-2-7 0 0 0,158-36 0 0 0,-260 40 0 0 0,0-3 0 0 0,-1-1 0 0 0,-1-3 0 0 0,88-45 0 0 0,-117 51 0 0 0,-1-1 0 0 0,0 0 0 0 0,-1-2 0 0 0,-1 0 0 0 0,22-25 0 0 0,-30 29 0 0 0,-1-1 0 0 0,0 0 0 0 0,-1 0 0 0 0,-1-1 0 0 0,0 0 0 0 0,-1-1 0 0 0,0 0 0 0 0,-2 0 0 0 0,6-17 0 0 0,-8 15 0 0 0,-1 0 0 0 0,0 0 0 0 0,-1 0 0 0 0,0-1 0 0 0,-2 1 0 0 0,0 0 0 0 0,-1 0 0 0 0,-1 0 0 0 0,0 0 0 0 0,-1 1 0 0 0,-1-1 0 0 0,-11-25 0 0 0,-4-2 0 0 0,-2 1 0 0 0,-2 1 0 0 0,-39-52 0 0 0,34 55 0 0 0,-3 1 0 0 0,-1 2 0 0 0,-1 1 0 0 0,-2 2 0 0 0,-2 1 0 0 0,-79-51 0 0 0,68 55 0 0 0,-2 3 0 0 0,0 1 0 0 0,-1 3 0 0 0,-1 3 0 0 0,-1 1 0 0 0,-1 3 0 0 0,0 3 0 0 0,0 2 0 0 0,-74-3 0 0 0,-16 9 0 0 0,-1 6 0 0 0,-195 29 0 0 0,293-20-13358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49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78 100 0 0,'-1'-62'7454'0'0,"1"47"-3442"0"0,1 40 4725 0 0,3 54-5831 0 0,-6 46 888 0 0,15 142 0 0 0,-12-249-3704 0 0,6 32 1110 0 0,-7-48-1405 0 0,1 0-1 0 0,0 0 1 0 0,0 0-1 0 0,0 0 1 0 0,0 0-1 0 0,0 0 1 0 0,0 0 0 0 0,0 0-1 0 0,1-1 1 0 0,-1 1-1 0 0,3 2 1 0 0,1-2-770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50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5 668 0 0,'-36'-4'13037'0'0,"40"6"-11445"0"0,134 104 6890 0 0,-56-41-4883 0 0,113 68 0 0 0,-191-131-3515 0 0,1 1-1 0 0,-1-1 0 0 0,1 1 0 0 0,-1-1 0 0 0,1 0 0 0 0,0-1 0 0 0,0 1 0 0 0,-1-1 0 0 0,9 1 0 0 0,-12-2-501 0 0,3-5-1268 0 0,-4 5 1596 0 0,1 0-1 0 0,-1 0 1 0 0,0 0-1 0 0,1 0 0 0 0,-1-1 1 0 0,0 1-1 0 0,1 0 0 0 0,-1 0 1 0 0,0 0-1 0 0,0-1 1 0 0,1 1-1 0 0,-1 0 0 0 0,0 0 1 0 0,0-1-1 0 0,0 1 0 0 0,1 0 1 0 0,-1 0-1 0 0,0-1 0 0 0,0 1 1 0 0,0 0-1 0 0,0-1 1 0 0,1 1-1 0 0,-1 0 0 0 0,0-1 1 0 0,0 1-1 0 0,0 0 0 0 0,0-1 1 0 0,0 1-1 0 0,0 0 1 0 0,0-1-1 0 0,0 1 0 0 0,0 0 1 0 0,0 0-1 0 0,0-1 0 0 0,0 1 1 0 0,-1-1-1 0 0,1-1-643 0 0,0-1-1 0 0,-1 1 1 0 0,0 0 0 0 0,0-1-1 0 0,1 1 1 0 0,-1 0 0 0 0,-1 0-1 0 0,1 0 1 0 0,0 0 0 0 0,0 0-1 0 0,-1 0 1 0 0,1 0-1 0 0,-4-3 1 0 0,-7-6-2023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50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151 224 4 0 0,'-30'-9'507'0'0,"-48"-17"3077"0"0,73 24-2605 0 0,0-1 1 0 0,1 1-1 0 0,-1-1 0 0 0,1 0 1 0 0,0 0-1 0 0,-1-1 0 0 0,-4-5 1 0 0,9 8-773 0 0,0 1 0 0 0,-1-1 0 0 0,1 0 1 0 0,0 0-1 0 0,-1 0 0 0 0,1 0 0 0 0,0 0 1 0 0,0 0-1 0 0,0 0 0 0 0,0 0 0 0 0,0 1 0 0 0,0-1 1 0 0,0 0-1 0 0,0 0 0 0 0,1 0 0 0 0,-1 0 0 0 0,0 0 1 0 0,0 0-1 0 0,1 0 0 0 0,-1 1 0 0 0,1-1 1 0 0,-1 0-1 0 0,1 0 0 0 0,-1 0 0 0 0,1 1 0 0 0,-1-1 1 0 0,1 0-1 0 0,0 1 0 0 0,-1-1 0 0 0,1 0 1 0 0,0 1-1 0 0,-1-1 0 0 0,1 1 0 0 0,0-1 0 0 0,0 1 1 0 0,0-1-1 0 0,1 1 0 0 0,34-20 1906 0 0,13 1-579 0 0,0 3 0 0 0,2 1-1 0 0,75-11 1 0 0,159-3 1550 0 0,-268 27-2776 0 0,-12 1-199 0 0,1 0 0 0 0,-1 1 0 0 0,1-1 0 0 0,-1 1 0 0 0,1 0 0 0 0,-1 0 0 0 0,1 1-1 0 0,-1 0 1 0 0,0 0 0 0 0,1 0 0 0 0,9 4 0 0 0,-9 1-93 0 0,-7 4-16 0 0,-5 2 0 0 0,-1-1 0 0 0,0-1 0 0 0,0 1 0 0 0,-1-1 0 0 0,0-1 0 0 0,-1 1 0 0 0,-11 8 0 0 0,-12 15 0 0 0,31-32 0 0 0,-38 42 0 0 0,2 2 0 0 0,-49 77 0 0 0,121-153 0 0 0,-27 20-1 0 0,-1 5-6 0 0,-1-1 0 0 0,0 0 0 0 0,-1 0 0 0 0,0-1 0 0 0,0 0-1 0 0,-1 0 1 0 0,1 0 0 0 0,-2 0 0 0 0,1 0 0 0 0,-1-1 0 0 0,3-13 0 0 0,-7 21-4 0 0,1 1 1 0 0,0-1-1 0 0,-1 1 0 0 0,1-1 0 0 0,-1 1 1 0 0,1-1-1 0 0,-1 1 0 0 0,1 0 1 0 0,-1-1-1 0 0,1 1 0 0 0,-1 0 0 0 0,1-1 1 0 0,-1 1-1 0 0,1 0 0 0 0,-1 0 1 0 0,1-1-1 0 0,-1 1 0 0 0,0 0 0 0 0,1 0 1 0 0,-1 0-1 0 0,1 0 0 0 0,-1 0 1 0 0,0 0-1 0 0,1 0 0 0 0,-1 0 1 0 0,1 0-1 0 0,-1 0 0 0 0,0 0 0 0 0,1 1 1 0 0,-1-1-1 0 0,0 0 0 0 0,-23 5-63 0 0,23-5 53 0 0,-14 5-785 0 0,0 0 1 0 0,-25 13-1 0 0,37-15-984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52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461 89 344 0 0,'-2'-47'9282'0'0,"2"45"-8831"0"0,-1 0 0 0 0,0-1 0 0 0,0 1 0 0 0,0 0-1 0 0,0 0 1 0 0,0 0 0 0 0,0 0 0 0 0,-1 0 0 0 0,1 0 0 0 0,-1 0-1 0 0,1 1 1 0 0,-1-1 0 0 0,0 0 0 0 0,0 1 0 0 0,0 0 0 0 0,0-1-1 0 0,0 1 1 0 0,-2-1 0 0 0,1 0-132 0 0,-1 1 0 0 0,1 0 0 0 0,-1 0 0 0 0,0 1 0 0 0,0-1 0 0 0,1 1 0 0 0,-1-1 0 0 0,0 1 0 0 0,0 1 0 0 0,-5-1 0 0 0,-7 4-10 0 0,0 0 0 0 0,0 0-1 0 0,0 1 1 0 0,-16 9 0 0 0,20-10 246 0 0,-8 6-284 0 0,0 1 0 0 0,1 1 0 0 0,0 1 0 0 0,1 0 0 0 0,0 1 0 0 0,1 1 0 0 0,1 1 0 0 0,0 0 0 0 0,1 1 0 0 0,-22 33-1 0 0,29-36-92 0 0,0 1-1 0 0,0-1 1 0 0,1 1-1 0 0,1 0 1 0 0,1 1-1 0 0,0 0 1 0 0,1-1-1 0 0,1 2 1 0 0,0-1-1 0 0,1 0 1 0 0,1 33-1 0 0,2-39-100 0 0,0 0-1 0 0,1 0 0 0 0,0 0 0 0 0,0-1 0 0 0,1 1 0 0 0,1 0 0 0 0,-1-1 0 0 0,2 0 0 0 0,-1 0 1 0 0,1 0-1 0 0,1-1 0 0 0,-1 1 0 0 0,1-1 0 0 0,1 0 0 0 0,0-1 0 0 0,0 0 0 0 0,0 0 0 0 0,1 0 1 0 0,0-1-1 0 0,11 7 0 0 0,-9-7-70 0 0,1-1-1 0 0,-1 0 1 0 0,1-1 0 0 0,0 0 0 0 0,0 0-1 0 0,0-1 1 0 0,1-1 0 0 0,-1 0 0 0 0,1 0-1 0 0,0-1 1 0 0,-1-1 0 0 0,1 0 0 0 0,21-3 0 0 0,-25 2-82 0 0,0 0 0 0 0,-1 0 1 0 0,0-1-1 0 0,1-1 0 0 0,-1 1 1 0 0,0-1-1 0 0,0 0 0 0 0,0-1 1 0 0,-1 1-1 0 0,1-1 0 0 0,-1-1 1 0 0,0 1-1 0 0,0-1 0 0 0,0 0 1 0 0,-1 0-1 0 0,0-1 1 0 0,0 0-1 0 0,0 0 0 0 0,-1 0 1 0 0,1 0-1 0 0,5-14 0 0 0,-9 18 50 0 0,0 0 0 0 0,0 0-1 0 0,0 0 1 0 0,-1-1 0 0 0,1 1-1 0 0,-1 0 1 0 0,1 0 0 0 0,-1-1-1 0 0,0 1 1 0 0,0 0 0 0 0,0-1 0 0 0,0 1-1 0 0,0 0 1 0 0,0-1 0 0 0,-1 1-1 0 0,1 0 1 0 0,-1 0 0 0 0,0 0-1 0 0,1-1 1 0 0,-1 1 0 0 0,0 0-1 0 0,-2-3 1 0 0,0 2 18 0 0,1 0-1 0 0,-1 1 1 0 0,0-1-1 0 0,0 1 1 0 0,0-1-1 0 0,0 1 1 0 0,0 0-1 0 0,-1 0 1 0 0,1 1-1 0 0,-1-1 1 0 0,1 1-1 0 0,-7-2 1 0 0,-1 0 41 0 0,0 1 0 0 0,0 0 0 0 0,0 1 0 0 0,0 0 0 0 0,-1 1 0 0 0,1 0 0 0 0,0 0 0 0 0,-17 4 0 0 0,-38 17 285 0 0,63-20-422 0 0,0 0 0 0 0,0 1 0 0 0,0-1 0 0 0,0 1 0 0 0,0 0 0 0 0,0 0 0 0 0,1 0 0 0 0,-1 0 1 0 0,0 0-1 0 0,1 0 0 0 0,0 1 0 0 0,0-1 0 0 0,0 1 0 0 0,0 0 0 0 0,0 0 0 0 0,0 0 0 0 0,-2 5 0 0 0,4-6-246 0 0,1-1 0 0 0,-1 0-1 0 0,0 0 1 0 0,1 0 0 0 0,-1 0-1 0 0,1 0 1 0 0,0 0 0 0 0,-1 1-1 0 0,1-1 1 0 0,0-1 0 0 0,0 1 0 0 0,0 0-1 0 0,0 0 1 0 0,0 0 0 0 0,0 0-1 0 0,0-1 1 0 0,0 1 0 0 0,0 0-1 0 0,0-1 1 0 0,0 1 0 0 0,0-1-1 0 0,0 1 1 0 0,0-1 0 0 0,1 1-1 0 0,-1-1 1 0 0,2 0 0 0 0,-1 1-404 0 0,6 2-2115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52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57 380 0 0,'-1'-20'2308'0'0,"-6"-17"11757"0"0,-3 43-12075 0 0,-3 7-1051 0 0,9-6-413 0 0,-1 0 0 0 0,1 0 0 0 0,1 0 0 0 0,0 1 0 0 0,0-1 0 0 0,0 1 0 0 0,-2 11 0 0 0,3 19-2316 0 0,2-35 1080 0 0,1 0-1 0 0,-1 0 1 0 0,1 0-1 0 0,0 0 0 0 0,0 0 1 0 0,0-1-1 0 0,0 1 1 0 0,0 0-1 0 0,1-1 1 0 0,1 3-1 0 0,1 1-1740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53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171 137 948 0 0,'4'-9'878'0'0,"0"0"0"0"0,1 1 0 0 0,0 0 0 0 0,0 0 0 0 0,1 0 0 0 0,0 0 0 0 0,0 1 0 0 0,1 0 0 0 0,0 1 0 0 0,0-1 0 0 0,9-5 0 0 0,-11 7-307 0 0,1 1-1 0 0,0 0 1 0 0,0 0-1 0 0,0 1 1 0 0,0 0 0 0 0,1 0-1 0 0,-1 0 1 0 0,1 1-1 0 0,-1 0 1 0 0,1 0-1 0 0,0 0 1 0 0,0 1 0 0 0,0 0-1 0 0,0 1 1 0 0,12 0-1 0 0,-17 0-424 0 0,1 1-1 0 0,-1 0 1 0 0,0 0-1 0 0,-1 0 1 0 0,1 0 0 0 0,0 0-1 0 0,0 0 1 0 0,0 1-1 0 0,0-1 1 0 0,-1 0-1 0 0,1 1 1 0 0,-1-1 0 0 0,1 1-1 0 0,-1 0 1 0 0,0 0-1 0 0,0-1 1 0 0,1 1-1 0 0,-1 0 1 0 0,0 0-1 0 0,-1 0 1 0 0,1 0 0 0 0,0 0-1 0 0,0 0 1 0 0,-1 0-1 0 0,0 1 1 0 0,1-1-1 0 0,-1 0 1 0 0,0 0-1 0 0,0 0 1 0 0,0 0 0 0 0,0 1-1 0 0,0-1 1 0 0,-1 0-1 0 0,0 4 1 0 0,-1 7 175 0 0,0-1 1 0 0,-1 1-1 0 0,-1-1 0 0 0,-6 16 0 0 0,1-8-252 0 0,0-1 0 0 0,-1-1-1 0 0,-1 1 1 0 0,-1-2 0 0 0,0 0-1 0 0,-1 0 1 0 0,-1-1-1 0 0,-1-1 1 0 0,0 0 0 0 0,-1-1-1 0 0,-1-1 1 0 0,0 0-1 0 0,0-2 1 0 0,-1 0 0 0 0,-1 0-1 0 0,0-2 1 0 0,0 0-1 0 0,-1-2 1 0 0,0 0 0 0 0,-25 5-1 0 0,37-10-72 0 0,-14 6-937 0 0,23-4 490 0 0,13 2 436 0 0,56 16 309 0 0,-17-5 504 0 0,82 17 0 0 0,-120-32-849 0 0,0 0-1 0 0,0 0 1 0 0,0-2 0 0 0,0 0-1 0 0,0 0 1 0 0,0-1-1 0 0,0-1 1 0 0,0-1-1 0 0,-1 0 1 0 0,22-8 0 0 0,-8-5-2290 0 0,-13 1-7000 0 0,-13 10 6427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53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4 182 844 0 0,'0'-1'419'0'0,"-1"0"0"0"0,1 0 0 0 0,-1 0 0 0 0,1-1 0 0 0,-1 1 0 0 0,1 0 0 0 0,0 0 1 0 0,0-1-1 0 0,0 1 0 0 0,-1 0 0 0 0,1 0 0 0 0,0-1 0 0 0,1 1 0 0 0,-1 0 0 0 0,0 0 0 0 0,0 0 0 0 0,0-1 0 0 0,1 1 0 0 0,-1 0 0 0 0,1 0 0 0 0,-1 0 0 0 0,2-2 0 0 0,24-24 4732 0 0,-11 17-3735 0 0,0 1-1 0 0,24-10 0 0 0,-31 16-680 0 0,59-25 4376 0 0,107-29 1 0 0,-206 58-7595 0 0,-33 8 1448 0 0,29-2 701 0 0,-73 19-329 0 0,100-23 681 0 0,-1 0 1 0 0,1 1-1 0 0,1 0 0 0 0,-1 0 0 0 0,1 1 0 0 0,-1 0 0 0 0,1 1 0 0 0,1 0 1 0 0,-9 7-1 0 0,15-11 27 0 0,-1-1 0 0 0,1 1 0 0 0,0-1 0 0 0,0 1 0 0 0,0 0 0 0 0,0-1 0 0 0,0 1 0 0 0,0 0 0 0 0,1 0 0 0 0,-1 0 0 0 0,1-1 0 0 0,-1 1 0 0 0,1 0 0 0 0,-1 0 0 0 0,1 0 0 0 0,0 0 0 0 0,0 0 0 0 0,0 0 0 0 0,0 0 0 0 0,0 0 1 0 0,1 0-1 0 0,-1 0 0 0 0,1 0 0 0 0,-1 0 0 0 0,1-1 0 0 0,0 1 0 0 0,-1 0 0 0 0,1 0 0 0 0,0-1 0 0 0,0 1 0 0 0,0 0 0 0 0,0-1 0 0 0,1 1 0 0 0,-1-1 0 0 0,0 1 0 0 0,1-1 0 0 0,-1 0 0 0 0,3 2 0 0 0,8 7 214 0 0,0 0 0 0 0,1-1 1 0 0,26 15-1 0 0,-19-13-12 0 0,9 7 96 0 0,-9-6-2 0 0,0 0 0 0 0,30 25 1 0 0,-46-34-305 0 0,0 1 1 0 0,-1-1 0 0 0,1 1 0 0 0,-1 0 0 0 0,1 0 0 0 0,-1 1 0 0 0,0-1 0 0 0,-1 0 0 0 0,1 1 0 0 0,-1 0 0 0 0,0-1-1 0 0,0 1 1 0 0,0 0 0 0 0,-1 0 0 0 0,1 0 0 0 0,-1 1 0 0 0,0 6 0 0 0,-1-9-42 0 0,-1-1 0 0 0,0 1 0 0 0,1-1 0 0 0,-1 1 0 0 0,0-1 0 0 0,0 0 0 0 0,-1 1 1 0 0,1-1-1 0 0,0 0 0 0 0,-1 0 0 0 0,1 0 0 0 0,-1 0 0 0 0,0 0 0 0 0,1 0 0 0 0,-1 0 0 0 0,0-1 0 0 0,0 1 0 0 0,-1-1 0 0 0,1 1 1 0 0,0-1-1 0 0,0 0 0 0 0,-1 0 0 0 0,1 0 0 0 0,0 0 0 0 0,-1 0 0 0 0,1 0 0 0 0,-1-1 0 0 0,1 1 0 0 0,-1-1 0 0 0,-2 0 1 0 0,-13 3-235 0 0,0 0 1 0 0,-35-2 0 0 0,50-1 175 0 0,-47 0-423 0 0,25 0-2394 0 0,0-1-8397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54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72 244 536 0 0,'11'-1'11670'0'0,"-10"2"-11405"0"0,-4 18 4627 0 0,-15 26-2028 0 0,17-43-2195 0 0,-46 94 5543 0 0,33-69-1953 0 0,14-33-4183 0 0,1-1 0 0 0,0 0 0 0 0,0 1-1 0 0,0-1 1 0 0,1 1 0 0 0,0-1 0 0 0,1 1 0 0 0,-1 0 0 0 0,7-11 0 0 0,-1 0-72 0 0,118-307-95 0 0,-126 323 89 0 0,1 1-1 0 0,-1-1 1 0 0,0 0 0 0 0,0 1 0 0 0,0-1 0 0 0,0 0-1 0 0,0 1 1 0 0,1-1 0 0 0,-1 0 0 0 0,0 1 0 0 0,1-1-1 0 0,-1 0 1 0 0,0 1 0 0 0,1-1 0 0 0,-1 1-1 0 0,1-1 1 0 0,-1 1 0 0 0,1-1 0 0 0,-1 1 0 0 0,1-1-1 0 0,-1 1 1 0 0,1-1 0 0 0,0 1 0 0 0,-1 0 0 0 0,1-1-1 0 0,0 1 1 0 0,-1 0 0 0 0,1 0 0 0 0,0-1-1 0 0,-1 1 1 0 0,1 0 0 0 0,0 0 0 0 0,0 0 0 0 0,1 1 7 0 0,-1 0 1 0 0,0 0-1 0 0,0 0 1 0 0,0 0-1 0 0,1 0 1 0 0,-1 0 0 0 0,0 1-1 0 0,0-1 1 0 0,0 0-1 0 0,-1 1 1 0 0,1-1-1 0 0,0 0 1 0 0,0 1 0 0 0,0 1-1 0 0,22 69 272 0 0,-20-61-251 0 0,3 11 6 0 0,2 0 0 0 0,1 0 0 0 0,0-1 0 0 0,2 0 0 0 0,0 0 0 0 0,1-1 0 0 0,1-1 0 0 0,1 0 1 0 0,1-1-1 0 0,0-1 0 0 0,2 0 0 0 0,33 26 0 0 0,32 19-1008 0 0,-74-56 850 0 0,1-1 0 0 0,0 0 0 0 0,0 0 0 0 0,0-1 0 0 0,1 0 0 0 0,-1-1 0 0 0,1 0 0 0 0,11 2 0 0 0,-5-8-843 0 0,-19-6 597 0 0,-25-12 376 0 0,-25-3 135 0 0,0 3 0 0 0,-2 2 0 0 0,-1 3 1 0 0,0 2-1 0 0,-83-10 0 0 0,94 22-2119 0 0,25 5-7933 0 0,15-2 6784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3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1 484 0 0,'-22'19'8336'0'0,"20"-12"-7264"0"0,0 1 0 0 0,0-1 0 0 0,1 1 0 0 0,0-1 0 0 0,0 1 0 0 0,1 13 0 0 0,0-11-366 0 0,0-1 1 0 0,-1 1-1 0 0,-3 17 1 0 0,3-18-342 0 0,0 0 0 0 0,0 0 0 0 0,1 0 0 0 0,1 0 0 0 0,2 13-1 0 0,-1 1 347 0 0,-2-21-674 0 0,0 6-235 0 0,1-1-1 0 0,0 1 1 0 0,0-1-1 0 0,0 1 0 0 0,4 9 1 0 0,-4-16-542 0 0,0 0-347 0 0,-1-1 1040 0 0,1 0 0 0 0,-1 0 0 0 0,0 1 1 0 0,0-1-1 0 0,0 0 0 0 0,0 0 0 0 0,1 0 1 0 0,-1 1-1 0 0,0-1 0 0 0,0 0 0 0 0,0 0 1 0 0,0 1-1 0 0,0-1 0 0 0,0 0 0 0 0,0 0 1 0 0,0 1-1 0 0,0-1 0 0 0,0 0 0 0 0,0 1 1 0 0,0-1-1 0 0,0 0 0 0 0,0 0 0 0 0,0 1 1 0 0,0-1-1 0 0,0 0 0 0 0,0 0 0 0 0,0 1 1 0 0,0-1-1 0 0,0 0 0 0 0,0 0 0 0 0,-1 0 1 0 0,1 1-1 0 0,0-1 0 0 0,0 0 0 0 0,0 0 1 0 0,0 1-1 0 0,-1-1 0 0 0,1 0 0 0 0,-8 14-5395 0 0,7-12 4399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55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0 266 240 0 0,'18'8'8874'0'0,"8"-1"-3534"0"0,43 2-1808 0 0,89-4-2593 0 0,641-12 2399 0 0,-510 2-2616 0 0,2886-125 2595 0 0,-2740 93-3085 0 0,-366 31-187 0 0,534-41 388 0 0,87 27 293 0 0,-103 5 62 0 0,-308-10-215 0 0,-277 24-554 0 0,-1 1 0 0 0,0-1 0 0 0,1 1 0 0 0,-1 0 0 0 0,1-1 0 0 0,0 1 1 0 0,-1 0-1 0 0,1 0 0 0 0,-1 0 0 0 0,1 0 0 0 0,-1 0 0 0 0,1 1 0 0 0,-1-1 1 0 0,1 0-1 0 0,-1 1 0 0 0,1-1 0 0 0,-1 1 0 0 0,0 0 0 0 0,1-1 0 0 0,-1 1 1 0 0,0 0-1 0 0,1 0 0 0 0,-1 0 0 0 0,2 1 0 0 0,-2 1-8 0 0,-1 1 1 0 0,1-1-1 0 0,-1 0 0 0 0,0 0 0 0 0,0 0 1 0 0,0 0-1 0 0,0 0 0 0 0,0 1 0 0 0,-1-1 0 0 0,-1 6 1 0 0,-42 195 899 0 0,22-114 23 0 0,-19 171 1 0 0,38-23-731 0 0,5-203-187 0 0,2-1-1 0 0,1 0 0 0 0,2 0 1 0 0,21 61-1 0 0,-24-77-16 0 0,-3-14 0 0 0,0 1 0 0 0,0-1 0 0 0,0 0 0 0 0,1 0 0 0 0,0 0 0 0 0,0 0 0 0 0,0 0 0 0 0,0 0 0 0 0,1 0 0 0 0,-1-1 0 0 0,1 1 0 0 0,3 3 0 0 0,9-3-12010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56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72 716 0 0,'-12'-4'1132'0'0,"-31"-10"9575"0"0,76 8-6518 0 0,215-9 1580 0 0,109 3-2838 0 0,-44 3-126 0 0,-43-2-429 0 0,-269 11-2605 0 0,19 1 195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57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1 104 0 0,'6'13'10357'0'0,"0"9"-4107"0"0,4 41-1928 0 0,4 71-2636 0 0,60 650 6266 0 0,-71-750-7611 0 0,33 294 1414 0 0,-36-327-1804 0 0,0 0 1 0 0,0-1-1 0 0,0 1 0 0 0,0 0 1 0 0,0-1-1 0 0,0 1 0 0 0,0-1 1 0 0,0 1-1 0 0,0 0 0 0 0,0-1 1 0 0,1 1-1 0 0,-1-1 0 0 0,0 1 1 0 0,0 0-1 0 0,1-1 0 0 0,-1 1 1 0 0,0-1-1 0 0,1 1 0 0 0,-1-1 1 0 0,1 1-1 0 0,-1-1 0 0 0,1 1 1 0 0,-1-1-1 0 0,1 0 0 0 0,-1 1 1 0 0,1-1-1 0 0,-1 1 0 0 0,1-1 1 0 0,-1 0-1 0 0,1 0 0 0 0,-1 1 1 0 0,1-1-1 0 0,1 0 0 0 0,20-12-3861 0 0,22-40-4356 0 0,-38 45 7355 0 0,14-17-2181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57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608 46 112 0 0,'1'-4'737'0'0,"1"0"1"0"0,0 0-1 0 0,-1 0 0 0 0,1 0 1 0 0,0 0-1 0 0,1 1 0 0 0,-1-1 1 0 0,6-5-1 0 0,-7 8-520 0 0,-1 1 0 0 0,1-1-1 0 0,-1 1 1 0 0,1-1 0 0 0,-1 1 0 0 0,1 0 0 0 0,-1-1 0 0 0,1 1-1 0 0,0 0 1 0 0,-1-1 0 0 0,1 1 0 0 0,0 0 0 0 0,-1 0 0 0 0,1 0 0 0 0,0 0-1 0 0,-1 0 1 0 0,1 0 0 0 0,0 0 0 0 0,0 0 0 0 0,-1 0 0 0 0,1 0 0 0 0,0 0-1 0 0,0 0 1 0 0,0 1-34 0 0,1 0-1 0 0,-1 0 0 0 0,0 0 1 0 0,1 0-1 0 0,-1 0 0 0 0,0 0 1 0 0,0 0-1 0 0,0 0 0 0 0,0 0 1 0 0,0 1-1 0 0,0-1 0 0 0,0 0 1 0 0,0 1-1 0 0,1 2 0 0 0,6 19 741 0 0,0 0 0 0 0,-2 1 0 0 0,0 0-1 0 0,-2 0 1 0 0,0 0 0 0 0,0 48 0 0 0,0-16 110 0 0,90 638 5643 0 0,-84-644-5894 0 0,-2 1 0 0 0,-2-1 1 0 0,-3 1-1 0 0,-5 90 0 0 0,0-131-782 0 0,1-10 0 0 0,1 1 0 0 0,0 0 0 0 0,0 0 0 0 0,-1-1 0 0 0,1 1 0 0 0,0 0 0 0 0,-1-1 0 0 0,1 1 0 0 0,-1 0 0 0 0,1-1 0 0 0,-1 1 0 0 0,1 0 0 0 0,-1-1 0 0 0,1 1 0 0 0,-1-1 0 0 0,1 1 0 0 0,-1-1 0 0 0,0 1 0 0 0,1-1 0 0 0,-1 0 0 0 0,0 1 0 0 0,0-1 0 0 0,1 0 0 0 0,-1 0 0 0 0,0 1 0 0 0,-1-1 0 0 0,-17-2 0 0 0,0 0 0 0 0,1-2 0 0 0,-1 0 0 0 0,-29-11 0 0 0,-10-3 0 0 0,-14 0 0 0 0,-1 4 0 0 0,-1 2 0 0 0,0 4 0 0 0,-1 3 0 0 0,-125 7 0 0 0,197-2-508 0 0,1 0 1 0 0,-1 0-1 0 0,1 0 0 0 0,-1 0 0 0 0,1 0 1 0 0,-1 1-1 0 0,1-1 0 0 0,0 1 1 0 0,-1 0-1 0 0,1-1 0 0 0,0 1 1 0 0,-1 0-1 0 0,1 0 0 0 0,0 1 0 0 0,0-1 1 0 0,0 0-1 0 0,0 1 0 0 0,0 0 1 0 0,0-1-1 0 0,0 1 0 0 0,0 0 1 0 0,1 0-1 0 0,-1 0 0 0 0,1 0 0 0 0,0 0 1 0 0,-3 3-1 0 0,2 3-2758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58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 4696 0 0,'0'-9'1545'0'0,"0"1"-447"0"0,0 0 0 0 0,0 1-1 0 0,0-1 1 0 0,1 0 0 0 0,0 0-1 0 0,1 0 1 0 0,3-8 663 0 0,-4 18-1587 0 0,1 1 0 0 0,0-1 0 0 0,0 1 0 0 0,-1-1 0 0 0,1 1 0 0 0,-1 0 0 0 0,0 0 0 0 0,0 0 0 0 0,0 0 0 0 0,0 0 0 0 0,0 0-1 0 0,-1 0 1 0 0,1 4 0 0 0,-1-4 36 0 0,9 43 665 0 0,-3-1 1 0 0,-1 1-1 0 0,-3 57 1 0 0,-16 139 1764 0 0,-1-12-537 0 0,15-182-1415 0 0,2 0 1 0 0,13 85 0 0 0,-13-123-569 0 0,0 0 0 0 0,1-1 0 0 0,0 1 0 0 0,0 0 1 0 0,1-1-1 0 0,0 1 0 0 0,1-1 0 0 0,0-1 0 0 0,10 15 0 0 0,-9-17-62 0 0,-1-1 0 0 0,0 0 0 0 0,1 0 0 0 0,0-1-1 0 0,0 1 1 0 0,1-1 0 0 0,-1 0 0 0 0,1-1 0 0 0,0 0 0 0 0,0 0-1 0 0,0 0 1 0 0,0-1 0 0 0,14 2 0 0 0,45 5 119 0 0,-1-3 1 0 0,1-3 0 0 0,0-3-1 0 0,80-10 1 0 0,-53 3-99 0 0,661-60 170 0 0,-315 23-202 0 0,604-7 22 0 0,-649 37-25 0 0,20-2-14 0 0,275-2 29 0 0,-682 18-57 0 0,1230-24 244 0 0,-21-9-36 0 0,264 4-20 0 0,-313 16-189 0 0,-268 0-1 0 0,-858 13-14 0 0,212-13-745 0 0,-243 11 742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59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59 684 0 0,'0'-4'9614'0'0,"0"4"-9464"0"0,15-5 2485 0 0,24 0-1341 0 0,419-8 5326 0 0,238 30-2738 0 0,-112 0-2073 0 0,598-56 680 0 0,-812 19-2004 0 0,104 14 291 0 0,-307 7-512 0 0,-149-2-2573 0 0,-3 0-3184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8:00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19 324 0 0,'-2'-2'390'0'0,"0"1"0"0"0,1-1 0 0 0,-1 1 0 0 0,0-1 1 0 0,0 1-1 0 0,0 0 0 0 0,0-1 0 0 0,0 1 0 0 0,0 0 0 0 0,0 1 0 0 0,0-1 0 0 0,0 0 0 0 0,0 0 0 0 0,-1 1 0 0 0,1 0 1 0 0,0-1-1 0 0,0 1 0 0 0,-1 0 0 0 0,1 0 0 0 0,0 0 0 0 0,-1 0 0 0 0,1 0 0 0 0,-3 1 0 0 0,0 1 39 0 0,0 0-1 0 0,1 0 1 0 0,-1 0 0 0 0,1 1-1 0 0,0-1 1 0 0,0 1-1 0 0,0 0 1 0 0,0 0 0 0 0,0 0-1 0 0,-5 7 1 0 0,2-3 60 0 0,1 1 0 0 0,-1 0 0 0 0,2 0 0 0 0,-1 0 0 0 0,1 1 0 0 0,1 0 0 0 0,-1 0 0 0 0,2 0 0 0 0,-1 0 0 0 0,-4 20 0 0 0,8-25-324 0 0,0 1 0 0 0,0-1 1 0 0,0 1-1 0 0,0-1 0 0 0,1 0 0 0 0,0 1 1 0 0,0-1-1 0 0,0 0 0 0 0,0 1 0 0 0,1-1 1 0 0,-1 0-1 0 0,1 0 0 0 0,0 0 0 0 0,0 0 1 0 0,1 0-1 0 0,-1-1 0 0 0,1 1 0 0 0,0-1 1 0 0,0 0-1 0 0,0 1 0 0 0,0-1 0 0 0,1-1 1 0 0,-1 1-1 0 0,1 0 0 0 0,4 1 0 0 0,-3-1-80 0 0,0-1 0 0 0,0 1 0 0 0,0-2 0 0 0,0 1 0 0 0,1 0 0 0 0,-1-1 0 0 0,0 0 0 0 0,1 0 0 0 0,-1-1 0 0 0,1 0 1 0 0,-1 0-1 0 0,1 0 0 0 0,-1 0 0 0 0,1-1 0 0 0,-1 0 0 0 0,1 0 0 0 0,-1 0 0 0 0,0-1 0 0 0,1 0 0 0 0,5-3 0 0 0,-9 4-81 0 0,1-1 1 0 0,0 0 0 0 0,-1 1 0 0 0,1-1-1 0 0,-1 0 1 0 0,0-1 0 0 0,1 1 0 0 0,-1 0-1 0 0,0-1 1 0 0,-1 1 0 0 0,1-1 0 0 0,0 1-1 0 0,-1-1 1 0 0,1 0 0 0 0,-1 0-1 0 0,0 0 1 0 0,0 0 0 0 0,0 0 0 0 0,0 0-1 0 0,-1 0 1 0 0,1 0 0 0 0,-1 0 0 0 0,0 0-1 0 0,1 0 1 0 0,-1 0 0 0 0,-1-1 0 0 0,1 1-1 0 0,0 0 1 0 0,-1 0 0 0 0,0 0 0 0 0,0 0-1 0 0,0 0 1 0 0,0 0 0 0 0,0 0-1 0 0,0 0 1 0 0,-1 1 0 0 0,0-1 0 0 0,1 0-1 0 0,-1 1 1 0 0,0-1 0 0 0,0 1 0 0 0,0 0-1 0 0,-1 0 1 0 0,1 0 0 0 0,0 0 0 0 0,-1 0-1 0 0,1 0 1 0 0,-1 0 0 0 0,0 1 0 0 0,0-1-1 0 0,0 1 1 0 0,0 0 0 0 0,1 0-1 0 0,-1 0 1 0 0,-1 0 0 0 0,1 1 0 0 0,0-1-1 0 0,0 1 1 0 0,0 0 0 0 0,0 0 0 0 0,0 0-1 0 0,0 0 1 0 0,0 0 0 0 0,-1 1 0 0 0,1-1-1 0 0,-6 3 1 0 0,3-1 58 0 0,0 1 0 0 0,0 0 0 0 0,0 0-1 0 0,0 0 1 0 0,0 1 0 0 0,1 0 0 0 0,-1 0 0 0 0,-6 7-1 0 0,11-10-103 0 0,0 0 0 0 0,0 0 0 0 0,0 0 0 0 0,0 0 0 0 0,0 0 0 0 0,0 0-1 0 0,0 0 1 0 0,0 0 0 0 0,1 0 0 0 0,-1 1 0 0 0,0-1 0 0 0,1 0 0 0 0,-1 0-1 0 0,1 1 1 0 0,-1-1 0 0 0,1 1 0 0 0,0-1 0 0 0,0 0 0 0 0,0 1 0 0 0,-1-1-1 0 0,1 0 1 0 0,1 1 0 0 0,-1-1 0 0 0,0 1 0 0 0,0-1 0 0 0,0 0 0 0 0,1 1-1 0 0,-1-1 1 0 0,1 0 0 0 0,-1 1 0 0 0,1-1 0 0 0,-1 0 0 0 0,1 0 0 0 0,0 1-1 0 0,-1-1 1 0 0,1 0 0 0 0,0 0 0 0 0,0 0 0 0 0,0 0 0 0 0,0 0 0 0 0,0 0-1 0 0,0 0 1 0 0,0 0 0 0 0,1-1 0 0 0,-1 1 0 0 0,0 0 0 0 0,3 0 0 0 0,26 7-8244 0 0,-18-8 5461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8:01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76 324 0 0,'-14'-37'8038'0'0,"12"34"-7577"0"0,0 0 0 0 0,-1 1 0 0 0,1-1 0 0 0,-1 0 0 0 0,1 1 0 0 0,-1-1 0 0 0,0 1 1 0 0,0 0-1 0 0,0 0 0 0 0,0 0 0 0 0,-1 0 0 0 0,1 0 0 0 0,0 1 0 0 0,-1 0 0 0 0,1-1 0 0 0,-1 1 0 0 0,1 1 0 0 0,-1-1 0 0 0,0 0 0 0 0,1 1 0 0 0,-1 0 0 0 0,0 0 0 0 0,1 0 0 0 0,-8 1 0 0 0,5 0-198 0 0,1 0 0 0 0,0 1-1 0 0,0 0 1 0 0,0 0 0 0 0,0 0-1 0 0,0 1 1 0 0,0 0 0 0 0,0 0-1 0 0,1 0 1 0 0,-1 0 0 0 0,1 0-1 0 0,0 1 1 0 0,0 0 0 0 0,1 0-1 0 0,-1 0 1 0 0,-5 9 0 0 0,7-10-164 0 0,0 0 0 0 0,0 0 0 0 0,1 0 0 0 0,-1 0 0 0 0,1 1 0 0 0,0-1 0 0 0,0 0 1 0 0,0 1-1 0 0,0-1 0 0 0,1 1 0 0 0,-1-1 0 0 0,1 1 0 0 0,0-1 0 0 0,0 1 1 0 0,0-1-1 0 0,0 1 0 0 0,1-1 0 0 0,-1 1 0 0 0,1-1 0 0 0,0 1 0 0 0,0-1 0 0 0,0 0 1 0 0,1 1-1 0 0,-1-1 0 0 0,1 0 0 0 0,0 0 0 0 0,0 0 0 0 0,0 0 0 0 0,0 0 1 0 0,0-1-1 0 0,1 1 0 0 0,-1-1 0 0 0,1 1 0 0 0,0-1 0 0 0,-1 0 0 0 0,1 0 0 0 0,0 0 1 0 0,4 2-1 0 0,-2-1-44 0 0,0 0-1 0 0,1-1 1 0 0,-1 1 0 0 0,1-1 0 0 0,-1 0 0 0 0,1 0-1 0 0,0-1 1 0 0,0 1 0 0 0,0-1 0 0 0,0-1 0 0 0,0 1 0 0 0,0-1-1 0 0,0 0 1 0 0,0 0 0 0 0,0-1 0 0 0,0 0 0 0 0,0 0 0 0 0,0 0-1 0 0,-1-1 1 0 0,1 0 0 0 0,0 0 0 0 0,6-3 0 0 0,-6 0-40 0 0,0 0 0 0 0,0-1 1 0 0,-1 1-1 0 0,1-1 0 0 0,-1 0 1 0 0,-1-1-1 0 0,1 1 0 0 0,-1-1 0 0 0,0 0 1 0 0,4-11-1 0 0,-7 15-13 0 0,1 1 0 0 0,-2-1 0 0 0,1 0 0 0 0,0 0 0 0 0,-1 1-1 0 0,1-1 1 0 0,-1 0 0 0 0,0 0 0 0 0,0 0 0 0 0,0 0 0 0 0,0 0 0 0 0,0 0 0 0 0,-2-5 0 0 0,1 6-2 0 0,0 0 1 0 0,0 1-1 0 0,0-1 1 0 0,0 0-1 0 0,0 1 1 0 0,0-1-1 0 0,-1 1 1 0 0,1-1-1 0 0,0 1 1 0 0,-1 0-1 0 0,0 0 1 0 0,1-1-1 0 0,-1 1 1 0 0,0 0-1 0 0,1 0 1 0 0,-1 1-1 0 0,0-1 1 0 0,0 0-1 0 0,0 0 1 0 0,0 1-1 0 0,1 0 1 0 0,-5-1-1 0 0,-2 0 12 0 0,0 1-1 0 0,-1 1 1 0 0,1 0 0 0 0,0 0-1 0 0,0 0 1 0 0,0 1-1 0 0,0 0 1 0 0,0 1-1 0 0,1-1 1 0 0,-1 2 0 0 0,1-1-1 0 0,0 1 1 0 0,-1 0-1 0 0,2 0 1 0 0,-1 1-1 0 0,0 0 1 0 0,1 1-1 0 0,0-1 1 0 0,0 1 0 0 0,1 0-1 0 0,0 0 1 0 0,0 1-1 0 0,-8 13 1 0 0,12-19-4 0 0,1 0-1 0 0,0 0 1 0 0,0 0 0 0 0,-1 0 0 0 0,1-1 0 0 0,0 1 0 0 0,0 0 0 0 0,0 0 0 0 0,0 0-1 0 0,0 0 1 0 0,0 0 0 0 0,0 0 0 0 0,0 0 0 0 0,1 0 0 0 0,-1 0 0 0 0,0-1 0 0 0,0 1-1 0 0,1 0 1 0 0,-1 0 0 0 0,1 0 0 0 0,-1 0 0 0 0,1-1 0 0 0,-1 1 0 0 0,1 0 0 0 0,-1 0-1 0 0,1-1 1 0 0,0 1 0 0 0,-1-1 0 0 0,1 1 0 0 0,0 0 0 0 0,-1-1 0 0 0,1 1 0 0 0,0-1-1 0 0,0 0 1 0 0,0 1 0 0 0,0-1 0 0 0,-1 1 0 0 0,1-1 0 0 0,0 0 0 0 0,0 0 0 0 0,0 0-1 0 0,0 1 1 0 0,0-1 0 0 0,0 0 0 0 0,0 0 0 0 0,0 0 0 0 0,0-1 0 0 0,-1 1 0 0 0,1 0-1 0 0,0 0 1 0 0,1-1 0 0 0,5 1 3 0 0,0 0 0 0 0,0-1 0 0 0,0 0 0 0 0,0-1 0 0 0,10-3-1 0 0,-10 2-38 0 0,1-1 0 0 0,-1 0-1 0 0,0 0 1 0 0,12-10-1 0 0,-18 13-55 0 0,1 0-1 0 0,-1 0 0 0 0,1 0 1 0 0,-1-1-1 0 0,1 1 0 0 0,-1 0 0 0 0,0-1 1 0 0,0 1-1 0 0,0 0 0 0 0,1-1 0 0 0,-1 1 1 0 0,-1-1-1 0 0,1 0 0 0 0,0 1 0 0 0,0-1 1 0 0,-1 0-1 0 0,1 0 0 0 0,0 1 0 0 0,-1-1 1 0 0,0 0-1 0 0,1 0 0 0 0,-1 0 0 0 0,0 0 1 0 0,0 1-1 0 0,0-1 0 0 0,0 0 0 0 0,-1 0 1 0 0,1-2-1 0 0,-1 4-94 0 0,0-1 0 0 0,1 0 1 0 0,-1 1-1 0 0,1-1 0 0 0,-1 0 0 0 0,0 1 1 0 0,0-1-1 0 0,1 1 0 0 0,-1-1 1 0 0,0 1-1 0 0,0-1 0 0 0,0 1 0 0 0,1 0 1 0 0,-1-1-1 0 0,0 1 0 0 0,0 0 0 0 0,0 0 1 0 0,0 0-1 0 0,0 0 0 0 0,0 0 0 0 0,0 0 1 0 0,1 0-1 0 0,-1 0 0 0 0,0 0 1 0 0,0 0-1 0 0,-1 0 0 0 0,-27 8-4915 0 0,22-5 2227 0 0,-1 0 287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8:03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289 176 316 0 0,'-1'-1'217'0'0,"1"0"0"0"0,0 0 1 0 0,0 0-1 0 0,-1-1 0 0 0,1 1 0 0 0,-1 0 0 0 0,1 0 1 0 0,-1 0-1 0 0,1 1 0 0 0,-1-1 0 0 0,1 0 0 0 0,-1 0 1 0 0,0 0-1 0 0,0 0 0 0 0,1 1 0 0 0,-1-1 0 0 0,0 0 1 0 0,0 0-1 0 0,-1 0 0 0 0,2 1-100 0 0,-1 0 1 0 0,0 0-1 0 0,0 0 1 0 0,1 0-1 0 0,-1 0 1 0 0,0 0-1 0 0,1 0 1 0 0,-1 0-1 0 0,0 1 1 0 0,1-1-1 0 0,-1 0 1 0 0,0 0-1 0 0,1 0 1 0 0,-1 1-1 0 0,0-1 1 0 0,1 0-1 0 0,-1 1 1 0 0,1-1-1 0 0,-1 1 1 0 0,1-1-1 0 0,-1 1 1 0 0,0 0-1 0 0,-28 40 2308 0 0,22-31-2072 0 0,-52 91 4674 0 0,-89 212 0 0 0,167-407-594 0 0,2-15-4228 0 0,70-311 81 0 0,-91 420-287 0 0,0 0 1 0 0,0 0-1 0 0,0 0 0 0 0,0 0 0 0 0,0-1 0 0 0,0 1 1 0 0,0 0-1 0 0,0 0 0 0 0,0 0 0 0 0,0 0 0 0 0,0 0 1 0 0,0-1-1 0 0,0 1 0 0 0,0 0 0 0 0,0 0 0 0 0,0 0 0 0 0,0 0 1 0 0,0-1-1 0 0,0 1 0 0 0,0 0 0 0 0,0 0 0 0 0,0 0 1 0 0,0 0-1 0 0,0 0 0 0 0,0 0 0 0 0,1-1 0 0 0,-1 1 1 0 0,0 0-1 0 0,0 0 0 0 0,0 0 0 0 0,0 0 0 0 0,0 0 0 0 0,0 0 1 0 0,1 0-1 0 0,-1 0 0 0 0,0 0 0 0 0,0 0 0 0 0,0-1 1 0 0,0 1-1 0 0,0 0 0 0 0,1 0 0 0 0,-1 0 0 0 0,0 0 0 0 0,0 0 1 0 0,0 0-1 0 0,0 0 0 0 0,1 0 0 0 0,-1 0 0 0 0,0 0 1 0 0,0 0-1 0 0,0 0 0 0 0,0 1 0 0 0,0-1 0 0 0,1 0 1 0 0,-1 0-1 0 0,0 0 0 0 0,0 0 0 0 0,0 0 0 0 0,0 0 0 0 0,0 0 1 0 0,1 0-1 0 0,-1 0 0 0 0,0 0 0 0 0,0 1 0 0 0,0-1 1 0 0,0 0-1 0 0,0 0 0 0 0,0 0 0 0 0,0 0 0 0 0,11 19-2 0 0,7 23 29 0 0,6 31 43 0 0,50 131 192 0 0,-62-177-224 0 0,2-1 0 0 0,0 0 0 0 0,1-1 0 0 0,2-1 0 0 0,27 31 0 0 0,-38-49-38 0 0,24 25 1 0 0,-29-30-1 0 0,0 0-1 0 0,1 1 1 0 0,-1-1 0 0 0,1 0 0 0 0,-1 0-1 0 0,0-1 1 0 0,1 1 0 0 0,0 0 0 0 0,-1 0-1 0 0,1-1 1 0 0,-1 1 0 0 0,1-1 0 0 0,0 1-1 0 0,-1-1 1 0 0,1 0 0 0 0,0 0 0 0 0,0 1-1 0 0,3-2 1 0 0,-4 1-21 0 0,9-15-29 0 0,-11 12 51 0 0,1-1 1 0 0,-1 1-1 0 0,0 0 0 0 0,-1-1 0 0 0,1 1 0 0 0,0 0 0 0 0,-1 0 0 0 0,0 0 0 0 0,0 0 1 0 0,0 0-1 0 0,0 0 0 0 0,0 1 0 0 0,0-1 0 0 0,-1 1 0 0 0,1-1 0 0 0,-1 1 0 0 0,-5-4 1 0 0,2 3 10 0 0,0 0 1 0 0,0 0-1 0 0,0 1 1 0 0,-1 0 0 0 0,1 0-1 0 0,0 0 1 0 0,-1 1-1 0 0,-11-1 1 0 0,-7 1 43 0 0,1 2-1 0 0,0 0 1 0 0,0 2 0 0 0,-27 6-1 0 0,20-3 136 0 0,-57 20 0 0 0,79-23-326 0 0,0 0 0 0 0,0 1 0 0 0,1 1-1 0 0,0-1 1 0 0,0 1 0 0 0,0 0 0 0 0,0 1-1 0 0,1 0 1 0 0,0 0 0 0 0,-12 14 0 0 0,18-18-175 0 0,0-1 0 0 0,1 0 0 0 0,-1 0 0 0 0,1 1 1 0 0,-1-1-1 0 0,1 0 0 0 0,0 1 0 0 0,-1-1 1 0 0,1 1-1 0 0,0-1 0 0 0,0 0 0 0 0,0 1 0 0 0,0-1 1 0 0,0 1-1 0 0,0-1 0 0 0,1 0 0 0 0,-1 1 1 0 0,0-1-1 0 0,1 0 0 0 0,-1 1 0 0 0,1-1 0 0 0,-1 0 1 0 0,1 1-1 0 0,0-1 0 0 0,-1 0 0 0 0,1 0 1 0 0,0 0-1 0 0,0 0 0 0 0,0 0 0 0 0,1 1 0 0 0,6 8-2289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8:04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43 832 0 0,'-7'-16'-246'0'0,"-3"-10"13785"0"0,8 52-9245 0 0,-2 61-1281 0 0,-1 41-240 0 0,9-42-3767 0 0,-4-83 82 0 0,1 7 735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3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46 120 0 0,'-49'3'19452'0'0,"226"-24"-15848"0"0,-124 15-2611 0 0,-27 3-166 0 0,0 0 0 0 0,40-11 0 0 0,-64 13-928 0 0,3 1-140 0 0,-2-1-2342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8:04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20 408 472 0 0,'-4'-11'631'0'0,"0"0"-1"0"0,1 0 1 0 0,0-1 0 0 0,1 1-1 0 0,1-1 1 0 0,-1 1 0 0 0,2-1-1 0 0,0 1 1 0 0,0-1 0 0 0,1 1-1 0 0,0-1 1 0 0,1 1 0 0 0,1-1-1 0 0,0 1 1 0 0,0 0 0 0 0,1 0-1 0 0,0 0 1 0 0,10-17-1 0 0,-7 14-107 0 0,1 1 0 0 0,1 0 0 0 0,-1 0 0 0 0,2 1 0 0 0,0 0-1 0 0,0 1 1 0 0,1 0 0 0 0,1 1 0 0 0,0 0 0 0 0,0 1-1 0 0,1 0 1 0 0,0 1 0 0 0,26-12 0 0 0,-34 18-394 0 0,-1 0 0 0 0,0 1 0 0 0,1-1 0 0 0,-1 1 0 0 0,1 0 0 0 0,-1 1 1 0 0,1-1-1 0 0,0 1 0 0 0,-1 0 0 0 0,1 0 0 0 0,0 0 0 0 0,-1 1 0 0 0,1-1 0 0 0,-1 1 0 0 0,1 0 1 0 0,-1 1-1 0 0,1-1 0 0 0,-1 1 0 0 0,0 0 0 0 0,0 0 0 0 0,0 0 0 0 0,0 0 0 0 0,0 1 0 0 0,0 0 0 0 0,-1 0 1 0 0,1 0-1 0 0,-1 0 0 0 0,0 0 0 0 0,0 1 0 0 0,0-1 0 0 0,0 1 0 0 0,0 0 0 0 0,3 8 0 0 0,-2-4-41 0 0,0 0-1 0 0,0 1 0 0 0,-1 0 0 0 0,0 0 0 0 0,-1 0 1 0 0,0 0-1 0 0,0 0 0 0 0,-1 0 0 0 0,0 1 0 0 0,-1-1 1 0 0,0 0-1 0 0,0 1 0 0 0,-1-1 0 0 0,0 0 0 0 0,-1 1 0 0 0,-3 11 1 0 0,0-9-127 0 0,-1 0 0 0 0,0-1 0 0 0,-1 1 0 0 0,0-1 0 0 0,-1 0 0 0 0,0-1 0 0 0,0 0 1 0 0,-13 11-1 0 0,-3 5-468 0 0,23-25 364 0 0,38 14-487 0 0,-4-9 573 0 0,-1 1-1 0 0,-1 2 0 0 0,1 1 1 0 0,44 21-1 0 0,-66-27 61 0 0,0 1-1 0 0,0 0 1 0 0,0 1-1 0 0,-1 0 1 0 0,0 1 0 0 0,0 0-1 0 0,-1 0 1 0 0,0 1-1 0 0,0 0 1 0 0,0 1 0 0 0,-1-1-1 0 0,-1 1 1 0 0,1 1-1 0 0,-1-1 1 0 0,-1 1 0 0 0,9 21-1 0 0,-14-28 37 0 0,1 1-1 0 0,0-1 1 0 0,-1 1-1 0 0,1-1 0 0 0,-1 1 1 0 0,0-1-1 0 0,0 1 1 0 0,-1-1-1 0 0,1 1 1 0 0,-1-1-1 0 0,1 1 1 0 0,-1-1-1 0 0,0 1 0 0 0,-1-1 1 0 0,1 0-1 0 0,-3 5 1 0 0,0-1 41 0 0,0-1 0 0 0,0-1 0 0 0,-1 1 0 0 0,0-1 0 0 0,0 1 0 0 0,0-1 0 0 0,-11 7 0 0 0,0-1 105 0 0,0-1 0 0 0,-1-1 0 0 0,-1 0 0 0 0,1-2 0 0 0,-25 8 0 0 0,7-5 90 0 0,-1-1 0 0 0,0-2 0 0 0,-60 3 0 0 0,77-8-525 0 0,-1-2-1 0 0,1-1 1 0 0,-1 0-1 0 0,1-2 1 0 0,0 0-1 0 0,0-1 1 0 0,0 0-1 0 0,-29-13 1 0 0,19 1-2170 0 0,5-6-4369 0 0,16 10 4077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8:05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0 468 0 0,'4'11'8084'0'0,"13"64"-5380"0"0,16 154 1023 0 0,42 231 1677 0 0,-4-195-1420 0 0,-62-252-2341 0 0,-1-20-140 0 0,-2-8-3499 0 0,-3 1-6859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8:06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25 612 0 0,'1'-9'1887'0'0,"-1"8"-1660"0"0,0 1 1 0 0,0-1-1 0 0,-1 1 0 0 0,1-1 1 0 0,0 1-1 0 0,0-1 0 0 0,1 0 0 0 0,-1 1 1 0 0,0-1-1 0 0,0 1 0 0 0,0-1 1 0 0,0 1-1 0 0,0-1 0 0 0,1 0 1 0 0,-1 1-1 0 0,0-1 0 0 0,0 1 1 0 0,1-1-1 0 0,-1 1 0 0 0,0-1 0 0 0,1 1 1 0 0,-1 0-1 0 0,1-1 0 0 0,-1 1 1 0 0,0-1-1 0 0,1 1 0 0 0,-1 0 1 0 0,1-1-1 0 0,2 0 1418 0 0,-2 5-307 0 0,9 27-19 0 0,-2 0-1 0 0,0 0 1 0 0,-2 1 0 0 0,1 37 0 0 0,0 138 1475 0 0,-5-77-850 0 0,-2-124-2209 0 0,0 50-712 0 0,-7-21-8032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8:06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10 473 472 0 0,'-3'-19'1168'0'0,"0"-1"1"0"0,1 0-1 0 0,1 1 0 0 0,1-1 1 0 0,0 0-1 0 0,6-30 0 0 0,-3 37-635 0 0,1-1-1 0 0,0 1 1 0 0,0 0 0 0 0,2 0-1 0 0,-1 0 1 0 0,2 1 0 0 0,0 0-1 0 0,0 0 1 0 0,1 1 0 0 0,11-13-1 0 0,-6 9 23 0 0,2 1 0 0 0,0 0 0 0 0,0 1 0 0 0,1 1 0 0 0,1 0-1 0 0,0 1 1 0 0,0 1 0 0 0,1 1 0 0 0,1 0 0 0 0,-1 1 0 0 0,1 2-1 0 0,29-8 1 0 0,-38 12-379 0 0,-1 0 1 0 0,1 0-1 0 0,0 1 0 0 0,-1 1 0 0 0,1 0 0 0 0,0 0 1 0 0,-1 0-1 0 0,1 2 0 0 0,0-1 0 0 0,-1 1 0 0 0,1 0 1 0 0,-1 1-1 0 0,0 0 0 0 0,0 1 0 0 0,0 0 0 0 0,0 0 1 0 0,-1 1-1 0 0,0 0 0 0 0,0 0 0 0 0,0 1 0 0 0,0 0 1 0 0,-1 0-1 0 0,0 1 0 0 0,0 0 0 0 0,-1 1 0 0 0,0-1 1 0 0,9 16-1 0 0,-10-15-57 0 0,0 0 1 0 0,-1 1-1 0 0,0-1 1 0 0,-1 1-1 0 0,0 0 1 0 0,0 0-1 0 0,-1 0 1 0 0,0 0 0 0 0,-1 1-1 0 0,0-1 1 0 0,0 0-1 0 0,-1 1 1 0 0,0-1-1 0 0,-1 1 1 0 0,-2 9-1 0 0,0-6-52 0 0,0-1-1 0 0,-1 1 1 0 0,-1 0-1 0 0,0-1 1 0 0,-1 0-1 0 0,0 0 1 0 0,-1-1-1 0 0,0 0 1 0 0,-17 20-1 0 0,10-16-133 0 0,0 0-1 0 0,-2 0 1 0 0,1-1-1 0 0,-2-1 0 0 0,0-1 1 0 0,0-1-1 0 0,-1 0 1 0 0,-1-1-1 0 0,0-1 1 0 0,0 0-1 0 0,-1-2 0 0 0,0 0 1 0 0,-30 6-1 0 0,42-12 29 0 0,-32-2-105 0 0,38 1 226 0 0,8 0-15 0 0,24 4 45 0 0,-1 0-1 0 0,0 3 1 0 0,0 0 0 0 0,0 2-1 0 0,-1 0 1 0 0,0 2 0 0 0,-1 2-1 0 0,0 0 1 0 0,-1 2-1 0 0,-1 1 1 0 0,0 0 0 0 0,-1 2-1 0 0,-1 1 1 0 0,-1 1 0 0 0,-1 1-1 0 0,26 32 1 0 0,-36-40-1077 0 0,-10-13 168 0 0,0 1 0 0 0,0 0 0 0 0,0-1 0 0 0,0 1 0 0 0,0 0-1 0 0,0-1 1 0 0,1 0 0 0 0,-1 1 0 0 0,0-1 0 0 0,0 1 0 0 0,0-1 0 0 0,1 0 0 0 0,-1 0-1 0 0,0 0 1 0 0,3 0 0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8:07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105 113 520 0 0,'0'0'1002'0'0,"-19"16"5703"0"0,-67 275 13789 0 0,86-327-19868 0 0,2 12-487 0 0,1 0 0 0 0,2 1 0 0 0,0 0 0 0 0,1 0 0 0 0,1 0-1 0 0,10-22 1 0 0,-16 44-122 0 0,0 0-1 0 0,0-1 0 0 0,0 1 0 0 0,0 0 0 0 0,0 0 1 0 0,1 0-1 0 0,-1 0 0 0 0,0 0 0 0 0,0 0 0 0 0,1 0 1 0 0,-1 1-1 0 0,1-1 0 0 0,-1 0 0 0 0,0 1 0 0 0,1-1 1 0 0,-1 1-1 0 0,1-1 0 0 0,0 1 0 0 0,-1 0 0 0 0,1 0 1 0 0,-1 0-1 0 0,1 0 0 0 0,-1 0 0 0 0,1 0 1 0 0,0 0-1 0 0,-1 0 0 0 0,1 0 0 0 0,-1 1 0 0 0,1-1 1 0 0,-1 1-1 0 0,1-1 0 0 0,-1 1 0 0 0,0 0 0 0 0,1-1 1 0 0,-1 1-1 0 0,0 0 0 0 0,1 0 0 0 0,1 2 0 0 0,10 5 55 0 0,0 1 1 0 0,-1 0-1 0 0,11 12 0 0 0,-13-13-17 0 0,36 33 98 0 0,85 66 325 0 0,-117-97-444 0 0,0-1-1 0 0,0-1 1 0 0,1-1-1 0 0,0 0 1 0 0,0 0-1 0 0,0-2 0 0 0,33 8 1 0 0,-45-12-39 0 0,-1-1 0 0 0,0 1 0 0 0,0-1 0 0 0,0 1 0 0 0,1-1 0 0 0,-1 0 0 0 0,0 0 0 0 0,1 0 0 0 0,-1 0 0 0 0,0-1 0 0 0,0 1 0 0 0,1 0 0 0 0,-1-1 0 0 0,0 0 0 0 0,0 1 0 0 0,0-1 0 0 0,0 0 0 0 0,0 0 0 0 0,0 0 0 0 0,0-1 0 0 0,0 1 0 0 0,0 0-1 0 0,0-1 1 0 0,-1 1 0 0 0,1-1 0 0 0,0 0 0 0 0,-1 1 0 0 0,1-1 0 0 0,-1 0 0 0 0,2-4 0 0 0,0-1 2 0 0,-1-1 0 0 0,0 0 0 0 0,0 0 0 0 0,-1 0 0 0 0,0 0 0 0 0,-1 0 0 0 0,0-13 0 0 0,-1-2 76 0 0,0 0 0 0 0,-2 1 0 0 0,0-1 1 0 0,-2 0-1 0 0,-1 1 0 0 0,0 0 1 0 0,-11-23-1 0 0,11 30-316 0 0,-1 1 0 0 0,-1 0 0 0 0,0 0 0 0 0,-1 1 0 0 0,-20-23 0 0 0,21 28-579 0 0,0 0 0 0 0,-1 0 0 0 0,0 1 0 0 0,0 0 0 0 0,-12-5 0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8:08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53 392 0 0,'-10'5'17246'0'0,"19"-3"-16092"0"0,0-1 0 0 0,0 1-1 0 0,0-2 1 0 0,14 0 0 0 0,78-10 2176 0 0,-50 3-2295 0 0,142-21 3219 0 0,-112 14-4773 0 0,-75 13-509 0 0,0-1-1273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8:09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83 200 0 0,'0'-6'11555'0'0,"0"6"-11355"0"0,23-10 4205 0 0,31-6-1353 0 0,39-3 1156 0 0,-58 13-1434 0 0,62-18 1 0 0,-87 23-2993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8:12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152 146 528 0 0,'-12'-5'10531'0'0,"28"1"-5612"0"0,53 2-3646 0 0,-24 1 248 0 0,-20-2-1031 0 0,18 0 727 0 0,58-13 0 0 0,-90 14-994 0 0,0-1 1 0 0,-1 0-1 0 0,1-1 0 0 0,-1 0 1 0 0,0 0-1 0 0,0-1 0 0 0,-1-1 0 0 0,1 1 1 0 0,-1-2-1 0 0,14-12 0 0 0,-20 17-157 0 0,-1 0-1 0 0,1-1 0 0 0,-1 0 1 0 0,0 1-1 0 0,0-1 0 0 0,0 0 1 0 0,-1 0-1 0 0,1 0 0 0 0,-1 0 1 0 0,0-1-1 0 0,1 1 0 0 0,-1 0 1 0 0,-1 0-1 0 0,2-6 0 0 0,-2 8 251 0 0,-2 3-306 0 0,1 0 0 0 0,0 1 0 0 0,-1-1 0 0 0,1 0 0 0 0,0 0 1 0 0,0 1-1 0 0,0-1 0 0 0,1 1 0 0 0,-1-1 0 0 0,0 0 0 0 0,1 1 1 0 0,-1 5-1 0 0,0 27 63 0 0,2 0 0 0 0,1-1 0 0 0,2 1-1 0 0,1 0 1 0 0,11 38 0 0 0,60 171 756 0 0,-51-172-457 0 0,-3-12-63 0 0,-12-37-87 0 0,-1 1 1 0 0,-1 0-1 0 0,6 36 0 0 0,-14-58-239 0 0,0 0 0 0 0,0 0-1 0 0,0 0 1 0 0,0 0 0 0 0,-1 0 0 0 0,1 0 0 0 0,0-1-1 0 0,-1 1 1 0 0,0 0 0 0 0,1 0 0 0 0,-1 0 0 0 0,0 0-1 0 0,0 0 1 0 0,0-1 0 0 0,0 1 0 0 0,0 0 0 0 0,-1-1-1 0 0,1 1 1 0 0,0-1 0 0 0,-1 0 0 0 0,1 1 0 0 0,-1-1-1 0 0,1 0 1 0 0,-1 0 0 0 0,0 0 0 0 0,0 0 0 0 0,1 0-1 0 0,-1 0 1 0 0,0 0 0 0 0,0-1 0 0 0,0 1 0 0 0,0-1-1 0 0,-3 1 1 0 0,-9 3-205 0 0,0-2-1 0 0,-1 0 1 0 0,-22 1-1 0 0,20-2 152 0 0,-45 3-280 0 0,-211 21-621 0 0,206-16 1065 0 0,1 3 1 0 0,-68 22-1 0 0,132-33-56 0 0,1-1 0 0 0,-1 0 0 0 0,0 1 1 0 0,1-1-1 0 0,-1 1 0 0 0,1-1 0 0 0,-1 1 0 0 0,0 0 0 0 0,1 0 1 0 0,-1 0-1 0 0,1 0 0 0 0,0 0 0 0 0,-1 0 0 0 0,1 0 0 0 0,-2 3 1 0 0,3-4-4 0 0,0 1 1 0 0,1-1 0 0 0,-1 1-1 0 0,0-1 1 0 0,1 1 0 0 0,-1-1-1 0 0,0 1 1 0 0,1-1 0 0 0,-1 1 0 0 0,1-1-1 0 0,-1 1 1 0 0,1-1 0 0 0,-1 0-1 0 0,1 1 1 0 0,-1-1 0 0 0,1 0 0 0 0,-1 1-1 0 0,1-1 1 0 0,0 0 0 0 0,-1 0-1 0 0,1 0 1 0 0,-1 1 0 0 0,1-1 0 0 0,0 0-1 0 0,-1 0 1 0 0,2 0 0 0 0,59 6 1005 0 0,74-12 443 0 0,161-27 0 0 0,-244 25-1008 0 0,3-2-4627 0 0,-20-1-6673 0 0,-27 8 7935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8:13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122 167 644 0 0,'0'0'6597'0'0,"-15"35"292"0"0,7-16-4987 0 0,0 0-1 0 0,-1-1 1 0 0,-1 0-1 0 0,-1 0 1 0 0,-21 25 0 0 0,32-42-1800 0 0,-1-1 1 0 0,1 1 0 0 0,-1 0-1 0 0,1 0 1 0 0,-1-1 0 0 0,0 1-1 0 0,1-1 1 0 0,-1 1 0 0 0,0-1-1 0 0,0 1 1 0 0,1-1 0 0 0,-1 1-1 0 0,0-1 1 0 0,0 1 0 0 0,0-1-1 0 0,1 0 1 0 0,-1 1 0 0 0,0-1-1 0 0,0 0 1 0 0,0 0 0 0 0,0 0-1 0 0,0 0 1 0 0,0 0 0 0 0,-1 0-1 0 0,1 0-49 0 0,0-1-1 0 0,1 0 1 0 0,-1 1-1 0 0,1-1 1 0 0,-1 0-1 0 0,1 0 1 0 0,-1 1-1 0 0,1-1 1 0 0,-1 0-1 0 0,1 0 1 0 0,-1 1-1 0 0,1-1 1 0 0,0 0-1 0 0,0 0 0 0 0,0 0 1 0 0,-1 0-1 0 0,1 0 1 0 0,0 0-1 0 0,0-1 1 0 0,0-4-3 0 0,0 1 0 0 0,0-1 1 0 0,0 1-1 0 0,1-1 0 0 0,0 1 1 0 0,3-11-1 0 0,-3 12-35 0 0,1 0 1 0 0,0-1-1 0 0,0 1 1 0 0,0 0-1 0 0,0 0 0 0 0,1 1 1 0 0,0-1-1 0 0,-1 0 1 0 0,1 1-1 0 0,1 0 0 0 0,-1 0 1 0 0,0 0-1 0 0,1 0 0 0 0,-1 0 1 0 0,1 1-1 0 0,0-1 1 0 0,6-2-1 0 0,-5 4 18 0 0,0 0 1 0 0,0 1-1 0 0,-1-1 1 0 0,1 1-1 0 0,0 0 1 0 0,0 0-1 0 0,0 1 1 0 0,0-1-1 0 0,0 1 1 0 0,0 0-1 0 0,0 1 1 0 0,0-1-1 0 0,-1 1 1 0 0,1 0-1 0 0,6 3 1 0 0,50 29 358 0 0,22 9 155 0 0,-76-39-461 0 0,0-2-1 0 0,1 1 1 0 0,0-1 0 0 0,0 0-1 0 0,-1 0 1 0 0,1-1 0 0 0,0 0-1 0 0,14 0 1 0 0,-19-1-78 0 0,0-1 1 0 0,1 1-1 0 0,-1-1 0 0 0,0 0 1 0 0,0 0-1 0 0,0 0 1 0 0,0 0-1 0 0,0-1 0 0 0,0 1 1 0 0,0-1-1 0 0,-1 1 0 0 0,1-1 1 0 0,0 0-1 0 0,-1 0 1 0 0,0-1-1 0 0,1 1 0 0 0,1-3 1 0 0,0-1-8 0 0,0 1 1 0 0,0-1 0 0 0,-1 0 0 0 0,0 0-1 0 0,0 0 1 0 0,-1-1 0 0 0,4-11 0 0 0,-3 1-20 0 0,0 1 0 0 0,-1-1 0 0 0,-1 1 1 0 0,0-1-1 0 0,-4-32 0 0 0,3 42-174 0 0,-1-1 0 0 0,-1 1-1 0 0,0 0 1 0 0,0-1 0 0 0,0 1 0 0 0,-1 0 0 0 0,0 0 0 0 0,0 0 0 0 0,-1 1-1 0 0,1-1 1 0 0,-2 1 0 0 0,1 0 0 0 0,-8-8 0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8:15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2 161 272 0 0,'-1'-4'358'0'0,"1"1"0"0"0,0-1-1 0 0,0 1 1 0 0,0 0 0 0 0,0-1 0 0 0,1 1 0 0 0,-1-1-1 0 0,1 1 1 0 0,0 0 0 0 0,0 0 0 0 0,0-1-1 0 0,0 1 1 0 0,1 0 0 0 0,-1 0 0 0 0,1 0 0 0 0,0 0-1 0 0,0 0 1 0 0,0 1 0 0 0,0-1 0 0 0,1 1-1 0 0,-1-1 1 0 0,1 1 0 0 0,-1 0 0 0 0,1 0 0 0 0,0 0-1 0 0,0 0 1 0 0,3-2 0 0 0,12-7 923 0 0,0 0 1 0 0,38-15-1 0 0,-55 26-1209 0 0,14-6 715 0 0,1 0 1 0 0,-1 2-1 0 0,1-1 0 0 0,0 2 0 0 0,28-3 1 0 0,-41 6-616 0 0,1 0 1 0 0,-1 0 0 0 0,0 0-1 0 0,1 1 1 0 0,-1-1-1 0 0,0 1 1 0 0,0-1 0 0 0,1 1-1 0 0,-1 0 1 0 0,0 1 0 0 0,0-1-1 0 0,0 0 1 0 0,0 1 0 0 0,0 0-1 0 0,2 1 1 0 0,-3-1-92 0 0,0 0-1 0 0,-1 0 1 0 0,0 1 0 0 0,1-1 0 0 0,-1 0 0 0 0,0 0-1 0 0,0 1 1 0 0,0-1 0 0 0,0 0 0 0 0,-1 1 0 0 0,1-1-1 0 0,-1 1 1 0 0,1-1 0 0 0,-1 1 0 0 0,0 0 0 0 0,0-1-1 0 0,0 1 1 0 0,0-1 0 0 0,0 1 0 0 0,-1-1 0 0 0,1 1-1 0 0,-2 4 1 0 0,-2 6 40 0 0,0 1 1 0 0,-1-1-1 0 0,0 1 0 0 0,-1-2 1 0 0,0 1-1 0 0,-15 20 0 0 0,-56 64 290 0 0,55-73-262 0 0,2 1 0 0 0,0 0 1 0 0,-17 33-1 0 0,36-57-109 0 0,0 0 0 0 0,0 1 0 0 0,0-1 0 0 0,1 0 0 0 0,-1 1 1 0 0,0-1-1 0 0,1 0 0 0 0,0 1 0 0 0,-1-1 0 0 0,1 0 0 0 0,0 1 0 0 0,-1-1 0 0 0,1 1 0 0 0,0-1 0 0 0,0 1 1 0 0,0-1-1 0 0,0 1 0 0 0,1-1 0 0 0,-1 0 0 0 0,0 1 0 0 0,1-1 0 0 0,-1 1 0 0 0,1-1 0 0 0,-1 0 0 0 0,1 1 0 0 0,0 0 1 0 0,1 0 24 0 0,0-1 0 0 0,0 1 0 0 0,-1-1 0 0 0,1 0 0 0 0,0 0 0 0 0,1 1 0 0 0,-1-1 0 0 0,0-1 0 0 0,0 1 0 0 0,0 0 0 0 0,0 0 0 0 0,1-1 0 0 0,-1 1 0 0 0,4-1 0 0 0,12 1 249 0 0,-1-1 0 0 0,1 0 0 0 0,24-5 0 0 0,-33 4-244 0 0,29-3 118 0 0,1-3 0 0 0,-1-1 1 0 0,38-13-1 0 0,-37 6-4181 0 0,-3-5-4168 0 0,-27 14 5180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56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24 112 0 0,'2'-14'3275'0'0,"1"5"1622"0"0,-13 41 1835 0 0,-7 31-5690 0 0,15-57-888 0 0,0-2-7 0 0,0 0-1 0 0,1 0 1 0 0,-1 0-1 0 0,1 0 1 0 0,0 0-1 0 0,1 0 1 0 0,-1 0-1 0 0,1 0 1 0 0,0 0-1 0 0,0 0 1 0 0,0 0-1 0 0,0 0 1 0 0,1 0 0 0 0,-1 0-1 0 0,1 0 1 0 0,1 5-1 0 0,-1-9-67 0 0,0 1 0 0 0,0 0 0 0 0,0 0 0 0 0,0-1 0 0 0,1 1 0 0 0,-1-1 0 0 0,0 1 0 0 0,0-1 0 0 0,0 1 0 0 0,0-1 0 0 0,0 0 0 0 0,1 1 0 0 0,-1-1 0 0 0,0 0 0 0 0,0 0 0 0 0,1 0 0 0 0,1 0 0 0 0,28-1 837 0 0,-23 1-733 0 0,71 1 1268 0 0,-77-1-1317 0 0,24 2-296 0 0,-12 1-6552 0 0,-8-2 1782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8:15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1 198 6525 0 0,'2'-26'5261'0'0,"10"-51"1"0"0,-10 67-4577 0 0,1 0 0 0 0,0 0 0 0 0,0 1 0 0 0,1-1 0 0 0,0 1 0 0 0,1 0 0 0 0,0 0 0 0 0,8-9 0 0 0,-7 55 1751 0 0,-2 0-10313 0 0,-1-33 4912 0 0,1 1 427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8:15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0 600 0 0,'1'0'307'0'0,"-1"1"1"0"0,1-1-1 0 0,0 0 0 0 0,-1 1 1 0 0,1-1-1 0 0,-1 0 0 0 0,1 1 0 0 0,0-1 1 0 0,-1 0-1 0 0,1 1 0 0 0,-1-1 1 0 0,0 1-1 0 0,1-1 0 0 0,-1 1 0 0 0,1 0 1 0 0,-1-1-1 0 0,0 1 0 0 0,1-1 1 0 0,-1 1-1 0 0,0 0 0 0 0,1-1 0 0 0,-1 1 1 0 0,0-1-1 0 0,0 1 0 0 0,0 0 1 0 0,0-1-1 0 0,0 1 0 0 0,0 0 1 0 0,0 0-1 0 0,-8 25 3610 0 0,-25 23-1432 0 0,30-46-1954 0 0,-69 78 2233 0 0,52-61-1861 0 0,0 1-1 0 0,2 1 1 0 0,0 0 0 0 0,2 1-1 0 0,-21 39 1 0 0,36-61-819 0 0,0 1 1 0 0,0 0 0 0 0,0 0 0 0 0,1 0 0 0 0,-1 1 0 0 0,0-1 0 0 0,1 0-1 0 0,0 0 1 0 0,-1 0 0 0 0,1 0 0 0 0,0 0 0 0 0,0 1 0 0 0,0-1 0 0 0,1 0-1 0 0,-1 0 1 0 0,0 0 0 0 0,1 0 0 0 0,0 0 0 0 0,-1 0 0 0 0,1 1-1 0 0,2 2 1 0 0,-1-2-7 0 0,0-1 0 0 0,0 1-1 0 0,1-1 1 0 0,0 1 0 0 0,-1-1 0 0 0,1 0-1 0 0,0 0 1 0 0,0 0 0 0 0,0-1 0 0 0,0 1-1 0 0,0-1 1 0 0,5 2 0 0 0,10 3 67 0 0,0-2 1 0 0,0 0-1 0 0,0-2 0 0 0,20 2 1 0 0,-29-4-87 0 0,26 3-853 0 0,54-4 0 0 0,-26-8-2542 0 0,-8-10-5077 0 0,-46 13 5796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8:16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1 464 0 0,'-13'3'8186'0'0,"-1"3"-4634"0"0,-20 43 4586 0 0,-8 34-3314 0 0,15-26-2285 0 0,24-53-2523 0 0,-12 29 910 0 0,12-12-6167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8:16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0 361 624 0 0,'123'20'8174'0'0,"55"29"-1464"0"0,12 3-1822 0 0,-153-43-3504 0 0,-28-5-761 0 0,0-1 0 0 0,0-1 0 0 0,0 0-1 0 0,0 0 1 0 0,0-1 0 0 0,1 0 0 0 0,-1 0-1 0 0,0-1 1 0 0,12-2 0 0 0,-21 1-490 0 0,1-1 1 0 0,-2 0 0 0 0,1 1-1 0 0,0-1 1 0 0,0 1-1 0 0,0-1 1 0 0,-1 0-1 0 0,1 1 1 0 0,-1-1 0 0 0,1 1-1 0 0,-1-1 1 0 0,0 1-1 0 0,1-1 1 0 0,-3-1-1 0 0,3 3-125 0 0,-18-34 540 0 0,6 14-271 0 0,2-1 1 0 0,0 0-1 0 0,-10-32 1 0 0,18 46-239 0 0,0-1 1 0 0,1 0 0 0 0,0 0-1 0 0,0 0 1 0 0,1 0-1 0 0,0 0 1 0 0,0 0-1 0 0,1 1 1 0 0,0-1-1 0 0,0 0 1 0 0,1 0 0 0 0,0 1-1 0 0,1-1 1 0 0,3-7-1 0 0,0 2-21 0 0,1 1 0 0 0,0 0 0 0 0,1 0 1 0 0,0 1-1 0 0,1 0 0 0 0,0 1 0 0 0,1 0 0 0 0,0 0 0 0 0,0 1 0 0 0,1 0 0 0 0,1 1 0 0 0,-1 1 0 0 0,1-1 0 0 0,16-6 0 0 0,-8 5 7 0 0,1 1 0 0 0,0 0 0 0 0,1 2 1 0 0,0 0-1 0 0,0 2 0 0 0,0 0 0 0 0,0 2 0 0 0,27-1 0 0 0,-45 3-25 0 0,1 0 0 0 0,-1 0 0 0 0,1 0 0 0 0,0 1 0 0 0,-1 0 0 0 0,1 0 0 0 0,-1 0 0 0 0,0 0 0 0 0,1 1 0 0 0,-1-1 0 0 0,0 1 0 0 0,0 0 0 0 0,0 0 0 0 0,0 1 0 0 0,4 2 0 0 0,-7-3 0 0 0,1 1 0 0 0,0-1 0 0 0,-1 0 0 0 0,1 0 0 0 0,-1 1 0 0 0,0-1 0 0 0,0 1 0 0 0,0-1 0 0 0,0 1 0 0 0,-1 0 0 0 0,1-1 0 0 0,0 1 0 0 0,-1 0 0 0 0,0-1 0 0 0,0 1 0 0 0,0 0 0 0 0,0 0 0 0 0,0-1 0 0 0,0 1 0 0 0,-1 0 0 0 0,1 0 0 0 0,-1-1 0 0 0,0 1 0 0 0,0-1 0 0 0,0 1 0 0 0,-2 3 0 0 0,-10 22 0 0 0,-1-1 0 0 0,-30 45 0 0 0,28-48 0 0 0,1 0 0 0 0,0 1 0 0 0,-17 46 0 0 0,31-68 0 0 0,0-1 0 0 0,0 0 0 0 0,1 1 0 0 0,-1-1 0 0 0,1 1 0 0 0,-1-1 0 0 0,1 1 0 0 0,0-1 0 0 0,0 1 0 0 0,0-1 0 0 0,1 1 0 0 0,-1-1 0 0 0,0 1 0 0 0,1-1 0 0 0,0 1 0 0 0,-1-1 0 0 0,1 0 0 0 0,0 1 0 0 0,0-1 0 0 0,1 0 0 0 0,1 3 0 0 0,0-2 0 0 0,0 1 0 0 0,0-1 0 0 0,1 0 0 0 0,-1 0 0 0 0,1-1 0 0 0,0 1 0 0 0,-1-1 0 0 0,1 0 0 0 0,0 0 0 0 0,1 0 0 0 0,4 1 0 0 0,9 2 0 0 0,0 0 0 0 0,0-2 0 0 0,1 0 0 0 0,31 0 0 0 0,-20-3-449 0 0,0-2 0 0 0,0 0 0 0 0,0-3 0 0 0,31-7 0 0 0,-56 11-1364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40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25 272 0 0,'-14'-24'8817'0'0,"-13"67"-4406"0"0,12-9-3421 0 0,2 1 0 0 0,1 1-1 0 0,2 0 1 0 0,-9 55 0 0 0,16-68-629 0 0,1 0 0 0 0,0 1-1 0 0,2-1 1 0 0,1 0 0 0 0,0 0 0 0 0,2 1-1 0 0,1-1 1 0 0,8 30 0 0 0,-9-45-239 0 0,0 1 0 0 0,0-1 0 0 0,1 1 0 0 0,0-1 0 0 0,1 0 0 0 0,0-1 0 0 0,0 1 0 0 0,0-1 0 0 0,1 0 0 0 0,0 0 1 0 0,1-1-1 0 0,0 1 0 0 0,-1-2 0 0 0,2 1 0 0 0,-1-1 0 0 0,1 0 0 0 0,0 0 0 0 0,0-1 0 0 0,0 0 0 0 0,0-1 0 0 0,1 1 0 0 0,0-2 0 0 0,-1 1 0 0 0,1-1 0 0 0,0-1 0 0 0,0 1 0 0 0,0-1 0 0 0,16-1 0 0 0,-6-1-25 0 0,-1 0-1 0 0,1-1 0 0 0,-1-1 0 0 0,0-1 1 0 0,30-9-1 0 0,-26 5-676 0 0,0-1 0 0 0,-1-1 1 0 0,-1-1-1 0 0,20-13 0 0 0,-28 13-1808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40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58 107 32 0 0,'-35'-13'4563'0'0,"13"4"5069"0"0,22 8-9351 0 0,1 0 0 0 0,-1 0 0 0 0,1 0 0 0 0,0 0 0 0 0,-1 1 1 0 0,1-1-1 0 0,0 0 0 0 0,0 1 0 0 0,0-1 0 0 0,-1 0 0 0 0,1 1 1 0 0,0-1-1 0 0,0 1 0 0 0,0-1 0 0 0,0 1 0 0 0,0 0 0 0 0,0-1 0 0 0,0 1 1 0 0,0 0-1 0 0,0 0 0 0 0,0 0 0 0 0,2-1 0 0 0,32-1 1478 0 0,101-13 1866 0 0,-120 12-4347 0 0,0-1-1 0 0,0 0 1 0 0,20-9 0 0 0,-19 2-1375 0 0,-10-1-5707 0 0,-6 4 5526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40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65 183 536 0 0,'-19'-9'2002'0'0,"-8"-5"2108"0"0,8-5 3281 0 0,19 18-7201 0 0,0 0-1 0 0,0 0 0 0 0,1 0 0 0 0,-1 0 1 0 0,0 0-1 0 0,0 0 0 0 0,1 0 0 0 0,-1 1 1 0 0,0-1-1 0 0,1 0 0 0 0,-1 0 0 0 0,1 0 1 0 0,0 0-1 0 0,-1 1 0 0 0,1-1 0 0 0,-1 0 0 0 0,1 1 1 0 0,0-1-1 0 0,0 0 0 0 0,-1 1 0 0 0,1-1 1 0 0,0 1-1 0 0,0-1 0 0 0,1 0 0 0 0,22-14 1470 0 0,-22 14-1438 0 0,38-18 705 0 0,0 2-1 0 0,2 1 1 0 0,0 3 0 0 0,0 1-1 0 0,1 2 1 0 0,60-6 0 0 0,-98 15-1358 0 0,0 1-1 0 0,0 0 1 0 0,0 0 0 0 0,0 1-1 0 0,0-1 1 0 0,0 1 0 0 0,0 0-1 0 0,6 3 1 0 0,23 9-6653 0 0,-31-12 6221 0 0,11 6-1757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41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5897 0 0,'-1'61'8116'0'0,"0"-1"-3440"0"0,-15 219 1850 0 0,10-231-4436 0 0,5-39-436 0 0,3-30-1280 0 0,12-63-214 0 0,-12 77-140 0 0,0-1 0 0 0,0 1 0 0 0,1 0 0 0 0,0-1 0 0 0,0 1 0 0 0,1 1-1 0 0,0-1 1 0 0,8-10 0 0 0,-11 16-7 0 0,0 0 0 0 0,0 0 0 0 0,1 0-1 0 0,-1 0 1 0 0,0 0 0 0 0,1 1 0 0 0,-1-1 0 0 0,0 0 0 0 0,1 1 0 0 0,-1-1-1 0 0,1 1 1 0 0,-1 0 0 0 0,1-1 0 0 0,-1 1 0 0 0,1 0 0 0 0,-1 0 0 0 0,1 0-1 0 0,-1 0 1 0 0,1 0 0 0 0,-1 0 0 0 0,1 1 0 0 0,-1-1 0 0 0,1 0-1 0 0,-1 1 1 0 0,1-1 0 0 0,-1 1 0 0 0,0-1 0 0 0,3 2 0 0 0,42 28 224 0 0,-33-21-180 0 0,13 9-12 0 0,9 8 100 0 0,2-3 1 0 0,47 23-1 0 0,-73-40-182 0 0,0-2 0 0 0,1 1 0 0 0,-1-2 0 0 0,1 1 0 0 0,-1-2 0 0 0,1 0 1 0 0,0 0-1 0 0,0-1 0 0 0,0 0 0 0 0,0-1 0 0 0,0 0 0 0 0,0-1 0 0 0,13-3 0 0 0,-22 4 16 0 0,0-1 0 0 0,-1 0-1 0 0,1 0 1 0 0,0 0 0 0 0,-1 0-1 0 0,1 0 1 0 0,-1 0-1 0 0,1-1 1 0 0,-1 1 0 0 0,0-1-1 0 0,0 0 1 0 0,1 1 0 0 0,-1-1-1 0 0,0 0 1 0 0,-1 0-1 0 0,1-1 1 0 0,0 1 0 0 0,0 0-1 0 0,-1-1 1 0 0,3-4 0 0 0,-3 2 4 0 0,1 1 1 0 0,-1-1 0 0 0,-1 0-1 0 0,1 0 1 0 0,0 0 0 0 0,-1 0-1 0 0,0 1 1 0 0,0-1 0 0 0,-1 0-1 0 0,0 0 1 0 0,-1-6 0 0 0,-1-3-2 0 0,-2 0 1 0 0,0 0 0 0 0,0 0-1 0 0,-1 1 1 0 0,-1-1 0 0 0,0 2-1 0 0,-12-16 1 0 0,9 17 52 0 0,0 0 0 0 0,-1 0 0 0 0,-22-16 0 0 0,-19-20-3609 0 0,74 51-8739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41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5 576 0 0,'0'0'354'0'0,"-1"-1"1"0"0,0 1-1 0 0,0-1 0 0 0,1 1 1 0 0,-1-1-1 0 0,0 1 0 0 0,0 0 1 0 0,1 0-1 0 0,-1-1 0 0 0,0 1 1 0 0,0 0-1 0 0,0 0 0 0 0,1 0 1 0 0,-1 0-1 0 0,0 0 0 0 0,0 0 1 0 0,0 0-1 0 0,0 0 0 0 0,1 0 1 0 0,-1 0-1 0 0,0 0 0 0 0,0 1 1 0 0,0-1-1 0 0,1 0 0 0 0,-1 0 1 0 0,0 1-1 0 0,0-1 0 0 0,1 1 1 0 0,-2 0-1 0 0,0 0 107 0 0,1 1 0 0 0,-1 0 1 0 0,0 0-1 0 0,1 0 0 0 0,0 0 0 0 0,-1 1 0 0 0,1-1 0 0 0,0 0 1 0 0,0 0-1 0 0,-1 4 0 0 0,-12 63 2708 0 0,13-62-2575 0 0,-1 6-434 0 0,-2 13 1228 0 0,2 0 1 0 0,0 38-1 0 0,2-56-1307 0 0,1 1-1 0 0,0-1 1 0 0,1 0-1 0 0,4 15 0 0 0,-4-19-447 0 0,0 1-1 0 0,0-1 0 0 0,0 0 0 0 0,1 0 0 0 0,-1 0 0 0 0,1 0 0 0 0,0-1 0 0 0,0 1 0 0 0,6 5 1 0 0,-2-5-5727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41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78 856 0 0,'-44'-9'3224'0'0,"9"2"943"0"0,1-4 7128 0 0,94-7-7456 0 0,20 4-1944 0 0,151-5-1 0 0,-127 21-4990 0 0,-1 5-4981 0 0,-69-3 5333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4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387 103 304 0 0,'0'-8'1484'0'0,"0"0"-1"0"0,-1 0 1 0 0,1 0 0 0 0,-1 0-1 0 0,-4-14 1 0 0,4 20-1261 0 0,0 0 1 0 0,0-1-1 0 0,0 1 1 0 0,-1 0-1 0 0,1 0 1 0 0,0 0-1 0 0,-1 0 1 0 0,1 0-1 0 0,-1 0 1 0 0,0 1-1 0 0,1-1 1 0 0,-1 1-1 0 0,0-1 1 0 0,0 1-1 0 0,0-1 0 0 0,0 1 1 0 0,-1 0-1 0 0,1 0 1 0 0,0 0-1 0 0,0 0 1 0 0,-1 1-1 0 0,1-1 1 0 0,0 0-1 0 0,-3 1 1 0 0,-7-2 45 0 0,0 1 0 0 0,0 1 0 0 0,-1 0 0 0 0,1 1 1 0 0,0 0-1 0 0,0 1 0 0 0,0 0 0 0 0,1 1 0 0 0,-1 0 0 0 0,0 1 1 0 0,1 0-1 0 0,0 1 0 0 0,0 0 0 0 0,0 1 0 0 0,1 0 0 0 0,0 0 1 0 0,0 1-1 0 0,0 1 0 0 0,1 0 0 0 0,0 0 0 0 0,-14 17 0 0 0,15-15-79 0 0,0 1 0 0 0,0-1 0 0 0,1 1 0 0 0,0 1 0 0 0,1-1 1 0 0,1 1-1 0 0,0 0 0 0 0,0 0 0 0 0,1 1 0 0 0,0-1 0 0 0,2 1 0 0 0,-1 0 0 0 0,1 0 0 0 0,1 0 0 0 0,0 0 0 0 0,1 0 0 0 0,1 0 0 0 0,0 0 0 0 0,0 0 0 0 0,4 13 0 0 0,0-10 7 0 0,-1-1 0 0 0,2 0 0 0 0,0 0 0 0 0,1-1 0 0 0,0 0 0 0 0,1 0 0 0 0,1-1 0 0 0,0 1 0 0 0,17 17 0 0 0,-20-24-125 0 0,2-1-1 0 0,-1 1 0 0 0,1-1 0 0 0,0-1 0 0 0,0 0 0 0 0,0 0 0 0 0,1 0 0 0 0,0-1 0 0 0,0-1 0 0 0,0 1 0 0 0,0-1 0 0 0,1-1 0 0 0,-1 0 0 0 0,1 0 0 0 0,-1-1 0 0 0,19 0 0 0 0,-18-1-27 0 0,1 0 0 0 0,0-1-1 0 0,0-1 1 0 0,-1 0 0 0 0,17-5-1 0 0,-24 7-38 0 0,0-1 0 0 0,0-1-1 0 0,0 1 1 0 0,0 0 0 0 0,0-1 0 0 0,-1 1-1 0 0,1-1 1 0 0,0 0 0 0 0,-1 0-1 0 0,1 0 1 0 0,-1 0 0 0 0,0-1 0 0 0,1 1-1 0 0,-1 0 1 0 0,0-1 0 0 0,-1 0 0 0 0,1 1-1 0 0,0-1 1 0 0,-1 0 0 0 0,1 0-1 0 0,-1 0 1 0 0,1-5 0 0 0,-2 7-6 0 0,1-1 0 0 0,-1 1 0 0 0,0-1 0 0 0,0 1 0 0 0,0-1 0 0 0,0 1 0 0 0,-1-1 0 0 0,1 1 0 0 0,0-1 0 0 0,-1 1 0 0 0,1-1 1 0 0,-1 1-1 0 0,1 0 0 0 0,-1-1 0 0 0,0 1 0 0 0,1 0 0 0 0,-1 0 0 0 0,0-1 0 0 0,0 1 0 0 0,0 0 0 0 0,0 0 0 0 0,0 0 0 0 0,0 0 0 0 0,0 0 0 0 0,-1 0 0 0 0,-1-1 0 0 0,-28-11-16 0 0,22 11 20 0 0,0 1 0 0 0,0 0 1 0 0,0 0-1 0 0,0 1 0 0 0,0 0 1 0 0,0 1-1 0 0,1 0 0 0 0,-1 0 1 0 0,0 1-1 0 0,-17 6 0 0 0,16-5-81 0 0,0 1 0 0 0,0 0-1 0 0,1 1 1 0 0,0 0 0 0 0,-1 1-1 0 0,2-1 1 0 0,-1 2 0 0 0,1-1-1 0 0,-8 9 1 0 0,15-14-61 0 0,0-1 0 0 0,1 1 0 0 0,-1 0 1 0 0,0 0-1 0 0,1 0 0 0 0,-1 0 0 0 0,1 0 0 0 0,-1 0 1 0 0,1 0-1 0 0,-1 0 0 0 0,1 0 0 0 0,0 0 0 0 0,-1 0 0 0 0,1 0 1 0 0,0 0-1 0 0,0 1 0 0 0,0-1 0 0 0,0 0 0 0 0,0 0 1 0 0,0 0-1 0 0,0 0 0 0 0,1 1 0 0 0,-1 0-368 0 0,1-1 1 0 0,-1 1-1 0 0,1-1 0 0 0,0 0 0 0 0,0 1 1 0 0,0-1-1 0 0,-1 0 0 0 0,1 0 1 0 0,0 0-1 0 0,1 1 0 0 0,-1-1 0 0 0,0 0 1 0 0,0-1-1 0 0,0 1 0 0 0,3 2 0 0 0,7 2-2263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42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419 1 8 0 0,'-6'0'448'0'0,"-50"4"4199"0"0,-81 15 0 0 0,120-16-3761 0 0,1 1 0 0 0,0 1 0 0 0,0 1 0 0 0,0 0 0 0 0,1 1 0 0 0,0 1 0 0 0,0 0 0 0 0,1 1 0 0 0,-20 16 0 0 0,30-23-566 0 0,1 1 1 0 0,-1 1-1 0 0,1-1 0 0 0,0 0 0 0 0,-1 1 0 0 0,2 0 0 0 0,-1 0 0 0 0,0 0 0 0 0,1 0 0 0 0,-1 0 0 0 0,1 0 0 0 0,1 1 0 0 0,-1-1 0 0 0,0 1 1 0 0,1-1-1 0 0,0 1 0 0 0,0 0 0 0 0,1-1 0 0 0,-1 1 0 0 0,1 0 0 0 0,0 8 0 0 0,2-7-118 0 0,-1-1 0 0 0,1 0 0 0 0,0 1 0 0 0,0-1 0 0 0,1 0 0 0 0,-1 0 0 0 0,1 0 0 0 0,1-1 0 0 0,-1 1 0 0 0,0-1 0 0 0,1 0 0 0 0,0 0 1 0 0,0 0-1 0 0,0 0 0 0 0,1 0 0 0 0,-1-1 0 0 0,11 6 0 0 0,-2-2 86 0 0,0 0 1 0 0,1 0-1 0 0,1-1 1 0 0,-1-1-1 0 0,1 0 1 0 0,22 3-1 0 0,-29-6-234 0 0,0-1 0 0 0,0 0 0 0 0,0 0 0 0 0,0-1 0 0 0,0-1 0 0 0,1 1 0 0 0,-1-1-1 0 0,0 0 1 0 0,0-1 0 0 0,0 0 0 0 0,0 0 0 0 0,-1-1 0 0 0,16-7 0 0 0,-21 9-83 0 0,0-1 1 0 0,0 1-1 0 0,0-1 0 0 0,0 1 0 0 0,0-1 1 0 0,0 0-1 0 0,0 0 0 0 0,0 0 1 0 0,-1 0-1 0 0,1 0 0 0 0,-1-1 0 0 0,1 1 1 0 0,-1 0-1 0 0,0-1 0 0 0,0 1 1 0 0,0-1-1 0 0,-1 1 0 0 0,1-1 1 0 0,0-3-1 0 0,0 1-39 0 0,-1-1 0 0 0,0 0 0 0 0,0 1 0 0 0,-1-1 0 0 0,0 1 0 0 0,0-1 0 0 0,0 1 0 0 0,-4-10 0 0 0,-1 0-197 0 0,0 1 1 0 0,-1 1-1 0 0,-1-1 1 0 0,0 1-1 0 0,-18-22 1 0 0,4 15-518 0 0,17 16 51 0 0,1 1-1 0 0,-1-1 1 0 0,1 0-1 0 0,0 0 1 0 0,1-1 0 0 0,-6-7-1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42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6685 0 0,'2'1'687'0'0,"-1"-1"0"0"0,0 1 0 0 0,1 0 1 0 0,-1 0-1 0 0,0-1 0 0 0,0 1 0 0 0,1 0 1 0 0,-1 0-1 0 0,0 0 0 0 0,0 0 1 0 0,0 1-1 0 0,0-1 0 0 0,0 0 0 0 0,0 0 1 0 0,-1 1-1 0 0,2 0 0 0 0,6 29 4159 0 0,-11 39-3390 0 0,2-52-32 0 0,0 1-703 0 0,-1 0 1 0 0,0-1-1 0 0,-7 23 0 0 0,11-55-1240 0 0,-2 11 500 0 0,0 1 0 0 0,0 0 1 0 0,0 0-1 0 0,1 0 0 0 0,-1 0 0 0 0,1 0 1 0 0,-1 0-1 0 0,1 0 0 0 0,-1-1 1 0 0,1 2-1 0 0,0-1 0 0 0,0 0 1 0 0,0 0-1 0 0,0 0 0 0 0,1 0 1 0 0,-1 1-1 0 0,0-1 0 0 0,1 0 1 0 0,-1 1-1 0 0,1-1 0 0 0,0 1 1 0 0,-1 0-1 0 0,4-2 0 0 0,0 0 24 0 0,-1 1 0 0 0,1 0 0 0 0,0 1 0 0 0,0-1 0 0 0,0 1-1 0 0,0 0 1 0 0,0 0 0 0 0,0 0 0 0 0,0 1 0 0 0,0 0 0 0 0,1 0 0 0 0,-1 0 0 0 0,0 1-1 0 0,0-1 1 0 0,0 1 0 0 0,0 1 0 0 0,8 2 0 0 0,10 4 143 0 0,0 2-1 0 0,32 17 1 0 0,-25-11 15 0 0,-6-4-24 0 0,84 38 499 0 0,-97-46-594 0 0,-1-1 0 0 0,1 0 0 0 0,0 0 1 0 0,0-1-1 0 0,0 0 0 0 0,1-1 0 0 0,-1-1 0 0 0,14 0 0 0 0,-24 0-54 0 0,0 0-1 0 0,0 0 1 0 0,0 0 0 0 0,0-1 0 0 0,0 1 0 0 0,0 0-1 0 0,0-1 1 0 0,0 1 0 0 0,0-1 0 0 0,0 1 0 0 0,-1-1 0 0 0,1 1-1 0 0,0-1 1 0 0,0 1 0 0 0,0-1 0 0 0,-1 0 0 0 0,1 1-1 0 0,0-1 1 0 0,-1 0 0 0 0,1 0 0 0 0,0 0 0 0 0,-1 0 0 0 0,1 1-1 0 0,-1-1 1 0 0,1 0 0 0 0,0-2 0 0 0,-1 0-3 0 0,1 0 0 0 0,-1 0 0 0 0,1 0 1 0 0,-1-1-1 0 0,0 1 0 0 0,0 0 0 0 0,-1 0 0 0 0,1 0 0 0 0,-1-4 1 0 0,-4-10-15 0 0,0 0 0 0 0,-11-25 0 0 0,11 32-2 0 0,-77-188-2242 0 0,82 198 1684 0 0,18 0-797 0 0,0 1 0 0 0,0 1 0 0 0,0 1 0 0 0,-1 0 1 0 0,18 6-1 0 0,28 6-2843 0 0,-16-8 1830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43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388 43 6501 0 0,'-4'-1'710'0'0,"-92"-25"9343"0"0,72 21-8144 0 0,0 1-1 0 0,-35-2 1 0 0,48 6-1466 0 0,1 0 0 0 0,0 0 0 0 0,0 1 0 0 0,0 1 1 0 0,0 0-1 0 0,0 0 0 0 0,-19 7 0 0 0,24-6-208 0 0,-1 0-1 0 0,1 0 0 0 0,0 0 1 0 0,0 0-1 0 0,0 1 0 0 0,0 0 1 0 0,1 0-1 0 0,0 0 1 0 0,-1 1-1 0 0,1-1 0 0 0,1 1 1 0 0,-1 0-1 0 0,1 0 0 0 0,-4 9 1 0 0,4-9-175 0 0,2 1 0 0 0,-1 0 0 0 0,0-1 0 0 0,1 1 0 0 0,0 0 0 0 0,1 0 0 0 0,-1 0-1 0 0,1 0 1 0 0,0 0 0 0 0,1 0 0 0 0,-1 0 0 0 0,1 0 0 0 0,1-1 0 0 0,-1 1 0 0 0,1 0 0 0 0,0 0 0 0 0,0-1 0 0 0,0 1 0 0 0,1-1 0 0 0,0 0 0 0 0,0 0 0 0 0,0 0 0 0 0,1 0 0 0 0,4 4 0 0 0,0 2 62 0 0,1 0-1 0 0,1-1 1 0 0,0-1 0 0 0,0 0-1 0 0,1 0 1 0 0,0-1 0 0 0,1 0 0 0 0,0-1-1 0 0,17 7 1 0 0,-11-6-1255 0 0,1-2 0 0 0,0 0 1 0 0,0-2-1 0 0,0 0 0 0 0,1-1 0 0 0,-1-1 0 0 0,1 0 0 0 0,0-2 1 0 0,-1 0-1 0 0,37-6 0 0 0,-20-1-2347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43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24 500 0 0,'-5'-3'1142'0'0,"-1"0"0"0"0,1 0 0 0 0,0 0 0 0 0,-1 1 0 0 0,1 0 0 0 0,-1 0 0 0 0,0 1 0 0 0,0 0 0 0 0,0 0 0 0 0,-11-1 0 0 0,15 2-559 0 0,-1 1 0 0 0,0-1 0 0 0,1 1 0 0 0,-1-1 0 0 0,1 1 0 0 0,-1 0 0 0 0,1 0 0 0 0,-1 0 0 0 0,1 0 0 0 0,0 1 0 0 0,0-1 0 0 0,-1 1 0 0 0,-2 2 0 0 0,-17 25 2003 0 0,15-17-2221 0 0,1 1 0 0 0,0 0 0 0 0,1 0 0 0 0,0 1 0 0 0,1 0 0 0 0,0-1 0 0 0,1 2 0 0 0,1-1 0 0 0,0 0 1 0 0,1 0-1 0 0,1 0 0 0 0,1 16 0 0 0,0-22-197 0 0,0-1 1 0 0,1 0-1 0 0,-1 1 1 0 0,2-1-1 0 0,-1 0 0 0 0,1 0 1 0 0,0 0-1 0 0,0 0 1 0 0,1-1-1 0 0,-1 1 1 0 0,2-1-1 0 0,-1 0 1 0 0,1 0-1 0 0,0-1 1 0 0,0 1-1 0 0,0-1 0 0 0,1 0 1 0 0,0-1-1 0 0,0 1 1 0 0,0-1-1 0 0,0 0 1 0 0,1 0-1 0 0,0-1 1 0 0,13 5-1 0 0,-11-5-446 0 0,0-1-1 0 0,1 0 1 0 0,-1 0 0 0 0,1-1 0 0 0,-1 0-1 0 0,1-1 1 0 0,0 0 0 0 0,-1 0 0 0 0,1-1-1 0 0,0 0 1 0 0,-1-1 0 0 0,1 0-1 0 0,-1 0 1 0 0,13-6 0 0 0,-10 3-276 0 0,1-1-1 0 0,-1 0 1 0 0,-1-1-1 0 0,0 0 1 0 0,0-1-1 0 0,0 0 1 0 0,-1-1 0 0 0,0 0-1 0 0,17-20 1 0 0,-23 17-6131 0 0,-2 7 3882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43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43 456 0 0,'-26'2'89'0'0,"-10"-6"15968"0"0,70-2-12445 0 0,94-16 1181 0 0,-74 9-8457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44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95 128 0 0,'-31'-6'1567'0'0,"2"0"1638"0"0,4-4 3527 0 0,24 3-1397 0 0,10-1-3440 0 0,13-3 104 0 0,5 1-751 0 0,0 2 0 0 0,1 0 0 0 0,-1 2 0 0 0,2 2-1 0 0,28-3 1 0 0,148 3-467 0 0,-142 5-2631 0 0,94 3-9254 0 0,-115-7 8330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44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378 43 468 0 0,'-20'-8'1618'0'0,"-1"0"-1"0"0,0 1 1 0 0,0 1-1 0 0,-35-6 1 0 0,50 12-995 0 0,1-1 0 0 0,-1 1 0 0 0,0 0 0 0 0,1 0 1 0 0,-1 1-1 0 0,1-1 0 0 0,-1 1 0 0 0,1 0 0 0 0,-1 1 0 0 0,-8 3 0 0 0,11-4-342 0 0,1 1-1 0 0,0 0 0 0 0,-1-1 1 0 0,1 1-1 0 0,0 0 0 0 0,0 0 1 0 0,0 0-1 0 0,0 0 0 0 0,1 0 1 0 0,-1 0-1 0 0,0 1 0 0 0,1-1 1 0 0,0 1-1 0 0,-1-1 0 0 0,1 1 1 0 0,0-1-1 0 0,0 1 0 0 0,0 0 1 0 0,1-1-1 0 0,-1 1 0 0 0,1 0 1 0 0,-1 4-1 0 0,1-1 5 0 0,1 0 0 0 0,-1-1 0 0 0,1 1 0 0 0,0-1 0 0 0,0 1 0 0 0,0-1-1 0 0,1 1 1 0 0,0-1 0 0 0,0 0 0 0 0,4 7 0 0 0,31 49 1070 0 0,-27-47-905 0 0,38 57 958 0 0,-21-34-700 0 0,-1 1 1 0 0,-2 1-1 0 0,22 51 1 0 0,-44-86-681 0 0,0 0 1 0 0,0 0-1 0 0,-1 1 1 0 0,0-1-1 0 0,1 0 1 0 0,-2 1-1 0 0,1-1 0 0 0,0 1 1 0 0,-1-1-1 0 0,0 1 1 0 0,0-1-1 0 0,0 1 1 0 0,0-1-1 0 0,-1 0 1 0 0,0 1-1 0 0,0-1 1 0 0,0 1-1 0 0,0-1 0 0 0,-1 0 1 0 0,0 0-1 0 0,0 0 1 0 0,0 0-1 0 0,0 0 1 0 0,-1 0-1 0 0,1 0 1 0 0,-1-1-1 0 0,0 1 1 0 0,-6 4-1 0 0,2-2-34 0 0,-1-1 1 0 0,0 0-1 0 0,0-1 0 0 0,0 0 0 0 0,-1 0 1 0 0,1-1-1 0 0,-1 0 0 0 0,0 0 0 0 0,0-1 1 0 0,0 0-1 0 0,-1-1 0 0 0,1 0 0 0 0,-11 0 1 0 0,2 0-247 0 0,-9 0 118 0 0,-51-4-1 0 0,72 2-293 0 0,0 0 0 0 0,0 0 0 0 0,0 0-1 0 0,0 0 1 0 0,0-1 0 0 0,1 0 0 0 0,-1 0 0 0 0,1-1-1 0 0,-1 0 1 0 0,1 0 0 0 0,0 0 0 0 0,0 0 0 0 0,0-1-1 0 0,-7-6 1 0 0,10 0-5886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44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90 908 0 0,'-2'-1'1534'0'0,"2"1"-1022"0"0,-1-1-1 0 0,0 1 1 0 0,1 0-1 0 0,-1 0 1 0 0,0-1-1 0 0,1 1 1 0 0,-1 0-1 0 0,0 0 0 0 0,1 0 1 0 0,-1 0-1 0 0,0 0 1 0 0,1 0-1 0 0,-1 0 1 0 0,0 0-1 0 0,1 0 1 0 0,-1 0-1 0 0,0 0 0 0 0,1 1 1 0 0,-1-1-1 0 0,-1 1 1 0 0,2 11 6135 0 0,1-9-6261 0 0,0-1 1 0 0,1 1-1 0 0,-1-1 1 0 0,0 0-1 0 0,1 0 1 0 0,-1 0-1 0 0,1 0 1 0 0,0 0-1 0 0,-1 0 1 0 0,1 0-1 0 0,0 0 1 0 0,3 2-1 0 0,1-2-75 0 0,-1 0-1 0 0,0-1 1 0 0,1 1-1 0 0,-1-1 1 0 0,1 0 0 0 0,-1-1-1 0 0,1 1 1 0 0,-1-1-1 0 0,1 0 1 0 0,0-1-1 0 0,-1 1 1 0 0,1-1-1 0 0,-1 0 1 0 0,1-1-1 0 0,-1 1 1 0 0,0-1-1 0 0,10-4 1 0 0,-12 5-308 0 0,0-1-1 0 0,0 1 1 0 0,0-1-1 0 0,0 0 1 0 0,-1 1 0 0 0,1-2-1 0 0,0 1 1 0 0,-1 0-1 0 0,1 0 1 0 0,-1-1-1 0 0,0 1 1 0 0,0-1 0 0 0,0 0-1 0 0,0 0 1 0 0,0 0-1 0 0,-1 1 1 0 0,1-2 0 0 0,-1 1-1 0 0,0 0 1 0 0,0 0-1 0 0,0 0 1 0 0,0-1-1 0 0,0 1 1 0 0,-1 0 0 0 0,0-1-1 0 0,1 1 1 0 0,-1 0-1 0 0,-1-1 1 0 0,1 1 0 0 0,-1-5-1 0 0,0 6-143 0 0,0-1 1 0 0,-1 0-1 0 0,1 1 1 0 0,-1-1-1 0 0,1 1 0 0 0,-1-1 1 0 0,0 1-1 0 0,0 0 0 0 0,0 0 1 0 0,0 0-1 0 0,-3-2 0 0 0,-12-4-3093 0 0,16 8 2873 0 0,0 0 0 0 0,1 0 0 0 0,-1 0 0 0 0,1 0 0 0 0,-1 0 0 0 0,0 0 0 0 0,1 0 0 0 0,-1 1 0 0 0,0-1 0 0 0,1 0 0 0 0,-1 0 0 0 0,1 1 0 0 0,-1-1-1 0 0,1 0 1 0 0,-1 1 0 0 0,1-1 0 0 0,-1 0 0 0 0,1 1 0 0 0,-1-1 0 0 0,1 1 0 0 0,-1-1 0 0 0,1 1 0 0 0,0-1 0 0 0,-1 1 0 0 0,0 0 0 0 0,-1 4-2421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7:45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0 312 0 0,'3'11'1007'0'0,"1"0"1"0"0,0 0-1 0 0,1 0 1 0 0,0-1-1 0 0,1 1 1 0 0,12 16-1 0 0,-16-24-565 0 0,0 0 1 0 0,0 0-1 0 0,0 0 1 0 0,1 0-1 0 0,-1-1 1 0 0,1 1-1 0 0,-1-1 1 0 0,1 0-1 0 0,0 0 0 0 0,0 0 1 0 0,0 0-1 0 0,0 0 1 0 0,1-1-1 0 0,-1 1 1 0 0,0-1-1 0 0,0 0 0 0 0,1 0 1 0 0,-1 0-1 0 0,1 0 1 0 0,-1-1-1 0 0,1 1 1 0 0,0-1-1 0 0,-1 0 0 0 0,1 0 1 0 0,-1 0-1 0 0,6-1 1 0 0,-8 0-317 0 0,0 1 1 0 0,0 0-1 0 0,0 0 1 0 0,0 0-1 0 0,0-1 1 0 0,0 1-1 0 0,0 0 1 0 0,0-1-1 0 0,0 1 1 0 0,0-1-1 0 0,0 1 1 0 0,0-1-1 0 0,-1 0 0 0 0,1 1 1 0 0,0-1-1 0 0,0 0 1 0 0,0 1-1 0 0,-1-1 1 0 0,1 0-1 0 0,0 0 1 0 0,-1 0-1 0 0,1 0 1 0 0,-1 0-1 0 0,1 0 1 0 0,-1 0-1 0 0,1 0 1 0 0,-1 0-1 0 0,0 0 1 0 0,1 0-1 0 0,-1 0 1 0 0,0 0-1 0 0,0 0 1 0 0,0 0-1 0 0,0 0 1 0 0,0 0-1 0 0,0 0 1 0 0,0 0-1 0 0,0 0 1 0 0,-1 0-1 0 0,1-1 0 0 0,0 1 1 0 0,0 0-1 0 0,-1 0 1 0 0,1 0-1 0 0,-1 0 1 0 0,1 1-1 0 0,-1-1 1 0 0,1 0-1 0 0,-1 0 1 0 0,0 0-1 0 0,0-1 1 0 0,-1 0 15 0 0,0-1-1 0 0,0 1 1 0 0,-1 0 0 0 0,1 0 0 0 0,0 0 0 0 0,-1 0-1 0 0,1 0 1 0 0,-1 0 0 0 0,0 0 0 0 0,0 1 0 0 0,1 0-1 0 0,-1-1 1 0 0,0 1 0 0 0,0 0 0 0 0,0 0-1 0 0,-6 0 1 0 0,-23 9 765 0 0,17 3-2980 0 0,11 5-6848 0 0,6-6 5800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8:18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1 264 400 0 0,'9'4'397'0'0,"1"0"-1"0"0,0-1 1 0 0,0 0 0 0 0,0-1-1 0 0,0 1 1 0 0,0-2-1 0 0,0 0 1 0 0,1 0 0 0 0,18-1-1 0 0,-1 1 120 0 0,362-4 3115 0 0,1178-93 3456 0 0,-933 49-5473 0 0,-415 33-1141 0 0,884-87 1976 0 0,-1101 101-2469 0 0,7-1-57 0 0,-1 0-1 0 0,1-1 1 0 0,0 0-1 0 0,-1-1 1 0 0,1 0-1 0 0,15-8 1 0 0,-57 8-3166 0 0,-20 8-1475 0 0,12 1 2726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4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5 408 0 0,'-31'-1'17526'0'0,"46"3"-15552"0"0,32 2 151 0 0,0-3-1 0 0,47-4 1 0 0,2 0-300 0 0,-81 3-1606 0 0,-1 1-47 0 0,1-1 0 0 0,-1-1 0 0 0,19-3 0 0 0,-32 3-475 0 0,42 4-7527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6T16:38:18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21 238 460 0 0,'-20'10'7065'0'0,"45"-8"-2881"0"0,-10-2-4713 0 0,869-6 5484 0 0,-625-1-4007 0 0,1276-72 3215 0 0,-7-54-763 0 0,-1436 123-3218 0 0,-33 2-227 0 0,0 3-1 0 0,75 3 0 0 0,-124 5-446 0 0,-27 10-10874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4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0 724 0 0,'-1'0'287'0'0,"0"1"0"0"0,1-1 0 0 0,-1 0 0 0 0,1 1 0 0 0,-1-1 0 0 0,1 1 0 0 0,-1-1 0 0 0,1 1 0 0 0,-1-1 0 0 0,1 1 0 0 0,0-1 0 0 0,-1 1 0 0 0,1-1 0 0 0,0 1 0 0 0,-1 0 0 0 0,1-1 0 0 0,0 1 0 0 0,0 0 0 0 0,0-1 0 0 0,-1 1 0 0 0,1-1 0 0 0,0 1 0 0 0,0 0 0 0 0,0-1 0 0 0,0 1 0 0 0,0 0 0 0 0,0-1 0 0 0,0 1 0 0 0,1 1 0 0 0,0-1-1 0 0,-1 0 0 0 0,1 0 0 0 0,0 0 0 0 0,0 0 0 0 0,0 0 0 0 0,0 0 1 0 0,0-1-1 0 0,0 1 0 0 0,0 0 0 0 0,1-1 0 0 0,-1 1 0 0 0,0 0 0 0 0,0-1 0 0 0,2 1 0 0 0,51 11 3540 0 0,-48-11-2809 0 0,28 3 2528 0 0,69 1 1 0 0,-58-7-3778 0 0,-2-1-3801 0 0,-36 2 309 0 0,-1 1 2297 0 0,-1 0 409 0 0,9-1-1574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4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88 180 0 0,'-3'-8'5410'0'0,"15"4"-4439"0"0,0 0 1 0 0,1 0-1 0 0,0 1 0 0 0,-1 1 1 0 0,1 0-1 0 0,0 1 0 0 0,17 1 1 0 0,12-3 316 0 0,0 0-474 0 0,5 0 359 0 0,0-2 1 0 0,-1-2-1 0 0,0-2 0 0 0,52-17 0 0 0,-94 25-1098 0 0,6-2 498 0 0,-13 12-157 0 0,-3 5-472 0 0,-2 9 148 0 0,0 0-1 0 0,2 0 1 0 0,1 1-1 0 0,-4 34 0 0 0,0 100 726 0 0,7-94-356 0 0,2-37-76 0 0,5 39-1 0 0,1 19 136 0 0,-7-83-560 0 0,1 0 0 0 0,0 0-1 0 0,-1 0 1 0 0,0 0 0 0 0,1 0 0 0 0,-1 0-1 0 0,0 0 1 0 0,0 0 0 0 0,0 0 0 0 0,0 0 0 0 0,-1 0-1 0 0,1-1 1 0 0,0 1 0 0 0,-1 0 0 0 0,1-1 0 0 0,-1 1-1 0 0,1-1 1 0 0,-1 0 0 0 0,0 0 0 0 0,0 1-1 0 0,0-1 1 0 0,1 0 0 0 0,-4 1 0 0 0,-6 3-165 0 0,-1 0 0 0 0,-21 5 0 0 0,19-6 87 0 0,-181 60-443 0 0,187-58 2452 0 0,16-3-1259 0 0,18-1-117 0 0,178-21 2090 0 0,-165 17-5701 0 0,-12 1-6350 0 0,-20 1 6668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4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51 44 0 0,'-10'-26'3718'0'0,"9"24"-3417"0"0,0 0 0 0 0,-1 0 1 0 0,1 0-1 0 0,-1 1 1 0 0,0-1-1 0 0,1 1 0 0 0,-1-1 1 0 0,0 1-1 0 0,0 0 0 0 0,0-1 1 0 0,0 1-1 0 0,0 0 1 0 0,0 0-1 0 0,0 0 0 0 0,0 1 1 0 0,-1-1-1 0 0,1 0 1 0 0,0 1-1 0 0,0 0 0 0 0,-1-1 1 0 0,1 1-1 0 0,0 0 0 0 0,-1 0 1 0 0,1 0-1 0 0,0 1 1 0 0,0-1-1 0 0,-1 0 0 0 0,1 1 1 0 0,0-1-1 0 0,0 1 0 0 0,0 0 1 0 0,-1 0-1 0 0,1 0 1 0 0,-2 1-1 0 0,-7 4 274 0 0,1 0 0 0 0,-1 1 0 0 0,1 0 0 0 0,-17 17 0 0 0,9-7-92 0 0,1 1 0 0 0,1 1 0 0 0,0 0 0 0 0,2 1 0 0 0,0 1 0 0 0,1 0 0 0 0,1 1 0 0 0,2 0 0 0 0,-11 29 0 0 0,16-36-161 0 0,1 0-1 0 0,0 0 0 0 0,2 0 1 0 0,-1 1-1 0 0,2-1 0 0 0,0 29 0 0 0,2-33-129 0 0,0 0 0 0 0,1 0 0 0 0,0 0 0 0 0,1-1 0 0 0,0 1 0 0 0,1-1 0 0 0,0 0-1 0 0,0 0 1 0 0,1 0 0 0 0,10 13 0 0 0,-9-14-38 0 0,0-1 0 0 0,1 0 1 0 0,1-1-1 0 0,-1 0 0 0 0,1 0 0 0 0,0 0 0 0 0,1-1 0 0 0,14 9 1 0 0,-5-6-110 0 0,1-1 1 0 0,0 0 0 0 0,27 6-1 0 0,-35-11-1523 0 0,6 3-8488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4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1 124 200 0 0,'-1'-12'3274'0'0,"5"6"-2647"0"0,0-1 0 0 0,0 1 1 0 0,0 1-1 0 0,1-1 1 0 0,0 0-1 0 0,0 1 1 0 0,0 0-1 0 0,1 1 0 0 0,-1-1 1 0 0,1 1-1 0 0,0 0 1 0 0,1 0-1 0 0,-1 1 1 0 0,1-1-1 0 0,11-3 0 0 0,-1 1 98 0 0,1 0 0 0 0,-1 1 0 0 0,1 1 0 0 0,1 0 0 0 0,21-1 0 0 0,-32 5-495 0 0,0 0 0 0 0,0 0 1 0 0,0 0-1 0 0,0 1 1 0 0,0 0-1 0 0,0 1 0 0 0,0 0 1 0 0,-1 0-1 0 0,1 1 0 0 0,7 3 1 0 0,-13-5-192 0 0,1 1 1 0 0,-1-1-1 0 0,0 0 1 0 0,0 1-1 0 0,1 0 1 0 0,-1 0-1 0 0,0-1 1 0 0,-1 1-1 0 0,1 0 0 0 0,0 1 1 0 0,-1-1-1 0 0,1 0 1 0 0,-1 0-1 0 0,1 1 1 0 0,-1-1-1 0 0,0 1 1 0 0,0-1-1 0 0,0 1 1 0 0,0-1-1 0 0,-1 1 1 0 0,1 0-1 0 0,-1-1 0 0 0,0 1 1 0 0,1 0-1 0 0,-1-1 1 0 0,0 1-1 0 0,-1 0 1 0 0,1-1-1 0 0,0 1 1 0 0,-1 0-1 0 0,-1 4 1 0 0,-4 9 3 0 0,0 0 0 0 0,-1 0 1 0 0,-1-1-1 0 0,-1 0 0 0 0,0-1 1 0 0,-16 20-1 0 0,16-22-24 0 0,0 0-1 0 0,0 0 1 0 0,2 0-1 0 0,-1 1 1 0 0,2 1-1 0 0,-1-1 1 0 0,2 1-1 0 0,-8 28 1 0 0,13-39 2 0 0,0-1 1 0 0,0 1 0 0 0,0-1 0 0 0,1 1 0 0 0,-1-1-1 0 0,1 1 1 0 0,0-1 0 0 0,0 0 0 0 0,-1 1 0 0 0,1-1-1 0 0,1 0 1 0 0,-1 0 0 0 0,0 0 0 0 0,1 0 0 0 0,-1 0-1 0 0,1 0 1 0 0,-1 0 0 0 0,1 0 0 0 0,0 0-1 0 0,0-1 1 0 0,0 1 0 0 0,0-1 0 0 0,0 1 0 0 0,0-1-1 0 0,4 2 1 0 0,4 2 69 0 0,-1 0 0 0 0,1-1 0 0 0,0-1 0 0 0,19 6 0 0 0,6-4 174 0 0,0-1 0 0 0,0-2-1 0 0,60-3 1 0 0,-28 0-4734 0 0,-45 3-2398 0 0,-13-2 4659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2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83 104 0 0,'-7'-11'6525'0'0,"12"8"-6013"0"0,1 1-1 0 0,-1-1 1 0 0,0 1-1 0 0,1 0 1 0 0,0 1-1 0 0,-1-1 1 0 0,1 1-1 0 0,8 0 1 0 0,58-3 1447 0 0,-35 2-1290 0 0,519-17 4410 0 0,-284 14-3928 0 0,-124 1-693 0 0,691-12 1112 0 0,-446 12 143 0 0,-391 4-1695 0 0,-1 0 0 0 0,1 0 1 0 0,0 1-1 0 0,0-1 0 0 0,-1 0 1 0 0,1 1-1 0 0,0 0 0 0 0,-1-1 1 0 0,1 1-1 0 0,-1 0 0 0 0,1 0 1 0 0,-1 0-1 0 0,1 0 0 0 0,-1 0 1 0 0,1 0-1 0 0,-1 0 1 0 0,0 0-1 0 0,0 1 0 0 0,1-1 1 0 0,-1 1-1 0 0,0-1 0 0 0,0 0 1 0 0,0 1-1 0 0,-1 0 0 0 0,1-1 1 0 0,0 1-1 0 0,-1 0 0 0 0,1-1 1 0 0,-1 1-1 0 0,1 0 1 0 0,-1-1-1 0 0,1 4 0 0 0,0 8 210 0 0,0-1-1 0 0,0 0 0 0 0,-3 23 0 0 0,1-14 4 0 0,0 113 1011 0 0,8 224 1032 0 0,16-166-1600 0 0,-11-129-366 0 0,-12-62-266 0 0,-1 1-28 0 0,-1 4-6 0 0,2-6-20 0 0,-1 1 1 0 0,0-1-1 0 0,1 1 1 0 0,-1-1 0 0 0,0 0-1 0 0,0 1 1 0 0,0-1-1 0 0,1 0 1 0 0,-1 1-1 0 0,0-1 1 0 0,0 0-1 0 0,0 0 1 0 0,0 0 0 0 0,0 0-1 0 0,0 0 1 0 0,1 0-1 0 0,-1 0 1 0 0,0 0-1 0 0,0 0 1 0 0,0 0-1 0 0,0 0 1 0 0,-1-1 0 0 0,-22-4-170 0 0,23 4 181 0 0,-147-29-352 0 0,-257-19-1 0 0,-155 30-285 0 0,347 15 364 0 0,45 1 31 0 0,-192-8-257 0 0,263 8 406 0 0,-114 13 1 0 0,93-3 32 0 0,-27 3 289 0 0,132-9 1639 0 0,6 0-5664 0 0,19 3-4625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2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0 312 0 0,'29'30'6836'0'0,"-22"-18"-5176"0"0,-1 0-1 0 0,-1 1 1 0 0,0 0-1 0 0,4 21 1 0 0,6 55 3184 0 0,1 6-2618 0 0,-10-82-2918 0 0,-1-4-2137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45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18 264 0 0,'16'-18'12719'0'0,"-10"30"-6264"0"0,-3 5-6453 0 0,3 87 4777 0 0,-5-66-3775 0 0,2 0 1 0 0,8 40-1 0 0,-10-72-1422 0 0,0-1 0 0 0,1 0 1 0 0,0 0-1 0 0,0 1 0 0 0,4 6 1 0 0,12 8-9594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45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54 108 0 0,'-7'-2'-900'0'0,"-16"-3"1997"0"0,-12-10 14657 0 0,65 13-12838 0 0,148-7 2865 0 0,-4 1-2560 0 0,-133 1-5254 0 0,-25 4-1543 0 0,-1 1-3594 0 0,-7 2 4565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4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35 156 0 0,'12'-22'6699'0'0,"-5"10"906"0"0,14 38-2132 0 0,-12-5-4481 0 0,-1-1 1 0 0,-1 2-1 0 0,-1-1 0 0 0,-1 1 0 0 0,-1 0 0 0 0,2 30 1 0 0,-4-42-766 0 0,5 53-837 0 0,-6-42-3129 0 0,0-1-4437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4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9 233 252 0 0,'-2'-7'740'0'0,"0"1"1"0"0,1-1-1 0 0,-1 0 0 0 0,1 0 1 0 0,1 0-1 0 0,-1 0 0 0 0,1 0 1 0 0,1-11-1 0 0,1 13-383 0 0,-1 1 0 0 0,0 0 0 0 0,1-1 0 0 0,0 1 0 0 0,0 0 0 0 0,0 0-1 0 0,1 1 1 0 0,-1-1 0 0 0,1 0 0 0 0,0 1 0 0 0,0-1 0 0 0,0 1 0 0 0,1 0 0 0 0,-1 0 0 0 0,6-3 0 0 0,8-6 375 0 0,1 0 1 0 0,1 1-1 0 0,0 2 1 0 0,1-1-1 0 0,-1 2 1 0 0,2 1-1 0 0,-1 0 1 0 0,35-5 0 0 0,-39 9-332 0 0,0 0 1 0 0,0 2 0 0 0,0 0 0 0 0,1 1-1 0 0,-1 0 1 0 0,0 2 0 0 0,1 0 0 0 0,-1 0-1 0 0,0 2 1 0 0,0 0 0 0 0,-1 1 0 0 0,16 6 0 0 0,-27-9-344 0 0,0 0 0 0 0,-1-1 1 0 0,1 1-1 0 0,-1 1 1 0 0,1-1-1 0 0,-1 0 1 0 0,0 1-1 0 0,0 0 1 0 0,0-1-1 0 0,0 1 1 0 0,-1 1-1 0 0,1-1 0 0 0,-1 0 1 0 0,0 0-1 0 0,0 1 1 0 0,0 0-1 0 0,0-1 1 0 0,0 1-1 0 0,-1 0 1 0 0,0 0-1 0 0,0 0 0 0 0,0 0 1 0 0,0 0-1 0 0,0 0 1 0 0,-1 0-1 0 0,0 0 1 0 0,0 0-1 0 0,0 0 1 0 0,0 0-1 0 0,-1 0 1 0 0,1 0-1 0 0,-1 0 0 0 0,0 0 1 0 0,0 0-1 0 0,-1 0 1 0 0,-1 4-1 0 0,-3 6-104 0 0,-1-1-1 0 0,0 0 0 0 0,-1 0 1 0 0,0-1-1 0 0,-1 0 0 0 0,0 0 1 0 0,-1-1-1 0 0,-19 17 0 0 0,13-16-164 0 0,1-1 0 0 0,-2-1-1 0 0,-17 10 1 0 0,12-8-124 0 0,21-12 297 0 0,1 0 40 0 0,0 0 0 0 0,0 1 1 0 0,-1-1-1 0 0,1 0 1 0 0,0 0-1 0 0,0 0 0 0 0,0 0 1 0 0,0 0-1 0 0,0 1 1 0 0,0-1-1 0 0,-1 0 0 0 0,1 0 1 0 0,0 0-1 0 0,0 1 1 0 0,0-1-1 0 0,0 0 0 0 0,0 0 1 0 0,0 1-1 0 0,0-1 1 0 0,0 0-1 0 0,0 0 0 0 0,0 0 1 0 0,0 1-1 0 0,0-1 1 0 0,0 0-1 0 0,0 0 0 0 0,0 1 1 0 0,0-1-1 0 0,0 0 1 0 0,0 0-1 0 0,0 0 0 0 0,0 1 1 0 0,0-1-1 0 0,1 0 0 0 0,-1 0 1 0 0,0 0-1 0 0,0 0 1 0 0,0 1-1 0 0,0-1 0 0 0,0 0 1 0 0,1 0-1 0 0,34 19 339 0 0,-19-12-89 0 0,-1 0-1 0 0,0 1 1 0 0,-1 1 0 0 0,1 0 0 0 0,-2 1 0 0 0,1 1 0 0 0,-2 0 0 0 0,1 1-1 0 0,15 19 1 0 0,9 20-584 0 0,-20-30-8778 0 0,-8-16 3388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4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42 688 0 0,'1'-2'525'0'0,"-1"-1"-1"0"0,1 1 1 0 0,0 0-1 0 0,0 0 1 0 0,0 0-1 0 0,0 0 1 0 0,0 0-1 0 0,0 0 1 0 0,1 0-1 0 0,-1 0 1 0 0,1 1-1 0 0,-1-1 1 0 0,1 0-1 0 0,0 1 1 0 0,-1 0-1 0 0,1-1 1 0 0,0 1-1 0 0,0 0 1 0 0,0 0-1 0 0,0 0 1 0 0,0 0-1 0 0,0 0 1 0 0,1 0-1 0 0,3 0 1 0 0,-5 0-284 0 0,1 1-1 0 0,-1 0 1 0 0,0 0 0 0 0,1 0-1 0 0,-1 0 1 0 0,0 0 0 0 0,1 0 0 0 0,-1 0-1 0 0,1 0 1 0 0,-1 1 0 0 0,0-1-1 0 0,1 0 1 0 0,-1 1 0 0 0,0-1-1 0 0,1 1 1 0 0,-1 0 0 0 0,0-1 0 0 0,0 1-1 0 0,0 0 1 0 0,0 0 0 0 0,1 0-1 0 0,-1 0 1 0 0,0 0 0 0 0,-1 0-1 0 0,1 0 1 0 0,0 0 0 0 0,0 0-1 0 0,0 0 1 0 0,-1 0 0 0 0,1 1 0 0 0,0-1-1 0 0,-1 0 1 0 0,1 0 0 0 0,-1 1-1 0 0,1-1 1 0 0,-1 0 0 0 0,0 1-1 0 0,0-1 1 0 0,0 1 0 0 0,0-1 0 0 0,0 2-1 0 0,0 10 497 0 0,-1-1 0 0 0,0 0 0 0 0,-1 1 0 0 0,0-1 0 0 0,-7 22 0 0 0,5-24-404 0 0,1 0 1 0 0,1 0 0 0 0,-1 0 0 0 0,2 0-1 0 0,-1 0 1 0 0,2 1 0 0 0,-1-1-1 0 0,1 1 1 0 0,2 12 0 0 0,-1-20-287 0 0,1 0 1 0 0,-1-1 0 0 0,0 1-1 0 0,1 0 1 0 0,-1-1-1 0 0,1 1 1 0 0,0 0-1 0 0,0-1 1 0 0,0 0 0 0 0,0 1-1 0 0,1-1 1 0 0,-1 0-1 0 0,1 0 1 0 0,-1-1-1 0 0,1 1 1 0 0,-1 0 0 0 0,1-1-1 0 0,0 0 1 0 0,0 1-1 0 0,0-1 1 0 0,0 0-1 0 0,0 0 1 0 0,0-1 0 0 0,6 2-1 0 0,9 0-87 0 0,0 0 0 0 0,0 0 0 0 0,19-2 0 0 0,-25 0 109 0 0,47-1-223 0 0,28 0 214 0 0,-30 5-4814 0 0,-52-4 3184 0 0,8 1-7349 0 0,-7-1 5930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4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13 900 0 0,'2'-1'405'0'0,"0"-1"0"0"0,0 1 1 0 0,0 0-1 0 0,0 0 0 0 0,0 0 0 0 0,0 0 0 0 0,0 0 1 0 0,0 0-1 0 0,1 0 0 0 0,-1 1 0 0 0,0-1 0 0 0,0 1 0 0 0,1 0 1 0 0,-1 0-1 0 0,0-1 0 0 0,1 2 0 0 0,-1-1 0 0 0,0 0 1 0 0,3 1-1 0 0,-1 0-15 0 0,-1 0 1 0 0,0 1-1 0 0,1-1 1 0 0,-1 1 0 0 0,0 0-1 0 0,0 0 1 0 0,0 0-1 0 0,0 0 1 0 0,-1 0-1 0 0,1 1 1 0 0,3 3 0 0 0,4 7 445 0 0,-1 0 1 0 0,0 1 0 0 0,0 0 0 0 0,8 19 0 0 0,-17-32-796 0 0,20 41 2173 0 0,25 76 0 0 0,-40-102-1831 0 0,-1-1-1 0 0,0 0 0 0 0,-2 1 1 0 0,0 0-1 0 0,0 0 1 0 0,-2 0-1 0 0,0-1 0 0 0,-4 31 1 0 0,-13 9 93 0 0,-1-21-880 0 0,10-22-69 0 0,1-5-48 0 0,-17 16-2701 0 0,14-14-3512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57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28 16 0 0,'8'-27'13698'0'0,"-17"78"-11463"0"0,4-31-1537 0 0,2 2 0 0 0,-2 20 1 0 0,4-37-547 0 0,1-1 0 0 0,0 0 0 0 0,0 0 0 0 0,1 1 0 0 0,-1-1-1 0 0,1 0 1 0 0,0 0 0 0 0,0 0 0 0 0,0 0 0 0 0,1 0 0 0 0,-1 0 0 0 0,1 0 0 0 0,0 0 0 0 0,0 0 0 0 0,5 6 0 0 0,-3-7 10 0 0,-1 0 0 0 0,0-1 0 0 0,1 1 0 0 0,0-1 0 0 0,-1 0 0 0 0,1 0 0 0 0,0 0 0 0 0,0-1 0 0 0,0 1 1 0 0,0-1-1 0 0,8 1 0 0 0,54 6 1029 0 0,-30-5-510 0 0,11 8-311 0 0,-29-5-3227 0 0,-1-2-4418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9:5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62 492 0 0,'9'-17'2964'0'0,"-6"10"-661"0"0,1 0 0 0 0,0 0 0 0 0,1 1-1 0 0,6-10 1 0 0,-11 16-2220 0 0,1 0 0 0 0,-1 0-1 0 0,0 0 1 0 0,0 0 0 0 0,1 0 0 0 0,-1-1 0 0 0,0 1 0 0 0,0 0-1 0 0,1 0 1 0 0,-1 0 0 0 0,0 0 0 0 0,0 0 0 0 0,1 0-1 0 0,-1 0 1 0 0,0 0 0 0 0,1 0 0 0 0,-1 0 0 0 0,0 0 0 0 0,0 0-1 0 0,1 0 1 0 0,-1 0 0 0 0,0 0 0 0 0,0 0 0 0 0,1 0-1 0 0,-1 1 1 0 0,0-1 0 0 0,1 0 0 0 0,-1 0 0 0 0,0 0 0 0 0,0 0-1 0 0,0 0 1 0 0,1 1 0 0 0,-1-1 0 0 0,0 0 0 0 0,0 0-1 0 0,0 1 1 0 0,1-1 0 0 0,-1 0 0 0 0,0 0 0 0 0,0 0 0 0 0,0 1-1 0 0,0-1 1 0 0,0 0 0 0 0,0 0 0 0 0,1 1 0 0 0,-1-1-1 0 0,0 0 1 0 0,0 1 0 0 0,0-1 0 0 0,0 0 0 0 0,0 0 0 0 0,0 1-1 0 0,0-1 1 0 0,0 0 0 0 0,0 1 0 0 0,0-1 0 0 0,3 17 1135 0 0,-5 2-505 0 0,0 0 0 0 0,-1 0 0 0 0,-2 0 1 0 0,-11 34-1 0 0,-3 13 314 0 0,18-62-963 0 0,0 0-1 0 0,0 0 1 0 0,0 0-1 0 0,1 0 1 0 0,0 0-1 0 0,-1 1 0 0 0,2-1 1 0 0,-1 0-1 0 0,0 0 1 0 0,1 0-1 0 0,0 0 1 0 0,0 0-1 0 0,0 0 1 0 0,2 4-1 0 0,-1-5-38 0 0,-1 0 0 0 0,1-1 1 0 0,1 1-1 0 0,-1-1 0 0 0,0 0 0 0 0,0 1 1 0 0,1-1-1 0 0,-1 0 0 0 0,1 0 0 0 0,0 0 0 0 0,0-1 1 0 0,0 1-1 0 0,-1-1 0 0 0,1 0 0 0 0,1 1 0 0 0,-1-1 1 0 0,0-1-1 0 0,5 2 0 0 0,26 5-5 0 0,0-2-1 0 0,0-1 1 0 0,40-1 0 0 0,-73-3-178 0 0,32 2-3451 0 0,-25-2 20 0 0,-3 0-628 0 0,3 0 1571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00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23 652 0 0,'-23'2'13911'0'0,"38"2"-13179"0"0,0-1-1 0 0,0 0 0 0 0,0-1 0 0 0,0 0 0 0 0,1-1 0 0 0,17-2 1 0 0,102-11 1659 0 0,-82 6-1442 0 0,5-4 223 0 0,-39 6-1994 0 0,-1 1-1 0 0,22-1 1 0 0,-38 4 158 0 0,1 1-279 0 0,11 4-6945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0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1 300 0 0,'-1'0'274'0'0,"1"0"-1"0"0,-1 0 1 0 0,1 0-1 0 0,-1 1 1 0 0,1-1-1 0 0,-1 0 1 0 0,1 0-1 0 0,-1 1 1 0 0,1-1-1 0 0,-1 0 1 0 0,1 1-1 0 0,-1-1 1 0 0,1 1-1 0 0,-1-1 1 0 0,1 1-1 0 0,0-1 1 0 0,-1 0-1 0 0,1 1 1 0 0,0-1-1 0 0,0 1 1 0 0,-1 0-1 0 0,1-1 1 0 0,0 1-1 0 0,0-1 1 0 0,0 1-1 0 0,0-1 1 0 0,-1 1-1 0 0,1-1 1 0 0,0 1-1 0 0,0 0 1 0 0,0-1-1 0 0,0 1 1 0 0,0-1-1 0 0,1 2 1 0 0,0-1-36 0 0,0 0 1 0 0,0 0-1 0 0,0 0 1 0 0,0 0-1 0 0,1-1 1 0 0,-1 1-1 0 0,0 0 1 0 0,1-1-1 0 0,-1 1 0 0 0,0-1 1 0 0,1 1-1 0 0,-1-1 1 0 0,3 0-1 0 0,52 6 3053 0 0,101-11 1915 0 0,-2-1-3919 0 0,-153 6-2183 0 0,28 2-7059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2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91 324 0 0,'-18'-7'941'0'0,"-20"-11"2019"0"0,17 1 4789 0 0,35 7-5178 0 0,-1 5-1600 0 0,-1 1 1 0 0,1 0-1 0 0,0 1 1 0 0,0 0-1 0 0,0 2 1 0 0,13-2-1 0 0,5 0 295 0 0,124-8 2663 0 0,-104 10-7513 0 0,1 1-5285 0 0,-35 0 6455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0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604 123 44 0 0,'-5'-10'1269'0'0,"1"0"-1"0"0,-2 0 1 0 0,1 0 0 0 0,-1 1-1 0 0,-12-15 1 0 0,14 19-830 0 0,0 1 0 0 0,-1 0-1 0 0,0 0 1 0 0,1 1 0 0 0,-1-1 0 0 0,0 1 0 0 0,-1 0 0 0 0,1 0 0 0 0,0 1 0 0 0,-1 0-1 0 0,0 0 1 0 0,-9-2 0 0 0,-2 1 97 0 0,0 1-1 0 0,-1 1 1 0 0,1 1-1 0 0,-1 0 1 0 0,1 1 0 0 0,-1 1-1 0 0,1 1 1 0 0,0 0-1 0 0,0 1 1 0 0,0 1-1 0 0,-32 14 1 0 0,30-10-251 0 0,0 0-1 0 0,0 2 1 0 0,1 0 0 0 0,0 1 0 0 0,1 0 0 0 0,1 2 0 0 0,0 0-1 0 0,0 0 1 0 0,-20 27 0 0 0,30-33-151 0 0,0 0-1 0 0,0 1 1 0 0,1 0-1 0 0,1 0 1 0 0,-1 0 0 0 0,1 1-1 0 0,1 0 1 0 0,0-1-1 0 0,0 1 1 0 0,1 0 0 0 0,0 1-1 0 0,0-1 1 0 0,2 0-1 0 0,-1 0 1 0 0,1 1 0 0 0,0-1-1 0 0,1 0 1 0 0,1 0-1 0 0,-1 1 1 0 0,2-1 0 0 0,-1 0-1 0 0,1-1 1 0 0,1 1-1 0 0,0 0 1 0 0,5 8 0 0 0,0-2 8 0 0,1 0 0 0 0,0 0 0 0 0,2-2 0 0 0,-1 1 0 0 0,2-1-1 0 0,0-1 1 0 0,0 0 0 0 0,2-1 0 0 0,-1-1 0 0 0,1 0 0 0 0,17 9 0 0 0,2-1 75 0 0,1-2 1 0 0,0-1-1 0 0,1-1 0 0 0,47 11 0 0 0,-78-24-201 0 0,21 5 101 0 0,45 7-1 0 0,-65-14-157 0 0,0 1 1 0 0,0 0-1 0 0,1-1 1 0 0,-1 0-1 0 0,0-1 1 0 0,0 1-1 0 0,1-1 0 0 0,-1 0 1 0 0,0-1-1 0 0,0 0 1 0 0,0 0-1 0 0,0 0 1 0 0,8-5-1 0 0,-13 7 25 0 0,0-1 0 0 0,0 1 1 0 0,0-1-1 0 0,0 0 0 0 0,0 1 0 0 0,0-1 0 0 0,0 0 1 0 0,0 0-1 0 0,0 0 0 0 0,-1 0 0 0 0,1 0 0 0 0,0 0 1 0 0,0 0-1 0 0,-1 0 0 0 0,1 0 0 0 0,-1 0 0 0 0,1 0 1 0 0,-1-1-1 0 0,1 1 0 0 0,-1 0 0 0 0,0 0 0 0 0,0 0 1 0 0,1-1-1 0 0,-1 1 0 0 0,0-1 0 0 0,-1 0 1 0 0,1 0-1 0 0,-1 1 1 0 0,0-1-1 0 0,1 1 1 0 0,-1-1-1 0 0,0 1 1 0 0,0-1-1 0 0,0 1 1 0 0,0-1-1 0 0,0 1 1 0 0,-1 0-1 0 0,1 0 1 0 0,0 0-1 0 0,-1 0 1 0 0,-1-2-1 0 0,-5-1-13 0 0,1 0 0 0 0,0 0 0 0 0,-1 0 0 0 0,0 1 0 0 0,1 0 0 0 0,-12-2 1 0 0,1 2-19 0 0,-1 1 1 0 0,1 1 0 0 0,-1 0-1 0 0,-36 4 1 0 0,47-2-326 0 0,-1 1 1 0 0,0-1-1 0 0,1 1 0 0 0,-1 1 0 0 0,1-1 0 0 0,0 1 0 0 0,0 1 1 0 0,0 0-1 0 0,0 0 0 0 0,0 0 0 0 0,1 1 0 0 0,-11 9 0 0 0,1 9-7534 0 0,15-16 5380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0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29 412 0 0,'7'1'6355'0'0,"33"0"-4019"0"0,433-21 5240 0 0,2 15-3440 0 0,468 19 504 0 0,-245-29-1088 0 0,-681 13-3410 0 0,3 0-371 0 0,-8 1-3797 0 0,-12 6 675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0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49 105 512 0 0,'-1'0'218'0'0,"0"-1"0"0"0,1 1 0 0 0,-1-1-1 0 0,1 0 1 0 0,-1 1 0 0 0,0-1 0 0 0,1 0 0 0 0,0 0 0 0 0,-1 0 0 0 0,1 1 0 0 0,-1-1-1 0 0,1 0 1 0 0,0 0 0 0 0,0 0 0 0 0,-1 0 0 0 0,1 1 0 0 0,0-1 0 0 0,0 0-1 0 0,0 0 1 0 0,0 0 0 0 0,0 0 0 0 0,0 0 0 0 0,0 0 0 0 0,1 0 0 0 0,-1 1-1 0 0,0-1 1 0 0,0 0 0 0 0,1 0 0 0 0,0-1 0 0 0,0-1 100 0 0,1 1-1 0 0,0 0 1 0 0,0 0 0 0 0,0 0 0 0 0,0 0 0 0 0,0 1-1 0 0,0-1 1 0 0,0 0 0 0 0,1 1 0 0 0,2-2 0 0 0,9-4 675 0 0,0 1-1 0 0,25-7 1 0 0,-36 12-708 0 0,4-1-52 0 0,22-7 1419 0 0,38-6 0 0 0,-60 13-1289 0 0,1 1 1 0 0,0 0-1 0 0,-1 1 0 0 0,1 0 1 0 0,0 0-1 0 0,-1 1 1 0 0,1 0-1 0 0,0 0 0 0 0,-1 0 1 0 0,13 5-1 0 0,-18-5-279 0 0,-1-1-1 0 0,1 1 0 0 0,-1 0 0 0 0,1 0 1 0 0,-1 0-1 0 0,0 0 0 0 0,1 0 0 0 0,-1 0 1 0 0,0 0-1 0 0,1 0 0 0 0,-1 0 0 0 0,0 0 1 0 0,0 1-1 0 0,0-1 0 0 0,0 1 0 0 0,0-1 1 0 0,-1 0-1 0 0,1 1 0 0 0,0-1 0 0 0,-1 1 1 0 0,1 0-1 0 0,-1-1 0 0 0,1 3 0 0 0,-1-1 2 0 0,0 0 0 0 0,0 0 0 0 0,0 0 0 0 0,-1 0 0 0 0,1 0 0 0 0,-1 0 1 0 0,0 0-1 0 0,0 0 0 0 0,0 0 0 0 0,0 0 0 0 0,-3 4 0 0 0,-4 6 89 0 0,-1 0-1 0 0,-1 0 1 0 0,-19 20 0 0 0,27-31-147 0 0,-112 100 653 0 0,88-82-540 0 0,0 1 1 0 0,2 2 0 0 0,1 0-1 0 0,0 1 1 0 0,-25 38 0 0 0,47-61-111 0 0,-1 0-1 0 0,1 1 1 0 0,0-1 0 0 0,0 0 0 0 0,1 1-1 0 0,-1-1 1 0 0,0 1 0 0 0,0-1 0 0 0,1 1-1 0 0,-1 0 1 0 0,1-1 0 0 0,-1 1 0 0 0,1 0-1 0 0,0-1 1 0 0,0 1 0 0 0,0 0 0 0 0,0-1 0 0 0,0 1-1 0 0,0 0 1 0 0,0-1 0 0 0,0 1 0 0 0,1 0-1 0 0,-1-1 1 0 0,0 1 0 0 0,1-1 0 0 0,0 1-1 0 0,-1 0 1 0 0,1-1 0 0 0,0 1 0 0 0,0-1-1 0 0,0 0 1 0 0,0 1 0 0 0,0-1 0 0 0,0 0-1 0 0,0 1 1 0 0,0-1 0 0 0,1 0 0 0 0,1 2 0 0 0,5 0 136 0 0,-1 1 0 0 0,0-1 0 0 0,1 0 0 0 0,0 0 0 0 0,0-1 0 0 0,15 2 0 0 0,19 4 169 0 0,0-2 1 0 0,0-1-1 0 0,1-3 1 0 0,0-1-1 0 0,66-8 1 0 0,-42-6-2643 0 0,-46 9-1765 0 0,0-1-3383 0 0,-9 2 4520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0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44 0 0,'7'-12'14294'0'0,"-4"20"-13479"0"0,-1-1-1 0 0,0 1 1 0 0,-1-1-1 0 0,1 1 1 0 0,-2 0-1 0 0,1-1 1 0 0,-1 1 0 0 0,0 0-1 0 0,-2 14 1 0 0,1 39 1649 0 0,4-44-2333 0 0,1 15-1604 0 0,-3-12-7648 0 0,-1-13 6637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0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67 64 0 0,'-5'0'649'0'0,"-35"-7"3243"0"0,17-3 8963 0 0,26 8-12262 0 0,0 1 0 0 0,1-1 0 0 0,-1 1-1 0 0,1 0 1 0 0,-1 0 0 0 0,1 1 0 0 0,4-1 0 0 0,97-11 5557 0 0,-36-2-8641 0 0,-10 3-8117 0 0,-45 8 7995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0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26 960 0 0,'0'0'1583'0'0,"0"-4"187"0"0,4-7-366 0 0,6 1 5317 0 0,-9 10-6429 0 0,0 0 1 0 0,-1 0-1 0 0,1-1 1 0 0,-1 1 0 0 0,1 0-1 0 0,0 0 1 0 0,-1 0-1 0 0,1 1 1 0 0,-1-1-1 0 0,1 0 1 0 0,0 0-1 0 0,-1 0 1 0 0,1 0 0 0 0,-1 0-1 0 0,1 1 1 0 0,0-1-1 0 0,-1 0 1 0 0,1 1-1 0 0,-1-1 1 0 0,1 0 0 0 0,-1 1-1 0 0,1 0 1 0 0,9 12 1125 0 0,-7-5-932 0 0,0 0 0 0 0,0 0 0 0 0,-1 0 0 0 0,0 0 0 0 0,-1 0 1 0 0,0 0-1 0 0,0 0 0 0 0,0 1 0 0 0,-2 9 0 0 0,-8 75 1755 0 0,-8-1-3538 0 0,16-91 388 0 0,1 2-375 0 0,0 1 516 0 0,-1 2-32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04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6 239 776 0 0,'-2'-4'441'0'0,"1"0"0"0"0,0-1 0 0 0,1 1 1 0 0,-1-1-1 0 0,1 1 0 0 0,0-1 0 0 0,0 1 0 0 0,0-1 0 0 0,1 0 0 0 0,-1 1 0 0 0,1-1 1 0 0,0 1-1 0 0,1 0 0 0 0,1-6 0 0 0,1 3 78 0 0,0 0 0 0 0,0 0-1 0 0,0 0 1 0 0,1 0 0 0 0,0 1 0 0 0,0-1 0 0 0,9-7 0 0 0,1 1 239 0 0,0 1 0 0 0,1 1 1 0 0,0 0-1 0 0,1 1 0 0 0,0 1 1 0 0,20-7-1 0 0,-25 11-272 0 0,1 1-1 0 0,-1 0 0 0 0,1 1 1 0 0,0 1-1 0 0,0 0 1 0 0,0 0-1 0 0,0 2 1 0 0,1-1-1 0 0,-1 2 0 0 0,23 3 1 0 0,-32-4-367 0 0,1 1 1 0 0,-1 0-1 0 0,1 1 1 0 0,-1-1-1 0 0,0 1 1 0 0,0 0-1 0 0,0 0 1 0 0,0 0-1 0 0,0 0 1 0 0,0 1-1 0 0,-1-1 1 0 0,1 1-1 0 0,-1 0 1 0 0,1 0-1 0 0,-1 0 1 0 0,0 1-1 0 0,0-1 1 0 0,-1 1-1 0 0,1 0 0 0 0,-1 0 1 0 0,0-1-1 0 0,0 2 1 0 0,0-1-1 0 0,0 0 1 0 0,-1 0-1 0 0,0 0 1 0 0,1 1-1 0 0,-2-1 1 0 0,1 1-1 0 0,0-1 1 0 0,-1 1-1 0 0,0-1 1 0 0,0 1-1 0 0,-1 7 1 0 0,-1-1-69 0 0,0 0 0 0 0,-1 0 0 0 0,0 0 1 0 0,-1 0-1 0 0,0-1 0 0 0,-1 0 0 0 0,0 1 0 0 0,0-2 0 0 0,-1 1 1 0 0,0-1-1 0 0,-15 17 0 0 0,7-11-164 0 0,0 0-1 0 0,-1 0 1 0 0,-1-2-1 0 0,0 0 1 0 0,-30 18 0 0 0,24-17 715 0 0,87 1 237 0 0,-49-12-673 0 0,0 0 1 0 0,0 1-1 0 0,0 0 0 0 0,0 1 0 0 0,-1 1 0 0 0,0 1 0 0 0,0 0 1 0 0,15 11-1 0 0,19 21-100 0 0,-47-38-324 0 0,-2 0 112 0 0,1 0 0 0 0,0 0 0 0 0,0 0 0 0 0,-1 0 0 0 0,1 0 0 0 0,0 0 0 0 0,0 0 0 0 0,0-1 0 0 0,0 1 0 0 0,0 0 0 0 0,0-1 0 0 0,0 1 0 0 0,0 0 0 0 0,1-1 0 0 0,-1 0 0 0 0,0 1 0 0 0,0-1 0 0 0,0 0 0 0 0,2 1 0 0 0,25 4-9897 0 0,-20-5 7286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04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17 852 0 0,'0'-1'303'0'0,"0"0"0"0"0,0 1 1 0 0,0-1-1 0 0,0 0 0 0 0,0 1 0 0 0,0-1 0 0 0,1 0 1 0 0,-1 1-1 0 0,0-1 0 0 0,0 0 0 0 0,1 1 1 0 0,-1-1-1 0 0,0 1 0 0 0,1-1 0 0 0,-1 0 0 0 0,1 1 1 0 0,-1-1-1 0 0,1 1 0 0 0,-1-1 0 0 0,1 1 0 0 0,-1 0 1 0 0,1-1-1 0 0,-1 1 0 0 0,1-1 0 0 0,0 1 0 0 0,-1 0 1 0 0,1-1-1 0 0,-1 1 0 0 0,1 0 0 0 0,0 0 0 0 0,-1 0 1 0 0,1 0-1 0 0,0-1 0 0 0,0 1 0 0 0,-1 0 0 0 0,1 0 1 0 0,0 0-1 0 0,-1 0 0 0 0,1 1 0 0 0,0-1 0 0 0,-1 0 1 0 0,1 0-1 0 0,0 0 0 0 0,-1 0 0 0 0,1 1 0 0 0,0-1 1 0 0,-1 0-1 0 0,1 1 0 0 0,-1-1 0 0 0,2 1 0 0 0,0 0 106 0 0,0 1 0 0 0,-1-1 0 0 0,1 1 0 0 0,-1-1-1 0 0,1 1 1 0 0,-1 0 0 0 0,1-1 0 0 0,-1 1 0 0 0,0 0-1 0 0,0 0 1 0 0,0 0 0 0 0,0 0 0 0 0,0 0-1 0 0,0 0 1 0 0,0 4 0 0 0,0 12 404 0 0,-1 0 0 0 0,-1 0 0 0 0,-1 1-1 0 0,0-2 1 0 0,-1 1 0 0 0,-1 0 0 0 0,-8 20 0 0 0,-6 36 1031 0 0,18-72-1806 0 0,0 0 1 0 0,0-1-1 0 0,0 1 1 0 0,0 0-1 0 0,0 0 1 0 0,0-1-1 0 0,0 1 1 0 0,1 0-1 0 0,-1 0 1 0 0,1-1-1 0 0,-1 1 1 0 0,1-1-1 0 0,0 1 1 0 0,0 0-1 0 0,-1-1 1 0 0,1 1-1 0 0,0-1 1 0 0,0 1-1 0 0,1-1 1 0 0,-1 0-1 0 0,0 0 1 0 0,0 1-1 0 0,1-1 1 0 0,-1 0-1 0 0,1 0 1 0 0,-1 0-1 0 0,1 0 1 0 0,-1 0-1 0 0,1-1 1 0 0,-1 1-1 0 0,1 0 1 0 0,0-1-1 0 0,-1 1 1 0 0,1-1-1 0 0,3 1 1 0 0,8 1 3 0 0,1 1 1 0 0,-1-2-1 0 0,24 0 0 0 0,-19 0-33 0 0,81 0-1123 0 0,-98-1 675 0 0,0 0 300 0 0,0-1 1 0 0,0 1 0 0 0,0 0-1 0 0,1 0 1 0 0,-1-1 0 0 0,0 1-1 0 0,0 0 1 0 0,0 0 0 0 0,0 0 0 0 0,1 0-1 0 0,-1 1 1 0 0,0-1 0 0 0,0 0-1 0 0,0 0 1 0 0,0 1 0 0 0,1-1-1 0 0,1 2 1 0 0,7 1-5057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0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96 568 0 0,'-1'-5'391'0'0,"0"0"0"0"0,-1 0 0 0 0,1 1 0 0 0,-1-1-1 0 0,-1 0 1 0 0,1 0 0 0 0,-1 1 0 0 0,1-1 0 0 0,-1 1 0 0 0,-1 0 0 0 0,1 0 0 0 0,0 0 0 0 0,-1 1 0 0 0,0-1-1 0 0,0 1 1 0 0,0 0 0 0 0,0 0 0 0 0,-1 0 0 0 0,1 0 0 0 0,-1 1 0 0 0,1-1 0 0 0,-1 1 0 0 0,0 1-1 0 0,0-1 1 0 0,0 1 0 0 0,0 0 0 0 0,0 0 0 0 0,0 0 0 0 0,0 1 0 0 0,-9-1 0 0 0,-7 2 211 0 0,0 1 0 0 0,0 0 0 0 0,0 2 1 0 0,1 0-1 0 0,-1 2 0 0 0,-22 8 1 0 0,32-10-438 0 0,-62 25 1083 0 0,67-27-1080 0 0,0 1 0 0 0,1 1 0 0 0,0-1 0 0 0,-1 1 0 0 0,1-1 0 0 0,1 1 0 0 0,-1 1 0 0 0,0-1 0 0 0,1 1 0 0 0,-4 5 0 0 0,7-9-114 0 0,1 0 0 0 0,-1 0 0 0 0,1 0 0 0 0,-1 1 0 0 0,1-1 1 0 0,-1 0-1 0 0,1 0 0 0 0,0 0 0 0 0,0 0 0 0 0,-1 0 0 0 0,1 1 1 0 0,0-1-1 0 0,0 0 0 0 0,0 0 0 0 0,0 0 0 0 0,1 1 1 0 0,-1-1-1 0 0,0 0 0 0 0,0 0 0 0 0,1 0 0 0 0,-1 0 0 0 0,1 1 1 0 0,0 0-1 0 0,1 1 26 0 0,0 0 0 0 0,0 0 0 0 0,0 0 1 0 0,1 0-1 0 0,-1-1 0 0 0,1 1 0 0 0,0-1 0 0 0,3 2 0 0 0,7 5 141 0 0,0-2 0 0 0,25 12-1 0 0,-35-18-170 0 0,87 33 597 0 0,-62-25-393 0 0,0 1 0 0 0,-2 1-1 0 0,1 2 1 0 0,40 25 0 0 0,-62-34-207 0 0,-1-1 0 0 0,0 1 0 0 0,0 0 0 0 0,0 0 0 0 0,0 0 0 0 0,0 0 0 0 0,-1 1 0 0 0,0-1 0 0 0,0 1 0 0 0,0 0 0 0 0,0 0 0 0 0,-1 0 1 0 0,0 0-1 0 0,0 1 0 0 0,2 10 0 0 0,-3-12-16 0 0,-1 0-1 0 0,0 0 1 0 0,0 0 0 0 0,0-1 0 0 0,-1 1-1 0 0,1 0 1 0 0,-1 0 0 0 0,0 0 0 0 0,0 0-1 0 0,-1-1 1 0 0,1 1 0 0 0,-1 0 0 0 0,1-1-1 0 0,-1 1 1 0 0,0-1 0 0 0,0 0 0 0 0,-1 0 0 0 0,1 1-1 0 0,-1-2 1 0 0,0 1 0 0 0,1 0 0 0 0,-1 0-1 0 0,-6 3 1 0 0,-1 1 42 0 0,0-1-1 0 0,0 0 1 0 0,-1-1 0 0 0,1 0-1 0 0,-1-1 1 0 0,-1 0 0 0 0,1 0 0 0 0,0-1-1 0 0,-1-1 1 0 0,0 0 0 0 0,0 0-1 0 0,1-1 1 0 0,-1-1 0 0 0,0 0-1 0 0,-16-2 1 0 0,18 0-372 0 0,0 0-1 0 0,0 0 1 0 0,0-1 0 0 0,0 0 0 0 0,1-1-1 0 0,-15-7 1 0 0,13 0-1838 0 0,11 11 1892 0 0,0-1 0 0 0,-1 0 0 0 0,1 1 0 0 0,0-1 0 0 0,0 1 0 0 0,0-1 0 0 0,0 1 0 0 0,0-1 0 0 0,0 1 0 0 0,0-1 0 0 0,0 0 0 0 0,0 1 1 0 0,0-1-1 0 0,0 1 0 0 0,0-1 0 0 0,0 1 0 0 0,1-1 0 0 0,-1 1 0 0 0,0-1 0 0 0,0 1 0 0 0,1-1 0 0 0,-1 1 0 0 0,0-1 0 0 0,0 1 0 0 0,1-1 0 0 0,-1 1 0 0 0,1-1 0 0 0,-1 1 0 0 0,0 0 0 0 0,1-1 0 0 0,-1 1 0 0 0,1 0 0 0 0,-1-1 0 0 0,1 1 0 0 0,-1 0 0 0 0,1-1 0 0 0,-1 1 1 0 0,2 0-1 0 0,9-5-2103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0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0 476 0 0,'0'0'13440'0'0,"12"30"-8166"0"0,-9-12-4319 0 0,1-2-1 0 0,0 1 0 0 0,1 0 0 0 0,1-1 1 0 0,0 0-1 0 0,2 0 0 0 0,9 17 0 0 0,-14-28-1024 0 0,1-1 0 0 0,-1 1-1 0 0,1-1 1 0 0,0 1 0 0 0,0-1-1 0 0,1 0 1 0 0,-1-1 0 0 0,1 1-1 0 0,0-1 1 0 0,-1 0 0 0 0,7 3-1 0 0,-7-4-522 0 0,0-1 0 0 0,0 0-1 0 0,0 0 1 0 0,1 0 0 0 0,-1 0-1 0 0,0-1 1 0 0,1 0 0 0 0,-1 1-1 0 0,0-1 1 0 0,1-1 0 0 0,-1 1-1 0 0,0-1 1 0 0,0 0 0 0 0,1 0-1 0 0,-1 0 1 0 0,6-3-1 0 0,4-1-2130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2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21 60 0 0,'-33'-14'5787'0'0,"24"12"-4918"0"0,-1 0-1 0 0,1 1 1 0 0,-1 0-1 0 0,0 0 1 0 0,0 1-1 0 0,1 0 1 0 0,-1 1-1 0 0,1 0 1 0 0,-1 1 0 0 0,0 0-1 0 0,-10 4 1 0 0,12-4-391 0 0,0 1 1 0 0,-1 1-1 0 0,1-1 1 0 0,0 2-1 0 0,1-1 1 0 0,-1 1-1 0 0,1 0 1 0 0,0 0-1 0 0,0 1 1 0 0,0 0-1 0 0,1 0 1 0 0,-7 10-1 0 0,11-13-315 0 0,0 0-1 0 0,1 0 1 0 0,-1 0 0 0 0,1 1-1 0 0,0-1 1 0 0,0 1 0 0 0,0-1-1 0 0,0 1 1 0 0,1 0 0 0 0,-1-1 0 0 0,1 1-1 0 0,0-1 1 0 0,0 1 0 0 0,0 0-1 0 0,1-1 1 0 0,-1 1 0 0 0,1-1-1 0 0,0 1 1 0 0,0 0 0 0 0,0-1-1 0 0,1 0 1 0 0,-1 1 0 0 0,1-1-1 0 0,0 0 1 0 0,-1 0 0 0 0,1 0-1 0 0,3 3 1 0 0,3 6 123 0 0,1-1 0 0 0,1-1 1 0 0,-1 0-1 0 0,1 0 0 0 0,19 13 0 0 0,-10-9 329 0 0,40 23-1 0 0,-52-34-531 0 0,0 1 0 0 0,0-2 0 0 0,0 1 0 0 0,0-1 0 0 0,0 0 0 0 0,0 0 0 0 0,1-1 0 0 0,-1 0 0 0 0,0 0 0 0 0,13 0-1 0 0,-18-2-78 0 0,0 1 0 0 0,0 0-1 0 0,0-1 1 0 0,0 1-1 0 0,0-1 1 0 0,0 0-1 0 0,-1 0 1 0 0,1 0 0 0 0,0 0-1 0 0,0 0 1 0 0,-1 0-1 0 0,1 0 1 0 0,-1 0-1 0 0,1 0 1 0 0,-1-1-1 0 0,1 1 1 0 0,-1-1 0 0 0,0 1-1 0 0,0-1 1 0 0,0 0-1 0 0,0 1 1 0 0,0-1-1 0 0,0 0 1 0 0,0 0 0 0 0,0 1-1 0 0,-1-1 1 0 0,1 0-1 0 0,-1 0 1 0 0,1 0-1 0 0,-1 0 1 0 0,0 0-1 0 0,0 0 1 0 0,0 0 0 0 0,0 0-1 0 0,0 0 1 0 0,0 0-1 0 0,-1-3 1 0 0,0-1-27 0 0,0-1 0 0 0,0 1 1 0 0,0 0-1 0 0,-1-1 0 0 0,0 1 0 0 0,0 0 1 0 0,-1 0-1 0 0,0 0 0 0 0,0 1 1 0 0,-4-8-1 0 0,0 6-93 0 0,0-1 1 0 0,0 1-1 0 0,0 0 1 0 0,-1 1 0 0 0,0 0-1 0 0,0 0 1 0 0,-1 1-1 0 0,-14-8 1 0 0,-26-6-2583 0 0,-2 3-5652 0 0,49 15 7830 0 0,-8-2-2597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0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64 225 432 0 0,'-10'-3'733'0'0,"-22"-7"2118"0"0,31 9-2435 0 0,-1 1 0 0 0,1-1 0 0 0,-1 0 0 0 0,1 1 0 0 0,-1-1 0 0 0,1 0 0 0 0,0 0 0 0 0,0 0 0 0 0,-1 0 0 0 0,1 0 0 0 0,0 0 0 0 0,0 0 0 0 0,0-1 0 0 0,0 1 0 0 0,-1-3 1668 0 0,18-10 516 0 0,-14 13-2231 0 0,60-40 3682 0 0,-44 31-3271 0 0,-2-1 0 0 0,1-1 1 0 0,20-18-1 0 0,-37 29-771 0 0,1 0-1 0 0,-1 0 1 0 0,0 0 0 0 0,1 1 0 0 0,-1-1 0 0 0,0 0 0 0 0,1 0 0 0 0,-1 0-1 0 0,0 1 1 0 0,0-1 0 0 0,0 0 0 0 0,0 0 0 0 0,0 0 0 0 0,0 0 0 0 0,0 0 0 0 0,0 0-1 0 0,0 1 1 0 0,0-1 0 0 0,0 0 0 0 0,-1 0 0 0 0,1 0 0 0 0,0 0 0 0 0,-1 1-1 0 0,1-1 1 0 0,0 0 0 0 0,-1 0 0 0 0,1 0 0 0 0,-1 1 0 0 0,1-1 0 0 0,-1 0-1 0 0,1 1 1 0 0,-2-2 0 0 0,-22-19-73 0 0,16 17-54 0 0,0 1 0 0 0,0-1 0 0 0,-1 1 1 0 0,1 1-1 0 0,-1-1 0 0 0,0 1 0 0 0,-12 0 1 0 0,-16 0-6465 0 0,51 14 1878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1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523 111 16 0 0,'-4'-5'504'0'0,"-1"0"1"0"0,0 1-1 0 0,0-1 0 0 0,-1 1 1 0 0,1 1-1 0 0,-1-1 0 0 0,0 1 1 0 0,-10-5-1 0 0,-56-15 2328 0 0,32 12-1267 0 0,1 0 178 0 0,-1 3 0 0 0,1 1-1 0 0,-1 2 1 0 0,0 2 0 0 0,-45 2-1 0 0,82 0-1568 0 0,1 1 0 0 0,-1 0 0 0 0,0 0 0 0 0,0 1-1 0 0,0-1 1 0 0,0 0 0 0 0,0 1 0 0 0,1 0-1 0 0,-1-1 1 0 0,0 1 0 0 0,1 0 0 0 0,-1 1-1 0 0,0-1 1 0 0,1 0 0 0 0,0 1 0 0 0,-1-1-1 0 0,1 1 1 0 0,0 0 0 0 0,-3 2 0 0 0,3-1 0 0 0,0 1 0 0 0,0 0 0 0 0,1-1 0 0 0,-1 1 0 0 0,1 0 0 0 0,0 0 0 0 0,0 0 1 0 0,0 0-1 0 0,0 0 0 0 0,1 1 0 0 0,0-1 0 0 0,0 5 0 0 0,-1 34 482 0 0,3-1 0 0 0,1 1 0 0 0,10 44 0 0 0,35 121 692 0 0,3 10-78 0 0,-16 18-53 0 0,14 71-56 0 0,43 251-1161 0 0,-79-427 0 0 0,-5 1 0 0 0,-13 183 0 0 0,-4-125 0 0 0,-16 210 0 0 0,6-162 0 0 0,-19 12 0 0 0,0-8 0 0 0,13-77 0 0 0,-9 91 0 0 0,32-244 0 0 0,1-8 0 0 0,1-1 0 0 0,-1 1 0 0 0,1-1 0 0 0,0 1 0 0 0,0 0 0 0 0,0-1 0 0 0,0 1 0 0 0,0-1 0 0 0,1 1 0 0 0,1 6 0 0 0,2-5 0 0 0,-3-5 0 0 0,0 1 0 0 0,0-1 0 0 0,0 1 0 0 0,-1-1 0 0 0,1 0 0 0 0,0 0 0 0 0,0 1 0 0 0,0-1 0 0 0,0 0 0 0 0,0 0 0 0 0,0 0 0 0 0,0 0 0 0 0,0 0 0 0 0,0 0 0 0 0,0 0 0 0 0,0 0 0 0 0,0 0 0 0 0,0-1 0 0 0,0 1 0 0 0,0 0 0 0 0,0-1 0 0 0,1 0 0 0 0,2 0 0 0 0,19-1 0 0 0,58-5 0 0 0,1 4 0 0 0,82 6 0 0 0,-125-1 0 0 0,-27-2 0 0 0,1 1 0 0 0,-1 0 0 0 0,0 0 0 0 0,0 1 0 0 0,22 7 0 0 0,-26-4 0 0 0,-12 6-463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1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0 608 0 0,'-1'0'202'0'0,"1"0"-1"0"0,0 0 1 0 0,-1 0-1 0 0,1 1 1 0 0,0-1-1 0 0,-1 0 1 0 0,1 0-1 0 0,0 0 1 0 0,-1 0-1 0 0,1 1 1 0 0,0-1-1 0 0,-1 0 1 0 0,1 0-1 0 0,0 1 1 0 0,-1-1-1 0 0,1 0 1 0 0,0 0-1 0 0,0 1 1 0 0,0-1-1 0 0,-1 0 1 0 0,1 1-1 0 0,0-1 1 0 0,0 0-1 0 0,0 1 1 0 0,0-1-1 0 0,-1 0 1 0 0,1 1-1 0 0,0-1 1 0 0,0 1-1 0 0,0-1 1 0 0,0 0-1 0 0,0 1 1 0 0,0-1-1 0 0,0 0 1 0 0,0 1-1 0 0,0-1 1 0 0,0 1-1 0 0,0-1 1 0 0,0 0-1 0 0,1 1 1 0 0,-1 0-1 0 0,19 9 3761 0 0,39 3-1297 0 0,-48-11-1317 0 0,51 11 1526 0 0,-32-9-5361 0 0,1-1-3574 0 0,-19-3 4110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12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18 276 0 0,'2'-3'-1027'0'0,"10"-11"8526"0"0,-12 14-7387 0 0,0 0 0 0 0,0 1-1 0 0,0-1 1 0 0,0 0 0 0 0,0 0-1 0 0,0 0 1 0 0,0 1 0 0 0,0-1 0 0 0,0 0-1 0 0,-1 0 1 0 0,1 1 0 0 0,0-1-1 0 0,0 0 1 0 0,0 0 0 0 0,0 1 0 0 0,0-1-1 0 0,0 0 1 0 0,1 0 0 0 0,-1 1-1 0 0,0-1 1 0 0,0 0 0 0 0,0 0 0 0 0,0 0-1 0 0,0 1 1 0 0,0-1 0 0 0,0 0-1 0 0,0 0 1 0 0,0 0 0 0 0,1 1-1 0 0,-1-1 1 0 0,0 0 0 0 0,0 0 0 0 0,0 0-1 0 0,0 0 1 0 0,1 1 0 0 0,-1-1-1 0 0,0 0 1 0 0,0 0 0 0 0,0 0 0 0 0,1 0-1 0 0,-1 0 1 0 0,0 0 0 0 0,0 0-1 0 0,1 1 1 0 0,-1-1 0 0 0,0 0 0 0 0,0 0-1 0 0,0 0 1 0 0,1 0 0 0 0,-1 0-1 0 0,0 0 1 0 0,0 0 0 0 0,1 0 0 0 0,-1 0-1 0 0,0 0 1 0 0,0 0 0 0 0,1-1-1 0 0,-1 1 1 0 0,0 0 0 0 0,0 0 0 0 0,0 0-1 0 0,1 0 1 0 0,-1 0 0 0 0,0 0-1 0 0,0 0 1 0 0,0-1 0 0 0,1 1 0 0 0,-1 0-1 0 0,0 0 1 0 0,3 104 6189 0 0,0 4-3332 0 0,3-73-5168 0 0,2-14-6596 0 0,-6-17 6592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12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19 275 364 0 0,'-3'-5'435'0'0,"1"0"-1"0"0,-1 1 1 0 0,1-1-1 0 0,0 0 1 0 0,1 0-1 0 0,-1-1 1 0 0,1 1-1 0 0,0 0 1 0 0,0 0-1 0 0,1-1 1 0 0,0 1 0 0 0,0 0-1 0 0,0-1 1 0 0,0 1-1 0 0,1 0 1 0 0,0 0-1 0 0,0-1 1 0 0,0 1-1 0 0,1 0 1 0 0,0 0-1 0 0,0 0 1 0 0,0 0-1 0 0,0 0 1 0 0,1 1 0 0 0,0-1-1 0 0,0 1 1 0 0,4-5-1 0 0,4-3 150 0 0,0 0 0 0 0,0 1 0 0 0,1 0 0 0 0,1 1 0 0 0,0 1 0 0 0,0 0 1 0 0,1 0-1 0 0,0 2 0 0 0,0 0 0 0 0,1 0 0 0 0,21-6 0 0 0,-26 10-322 0 0,-1 1 0 0 0,1-1 0 0 0,-1 2 0 0 0,1-1 0 0 0,0 1 0 0 0,0 1 0 0 0,0 0 0 0 0,-1 0 0 0 0,1 1 0 0 0,0 0 0 0 0,0 1 0 0 0,-1 0 0 0 0,1 0 0 0 0,-1 1 0 0 0,0 0 0 0 0,0 1 0 0 0,0 0 0 0 0,0 1 0 0 0,16 10 0 0 0,-22-13-204 0 0,0 1 0 0 0,0-1 0 0 0,0 0-1 0 0,0 1 1 0 0,-1-1 0 0 0,1 1 0 0 0,-1 0 0 0 0,0 0-1 0 0,1 0 1 0 0,-1 0 0 0 0,0 1 0 0 0,-1-1-1 0 0,1 0 1 0 0,-1 1 0 0 0,1 0 0 0 0,-1-1 0 0 0,0 1-1 0 0,-1-1 1 0 0,1 1 0 0 0,0 0 0 0 0,-1 0-1 0 0,0-1 1 0 0,0 1 0 0 0,0 0 0 0 0,-1 0 0 0 0,1-1-1 0 0,-1 1 1 0 0,0 0 0 0 0,0-1 0 0 0,0 1-1 0 0,0 0 1 0 0,0-1 0 0 0,-1 0 0 0 0,-3 7 0 0 0,-4 2-84 0 0,0 1 1 0 0,-1-1-1 0 0,0-1 1 0 0,0 0-1 0 0,-1 0 1 0 0,-1-1 0 0 0,-14 9-1 0 0,-19 16-468 0 0,44-33 469 0 0,1-1 30 0 0,1 0 2 0 0,-1 0-1 0 0,1 1 1 0 0,-1-1-1 0 0,1 0 1 0 0,-1 0 0 0 0,1 1-1 0 0,0-1 1 0 0,0 0-1 0 0,-1 0 1 0 0,1 0 0 0 0,0 0-1 0 0,0 0 1 0 0,0 0-1 0 0,0 0 1 0 0,0-1 0 0 0,0 1-1 0 0,3 1 1 0 0,26 14 200 0 0,-19-10-114 0 0,28 16 230 0 0,-22-14-92 0 0,0 1 1 0 0,-1 0 0 0 0,0 1 0 0 0,-1 1 0 0 0,0 1 0 0 0,-1 0 0 0 0,0 1-1 0 0,22 26 1 0 0,-19-2 614 0 0,-16-36-840 0 0,-1 0-915 0 0,0 0 819 0 0,0-1 0 0 0,0 1-1 0 0,0-1 1 0 0,0 1-1 0 0,0-1 1 0 0,0 1 0 0 0,0-1-1 0 0,0 1 1 0 0,0 0-1 0 0,1-1 1 0 0,-1 1 0 0 0,0-1-1 0 0,0 1 1 0 0,1-1-1 0 0,-1 1 1 0 0,0-1-1 0 0,1 0 1 0 0,-1 1 0 0 0,0-1-1 0 0,1 1 1 0 0,4 4-3426 0 0,12-1-6445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1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28 216 0 0,'3'-7'3666'0'0,"0"2"-2735"0"0,0-2 503 0 0,0-1 4345 0 0,-3 8-5683 0 0,0 0 1 0 0,0 0 0 0 0,0 0-1 0 0,0 1 1 0 0,0-1 0 0 0,0 0-1 0 0,0 0 1 0 0,0 0 0 0 0,0 0-1 0 0,0 0 1 0 0,0 1 0 0 0,0-1-1 0 0,0 0 1 0 0,1 0 0 0 0,-1 0-1 0 0,0 0 1 0 0,0 0 0 0 0,0 0-1 0 0,0 1 1 0 0,0-1 0 0 0,0 0-1 0 0,0 0 1 0 0,1 0 0 0 0,-1 0-1 0 0,0 0 1 0 0,0 0 0 0 0,0 0-1 0 0,0 0 1 0 0,0 0-1 0 0,1 0 1 0 0,-1 0 0 0 0,0 0-1 0 0,0 1 1 0 0,0-1 0 0 0,0 0-1 0 0,1 0 1 0 0,-1 0 0 0 0,0 0-1 0 0,0 0 1 0 0,0 0 0 0 0,0-1-1 0 0,0 1 1 0 0,1 0 0 0 0,-1 0-1 0 0,0 0 1 0 0,0 0 0 0 0,0 0-1 0 0,0 0 1 0 0,0 0 0 0 0,1 0-1 0 0,-1 0 1 0 0,0 0 0 0 0,0 0-1 0 0,0 0 1 0 0,0-1 0 0 0,0 1-1 0 0,0 0 1 0 0,1 0 0 0 0,-1 0-1 0 0,0 0 1 0 0,0 0 0 0 0,0-1-1 0 0,6 16 2415 0 0,-4-3-1463 0 0,-1 1 0 0 0,0 0 0 0 0,-1 0 1 0 0,-1 18-1 0 0,1 38 826 0 0,0-64-1745 0 0,1 0 0 0 0,0-1 0 0 0,0 1 0 0 0,0-1 0 0 0,1 1 0 0 0,-1-1 0 0 0,1 1 0 0 0,0-1 0 0 0,1 0 0 0 0,-1 0 0 0 0,6 7 0 0 0,-5-9-68 0 0,-1 1 0 0 0,1-1 0 0 0,0 0 0 0 0,0 1 0 0 0,1-1-1 0 0,-1-1 1 0 0,0 1 0 0 0,1-1 0 0 0,-1 1 0 0 0,1-1 0 0 0,-1 0 0 0 0,1 0 0 0 0,0 0 0 0 0,-1-1 0 0 0,1 1 0 0 0,6-1 0 0 0,8 0-75 0 0,0-1 0 0 0,23-4 0 0 0,-17 2-742 0 0,20-4-3525 0 0,-12 0-5056 0 0,-20 2 6609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1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7 100 796 0 0,'-5'-4'4997'0'0,"5"3"-4640"0"0,0 1 0 0 0,0-1 0 0 0,-1 1 0 0 0,1-1 0 0 0,0 1 0 0 0,0-1 0 0 0,0 1 0 0 0,0 0 0 0 0,0-1 0 0 0,0 1 0 0 0,0-1 0 0 0,0 1 0 0 0,0-1 0 0 0,0 1 0 0 0,0-1 0 0 0,0 1-1 0 0,0-1 1 0 0,0 1 0 0 0,0-1 0 0 0,1 0 0 0 0,16-8 5409 0 0,33 1-2351 0 0,-44 7-2357 0 0,48-7 2558 0 0,56-15 0 0 0,-3-6-5704 0 0,-97 26 1337 0 0,-2 1-905 0 0,8 1-8358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1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0 240 0 0,'-1'0'181'0'0,"1"1"0"0"0,0-1 0 0 0,0 0 0 0 0,-1 1 0 0 0,1-1 0 0 0,0 0 0 0 0,-1 1 0 0 0,1-1-1 0 0,0 0 1 0 0,0 1 0 0 0,0-1 0 0 0,-1 0 0 0 0,1 1 0 0 0,0-1 0 0 0,0 1 0 0 0,0-1 0 0 0,0 0 0 0 0,0 1 0 0 0,0-1 0 0 0,0 1 0 0 0,0-1 0 0 0,0 0 0 0 0,0 1 0 0 0,0-1-1 0 0,0 1 1 0 0,0-1 0 0 0,0 0 0 0 0,0 1 0 0 0,0-1 0 0 0,1 1 0 0 0,-1-1 0 0 0,0 0 0 0 0,0 1 0 0 0,0-1 0 0 0,1 0 0 0 0,-1 1 0 0 0,0-1 0 0 0,0 0 0 0 0,1 1-1 0 0,0-1 1 0 0,21 10 4134 0 0,30-4 518 0 0,-51-6-4659 0 0,90 11 5675 0 0,-72-8-8506 0 0,0 1-3637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14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25 380 0 0,'-20'-8'18871'0'0,"30"5"-19142"0"0,41-1 5510 0 0,-50 4-5022 0 0,3 0-185 0 0,4 0 142 0 0,22-2-2609 0 0,17-2-6055 0 0,-33 1 6138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1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15 584 0 0,'0'-1'200'0'0,"0"0"0"0"0,0 1-1 0 0,0-1 1 0 0,0 1 0 0 0,0-1 0 0 0,0 0-1 0 0,0 1 1 0 0,0-1 0 0 0,1 1 0 0 0,-1-1-1 0 0,0 0 1 0 0,0 1 0 0 0,0-1 0 0 0,1 1-1 0 0,-1-1 1 0 0,0 1 0 0 0,1-1 0 0 0,-1 1-1 0 0,0-1 1 0 0,1 1 0 0 0,-1-1 0 0 0,1 1-1 0 0,-1-1 1 0 0,1 1 0 0 0,7 9 7271 0 0,-1 15-882 0 0,-4-11-6913 0 0,-1 17 3230 0 0,13 51-1 0 0,1 17-3813 0 0,-13-84-1978 0 0,-1-7-3638 0 0,-1-1 3986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31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49 420 0 0,'2'-4'987'0'0,"1"1"-1"0"0,-1-1 1 0 0,0 0 0 0 0,-1 0-1 0 0,1 0 1 0 0,-1-1 0 0 0,2-5 0 0 0,-3 10-854 0 0,0-1 0 0 0,0 1 1 0 0,0 0-1 0 0,0-1 0 0 0,0 1 1 0 0,0-1-1 0 0,0 1 1 0 0,0 0-1 0 0,0-1 0 0 0,0 1 1 0 0,-1-1-1 0 0,1 1 0 0 0,0 0 1 0 0,0-1-1 0 0,0 1 1 0 0,0 0-1 0 0,-1-1 0 0 0,1 1 1 0 0,0 0-1 0 0,0-1 0 0 0,-1 1 1 0 0,1 0-1 0 0,0 0 1 0 0,-1-1-1 0 0,1 1 0 0 0,0 0 1 0 0,-1 0-1 0 0,1 0 0 0 0,0-1 1 0 0,-1 1-1 0 0,0 0 1 0 0,-1 0 23 0 0,1 0 1 0 0,-1-1 0 0 0,0 1 0 0 0,0 1 0 0 0,0-1 0 0 0,0 0 0 0 0,0 0 0 0 0,0 1 0 0 0,0-1 0 0 0,-3 2 0 0 0,-7 3 364 0 0,0 0-1 0 0,0 1 1 0 0,0 0 0 0 0,1 1 0 0 0,0 0 0 0 0,1 1 0 0 0,0 0 0 0 0,0 1 0 0 0,-16 17-1 0 0,22-22-313 0 0,0 1 0 0 0,1-1 0 0 0,-1 1-1 0 0,1 0 1 0 0,-1 1 0 0 0,2-1 0 0 0,-1 0-1 0 0,0 1 1 0 0,1 0 0 0 0,0-1 0 0 0,1 1-1 0 0,-1 0 1 0 0,1 0 0 0 0,0 0 0 0 0,0 0-1 0 0,1 0 1 0 0,0 0 0 0 0,0 0 0 0 0,0 0-1 0 0,1 0 1 0 0,0 0 0 0 0,3 11 0 0 0,-1-11-84 0 0,0-1-1 0 0,0 1 1 0 0,1-1 0 0 0,0 0 0 0 0,-1 0 0 0 0,2 0 0 0 0,-1-1 0 0 0,1 0 0 0 0,-1 0 0 0 0,1 0 0 0 0,0 0 0 0 0,0-1 0 0 0,1 1 0 0 0,-1-1 0 0 0,1-1 0 0 0,8 4 0 0 0,5 1 136 0 0,2 0 1 0 0,-1-1-1 0 0,32 4 1 0 0,-28-8-208 0 0,-1-1 1 0 0,1 0 0 0 0,39-6 0 0 0,-24 2-3498 0 0,0 1-4811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1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15 295 524 0 0,'-2'-6'395'0'0,"-1"1"1"0"0,1 0-1 0 0,1 0 1 0 0,-1-1-1 0 0,1 1 0 0 0,0-1 1 0 0,0 1-1 0 0,0-1 1 0 0,1 0-1 0 0,0 1 0 0 0,0-1 1 0 0,0 1-1 0 0,1-1 1 0 0,0 0-1 0 0,0 1 0 0 0,0-1 1 0 0,1 1-1 0 0,-1 0 1 0 0,1-1-1 0 0,1 1 0 0 0,-1 0 1 0 0,1 0-1 0 0,0 0 1 0 0,0 1-1 0 0,0-1 0 0 0,6-5 1 0 0,6-7 476 0 0,1 1-1 0 0,0 1 1 0 0,2 0 0 0 0,-1 1 0 0 0,26-14 0 0 0,-33 22-481 0 0,0 0 1 0 0,0 1-1 0 0,1 1 0 0 0,0 0 1 0 0,-1 0-1 0 0,2 1 0 0 0,-1 0 1 0 0,0 1-1 0 0,0 0 1 0 0,1 1-1 0 0,-1 0 0 0 0,17 2 1 0 0,-24-1-282 0 0,0 0 0 0 0,0 0 0 0 0,0 1 0 0 0,0 0 1 0 0,0 0-1 0 0,0 0 0 0 0,0 0 0 0 0,0 1 0 0 0,0-1 1 0 0,-1 1-1 0 0,1 0 0 0 0,-1 0 0 0 0,1 0 0 0 0,-1 1 0 0 0,0-1 1 0 0,1 1-1 0 0,-1 0 0 0 0,-1 0 0 0 0,1 0 0 0 0,0 0 1 0 0,-1 0-1 0 0,0 1 0 0 0,1-1 0 0 0,-1 1 0 0 0,-1 0 1 0 0,1-1-1 0 0,0 1 0 0 0,-1 0 0 0 0,0 0 0 0 0,0 0 1 0 0,0 0-1 0 0,0 0 0 0 0,-1 0 0 0 0,0 0 0 0 0,1 0 0 0 0,-2 7 1 0 0,0-2-31 0 0,0 0 0 0 0,0 0 1 0 0,-1 0-1 0 0,-1 0 1 0 0,1 0-1 0 0,-1 0 0 0 0,-1 0 1 0 0,0-1-1 0 0,0 0 0 0 0,-1 0 1 0 0,0 0-1 0 0,0 0 1 0 0,0-1-1 0 0,-1 0 0 0 0,-9 9 1 0 0,-43 24-182 0 0,15-11-121 0 0,41-28 191 0 0,2 0 7 0 0,-1 5 15 0 0,0-5 23 0 0,5 2 19 0 0,32 18 197 0 0,-11-8 106 0 0,-2 2 0 0 0,0 0 1 0 0,0 2-1 0 0,23 23 0 0 0,-28-21 55 0 0,-12-11-231 0 0,1-1 0 0 0,0 0 1 0 0,1 0-1 0 0,12 9 0 0 0,-19-15-293 0 0,25 9-4020 0 0,-12-8 1896 0 0,2-3-5334 0 0,2 0 4933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15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34 780 0 0,'1'-2'639'0'0,"0"0"0"0"0,0 0 0 0 0,0 0 1 0 0,0 0-1 0 0,0 1 0 0 0,0-1 0 0 0,1 0 0 0 0,-1 0 0 0 0,0 1 0 0 0,1-1 1 0 0,0 1-1 0 0,-1-1 0 0 0,1 1 0 0 0,0 0 0 0 0,0 0 0 0 0,-1 0 0 0 0,1 0 1 0 0,0 0-1 0 0,0 0 0 0 0,0 0 0 0 0,0 0 0 0 0,1 1 0 0 0,3-1 2587 0 0,-2 10-1161 0 0,-3-8-1894 0 0,0 0 0 0 0,0 0 0 0 0,-1 0 1 0 0,1 0-1 0 0,0 0 0 0 0,-1 0 0 0 0,1 0 1 0 0,-1 0-1 0 0,1 0 0 0 0,-1 0 1 0 0,0 1-1 0 0,0-1 0 0 0,1 0 0 0 0,-1 0 1 0 0,0 1-1 0 0,0 1 0 0 0,-9 54 2405 0 0,-3 18-298 0 0,12-70-2124 0 0,0 0 0 0 0,0 1-1 0 0,0-1 1 0 0,1 1 0 0 0,0-1 0 0 0,0 1 0 0 0,0-1 0 0 0,1 0 0 0 0,-1 0-1 0 0,1 0 1 0 0,3 6 0 0 0,-3-8-100 0 0,1 0 0 0 0,-1-1 0 0 0,1 1 0 0 0,-1-1 0 0 0,1 1 0 0 0,0-1 1 0 0,0 0-1 0 0,0 0 0 0 0,0 0 0 0 0,0 0 0 0 0,0-1 0 0 0,1 1 0 0 0,-1-1 0 0 0,1 0 0 0 0,-1 0 0 0 0,1 0 0 0 0,-1 0 0 0 0,1-1 0 0 0,5 1 0 0 0,9 0 80 0 0,0-1 0 0 0,29-2 0 0 0,-29 0-109 0 0,14-1-2056 0 0,38-10 0 0 0,-18 3-8971 0 0,-38 7 8117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1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79 628 0 0,'0'0'4622'0'0,"28"-11"2792"0"0,59-7 3710 0 0,-48 11-7264 0 0,61-19 1 0 0,-83 19-3331 0 0,-13 5-1294 0 0,-1 1 0 0 0,0-1 1 0 0,1 1-1 0 0,-1 0 0 0 0,0 0 1 0 0,1 1-1 0 0,6-1 0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1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1 260 0 0,'-1'0'281'0'0,"0"0"0"0"0,1 0-1 0 0,-1 1 1 0 0,0-1 0 0 0,0 1 0 0 0,0-1 0 0 0,0 0-1 0 0,1 1 1 0 0,-1-1 0 0 0,0 1 0 0 0,1 0 0 0 0,-1-1-1 0 0,0 1 1 0 0,1 0 0 0 0,-1-1 0 0 0,0 1 0 0 0,1 0 0 0 0,-1 0-1 0 0,1-1 1 0 0,0 1 0 0 0,-1 0 0 0 0,1 0 0 0 0,0 0-1 0 0,-1 0 1 0 0,1-1 0 0 0,0 1 0 0 0,0 0 0 0 0,0 2-1 0 0,0-2 58 0 0,1 0-1 0 0,0 0 0 0 0,0 1 1 0 0,-1-1-1 0 0,1 0 0 0 0,0 0 1 0 0,0 0-1 0 0,0 0 1 0 0,0 0-1 0 0,1 0 0 0 0,-1-1 1 0 0,0 1-1 0 0,0 0 0 0 0,0-1 1 0 0,1 1-1 0 0,0 0 0 0 0,9 3 1294 0 0,0 0-1 0 0,0-1 0 0 0,15 3 0 0 0,25 5 2250 0 0,-27-6-10628 0 0,-18-3 3892 0 0,3 0 294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17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4 940 0 0,'2'0'14972'0'0,"30"-2"-10390"0"0,43 1-1863 0 0,-25 2-4825 0 0,-17 0-5018 0 0,-22-1 4726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1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5 796 0 0,'2'-3'2720'0'0,"-2"3"-2473"0"0,0 0 0 0 0,1 0 0 0 0,-1-1 0 0 0,0 1 1 0 0,1 0-1 0 0,-1 0 0 0 0,0 0 0 0 0,1 0 1 0 0,-1 0-1 0 0,0 0 0 0 0,1 0 0 0 0,-1 0 0 0 0,1-1 1 0 0,-1 1-1 0 0,0 0 0 0 0,1 0 0 0 0,-1 0 1 0 0,0 1-1 0 0,1-1 0 0 0,-1 0 0 0 0,0 0 1 0 0,1 0-1 0 0,0 0 0 0 0,6 13 4139 0 0,1 28-1172 0 0,-8-34-2091 0 0,16 163 6123 0 0,-13-152-7218 0 0,3 36 254 0 0,-6-37-3698 0 0,-1-2-3509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1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20 354 336 0 0,'-4'-9'598'0'0,"0"0"-1"0"0,1 0 1 0 0,1 0-1 0 0,0-1 1 0 0,0 1-1 0 0,1-1 1 0 0,0 1 0 0 0,0-1-1 0 0,1 0 1 0 0,1 1-1 0 0,-1-1 1 0 0,2 0 0 0 0,-1 1-1 0 0,1-1 1 0 0,1 1-1 0 0,0 0 1 0 0,0 0-1 0 0,0 0 1 0 0,1 0 0 0 0,1 0-1 0 0,0 1 1 0 0,0 0-1 0 0,0 0 1 0 0,9-10-1 0 0,-3 7-5 0 0,-1 0 0 0 0,2 0 0 0 0,-1 1 0 0 0,1 0-1 0 0,1 1 1 0 0,0 1 0 0 0,0 0 0 0 0,1 1-1 0 0,0 0 1 0 0,20-6 0 0 0,-28 10-413 0 0,0 1-1 0 0,0 1 1 0 0,0-1-1 0 0,0 1 1 0 0,1 0-1 0 0,-1 1 1 0 0,0-1-1 0 0,1 1 1 0 0,-1 0 0 0 0,1 1-1 0 0,-1 0 1 0 0,0 0-1 0 0,0 0 1 0 0,1 1-1 0 0,-1 0 1 0 0,0 0-1 0 0,0 0 1 0 0,0 1-1 0 0,-1 0 1 0 0,1 0 0 0 0,-1 0-1 0 0,0 1 1 0 0,1 0-1 0 0,-1 0 1 0 0,-1 0-1 0 0,1 1 1 0 0,6 7-1 0 0,-8-8-107 0 0,-1 0 0 0 0,1 0 0 0 0,-1 0-1 0 0,0 0 1 0 0,0 0 0 0 0,0 0 0 0 0,-1 0-1 0 0,1 1 1 0 0,-1-1 0 0 0,0 1 0 0 0,0-1-1 0 0,-1 1 1 0 0,1-1 0 0 0,-1 1 0 0 0,0 6-1 0 0,-1-3-25 0 0,-1-1-1 0 0,1 1 1 0 0,-1-1 0 0 0,-1 0-1 0 0,1 0 1 0 0,-1 0-1 0 0,0 0 1 0 0,-8 11-1 0 0,1-3-66 0 0,-2 0 0 0 0,0 0 1 0 0,0-1-1 0 0,-1-1 0 0 0,-1 0 0 0 0,-27 19 0 0 0,33-26 8 0 0,-9 5-72 0 0,1 1 0 0 0,-21 20-1 0 0,37-31 87 0 0,-1-1-1 0 0,1 0 0 0 0,0 1 1 0 0,0-1-1 0 0,0 1 0 0 0,0-1 1 0 0,0 0-1 0 0,-1 1 1 0 0,1-1-1 0 0,0 1 0 0 0,0-1 1 0 0,0 0-1 0 0,0 1 0 0 0,0-1 1 0 0,0 1-1 0 0,0-1 1 0 0,1 1-1 0 0,-1-1 0 0 0,0 0 1 0 0,0 1-1 0 0,0-1 0 0 0,0 1 1 0 0,0-1-1 0 0,1 0 1 0 0,-1 1-1 0 0,0-1 0 0 0,0 0 1 0 0,1 1-1 0 0,-1-1 0 0 0,0 0 1 0 0,0 1-1 0 0,1-1 1 0 0,-1 0-1 0 0,1 1 0 0 0,12 9 69 0 0,-12-9-66 0 0,70 39 639 0 0,-57-33-456 0 0,1 0-1 0 0,-1 1 1 0 0,-1 1-1 0 0,1 0 1 0 0,-2 1-1 0 0,1 0 1 0 0,-1 1-1 0 0,10 13 1 0 0,-12-11-393 0 0,14 17-799 0 0,-15-22-2902 0 0,1-2-3344 0 0,-6-4 4190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1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31 740 0 0,'17'-24'9353'0'0,"-17"24"-9110"0"0,0-1-1 0 0,1 1 1 0 0,-1-1 0 0 0,1 1-1 0 0,-1-1 1 0 0,1 1-1 0 0,-1-1 1 0 0,1 1 0 0 0,-1 0-1 0 0,1-1 1 0 0,0 1 0 0 0,-1 0-1 0 0,1 0 1 0 0,-1-1 0 0 0,1 1-1 0 0,0 0 1 0 0,-1 0 0 0 0,1 0-1 0 0,0 0 1 0 0,-1 0 0 0 0,1 0-1 0 0,0 0 1 0 0,-1 0 0 0 0,1 0-1 0 0,0 0 1 0 0,-1 0-1 0 0,1 0 1 0 0,1 1 0 0 0,-1-1 64 0 0,-1 1 0 0 0,1 0 0 0 0,0 0 0 0 0,0 0 0 0 0,-1 0 0 0 0,1 0 0 0 0,-1 0 0 0 0,1 0 0 0 0,-1 0 0 0 0,1 0 0 0 0,-1 0 0 0 0,0 0 0 0 0,1 0 1 0 0,-1 0-1 0 0,0 2 0 0 0,1 4 435 0 0,0 0 1 0 0,-1 0-1 0 0,0 0 1 0 0,-2 11 0 0 0,-7 22 815 0 0,6-27-1073 0 0,0 0-1 0 0,1-1 1 0 0,0 1-1 0 0,1 0 1 0 0,0 21-1 0 0,2-31-411 0 0,0-1-1 0 0,-1 1 0 0 0,2-1 0 0 0,-1 1 0 0 0,0-1 0 0 0,0 1 1 0 0,1-1-1 0 0,-1 0 0 0 0,1 1 0 0 0,0-1 0 0 0,0 0 0 0 0,0 0 1 0 0,0 0-1 0 0,0-1 0 0 0,0 1 0 0 0,0 0 0 0 0,1-1 0 0 0,-1 0 0 0 0,1 1 1 0 0,-1-1-1 0 0,1 0 0 0 0,-1 0 0 0 0,1 0 0 0 0,0-1 0 0 0,4 2 1 0 0,9 1 96 0 0,-1 0 0 0 0,33 1 0 0 0,-45-4-148 0 0,25 1-273 0 0,-1-2 1 0 0,48-7-1 0 0,-18-1-10176 0 0,-48 8 7420 0 0,2-1-154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1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13 404 0 0,'-10'0'-1536'0'0,"-19"0"25839"0"0,41 1-24035 0 0,47 2 4367 0 0,87-8 0 0 0,-95-2-5024 0 0,-50 7-119 0 0,2-1-194 0 0,1 1 491 0 0,20-4-3203 0 0,-9 7-6573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19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96 0 0,'0'0'251'0'0,"-1"1"1"0"0,1-1-1 0 0,-1 1 0 0 0,1-1 0 0 0,-1 1 0 0 0,1-1 1 0 0,-1 1-1 0 0,1 0 0 0 0,0-1 0 0 0,0 1 1 0 0,-1 0-1 0 0,1-1 0 0 0,0 1 0 0 0,0 0 1 0 0,0-1-1 0 0,-1 1 0 0 0,1 0 0 0 0,0-1 1 0 0,0 1-1 0 0,0 0 0 0 0,0 0 0 0 0,1-1 1 0 0,-1 1-1 0 0,0 0 0 0 0,0-1 0 0 0,0 1 1 0 0,0 0-1 0 0,1-1 0 0 0,-1 1 0 0 0,0 0 1 0 0,1-1-1 0 0,0 2 0 0 0,0 0 351 0 0,1 0 0 0 0,0-1 0 0 0,0 1 0 0 0,0 0 0 0 0,1-1 0 0 0,-1 1 0 0 0,0-1-1 0 0,1 0 1 0 0,2 2 0 0 0,54 15 7244 0 0,-13-6-2951 0 0,-24-6-6448 0 0,-1-1-7802 0 0,-15-3 6569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3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21 572 0 0,'-25'-4'2468'0'0,"21"4"-1267"0"0,-1-1 1 0 0,0 1-1 0 0,1-1 0 0 0,-1 0 0 0 0,0-1 0 0 0,1 1 1 0 0,-8-5 6116 0 0,18 4-3307 0 0,22 1-2304 0 0,9 0 104 0 0,-32 1-1995 0 0,1-1 0 0 0,-1 1 0 0 0,1 0-1 0 0,-1 1 1 0 0,1-1 0 0 0,6 2-1 0 0,3-4-1913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2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88 112 0 0,'-12'-24'7611'0'0,"12"21"-7244"0"0,1 1 1 0 0,0 0-1 0 0,0-1 1 0 0,0 1 0 0 0,0 0-1 0 0,0 0 1 0 0,1-1-1 0 0,-1 1 1 0 0,0 0-1 0 0,1 0 1 0 0,0 1 0 0 0,-1-1-1 0 0,1 0 1 0 0,0 0-1 0 0,0 1 1 0 0,0-1-1 0 0,0 1 1 0 0,0 0-1 0 0,1-1 1 0 0,-1 1 0 0 0,0 0-1 0 0,1 0 1 0 0,-1 1-1 0 0,0-1 1 0 0,4 0-1 0 0,8-4 739 0 0,1 1-1 0 0,27-3 1 0 0,-38 6-911 0 0,0 0-1 0 0,0 0 1 0 0,0 1 0 0 0,0 0 0 0 0,0-1 0 0 0,0 2 0 0 0,0-1-1 0 0,0 0 1 0 0,0 1 0 0 0,0 0 0 0 0,0 0 0 0 0,0 0-1 0 0,0 0 1 0 0,0 0 0 0 0,0 1 0 0 0,5 3 0 0 0,-8-4-161 0 0,-1-1 0 0 0,1 1 0 0 0,-1 0 0 0 0,1 0 1 0 0,-1 0-1 0 0,1 0 0 0 0,-1 0 0 0 0,0 0 0 0 0,1 0 1 0 0,-1 0-1 0 0,0 0 0 0 0,0 0 0 0 0,0 0 0 0 0,0 0 1 0 0,0 0-1 0 0,0 0 0 0 0,0 0 0 0 0,0 0 1 0 0,0 0-1 0 0,0 0 0 0 0,-1 0 0 0 0,1 0 0 0 0,-1 1 1 0 0,-7 22 248 0 0,-46 68 242 0 0,35-62-335 0 0,-23 48-1 0 0,41-76-144 0 0,0-1-1 0 0,1 1 1 0 0,-1 0-1 0 0,0-1 1 0 0,1 1-1 0 0,0-1 0 0 0,-1 1 1 0 0,1 0-1 0 0,0-1 1 0 0,0 1-1 0 0,0 0 1 0 0,0 0-1 0 0,0-1 0 0 0,0 1 1 0 0,1 0-1 0 0,-1-1 1 0 0,0 1-1 0 0,1-1 1 0 0,-1 1-1 0 0,1 0 1 0 0,0-1-1 0 0,0 1 0 0 0,1 2 1 0 0,0-2 33 0 0,1 0-1 0 0,-1 1 1 0 0,1-1 0 0 0,-1 0 0 0 0,1 0-1 0 0,0 0 1 0 0,0-1 0 0 0,0 1 0 0 0,0-1-1 0 0,0 0 1 0 0,4 2 0 0 0,7 1 220 0 0,-1-1 1 0 0,1-1-1 0 0,0 0 1 0 0,23 0-1 0 0,26 4 163 0 0,-21 2-7139 0 0,-22-4-692 0 0,-8-2 4658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2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1 398 240 0 0,'10'-6'5844'0'0,"27"-3"1520"0"0,24 4-449 0 0,-18 2-1906 0 0,-42 3-4867 0 0,0 0 1 0 0,0 0 0 0 0,0 0 0 0 0,0 0-1 0 0,0 0 1 0 0,0 0 0 0 0,0 0 0 0 0,0 0-1 0 0,0-1 1 0 0,0 1 0 0 0,0 0 0 0 0,-1-1 0 0 0,1 1-1 0 0,0-1 1 0 0,0 1 0 0 0,0-1 0 0 0,0 1-1 0 0,-1-1 1 0 0,1 0 0 0 0,0 1 0 0 0,0-1-1 0 0,-1 0 1 0 0,1 1 0 0 0,0-2 0 0 0,-1 1 11 0 0,-13-39 332 0 0,10 29-460 0 0,1 0-1 0 0,1 0 1 0 0,-1 0-1 0 0,2 0 1 0 0,-1-1-1 0 0,2 1 1 0 0,0 0-1 0 0,0 0 1 0 0,1 0-1 0 0,0 0 1 0 0,1 0-1 0 0,0 0 1 0 0,0 0-1 0 0,2 1 1 0 0,-1 0-1 0 0,1-1 1 0 0,1 2 0 0 0,-1-1-1 0 0,2 1 1 0 0,-1 0-1 0 0,1 0 1 0 0,1 1-1 0 0,0-1 1 0 0,0 2-1 0 0,0-1 1 0 0,1 1-1 0 0,0 1 1 0 0,1-1-1 0 0,-1 2 1 0 0,1-1-1 0 0,0 1 1 0 0,1 1-1 0 0,-1 0 1 0 0,13-3-1 0 0,-14 5 16 0 0,-1 0 1 0 0,1 0-1 0 0,16 0 0 0 0,-22 2-28 0 0,0 0 0 0 0,0 0 0 0 0,0 0 0 0 0,0 1 0 0 0,-1-1 0 0 0,1 1 0 0 0,0 0 0 0 0,0 0 1 0 0,0 0-1 0 0,-1 1 0 0 0,1-1 0 0 0,0 0 0 0 0,-1 1 0 0 0,4 3 0 0 0,-5-4-6 0 0,0 0 0 0 0,0 1 0 0 0,0-1-1 0 0,0 1 1 0 0,0-1 0 0 0,0 1 0 0 0,0-1 0 0 0,-1 1 0 0 0,1 0 0 0 0,-1-1 0 0 0,1 1 0 0 0,-1 0-1 0 0,0-1 1 0 0,0 1 0 0 0,1 0 0 0 0,-1 0 0 0 0,0-1 0 0 0,-1 1 0 0 0,1 0 0 0 0,0 0 0 0 0,0-1 0 0 0,-1 3-1 0 0,-13 39 67 0 0,11-35-61 0 0,-9 21 23 0 0,6-18-27 0 0,2 0 1 0 0,0 1-1 0 0,0-1 0 0 0,1 1 1 0 0,-4 21-1 0 0,7-30 4 0 0,0 0 1 0 0,0 1-1 0 0,1-1 1 0 0,-1 0 0 0 0,1 0-1 0 0,-1 0 1 0 0,1 0-1 0 0,0 0 1 0 0,0 0-1 0 0,0 0 1 0 0,0 0-1 0 0,1-1 1 0 0,-1 1-1 0 0,1 0 1 0 0,0-1-1 0 0,0 1 1 0 0,0-1-1 0 0,0 0 1 0 0,0 1-1 0 0,0-1 1 0 0,1 0-1 0 0,-1 0 1 0 0,1 0-1 0 0,-1-1 1 0 0,1 1 0 0 0,0-1-1 0 0,5 3 1 0 0,2 0 30 0 0,1-1 0 0 0,0 1 0 0 0,-1-1-1 0 0,2-1 1 0 0,-1 0 0 0 0,17 0 0 0 0,66-3-558 0 0,-91 1-2 0 0,0 0-143 0 0,8 2 936 0 0,-9-1-1680 0 0,1-1 0 0 0,-1 1-1 0 0,0 0 1 0 0,1 0-1 0 0,-1 1 1 0 0,0-1 0 0 0,0 0-1 0 0,4 4 1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2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35 444 0 0,'-6'-35'19018'0'0,"8"50"-16547"0"0,1 12-19 0 0,-3 39 0 0 0,1 10 74 0 0,3-29-1345 0 0,8 69 843 0 0,-12-115-2158 0 0,0 0-1 0 0,0 0 0 0 0,1 0 1 0 0,-1 0-1 0 0,0 0 1 0 0,1 0-1 0 0,-1 0 0 0 0,1 0 1 0 0,-1 0-1 0 0,1-1 1 0 0,-1 1-1 0 0,1 0 0 0 0,0 0 1 0 0,-1 0-1 0 0,1-1 1 0 0,0 1-1 0 0,1 1 0 0 0,0-1-825 0 0,0 0 0 0 0,0-1 0 0 0,1 1 0 0 0,-1 0-1 0 0,0-1 1 0 0,0 1 0 0 0,0-1 0 0 0,1 0 0 0 0,-1 0-1 0 0,0 0 1 0 0,1 0 0 0 0,2 0 0 0 0,8-2-2070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2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85 208 0 0,'-1'-43'8991'0'0,"1"41"-8616"0"0,0 0 0 0 0,-1 0-1 0 0,1 1 1 0 0,0-1 0 0 0,-1 0 0 0 0,0 0 0 0 0,1 1 0 0 0,-1-1 0 0 0,0 1 0 0 0,0-1 0 0 0,1 1-1 0 0,-1-1 1 0 0,-1 1 0 0 0,1-1 0 0 0,0 1 0 0 0,0 0 0 0 0,0-1 0 0 0,-1 1 0 0 0,1 0-1 0 0,-1 0 1 0 0,1 0 0 0 0,-2-1 0 0 0,-1 1-38 0 0,1 0 0 0 0,0 0 0 0 0,-1 0 0 0 0,1 0 0 0 0,-1 1 0 0 0,1-1 0 0 0,-1 1 0 0 0,1 0 0 0 0,-1 0 0 0 0,-5 1-1 0 0,-1 1 45 0 0,-1 0-1 0 0,1 0 1 0 0,1 1-1 0 0,-1 0 0 0 0,0 1 1 0 0,-16 9-1 0 0,17-7-156 0 0,0 0 0 0 0,1 0 0 0 0,-1 1 0 0 0,1 0 1 0 0,1 1-1 0 0,-1-1 0 0 0,1 1 0 0 0,1 1 0 0 0,0-1 0 0 0,0 1 0 0 0,-8 16 0 0 0,13-21-148 0 0,-1 0 0 0 0,0 1 1 0 0,1-1-1 0 0,0 0 0 0 0,0 1 0 0 0,0-1 0 0 0,1 1 1 0 0,0-1-1 0 0,0 1 0 0 0,0-1 0 0 0,0 1 1 0 0,0 0-1 0 0,1-1 0 0 0,0 0 0 0 0,0 1 0 0 0,0-1 1 0 0,1 1-1 0 0,-1-1 0 0 0,1 0 0 0 0,0 0 0 0 0,0 0 1 0 0,1 0-1 0 0,-1 0 0 0 0,1-1 0 0 0,0 1 1 0 0,0-1-1 0 0,0 1 0 0 0,0-1 0 0 0,6 4 0 0 0,0 0 43 0 0,1 0 0 0 0,0-1 0 0 0,0 0 0 0 0,0-1 0 0 0,0 0 0 0 0,1-1 0 0 0,0 0-1 0 0,0-1 1 0 0,0 0 0 0 0,0 0 0 0 0,1-2 0 0 0,18 2 0 0 0,-25-2-97 0 0,1-1 0 0 0,0 0 1 0 0,-1 0-1 0 0,1-1 0 0 0,-1 0 0 0 0,1 1 1 0 0,-1-2-1 0 0,1 1 0 0 0,-1-1 0 0 0,0 0 1 0 0,1 0-1 0 0,-1 0 0 0 0,0-1 0 0 0,0 0 0 0 0,-1 0 1 0 0,1 0-1 0 0,-1 0 0 0 0,1-1 0 0 0,-1 0 1 0 0,0 0-1 0 0,0 0 0 0 0,-1 0 0 0 0,1 0 1 0 0,-1-1-1 0 0,0 0 0 0 0,0 0 0 0 0,2-6 1 0 0,-2 6-118 0 0,-2 0 0 0 0,1 0 0 0 0,-1-1 0 0 0,1 1 0 0 0,-1 0 0 0 0,-1-1 0 0 0,1 1 0 0 0,-1 0 0 0 0,0-1 0 0 0,0 1 1 0 0,-1-1-1 0 0,1 1 0 0 0,-1 0 0 0 0,-1-1 0 0 0,1 1 0 0 0,-1 0 0 0 0,1 0 0 0 0,-1 0 0 0 0,-1 0 0 0 0,1 0 0 0 0,-1 0 1 0 0,0 1-1 0 0,0-1 0 0 0,0 1 0 0 0,-1 0 0 0 0,1 0 0 0 0,-1 0 0 0 0,0 0 0 0 0,0 1 0 0 0,-1 0 0 0 0,1 0 0 0 0,-1 0 1 0 0,1 0-1 0 0,-1 0 0 0 0,0 1 0 0 0,0 0 0 0 0,0 0 0 0 0,0 1 0 0 0,-7-2 0 0 0,7 1-416 0 0,1 1-1 0 0,-1 0 1 0 0,0 1 0 0 0,1-1-1 0 0,-1 1 1 0 0,-7 0-1 0 0,-4 5-7850 0 0,12-2 5688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25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0 273 280 0 0,'28'6'5532'0'0,"45"5"-1"0"0,-44-8-1989 0 0,44 11-1 0 0,-64-11-2784 0 0,0-1-1 0 0,-1 2 0 0 0,1-1 0 0 0,-1 1 0 0 0,0 0 1 0 0,0 1-1 0 0,-1 0 0 0 0,1 0 0 0 0,7 8 0 0 0,-8-6 740 0 0,-9-7-278 0 0,2-1-1184 0 0,-1 0 0 0 0,0 0 0 0 0,0-1 1 0 0,0 1-1 0 0,1 0 0 0 0,-1 0 0 0 0,1 0 0 0 0,-1-1 0 0 0,1 1 0 0 0,-1 0 0 0 0,1 0 1 0 0,0-1-1 0 0,-1 1 0 0 0,1-3 0 0 0,2-16 33 0 0,1-1 1 0 0,1 1-1 0 0,1 0 0 0 0,0 1 1 0 0,2-1-1 0 0,0 1 0 0 0,1 0 1 0 0,1 1-1 0 0,15-23 0 0 0,-16 29 42 0 0,0-1 1 0 0,1 1-1 0 0,1 0 0 0 0,17-16 0 0 0,-21 22-29 0 0,-1 2 0 0 0,1-1 0 0 0,-1 1 0 0 0,1 0 0 0 0,0 0 0 0 0,1 0 0 0 0,-1 1 0 0 0,1 0 0 0 0,0 0 0 0 0,-1 1 0 0 0,11-3 1 0 0,-15 5 55 0 0,3 2-9 0 0,-3-1-103 0 0,1 1 0 0 0,-1-1 0 0 0,1 1 0 0 0,-1-1 0 0 0,0 1 0 0 0,1 0 0 0 0,-1 0 0 0 0,0 0 0 0 0,0 0 0 0 0,-1 1 0 0 0,1-1 0 0 0,0 0 0 0 0,-1 1 0 0 0,1-1 0 0 0,-1 1 0 0 0,0 0 0 0 0,0-1 0 0 0,0 1 0 0 0,0 0 0 0 0,-1 0 0 0 0,1-1 0 0 0,-1 1 0 0 0,1 0 0 0 0,-1 0 0 0 0,0 6 0 0 0,-2 4 10 0 0,1 1 0 0 0,-2 0 0 0 0,0 0 1 0 0,-1-1-1 0 0,0 0 0 0 0,-11 24 0 0 0,8-22-19 0 0,1 0 0 0 0,1 1 0 0 0,0 0-1 0 0,-2 17 1 0 0,7-30-14 0 0,0-1 0 0 0,0 0 0 0 0,0 0 0 0 0,0 1-1 0 0,1-1 1 0 0,-1 0 0 0 0,1 0 0 0 0,0 0 0 0 0,0 0-1 0 0,-1 1 1 0 0,1-1 0 0 0,1 0 0 0 0,-1-1 0 0 0,0 1-1 0 0,0 0 1 0 0,1 0 0 0 0,-1 0 0 0 0,1-1 0 0 0,-1 1-1 0 0,1-1 1 0 0,0 1 0 0 0,0-1 0 0 0,-1 0 0 0 0,1 1-1 0 0,0-1 1 0 0,0 0 0 0 0,0 0 0 0 0,1-1 0 0 0,2 2 0 0 0,8 2 11 0 0,0 0 0 0 0,0 0 1 0 0,21 2-1 0 0,-27-5-12 0 0,60 3-263 0 0,-8-1-3333 0 0,-21 6-7224 0 0,-30-6 7736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2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38 96 0 0,'-1'-14'-196'0'0,"-1"-10"14573"0"0,7 39-11192 0 0,4 23-1605 0 0,-1 0 0 0 0,-2 0-1 0 0,-2 0 1 0 0,-1 40-1 0 0,-1-37-479 0 0,3 89 1968 0 0,-5-130-3151 0 0,0 1 0 0 0,0-1 0 0 0,0 1 0 0 0,0-1 0 0 0,0 1 0 0 0,0-1 0 0 0,0 1 0 0 0,0-1 0 0 0,0 1 0 0 0,0 0 0 0 0,0-1 0 0 0,1 1 0 0 0,-1-1 0 0 0,0 1 0 0 0,0-1 0 0 0,1 1 0 0 0,-1-1 0 0 0,0 0 0 0 0,1 1 0 0 0,-1-1 0 0 0,0 1 0 0 0,1-1 0 0 0,-1 0 0 0 0,1 1 0 0 0,-1-1 0 0 0,0 0 0 0 0,1 1 0 0 0,-1-1-1 0 0,1 0 1 0 0,-1 0 0 0 0,1 1 0 0 0,0-1 0 0 0,0 0 0 0 0,19-2-10157 0 0,-6-3 7416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2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83 592 0 0,'-12'-17'2229'0'0,"8"10"-796"0"0,-1 0 0 0 0,0 0 0 0 0,0 0 0 0 0,-1 1-1 0 0,1 0 1 0 0,-1 0 0 0 0,-7-5 0 0 0,10 10-1207 0 0,1-1 1 0 0,0 1 0 0 0,-1 0 0 0 0,1 0-1 0 0,0 1 1 0 0,-1-1 0 0 0,1 1-1 0 0,-1-1 1 0 0,0 1 0 0 0,1 0-1 0 0,-1-1 1 0 0,1 2 0 0 0,-1-1-1 0 0,1 0 1 0 0,-1 0 0 0 0,1 1 0 0 0,-1-1-1 0 0,1 1 1 0 0,-1 0 0 0 0,1 0-1 0 0,-1 0 1 0 0,1 0 0 0 0,0 0-1 0 0,0 0 1 0 0,0 1 0 0 0,-1-1 0 0 0,1 1-1 0 0,-3 3 1 0 0,-4 3 26 0 0,0 0 0 0 0,0 1 0 0 0,1 0-1 0 0,0 0 1 0 0,0 1 0 0 0,1 0 0 0 0,1 0 0 0 0,-1 1 0 0 0,2 0 0 0 0,0 0-1 0 0,0 0 1 0 0,1 1 0 0 0,0-1 0 0 0,1 1 0 0 0,0 0 0 0 0,-1 14 0 0 0,3-18-150 0 0,1 0 0 0 0,0 0 0 0 0,0-1 0 0 0,0 1 1 0 0,1 0-1 0 0,0-1 0 0 0,0 1 0 0 0,1 0 0 0 0,0-1 0 0 0,1 0 1 0 0,0 1-1 0 0,0-1 0 0 0,0 0 0 0 0,1-1 0 0 0,0 1 1 0 0,0 0-1 0 0,0-1 0 0 0,1 0 0 0 0,0 0 0 0 0,0-1 0 0 0,1 1 1 0 0,0-1-1 0 0,0 0 0 0 0,0-1 0 0 0,0 1 0 0 0,12 5 1 0 0,-14-8-113 0 0,1 0 1 0 0,-1 0 0 0 0,1 0 0 0 0,-1 0 0 0 0,1-1 0 0 0,0 0 0 0 0,0 0 0 0 0,0 0 0 0 0,-1-1 0 0 0,1 1 0 0 0,0-1-1 0 0,0-1 1 0 0,0 1 0 0 0,0 0 0 0 0,0-1 0 0 0,0 0 0 0 0,4-2 0 0 0,-5 2-13 0 0,0-1 1 0 0,0 0 0 0 0,0-1-1 0 0,-1 1 1 0 0,1-1 0 0 0,-1 1-1 0 0,1-1 1 0 0,-1 0-1 0 0,0 0 1 0 0,0 0 0 0 0,-1-1-1 0 0,1 1 1 0 0,-1-1-1 0 0,1 0 1 0 0,-1 1 0 0 0,0-1-1 0 0,0 0 1 0 0,-1 0 0 0 0,3-7-1 0 0,-2 3 5 0 0,0 1 1 0 0,-1-1-1 0 0,0 0 0 0 0,0 0 1 0 0,-1 1-1 0 0,1-1 0 0 0,-2 0 0 0 0,1 0 1 0 0,-1 1-1 0 0,0-1 0 0 0,-1 0 0 0 0,0 1 1 0 0,0-1-1 0 0,0 1 0 0 0,-1-1 1 0 0,-1 1-1 0 0,-4-8 0 0 0,1 4-455 0 0,0 1-1 0 0,-1 0 1 0 0,0 0-1 0 0,0 1 1 0 0,-1 0 0 0 0,-1 0-1 0 0,1 1 1 0 0,-1 1-1 0 0,-1-1 1 0 0,-12-5 0 0 0,21 11-112 0 0,-9-4-929 0 0,4-1-4907 0 0,3 3 4121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2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8 32 0 0,'-5'-2'704'0'0,"0"1"1"0"0,0-1-1 0 0,0 1 1 0 0,0 1-1 0 0,0-1 0 0 0,0 0 1 0 0,0 1-1 0 0,0 0 1 0 0,0 0-1 0 0,0 1 0 0 0,0 0 1 0 0,0-1-1 0 0,-7 4 1 0 0,4-2-182 0 0,0 1 1 0 0,1 0-1 0 0,0 1 1 0 0,0 0-1 0 0,0 0 1 0 0,0 1-1 0 0,1-1 1 0 0,-8 8-1 0 0,7-6-209 0 0,2 0-1 0 0,-1 0 0 0 0,1 0 0 0 0,0 0 1 0 0,0 1-1 0 0,0 0 0 0 0,1 0 0 0 0,0 0 1 0 0,1 0-1 0 0,-1 1 0 0 0,1-1 0 0 0,1 1 1 0 0,0 0-1 0 0,0 0 0 0 0,0 0 0 0 0,1 0 1 0 0,0 0-1 0 0,1 10 0 0 0,1-11-107 0 0,0 0 0 0 0,1-1-1 0 0,0 1 1 0 0,1 0 0 0 0,-1-1-1 0 0,1 1 1 0 0,1-1 0 0 0,-1 0-1 0 0,1 0 1 0 0,0 0 0 0 0,0-1-1 0 0,1 1 1 0 0,0-1 0 0 0,8 8-1 0 0,-5-6 10 0 0,1 0 0 0 0,0-1 0 0 0,0 1 0 0 0,0-2-1 0 0,1 1 1 0 0,0-1 0 0 0,0-1 0 0 0,18 6 0 0 0,-25-9-207 0 0,-1 0 0 0 0,1-1 0 0 0,0 1 0 0 0,0 0 0 0 0,0-1 0 0 0,0 0 0 0 0,0 0 0 0 0,0 0 0 0 0,0 0 0 0 0,0 0 0 0 0,0-1 0 0 0,0 1 0 0 0,-1-1 0 0 0,1 0 0 0 0,0 0 0 0 0,0 0 0 0 0,-1 0 0 0 0,1 0 0 0 0,0 0 0 0 0,3-4 0 0 0,-3 3-27 0 0,-1 0 1 0 0,0-1 0 0 0,0 0 0 0 0,0 0-1 0 0,0 1 1 0 0,0-1 0 0 0,-1 0 0 0 0,1-1-1 0 0,-1 1 1 0 0,0 0 0 0 0,0 0 0 0 0,0 0 0 0 0,0-1-1 0 0,-1 1 1 0 0,1-5 0 0 0,0 0-27 0 0,-1-1 0 0 0,0 1 0 0 0,-1-1 0 0 0,1 0 0 0 0,-2 1-1 0 0,1-1 1 0 0,-1 1 0 0 0,-1 0 0 0 0,1 0 0 0 0,-1-1 0 0 0,-1 2 0 0 0,1-1 0 0 0,-6-7 0 0 0,5 9-62 0 0,-1 2 1 0 0,1-1-1 0 0,-1 0 1 0 0,0 1-1 0 0,-1 0 1 0 0,1 0 0 0 0,-10-5-1 0 0,-16-2-2136 0 0,29 11 1673 0 0,0-1 1 0 0,0 1-1 0 0,-1 0 0 0 0,1 0 0 0 0,0 0 1 0 0,0 0-1 0 0,-1 0 0 0 0,1 1 0 0 0,0-1 1 0 0,-4 2-1 0 0,2 1-2008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27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0 183 560 0 0,'38'17'3501'0'0,"-23"-12"-1666"0"0,0 2 0 0 0,-1-1 1 0 0,0 2-1 0 0,-1 0 0 0 0,1 1 0 0 0,20 18 1 0 0,-26-20-785 0 0,-4-4-77 0 0,-1 1-1 0 0,0-1 1 0 0,1 1 0 0 0,-1 0 0 0 0,4 7 2118 0 0,-10-14-3003 0 0,0 1 1 0 0,1-1-1 0 0,-1 0 1 0 0,0-1 0 0 0,1 1-1 0 0,0 0 1 0 0,0-1-1 0 0,-2-4 1 0 0,1 2-53 0 0,1 0 1 0 0,0-1 0 0 0,1 1-1 0 0,-1-1 1 0 0,1 0 0 0 0,1 1-1 0 0,-1-1 1 0 0,1 0 0 0 0,1-8-1 0 0,0 5-11 0 0,1 0 0 0 0,0 0 0 0 0,0 1 0 0 0,1-1 0 0 0,0 1 0 0 0,1 0-1 0 0,0 0 1 0 0,1 0 0 0 0,0 1 0 0 0,7-11 0 0 0,-7 12 78 0 0,0 0 0 0 0,0 1 0 0 0,1 0 0 0 0,0 0 0 0 0,0 0 0 0 0,0 0 1 0 0,1 1-1 0 0,0 0 0 0 0,0 1 0 0 0,0 0 0 0 0,1 0 0 0 0,-1 0 0 0 0,1 1 0 0 0,0 0 0 0 0,0 0 0 0 0,0 1 0 0 0,0 0 0 0 0,0 1 0 0 0,1 0 0 0 0,-1 0 1 0 0,0 0-1 0 0,12 2 0 0 0,-15-1 9 0 0,0 1 1 0 0,0 0-1 0 0,0 0 1 0 0,0 1-1 0 0,0 0 1 0 0,-1 0-1 0 0,1 0 1 0 0,0 0-1 0 0,-1 0 1 0 0,0 1-1 0 0,1 0 1 0 0,6 6-1 0 0,-9-7-69 0 0,0 1-1 0 0,0-1 0 0 0,-1 0 1 0 0,1 0-1 0 0,-1 1 0 0 0,1-1 1 0 0,-1 1-1 0 0,0-1 0 0 0,0 1 1 0 0,0 0-1 0 0,0-1 0 0 0,0 1 1 0 0,-1 0-1 0 0,1 0 0 0 0,-1-1 1 0 0,0 1-1 0 0,0 0 0 0 0,0 0 1 0 0,0 0-1 0 0,0-1 0 0 0,-1 1 1 0 0,1 0-1 0 0,-1 0 0 0 0,-1 4 1 0 0,-12 28 42 0 0,7-18-100 0 0,-11 36-1 0 0,17-49 14 0 0,0 0-1 0 0,0 0 0 0 0,1-1 1 0 0,-1 1-1 0 0,1 0 0 0 0,0 0 1 0 0,0 0-1 0 0,0 0 0 0 0,1 0 0 0 0,-1 0 1 0 0,1-1-1 0 0,0 1 0 0 0,0 0 1 0 0,0 0-1 0 0,3 4 0 0 0,-2-5 2 0 0,1 0 1 0 0,-1-1-1 0 0,1 1 0 0 0,0 0 0 0 0,-1-1 0 0 0,1 0 0 0 0,1 1 1 0 0,-1-1-1 0 0,0 0 0 0 0,0-1 0 0 0,1 1 0 0 0,-1-1 0 0 0,1 1 1 0 0,0-1-1 0 0,-1 0 0 0 0,1 0 0 0 0,7 0 0 0 0,8 2-1 0 0,0-2 0 0 0,24-1 0 0 0,-28 0-14 0 0,38-2-1041 0 0,-35 0-3032 0 0,2-1-5455 0 0,-10 2 6516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3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0 104 0 0,'-2'8'8917'0'0,"3"-8"-8773"0"0,18 6 3920 0 0,36 0-1657 0 0,-45-5-1074 0 0,-8-1-1226 0 0,159 12 7556 0 0,-144-9-9892 0 0,-5 6-5518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31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95 248 0 0,'-7'-3'295'0'0,"-25"-13"3658"0"0,31 15-3505 0 0,0 1 0 0 0,0-1 0 0 0,0 0-1 0 0,0 0 1 0 0,0 0 0 0 0,0 0 0 0 0,0 0 0 0 0,0 0 0 0 0,0 0-1 0 0,0 0 1 0 0,1 0 0 0 0,-1 0 0 0 0,0 0 0 0 0,1-1 0 0 0,-1 1-1 0 0,1 0 1 0 0,-1 0 0 0 0,1-1 0 0 0,-1 1 0 0 0,1-2 0 0 0,0 2-222 0 0,1 0 0 0 0,0-1 1 0 0,-1 1-1 0 0,1 0 0 0 0,0 0 0 0 0,-1 0 1 0 0,1 1-1 0 0,0-1 0 0 0,0 0 1 0 0,0 0-1 0 0,0 0 0 0 0,0 1 1 0 0,0-1-1 0 0,0 0 0 0 0,0 1 0 0 0,0-1 1 0 0,0 1-1 0 0,0-1 0 0 0,2 0 1 0 0,21-8 1796 0 0,2 2-677 0 0,0 1 0 0 0,0 2 0 0 0,1 0 0 0 0,37 0 0 0 0,20 6-3255 0 0,3 4-6994 0 0,-82-6 8103 0 0,19 2-1867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31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 64 0 0,'-4'-2'10648'0'0,"74"10"-7234"0"0,-54-7-2770 0 0,0 0 0 0 0,-1 1 1 0 0,1 0-1 0 0,0 2 0 0 0,18 6 0 0 0,-33-10-627 0 0,0 1 0 0 0,0-1 0 0 0,0 1 0 0 0,0-1 0 0 0,-1 1 0 0 0,1 0 0 0 0,0-1 0 0 0,-1 1 1 0 0,1 0-1 0 0,0 0 0 0 0,-1-1 0 0 0,1 1 0 0 0,-1 0 0 0 0,1 0 0 0 0,-1 0 0 0 0,1 0 0 0 0,-1 0 0 0 0,0 0 0 0 0,1 0 0 0 0,-1 0 0 0 0,0 0 0 0 0,0 0 0 0 0,0 0 0 0 0,1 0 0 0 0,-1 0 1 0 0,0 0-1 0 0,-1 0 0 0 0,1 0 0 0 0,0-1 0 0 0,0 1 0 0 0,0 0 0 0 0,0 0 0 0 0,-1 0 0 0 0,1 0 0 0 0,-1 0 0 0 0,1 0 0 0 0,0 0 0 0 0,-2 1 0 0 0,-20 34-120 0 0,20-34 119 0 0,-115 140 84 0 0,74-93 1051 0 0,38-49 1753 0 0,1-11-1369 0 0,-3-26-758 0 0,2 10-239 0 0,-1 10-461 0 0,-1-1 0 0 0,-1 1 0 0 0,0 0 0 0 0,-1 1 0 0 0,-1 0 0 0 0,0 1 0 0 0,-17-19 0 0 0,29 51-10406 0 0,3-5 7609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3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28 340 0 0,'13'-27'11988'0'0,"-27"34"-9835"0"0,-7 7-233 0 0,-30 26 0 0 0,8-6-271 0 0,20-16-938 0 0,0 1 1 0 0,-31 35 0 0 0,43-37-5337 0 0,11-17 4456 0 0,1 1 1 0 0,-1-1 0 0 0,0 0 0 0 0,0 1-1 0 0,0-1 1 0 0,0 1 0 0 0,1-1 0 0 0,-1 0 0 0 0,0 1-1 0 0,0-1 1 0 0,1 0 0 0 0,-1 1 0 0 0,0-1 0 0 0,1 0-1 0 0,-1 1 1 0 0,0-1 0 0 0,1 0 0 0 0,-1 0-1 0 0,1 1 1 0 0,-1-1 0 0 0,0 0 0 0 0,1 0 0 0 0,-1 0-1 0 0,1 0 1 0 0,-1 0 0 0 0,0 1 0 0 0,1-1-1 0 0,-1 0 1 0 0,1 0 0 0 0,-1 0 0 0 0,1 0 0 0 0,-1 0-1 0 0,1 0 1 0 0,-1 0 0 0 0,1-1 0 0 0,12 0-1791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3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5184 0 0,'-26'10'5104'0'0,"-34"21"-1"0"0,44-21-4297 0 0,0 1 0 0 0,0 1 0 0 0,1 0 0 0 0,1 1 0 0 0,-17 19 0 0 0,-18 28 759 0 0,17-20-1813 0 0,-3-1-3810 0 0,27-29-998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4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35 624 0 0,'-11'-34'12763'0'0,"9"38"-11553"0"0,-2 4-621 0 0,1 1 1 0 0,1 0 0 0 0,-1 0-1 0 0,2 1 1 0 0,-1-1-1 0 0,1 0 1 0 0,0 1 0 0 0,2 14-1 0 0,9 89 2037 0 0,-3-57-1657 0 0,17 96 1619 0 0,-3-21-1331 0 0,-15-109-2799 0 0,-4-14-2115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41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52 301 120 0 0,'-8'-14'521'0'0,"0"3"531"0"0,2-1-1 0 0,-1 0 1 0 0,2 0 0 0 0,-9-26 0 0 0,13 35-796 0 0,0-1 0 0 0,1 0 0 0 0,-1 0 0 0 0,1 0 0 0 0,0 0 0 0 0,0 1 0 0 0,0-1 0 0 0,1 0 0 0 0,-1 0 0 0 0,1 0 0 0 0,0 1 0 0 0,0-1 0 0 0,0 0-1 0 0,1 1 1 0 0,-1-1 0 0 0,1 1 0 0 0,0-1 0 0 0,0 1 0 0 0,0 0 0 0 0,0 0 0 0 0,1-1 0 0 0,3-2 0 0 0,5-4 178 0 0,0 0 0 0 0,0 1-1 0 0,1 0 1 0 0,0 1 0 0 0,0 0 0 0 0,1 1 0 0 0,23-9 0 0 0,-13 7 35 0 0,0 2 0 0 0,0 1 0 0 0,0 1 1 0 0,29-2-1 0 0,-3 3 112 0 0,0 3 0 0 0,0 2-1 0 0,-1 3 1 0 0,52 9 0 0 0,-68-7-217 0 0,0 1 1 0 0,43 15-1 0 0,-60-16-211 0 0,1 1 0 0 0,-2 0 0 0 0,1 0 0 0 0,-1 2 0 0 0,-1-1 1 0 0,23 20-1 0 0,-33-26-114 0 0,0 1 1 0 0,0 0-1 0 0,-1 0 1 0 0,1 0 0 0 0,-1 0-1 0 0,0 0 1 0 0,0 0-1 0 0,0 1 1 0 0,0-1-1 0 0,-1 1 1 0 0,1-1-1 0 0,-1 1 1 0 0,0 0 0 0 0,0-1-1 0 0,0 1 1 0 0,-1 0-1 0 0,1 0 1 0 0,-1 5-1 0 0,0-4 3 0 0,-1 1 0 0 0,0 0 0 0 0,0 0 0 0 0,-1 0-1 0 0,0-1 1 0 0,0 1 0 0 0,0-1 0 0 0,-1 1 0 0 0,1-1 0 0 0,-8 9-1 0 0,-2 2 27 0 0,-1-1-1 0 0,0 0 1 0 0,-2-1-1 0 0,1 0 1 0 0,-2-1-1 0 0,-16 11 1 0 0,7-10-175 0 0,0 0 0 0 0,-1-1 0 0 0,-1-2 0 0 0,0-1 0 0 0,0-1 0 0 0,0-1 0 0 0,-1-1 0 0 0,-52 5 0 0 0,69-9-2390 0 0,17-1-595 0 0,21 3-1700 0 0,-12-4 2560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4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14 620 0 0,'-4'2'526'0'0,"-15"10"13619"0"0,58-2-7348 0 0,6-10-5058 0 0,-1-1 0 0 0,0-2 0 0 0,56-12 0 0 0,-75 7-2293 0 0,3 0-2409 0 0,-11 5-6912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4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1 696 0 0,'-1'0'178'0'0,"1"0"0"0"0,0 1 1 0 0,-1-1-1 0 0,1 0 0 0 0,0 0 0 0 0,0 1 0 0 0,-1-1 1 0 0,1 0-1 0 0,0 1 0 0 0,0-1 0 0 0,0 1 0 0 0,0-1 1 0 0,-1 0-1 0 0,1 1 0 0 0,0-1 0 0 0,0 0 0 0 0,0 1 1 0 0,0-1-1 0 0,0 1 0 0 0,0-1 0 0 0,0 0 0 0 0,0 1 1 0 0,0-1-1 0 0,0 1 0 0 0,0-1 0 0 0,0 0 0 0 0,0 1 1 0 0,0-1-1 0 0,1 1 0 0 0,-1-1 0 0 0,0 0 0 0 0,0 1 1 0 0,0-1-1 0 0,0 0 0 0 0,1 1 0 0 0,-1-1 0 0 0,0 0 1 0 0,0 1-1 0 0,1-1 0 0 0,-1 0 0 0 0,22 8 3511 0 0,25-5-317 0 0,-17-4-1929 0 0,15-2 891 0 0,0 3 0 0 0,47 6 1 0 0,-73-1-4793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46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68 0 0,'0'0'690'0'0,"0"-1"-580"0"0,0 1-1 0 0,0 0 1 0 0,0-1-1 0 0,0 1 1 0 0,0 0-1 0 0,0 0 1 0 0,0-1-1 0 0,0 1 1 0 0,0 0-1 0 0,0 0 1 0 0,0-1 0 0 0,0 1-1 0 0,1 0 1 0 0,-1 0-1 0 0,0-1 1 0 0,0 1-1 0 0,0 0 1 0 0,0 0-1 0 0,1 0 1 0 0,-1-1-1 0 0,0 1 1 0 0,0 0-1 0 0,0 0 1 0 0,1 0-1 0 0,-1 0 1 0 0,0 0 0 0 0,0-1-1 0 0,1 1 1 0 0,-1 0-1 0 0,0 0 1 0 0,1 0-1 0 0,-1 0 1 0 0,0 0-1 0 0,0 0 1 0 0,1 0-1 0 0,-1 0 1 0 0,0 0-1 0 0,15 18 1204 0 0,-1 1-1 0 0,-1 0 1 0 0,-1 1-1 0 0,13 28 0 0 0,2 2-123 0 0,-14-27-670 0 0,61 98 2222 0 0,-62-104-2064 0 0,0-1 0 0 0,1 0 0 0 0,1-1 0 0 0,27 24 0 0 0,-39-38-553 0 0,0 1 0 0 0,-1 0-1 0 0,1-1 1 0 0,0 0 0 0 0,0 1 0 0 0,0-1-1 0 0,0 0 1 0 0,1 0 0 0 0,-1 0-1 0 0,0 0 1 0 0,0 0 0 0 0,1-1-1 0 0,-1 1 1 0 0,0-1 0 0 0,1 1-1 0 0,-1-1 1 0 0,1 0 0 0 0,-1 0-1 0 0,0 0 1 0 0,1 0 0 0 0,-1-1-1 0 0,1 1 1 0 0,3-2 0 0 0,-3 1-19 0 0,-1-1 0 0 0,1 0 0 0 0,0-1 0 0 0,-1 1 0 0 0,1 0 0 0 0,-1-1 0 0 0,0 1 0 0 0,0-1 0 0 0,0 0 0 0 0,0 0 1 0 0,0 0-1 0 0,-1 0 0 0 0,1 0 0 0 0,-1 0 0 0 0,0 0 0 0 0,1-5 0 0 0,11-39 327 0 0,-3 0 1 0 0,-2-1-1 0 0,3-92 0 0 0,-4 45-51 0 0,-3 26-125 0 0,-3 35-919 0 0,7-37 1 0 0,-9 71 566 0 0,1-1 0 0 0,0 1 0 0 0,0 0 0 0 0,1-1 0 0 0,-1 1 0 0 0,0 0 0 0 0,0-1 0 0 0,0 1 0 0 0,0 0 0 0 0,0 0 0 0 0,0-1 0 0 0,0 1 0 0 0,0 0 0 0 0,0-1 0 0 0,1 1 0 0 0,-1 0 1 0 0,0 0-1 0 0,0-1 0 0 0,0 1 0 0 0,1 0 0 0 0,-1 0 0 0 0,0 0 0 0 0,0-1 0 0 0,1 1 0 0 0,-1 0 0 0 0,0 0 0 0 0,0 0 0 0 0,1 0 0 0 0,-1 0 0 0 0,0-1 0 0 0,1 1 0 0 0,-1 0 0 0 0,0 0 0 0 0,0 0 0 0 0,1 0 0 0 0,-1 0 1 0 0,0 0-1 0 0,1 0 0 0 0,-1 0 0 0 0,0 0 0 0 0,1 0 0 0 0,-1 0 0 0 0,0 0 0 0 0,1 0 0 0 0,-1 0 0 0 0,0 1 0 0 0,0-1 0 0 0,1 0 0 0 0,-1 0 0 0 0,14 10-4750 0 0,-12-8 3981 0 0,7 5-1637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4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1 400 0 0,'0'0'9602'0'0,"-1"4"-8878"0"0,-2 21 246 0 0,0-1-1 0 0,2 1 1 0 0,1 0-1 0 0,4 38 0 0 0,0 20-344 0 0,-4-45-3177 0 0,0-15-2687 0 0,0-21 3797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4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2 222 632 0 0,'-1'-11'1078'0'0,"1"-1"1"0"0,0 0-1 0 0,2-18 0 0 0,-1 25-775 0 0,0 0 1 0 0,1 0-1 0 0,0 1 0 0 0,-1-1 0 0 0,2 0 1 0 0,-1 1-1 0 0,0 0 0 0 0,1-1 0 0 0,0 1 1 0 0,0 0-1 0 0,5-5 0 0 0,2-1 180 0 0,1 0 0 0 0,0 1 1 0 0,0 1-1 0 0,1-1 0 0 0,0 2 0 0 0,1 0 0 0 0,0 0 1 0 0,0 1-1 0 0,14-4 0 0 0,-19 7-191 0 0,1 0 1 0 0,0 1-1 0 0,0 0 1 0 0,0 0-1 0 0,0 1 1 0 0,0 0-1 0 0,0 1 1 0 0,0 0-1 0 0,0 0 1 0 0,0 1-1 0 0,0 0 1 0 0,0 1-1 0 0,0-1 1 0 0,0 2-1 0 0,13 4 1 0 0,-20-6-240 0 0,1 0 0 0 0,-1 0 1 0 0,1 1-1 0 0,-1-1 0 0 0,1 1 0 0 0,-1-1 1 0 0,0 1-1 0 0,0 0 0 0 0,0 0 1 0 0,0 0-1 0 0,0 0 0 0 0,0 0 1 0 0,0 0-1 0 0,-1 1 0 0 0,1-1 0 0 0,-1 0 1 0 0,0 1-1 0 0,1-1 0 0 0,-1 1 1 0 0,0 0-1 0 0,0-1 0 0 0,-1 1 1 0 0,1 0-1 0 0,-1 0 0 0 0,1-1 0 0 0,-1 1 1 0 0,0 0-1 0 0,0 0 0 0 0,0 0 1 0 0,0-1-1 0 0,-1 1 0 0 0,1 0 1 0 0,-1 0-1 0 0,0-1 0 0 0,1 1 1 0 0,-1 0-1 0 0,0-1 0 0 0,-1 1 0 0 0,1-1 1 0 0,-2 3-1 0 0,-3 6-111 0 0,-1-1 0 0 0,0 0 0 0 0,0-1 0 0 0,-1 0 0 0 0,0 0 0 0 0,-1 0 0 0 0,0-1 0 0 0,-10 7 0 0 0,-6 2-148 0 0,18-14 115 0 0,0 2 0 0 0,0-1 0 0 0,0 1-1 0 0,1 0 1 0 0,0 1 0 0 0,0 0 0 0 0,-8 9 0 0 0,13-14 119 0 0,1 1-1 0 0,0 0 1 0 0,-1-1 0 0 0,1 1 0 0 0,0 0 0 0 0,0-1-1 0 0,0 1 1 0 0,0-1 0 0 0,0 1 0 0 0,0 0 0 0 0,0-1-1 0 0,0 1 1 0 0,1 0 0 0 0,-1-1 0 0 0,1 1 0 0 0,-1-1-1 0 0,1 1 1 0 0,0-1 0 0 0,-1 1 0 0 0,1-1 0 0 0,0 1-1 0 0,0-1 1 0 0,0 0 0 0 0,0 0 0 0 0,0 1 0 0 0,0-1-1 0 0,1 0 1 0 0,-1 0 0 0 0,0 0 0 0 0,2 1 0 0 0,46 32 1173 0 0,-47-33-1145 0 0,91 55 2117 0 0,-91-55-2053 0 0,29 19 17 0 0,-21-14-4332 0 0,-5-5 3346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3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43 168 0 0,'11'3'11303'0'0,"-8"-1"-9925"0"0,-4 8-327 0 0,0-1 0 0 0,-1 0 1 0 0,0 0-1 0 0,0 0 0 0 0,-1-1 0 0 0,0 1 0 0 0,-6 12 0 0 0,-36 60 2698 0 0,38-69-2780 0 0,7-11-501 0 0,-7-27-407 0 0,7 22-27 0 0,1 1 0 0 0,-1 0 0 0 0,1-1-1 0 0,-1 1 1 0 0,1 0 0 0 0,0 0 0 0 0,0-1 0 0 0,0 1 0 0 0,1 0-1 0 0,-1 0 1 0 0,1 0 0 0 0,3-4 0 0 0,-4 6-15 0 0,0 0 1 0 0,0 0-1 0 0,0 0 1 0 0,1 1-1 0 0,-1-1 1 0 0,0 0-1 0 0,1 0 1 0 0,-1 1-1 0 0,1-1 1 0 0,-1 1-1 0 0,1 0 1 0 0,-1-1-1 0 0,1 1 1 0 0,-1 0-1 0 0,1 0 1 0 0,-1 0-1 0 0,1 0 1 0 0,-1 0-1 0 0,1 0 1 0 0,-1 0-1 0 0,1 0 0 0 0,-1 1 1 0 0,1-1-1 0 0,-1 0 1 0 0,0 1-1 0 0,1-1 1 0 0,-1 1-1 0 0,3 1 1 0 0,31 15 880 0 0,52 35 1 0 0,-60-34-648 0 0,1-1-1 0 0,1-1 1 0 0,40 15-1 0 0,-58-27-212 0 0,1 0-1 0 0,0-1 0 0 0,0 0 0 0 0,0-1 1 0 0,22 2-1 0 0,-31-4-48 0 0,0 0 0 0 0,0 0 0 0 0,0-1 0 0 0,0 1 0 0 0,0-1-1 0 0,0 1 1 0 0,0-1 0 0 0,0 0 0 0 0,0 0 0 0 0,0 0 0 0 0,-1-1 0 0 0,1 1 0 0 0,0-1 0 0 0,-1 0 0 0 0,1 1 0 0 0,-1-1 0 0 0,0 0 0 0 0,1 0 0 0 0,-1-1 0 0 0,0 1 0 0 0,0 0 0 0 0,-1-1-1 0 0,1 1 1 0 0,0-1 0 0 0,-1 1 0 0 0,0-1 0 0 0,1 0 0 0 0,0-4 0 0 0,1-1-7 0 0,-1-1 0 0 0,0 1 0 0 0,0 0-1 0 0,-1-1 1 0 0,0 1 0 0 0,-1-1 0 0 0,0 1 0 0 0,0-1-1 0 0,-2-11 1 0 0,-3-2-156 0 0,0-1 0 0 0,-10-22-1 0 0,3 5-684 0 0,11 39 659 0 0,1 0-1 0 0,-1 0 1 0 0,1-1-1 0 0,0 1 1 0 0,-1 0-1 0 0,1 0 1 0 0,0-1 0 0 0,0 1-1 0 0,0 0 1 0 0,0 0-1 0 0,0-1 1 0 0,0 1-1 0 0,0 0 1 0 0,1 0 0 0 0,-1-1-1 0 0,0 1 1 0 0,1 0-1 0 0,-1 0 1 0 0,0 0 0 0 0,1 0-1 0 0,0 0 1 0 0,-1-1-1 0 0,2 0 1 0 0,0 0-462 0 0,0 1 1 0 0,0 0-1 0 0,0 0 1 0 0,0 0-1 0 0,0 0 1 0 0,0 0 0 0 0,0 0-1 0 0,0 0 1 0 0,1 1-1 0 0,-1-1 1 0 0,4 0-1 0 0,9-2-2097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4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28 424 0 0,'7'-9'2382'0'0,"9"-9"7908"0"0,-16 18-10220 0 0,0 0 1 0 0,0 0-1 0 0,0 0 1 0 0,0 0-1 0 0,0 0 1 0 0,1-1-1 0 0,-1 1 1 0 0,0 0-1 0 0,0 0 1 0 0,0 0-1 0 0,0 0 1 0 0,0 0-1 0 0,0 0 1 0 0,0 0-1 0 0,0 0 1 0 0,1 0-1 0 0,-1 0 1 0 0,0 0-1 0 0,1 1 1129 0 0,-1-1-1129 0 0,0 0 1 0 0,0 1-1 0 0,0-1 1 0 0,0 0-1 0 0,0 0 1 0 0,0 0-1 0 0,0 0 1 0 0,0 0-1 0 0,0 0 1 0 0,1 0-1 0 0,-1 0 1 0 0,0 1-1 0 0,0-1 1 0 0,0 0-1 0 0,0 0 1 0 0,0 0-1 0 0,-1 0 1 0 0,1 0-1 0 0,0 0 1 0 0,0 0-1 0 0,0 0 1 0 0,0 1-1 0 0,-3 17 904 0 0,-8 15-167 0 0,6-21-148 0 0,1 1-1 0 0,0 0 1 0 0,-2 14-1 0 0,6-26-602 0 0,0 0 1 0 0,0 0-1 0 0,0 0 0 0 0,0 1 1 0 0,0-1-1 0 0,1 0 0 0 0,-1 0 1 0 0,0 0-1 0 0,0 0 0 0 0,1 0 1 0 0,-1 0-1 0 0,1 0 0 0 0,-1 0 1 0 0,1 0-1 0 0,-1 0 0 0 0,1 0 1 0 0,0 0-1 0 0,-1 0 0 0 0,1 0 1 0 0,0 0-1 0 0,0 0 0 0 0,1 1 1 0 0,1 0 46 0 0,0 0 1 0 0,0-1-1 0 0,0 1 1 0 0,0-1-1 0 0,0 0 1 0 0,0 1-1 0 0,6 0 1 0 0,3 0 153 0 0,0 0 1 0 0,0-1 0 0 0,13 0 0 0 0,-22-1-132 0 0,33-3 155 0 0,3-3-4044 0 0,-20-1-4565 0 0,-17 6 8345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49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23 484 0 0,'0'-1'101'0'0,"-3"0"492"0"0,0 0 1 0 0,0 0 0 0 0,-1 0 0 0 0,1 1-1 0 0,0-1 1 0 0,0 1 0 0 0,0-1-1 0 0,-1 1 1 0 0,1 0 0 0 0,0 0 0 0 0,-1 1-1 0 0,1-1 1 0 0,0 1 0 0 0,0 0 0 0 0,-5 1 835 0 0,-3 11 751 0 0,11-8 1374 0 0,2-4-3356 0 0,0 1 0 0 0,0-1 0 0 0,1 0 0 0 0,-1 0 1 0 0,1-1-1 0 0,-1 1 0 0 0,0 0 0 0 0,1-1 1 0 0,-1 1-1 0 0,1-1 0 0 0,-1 0 0 0 0,5 0 0 0 0,-5 0 115 0 0,3-4 134 0 0,-4 4-421 0 0,0-1-1 0 0,0 1 1 0 0,-1 0-1 0 0,1-1 1 0 0,0 1-1 0 0,-1-1 0 0 0,1 1 1 0 0,0-1-1 0 0,-1 1 1 0 0,1-1-1 0 0,0 0 1 0 0,-1 1-1 0 0,1-1 1 0 0,-1 0-1 0 0,1 1 0 0 0,-1-1 1 0 0,0 0-1 0 0,1 0 1 0 0,0-1-1 0 0,-1 1-97 0 0,0 0 0 0 0,0-1 1 0 0,0 1-1 0 0,0 0 0 0 0,0 0 0 0 0,-1-1 0 0 0,1 1 0 0 0,0 0 0 0 0,-1 0 0 0 0,1 0 1 0 0,0 0-1 0 0,-1-1 0 0 0,0 1 0 0 0,1 0 0 0 0,-1 0 0 0 0,1 0 0 0 0,-1 0 0 0 0,0 0 1 0 0,0 0-1 0 0,0 0 0 0 0,0 1 0 0 0,0-1 0 0 0,0 0 0 0 0,0 0 0 0 0,-1 0 0 0 0,1 0-659 0 0,-1 1-462 0 0,-5-2 941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5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95 408 0 0,'-3'-2'2174'0'0,"3"2"-2019"0"0,0 0 0 0 0,0-1 0 0 0,0 1 1 0 0,0 0-1 0 0,0 0 0 0 0,0 0 0 0 0,-1-1 1 0 0,1 1-1 0 0,0 0 0 0 0,0 0 0 0 0,0 0 1 0 0,0-1-1 0 0,0 1 0 0 0,0 0 0 0 0,0 0 1 0 0,0-1-1 0 0,0 1 0 0 0,0 0 1 0 0,0 0-1 0 0,0 0 0 0 0,1-1 0 0 0,-1 1 1 0 0,0 0-1 0 0,0 0 0 0 0,0-1 0 0 0,0 1 1 0 0,1-1 620 0 0,-1 1-621 0 0,15-6 2935 0 0,28 1-1702 0 0,-36 4-626 0 0,54-4 1263 0 0,-27 3-1076 0 0,-1-1 0 0 0,1-2 1 0 0,-1-1-1 0 0,0-2 0 0 0,41-14 0 0 0,-39 0 763 0 0,-27 40-1579 0 0,-12 26-60 0 0,2-1 1 0 0,1 1-1 0 0,10 69 0 0 0,-3-66 153 0 0,3 1 0 0 0,1-1-1 0 0,30 81 1 0 0,-39-126-268 0 0,0-1 0 0 0,-1 1-1 0 0,1 0 1 0 0,-1-1 0 0 0,1 1 0 0 0,-1-1-1 0 0,0 1 1 0 0,1 0 0 0 0,-1-1 0 0 0,0 1-1 0 0,0 0 1 0 0,0-1 0 0 0,-1 1 0 0 0,1 0-1 0 0,0-1 1 0 0,-1 1 0 0 0,1 0 0 0 0,-1-1-1 0 0,1 1 1 0 0,-1-1 0 0 0,1 1 0 0 0,-1-1-1 0 0,0 1 1 0 0,0-1 0 0 0,0 0 0 0 0,0 1-1 0 0,0-1 1 0 0,0 0 0 0 0,-1 0 0 0 0,1 1-1 0 0,0-1 1 0 0,0 0 0 0 0,-1 0 0 0 0,-2 1-1 0 0,-4 1-193 0 0,0 0 0 0 0,0 0 0 0 0,0-1 0 0 0,-1 0 0 0 0,-13 2 0 0 0,-5 1 60 0 0,-193 43 3501 0 0,224-47-2010 0 0,16 1-479 0 0,32 1-265 0 0,-16-4 233 0 0,66-9 0 0 0,-43-3-6537 0 0,-44 10-794 0 0,-6 2 3778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5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19 152 0 0,'5'-18'11366'0'0,"-1"32"-4724"0"0,-2 32-2619 0 0,-9 2-2004 0 0,4-31-1435 0 0,0 1 0 0 0,1 0 0 0 0,1 0 0 0 0,1-1 0 0 0,0 1-1 0 0,6 34 1 0 0,-5-50-544 0 0,0 1 0 0 0,0-1 1 0 0,1 0-1 0 0,-1 0 0 0 0,1 0 0 0 0,-1 0 0 0 0,1 0 0 0 0,0 0 0 0 0,0 0 0 0 0,0 0 0 0 0,0-1 0 0 0,0 1 0 0 0,0-1 1 0 0,1 1-1 0 0,-1-1 0 0 0,0 0 0 0 0,1 0 0 0 0,-1 0 0 0 0,1 0 0 0 0,-1-1 0 0 0,1 1 0 0 0,0 0 0 0 0,-1-1 0 0 0,4 0 1 0 0,13 2 132 0 0,-1 0 1 0 0,25-2 0 0 0,-28 0-48 0 0,28 0-322 0 0,-41 0-134 0 0,-1-1 228 0 0,0 1 0 0 0,0-1 0 0 0,1 0 0 0 0,-1 1 0 0 0,1-1 1 0 0,-1 1-1 0 0,1 0 0 0 0,-1-1 0 0 0,0 1 0 0 0,1 0 0 0 0,-1 0 0 0 0,4 0 0 0 0,5-1-2885 0 0,5-3-7973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5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32 56 0 0,'-6'-2'16735'0'0,"39"2"-14789"0"0,17 0-360 0 0,60-14 1797 0 0,-30 2-2841 0 0,-68 10-2150 0 0,3 1-858 0 0,-4 3-5157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5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0 232 0 0,'0'0'220'0'0,"-1"0"0"0"0,1 0 0 0 0,0 1 0 0 0,-1-1 0 0 0,1 0 0 0 0,0 0 0 0 0,-1 0 0 0 0,1 1 0 0 0,0-1 0 0 0,-1 0 0 0 0,1 0-1 0 0,0 0 1 0 0,0 1 0 0 0,-1-1 0 0 0,1 0 0 0 0,0 1 0 0 0,0-1 0 0 0,-1 0 0 0 0,1 1 0 0 0,0-1 0 0 0,0 0 0 0 0,0 1 0 0 0,0-1 0 0 0,-1 0 0 0 0,1 1 0 0 0,0-1 0 0 0,0 0 0 0 0,0 1 0 0 0,0-1 0 0 0,0 1 0 0 0,0-1 0 0 0,0 0 0 0 0,0 1 0 0 0,0-1-1 0 0,0 1 1 0 0,0-1 0 0 0,14 10 2414 0 0,22 0 159 0 0,98-4 4813 0 0,-119-3-9687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52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12 168 0 0,'-9'8'13761'0'0,"13"-5"-13274"0"0,0-1 1 0 0,0 0 0 0 0,0 0 0 0 0,0-1 0 0 0,0 1 0 0 0,0-1-1 0 0,0 0 1 0 0,1 0 0 0 0,-1 0 0 0 0,0-1 0 0 0,7 1 0 0 0,58-2 1897 0 0,-54 1-1971 0 0,65-2 1017 0 0,-1-3 1 0 0,103-21-1 0 0,-163 23-4422 0 0,-7 3-6614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52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0 820 0 0,'0'1'327'0'0,"0"-1"0"0"0,0 1 1 0 0,0 0-1 0 0,0-1 0 0 0,0 1 0 0 0,0-1 0 0 0,1 1 1 0 0,-1 0-1 0 0,0-1 0 0 0,1 1 0 0 0,-1-1 0 0 0,0 1 0 0 0,1-1 1 0 0,-1 1-1 0 0,1-1 0 0 0,-1 1 0 0 0,1-1 0 0 0,-1 1 1 0 0,1-1-1 0 0,-1 1 0 0 0,1-1 0 0 0,0 1 0 0 0,18 6 3525 0 0,21-3-200 0 0,83-7 2651 0 0,-1-9-5065 0 0,-106 13-6314 0 0,-10 0 881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5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23 740 0 0,'2'-22'10894'0'0,"2"31"-10428"0"0,0 1 0 0 0,-1-1-1 0 0,0 1 1 0 0,0 0 0 0 0,-1 0-1 0 0,0 0 1 0 0,-1 0 0 0 0,0 18-1 0 0,5 23 637 0 0,4 8-285 0 0,0 3-459 0 0,29 96 0 0 0,-35-142-2027 0 0,3 3-4679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5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17 294 40 0 0,'-3'-6'414'0'0,"0"1"1"0"0,1-1-1 0 0,0 0 0 0 0,0 0 1 0 0,1 0-1 0 0,0 0 1 0 0,0 0-1 0 0,0 0 0 0 0,0 0 1 0 0,1 0-1 0 0,0 0 0 0 0,0 0 1 0 0,1 0-1 0 0,0 0 1 0 0,0 0-1 0 0,0 0 0 0 0,1 0 1 0 0,0 0-1 0 0,0 0 0 0 0,0 1 1 0 0,1-1-1 0 0,0 1 1 0 0,0 0-1 0 0,0-1 0 0 0,8-7 1 0 0,1 0 51 0 0,1 1 0 0 0,0 0 0 0 0,0 1 0 0 0,1 1 0 0 0,1 0 1 0 0,0 1-1 0 0,0 1 0 0 0,1 0 0 0 0,0 1 0 0 0,0 0 0 0 0,0 2 1 0 0,1 0-1 0 0,29-5 0 0 0,-29 7-206 0 0,-1 1 1 0 0,1 0-1 0 0,0 2 0 0 0,0 0 0 0 0,0 0 1 0 0,0 2-1 0 0,-1 0 0 0 0,1 1 1 0 0,0 0-1 0 0,-1 2 0 0 0,0 0 1 0 0,0 1-1 0 0,0 0 0 0 0,18 11 1 0 0,-30-14-185 0 0,1 0 0 0 0,-1 0 0 0 0,1 0 0 0 0,-1 0-1 0 0,0 1 1 0 0,0 0 0 0 0,-1 0 0 0 0,1 0 0 0 0,-1 0 0 0 0,0 0 0 0 0,0 1 0 0 0,0-1 0 0 0,-1 1 0 0 0,0 0 0 0 0,0 0 0 0 0,0 0 0 0 0,0 0 0 0 0,1 9 0 0 0,-2-8-30 0 0,-1 0 0 0 0,0 0 0 0 0,-1 0 0 0 0,1 0 0 0 0,-1 0 0 0 0,0 0 0 0 0,0 0 0 0 0,-1 0 0 0 0,0-1 0 0 0,0 1 0 0 0,-1 0 0 0 0,1-1 0 0 0,-1 0 0 0 0,0 1 0 0 0,0-1 0 0 0,-5 5-1 0 0,-10 10-43 0 0,-1 0-1 0 0,0-1 1 0 0,-2-1-1 0 0,0-1 0 0 0,-1-1 1 0 0,-34 20-1 0 0,22-15-61 0 0,25-15 32 0 0,7-6 26 0 0,1 1-1 0 0,-1 0 0 0 0,1-1 0 0 0,0 1 1 0 0,0 0-1 0 0,-1 0 0 0 0,1 0 0 0 0,0 0 0 0 0,0 0 1 0 0,0 0-1 0 0,0 0 0 0 0,0 0 0 0 0,0 1 0 0 0,0-1 1 0 0,-1 3-1 0 0,2-3 186 0 0,13 13 96 0 0,-6-9-159 0 0,1-1 1 0 0,0 0-1 0 0,0 0 1 0 0,0-1-1 0 0,0 0 1 0 0,0 0-1 0 0,16 3 1 0 0,16 6 291 0 0,-14 0 55 0 0,0 1 0 0 0,-2 2-1 0 0,34 24 1 0 0,-44-29-257 0 0,14 8-2297 0 0,-11-9-8035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3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111 295 444 0 0,'-13'13'2394'0'0,"0"1"0"0"0,2-1 0 0 0,-1 2 0 0 0,-17 30-1 0 0,1-2 2531 0 0,24-33-1719 0 0,10-10-808 0 0,14-15-513 0 0,-8-3-1575 0 0,-1 0-1 0 0,-1-1 1 0 0,0-1-1 0 0,-1 1 1 0 0,-1-2 0 0 0,7-29-1 0 0,-7 25-157 0 0,3-16 162 0 0,10-63-1 0 0,-3 12-40 0 0,-18 92-274 0 0,0 0 1 0 0,0-1 0 0 0,0 1 0 0 0,0 0 0 0 0,0 0-1 0 0,0 0 1 0 0,0-1 0 0 0,0 1 0 0 0,0 0 0 0 0,0 0-1 0 0,0 0 1 0 0,0-1 0 0 0,0 1 0 0 0,0 0 0 0 0,0 0-1 0 0,1 0 1 0 0,-1-1 0 0 0,0 1 0 0 0,0 0 0 0 0,0 0 0 0 0,0 0-1 0 0,0 0 1 0 0,1 0 0 0 0,-1-1 0 0 0,0 1 0 0 0,0 0-1 0 0,0 0 1 0 0,1 0 0 0 0,-1 0 0 0 0,0 0 0 0 0,0 0-1 0 0,0 0 1 0 0,1 0 0 0 0,-1 0 0 0 0,0 0 0 0 0,0 0-1 0 0,0 0 1 0 0,1 0 0 0 0,-1 0 0 0 0,0 0 0 0 0,0 0-1 0 0,1 0 1 0 0,-1 0 0 0 0,0 0 0 0 0,0 0 0 0 0,0 0-1 0 0,1 0 1 0 0,10 11-9 0 0,8 16 18 0 0,13 30-33 0 0,9 15-204 0 0,88 120 1 0 0,-122-184-88 0 0,-1 0 1 0 0,1-1 0 0 0,0 0 0 0 0,0 0 0 0 0,1-1 0 0 0,16 10 0 0 0,-13-13-588 0 0,-9-9 247 0 0,-2 4 611 0 0,-1 1 1 0 0,1-1 0 0 0,-1 1 0 0 0,0-1 0 0 0,0 1 0 0 0,0-1-1 0 0,1 1 1 0 0,-1 0 0 0 0,-1-1 0 0 0,1 1 0 0 0,0 0 0 0 0,-2-2-1 0 0,-10-6-33 0 0,-1 1-1 0 0,0 0 1 0 0,0 1-1 0 0,0 0 1 0 0,-1 1-1 0 0,0 1 1 0 0,-28-6-1 0 0,1 3 148 0 0,-70-4 0 0 0,102 11-267 0 0,1 1 0 0 0,0 0 0 0 0,-1 1 0 0 0,-15 3 0 0 0,24-3-630 0 0,13 8-5441 0 0,-11-9 5736 0 0,13 4-1873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56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26 144 0 0,'0'-1'484'0'0,"1"-1"0"0"0,0 1 1 0 0,-1-1-1 0 0,1 1 0 0 0,0-1 0 0 0,0 1 0 0 0,0 0 0 0 0,0-1 1 0 0,0 1-1 0 0,1 0 0 0 0,-1 0 0 0 0,0 0 0 0 0,1 0 1 0 0,-1 0-1 0 0,0 0 0 0 0,1 0 0 0 0,-1 0 0 0 0,1 1 0 0 0,-1-1 1 0 0,1 0-1 0 0,0 1 0 0 0,-1-1 0 0 0,5 1 2295 0 0,9 17 1784 0 0,-18 1-3730 0 0,-2-1 0 0 0,0 0 0 0 0,-1 0 0 0 0,-9 19 0 0 0,-12 32 958 0 0,27-66-1713 0 0,-1 0 0 0 0,1 0 1 0 0,-1 1-1 0 0,1-1 1 0 0,0 0-1 0 0,-1 0 0 0 0,1 0 1 0 0,0 0-1 0 0,1 0 1 0 0,-1 1-1 0 0,0-1 0 0 0,1 0 1 0 0,-1 0-1 0 0,1 0 1 0 0,0 0-1 0 0,-1 0 0 0 0,1 0 1 0 0,0 0-1 0 0,0 0 1 0 0,0 0-1 0 0,1 0 0 0 0,-1-1 1 0 0,0 1-1 0 0,1 0 1 0 0,-1-1-1 0 0,1 1 0 0 0,-1-1 1 0 0,1 0-1 0 0,0 1 0 0 0,0-1 1 0 0,-1 0-1 0 0,1 0 1 0 0,0 0-1 0 0,3 1 0 0 0,7 3 119 0 0,1-1-1 0 0,0 0 1 0 0,0-1-1 0 0,21 3 1 0 0,-2 0 218 0 0,-30-5-523 0 0,39 2-5536 0 0,-33-2 2233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57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60 696 0 0,'6'-7'20754'0'0,"12"7"-21523"0"0,-14 0 1305 0 0,0-1 51 0 0,-2 1-388 0 0,0-1 1 0 0,1 0-1 0 0,-1 1 0 0 0,0-1 0 0 0,0 0 1 0 0,1 0-1 0 0,-1-1 0 0 0,4-2 0 0 0,-6 4-219 0 0,1-1-1 0 0,0 1 0 0 0,0-1 0 0 0,-1 0 0 0 0,1 1 0 0 0,0-1 1 0 0,-1 0-1 0 0,1 0 0 0 0,-1 1 0 0 0,1-1 0 0 0,-1 0 0 0 0,1 0 1 0 0,-1 0-1 0 0,0 0 0 0 0,1 0 0 0 0,-1 1 0 0 0,0-1 0 0 0,0 0 1 0 0,1 0-1 0 0,-1 0 0 0 0,0 0 0 0 0,0 0 0 0 0,0 0 0 0 0,0 0 1 0 0,0 0-1 0 0,-1 0 0 0 0,1 0 0 0 0,0 0 0 0 0,0 0 0 0 0,-1 0 0 0 0,1 0 1 0 0,0 0-1 0 0,-1 1 0 0 0,1-1 0 0 0,-1 0 0 0 0,1 0 0 0 0,-1 0 1 0 0,1 1-1 0 0,-1-1 0 0 0,0 0 0 0 0,1 1 0 0 0,-1-1 0 0 0,0 0 1 0 0,0 1-1 0 0,0-1 0 0 0,1 1 0 0 0,-1-1 0 0 0,0 1 0 0 0,0-1 1 0 0,0 1-1 0 0,0 0 0 0 0,0-1 0 0 0,0 1 0 0 0,-1 0 0 0 0,-7 1-2028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5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5 126 328 0 0,'-5'-7'8229'0'0,"11"3"-7656"0"0,0 0-1 0 0,-1 1 1 0 0,1 0-1 0 0,0 1 1 0 0,1-1-1 0 0,-1 1 1 0 0,0 0-1 0 0,1 1 1 0 0,-1-1-1 0 0,11 0 1 0 0,10-3 521 0 0,72-15 2089 0 0,-71 16-2346 0 0,0-1-1 0 0,-1-1 1 0 0,0-2 0 0 0,0-1 0 0 0,42-19 0 0 0,-58 23-268 0 0,-7 6-97 0 0,-12 16 105 0 0,-1-1-558 0 0,5-4 63 0 0,0 1 0 0 0,1-1 0 0 0,1 0 1 0 0,0 1-1 0 0,1-1 0 0 0,0 1 1 0 0,1 0-1 0 0,1-1 0 0 0,0 1 0 0 0,0 0 1 0 0,5 16-1 0 0,4 9 249 0 0,1 0 0 0 0,21 47 0 0 0,-6-31 34 0 0,-18-38-221 0 0,0 0 0 0 0,-1 0 1 0 0,-1 1-1 0 0,0-1 0 0 0,3 21 0 0 0,-9-35-170 0 0,0 0-1 0 0,0-1 1 0 0,0 1-1 0 0,-1 0 1 0 0,1 0 0 0 0,-1 0-1 0 0,1-1 1 0 0,-1 1 0 0 0,0 0-1 0 0,1-1 1 0 0,-1 1-1 0 0,0-1 1 0 0,0 1 0 0 0,0-1-1 0 0,0 1 1 0 0,-1-1 0 0 0,1 0-1 0 0,0 1 1 0 0,0-1-1 0 0,-1 0 1 0 0,1 0 0 0 0,-1 0-1 0 0,1 0 1 0 0,-1 0 0 0 0,0 0-1 0 0,1-1 1 0 0,-3 2-1 0 0,-50 17-775 0 0,50-18 769 0 0,-104 23-662 0 0,66-16 572 0 0,1 2 0 0 0,-59 21 0 0 0,101-30 141 0 0,-1-1 0 0 0,0 0 0 0 0,0 0 0 0 0,0 0 0 0 0,0 0 0 0 0,0 0 0 0 0,0 0 0 0 0,1 0 0 0 0,-1 0 0 0 0,0 0 0 0 0,0 0 0 0 0,0 0 0 0 0,0 1 0 0 0,0-1 0 0 0,0 0 0 0 0,0 0 0 0 0,0 0 0 0 0,0 0 0 0 0,0 0 0 0 0,0 0 0 0 0,0 1 0 0 0,0-1 0 0 0,1 0 0 0 0,-1 0 0 0 0,0 0 0 0 0,0 0 0 0 0,0 0 0 0 0,0 1 0 0 0,0-1 0 0 0,0 0 0 0 0,0 0 0 0 0,0 0 0 0 0,-1 0 0 0 0,1 0 0 0 0,0 0 0 0 0,0 1 0 0 0,0-1 0 0 0,0 0 0 0 0,0 0 0 0 0,0 0 0 0 0,0 0 0 0 0,0 0 0 0 0,0 0 0 0 0,0 1 0 0 0,0-1 0 0 0,0 0 0 0 0,-1 0 0 0 0,1 0 0 0 0,0 0 0 0 0,0 0 0 0 0,0 0 0 0 0,0 0 0 0 0,0 0 0 0 0,0 0 0 0 0,0 0 0 0 0,-1 0 0 0 0,1 0 0 0 0,0 0 0 0 0,0 1 0 0 0,0-1 0 0 0,0 0 0 0 0,0 0 0 0 0,-1 0 0 0 0,1 0 0 0 0,20 4 419 0 0,29-1 44 0 0,170-6 639 0 0,-192 2-3379 0 0,-10 1-1004 0 0,-1-1-4642 0 0,-6 1 5135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5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14 388 0 0,'11'-13'9172'0'0,"-10"13"-8964"0"0,-1 0 0 0 0,0 0 0 0 0,1 0 0 0 0,-1 0 0 0 0,0 0 0 0 0,1 0 0 0 0,-1 0 0 0 0,0 0 0 0 0,0 0 0 0 0,1 0 0 0 0,-1 0 0 0 0,0 0 0 0 0,1 0-1 0 0,-1 0 1 0 0,0 0 0 0 0,1 0 0 0 0,-1 1 0 0 0,0-1 0 0 0,1 0 0 0 0,-1 0 0 0 0,0 0 0 0 0,0 0 0 0 0,1 1 624 0 0,0-1-624 0 0,-1 1 0 0 0,1 1 144 0 0,0-1 1 0 0,-1 1-1 0 0,1-1 0 0 0,0 1 0 0 0,-1-1 0 0 0,1 1 0 0 0,-1-1 1 0 0,0 1-1 0 0,1 0 0 0 0,-1-1 0 0 0,0 1 0 0 0,0 0 0 0 0,0-1 1 0 0,0 1-1 0 0,-1 3 0 0 0,-19 57 3288 0 0,16-55-3375 0 0,1 1 0 0 0,0-1 0 0 0,0 1 0 0 0,1-1 0 0 0,0 1 0 0 0,1 0-1 0 0,-1 0 1 0 0,1 0 0 0 0,1 0 0 0 0,0 0 0 0 0,0 0 0 0 0,0 0 0 0 0,1 0-1 0 0,2 9 1 0 0,-2-15-220 0 0,0 1 0 0 0,1-1 0 0 0,-1 0 0 0 0,1 1 0 0 0,-1-1 0 0 0,1 0 0 0 0,0 0 0 0 0,0 0 0 0 0,0-1 0 0 0,0 1 0 0 0,0 0-1 0 0,0-1 1 0 0,0 1 0 0 0,1-1 0 0 0,-1 0 0 0 0,0 0 0 0 0,1 0 0 0 0,-1 0 0 0 0,1 0 0 0 0,0 0 0 0 0,-1-1 0 0 0,1 1 0 0 0,2-1 0 0 0,11 2 132 0 0,-1 0 1 0 0,28-2-1 0 0,-28 0-56 0 0,53-2-3 0 0,-67 2-449 0 0,19-4-1862 0 0,-14 2-1730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5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67 716 0 0,'3'-5'833'0'0,"1"0"1"0"0,0 1-1 0 0,0-1 1 0 0,0 1-1 0 0,0 0 1 0 0,1 0-1 0 0,-1 1 0 0 0,1-1 1 0 0,0 1-1 0 0,0 0 1 0 0,1 0-1 0 0,-1 1 0 0 0,0 0 1 0 0,10-3-1 0 0,-7 2-112 0 0,1 1-1 0 0,0 0 1 0 0,0 0-1 0 0,0 1 0 0 0,0 0 1 0 0,0 1-1 0 0,0 0 1 0 0,16 2-1 0 0,-24-2-619 0 0,1 1 0 0 0,0-1 0 0 0,-1 0 0 0 0,1 1 0 0 0,0-1 0 0 0,-1 1 0 0 0,1 0 0 0 0,-1 0 0 0 0,1-1 0 0 0,-1 1 0 0 0,1 0 0 0 0,-1 0-1 0 0,1 0 1 0 0,-1 1 0 0 0,0-1 0 0 0,0 0 0 0 0,1 0 0 0 0,-1 1 0 0 0,0-1 0 0 0,0 1 0 0 0,0-1 0 0 0,-1 1 0 0 0,2 1 0 0 0,-1 0-5 0 0,0 1 0 0 0,-1-1 0 0 0,1 1 0 0 0,-1-1 1 0 0,0 0-1 0 0,0 1 0 0 0,0-1 0 0 0,0 1 0 0 0,0-1 0 0 0,-2 7 0 0 0,-2 4 29 0 0,-1 0-1 0 0,0-1 0 0 0,0 1 1 0 0,-11 16-1 0 0,13-24-87 0 0,-5 6 83 0 0,1 1 0 0 0,1 0 0 0 0,0 0 0 0 0,0 0 1 0 0,-5 25-1 0 0,11-36-73 0 0,0 0 1 0 0,0 0-1 0 0,0 1 1 0 0,1-1-1 0 0,-1 0 1 0 0,1 0-1 0 0,-1 0 1 0 0,1 0-1 0 0,0 0 1 0 0,0 0-1 0 0,-1 0 1 0 0,2 0-1 0 0,-1 0 1 0 0,0-1-1 0 0,0 1 1 0 0,0 0-1 0 0,1-1 1 0 0,-1 1-1 0 0,1-1 1 0 0,-1 1-1 0 0,1-1 1 0 0,0 0-1 0 0,0 1 1 0 0,-1-1-1 0 0,1 0 1 0 0,0 0-1 0 0,2 0 1 0 0,4 3 138 0 0,-1 0 1 0 0,1-1-1 0 0,0 0 0 0 0,0-1 1 0 0,13 3-1 0 0,49-1 886 0 0,-50-3-1111 0 0,-1 0-1 0 0,24 5 1 0 0,-38-3-1117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1:3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96 364 0 0,'2'0'10263'0'0,"19"-3"-9714"0"0,3 1 385 0 0,118-12 2440 0 0,-124 10-3001 0 0,-1 1 0 0 0,0-2 0 0 0,0 0 0 0 0,0-1 0 0 0,28-15 0 0 0,-41 18-273 0 0,-1 1 0 0 0,1-1-1 0 0,-1 0 1 0 0,1 0 0 0 0,-1 0 0 0 0,0 0-1 0 0,0-1 1 0 0,3-4 0 0 0,-6 7 322 0 0,-2 2-375 0 0,-1 0 1 0 0,1 0 0 0 0,-1 0-1 0 0,1 1 1 0 0,0-1-1 0 0,0 0 1 0 0,0 1 0 0 0,0-1-1 0 0,0 1 1 0 0,0 0-1 0 0,0 0 1 0 0,0 0 0 0 0,1 0-1 0 0,-1 0 1 0 0,0 0-1 0 0,1 0 1 0 0,0 0 0 0 0,0 1-1 0 0,0-1 1 0 0,0 1-1 0 0,0-1 1 0 0,0 1 0 0 0,0-1-1 0 0,1 1 1 0 0,-1-1-1 0 0,1 1 1 0 0,0-1 0 0 0,0 1-1 0 0,0 4 1 0 0,1 8 362 0 0,0 0 1 0 0,1 0-1 0 0,6 26 1 0 0,-8-38-364 0 0,6 17 324 0 0,1 0 1 0 0,16 34-1 0 0,8 21 294 0 0,-31-73-658 0 0,1 1 0 0 0,-1-1 0 0 0,0 0 0 0 0,0 0-1 0 0,0 1 1 0 0,0-1 0 0 0,0 0 0 0 0,0 0 0 0 0,-1 1 0 0 0,1-1 0 0 0,-1 0-1 0 0,1 0 1 0 0,-1 0 0 0 0,0 0 0 0 0,0 0 0 0 0,0 0 0 0 0,0 0 0 0 0,0 0-1 0 0,0 0 1 0 0,-1 0 0 0 0,1 0 0 0 0,-1-1 0 0 0,1 1 0 0 0,-1-1 0 0 0,0 1-1 0 0,1-1 1 0 0,-1 1 0 0 0,0-1 0 0 0,-3 2 0 0 0,-7 4-105 0 0,-1-1 1 0 0,1 0 0 0 0,-23 7-1 0 0,22-9 140 0 0,-99 32-215 0 0,-26 9 99 0 0,137-45 558 0 0,3 1-446 0 0,0 0 0 0 0,0 0 0 0 0,0 0-1 0 0,-1-1 1 0 0,1 1 0 0 0,0-1 0 0 0,0 1 0 0 0,0-1 0 0 0,0 0 0 0 0,0 0 0 0 0,0 0 0 0 0,3 0 0 0 0,42-4 464 0 0,-24 1-275 0 0,-1 2 0 0 0,1 0-1 0 0,0 1 1 0 0,28 4 0 0 0,-7 9-4433 0 0,3-1-4764 0 0,-36-11 6745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1:3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18 144 0 0,'-6'-18'14251'0'0,"-3"29"-13193"0"0,1-1 1 0 0,0 1 0 0 0,1 1 0 0 0,0-1-1 0 0,-8 21 1 0 0,14-29-925 0 0,-1-1-1 0 0,1 0 0 0 0,0 1 0 0 0,0-1 1 0 0,0 0-1 0 0,0 1 0 0 0,1-1 1 0 0,-1 1-1 0 0,1-1 0 0 0,-1 1 0 0 0,1 0 1 0 0,0-1-1 0 0,0 1 0 0 0,0-1 1 0 0,0 1-1 0 0,1-1 0 0 0,-1 1 1 0 0,1-1-1 0 0,-1 1 0 0 0,1-1 0 0 0,0 1 1 0 0,0-1-1 0 0,0 1 0 0 0,3 3 1 0 0,-1-3-17 0 0,1 0 0 0 0,0 0 0 0 0,-1 0 0 0 0,1 0 0 0 0,0-1 0 0 0,1 0 0 0 0,-1 0 0 0 0,0 0 0 0 0,0 0 0 0 0,1-1 1 0 0,-1 0-1 0 0,10 2 0 0 0,9 1 8 0 0,0-1 1 0 0,0-1-1 0 0,29-2 1 0 0,-12-2-3071 0 0,-2-2-4257 0 0,-31 3 4540 0 0,0-1 380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1:36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74 108 0 0,'0'-1'351'0'0,"0"0"0"0"0,-1 0 0 0 0,1 0-1 0 0,0 0 1 0 0,0 0 0 0 0,1 0 0 0 0,-1 0 0 0 0,0 0 0 0 0,0 0 0 0 0,0 0 0 0 0,1 0-1 0 0,-1 0 1 0 0,0 0 0 0 0,1 0 0 0 0,-1 0 0 0 0,1 0 0 0 0,-1 1 0 0 0,1-1-1 0 0,-1 0 1 0 0,1 0 0 0 0,0 0 0 0 0,-1 1 0 0 0,1-1 0 0 0,1-1 0 0 0,29-13 5032 0 0,38 0-318 0 0,-67 14-4849 0 0,118-16 4378 0 0,-118 17-4639 0 0,30-2-2668 0 0,-31 2 2638 0 0,15 2-3034 0 0,-6 2-3574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1:3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76 0 0,'-10'11'11544'0'0,"11"-9"-11061"0"0,1 0 0 0 0,0 0-1 0 0,0 0 1 0 0,1 0 0 0 0,-1-1-1 0 0,0 1 1 0 0,1-1 0 0 0,-1 1-1 0 0,1-1 1 0 0,-1 0 0 0 0,1 0-1 0 0,-1 0 1 0 0,1 0 0 0 0,0 0-1 0 0,0-1 1 0 0,-1 1 0 0 0,7-1-1 0 0,25 2-253 0 0,-2-3-3595 0 0,-9 1-2622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1:37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0 211 396 0 0,'7'0'730'0'0,"0"0"1"0"0,0-1-1 0 0,0 0 0 0 0,-1 0 0 0 0,1 0 1 0 0,0-1-1 0 0,-1 0 0 0 0,1 0 0 0 0,-1-1 1 0 0,1 1-1 0 0,-1-1 0 0 0,0-1 1 0 0,0 1-1 0 0,-1-1 0 0 0,7-5 0 0 0,-7 4-439 0 0,0 0 1 0 0,-1-1-1 0 0,0 1 0 0 0,0-1 0 0 0,0 1 0 0 0,-1-1 0 0 0,0 0 0 0 0,0-1 0 0 0,0 1 1 0 0,-1 0-1 0 0,0-1 0 0 0,0 0 0 0 0,-1 1 0 0 0,1-1 0 0 0,-1-7 0 0 0,1-44 1814 0 0,-2 47 600 0 0,-17 39-1661 0 0,21 51 814 0 0,-4-78-1774 0 0,10 37-452 0 0,-8-36-50 0 0,-1 0 0 0 0,0 0 0 0 0,1 0 0 0 0,-1 1 0 0 0,1-1 0 0 0,0-1 1 0 0,0 1-1 0 0,0 0 0 0 0,0 0 0 0 0,0-1 0 0 0,0 1 0 0 0,3 1 0 0 0,16 4-6509 0 0,-15-6 4902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34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1 368 0 0,'41'6'15669'0'0,"15"-1"-8524"0"0,5-4-8027 0 0,-6-4-7621 0 0,-47 2 6139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1:37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32 540 0 0,'-2'-16'4252'0'0,"0"0"6219"0"0,-2 24-6005 0 0,-7 41-4542 0 0,5-22 412 0 0,15-13-2912 0 0,5-3-3308 0 0,-9-9 3908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1:38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96 0 0,'0'0'2975'0'0,"46"-15"6707"0"0,113-7-3870 0 0,-157 22-5008 0 0,-7 0-789 0 0,0 1 0 0 0,1 0 0 0 0,-1 0 0 0 0,1 1 0 0 0,-1-1 0 0 0,-7 5 0 0 0,-4 0 2 0 0,8-3-7 0 0,0 0 0 0 0,0 0 0 0 0,0 0 0 0 0,0 1 0 0 0,0 0 0 0 0,1 1-1 0 0,0 0 1 0 0,0 0 0 0 0,0 0 0 0 0,0 1 0 0 0,1 0 0 0 0,-9 11 0 0 0,14-16 8 0 0,1 0 1 0 0,-1 0 0 0 0,0 1-1 0 0,1-1 1 0 0,-1 0-1 0 0,1 1 1 0 0,0-1 0 0 0,0 0-1 0 0,-1 1 1 0 0,1-1-1 0 0,0 0 1 0 0,0 1 0 0 0,0-1-1 0 0,0 1 1 0 0,1-1-1 0 0,-1 0 1 0 0,0 1-1 0 0,0-1 1 0 0,1 0 0 0 0,-1 1-1 0 0,1-1 1 0 0,-1 0-1 0 0,1 0 1 0 0,0 1 0 0 0,-1-1-1 0 0,1 0 1 0 0,0 0-1 0 0,0 0 1 0 0,0 0 0 0 0,0 0-1 0 0,0 0 1 0 0,0 0-1 0 0,0 0 1 0 0,2 1 0 0 0,6 5 146 0 0,0 0 1 0 0,1 0-1 0 0,10 5 1 0 0,-11-6-65 0 0,-1-1-16 0 0,0 1 1 0 0,0 0-1 0 0,0 0 1 0 0,-1 1-1 0 0,0 0 1 0 0,9 10-1 0 0,-15-15-70 0 0,0-1 1 0 0,0 0-1 0 0,0 1 0 0 0,0-1 0 0 0,0 1 0 0 0,-1-1 0 0 0,1 1 0 0 0,0-1 1 0 0,-1 1-1 0 0,1 0 0 0 0,-1-1 0 0 0,1 1 0 0 0,-1 0 0 0 0,0-1 1 0 0,0 1-1 0 0,0 0 0 0 0,0-1 0 0 0,0 1 0 0 0,0 0 0 0 0,0-1 0 0 0,0 1 1 0 0,-1 0-1 0 0,1-1 0 0 0,-1 1 0 0 0,1 0 0 0 0,-1-1 0 0 0,0 1 0 0 0,1-1 1 0 0,-1 1-1 0 0,0-1 0 0 0,0 1 0 0 0,0-1 0 0 0,0 0 0 0 0,0 0 1 0 0,-1 1-1 0 0,1-1 0 0 0,0 0 0 0 0,-1 0 0 0 0,1 0 0 0 0,0 0 0 0 0,-1 0 1 0 0,1 0-1 0 0,-1-1 0 0 0,-3 2 0 0 0,-53 20-1046 0 0,39-15-1807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1:39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57 177 412 0 0,'-8'-6'10031'0'0,"4"10"-9074"0"0,-1 0 0 0 0,1 1 0 0 0,0-1 0 0 0,0 1 0 0 0,1 0 1 0 0,0 0-1 0 0,-1 0 0 0 0,2 0 0 0 0,-5 10 0 0 0,-2 3 3233 0 0,14-26-4059 0 0,8-16 137 0 0,-1-1 0 0 0,-1 0 0 0 0,11-35-1 0 0,11-31 19 0 0,-33 91-282 0 0,0-1-1 0 0,0 1 0 0 0,0-1 0 0 0,0 1 1 0 0,0-1-1 0 0,0 1 0 0 0,0-1 0 0 0,0 1 1 0 0,0-1-1 0 0,1 1 0 0 0,-1-1 0 0 0,0 1 1 0 0,0-1-1 0 0,1 1 0 0 0,-1 0 0 0 0,0-1 1 0 0,0 1-1 0 0,1-1 0 0 0,-1 1 0 0 0,0 0 1 0 0,1-1-1 0 0,-1 1 0 0 0,1 0 0 0 0,-1 0 1 0 0,0-1-1 0 0,1 1 0 0 0,-1 0 1 0 0,1 0-1 0 0,-1-1 0 0 0,1 1 0 0 0,-1 0 1 0 0,1 0-1 0 0,-1 0 0 0 0,1 0 0 0 0,-1 0 1 0 0,1 0-1 0 0,-1 0 0 0 0,1 0 0 0 0,-1 0 1 0 0,1 0-1 0 0,-1 0 0 0 0,1 0 0 0 0,-1 0 1 0 0,1 0-1 0 0,-1 1 0 0 0,0-1 0 0 0,1 0 1 0 0,-1 0-1 0 0,1 0 0 0 0,-1 1 0 0 0,1-1 1 0 0,-1 0-1 0 0,0 1 0 0 0,1-1 0 0 0,-1 0 1 0 0,0 1-1 0 0,1 0 0 0 0,22 30 179 0 0,-15-18-75 0 0,26 25 77 0 0,1-1-1 0 0,1-2 0 0 0,65 47 1 0 0,-84-70-54 0 0,9 7-1207 0 0,-27-15 544 0 0,-14-7 411 0 0,-14-4 142 0 0,-1 2 1 0 0,0 2 0 0 0,0 0-1 0 0,0 2 1 0 0,-52 4 0 0 0,76-2-62 0 0,0-1 1 0 0,-1 1-1 0 0,1 1 0 0 0,0-1 1 0 0,-11 5-1 0 0,0 4-3734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3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48 0 0,'-14'7'9777'0'0,"14"-7"-9691"0"0,29 2 8041 0 0,-17-1-8831 0 0,165 2 8595 0 0,-140-5-10980 0 0,0 0-4384 0 0,-28 2 4959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3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46 372 0 0,'-1'0'255'0'0,"1"-1"0"0"0,-1 1 0 0 0,0-1-1 0 0,1 0 1 0 0,-1 1 0 0 0,1-1 0 0 0,0 1 0 0 0,-1-1 0 0 0,1 0 0 0 0,-1 0-1 0 0,1 1 1 0 0,0-1 0 0 0,0 0 0 0 0,-1 1 0 0 0,1-1 0 0 0,0 0 0 0 0,0 0-1 0 0,0 1 1 0 0,0-1 0 0 0,0 0 0 0 0,0 0 0 0 0,0 0 0 0 0,0 1-1 0 0,0-1 1 0 0,0 0 0 0 0,0 0 0 0 0,0 1 0 0 0,1-1 0 0 0,-1 0 0 0 0,0 0-1 0 0,1 1 1 0 0,-1-1 0 0 0,0 0 0 0 0,1 1 0 0 0,0-2 0 0 0,1 1 184 0 0,0-1 0 0 0,0 0 0 0 0,0 1 0 0 0,1 0 0 0 0,-1-1 0 0 0,1 1 0 0 0,-1 0 0 0 0,1 0 0 0 0,-1 1 0 0 0,6-2 0 0 0,4 0 860 0 0,1 0 1 0 0,-1 1-1 0 0,24 0 1 0 0,-33 1-1134 0 0,-1 0 1 0 0,1 1 0 0 0,-1-1-1 0 0,1 0 1 0 0,-1 1-1 0 0,1-1 1 0 0,-1 1 0 0 0,1 0-1 0 0,-1 0 1 0 0,0 0 0 0 0,1 0-1 0 0,-1 0 1 0 0,0 1-1 0 0,0-1 1 0 0,0 1 0 0 0,0-1-1 0 0,0 1 1 0 0,0 0-1 0 0,0 0 1 0 0,-1-1 0 0 0,1 1-1 0 0,1 3 1 0 0,-2-2-85 0 0,0 0 0 0 0,0 1 0 0 0,0-1-1 0 0,0 0 1 0 0,-1 1 0 0 0,1-1 0 0 0,-1 0 0 0 0,0 1 0 0 0,0-1 0 0 0,-1 0-1 0 0,1 1 1 0 0,-1-1 0 0 0,1 0 0 0 0,-3 6 0 0 0,-3 8-35 0 0,-1-1 1 0 0,0 0-1 0 0,-1 0 1 0 0,-1 0-1 0 0,-12 15 1 0 0,-16 21 736 0 0,37-52-745 0 0,0 0 1 0 0,-1 1-1 0 0,1-1 0 0 0,0 0 0 0 0,0 0 1 0 0,0 0-1 0 0,-1 1 0 0 0,1-1 0 0 0,0 0 1 0 0,0 0-1 0 0,-1 0 0 0 0,1 0 1 0 0,0 0-1 0 0,0 1 0 0 0,-1-1 0 0 0,1 0 1 0 0,0 0-1 0 0,-1 0 0 0 0,1 0 0 0 0,0 0 1 0 0,0 0-1 0 0,-1 0 0 0 0,1 0 1 0 0,0 0-1 0 0,-1 0 0 0 0,1 0 0 0 0,0 0 1 0 0,0 0-1 0 0,-1 0 0 0 0,1-1 0 0 0,0 1 1 0 0,0 0-1 0 0,-1 0 0 0 0,1 0 0 0 0,0 0 1 0 0,0 0-1 0 0,-1-1 0 0 0,1 1 1 0 0,0 0-1 0 0,0 0 0 0 0,-1 0 0 0 0,1-1 1 0 0,0 1-1 0 0,0 0 0 0 0,0 0 0 0 0,0-1 1 0 0,0 1-1 0 0,-1 0 0 0 0,1 0 1 0 0,0-1-1 0 0,0 1 0 0 0,0 0 0 0 0,0 0 1 0 0,0-1-1 0 0,0 1 0 0 0,0 0 0 0 0,0-1 1 0 0,0 1-1 0 0,0 0 0 0 0,0-1 1 0 0,-8-21 282 0 0,7 19-136 0 0,-8-27 247 0 0,7 22-480 0 0,0 0 1 0 0,0-1-1 0 0,-1 1 0 0 0,0 1 1 0 0,0-1-1 0 0,-1 0 0 0 0,0 1 1 0 0,0 0-1 0 0,-1 0 0 0 0,0 0 1 0 0,-9-10-1 0 0,13 17-237 0 0,1 0 0 0 0,-1-1 0 0 0,0 1 0 0 0,1 0 0 0 0,-1 0 0 0 0,1 0 0 0 0,-1 0 0 0 0,0-1 0 0 0,1 1 0 0 0,-1 0 0 0 0,1 0 0 0 0,-1 0 0 0 0,0 0 0 0 0,1 1 0 0 0,-1-1 0 0 0,0 0 0 0 0,1 0 0 0 0,-1 0 0 0 0,1 0 0 0 0,-1 1 0 0 0,1-1 0 0 0,-1 0 0 0 0,0 1 0 0 0,1-1 0 0 0,-1 0 0 0 0,1 1 0 0 0,0-1 0 0 0,-1 0 0 0 0,1 1 0 0 0,-1-1 0 0 0,1 1 0 0 0,-1-1 0 0 0,1 1 0 0 0,0-1 0 0 0,-1 1 0 0 0,1-1 0 0 0,0 1 0 0 0,0 0 0 0 0,-1 0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1:4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54 152 0 0,'10'0'9913'0'0,"36"2"-6571"0"0,-9 0-2380 0 0,0-2 0 0 0,0-1 0 0 0,0-2 0 0 0,0-1 0 0 0,0-2 1 0 0,-1-1-1 0 0,40-14 0 0 0,-42 6 203 0 0,-33 14-716 0 0,-3 4-340 0 0,-2 5 7 0 0,0 0-1 0 0,1 0 1 0 0,-1 1 0 0 0,2-1 0 0 0,-1 1 0 0 0,1-1 0 0 0,0 1 0 0 0,1 0 0 0 0,0 0-1 0 0,0 0 1 0 0,2 15 0 0 0,1 10 617 0 0,11 60-1 0 0,32 101 1095 0 0,-40-178-1697 0 0,1 16 59 0 0,-6-32-221 0 0,0 1 0 0 0,0-1-1 0 0,0 0 1 0 0,0 1 0 0 0,-1-1 0 0 0,1 0 0 0 0,0 1 0 0 0,-1-1 0 0 0,1 0-1 0 0,-1 0 1 0 0,1 1 0 0 0,-1-1 0 0 0,0 0 0 0 0,1 0 0 0 0,-1 0-1 0 0,0 0 1 0 0,0 0 0 0 0,0 0 0 0 0,0 0 0 0 0,0 0 0 0 0,-2 1-1 0 0,-12 6-188 0 0,0-1-1 0 0,-1 0 1 0 0,0-1-1 0 0,0-1 1 0 0,0-1-1 0 0,-1 0 0 0 0,-23 2 1 0 0,-34 9-181 0 0,34-5 327 0 0,25-8 176 0 0,0 2 1 0 0,1 0 0 0 0,-1 1-1 0 0,-21 10 950 0 0,40-15-783 0 0,59-8 600 0 0,86-20-1 0 0,14-4 22 0 0,-134 28-1887 0 0,-11 1-2136 0 0,2 1-6555 0 0,-13 0 7051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1:4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19 804 0 0,'0'0'2852'0'0,"-7"-19"11252"0"0,-1 40-11862 0 0,0 0 0 0 0,-8 37 0 0 0,3-9-1076 0 0,7-33-830 0 0,3-6-58 0 0,-1 1 1 0 0,1-1-1 0 0,1 1 1 0 0,-2 15-1 0 0,4-24-234 0 0,0 0 0 0 0,-1 0 1 0 0,2 1-1 0 0,-1-1 0 0 0,0 0 0 0 0,0 0 0 0 0,1 0 0 0 0,-1 0 0 0 0,1 0 1 0 0,-1 0-1 0 0,1 0 0 0 0,0 0 0 0 0,0 0 0 0 0,0 0 0 0 0,0-1 1 0 0,0 1-1 0 0,0 0 0 0 0,1 0 0 0 0,-1-1 0 0 0,0 1 0 0 0,1-1 0 0 0,-1 1 1 0 0,1-1-1 0 0,0 0 0 0 0,0 0 0 0 0,-1 0 0 0 0,1 1 0 0 0,0-2 0 0 0,2 2 1 0 0,15 3-38 0 0,0 0 1 0 0,0-2 0 0 0,0 0-1 0 0,1-2 1 0 0,-1 0 0 0 0,1 0 0 0 0,21-4-1 0 0,16 1-5012 0 0,-48 2 2744 0 0,0-2-3526 0 0,2 1 3095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1:4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54 260 0 0,'-11'-13'19492'0'0,"19"10"-18675"0"0,1 1-1 0 0,-1 0 0 0 0,1 0 0 0 0,0 1 0 0 0,0 0 1 0 0,0 0-1 0 0,14 2 0 0 0,-10-1-398 0 0,-1 0 1 0 0,0-1-1 0 0,24-5 0 0 0,17-3-502 0 0,-22 5-2717 0 0,-1-4-8138 0 0,-26 7 8517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1:4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0 344 0 0,'-1'1'291'0'0,"1"-1"1"0"0,-1 0-1 0 0,1 0 0 0 0,-1 0 1 0 0,0 1-1 0 0,1-1 1 0 0,-1 0-1 0 0,1 1 0 0 0,-1-1 1 0 0,0 1-1 0 0,1-1 0 0 0,-1 0 1 0 0,1 1-1 0 0,-1-1 0 0 0,1 1 1 0 0,0 0-1 0 0,-1-1 0 0 0,1 1 1 0 0,0-1-1 0 0,-1 1 1 0 0,1-1-1 0 0,0 1 0 0 0,-1 0 1 0 0,1-1-1 0 0,0 1 0 0 0,0 0 1 0 0,0-1-1 0 0,0 1 0 0 0,0 0 1 0 0,0 0 8 0 0,1 0 0 0 0,0 0 0 0 0,-1 0 1 0 0,1-1-1 0 0,0 1 0 0 0,0 0 0 0 0,0-1 0 0 0,0 1 1 0 0,-1 0-1 0 0,1-1 0 0 0,0 1 0 0 0,0-1 0 0 0,0 0 1 0 0,0 1-1 0 0,0-1 0 0 0,2 1 0 0 0,52 8 5527 0 0,-50-9-4846 0 0,26 2-1902 0 0,-6-3-5879 0 0,-13 0 4526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1:4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62 308 0 0,'-18'-19'2754'0'0,"12"14"-2032"0"0,-1 0-1 0 0,0 1 1 0 0,0 0 0 0 0,-1 0-1 0 0,1 0 1 0 0,-1 1-1 0 0,0 0 1 0 0,0 1-1 0 0,0-1 1 0 0,0 2-1 0 0,0-1 1 0 0,0 1 0 0 0,0 0-1 0 0,-10 1 1 0 0,9 0-330 0 0,0 1-1 0 0,-1 0 1 0 0,1 0 0 0 0,0 1 0 0 0,0 1 0 0 0,0-1 0 0 0,0 1 0 0 0,0 1-1 0 0,1-1 1 0 0,-1 2 0 0 0,1-1 0 0 0,0 1 0 0 0,0 0 0 0 0,1 1-1 0 0,-1 0 1 0 0,1 0 0 0 0,1 1 0 0 0,-1-1 0 0 0,-8 13 0 0 0,13-17-280 0 0,1 0 1 0 0,-1 0-1 0 0,1 1 1 0 0,0-1-1 0 0,0 0 1 0 0,0 0 0 0 0,0 1-1 0 0,0-1 1 0 0,0 1-1 0 0,0-1 1 0 0,1 1-1 0 0,-1-1 1 0 0,1 1-1 0 0,0-1 1 0 0,0 1 0 0 0,0-1-1 0 0,0 1 1 0 0,0 0-1 0 0,1-1 1 0 0,-1 1-1 0 0,1-1 1 0 0,1 4 0 0 0,0-3-9 0 0,0 1 0 0 0,0 0 0 0 0,1-1 0 0 0,-1 0 0 0 0,1 0 0 0 0,0 1 0 0 0,0-2 0 0 0,0 1 0 0 0,0 0 0 0 0,1-1 0 0 0,-1 1 0 0 0,6 2 0 0 0,5 2 39 0 0,0-1-1 0 0,0 0 0 0 0,0-1 1 0 0,1-1-1 0 0,-1 0 0 0 0,24 2 0 0 0,-28-5-179 0 0,1-1-1 0 0,-1 0 1 0 0,0 0-1 0 0,0-1 0 0 0,0 0 1 0 0,0-1-1 0 0,0 0 1 0 0,14-5-1 0 0,-22 6 11 0 0,1 0 0 0 0,-1 0 1 0 0,1 0-1 0 0,-1 0 0 0 0,1-1 0 0 0,-1 1 0 0 0,0-1 0 0 0,1 1 1 0 0,-1-1-1 0 0,0 0 0 0 0,0 0 0 0 0,0 0 0 0 0,-1 0 0 0 0,1 0 0 0 0,0 0 1 0 0,-1-1-1 0 0,1 1 0 0 0,-1 0 0 0 0,0-1 0 0 0,0 1 0 0 0,0-1 1 0 0,0 0-1 0 0,0 1 0 0 0,-1-1 0 0 0,1 0 0 0 0,-1 1 0 0 0,1-1 0 0 0,-1 0 1 0 0,0 0-1 0 0,0 1 0 0 0,0-1 0 0 0,-1 0 0 0 0,1 1 0 0 0,-1-1 0 0 0,-1-4 1 0 0,0 1-13 0 0,0 0 0 0 0,-1 1-1 0 0,0-1 1 0 0,0 1 0 0 0,-1 0 0 0 0,0 0 0 0 0,1 0 0 0 0,-2 0 0 0 0,1 1 0 0 0,0-1 0 0 0,-1 1 0 0 0,0 0 0 0 0,0 1 0 0 0,0-1 0 0 0,-1 1-1 0 0,1 0 1 0 0,-1 0 0 0 0,-8-3 0 0 0,-2 0-482 0 0,-1 1 0 0 0,0 0 1 0 0,0 0-1 0 0,0 2 0 0 0,-25-2 0 0 0,15 7-1271 0 0,11 4-4879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3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32 588 0 0,'0'-2'534'0'0,"0"1"1"0"0,1-1-1 0 0,-1 1 1 0 0,0-1-1 0 0,1 1 1 0 0,0-1-1 0 0,-1 1 0 0 0,1-1 1 0 0,0 1-1 0 0,-1 0 1 0 0,1-1-1 0 0,0 1 1 0 0,0 0-1 0 0,0 0 0 0 0,0-1 1 0 0,1 1-1 0 0,-1 0 1 0 0,0 0-1 0 0,0 0 0 0 0,1 1 1 0 0,-1-1-1 0 0,0 0 1 0 0,1 0-1 0 0,1 0 1 0 0,-1 1 723 0 0,20 15 3919 0 0,-18-8-4668 0 0,-1 0 1 0 0,1 0-1 0 0,-1 1 1 0 0,0-1-1 0 0,-1 1 1 0 0,0-1-1 0 0,0 1 1 0 0,-1 0-1 0 0,0 0 1 0 0,0 15-1 0 0,8 37-408 0 0,-5-50-1632 0 0,0 0-702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1:4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13 808 0 0,'1'0'228'0'0,"14"-13"10615"0"0,-10 18-6992 0 0,-3 9-3605 0 0,5 25 859 0 0,-6-35-1887 0 0,1-1 0 0 0,-1 1 0 0 0,1 0 0 0 0,0-1 0 0 0,1 0 0 0 0,-1 1 0 0 0,4 3 0 0 0,-1-1-1074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1:50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11 668 0 0,'0'0'4099'0'0,"17"3"213"0"0,101-9 3034 0 0,2-1-3228 0 0,-93 7-3713 0 0,-102 14-1267 0 0,49-11 791 0 0,-1 2-1 0 0,1 1 0 0 0,0 1 0 0 0,0 1 1 0 0,-29 14-1 0 0,54-22 121 0 0,0 0 1 0 0,0 1-1 0 0,0-1 0 0 0,0 1 1 0 0,0-1-1 0 0,1 1 0 0 0,-1-1 1 0 0,0 1-1 0 0,0 0 0 0 0,0-1 1 0 0,0 1-1 0 0,1 0 1 0 0,-1 0-1 0 0,0-1 0 0 0,1 1 1 0 0,-1 0-1 0 0,1 0 0 0 0,-1 0 1 0 0,1 0-1 0 0,-1 0 0 0 0,1 0 1 0 0,0 0-1 0 0,-1 0 0 0 0,1 0 1 0 0,0 0-1 0 0,0 0 1 0 0,0 0-1 0 0,0 0 0 0 0,0 0 1 0 0,0 0-1 0 0,0 0 0 0 0,0 0 1 0 0,0 1-1 0 0,0-1 0 0 0,0 0 1 0 0,1 0-1 0 0,-1 0 1 0 0,1 0-1 0 0,-1 0 0 0 0,0-1 1 0 0,1 1-1 0 0,0 0 0 0 0,-1 0 1 0 0,1 0-1 0 0,-1 0 0 0 0,1 0 1 0 0,0-1-1 0 0,0 1 1 0 0,-1 0-1 0 0,1-1 0 0 0,0 1 1 0 0,1 0-1 0 0,8 7 301 0 0,0-1 0 0 0,0 0-1 0 0,19 10 1 0 0,-15-9-117 0 0,0 0 6 0 0,-1 1 1 0 0,-1 1 0 0 0,1 0 0 0 0,-2 0 0 0 0,19 22 0 0 0,-27-28-181 0 0,1 0 0 0 0,-1 0 0 0 0,0 1 1 0 0,0-1-1 0 0,0 1 0 0 0,-1 0 0 0 0,1 0 1 0 0,-1 0-1 0 0,-1 0 0 0 0,1 1 0 0 0,-1-1 0 0 0,1 0 1 0 0,-1 1-1 0 0,-1-1 0 0 0,1 1 0 0 0,-1-1 0 0 0,0 1 1 0 0,0-1-1 0 0,-3 11 0 0 0,2-13-37 0 0,0-1 0 0 0,0 1 0 0 0,-1 0 0 0 0,1-1-1 0 0,-1 0 1 0 0,0 1 0 0 0,0-1 0 0 0,0 0 0 0 0,0 0 0 0 0,0 0 0 0 0,0 0-1 0 0,0 0 1 0 0,-1 0 0 0 0,1-1 0 0 0,-1 1 0 0 0,1-1 0 0 0,-1 0 0 0 0,0 0 0 0 0,1 0-1 0 0,-1 0 1 0 0,0 0 0 0 0,0 0 0 0 0,0-1 0 0 0,0 1 0 0 0,-3-1 0 0 0,-12 2-139 0 0,1-1 0 0 0,0-1 0 0 0,-19-3 0 0 0,17 2-306 0 0,-62-7-2637 0 0,49 3-5772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1:51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175 183 240 0 0,'0'-1'307'0'0,"-1"1"1"0"0,0 0-1 0 0,1-1 0 0 0,-1 1 1 0 0,0 0-1 0 0,1-1 1 0 0,-1 1-1 0 0,0 0 0 0 0,1 0 1 0 0,-1 0-1 0 0,0 0 0 0 0,0-1 1 0 0,1 1-1 0 0,-1 0 1 0 0,0 0-1 0 0,0 0 0 0 0,1 1 1 0 0,-1-1-1 0 0,0 0 0 0 0,1 0 1 0 0,-1 0-1 0 0,0 1 0 0 0,0-1 1 0 0,1 0-1 0 0,-1 0 1 0 0,0 1-1 0 0,1-1 0 0 0,-1 1 1 0 0,1-1-1 0 0,-1 1 0 0 0,1-1 1 0 0,-1 1-1 0 0,0-1 1 0 0,1 1-1 0 0,0-1 0 0 0,-1 1 1 0 0,0 1-1 0 0,-20 30 3389 0 0,12-17-1871 0 0,-8 8 307 0 0,8-10-847 0 0,-1-1 0 0 0,0 0 0 0 0,-1 0 0 0 0,-23 19 1464 0 0,36-46-2694 0 0,0 1 0 0 0,1-1 0 0 0,0 1 1 0 0,2 0-1 0 0,9-24 0 0 0,1-3-169 0 0,3-28-72 0 0,-10 39-18 0 0,18-50-1 0 0,-26 80 206 0 0,0-1 0 0 0,0 1 0 0 0,0-1 0 0 0,0 1-1 0 0,1 0 1 0 0,-1-1 0 0 0,0 1 0 0 0,0-1 0 0 0,0 1 0 0 0,0 0 0 0 0,1-1 0 0 0,-1 1 0 0 0,0 0 0 0 0,1-1 0 0 0,-1 1 0 0 0,0 0 0 0 0,0 0 0 0 0,1-1 0 0 0,-1 1-1 0 0,0 0 1 0 0,1 0 0 0 0,-1-1 0 0 0,1 1 0 0 0,-1 0 0 0 0,0 0 0 0 0,1 0 0 0 0,-1 0 0 0 0,0 0 0 0 0,1 0 0 0 0,-1-1 0 0 0,1 1 0 0 0,-1 0 0 0 0,1 0 0 0 0,-1 0-1 0 0,0 0 1 0 0,1 0 0 0 0,0 1 0 0 0,13 14 114 0 0,11 41 156 0 0,-19-40-219 0 0,8 14 23 0 0,2 0 0 0 0,25 37 0 0 0,-31-54-399 0 0,0 1 1 0 0,1-2 0 0 0,0 1-1 0 0,1-2 1 0 0,0 1 0 0 0,25 16-1 0 0,-30-24-330 0 0,0 0-1 0 0,0 0 0 0 0,0-1 0 0 0,0 0 1 0 0,11 3-1 0 0,-17-6 275 0 0,-14-5 177 0 0,-1 1 0 0 0,1 0 0 0 0,-19-3 1 0 0,-8 1 670 0 0,-1 2 1 0 0,0 1 0 0 0,0 3-1 0 0,0 1 1 0 0,-69 11 0 0 0,89-4-1835 0 0,18-2-3503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3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27 232 0 0,'-38'5'17005'0'0,"328"-18"-6700"0"0,-223 7-12990 0 0,-23-3-6081 0 0,-30 5 6008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0:3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39 612 0 0,'0'0'230'0'0,"-1"0"-1"0"0,1 0 1 0 0,0 0 0 0 0,-1-1-1 0 0,1 1 1 0 0,0 0 0 0 0,-1 0-1 0 0,1 0 1 0 0,0-1 0 0 0,-1 1-1 0 0,1 0 1 0 0,0 0 0 0 0,0-1-1 0 0,-1 1 1 0 0,1 0 0 0 0,0-1-1 0 0,0 1 1 0 0,0 0 0 0 0,0-1-1 0 0,-1 1 1 0 0,1 0 0 0 0,0-1-1 0 0,0 1 1 0 0,0 0 0 0 0,0-1-1 0 0,0 1 1 0 0,0-1 0 0 0,0 1-1 0 0,0 0 1 0 0,0-1 0 0 0,0 1-1 0 0,0 0 1 0 0,0-1 0 0 0,0 1-1 0 0,0 0 1 0 0,0-1 0 0 0,1 1-1 0 0,-1 0 1 0 0,0-1 0 0 0,0 1-1 0 0,0 0 1 0 0,0-1 0 0 0,1 1-1 0 0,-1 0 1 0 0,0-1 0 0 0,1 1-1 0 0,22-12 4464 0 0,33 1-511 0 0,-53 10-3958 0 0,0 1 0 0 0,0 0 0 0 0,0 0 0 0 0,0 0 0 0 0,0 0 0 0 0,0 0 0 0 0,0 0 0 0 0,-1 1 0 0 0,1 0 0 0 0,0-1 0 0 0,0 1 0 0 0,0 0 0 0 0,-1 0 0 0 0,1 1 0 0 0,0-1 0 0 0,-1 1 0 0 0,1-1 0 0 0,-1 1 0 0 0,0 0 0 0 0,1 0 0 0 0,2 3 0 0 0,-3-2-140 0 0,0 1 0 0 0,-1-1 0 0 0,0 0 1 0 0,0 0-1 0 0,0 1 0 0 0,0-1 0 0 0,0 1 0 0 0,-1-1 0 0 0,1 1 1 0 0,-1-1-1 0 0,0 1 0 0 0,0-1 0 0 0,0 1 0 0 0,-1-1 1 0 0,1 1-1 0 0,-1-1 0 0 0,0 1 0 0 0,-1 3 0 0 0,-40 117 745 0 0,28-85 223 0 0,14-37-421 0 0,-1-2-603 0 0,1 0 0 0 0,-1 0 0 0 0,1 0-1 0 0,-1 0 1 0 0,1 0 0 0 0,-1 0 0 0 0,1-1 0 0 0,-1 1-1 0 0,1 0 1 0 0,-1 0 0 0 0,1 0 0 0 0,0 0 0 0 0,-1-1 0 0 0,1 1-1 0 0,-1 0 1 0 0,1 0 0 0 0,-1-1 0 0 0,1 1 0 0 0,0 0 0 0 0,-1 0-1 0 0,1-1 1 0 0,-1 0 0 0 0,-43-79 651 0 0,21 47-3007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1:5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28 0 0,'0'0'6130'0'0,"4"-2"-4738"0"0,15-3-272 0 0,0 0 0 0 0,1 1 1 0 0,-1 1-1 0 0,29-1 0 0 0,10-2 108 0 0,2-1-52 0 0,64-10 796 0 0,-106 13-1602 0 0,0-1 1 0 0,24-10-1 0 0,-27 7-132 0 0,-17 7-64 0 0,0 2-152 0 0,0 0 0 0 0,1 0-1 0 0,-1 0 1 0 0,0 1 0 0 0,1-1-1 0 0,-1 0 1 0 0,1 0 0 0 0,0 1-1 0 0,-1-1 1 0 0,1 1 0 0 0,0 0-1 0 0,0-1 1 0 0,0 1 0 0 0,0 0-1 0 0,-1 2 1 0 0,-1 6 192 0 0,0 0 0 0 0,0 1 0 0 0,1 0 0 0 0,0-1 0 0 0,1 1 0 0 0,1 0 0 0 0,0 0 0 0 0,0 0 0 0 0,1 0 0 0 0,3 19-1 0 0,6 11 622 0 0,21 58 0 0 0,-12-41-197 0 0,55 142 1793 0 0,-55-155-1958 0 0,-19-44-485 0 0,1 0 1 0 0,0 0 0 0 0,-1 1-1 0 0,1-1 1 0 0,-1 0 0 0 0,1 0-1 0 0,-1 0 1 0 0,0 1 0 0 0,1-1-1 0 0,-1 0 1 0 0,0 1 0 0 0,0-1-1 0 0,0 0 1 0 0,0 1 0 0 0,0-1-1 0 0,0 0 1 0 0,0 1 0 0 0,-1-1-1 0 0,1 0 1 0 0,0 0 0 0 0,-1 1 0 0 0,1-1-1 0 0,-1 0 1 0 0,1 0 0 0 0,-1 0-1 0 0,0 1 1 0 0,1-1 0 0 0,-1 0-1 0 0,0 0 1 0 0,0 0 0 0 0,0 0-1 0 0,0 0 1 0 0,0-1 0 0 0,0 1-1 0 0,0 0 1 0 0,0 0 0 0 0,0-1-1 0 0,0 1 1 0 0,0 0 0 0 0,0-1-1 0 0,-1 1 1 0 0,1-1 0 0 0,-2 1-1 0 0,-6 1-184 0 0,0-1 1 0 0,-1 0-1 0 0,1 0 0 0 0,0-1 0 0 0,-12 0 1 0 0,6-1 99 0 0,-100 4 82 0 0,-140 21 1 0 0,407-27 4079 0 0,-102 0-4151 0 0,74-7 444 0 0,-82 4-4634 0 0,-1-3-4398 0 0,-30 6 5836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1:53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28 656 0 0,'0'0'1310'0'0,"0"-3"222"0"0,1 2-1199 0 0,-1 0 0 0 0,0 0-1 0 0,0 0 1 0 0,0 0 0 0 0,1 0 0 0 0,-1 0-1 0 0,0-1 1 0 0,1 1 0 0 0,-1 0-1 0 0,1 0 1 0 0,-1 0 0 0 0,1 0 0 0 0,0 0-1 0 0,-1 1 1 0 0,1-1 0 0 0,0 0-1 0 0,0 0 1 0 0,0 0 0 0 0,-1 1 0 0 0,1-1-1 0 0,0 0 1 0 0,0 1 0 0 0,0-1-1 0 0,0 0 1 0 0,0 1 0 0 0,0 0 0 0 0,0-1-1 0 0,1 1 1 0 0,1-1 0 0 0,-2 1-86 0 0,0 1 0 0 0,0-1 1 0 0,0 0-1 0 0,0 1 0 0 0,0-1 1 0 0,0 1-1 0 0,0-1 0 0 0,0 1 1 0 0,-1 0-1 0 0,1-1 0 0 0,0 1 1 0 0,0 0-1 0 0,0 0 0 0 0,-1-1 1 0 0,1 1-1 0 0,-1 0 0 0 0,1 0 1 0 0,0 0-1 0 0,-1 0 0 0 0,1 0 0 0 0,-1 0 1 0 0,0 0-1 0 0,1 0 0 0 0,-1 0 1 0 0,0 0-1 0 0,0 0 0 0 0,1 0 1 0 0,-1 0-1 0 0,0 0 0 0 0,0 0 1 0 0,0 0-1 0 0,0 0 0 0 0,0 0 1 0 0,-1 2-1 0 0,-7 76 3622 0 0,6-65-3447 0 0,-1 0 1 0 0,2 1-1 0 0,0-1 1 0 0,1 1-1 0 0,0-1 1 0 0,5 28-1 0 0,-4-40-370 0 0,-1 1-1 0 0,1 0 1 0 0,0 0-1 0 0,1-1 1 0 0,-1 1 0 0 0,0-1-1 0 0,1 1 1 0 0,0-1-1 0 0,-1 0 1 0 0,1 1 0 0 0,0-1-1 0 0,0 0 1 0 0,0 0-1 0 0,1 0 1 0 0,-1-1 0 0 0,3 3-1 0 0,0-1 36 0 0,0-1 0 0 0,0 0-1 0 0,1 1 1 0 0,-1-2 0 0 0,0 1-1 0 0,1-1 1 0 0,9 2 0 0 0,6-2-192 0 0,0 0 1 0 0,0-2-1 0 0,29-3 1 0 0,-46 3-1 0 0,37-7-5643 0 0,-23 4-2745 0 0,-11 2 5789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1:5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66 528 0 0,'19'-9'12366'0'0,"-11"5"-10459"0"0,54-6 5549 0 0,34 3-4229 0 0,-18 2-1717 0 0,31-11 570 0 0,-31 4-4634 0 0,-72 11 1159 0 0,-1 0-1022 0 0,7 1-7190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1:5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1 392 0 0,'-1'1'307'0'0,"0"0"1"0"0,0 0-1 0 0,1 0 0 0 0,-1 0 1 0 0,0 0-1 0 0,0 0 0 0 0,1 0 1 0 0,-1 0-1 0 0,1 0 0 0 0,-1 0 1 0 0,1 1-1 0 0,0-1 0 0 0,-1 0 1 0 0,1 0-1 0 0,0 0 0 0 0,0 1 1 0 0,0-1-1 0 0,0 0 0 0 0,0 0 1 0 0,0 1-1 0 0,0-1 0 0 0,0 0 1 0 0,0 0-1 0 0,1 1 0 0 0,0 0 1 0 0,0 0 106 0 0,1-1 0 0 0,-1 1 0 0 0,1-1 0 0 0,0 0 0 0 0,0 0 1 0 0,0 0-1 0 0,-1 0 0 0 0,1 0 0 0 0,0 0 0 0 0,0-1 1 0 0,0 1-1 0 0,1-1 0 0 0,-1 1 0 0 0,4-1 0 0 0,59 7 5275 0 0,-25-4-4328 0 0,-3 3-6469 0 0,-33-4 2348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2:0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73 8 0 0,'-4'-30'6408'0'0,"3"28"-6051"0"0,1-1 1 0 0,-1 1-1 0 0,0 0 1 0 0,0 0-1 0 0,0 0 0 0 0,-1 0 1 0 0,1 0-1 0 0,0 0 1 0 0,-1 0-1 0 0,1 0 0 0 0,-1 1 1 0 0,0-1-1 0 0,0 1 1 0 0,0-1-1 0 0,1 1 1 0 0,-1-1-1 0 0,0 1 0 0 0,-1 0 1 0 0,1 0-1 0 0,-4-1 1 0 0,1 0-20 0 0,-1 1 1 0 0,0 0 0 0 0,1 0 0 0 0,-1 0 0 0 0,0 1-1 0 0,0 0 1 0 0,0 0 0 0 0,-8 2 0 0 0,-2 1-38 0 0,0 0 0 0 0,0 1-1 0 0,1 1 1 0 0,-1 1 0 0 0,-20 10 0 0 0,28-12-116 0 0,1 1 1 0 0,0-1 0 0 0,0 1 0 0 0,0 0 0 0 0,0 1-1 0 0,1 0 1 0 0,0 0 0 0 0,-10 14 0 0 0,14-18-111 0 0,1 0 1 0 0,-1 0-1 0 0,1 1 1 0 0,0-1-1 0 0,0 1 1 0 0,0 0-1 0 0,0-1 1 0 0,0 1-1 0 0,1 0 1 0 0,-1-1-1 0 0,1 1 1 0 0,0 0-1 0 0,0-1 1 0 0,-1 1-1 0 0,2 0 1 0 0,-1 0-1 0 0,0-1 1 0 0,1 1-1 0 0,-1 0 1 0 0,1 0-1 0 0,0-1 1 0 0,0 1-1 0 0,0-1 0 0 0,0 1 1 0 0,0-1-1 0 0,1 1 1 0 0,-1-1-1 0 0,1 0 1 0 0,-1 0-1 0 0,1 1 1 0 0,2 1-1 0 0,5 4 75 0 0,0 0-1 0 0,0 0 1 0 0,1-1-1 0 0,0 0 0 0 0,0 0 1 0 0,1-1-1 0 0,0-1 0 0 0,0 1 1 0 0,0-2-1 0 0,14 4 0 0 0,-7-3 15 0 0,0 0 0 0 0,1-2 0 0 0,0 0 0 0 0,-1-1 0 0 0,38-1 0 0 0,-53-1-177 0 0,0 0 1 0 0,0 0 0 0 0,0-1-1 0 0,0 1 1 0 0,0-1 0 0 0,0 1-1 0 0,0-1 1 0 0,-1 0 0 0 0,1 0-1 0 0,0 0 1 0 0,0 0 0 0 0,-1-1-1 0 0,1 1 1 0 0,-1-1-1 0 0,1 0 1 0 0,-1 1 0 0 0,0-1-1 0 0,1 0 1 0 0,-1-1 0 0 0,0 1-1 0 0,0 0 1 0 0,-1 0 0 0 0,1-1-1 0 0,0 1 1 0 0,-1-1 0 0 0,0 0-1 0 0,1 1 1 0 0,-1-1 0 0 0,0 0-1 0 0,0 0 1 0 0,-1 0 0 0 0,1 0-1 0 0,0 0 1 0 0,-1 1 0 0 0,0-1-1 0 0,0 0 1 0 0,0 0-1 0 0,0-6 1 0 0,-1 2-97 0 0,0-1-1 0 0,-1 1 1 0 0,1-1 0 0 0,-2 1-1 0 0,1 0 1 0 0,-1 0 0 0 0,0 0-1 0 0,0 0 1 0 0,-1 0-1 0 0,1 1 1 0 0,-2-1 0 0 0,1 1-1 0 0,-1 0 1 0 0,-8-8-1 0 0,7 8-233 0 0,-1 1-1 0 0,0 1 0 0 0,0-1 1 0 0,0 1-1 0 0,0 0 0 0 0,-1 1 0 0 0,-13-5 1 0 0,-30-6-6007 0 0,50 14 6101 0 0,-3-2-2092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2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0 284 0 0,'-14'10'7035'0'0,"3"93"521"0"0,2 3-4451 0 0,-3 25-1332 0 0,4-66-1201 0 0,-4 40 93 0 0,16-36-3481 0 0,1-47 1010 0 0,5-2-3781 0 0,-7-16 3739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35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15 118 568 0 0,'-2'-2'303'0'0,"1"1"-1"0"0,0-1 1 0 0,-1 1-1 0 0,1-1 1 0 0,0 0 0 0 0,0 0-1 0 0,0 1 1 0 0,0-1-1 0 0,0 0 1 0 0,1 0 0 0 0,-1 0-1 0 0,1 0 1 0 0,-1 0-1 0 0,1 0 1 0 0,0 0 0 0 0,-1 0-1 0 0,1 0 1 0 0,0 0-1 0 0,1-1 1 0 0,-1 1-1 0 0,0 0 1 0 0,0 0 0 0 0,1 0-1 0 0,0-2 1 0 0,1 1 46 0 0,0 0 1 0 0,0 0-1 0 0,0 0 1 0 0,0 0 0 0 0,0 1-1 0 0,1-1 1 0 0,-1 1-1 0 0,1-1 1 0 0,0 1-1 0 0,0 0 1 0 0,-1 0-1 0 0,7-3 1 0 0,3-1 358 0 0,0 1 1 0 0,0 1 0 0 0,0-1 0 0 0,0 2-1 0 0,1 0 1 0 0,24-3 0 0 0,-5 6-139 0 0,1 2 1 0 0,-1 1 0 0 0,0 1-1 0 0,0 2 1 0 0,0 1 0 0 0,-1 1 0 0 0,0 2-1 0 0,0 1 1 0 0,-1 2 0 0 0,30 17 0 0 0,-51-26-401 0 0,0 2 1 0 0,0-1-1 0 0,0 1 1 0 0,-1 0-1 0 0,0 1 1 0 0,14 14-1 0 0,-21-20-146 0 0,1 1 1 0 0,-1 0-1 0 0,0 0 1 0 0,1-1-1 0 0,-1 1 1 0 0,0 0-1 0 0,0 0 1 0 0,0 0-1 0 0,-1 0 1 0 0,1 0-1 0 0,0 1 1 0 0,-1-1-1 0 0,1 0 0 0 0,-1 0 1 0 0,0 0-1 0 0,0 1 1 0 0,0-1-1 0 0,0 0 1 0 0,0 0-1 0 0,0 0 1 0 0,-1 1-1 0 0,1-1 1 0 0,-1 0-1 0 0,1 0 0 0 0,-1 0 1 0 0,0 0-1 0 0,0 0 1 0 0,0 0-1 0 0,0 0 1 0 0,0 0-1 0 0,0 0 1 0 0,-1 0-1 0 0,1-1 1 0 0,0 1-1 0 0,-1 0 0 0 0,0-1 1 0 0,-3 3-1 0 0,-5 5-170 0 0,0-2-1 0 0,-1 1 0 0 0,0-1 0 0 0,0 0 1 0 0,-1-1-1 0 0,1-1 0 0 0,-1 0 0 0 0,-14 4 0 0 0,-7 0-555 0 0,0-2 0 0 0,-48 4 0 0 0,81-11 715 0 0,0 0-1 0 0,0 0 0 0 0,0 0 1 0 0,0 0-1 0 0,0 0 0 0 0,-1 0 1 0 0,1 0-1 0 0,0 0 0 0 0,0 0 1 0 0,0 0-1 0 0,0 0 0 0 0,-1 0 1 0 0,1 0-1 0 0,0 0 0 0 0,0 0 0 0 0,0 0 1 0 0,0 0-1 0 0,0 0 0 0 0,-1 0 1 0 0,1 0-1 0 0,0 0 0 0 0,0 0 1 0 0,0 0-1 0 0,0 0 0 0 0,0 0 1 0 0,-1 0-1 0 0,1 1 0 0 0,0-1 1 0 0,0 0-1 0 0,0 0 0 0 0,0 0 1 0 0,0 0-1 0 0,0 0 0 0 0,0 0 0 0 0,-1 1 1 0 0,1-1-1 0 0,0 0 0 0 0,0 0 1 0 0,0 0-1 0 0,0 0 0 0 0,0 1 1 0 0,0-1-1 0 0,0 0 0 0 0,0 0 1 0 0,0 0-1 0 0,0 0 0 0 0,0 0 1 0 0,0 1-1 0 0,0-1 0 0 0,0 0 1 0 0,0 0-1 0 0,0 0 0 0 0,0 0 0 0 0,0 1 1 0 0,0-1-1 0 0,1 0 0 0 0,10 9 216 0 0,23 10 135 0 0,-33-18-317 0 0,18 8 269 0 0,-1 1 0 0 0,32 24 1 0 0,-43-29-233 0 0,-1 0 0 0 0,0 1 0 0 0,-1-1 0 0 0,1 1 0 0 0,-1 0 0 0 0,-1 1 0 0 0,1-1 0 0 0,-1 1 0 0 0,0 0 1 0 0,6 13-1 0 0,-10-18-68 0 0,0 0 0 0 0,1-1 0 0 0,-1 1 0 0 0,0 0 1 0 0,0 0-1 0 0,0-1 0 0 0,-1 1 0 0 0,1 0 0 0 0,0-1 0 0 0,0 1 1 0 0,-1 0-1 0 0,1-1 0 0 0,-1 1 0 0 0,0-1 0 0 0,1 1 0 0 0,-1-1 1 0 0,0 1-1 0 0,0-1 0 0 0,0 1 0 0 0,0-1 0 0 0,0 0 0 0 0,0 1 1 0 0,0-1-1 0 0,-1 0 0 0 0,1 0 0 0 0,0 0 0 0 0,-1 0 0 0 0,1 0 1 0 0,-1 0-1 0 0,1 0 0 0 0,-1-1 0 0 0,1 1 0 0 0,-1 0 0 0 0,0-1 1 0 0,-1 1-1 0 0,-7 2 26 0 0,1 1-1 0 0,-1-2 1 0 0,0 0 0 0 0,-14 2 0 0 0,-5-2 10 0 0,0-1 0 0 0,0-1 1 0 0,-1-1-1 0 0,-47-10 0 0 0,56 7-2564 0 0,-36-13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2:00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4 764 0 0,'-1'0'398'0'0,"0"-1"0"0"0,0 1 0 0 0,0-1 0 0 0,-1 1 0 0 0,1-1 0 0 0,0 1 0 0 0,0 0 0 0 0,0-1 0 0 0,0 1 1 0 0,0 0-1 0 0,-1 0 0 0 0,1 0 0 0 0,0 0 0 0 0,0 0 0 0 0,0 0 0 0 0,0 0 0 0 0,-1 1 0 0 0,1-1 0 0 0,0 0 0 0 0,0 1 0 0 0,0-1 0 0 0,0 0 0 0 0,0 1 0 0 0,0 0 0 0 0,-2 0 0 0 0,-3 12 3219 0 0,7 6-3706 0 0,0-12-799 0 0,0-1 0 0 0,1 0-1 0 0,0 0 1 0 0,0 0 0 0 0,5 9 0 0 0,-2-5-711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2:0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51 308 0 0,'-2'-6'2981'0'0,"-2"-8"161"0"0,4 12-2693 0 0,-1 1 0 0 0,0-1 1 0 0,0 0-1 0 0,-1 1 0 0 0,1-1 0 0 0,0 0 0 0 0,0 1 0 0 0,-1-1 0 0 0,1 1 0 0 0,-3-2 0 0 0,1 1-45 0 0,1 1 0 0 0,-1 0-1 0 0,0-1 1 0 0,1 1-1 0 0,-1 0 1 0 0,0 0-1 0 0,0 1 1 0 0,0-1-1 0 0,0 1 1 0 0,-5-1-1 0 0,2 1-62 0 0,1 0-1 0 0,-1 0 0 0 0,0 1 1 0 0,0 0-1 0 0,0 0 0 0 0,1 1 0 0 0,-1-1 1 0 0,-10 5-1 0 0,8-2-65 0 0,-1 1 1 0 0,0 0-1 0 0,1 0 0 0 0,0 0 1 0 0,0 1-1 0 0,1 0 0 0 0,0 1 0 0 0,0 0 1 0 0,0 0-1 0 0,-8 11 0 0 0,13-13-147 0 0,-1-1 0 0 0,1 1 0 0 0,0 0-1 0 0,0 0 1 0 0,0 0 0 0 0,1 0 0 0 0,0 0 0 0 0,0 0-1 0 0,0 1 1 0 0,0-1 0 0 0,1 0 0 0 0,0 0 0 0 0,0 1-1 0 0,1-1 1 0 0,-1 0 0 0 0,1 0 0 0 0,0 1 0 0 0,0-1-1 0 0,1 0 1 0 0,3 9 0 0 0,-1-7-6 0 0,0 1 0 0 0,0-1 0 0 0,1 0 0 0 0,0 0 0 0 0,0 0 0 0 0,0-1 0 0 0,1 0 0 0 0,0 0 0 0 0,0 0 0 0 0,1-1 0 0 0,-1 0-1 0 0,1 0 1 0 0,0 0 0 0 0,1-1 0 0 0,12 5 0 0 0,-10-4-223 0 0,0-2 0 0 0,1 1-1 0 0,-1-1 1 0 0,1-1-1 0 0,0 0 1 0 0,0 0 0 0 0,0-1-1 0 0,0 0 1 0 0,0-1-1 0 0,0-1 1 0 0,18-2 0 0 0,-25 2 43 0 0,0 0-1 0 0,1 0 1 0 0,-1-1 0 0 0,0 1 0 0 0,0-1 0 0 0,0 0 0 0 0,0 0 0 0 0,-1-1 0 0 0,1 1 0 0 0,0-1 0 0 0,-1 0 0 0 0,0 0 0 0 0,0 0 0 0 0,0 0-1 0 0,0 0 1 0 0,0-1 0 0 0,0 1 0 0 0,-1-1 0 0 0,0 0 0 0 0,0 0 0 0 0,0 0 0 0 0,0 0 0 0 0,-1 0 0 0 0,1 0 0 0 0,-1 0 0 0 0,0-1 0 0 0,0 1 0 0 0,-1 0-1 0 0,1-1 1 0 0,-1 1 0 0 0,0-1 0 0 0,0 1 0 0 0,-1 0 0 0 0,1-1 0 0 0,-1 1 0 0 0,0 0 0 0 0,0-1 0 0 0,0 1 0 0 0,-1 0 0 0 0,1 0 0 0 0,-1 0-1 0 0,0 0 1 0 0,0 0 0 0 0,-1 0 0 0 0,1 1 0 0 0,-5-5 0 0 0,0 1-36 0 0,-1 0-1 0 0,0 1 1 0 0,-1 0-1 0 0,1 0 1 0 0,-1 1-1 0 0,0 0 1 0 0,-1 0-1 0 0,1 1 1 0 0,-17-4-1 0 0,9 3-657 0 0,-1 1 1 0 0,0 1-1 0 0,0 1 0 0 0,-29 0 0 0 0,46 2 432 0 0,0-1 0 0 0,0 1 0 0 0,0 0 0 0 0,0 1 0 0 0,0-1 0 0 0,0 0 0 0 0,0 0 0 0 0,0 0 0 0 0,0 1 0 0 0,0-1 0 0 0,0 0 0 0 0,0 1 0 0 0,0-1 0 0 0,0 1 0 0 0,0-1 0 0 0,0 1 0 0 0,0-1 0 0 0,-1 2 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2:0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74 576 0 0,'-3'-6'8384'0'0,"6"2"-7765"0"0,1 1 1 0 0,1-1-1 0 0,-1 1 1 0 0,0 0-1 0 0,1 1 0 0 0,-1-1 1 0 0,1 1-1 0 0,0-1 0 0 0,0 1 1 0 0,7-1-1 0 0,63-16 3221 0 0,-42 11-2101 0 0,-10-1-1494 0 0,-100 35-1476 0 0,50-18 956 0 0,1 1 0 0 0,0 1 1 0 0,0 1-1 0 0,-28 16 0 0 0,53-26 308 0 0,-1 0 0 0 0,1-1 0 0 0,0 1 0 0 0,0 0-1 0 0,-1 0 1 0 0,1 0 0 0 0,0 0 0 0 0,0 0 0 0 0,0 0 0 0 0,0 0-1 0 0,0 0 1 0 0,0 1 0 0 0,0-1 0 0 0,1 0 0 0 0,-1 1-1 0 0,0-1 1 0 0,1 0 0 0 0,-1 1 0 0 0,1-1 0 0 0,-1 1 0 0 0,1-1-1 0 0,-1 1 1 0 0,1-1 0 0 0,0 1 0 0 0,0-1 0 0 0,0 1-1 0 0,0-1 1 0 0,0 1 0 0 0,0-1 0 0 0,1 1 0 0 0,-1-1 0 0 0,0 1-1 0 0,1-1 1 0 0,-1 1 0 0 0,1-1 0 0 0,-1 1 0 0 0,1-1-1 0 0,0 0 1 0 0,0 0 0 0 0,0 1 0 0 0,-1-1 0 0 0,1 0 0 0 0,0 0-1 0 0,3 2 1 0 0,5 6 368 0 0,1 0 0 0 0,0 0 0 0 0,0-2 0 0 0,17 11 0 0 0,-9-6-79 0 0,41 22 646 0 0,-48-29-848 0 0,0 1-1 0 0,-1 0 1 0 0,0 0-1 0 0,0 1 1 0 0,0 0-1 0 0,-1 0 1 0 0,0 1 0 0 0,-1 0-1 0 0,10 13 1 0 0,-17-20-123 0 0,-1 0 1 0 0,1-1 0 0 0,-1 1-1 0 0,0 0 1 0 0,1 0 0 0 0,-1 0-1 0 0,0-1 1 0 0,0 1 0 0 0,1 0-1 0 0,-1 0 1 0 0,0 0-1 0 0,0 0 1 0 0,0 0 0 0 0,0-1-1 0 0,0 1 1 0 0,0 0 0 0 0,-1 0-1 0 0,1 0 1 0 0,0 0 0 0 0,0-1-1 0 0,-1 1 1 0 0,1 0 0 0 0,0 0-1 0 0,-1 0 1 0 0,1-1 0 0 0,0 1-1 0 0,-1 0 1 0 0,1-1 0 0 0,-1 1-1 0 0,0 0 1 0 0,1-1 0 0 0,-1 1-1 0 0,0-1 1 0 0,1 1 0 0 0,-1-1-1 0 0,0 1 1 0 0,1-1-1 0 0,-1 1 1 0 0,0-1 0 0 0,0 0-1 0 0,1 1 1 0 0,-1-1 0 0 0,0 0-1 0 0,-1 1 1 0 0,-43 11-377 0 0,38-11 270 0 0,-12 3-371 0 0,-1-1 0 0 0,-26 1 0 0 0,-8-8-3604 0 0,52 4 3185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2:09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269 177 84 0 0,'1'-2'1806'0'0,"4"-5"-419"0"0,7-10 2241 0 0,-11 13-3209 0 0,-1 0-1 0 0,1 0 1 0 0,-1 0 0 0 0,0 0-1 0 0,0 0 1 0 0,0 0-1 0 0,0 0 1 0 0,-1 0 0 0 0,1 0-1 0 0,-1 0 1 0 0,0 1-1 0 0,-1-1 1 0 0,1 0-1 0 0,0 0 1 0 0,-1 1 0 0 0,0-1-1 0 0,0 1 1 0 0,0 0-1 0 0,0-1 1 0 0,-1 1 0 0 0,-4-4-1 0 0,0 0-149 0 0,-1 1 1 0 0,1-1-1 0 0,-2 2 0 0 0,1-1 0 0 0,-1 1 0 0 0,0 1 1 0 0,0-1-1 0 0,-17-5 0 0 0,19 8-169 0 0,0 0 0 0 0,0 0-1 0 0,0 1 1 0 0,-1 0 0 0 0,1 0 0 0 0,0 1-1 0 0,-1 0 1 0 0,1 0 0 0 0,0 1 0 0 0,0-1-1 0 0,-1 2 1 0 0,-9 2 0 0 0,13-3-58 0 0,0 1 0 0 0,0 0 0 0 0,0 0 0 0 0,0 0 0 0 0,1 1 0 0 0,-1-1 0 0 0,1 1 0 0 0,0 0 0 0 0,-1 0 0 0 0,1 0 0 0 0,1 0 0 0 0,-1 0-1 0 0,0 1 1 0 0,1-1 0 0 0,0 1 0 0 0,-1 0 0 0 0,1 0 0 0 0,1 0 0 0 0,-1 0 0 0 0,1 0 0 0 0,-1 0 0 0 0,1 0 0 0 0,1 0 0 0 0,-1 1 0 0 0,0-1 0 0 0,1 0 0 0 0,0 7 0 0 0,0-5 41 0 0,0 0-1 0 0,1-1 1 0 0,0 1-1 0 0,0-1 1 0 0,0 1-1 0 0,1-1 1 0 0,0 1-1 0 0,0-1 1 0 0,0 0-1 0 0,0 0 1 0 0,1 0-1 0 0,0 0 1 0 0,0 0-1 0 0,1-1 1 0 0,-1 1-1 0 0,1-1 1 0 0,0 0 0 0 0,0 0-1 0 0,0 0 1 0 0,6 4-1 0 0,-4-5-22 0 0,1 1 0 0 0,-1-2 0 0 0,0 1 0 0 0,1-1 0 0 0,-1 1 0 0 0,1-2 0 0 0,0 1 0 0 0,0-1 1 0 0,0 0-1 0 0,-1 0 0 0 0,1-1 0 0 0,0 0 0 0 0,0 0 0 0 0,0-1 0 0 0,7-1 0 0 0,-8 1-54 0 0,-1 0 0 0 0,0-1 1 0 0,1 0-1 0 0,-1 0 0 0 0,0 0 1 0 0,0 0-1 0 0,0-1 0 0 0,0 0 1 0 0,-1 0-1 0 0,1 0 0 0 0,-1-1 1 0 0,0 1-1 0 0,0-1 0 0 0,0 0 1 0 0,0-1-1 0 0,0 1 0 0 0,-1 0 1 0 0,5-10-1 0 0,-1 2 453 0 0,-5 14-178 0 0,-7 24 29 0 0,-1 0 117 0 0,4-1 16 0 0,1 0 0 0 0,1 1 0 0 0,1-1 1 0 0,1 0-1 0 0,1-1 0 0 0,13 49 1 0 0,-15-70-1107 0 0,3 16-175 0 0,-1-14-2779 0 0,9-1-6283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2:1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132 178 240 0 0,'0'0'2370'0'0,"-14"11"431"0"0,-53 96 4686 0 0,26-38-3468 0 0,31-57-975 0 0,16-30-1017 0 0,-1 2-2172 0 0,-4 13 178 0 0,3-11 109 0 0,-2 5-56 0 0,1-6 14 0 0,2-7 30 0 0,0 0-21 0 0,4-11 19 0 0,20-77 139 0 0,-21 83-206 0 0,-2 7-66 0 0,1 1 0 0 0,13-29 0 0 0,-19 48 0 0 0,0 0 10 0 0,1 1 0 0 0,-1-1 1 0 0,1 1-1 0 0,-1-1 0 0 0,1 1 0 0 0,-1 0 0 0 0,1 0 0 0 0,-1 0 0 0 0,0 0 0 0 0,1 0 0 0 0,-1 0 0 0 0,0 0 0 0 0,0 0 0 0 0,0 1 0 0 0,0-1 0 0 0,1 2 0 0 0,20 29 137 0 0,-14-20-104 0 0,107 140-39 0 0,-92-127-715 0 0,0 0 0 0 0,2-2 0 0 0,44 33 0 0 0,-36-30-930 0 0,-32-26 1440 0 0,-3-2-694 0 0,1 1 901 0 0,-1-1 0 0 0,1 1 0 0 0,-1 0 0 0 0,1 0 0 0 0,-1-1 0 0 0,0 1 0 0 0,0 0 0 0 0,-2-1 0 0 0,4 2 0 0 0,-8-4 60 0 0,-1 0 1 0 0,0 0 0 0 0,0 1-1 0 0,0 0 1 0 0,-1 0 0 0 0,1 1-1 0 0,-16-2 1 0 0,-64 0 913 0 0,63 4-591 0 0,0 1 0 0 0,0 1 0 0 0,-30 7 1 0 0,50-6-1257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2:14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72 76 0 0,'0'0'641'0'0,"-8"-7"5107"0"0,41 0-3986 0 0,0 1 0 0 0,1 1 0 0 0,0 2 0 0 0,52 1-1 0 0,-31 1-966 0 0,304-15 2208 0 0,302-6-270 0 0,-636 20-2821 0 0,19 1-222 0 0,-17 10-9009 0 0,-22-7 7244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2:1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13 148 0 0,'-2'-6'10096'0'0,"18"3"-8934"0"0,0 1 1 0 0,0 1-1 0 0,0 1 0 0 0,0 0 1 0 0,18 2-1 0 0,21 1 370 0 0,-21-4-771 0 0,-18 0-430 0 0,-1 1 0 0 0,1 0 0 0 0,-1 1 0 0 0,0 0-1 0 0,0 1 1 0 0,18 6 0 0 0,-32-8-317 0 0,0 0-1 0 0,-1 0 0 0 0,1 0 0 0 0,0 1 1 0 0,-1-1-1 0 0,1 0 0 0 0,0 1 0 0 0,-1-1 1 0 0,1 0-1 0 0,-1 1 0 0 0,1-1 1 0 0,-1 1-1 0 0,1-1 0 0 0,-1 1 0 0 0,1-1 1 0 0,-1 1-1 0 0,1 0 0 0 0,-1-1 0 0 0,1 1 1 0 0,-1 0-1 0 0,0-1 0 0 0,0 1 1 0 0,1 0-1 0 0,-1-1 0 0 0,0 1 0 0 0,0 0 1 0 0,0-1-1 0 0,1 1 0 0 0,-1 1 0 0 0,-1 0-2 0 0,1 0-1 0 0,-1 0 0 0 0,1 0 0 0 0,-1-1 0 0 0,0 1 1 0 0,0 0-1 0 0,1 0 0 0 0,-1-1 0 0 0,0 1 0 0 0,-1-1 1 0 0,0 3-1 0 0,-7 6-12 0 0,0-1 0 0 0,-18 13 0 0 0,23-18 35 0 0,-63 51 99 0 0,-93 60-1 0 0,160-115-100 0 0,0 0 0 0 0,-1 0 0 0 0,0 1 0 0 0,1-1 0 0 0,-1 0 0 0 0,1 0 0 0 0,-1 0 0 0 0,1 0 0 0 0,-1 1 0 0 0,1-1 0 0 0,-1 0 0 0 0,1 0 0 0 0,-1 0 0 0 0,0 0 0 0 0,1-1 0 0 0,-1 1 0 0 0,1 0 0 0 0,-1 0 0 0 0,1 0 0 0 0,-1 0 0 0 0,1 0 0 0 0,-1-1 0 0 0,1 1 0 0 0,-1 0 0 0 0,1 0 0 0 0,-1-1 0 0 0,1 1 0 0 0,-1 0 0 0 0,1-1 0 0 0,-1 1 0 0 0,1-1 0 0 0,0 1 0 0 0,-1 0 1 0 0,1-1-1 0 0,0 1 0 0 0,-1-1 0 0 0,1 1 0 0 0,0-1 0 0 0,0 1 0 0 0,0-1 0 0 0,-1 1 0 0 0,1-2 0 0 0,-11-34 293 0 0,3 8-184 0 0,5 23-236 0 0,0 0 1 0 0,1 0-1 0 0,-2 0 0 0 0,1 1 0 0 0,-1-1 1 0 0,1 1-1 0 0,-1 0 0 0 0,0 0 0 0 0,-1 0 1 0 0,1 1-1 0 0,-1-1 0 0 0,1 1 0 0 0,-1 0 1 0 0,0 0-1 0 0,-6-2 0 0 0,9 5-623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6:32:17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33 480,'-5'1'13333,"32"3"-11501,1-1 0,0-1 0,42-2 0,3-1-572,319-11 2612,-385 12-3811,181-20 837,-160 17-1746,-12 3-1339,10-4-6885,-20 1 6480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2:1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21 352 0 0,'0'0'211'0'0,"-1"0"1"0"0,1 0-1 0 0,-1 0 0 0 0,1 0 1 0 0,0 0-1 0 0,-1 0 0 0 0,1 0 0 0 0,0-1 1 0 0,-1 1-1 0 0,1 0 0 0 0,0 0 1 0 0,-1 0-1 0 0,1 0 0 0 0,0 0 0 0 0,-1 0 1 0 0,1-1-1 0 0,0 1 0 0 0,0 0 1 0 0,-1 0-1 0 0,1-1 0 0 0,0 1 0 0 0,0 0 1 0 0,-1 0-1 0 0,1-1 0 0 0,0 1 1 0 0,0 0-1 0 0,0 0 0 0 0,-1-1 1 0 0,1 1-1 0 0,0 0 0 0 0,0-1 0 0 0,0 1 1 0 0,0 0-1 0 0,0-1 0 0 0,0 1 1 0 0,0 0-1 0 0,0-1 0 0 0,0 1 0 0 0,0-1 1 0 0,14-5 2617 0 0,27 0-455 0 0,-27 6-1491 0 0,87 4 3369 0 0,-91-3-3900 0 0,0 0-1 0 0,0 1 1 0 0,0 0-1 0 0,-1 1 1 0 0,1 0 0 0 0,-1 0-1 0 0,16 9 1 0 0,-22-10-300 0 0,-1-1 0 0 0,1 1 0 0 0,-1-1 0 0 0,0 1 1 0 0,1 0-1 0 0,-1 0 0 0 0,0 0 0 0 0,0 0 0 0 0,-1 1 0 0 0,1-1 1 0 0,0 1-1 0 0,-1-1 0 0 0,0 1 0 0 0,1-1 0 0 0,-1 1 0 0 0,0 0 1 0 0,0-1-1 0 0,1 7 0 0 0,-2-5-12 0 0,0 0-1 0 0,0 1 1 0 0,0-1 0 0 0,-1 1 0 0 0,1-1 0 0 0,-1 1-1 0 0,0-1 1 0 0,0 0 0 0 0,-1 0 0 0 0,1 1-1 0 0,-3 3 1 0 0,-6 10 54 0 0,-1-2 0 0 0,0 1 0 0 0,-1-1 0 0 0,-18 18-1 0 0,29-32-81 0 0,-6 5 91 0 0,3-1 210 0 0,-1-1 0 0 0,0 1-1 0 0,0-1 1 0 0,-1 0-1 0 0,-11 7 1 0 0,16-11 192 0 0,-19-24 419 0 0,16 16-971 0 0,-1 0 1 0 0,1 0-1 0 0,-1 1 1 0 0,0-1 0 0 0,0 1-1 0 0,-1 0 1 0 0,0 1-1 0 0,-9-8 1 0 0,12 10-165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2:2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0 608 0 0,'0'0'4510'0'0,"0"7"-3269"0"0,7 29 1651 0 0,15 55 1 0 0,8 34 964 0 0,-24-81-3093 0 0,11 57 1138 0 0,1-37-5149 0 0,-12-49-2028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36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0 696 0 0,'-17'6'10132'0'0,"19"-2"-9609"0"0,0 1 1 0 0,0 0 0 0 0,0 0-1 0 0,0-1 1 0 0,1 1 0 0 0,0-1-1 0 0,0 0 1 0 0,0 0 0 0 0,0 0 0 0 0,1 0-1 0 0,-1-1 1 0 0,1 1 0 0 0,7 4-1 0 0,7 6 591 0 0,33 17 0 0 0,-32-21-533 0 0,0-1 0 0 0,1 0 0 0 0,-1-2 0 0 0,23 6 1 0 0,-30-10-469 0 0,0-1 0 0 0,1 0 0 0 0,-1 0 0 0 0,1-1 0 0 0,-1-1 0 0 0,1 0 0 0 0,-1-1 0 0 0,15-2 0 0 0,-24 2-138 0 0,0 0 1 0 0,-1 1-1 0 0,1-1 1 0 0,0 0 0 0 0,0 0-1 0 0,-1-1 1 0 0,1 1 0 0 0,-1 0-1 0 0,1-1 1 0 0,-1 0 0 0 0,0 1-1 0 0,1-1 1 0 0,-1 0 0 0 0,0 0-1 0 0,0 0 1 0 0,0-1 0 0 0,-1 1-1 0 0,3-3 1 0 0,-3 3 35 0 0,-4 4 129 0 0,1 0 0 0 0,0-1-1 0 0,0 1 1 0 0,0 0 0 0 0,0 0-1 0 0,0 1 1 0 0,0-1 0 0 0,1 0 0 0 0,-1 0-1 0 0,-2 6 1 0 0,-26 44 501 0 0,16-28-285 0 0,-28 43 453 0 0,21-38-272 0 0,3 1 0 0 0,0 0 1 0 0,-21 55-1 0 0,36-71-1699 0 0,4-6-1400 0 0,14-7-8715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2:24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36 289 248 0 0,'-5'-7'533'0'0,"0"-1"0"0"0,0 0 0 0 0,1 0 0 0 0,1 0 0 0 0,-1 0 0 0 0,1 0 0 0 0,-3-14 0 0 0,6 18-260 0 0,-1 0 1 0 0,1 0-1 0 0,0-1 1 0 0,0 1-1 0 0,1 0 1 0 0,-1 0-1 0 0,1 0 1 0 0,0 0 0 0 0,0 0-1 0 0,0 0 1 0 0,1 0-1 0 0,-1 0 1 0 0,1 1-1 0 0,0-1 1 0 0,0 0-1 0 0,0 1 1 0 0,1-1-1 0 0,4-5 1 0 0,5-4 331 0 0,1 1 0 0 0,0 0 0 0 0,1 1 0 0 0,1 0 0 0 0,-1 2 0 0 0,1-1 0 0 0,1 2 0 0 0,0 0 0 0 0,0 0 0 0 0,25-6 0 0 0,-31 10-313 0 0,0 1 0 0 0,0 1 0 0 0,1 0 0 0 0,-1 0 0 0 0,1 1 0 0 0,0 0 0 0 0,-1 1 0 0 0,1 0-1 0 0,0 1 1 0 0,-1 0 0 0 0,1 0 0 0 0,-1 1 0 0 0,1 1 0 0 0,-1 0 0 0 0,0 0 0 0 0,0 1 0 0 0,0 0 0 0 0,16 10 0 0 0,-23-11-209 0 0,1-1-1 0 0,-1 1 1 0 0,1 0-1 0 0,-1-1 1 0 0,0 1-1 0 0,0 1 1 0 0,0-1-1 0 0,-1 0 1 0 0,1 1-1 0 0,-1-1 1 0 0,0 1-1 0 0,0 0 1 0 0,0 0-1 0 0,0 0 1 0 0,-1 0-1 0 0,0 0 1 0 0,1 0-1 0 0,-2 0 1 0 0,1 0-1 0 0,0 1 1 0 0,-1-1-1 0 0,0 0 1 0 0,0 0-1 0 0,0 1 1 0 0,-1 5-1 0 0,-1-3-19 0 0,0 1-1 0 0,0-1 0 0 0,-1 0 0 0 0,0-1 1 0 0,0 1-1 0 0,-1 0 0 0 0,0-1 1 0 0,0 0-1 0 0,0 0 0 0 0,-1 0 0 0 0,0 0 1 0 0,0-1-1 0 0,-9 8 0 0 0,-2-1-83 0 0,-1-1 0 0 0,0 0 0 0 0,0-2 0 0 0,-37 15 0 0 0,29-13-1398 0 0,-38 22 0 0 0,43-17-67 0 0,20-16 1140 0 0,-1 1 1 0 0,1-1-1 0 0,-1 1 1 0 0,1-1-1 0 0,0 1 1 0 0,-1 0-1 0 0,1-1 1 0 0,-1 1-1 0 0,1-1 1 0 0,0 1-1 0 0,0 0 0 0 0,-1-1 1 0 0,1 1-1 0 0,0 0 1 0 0,0-1-1 0 0,0 1 1 0 0,0 0-1 0 0,0 0 1 0 0,0-1-1 0 0,0 2 1 0 0,3 7-1925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2:2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18 700 0 0,'0'0'1426'0'0,"5"-6"1798"0"0,6-5 6339 0 0,-10 12-9182 0 0,1 1 0 0 0,-1-1 0 0 0,0 1-1 0 0,0-1 1 0 0,0 1 0 0 0,0-1-1 0 0,0 1 1 0 0,0 0 0 0 0,0-1-1 0 0,0 1 1 0 0,-1 0 0 0 0,1 0 0 0 0,0 0-1 0 0,-1-1 1 0 0,0 1 0 0 0,1 0-1 0 0,-1 3 1 0 0,3 44 1512 0 0,-2-27-911 0 0,0-9-522 0 0,0 0-1 0 0,1 0 1 0 0,1 0 0 0 0,0 0-1 0 0,9 24 1 0 0,-10-32-382 0 0,1-1 0 0 0,-1 0 0 0 0,1 0 0 0 0,0 0 0 0 0,-1-1-1 0 0,2 1 1 0 0,-1-1 0 0 0,0 1 0 0 0,1-1 0 0 0,-1 0 0 0 0,1 0 0 0 0,0-1 0 0 0,0 1-1 0 0,0-1 1 0 0,1 0 0 0 0,-1 0 0 0 0,0 0 0 0 0,1-1 0 0 0,8 3 0 0 0,17 2-209 0 0,1-2 0 0 0,-1-1 0 0 0,32-1 0 0 0,-29-3-4328 0 0,-1-1-3980 0 0,-25 0 5777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2:2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91 700 0 0,'0'-1'523'0'0,"-1"0"-1"0"0,1 1 0 0 0,-1-1 1 0 0,1 0-1 0 0,0 1 1 0 0,0-1-1 0 0,-1 0 1 0 0,1 1-1 0 0,0-1 0 0 0,0 0 1 0 0,0 0-1 0 0,0 1 1 0 0,-1-1-1 0 0,1 0 1 0 0,0 0-1 0 0,0 1 1 0 0,1-1-1 0 0,-1 0 0 0 0,0 0 1 0 0,0 1-1 0 0,0-1 1 0 0,0 0-1 0 0,1 1 1 0 0,-1-1-1 0 0,0 0 1 0 0,1 0-1 0 0,-1 1 0 0 0,0-1 1 0 0,1 0-1 0 0,9-3 4737 0 0,5 1-4147 0 0,-12 2-1525 0 0,111-29 5635 0 0,-69 17-5572 0 0,0 1-3665 0 0,-28 9-4088 0 0,-11 1 5519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2:26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0 484 0 0,'1'6'8911'0'0,"0"-6"-8780"0"0,18 3 4233 0 0,21-3 134 0 0,7 1-1493 0 0,-33 0-5306 0 0,0 0-3383 0 0,-7-3 3385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3:01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66 108 0 0,'2'-1'427'0'0,"0"0"1"0"0,0 0-1 0 0,0 0 1 0 0,0-1-1 0 0,0 1 0 0 0,-1-1 1 0 0,1 1-1 0 0,0-1 1 0 0,-1 0-1 0 0,1 0 0 0 0,-1 0 1 0 0,0 1-1 0 0,0-1 1 0 0,1 0-1 0 0,-1-1 0 0 0,1-2 1 0 0,-2 3-231 0 0,0 1 0 0 0,0 0 0 0 0,0 0 0 0 0,0 0 0 0 0,0-1 0 0 0,-1 1 0 0 0,1 0 0 0 0,0 0 0 0 0,-1 0 0 0 0,1 0 0 0 0,0 0 1 0 0,-1 0-1 0 0,0 0 0 0 0,1 0 0 0 0,-1 0 0 0 0,1 0 0 0 0,-1 0 0 0 0,0 0 0 0 0,0 0 0 0 0,0 0 0 0 0,1 0 0 0 0,-1 0 0 0 0,0 1 0 0 0,0-1 0 0 0,0 0 0 0 0,0 1 0 0 0,0-1 1 0 0,-1 1-1 0 0,1-1 0 0 0,0 1 0 0 0,0 0 0 0 0,0-1 0 0 0,-2 1 0 0 0,-3-2 89 0 0,1 1 0 0 0,-1 0 0 0 0,1 1 0 0 0,-1 0 1 0 0,1-1-1 0 0,-1 2 0 0 0,1-1 0 0 0,-1 0 0 0 0,-7 3 0 0 0,-47 13 1147 0 0,44-11-1079 0 0,1 0 0 0 0,0 2 0 0 0,0 0-1 0 0,1 0 1 0 0,0 1 0 0 0,0 1 0 0 0,-22 19 0 0 0,32-25-267 0 0,1 0 1 0 0,0 0-1 0 0,0 0 1 0 0,0 1 0 0 0,1-1-1 0 0,-1 1 1 0 0,1 0-1 0 0,0-1 1 0 0,0 1 0 0 0,0 0-1 0 0,0 0 1 0 0,1 1-1 0 0,-1-1 1 0 0,1 0 0 0 0,0 0-1 0 0,1 1 1 0 0,-1-1-1 0 0,1 0 1 0 0,0 1 0 0 0,0-1-1 0 0,0 1 1 0 0,0-1-1 0 0,1 0 1 0 0,0 1 0 0 0,0-1-1 0 0,0 0 1 0 0,0 0-1 0 0,1 0 1 0 0,0 1 0 0 0,0-2-1 0 0,0 1 1 0 0,0 0-1 0 0,5 6 1 0 0,-2-3-5 0 0,1-1-1 0 0,0 0 1 0 0,0 0 0 0 0,0 0 0 0 0,1-1-1 0 0,0 0 1 0 0,0 0 0 0 0,0-1 0 0 0,0 0-1 0 0,1 0 1 0 0,0 0 0 0 0,0-1 0 0 0,0 0-1 0 0,0-1 1 0 0,0 0 0 0 0,1 0 0 0 0,10 0-1 0 0,-8 0-77 0 0,0-1 0 0 0,0-1 0 0 0,1 0 0 0 0,-1-1 1 0 0,0 0-1 0 0,0 0 0 0 0,0-1 0 0 0,0-1 0 0 0,0 0 0 0 0,0 0 0 0 0,0-1 0 0 0,16-9 0 0 0,-24 12-36 0 0,0-1 1 0 0,-1 0-1 0 0,1 0 1 0 0,0 0-1 0 0,-1 0 1 0 0,1 0 0 0 0,-1-1-1 0 0,1 1 1 0 0,-1-1-1 0 0,0 0 1 0 0,0 1-1 0 0,0-1 1 0 0,-1 0-1 0 0,1 0 1 0 0,-1 0 0 0 0,1-1-1 0 0,-1 1 1 0 0,0 0-1 0 0,0-5 1 0 0,0 3 44 0 0,-1 1 1 0 0,0-1 0 0 0,-1 1 0 0 0,1-1-1 0 0,-1 1 1 0 0,0 0 0 0 0,0-1 0 0 0,0 1-1 0 0,-1 0 1 0 0,1 0 0 0 0,-1-1 0 0 0,0 1-1 0 0,-3-4 1 0 0,0 1-292 0 0,0 0 1 0 0,0 0-1 0 0,0 0 0 0 0,-1 1 0 0 0,0 0 0 0 0,0 0 1 0 0,-1 0-1 0 0,1 1 0 0 0,-1 0 0 0 0,-1 0 0 0 0,1 1 1 0 0,-1 0-1 0 0,1 0 0 0 0,-15-4 0 0 0,20 8-500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3:0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56 484 0 0,'-3'-10'1123'0'0,"-4"-16"2392"0"0,-5 7 6862 0 0,9 27-9837 0 0,2 0 1 0 0,-1 1-1 0 0,0 16 0 0 0,2-22-980 0 0,0 0 0 0 0,0 0 0 0 0,1 0 0 0 0,-1 0 0 0 0,1-1 0 0 0,0 1 0 0 0,0 0 0 0 0,0 0 0 0 0,0-1 0 0 0,0 1 0 0 0,1 0 0 0 0,-1-1 0 0 0,1 0 0 0 0,0 1 0 0 0,2 2 0 0 0,3 1-1379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3:0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32 106 332 0 0,'-2'0'341'0'0,"1"0"0"0"0,-1 0 0 0 0,0-1 0 0 0,1 1 0 0 0,-1-1 0 0 0,0 1 0 0 0,1-1 0 0 0,-1 1 0 0 0,1-1 0 0 0,-1 0 0 0 0,1 0 0 0 0,-1 0 0 0 0,1 0 0 0 0,0 0 0 0 0,-1 0 0 0 0,1 0 0 0 0,0 0 0 0 0,0 0 0 0 0,0-1 0 0 0,-1-1 0 0 0,2 2-102 0 0,0 0 0 0 0,-1 0 1 0 0,1 0-1 0 0,0 0 0 0 0,1 0 0 0 0,-1 0 0 0 0,0 0 1 0 0,0 0-1 0 0,0 0 0 0 0,1 0 0 0 0,-1 0 0 0 0,0 0 1 0 0,1 0-1 0 0,-1 0 0 0 0,1 0 0 0 0,-1 0 0 0 0,1 0 1 0 0,0 0-1 0 0,-1 0 0 0 0,1 1 0 0 0,0-1 0 0 0,1-1 1 0 0,3-3 303 0 0,1 0 0 0 0,0 0 1 0 0,1 1-1 0 0,-1 0 0 0 0,1 0 1 0 0,-1 1-1 0 0,11-4 1 0 0,3 0 132 0 0,0 2 0 0 0,1 0 0 0 0,-1 1 0 0 0,31-2 0 0 0,-44 6-528 0 0,0-1-1 0 0,0 1 1 0 0,0 1 0 0 0,0-1-1 0 0,0 1 1 0 0,0 0-1 0 0,0 1 1 0 0,0 0-1 0 0,-1 0 1 0 0,1 0-1 0 0,0 1 1 0 0,-1 0 0 0 0,0 0-1 0 0,1 0 1 0 0,-1 1-1 0 0,9 8 1 0 0,-13-10-151 0 0,-1 0 0 0 0,1 0 0 0 0,-1 0 0 0 0,0 0 1 0 0,0 0-1 0 0,0 0 0 0 0,0 1 0 0 0,0-1 0 0 0,0 0 0 0 0,-1 0 0 0 0,1 1 1 0 0,-1-1-1 0 0,0 1 0 0 0,0-1 0 0 0,1 0 0 0 0,-2 1 0 0 0,1-1 1 0 0,0 1-1 0 0,0-1 0 0 0,-1 0 0 0 0,1 1 0 0 0,-1-1 0 0 0,0 0 0 0 0,0 0 1 0 0,1 1-1 0 0,-1-1 0 0 0,-1 0 0 0 0,1 0 0 0 0,0 0 0 0 0,-3 2 0 0 0,-2 6-114 0 0,-1 0-1 0 0,-1-1 0 0 0,0 0 0 0 0,-14 13 0 0 0,-32 16-390 0 0,24-19 182 0 0,30-19 323 0 0,0 0-1 0 0,0 0 0 0 0,0 0 0 0 0,0 1 1 0 0,0-1-1 0 0,0 0 0 0 0,0 0 0 0 0,-1 0 1 0 0,1 0-1 0 0,0 0 0 0 0,0 0 0 0 0,0 0 1 0 0,0 1-1 0 0,0-1 0 0 0,0 0 1 0 0,0 0-1 0 0,0 0 0 0 0,0 0 0 0 0,0 0 1 0 0,0 0-1 0 0,0 1 0 0 0,0-1 0 0 0,0 0 1 0 0,0 0-1 0 0,0 0 0 0 0,0 0 0 0 0,0 0 1 0 0,0 1-1 0 0,0-1 0 0 0,0 0 1 0 0,0 0-1 0 0,0 0 0 0 0,0 0 0 0 0,0 0 1 0 0,0 0-1 0 0,0 1 0 0 0,0-1 0 0 0,1 0 1 0 0,-1 0-1 0 0,0 0 0 0 0,0 0 0 0 0,0 0 1 0 0,0 0-1 0 0,0 0 0 0 0,0 0 0 0 0,0 1 1 0 0,0-1-1 0 0,1 0 0 0 0,-1 0 1 0 0,0 0-1 0 0,0 0 0 0 0,0 0 0 0 0,1 0 1 0 0,12 6-17 0 0,13 0 89 0 0,-20-5-49 0 0,17 3 32 0 0,0 1 0 0 0,0 1 0 0 0,44 18 0 0 0,-62-22-52 0 0,1 1 0 0 0,-1 0 0 0 0,0 0 1 0 0,0 1-1 0 0,-1-1 0 0 0,1 1 1 0 0,-1 0-1 0 0,1 0 0 0 0,4 8 1 0 0,-7-9-4 0 0,0-1 1 0 0,0 1 0 0 0,-1 0 0 0 0,1 1 0 0 0,-1-1-1 0 0,0 0 1 0 0,0 0 0 0 0,0 1 0 0 0,-1-1 0 0 0,1 0-1 0 0,-1 1 1 0 0,0-1 0 0 0,0 0 0 0 0,0 1 0 0 0,0-1 0 0 0,0 1-1 0 0,-1-1 1 0 0,0 4 0 0 0,-1-3 5 0 0,0 0 0 0 0,0 0 0 0 0,0 0 0 0 0,0 0-1 0 0,-1 0 1 0 0,0-1 0 0 0,1 1 0 0 0,-1-1 0 0 0,-1 1 0 0 0,1-1 0 0 0,0 0 0 0 0,-1 0 0 0 0,1-1-1 0 0,-1 1 1 0 0,0-1 0 0 0,0 1 0 0 0,0-1 0 0 0,-7 2 0 0 0,-6 3-61 0 0,-1-1 1 0 0,0 0 0 0 0,-20 3-1 0 0,20-6-176 0 0,0 0-1 0 0,-24 0 0 0 0,1-7-1986 0 0,38 3 1525 0 0,0 0 1 0 0,-1 0-1 0 0,1 0 0 0 0,1-1 0 0 0,-1 1 0 0 0,0-1 0 0 0,0 1 0 0 0,0-1 1 0 0,-3-3-1 0 0,3 0-1309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3:02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0 160 272 0 0,'0'-2'577'0'0,"0"1"0"0"0,1-1 0 0 0,-1 1 0 0 0,0-1 1 0 0,1 1-1 0 0,-1-1 0 0 0,1 1 0 0 0,-1-1 0 0 0,1 1 0 0 0,0-1 0 0 0,-1 1 0 0 0,1 0 0 0 0,0 0 1 0 0,2-3-1 0 0,21-14 4218 0 0,-10 12-3494 0 0,1 0-1 0 0,19-5 1 0 0,-12 4 225 0 0,25-12 105 0 0,22-12 519 0 0,-5 3-4806 0 0,-59 25 1720 0 0,7-2-5379 0 0,-5 4 4082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3:0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1 132 0 0,'-8'3'1006'0'0,"0"0"0"0"0,-1 0 0 0 0,1 1 0 0 0,1 0 0 0 0,-1 1 0 0 0,0 0 0 0 0,1 0 1 0 0,0 0-1 0 0,0 1 0 0 0,1 0 0 0 0,0 1 0 0 0,0-1 0 0 0,-8 12 0 0 0,9-11-340 0 0,0 0 0 0 0,1 0 0 0 0,0 0 1 0 0,0 0-1 0 0,0 1 0 0 0,1 0 0 0 0,0 0 0 0 0,1 0 1 0 0,0 0-1 0 0,0 0 0 0 0,1 0 0 0 0,-1 1 0 0 0,2-1 0 0 0,0 13 1 0 0,0-19-593 0 0,1 0 1 0 0,0-1 0 0 0,-1 1-1 0 0,1 0 1 0 0,0-1 0 0 0,0 1-1 0 0,0-1 1 0 0,0 1 0 0 0,0-1-1 0 0,1 0 1 0 0,-1 1 0 0 0,0-1-1 0 0,1 0 1 0 0,-1 0 0 0 0,1 0-1 0 0,-1 0 1 0 0,1 0 0 0 0,-1 0-1 0 0,1 0 1 0 0,0-1 0 0 0,-1 1-1 0 0,1-1 1 0 0,0 1 0 0 0,0-1 0 0 0,-1 0-1 0 0,1 1 1 0 0,3-1 0 0 0,58 3-40 0 0,-52-3-10 0 0,17 0-267 0 0,0 1 0 0 0,43 8 0 0 0,-61-7 164 0 0,0 0-1 0 0,0 1 1 0 0,-1 0 0 0 0,1 1-1 0 0,-1 0 1 0 0,0 0 0 0 0,0 1 0 0 0,0 0-1 0 0,0 1 1 0 0,10 8 0 0 0,-18-13 82 0 0,1 1 1 0 0,-1-1 0 0 0,1 1 0 0 0,-1-1 0 0 0,1 1 0 0 0,-1 0-1 0 0,0-1 1 0 0,0 1 0 0 0,0 0 0 0 0,0 0 0 0 0,0 0 0 0 0,0 0-1 0 0,-1 0 1 0 0,1 0 0 0 0,-1 0 0 0 0,1 0 0 0 0,-1 0 0 0 0,0 0-1 0 0,0 0 1 0 0,0 0 0 0 0,0 0 0 0 0,0 0 0 0 0,0 0 0 0 0,0 1 0 0 0,-1-1-1 0 0,1 0 1 0 0,-1 0 0 0 0,1 0 0 0 0,-1 0 0 0 0,0-1 0 0 0,0 1-1 0 0,0 0 1 0 0,0 0 0 0 0,0 0 0 0 0,0-1 0 0 0,-1 1 0 0 0,1 0-1 0 0,-1-1 1 0 0,1 1 0 0 0,-1-1 0 0 0,-2 2 0 0 0,-3 4 22 0 0,-1-1 0 0 0,0 0 1 0 0,-1-1-1 0 0,1 0 0 0 0,-1 0 0 0 0,0-1 1 0 0,-13 5-1 0 0,-10-1-315 0 0,0-1 1 0 0,-1-2-1 0 0,1-1 1 0 0,-1-1-1 0 0,-55-4 0 0 0,24-7-4405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3:0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32 576 0 0,'0'-17'13234'0'0,"9"29"-8549"0"0,17 40-3936 0 0,-21-42 898 0 0,0 0-1316 0 0,61 119 3050 0 0,-57-115-2924 0 0,0 0 0 0 0,1-1 0 0 0,0 0 0 0 0,1 0 0 0 0,1-1 0 0 0,20 17 0 0 0,-31-28-448 0 0,0 0 1 0 0,0 0-1 0 0,0 0 0 0 0,0 0 1 0 0,0-1-1 0 0,0 1 0 0 0,0 0 1 0 0,0-1-1 0 0,1 1 0 0 0,-1-1 1 0 0,0 1-1 0 0,0-1 0 0 0,1 0 1 0 0,-1 1-1 0 0,0-1 0 0 0,1 0 1 0 0,-1 0-1 0 0,0 0 0 0 0,1 0 1 0 0,-1 0-1 0 0,0 0 0 0 0,1 0 1 0 0,-1-1-1 0 0,0 1 0 0 0,0 0 1 0 0,1-1-1 0 0,-1 1 0 0 0,0-1 1 0 0,0 1-1 0 0,0-1 0 0 0,1 0 1 0 0,-1 1-1 0 0,0-1 0 0 0,0 0 1 0 0,0 0-1 0 0,0 0 0 0 0,0 0 1 0 0,-1 0-1 0 0,1 0 0 0 0,0 0 1 0 0,0 0-1 0 0,0 0 0 0 0,-1 0 1 0 0,1 0-1 0 0,0-3 0 0 0,4-7-72 0 0,-1 0 0 0 0,0 0 0 0 0,-1 0 0 0 0,2-17 0 0 0,0 5 101 0 0,0 4-32 0 0,-4 11 3 0 0,1-1-1 0 0,1 1 1 0 0,-1 0 0 0 0,1 1 0 0 0,6-12-1 0 0,-8 17 8 0 0,0 1 1 0 0,-1 0-1 0 0,1-1 0 0 0,0 1 0 0 0,0 0 1 0 0,0 0-1 0 0,1 0 0 0 0,-1 0 0 0 0,0 0 0 0 0,0 0 1 0 0,1 0-1 0 0,-1 0 0 0 0,0 1 0 0 0,1-1 0 0 0,-1 0 1 0 0,1 1-1 0 0,-1-1 0 0 0,1 1 0 0 0,-1 0 1 0 0,1-1-1 0 0,-1 1 0 0 0,1 0 0 0 0,-1 0 0 0 0,1 0 1 0 0,-1 0-1 0 0,1 0 0 0 0,0 0 0 0 0,-1 1 0 0 0,1-1 1 0 0,-1 0-1 0 0,1 1 0 0 0,-1-1 0 0 0,0 1 1 0 0,1 0-1 0 0,1 1 0 0 0,27 13 275 0 0,-2 2-1 0 0,54 41 1 0 0,-22-14-58 0 0,-36-27-146 0 0,42 27 156 0 0,-59-40-205 0 0,1 0-1 0 0,-1-1 0 0 0,0 0 0 0 0,1 0 0 0 0,0-1 0 0 0,0 0 0 0 0,11 2 0 0 0,-17-4-39 0 0,0 0-1 0 0,0 0 0 0 0,0 0 1 0 0,1 0-1 0 0,-1-1 1 0 0,0 1-1 0 0,0-1 0 0 0,0 1 1 0 0,0-1-1 0 0,0 0 1 0 0,0 1-1 0 0,0-1 0 0 0,-1 0 1 0 0,1 0-1 0 0,0-1 1 0 0,0 1-1 0 0,-1 0 0 0 0,1-1 1 0 0,-1 1-1 0 0,1-1 1 0 0,-1 1-1 0 0,1-1 0 0 0,-1 0 1 0 0,0 1-1 0 0,0-1 1 0 0,0 0-1 0 0,0 0 0 0 0,0 0 1 0 0,1-3-1 0 0,1-6-14 0 0,1-1 0 0 0,-1 1-1 0 0,-1-1 1 0 0,1-14 0 0 0,0 6 14 0 0,0-3-53 0 0,0 0 0 0 0,-2 1 1 0 0,-1-1-1 0 0,0 0 0 0 0,-2 0 0 0 0,-1 0 0 0 0,-5-25 1 0 0,-1 24-1086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37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75 436 576 0 0,'7'14'20574'0'0,"2"-34"-19968"0"0,-1-1 0 0 0,-2 0 1 0 0,0 0-1 0 0,-1 0 0 0 0,-1-1 0 0 0,-1 0 1 0 0,-1 0-1 0 0,-1-36 0 0 0,-1 45-603 0 0,-1 0 0 0 0,-1 0 0 0 0,0 1-1 0 0,-1-1 1 0 0,0 1 0 0 0,-1-1 0 0 0,0 1 0 0 0,-1 0 0 0 0,0 1 0 0 0,-1-1-1 0 0,0 1 1 0 0,-1 0 0 0 0,0 1 0 0 0,-1-1 0 0 0,0 2 0 0 0,-15-15-1 0 0,22 23 21 0 0,0 0 0 0 0,0 0 0 0 0,0 1-1 0 0,0-1 1 0 0,0 0 0 0 0,0 0-1 0 0,0 1 1 0 0,0-1 0 0 0,0 1-1 0 0,0-1 1 0 0,-1 1 0 0 0,1-1 0 0 0,0 1-1 0 0,0 0 1 0 0,-3-1 0 0 0,4 2 9 0 0,-1-1 0 0 0,1 0 0 0 0,-1 0 0 0 0,1 0 0 0 0,-1 0 1 0 0,1 1-1 0 0,-1-1 0 0 0,1 0 0 0 0,0 0 0 0 0,-1 1 0 0 0,1-1 0 0 0,-1 0 1 0 0,1 1-1 0 0,0-1 0 0 0,-1 1 0 0 0,1-1 0 0 0,0 0 0 0 0,-1 1 0 0 0,1-1 1 0 0,0 1-1 0 0,-1-1 0 0 0,1 1 0 0 0,0-1 0 0 0,0 1 0 0 0,0 0 1 0 0,-1 2 88 0 0,0 0 1 0 0,1 0 0 0 0,0 0 0 0 0,-1 0 0 0 0,1 1 0 0 0,0-1 0 0 0,1 0 0 0 0,-1 0 0 0 0,2 7 0 0 0,1-2-9 0 0,0 0-1 0 0,0 0 1 0 0,0 0 0 0 0,1 0-1 0 0,1-1 1 0 0,-1 1-1 0 0,1-1 1 0 0,1 0 0 0 0,-1-1-1 0 0,1 1 1 0 0,0-1-1 0 0,1 0 1 0 0,-1-1-1 0 0,1 1 1 0 0,0-1 0 0 0,10 5-1 0 0,-12-7-172 0 0,1-1-1 0 0,-1 1 0 0 0,1-1 1 0 0,-1 0-1 0 0,1 0 0 0 0,0-1 1 0 0,0 0-1 0 0,0 0 0 0 0,0 0 1 0 0,0-1-1 0 0,0 1 1 0 0,0-1-1 0 0,0-1 0 0 0,0 1 1 0 0,0-1-1 0 0,0 0 0 0 0,-1-1 1 0 0,1 0-1 0 0,0 1 1 0 0,0-2-1 0 0,-1 1 0 0 0,1-1 1 0 0,-1 1-1 0 0,5-5 0 0 0,18-15-545 0 0,-18 13 398 0 0,0 2 0 0 0,1-1 0 0 0,15-8 0 0 0,-25 16 270 0 0,1-1-1 0 0,-1 1 0 0 0,1 0 1 0 0,-1 0-1 0 0,0 0 1 0 0,1 0-1 0 0,-1 0 0 0 0,1 0 1 0 0,-1 0-1 0 0,0 0 0 0 0,1 1 1 0 0,-1-1-1 0 0,0 1 1 0 0,1-1-1 0 0,-1 1 0 0 0,0-1 1 0 0,1 1-1 0 0,-1 0 1 0 0,0-1-1 0 0,0 1 0 0 0,0 0 1 0 0,0 0-1 0 0,0 0 0 0 0,0 0 1 0 0,0 0-1 0 0,0 0 1 0 0,0 0-1 0 0,0 0 0 0 0,0 0 1 0 0,0 2-1 0 0,27 47 913 0 0,-22-38-839 0 0,-1-2-212 0 0,1-1-1 0 0,0 1 1 0 0,1-1 0 0 0,0 0-1 0 0,1 0 1 0 0,-1-1 0 0 0,2 0-1 0 0,12 10 1 0 0,13 2-3985 0 0,3-9-4940 0 0,-26-11 6038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2:1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77 240 0 0,'-14'-2'11004'0'0,"33"4"-8653"0"0,26 1-1055 0 0,318-12 3662 0 0,-231 3-4119 0 0,395-33 2418 0 0,-227 14-1666 0 0,-270 28-2179 0 0,-16-1-2466 0 0,2-1-4877 0 0,-7-1 5537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2:1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40 424 0 0,'-1'-1'237'0'0,"0"0"-1"0"0,0 0 1 0 0,0 0 0 0 0,0 0 0 0 0,0 0-1 0 0,0 0 1 0 0,0 0 0 0 0,0 0-1 0 0,1 0 1 0 0,-1 0 0 0 0,0-1 0 0 0,1 1-1 0 0,-1-2 1 0 0,1 2-24 0 0,0 1-1 0 0,0-1 1 0 0,0 1-1 0 0,0-1 1 0 0,0 1-1 0 0,0-1 1 0 0,0 1-1 0 0,0-1 1 0 0,0 1 0 0 0,0-1-1 0 0,0 1 1 0 0,1-1-1 0 0,-1 1 1 0 0,0-1-1 0 0,0 1 1 0 0,1-1 0 0 0,-1 1-1 0 0,0 0 1 0 0,1-1-1 0 0,-1 1 1 0 0,0-1-1 0 0,1 1 1 0 0,0-1 0 0 0,2 0 314 0 0,0-1 1 0 0,0 1 0 0 0,0-1-1 0 0,0 1 1 0 0,0 0 0 0 0,0 1-1 0 0,0-1 1 0 0,0 0 0 0 0,1 1-1 0 0,2 0 1 0 0,10-1 220 0 0,0 1-1 0 0,0 1 1 0 0,-1 1-1 0 0,1 0 1 0 0,-1 1 0 0 0,1 0-1 0 0,-1 2 1 0 0,0 0-1 0 0,-1 0 1 0 0,16 8-1 0 0,-30-11-712 0 0,1-1 0 0 0,0 0 1 0 0,-1 0-1 0 0,1 1 0 0 0,-1-1 0 0 0,0 0 0 0 0,1 1 0 0 0,-1-1 0 0 0,0 0 0 0 0,0 1 0 0 0,0-1 0 0 0,0 0 0 0 0,0 1 0 0 0,0-1 0 0 0,0 0 0 0 0,0 1 0 0 0,-1 1 0 0 0,1-3-38 0 0,-2 8 42 0 0,-1 1 0 0 0,1-1 0 0 0,-2 1 0 0 0,1-1 0 0 0,-1 0 0 0 0,0 0 0 0 0,-9 10-1 0 0,-39 49 52 0 0,44-58-72 0 0,-26 34 46 0 0,22-27 70 0 0,-1 1 0 0 0,-1-2 0 0 0,-21 19 0 0 0,35-33 325 0 0,0-5-355 0 0,0-4-101 0 0,2-14 136 0 0,-2-1 0 0 0,0 1 0 0 0,-6-39 0 0 0,5 55-191 0 0,-1 0-1 0 0,1 0 0 0 0,-1 0 0 0 0,-1 0 1 0 0,1 0-1 0 0,-1 1 0 0 0,0-1 1 0 0,-4-5-1 0 0,5 8-59 0 0,-1 0-1 0 0,1 1 1 0 0,0 0-1 0 0,-1-1 1 0 0,1 1 0 0 0,-1 0-1 0 0,0 0 1 0 0,0 0 0 0 0,0 1-1 0 0,0-1 1 0 0,0 1-1 0 0,0-1 1 0 0,0 1 0 0 0,-1 0-1 0 0,1 0 1 0 0,-4 0-1 0 0,5 1-79 0 0,0-1-1 0 0,0 1 1 0 0,0 0-1 0 0,1 0 1 0 0,-1 0-1 0 0,0 1 0 0 0,0-1 1 0 0,0 0-1 0 0,0 1 1 0 0,0-1-1 0 0,1 1 1 0 0,-1-1-1 0 0,0 1 0 0 0,-2 1 1 0 0,3-1-209 0 0,0 0-1 0 0,0-1 1 0 0,0 1 0 0 0,1 0-1 0 0,-1 0 1 0 0,0 0 0 0 0,0-1-1 0 0,1 1 1 0 0,-1 0 0 0 0,0 0-1 0 0,1 0 1 0 0,-1 0 0 0 0,1 0 0 0 0,0 0-1 0 0,-1 1 1 0 0,1 0 0 0 0,-1 5-1919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2:22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5 612 0 0,'2'-4'8453'0'0,"12"29"-5552"0"0,0 1 0 0 0,16 47 0 0 0,-16-34-1737 0 0,-3 1 0 0 0,-1 0 0 0 0,4 47-1 0 0,-13-78-1104 0 0,1-1 0 0 0,0 1 1 0 0,6 16-1 0 0,9 3-6197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2:2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13 219 516 0 0,'-2'-4'335'0'0,"0"0"1"0"0,1 1-1 0 0,-1-1 0 0 0,1 0 1 0 0,0 0-1 0 0,0 0 0 0 0,0 0 1 0 0,0 0-1 0 0,1 0 0 0 0,-1 0 0 0 0,1 0 1 0 0,0 0-1 0 0,1-1 0 0 0,-1 1 1 0 0,1 0-1 0 0,0 0 0 0 0,0 0 1 0 0,1-4-1 0 0,1 3 46 0 0,-1 0 0 0 0,1-1 0 0 0,1 1 1 0 0,-1 0-1 0 0,1 1 0 0 0,0-1 0 0 0,0 1 0 0 0,0-1 0 0 0,0 1 0 0 0,1 0 0 0 0,0 1 1 0 0,7-5-1 0 0,7-3 292 0 0,0 1 1 0 0,0 0-1 0 0,1 2 1 0 0,0 0-1 0 0,0 1 1 0 0,1 1-1 0 0,27-3 1 0 0,-34 6-321 0 0,-1 2 0 0 0,1-1-1 0 0,0 2 1 0 0,0 0 0 0 0,0 1 0 0 0,0 0 0 0 0,0 1 0 0 0,0 0-1 0 0,0 1 1 0 0,-1 1 0 0 0,1 0 0 0 0,16 9 0 0 0,-28-13-306 0 0,0 1 0 0 0,0 0 0 0 0,0 0 0 0 0,0 0 0 0 0,-1 1 0 0 0,1-1 0 0 0,0 0 0 0 0,-1 1 0 0 0,1-1 0 0 0,-1 1 0 0 0,1 0 0 0 0,-1-1 0 0 0,0 1 0 0 0,1 0 0 0 0,-1 0 0 0 0,0 0 0 0 0,0 0 0 0 0,0 0 0 0 0,-1 0 1 0 0,1 0-1 0 0,0 0 0 0 0,-1 0 0 0 0,0 0 0 0 0,1 0 0 0 0,-1 0 0 0 0,0 1 0 0 0,0-1 0 0 0,0 0 0 0 0,0 0 0 0 0,0 0 0 0 0,-1 0 0 0 0,1 0 0 0 0,-1 1 0 0 0,1-1 0 0 0,-1 0 0 0 0,0 0 0 0 0,0 0 0 0 0,0 0 0 0 0,0-1 0 0 0,0 1 0 0 0,-2 3 1 0 0,-3 3 35 0 0,0 0 0 0 0,-1 0 0 0 0,1-1 0 0 0,-1 1 0 0 0,-1-2 0 0 0,1 1 0 0 0,-16 9 0 0 0,-16 7 65 0 0,0-1 1 0 0,-45 15-1 0 0,12-9-3145 0 0,72-28 2917 0 0,0 0 0 0 0,0 0 0 0 0,0 0 0 0 0,0 0-1 0 0,0 0 1 0 0,-1 0 0 0 0,1 0 0 0 0,0 0 0 0 0,0 0 0 0 0,0 0-1 0 0,0 0 1 0 0,0 0 0 0 0,0 0 0 0 0,-1 0 0 0 0,1 0 0 0 0,0 0-1 0 0,0 1 1 0 0,0-1 0 0 0,0 0 0 0 0,0 0 0 0 0,0 0-1 0 0,0 0 1 0 0,0 0 0 0 0,0 0 0 0 0,-1 0 0 0 0,1 1 0 0 0,0-1-1 0 0,0 0 1 0 0,0 0 0 0 0,0 0 0 0 0,0 0 0 0 0,0 0 0 0 0,0 0-1 0 0,0 1 1 0 0,0-1 0 0 0,0 0 0 0 0,0 0 0 0 0,0 0 0 0 0,0 0-1 0 0,0 0 1 0 0,0 1 0 0 0,0-1 0 0 0,0 0 0 0 0,0 0-1 0 0,0 0 1 0 0,0 0 0 0 0,0 0 0 0 0,1 0 0 0 0,-1 1 0 0 0,0-1-1 0 0,0 0 1 0 0,0 0 0 0 0,0 0 0 0 0,0 0 0 0 0,0 0 0 0 0,0 0-1 0 0,0 0 1 0 0,0 0 0 0 0,1 1 0 0 0,-1-1 0 0 0,0 0-1 0 0,0 0 1 0 0,0 0 0 0 0,0 0 0 0 0,0 0 0 0 0,0 0 0 0 0,1 0-1 0 0,-1 0 1 0 0,8 4-3047 0 0,4 0 854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2:23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0 860 0 0,'9'1'11935'0'0,"-4"1"-12010"0"0,-4 3 666 0 0,1 0 0 0 0,-1 0-1 0 0,-1 0 1 0 0,1 0 0 0 0,-1 0-1 0 0,1 0 1 0 0,-2 1 0 0 0,1-1-1 0 0,0 0 1 0 0,-3 8-1 0 0,2-4 93 0 0,-5 46 1647 0 0,2-28-1126 0 0,1 0-1 0 0,1 36 1 0 0,2-61-1130 0 0,0-1 0 0 0,1 1 0 0 0,-1 0 0 0 0,0 0-1 0 0,1-1 1 0 0,-1 1 0 0 0,1-1 0 0 0,0 1 0 0 0,-1 0 0 0 0,1-1 0 0 0,0 1 0 0 0,0-1-1 0 0,0 1 1 0 0,0-1 0 0 0,0 0 0 0 0,0 1 0 0 0,1-1 0 0 0,-1 0 0 0 0,3 2 0 0 0,-1-1 17 0 0,0 0 0 0 0,1-1 0 0 0,-1 1 0 0 0,1-1 0 0 0,-1 0 0 0 0,1 0 0 0 0,-1 0 0 0 0,8 1 0 0 0,6-2 110 0 0,-1 0 0 0 0,0 0 0 0 0,22-4 0 0 0,-32 3-123 0 0,38-7 203 0 0,-26 4-409 0 0,-1 1 0 0 0,24-1 0 0 0,-40 4-248 0 0,3 0-136 0 0,10 0-402 0 0,22 0-3004 0 0,1-2-3820 0 0,-23-1 5088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2:2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78 432 0 0,'0'-9'8772'0'0,"9"3"-3400"0"0,21-4-226 0 0,-10 5-2139 0 0,7-4-1243 0 0,1 1 1 0 0,43-6-1 0 0,7-2-5570 0 0,-69 17 2363 0 0,-6 0-238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2:23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0 524 0 0,'-7'7'-434'0'0,"7"-6"1023"0"0,-1 0-1 0 0,1-1 1 0 0,-1 1 0 0 0,1 0-1 0 0,-1 0 1 0 0,1 0 0 0 0,0 0 0 0 0,-1 0-1 0 0,1 0 1 0 0,0 0 0 0 0,0 0-1 0 0,0 0 1 0 0,0 0 0 0 0,0-1 0 0 0,0 1-1 0 0,0 0 1 0 0,0 1 0 0 0,2 6 1076 0 0,1-7-1220 0 0,0 0 0 0 0,0 0 0 0 0,0 0-1 0 0,0 0 1 0 0,0 0 0 0 0,0-1 0 0 0,0 0 0 0 0,0 1 0 0 0,0-1 0 0 0,5-1 0 0 0,-8 1-111 0 0,13 1 1515 0 0,0-1 0 0 0,25-2 0 0 0,-9 0-2294 0 0,0 3-7736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3:44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72 252 0 0,'0'0'1387'0'0,"-2"-11"2792"0"0,6 6-3769 0 0,1 0 0 0 0,0 1 0 0 0,-1-1 0 0 0,1 1 0 0 0,1 0 0 0 0,-1 0 1 0 0,1 0-1 0 0,-1 1 0 0 0,1 0 0 0 0,0 0 0 0 0,1 1 0 0 0,-1-1 0 0 0,0 1 0 0 0,0 1 0 0 0,1-1 1 0 0,10 0-1 0 0,-2 0-2 0 0,0 0 1 0 0,0 2-1 0 0,0 0 0 0 0,-1 0 1 0 0,1 2-1 0 0,21 4 1 0 0,-33-6-352 0 0,-1 0 1 0 0,0 1-1 0 0,0-1 1 0 0,0 1 0 0 0,0 0-1 0 0,0 0 1 0 0,0 0-1 0 0,0 0 1 0 0,0 0-1 0 0,0 0 1 0 0,0 0 0 0 0,-1 1-1 0 0,1-1 1 0 0,0 1-1 0 0,-1-1 1 0 0,1 1-1 0 0,-1-1 1 0 0,0 1-1 0 0,1 0 1 0 0,-1 0 0 0 0,0 0-1 0 0,0 0 1 0 0,0 0-1 0 0,0 0 1 0 0,-1 0-1 0 0,1 0 1 0 0,0 0-1 0 0,-1 0 1 0 0,0 0 0 0 0,1 1-1 0 0,-1-1 1 0 0,0 0-1 0 0,0 0 1 0 0,0 0-1 0 0,0 1 1 0 0,-1-1 0 0 0,1 0-1 0 0,-1 0 1 0 0,1 0-1 0 0,-3 4 1 0 0,-2 9 43 0 0,0-1 0 0 0,-2 0 0 0 0,0 0 0 0 0,-14 20-1 0 0,16-26-61 0 0,-17 23 78 0 0,-1-1-1 0 0,-1-1 1 0 0,-36 32-1 0 0,-26 31 148 0 0,83-90-244 0 0,1 0 0 0 0,0 1 0 0 0,1-1 0 0 0,-1 1 0 0 0,0-1 1 0 0,1 1-1 0 0,-1 0 0 0 0,1-1 0 0 0,0 1 0 0 0,0 0 0 0 0,0 0 0 0 0,-1 4 1 0 0,3-6 1 0 0,-1 0 0 0 0,0 0 0 0 0,1 0-1 0 0,-1 1 1 0 0,1-1 0 0 0,0 0 0 0 0,-1 0 0 0 0,1 0 0 0 0,0 0 0 0 0,-1 0 0 0 0,1 0 0 0 0,0 0 0 0 0,0-1 0 0 0,0 1 0 0 0,0 0 0 0 0,0 0 0 0 0,0-1 0 0 0,0 1 0 0 0,0 0 0 0 0,0-1 0 0 0,0 1 0 0 0,0-1 0 0 0,0 1 0 0 0,1-1 0 0 0,-1 0 0 0 0,0 0 0 0 0,0 1 0 0 0,0-1 0 0 0,1 0 0 0 0,-1 0 0 0 0,2 0 0 0 0,41 6 938 0 0,82 0 0 0 0,-6-1 615 0 0,-113-4-1526 0 0,0-1 1 0 0,0 0-1 0 0,0 0 1 0 0,-1-1 0 0 0,1 1-1 0 0,0-2 1 0 0,0 1 0 0 0,-1-1-1 0 0,7-2 1 0 0,20-12-2797 0 0,0-5-5034 0 0,-23 15 5432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3:45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 4 0 0,'-2'0'347'0'0,"1"-1"1"0"0,-1 0-1 0 0,1 0 0 0 0,-1 1 1 0 0,0-1-1 0 0,1 1 0 0 0,-1-1 0 0 0,0 1 1 0 0,1 0-1 0 0,-1 0 0 0 0,0 0 1 0 0,1 0-1 0 0,-1 0 0 0 0,0 0 1 0 0,0 0-1 0 0,1 0 0 0 0,-1 1 0 0 0,0-1 1 0 0,1 0-1 0 0,-1 1 0 0 0,0 0 1 0 0,1-1-1 0 0,-1 1 0 0 0,-1 1 1 0 0,1 0 61 0 0,1 0 0 0 0,-1-1 0 0 0,1 1 0 0 0,0 0 0 0 0,-1 0 0 0 0,1 0 1 0 0,0 1-1 0 0,0-1 0 0 0,1 0 0 0 0,-1 0 0 0 0,0 0 0 0 0,1 1 0 0 0,-1-1 1 0 0,1 0-1 0 0,0 5 0 0 0,-1 0 32 0 0,1 0 0 0 0,0 0 0 0 0,1 0 0 0 0,0 0 0 0 0,2 8 0 0 0,-2-10-888 0 0,0 0 1 0 0,1-1-1 0 0,0 1 1 0 0,0-1-1 0 0,0 1 0 0 0,5 7 1 0 0,5 0-3800 0 0,-4-7 2444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3:45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94 136 0 0,'0'0'6857'0'0,"3"-2"-5674"0"0,17-10 460 0 0,0 1 1 0 0,1 1-1 0 0,0 1 1 0 0,36-9-1 0 0,-1-2 658 0 0,-21 8-461 0 0,-132 47-2346 0 0,74-28 489 0 0,0 0 0 0 0,1 2 0 0 0,0 0 0 0 0,0 2 0 0 0,-37 24 0 0 0,58-35 54 0 0,0 1-1 0 0,0-1 0 0 0,1 1 0 0 0,-1 0 1 0 0,0 0-1 0 0,0-1 0 0 0,1 1 0 0 0,-1 0 1 0 0,1 0-1 0 0,-1 0 0 0 0,0 0 0 0 0,1 0 1 0 0,0 0-1 0 0,-1 0 0 0 0,1 0 0 0 0,0 0 1 0 0,-1 0-1 0 0,1 0 0 0 0,0 0 0 0 0,0 0 1 0 0,0 0-1 0 0,0 0 0 0 0,0 0 0 0 0,0 0 1 0 0,0 0-1 0 0,0 1 0 0 0,0-1 0 0 0,1 0 1 0 0,-1 0-1 0 0,0 0 0 0 0,1 0 0 0 0,-1 0 1 0 0,1 0-1 0 0,-1-1 0 0 0,1 1 0 0 0,-1 0 0 0 0,1 0 1 0 0,0 0-1 0 0,-1 0 0 0 0,1 0 0 0 0,0-1 1 0 0,1 2-1 0 0,5 5 171 0 0,1-1 0 0 0,0 0 1 0 0,16 10-1 0 0,-6-3 28 0 0,6 4-103 0 0,-2 2 0 0 0,0 0 0 0 0,-2 2 0 0 0,0 0-1 0 0,29 41 1 0 0,-48-61-138 0 0,-1-1-1 0 0,1 1 1 0 0,-1 0 0 0 0,1 0-1 0 0,-1 0 1 0 0,0 0-1 0 0,1 0 1 0 0,-1 0 0 0 0,0 0-1 0 0,0 0 1 0 0,1 0-1 0 0,-1 0 1 0 0,0 0 0 0 0,0 0-1 0 0,0 0 1 0 0,0 0 0 0 0,0 0-1 0 0,-1 0 1 0 0,1 0-1 0 0,0 0 1 0 0,0 0 0 0 0,-1 0-1 0 0,1 0 1 0 0,0 0-1 0 0,-2 1 1 0 0,1 0-3 0 0,-1 0 1 0 0,0 0-1 0 0,1 0 1 0 0,-1 0-1 0 0,0-1 1 0 0,0 1-1 0 0,0 0 1 0 0,0-1-1 0 0,-1 0 1 0 0,-2 2-1 0 0,-6 2-9 0 0,-1-1-1 0 0,0 0 1 0 0,-15 3 0 0 0,25-7 15 0 0,-28 7-857 0 0,-1-2 0 0 0,-58 4 0 0 0,88-9 72 0 0,-4 1-386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3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1 352 0 0,'-9'2'9990'0'0,"8"4"-8605"0"0,1 0-1 0 0,-1 0 0 0 0,1 0 0 0 0,1 0 1 0 0,-1 0-1 0 0,1 0 0 0 0,3 12 0 0 0,16 45 2786 0 0,-14-48-3194 0 0,-6-14-1105 0 0,1 0 0 0 0,-1 1 0 0 0,1-1 0 0 0,-1 0 0 0 0,1 0 0 0 0,0 0 0 0 0,0 0-1 0 0,-1-1 1 0 0,1 1 0 0 0,0 0 0 0 0,0 0 0 0 0,0 0 0 0 0,2 1 0 0 0,8 2-6010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3:46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113 162 360 0 0,'-3'-2'621'0'0,"1"0"1"0"0,-1 0-1 0 0,0 0 1 0 0,0 1-1 0 0,0-1 1 0 0,0 1-1 0 0,0 0 1 0 0,0 0-1 0 0,0 0 0 0 0,0 0 1 0 0,0 0-1 0 0,0 1 1 0 0,-1-1-1 0 0,1 1 1 0 0,0 0-1 0 0,0 0 0 0 0,-4 1 1 0 0,4 0-292 0 0,0 0 0 0 0,0 0 0 0 0,0 0 0 0 0,1 1 0 0 0,-1-1 0 0 0,0 1 0 0 0,1 0 0 0 0,-1 0-1 0 0,1 0 1 0 0,0 0 0 0 0,0 1 0 0 0,0-1 0 0 0,0 0 0 0 0,0 1 0 0 0,0-1 0 0 0,1 1 0 0 0,-1 0 0 0 0,-1 3 0 0 0,2-3-139 0 0,-1-1 0 0 0,1 1 0 0 0,0-1 0 0 0,0 1 0 0 0,0 0 0 0 0,0 0 0 0 0,1 0 0 0 0,-1-1 0 0 0,1 1 0 0 0,0 0 0 0 0,0 0 0 0 0,0 0 0 0 0,0 0 0 0 0,0 0 0 0 0,0 0 0 0 0,1 0 0 0 0,-1-1 0 0 0,1 1 0 0 0,1 3 0 0 0,0-2-35 0 0,0-1 1 0 0,0 1 0 0 0,0-1 0 0 0,1 0-1 0 0,0 0 1 0 0,-1 0 0 0 0,1 0-1 0 0,0 0 1 0 0,0 0 0 0 0,0-1-1 0 0,1 0 1 0 0,4 3 0 0 0,1 0-80 0 0,0-1 0 0 0,0 0 0 0 0,1 0 0 0 0,-1-1 0 0 0,1 0 0 0 0,0-1-1 0 0,0 0 1 0 0,0 0 0 0 0,0-1 0 0 0,13-1 0 0 0,-17 0-167 0 0,-1 0 0 0 0,1-1 0 0 0,0 0 0 0 0,0 0 0 0 0,-1-1 0 0 0,1 1 0 0 0,-1-1 0 0 0,0 0 0 0 0,1-1 0 0 0,-1 1 0 0 0,0-1 0 0 0,0 0 0 0 0,0-1 1 0 0,-1 1-1 0 0,1-1 0 0 0,-1 0 0 0 0,0 0 0 0 0,0 0 0 0 0,0 0 0 0 0,-1-1 0 0 0,1 0 0 0 0,-1 1 0 0 0,0-1 0 0 0,2-6 0 0 0,22-32-115 0 0,-26 41 368 0 0,7 0 357 0 0,3 0-113 0 0,19 15 521 0 0,32 18 0 0 0,-34-16-776 0 0,48 18 1 0 0,-67-30-319 0 0,-1-1 0 0 0,1 0 0 0 0,-1 0-1 0 0,1 0 1 0 0,0-1 0 0 0,0-1 0 0 0,0 1 0 0 0,-1-1 0 0 0,1-1 0 0 0,12-2 0 0 0,-16 2 161 0 0,0-1 0 0 0,0 1 0 0 0,0-1 0 0 0,0-1 0 0 0,-1 1 0 0 0,1-1 0 0 0,-1 0 0 0 0,1 0 0 0 0,-1 0 0 0 0,0 0-1 0 0,0-1 1 0 0,-1 0 0 0 0,1 0 0 0 0,-1 0 0 0 0,0 0 0 0 0,0 0 0 0 0,0-1 0 0 0,0 1 0 0 0,-1-1 0 0 0,0 0 0 0 0,0 0 0 0 0,0 1 0 0 0,0-2 0 0 0,-1 1 0 0 0,0 0 0 0 0,0 0 0 0 0,0 0-1 0 0,-1 0 1 0 0,0-1 0 0 0,0 1 0 0 0,0 0 0 0 0,-1 0 0 0 0,1-1 0 0 0,-1 1 0 0 0,0 0 0 0 0,-1 0 0 0 0,1 0 0 0 0,-3-5 0 0 0,-4-2 230 0 0,0 0 0 0 0,-1 0 0 0 0,0 1-1 0 0,-11-11 1 0 0,-11-12 424 0 0,15 13-1203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2:1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10 448 0 0,'-11'-9'11262'0'0,"10"15"-10758"0"0,-1 0 0 0 0,1 1 0 0 0,0-1 0 0 0,1 1 0 0 0,-1-1 0 0 0,1 1 0 0 0,0-1 1 0 0,3 13-1 0 0,12 58 1436 0 0,-10-55-1393 0 0,75 240 3098 0 0,-78-257-4028 0 0,10 25-1851 0 0,1-15-5288 0 0,-8-12 5423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2:2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13 176 192 0 0,'-1'-1'251'0'0,"-1"0"-1"0"0,1 0 1 0 0,0-1-1 0 0,0 1 1 0 0,0 0 0 0 0,0-1-1 0 0,1 1 1 0 0,-1-1-1 0 0,0 1 1 0 0,1-1-1 0 0,-1 1 1 0 0,1-1 0 0 0,-1 0-1 0 0,1 1 1 0 0,0-1-1 0 0,-1 0 1 0 0,1 1 0 0 0,0-1-1 0 0,0 1 1 0 0,0-1-1 0 0,1 0 1 0 0,-1-2-1 0 0,1 1 25 0 0,1 0-1 0 0,-1 1 0 0 0,0-1 0 0 0,1 0 1 0 0,0 1-1 0 0,0-1 0 0 0,-1 1 1 0 0,1-1-1 0 0,1 1 0 0 0,-1 0 0 0 0,3-3 1 0 0,7-4 527 0 0,0 1 1 0 0,0 1 0 0 0,26-13 0 0 0,-11 8 139 0 0,1 2 0 0 0,0 0 1 0 0,1 2-1 0 0,57-9 0 0 0,-66 15-494 0 0,0 0 0 0 0,1 1-1 0 0,-1 2 1 0 0,0 0-1 0 0,0 1 1 0 0,0 0 0 0 0,0 2-1 0 0,24 7 1 0 0,-37-8-312 0 0,-1 0-1 0 0,1 0 1 0 0,-1 0 0 0 0,1 1-1 0 0,-1-1 1 0 0,0 2 0 0 0,0-1-1 0 0,-1 1 1 0 0,1-1 0 0 0,-1 2-1 0 0,0-1 1 0 0,5 7 0 0 0,-9-10-104 0 0,1 1 1 0 0,-1-1-1 0 0,1 1 1 0 0,-1 0-1 0 0,0-1 1 0 0,0 1-1 0 0,0 0 1 0 0,0-1-1 0 0,-1 1 1 0 0,1 0 0 0 0,-1 0-1 0 0,0 0 1 0 0,0 0-1 0 0,0 0 1 0 0,0-1-1 0 0,0 1 1 0 0,0 0-1 0 0,-1 0 1 0 0,1 0-1 0 0,-1 0 1 0 0,0-1-1 0 0,0 1 1 0 0,0 0-1 0 0,0-1 1 0 0,-1 1-1 0 0,1 0 1 0 0,-1-1-1 0 0,1 0 1 0 0,-1 1-1 0 0,0-1 1 0 0,0 0-1 0 0,0 0 1 0 0,-2 2 0 0 0,-6 5 19 0 0,-1-1 0 0 0,1 0 0 0 0,-1-1 0 0 0,0 0 0 0 0,-1-1 0 0 0,0 0 0 0 0,0-1 0 0 0,-20 7 0 0 0,12-7-573 0 0,1 0 0 0 0,-2-1-1 0 0,1-1 1 0 0,-38 1-1 0 0,51-4-2839 0 0,5 0 2084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2:20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12 540 0 0,'-3'-11'18650'0'0,"-5"75"-15650"0"0,6-50-2360 0 0,-1 1 0 0 0,2-1 0 0 0,0 1 0 0 0,2 22 0 0 0,-1-35-575 0 0,1 0 0 0 0,0 1 0 0 0,0-1 1 0 0,0 0-1 0 0,0 0 0 0 0,0 0 0 0 0,0 0 1 0 0,1 0-1 0 0,-1 0 0 0 0,1 0 0 0 0,-1 0 1 0 0,1 0-1 0 0,0-1 0 0 0,0 1 0 0 0,0-1 1 0 0,0 1-1 0 0,0-1 0 0 0,0 0 0 0 0,0 0 1 0 0,0 0-1 0 0,0 0 0 0 0,1 0 0 0 0,-1 0 1 0 0,0-1-1 0 0,1 1 0 0 0,-1-1 0 0 0,0 0 1 0 0,4 1-1 0 0,8 0 96 0 0,1 1-1 0 0,0-2 1 0 0,17-1 0 0 0,-30 1-134 0 0,9-1 37 0 0,11 0 97 0 0,1-1-1 0 0,27-6 0 0 0,-49 8-242 0 0,20-2-918 0 0,11 0-2216 0 0,-10-1-2110 0 0,-19 3 4032 0 0,3-1-1639 0 0,8-5 420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2:21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78 304 0 0,'-11'-8'9562'0'0,"11"7"-8964"0"0,0 1-1 0 0,-1-1 1 0 0,1 0 0 0 0,-1 0-1 0 0,1 1 1 0 0,0-2 0 0 0,0 1-312 0 0,0 1 1 0 0,1-1 0 0 0,-1 1 0 0 0,0-1 0 0 0,1 1-1 0 0,-1-1 1 0 0,1 1 0 0 0,-1-1 0 0 0,1 1-1 0 0,-1-1 1 0 0,1 1 0 0 0,-1 0 0 0 0,1-1-1 0 0,-1 1 1 0 0,1 0 0 0 0,-1-1 0 0 0,1 1 0 0 0,0 0-1 0 0,-1 0 1 0 0,1 0 0 0 0,1-1 0 0 0,48-6 2093 0 0,-37 5-946 0 0,166-40 2236 0 0,-173 40-4210 0 0,-1 2 1 0 0,1-1 0 0 0,-1 1 0 0 0,1 0 0 0 0,0 0 0 0 0,9 2 0 0 0,15 3-9297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2:2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0 384 0 0,'-1'0'212'0'0,"1"1"-1"0"0,0-1 1 0 0,-1 0 0 0 0,1 0-1 0 0,0 0 1 0 0,-1 1 0 0 0,1-1-1 0 0,0 0 1 0 0,0 0 0 0 0,-1 0-1 0 0,1 1 1 0 0,0-1 0 0 0,0 0-1 0 0,0 1 1 0 0,-1-1 0 0 0,1 0-1 0 0,0 1 1 0 0,0-1-1 0 0,0 0 1 0 0,0 1 0 0 0,0-1-1 0 0,-1 0 1 0 0,1 1 0 0 0,0-1-1 0 0,0 0 1 0 0,0 1 0 0 0,0-1-1 0 0,0 0 1 0 0,0 1 0 0 0,0-1-1 0 0,0 0 1 0 0,1 1 0 0 0,-1-1-1 0 0,0 0 1 0 0,0 1 0 0 0,0-1-1 0 0,0 0 1 0 0,0 1 0 0 0,1-1-1 0 0,15 7 4281 0 0,28-2-347 0 0,-40-5-3240 0 0,29 3 1744 0 0,26 0-300 0 0,-21-4-11064 0 0,-30 0 6201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4:08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1 124 0 0,'0'0'7225'0'0,"-18"1"-5695"0"0,-88 85 2717 0 0,58-49-3525 0 0,2 1-1 0 0,1 2 1 0 0,-45 55 0 0 0,88-94-695 0 0,1 0 1 0 0,0 0-1 0 0,0 0 1 0 0,0 1 0 0 0,0-1-1 0 0,0 0 1 0 0,0 1-1 0 0,1-1 1 0 0,-1 1-1 0 0,0-1 1 0 0,1 1 0 0 0,-1 0-1 0 0,1-1 1 0 0,0 1-1 0 0,-1-1 1 0 0,1 1-1 0 0,0 0 1 0 0,0-1 0 0 0,0 1-1 0 0,0 0 1 0 0,0-1-1 0 0,0 1 1 0 0,1 0-1 0 0,0 2 1 0 0,0-2 15 0 0,1 0-1 0 0,-1 0 1 0 0,1 0 0 0 0,-1 0-1 0 0,1-1 1 0 0,0 1 0 0 0,0-1-1 0 0,0 1 1 0 0,0-1 0 0 0,0 0 0 0 0,0 0-1 0 0,0 0 1 0 0,0 0 0 0 0,1 0-1 0 0,1 1 1 0 0,11 2 219 0 0,0-1-1 0 0,0 0 1 0 0,0-1-1 0 0,18 1 1 0 0,19-2 468 0 0,94-8 0 0 0,-101-2-4562 0 0,-17 1-2251 0 0,-19 5 4326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4:0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8 56 0 0,'-5'-8'11282'0'0,"-16"96"-5669"0"0,-18 65-1273 0 0,38-152-4478 0 0,1 0 1 0 0,0 0 0 0 0,-1 0 0 0 0,1 0 0 0 0,0 0 0 0 0,0 0-1 0 0,0 0 1 0 0,0 0 0 0 0,0 0 0 0 0,0 1 0 0 0,0-1 0 0 0,1 0-1 0 0,-1 0 1 0 0,0 0 0 0 0,1 2 0 0 0,8 4-6537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4:0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19 328 0 0,'0'-4'519'0'0,"3"-11"9866"0"0,-11 28-9499 0 0,1 0 0 0 0,1 0-1 0 0,-8 22 1 0 0,12-27-916 0 0,0-1 1 0 0,0 1-1 0 0,0 0 1 0 0,1 0-1 0 0,0 0 0 0 0,0 0 1 0 0,1 0-1 0 0,2 12 1 0 0,-2-19-233 0 0,0 0 0 0 0,0 0 0 0 0,0 0 0 0 0,0-1 1 0 0,1 1-1 0 0,-1 0 0 0 0,1 0 0 0 0,-1-1 0 0 0,0 1 1 0 0,1 0-1 0 0,-1 0 0 0 0,1-1 0 0 0,-1 1 0 0 0,1 0 0 0 0,0-1 1 0 0,-1 1-1 0 0,1-1 0 0 0,1 1 0 0 0,2 1-1371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4:10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1 112 468 0 0,'0'0'4309'0'0,"34"-25"4170"0"0,159-50-3085 0 0,-168 64-4908 0 0,-24 10-604 0 0,-4 2-694 0 0,-33 10 507 0 0,1 0 1 0 0,1 2-1 0 0,0 2 0 0 0,-44 26 1 0 0,76-40 337 0 0,0 0-1 0 0,0 1 1 0 0,0-1 0 0 0,1 0-1 0 0,-1 1 1 0 0,0-1 0 0 0,0 1-1 0 0,1 0 1 0 0,-1-1 0 0 0,1 1-1 0 0,-2 3 1 0 0,3-5 157 0 0,11 15 531 0 0,74 19 507 0 0,-62-26-1036 0 0,-1 0-1 0 0,0 1 1 0 0,-1 1 0 0 0,-1 1 0 0 0,38 27 0 0 0,-53-34-172 0 0,0 0 0 0 0,-1 1 0 0 0,1-1 0 0 0,-1 1 1 0 0,0 0-1 0 0,0 0 0 0 0,-1 0 0 0 0,1 1 1 0 0,2 5-1 0 0,-5-8-23 0 0,-1-1 0 0 0,1 0 1 0 0,0 0-1 0 0,-1 0 0 0 0,1 1 1 0 0,-1-1-1 0 0,0 0 0 0 0,0 0 1 0 0,0 1-1 0 0,0-1 0 0 0,0 0 1 0 0,0 1-1 0 0,0-1 0 0 0,-1 0 1 0 0,1 0-1 0 0,-1 1 0 0 0,0-1 1 0 0,0 0-1 0 0,0 0 0 0 0,0 0 1 0 0,0 0-1 0 0,0 0 0 0 0,0 0 1 0 0,-1 0-1 0 0,1-1 0 0 0,-1 1 1 0 0,1 0-1 0 0,-3 1 0 0 0,-2 2 2 0 0,-1 0-1 0 0,0-1 0 0 0,0 0 1 0 0,0 0-1 0 0,0-1 0 0 0,-1 1 1 0 0,1-2-1 0 0,-1 1 0 0 0,0-1 1 0 0,0 0-1 0 0,-11 1 0 0 0,-13 0-1610 0 0,-47-1 0 0 0,69-2 803 0 0,2 2-502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3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168 122 612 0 0,'-100'-56'7311'0'0,"39"12"997"0"0,61 44-8162 0 0,-1-1 1 0 0,1 1-1 0 0,0 0 0 0 0,-1 0 1 0 0,1-1-1 0 0,-1 1 0 0 0,1 0 1 0 0,0-1-1 0 0,-1 1 0 0 0,1 0 1 0 0,0-1-1 0 0,-1 1 0 0 0,1-1 1 0 0,0 1-1 0 0,-1-1 1 0 0,1 1-1 0 0,0 0 0 0 0,0-1 1 0 0,0 1-1 0 0,0-1 0 0 0,-1 1 1 0 0,1-1-1 0 0,0 1 0 0 0,0-1 1 0 0,0 1-1 0 0,0-1 0 0 0,0 1 1 0 0,0-1-1 0 0,0 1 0 0 0,0-1 1 0 0,1 0-1 0 0,13-6 307 0 0,28 7-3214 0 0,7 8-2618 0 0,-21-3 3113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4:1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37 124 0 0,'-1'-3'498'0'0,"-1"0"0"0"0,0 1 0 0 0,0-1 0 0 0,0 1 0 0 0,0 0 0 0 0,0 0 0 0 0,0 0 0 0 0,-1 0 0 0 0,1 0 0 0 0,-1 0 0 0 0,1 1 0 0 0,-1-1 0 0 0,0 1 0 0 0,0-1 0 0 0,1 1 0 0 0,-1 0 0 0 0,0 0 0 0 0,0 1 0 0 0,0-1 0 0 0,-5 0 0 0 0,3 1-113 0 0,1 1 0 0 0,-1-1 0 0 0,1 1 0 0 0,0 0 1 0 0,-1 0-1 0 0,1 1 0 0 0,0-1 0 0 0,0 1 1 0 0,0 0-1 0 0,0 0 0 0 0,0 1 0 0 0,-6 4 1 0 0,-1 1 96 0 0,1 1 1 0 0,0 1-1 0 0,1-1 0 0 0,0 2 1 0 0,1-1-1 0 0,0 1 1 0 0,1 0-1 0 0,-11 21 1 0 0,16-29-391 0 0,1 1 0 0 0,-1-1 0 0 0,1 1 0 0 0,-1 0 0 0 0,1-1 0 0 0,0 1 0 0 0,1 0 0 0 0,-1 0 0 0 0,1 0 0 0 0,-1 0 0 0 0,1 0 0 0 0,0 0-1 0 0,0 0 1 0 0,1-1 0 0 0,-1 1 0 0 0,1 0 0 0 0,0 0 0 0 0,0 0 0 0 0,0 0 0 0 0,1-1 0 0 0,-1 1 0 0 0,1-1 0 0 0,0 1 0 0 0,0-1 0 0 0,0 0 0 0 0,1 1 0 0 0,-1-1 0 0 0,1 0 0 0 0,-1-1 0 0 0,1 1 0 0 0,0 0 0 0 0,0-1 0 0 0,0 1 0 0 0,1-1 0 0 0,-1 0 0 0 0,0 0 0 0 0,1-1 0 0 0,-1 1 0 0 0,6 1 0 0 0,-1 1-57 0 0,1-1 1 0 0,0-1-1 0 0,0 1 1 0 0,0-1-1 0 0,1-1 1 0 0,-1 0-1 0 0,0 0 1 0 0,1 0-1 0 0,-1-2 0 0 0,1 1 1 0 0,-1-1-1 0 0,0 0 1 0 0,0-1-1 0 0,1 0 1 0 0,-1-1-1 0 0,0 0 1 0 0,-1 0-1 0 0,1 0 1 0 0,-1-1-1 0 0,1-1 1 0 0,-1 0-1 0 0,0 0 1 0 0,-1 0-1 0 0,1-1 0 0 0,-1 0 1 0 0,0-1-1 0 0,-1 1 1 0 0,1-1-1 0 0,-1 0 1 0 0,8-14-1 0 0,22-33-231 0 0,-35 53 188 0 0,-1 1 0 0 0,3-1-1 0 0,21 25 96 0 0,-4-5-10 0 0,1-1 0 0 0,1-1 1 0 0,0 0-1 0 0,1-2 1 0 0,1-1-1 0 0,29 14 1 0 0,-41-23-79 0 0,1 1 0 0 0,-1-2 0 0 0,1 0 0 0 0,0 0 0 0 0,0-1 0 0 0,0-1 0 0 0,0 0 0 0 0,0 0 0 0 0,1-2 0 0 0,-1 0 0 0 0,0 0 0 0 0,1-1 0 0 0,-1-1 1 0 0,25-6-1 0 0,-32 6-9 0 0,-1 0 0 0 0,0-1 0 0 0,0 0 0 0 0,0 0 1 0 0,0 0-1 0 0,-1-1 0 0 0,1 1 0 0 0,-1-1 0 0 0,0 0 1 0 0,0 0-1 0 0,0-1 0 0 0,-1 1 0 0 0,0-1 1 0 0,1 0-1 0 0,-2 0 0 0 0,1 0 0 0 0,0 0 0 0 0,-1 0 1 0 0,0-1-1 0 0,0 1 0 0 0,-1-1 0 0 0,0 1 0 0 0,0-1 1 0 0,0 0-1 0 0,0 1 0 0 0,-1-11 0 0 0,0 5 6 0 0,0-1 0 0 0,-1 0 0 0 0,0 1 0 0 0,-1-1 0 0 0,0 1 0 0 0,-1 0 0 0 0,0-1 0 0 0,-1 1 0 0 0,0 0-1 0 0,-1 1 1 0 0,0-1 0 0 0,-8-11 0 0 0,11 18 41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10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48 298 464 0 0,'-3'-1'355'0'0,"0"0"-1"0"0,0-1 1 0 0,1 1 0 0 0,-1-1-1 0 0,0 1 1 0 0,1-1-1 0 0,0 0 1 0 0,-1 0 0 0 0,1 0-1 0 0,0 0 1 0 0,0-1 0 0 0,0 1-1 0 0,0 0 1 0 0,0-1-1 0 0,1 1 1 0 0,-1-1 0 0 0,1 0-1 0 0,-1 0 1 0 0,1 1-1 0 0,-1-6 1 0 0,1 3 36 0 0,1 0 0 0 0,-1 0 0 0 0,1-1-1 0 0,0 1 1 0 0,0 0 0 0 0,1 0 0 0 0,0-1 0 0 0,0 1 0 0 0,0 0-1 0 0,0 0 1 0 0,3-5 0 0 0,3-7 413 0 0,1 0 1 0 0,1 1-1 0 0,0 1 0 0 0,1-1 1 0 0,23-26-1 0 0,-27 35-509 0 0,0 0 0 0 0,0 1 0 0 0,1-1 1 0 0,0 2-1 0 0,0-1 0 0 0,15-8 0 0 0,-20 13-233 0 0,1 0-1 0 0,-1 0 1 0 0,0 0-1 0 0,0 0 1 0 0,1 1-1 0 0,-1-1 1 0 0,1 1-1 0 0,-1-1 1 0 0,1 1-1 0 0,-1 0 1 0 0,0 0-1 0 0,1 0 0 0 0,-1 1 1 0 0,1-1-1 0 0,-1 0 1 0 0,0 1-1 0 0,1 0 1 0 0,-1-1-1 0 0,0 1 1 0 0,1 0-1 0 0,-1 0 1 0 0,0 0-1 0 0,0 1 1 0 0,0-1-1 0 0,0 0 1 0 0,0 1-1 0 0,0-1 1 0 0,0 1-1 0 0,2 3 1 0 0,6 6 62 0 0,-2 1 1 0 0,0 0-1 0 0,0 0 0 0 0,-1 0 1 0 0,7 16-1 0 0,-10-18-51 0 0,0 0-1 0 0,1 0 1 0 0,1 0 0 0 0,0-1-1 0 0,0 0 1 0 0,1 0 0 0 0,0-1-1 0 0,0 1 1 0 0,1-2 0 0 0,0 1-1 0 0,11 7 1 0 0,-4-7 16 0 0,0 0 0 0 0,0-2 0 0 0,0 0 0 0 0,1 0 0 0 0,0-2 0 0 0,0 0 0 0 0,0-1 0 0 0,0 0 0 0 0,1-1 0 0 0,-1-1 0 0 0,1-1 0 0 0,28-2 0 0 0,-9-2 49 0 0,0-2 1 0 0,0-1-1 0 0,-1-2 1 0 0,60-23 0 0 0,-79 26-30 0 0,0-1 0 0 0,-1-1 0 0 0,24-16 0 0 0,-33 21-201 0 0,-1-2 1 0 0,0 1-1 0 0,0-1 1 0 0,0 1-1 0 0,0-1 1 0 0,-1-1 0 0 0,0 1-1 0 0,0-1 1 0 0,0 1-1 0 0,-1-1 1 0 0,6-13-1 0 0,-7 17-460 0 0,0 1-1 0 0,1-1 1 0 0,-1 0 0 0 0,1 1-1 0 0,-1 0 1 0 0,1-1 0 0 0,-1 1-1 0 0,1 0 1 0 0,0 0 0 0 0,0 0-1 0 0,-1 1 1 0 0,1-1-1 0 0,5 0 1 0 0,1-1-1144 0 0,16-4-826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12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6 120 0 0,'4'-6'6927'0'0,"2"15"-6117"0"0,0 1 0 0 0,-1 0-1 0 0,0 0 1 0 0,0 0 0 0 0,-1 0-1 0 0,3 13 1 0 0,17 73 2161 0 0,-20-74-2337 0 0,78 394 5733 0 0,-76-389-5614 0 0,1 0 0 0 0,14 35 0 0 0,-20-61-622 0 0,-24-9 245 0 0,0 0 1 0 0,-46-8-1 0 0,1 8-357 0 0,0 2 1 0 0,-124 7-1 0 0,170 1-22 0 0,1 0 0 0 0,-1 2 0 0 0,1 0 1 0 0,0 2-1 0 0,1 0 0 0 0,0 1 0 0 0,0 1 1 0 0,0 1-1 0 0,1 1 0 0 0,0 1 0 0 0,1 0 1 0 0,0 1-1 0 0,-19 17 0 0 0,24-16 13 0 0,0 0 0 0 0,0 1 1 0 0,1 0-1 0 0,1 0 0 0 0,1 2 0 0 0,0-1 0 0 0,-13 28 1 0 0,19-33 14 0 0,1 0 0 0 0,-1 0 1 0 0,1 1-1 0 0,1-1 0 0 0,0 1 1 0 0,1-1-1 0 0,0 1 1 0 0,0 0-1 0 0,1 0 0 0 0,1-1 1 0 0,0 1-1 0 0,0 0 0 0 0,1-1 1 0 0,5 18-1 0 0,1-7 39 0 0,0-1 1 0 0,2-1-1 0 0,0 0 0 0 0,2 0 1 0 0,0-1-1 0 0,0 0 0 0 0,2-1 0 0 0,0 0 1 0 0,1-2-1 0 0,1 1 0 0 0,0-2 0 0 0,1 0 1 0 0,38 22-1 0 0,-8-8 70 0 0,2-2 1 0 0,1-3-1 0 0,0-2 0 0 0,78 22 1 0 0,-64-26-22 0 0,1-3 1 0 0,0-2-1 0 0,85 3 1 0 0,-104-12-64 0 0,0-3 1 0 0,-1-2-1 0 0,1-2 1 0 0,0-2-1 0 0,67-18 0 0 0,-98 20-21 0 0,0-1 0 0 0,-1-1 0 0 0,0 0 0 0 0,0-1 0 0 0,0 0 0 0 0,-1-2 0 0 0,0 1 0 0 0,0-1 0 0 0,-1-1 0 0 0,0 0 0 0 0,-1-1 0 0 0,13-16 0 0 0,-17 19-7 0 0,-1-1-1 0 0,-1 0 1 0 0,0 0-1 0 0,0 0 1 0 0,-1-1-1 0 0,0 1 1 0 0,-1-1-1 0 0,0 0 1 0 0,0 0 0 0 0,-1 0-1 0 0,0 0 1 0 0,-1-1-1 0 0,0 1 1 0 0,-1-1-1 0 0,0 1 1 0 0,0 0-1 0 0,-1-1 1 0 0,-1 1-1 0 0,-3-13 1 0 0,-2 0-1 0 0,0 1-1 0 0,-2 0 1 0 0,-1 1 0 0 0,0 0 0 0 0,-2 0 0 0 0,0 1-1 0 0,-1 1 1 0 0,-1 0 0 0 0,-1 1 0 0 0,-1 0 0 0 0,-31-27-1 0 0,11 16-114 0 0,-1 0-1 0 0,-1 3 0 0 0,-2 1 0 0 0,-82-38 1 0 0,102 55-259 0 0,0 0 0 0 0,-28-7 0 0 0,36 13-1324 0 0,1 0-1 0 0,0 0 0 0 0,-15 1 0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12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3 368 0 0,'-7'-3'12763'0'0,"3"17"-10959"0"0,8 19 1101 0 0,-2 42 645 0 0,20 123 1 0 0,-16-150-2553 0 0,-2-8-964 0 0,1-14-2859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1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138 120 328 0 0,'-1'-1'674'0'0,"-1"-1"0"0"0,1 1 0 0 0,0-1 0 0 0,0 1 0 0 0,-1 0-1 0 0,1-1 1 0 0,-1 1 0 0 0,1 0 0 0 0,-1 0 0 0 0,1 0 0 0 0,-4-1 0 0 0,-6 11 479 0 0,2 1 0 0 0,-1 0 0 0 0,1 1 0 0 0,0 0 0 0 0,1 1 0 0 0,1-1 1 0 0,-11 22-1 0 0,-1 0 1166 0 0,19-32-2128 0 0,-1 0 1 0 0,1 0-1 0 0,-1 0 0 0 0,1 0 0 0 0,-1 0 0 0 0,1 0 0 0 0,-1 0 1 0 0,0-1-1 0 0,1 1 0 0 0,-1 0 0 0 0,0 0 0 0 0,0 0 1 0 0,1-1-1 0 0,-1 1 0 0 0,0 0 0 0 0,0-1 0 0 0,0 1 1 0 0,0-1-1 0 0,-2 1 0 0 0,3-2-124 0 0,-1-1 0 0 0,1 0 1 0 0,0 1-1 0 0,-1-1 0 0 0,1 0 0 0 0,0 0 1 0 0,0 1-1 0 0,0-1 0 0 0,1 0 0 0 0,-1 1 1 0 0,0-1-1 0 0,1 0 0 0 0,-1 0 0 0 0,2-1 1 0 0,15-68 418 0 0,11-64 134 0 0,-27 133-609 0 0,-1 0 1 0 0,1 0-1 0 0,-1 0 0 0 0,1 0 1 0 0,0 1-1 0 0,0-1 1 0 0,-1 0-1 0 0,1 0 1 0 0,0 0-1 0 0,1 1 1 0 0,-1-1-1 0 0,3-2 0 0 0,-3 4-4 0 0,1 0 0 0 0,-1 0-1 0 0,1 0 1 0 0,-1 0 0 0 0,1 1-1 0 0,0-1 1 0 0,-1 1 0 0 0,1-1-1 0 0,-1 1 1 0 0,0-1 0 0 0,1 1-1 0 0,-1 0 1 0 0,1 0 0 0 0,-1 0-1 0 0,0 0 1 0 0,0 0 0 0 0,0 0-1 0 0,2 1 1 0 0,69 75 437 0 0,-44-46-208 0 0,36 32 0 0 0,-54-54-182 0 0,0-1 0 0 0,0-1 0 0 0,1 0-1 0 0,0-1 1 0 0,0 0 0 0 0,0 0 0 0 0,1-1 0 0 0,15 4 0 0 0,-22-7-45 0 0,1-1 0 0 0,-1 0 0 0 0,1-1 0 0 0,-1 1 0 0 0,1-1 0 0 0,7-1 0 0 0,-11 1-36 0 0,-6-3-205 0 0,-4-1 206 0 0,-1 0 0 0 0,0 0-1 0 0,0 0 1 0 0,-1 1 0 0 0,1 1 0 0 0,0 0 0 0 0,-1 0 0 0 0,0 0-1 0 0,1 2 1 0 0,-13-1 0 0 0,-109 7-193 0 0,106-4 207 0 0,-2 0-59 0 0,-47 10-1 0 0,73-12 135 0 0,13-1-64 0 0,0 0 0 0 0,0-1-1 0 0,0 0 1 0 0,0-1 0 0 0,0-1-1 0 0,-1 1 1 0 0,0-2 0 0 0,1 0 0 0 0,-2 0-1 0 0,13-9 1 0 0,-23 14-16 0 0,0 0 0 0 0,1 0 1 0 0,-1 0-1 0 0,0-1 0 0 0,0 1 0 0 0,0 0 0 0 0,0 0 1 0 0,0-1-1 0 0,0 1 0 0 0,0 0 0 0 0,1-1 0 0 0,-1 1 0 0 0,0 0 1 0 0,0 0-1 0 0,0-1 0 0 0,0 1 0 0 0,0 0 0 0 0,0-1 1 0 0,0 1-1 0 0,-1 0 0 0 0,1 0 0 0 0,0-1 0 0 0,0 1 0 0 0,0 0 1 0 0,0-1-1 0 0,0 1 0 0 0,0 0 0 0 0,0 0 0 0 0,-1 0 0 0 0,1-1 1 0 0,0 1-1 0 0,0 0 0 0 0,0 0 0 0 0,0-1 0 0 0,-1 1 1 0 0,1 0-1 0 0,0 0 0 0 0,0 0 0 0 0,-1 0 0 0 0,1-1 0 0 0,0 1 1 0 0,0 0-1 0 0,-1 0 0 0 0,1 0 0 0 0,0 0 0 0 0,0 0 0 0 0,-1 0 1 0 0,-17-8-892 0 0,16 7 535 0 0,1 1-322 0 0,-2-2 891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1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45 364 0 0,'9'-1'13436'0'0,"19"2"-9597"0"0,46 1-2126 0 0,75-11 2026 0 0,-125 6-3048 0 0,0-2 0 0 0,0 0-1 0 0,0-1 1 0 0,23-11-1 0 0,-47 17-662 0 0,1 0-1 0 0,-1 0 0 0 0,1-1 0 0 0,-1 1 0 0 0,1 0 1 0 0,-1 0-1 0 0,1-1 0 0 0,0 1 0 0 0,-1 0 0 0 0,1 0 1 0 0,-1 0-1 0 0,1 0 0 0 0,-1 0 0 0 0,1 0 0 0 0,0 0 1 0 0,-1 0-1 0 0,1 0 0 0 0,-1 0 0 0 0,1 1 0 0 0,-1-1 1 0 0,1 0-1 0 0,-1 0 0 0 0,1 0 0 0 0,0 1 0 0 0,-1-1 1 0 0,1 0-1 0 0,-1 0 0 0 0,0 1 0 0 0,1-1 0 0 0,0 1 1 0 0,0 0 4 0 0,-1 1 0 0 0,1-1 0 0 0,-1 0 0 0 0,0 0 0 0 0,1 1 0 0 0,-1-1 0 0 0,0 0 0 0 0,0 1 0 0 0,0-1 0 0 0,0 0 0 0 0,0 1 0 0 0,0-1 0 0 0,0 2 0 0 0,-13 51 345 0 0,10-43-237 0 0,-6 27 122 0 0,2 1 0 0 0,2 1 0 0 0,1-1 0 0 0,3 0 1 0 0,1 1-1 0 0,1 0 0 0 0,3-1 0 0 0,1 0 0 0 0,2 0 1 0 0,1 0-1 0 0,15 39 0 0 0,-21-73-217 0 0,-1-4-39 0 0,0 0 0 0 0,0 1 0 0 0,-1-1 0 0 0,1 1 0 0 0,-1-1 0 0 0,1 0 0 0 0,-1 1 0 0 0,1-1-1 0 0,-1 1 1 0 0,0-1 0 0 0,0 1 0 0 0,0 0 0 0 0,0 1 0 0 0,-8 6-328 0 0,-16-5 83 0 0,0-2 0 0 0,0 0 0 0 0,0-2 0 0 0,0 0-1 0 0,-38-6 1 0 0,3 1-31 0 0,-168-3 96 0 0,342 1 2394 0 0,55 2-428 0 0,-107 4-1393 0 0,0-1-3298 0 0,24-3-9571 0 0,-70 4 9303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1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54 265 460 0 0,'-1'-1'3955'0'0,"-12"-7"6447"0"0,8 21-7859 0 0,-1 0 1 0 0,1 0-1 0 0,1 0 1 0 0,-3 16 0 0 0,2-9 1216 0 0,4-23-3725 0 0,-1 0 1 0 0,1 0-1 0 0,0 0 1 0 0,1 0-1 0 0,-1 0 0 0 0,0 0 1 0 0,1 0-1 0 0,0 0 1 0 0,0 0-1 0 0,0-1 1 0 0,0 1-1 0 0,0 0 0 0 0,1 0 1 0 0,-1 0-1 0 0,1 0 1 0 0,0 0-1 0 0,0 0 1 0 0,0 0-1 0 0,0 0 0 0 0,0 0 1 0 0,1 0-1 0 0,-1 1 1 0 0,1-1-1 0 0,0 0 0 0 0,0 1 1 0 0,0-1-1 0 0,0 1 1 0 0,0 0-1 0 0,6-4 1 0 0,-7 6-20 0 0,1-1 1 0 0,0 1 0 0 0,0-1-1 0 0,0 1 1 0 0,0 0-1 0 0,0 0 1 0 0,-1 0 0 0 0,1 0-1 0 0,0 1 1 0 0,0-1 0 0 0,0 0-1 0 0,0 1 1 0 0,0-1-1 0 0,-1 1 1 0 0,1 0 0 0 0,0-1-1 0 0,0 1 1 0 0,-1 0 0 0 0,1 0-1 0 0,-1 0 1 0 0,3 2 0 0 0,38 29 31 0 0,-38-30-53 0 0,25 21 5 0 0,1-1 0 0 0,1-2 0 0 0,45 23 0 0 0,-60-35 0 0 0,0-1 0 0 0,0-1 0 0 0,1 0 0 0 0,0-1 0 0 0,1 0 0 0 0,-1-2 0 0 0,1 0 0 0 0,-1-1 0 0 0,25-1 0 0 0,-38-1 0 0 0,-1 0 0 0 0,0 0 0 0 0,1-1 0 0 0,-1 1 0 0 0,0-1 0 0 0,0 0 0 0 0,1 0 0 0 0,-1 0 0 0 0,0-1 0 0 0,0 1 0 0 0,0-1 0 0 0,0 1 0 0 0,0-1 0 0 0,-1 0 0 0 0,1 0 0 0 0,-1-1 0 0 0,1 1 0 0 0,-1 0 0 0 0,0-1 0 0 0,1 1 0 0 0,-1-1 0 0 0,0 0 0 0 0,-1 0 0 0 0,4-6 0 0 0,-2 0 0 0 0,0 0 0 0 0,0-1 0 0 0,-1 0 0 0 0,-1 0 0 0 0,1 1 0 0 0,-1-12 0 0 0,-1 11 0 0 0,1-1 24 0 0,-1 0 0 0 0,0 0 0 0 0,-1 0 0 0 0,0 0 0 0 0,0 0 0 0 0,-2 0 0 0 0,1 0 0 0 0,-1 0 0 0 0,-1 1 0 0 0,0-1 0 0 0,-1 1 0 0 0,1 0 0 0 0,-2 1 0 0 0,0-1 0 0 0,-12-15-1 0 0,-4 0-994 0 0,-2 0 0 0 0,-1 2 1 0 0,-48-35-1 0 0,55 44-519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15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0 159 228 0 0,'2'5'7078'0'0,"4"-2"-6957"0"0,11 2 930 0 0,1-2-1 0 0,-1 0 1 0 0,1 0 0 0 0,0-2 0 0 0,20-1 0 0 0,-2 1-354 0 0,985 21 5319 0 0,512-77-3498 0 0,-334-40-1164 0 0,-485 43-561 0 0,-702 50-1267 0 0,9 2 1151 0 0,-15 4-4030 0 0,-4 7-5434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1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1 620 0 0,'-2'0'646'0'0,"1"0"1"0"0,0 0-1 0 0,-1 0 1 0 0,1 0-1 0 0,0 0 0 0 0,-1 0 1 0 0,1 0-1 0 0,-1 1 0 0 0,1-1 1 0 0,0 0-1 0 0,-1 1 0 0 0,0 0 1 0 0,-2 16 1506 0 0,1 0 0 0 0,0 25-1 0 0,4 80 2110 0 0,2-43-2442 0 0,0 10-120 0 0,4 0 1 0 0,19 87-1 0 0,-25-168-1700 0 0,7 19-464 0 0,-8-26 56 0 0,1 0 0 0 0,-1 0 1 0 0,1 0-1 0 0,0-1 0 0 0,-1 1 0 0 0,1 0 1 0 0,0-1-1 0 0,0 1 0 0 0,-1 0 0 0 0,1-1 0 0 0,0 1 1 0 0,0-1-1 0 0,0 1 0 0 0,0-1 0 0 0,0 1 1 0 0,1-1-1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1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90 552 0 0,'-9'-4'10317'0'0,"28"1"-7686"0"0,39-1-1266 0 0,310-3 3489 0 0,-42 7-2705 0 0,-11-6-486 0 0,-100 0 55 0 0,266-43 0 0 0,-419 39-3999 0 0,-61 9 1545 0 0,8 1-1310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3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1 472 0 0,'6'5'2588'0'0,"-2"1"1"0"0,1 1-1 0 0,-1-1 0 0 0,7 12 0 0 0,8 33 4350 0 0,4 59-1811 0 0,-16-73-3380 0 0,-6-32-1627 0 0,-1-3-410 0 0,0 1 0 0 0,1-1 0 0 0,-1 0 0 0 0,1 0 0 0 0,-1 0 1 0 0,1 0-1 0 0,0-1 0 0 0,0 1 0 0 0,0 0 0 0 0,0 0 0 0 0,0 0 1 0 0,1 1-1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17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1 564 0 0,'4'11'10065'0'0,"15"43"-5908"0"0,42 175 2291 0 0,-37-115-3890 0 0,10 124 0 0 0,-24-45-2560 0 0,-7-179-972 0 0,-3-13 518 0 0,1 0 0 0 0,-1 0 0 0 0,1 0 0 0 0,-1 0 0 0 0,1 0 0 0 0,0 0 0 0 0,-1 0-1 0 0,1 0 1 0 0,0 0 0 0 0,0-1 0 0 0,0 1 0 0 0,0 0 0 0 0,0 0 0 0 0,0-1 0 0 0,0 1 0 0 0,0-1 0 0 0,0 1-1 0 0,0-1 1 0 0,0 1 0 0 0,0-1 0 0 0,0 0 0 0 0,2 1 0 0 0,6-2-2095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1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1181 19 368 0 0,'12'-18'4007'0'0,"-11"18"-3876"0"0,-1 0-1 0 0,0-1 1 0 0,0 1 0 0 0,0 0 0 0 0,1 0-1 0 0,-1 0 1 0 0,0 0 0 0 0,0 0 0 0 0,0 0-1 0 0,1 0 1 0 0,-1 0 0 0 0,0 0-1 0 0,0 0 1 0 0,0 1 0 0 0,1-1 0 0 0,-1 0-1 0 0,0 0 1 0 0,0 0 0 0 0,0 0-1 0 0,1 0 1 0 0,-1 0 0 0 0,0 0 0 0 0,0 0-1 0 0,0 1 1 0 0,0-1 130 0 0,1 0-130 0 0,-1 0 0 0 0,0 0 0 0 0,0 0-1 0 0,0 1 1 0 0,0-1 0 0 0,0 0 0 0 0,0 0-1 0 0,0 0 1 0 0,1 1 0 0 0,-1-1-1 0 0,0 0 1 0 0,0 0 0 0 0,0 0 0 0 0,0 1-1 0 0,0-1 1 0 0,0 0 0 0 0,0 1-1 0 0,3 22 5686 0 0,-3-4-4871 0 0,1-13-1523 0 0,1 161 5090 0 0,-2-40-2089 0 0,20 152-1 0 0,34 64 1316 0 0,-47-301-3371 0 0,-4-28-349 0 0,0 0 0 0 0,-1 0 1 0 0,-1 0-1 0 0,0 0 0 0 0,-2 23 0 0 0,0-36-41 0 0,1 0-1 0 0,0 0 1 0 0,-1 1-1 0 0,1-1 0 0 0,-1 0 1 0 0,0 0-1 0 0,1 0 0 0 0,-1 0 1 0 0,0 0-1 0 0,0 0 0 0 0,0 0 1 0 0,1 0-1 0 0,-1-1 1 0 0,0 1-1 0 0,0 0 0 0 0,0 0 1 0 0,0-1-1 0 0,0 1 0 0 0,-1-1 1 0 0,1 1-1 0 0,0-1 0 0 0,0 1 1 0 0,0-1-1 0 0,0 1 1 0 0,-1-1-1 0 0,1 0 0 0 0,0 0 1 0 0,0 0-1 0 0,-1 0 0 0 0,1 0 1 0 0,-2 0-1 0 0,-43-6-271 0 0,39 5 228 0 0,-172-35-620 0 0,-216-37-284 0 0,296 59 770 0 0,-1 6-1 0 0,-102 3 0 0 0,35 16-71 0 0,98 1-8011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19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0 308 0 0,'0'0'2080'0'0,"-2"12"5452"0"0,-6 46-4591 0 0,3 159 3412 0 0,5 0-3635 0 0,0-195-2668 0 0,-1-9-959 0 0,1 9-994 0 0,3-8-5086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19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0 234 128 0 0,'5'-11'530'0'0,"-1"0"0"0"0,2 0 0 0 0,0 0-1 0 0,0 1 1 0 0,1 0 0 0 0,0 0 0 0 0,0 1 0 0 0,1-1 0 0 0,1 2-1 0 0,-1-1 1 0 0,2 1 0 0 0,-1 1 0 0 0,1 0 0 0 0,17-10 0 0 0,-4 4 452 0 0,2 0-1 0 0,-1 2 1 0 0,1 1 0 0 0,1 1 0 0 0,39-8 0 0 0,-47 13-381 0 0,1 1-1 0 0,0 1 0 0 0,0 0 1 0 0,0 2-1 0 0,26 2 0 0 0,-36-1-372 0 0,0 0-1 0 0,0 1 0 0 0,0 0 1 0 0,0 0-1 0 0,0 1 0 0 0,-1 1 1 0 0,1-1-1 0 0,-1 1 0 0 0,0 1 1 0 0,0-1-1 0 0,-1 1 0 0 0,1 1 1 0 0,7 7-1 0 0,-12-10-124 0 0,0 0 1 0 0,0 0-1 0 0,0 1 1 0 0,-1-1-1 0 0,1 1 0 0 0,-1 0 1 0 0,0 0-1 0 0,0 0 1 0 0,-1 0-1 0 0,1 0 1 0 0,-1 0-1 0 0,0 0 0 0 0,0 0 1 0 0,1 7-1 0 0,-2-4 21 0 0,0 1 0 0 0,0-1 0 0 0,-1 0 0 0 0,0 1 0 0 0,0-1 0 0 0,0 0 0 0 0,-6 13 0 0 0,-1 0 61 0 0,0-1-1 0 0,-2-1 0 0 0,-1 1 1 0 0,-24 31-1 0 0,23-35-151 0 0,-1 0 0 0 0,-1-1 0 0 0,0 0 0 0 0,-28 20 0 0 0,-69 35-1092 0 0,87-54 617 0 0,23-15 427 0 0,1 0 0 0 0,0 0 1 0 0,-1 0-1 0 0,1 0 0 0 0,0 1 1 0 0,-1-1-1 0 0,1 0 0 0 0,0 0 1 0 0,0 0-1 0 0,-1 1 0 0 0,1-1 0 0 0,0 0 1 0 0,0 0-1 0 0,0 1 0 0 0,-1-1 1 0 0,1 0-1 0 0,0 1 0 0 0,0-1 1 0 0,0 0-1 0 0,0 0 0 0 0,0 1 1 0 0,0-1-1 0 0,-1 0 0 0 0,1 1 0 0 0,0-1 1 0 0,0 0-1 0 0,0 1 0 0 0,0-1 1 0 0,0 0-1 0 0,0 1 0 0 0,0-1 1 0 0,0 0-1 0 0,1 1 0 0 0,8 9-85 0 0,22 5 321 0 0,-28-13-214 0 0,55 23 446 0 0,-14-9 60 0 0,-2 3 0 0 0,0 2 0 0 0,-1 1-1 0 0,71 53 1 0 0,-89-62-2243 0 0,1-6-4630 0 0,-15-5 2283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20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13 584 0 0,'0'0'7582'0'0,"-3"4"-5984"0"0,-4 9 351 0 0,-1 0 0 0 0,-9 25-1 0 0,10-22 101 0 0,0 0 0 0 0,-15 23 0 0 0,20-36 302 0 0,4-3-976 0 0,9-10-619 0 0,15-18-704 0 0,-20 21 46 0 0,22-29 183 0 0,-26 35-254 0 0,-1-1-1 0 0,1 0 1 0 0,-1 1-1 0 0,1-1 1 0 0,0 1-1 0 0,0 0 0 0 0,0-1 1 0 0,0 1-1 0 0,0 0 1 0 0,0 0-1 0 0,0 0 0 0 0,0 0 1 0 0,0 1-1 0 0,0-1 1 0 0,3 0-1 0 0,-3 1 10 0 0,0 1 0 0 0,0-1-1 0 0,0 1 1 0 0,0 0 0 0 0,0 0 0 0 0,0-1-1 0 0,-1 1 1 0 0,1 0 0 0 0,0 0 0 0 0,-1 1-1 0 0,1-1 1 0 0,-1 0 0 0 0,1 0 0 0 0,-1 1-1 0 0,2 1 1 0 0,21 27 253 0 0,-20-24-208 0 0,12 14 52 0 0,1-2 0 0 0,0 0 1 0 0,1 0-1 0 0,1-2 0 0 0,1 0 0 0 0,0-2 0 0 0,41 23 0 0 0,-42-27-63 0 0,1 0-1 0 0,1-2 1 0 0,0 0 0 0 0,0-1-1 0 0,1-1 1 0 0,-1-1 0 0 0,1-1-1 0 0,0-1 1 0 0,24 0 0 0 0,-37-3-46 0 0,0-1 0 0 0,0 1 0 0 0,1-1 1 0 0,-1-1-1 0 0,0 0 0 0 0,0 0 0 0 0,0-1 0 0 0,0 0 1 0 0,-1 0-1 0 0,14-8 0 0 0,-19 8-30 0 0,1 1 0 0 0,-1 0 0 0 0,0-1 0 0 0,0 0 1 0 0,0 0-1 0 0,0 0 0 0 0,-1 0 0 0 0,1 0 0 0 0,-1 0 0 0 0,0-1 0 0 0,0 1 1 0 0,0-1-1 0 0,0 0 0 0 0,-1 1 0 0 0,1-1 0 0 0,-1 0 0 0 0,0 0 0 0 0,0 0 1 0 0,-1 0-1 0 0,1 0 0 0 0,-1 0 0 0 0,0 0 0 0 0,0 0 0 0 0,0 0 0 0 0,0 0 1 0 0,-2-8-1 0 0,-1 1-189 0 0,1-1 1 0 0,-1 1-1 0 0,-1 0 1 0 0,0 0-1 0 0,-1 1 1 0 0,0-1-1 0 0,0 1 1 0 0,-1 0-1 0 0,-13-17 1 0 0,11 18-1179 0 0,0 1 0 0 0,-1-1 0 0 0,0 2 0 0 0,0-1 0 0 0,-18-11 0 0 0,16 12-1917 0 0,2 0 471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2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1 256 0 0,'0'0'1042'0'0,"0"0"-811"0"0,-1 0-1 0 0,0 0 1 0 0,1 0 0 0 0,-1 0 0 0 0,1 0-1 0 0,-1 0 1 0 0,0 1 0 0 0,1-1-1 0 0,-1 0 1 0 0,1 0 0 0 0,-1 1-1 0 0,0-1 1 0 0,1 0 0 0 0,-1 1-1 0 0,1-1 1 0 0,0 1 0 0 0,-1-1-1 0 0,0 1 1 0 0,4 64 6297 0 0,10 33-2635 0 0,-3-29-2139 0 0,25 154 2852 0 0,-3-24-751 0 0,-17-102-3906 0 0,-8-88-2421 0 0,13-19-8417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21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66 116 0 0,'25'-2'8391'0'0,"90"-6"-5554"0"0,24 4-932 0 0,728 17 2816 0 0,-509-3-3490 0 0,190-1 361 0 0,-444-7-1278 0 0,931-16 3066 0 0,-1005 11-3254 0 0,473-55 1858 0 0,-484 54-1801 0 0,0 2 1 0 0,0-1-1 0 0,24 2 0 0 0,0 5-3169 0 0,-22 9-6616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2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88 0 0,'-1'1'7925'0'0,"-6"10"-7209"0"0,2 17 830 0 0,2 1 0 0 0,0 0 0 0 0,4 51 1 0 0,-1 2-179 0 0,-45 306 2135 0 0,41-362-3228 0 0,0-8 51 0 0,1 0 1 0 0,0 1 0 0 0,2-1 0 0 0,1 33-1 0 0,1-47-266 0 0,0 0-1 0 0,0 0 1 0 0,0 0-1 0 0,0 0 1 0 0,1 0-1 0 0,0 0 0 0 0,0 0 1 0 0,0-1-1 0 0,0 1 1 0 0,0-1-1 0 0,1 1 1 0 0,-1-1-1 0 0,1 0 1 0 0,0 0-1 0 0,0 0 0 0 0,0-1 1 0 0,1 1-1 0 0,-1-1 1 0 0,0 1-1 0 0,1-1 1 0 0,0 0-1 0 0,0 0 1 0 0,6 1-1 0 0,8 4 48 0 0,1-2 0 0 0,1 0 0 0 0,35 3 0 0 0,-18-2-67 0 0,960 109 476 0 0,713-50 514 0 0,-639-59-494 0 0,-457-7-285 0 0,-238-2 6 0 0,207-7 145 0 0,0-1-124 0 0,336-5-7 0 0,-912 15-267 0 0,534-3 257 0 0,-378 5-123 0 0,-152-1-127 0 0,6-1 15 0 0,-1 1 9 0 0,8-1 34 0 0,42-1 204 0 0,81-3 256 0 0,-146 5-513 0 0,7 0-190 0 0,11 0 222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2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11 296 0 0,'-12'-8'9103'0'0,"22"5"-5628"0"0,35 5-3483 0 0,-29-1 1215 0 0,77 2 280 0 0,345-3 2775 0 0,-414-3-3690 0 0,-19 2-366 0 0,1 0-1 0 0,-1 0 0 0 0,0 1 1 0 0,1 0-1 0 0,-1 0 0 0 0,9 2 0 0 0,-12-2-182 0 0,-1 1 0 0 0,1-1 0 0 0,0 1 0 0 0,0 0 0 0 0,-1 0 0 0 0,1 0 0 0 0,-1 0 0 0 0,1 0 0 0 0,-1 0 0 0 0,1 0 0 0 0,-1 1 0 0 0,1-1 0 0 0,-1 1 0 0 0,0-1 0 0 0,0 1 0 0 0,0-1 0 0 0,0 1 0 0 0,0-1 0 0 0,0 1 0 0 0,0 0 0 0 0,-1 0 0 0 0,1-1 0 0 0,0 4 0 0 0,7 27 587 0 0,8 56 0 0 0,-4-14-3 0 0,4 4-165 0 0,2 3 535 0 0,-3 1-1 0 0,6 137 0 0 0,-16-193-1568 0 0,-1-12-2991 0 0,-3 0-4472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2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36 112 0 0,'-16'-1'11456'0'0,"32"-2"-8717"0"0,37 0-1685 0 0,306 2 4069 0 0,294-19-535 0 0,-631 17-4434 0 0,17-2-269 0 0,-15 8-2795 0 0,-18 0 1456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3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61 460 0 0,'-3'-1'336'0'0,"1"0"0"0"0,0 0 0 0 0,0 0 0 0 0,0 0 0 0 0,0-1 0 0 0,0 1 1 0 0,0 0-1 0 0,0-1 0 0 0,0 0 0 0 0,1 0 0 0 0,-1 1 0 0 0,1-1 0 0 0,-1 0 0 0 0,-1-4 1515 0 0,5 4-313 0 0,3-2-979 0 0,0 1-1 0 0,0 0 0 0 0,0 0 1 0 0,1 0-1 0 0,-1 0 1 0 0,1 1-1 0 0,-1 0 1 0 0,1 0-1 0 0,0 1 0 0 0,0 0 1 0 0,0 0-1 0 0,9-1 1 0 0,14 0 1412 0 0,35 2 1 0 0,-37 1-995 0 0,0 1-1 0 0,0 1 0 0 0,0 1 1 0 0,0 2-1 0 0,47 16 1 0 0,-62-17-710 0 0,0 0-1 0 0,0 0 1 0 0,-1 2 0 0 0,1-1 0 0 0,-2 1 0 0 0,1 1-1 0 0,-1 0 1 0 0,0 1 0 0 0,-1 0 0 0 0,0 0 0 0 0,0 1 0 0 0,-1 0-1 0 0,0 0 1 0 0,8 16 0 0 0,-14-24-234 0 0,-2 0-1 0 0,1 0 1 0 0,0 0-1 0 0,0 0 1 0 0,0-1 0 0 0,-1 1-1 0 0,1 0 1 0 0,-1 0-1 0 0,0 0 1 0 0,1 0 0 0 0,-1 0-1 0 0,0 0 1 0 0,0 0 0 0 0,0 0-1 0 0,-1 0 1 0 0,1 0-1 0 0,0 0 1 0 0,-1 0 0 0 0,1 0-1 0 0,-1 0 1 0 0,-1 4-1 0 0,0-3-17 0 0,-1 0 0 0 0,1 0-1 0 0,-1 0 1 0 0,1 0 0 0 0,-1 0-1 0 0,0-1 1 0 0,0 1 0 0 0,0-1-1 0 0,0 0 1 0 0,-6 4 0 0 0,-5 0-132 0 0,0 0 1 0 0,0 0-1 0 0,-1-2 1 0 0,-25 6-1 0 0,-93 6-2074 0 0,65-10-1472 0 0,64-5 2614 0 0,-4 0-786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29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1 576 0 0,'-2'2'521'0'0,"-1"0"0"0"0,1 0 0 0 0,1 0 0 0 0,-1 1 0 0 0,0-1-1 0 0,0 1 1 0 0,1-1 0 0 0,0 1 0 0 0,-1 0 0 0 0,1-1 0 0 0,0 1 0 0 0,0 0 0 0 0,0 0 0 0 0,1 0 0 0 0,-1 0 0 0 0,1 4-1 0 0,-2 53 3657 0 0,2-43-3044 0 0,1 34 804 0 0,3 1 1 0 0,2-1-1 0 0,21 86 0 0 0,0-44 180 0 0,40 92-1 0 0,-42-101-711 0 0,-11-34-478 0 0,-1-16-2686 0 0,-13-33 1025 0 0,11 0-2730 0 0,-6-1-856 0 0,6-1 1189 0 0,2-2 449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3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33 368 0 0,'1'-3'524'0'0,"0"1"-1"0"0,1-1 1 0 0,-1 0-1 0 0,1 1 0 0 0,0-1 1 0 0,-1 1-1 0 0,1-1 1 0 0,0 1-1 0 0,1 0 1 0 0,-1 0-1 0 0,5-4 4063 0 0,-3 8-3281 0 0,-2 0-999 0 0,1 0 0 0 0,0 0 0 0 0,-1 0-1 0 0,1 1 1 0 0,-1-1 0 0 0,0 1 0 0 0,1 0 0 0 0,-1 0 0 0 0,-1-1-1 0 0,1 1 1 0 0,0 0 0 0 0,-1 1 0 0 0,1-1 0 0 0,-1 0-1 0 0,0 0 1 0 0,1 7 0 0 0,14 70 2567 0 0,-10-44-2071 0 0,51 196 3016 0 0,-42-180-2906 0 0,4 0 0 0 0,32 67 0 0 0,41 37 730 0 0,-47-84-513 0 0,-37-55-745 0 0,-18-21-478 0 0,-19-9-239 0 0,-66-15-154 0 0,-1 5 1 0 0,-151-17-1 0 0,-202 17-41 0 0,437 23 507 0 0,-23-1-9 0 0,0 2-1 0 0,-37 7 1 0 0,99-2-14878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3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14 324 0 0,'0'0'197'0'0,"0"-1"-1"0"0,1 0 1 0 0,-1 0 0 0 0,0 0-1 0 0,1 0 1 0 0,-1 1 0 0 0,1-1-1 0 0,-1 0 1 0 0,1 0 0 0 0,-1 1-1 0 0,1-1 1 0 0,-1 0-1 0 0,1 1 1 0 0,0-1 0 0 0,-1 1-1 0 0,1-1 1 0 0,0 1 0 0 0,1-2-1 0 0,-2 2-17 0 0,1 1 0 0 0,-1-1 0 0 0,0 0 0 0 0,1 0-1 0 0,-1 1 1 0 0,1-1 0 0 0,-1 0 0 0 0,0 0 0 0 0,1 1-1 0 0,-1-1 1 0 0,0 0 0 0 0,0 1 0 0 0,1-1 0 0 0,-1 1 0 0 0,0-1-1 0 0,0 0 1 0 0,1 1 0 0 0,-1-1 0 0 0,0 1 0 0 0,0-1-1 0 0,0 0 1 0 0,0 1 0 0 0,0-1 0 0 0,0 1 0 0 0,0 0-1 0 0,4 35 4069 0 0,-22 156 1855 0 0,2-32-3440 0 0,13-82-2204 0 0,3-28-5429 0 0,0-31 298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3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0 312 780 0 0,'4'-12'528'0'0,"-1"-1"1"0"0,2 1-1 0 0,0 0 0 0 0,0 0 0 0 0,1 1 0 0 0,1 0 1 0 0,0 0-1 0 0,0 0 0 0 0,1 1 0 0 0,0 0 0 0 0,1 0 1 0 0,0 1-1 0 0,1 0 0 0 0,-1 1 0 0 0,22-14 1 0 0,0 3 411 0 0,1 1 1 0 0,0 2-1 0 0,1 1 1 0 0,48-15 0 0 0,-57 22-31 0 0,0 1 1 0 0,46-6-1 0 0,-63 12-656 0 0,0 0 0 0 0,1 1 0 0 0,-1 0-1 0 0,1 0 1 0 0,-1 0 0 0 0,0 1 0 0 0,1 0 0 0 0,-1 1-1 0 0,0-1 1 0 0,0 2 0 0 0,0-1 0 0 0,0 1-1 0 0,12 6 1 0 0,-16-7-155 0 0,-1 0 1 0 0,1-1-1 0 0,-1 1 0 0 0,0 1 0 0 0,0-1 1 0 0,0 0-1 0 0,0 0 0 0 0,0 1 0 0 0,0-1 0 0 0,-1 1 1 0 0,1 0-1 0 0,-1-1 0 0 0,0 1 0 0 0,1 0 1 0 0,-2 0-1 0 0,1 0 0 0 0,0 0 0 0 0,0 5 1 0 0,0-3 8 0 0,-1 1 0 0 0,-1-1 0 0 0,1 1 0 0 0,-1-1 0 0 0,0 1 0 0 0,0-1 0 0 0,-1 1 0 0 0,1-1 0 0 0,-5 8 0 0 0,-2 3 47 0 0,0-1 0 0 0,-2-1 0 0 0,1 1 0 0 0,-2-1-1 0 0,-19 20 1 0 0,1-8 79 0 0,-1-1-1 0 0,-1-1 1 0 0,-1-2 0 0 0,-54 28-1 0 0,43-25 21 0 0,43-25-253 0 0,0 0 1 0 0,-1 0-1 0 0,1 0 0 0 0,0 0 0 0 0,0 0 0 0 0,-1 0 0 0 0,1 0 0 0 0,0 0 0 0 0,0 1 0 0 0,0-1 0 0 0,-1 0 0 0 0,1 0 0 0 0,0 0 1 0 0,0 0-1 0 0,0 1 0 0 0,0-1 0 0 0,0 0 0 0 0,-1 0 0 0 0,1 0 0 0 0,0 1 0 0 0,0-1 0 0 0,0 0 0 0 0,0 0 0 0 0,0 0 0 0 0,0 1 1 0 0,0-1-1 0 0,0 0 0 0 0,0 0 0 0 0,0 1 0 0 0,0-1 0 0 0,0 0 0 0 0,0 0 0 0 0,0 0 0 0 0,0 1 0 0 0,0-1 0 0 0,0 0 1 0 0,0 0-1 0 0,0 1 0 0 0,0-1 0 0 0,0 0 0 0 0,0 0 0 0 0,0 0 0 0 0,0 1 0 0 0,0-1 0 0 0,1 0 0 0 0,-1 0 0 0 0,0 0 0 0 0,0 1 1 0 0,0-1-1 0 0,1 0 0 0 0,16 9-5 0 0,36 6-50 0 0,-41-13 59 0 0,27 9 122 0 0,0 1-1 0 0,-1 2 1 0 0,0 2 0 0 0,-1 1-1 0 0,-1 2 1 0 0,-1 1 0 0 0,59 46-1 0 0,-88-61-636 0 0,0-1 0 0 0,0 0 0 0 0,0 0 0 0 0,10 4 0 0 0,14 0-9260 0 0,-21-8 7331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3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23 696 0 0,'6'-7'1141'0'0,"-5"5"-561"0"0,0 1 0 0 0,0 0 0 0 0,0-1 0 0 0,0 1-1 0 0,1 0 1 0 0,-1 0 0 0 0,1 0 0 0 0,-1 0 0 0 0,0 0 0 0 0,1 0 0 0 0,0 0 0 0 0,2-1 1519 0 0,0 13 1011 0 0,-4-10-2984 0 0,0-1 0 0 0,1 1 1 0 0,-1 0-1 0 0,1 0 0 0 0,-1-1 1 0 0,0 1-1 0 0,0 0 0 0 0,1 0 1 0 0,-1 0-1 0 0,0-1 0 0 0,0 1 1 0 0,0 0-1 0 0,0 0 0 0 0,0 0 1 0 0,0 0-1 0 0,0 0 0 0 0,-1 1 1 0 0,-13 51 3544 0 0,8-37-3029 0 0,1 0 1 0 0,1 1 0 0 0,1-1 0 0 0,0 1-1 0 0,2 0 1 0 0,-1 27 0 0 0,3-39-548 0 0,-1-1 0 0 0,1 1 0 0 0,1 0-1 0 0,-1-1 1 0 0,1 1 0 0 0,-1-1 0 0 0,1 0 0 0 0,0 1 0 0 0,1-1 0 0 0,-1 0 0 0 0,1 0 0 0 0,0-1-1 0 0,4 6 1 0 0,0-3 32 0 0,-1 0-1 0 0,1-1 0 0 0,0 0 0 0 0,0 0 0 0 0,0 0 1 0 0,16 6-1 0 0,-3-3 108 0 0,2-1 1 0 0,-1-1 0 0 0,1 0-1 0 0,40 3 1 0 0,24 0-3130 0 0,-85-9 2126 0 0,8 11-1892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3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1 404 0 0,'0'2'13517'0'0,"0"19"-12720"0"0,8 35 3084 0 0,25 85 0 0 0,-4-21-1791 0 0,-11-42-669 0 0,4-1-1 0 0,41 101 0 0 0,-49-139-573 0 0,-2 1 0 0 0,13 77 0 0 0,-25-116-777 0 0,0-1-66 0 0,1 0-1 0 0,-1 0 0 0 0,0 0 1 0 0,0 0-1 0 0,0 0 0 0 0,0 0 1 0 0,0 0-1 0 0,1 0 0 0 0,-1 0 1 0 0,0 0-1 0 0,0 0 1 0 0,0 1-1 0 0,0-1 0 0 0,0 0 1 0 0,0 0-1 0 0,0 0 0 0 0,1 0 1 0 0,-1 0-1 0 0,0 0 0 0 0,0 0 1 0 0,0 1-1 0 0,0-1 1 0 0,0 0-1 0 0,0 0 0 0 0,0 0 1 0 0,0 0-1 0 0,0 0 0 0 0,0 1 1 0 0,0-1-1 0 0,0 0 0 0 0,0 0 1 0 0,0 0-1 0 0,0 0 0 0 0,0 0 1 0 0,0 1-1 0 0,0-1 1 0 0,0 0-1 0 0,0 0 0 0 0,0 0 1 0 0,0 0-1 0 0,0 0 0 0 0,0 1 1 0 0,0-1-1 0 0,0 0 0 0 0,0 0 1 0 0,0 0-1 0 0,0 0 1 0 0,0 0-1 0 0,-1 0 0 0 0,1 1 1 0 0,0-1-1 0 0,0 0 0 0 0,0 0 1 0 0,0 0-1 0 0,-5 7 168 0 0,4-7-139 0 0,-20 4 62 0 0,-453-15-222 0 0,-35 12 95 0 0,453-3 145 0 0,54 2-224 0 0,25 2-11658 0 0,-22-3 10917 0 0,10 2-2426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3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97 384 0 0,'2'-13'1966'0'0,"-2"10"-1713"0"0,-1 1 0 0 0,1-1-1 0 0,0 0 1 0 0,-1 0 0 0 0,1 1 0 0 0,-1-1-1 0 0,0 0 1 0 0,0 1 0 0 0,0-1 0 0 0,-1 1-1 0 0,1-1 1 0 0,0 1 0 0 0,-1-1 0 0 0,0 1-1 0 0,1 0 1 0 0,-1 0 0 0 0,-4-3 0 0 0,2 1 36 0 0,-1 1 0 0 0,1-1 0 0 0,-1 1 1 0 0,0 1-1 0 0,0-1 0 0 0,0 1 1 0 0,-1 0-1 0 0,-8-3 0 0 0,6 3-43 0 0,-1 0-1 0 0,0 1 1 0 0,0 0-1 0 0,0 0 1 0 0,0 0-1 0 0,0 1 1 0 0,0 1-1 0 0,0 0 1 0 0,0 0-1 0 0,0 0 1 0 0,-10 4-1 0 0,15-3-114 0 0,0 0 0 0 0,0-1 0 0 0,0 1 0 0 0,1 0 0 0 0,-1 1-1 0 0,1-1 1 0 0,-1 1 0 0 0,1 0 0 0 0,0 0 0 0 0,0 0 0 0 0,0 0 0 0 0,-3 4 0 0 0,5-5-77 0 0,1-1 0 0 0,-1 1 1 0 0,1-1-1 0 0,-1 0 1 0 0,1 1-1 0 0,-1-1 0 0 0,1 1 1 0 0,0-1-1 0 0,0 1 0 0 0,0-1 1 0 0,0 1-1 0 0,0 0 1 0 0,0-1-1 0 0,0 1 0 0 0,0-1 1 0 0,1 1-1 0 0,-1-1 1 0 0,0 1-1 0 0,1-1 0 0 0,0 0 1 0 0,-1 1-1 0 0,1-1 0 0 0,0 1 1 0 0,-1-1-1 0 0,1 0 1 0 0,0 0-1 0 0,0 0 0 0 0,0 1 1 0 0,0-1-1 0 0,0 0 1 0 0,1 0-1 0 0,-1 0 0 0 0,0 0 1 0 0,0-1-1 0 0,1 1 0 0 0,2 1 1 0 0,5 4 125 0 0,1 0 0 0 0,0-1 0 0 0,0 0 1 0 0,1-1-1 0 0,-1 0 0 0 0,19 4 0 0 0,-22-6-79 0 0,1-1 0 0 0,-1 0 0 0 0,1 0 0 0 0,-1-1 0 0 0,1 0 0 0 0,0 0 0 0 0,-1-1 1 0 0,1 0-1 0 0,-1 0 0 0 0,15-5 0 0 0,-21 6-82 0 0,0 0 0 0 0,0-1 0 0 0,1 1 0 0 0,-1-1 0 0 0,0 1 0 0 0,0-1 0 0 0,0 0 0 0 0,0 1 0 0 0,0-1 0 0 0,0 0 0 0 0,0 0 0 0 0,0 0 0 0 0,0 1 0 0 0,-1-1 0 0 0,1 0 0 0 0,0 0 0 0 0,0-1 0 0 0,-1 1 0 0 0,1 0 0 0 0,-1 0 0 0 0,1 0 0 0 0,-1 0 0 0 0,1 0 0 0 0,-1-1 0 0 0,1-1 0 0 0,-1 0 0 0 0,-1 1 0 0 0,1 0-1 0 0,0-1 1 0 0,-1 1-1 0 0,1 0 1 0 0,-1-1 0 0 0,0 1-1 0 0,0 0 1 0 0,0-1 0 0 0,0 1-1 0 0,0 0 1 0 0,-3-3-1 0 0,0-1 6 0 0,0 1-1 0 0,-1-1 0 0 0,0 1 0 0 0,0 0 0 0 0,0 0 0 0 0,0 1 0 0 0,-1 0 0 0 0,-10-6 0 0 0,13 8-14 0 0,-1 1-1 0 0,0 0 0 0 0,0 0 0 0 0,0 0 0 0 0,0 0 0 0 0,0 0 0 0 0,0 1 0 0 0,0 0 0 0 0,-5 0 0 0 0,7 0 5 0 0,1 0 0 0 0,-1 0 0 0 0,0 1 0 0 0,1-1 0 0 0,-1 0 0 0 0,1 1-1 0 0,-1-1 1 0 0,1 1 0 0 0,-1 0 0 0 0,1-1 0 0 0,0 1 0 0 0,-1 0 0 0 0,1 0-1 0 0,0 0 1 0 0,0 0 0 0 0,-1 0 0 0 0,1 0 0 0 0,0 0 0 0 0,0 0 0 0 0,0 1-1 0 0,0-1 1 0 0,1 0 0 0 0,-1 1 0 0 0,0-1 0 0 0,0 2 0 0 0,1-1 14 0 0,0-1 1 0 0,0 1-1 0 0,1-1 1 0 0,-1 1-1 0 0,1-1 1 0 0,-1 0-1 0 0,1 1 1 0 0,-1-1-1 0 0,1 0 1 0 0,0 1-1 0 0,0-1 1 0 0,0 0-1 0 0,0 0 1 0 0,0 0-1 0 0,0 0 1 0 0,0 0-1 0 0,0 0 0 0 0,0 0 1 0 0,0 0-1 0 0,1 0 1 0 0,-1 0-1 0 0,2 0 1 0 0,2 2 36 0 0,0 0 1 0 0,1 0-1 0 0,-1-1 1 0 0,1 0 0 0 0,-1 0-1 0 0,1-1 1 0 0,0 1-1 0 0,0-1 1 0 0,0-1-1 0 0,-1 1 1 0 0,1-1-1 0 0,0 0 1 0 0,0 0-1 0 0,9-2 1 0 0,-14 2-59 0 0,-1 0 0 0 0,1 0 0 0 0,-1 0 0 0 0,1 0 0 0 0,-1 0 0 0 0,0 0 0 0 0,1-1 0 0 0,-1 1 0 0 0,1 0 0 0 0,-1 0 0 0 0,0 0 0 0 0,1-1 0 0 0,-1 1 0 0 0,0 0 0 0 0,1 0 0 0 0,-1-1 0 0 0,0 1 0 0 0,1 0 0 0 0,-1 0 0 0 0,0-1 0 0 0,0 1 0 0 0,0-1 0 0 0,1 1 0 0 0,-1 0 1 0 0,0-1-1 0 0,0 1 0 0 0,0 0 0 0 0,1-1 0 0 0,-1 1 0 0 0,0-1 0 0 0,0 1 0 0 0,0 0 0 0 0,0-1 0 0 0,0 0 0 0 0,-7-15 84 0 0,-17-9-30 0 0,19 22-54 0 0,1-1 0 0 0,-2 1 0 0 0,1 0-1 0 0,0 1 1 0 0,-1-1 0 0 0,1 1 0 0 0,-1 0-1 0 0,0 1 1 0 0,1-1 0 0 0,-9 0 0 0 0,11 2-1 0 0,0-1 1 0 0,0 1-1 0 0,0 0 1 0 0,0 0-1 0 0,0 0 1 0 0,-1 0-1 0 0,1 0 1 0 0,0 1-1 0 0,0 0 1 0 0,0-1-1 0 0,0 1 1 0 0,1 0-1 0 0,-1 1 1 0 0,0-1-1 0 0,0 0 1 0 0,1 1-1 0 0,-1-1 1 0 0,0 1-1 0 0,1 0 1 0 0,0 0 0 0 0,-3 2-1 0 0,5-3 12 0 0,-1 0-1 0 0,1-1 1 0 0,-1 1-1 0 0,1 0 1 0 0,0-1 0 0 0,-1 1-1 0 0,1 0 1 0 0,0 0-1 0 0,-1-1 1 0 0,1 1 0 0 0,0 0-1 0 0,0 0 1 0 0,0-1-1 0 0,0 1 1 0 0,0 0-1 0 0,0 0 1 0 0,0 0 0 0 0,0-1-1 0 0,0 1 1 0 0,0 0-1 0 0,0 0 1 0 0,1-1 0 0 0,-1 1-1 0 0,0 0 1 0 0,0 0-1 0 0,2 1 1 0 0,17 18 373 0 0,-11-14-257 0 0,1 0 0 0 0,0-1 0 0 0,13 5-1 0 0,-7-4 18 0 0,1-2 0 0 0,-1 0-1 0 0,28 4 1 0 0,-35-7-93 0 0,-1 0 0 0 0,1-1 0 0 0,0 0 0 0 0,-1 0 0 0 0,1-1 0 0 0,0 0 0 0 0,-1 0 0 0 0,1-1 0 0 0,13-4 0 0 0,-20 6-53 0 0,0-1 0 0 0,0 1 1 0 0,0-1-1 0 0,0 1 1 0 0,0-1-1 0 0,0 1 1 0 0,0-1-1 0 0,-1 0 0 0 0,1 1 1 0 0,0-1-1 0 0,0 0 1 0 0,0 0-1 0 0,-1 0 1 0 0,1 1-1 0 0,-1-1 0 0 0,1 0 1 0 0,0 0-1 0 0,-1 0 1 0 0,1 0-1 0 0,-1 0 1 0 0,0 0-1 0 0,1 0 0 0 0,-1 0 1 0 0,0 0-1 0 0,0-1 1 0 0,0 1-1 0 0,0 0 1 0 0,1 0-1 0 0,-1 0 0 0 0,-1 0 1 0 0,1 0-1 0 0,0 0 1 0 0,0 0-1 0 0,0 0 1 0 0,-1 0-1 0 0,1 0 0 0 0,0 0 1 0 0,-1 0-1 0 0,1 0 1 0 0,-1 0-1 0 0,1 0 1 0 0,-1 0-1 0 0,0 0 0 0 0,1 0 1 0 0,-1 0-1 0 0,0 0 1 0 0,1 1-1 0 0,-1-1 1 0 0,0 0-1 0 0,-2 0 0 0 0,0-3-9 0 0,0 2-1 0 0,0-1 1 0 0,0 0-1 0 0,-1 1 1 0 0,1-1-1 0 0,-1 1 1 0 0,0 0-1 0 0,0 0 1 0 0,0 0-1 0 0,0 1 1 0 0,0 0-1 0 0,-6-2 1 0 0,4 3-1 0 0,0 0 0 0 0,1 0 0 0 0,-1 0 0 0 0,0 1 0 0 0,0 0 0 0 0,1 0 0 0 0,-1 1 0 0 0,0-1 0 0 0,-7 4 0 0 0,11-4 16 0 0,0 0 0 0 0,0 0 0 0 0,-1 1 1 0 0,1-1-1 0 0,1 0 0 0 0,-1 1 0 0 0,0-1 0 0 0,0 1 0 0 0,1 0 1 0 0,-1-1-1 0 0,0 1 0 0 0,1 0 0 0 0,0 0 0 0 0,-1 0 0 0 0,1 0 1 0 0,0 0-1 0 0,0 1 0 0 0,0-1 0 0 0,1 0 0 0 0,-1 0 0 0 0,0 1 1 0 0,1-1-1 0 0,0 0 0 0 0,-1 1 0 0 0,1 2 0 0 0,0-4 12 0 0,1 1 0 0 0,-1-1 0 0 0,1 0 0 0 0,-1 1 0 0 0,1-1 0 0 0,0 1 0 0 0,0-1-1 0 0,-1 0 1 0 0,1 0 0 0 0,0 1 0 0 0,0-1 0 0 0,0 0 0 0 0,0 0 0 0 0,1 0 0 0 0,-1 0 0 0 0,0 0-1 0 0,0 0 1 0 0,1 0 0 0 0,-1-1 0 0 0,0 1 0 0 0,1 0 0 0 0,1 0 0 0 0,35 12 303 0 0,-35-12-299 0 0,14 4 125 0 0,0-2 0 0 0,32 4 0 0 0,-42-7-111 0 0,-1 0-1 0 0,0 0 1 0 0,1 0-1 0 0,-1 0 1 0 0,0-1-1 0 0,0 0 0 0 0,1-1 1 0 0,-1 1-1 0 0,0-1 1 0 0,0 0-1 0 0,6-4 1 0 0,-10 6-36 0 0,-1-1 0 0 0,0 1 0 0 0,0-1 0 0 0,0 0 1 0 0,0 0-1 0 0,0 1 0 0 0,0-1 0 0 0,0 0 0 0 0,-1 0 1 0 0,1 0-1 0 0,0 0 0 0 0,0 0 0 0 0,-1 0 0 0 0,1 0 0 0 0,0 0 1 0 0,-1 0-1 0 0,1 0 0 0 0,-1 0 0 0 0,1-1 0 0 0,-1 1 1 0 0,0 0-1 0 0,0 0 0 0 0,1 0 0 0 0,-1-1 0 0 0,0 0 0 0 0,-1 0-4 0 0,1 0-1 0 0,-1 0 0 0 0,0 0 0 0 0,1 0 0 0 0,-1 0 1 0 0,0 0-1 0 0,0 0 0 0 0,0 1 0 0 0,-1-1 0 0 0,1 0 1 0 0,0 1-1 0 0,-1-1 0 0 0,-2-2 0 0 0,-4-2-25 0 0,0 0 0 0 0,0 0 0 0 0,-1 1 0 0 0,-18-9-1 0 0,18 10 13 0 0,0 1 0 0 0,0 1 0 0 0,0-1 0 0 0,0 1-1 0 0,-1 1 1 0 0,-14-1 0 0 0,21 2 12 0 0,-1 0 0 0 0,1-1 0 0 0,0 2 0 0 0,-1-1 0 0 0,1 0 0 0 0,0 1-1 0 0,-1 0 1 0 0,1-1 0 0 0,0 1 0 0 0,0 0 0 0 0,0 1 0 0 0,0-1 0 0 0,0 1 0 0 0,0-1 0 0 0,0 1 0 0 0,0 0 0 0 0,0 0-1 0 0,1 0 1 0 0,-1 0 0 0 0,1 1 0 0 0,-4 4 0 0 0,5-6 9 0 0,1-1 1 0 0,-1 1-1 0 0,1 0 0 0 0,0 0 1 0 0,0-1-1 0 0,-1 1 1 0 0,1 0-1 0 0,0 0 0 0 0,0-1 1 0 0,0 1-1 0 0,0 0 0 0 0,0 0 1 0 0,0 0-1 0 0,0 0 0 0 0,0-1 1 0 0,0 1-1 0 0,0 0 0 0 0,1 0 1 0 0,-1-1-1 0 0,0 1 0 0 0,0 0 1 0 0,1 0-1 0 0,-1-1 0 0 0,1 1 1 0 0,0 1-1 0 0,18 16 137 0 0,28 6 82 0 0,-34-20-151 0 0,1 0-1 0 0,-1-1 1 0 0,28 3 0 0 0,-37-5-58 0 0,-1-1 1 0 0,1 1-1 0 0,0-1 0 0 0,0 0 1 0 0,-1 0-1 0 0,1-1 0 0 0,0 1 0 0 0,-1-1 1 0 0,1 0-1 0 0,-1 0 0 0 0,1 0 1 0 0,-1 0-1 0 0,1 0 0 0 0,-1-1 1 0 0,0 0-1 0 0,1 0 0 0 0,-1 0 1 0 0,0 0-1 0 0,0 0 0 0 0,3-3 1 0 0,-6 4-18 0 0,0 0 1 0 0,0 0 0 0 0,0 1-1 0 0,1-1 1 0 0,-1 0 0 0 0,0 0-1 0 0,0 0 1 0 0,0 0 0 0 0,0 1-1 0 0,0-1 1 0 0,-1 0 0 0 0,1 0-1 0 0,0 0 1 0 0,0 0 0 0 0,0 1-1 0 0,-1-1 1 0 0,1 0 0 0 0,0 0-1 0 0,-1 1 1 0 0,1-1 0 0 0,-1 0 0 0 0,1 1-1 0 0,-1-1 1 0 0,1 0 0 0 0,-1 1-1 0 0,0-1 1 0 0,1 1 0 0 0,-1-1-1 0 0,1 1 1 0 0,-1-1 0 0 0,0 1-1 0 0,0-1 1 0 0,1 1 0 0 0,-1 0-1 0 0,0-1 1 0 0,-1 1 0 0 0,-30-14-137 0 0,-5 9-187 0 0,36 5 188 0 0,-1 0 1 0 0,0 0-1 0 0,1 0 0 0 0,-1 0 0 0 0,1 1 0 0 0,-1-1 0 0 0,1 0 0 0 0,-1 1 1 0 0,1-1-1 0 0,-1 1 0 0 0,1-1 0 0 0,0 1 0 0 0,-1 0 0 0 0,1-1 1 0 0,0 1-1 0 0,-1 0 0 0 0,1 0 0 0 0,0 0 0 0 0,0 0 0 0 0,-2 3 1 0 0,5 1-1441 0 0,2-1 631 0 0,-1 1 0 0 0,1-1 0 0 0,0 0-1 0 0,0 0 1 0 0,0 0 0 0 0,9 6 0 0 0,20 13-1851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3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95 232 0 0,'-15'-28'5643'0'0,"8"21"-5221"0"0,0 1 1 0 0,-1-1 0 0 0,0 2-1 0 0,0-1 1 0 0,0 1 0 0 0,-1 0 0 0 0,1 1-1 0 0,-1 0 1 0 0,0 0 0 0 0,0 1-1 0 0,-1 0 1 0 0,1 1 0 0 0,-1 0 0 0 0,0 0-1 0 0,1 1 1 0 0,-1 0 0 0 0,-14 1-1 0 0,15 0-324 0 0,-1 1-1 0 0,1 0 0 0 0,0 0 0 0 0,0 1 0 0 0,0 0 1 0 0,0 0-1 0 0,1 1 0 0 0,-1 0 0 0 0,0 1 0 0 0,1 0 1 0 0,0 0-1 0 0,0 1 0 0 0,0 0 0 0 0,1 0 0 0 0,0 1 0 0 0,0 0 1 0 0,0 0-1 0 0,-10 13 0 0 0,11-12 35 0 0,1 1 1 0 0,0 0-1 0 0,0 0 0 0 0,1 1 0 0 0,1-1 0 0 0,-1 1 1 0 0,1 0-1 0 0,-3 16 0 0 0,5-23-85 0 0,1 1-1 0 0,0-1 0 0 0,0 1 1 0 0,0-1-1 0 0,0 1 1 0 0,0-1-1 0 0,0 1 0 0 0,1-1 1 0 0,-1 1-1 0 0,1-1 1 0 0,0 1-1 0 0,0-1 1 0 0,0 1-1 0 0,0-1 0 0 0,0 0 1 0 0,0 0-1 0 0,1 1 1 0 0,-1-1-1 0 0,1 0 0 0 0,-1 0 1 0 0,1-1-1 0 0,0 1 1 0 0,0 0-1 0 0,0 0 0 0 0,0-1 1 0 0,0 1-1 0 0,0-1 1 0 0,0 0-1 0 0,1 0 1 0 0,-1 0-1 0 0,0 0 0 0 0,1 0 1 0 0,-1 0-1 0 0,1 0 1 0 0,4 0-1 0 0,2 1 19 0 0,1-1 0 0 0,-1 1 0 0 0,0-2 1 0 0,1 1-1 0 0,-1-2 0 0 0,0 1 0 0 0,1-1 0 0 0,-1 0 0 0 0,0-1 1 0 0,0 0-1 0 0,0-1 0 0 0,0 0 0 0 0,0 0 0 0 0,0-1 0 0 0,13-8 1 0 0,-16 9-32 0 0,0-1 1 0 0,-1 0 0 0 0,1 0 0 0 0,-1-1 0 0 0,0 1 0 0 0,0-1 0 0 0,-1 0 0 0 0,0-1 0 0 0,0 1 0 0 0,0-1 0 0 0,0 0 0 0 0,-1 0 0 0 0,0 0-1 0 0,0 0 1 0 0,0 0 0 0 0,-1-1 0 0 0,0 1 0 0 0,0-1 0 0 0,-1 0 0 0 0,0 1 0 0 0,0-14 0 0 0,-1 18 12 0 0,1 22 926 0 0,0-14-890 0 0,0 0 0 0 0,1 0-1 0 0,-1 0 1 0 0,1-1 0 0 0,1 1 0 0 0,-1 0 0 0 0,1-1 0 0 0,0 1 0 0 0,0-1-1 0 0,1 0 1 0 0,0 0 0 0 0,-1-1 0 0 0,2 1 0 0 0,4 4 0 0 0,0-1 65 0 0,1 1 1 0 0,0-2-1 0 0,1 1 1 0 0,-1-2 0 0 0,19 9-1 0 0,-15-9-262 0 0,1 0-1 0 0,0-2 1 0 0,1 0-1 0 0,-1 0 1 0 0,1-2-1 0 0,-1 0 1 0 0,28 0-1 0 0,-43-2-538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40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3 500 0 0,'-3'-2'4560'0'0,"-1"8"-1511"0"0,-2 23-43 0 0,-2 37-574 0 0,8-35-645 0 0,4 43-1 0 0,-3-65-1388 0 0,0 1 0 0 0,1-1 0 0 0,0 0 0 0 0,1 0 0 0 0,0 0 0 0 0,0-1 0 0 0,1 1-1 0 0,0-1 1 0 0,7 11 0 0 0,-10-18-293 0 0,0 1-1 0 0,0-1 0 0 0,0 0 1 0 0,0 1-1 0 0,1-1 0 0 0,-1 0 1 0 0,0 0-1 0 0,1 0 0 0 0,-1 0 1 0 0,1 0-1 0 0,-1 0 0 0 0,1 0 0 0 0,0 0 1 0 0,-1-1-1 0 0,1 1 0 0 0,0-1 1 0 0,0 1-1 0 0,-1-1 0 0 0,1 1 1 0 0,0-1-1 0 0,0 0 0 0 0,-1 0 1 0 0,1 0-1 0 0,0 0 0 0 0,0 0 1 0 0,0-1-1 0 0,1 0 0 0 0,6-1 98 0 0,-1-1 0 0 0,0-1 0 0 0,-1 1 0 0 0,15-10 0 0 0,-17 10-134 0 0,0 0 0 0 0,0 0 0 0 0,0 0 1 0 0,0 0-1 0 0,1 1 0 0 0,-1 0 0 0 0,1 0 0 0 0,0 0 0 0 0,-1 1 1 0 0,11-1-1 0 0,-7 3-41 0 0,0 1 0 0 0,-1 1 0 0 0,1 0 0 0 0,0 0 0 0 0,-1 0 0 0 0,0 1-1 0 0,0 1 1 0 0,0-1 0 0 0,0 1 0 0 0,-1 1 0 0 0,0-1 0 0 0,0 1 0 0 0,0 0 0 0 0,-1 1 0 0 0,0 0 0 0 0,0 0 0 0 0,0 0 0 0 0,-1 0 0 0 0,0 1 0 0 0,-1 0 0 0 0,5 11 0 0 0,-9-18-22 0 0,1 0 0 0 0,-1 0 0 0 0,0 1 0 0 0,0-1 0 0 0,0 0 1 0 0,0 0-1 0 0,0 0 0 0 0,0 1 0 0 0,0-1 0 0 0,0 0 0 0 0,-1 0 0 0 0,1 0 0 0 0,0 0 0 0 0,-1 0 0 0 0,1 1 0 0 0,-1-1 0 0 0,1 0 0 0 0,-1 0 0 0 0,1 0 1 0 0,-1 0-1 0 0,-1 1 0 0 0,0 1 4 0 0,-1-1 1 0 0,0 1 0 0 0,1-1-1 0 0,-1 0 1 0 0,0 1 0 0 0,-7 2-1 0 0,-2 1 4 0 0,-1 0 0 0 0,-22 5 0 0 0,2-2-142 0 0,0-3-1 0 0,0 0 1 0 0,0-2-1 0 0,-35 0 1 0 0,67-4-486 0 0,20 3-11621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36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126 149 144 0 0,'3'-3'537'0'0,"-1"0"-1"0"0,0-1 1 0 0,-1 1-1 0 0,1-1 1 0 0,0 0-1 0 0,-1 1 1 0 0,0-1-1 0 0,0 0 1 0 0,0 0-1 0 0,0 0 1 0 0,-1 0-1 0 0,1 0 1 0 0,-1 0-1 0 0,0 0 1 0 0,-1 0 0 0 0,1 0-1 0 0,0 0 1 0 0,-1 0-1 0 0,0 0 1 0 0,0 0-1 0 0,0 1 1 0 0,-3-6-1 0 0,3 6-394 0 0,-1 1-1 0 0,1-1 0 0 0,-1 1 1 0 0,0 0-1 0 0,0 0 1 0 0,1 0-1 0 0,-1 0 0 0 0,-1 0 1 0 0,1 0-1 0 0,0 1 0 0 0,0-1 1 0 0,-1 1-1 0 0,1-1 0 0 0,-1 1 1 0 0,1 0-1 0 0,-1 0 1 0 0,1 0-1 0 0,-1 0 0 0 0,0 1 1 0 0,1-1-1 0 0,-1 1 0 0 0,0-1 1 0 0,0 1-1 0 0,1 0 1 0 0,-1 0-1 0 0,0 0 0 0 0,0 1 1 0 0,0-1-1 0 0,1 1 0 0 0,-1-1 1 0 0,0 1-1 0 0,1 0 1 0 0,-4 1-1 0 0,3 0 41 0 0,-1 0 1 0 0,1 0-1 0 0,0 0 1 0 0,-1 0-1 0 0,1 0 1 0 0,0 0-1 0 0,1 1 0 0 0,-1 0 1 0 0,0-1-1 0 0,1 1 1 0 0,-1 0-1 0 0,1 1 1 0 0,0-1-1 0 0,0 0 0 0 0,0 0 1 0 0,1 1-1 0 0,-1-1 1 0 0,-1 7-1 0 0,3-9-127 0 0,0 0 0 0 0,0 0 0 0 0,0 0 0 0 0,0 0-1 0 0,0 1 1 0 0,0-1 0 0 0,0 0 0 0 0,1 0 0 0 0,-1 0 0 0 0,0 0 0 0 0,1 0-1 0 0,-1 0 1 0 0,1 0 0 0 0,-1 0 0 0 0,1 0 0 0 0,-1 0 0 0 0,1 0-1 0 0,0 0 1 0 0,0 0 0 0 0,-1-1 0 0 0,1 1 0 0 0,2 1 0 0 0,18 15 715 0 0,-14-13-621 0 0,1-1 0 0 0,0 0 0 0 0,-1 0 0 0 0,1 0 0 0 0,0-1 0 0 0,1 0 0 0 0,-1-1 0 0 0,0 0 0 0 0,1 0 0 0 0,-1-1 0 0 0,0 0 0 0 0,16-2 0 0 0,-18 2-77 0 0,0-1 1 0 0,0-1-1 0 0,0 1 0 0 0,0-1 0 0 0,0 0 1 0 0,0-1-1 0 0,-1 1 0 0 0,7-5 1 0 0,-9 6-44 0 0,0-1 1 0 0,-1 0 0 0 0,1-1 0 0 0,-1 1 0 0 0,1 0-1 0 0,-1-1 1 0 0,0 1 0 0 0,0-1 0 0 0,0 1-1 0 0,0-1 1 0 0,-1 0 0 0 0,1 0 0 0 0,-1 0-1 0 0,0 0 1 0 0,2-6 0 0 0,-2 7-18 0 0,-1 0 0 0 0,0-1 0 0 0,1 1-1 0 0,-1 0 1 0 0,0 0 0 0 0,0-1 0 0 0,-1 1 0 0 0,1 0 0 0 0,0-1-1 0 0,-1 1 1 0 0,1 0 0 0 0,-1 0 0 0 0,0 0 0 0 0,0-1 0 0 0,0 1-1 0 0,0 0 1 0 0,0 0 0 0 0,0 0 0 0 0,0 0 0 0 0,-3-2 0 0 0,1 1-8 0 0,0 0 1 0 0,0 0-1 0 0,0 0 1 0 0,-1 1-1 0 0,1 0 1 0 0,-1-1-1 0 0,0 1 1 0 0,1 1-1 0 0,-1-1 1 0 0,0 0-1 0 0,-5 0 1 0 0,6 1 4 0 0,0-1 1 0 0,0 2 0 0 0,-1-1 0 0 0,1 0 0 0 0,0 1-1 0 0,0-1 1 0 0,-1 1 0 0 0,1 0 0 0 0,0 0-1 0 0,-1 0 1 0 0,1 1 0 0 0,0-1 0 0 0,0 1 0 0 0,-1 0-1 0 0,1 0 1 0 0,0 0 0 0 0,0 0 0 0 0,0 0 0 0 0,0 1-1 0 0,0-1 1 0 0,1 1 0 0 0,-1 0 0 0 0,0 0 0 0 0,1 0-1 0 0,-1 0 1 0 0,1 0 0 0 0,-1 1 0 0 0,1-1 0 0 0,0 1-1 0 0,0-1 1 0 0,-1 4 0 0 0,2-4 12 0 0,1-1 0 0 0,-1 0 0 0 0,1 0 0 0 0,-1 1 1 0 0,1-1-1 0 0,0 1 0 0 0,0-1 0 0 0,0 0 0 0 0,0 1 0 0 0,0-1 0 0 0,0 1 0 0 0,0-1 0 0 0,0 0 0 0 0,0 1 1 0 0,1-1-1 0 0,-1 0 0 0 0,0 1 0 0 0,1-1 0 0 0,-1 0 0 0 0,1 1 0 0 0,0-1 0 0 0,-1 0 0 0 0,1 0 0 0 0,1 2 1 0 0,0-1 13 0 0,1 1 0 0 0,0-1 1 0 0,-1 0-1 0 0,1 0 1 0 0,0 0-1 0 0,0 0 1 0 0,0-1-1 0 0,0 1 1 0 0,6 1-1 0 0,2 1 33 0 0,0-1 0 0 0,0 0 0 0 0,0-1 0 0 0,0-1 0 0 0,16 1 0 0 0,-23-2-66 0 0,0 0 1 0 0,1-1 0 0 0,-1 0-1 0 0,1 0 1 0 0,-1 0-1 0 0,0 0 1 0 0,4-2 0 0 0,-6 2-19 0 0,0 0 1 0 0,0 0 0 0 0,0 0 0 0 0,-1 0 0 0 0,1 0-1 0 0,-1 0 1 0 0,1 0 0 0 0,0 0 0 0 0,-1-1 0 0 0,0 1-1 0 0,1 0 1 0 0,-1-1 0 0 0,0 0 0 0 0,0 1 0 0 0,0-1 0 0 0,0 0-1 0 0,1-2 1 0 0,-2 3 7 0 0,1 0-1 0 0,-1 0 1 0 0,0-1-1 0 0,0 1 1 0 0,0 0-1 0 0,0-1 1 0 0,-1 1-1 0 0,1 0 1 0 0,0 0-1 0 0,-1 0 1 0 0,1-1-1 0 0,0 1 1 0 0,-1 0-1 0 0,1 0 1 0 0,-1 0-1 0 0,0 0 1 0 0,1 0 0 0 0,-1 0-1 0 0,0 0 1 0 0,0 0-1 0 0,1 0 1 0 0,-1 0-1 0 0,0 0 1 0 0,0 0-1 0 0,0 0 1 0 0,0 1-1 0 0,0-1 1 0 0,-1 0-1 0 0,1 1 1 0 0,0-1-1 0 0,0 1 1 0 0,0-1-1 0 0,0 1 1 0 0,-1 0-1 0 0,-1-1 1 0 0,-3-1-12 0 0,0 0 0 0 0,-1 1 1 0 0,1 0-1 0 0,-1 0 0 0 0,-8 0 1 0 0,8 1 10 0 0,0 0-1 0 0,0 1 1 0 0,0 0 0 0 0,0 0 0 0 0,1 1-1 0 0,-1 0 1 0 0,0 0 0 0 0,1 1 0 0 0,-8 3-1 0 0,11-4 39 0 0,-1 0-1 0 0,1 0 0 0 0,0 0 0 0 0,0 0 0 0 0,1 0 0 0 0,-1 1 1 0 0,0-1-1 0 0,1 1 0 0 0,-1 0 0 0 0,1 0 0 0 0,0 0 0 0 0,0 0 0 0 0,0 0 1 0 0,1 0-1 0 0,-1 1 0 0 0,1-1 0 0 0,-1 0 0 0 0,1 1 0 0 0,-1 3 1 0 0,2-5-11 0 0,1-1 0 0 0,-1 0 0 0 0,0 1 1 0 0,0-1-1 0 0,1 1 0 0 0,-1-1 0 0 0,0 0 1 0 0,1 0-1 0 0,-1 1 0 0 0,1-1 0 0 0,0 0 1 0 0,-1 0-1 0 0,1 1 0 0 0,0-1 0 0 0,0 0 1 0 0,0 0-1 0 0,0 0 0 0 0,0 0 1 0 0,0 0-1 0 0,0 0 0 0 0,0-1 0 0 0,0 1 1 0 0,1 0-1 0 0,-1 0 0 0 0,0-1 0 0 0,0 1 1 0 0,1-1-1 0 0,2 1 0 0 0,38 11 299 0 0,-34-11-273 0 0,0-1 0 0 0,0 1 0 0 0,0-2 0 0 0,0 1-1 0 0,0-1 1 0 0,14-3 0 0 0,-18 3-53 0 0,0 0 0 0 0,-1 0 0 0 0,1-1 0 0 0,-1 1 0 0 0,1-1 0 0 0,-1 0 0 0 0,0 0 0 0 0,0 0 0 0 0,1 0 0 0 0,-1 0 0 0 0,-1-1 0 0 0,1 0 0 0 0,0 1 0 0 0,-1-1 0 0 0,5-7 0 0 0,-7 10 4 0 0,1-1-1 0 0,-1 1 1 0 0,0-1-1 0 0,0 0 1 0 0,1 1-1 0 0,-1-1 1 0 0,0 0-1 0 0,0 1 1 0 0,0-1-1 0 0,0 0 1 0 0,0 1-1 0 0,0-1 1 0 0,0 0-1 0 0,0 1 0 0 0,0-1 1 0 0,0 0-1 0 0,0 1 1 0 0,0-1-1 0 0,-1 0 1 0 0,1 1-1 0 0,0-1 1 0 0,0 0-1 0 0,-1 1 1 0 0,1-1-1 0 0,0 1 1 0 0,-1-1-1 0 0,1 0 1 0 0,-1 1-1 0 0,1-1 1 0 0,-1 1-1 0 0,1-1 1 0 0,-1 1-1 0 0,1 0 1 0 0,-1-1-1 0 0,1 1 1 0 0,-1-1-1 0 0,-1 1 1 0 0,1-1-3 0 0,-1 0 0 0 0,0 0 1 0 0,0 0-1 0 0,0 0 1 0 0,0 1-1 0 0,0-1 1 0 0,0 1-1 0 0,0-1 0 0 0,0 1 1 0 0,0 0-1 0 0,-4 0 1 0 0,-5 2-10 0 0,0 0-1 0 0,0 0 1 0 0,1 2 0 0 0,-1-1 0 0 0,-13 7 0 0 0,19-7 9 0 0,0-1 1 0 0,0 1-1 0 0,1 0 0 0 0,-1 1 0 0 0,1-1 0 0 0,0 1 0 0 0,0-1 0 0 0,0 1 1 0 0,0 0-1 0 0,0 1 0 0 0,1-1 0 0 0,-5 9 0 0 0,8-12 8 0 0,-1-1-1 0 0,1 0 1 0 0,0 1 0 0 0,0-1-1 0 0,0 1 1 0 0,0-1-1 0 0,0 0 1 0 0,0 1 0 0 0,-1-1-1 0 0,1 1 1 0 0,0-1-1 0 0,0 0 1 0 0,0 1-1 0 0,0-1 1 0 0,0 1 0 0 0,0-1-1 0 0,1 0 1 0 0,-1 1-1 0 0,0-1 1 0 0,0 1 0 0 0,0-1-1 0 0,0 0 1 0 0,0 1-1 0 0,1-1 1 0 0,-1 1-1 0 0,0-1 1 0 0,0 0 0 0 0,0 1-1 0 0,1-1 1 0 0,-1 0-1 0 0,0 0 1 0 0,1 1 0 0 0,-1-1-1 0 0,0 0 1 0 0,1 1-1 0 0,19 5 23 0 0,21-6-2 0 0,-33-1-12 0 0,0-1 0 0 0,0 1 0 0 0,0-1 0 0 0,0-1 0 0 0,13-5 0 0 0,-19 7-10 0 0,0 1-1 0 0,0-1 0 0 0,0-1 0 0 0,0 1 1 0 0,0 0-1 0 0,0 0 0 0 0,0-1 1 0 0,-1 1-1 0 0,1-1 0 0 0,-1 0 0 0 0,1 1 1 0 0,-1-1-1 0 0,1 0 0 0 0,-1 0 1 0 0,0 0-1 0 0,0 0 0 0 0,0 0 0 0 0,0 0 1 0 0,0 0-1 0 0,-1 0 0 0 0,1 0 0 0 0,0-1 1 0 0,-1 1-1 0 0,1-4 0 0 0,-2 5-8 0 0,1 0-1 0 0,-1 0 1 0 0,1 0 0 0 0,-1-1-1 0 0,1 1 1 0 0,-1 0-1 0 0,0 0 1 0 0,1 0 0 0 0,-1 0-1 0 0,0 0 1 0 0,0 0-1 0 0,0 0 1 0 0,0 0 0 0 0,0 0-1 0 0,0 0 1 0 0,0 1-1 0 0,0-1 1 0 0,0 0 0 0 0,0 1-1 0 0,0-1 1 0 0,-1 1-1 0 0,1-1 1 0 0,0 1 0 0 0,0-1-1 0 0,-3 1 1 0 0,-1-2-352 0 0,1 1 0 0 0,0 0 0 0 0,-1 1 1 0 0,1-1-1 0 0,-1 1 0 0 0,-7 0 0 0 0,7 1 306 0 0,-10 6-9559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39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360 100 332 0 0,'10'-18'6538'0'0,"-10"16"-6197"0"0,0 0-1 0 0,0 0 1 0 0,0 0 0 0 0,0 0 0 0 0,-1 0-1 0 0,1 0 1 0 0,0 0 0 0 0,-1 0 0 0 0,0 0-1 0 0,1 0 1 0 0,-1 0 0 0 0,0 0 0 0 0,0 0-1 0 0,0 0 1 0 0,0 1 0 0 0,-1-1 0 0 0,1 0-1 0 0,0 1 1 0 0,-1-1 0 0 0,1 1 0 0 0,-1-1-1 0 0,1 1 1 0 0,-1 0 0 0 0,0 0 0 0 0,1 0-1 0 0,-1 0 1 0 0,0 0 0 0 0,0 0 0 0 0,-3-1-1 0 0,-7-4 499 0 0,-1 1 0 0 0,0 0 1 0 0,-15-3-1 0 0,15 5-444 0 0,1 1 1 0 0,0 1 0 0 0,0 0 0 0 0,-1 0-1 0 0,1 2 1 0 0,0-1 0 0 0,0 2 0 0 0,-1-1-1 0 0,1 2 1 0 0,-16 4 0 0 0,21-5-210 0 0,0 0 0 0 0,0 1 0 0 0,0 0 0 0 0,0 0 1 0 0,0 1-1 0 0,1 0 0 0 0,0 0 0 0 0,-1 0 0 0 0,1 1 0 0 0,1 0 0 0 0,-1 0 1 0 0,1 0-1 0 0,0 1 0 0 0,0 0 0 0 0,1 0 0 0 0,-1 0 0 0 0,1 0 0 0 0,-3 8 1 0 0,6-11-115 0 0,0 0 0 0 0,0-1 0 0 0,0 1 1 0 0,1 0-1 0 0,-1 0 0 0 0,1 0 0 0 0,-1 0 1 0 0,1 0-1 0 0,0-1 0 0 0,0 1 0 0 0,1 0 1 0 0,-1 0-1 0 0,0 0 0 0 0,1 0 0 0 0,0 0 1 0 0,0-1-1 0 0,1 5 0 0 0,1-2 5 0 0,-1-1 0 0 0,1 0-1 0 0,0 0 1 0 0,0 0 0 0 0,0 0-1 0 0,1-1 1 0 0,-1 1 0 0 0,1-1-1 0 0,6 4 1 0 0,4 2 65 0 0,1 0 0 0 0,0-1 0 0 0,0-1 0 0 0,32 10 0 0 0,-29-12-28 0 0,0 0 1 0 0,1-1-1 0 0,-1-1 0 0 0,1 0 0 0 0,29-1 1 0 0,-39-2-94 0 0,0-1 1 0 0,0 0-1 0 0,0 0 0 0 0,0-1 1 0 0,0 0-1 0 0,-1 0 1 0 0,1-1-1 0 0,-1 0 0 0 0,0-1 1 0 0,0 1-1 0 0,0-2 1 0 0,0 1-1 0 0,12-11 1 0 0,-17 13-25 0 0,-1 1 0 0 0,0-1 1 0 0,0 0-1 0 0,-1 0 1 0 0,1 0-1 0 0,0 0 1 0 0,-1-1-1 0 0,1 1 0 0 0,-1 0 1 0 0,0-1-1 0 0,0 1 1 0 0,0 0-1 0 0,0-1 0 0 0,0 0 1 0 0,0 1-1 0 0,-1-1 1 0 0,1 1-1 0 0,-1-1 1 0 0,1-4-1 0 0,-2 3-19 0 0,1 1-1 0 0,-1-1 1 0 0,0 0 0 0 0,0 1 0 0 0,0-1 0 0 0,-1 1-1 0 0,1-1 1 0 0,-1 1 0 0 0,0 0 0 0 0,0-1-1 0 0,0 1 1 0 0,-4-4 0 0 0,-2-2-109 0 0,-1 0 0 0 0,0 1 0 0 0,0 0 0 0 0,-1 0 0 0 0,-1 1 0 0 0,1 0 0 0 0,-15-6 0 0 0,2 3-695 0 0,-1 0-1 0 0,-41-9 1 0 0,16 7-5603 0 0,47 12 5964 0 0,-5-3-3095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36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38 536 0 0,'-9'-11'10648'0'0,"17"8"-9601"0"0,0 1-1 0 0,0-1 0 0 0,0 1 1 0 0,17-2-1 0 0,7 2 491 0 0,33 2-1 0 0,-29 1-596 0 0,59-1 378 0 0,341-7 3082 0 0,-376 5-3309 0 0,-58 2-992 0 0,-2-1-130 0 0,1 1 0 0 0,-1 0 0 0 0,1 0-1 0 0,-1 0 1 0 0,0-1 0 0 0,1 1 0 0 0,-1 0 0 0 0,1 0-1 0 0,-1 0 1 0 0,1 0 0 0 0,-1 0 0 0 0,0 0 0 0 0,1 0-1 0 0,-1 0 1 0 0,1 0 0 0 0,-1 0 0 0 0,1 0 0 0 0,-1 0 0 0 0,1 0-1 0 0,-1 0 1 0 0,0 0 0 0 0,1 1 0 0 0,-1-1 0 0 0,1 0-1 0 0,-1 0 1 0 0,0 0 0 0 0,1 1 0 0 0,-1-1 0 0 0,0 0-1 0 0,1 0 1 0 0,-1 1 0 0 0,0-1 0 0 0,1 1 0 0 0,9 4-3388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8:4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6 396 0 0,'-10'-3'11293'0'0,"65"8"-8972"0"0,1-3 0 0 0,81-6 0 0 0,-3-1 183 0 0,-113 11-3511 0 0,-10 2-7002 0 0,-8-5 5930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09T16:39:20.50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9:31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763 17 124 0 0,'0'0'1264'0'0,"3"0"-485"0"0,26-1 1042 0 0,-1 2 0 0 0,57 9 1 0 0,3 1-612 0 0,617 27 3928 0 0,-321-20-4173 0 0,769 15 483 0 0,-812-32-1311 0 0,256-1 3 0 0,157-25-21 0 0,-121 1 357 0 0,-620 24-441 0 0,508-27 1736 0 0,-462 23 512 0 0,-58 4-2168 0 0,5 0 113 0 0,-5 0-198 0 0,0 0 0 0 0,0 0 1 0 0,1-1-1 0 0,-1 1 0 0 0,0 0 0 0 0,0 0 0 0 0,0 0 1 0 0,0 1-1 0 0,1-1 0 0 0,-1 0 0 0 0,0 0 0 0 0,0 1 1 0 0,0-1-1 0 0,0 0 0 0 0,0 1 0 0 0,0-1 0 0 0,0 1 1 0 0,0-1-1 0 0,2 2 0 0 0,-6 24 99 0 0,2-23-115 0 0,-3 38 64 0 0,-4 37 90 0 0,3 100-1 0 0,5-140-98 0 0,23 251 244 0 0,1 0-28 0 0,-10 126-102 0 0,7-48-13 0 0,13-161-5 0 0,-2-19 132 0 0,-28-147-215 0 0,-1 0 1 0 0,-6 66 0 0 0,-17 79 41 0 0,-2 27-57 0 0,20 102 50 0 0,16-151-3 0 0,11 300 196 0 0,-20 47 44 0 0,-6-321-275 0 0,-1-144-57 0 0,16 497 404 0 0,66 197-75 0 0,-33-218-203 0 0,-40-423-130 0 0,-1-15 376 0 0,-6-81-338 0 0,-7 6 66 0 0,7-7-110 0 0,-1 0 1 0 0,0 0-1 0 0,0 0 1 0 0,0 0-1 0 0,1 0 1 0 0,-1 0-1 0 0,0 0 0 0 0,0-1 1 0 0,0 1-1 0 0,0 0 1 0 0,-1-1-1 0 0,1 1 1 0 0,0 0-1 0 0,0-1 1 0 0,0 1-1 0 0,0-1 1 0 0,-1 0-1 0 0,1 1 0 0 0,0-1 1 0 0,-1 0-1 0 0,-1 0 1 0 0,-50 3 44 0 0,1-3 1 0 0,-79-10-1 0 0,60 3-37 0 0,-679-63-5 0 0,-349-22-361 0 0,60 26 131 0 0,401-6 187 0 0,403 42 22 0 0,-880-68-26 0 0,594 59 69 0 0,259 25 551 0 0,259 13-557 0 0,0 1 0 0 0,0-1 0 0 0,0 0 0 0 0,0 0 0 0 0,1 0 0 0 0,-1 0 1 0 0,0 0-1 0 0,0 0 0 0 0,1-1 0 0 0,-1 0 0 0 0,1 1 0 0 0,-1-1 0 0 0,1 0 1 0 0,0 0-1 0 0,0 0 0 0 0,0-1 0 0 0,0 1 0 0 0,0 0 0 0 0,0-1 0 0 0,0 1 1 0 0,1-1-1 0 0,-2-3 0 0 0,-5-10-7 0 0,1 1 1 0 0,-8-29-1 0 0,10 29 12 0 0,-49-169 62 0 0,-27-186-33 0 0,31 121-53 0 0,23 115-23 0 0,-9-141 0 0 0,9-138-23 0 0,14 170 29 0 0,-20-130-53 0 0,-5-93 24 0 0,35 387 25 0 0,-2-340-89 0 0,19-232-204 0 0,-15 570 249 0 0,-14-537-223 0 0,4 303 43 0 0,13 192-148 0 0,31-214 1 0 0,-16 233 188 0 0,54-176-1 0 0,-58 233-548 0 0,-13 46 655 0 0,69 2-206 0 0,0-4 81 0 0,74-11 0 0 0,39-3 237 0 0,23 8 46 0 0,-179 2 408 0 0,-9 3-3027 0 0,-6 3-5242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9:32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999 1 172 0 0,'-169'224'1969'0'0,"-28"34"-966"0"0,-222 198-157 0 0,232-269-2928 0 0,161-162 1406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9:33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2392 0 12 0 0,'-3'1'317'0'0,"-8"5"12"0"0,-1 0 1 0 0,2 1-1 0 0,-1 0 1 0 0,1 0-1 0 0,0 1 0 0 0,-12 12 1 0 0,-8 7 117 0 0,-257 236 1507 0 0,-21 61-1054 0 0,147-147-606 0 0,-305 326 153 0 0,221-245-339 0 0,-7 5 7 0 0,-72 77-82 0 0,198-186-423 0 0,105-124-360 0 0,2 1 0 0 0,1 0 1 0 0,-21 49-1 0 0,32-64 138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9:33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4170 1 28 0 0,'0'0'731'0'0,"-3"3"-273"0"0,-196 208 2678 0 0,106-117-2686 0 0,-446 468 1148 0 0,263-291-1180 0 0,76-77-180 0 0,-667 619 240 0 0,532-498-413 0 0,139-128-61 0 0,-758 771-161 0 0,703-675-778 0 0,205-233 459 0 0,-69 83-409 0 0,97-111 420 0 0,2 1-1 0 0,1 1 1 0 0,1 0-1 0 0,-12 29 1 0 0,20-34-439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9:34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2061 1 324 0 0,'-14'25'952'0'0,"-1"-1"-1"0"0,-1-1 1 0 0,-35 39-1 0 0,-65 57 633 0 0,78-82-1227 0 0,-901 830 3247 0 0,298-278-3096 0 0,620-569-585 0 0,-21 20-416 0 0,1 1 0 0 0,2 3 0 0 0,-34 48 0 0 0,60-66-1869 0 0,12-17 1370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9:23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1 212 0 0,'-1'-1'218'0'0,"0"1"0"0"0,0 0-1 0 0,0 0 1 0 0,0 0 0 0 0,0 1 0 0 0,1-1-1 0 0,-1 0 1 0 0,0 0 0 0 0,0 0 0 0 0,0 1 0 0 0,0-1-1 0 0,1 0 1 0 0,-1 1 0 0 0,0-1 0 0 0,0 1-1 0 0,1-1 1 0 0,-1 1 0 0 0,0-1 0 0 0,1 1-1 0 0,-1-1 1 0 0,0 1 0 0 0,1 0 0 0 0,-1-1 0 0 0,0 2-1 0 0,1-1-15 0 0,1 0 0 0 0,-1 0-1 0 0,0-1 1 0 0,1 1-1 0 0,-1 0 1 0 0,1 0-1 0 0,0-1 1 0 0,-1 1 0 0 0,1-1-1 0 0,0 1 1 0 0,-1 0-1 0 0,1-1 1 0 0,0 1-1 0 0,-1-1 1 0 0,1 1 0 0 0,0-1-1 0 0,0 0 1 0 0,1 1-1 0 0,45 16 1972 0 0,162 21 49 0 0,215 10-1 0 0,-224-28-1492 0 0,384 14 601 0 0,0-34 20 0 0,800-5 86 0 0,6-4-918 0 0,-974 7-461 0 0,55-2 28 0 0,446-38 439 0 0,-396 31 275 0 0,-481 9-1713 0 0,-59-3-4991 0 0,-12 1 3217 0 0,-12-1 386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9:24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3 272 0 0,'16'-2'4513'0'0,"-7"18"-3633"0"0,-1 0 0 0 0,0 0 0 0 0,-1 1 0 0 0,0 0 0 0 0,-2 0 0 0 0,7 34 0 0 0,0-4-146 0 0,-11-41-658 0 0,82 305 2998 0 0,-26 6-1112 0 0,-19 179-21 0 0,-35-329-1368 0 0,-19 165-1 0 0,-51 1002 828 0 0,64-1247-1351 0 0,1-17-13 0 0,6 564 253 0 0,-2-602-241 0 0,1-1 0 0 0,2 0 1 0 0,0 0-1 0 0,12 34 0 0 0,-14-57-36 0 0,0 1-1 0 0,1-1 1 0 0,0 0 0 0 0,0 0-1 0 0,1 0 1 0 0,0-1 0 0 0,1 1-1 0 0,-1-1 1 0 0,1-1 0 0 0,1 1-1 0 0,-1-1 1 0 0,1 0 0 0 0,0 0-1 0 0,0-1 1 0 0,1 0 0 0 0,0 0-1 0 0,0-1 1 0 0,0 0 0 0 0,9 3-1 0 0,14 3 4 0 0,1-1-1 0 0,-1-2 1 0 0,65 6-1 0 0,101-6 46 0 0,-142-6-56 0 0,260 2 51 0 0,238 6 85 0 0,-529-8-133 0 0,336 16 127 0 0,-14 6 31 0 0,179 13 228 0 0,-215-14-157 0 0,862 38 473 0 0,-841-47-618 0 0,1179 59 434 0 0,-1285-58-438 0 0,758 37 788 0 0,-592-28 143 0 0,-374-21-1177 0 0,-27-5-2849 0 0,-23-9-4437 0 0,19 1 4688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40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1 235 212 0 0,'1'-1'349'0'0,"0"0"0"0"0,1 0 0 0 0,0 0 0 0 0,-1 0 0 0 0,1 0 0 0 0,-1 1-1 0 0,1-1 1 0 0,0 1 0 0 0,0-1 0 0 0,-1 1 0 0 0,1 0 0 0 0,0-1 0 0 0,0 1 0 0 0,-1 0 0 0 0,1 0 0 0 0,0 0 0 0 0,0 1-1 0 0,0-1 1 0 0,-1 0 0 0 0,1 1 0 0 0,0-1 0 0 0,-1 1 0 0 0,1-1 0 0 0,0 1 0 0 0,-1 0 0 0 0,3 1 0 0 0,5 3 441 0 0,0 0 1 0 0,0 1-1 0 0,10 9 0 0 0,-9-8-74 0 0,26 25 1274 0 0,-1 0 0 0 0,-2 2 0 0 0,33 43 0 0 0,59 61 3826 0 0,-124-137-5716 0 0,0 0 0 0 0,0 0-1 0 0,0 0 1 0 0,0 0 0 0 0,0 0 0 0 0,0 0 0 0 0,1 0 0 0 0,-1 0-1 0 0,0 0 1 0 0,0-1 0 0 0,1 1 0 0 0,-1 0 0 0 0,0-1 0 0 0,1 1 0 0 0,-1-1-1 0 0,0 0 1 0 0,1 1 0 0 0,-1-1 0 0 0,1 0 0 0 0,-1 0 0 0 0,1 0-1 0 0,-1 0 1 0 0,0 0 0 0 0,1 0 0 0 0,-1 0 0 0 0,3-1 0 0 0,-1-1-22 0 0,-1 0 0 0 0,0 0 0 0 0,0 0 0 0 0,0 0 0 0 0,0 0 0 0 0,0-1 0 0 0,0 1 0 0 0,0-1 0 0 0,-1 1 1 0 0,0-1-1 0 0,1 0 0 0 0,0-3 0 0 0,27-66 192 0 0,-4-1 1 0 0,22-106-1 0 0,-45 170-260 0 0,39-198-1088 0 0,-41 206 941 0 0,0 0 0 0 0,0 0 0 0 0,0 0 0 0 0,0 0 0 0 0,1 0-1 0 0,-1 0 1 0 0,0 0 0 0 0,1 0 0 0 0,-1 0 0 0 0,0 0 0 0 0,1 1 0 0 0,-1-1 0 0 0,1 0-1 0 0,-1 0 1 0 0,1 0 0 0 0,0 1 0 0 0,-1-1 0 0 0,1 0 0 0 0,0 0 0 0 0,-1 1 0 0 0,1-1-1 0 0,0 1 1 0 0,0-1 0 0 0,-1 1 0 0 0,1-1 0 0 0,0 1 0 0 0,0-1 0 0 0,0 1 0 0 0,0 0 0 0 0,0-1-1 0 0,1 1 1 0 0,1 0-928 0 0,1 0 0 0 0,-1 1 0 0 0,0-1 0 0 0,1 1 0 0 0,-1 0 0 0 0,0 0 0 0 0,7 2 0 0 0,7 4-1994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9:26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1 156 0 0,'0'0'129'0'0,"-1"0"0"0"0,1 0 0 0 0,0 0 1 0 0,-1 0-1 0 0,1 1 0 0 0,0-1 0 0 0,-1 0 0 0 0,1 0 0 0 0,0 1 0 0 0,-1-1 1 0 0,1 0-1 0 0,0 1 0 0 0,0-1 0 0 0,-1 0 0 0 0,1 1 0 0 0,0-1 0 0 0,0 0 1 0 0,0 1-1 0 0,-1-1 0 0 0,1 0 0 0 0,0 1 0 0 0,0-1 0 0 0,0 1 0 0 0,0-1 1 0 0,0 0-1 0 0,0 1 0 0 0,0-1 0 0 0,0 1 0 0 0,0-1 0 0 0,0 0 0 0 0,0 1 1 0 0,0-1-1 0 0,0 1 0 0 0,0-1 0 0 0,0 0 0 0 0,0 1 0 0 0,1-1 0 0 0,-1 1 1 0 0,17 10 2139 0 0,24-1-388 0 0,483 10 5414 0 0,-471-18-6840 0 0,-32-2 59 0 0,0 0 0 0 0,34 7 0 0 0,-50-5-456 0 0,-1-1 0 0 0,1 1 0 0 0,-1 0 0 0 0,0 1 0 0 0,0-1 0 0 0,0 1 1 0 0,0-1-1 0 0,0 1 0 0 0,-1 0 0 0 0,1 1 0 0 0,-1-1 0 0 0,0 1 0 0 0,0-1 0 0 0,0 1 0 0 0,0 0 0 0 0,-1 0 0 0 0,1 0 0 0 0,2 7 0 0 0,4 11 41 0 0,0 0-1 0 0,8 35 0 0 0,-8-25 67 0 0,50 198 366 0 0,64 206-63 0 0,-97-328-229 0 0,-5 1 1 0 0,9 150-1 0 0,-9-70 15 0 0,4 68 55 0 0,-24 241 302 0 0,-3-313-456 0 0,3-97-84 0 0,3 146 163 0 0,-2 111 27 0 0,21 90 448 0 0,-6-227-378 0 0,-12-48-82 0 0,-5-95-58 0 0,2-1 0 0 0,4 0 0 0 0,18 87-1 0 0,-16-117-75 0 0,-3-8 82 0 0,2 0-1 0 0,1-1 1 0 0,16 37 0 0 0,-22-58-137 0 0,-1-1 0 0 0,1 1 1 0 0,-1 0-1 0 0,0 0 0 0 0,0 0 1 0 0,-1 0-1 0 0,1 5 0 0 0,-1-8 44 0 0,0 0-99 0 0,0 0 1 0 0,0 0 0 0 0,-1 0-1 0 0,1 0 1 0 0,-1-1-1 0 0,1 1 1 0 0,0 0-1 0 0,-1 0 1 0 0,1-1-1 0 0,-1 1 1 0 0,0 0 0 0 0,1-1-1 0 0,-1 1 1 0 0,0 0-1 0 0,1-1 1 0 0,-1 1-1 0 0,0-1 1 0 0,0 1 0 0 0,1-1-1 0 0,-1 0 1 0 0,0 1-1 0 0,0-1 1 0 0,0 0-1 0 0,0 1 1 0 0,-1-1 0 0 0,-118-6 42 0 0,71 2-47 0 0,1 3 0 0 0,-55 4 1 0 0,86-1-279 0 0,-11 1-4086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9:35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1452 1 36 0 0,'-485'465'1293'0'0,"-104"91"-1584"0"0,288-311-352 0 0,225-188 504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9:35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4636 0 272 0 0,'-14'4'1046'0'0,"-7"2"-475"0"0,0 2 0 0 0,1 0-1 0 0,0 1 1 0 0,0 1 0 0 0,-24 17 0 0 0,-87 68 444 0 0,105-75-823 0 0,-438 358 1479 0 0,-91 67-874 0 0,-806 443-188 0 0,420-329-721 0 0,570-309 58 0 0,209-136-4 0 0,35-27-694 0 0,-182 162 0 0 0,306-247 636 0 0,1 0-64 0 0,0 0-1 0 0,0 0 1 0 0,0 0 0 0 0,0 0-1 0 0,0 0 1 0 0,0 0-1 0 0,0 0 1 0 0,1 1-1 0 0,0-1 1 0 0,-1 0 0 0 0,1 1-1 0 0,0-1 1 0 0,0 1-1 0 0,0 0 1 0 0,-1 4-1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9:36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3913 1 48 0 0,'-66'56'931'0'0,"-67"75"0"0"0,44-42-544 0 0,39-40-176 0 0,-370 348 973 0 0,160-158-765 0 0,-212 186 96 0 0,-104 28-157 0 0,-12-22-146 0 0,380-280-160 0 0,-81 61-8 0 0,-312 211-592 0 0,557-393 329 0 0,10-7-688 0 0,-34 30 0 0 0,53-40 44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9:36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1433 1 152 0 0,'-412'372'5368'0'0,"224"-212"-3895"0"0,-522 451 1947 0 0,687-591-3404 0 0,8-9-291 0 0,1 1-1 0 0,0 1 1 0 0,1 0 0 0 0,1 1 0 0 0,-16 22-1 0 0,25-24-2314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9:44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616 40 244 0 0,'3'-39'12497'0'0,"-5"48"-12218"0"0,1 1-1 0 0,1-1 0 0 0,0 1 1 0 0,0-1-1 0 0,1 1 1 0 0,0-1-1 0 0,1 1 0 0 0,0-1 1 0 0,1 1-1 0 0,-1-1 1 0 0,2 0-1 0 0,-1 0 1 0 0,1-1-1 0 0,1 1 0 0 0,-1-1 1 0 0,2 0-1 0 0,-1 0 1 0 0,1 0-1 0 0,0-1 0 0 0,0 0 1 0 0,1 0-1 0 0,0 0 1 0 0,1-1-1 0 0,-1 0 0 0 0,10 5 1 0 0,-1-3 96 0 0,0-1-1 0 0,19 6 1 0 0,-52-16-413 0 0,0 0 0 0 0,-1 1 0 0 0,1 0 1 0 0,-1 2-1 0 0,1 0 0 0 0,-25 3 0 0 0,-113 23-71 0 0,123-20 93 0 0,-22 5-6 0 0,-92 32 0 0 0,120-34 12 0 0,0 2 0 0 0,0 2 0 0 0,2 0 0 0 0,-1 1 0 0 0,-27 23 0 0 0,44-31 19 0 0,1 0 0 0 0,0 1-1 0 0,0 0 1 0 0,1 0 0 0 0,0 1 0 0 0,0 0 0 0 0,1 0 0 0 0,0 0 0 0 0,-8 17 0 0 0,12-22-9 0 0,0 0-1 0 0,0 0 1 0 0,0 0 0 0 0,0 0 0 0 0,1 0 0 0 0,-1 0 0 0 0,1 0 0 0 0,0 0 0 0 0,0 0 0 0 0,0 1 0 0 0,0-1 0 0 0,1 0 0 0 0,-1 0-1 0 0,1 0 1 0 0,-1 0 0 0 0,1 0 0 0 0,0 0 0 0 0,1 0 0 0 0,-1 0 0 0 0,0-1 0 0 0,1 1 0 0 0,-1 0 0 0 0,1-1 0 0 0,0 1 0 0 0,0-1 0 0 0,0 1-1 0 0,0-1 1 0 0,1 0 0 0 0,-1 0 0 0 0,0 0 0 0 0,1 0 0 0 0,0 0 0 0 0,3 1 0 0 0,5 3-289 0 0,0-2-1 0 0,-1 1 1 0 0,1-1-1 0 0,1-1 1 0 0,-1 0 0 0 0,0-1-1 0 0,1 0 1 0 0,18 1 0 0 0,-19-3-1046 0 0,1 0 0 0 0,0-1 0 0 0,-1 0-1 0 0,23-5 1 0 0,-12-2-620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9:45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99 388 0 0,'-5'-1'559'0'0,"0"-1"1"0"0,1 1-1 0 0,-1-1 0 0 0,0 2 1 0 0,0-1-1 0 0,0 0 0 0 0,0 1 1 0 0,0 0-1 0 0,0 0 0 0 0,0 0 1 0 0,-9 3-1 0 0,14-3-489 0 0,0 0 0 0 0,-1 0-1 0 0,1 0 1 0 0,0 1 0 0 0,0-1 0 0 0,0 0 0 0 0,0 0-1 0 0,-1 0 1 0 0,1 1 0 0 0,0-1 0 0 0,0 0-1 0 0,0 0 1 0 0,0 1 0 0 0,0-1 0 0 0,0 0 0 0 0,0 0-1 0 0,0 1 1 0 0,0-1 0 0 0,0 0 0 0 0,0 0 0 0 0,0 1-1 0 0,0-1 1 0 0,0 0 0 0 0,0 0 0 0 0,0 1 0 0 0,0-1-1 0 0,0 0 1 0 0,0 0 0 0 0,0 1 0 0 0,0-1 0 0 0,1 0-1 0 0,-1 0 1 0 0,0 1 0 0 0,0-1 0 0 0,0 0-1 0 0,0 0 1 0 0,1 0 0 0 0,-1 1 0 0 0,0-1 0 0 0,0 0-1 0 0,0 0 1 0 0,1 0 0 0 0,-1 0 0 0 0,0 0 0 0 0,0 1-1 0 0,0-1 1 0 0,1 0 0 0 0,-1 0 0 0 0,1 0 0 0 0,9 9 921 0 0,1-3-554 0 0,0-1 1 0 0,0-1-1 0 0,0 1 1 0 0,0-2-1 0 0,1 1 1 0 0,0-2-1 0 0,0 0 1 0 0,12 1-1 0 0,-1-1 16 0 0,-1-1-1 0 0,1-2 1 0 0,31-3 0 0 0,-50 3-407 0 0,0 1 0 0 0,0-1-1 0 0,0 0 1 0 0,0 0 0 0 0,-1-1 0 0 0,1 1 0 0 0,0-1-1 0 0,-1 0 1 0 0,1 0 0 0 0,-1 0 0 0 0,1 0 0 0 0,3-3-1 0 0,-6 3-32 0 0,0 1 0 0 0,0 0 0 0 0,0-1 0 0 0,0 1 0 0 0,-1 0 0 0 0,1-1 0 0 0,0 1 0 0 0,-1-1 0 0 0,1 1 0 0 0,-1-1 0 0 0,1 0 0 0 0,-1 1-1 0 0,0-1 1 0 0,1 1 0 0 0,-1-1 0 0 0,0 0 0 0 0,0 1 0 0 0,0-1 0 0 0,-1 0 0 0 0,1 1 0 0 0,0-1 0 0 0,0 1 0 0 0,-1-1 0 0 0,1 0 0 0 0,-1 1 0 0 0,0-1-1 0 0,1 1 1 0 0,-1 0 0 0 0,0-1 0 0 0,0 1 0 0 0,0-1 0 0 0,-2-1 0 0 0,-2-4-6 0 0,-1 1 0 0 0,1 0 0 0 0,-1 0 0 0 0,-1 0 0 0 0,1 1 0 0 0,-1 0 0 0 0,-9-5-1 0 0,12 7-151 0 0,0 1 0 0 0,0 0 0 0 0,0 0 0 0 0,0 0 0 0 0,0 0 0 0 0,-1 1 0 0 0,1-1 0 0 0,-1 1 0 0 0,1 0 0 0 0,-1 1 0 0 0,1-1 0 0 0,-1 1 0 0 0,1 0 0 0 0,-9 1 0 0 0,13-1 85 0 0,-1 0 0 0 0,1 0 0 0 0,0 0 0 0 0,0 1 0 0 0,-1-1-1 0 0,1 0 1 0 0,0 1 0 0 0,0-1 0 0 0,0 0 0 0 0,0 1 0 0 0,0-1-1 0 0,-1 0 1 0 0,1 0 0 0 0,0 1 0 0 0,0-1 0 0 0,0 0-1 0 0,0 1 1 0 0,0-1 0 0 0,0 0 0 0 0,0 1 0 0 0,0-1 0 0 0,0 0-1 0 0,0 1 1 0 0,0-1 0 0 0,0 0 0 0 0,1 1 0 0 0,-1-1-1 0 0,0 0 1 0 0,0 1 0 0 0,0-1 0 0 0,0 0 0 0 0,0 1 0 0 0,1-1-1 0 0,-1 0 1 0 0,0 0 0 0 0,0 1 0 0 0,1-1 0 0 0,-1 0-1 0 0,0 0 1 0 0,0 0 0 0 0,1 1 0 0 0,38 34-3916 0 0,-7-14 2309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9:46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83 123 408 0 0,'0'-1'190'0'0,"-1"1"-1"0"0,1 0 1 0 0,-1 0-1 0 0,1 0 1 0 0,-1 0-1 0 0,1-1 1 0 0,0 1-1 0 0,-1 0 1 0 0,1 0-1 0 0,-1-1 1 0 0,1 1-1 0 0,0 0 1 0 0,-1-1-1 0 0,1 1 1 0 0,0 0-1 0 0,-1-1 1 0 0,1 1 0 0 0,0 0-1 0 0,0-1 1 0 0,-1 1-1 0 0,1-1 1 0 0,0 1-1 0 0,0-1 1 0 0,0 1-1 0 0,0 0 1 0 0,0-1-1 0 0,-1 1 1 0 0,1-1-1 0 0,0 1 1 0 0,0-1-1 0 0,0 1 1 0 0,0-1-1 0 0,0 1 1 0 0,0-1-1 0 0,0 1 1 0 0,1-1 0 0 0,-1 0-1 0 0,22-3 3955 0 0,-20 3-4365 0 0,106-5 4832 0 0,-71 5-3628 0 0,1-1 0 0 0,-1-2 0 0 0,0-1 0 0 0,45-13 0 0 0,-76 16-839 0 0,-1 0 1 0 0,0 0-1 0 0,0 0 1 0 0,0-1 0 0 0,-1 0-1 0 0,1 0 1 0 0,0 0-1 0 0,-1-1 1 0 0,0 1 0 0 0,0-1-1 0 0,0 0 1 0 0,0 0-1 0 0,-1 0 1 0 0,0-1 0 0 0,1 1-1 0 0,3-9 1 0 0,-6 12 210 0 0,-1 6-282 0 0,8 56 325 0 0,2 0 1 0 0,3 0-1 0 0,3-1 1 0 0,2-1-1 0 0,3-1 1 0 0,2 0-1 0 0,37 65 0 0 0,-56-117-360 0 0,11 22 332 0 0,22 50 1 0 0,-37-77-404 0 0,0 0 0 0 0,0 0 0 0 0,0 0 0 0 0,0-1 0 0 0,0 1 0 0 0,0 0 0 0 0,0 0 0 0 0,0 0 0 0 0,0-1 0 0 0,0 1 0 0 0,-1 0 0 0 0,1 0 0 0 0,0 0 0 0 0,-1-1 0 0 0,1 1 0 0 0,0 0 0 0 0,-1-1 0 0 0,1 1 0 0 0,-1 0 0 0 0,1-1 1 0 0,-1 1-1 0 0,0 0 0 0 0,1-1 0 0 0,-1 1 0 0 0,0-1 0 0 0,1 1 0 0 0,-1-1 0 0 0,0 1 0 0 0,1-1 0 0 0,-1 0 0 0 0,0 1 0 0 0,0-1 0 0 0,0 0 0 0 0,1 0 0 0 0,-1 0 0 0 0,0 1 0 0 0,0-1 0 0 0,0 0 0 0 0,1 0 0 0 0,-3 0 0 0 0,-38 4-648 0 0,37-4 621 0 0,-643 9-3041 0 0,619-8 4734 0 0,32 0-1243 0 0,20 4 122 0 0,0-1-1 0 0,1-1 0 0 0,48-2 1 0 0,-25 0-148 0 0,60 3 227 0 0,212 4-381 0 0,-275-9-3195 0 0,-1-5-6220 0 0,-28 3 6505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9:46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82 572 0 0,'-15'-8'8051'0'0,"-30"24"-1617"0"0,-21 20-2940 0 0,18-8-1331 0 0,-21 10 1495 0 0,68-38-3306 0 0,1 0-324 0 0,0 0 1 0 0,-1 0-1 0 0,1 0 1 0 0,-1 0 0 0 0,1 0-1 0 0,-1 0 1 0 0,1 0-1 0 0,0 0 1 0 0,-1 0-1 0 0,1 0 1 0 0,-1 0 0 0 0,1 0-1 0 0,-1 0 1 0 0,1 0-1 0 0,0 0 1 0 0,-1-1 0 0 0,1 1-1 0 0,-1 0 1 0 0,1 0-1 0 0,0-1 1 0 0,-1 1-1 0 0,1 0 1 0 0,0 0 0 0 0,-1-1-1 0 0,1 1 1 0 0,0 0-1 0 0,-1-1 1 0 0,1 1 0 0 0,0 0-1 0 0,0-1 1 0 0,-1 1-1 0 0,1-1 1 0 0,0 1-1 0 0,0 0 1 0 0,0-1 0 0 0,0 1-1 0 0,0-1 1 0 0,-1 1-1 0 0,1 0 1 0 0,0-1 0 0 0,0 1-1 0 0,0-1 1 0 0,0 1-1 0 0,0-1 1 0 0,0 1-1 0 0,0-1 1 0 0,1 1 0 0 0,-1 0-1 0 0,0-1 1 0 0,0 1-1 0 0,0-1 1 0 0,0 1 0 0 0,0 0-1 0 0,1-1 1 0 0,-1 1-1 0 0,0-1 1 0 0,0 1-1 0 0,1 0 1 0 0,-1-1 0 0 0,0 1-1 0 0,1 0 1 0 0,-1-1-1 0 0,1 0-5 0 0,1-1 0 0 0,-1 1 0 0 0,0 0 0 0 0,0-1 0 0 0,1 1 0 0 0,-1 0 0 0 0,0 0 0 0 0,1 0 0 0 0,-1 0 0 0 0,1 0 0 0 0,0 0 0 0 0,-1 1 0 0 0,1-1 0 0 0,0 0 0 0 0,-1 1 0 0 0,1-1 0 0 0,0 1 0 0 0,2-1 0 0 0,12 3 93 0 0,0 1 0 0 0,-1 0 0 0 0,1 1 0 0 0,-1 1 1 0 0,0 0-1 0 0,25 13 0 0 0,15 4 160 0 0,33 12 124 0 0,63 20 141 0 0,-130-48-473 0 0,-1-1 0 0 0,1-1-1 0 0,0-1 1 0 0,0-1 0 0 0,32-1-1 0 0,-50-1-68 0 0,0 0-1 0 0,0 0 0 0 0,0-1 1 0 0,0 1-1 0 0,1-1 0 0 0,-1 0 0 0 0,0 0 1 0 0,0 0-1 0 0,0 0 0 0 0,0-1 1 0 0,-1 1-1 0 0,1-1 0 0 0,0 0 1 0 0,0 1-1 0 0,-1-1 0 0 0,1 0 1 0 0,-1-1-1 0 0,0 1 0 0 0,4-5 0 0 0,-4 3-1 0 0,1-1-1 0 0,-1 1 0 0 0,0-1 0 0 0,0 0 0 0 0,0 0 1 0 0,-1 0-1 0 0,1 0 0 0 0,-1 0 0 0 0,-1-1 0 0 0,1 1 1 0 0,-1-6-1 0 0,0-9-10 0 0,-2 0 0 0 0,0 0 1 0 0,-1 0-1 0 0,-1 1 0 0 0,-8-24 0 0 0,6 26-462 0 0,-1 0 0 0 0,-16-31 0 0 0,17 40-213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9:46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0 624 0 0,'2'4'1051'0'0,"1"-1"0"0"0,-1 1-1 0 0,0 0 1 0 0,0-1 0 0 0,0 1-1 0 0,0 0 1 0 0,-1 0 0 0 0,2 5 0 0 0,-2-3-171 0 0,0 0 1 0 0,0 0-1 0 0,-1 0 0 0 0,0 0 1 0 0,0 7-1 0 0,-2 6 413 0 0,-2 0-1 0 0,-9 32 1 0 0,0 3 743 0 0,2-15-919 0 0,-2 3-2016 0 0,13-17-4035 0 0,5-15-194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4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110 253 604 0 0,'0'0'1210'0'0,"-8"43"8091"0"0,-2-19-6818 0 0,0-1 0 0 0,-2-1 1 0 0,0 0-1 0 0,-2-1 0 0 0,-30 37 0 0 0,79-107 1214 0 0,17-49-3293 0 0,-16 30-127 0 0,-13 27-204 0 0,82-159 108 0 0,-105 200-182 0 0,1-1-1 0 0,-1 1 1 0 0,0-1 0 0 0,0 1 0 0 0,0 0-1 0 0,0-1 1 0 0,0 1 0 0 0,1-1-1 0 0,-1 1 1 0 0,0-1 0 0 0,0 1-1 0 0,1 0 1 0 0,-1-1 0 0 0,0 1-1 0 0,0 0 1 0 0,1-1 0 0 0,-1 1-1 0 0,1 0 1 0 0,-1-1 0 0 0,0 1-1 0 0,1 0 1 0 0,-1 0 0 0 0,0-1-1 0 0,1 1 1 0 0,-1 0 0 0 0,1 0-1 0 0,-1 0 1 0 0,1 0 0 0 0,-1-1-1 0 0,1 1 1 0 0,-1 0 0 0 0,1 0-1 0 0,0 0 1 0 0,7 15-3 0 0,3 38 69 0 0,-9-41-35 0 0,3 9 38 0 0,0 0 0 0 0,1 0 0 0 0,2-1 0 0 0,0-1 0 0 0,1 1 0 0 0,22 34 0 0 0,-23-42-212 0 0,0-1 0 0 0,1 0 0 0 0,1 0 0 0 0,0-1 0 0 0,0 0 0 0 0,1 0 0 0 0,0-2 0 0 0,0 1 0 0 0,1-1 0 0 0,0-1 0 0 0,18 8 0 0 0,-16-9-921 0 0,-23-12 183 0 0,-28-9 421 0 0,-6 5 558 0 0,0 2 0 0 0,-1 3-1 0 0,-1 1 1 0 0,1 2 0 0 0,0 2 0 0 0,-61 8 0 0 0,101-8-331 0 0,1 0-1 0 0,0 1 1 0 0,0-1 0 0 0,0 1-1 0 0,0 0 1 0 0,0-1 0 0 0,0 2 0 0 0,0-1-1 0 0,1 0 1 0 0,-1 0 0 0 0,0 1 0 0 0,-2 1-1 0 0,21 5-10768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9:47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0 548 0 0,'0'0'4129'0'0,"-1"4"-2551"0"0,-3 31 1979 0 0,0 46 0 0 0,1-7-1463 0 0,-4 3-398 0 0,-6 81 1984 0 0,10-53-5146 0 0,0-93 387 0 0,1-7-785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9:47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5 294 376 0 0,'-1'-7'338'0'0,"0"1"0"0"0,0 0 1 0 0,0-1-1 0 0,0 1 0 0 0,1-1 0 0 0,0 1 1 0 0,1 0-1 0 0,-1-1 0 0 0,1 1 0 0 0,1-1 1 0 0,-1 1-1 0 0,1 0 0 0 0,5-11 0 0 0,-3 9 53 0 0,0 0 0 0 0,1 0-1 0 0,0 1 1 0 0,1 0 0 0 0,0 0 0 0 0,0 0-1 0 0,0 1 1 0 0,14-11 0 0 0,0 3 350 0 0,1 1-1 0 0,0 1 1 0 0,0 2 0 0 0,1 0-1 0 0,1 1 1 0 0,35-10 0 0 0,-23 10 186 0 0,0 1 0 0 0,0 2 0 0 0,50-2 1 0 0,-68 8-592 0 0,-1 0 0 0 0,1 0 0 0 0,-1 2 0 0 0,0 0 0 0 0,1 1 1 0 0,-1 0-1 0 0,0 2 0 0 0,-1 0 0 0 0,25 11 0 0 0,-36-14-262 0 0,-1-1 0 0 0,-1 1-1 0 0,1 0 1 0 0,0 1 0 0 0,0-1 0 0 0,-1 0-1 0 0,0 1 1 0 0,1-1 0 0 0,-1 1 0 0 0,0 0-1 0 0,0 0 1 0 0,0 0 0 0 0,-1 0 0 0 0,1 0-1 0 0,-1 0 1 0 0,1 0 0 0 0,-1 1 0 0 0,0-1-1 0 0,0 0 1 0 0,-1 1 0 0 0,1-1 0 0 0,-1 1-1 0 0,0-1 1 0 0,1 1 0 0 0,-2-1 0 0 0,1 1-1 0 0,0-1 1 0 0,-1 1 0 0 0,1-1 0 0 0,-1 0-1 0 0,-2 7 1 0 0,-2 3 42 0 0,1-1 0 0 0,-2 0-1 0 0,0 0 1 0 0,0 0 0 0 0,-1 0-1 0 0,0-1 1 0 0,-10 11 0 0 0,-3 0 19 0 0,-1 0 0 0 0,-1-1 0 0 0,-1-1 0 0 0,-1-1 0 0 0,-1-1-1 0 0,-29 15 1 0 0,16-12-184 0 0,0-2-1 0 0,-1-1 0 0 0,-72 20 0 0 0,110-38-30 0 0,5 1-43 0 0,109 26 507 0 0,-68-19-100 0 0,0 3 1 0 0,-1 2-1 0 0,45 19 0 0 0,-59-18-127 0 0,0 1 0 0 0,-1 1 0 0 0,54 41 0 0 0,-79-54-655 0 0,1 0 0 0 0,-1 0 0 0 0,1 0-1 0 0,0-1 1 0 0,0 1 0 0 0,9 1 0 0 0,16 4-8019 0 0,-22-6 5970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9:48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71 210 780 0 0,'3'-6'13318'0'0,"-5"13"-12637"0"0,0 0 0 0 0,0 0 0 0 0,-1 0 0 0 0,1 0-1 0 0,-2 0 1 0 0,1-1 0 0 0,-1 0 0 0 0,0 1 0 0 0,0-1 0 0 0,-1 0 0 0 0,1-1 0 0 0,-1 1 0 0 0,-1-1 0 0 0,-6 6 0 0 0,11-11-234 0 0,-3-4-387 0 0,3 4-59 0 0,1 0 0 0 0,0-1 0 0 0,-1 1 0 0 0,1 0 1 0 0,0 0-1 0 0,0 0 0 0 0,-1 0 0 0 0,1 0 1 0 0,0 0-1 0 0,-1-1 0 0 0,1 1 0 0 0,0 0 0 0 0,0 0 1 0 0,0 0-1 0 0,-1-1 0 0 0,1 1 0 0 0,0 0 1 0 0,0 0-1 0 0,0-1 0 0 0,-1 1 0 0 0,1 0 0 0 0,0 0 1 0 0,0-1-1 0 0,0 1 0 0 0,0 0 0 0 0,0-1 1 0 0,0 1-1 0 0,0 0 0 0 0,0 0 0 0 0,0-1 1 0 0,0 1-1 0 0,0 0 0 0 0,0-1 0 0 0,0 1 0 0 0,0 0 1 0 0,0-1-1 0 0,0 1 0 0 0,0 0 0 0 0,0-1 1 0 0,0-1 9 0 0,1-1 0 0 0,0 0 0 0 0,-1 1 0 0 0,1-1 0 0 0,0 1 1 0 0,0 0-1 0 0,0-1 0 0 0,0 1 0 0 0,1 0 0 0 0,-1-1 1 0 0,1 1-1 0 0,-1 0 0 0 0,1 0 0 0 0,0 0 0 0 0,0 1 0 0 0,0-1 1 0 0,0 0-1 0 0,0 1 0 0 0,0-1 0 0 0,0 1 0 0 0,0-1 1 0 0,1 1-1 0 0,-1 0 0 0 0,1 0 0 0 0,-1 0 0 0 0,0 0 0 0 0,1 1 1 0 0,0-1-1 0 0,-1 1 0 0 0,1-1 0 0 0,-1 1 0 0 0,1 0 1 0 0,0 0-1 0 0,-1 0 0 0 0,1 1 0 0 0,-1-1 0 0 0,1 0 0 0 0,0 1 1 0 0,-1 0-1 0 0,1 0 0 0 0,-1-1 0 0 0,5 4 0 0 0,29 11 384 0 0,-1 2 0 0 0,36 23-1 0 0,35 17 262 0 0,-83-46-517 0 0,-1-1 52 0 0,0 0 0 0 0,31 9 0 0 0,-48-17-169 0 0,0-1 0 0 0,-1 0 0 0 0,1 0 0 0 0,0 0 0 0 0,0-1 0 0 0,0 0 0 0 0,-1 1 0 0 0,1-2 0 0 0,0 1 0 0 0,0-1 0 0 0,0 1 0 0 0,0-1 0 0 0,-1 0 0 0 0,1-1 0 0 0,0 1 0 0 0,-1-1 0 0 0,9-4 0 0 0,-10 3-18 0 0,0-1 1 0 0,0 1-1 0 0,0 0 0 0 0,-1-1 1 0 0,1 1-1 0 0,-1-1 1 0 0,0 0-1 0 0,0 0 0 0 0,0 0 1 0 0,0 0-1 0 0,-1 0 1 0 0,1 0-1 0 0,-1 0 0 0 0,0-1 1 0 0,0 1-1 0 0,-1 0 1 0 0,1-5-1 0 0,0-9-46 0 0,-1 0-1 0 0,-3-32 1 0 0,1 34-14 0 0,-2-1 0 0 0,1 1 0 0 0,-2 0 0 0 0,0 0 0 0 0,-9-17-1 0 0,-42-73-3004 0 0,36 70-517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9:48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98 340 0 0,'4'-6'568'0'0,"1"-1"0"0"0,0 1 0 0 0,1-1 0 0 0,-1 1 0 0 0,1 1 1 0 0,0-1-1 0 0,1 1 0 0 0,-1 0 0 0 0,1 1 0 0 0,0-1 0 0 0,0 1 0 0 0,0 1 0 0 0,1-1 0 0 0,-1 1 0 0 0,1 0 0 0 0,12-2 0 0 0,-3 1 396 0 0,0 1-1 0 0,0 0 1 0 0,0 1 0 0 0,0 1-1 0 0,0 0 1 0 0,32 4-1 0 0,-41-2-637 0 0,0 0-1 0 0,0 1 0 0 0,-1 0 1 0 0,1 0-1 0 0,0 1 1 0 0,-1 0-1 0 0,8 4 0 0 0,-13-6-251 0 0,-1 0 1 0 0,1 0-1 0 0,-1 0 0 0 0,1 0 0 0 0,0 1 0 0 0,-1-1 0 0 0,0 0 0 0 0,1 1 0 0 0,-1-1 0 0 0,0 1 1 0 0,0-1-1 0 0,0 1 0 0 0,0 0 0 0 0,0-1 0 0 0,0 1 0 0 0,-1 0 0 0 0,1 0 0 0 0,0 0 1 0 0,-1 0-1 0 0,1-1 0 0 0,-1 1 0 0 0,0 0 0 0 0,0 0 0 0 0,0 0 0 0 0,0 0 0 0 0,0 0 1 0 0,0 0-1 0 0,0 0 0 0 0,-1 0 0 0 0,1 0 0 0 0,0 0 0 0 0,-1-1 0 0 0,-1 4 0 0 0,-7 13 232 0 0,0-1 1 0 0,-1 0-1 0 0,-1 0 0 0 0,0-1 0 0 0,-26 28 0 0 0,25-32-79 0 0,0 1 0 0 0,1 1 0 0 0,1 0 1 0 0,1 0-1 0 0,0 1 0 0 0,0 0 0 0 0,2 0 0 0 0,-9 25 0 0 0,15-36-159 0 0,0-1-1 0 0,1 1 1 0 0,-1 0-1 0 0,1 0 1 0 0,0 0-1 0 0,0 0 0 0 0,0 0 1 0 0,1 0-1 0 0,-1 0 1 0 0,1 0-1 0 0,0 0 1 0 0,0 0-1 0 0,1-1 0 0 0,1 5 1 0 0,0-1 22 0 0,1-1-1 0 0,0 1 1 0 0,0-1-1 0 0,1 0 1 0 0,0 0 0 0 0,10 10-1 0 0,0-4-74 0 0,0 0 0 0 0,1-1 0 0 0,0-1 0 0 0,0 0 0 0 0,19 7 0 0 0,82 32-2301 0 0,-40-18-6000 0 0,-57-24 5388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9:49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1 460 0 0,'-15'23'4368'0'0,"3"2"5573"0"0,16 7 337 0 0,-3-30-10185 0 0,1 0-1 0 0,0-1 1 0 0,0 1-1 0 0,0-1 1 0 0,0 1 0 0 0,0-1-1 0 0,0 0 1 0 0,5 2-1 0 0,-5-2-60 0 0,0 0-1 0 0,0-1 0 0 0,0 1 1 0 0,-1 0-1 0 0,1 1 0 0 0,0-1 1 0 0,0 0-1 0 0,-1 0 0 0 0,1 1 1 0 0,-1-1-1 0 0,1 1 0 0 0,-1-1 1 0 0,0 1-1 0 0,2 2 0 0 0,-2-2-13 0 0,-1-1-1 0 0,0 0 1 0 0,1 0-1 0 0,-1 0 0 0 0,0 1 1 0 0,0-1-1 0 0,0 0 1 0 0,0 0-1 0 0,0 1 0 0 0,0-1 1 0 0,-1 0-1 0 0,1 0 1 0 0,0 1-1 0 0,0-1 0 0 0,-1 0 1 0 0,1 0-1 0 0,-1 0 1 0 0,1 0-1 0 0,-1 0 0 0 0,0 0 1 0 0,1 0-1 0 0,-1 0 1 0 0,0 0-1 0 0,0 0 0 0 0,0 0 1 0 0,1 0-1 0 0,-1 0 0 0 0,0 0 1 0 0,-2 1-1 0 0,-7 3 80 0 0,16-13-188 0 0,2 3 175 0 0,8 2-10129 0 0,-15 3 9528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9:56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42 388 664 0 0,'-26'10'4024'0'0,"11"0"7778"0"0,18-11-10821 0 0,5-1-665 0 0,-1 0 1 0 0,0 0-1 0 0,0-1 0 0 0,0 0 0 0 0,0 0 1 0 0,-1-1-1 0 0,1 1 0 0 0,-1-2 1 0 0,0 1-1 0 0,0-1 0 0 0,0 1 1 0 0,-1-2-1 0 0,1 1 0 0 0,-1-1 0 0 0,-1 1 1 0 0,1-1-1 0 0,-1-1 0 0 0,7-11 1 0 0,3-11-45 0 0,-2-1 1 0 0,0 1-1 0 0,8-40 1 0 0,-2 13 160 0 0,-10 25 101 0 0,7-37-1 0 0,-15 66-129 0 0,7 22-115 0 0,-1 14-8 0 0,-1 1 1 0 0,-1 0-1 0 0,-2 0 1 0 0,-3 41-1 0 0,2 27 174 0 0,6 3-936 0 0,-2-95-497 0 0,-3-10 64 0 0,0 0 0 0 0,-1 0 0 0 0,1 1 0 0 0,0-1 0 0 0,0 0 0 0 0,0-1 0 0 0,0 1 0 0 0,0 0 0 0 0,0-1 0 0 0,1 1 0 0 0,2 0 0 0 0,3-2-1864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9:57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21 140 0 0,'-28'2'15519'0'0,"31"-1"-14420"0"0,8 1-238 0 0,-1 0 0 0 0,1-1 0 0 0,0 0 0 0 0,0-1 0 0 0,-1 0 0 0 0,19-3-1 0 0,38-8 246 0 0,0 0-4401 0 0,-46 7-3623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39:57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38 208 0 0,'-4'-3'512'0'0,"1"0"1"0"0,0-1-1 0 0,-1 1 1 0 0,1 0-1 0 0,-1 1 1 0 0,0-1-1 0 0,0 1 1 0 0,0-1-1 0 0,0 1 1 0 0,-1 1-1 0 0,1-1 0 0 0,-1 0 1 0 0,1 1-1 0 0,-1 0 1 0 0,1 0-1 0 0,-1 1 1 0 0,1-1-1 0 0,-1 1 1 0 0,-5 0-1 0 0,7 0-236 0 0,-1 1-1 0 0,1-1 1 0 0,0 1-1 0 0,0 0 1 0 0,0 0 0 0 0,0 0-1 0 0,1 0 1 0 0,-1 0-1 0 0,0 1 1 0 0,0-1 0 0 0,1 1-1 0 0,-1 0 1 0 0,1 0-1 0 0,-1 0 1 0 0,1 0 0 0 0,0 0-1 0 0,0 0 1 0 0,0 1-1 0 0,0-1 1 0 0,0 1 0 0 0,0 0-1 0 0,1-1 1 0 0,-1 1-1 0 0,1 0 1 0 0,0 0 0 0 0,0 0-1 0 0,0 0 1 0 0,0 0-1 0 0,0 5 1 0 0,0-5-129 0 0,1 1 1 0 0,0-1-1 0 0,1 0 0 0 0,-1 1 1 0 0,0-1-1 0 0,1 0 0 0 0,0 1 1 0 0,0-1-1 0 0,0 0 0 0 0,0 0 1 0 0,0 0-1 0 0,1 0 0 0 0,-1 0 1 0 0,1 0-1 0 0,0 0 1 0 0,0-1-1 0 0,0 1 0 0 0,0 0 1 0 0,1-1-1 0 0,-1 0 0 0 0,1 1 1 0 0,-1-1-1 0 0,1 0 0 0 0,0-1 1 0 0,-1 1-1 0 0,1 0 0 0 0,0-1 1 0 0,0 1-1 0 0,6 1 0 0 0,-4-1-97 0 0,0 0-1 0 0,-1-1 1 0 0,1 1-1 0 0,0-1 1 0 0,0 0-1 0 0,0 0 1 0 0,0 0-1 0 0,-1-1 1 0 0,1 0-1 0 0,0 0 1 0 0,0 0-1 0 0,0 0 1 0 0,0-1-1 0 0,0 0 1 0 0,0 0-1 0 0,0 0 1 0 0,0-1 0 0 0,-1 1-1 0 0,9-5 1 0 0,-11 5-77 0 0,-1-1 0 0 0,1 1 0 0 0,-1 0 0 0 0,1-1 0 0 0,-1 1 0 0 0,0-1 0 0 0,1 1 0 0 0,-1-1 0 0 0,0 0 0 0 0,0 1 0 0 0,0-1 0 0 0,0 0 0 0 0,0 0 0 0 0,0 0 0 0 0,-1 0 0 0 0,1 0 0 0 0,-1 1 1 0 0,1-1-1 0 0,-1 0 0 0 0,0-1 0 0 0,0 1 0 0 0,0 0 0 0 0,0 0 0 0 0,0 0 0 0 0,0 0 0 0 0,0 0 0 0 0,-1 0 0 0 0,1 0 0 0 0,-1 0 0 0 0,1 1 0 0 0,-1-1 0 0 0,0 0 0 0 0,0 0 0 0 0,0 0 0 0 0,0 0 1 0 0,0 1-1 0 0,0-1 0 0 0,-1 0 0 0 0,1 1 0 0 0,-2-3 0 0 0,-2-1-367 0 0,0 0 0 0 0,1 0 1 0 0,-2 1-1 0 0,1-1 0 0 0,0 1 0 0 0,-1 0 1 0 0,0 1-1 0 0,0-1 0 0 0,0 1 0 0 0,-9-3 1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02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70 200 0 0,'-8'-9'9964'0'0,"388"12"-5015"0"0,449-36-1968 0 0,-808 32-2897 0 0,21-2 516 0 0,77-16 0 0 0,-111 14 42 0 0,-5 3-2240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03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0 400 0 0,'0'0'1989'0'0,"-1"3"-800"0"0,-3 14 286 0 0,0 0 0 0 0,1 0 0 0 0,1 0 0 0 0,0 32 0 0 0,9 78 1477 0 0,-1-38-1158 0 0,1 85 1039 0 0,1-12 659 0 0,-18 241 0 0 0,8-392-3446 0 0,-1 31 380 0 0,3-41-649 0 0,0 1-1 0 0,1 0 1 0 0,-1-1-1 0 0,0 1 1 0 0,0-1-1 0 0,1 1 1 0 0,-1-1-1 0 0,1 1 1 0 0,-1-1-1 0 0,1 0 1 0 0,0 1-1 0 0,1 1 1 0 0,12-1-7533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28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16 398 48 0 0,'-3'-8'532'0'0,"0"-1"0"0"0,1 1-1 0 0,-1-1 1 0 0,2 1 0 0 0,-1-1 0 0 0,1 0-1 0 0,1 1 1 0 0,0-1 0 0 0,0 0 0 0 0,0 0-1 0 0,1 0 1 0 0,1 1 0 0 0,-1-1 0 0 0,1 0-1 0 0,6-14 1 0 0,-2 10 58 0 0,0 1 0 0 0,1 0 0 0 0,0 0 1 0 0,1 0-1 0 0,0 1 0 0 0,1 0 0 0 0,1 1 0 0 0,-1 0 0 0 0,15-11 0 0 0,-7 6 111 0 0,0 2 1 0 0,2 0-1 0 0,-1 1 0 0 0,1 1 0 0 0,1 1 0 0 0,0 0 0 0 0,1 2 0 0 0,39-12 1 0 0,-47 18-515 0 0,-1-1 1 0 0,1 1 0 0 0,-1 1 0 0 0,1 1 0 0 0,0 0 0 0 0,-1 0 0 0 0,1 1 0 0 0,0 1 0 0 0,-1 0 0 0 0,1 0 0 0 0,-1 2 0 0 0,0-1 0 0 0,0 2 0 0 0,0-1 0 0 0,-1 2 0 0 0,0-1 0 0 0,12 9 0 0 0,-12-7-101 0 0,-1 1 0 0 0,0 0 0 0 0,0 0 0 0 0,-1 1 0 0 0,0 0-1 0 0,0 1 1 0 0,-1 0 0 0 0,0 0 0 0 0,7 15 0 0 0,-12-20-54 0 0,0 0 1 0 0,-1 1-1 0 0,0-1 0 0 0,0 1 0 0 0,-1-1 1 0 0,1 1-1 0 0,-1 0 0 0 0,-1 0 0 0 0,1 0 1 0 0,-1 0-1 0 0,0 0 0 0 0,0-1 0 0 0,-1 1 1 0 0,1 0-1 0 0,-1 0 0 0 0,-1 0 1 0 0,1-1-1 0 0,-1 1 0 0 0,0 0 0 0 0,0-1 1 0 0,-1 0-1 0 0,-5 10 0 0 0,-2-1 3 0 0,-1-1 1 0 0,0-1-1 0 0,-1 0 0 0 0,0 0 0 0 0,-1-1 1 0 0,0-1-1 0 0,-1 0 0 0 0,0-1 1 0 0,-18 9-1 0 0,-11 8-68 0 0,42-25 14 0 0,1 0 16 0 0,0 0 1 0 0,0 1-1 0 0,1-1 1 0 0,-1 0-1 0 0,1 0 1 0 0,-1 0-1 0 0,1 0 1 0 0,-1 0-1 0 0,1 0 1 0 0,0 0-1 0 0,0 0 1 0 0,-1 0-1 0 0,1 0 1 0 0,0-1-1 0 0,0 1 1 0 0,0 0-1 0 0,0 0 1 0 0,0-1-1 0 0,0 1 1 0 0,0 0 0 0 0,1 0-1 0 0,31 13 83 0 0,-14-5-16 0 0,2 3 33 0 0,-2 1 0 0 0,1 1 0 0 0,-1 1 0 0 0,-1 1 0 0 0,-1 1 1 0 0,0 0-1 0 0,-2 1 0 0 0,23 32 0 0 0,8 18-1149 0 0,-44-67 476 0 0,-1 0 1 0 0,1 0-1 0 0,-1 0 0 0 0,0 0 0 0 0,1 0 1 0 0,0-1-1 0 0,-1 1 0 0 0,1-1 0 0 0,-1 1 1 0 0,1-1-1 0 0,0 1 0 0 0,3-1 1 0 0,7 2-6209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4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 32 0 0,'5'-13'22279'0'0,"-11"85"-18010"0"0,3-51-3358 0 0,1 0 0 0 0,1 0 1 0 0,1 0-1 0 0,3 21 0 0 0,0-34-1060 0 0,-1-2-3506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04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1503 5 140 0 0,'-3'-4'10865'0'0,"-3"29"-8188"0"0,-2 38 0 0 0,1 80 1079 0 0,6-85-2710 0 0,-2 96 1124 0 0,7 0 0 0 0,24 154 0 0 0,-15-230-982 0 0,35 114-1 0 0,-36-151-1113 0 0,-12-40-121 0 0,-10 3-177 0 0,-15 2 77 0 0,-555-8-443 0 0,340 8 299 0 0,-458 17-182 0 0,675-20 20 0 0,19 1-673 0 0,13 1 265 0 0,1-1-848 0 0,-1-2 0 0 0,1 1-1 0 0,-1-1 1 0 0,13 1 0 0 0,3-1-1268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06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3 492 0 0,'-8'4'6989'0'0,"22"5"-4912"0"0,30 7-607 0 0,8-2 85 0 0,1-3-1 0 0,72 7 0 0 0,-95-16-935 0 0,0-1 0 0 0,0-1 1 0 0,0-2-1 0 0,0-1 0 0 0,55-13 0 0 0,-80 15-510 0 0,0 0 0 0 0,1-1-1 0 0,-1 0 1 0 0,0 0-1 0 0,0-1 1 0 0,0 1 0 0 0,0-1-1 0 0,-1 0 1 0 0,1 0-1 0 0,-1-1 1 0 0,0 1 0 0 0,0-1-1 0 0,0 0 1 0 0,0 0-1 0 0,3-5 1 0 0,-7 9-99 0 0,0 0-1 0 0,-1 1 1 0 0,1-1 0 0 0,0 0-1 0 0,0 0 1 0 0,0 0 0 0 0,-1 0 0 0 0,1 0-1 0 0,0 0 1 0 0,0 0 0 0 0,0 0-1 0 0,-1 0 1 0 0,1 0 0 0 0,0 0 0 0 0,0 0-1 0 0,0 0 1 0 0,-1 0 0 0 0,1 0-1 0 0,0 0 1 0 0,0 0 0 0 0,0 0 0 0 0,-1 0-1 0 0,1 0 1 0 0,0 0 0 0 0,0 0-1 0 0,0 0 1 0 0,-1 0 0 0 0,1 0 0 0 0,0-1-1 0 0,0 1 1 0 0,0 0 0 0 0,-1 0-1 0 0,1 0 1 0 0,0 0 0 0 0,0 0 0 0 0,0-1-1 0 0,0 1 1 0 0,0 0 0 0 0,0 0-1 0 0,-1 0 1 0 0,1 0 0 0 0,0-1-1 0 0,0 1 1 0 0,0 0 0 0 0,0 0 0 0 0,0 0-1 0 0,0-1 1 0 0,0 1 0 0 0,0 0-1 0 0,0 0 1 0 0,0-1 0 0 0,0 1 0 0 0,0 0-1 0 0,0 0 1 0 0,0 0 0 0 0,0-1-1 0 0,0 1 1 0 0,0 0 0 0 0,0 0 0 0 0,0 0-1 0 0,0-1 1 0 0,0 1 0 0 0,0 0-1 0 0,1 0 1 0 0,-1-1 0 0 0,-17 9 220 0 0,8 4-14 0 0,0 0-1 0 0,0 1 0 0 0,1 0 1 0 0,1 1-1 0 0,1-1 0 0 0,-1 1 1 0 0,2 1-1 0 0,0-1 0 0 0,1 1 1 0 0,-4 24-1 0 0,3-6 270 0 0,2 0 0 0 0,1 0 0 0 0,4 60 0 0 0,2-64-129 0 0,1 0 0 0 0,1 0 0 0 0,1 0-1 0 0,2-1 1 0 0,18 42 0 0 0,-26-69-376 0 0,-1 0 0 0 0,0 0 0 0 0,0-1 0 0 0,0 1 1 0 0,1 0-1 0 0,-1 0 0 0 0,0 0 0 0 0,0 0 0 0 0,0-1 0 0 0,-1 1 0 0 0,1 0 0 0 0,0 0 0 0 0,0 0 0 0 0,0 0 0 0 0,-1-1 0 0 0,1 1 0 0 0,0 0 0 0 0,-1 0 0 0 0,1-1 0 0 0,0 1 0 0 0,-1 0 0 0 0,1 0 0 0 0,-1-1 0 0 0,1 1 0 0 0,-1-1 0 0 0,0 1 1 0 0,1 0-1 0 0,-1-1 0 0 0,0 1 0 0 0,1-1 0 0 0,-1 1 0 0 0,0-1 0 0 0,0 0 0 0 0,1 1 0 0 0,-1-1 0 0 0,0 0 0 0 0,0 1 0 0 0,0-1 0 0 0,1 0 0 0 0,-1 0 0 0 0,0 0 0 0 0,0 0 0 0 0,-1 0 0 0 0,-47 6-691 0 0,38-5 571 0 0,-349 30-1174 0 0,476-35 4213 0 0,261-34-856 0 0,-256 24-2256 0 0,-115 14-736 0 0,18-2-1089 0 0,-15 3-1271 0 0,2 1-3420 0 0,-2 0 3794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07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259 107 96 0 0,'-4'1'605'0'0,"0"1"0"0"0,0-1 0 0 0,0 1 1 0 0,0-1-1 0 0,0 1 0 0 0,1 1 0 0 0,-1-1 0 0 0,1 0 0 0 0,-1 1 1 0 0,1 0-1 0 0,-5 5 0 0 0,-33 41 4059 0 0,30-35-3532 0 0,-110 121 8751 0 0,120-134-9775 0 0,1 0 1 0 0,-1 0-1 0 0,0 0 1 0 0,0 0 0 0 0,0 0-1 0 0,0-1 1 0 0,0 1-1 0 0,0 0 1 0 0,0 0-1 0 0,0-1 1 0 0,0 1 0 0 0,0-1-1 0 0,0 1 1 0 0,0-1-1 0 0,-1 1 1 0 0,1-1-1 0 0,0 0 1 0 0,0 0 0 0 0,0 1-1 0 0,-1-1 1 0 0,1 0-1 0 0,0 0 1 0 0,-2 0-1 0 0,3-1-45 0 0,-1 1-1 0 0,0-1 0 0 0,0 0 1 0 0,1 1-1 0 0,-1-1 0 0 0,0 0 1 0 0,1 1-1 0 0,-1-1 0 0 0,1 0 1 0 0,-1 0-1 0 0,1 1 0 0 0,-1-1 1 0 0,1 0-1 0 0,0 0 0 0 0,-1 0 1 0 0,1 0-1 0 0,0 1 0 0 0,0-1 1 0 0,0 0-1 0 0,-1 0 0 0 0,1 0 1 0 0,0 0-1 0 0,0-1 0 0 0,0-1-13 0 0,0 1-1 0 0,0-1 1 0 0,0 1 0 0 0,1-1-1 0 0,-1 0 1 0 0,0 1-1 0 0,1-1 1 0 0,0 1 0 0 0,-1-1-1 0 0,1 1 1 0 0,0-1-1 0 0,1 1 1 0 0,-1 0 0 0 0,0-1-1 0 0,0 1 1 0 0,1 0-1 0 0,0 0 1 0 0,-1 0-1 0 0,1 0 1 0 0,0 0 0 0 0,3-2-1 0 0,-2 4 15 0 0,0 0 1 0 0,0 0-1 0 0,0 0 0 0 0,0 1 1 0 0,0-1-1 0 0,0 1 0 0 0,0-1 0 0 0,0 1 1 0 0,0 0-1 0 0,0 1 0 0 0,4 1 0 0 0,4 2 125 0 0,185 47 1439 0 0,-161-45-1326 0 0,0-2 0 0 0,0-2 1 0 0,60-1-1 0 0,-91-2-292 0 0,0 0-1 0 0,0 0 1 0 0,0-1-1 0 0,0 1 1 0 0,0-1 0 0 0,0 0-1 0 0,0-1 1 0 0,0 1-1 0 0,0 0 1 0 0,-1-1-1 0 0,1 0 1 0 0,-1 0-1 0 0,1 0 1 0 0,-1-1-1 0 0,0 1 1 0 0,0-1 0 0 0,0 1-1 0 0,0-1 1 0 0,0 0-1 0 0,0 0 1 0 0,-1 0-1 0 0,0-1 1 0 0,1 1-1 0 0,-1-1 1 0 0,0 1-1 0 0,-1-1 1 0 0,3-7 0 0 0,-2 3-14 0 0,0 1 0 0 0,-1-1 1 0 0,0 0-1 0 0,-1 0 1 0 0,0 0-1 0 0,0 0 1 0 0,0 0-1 0 0,-1 1 1 0 0,-1-1-1 0 0,1 0 1 0 0,-1 0-1 0 0,0 1 1 0 0,-6-12-1 0 0,-2-1-73 0 0,0 0-1 0 0,-2 1 1 0 0,-25-32-1 0 0,9 13-515 0 0,22 29 1374 0 0,3 0-5316 0 0,3 9 4207 0 0,0-1 0 0 0,2-1-1317 0 0,-1 2 1317 0 0,-1 0 0 0 0,0 0 0 0 0,1-1 0 0 0,-1 1 0 0 0,1 0 0 0 0,-1 0 0 0 0,1 0 0 0 0,-1 0 0 0 0,1 0-1 0 0,-1-1 1 0 0,1 1 0 0 0,-1 0 0 0 0,1 0 0 0 0,-1 0 0 0 0,1 0 0 0 0,-1 0 0 0 0,1 1 0 0 0,-1-1-1 0 0,2 0 1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21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1 76 0 0,'0'0'2612'0'0,"-2"3"-1530"0"0,-11 16 1223 0 0,0-1 0 0 0,-23 24 0 0 0,-80 67 3612 0 0,109-102-5591 0 0,-61 56 2470 0 0,68-63-2945 0 0,0 0 1 0 0,0 0-1 0 0,-1 1 0 0 0,1-1 1 0 0,0 0-1 0 0,0 1 0 0 0,0-1 1 0 0,0 0-1 0 0,0 1 1 0 0,-1-1-1 0 0,1 1 0 0 0,0-1 1 0 0,0 0-1 0 0,0 1 1 0 0,0-1-1 0 0,0 1 0 0 0,0-1 1 0 0,0 0-1 0 0,0 1 0 0 0,0-1 1 0 0,0 0-1 0 0,1 1 1 0 0,-1-1-1 0 0,0 0 0 0 0,0 1 1 0 0,0-1-1 0 0,0 1 0 0 0,0-1 1 0 0,1 0-1 0 0,-1 0 1 0 0,0 1-1 0 0,0-1 0 0 0,1 0 1 0 0,-1 1-1 0 0,0-1 1 0 0,0 0-1 0 0,1 0 0 0 0,-1 1 1 0 0,0-1-1 0 0,1 0 0 0 0,-1 0 1 0 0,0 0-1 0 0,1 0 1 0 0,-1 1-1 0 0,1-1 0 0 0,-1 0 1 0 0,0 0-1 0 0,1 0 0 0 0,-1 0 1 0 0,0 0-1 0 0,1 0 1 0 0,-1 0-1 0 0,1 0 0 0 0,9 0-1856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23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9 392 0 0,'-27'-9'5083'0'0,"21"10"-4541"0"0,-1 0 0 0 0,1 0 0 0 0,0 1 1 0 0,0 0-1 0 0,0 0 0 0 0,0 0 1 0 0,0 1-1 0 0,-9 5 0 0 0,3-1 282 0 0,1 0 0 0 0,-20 18 0 0 0,27-22-540 0 0,1 0 0 0 0,0 0 0 0 0,0 1 0 0 0,0-1 0 0 0,0 1 0 0 0,0 0 0 0 0,1 0 0 0 0,0 0 0 0 0,0 0 0 0 0,0 0 1 0 0,0 1-1 0 0,0-1 0 0 0,-1 7 0 0 0,3-9-147 0 0,0 1 1 0 0,0 0 0 0 0,0-1 0 0 0,1 1-1 0 0,-1 0 1 0 0,0-1 0 0 0,1 1 0 0 0,0-1-1 0 0,0 1 1 0 0,0-1 0 0 0,0 1 0 0 0,0-1-1 0 0,0 1 1 0 0,0-1 0 0 0,1 0 0 0 0,-1 0-1 0 0,1 0 1 0 0,0 0 0 0 0,-1 0-1 0 0,1 0 1 0 0,0 0 0 0 0,0 0 0 0 0,1-1-1 0 0,1 2 1 0 0,5 3 95 0 0,0 0-1 0 0,1-1 1 0 0,-1-1-1 0 0,1 0 1 0 0,0 0-1 0 0,0 0 1 0 0,0-2-1 0 0,1 1 1 0 0,-1-1 0 0 0,1-1-1 0 0,18 1 1 0 0,7-2 373 0 0,1-2 1 0 0,38-8 0 0 0,-21 3 122 0 0,-40 6-1193 0 0,20-2-2752 0 0,-12 6-4966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24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294 14 428 0 0,'-26'-10'4918'0'0,"17"9"-4271"0"0,1 0 0 0 0,-1 0 1 0 0,0 1-1 0 0,1 0 0 0 0,-1 0 1 0 0,0 1-1 0 0,1 1 0 0 0,-1-1 1 0 0,1 1-1 0 0,-14 5 0 0 0,5-1 314 0 0,0 2-1 0 0,0-1 1 0 0,-30 20 0 0 0,47-27-937 0 0,-8 5 458 0 0,0 0-1 0 0,0 1 0 0 0,1 0 0 0 0,0 0 1 0 0,-8 10-1 0 0,14-15-386 0 0,0 0 1 0 0,1 0-1 0 0,-1 0 1 0 0,0 1-1 0 0,0-1 0 0 0,1 0 1 0 0,-1 0-1 0 0,0 1 0 0 0,1-1 1 0 0,0 1-1 0 0,-1-1 1 0 0,1 0-1 0 0,0 1 0 0 0,0-1 1 0 0,-1 1-1 0 0,1-1 1 0 0,0 0-1 0 0,1 1 0 0 0,-1-1 1 0 0,0 1-1 0 0,0-1 1 0 0,1 1-1 0 0,-1-1 0 0 0,0 0 1 0 0,1 1-1 0 0,-1-1 1 0 0,1 0-1 0 0,0 1 0 0 0,-1-1 1 0 0,1 0-1 0 0,0 0 0 0 0,0 0 1 0 0,0 0-1 0 0,0 0 1 0 0,0 0-1 0 0,0 0 0 0 0,0 0 1 0 0,0 0-1 0 0,0 0 1 0 0,1 0-1 0 0,-1-1 0 0 0,0 1 1 0 0,3 0-1 0 0,7 5 201 0 0,1 0 0 0 0,0-1 0 0 0,0-1 0 0 0,1 0 0 0 0,0-1 0 0 0,-1 0 0 0 0,21 2 0 0 0,92 0 922 0 0,43-15 490 0 0,-98 4-972 0 0,-24 2-3741 0 0,-44 4 2052 0 0,4 1-3016 0 0,3-1-3547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25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140 194 244 0 0,'-3'2'705'0'0,"-30"39"4488"0"0,2 1 0 0 0,-37 65 0 0 0,64-97-2280 0 0,7-12-497 0 0,10-18-1141 0 0,62-256 930 0 0,-45 186-2266 0 0,-30 90 59 0 0,1-1 0 0 0,-1 1 0 0 0,0 0 0 0 0,0-1 0 0 0,0 1 0 0 0,0 0 0 0 0,0-1 0 0 0,0 1 0 0 0,1 0 0 0 0,-1-1 0 0 0,0 1 0 0 0,0 0 0 0 0,0 0 0 0 0,1-1 0 0 0,-1 1 0 0 0,0 0 0 0 0,0 0 0 0 0,1-1 0 0 0,-1 1 0 0 0,0 0 0 0 0,0 0 0 0 0,1 0 0 0 0,-1 0 0 0 0,0-1 0 0 0,1 1 0 0 0,-1 0 0 0 0,0 0 0 0 0,1 0 0 0 0,-1 0 0 0 0,0 0 0 0 0,1 0 0 0 0,-1 0 0 0 0,0 0 0 0 0,1 0 0 0 0,-1 0 0 0 0,0 0 0 0 0,1 0 0 0 0,-1 0 0 0 0,0 0 0 0 0,1 0 0 0 0,-1 1 0 0 0,0-1 0 0 0,1 0 0 0 0,-1 0 0 0 0,0 0 0 0 0,1 0 0 0 0,-1 1 0 0 0,0-1 0 0 0,0 0 0 0 0,1 0 0 0 0,-1 0 0 0 0,0 1 0 0 0,0-1 0 0 0,1 0 0 0 0,-1 1 0 0 0,15 17 28 0 0,-13-15-20 0 0,64 94 214 0 0,-52-72-152 0 0,2 0 0 0 0,1-1 0 0 0,37 39 0 0 0,-41-49-117 0 0,0-1 1 0 0,1-1-1 0 0,1 0 1 0 0,0-1 0 0 0,0 0-1 0 0,1-2 1 0 0,31 15-1 0 0,-18-19-219 0 0,-29-5 258 0 0,1 0 1 0 0,0-1-1 0 0,-1 1 1 0 0,1 0-1 0 0,0 0 1 0 0,-1 0 0 0 0,1-1-1 0 0,0 1 1 0 0,-1 0-1 0 0,1 0 1 0 0,-1-1 0 0 0,1 1-1 0 0,-1-1 1 0 0,1 1-1 0 0,-1 0 1 0 0,1-1 0 0 0,-1 1-1 0 0,1-1 1 0 0,-1 0-1 0 0,1 1 1 0 0,-1-1 0 0 0,0 1-1 0 0,1-1 1 0 0,-1 1-1 0 0,0-1 1 0 0,1 0 0 0 0,-1 1-1 0 0,0-1 1 0 0,0 0-1 0 0,0 1 1 0 0,0-1 0 0 0,0 0-1 0 0,0 1 1 0 0,0-1-1 0 0,0-1 1 0 0,0 1-2 0 0,-12-14-43 0 0,6 10 35 0 0,-1 0 0 0 0,0 0-1 0 0,0 1 1 0 0,-1 0 0 0 0,1 0-1 0 0,-1 1 1 0 0,0-1 0 0 0,0 2 0 0 0,0-1-1 0 0,-16-2 1 0 0,0 2-43 0 0,-1 0 0 0 0,-33 0 0 0 0,-17 7-240 0 0,69-4 1 0 0,0 1 0 0 0,-1 0 0 0 0,1 1-1 0 0,0-1 1 0 0,0 1 0 0 0,0 0 0 0 0,1 1 0 0 0,-1-1 0 0 0,-8 6 0 0 0,9-1-564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26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1 708 0 0,'3'5'8829'0'0,"3"0"-7958"0"0,3-3 415 0 0,-1 0 1 0 0,1 0 0 0 0,0 0-1 0 0,0-1 1 0 0,15-1 0 0 0,-14 0-889 0 0,-1 1-1 0 0,1 0 1 0 0,0 0 0 0 0,11 4 0 0 0,1 1-3388 0 0,-7-2-2037 0 0,-8-2 2952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26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40 0 0,'0'-2'447'0'0,"1"0"0"0"0,0 1 0 0 0,0-1 0 0 0,0 1-1 0 0,0-1 1 0 0,0 1 0 0 0,0 0 0 0 0,0-1 0 0 0,0 1 0 0 0,1 0 0 0 0,-1 0 0 0 0,0 0 0 0 0,1 0 0 0 0,-1 0-1 0 0,1 0 1 0 0,-1 0 0 0 0,1 1 0 0 0,0-1 0 0 0,-1 0 0 0 0,1 1 0 0 0,0-1 0 0 0,-1 1 0 0 0,1 0-1 0 0,0 0 1 0 0,1-1 0 0 0,-1 2 44 0 0,0-1-1 0 0,-1 0 1 0 0,1 1-1 0 0,0 0 1 0 0,-1-1-1 0 0,1 1 0 0 0,-1 0 1 0 0,1 0-1 0 0,-1 0 1 0 0,1 0-1 0 0,-1 0 1 0 0,3 2-1 0 0,10 14 798 0 0,-8-5-218 0 0,0 1-1 0 0,-1 0 1 0 0,0 0-1 0 0,-1 0 1 0 0,5 24-1 0 0,6 22 150 0 0,-12-52-1553 0 0,-1 0 0 0 0,1-1 0 0 0,1 1 0 0 0,-1-1 0 0 0,1 1 0 0 0,5 5 1 0 0,3-2-2256 0 0,2-6-6951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27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10 133 432 0 0,'-2'-3'458'0'0,"1"0"0"0"0,0 1-1 0 0,0-1 1 0 0,0 0 0 0 0,0 1 0 0 0,0-1 0 0 0,1 0-1 0 0,-1 0 1 0 0,1 0 0 0 0,0 0 0 0 0,0 1 0 0 0,0-1 0 0 0,0 0-1 0 0,0 0 1 0 0,1 0 0 0 0,-1 0 0 0 0,1 0 0 0 0,0 1-1 0 0,1-5 1 0 0,0 4-23 0 0,1-1 0 0 0,-1 1 0 0 0,0 0 0 0 0,1 0 0 0 0,0 0 0 0 0,0 0 0 0 0,0 0 0 0 0,0 1 0 0 0,0-1 0 0 0,0 1 0 0 0,1 0 0 0 0,4-3 0 0 0,6-1 329 0 0,0 1 0 0 0,1 0 0 0 0,-1 0 0 0 0,1 2 0 0 0,0 0 0 0 0,20-2 0 0 0,-11 4 37 0 0,1 0 0 0 0,0 2 1 0 0,48 6-1 0 0,-61-5-576 0 0,1 1 0 0 0,-1 0 0 0 0,0 0-1 0 0,-1 1 1 0 0,1 1 0 0 0,-1 0 0 0 0,0 1-1 0 0,0 0 1 0 0,19 14 0 0 0,-26-17-135 0 0,0 1 0 0 0,0 0 0 0 0,-1 0 0 0 0,0 0 0 0 0,0 1 0 0 0,0-1 0 0 0,0 1 0 0 0,-1-1 0 0 0,1 1 0 0 0,-1 0 0 0 0,-1 0 0 0 0,3 9 0 0 0,-4-12-78 0 0,1 1 0 0 0,-2-1 1 0 0,1 0-1 0 0,0 1 0 0 0,0-1 0 0 0,-1 0 1 0 0,1 1-1 0 0,-1-1 0 0 0,0 0 0 0 0,0 0 1 0 0,1 0-1 0 0,-1 1 0 0 0,-1-1 1 0 0,1 0-1 0 0,0 0 0 0 0,-1 0 0 0 0,-2 3 1 0 0,-33 29-317 0 0,25-24 91 0 0,11-10 186 0 0,0 1 0 0 0,1-1 0 0 0,-1 1 0 0 0,0-1 0 0 0,1 1 0 0 0,-1-1 0 0 0,0 1 0 0 0,1-1 0 0 0,-1 1 0 0 0,1 0 0 0 0,-1-1 0 0 0,1 1 0 0 0,-1 0 0 0 0,1-1 0 0 0,0 1 0 0 0,-1 0 0 0 0,1 0 0 0 0,0-1 0 0 0,-1 1 0 0 0,1 0 0 0 0,0 0 0 0 0,0 0 0 0 0,0 0 0 0 0,0-1 0 0 0,0 1 0 0 0,0 0 0 0 0,0 0 0 0 0,0 0 0 0 0,0-1 0 0 0,0 1 0 0 0,0 0 0 0 0,1 0 0 0 0,-1 0 0 0 0,0-1 0 0 0,1 1 0 0 0,-1 0 0 0 0,1 0 0 0 0,1 1 2 0 0,0 0 0 0 0,0 0 0 0 0,0-1 0 0 0,1 1 0 0 0,-1-1 0 0 0,1 0 0 0 0,-1 0 0 0 0,1 0 0 0 0,-1 0 0 0 0,1 0 0 0 0,4 0 0 0 0,44 10-24 0 0,-26-7 55 0 0,1 2 0 0 0,-1 0 0 0 0,0 2 0 0 0,-1 1-1 0 0,32 15 1 0 0,-54-23-5 0 0,0 0 0 0 0,0 0 0 0 0,0 1 0 0 0,0-1 0 0 0,-1 0 0 0 0,1 1 0 0 0,0-1 0 0 0,-1 1 0 0 0,1-1-1 0 0,-1 1 1 0 0,1 0 0 0 0,-1 0 0 0 0,0 0 0 0 0,0 0 0 0 0,0 0 0 0 0,0 0 0 0 0,1 4 0 0 0,-2-5 1 0 0,0 1 1 0 0,0 0-1 0 0,0-1 0 0 0,0 1 1 0 0,0-1-1 0 0,0 1 1 0 0,-1 0-1 0 0,1-1 1 0 0,-1 1-1 0 0,1-1 1 0 0,-1 1-1 0 0,0-1 1 0 0,1 1-1 0 0,-1-1 0 0 0,0 1 1 0 0,0-1-1 0 0,0 0 1 0 0,-2 2-1 0 0,-3 3 15 0 0,1-1 0 0 0,-2 0 1 0 0,1-1-1 0 0,0 1 0 0 0,-1-1 0 0 0,0 0 0 0 0,0-1 0 0 0,-11 4 0 0 0,-10 2 4 0 0,0-2 0 0 0,-1 0-1 0 0,0-2 1 0 0,-40 1 0 0 0,-10-3-4662 0 0,72-4-547 0 0,5 0 4243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41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20 165 224 0 0,'-2'-3'554'0'0,"-1"-1"0"0"0,1 1 0 0 0,0-1 0 0 0,1 1 0 0 0,-1-1 1 0 0,0 0-1 0 0,1 0 0 0 0,0 0 0 0 0,0 0 0 0 0,0 0 0 0 0,0 0 0 0 0,1-7 0 0 0,0 7-159 0 0,1 1-1 0 0,0 0 1 0 0,0 0 0 0 0,0 0-1 0 0,0 0 1 0 0,0 1 0 0 0,1-1-1 0 0,-1 0 1 0 0,1 0 0 0 0,0 1-1 0 0,0-1 1 0 0,0 1-1 0 0,0 0 1 0 0,0-1 0 0 0,1 1-1 0 0,-1 0 1 0 0,4-2 0 0 0,5-3 344 0 0,-1 0 0 0 0,1 0 1 0 0,0 2-1 0 0,0-1 1 0 0,1 1-1 0 0,-1 1 0 0 0,1 0 1 0 0,0 1-1 0 0,14-2 0 0 0,-12 2-298 0 0,0 2-1 0 0,0 0 0 0 0,0 0 0 0 0,0 1 1 0 0,0 1-1 0 0,0 0 0 0 0,0 1 0 0 0,-1 0 1 0 0,1 2-1 0 0,-1-1 0 0 0,1 2 0 0 0,-1-1 1 0 0,14 8-1 0 0,-22-9-303 0 0,0 0-1 0 0,-1 0 1 0 0,1 1-1 0 0,0-1 1 0 0,-1 1 0 0 0,0 0-1 0 0,0 0 1 0 0,0 0 0 0 0,0 1-1 0 0,-1 0 1 0 0,3 4-1 0 0,-5-7-116 0 0,0 0-1 0 0,0 0 0 0 0,0 0 0 0 0,-1 0 1 0 0,1 0-1 0 0,-1 0 0 0 0,0 1 0 0 0,0-1 1 0 0,1 0-1 0 0,-1 0 0 0 0,-1 0 0 0 0,1 0 0 0 0,0 0 1 0 0,0 0-1 0 0,-1 0 0 0 0,1 0 0 0 0,-1 0 1 0 0,0 0-1 0 0,1 0 0 0 0,-1 0 0 0 0,0 0 1 0 0,0 0-1 0 0,0 0 0 0 0,-1 0 0 0 0,1-1 0 0 0,0 1 1 0 0,-1-1-1 0 0,1 1 0 0 0,-1-1 0 0 0,1 1 1 0 0,-1-1-1 0 0,-3 2 0 0 0,-3 3-151 0 0,-1-1 1 0 0,0 0-1 0 0,0 0 0 0 0,0-1 0 0 0,0 0 0 0 0,-1-1 1 0 0,-9 3-1 0 0,-71 10-1587 0 0,90-16 1707 0 0,0 0 0 0 0,0 0 0 0 0,0 0 0 0 0,0 1 0 0 0,0-1 0 0 0,1 0 0 0 0,-1 0 0 0 0,0 0-1 0 0,0 0 1 0 0,0 0 0 0 0,0 0 0 0 0,0 0 0 0 0,0 1 0 0 0,0-1 0 0 0,0 0 0 0 0,0 0 0 0 0,0 0 0 0 0,0 0 0 0 0,0 0-1 0 0,0 0 1 0 0,0 1 0 0 0,0-1 0 0 0,0 0 0 0 0,0 0 0 0 0,0 0 0 0 0,0 0 0 0 0,0 0 0 0 0,0 0 0 0 0,0 0 0 0 0,-1 1 0 0 0,1-1-1 0 0,0 0 1 0 0,0 0 0 0 0,0 0 0 0 0,0 0 0 0 0,0 0 0 0 0,0 0 0 0 0,0 0 0 0 0,0 0 0 0 0,0 0 0 0 0,0 1 0 0 0,-1-1 0 0 0,1 0-1 0 0,0 0 1 0 0,0 0 0 0 0,0 0 0 0 0,0 0 0 0 0,0 0 0 0 0,0 0 0 0 0,0 0 0 0 0,-1 0 0 0 0,1 0 0 0 0,0 0 0 0 0,0 0-1 0 0,0 0 1 0 0,0 0 0 0 0,0 0 0 0 0,0 0 0 0 0,-1 0 0 0 0,1 0 0 0 0,17 7-69 0 0,23 5 311 0 0,0-1 240 0 0,60 22-1 0 0,-89-28-342 0 0,1 1-1 0 0,0 0 1 0 0,-1 1-1 0 0,0 0 1 0 0,-1 0-1 0 0,1 1 1 0 0,-1 1-1 0 0,-1 0 1 0 0,11 11-1 0 0,-18-17-93 0 0,0-1-1 0 0,0 1 0 0 0,0 0 1 0 0,0-1-1 0 0,-1 1 0 0 0,1 0 1 0 0,-1 0-1 0 0,1 0 0 0 0,-1 0 1 0 0,0 0-1 0 0,0 1 0 0 0,-1-1 0 0 0,1 0 1 0 0,-1 0-1 0 0,1 1 0 0 0,-1-1 1 0 0,0 0-1 0 0,0 1 0 0 0,-1-1 1 0 0,1 0-1 0 0,0 0 0 0 0,-1 1 1 0 0,0-1-1 0 0,0 0 0 0 0,0 0 1 0 0,0 0-1 0 0,-1 0 0 0 0,1 0 1 0 0,-1 0-1 0 0,0 0 0 0 0,0-1 0 0 0,0 1 1 0 0,-3 4-1 0 0,-1-2-8 0 0,0 0 0 0 0,0 1 0 0 0,0-2 1 0 0,0 1-1 0 0,-1-1 0 0 0,0 0 0 0 0,0 0 0 0 0,0-1 0 0 0,0 0 0 0 0,0 0 0 0 0,-1-1 0 0 0,1 0 0 0 0,-10 2 0 0 0,-11-1-57 0 0,0-1-1 0 0,-1-2 0 0 0,1 0 0 0 0,-1-2 0 0 0,-38-8 0 0 0,47 6-979 0 0,0-1 0 0 0,-24-10 1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28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13 312 0 0,'-13'-13'15404'0'0,"33"46"-12789"0"0,3-2 0 0 0,30 35 0 0 0,-43-56-2388 0 0,0 0 1 0 0,1 0-1 0 0,0-1 1 0 0,0 0-1 0 0,1-1 1 0 0,1 0-1 0 0,-1-1 1 0 0,1-1-1 0 0,20 8 1 0 0,-21-10-743 0 0,1 0 0 0 0,0-1 0 0 0,-1-1 0 0 0,1 0 0 0 0,19 0 0 0 0,-21-3-1350 0 0,0 1 1 0 0,0-2-1 0 0,0 1 1 0 0,10-4-1 0 0,-7 1-437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28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35 292 0 0,'-1'-16'1570'0'0,"-1"5"1329"0"0,2 3 2938 0 0,-5 12-4607 0 0,-20 14 545 0 0,1 2-1 0 0,1 0 0 0 0,-28 32 0 0 0,7-6-164 0 0,0-3 1381 0 0,-50 65 1 0 0,88-96-4272 0 0,5-12 1105 0 0,1 0-1 0 0,0 1 1 0 0,0-1-1 0 0,0 0 1 0 0,0 0-1 0 0,0 1 1 0 0,0-1-1 0 0,0 0 1 0 0,0 0-1 0 0,0 1 1 0 0,0-1-1 0 0,0 0 1 0 0,0 1-1 0 0,0-1 1 0 0,0 0-1 0 0,0 0 1 0 0,0 1-1 0 0,0-1 1 0 0,1 0-1 0 0,-1 0 1 0 0,0 1-1 0 0,0-1 1 0 0,0 0-1 0 0,0 0 1 0 0,0 0-1 0 0,2 2-1052 0 0,-2-2 1052 0 0,0 0 1 0 0,1 0 0 0 0,-1 0-1 0 0,0 0 1 0 0,0 0-1 0 0,1 0 1 0 0,-1 0-1 0 0,0 0 1 0 0,0 0-1 0 0,1 1 1 0 0,-1-1-1 0 0,0 0 1 0 0,0 0-1 0 0,1 0 1 0 0,-1-1-1 0 0,0 1 1 0 0,0 0-1 0 0,1 0 1 0 0,-1 0-1 0 0,0 0 1 0 0,0 0-1 0 0,1 0 1 0 0,11-2-2467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29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76 450 652 0 0,'-12'20'19151'0'0,"18"-25"-18964"0"0,0-1 0 0 0,0 1-1 0 0,-1-1 1 0 0,0 0 0 0 0,-1-1 0 0 0,1 1-1 0 0,-1-1 1 0 0,0 0 0 0 0,-1 0 0 0 0,0 0-1 0 0,0 0 1 0 0,0-1 0 0 0,-1 1 0 0 0,0-1-1 0 0,1-10 1 0 0,0-4-299 0 0,0 1 0 0 0,-2 0 0 0 0,0-1 0 0 0,-4-36 0 0 0,0 44 28 0 0,1-1-1 0 0,-2 1 1 0 0,0-1 0 0 0,-1 1 0 0 0,0 0 0 0 0,-1 1 0 0 0,0-1 0 0 0,-2 1 0 0 0,1 1 0 0 0,-1-1 0 0 0,-1 1-1 0 0,0 1 1 0 0,-13-14 0 0 0,21 25 98 0 0,1-1-1 0 0,-1 0 0 0 0,1 1 1 0 0,-1-1-1 0 0,1 0 1 0 0,-1 1-1 0 0,0-1 0 0 0,1 1 1 0 0,-1-1-1 0 0,0 1 1 0 0,1-1-1 0 0,-1 1 0 0 0,0-1 1 0 0,0 1-1 0 0,0 0 0 0 0,1 0 1 0 0,-1-1-1 0 0,0 1 1 0 0,0 0-1 0 0,0 0 0 0 0,1 0 1 0 0,-1 0-1 0 0,0 0 1 0 0,0 0-1 0 0,0 0 0 0 0,0 0 1 0 0,0 0-1 0 0,1 0 0 0 0,-1 0 1 0 0,0 0-1 0 0,0 1 1 0 0,0-1-1 0 0,1 0 0 0 0,-1 1 1 0 0,0-1-1 0 0,0 1 1 0 0,0 0-1 0 0,0 0 35 0 0,0 0 0 0 0,1 0 0 0 0,-1 0 1 0 0,1 0-1 0 0,-1 0 0 0 0,1 0 0 0 0,0 0 0 0 0,-1 1 1 0 0,1-1-1 0 0,0 0 0 0 0,0 0 0 0 0,0 0 0 0 0,0 1 0 0 0,0-1 1 0 0,0 0-1 0 0,0 0 0 0 0,0 1 0 0 0,1-1 0 0 0,-1 0 1 0 0,0 0-1 0 0,1 0 0 0 0,0 2 0 0 0,2 4 67 0 0,1-1 1 0 0,0 1-1 0 0,1-1 0 0 0,0 0 0 0 0,-1 0 0 0 0,2 0 1 0 0,-1-1-1 0 0,1 0 0 0 0,0 0 0 0 0,0 0 0 0 0,0-1 1 0 0,1 0-1 0 0,12 6 0 0 0,0-1-107 0 0,0-2 0 0 0,0 0-1 0 0,39 7 1 0 0,-47-12-153 0 0,1 0 0 0 0,-1-1-1 0 0,0 0 1 0 0,1-1 0 0 0,-1 0 0 0 0,1-1-1 0 0,11-2 1 0 0,-17 2 75 0 0,0 0 0 0 0,0-1-1 0 0,-1 0 1 0 0,1 0 0 0 0,-1-1-1 0 0,1 1 1 0 0,-1-1 0 0 0,0 0 0 0 0,0-1-1 0 0,0 1 1 0 0,0-1 0 0 0,-1 0 0 0 0,1 0-1 0 0,6-9 1 0 0,23-34 2546 0 0,-32 49-2327 0 0,0 0-1 0 0,-1 1 0 0 0,1-1 0 0 0,-1 0 1 0 0,1 0-1 0 0,-1 1 0 0 0,0-1 0 0 0,0 1 1 0 0,0-1-1 0 0,0 1 0 0 0,-1-1 0 0 0,1 1 1 0 0,0 4-1 0 0,0-2 0 0 0,4 16 217 0 0,1 0 0 0 0,1 0-1 0 0,1 0 1 0 0,14 26-1 0 0,-18-40-651 0 0,0-1 1 0 0,1 0-1 0 0,-1 0 0 0 0,2 0 0 0 0,-1 0 0 0 0,1-1 0 0 0,-1 0 0 0 0,1 0 1 0 0,1-1-1 0 0,-1 1 0 0 0,1-1 0 0 0,-1-1 0 0 0,1 1 0 0 0,0-1 0 0 0,13 4 1 0 0,25 4-6666 0 0,-24-9 4025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29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1 303 480 0 0,'3'-11'11733'0'0,"-1"21"-6270"0"0,3 15-3459 0 0,0-14-1314 0 0,0 0-1 0 0,0-1 1 0 0,8 12 0 0 0,7-1-2397 0 0,6-7-4765 0 0,-15-10 4025 0 0</inkml:trace>
  <inkml:trace contextRef="#ctx0" brushRef="#br0" timeOffset="1">149 226 20 0 0,'-8'-27'2003'0'0,"-18"-42"0"0"0,11 39 2877 0 0,-19-30 0 0 0,33 58-4622 0 0,0 1 0 0 0,0-1 1 0 0,0 0-1 0 0,0 1 0 0 0,0-1 1 0 0,1 0-1 0 0,-1 0 0 0 0,1 1 0 0 0,0-1 1 0 0,-1 0-1 0 0,1 0 0 0 0,0 0 1 0 0,0 0-1 0 0,0 1 0 0 0,0-1 0 0 0,0 0 1 0 0,0 0-1 0 0,1 0 0 0 0,-1 0 0 0 0,2-2 1 0 0,18 9-5116 0 0,-8-1 2463 0 0,0 1 344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30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1 484 0 0,'2'32'6617'0'0,"5"17"-1384"0"0,-1-10-2184 0 0,1 26 627 0 0,-4-28-2324 0 0,10 47 0 0 0,-9-73-3425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30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73 440 0 0,'-1'-2'298'0'0,"0"1"-1"0"0,-1-1 1 0 0,1 0-1 0 0,0 0 1 0 0,0 0-1 0 0,0 0 1 0 0,0 0-1 0 0,1 0 1 0 0,-1 0 0 0 0,0 0-1 0 0,1 0 1 0 0,-1 0-1 0 0,1-3 1 0 0,0 4-132 0 0,1-1 0 0 0,-1 1 0 0 0,1 0 0 0 0,-1 0 0 0 0,1 0 0 0 0,0 0 0 0 0,-1 0 0 0 0,1 0 0 0 0,0 0 0 0 0,0 0 0 0 0,0 0 0 0 0,0 0 0 0 0,0 0 0 0 0,0 1 0 0 0,0-1 0 0 0,0 0 0 0 0,0 1 0 0 0,0-1 0 0 0,0 0 0 0 0,0 1 0 0 0,0 0 0 0 0,1-1 0 0 0,-1 1 0 0 0,0 0 0 0 0,0-1 0 0 0,2 1-1 0 0,32-7 1167 0 0,1 1 0 0 0,0 2-1 0 0,0 1 1 0 0,0 2 0 0 0,0 1-1 0 0,71 11 1 0 0,-82-7-681 0 0,0 0 1 0 0,-1 2-1 0 0,41 14 1 0 0,-55-16-414 0 0,-1 0 1 0 0,1 1 0 0 0,-1 0-1 0 0,0 0 1 0 0,0 1 0 0 0,0 0-1 0 0,-1 1 1 0 0,0 0 0 0 0,0 0-1 0 0,-1 1 1 0 0,10 12 0 0 0,-15-18-175 0 0,-1 1-1 0 0,1 0 1 0 0,0 0-1 0 0,-1 0 1 0 0,1 0 0 0 0,-1 0-1 0 0,0 1 1 0 0,0-1 0 0 0,0 0-1 0 0,0 0 1 0 0,-1 1 0 0 0,1-1-1 0 0,-1 0 1 0 0,0 1 0 0 0,0-1-1 0 0,0 1 1 0 0,-1-1 0 0 0,1 0-1 0 0,-1 1 1 0 0,0-1 0 0 0,0 0-1 0 0,0 0 1 0 0,0 1 0 0 0,-3 4-1 0 0,-15 17 199 0 0,2-10-189 0 0,-15 4-146 0 0,12-11-59 0 0,-1-1 0 0 0,1-1-1 0 0,-1-1 1 0 0,0-1 0 0 0,-1 0-1 0 0,-26 0 1 0 0,-6-2-1201 0 0,-70-7-1 0 0,59-1-3239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31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332 90 440 0 0,'-6'-7'1219'0'0,"0"0"0"0"0,-1 0 0 0 0,0 1 0 0 0,-1 0 0 0 0,1 0 0 0 0,-1 1 0 0 0,-9-6 0 0 0,6 6-250 0 0,1 0 0 0 0,-1 0 1 0 0,0 1-1 0 0,0 1 0 0 0,-22-4 0 0 0,26 5-671 0 0,0 1 0 0 0,0 0-1 0 0,-1 1 1 0 0,1 0 0 0 0,0 0 0 0 0,-1 0-1 0 0,1 1 1 0 0,0 0 0 0 0,0 0 0 0 0,-1 1-1 0 0,1 0 1 0 0,0 1 0 0 0,1-1 0 0 0,-1 1-1 0 0,0 0 1 0 0,1 1 0 0 0,0 0 0 0 0,-1 0-1 0 0,2 0 1 0 0,-1 1 0 0 0,0-1 0 0 0,-5 8-1 0 0,9-10-162 0 0,0 0-1 0 0,1 0 1 0 0,-1 1-1 0 0,1-1 1 0 0,-1 0-1 0 0,1 1 1 0 0,0-1-1 0 0,0 1 1 0 0,0-1-1 0 0,0 1 1 0 0,1-1-1 0 0,-1 1 1 0 0,1 0-1 0 0,-1-1 1 0 0,1 1-1 0 0,0 0 1 0 0,0 0-1 0 0,0-1 1 0 0,1 4-1 0 0,0-2-10 0 0,0 0 0 0 0,1-1 0 0 0,-1 1-1 0 0,1 0 1 0 0,0-1 0 0 0,0 1 0 0 0,0-1-1 0 0,0 0 1 0 0,1 1 0 0 0,0-1 0 0 0,4 4 0 0 0,7 5 143 0 0,0-1 0 0 0,1-1-1 0 0,0 0 1 0 0,24 11 0 0 0,-37-20-227 0 0,13 7 118 0 0,1-1 0 0 0,0-1 0 0 0,0-1 0 0 0,23 5-1 0 0,-30-8-182 0 0,1 0-1 0 0,-1-1 0 0 0,1 0 0 0 0,0-1 0 0 0,-1 0 1 0 0,1-1-1 0 0,0 0 0 0 0,-1 0 0 0 0,12-3 1 0 0,-18 3 4 0 0,0 0 1 0 0,0 0-1 0 0,-1 0 1 0 0,1-1-1 0 0,0 1 1 0 0,-1 0-1 0 0,1-1 1 0 0,-1 0 0 0 0,0 1-1 0 0,1-1 1 0 0,-1 0-1 0 0,0 0 1 0 0,0-1-1 0 0,0 1 1 0 0,0 0-1 0 0,-1-1 1 0 0,1 1-1 0 0,-1-1 1 0 0,1 1-1 0 0,-1-1 1 0 0,0 0 0 0 0,0 1-1 0 0,0-1 1 0 0,0 0-1 0 0,-1 0 1 0 0,1 0-1 0 0,-1 0 1 0 0,0 0-1 0 0,1-4 1 0 0,-2 2-17 0 0,1 0 1 0 0,-1 0-1 0 0,0-1 1 0 0,0 1-1 0 0,-1 0 0 0 0,1 0 1 0 0,-1 1-1 0 0,0-1 1 0 0,-1 0-1 0 0,1 0 1 0 0,-1 1-1 0 0,0 0 0 0 0,0-1 1 0 0,0 1-1 0 0,-1 0 1 0 0,-4-4-1 0 0,-6-4-316 0 0,-1 1 0 0 0,0 0 0 0 0,0 2 0 0 0,-1-1 0 0 0,0 2 0 0 0,-34-13 0 0 0,-19 2-8622 0 0,57 17 6189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32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26 107 120 0 0,'0'-1'207'0'0,"-17"-8"1563"0"0,8 0 5282 0 0,14 8-5757 0 0,29-1 788 0 0,0 0 1 0 0,46 5 0 0 0,-1 0-804 0 0,-50-3-924 0 0,16 1 420 0 0,50-7 1 0 0,-83 4-670 0 0,0 1 1 0 0,-1-2 0 0 0,1 1 0 0 0,-1-2 0 0 0,0 0 0 0 0,0 0-1 0 0,0-1 1 0 0,0 0 0 0 0,14-10 0 0 0,-22 13-89 0 0,-1 0 0 0 0,1-1 0 0 0,-1 0 1 0 0,0 1-1 0 0,1-1 0 0 0,-1 0 0 0 0,-1 0 0 0 0,1 0 0 0 0,0 0 1 0 0,-1 0-1 0 0,2-4 0 0 0,-3 6 254 0 0,-1 1-252 0 0,-1 0 1 0 0,1 0-1 0 0,-1 0 0 0 0,1 0 0 0 0,-1 1 0 0 0,1-1 1 0 0,-1 0-1 0 0,1 1 0 0 0,-1 0 0 0 0,1-1 0 0 0,0 1 1 0 0,-1 0-1 0 0,1 0 0 0 0,0-1 0 0 0,0 1 0 0 0,-1 0 1 0 0,1 0-1 0 0,0 1 0 0 0,0-1 0 0 0,0 0 0 0 0,0 0 1 0 0,0 0-1 0 0,1 1 0 0 0,-1-1 0 0 0,0 0 0 0 0,1 1 1 0 0,-1-1-1 0 0,0 1 0 0 0,1-1 0 0 0,-1 3 0 0 0,-14 46 586 0 0,15-49-593 0 0,-4 26 258 0 0,0-1-1 0 0,2 1 1 0 0,1 0-1 0 0,1 0 1 0 0,2 0-1 0 0,7 45 1 0 0,2-19 149 0 0,2-1 0 0 0,27 67 1 0 0,-39-115-414 0 0,1 0 0 0 0,-1 0 0 0 0,0 1 1 0 0,0-1-1 0 0,0 1 0 0 0,0 5 0 0 0,-3 2-67 0 0,-2-5-22 0 0,-7 3-146 0 0,6-7 155 0 0,-1-1 0 0 0,1 0-1 0 0,-1 0 1 0 0,1 0 0 0 0,-1-1-1 0 0,-9 2 1 0 0,-8-1-72 0 0,-37-3 1 0 0,30 1 85 0 0,-175-4 2144 0 0,210 4-1794 0 0,287-2 528 0 0,-244 8-8396 0 0,-32-4 2995 0 0,-7-1 1874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33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234 232 680 0 0,'0'0'4208'0'0,"-3"2"-2641"0"0,-31 16 1954 0 0,1 1 1 0 0,1 2-1 0 0,-40 34 1 0 0,31-24 246 0 0,41-31-3700 0 0,0 1 1 0 0,0-1-1 0 0,-1 0 1 0 0,1 1-1 0 0,0-1 1 0 0,-1 0-1 0 0,1 1 1 0 0,-1-1-1 0 0,1 0 1 0 0,0 0-1 0 0,-1 1 1 0 0,1-1-1 0 0,-1 0 1 0 0,1 0-1 0 0,0 0 1 0 0,-1 0-1 0 0,1 0 1 0 0,-1 1-1 0 0,1-1 1 0 0,-1 0-1 0 0,1 0 1 0 0,-1 0-1 0 0,1 0 1 0 0,-1 0-1 0 0,1 0 1 0 0,0-1-1 0 0,-1 1 1 0 0,1 0-1 0 0,-1 0 1 0 0,1 0-1 0 0,-1 0 1 0 0,1 0-1 0 0,0-1 1 0 0,-1 1-1 0 0,1 0 1 0 0,-1 0-1 0 0,1-1 1 0 0,0 1-1 0 0,-1 0 1 0 0,1-1-1 0 0,0 1 1 0 0,-1 0-1 0 0,1-1 1 0 0,0 1-1 0 0,0 0 1 0 0,-1-1-1 0 0,1 1 1 0 0,0-1-1 0 0,0 1 1 0 0,0 0-1 0 0,0-1 1 0 0,-1 1-1 0 0,1-1 1 0 0,0 1-1 0 0,0-1 1 0 0,0 1 0 0 0,0-1-1 0 0,0 1 1 0 0,0 0-1 0 0,0-1 1 0 0,0 1-1 0 0,0-1 1 0 0,0 1-1 0 0,0-1 1 0 0,1 1-1 0 0,-1-1 1 0 0,2-26-215 0 0,1 9-13 0 0,-1 7 474 0 0,32-160-462 0 0,-10 62-113 0 0,-15 79 99 0 0,-9 29 249 0 0,13 22 99 0 0,5 15-27 0 0,2-2 0 0 0,1 0 0 0 0,1-2 0 0 0,2 0 1 0 0,2-1-1 0 0,49 46 0 0 0,-45-51-104 0 0,38 31-126 0 0,-61-52-53 0 0,0 0 1 0 0,1 0-1 0 0,0-1 1 0 0,0 0-1 0 0,0 0 0 0 0,1-1 1 0 0,11 3-1 0 0,-17-6-310 0 0,-1-2 48 0 0,-5-4 221 0 0,-17-8 111 0 0,-28 1-85 0 0,-1 2 1 0 0,-1 2-1 0 0,-98-6 1 0 0,142 15 45 0 0,0 0 0 0 0,1 0 0 0 0,-1 0 1 0 0,1 1-1 0 0,-1 0 0 0 0,-8 2 0 0 0,13-3-447 0 0,5 4-3075 0 0,-1-2 2943 0 0,-1-1 0 0 0,1 1-1 0 0,-1-1 1 0 0,1 0-1 0 0,0 1 1 0 0,-1-1 0 0 0,1 0-1 0 0,0 0 1 0 0,5 0-1 0 0,6 1-2010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33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34 188 0 0,'-1'-15'2324'0'0,"1"14"-1931"0"0,0 0 0 0 0,0 0 1 0 0,1 0-1 0 0,-1 1 1 0 0,0-1-1 0 0,0 0 1 0 0,0 0-1 0 0,1 0 1 0 0,-1 0-1 0 0,1 1 1 0 0,-1-1-1 0 0,0 0 1 0 0,1 0-1 0 0,-1 1 0 0 0,8-6 6025 0 0,9 27-1002 0 0,-12-5-3467 0 0,0 0 0 0 0,3 26 0 0 0,-5-26-1219 0 0,0-1-1 0 0,1 1 1 0 0,7 18 0 0 0,-7-26-977 0 0,16 33 1296 0 0,-4-25-4446 0 0,4-7-6858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54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78 612 0 0,'-20'-4'4454'0'0,"19"4"-4153"0"0,0-1 1 0 0,0 1 0 0 0,0 0-1 0 0,0-1 1 0 0,1 1-1 0 0,-1 0 1 0 0,0-1-1 0 0,0 1 1 0 0,0-1 0 0 0,1 1-1 0 0,-1-1 1 0 0,0 1-1 0 0,1-1 1 0 0,-1 0 0 0 0,0 1-1 0 0,1-1 1 0 0,-1 0-1 0 0,1 0 1 0 0,-1 0-1 0 0,1 1 1 0 0,0-1 0 0 0,-1 0-1 0 0,1 0 1 0 0,0 0-1 0 0,-1 0 1 0 0,1 1 0 0 0,0-1-1 0 0,0-1 1 0 0,9-11 4193 0 0,6 5-4347 0 0,5 1 556 0 0,0 0-1 0 0,0 2 1 0 0,1 0-1 0 0,0 1 1 0 0,0 1-1 0 0,42 0 1 0 0,-36 4-249 0 0,-1 0 1 0 0,1 2-1 0 0,-1 1 1 0 0,0 1-1 0 0,31 10 1 0 0,-54-14-390 0 0,1 0 0 0 0,-1 0 0 0 0,1 1 0 0 0,-1-1 0 0 0,0 1 0 0 0,1 0 0 0 0,-1 0 0 0 0,0 0 0 0 0,0 0 0 0 0,0 0 0 0 0,-1 1 0 0 0,1 0 0 0 0,-1-1 0 0 0,1 1-1 0 0,-1 0 1 0 0,3 4 0 0 0,-5-5-39 0 0,1 0-1 0 0,0 1 0 0 0,-1-1 1 0 0,1 0-1 0 0,-1 1 0 0 0,0-1 0 0 0,0 0 1 0 0,0 1-1 0 0,0-1 0 0 0,0 1 1 0 0,-1-1-1 0 0,1 0 0 0 0,-1 1 0 0 0,0-1 1 0 0,1 0-1 0 0,-1 0 0 0 0,0 0 1 0 0,0 1-1 0 0,0-1 0 0 0,-1 0 0 0 0,1 0 1 0 0,0 0-1 0 0,-1-1 0 0 0,1 1 1 0 0,-4 3-1 0 0,-9 7-132 0 0,0 0 1 0 0,-1-1-1 0 0,0 0 0 0 0,0-1 1 0 0,-1-1-1 0 0,-1-1 0 0 0,-33 13 1 0 0,3 0-351 0 0,47-21 457 0 0,0 0 0 0 0,0 0 0 0 0,0 0 0 0 0,-1 0 0 0 0,1 0 0 0 0,0 0 0 0 0,0 0 0 0 0,0 0 0 0 0,0 0 0 0 0,0 0 0 0 0,0 0 0 0 0,0 0 0 0 0,-1 0 0 0 0,1 0 0 0 0,0 0 0 0 0,0 0 0 0 0,0 0 0 0 0,0 0 0 0 0,0 1 0 0 0,0-1 0 0 0,0 0 0 0 0,0 0 0 0 0,0 0 0 0 0,0 0 0 0 0,0 0 0 0 0,-1 0 0 0 0,1 0 0 0 0,0 0 0 0 0,0 1 0 0 0,0-1 0 0 0,0 0 0 0 0,0 0 0 0 0,0 0 0 0 0,0 0 0 0 0,0 0 0 0 0,0 0 0 0 0,0 0 0 0 0,0 1 0 0 0,0-1 0 0 0,0 0 0 0 0,0 0 0 0 0,0 0 0 0 0,0 0 0 0 0,0 0 0 0 0,0 0 0 0 0,0 1 0 0 0,1-1 0 0 0,-1 0 0 0 0,0 0 0 0 0,0 0 0 0 0,0 0 0 0 0,0 0 0 0 0,0 0 0 0 0,0 0 0 0 0,0 0 0 0 0,0 0 0 0 0,0 1 0 0 0,0-1 0 0 0,0 0 0 0 0,1 0 0 0 0,-1 0 0 0 0,0 0 0 0 0,0 0 0 0 0,0 0 0 0 0,15 5 142 0 0,31 5 179 0 0,-28-7-237 0 0,1 1-6 0 0,0 1-1 0 0,-1 1 0 0 0,0 1 0 0 0,19 10 0 0 0,-31-14-51 0 0,0 0-1 0 0,0 0 1 0 0,-1 1-1 0 0,0 0 1 0 0,0 0 0 0 0,0 0-1 0 0,0 0 1 0 0,0 1-1 0 0,-1 0 1 0 0,0 0 0 0 0,0 0-1 0 0,0 0 1 0 0,-1 1-1 0 0,0 0 1 0 0,5 11 0 0 0,-7-15-5 0 0,-1 0 1 0 0,0 0 0 0 0,1 0 0 0 0,-1 0 0 0 0,0 0-1 0 0,0 0 1 0 0,0 0 0 0 0,0 0 0 0 0,0 0 0 0 0,-1-1-1 0 0,1 1 1 0 0,-1 0 0 0 0,1 0 0 0 0,-1 0 0 0 0,1 0-1 0 0,-1 0 1 0 0,0-1 0 0 0,-2 4 0 0 0,1-2 8 0 0,-1 1 1 0 0,0-1 0 0 0,0 0-1 0 0,0 0 1 0 0,-1 0 0 0 0,1 0-1 0 0,-1-1 1 0 0,-3 3 0 0 0,-5 1 21 0 0,1 0 0 0 0,-1-1 0 0 0,-1 0 0 0 0,-20 5 1 0 0,6-4-398 0 0,1 0 1 0 0,-1-2 0 0 0,0-1-1 0 0,-50-1 1 0 0,68-4-213 0 0,7 2-1662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34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46 193 176 0 0,'-10'-19'1106'0'0,"5"11"-13"0"0,1 0 0 0 0,0 0 1 0 0,0 0-1 0 0,0 0 0 0 0,1-1 1 0 0,0 1-1 0 0,1-1 1 0 0,0 0-1 0 0,0 0 0 0 0,0-13 1 0 0,2 20-874 0 0,1 0 1 0 0,0 0 0 0 0,0 0-1 0 0,0 0 1 0 0,0 0 0 0 0,0 0 0 0 0,0 1-1 0 0,0-1 1 0 0,1 0 0 0 0,-1 1-1 0 0,1-1 1 0 0,-1 1 0 0 0,1-1 0 0 0,-1 1-1 0 0,1 0 1 0 0,0-1 0 0 0,0 1-1 0 0,0 0 1 0 0,0 0 0 0 0,4-1 0 0 0,43-13 1827 0 0,-12 8-1383 0 0,1 2 0 0 0,0 1 0 0 0,0 2 1 0 0,1 2-1 0 0,-1 1 0 0 0,0 3 0 0 0,0 0 0 0 0,-1 3 1 0 0,44 12-1 0 0,-74-17-537 0 0,-1 0-1 0 0,1 1 1 0 0,0 0 0 0 0,-1 0 0 0 0,0 1 0 0 0,0-1 0 0 0,0 1-1 0 0,0 0 1 0 0,0 1 0 0 0,8 8 0 0 0,-12-11-98 0 0,-1 1-1 0 0,1-1 1 0 0,-1 0-1 0 0,0 0 1 0 0,1 1 0 0 0,-1-1-1 0 0,0 0 1 0 0,0 1-1 0 0,-1-1 1 0 0,1 1 0 0 0,-1-1-1 0 0,1 1 1 0 0,-1 0-1 0 0,0-1 1 0 0,1 1 0 0 0,-2-1-1 0 0,1 1 1 0 0,0 0-1 0 0,0-1 1 0 0,-1 1 0 0 0,1-1-1 0 0,-1 1 1 0 0,0-1 0 0 0,0 1-1 0 0,0-1 1 0 0,0 1-1 0 0,0-1 1 0 0,-1 0 0 0 0,1 0-1 0 0,0 0 1 0 0,-4 4-1 0 0,-2 2-37 0 0,1-1 0 0 0,-2 1 1 0 0,1-1-1 0 0,-1-1 0 0 0,0 1 0 0 0,0-1 0 0 0,-1-1 0 0 0,-11 6 0 0 0,-11 4-117 0 0,-37 11 1 0 0,2 0-188 0 0,65-26 300 0 0,0 0 0 0 0,0 0-1 0 0,1 1 1 0 0,-1-1-1 0 0,0 1 1 0 0,0-1 0 0 0,0 1-1 0 0,0-1 1 0 0,0 1-1 0 0,1-1 1 0 0,-1 1 0 0 0,0 0-1 0 0,0-1 1 0 0,1 1 0 0 0,-1 0-1 0 0,1 0 1 0 0,-1 0-1 0 0,0-1 1 0 0,1 1 0 0 0,0 0-1 0 0,-1 0 1 0 0,0 1 0 0 0,2-1 7 0 0,-1 0-1 0 0,0 0 1 0 0,0-1 0 0 0,0 1 0 0 0,1 0 0 0 0,-1 0 0 0 0,0-1 0 0 0,1 1 0 0 0,-1 0 0 0 0,1 0 0 0 0,-1-1 0 0 0,1 1 0 0 0,-1 0 0 0 0,1-1 0 0 0,-1 1 0 0 0,1-1 0 0 0,0 1 0 0 0,-1 0 0 0 0,1-1 0 0 0,1 1 0 0 0,6 4 7 0 0,1 0-1 0 0,0-1 1 0 0,14 5 0 0 0,-17-7-7 0 0,70 24 57 0 0,35 12 68 0 0,-98-32-99 0 0,-1-1-1 0 0,0 2 0 0 0,0 0 0 0 0,0 0 1 0 0,-1 1-1 0 0,11 10 0 0 0,-16-11-6 0 0,2 3 21 0 0,-7-9-31 0 0,-1 0 1 0 0,1 0-1 0 0,-1 0 0 0 0,1 1 1 0 0,-1-1-1 0 0,0 0 1 0 0,1 0-1 0 0,-1 0 1 0 0,0 0-1 0 0,0 1 1 0 0,0-1-1 0 0,0 0 1 0 0,0 0-1 0 0,0 0 0 0 0,0 1 1 0 0,0-1-1 0 0,0 0 1 0 0,0 0-1 0 0,-1 0 1 0 0,1 0-1 0 0,-1 1 1 0 0,1-1-1 0 0,-2 2 1 0 0,-2 2 11 0 0,0 0 0 0 0,0-1 0 0 0,-1 1 1 0 0,1-1-1 0 0,-1 0 0 0 0,0-1 0 0 0,0 1 1 0 0,-1-1-1 0 0,1 0 0 0 0,-1 0 0 0 0,-11 4 1 0 0,-5 1 73 0 0,-42 9 0 0 0,23-9-16 0 0,-1-2 1 0 0,-77 1-1 0 0,32-11-2569 0 0,74 3 55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36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27 444 0 0,'-22'-23'7071'0'0,"22"23"-6905"0"0,-1 0 1 0 0,1-1-1 0 0,0 1 1 0 0,0 0 0 0 0,0 0-1 0 0,-1-1 1 0 0,1 1-1 0 0,0 0 1 0 0,0 0-1 0 0,-1 0 1 0 0,1 0 0 0 0,0-1-1 0 0,-1 1 1 0 0,1 0-1 0 0,0 0 1 0 0,0 0 0 0 0,-1 0-1 0 0,1 0 1 0 0,0 0-1 0 0,-1 0 1 0 0,1 0-1 0 0,0 0 1 0 0,-1 0 0 0 0,1 0-1 0 0,0 0 1 0 0,-1 0-1 0 0,1 0 1 0 0,0 0 0 0 0,-1 0-1 0 0,1 0 1 0 0,0 0-1 0 0,-1 0 1 0 0,1 0-1 0 0,0 1 1 0 0,0-1 0 0 0,-1 0-1 0 0,-3 14 2598 0 0,5 21-1023 0 0,-1-33-1364 0 0,48 294 5322 0 0,-29-202-4466 0 0,-4 0-1 0 0,5 136 0 0 0,-14 44 617 0 0,0-245-2757 0 0,-3-19-2788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37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1 184 252 0 0,'15'-8'7168'0'0,"73"6"-1560"0"0,44-8-2884 0 0,-17 1-1094 0 0,602-43 2943 0 0,355-22 1182 0 0,-977 70-5282 0 0,145-13 942 0 0,-233 16-1910 0 0,18-2-2783 0 0,-10-1-5262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37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1 744 0 0,'-6'4'8219'0'0,"14"-1"-7176"0"0,0 0 0 0 0,1-1 0 0 0,-1 0-1 0 0,1 0 1 0 0,-1-1 0 0 0,13 1 0 0 0,56-2 2388 0 0,22-5-602 0 0,8 1-422 0 0,-38 2-4098 0 0,-50 4-6021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38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0 324 0 0,'-4'0'1030'0'0,"-8"2"9032"0"0,11 92-952 0 0,-3 0-5340 0 0,0 97-41 0 0,4-189-3887 0 0,4 60 1998 0 0,7-34-4126 0 0,-11-26 1658 0 0,1-1 1 0 0,0 0-1 0 0,0 1 0 0 0,0-1 1 0 0,0 0-1 0 0,0 0 0 0 0,0 0 1 0 0,1 0-1 0 0,-1 0 0 0 0,0 0 1 0 0,0-1-1 0 0,1 1 0 0 0,-1 0 1 0 0,0-1-1 0 0,3 2 0 0 0,1-2-2349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39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475 282 80 0 0,'25'-52'16356'0'0,"-23"46"-15372"0"0,0 0 0 0 0,-1 0 0 0 0,0-1 0 0 0,0 1 0 0 0,0-13 0 0 0,-1 13-869 0 0,-1 1 0 0 0,1-1 0 0 0,-1 0-1 0 0,-1 1 1 0 0,1-1 0 0 0,-1 1 0 0 0,0-1-1 0 0,-1 1 1 0 0,1 0 0 0 0,-1 0-1 0 0,0 0 1 0 0,0 0 0 0 0,0 1 0 0 0,-1-1-1 0 0,0 1 1 0 0,0 0 0 0 0,-4-4 0 0 0,-3-2-32 0 0,-1 2-1 0 0,0-1 1 0 0,0 2 0 0 0,-1-1 0 0 0,0 2 0 0 0,0-1 0 0 0,0 2 0 0 0,-1 0 0 0 0,0 1 0 0 0,0 0 0 0 0,0 1 0 0 0,-26-3 0 0 0,25 5-57 0 0,-1 0 1 0 0,0 1 0 0 0,0 0-1 0 0,1 2 1 0 0,-1-1 0 0 0,1 2-1 0 0,-1 0 1 0 0,1 1 0 0 0,0 1-1 0 0,0 0 1 0 0,-23 12 0 0 0,34-15 7 0 0,-1 1 1 0 0,1 0 0 0 0,0 0-1 0 0,0 0 1 0 0,0 0 0 0 0,1 0 0 0 0,-1 1-1 0 0,1 0 1 0 0,0 0 0 0 0,0 0-1 0 0,0 0 1 0 0,0 0 0 0 0,1 1-1 0 0,0-1 1 0 0,-2 6 0 0 0,3-7-3 0 0,0 0 0 0 0,1 0 0 0 0,-1 0 0 0 0,1 1 0 0 0,0-1 0 0 0,0 0 1 0 0,0 0-1 0 0,0 0 0 0 0,1 0 0 0 0,-1 0 0 0 0,1 0 0 0 0,0 0 0 0 0,-1 0 0 0 0,1 0 1 0 0,1 0-1 0 0,-1 0 0 0 0,0 0 0 0 0,1 0 0 0 0,0-1 0 0 0,-1 1 0 0 0,1-1 0 0 0,0 1 0 0 0,0-1 1 0 0,1 0-1 0 0,1 2 0 0 0,7 5 8 0 0,0-2 0 0 0,1 0 1 0 0,0 0-1 0 0,0-1 1 0 0,0 0-1 0 0,1-1 0 0 0,-1-1 1 0 0,1 0-1 0 0,0 0 0 0 0,1-1 1 0 0,-1-1-1 0 0,0 0 0 0 0,1-1 1 0 0,-1-1-1 0 0,1 0 0 0 0,-1-1 1 0 0,1 0-1 0 0,-1-1 0 0 0,15-4 1 0 0,-23 5-41 0 0,0-1 1 0 0,0 0-1 0 0,-1 0 1 0 0,1-1 0 0 0,0 0-1 0 0,-1 1 1 0 0,0-1 0 0 0,1-1-1 0 0,-1 1 1 0 0,0-1 0 0 0,-1 1-1 0 0,1-1 1 0 0,-1 0 0 0 0,1-1-1 0 0,-1 1 1 0 0,-1-1-1 0 0,1 1 1 0 0,0-1 0 0 0,-1 0-1 0 0,0 0 1 0 0,0 0 0 0 0,-1 0-1 0 0,1 0 1 0 0,0-7 1536 0 0,-2 14-1503 0 0,0-1 0 0 0,1 1 0 0 0,-1 0-1 0 0,0 0 1 0 0,0 0 0 0 0,0 0 0 0 0,0 0-1 0 0,0-1 1 0 0,0 1 0 0 0,-1 0 0 0 0,1 0-1 0 0,-2 2 1 0 0,1 2 48 0 0,0 27 289 0 0,1 1-1 0 0,1 0 1 0 0,2-1-1 0 0,2 0 1 0 0,1 1-1 0 0,13 42 1 0 0,-18-73-598 0 0,0-1 1 0 0,0 1-1 0 0,0-1 1 0 0,0 1 0 0 0,1-1-1 0 0,-1 0 1 0 0,1 1-1 0 0,-1-1 1 0 0,4 3 0 0 0,6 2-4833 0 0,4-6-3752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39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0 177 556 0 0,'9'-12'13901'0'0,"-1"22"-12477"0"0,0 0 0 0 0,-1 1-1 0 0,-1 0 1 0 0,0 0 0 0 0,9 22-1 0 0,19 35 1929 0 0,-31-62-3040 0 0,1-1 1 0 0,0 0-1 0 0,0 0 1 0 0,0 0-1 0 0,0-1 0 0 0,1 1 1 0 0,0-1-1 0 0,0 0 1 0 0,8 4-1 0 0,-11-7-241 0 0,0 0 0 0 0,0 0 0 0 0,0 0-1 0 0,0-1 1 0 0,1 1 0 0 0,-1-1 0 0 0,0 0-1 0 0,1 1 1 0 0,-1-1 0 0 0,0 0 0 0 0,0 0-1 0 0,1-1 1 0 0,-1 1 0 0 0,0 0 0 0 0,1-1-1 0 0,-1 0 1 0 0,0 1 0 0 0,0-1 0 0 0,0 0-1 0 0,0 0 1 0 0,0 0 0 0 0,0 0 0 0 0,0 0-1 0 0,0-1 1 0 0,0 1 0 0 0,0-1 0 0 0,0 1-1 0 0,-1-1 1 0 0,1 0 0 0 0,1-1 0 0 0,6-9 82 0 0,1 1 0 0 0,-2-1 0 0 0,12-20 0 0 0,-12 18-20 0 0,6-10-105 0 0,-2-1 1 0 0,0 0 0 0 0,-2-1 0 0 0,0 0 0 0 0,-2-1 0 0 0,8-46 0 0 0,-15 65-798 0 0,4-11-2571 0 0,8 8-7085 0 0,3 2 7324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40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1 204 0 0,'3'1'14858'0'0,"19"7"-14398"0"0,5-1 485 0 0,0-1 0 0 0,1-2 0 0 0,46 3-1 0 0,-28-4-406 0 0,1267 46 5699 0 0,-678-26-4608 0 0,-109-1-621 0 0,-316-18-402 0 0,-207-4-801 0 0,1 0 0 0 0,-1 0 0 0 0,0 0-1 0 0,0 1 1 0 0,0 0 0 0 0,0-1 0 0 0,0 1 0 0 0,3 1-1 0 0,2 3-3300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41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1 320 0 0,'-8'0'9192'0'0,"8"0"-9018"0"0,-8 19 4495 0 0,-3 41-2112 0 0,7-37-1027 0 0,-13 56 994 0 0,2-18-714 0 0,3 2 1 0 0,-3 63-1 0 0,14-112-1570 0 0,0-7-219 0 0,0 0-1 0 0,1 0 0 0 0,-1 0 0 0 0,2 0 1 0 0,-1 0-1 0 0,1 0 0 0 0,0 0 0 0 0,0 0 1 0 0,1 0-1 0 0,0 0 0 0 0,5 12 0 0 0,12-9-4077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41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16 171 484 0 0,'-1'-1'356'0'0,"-1"-1"0"0"0,1 0 0 0 0,-1 0-1 0 0,1 1 1 0 0,0-1 0 0 0,0 0 0 0 0,0 0 0 0 0,0 0-1 0 0,0 0 1 0 0,0 0 0 0 0,1-1 0 0 0,-1 1 0 0 0,0 0 0 0 0,1 0-1 0 0,0 0 1 0 0,0 0 0 0 0,0-1 0 0 0,0 1 0 0 0,0 0-1 0 0,0 0 1 0 0,0-1 0 0 0,1 1 0 0 0,-1 0 0 0 0,1 0 0 0 0,-1 0-1 0 0,1 0 1 0 0,0 0 0 0 0,1-3 0 0 0,0 3 170 0 0,0 0 1 0 0,0 0-1 0 0,0-1 1 0 0,0 1-1 0 0,1 0 1 0 0,-1 1-1 0 0,0-1 1 0 0,1 0-1 0 0,0 1 1 0 0,4-3-1 0 0,22-5 435 0 0,31-2 1492 0 0,121-5 0 0 0,63 16-425 0 0,-158 1-1375 0 0,367 8 1183 0 0,207-25-213 0 0,-33-22-263 0 0,-594 35-1255 0 0,-28 3-69 0 0,-2-1-16 0 0,0 1-1 0 0,-1-1 0 0 0,1 1 1 0 0,0 0-1 0 0,0 0 1 0 0,-1 0-1 0 0,1 0 1 0 0,0 1-1 0 0,0-1 1 0 0,-1 1-1 0 0,1-1 0 0 0,0 1 1 0 0,-1 0-1 0 0,1 0 1 0 0,-1 0-1 0 0,1 0 1 0 0,1 2-1 0 0,-3-2 116 0 0,-1 17-5 0 0,0-8-47 0 0,-2-1 1 0 0,1 1-1 0 0,-1-1 0 0 0,-3 10 1 0 0,-1 1 49 0 0,-7 62 242 0 0,2 1 0 0 0,5 0 0 0 0,3 86 0 0 0,8-95-375 0 0,-5-63-47 0 0,0-11-249 0 0,-1 3-336 0 0,1-2 718 0 0,-4 10-1185 0 0,4-10 380 0 0,-1 1 1 0 0,0-1-1 0 0,1 0 0 0 0,-1 0 1 0 0,0 0-1 0 0,0 0 0 0 0,1 0 0 0 0,-1 0 1 0 0,0 0-1 0 0,0 0 0 0 0,0-1 1 0 0,0 1-1 0 0,0 0 0 0 0,0 0 0 0 0,-2 0 1 0 0,-3 1-2589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5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0 283 5509 0 0,'4'-1'5060'0'0,"16"-6"-552"0"0,4 1-2565 0 0,-1 1 0 0 0,1 1 0 0 0,38 0 0 0 0,-52 4-1529 0 0,1 0 0 0 0,-1 1-1 0 0,1 0 1 0 0,-1 0-1 0 0,0 1 1 0 0,0 1-1 0 0,0 0 1 0 0,0 0-1 0 0,0 1 1 0 0,16 9 0 0 0,-24-12-250 0 0,-1 0 0 0 0,1 0 0 0 0,-1 0 0 0 0,1 0 1 0 0,0 0-1 0 0,-1 0 0 0 0,1 0 0 0 0,0-1 0 0 0,0 1 1 0 0,0-1-1 0 0,-1 1 0 0 0,4-1 0 0 0,-4 0-141 0 0,0-1 1 0 0,-1 0-1 0 0,1 1 0 0 0,0-1 0 0 0,-1 0 0 0 0,1 0 1 0 0,-1 0-1 0 0,1 1 0 0 0,-1-1 0 0 0,0 0 0 0 0,1 0 1 0 0,-1 0-1 0 0,0 0 0 0 0,0 0 0 0 0,1 0 0 0 0,-1 0 1 0 0,0 0-1 0 0,0 1 0 0 0,0-1 0 0 0,0 0 0 0 0,0 0 1 0 0,0 0-1 0 0,-1 0 0 0 0,1 0 0 0 0,0 0 0 0 0,0 0 1 0 0,-1-1-1 0 0,-1-12 20 0 0,1 0 1 0 0,1 0-1 0 0,0-1 0 0 0,1 1 1 0 0,3-17-1 0 0,-2 25-45 0 0,-1 0 1 0 0,2 0-1 0 0,-1 1 0 0 0,1-1 1 0 0,-1 0-1 0 0,1 1 0 0 0,1 0 1 0 0,-1 0-1 0 0,1 0 0 0 0,0 0 1 0 0,0 0-1 0 0,1 1 0 0 0,-1 0 1 0 0,10-7-1 0 0,6-4-5 0 0,1 1 0 0 0,30-15 0 0 0,-41 25 15 0 0,0-1 0 0 0,0 1 0 0 0,0 1 0 0 0,1 0-1 0 0,-1 0 1 0 0,1 1 0 0 0,0 0 0 0 0,12 0-1 0 0,-22 2 0 0 0,1 0 0 0 0,-1 0 0 0 0,0 0 0 0 0,1 0 0 0 0,-1 0 0 0 0,0 1-1 0 0,1-1 1 0 0,-1 0 0 0 0,0 0 0 0 0,0 1 0 0 0,1-1 0 0 0,-1 1 0 0 0,0-1 0 0 0,0 1-1 0 0,0 0 1 0 0,0-1 0 0 0,0 1 0 0 0,0 0 0 0 0,0 0 0 0 0,0 0 0 0 0,0 0-1 0 0,0 0 1 0 0,0 0 0 0 0,0 0 0 0 0,-1 0 0 0 0,1 0 0 0 0,0 0 0 0 0,-1 0-1 0 0,1 0 1 0 0,-1 1 0 0 0,1-1 0 0 0,-1 0 0 0 0,1 0 0 0 0,-1 1 0 0 0,0-1-1 0 0,0 0 1 0 0,0 1 0 0 0,0-1 0 0 0,0 0 0 0 0,0 2 0 0 0,-1 8 40 0 0,0-1 1 0 0,-1 0 0 0 0,-1 0 0 0 0,-5 15-1 0 0,0 8 26 0 0,7-30-45 0 0,0 1-1 0 0,1 0 0 0 0,0 0 1 0 0,0 0-1 0 0,0 0 1 0 0,0 0-1 0 0,0 0 0 0 0,1 0 1 0 0,0 0-1 0 0,0 0 1 0 0,0-1-1 0 0,0 1 1 0 0,1 0-1 0 0,2 5 0 0 0,-1-6-2 0 0,0 1-1 0 0,0-1 1 0 0,0 0-1 0 0,1 0 1 0 0,-1-1-1 0 0,0 1 1 0 0,1-1-1 0 0,0 1 1 0 0,0-1-1 0 0,0-1 1 0 0,0 1-1 0 0,0 0 1 0 0,5 1-1 0 0,7 1-226 0 0,0 0 0 0 0,0 0-1 0 0,1-2 1 0 0,-1 0 0 0 0,23 0-1 0 0,-13-3-4518 0 0,0-1-4110 0 0,-20 0 5908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42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0 155 228 0 0,'0'0'1346'0'0,"21"-16"2460"0"0,2 11-555 0 0,40-5 0 0 0,69 4 293 0 0,-78 5-2527 0 0,468-15 4065 0 0,-182 9-2913 0 0,236-19 534 0 0,-378 15-1816 0 0,437-23 1995 0 0,-262 13-1588 0 0,-352 20-267 0 0,-10 1-3728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43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71 344 0 0,'-1'-1'302'0'0,"0"0"-1"0"0,1 0 1 0 0,-1 0-1 0 0,0 0 1 0 0,1-1-1 0 0,-1 1 1 0 0,1 0-1 0 0,0-1 1 0 0,-1 1 0 0 0,1 0-1 0 0,0 0 1 0 0,0-1-1 0 0,0 1 1 0 0,0 0-1 0 0,0-1 1 0 0,0 1 0 0 0,0 0-1 0 0,0-1 1 0 0,1 1-1 0 0,-1 0 1 0 0,0-1-1 0 0,1 1 1 0 0,-1 0-1 0 0,1 0 1 0 0,-1 0 0 0 0,1-1-1 0 0,1 0 1 0 0,0-1 88 0 0,1 1 1 0 0,-1-1 0 0 0,1 1 0 0 0,0 0 0 0 0,-1 0 0 0 0,1 1-1 0 0,0-1 1 0 0,0 0 0 0 0,0 1 0 0 0,7-2 0 0 0,-2 0 136 0 0,1 1 1 0 0,-1 0 0 0 0,1 0 0 0 0,0 1 0 0 0,0 0 0 0 0,0 1 0 0 0,0 0 0 0 0,11 1 0 0 0,-16 0-357 0 0,0 0 1 0 0,0 1 0 0 0,0-1 0 0 0,0 1-1 0 0,0-1 1 0 0,-1 1 0 0 0,1 0 0 0 0,-1 1-1 0 0,1-1 1 0 0,-1 1 0 0 0,0-1 0 0 0,0 1-1 0 0,0 0 1 0 0,0 0 0 0 0,0 0 0 0 0,-1 1-1 0 0,1-1 1 0 0,2 7 0 0 0,-3-7-129 0 0,-1 0 0 0 0,0 0 1 0 0,0 0-1 0 0,0 1 0 0 0,-1-1 0 0 0,1 0 0 0 0,-1 0 1 0 0,0 1-1 0 0,0-1 0 0 0,0 0 0 0 0,0 0 0 0 0,0 1 0 0 0,-1-1 1 0 0,1 0-1 0 0,-1 0 0 0 0,0 0 0 0 0,0 0 0 0 0,0 0 1 0 0,-1 0-1 0 0,1 0 0 0 0,-1 0 0 0 0,1 0 0 0 0,-1 0 1 0 0,-4 3-1 0 0,-2 3-190 0 0,0-1 0 0 0,-1 0 0 0 0,-1-1 0 0 0,1 0 1 0 0,-1-1-1 0 0,0 1 0 0 0,-1-2 0 0 0,-11 5 0 0 0,-24 14-769 0 0,46-24 927 0 0,0 0-1 0 0,-1 0 1 0 0,1 1-1 0 0,0-1 1 0 0,-1 0-1 0 0,1 0 1 0 0,0 0-1 0 0,-1 0 1 0 0,1 1 0 0 0,0-1-1 0 0,-1 0 1 0 0,1 0-1 0 0,0 1 1 0 0,-1-1-1 0 0,1 0 1 0 0,0 1-1 0 0,0-1 1 0 0,0 0-1 0 0,-1 1 1 0 0,1-1-1 0 0,0 0 1 0 0,0 1 0 0 0,0-1-1 0 0,0 0 1 0 0,-1 1-1 0 0,1-1 1 0 0,0 0-1 0 0,0 1 1 0 0,0-1-1 0 0,0 1 1 0 0,0-1-1 0 0,0 0 1 0 0,0 1-1 0 0,0-1 1 0 0,0 1-1 0 0,1 0 1 0 0,14 8 427 0 0,38 4 395 0 0,-38-10-585 0 0,10 3 252 0 0,44 17-1 0 0,-63-21-429 0 0,0 1 0 0 0,0 0 0 0 0,0 0 0 0 0,-1 0 0 0 0,1 0 0 0 0,-1 1 0 0 0,0 0 0 0 0,0 0-1 0 0,0 1 1 0 0,-1-1 0 0 0,1 1 0 0 0,-1 0 0 0 0,3 6 0 0 0,-6-10-28 0 0,0 1 0 0 0,0-1 0 0 0,0 1 0 0 0,-1-1 0 0 0,1 1 0 0 0,-1 0 0 0 0,1-1-1 0 0,-1 1 1 0 0,0 0 0 0 0,0 0 0 0 0,0-1 0 0 0,0 1 0 0 0,0 0 0 0 0,0-1 0 0 0,0 1 0 0 0,0 0 0 0 0,-1 0 0 0 0,1-1-1 0 0,0 1 1 0 0,-1 0 0 0 0,0-1 0 0 0,1 1 0 0 0,-2 2 0 0 0,-1-1 16 0 0,1-1-1 0 0,-1 1 1 0 0,1 0 0 0 0,-1-1-1 0 0,0 1 1 0 0,0-1 0 0 0,0 0-1 0 0,0 0 1 0 0,0 0 0 0 0,-6 2-1 0 0,-5 2 11 0 0,-1 0 0 0 0,0-2 0 0 0,-1 0 0 0 0,-15 2 0 0 0,-53 13-3056 0 0,73-16 1132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44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0 287 5861 0 0,'8'0'7352'0'0,"11"1"-3977"0"0,25 3 1057 0 0,-17-1-3015 0 0,-1 0 0 0 0,0 1 0 0 0,1 2 0 0 0,35 12 0 0 0,-38-11-651 0 0,-24-7-752 0 0,1 0 1 0 0,-1 0 0 0 0,1 0-1 0 0,-1 0 1 0 0,1 0-1 0 0,-1 0 1 0 0,1 0-1 0 0,-1 0 1 0 0,1 0-1 0 0,0 0 1 0 0,-1 0-1 0 0,1 0 1 0 0,-1 0-1 0 0,1 0 1 0 0,-1 0-1 0 0,1 0 1 0 0,-1-1-1 0 0,1 1 1 0 0,-1 0-1 0 0,1 0 1 0 0,-1-1-1 0 0,1 1 1 0 0,-1 0-1 0 0,1-1 1 0 0,-1 1-1 0 0,0 0 1 0 0,1-1-1 0 0,-1 1 1 0 0,0-1-1 0 0,1 1 1 0 0,-1-1-1 0 0,0 1 1 0 0,1-1-1 0 0,-1 1 1 0 0,0-1-1 0 0,0 1 1 0 0,0-1-1 0 0,0 1 1 0 0,1-1-1 0 0,-1 1 1 0 0,0-1-1 0 0,0 0 1 0 0,-1-2-30 0 0,0 0 0 0 0,0-1 0 0 0,-1 1 0 0 0,1 0 0 0 0,0 0 0 0 0,-1 1 0 0 0,-4-6 0 0 0,-3-9-65 0 0,6 12 66 0 0,2-1 0 0 0,-1 1 0 0 0,0-1 1 0 0,1 1-1 0 0,0-1 0 0 0,1 0 0 0 0,-1 1 0 0 0,1-1 0 0 0,0 0 0 0 0,0 0 0 0 0,1 1 0 0 0,0-1 0 0 0,0 0 0 0 0,0 1 0 0 0,3-7 0 0 0,-1 4 22 0 0,1-1 0 0 0,0 1 1 0 0,1 0-1 0 0,0 1 0 0 0,0-1 0 0 0,1 1 1 0 0,0 0-1 0 0,12-11 0 0 0,-7 7 84 0 0,0 1 0 0 0,1 0-1 0 0,1 1 1 0 0,-1 0 0 0 0,1 1 0 0 0,1 0-1 0 0,-1 1 1 0 0,2 1 0 0 0,-1 0 0 0 0,29-8-1 0 0,-41 14-67 0 0,-1 0-1 0 0,1 0 0 0 0,-1 0 0 0 0,1 0 0 0 0,-1 0 0 0 0,1 0 0 0 0,-1 0 0 0 0,1 1 1 0 0,-1-1-1 0 0,1 0 0 0 0,-1 1 0 0 0,1-1 0 0 0,-1 1 0 0 0,0 0 0 0 0,1-1 1 0 0,-1 1-1 0 0,0 0 0 0 0,1 0 0 0 0,-1 0 0 0 0,0 0 0 0 0,0 0 0 0 0,0 0 0 0 0,0 0 1 0 0,0 0-1 0 0,0 0 0 0 0,0 1 0 0 0,0-1 0 0 0,-1 0 0 0 0,1 1 0 0 0,0-1 1 0 0,-1 0-1 0 0,1 1 0 0 0,-1-1 0 0 0,1 1 0 0 0,-1 1 0 0 0,3 8 87 0 0,-1 0-1 0 0,-1 1 1 0 0,1 20 0 0 0,-1-8 9 0 0,-1-18-90 0 0,1 0 0 0 0,0 0 0 0 0,1 0-1 0 0,-1 0 1 0 0,1 0 0 0 0,0 0 0 0 0,1-1-1 0 0,-1 1 1 0 0,1-1 0 0 0,0 1 0 0 0,1-1 0 0 0,-1 0-1 0 0,1 0 1 0 0,0-1 0 0 0,0 1 0 0 0,1-1-1 0 0,-1 0 1 0 0,1 0 0 0 0,0 0 0 0 0,5 3 0 0 0,2-1 4 0 0,0-1 0 0 0,0 0 1 0 0,0 0-1 0 0,0-1 0 0 0,1-1 0 0 0,0 0 1 0 0,0-1-1 0 0,19 1 0 0 0,-12-1-418 0 0,1-2 0 0 0,-1-1 0 0 0,0 0 0 0 0,34-7-1 0 0,-26 1-4336 0 0,0-2-4004 0 0,-16 4 5799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44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1 164 0 0,'-17'3'11315'0'0,"40"3"-10023"0"0,0-1 1 0 0,1 0-1 0 0,0-2 1 0 0,47 0-1 0 0,-13 0-163 0 0,461 34 2351 0 0,-61-3-1567 0 0,3-2-403 0 0,-96-12 308 0 0,365-26 0 0 0,-651-1-1506 0 0,51-2 688 0 0,-129 9-1125 0 0,0 0 1 0 0,1 0-1 0 0,-1 0 1 0 0,0 1-1 0 0,0-1 0 0 0,0 0 1 0 0,0 0-1 0 0,0 1 1 0 0,0-1-1 0 0,0 1 1 0 0,0-1-1 0 0,0 1 0 0 0,0-1 1 0 0,0 1-1 0 0,0 0 1 0 0,0-1-1 0 0,-1 1 0 0 0,1 0 1 0 0,0 0-1 0 0,0 0 1 0 0,-1-1-1 0 0,1 1 1 0 0,0 1-1 0 0,0 0-715 0 0,0-1 1 0 0,0 0-1 0 0,0 0 1 0 0,0 0-1 0 0,0 0 0 0 0,0 0 1 0 0,0 0-1 0 0,0 0 1 0 0,1 0-1 0 0,-1 0 0 0 0,0-1 1 0 0,2 2-1 0 0,4 0-2075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49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88 380 0 0,'2'8'8602'0'0,"2"-4"-8621"0"0,1-2 584 0 0,1 0-1 0 0,-1-1 1 0 0,1 0 0 0 0,-1 0 0 0 0,1 0-1 0 0,0-1 1 0 0,0 0 0 0 0,-1 0 0 0 0,1 0-1 0 0,7-2 1 0 0,7 1 532 0 0,427 23 5152 0 0,-2-1-4730 0 0,383-69-109 0 0,-32 6-570 0 0,-696 39-600 0 0,0-5 0 0 0,117-25 0 0 0,-206 31-186 0 0,6-2-8 0 0,1 1 1 0 0,22-2-1 0 0,-39 5-42 0 0,1 1 17 0 0,-1-1 0 0 0,0 0 0 0 0,1 1 0 0 0,-1-1 0 0 0,0 1 0 0 0,1 0 0 0 0,-1-1 0 0 0,0 1 0 0 0,0 0 0 0 0,0 0 0 0 0,0 0-1 0 0,0 0 1 0 0,0 0 0 0 0,0 0 0 0 0,0 0 0 0 0,2 2 0 0 0,6 41 793 0 0,6 70-1 0 0,-4-21-237 0 0,3 9 45 0 0,-4 1-1 0 0,-8 190 1 0 0,-13-68-52 0 0,22 282 1 0 0,2-344-570 0 0,-11 211 0 0 0,-19 154 0 0 0,18-504 2 0 0,2 1 1 0 0,6 30-1 0 0,-4-30-33 0 0,-1 0-1 0 0,0 35 1 0 0,-4-58-526 0 0,-3 4-2933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51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5 60 0 0,'-14'-5'8748'0'0,"14"21"-6951"0"0,1 0 0 0 0,0 0 0 0 0,5 23 0 0 0,2 16 75 0 0,-3 277 3452 0 0,-8-220-4055 0 0,6 0 1 0 0,17 117-1 0 0,-19-222-1232 0 0,1-1 0 0 0,0 0-1 0 0,0 0 1 0 0,1-1-1 0 0,0 1 1 0 0,0 0-1 0 0,0-1 1 0 0,1 0-1 0 0,0 0 1 0 0,0 0-1 0 0,0 0 1 0 0,1 0 0 0 0,-1-1-1 0 0,1 0 1 0 0,0 0-1 0 0,0 0 1 0 0,1-1-1 0 0,-1 0 1 0 0,9 4-1 0 0,12 5 38 0 0,0-1 0 0 0,55 14 0 0 0,-77-24-66 0 0,92 23 162 0 0,195 20 1 0 0,95-23 250 0 0,-18-15 31 0 0,137-3 39 0 0,22 5-80 0 0,181-16 142 0 0,-669 7-524 0 0,488-8 352 0 0,77 1-43 0 0,864 11 162 0 0,-929-8-351 0 0,-240 1-72 0 0,5 5-15 0 0,94-2 16 0 0,273 4 18 0 0,-40-17 96 0 0,-44-5-32 0 0,-49 3-85 0 0,478 0-75 0 0,-858 24 0 0 0,104 1 0 0 0,-255-9 0 0 0,1-2 0 0 0,0 1 0 0 0,-1-1 0 0 0,-3-4 0 0 0,-4-3 0 0 0,0 0 0 0 0,-2-1 0 0 0,1-1 0 0 0,-1 1 0 0 0,-2 1 0 0 0,2 1 0 0 0,-6-39 0 0 0,7 40 0 0 0,-1-3 0 0 0,0 0 0 0 0,1 0 0 0 0,0 0 0 0 0,1-14 0 0 0,0-11 0 0 0,0 32 0 0 0,0 0 0 0 0,-1 0 0 0 0,1 0 0 0 0,0 0 0 0 0,-1 0 0 0 0,0 0 0 0 0,1 1 0 0 0,-1-1 0 0 0,-2-4 0 0 0,-3-6 0 0 0,1 1 0 0 0,1-1 0 0 0,0 0 0 0 0,-2-20 0 0 0,4 25 0 0 0,1 1-21 0 0,0 6-189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52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166 110 304 0 0,'-1'-4'555'0'0,"0"1"1"0"0,0 0-1 0 0,0 0 0 0 0,-1 0 1 0 0,1 1-1 0 0,-1-1 0 0 0,1 0 1 0 0,-1 0-1 0 0,0 1 0 0 0,0-1 1 0 0,0 1-1 0 0,0 0 0 0 0,-1-1 1 0 0,1 1-1 0 0,-1 0 0 0 0,-3-2 1 0 0,4 3-178 0 0,-1 0 0 0 0,1 0 0 0 0,-1 0 0 0 0,0 0 0 0 0,0 0 0 0 0,1 1 0 0 0,-1-1 0 0 0,0 1 0 0 0,0 0 0 0 0,0-1 0 0 0,0 2 0 0 0,1-1 0 0 0,-1 0 0 0 0,0 0 0 0 0,-4 2 0 0 0,3-1-131 0 0,0 1 1 0 0,0-1 0 0 0,0 1 0 0 0,0 0-1 0 0,0 0 1 0 0,0 0 0 0 0,0 1 0 0 0,1-1 0 0 0,-1 1-1 0 0,1 0 1 0 0,0 0 0 0 0,0 0 0 0 0,0 1-1 0 0,0-1 1 0 0,1 1 0 0 0,-1-1 0 0 0,1 1 0 0 0,0 0-1 0 0,0 0 1 0 0,0 0 0 0 0,0 0 0 0 0,1 0 0 0 0,-2 6-1 0 0,3-8-185 0 0,0-1-1 0 0,0 1 0 0 0,0-1 0 0 0,0 1 0 0 0,0-1 1 0 0,1 0-1 0 0,-1 1 0 0 0,0-1 0 0 0,1 1 0 0 0,-1-1 1 0 0,1 1-1 0 0,-1-1 0 0 0,1 0 0 0 0,0 1 1 0 0,-1-1-1 0 0,1 0 0 0 0,0 0 0 0 0,0 1 0 0 0,0-1 1 0 0,0 0-1 0 0,0 0 0 0 0,0 0 0 0 0,0 0 0 0 0,0 0 1 0 0,1 0-1 0 0,-1-1 0 0 0,0 1 0 0 0,1 0 1 0 0,-1-1-1 0 0,0 1 0 0 0,1-1 0 0 0,-1 1 0 0 0,1-1 1 0 0,-1 0-1 0 0,3 1 0 0 0,2 0 102 0 0,0 1-1 0 0,1-1 1 0 0,-1-1 0 0 0,1 1 0 0 0,-1-1 0 0 0,12-1-1 0 0,-14-1-108 0 0,1 1-1 0 0,0-1 1 0 0,-1 0-1 0 0,1 0 1 0 0,-1 0 0 0 0,0 0-1 0 0,0-1 1 0 0,0 0-1 0 0,0 0 1 0 0,0 0-1 0 0,-1 0 1 0 0,1 0-1 0 0,-1-1 1 0 0,0 0 0 0 0,0 0-1 0 0,0 1 1 0 0,3-7-1 0 0,-4 6-29 0 0,0 1-1 0 0,0-1 0 0 0,0 1 1 0 0,-1-1-1 0 0,1 0 1 0 0,-1 0-1 0 0,0 0 0 0 0,0 0 1 0 0,0 0-1 0 0,-1 0 1 0 0,1 0-1 0 0,-1 0 0 0 0,0 0 1 0 0,0 0-1 0 0,0 0 1 0 0,-1 0-1 0 0,1 0 0 0 0,-1 0 1 0 0,0 0-1 0 0,0 1 1 0 0,-3-7-1 0 0,3 8-8 0 0,0 0 1 0 0,-1 0-1 0 0,1 0 0 0 0,-1 0 1 0 0,1 0-1 0 0,-1 0 0 0 0,0 1 1 0 0,0-1-1 0 0,1 0 0 0 0,-1 1 1 0 0,0 0-1 0 0,0-1 0 0 0,-1 1 0 0 0,1 0 1 0 0,0 0-1 0 0,0 0 0 0 0,-1 0 1 0 0,1 0-1 0 0,0 1 0 0 0,-1-1 1 0 0,-2 1-1 0 0,0-1 12 0 0,1 1-1 0 0,-1 1 1 0 0,0-1-1 0 0,1 1 1 0 0,-1 0 0 0 0,1 0-1 0 0,-1 0 1 0 0,1 1 0 0 0,0-1-1 0 0,0 1 1 0 0,-5 2-1 0 0,4-1 49 0 0,-1 0-1 0 0,1 0 0 0 0,0 1 0 0 0,0-1 1 0 0,0 1-1 0 0,0 0 0 0 0,1 1 0 0 0,0-1 1 0 0,0 1-1 0 0,0 0 0 0 0,0 0 0 0 0,1 0 1 0 0,-1 0-1 0 0,1 1 0 0 0,1-1 0 0 0,-1 1 1 0 0,-2 8-1 0 0,5-13-53 0 0,0-1 0 0 0,0 1 0 0 0,0 0 0 0 0,0 0 0 0 0,0 0 0 0 0,0 0 0 0 0,1 0 0 0 0,-1 0 0 0 0,0 0 0 0 0,0 0 0 0 0,1 0 0 0 0,-1 0 0 0 0,1 0 0 0 0,-1 0 0 0 0,0 0 0 0 0,1-1 0 0 0,0 1 0 0 0,-1 0 0 0 0,1 0 0 0 0,-1-1 0 0 0,1 1 0 0 0,0 0 0 0 0,1 0 0 0 0,0 1 11 0 0,1-1-1 0 0,-1 1 0 0 0,1-1 0 0 0,-1 0 1 0 0,1 0-1 0 0,0 0 0 0 0,0 0 0 0 0,3 0 1 0 0,2 0-5 0 0,0 0 0 0 0,0 0 0 0 0,0-1 1 0 0,0 0-1 0 0,9-1 0 0 0,-10 0-68 0 0,1-1 0 0 0,0 0-1 0 0,-1 0 1 0 0,1-1-1 0 0,-1 1 1 0 0,0-2 0 0 0,12-6-1 0 0,-17 9 26 0 0,0 0 0 0 0,0-1 1 0 0,1 0-1 0 0,-1 1 0 0 0,-1-1 0 0 0,1 0 0 0 0,0 0 0 0 0,0 0 1 0 0,-1 0-1 0 0,1 0 0 0 0,-1-1 0 0 0,1 1 0 0 0,-1 0 0 0 0,0-1 1 0 0,0 1-1 0 0,0-1 0 0 0,-1 1 0 0 0,1-1 0 0 0,0 1 0 0 0,-1-1 1 0 0,0 0-1 0 0,1 1 0 0 0,-1-1 0 0 0,0 1 0 0 0,0-1 0 0 0,-1-3 1 0 0,0 4 15 0 0,1 0 1 0 0,-1 0 0 0 0,1 0 0 0 0,-1 0-1 0 0,0 1 1 0 0,0-1 0 0 0,0 0 0 0 0,0 1-1 0 0,0-1 1 0 0,0 1 0 0 0,0-1 0 0 0,-1 1-1 0 0,1 0 1 0 0,0-1 0 0 0,-1 1 0 0 0,1 0-1 0 0,-1 0 1 0 0,1 0 0 0 0,-1 0 0 0 0,0 0-1 0 0,1 0 1 0 0,-1 0 0 0 0,0 1 0 0 0,0-1-1 0 0,0 1 1 0 0,1-1 0 0 0,-1 1 0 0 0,0 0-1 0 0,0-1 1 0 0,0 1 0 0 0,0 0-1 0 0,0 0 1 0 0,0 1 0 0 0,0-1 0 0 0,1 0-1 0 0,-1 1 1 0 0,-2 0 0 0 0,-1 0 38 0 0,0 0 1 0 0,1 0-1 0 0,-1 0 1 0 0,1 1-1 0 0,-1 0 1 0 0,1 0-1 0 0,0 0 1 0 0,0 0-1 0 0,0 1 0 0 0,0-1 1 0 0,0 1-1 0 0,1 0 1 0 0,-1 0-1 0 0,-3 5 1 0 0,6-7-10 0 0,0 0 0 0 0,0 0 0 0 0,1 0 1 0 0,-1 0-1 0 0,0 0 0 0 0,1 0 0 0 0,-1 0 1 0 0,1 1-1 0 0,-1-1 0 0 0,1 0 0 0 0,-1 0 0 0 0,1 1 1 0 0,0-1-1 0 0,0 0 0 0 0,-1 1 0 0 0,1-1 1 0 0,0 0-1 0 0,0 1 0 0 0,1-1 0 0 0,-1 0 1 0 0,0 0-1 0 0,0 1 0 0 0,1-1 0 0 0,-1 0 0 0 0,0 1 1 0 0,1-1-1 0 0,1 2 0 0 0,-1-1 14 0 0,1 0 0 0 0,0 0 0 0 0,0 0-1 0 0,1-1 1 0 0,-1 1 0 0 0,0-1 0 0 0,0 1-1 0 0,1-1 1 0 0,-1 0 0 0 0,1 0 0 0 0,-1 0 0 0 0,6 1-1 0 0,2 1-15 0 0,0-2 0 0 0,-1 1-1 0 0,1-1 1 0 0,0 0 0 0 0,0-1-1 0 0,19-2 1 0 0,5-9-332 0 0,-33 11 278 0 0,0 0-1 0 0,0-1 1 0 0,1 1 0 0 0,-1-1 0 0 0,0 0-1 0 0,0 1 1 0 0,0-1 0 0 0,0 0 0 0 0,0 0-1 0 0,0 1 1 0 0,0-1 0 0 0,-1 0 0 0 0,1 0-1 0 0,0 0 1 0 0,0 0 0 0 0,-1 0 0 0 0,1 0 0 0 0,0 0-1 0 0,-1-1 1 0 0,1 1 0 0 0,-1 0 0 0 0,0 0-1 0 0,1-3 1 0 0,-1 3-67 0 0,-6-3-59 0 0,5 3 139 0 0,0 0 0 0 0,0 0-1 0 0,0 1 1 0 0,0-1-1 0 0,0 0 1 0 0,0 0-1 0 0,0 1 1 0 0,0-1-1 0 0,0 1 1 0 0,0-1-1 0 0,-1 1 1 0 0,1-1 0 0 0,0 1-1 0 0,0 0 1 0 0,-1-1-1 0 0,-1 1 1 0 0,-38 1-63 0 0,39 0-16 0 0,0-1 0 0 0,-1 0 1 0 0,1 0-1 0 0,0 1 0 0 0,0 0 0 0 0,0-1 0 0 0,-1 1 1 0 0,1 0-1 0 0,0 0 0 0 0,0 0 0 0 0,0 0 0 0 0,0 0 1 0 0,0 0-1 0 0,1 1 0 0 0,-1-1 0 0 0,0 1 0 0 0,-2 3 1 0 0,24 10-6709 0 0,-6-11 3291 0 0,8 0 504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53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61 246 76 0 0,'-6'2'8849'0'0,"6"-1"-8668"0"0,-8 14 3683 0 0,-6 22-1541 0 0,12-32-1198 0 0,-4 13 310 0 0,1-8-320 0 0,1 1 1 0 0,0 1 0 0 0,1-1-1 0 0,0 0 1 0 0,-2 22 0 0 0,5-32-519 0 0,0-1-512 0 0,0 0-1 0 0,0 1 1 0 0,0-1-1 0 0,0 0 1 0 0,0 1-1 0 0,0-1 1 0 0,0 0-1 0 0,0 1 1 0 0,0-1-1 0 0,0 0 1 0 0,0 1-1 0 0,0-1 0 0 0,0 0 1 0 0,0 1-1 0 0,1-1 1 0 0,-1 0-1 0 0,0 1 1 0 0,0-1-1 0 0,0 0 1 0 0,0 0-1 0 0,1 1 1 0 0,-1-1-1 0 0,0 0 1 0 0,0 0-1 0 0,1 1 1 0 0,-1-1-1 0 0,0 0 1 0 0,0 0-1 0 0,1 0 1 0 0,-1 0-1 0 0,0 1 1 0 0,1-1-1 0 0,-1 0 0 0 0,0 0 1 0 0,1 0-1 0 0,0 0 1 0 0,7-10 126 0 0,-1-1 0 0 0,0 0 1 0 0,0 0-1 0 0,-1 0 0 0 0,0-1 0 0 0,4-13 0 0 0,23-81 197 0 0,-22 68-223 0 0,-2 0 95 0 0,9-71 1 0 0,-15 82-161 0 0,0 15-42 0 0,0 12 8 0 0,5 21 49 0 0,-5-9-112 0 0,8 17 64 0 0,1 0 0 0 0,1 0 1 0 0,2-2-1 0 0,28 43 1 0 0,88 94-1112 0 0,-125-158 438 0 0,-1 0-1 0 0,1 0 1 0 0,1-1 0 0 0,-1 0-1 0 0,10 6 1 0 0,-43-20 441 0 0,0 2 0 0 0,0 2 0 0 0,0 0-1 0 0,-1 1 1 0 0,0 2 0 0 0,1 1 0 0 0,-56 5 0 0 0,61 2-1793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54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70 260 0 0,'2'0'517'0'0,"0"-1"1"0"0,0 0-1 0 0,-1 1 0 0 0,1-1 0 0 0,-1 0 0 0 0,1 0 1 0 0,-1 1-1 0 0,1-1 0 0 0,-1-1 0 0 0,1 1 1 0 0,-1 0-1 0 0,0 0 0 0 0,0 0 0 0 0,1-1 1 0 0,-1 1-1 0 0,0 0 0 0 0,0-1 0 0 0,0 1 1 0 0,-1-1-1 0 0,1 0 0 0 0,0 1 0 0 0,0-1 1 0 0,-1 0-1 0 0,1 1 0 0 0,-1-1 0 0 0,0 0 0 0 0,1-2 1 0 0,-1 2-277 0 0,-1 1 1 0 0,1-1-1 0 0,0 1 0 0 0,-1-1 1 0 0,1 1-1 0 0,-1-1 0 0 0,1 1 1 0 0,-1 0-1 0 0,0-1 1 0 0,0 1-1 0 0,1 0 0 0 0,-1 0 1 0 0,0 0-1 0 0,0-1 1 0 0,0 1-1 0 0,0 0 0 0 0,-1 0 1 0 0,1 0-1 0 0,0 1 1 0 0,0-1-1 0 0,0 0 0 0 0,-1 0 1 0 0,1 1-1 0 0,-1-1 1 0 0,1 0-1 0 0,0 1 0 0 0,-1 0 1 0 0,1-1-1 0 0,-1 1 1 0 0,-1 0-1 0 0,-1-1-26 0 0,0 1 0 0 0,0-1 0 0 0,0 1 0 0 0,0 0 0 0 0,0 1 0 0 0,0-1 0 0 0,0 1 0 0 0,0-1 1 0 0,0 1-1 0 0,1 0 0 0 0,-1 1 0 0 0,0-1 0 0 0,0 1 0 0 0,1 0 0 0 0,-1-1 0 0 0,1 2 0 0 0,0-1 0 0 0,-1 0 0 0 0,1 1 0 0 0,0-1 0 0 0,-5 6 0 0 0,7-6-142 0 0,0 0 0 0 0,-1 0 0 0 0,1 0 0 0 0,0 0 0 0 0,0 1 0 0 0,0-1 0 0 0,1 0 0 0 0,-1 0 0 0 0,0 1 0 0 0,1-1 1 0 0,-1 0-1 0 0,1 1 0 0 0,0-1 0 0 0,0 0 0 0 0,0 1 0 0 0,0-1 0 0 0,0 0 0 0 0,1 1 0 0 0,-1-1 0 0 0,1 0 0 0 0,-1 1 0 0 0,1-1 0 0 0,0 0 0 0 0,0 0 0 0 0,0 0 0 0 0,0 0 0 0 0,0 0 0 0 0,1 0 0 0 0,-1 0 0 0 0,0 0 0 0 0,1 0 0 0 0,0 0 0 0 0,-1-1 0 0 0,1 1 0 0 0,0-1 0 0 0,0 1 0 0 0,3 1 0 0 0,1 2 17 0 0,1-1 0 0 0,-1 1 0 0 0,1-1 0 0 0,0-1 0 0 0,1 1 0 0 0,-1-1 0 0 0,1 0 0 0 0,-1-1 0 0 0,1 0 0 0 0,0 0 0 0 0,15 1 0 0 0,-20-3-98 0 0,0 0 0 0 0,0 0 0 0 0,0 0 1 0 0,0 0-1 0 0,0-1 0 0 0,-1 1 1 0 0,1-1-1 0 0,0 0 0 0 0,0 0 1 0 0,0 0-1 0 0,-1 0 0 0 0,1-1 0 0 0,0 1 1 0 0,-1-1-1 0 0,1 1 0 0 0,-1-1 1 0 0,0 0-1 0 0,0 0 0 0 0,0 0 0 0 0,0 0 1 0 0,0 0-1 0 0,0-1 0 0 0,0 1 1 0 0,0 0-1 0 0,-1-1 0 0 0,0 0 1 0 0,1 1-1 0 0,-1-1 0 0 0,0 0 0 0 0,0 0 1 0 0,0 1-1 0 0,-1-1 0 0 0,1 0 1 0 0,-1 0-1 0 0,1-4 0 0 0,-1 5-1 0 0,0 0 0 0 0,0 0 0 0 0,1 0 0 0 0,-1 0 0 0 0,-1 0 0 0 0,1 0 0 0 0,0 0 0 0 0,0 0 1 0 0,-1 0-1 0 0,1 0 0 0 0,-1 0 0 0 0,0 1 0 0 0,1-1 0 0 0,-1 0 0 0 0,0 0 0 0 0,0 0 0 0 0,0 1 0 0 0,0-1 0 0 0,-1 0 0 0 0,-1-1 0 0 0,0 0 1 0 0,1 1 0 0 0,-1 0-1 0 0,0 0 1 0 0,0 0 0 0 0,-1 1 0 0 0,1-1-1 0 0,0 1 1 0 0,-1-1 0 0 0,1 1 0 0 0,-7-1 0 0 0,2 0 11 0 0,1 1 1 0 0,-1 1 0 0 0,0-1-1 0 0,0 1 1 0 0,0 0 0 0 0,0 1 0 0 0,0 0-1 0 0,1 0 1 0 0,-16 5 0 0 0,18-4 31 0 0,-1 1 1 0 0,1 0-1 0 0,0 0 1 0 0,-1 0 0 0 0,1 1-1 0 0,1-1 1 0 0,-1 1-1 0 0,1 0 1 0 0,-1 1-1 0 0,1-1 1 0 0,0 1 0 0 0,0 0-1 0 0,-3 6 1 0 0,6-8-5 0 0,-1-1 0 0 0,1 0 0 0 0,0 1 0 0 0,0-1 0 0 0,1 1 1 0 0,-1-1-1 0 0,0 1 0 0 0,1-1 0 0 0,0 1 0 0 0,-1-1 0 0 0,1 1 0 0 0,0-1 1 0 0,0 1-1 0 0,0-1 0 0 0,1 1 0 0 0,-1 0 0 0 0,1-1 0 0 0,-1 1 0 0 0,1-1 1 0 0,0 0-1 0 0,0 1 0 0 0,0-1 0 0 0,0 0 0 0 0,1 1 0 0 0,-1-1 0 0 0,0 0 1 0 0,1 0-1 0 0,0 0 0 0 0,-1 0 0 0 0,1 0 0 0 0,0-1 0 0 0,0 1 0 0 0,2 1 1 0 0,4 3 12 0 0,0-1 0 0 0,0 0 0 0 0,0-1 1 0 0,0 0-1 0 0,1 0 0 0 0,-1-1 0 0 0,1 0 1 0 0,0 0-1 0 0,0-1 0 0 0,0 0 1 0 0,17 0-1 0 0,-22-1-80 0 0,0-1 0 0 0,0 0 0 0 0,-1 0 0 0 0,1 0 0 0 0,0-1 0 0 0,0 1 0 0 0,-1-1 1 0 0,1 0-1 0 0,0 0 0 0 0,-1 0 0 0 0,1-1 0 0 0,-1 1 0 0 0,1-1 0 0 0,-1 0 0 0 0,0 0 0 0 0,0 0 0 0 0,0 0 0 0 0,0 0 0 0 0,0-1 1 0 0,0 0-1 0 0,0 1 0 0 0,-1-1 0 0 0,0 0 0 0 0,1 0 0 0 0,-1 0 0 0 0,0-1 0 0 0,0 1 0 0 0,-1 0 0 0 0,1-1 0 0 0,1-6 1 0 0,-2 9 22 0 0,-1-1 1 0 0,0 1 0 0 0,1-1-1 0 0,-1 1 1 0 0,0-1 0 0 0,0 1-1 0 0,1-1 1 0 0,-1 1 0 0 0,-1-1-1 0 0,1 1 1 0 0,0-1 0 0 0,0 1 0 0 0,0-1-1 0 0,-1 1 1 0 0,1-1 0 0 0,-1 1-1 0 0,1-1 1 0 0,-1 1 0 0 0,0 0-1 0 0,1-1 1 0 0,-1 1 0 0 0,0 0-1 0 0,0 0 1 0 0,-2-3 0 0 0,1 3 13 0 0,0-1-1 0 0,-1 1 1 0 0,1-1 0 0 0,0 1 0 0 0,-1 0 0 0 0,1 0 0 0 0,-1 0-1 0 0,1 1 1 0 0,-1-1 0 0 0,1 0 0 0 0,-1 1 0 0 0,0 0-1 0 0,-4-1 1 0 0,4 1 16 0 0,-1 0 0 0 0,0 0 0 0 0,0 0 0 0 0,0 1 0 0 0,0-1 0 0 0,0 1 0 0 0,1 0 0 0 0,-1 0 0 0 0,0 0 0 0 0,0 0 0 0 0,1 1 0 0 0,-1 0 0 0 0,1 0 0 0 0,0 0 0 0 0,-1 0 0 0 0,1 0 0 0 0,0 0 0 0 0,0 1 0 0 0,0 0 0 0 0,-3 4 0 0 0,5-5 5 0 0,0 1-1 0 0,0-1 1 0 0,0 1 0 0 0,1-1-1 0 0,-1 1 1 0 0,1-1 0 0 0,0 1-1 0 0,0 0 1 0 0,0-1 0 0 0,0 1-1 0 0,0-1 1 0 0,0 1 0 0 0,1 0-1 0 0,-1-1 1 0 0,1 1-1 0 0,0-1 1 0 0,0 1 0 0 0,0-1-1 0 0,0 1 1 0 0,0-1 0 0 0,0 0-1 0 0,1 0 1 0 0,-1 0 0 0 0,1 1-1 0 0,0-1 1 0 0,-1-1 0 0 0,5 5-1 0 0,-5-5-45 0 0,1 1 1 0 0,-1-1-1 0 0,1 0 0 0 0,-1 0 0 0 0,1 0 1 0 0,0 0-1 0 0,0 0 0 0 0,-1 0 0 0 0,1 0 1 0 0,0 0-1 0 0,0-1 0 0 0,0 1 0 0 0,0-1 1 0 0,0 1-1 0 0,-1-1 0 0 0,1 0 0 0 0,0 0 1 0 0,0 0-1 0 0,0 0 0 0 0,0 0 0 0 0,0 0 1 0 0,0 0-1 0 0,0-1 0 0 0,0 1 0 0 0,0-1 1 0 0,0 1-1 0 0,0-1 0 0 0,0 0 0 0 0,-1 0 1 0 0,1 0-1 0 0,0 0 0 0 0,-1 0 1 0 0,1 0-1 0 0,0 0 0 0 0,-1 0 0 0 0,3-3 1 0 0,-3 3-25 0 0,0 0 0 0 0,-1 0 0 0 0,1 0 0 0 0,0 0 0 0 0,0 0 1 0 0,-1 0-1 0 0,1-1 0 0 0,0 1 0 0 0,-1 0 0 0 0,1 0 1 0 0,-1 0-1 0 0,0-1 0 0 0,1 1 0 0 0,-1 0 0 0 0,0-1 1 0 0,0 1-1 0 0,0 0 0 0 0,0 0 0 0 0,0-1 0 0 0,0 1 1 0 0,0 0-1 0 0,0-1 0 0 0,0 1 0 0 0,-1 0 0 0 0,1-1 1 0 0,-1 1-1 0 0,1 0 0 0 0,-1 0 0 0 0,1 0 0 0 0,-1-1 1 0 0,1 1-1 0 0,-1 0 0 0 0,0 0 0 0 0,0 0 0 0 0,0 0 1 0 0,0 0-1 0 0,-1-1 0 0 0,-19-13-2287 0 0,-2 7-4234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55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20 508 0 0,'-8'-19'19144'0'0,"8"37"-14249"0"0,7 26-5309 0 0,-4-31 2817 0 0,36 113 1246 0 0,-25-72-5821 0 0,-6-41-3316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5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28 340 0 0,'3'-27'15098'0'0,"-5"38"-14539"0"0,1-4 70 0 0,1 1 0 0 0,0-1 0 0 0,1 1 0 0 0,-1-1 0 0 0,5 14 0 0 0,-1 2 298 0 0,9 102 2424 0 0,-5 216 1 0 0,-14-165-1720 0 0,6-174-1611 0 0,1 1 0 0 0,-1 0-1 0 0,1 0 1 0 0,0-1-1 0 0,0 1 1 0 0,0 0 0 0 0,0-1-1 0 0,1 1 1 0 0,-1-1-1 0 0,0 1 1 0 0,1-1 0 0 0,0 0-1 0 0,0 0 1 0 0,0 1-1 0 0,0-1 1 0 0,0-1 0 0 0,0 1-1 0 0,0 0 1 0 0,0 0-1 0 0,1-1 1 0 0,-1 1 0 0 0,1-1-1 0 0,-1 0 1 0 0,1 0-1 0 0,0 0 1 0 0,-1 0 0 0 0,5 1-1 0 0,10 2 11 0 0,-1 0-1 0 0,1-1 1 0 0,20 2-1 0 0,-31-4-11 0 0,514 26 172 0 0,-472-26-170 0 0,665-10 298 0 0,-185-3-71 0 0,363 38 37 0 0,-294-9-164 0 0,-252-11-51 0 0,702 20 75 0 0,-814-20-99 0 0,348 16 253 0 0,-463-19-155 0 0,22 2 408 0 0,-79-5-78 0 0,-59 0-487 0 0,10-1-1952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56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5 223 608 0 0,'-2'-5'531'0'0,"1"0"0"0"0,1 1 0 0 0,-1-1 0 0 0,0 0 0 0 0,1 1 0 0 0,0-1 0 0 0,0 0 0 0 0,1 1 0 0 0,-1-1 0 0 0,1 0 0 0 0,0 1 0 0 0,0-1 0 0 0,0 0 0 0 0,1 1 0 0 0,0 0 0 0 0,0-1-1 0 0,0 1 1 0 0,0 0 0 0 0,5-7 0 0 0,0 2 333 0 0,-1 1 0 0 0,1-1-1 0 0,0 1 1 0 0,0 0 0 0 0,1 1 0 0 0,0 0-1 0 0,15-10 1 0 0,-9 9-200 0 0,-1 1-1 0 0,1 1 1 0 0,0 0 0 0 0,1 0-1 0 0,-1 2 1 0 0,1 0-1 0 0,0 1 1 0 0,0 0 0 0 0,30-1-1 0 0,-29 4-397 0 0,-1 0 0 0 0,1 1-1 0 0,-1 0 1 0 0,0 2 0 0 0,1 0 0 0 0,-1 0-1 0 0,0 2 1 0 0,-1 0 0 0 0,1 0-1 0 0,-1 2 1 0 0,0-1 0 0 0,0 2 0 0 0,-1 0-1 0 0,0 0 1 0 0,20 19 0 0 0,-28-23-220 0 0,-1 0 1 0 0,1 1 0 0 0,-1-1 0 0 0,-1 1 0 0 0,1 0-1 0 0,-1 1 1 0 0,1-1 0 0 0,-1 0 0 0 0,-1 1-1 0 0,1 0 1 0 0,-1-1 0 0 0,3 12 0 0 0,-5-14-93 0 0,0 1 0 0 0,0-1 0 0 0,1 1 1 0 0,-2-1-1 0 0,1 1 0 0 0,0-1 1 0 0,-1 1-1 0 0,0-1 0 0 0,0 1 0 0 0,0-1 1 0 0,0 0-1 0 0,0 1 0 0 0,-1-1 1 0 0,1 0-1 0 0,-1 0 0 0 0,0 0 0 0 0,0 0 1 0 0,0 0-1 0 0,0-1 0 0 0,0 1 0 0 0,-1 0 1 0 0,0-1-1 0 0,-4 3 0 0 0,-14 11-563 0 0,-1-2 0 0 0,-46 22-1 0 0,15-8-363 0 0,52-27 943 0 0,25 18 214 0 0,12-3 263 0 0,45 13-1 0 0,-56-22-215 0 0,-2 1-1 0 0,1 2 1 0 0,-1 0 0 0 0,0 1-1 0 0,33 23 1 0 0,-39-21-28 0 0,0 0 0 0 0,25 27 0 0 0,-39-36-170 0 0,1 0-1 0 0,-1 0 1 0 0,1 0-1 0 0,-1 0 1 0 0,-1 1-1 0 0,1 0 1 0 0,-1-1-1 0 0,1 1 1 0 0,-1 0-1 0 0,-1 0 1 0 0,1 0-1 0 0,-1 0 1 0 0,0 0-1 0 0,0 0 1 0 0,0 1-1 0 0,0 8 1 0 0,-2-11-23 0 0,0-1 1 0 0,0 1-1 0 0,0-1 1 0 0,0 1-1 0 0,0-1 1 0 0,0 0 0 0 0,0 1-1 0 0,-1-1 1 0 0,1 0-1 0 0,-1 0 1 0 0,0 0-1 0 0,1 0 1 0 0,-1-1-1 0 0,0 1 1 0 0,0 0 0 0 0,0-1-1 0 0,-1 1 1 0 0,1-1-1 0 0,0 0 1 0 0,0 0-1 0 0,-1 0 1 0 0,-3 2-1 0 0,-4 0 5 0 0,-1 1 0 0 0,1-1 0 0 0,-22 3 0 0 0,-9-3-366 0 0,0-1 0 0 0,0-2 0 0 0,0-1 0 0 0,0-3 0 0 0,0-1 0 0 0,1-2 0 0 0,-51-16-1 0 0,89 23-510 0 0,-25-9 354 0 0,19 5-2447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57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25 484 0 0,'-2'-24'16406'0'0,"20"161"-10693"0"0,1 77-1999 0 0,-13-105-1994 0 0,16 125 1287 0 0,-21-222-4550 0 0,-4 8-10821 0 0,0-16 9428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57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27 224 0 0,'-20'-2'-13'0'0,"-15"0"8510"0"0,23 2-488 0 0,34 3-5934 0 0,54 1 517 0 0,98-7 0 0 0,-54-1-1262 0 0,507-19 4032 0 0,-608 25-7532 0 0,-35 6-5318 0 0,7-4 3977 0 0,3-2 513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57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0 832 0 0,'-17'4'8896'0'0,"19"29"-2344"0"0,13 22-2717 0 0,-6-25-2376 0 0,3 27 531 0 0,-1 1-1 0 0,3 79 1 0 0,-9 118 1451 0 0,-5-217-2873 0 0,0-34-587 0 0,0 1 1 0 0,0-1 0 0 0,0 0 0 0 0,1 1 0 0 0,0-1-1 0 0,0 0 1 0 0,0 1 0 0 0,0-1 0 0 0,3 6-1 0 0,-3-8-231 0 0,0-1 0 0 0,0 0 0 0 0,0 0 0 0 0,0 1 0 0 0,0-1 0 0 0,1 0-1 0 0,-1 0 1 0 0,0 0 0 0 0,1 0 0 0 0,-1 0 0 0 0,0 0 0 0 0,1-1 0 0 0,-1 1-1 0 0,1 0 1 0 0,0-1 0 0 0,-1 1 0 0 0,1-1 0 0 0,-1 0 0 0 0,1 1 0 0 0,0-1-1 0 0,-1 0 1 0 0,1 0 0 0 0,0 0 0 0 0,-1 0 0 0 0,1 0 0 0 0,2-1 0 0 0,31-9-6908 0 0,-15 1 4165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58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760 19 540 0 0,'9'-19'12091'0'0,"-10"54"-4490"0"0,1-9-6770 0 0,2 12 537 0 0,2 1 0 0 0,2-1 0 0 0,19 64-1 0 0,48 113 1593 0 0,-8-28-886 0 0,-56-159-1774 0 0,-2 0 0 0 0,-1 0-1 0 0,3 49 1 0 0,-8-63-300 0 0,-2-2 0 0 0,-3 0 0 0 0,1-1 0 0 0,2-11 0 0 0,1 1 0 0 0,0-1 0 0 0,0 1 0 0 0,0-1 0 0 0,0 0 0 0 0,0 1 0 0 0,0-1 0 0 0,-1 1 0 0 0,1-1 0 0 0,0 1 0 0 0,0-1 0 0 0,0 0 0 0 0,-1 1 0 0 0,1-1 0 0 0,0 1 0 0 0,-1-1 0 0 0,1 0 0 0 0,0 1 0 0 0,-1-1 0 0 0,1 0 0 0 0,-1 0 0 0 0,1 1 0 0 0,0-1 0 0 0,-1 0 0 0 0,1 0 0 0 0,-1 1 0 0 0,1-1 0 0 0,-1 0 0 0 0,1 0 0 0 0,-1 0 0 0 0,1 0 0 0 0,-1 0 0 0 0,1 0 0 0 0,-1 0 0 0 0,-4 0 0 0 0,0 1 0 0 0,0-1 0 0 0,0 0 0 0 0,-1 0 0 0 0,1 0 0 0 0,0-1 0 0 0,0 0 0 0 0,0 0 0 0 0,-9-3 0 0 0,-4 0 0 0 0,-144-20-522 0 0,-1 8-1 0 0,-320 9 1 0 0,452 10 631 0 0,-7 0-2794 0 0,58 13-4112 0 0,-8-12 3156 0 0,1 0 524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0:59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43 220 0 0,'-6'-22'3796'0'0,"0"2"8632"0"0,4 23-11419 0 0,-1 4-583 0 0,1-1 1 0 0,-1 1-1 0 0,1 0 0 0 0,1 0 1 0 0,-1 0-1 0 0,1 0 0 0 0,1 0 1 0 0,-1 0-1 0 0,1 0 1 0 0,1 14-1 0 0,15 81 1689 0 0,-8-64-1582 0 0,1 16 18 0 0,6 29 458 0 0,-3 0 1 0 0,2 133-1 0 0,-16-167-744 0 0,0-19-3 0 0,1 0 0 0 0,2 0 0 0 0,6 40 0 0 0,3-36 176 0 0,-4-26-4355 0 0,3-14-181 0 0,-3-3-3623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00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66 584 0 0,'-1'-4'439'0'0,"1"1"0"0"0,-1-1 1 0 0,0 1-1 0 0,0-1 0 0 0,-1 1 0 0 0,1-1 0 0 0,-1 1 0 0 0,1 0 1 0 0,-1 0-1 0 0,0-1 0 0 0,0 2 0 0 0,0-1 0 0 0,-1 0 0 0 0,1 0 1 0 0,-1 1-1 0 0,-4-5 0 0 0,4 6-168 0 0,1 0-1 0 0,-1 0 1 0 0,1 0 0 0 0,-1 0 0 0 0,0 1 0 0 0,1-1-1 0 0,-1 1 1 0 0,0-1 0 0 0,0 1 0 0 0,1 0 0 0 0,-1 0-1 0 0,0 0 1 0 0,0 0 0 0 0,1 1 0 0 0,-1-1-1 0 0,0 1 1 0 0,1 0 0 0 0,-1 0 0 0 0,0 0 0 0 0,1 0-1 0 0,-1 0 1 0 0,-3 2 0 0 0,-6 5 175 0 0,0-1 1 0 0,1 1-1 0 0,-1 1 1 0 0,2 0-1 0 0,-1 1 0 0 0,1 0 1 0 0,1 0-1 0 0,-1 1 1 0 0,-12 22-1 0 0,12-17-37 0 0,0 1 0 0 0,1 0 0 0 0,2 0 0 0 0,-1 1 0 0 0,2 0 0 0 0,-8 35 0 0 0,13-40-273 0 0,-1 0 0 0 0,2 1 0 0 0,0-1-1 0 0,1 0 1 0 0,0 0 0 0 0,1 1 0 0 0,0-1 0 0 0,1 0 0 0 0,0-1 0 0 0,1 1 0 0 0,1 0 0 0 0,0-1 0 0 0,1 0 0 0 0,0 0 0 0 0,0-1 0 0 0,2 0 0 0 0,-1 0 0 0 0,1 0 0 0 0,1-1 0 0 0,0 0 0 0 0,0-1 0 0 0,1 0 0 0 0,0-1 0 0 0,1 0-1 0 0,0 0 1 0 0,0-1 0 0 0,1 0 0 0 0,-1-1 0 0 0,2-1 0 0 0,-1 0 0 0 0,0 0 0 0 0,21 4 0 0 0,-29-9-242 0 0,1 1 1 0 0,-1-1-1 0 0,0 0 0 0 0,1-1 1 0 0,-1 1-1 0 0,0-1 1 0 0,1 1-1 0 0,-1-1 0 0 0,0-1 1 0 0,0 1-1 0 0,5-3 0 0 0,-8 4 64 0 0,1-1-1 0 0,-1 0 1 0 0,1 0-1 0 0,-1 1 1 0 0,0-1-1 0 0,1 0 1 0 0,-1 0-1 0 0,0-1 1 0 0,0 1-1 0 0,1 0 1 0 0,-1 0-1 0 0,0 0 1 0 0,0-1-1 0 0,-1 1 1 0 0,1-1-1 0 0,0 1 1 0 0,0-1-1 0 0,-1 1 1 0 0,1-1-1 0 0,-1 1 1 0 0,1-1-1 0 0,-1 1 1 0 0,1-1-1 0 0,-1 0 1 0 0,0 1-1 0 0,0-1 1 0 0,0 0-1 0 0,0 1 1 0 0,0-1-1 0 0,0 0 1 0 0,-1 1-1 0 0,1-1 1 0 0,-1-2-1 0 0,0 0 32 0 0,-1 1-1 0 0,1 0 1 0 0,-1 0 0 0 0,0 0-1 0 0,1 0 1 0 0,-1 0-1 0 0,0 0 1 0 0,-1 0-1 0 0,1 1 1 0 0,0-1 0 0 0,-1 1-1 0 0,0 0 1 0 0,1 0-1 0 0,-1 0 1 0 0,0 0 0 0 0,0 0-1 0 0,-5-2 1 0 0,2 2 80 0 0,0-1 0 0 0,0 1 1 0 0,-1 1-1 0 0,1-1 0 0 0,-1 1 0 0 0,1 0 1 0 0,-1 1-1 0 0,1 0 0 0 0,-9 0 1 0 0,8 0-174 0 0,0 1 0 0 0,1 0 0 0 0,-1 0 0 0 0,1 0 0 0 0,-1 1 0 0 0,1 0 1 0 0,0 0-1 0 0,-1 0 0 0 0,1 1 0 0 0,0 0 0 0 0,1 0 0 0 0,-1 1 0 0 0,0-1 1 0 0,1 1-1 0 0,0 1 0 0 0,0-1 0 0 0,0 1 0 0 0,1 0 0 0 0,-1 0 0 0 0,-4 8 1 0 0,6-6-524 0 0,8 6-6670 0 0,0-7 4937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01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1 352 760 0 0,'6'-3'1035'0'0,"0"1"0"0"0,0-1-1 0 0,0 1 1 0 0,0 0 0 0 0,1 1-1 0 0,-1 0 1 0 0,1 0 0 0 0,-1 0 0 0 0,1 1-1 0 0,-1 0 1 0 0,1 0 0 0 0,0 0-1 0 0,-1 1 1 0 0,9 2 0 0 0,-3 0 381 0 0,0 0-1 0 0,0 1 1 0 0,-1 0 0 0 0,0 1 0 0 0,0 0-1 0 0,20 13 1231 0 0,-31-22-2598 0 0,0-9-24 0 0,-1 0 0 0 0,-1 1 0 0 0,0-1 0 0 0,-1 1 0 0 0,-4-15 0 0 0,-8-33 47 0 0,13 49-18 0 0,1-1 0 0 0,0 1 0 0 0,1-1 0 0 0,0 0 0 0 0,0 1-1 0 0,1-1 1 0 0,5-21 0 0 0,-4 27 6 0 0,0 0 0 0 0,1-1 0 0 0,0 1 0 0 0,0 0 0 0 0,0 1 0 0 0,1-1 0 0 0,-1 1 0 0 0,1-1 0 0 0,1 1 0 0 0,-1 0-1 0 0,1 1 1 0 0,-1-1 0 0 0,2 1 0 0 0,-1 0 0 0 0,7-5 0 0 0,-5 5 16 0 0,-1 1 1 0 0,1 0-1 0 0,-1 0 0 0 0,1 1 0 0 0,0-1 1 0 0,0 2-1 0 0,0-1 0 0 0,0 1 1 0 0,0 0-1 0 0,0 0 0 0 0,0 1 0 0 0,1 0 1 0 0,-1 0-1 0 0,9 1 0 0 0,-13 0-55 0 0,0 0-1 0 0,0-1 0 0 0,0 1 0 0 0,-1 0 1 0 0,1 0-1 0 0,0 0 0 0 0,0 1 1 0 0,-1-1-1 0 0,1 1 0 0 0,0 0 0 0 0,-1-1 1 0 0,0 1-1 0 0,1 0 0 0 0,-1 0 1 0 0,0 1-1 0 0,0-1 0 0 0,0 0 0 0 0,0 1 1 0 0,-1-1-1 0 0,1 1 0 0 0,-1 0 1 0 0,1-1-1 0 0,-1 1 0 0 0,0 0 0 0 0,0 0 1 0 0,0 0-1 0 0,-1 0 0 0 0,1 0 1 0 0,-1 0-1 0 0,1 0 0 0 0,-1 0 0 0 0,0 0 1 0 0,0 0-1 0 0,0 0 0 0 0,-2 5 0 0 0,0 4 10 0 0,0 0-1 0 0,-1-1 1 0 0,-1 0-1 0 0,0 1 0 0 0,-10 18 1 0 0,9-22-23 0 0,0 1 0 0 0,1 1 0 0 0,1-1 0 0 0,0 0 0 0 0,0 1 0 0 0,0-1 0 0 0,1 1 0 0 0,1 0 0 0 0,-1 11 0 0 0,2-17-5 0 0,1-1 0 0 0,-1 0 0 0 0,1 0 1 0 0,-1 0-1 0 0,1 0 0 0 0,0 0 0 0 0,0 0 1 0 0,1-1-1 0 0,-1 1 0 0 0,0 0 0 0 0,1-1 1 0 0,0 1-1 0 0,0 0 0 0 0,-1-1 0 0 0,1 0 1 0 0,5 4-1 0 0,-2-2 4 0 0,0 0 0 0 0,0 0 0 0 0,1-1 1 0 0,0 0-1 0 0,-1 0 0 0 0,1 0 0 0 0,11 2 0 0 0,1 0-26 0 0,1-1-1 0 0,0-1 0 0 0,0-1 0 0 0,29 0 0 0 0,-26-3-783 0 0,14-1-896 0 0,-16 8-9561 0 0,-15-4 8298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02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57 152 0 0,'10'-18'1537'0'0,"14"-21"10603"0"0,-7 60-8920 0 0,-11-2-2469 0 0,-1 0-1 0 0,0 0 1 0 0,-2 0-1 0 0,0 1 1 0 0,-1-1 0 0 0,-1 21-1 0 0,2 7 317 0 0,0-16-429 0 0,16 122 2058 0 0,-16-119-2341 0 0,-3-28-827 0 0,0 0 0 0 0,1 0 0 0 0,0-1 0 0 0,0 1 0 0 0,0 0 0 0 0,0 0 0 0 0,1-1 0 0 0,3 8 0 0 0,-4-5-2906 0 0,-2-2-1050 0 0,1 1 1856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03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42 508 0 0,'-79'3'15704'0'0,"86"-3"-14352"0"0,280-17 5461 0 0,155 6-2822 0 0,-231 6-2405 0 0,-156 0-1088 0 0,19-1 26 0 0,-68 6-1035 0 0,-1 0 0 0 0,1 1 1 0 0,-1 0-1 0 0,1 0 0 0 0,-1 0 0 0 0,6 3 0 0 0,-11-4 111 0 0,1 0 0 0 0,-1 1 0 0 0,5 6-5605 0 0,-5-7 5605 0 0,0 1 0 0 0,0-1-1 0 0,0 1 1 0 0,0 0 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59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9 304 0 0,'2'-8'12598'0'0,"2"29"-9368"0"0,5 40-2475 0 0,-8-58-259 0 0,5 72 1847 0 0,-3 1 1 0 0,-11 121-1 0 0,0-4 515 0 0,14-165-4337 0 0,3-11-4123 0 0,-6-10 401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03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513 0 504 0 0,'-27'6'8395'0'0,"-51"62"-2225"0"0,-98 79-1338 0 0,20-44-2006 0 0,102-68-1941 0 0,32-16-1427 0 0,23-12-1164 0 0,15-5-361 0 0,32-10-3521 0 0,-7-3 3240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04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378 24 556 0 0,'7'-23'14371'0'0,"-45"60"-11751"0"0,-82 62 1 0 0,35-31-1324 0 0,46-38-851 0 0,23-17-488 0 0,-1 0-1 0 0,2 1 1 0 0,0 0-1 0 0,-24 31 1 0 0,40-43-1786 0 0,-1-2 1688 0 0,1 1-1 0 0,-1-1 1 0 0,1 0 0 0 0,0 1 0 0 0,-1-1 0 0 0,1 0 0 0 0,0 1-1 0 0,-1-1 1 0 0,1 0 0 0 0,0 0 0 0 0,-1 0 0 0 0,1 1 0 0 0,0-1-1 0 0,-1 0 1 0 0,1 0 0 0 0,0 0 0 0 0,-1 0 0 0 0,1 0 0 0 0,0 0-1 0 0,-1-1 1 0 0,1 1 0 0 0,0 0 0 0 0,-1 0 0 0 0,1 0 0 0 0,0-1-1 0 0,0 1 1 0 0,25-7-3745 0 0,-6-1 1793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04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1 40 0 0,'0'0'7031'0'0,"-2"3"-5719"0"0,-17 22 2382 0 0,-31 31-1 0 0,-71 54 1034 0 0,56-54-3148 0 0,56-45-2532 0 0,-1 6-6179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07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21 212 0 0,'-6'-20'13724'0'0,"16"65"-11815"0"0,-1 0-1 0 0,-3 0 1 0 0,1 58 0 0 0,-4-61-1267 0 0,19 222 3033 0 0,-20-131-1646 0 0,-2-90-6056 0 0,-3-36-1910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07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11 172 0 0,'-6'-4'2721'0'0,"-11"-3"11170"0"0,16 8-13725 0 0,1-1 1 0 0,0 1 0 0 0,0 0 0 0 0,-1 0 0 0 0,1-1-1 0 0,0 1 1 0 0,0 0 0 0 0,0-1 0 0 0,0 1 0 0 0,0 0 0 0 0,0 0-1 0 0,0-1 1 0 0,0 1 0 0 0,0 0 0 0 0,0 0 0 0 0,0-1-1 0 0,1 1 1 0 0,-1 0 0 0 0,0 0 0 0 0,0-1 0 0 0,1 1-1 0 0,-1 0 1 0 0,0-1 0 0 0,1 1 0 0 0,-1-1 0 0 0,1 1 0 0 0,0 1-1 0 0,11 20 2031 0 0,0 3-1137 0 0,-1-1 1 0 0,-1 2-1 0 0,-1-1 0 0 0,-1 1 1 0 0,6 37-1 0 0,13 43 1162 0 0,-26-101-2294 0 0,1 1-1 0 0,0 0 1 0 0,0-1-1 0 0,1 1 1 0 0,0-1-1 0 0,-1 0 1 0 0,2 1-1 0 0,-1-2 1 0 0,1 1-1 0 0,0 0 1 0 0,4 4 0 0 0,-7-8-525 0 0,8-2-1628 0 0,6-6-9324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08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95 424 0 0,'-15'-15'2265'0'0,"14"13"-1590"0"0,0 0 0 0 0,0 1 1 0 0,0-1-1 0 0,0 0 1 0 0,0 0-1 0 0,0 1 1 0 0,0-1-1 0 0,1 0 0 0 0,-1 0 1 0 0,1 0-1 0 0,-1-2 1 0 0,1 3-320 0 0,0 0 1 0 0,0 0 0 0 0,0 0-1 0 0,0 0 1 0 0,1 0 0 0 0,-1 0-1 0 0,0 0 1 0 0,0 0 0 0 0,1 0-1 0 0,-1 0 1 0 0,1 1 0 0 0,-1-1 0 0 0,1 0-1 0 0,-1 0 1 0 0,1 0 0 0 0,-1 0-1 0 0,1 1 1 0 0,0-1 0 0 0,-1 0-1 0 0,1 1 1 0 0,1-2 0 0 0,19-7 1325 0 0,24 1 309 0 0,-1 1 1 0 0,2 3-1 0 0,66 2 0 0 0,-2-1-567 0 0,-98 2-1307 0 0,3 0-52 0 0,-1 1 0 0 0,1 0 0 0 0,28 3 0 0 0,-43-2-68 0 0,1-1 0 0 0,-1 1 0 0 0,1-1 0 0 0,-1 1-1 0 0,1-1 1 0 0,-1 1 0 0 0,1 0 0 0 0,-1-1 0 0 0,0 1 0 0 0,1-1 0 0 0,-1 1 0 0 0,0 0 0 0 0,1-1 0 0 0,-1 1 0 0 0,0 0 0 0 0,0 0 0 0 0,0-1 0 0 0,0 1 0 0 0,0 0 0 0 0,0-1 0 0 0,0 1-1 0 0,0 0 1 0 0,0 0 0 0 0,0-1 0 0 0,0 1 0 0 0,0 0 0 0 0,0-1 0 0 0,-1 1 0 0 0,1 0 0 0 0,0-1 0 0 0,0 1 0 0 0,-1 0 0 0 0,0 0 0 0 0,-9 24-20 0 0,-136 242 816 0 0,141-258-1616 0 0,-12 21 2785 0 0,13-22-5998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09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0 672 0 0,'0'0'6389'0'0,"3"2"-5102"0"0,2 1-867 0 0,0 0 1 0 0,1 0-1 0 0,0 0 0 0 0,-1-1 0 0 0,1 0 1 0 0,0 0-1 0 0,0-1 0 0 0,0 1 0 0 0,0-1 1 0 0,8 0-1 0 0,72 2 1912 0 0,-70-3-1824 0 0,16-1 469 0 0,-1-1 1 0 0,1-1 0 0 0,-1-2 0 0 0,42-12-1 0 0,-72 17-864 0 0,-25 92 2730 0 0,19-53-2298 0 0,2 0 0 0 0,1 0 0 0 0,2 1 0 0 0,2-1 0 0 0,2 0 0 0 0,11 54 0 0 0,-13-87-469 0 0,-1-1-75 0 0,0 0 0 0 0,1 0 0 0 0,-2 0-1 0 0,1 0 1 0 0,0 1 0 0 0,-1-1 0 0 0,-1 8 0 0 0,1-11-63 0 0,-1-1 0 0 0,1 1 0 0 0,-1-1 1 0 0,0 0-1 0 0,1 1 0 0 0,-1-1 0 0 0,0 0 1 0 0,0 0-1 0 0,0 1 0 0 0,0-1 0 0 0,0 0 1 0 0,0 0-1 0 0,-1 0 0 0 0,1 0 0 0 0,0 0 1 0 0,0-1-1 0 0,-1 1 0 0 0,1 0 0 0 0,0 0 1 0 0,-1-1-1 0 0,1 1 0 0 0,-1-1 0 0 0,1 1 1 0 0,-1-1-1 0 0,1 0 0 0 0,-1 0 0 0 0,1 0 1 0 0,-1 1-1 0 0,1-1 0 0 0,-3-1 0 0 0,-259 25-630 0 0,262-24 781 0 0,1 0-1 0 0,-1 0 0 0 0,1 0 0 0 0,-1 0 1 0 0,0 0-1 0 0,1 0 0 0 0,-1 0 0 0 0,1 0 0 0 0,-1 0 1 0 0,0 0-1 0 0,1 0 0 0 0,-1 0 0 0 0,1 0 1 0 0,-1 0-1 0 0,0 1 0 0 0,1-1 0 0 0,-1 0 1 0 0,1 0-1 0 0,-1 1 0 0 0,1-1 0 0 0,-1 0 1 0 0,1 1-1 0 0,-1-1 0 0 0,1 0 0 0 0,-1 1 1 0 0,0 0-1 0 0,19 4 627 0 0,34 1-150 0 0,-10-5-98 0 0,55-7 1 0 0,-38 0-2960 0 0,-12 1-8925 0 0,-33 3 8735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10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52 142 336 0 0,'0'0'6215'0'0,"0"6"-4828"0"0,-8 29 3240 0 0,-15 43 0 0 0,4-13 1242 0 0,18-53-3078 0 0,6-15-1561 0 0,10-17-781 0 0,-15 19-443 0 0,23-49 380 0 0,-2 0-1 0 0,23-87 1 0 0,-43 131-368 0 0,0-1-8 0 0,1 1 0 0 0,-1-1 0 0 0,1 0 0 0 0,0 1 0 0 0,1-1-1 0 0,0 1 1 0 0,0 0 0 0 0,0 0 0 0 0,5-6 0 0 0,-8 11-4 0 0,2 2 14 0 0,0-1 1 0 0,0 1 0 0 0,0-1-1 0 0,0 1 1 0 0,0 0 0 0 0,0 0-1 0 0,-1 0 1 0 0,1 0 0 0 0,0 0-1 0 0,-1 0 1 0 0,1 0 0 0 0,-1 1-1 0 0,1-1 1 0 0,-1 1-1 0 0,0-1 1 0 0,1 1 0 0 0,-1 0-1 0 0,0-1 1 0 0,0 1 0 0 0,0 0-1 0 0,1 2 1 0 0,22 52 341 0 0,-14-30-207 0 0,-8-22-132 0 0,11 26 184 0 0,1-1 0 0 0,1 0 0 0 0,2-2 0 0 0,39 51 0 0 0,-48-69-255 0 0,-6-5-49 0 0,1-1 0 0 0,0 0 1 0 0,0 0-1 0 0,0 0 0 0 0,0 0 1 0 0,1 0-1 0 0,-1-1 1 0 0,1 1-1 0 0,-1-1 0 0 0,1 0 1 0 0,0 0-1 0 0,8 3 0 0 0,-11-5-31 0 0,-1 0 87 0 0,0-1 0 0 0,1 1 0 0 0,-1 0 0 0 0,0 0 0 0 0,0-1-1 0 0,0 1 1 0 0,0 0 0 0 0,0-1 0 0 0,0 1 0 0 0,0 0 0 0 0,0 0 0 0 0,0-1-1 0 0,0 1 1 0 0,0 0 0 0 0,0-1 0 0 0,0 1 0 0 0,0 0 0 0 0,0 0-1 0 0,0-1 1 0 0,0 1 0 0 0,0 0 0 0 0,0-1 0 0 0,0 1 0 0 0,0 0-1 0 0,0 0 1 0 0,0-1 0 0 0,-1 1 0 0 0,1 0 0 0 0,0 0 0 0 0,0-1 0 0 0,0 1-1 0 0,0 0 1 0 0,-1 0 0 0 0,1 0 0 0 0,0-1 0 0 0,0 1 0 0 0,-1 0-1 0 0,1 0 1 0 0,0 0 0 0 0,0 0 0 0 0,-1-1 0 0 0,1 1 0 0 0,-1 0 0 0 0,-21-10-633 0 0,-28-4 139 0 0,20 8 410 0 0,-1 1-1 0 0,0 2 1 0 0,-1 0 0 0 0,1 3 0 0 0,-59 5-1 0 0,88-5-14 0 0,-7 4-252 0 0,21-1-9581 0 0,-8-3 7377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11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14 896 0 0,'5'-14'15814'0'0,"5"28"-10597"0"0,7 28-2167 0 0,17 69 1012 0 0,-22-93-7344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11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32 136 468 0 0,'-3'-2'474'0'0,"1"1"-1"0"0,0-1 1 0 0,-1 0 0 0 0,1 0 0 0 0,0-1-1 0 0,0 1 1 0 0,0 0 0 0 0,0-1 0 0 0,1 1-1 0 0,-1-1 1 0 0,1 0 0 0 0,0 1-1 0 0,-1-1 1 0 0,1 0 0 0 0,0 0 0 0 0,1 0-1 0 0,-1 0 1 0 0,0 0 0 0 0,1 0 0 0 0,0 0-1 0 0,0 0 1 0 0,-1 0 0 0 0,2-4-1 0 0,0 4-49 0 0,-1 1-1 0 0,1-1 0 0 0,0 1 1 0 0,0 0-1 0 0,0-1 0 0 0,0 1 0 0 0,1 0 1 0 0,-1 0-1 0 0,1 0 0 0 0,-1-1 0 0 0,1 2 1 0 0,0-1-1 0 0,0 0 0 0 0,2-2 1 0 0,27-12 815 0 0,-15 11-718 0 0,0 1-1 0 0,0 1 1 0 0,0 0-1 0 0,0 1 1 0 0,0 1-1 0 0,0 1 0 0 0,1 0 1 0 0,-1 1-1 0 0,17 3 1 0 0,-21-2-285 0 0,0 1 0 0 0,0 0 0 0 0,0 0 0 0 0,0 1 0 0 0,0 1 0 0 0,-1 0 0 0 0,0 1 0 0 0,0 0 0 0 0,0 0 1 0 0,-1 1-1 0 0,0 1 0 0 0,13 11 0 0 0,-21-17-202 0 0,1 1 0 0 0,-1-1 0 0 0,0 1 0 0 0,0 0 0 0 0,0-1 0 0 0,0 1 0 0 0,0 0 0 0 0,-1 0 0 0 0,1 0-1 0 0,-1 0 1 0 0,0 1 0 0 0,0-1 0 0 0,0 0 0 0 0,0 1 0 0 0,0 5 0 0 0,-1-6-79 0 0,0 0 0 0 0,-1 0-1 0 0,1 0 1 0 0,-1-1 0 0 0,0 1-1 0 0,0 0 1 0 0,0-1 0 0 0,0 1 0 0 0,0-1-1 0 0,-1 1 1 0 0,1-1 0 0 0,-1 1-1 0 0,1-1 1 0 0,-1 0 0 0 0,-3 3 0 0 0,-7 5-369 0 0,0 0 1 0 0,-1-1-1 0 0,0 0 1 0 0,0-1 0 0 0,-24 10-1 0 0,9-4 47 0 0,27-14 349 0 0,0 1 0 0 0,0-1 0 0 0,0 1-1 0 0,-1 0 1 0 0,1-1 0 0 0,0 1 0 0 0,0 0 0 0 0,0 0 0 0 0,0 0 0 0 0,0 0 0 0 0,1 0-1 0 0,-1 0 1 0 0,0 0 0 0 0,0 0 0 0 0,1 0 0 0 0,-1 0 0 0 0,0 0 0 0 0,1 0-1 0 0,-1 2 1 0 0,1-2 20 0 0,0 0 1 0 0,0 0-1 0 0,0-1 0 0 0,0 1 0 0 0,1 0 0 0 0,-1 0 0 0 0,0 0 0 0 0,1 0 0 0 0,-1-1 0 0 0,0 1 0 0 0,1 0 0 0 0,-1 0 1 0 0,1-1-1 0 0,-1 1 0 0 0,1 0 0 0 0,-1-1 0 0 0,1 1 0 0 0,0 0 0 0 0,-1-1 0 0 0,1 1 0 0 0,1 0 0 0 0,6 4 101 0 0,1-1-1 0 0,0 1 0 0 0,-1-2 0 0 0,12 4 0 0 0,-6-2-27 0 0,0 1 60 0 0,28 11 525 0 0,46 25 0 0 0,-75-34-510 0 0,-1 0-1 0 0,1 0 1 0 0,-2 1 0 0 0,1 1 0 0 0,-1 0 0 0 0,-1 0 0 0 0,15 19 0 0 0,-24-28-125 0 0,1 1 0 0 0,-1-1 1 0 0,0 1-1 0 0,0-1 0 0 0,0 1 1 0 0,-1-1-1 0 0,1 1 0 0 0,0 0 1 0 0,-1-1-1 0 0,1 1 0 0 0,-1 0 1 0 0,1-1-1 0 0,-1 1 0 0 0,0 0 0 0 0,0 0 1 0 0,1-1-1 0 0,-1 1 0 0 0,-1 0 1 0 0,1 0-1 0 0,0-1 0 0 0,0 1 1 0 0,-1 2-1 0 0,-1-1-7 0 0,1-1 0 0 0,0 0 0 0 0,-1 0 0 0 0,1 0 0 0 0,-1 0 1 0 0,1-1-1 0 0,-1 1 0 0 0,0 0 0 0 0,0-1 0 0 0,0 1 0 0 0,0-1 0 0 0,0 1 0 0 0,0-1 1 0 0,-3 1-1 0 0,-6 3 22 0 0,-1-1 0 0 0,0 0 1 0 0,0-1-1 0 0,-24 4 0 0 0,-5-2-612 0 0,0-1 0 0 0,0-2 0 0 0,-64-6 0 0 0,95 3-388 0 0,-15-2-5105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0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0 432 0 0,'-20'3'1203'0'0,"15"-2"-404"0"0,0-1 0 0 0,0 1 0 0 0,0 0 0 0 0,1 1 0 0 0,-1-1 0 0 0,-6 4 3702 0 0,14-4-3308 0 0,7 3-589 0 0,-1 0 1 0 0,1-1-1 0 0,0-1 0 0 0,0 1 1 0 0,0-2-1 0 0,12 2 0 0 0,71 0 1590 0 0,-44-3-1338 0 0,227 5 2632 0 0,197 11 583 0 0,-471-17-4218 0 0,-1 1-1 0 0,1 1 1 0 0,-1-1-1 0 0,0 0 0 0 0,1 0 1 0 0,-1 0-1 0 0,1 1 0 0 0,-1-1 1 0 0,0 1-1 0 0,1-1 1 0 0,-1 1-1 0 0,0-1 0 0 0,1 1 1 0 0,-1 0-1 0 0,0 0 0 0 0,0 0 1 0 0,0 0-1 0 0,1 1 1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14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2166 0 296 0 0,'-29'26'4851'0'0,"-25"30"-4105"0"0,15-14-389 0 0,-671 648 592 0 0,445-426-615 0 0,20 20 131 0 0,-36 38 240 0 0,-207 227 2550 0 0,469-525-2992 0 0,-2 1-276 0 0,6-9-4854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15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1 224 0 0,'0'0'3248'0'0,"2"2"-2287"0"0,14 14 1350 0 0,31 27 1 0 0,63 38 417 0 0,-62-47-1816 0 0,402 244 2307 0 0,-152-102-1842 0 0,-151-73-357 0 0,161 146 1 0 0,-184-145-548 0 0,172 139 452 0 0,37 5 200 0 0,-58-47-149 0 0,-263-191-894 0 0,-5-6 37 0 0,0 1 1 0 0,0 0 0 0 0,-1 1-1 0 0,0 0 1 0 0,0 0-1 0 0,0 0 1 0 0,6 11 0 0 0,-11-16-38 0 0,15-8-10138 0 0,-6-3 7670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28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1 632 0 0,'-26'5'12519'0'0,"37"1"-10839"0"0,8-2-737 0 0,0-1 0 0 0,0 0-1 0 0,1-1 1 0 0,-1-1-1 0 0,1-1 1 0 0,21-2-1 0 0,-20 1-516 0 0,75-5 1291 0 0,34-1-319 0 0,-111 10-3877 0 0,2 4-5639 0 0,-16-5 5654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29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422 330 280 0 0,'9'-8'2024'0'0,"0"0"0"0"0,-1 0 1 0 0,0-1-1 0 0,0 0 0 0 0,7-10 0 0 0,-13 15-1180 0 0,0 0 0 0 0,0 0 0 0 0,0 0-1 0 0,-1 0 1 0 0,0 0 0 0 0,1 0 0 0 0,-1-1-1 0 0,0-7 1 0 0,-4-23 1157 0 0,1 29-1854 0 0,-1 0-1 0 0,1-1 1 0 0,-1 1 0 0 0,-1 1-1 0 0,1-1 1 0 0,-1 0-1 0 0,0 1 1 0 0,0 0 0 0 0,-1 0-1 0 0,1 0 1 0 0,-1 0-1 0 0,0 1 1 0 0,-10-7 0 0 0,-7-4 72 0 0,-2 2 1 0 0,-25-12 0 0 0,36 18-100 0 0,-6-1-18 0 0,0 0 0 0 0,-1 1 0 0 0,0 0 0 0 0,-32-4 0 0 0,41 9-79 0 0,0 0 0 0 0,0 1 1 0 0,0 1-1 0 0,0 0 0 0 0,0 0 0 0 0,0 1 1 0 0,0 0-1 0 0,1 1 0 0 0,-1 0 0 0 0,-15 6 1 0 0,22-7-18 0 0,1 0 1 0 0,0 1-1 0 0,0-1 1 0 0,1 1 0 0 0,-1-1-1 0 0,0 1 1 0 0,0 0-1 0 0,1 0 1 0 0,-1 0 0 0 0,1 0-1 0 0,0 1 1 0 0,-1-1 0 0 0,1 0-1 0 0,0 1 1 0 0,1 0-1 0 0,-1 0 1 0 0,0-1 0 0 0,1 1-1 0 0,-1 0 1 0 0,1 0-1 0 0,0 0 1 0 0,0 0 0 0 0,0 1-1 0 0,1-1 1 0 0,-1 0-1 0 0,1 0 1 0 0,-1 0 0 0 0,1 1-1 0 0,1 3 1 0 0,0-2 19 0 0,0 0 0 0 0,0 0 1 0 0,1 0-1 0 0,0 0 0 0 0,0 0 1 0 0,0 0-1 0 0,1 0 0 0 0,-1-1 0 0 0,1 1 1 0 0,0-1-1 0 0,1 0 0 0 0,-1 0 1 0 0,1 0-1 0 0,-1 0 0 0 0,1-1 0 0 0,0 1 1 0 0,6 3-1 0 0,5 3 28 0 0,1-1-1 0 0,-1-1 1 0 0,1 0 0 0 0,1-1-1 0 0,-1-1 1 0 0,1 0 0 0 0,0-1-1 0 0,1-1 1 0 0,-1-1 0 0 0,1-1-1 0 0,0 0 1 0 0,-1-1 0 0 0,1-1-1 0 0,31-3 1 0 0,-43 1-4 0 0,-1 0 0 0 0,0 0 0 0 0,0 0 1 0 0,0-1-1 0 0,0 0 0 0 0,0 0 0 0 0,-1 0 1 0 0,1 0-1 0 0,-1-1 0 0 0,0 0 0 0 0,0 0 1 0 0,0 0-1 0 0,-1 0 0 0 0,1-1 0 0 0,-1 1 0 0 0,0-1 1 0 0,0 0-1 0 0,-1 0 0 0 0,1 0 0 0 0,-1 0 1 0 0,0 0-1 0 0,0-1 0 0 0,1-8 0 0 0,-3 27 318 0 0,1 1 0 0 0,4 26 0 0 0,1-1 176 0 0,-2-6-134 0 0,2 0-1 0 0,2 0 1 0 0,22 63-1 0 0,-27-85-292 0 0,-2-9-382 0 0,0 1-1 0 0,-1-1 1 0 0,1 1 0 0 0,0-1 0 0 0,0 1-1 0 0,0-1 1 0 0,1 0 0 0 0,-1 0 0 0 0,0 0-1 0 0,3 3 1 0 0,-3-4-368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30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1 110 744 0 0,'0'-1'624'0'0,"1"-1"1"0"0,0 0-1 0 0,0 1 0 0 0,0-1 1 0 0,0 1-1 0 0,1-1 0 0 0,-1 1 1 0 0,0-1-1 0 0,1 1 0 0 0,-1 0 0 0 0,0 0 1 0 0,1 0-1 0 0,0 0 0 0 0,-1 0 1 0 0,1 0-1 0 0,0 0 0 0 0,-1 0 1 0 0,5 0-1 0 0,-4 0-194 0 0,0 1 1 0 0,0 0-1 0 0,0 0 0 0 0,0 1 1 0 0,0-1-1 0 0,0 0 0 0 0,0 1 1 0 0,0-1-1 0 0,0 1 0 0 0,0 0 1 0 0,0 0-1 0 0,0-1 0 0 0,0 1 1 0 0,2 2-1 0 0,6 5 495 0 0,0 0 0 0 0,0 1 1 0 0,-1 0-1 0 0,13 17 0 0 0,-10-11 56 0 0,31 36 1046 0 0,-30-33-1358 0 0,1-1 0 0 0,1-1 0 0 0,0-1 0 0 0,1 0 0 0 0,31 23 0 0 0,-46-37-615 0 0,1 0-1 0 0,-1 0 1 0 0,0 0-1 0 0,1-1 0 0 0,-1 1 1 0 0,1-1-1 0 0,-1 1 0 0 0,1-1 1 0 0,-1 1-1 0 0,1-1 0 0 0,-1 0 1 0 0,1 0-1 0 0,-1 0 0 0 0,1 0 1 0 0,0 0-1 0 0,-1 0 0 0 0,1 0 1 0 0,-1 0-1 0 0,1-1 0 0 0,-1 1 1 0 0,1 0-1 0 0,-1-1 0 0 0,1 0 1 0 0,1 0-1 0 0,0-1-7 0 0,0 0 0 0 0,-1-1 0 0 0,1 1 0 0 0,-1-1 0 0 0,0 1 0 0 0,0-1-1 0 0,0 1 1 0 0,0-1 0 0 0,0 0 0 0 0,2-6 0 0 0,2-4-2 0 0,-1 0 0 0 0,-1 0-1 0 0,0-1 1 0 0,3-20 0 0 0,27-122 6 0 0,-13 93-3236 0 0,-21 61 2203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31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67 312 0 0,'3'-33'4665'0'0,"0"0"8104"0"0,5 90-8798 0 0,4 115-346 0 0,-1-62-2620 0 0,-11-106-1250 0 0,0 2-80 0 0,0-1 0 0 0,1 0 0 0 0,0 0 0 0 0,0 1 0 0 0,3 7 0 0 0,2-1-3203 0 0,5-1-3319 0 0,-6-7 4483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31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61 296 0 0,'-10'-3'-652'0'0,"-10"-7"12988"0"0,32 6-10847 0 0,48-4 2763 0 0,82-2-1 0 0,-53 6-2568 0 0,-2-6 272 0 0,35-1-1961 0 0,-113 15-4618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33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60 344 0 0,'0'0'221'0'0,"-1"0"1"0"0,1 0-1 0 0,-1-1 0 0 0,1 1 0 0 0,-1 0 1 0 0,1-1-1 0 0,0 1 0 0 0,-1 0 0 0 0,1-1 1 0 0,0 1-1 0 0,-1 0 0 0 0,1-1 0 0 0,0 1 1 0 0,0-1-1 0 0,0 1 0 0 0,-1-1 0 0 0,1 1 1 0 0,0-1-1 0 0,0 1 0 0 0,0-1 0 0 0,0 1 1 0 0,0 0-1 0 0,-1-1 0 0 0,1 1 0 0 0,0-1 1 0 0,0 1-1 0 0,1-1 0 0 0,-1 1 0 0 0,0-1 1 0 0,0 1-1 0 0,0-1 0 0 0,0 0 0 0 0,16-8 3584 0 0,31 2-873 0 0,-42 7-2363 0 0,259-8 6339 0 0,-58 4-3163 0 0,-154-5-2761 0 0,5 0-91 0 0,-57 9-891 0 0,1 1 1 0 0,-1-1-1 0 0,0 0 1 0 0,1 0 0 0 0,-1 0-1 0 0,0 1 1 0 0,0-1 0 0 0,0 0-1 0 0,1 0 1 0 0,-1 1 0 0 0,0-1-1 0 0,0 0 1 0 0,0 0-1 0 0,0 1 1 0 0,1-1 0 0 0,-1 0-1 0 0,0 1 1 0 0,0-1 0 0 0,0 0-1 0 0,0 1 1 0 0,0-1 0 0 0,0 0-1 0 0,0 1 1 0 0,0-1-1 0 0,0 0 1 0 0,0 1 0 0 0,0-1-1 0 0,0 0 1 0 0,0 1 0 0 0,0-1-1 0 0,0 0 1 0 0,-1 1 0 0 0,1-1-1 0 0,0 0 1 0 0,0 1-1 0 0,-5 18 21 0 0,3-12-21 0 0,-1 23 173 0 0,1 0 0 0 0,1 0 0 0 0,2 0 0 0 0,1 0 0 0 0,10 48 0 0 0,49 144 920 0 0,-59-216-1059 0 0,0 0 0 0 0,-1 0 0 0 0,1 0 0 0 0,-1 0 0 0 0,0 0 0 0 0,-1 0 0 0 0,0 10 0 0 0,0-14-41 0 0,0-1 0 0 0,-1 0 1 0 0,1 1-1 0 0,-1-1 0 0 0,1 1 1 0 0,-1-1-1 0 0,0 0 0 0 0,1 0 1 0 0,-1 1-1 0 0,0-1 0 0 0,0 0 1 0 0,0 0-1 0 0,0 0 0 0 0,0 0 1 0 0,0 0-1 0 0,0 0 0 0 0,0 0 1 0 0,0 0-1 0 0,-1-1 0 0 0,1 1 1 0 0,-2 1-1 0 0,-29 6-137 0 0,23-6 91 0 0,-201 32-588 0 0,22-6 265 0 0,225-23 1305 0 0,127-21 659 0 0,-43 2-1566 0 0,-40 10-3277 0 0,-30 7-7063 0 0,-35-4 7281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34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1 217 224 0 0,'0'-1'274'0'0,"0"1"0"0"0,1-1-1 0 0,-1 0 1 0 0,1 1 0 0 0,-1-1 0 0 0,1 1-1 0 0,-1-1 1 0 0,1 1 0 0 0,-1-1-1 0 0,1 1 1 0 0,-1 0 0 0 0,1-1 0 0 0,-1 1-1 0 0,1 0 1 0 0,0-1 0 0 0,-1 1 0 0 0,1 0-1 0 0,0 0 1 0 0,-1 0 0 0 0,1-1 0 0 0,0 1-1 0 0,-1 0 1 0 0,1 0 0 0 0,0 0 0 0 0,-1 0-1 0 0,1 0 1 0 0,0 0 0 0 0,0 1 0 0 0,-1-1-1 0 0,1 0 1 0 0,0 0 0 0 0,-1 0 0 0 0,1 1-1 0 0,0-1 1 0 0,0 1 0 0 0,0-1 18 0 0,0 1 0 0 0,-1 0 0 0 0,1 0 0 0 0,0 0 1 0 0,0-1-1 0 0,-1 1 0 0 0,1 0 0 0 0,0 0 0 0 0,-1 0 0 0 0,1 0 0 0 0,-1 0 1 0 0,0 0-1 0 0,1 1 0 0 0,-1-1 0 0 0,0 0 0 0 0,1 0 0 0 0,-1 0 0 0 0,0 0 1 0 0,0 0-1 0 0,0 0 0 0 0,0 1 0 0 0,0-1 0 0 0,-1 1 0 0 0,0 26 2212 0 0,-5 24 2573 0 0,6-51-4642 0 0,0-1-395 0 0,0 0 0 0 0,0 0 1 0 0,0 0-1 0 0,0 1 1 0 0,-1-1-1 0 0,1 0 1 0 0,0 0-1 0 0,0 0 0 0 0,0 0 1 0 0,0 0-1 0 0,0 0 1 0 0,0 1-1 0 0,0-1 1 0 0,0 0-1 0 0,0 0 0 0 0,0 0 1 0 0,0 0-1 0 0,0 0 1 0 0,0 0-1 0 0,0 1 1 0 0,0-1-1 0 0,1 0 0 0 0,-1 0 1 0 0,0 0-1 0 0,0 0 1 0 0,0 0-1 0 0,0 0 1 0 0,0 0-1 0 0,0 1 0 0 0,0-1 1 0 0,0 0-1 0 0,0 0 1 0 0,0 0-1 0 0,0 0 1 0 0,1 0-1 0 0,-1 0 0 0 0,0 0 1 0 0,0 0-1 0 0,0 0 1 0 0,0 0-1 0 0,0 0 1 0 0,0 0-1 0 0,1 1 0 0 0,-1-1 1 0 0,0 0-1 0 0,0 0 1 0 0,0 0-1 0 0,0 0 1 0 0,0 0-1 0 0,0 0 0 0 0,1 0 1 0 0,-1 0-1 0 0,0 0 1 0 0,0-1-1 0 0,18-27 224 0 0,-2-1 1 0 0,-1-1-1 0 0,-2 0 0 0 0,0-1 1 0 0,-2-1-1 0 0,12-59 0 0 0,-22 86-267 0 0,0-1 0 0 0,1 1 0 0 0,-1 0 0 0 0,1 0 0 0 0,0 1-1 0 0,1-1 1 0 0,4-8 0 0 0,-6 12-7 0 0,18 19-23 0 0,5 18 139 0 0,1 0-1 0 0,2-2 0 0 0,38 36 0 0 0,42 54 326 0 0,-73-83-1205 0 0,-33-40 647 0 0,-101-31-1685 0 0,58 23 1576 0 0,-62-4-1 0 0,87 11 35 0 0,0 0 1 0 0,0 1-1 0 0,0 1 0 0 0,0 1 0 0 0,0 0 0 0 0,-24 8 0 0 0,41-11 58 0 0,0 0 0 0 0,-1 0 0 0 0,1 0 0 0 0,-1 0 0 0 0,1 0-1 0 0,0 0 1 0 0,-1 1 0 0 0,1-1 0 0 0,-1 0 0 0 0,1 0 0 0 0,0 0-1 0 0,-1 1 1 0 0,1-1 0 0 0,0 0 0 0 0,-1 0 0 0 0,1 1 0 0 0,0-1-1 0 0,-1 0 1 0 0,1 1 0 0 0,0-1 0 0 0,0 0 0 0 0,0 1 0 0 0,-1-1-1 0 0,1 0 1 0 0,0 1 0 0 0,0-1 0 0 0,0 0 0 0 0,0 1 0 0 0,-1-1-1 0 0,1 1 1 0 0,0-1 0 0 0,0 0 0 0 0,0 1 0 0 0,0-1 0 0 0,0 1-1 0 0,0 0 1 0 0,1-1-175 0 0,-1 1 0 0 0,1-1 0 0 0,-1 1 0 0 0,1 0 0 0 0,-1-1 0 0 0,1 1 0 0 0,-1-1 0 0 0,1 1 0 0 0,-1-1 0 0 0,1 1 0 0 0,0-1 0 0 0,-1 0 0 0 0,1 1 0 0 0,0-1-1 0 0,0 0 1 0 0,-1 1 0 0 0,1-1 0 0 0,0 0 0 0 0,1 0 0 0 0,6 2-2021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34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13 528 0 0,'21'-12'9562'0'0,"-19"12"-8980"0"0,0 1 0 0 0,0-1 0 0 0,-1 1 0 0 0,1 0 0 0 0,0-1 0 0 0,-1 1 0 0 0,1 0 0 0 0,-1 0 1 0 0,1 0-1 0 0,-1 0 0 0 0,1 1 0 0 0,-1-1 0 0 0,2 2 0 0 0,14 24 3849 0 0,5 42-1246 0 0,-13-37-1433 0 0,-6-24-1903 0 0,10 23-202 0 0,-5-23-3812 0 0,2-2-4191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00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0 612 0 0,'-1'0'324'0'0,"0"0"0"0"0,-1 0 0 0 0,1 0 0 0 0,0 1 0 0 0,-1-1 0 0 0,1 0 0 0 0,-1 1 0 0 0,1-1 0 0 0,0 0 0 0 0,-1 1 0 0 0,1 0 0 0 0,0-1 0 0 0,0 1 0 0 0,0 0 0 0 0,-1 0 0 0 0,1-1 0 0 0,0 1 0 0 0,0 0 0 0 0,0 0 0 0 0,0 0 0 0 0,0 0 0 0 0,1 1 0 0 0,-1-1 0 0 0,0 0 0 0 0,0 0 0 0 0,1 0 0 0 0,-1 1 0 0 0,1-1 0 0 0,-1 0 0 0 0,1 1 0 0 0,-1-1 0 0 0,1 0 0 0 0,0 1 0 0 0,0-1 0 0 0,0 1 0 0 0,0 1 0 0 0,-2 11 967 0 0,1 1 0 0 0,1 25 0 0 0,0-21-331 0 0,-24 412 6882 0 0,21-406-7637 0 0,2-17-418 0 0,-1-1 1 0 0,1 1-1 0 0,1 0 0 0 0,-1 0 0 0 0,1 0 1 0 0,1 0-1 0 0,-1-1 0 0 0,4 12 0 0 0,-4-18-143 0 0,1 0 0 0 0,0 0 0 0 0,-1 0-1 0 0,1 0 1 0 0,0 0 0 0 0,0 0-1 0 0,0 0 1 0 0,0 0 0 0 0,0 0 0 0 0,0 0-1 0 0,0-1 1 0 0,0 1 0 0 0,0 0-1 0 0,0-1 1 0 0,0 1 0 0 0,0-1 0 0 0,1 0-1 0 0,-1 1 1 0 0,0-1 0 0 0,0 0-1 0 0,0 1 1 0 0,1-1 0 0 0,-1 0-1 0 0,0 0 1 0 0,0 0 0 0 0,1 0 0 0 0,0-1-1 0 0,10-1-1971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35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8 163 804 0 0,'-1'-3'466'0'0,"0"0"0"0"0,0 1 1 0 0,0-1-1 0 0,0 0 0 0 0,1 0 0 0 0,-1 1 0 0 0,0-1 0 0 0,1 0 1 0 0,0 0-1 0 0,0 0 0 0 0,0 0 0 0 0,0 1 0 0 0,0-1 0 0 0,1 0 0 0 0,-1 0 1 0 0,1 0-1 0 0,0 1 0 0 0,0-1 0 0 0,0 0 0 0 0,2-4 0 0 0,1 2 24 0 0,-1 1-1 0 0,0-1 0 0 0,1 1 0 0 0,0 0 0 0 0,0 0 0 0 0,0 1 0 0 0,1-1 0 0 0,-1 1 0 0 0,1 0 0 0 0,5-3 0 0 0,9-3 402 0 0,0 1 0 0 0,0 1 0 0 0,1 0-1 0 0,34-6 1 0 0,-30 9-149 0 0,0 1-1 0 0,1 1 1 0 0,-1 1-1 0 0,1 1 1 0 0,44 6 0 0 0,-51-3-447 0 0,-1 0 0 0 0,0 1 0 0 0,0 2 0 0 0,0-1 0 0 0,-1 2 0 0 0,1 0 0 0 0,-2 1 0 0 0,26 17 0 0 0,-38-24-298 0 0,-1 1-1 0 0,0-1 1 0 0,0 0 0 0 0,0 1-1 0 0,0 0 1 0 0,0-1 0 0 0,0 1 0 0 0,0 0-1 0 0,-1 0 1 0 0,1 0 0 0 0,-1 0-1 0 0,1 0 1 0 0,-1 1 0 0 0,0-1 0 0 0,0 0-1 0 0,0 0 1 0 0,0 1 0 0 0,0-1-1 0 0,0 1 1 0 0,-1-1 0 0 0,1 1 0 0 0,-1-1-1 0 0,0 1 1 0 0,0-1 0 0 0,1 1-1 0 0,-2 0 1 0 0,1-1 0 0 0,0 1 0 0 0,-1-1-1 0 0,1 1 1 0 0,-1-1 0 0 0,1 1 0 0 0,-1-1-1 0 0,0 0 1 0 0,-2 3 0 0 0,-2 3-251 0 0,0 0 1 0 0,-1-1-1 0 0,0 0 0 0 0,0 0 1 0 0,-1-1-1 0 0,0 1 1 0 0,0-1-1 0 0,-12 7 1 0 0,-21 16-1147 0 0,39-28 1291 0 0,4 2 139 0 0,7 3 94 0 0,0 0 0 0 0,1 0 0 0 0,0-1 0 0 0,0 0 1 0 0,0-1-1 0 0,0-1 0 0 0,1 1 0 0 0,18 2 0 0 0,36 11 546 0 0,-48-11-462 0 0,-1 1-1 0 0,0 1 1 0 0,21 13 0 0 0,-34-18-176 0 0,1 0 0 0 0,0 0 0 0 0,-1 1 0 0 0,0 0 1 0 0,0 0-1 0 0,0 0 0 0 0,0 0 0 0 0,-1 0 0 0 0,0 1 0 0 0,0 0 0 0 0,0-1 0 0 0,0 1 0 0 0,-1 0 0 0 0,0 1 0 0 0,3 6 0 0 0,-5-11-32 0 0,0 1-1 0 0,1 0 0 0 0,-1 0 1 0 0,0-1-1 0 0,0 1 0 0 0,0 0 0 0 0,0 0 1 0 0,0-1-1 0 0,0 1 0 0 0,-1 0 0 0 0,1 0 1 0 0,-1-1-1 0 0,1 1 0 0 0,-1 0 0 0 0,0-1 1 0 0,1 1-1 0 0,-1-1 0 0 0,0 1 0 0 0,0-1 1 0 0,0 1-1 0 0,-2 2 0 0 0,-17 12-25 0 0,5-8 3 0 0,5-4-198 0 0,0 0 1 0 0,-1 0-1 0 0,1-2 1 0 0,-1 1-1 0 0,1-1 0 0 0,-1-1 1 0 0,-18 1-1 0 0,8-2-1660 0 0,1 0 0 0 0,0-2 0 0 0,-24-4 0 0 0,41 5 872 0 0,-2 0-3075 0 0,-3-1 1968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35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5 64 0 0,'-9'-2'19138'0'0,"10"4"-18912"0"0,-1 0 1 0 0,1 0-1 0 0,0 0 1 0 0,0-1-1 0 0,1 1 1 0 0,-1-1-1 0 0,0 1 0 0 0,0-1 1 0 0,1 1-1 0 0,-1-1 1 0 0,1 0-1 0 0,-1 1 1 0 0,1-1-1 0 0,-1 0 1 0 0,1 0-1 0 0,0 0 1 0 0,0 0-1 0 0,0-1 1 0 0,-1 1-1 0 0,1 0 1 0 0,0-1-1 0 0,0 1 0 0 0,3-1 1 0 0,-5 0 56 0 0,23-14 451 0 0,-23 4-2726 0 0,0 9 1708 0 0,0 1 1 0 0,0 0 0 0 0,0-1-1 0 0,-1 1 1 0 0,1-1-1 0 0,0 1 1 0 0,0 0 0 0 0,0-1-1 0 0,-1 1 1 0 0,-3-3-3967 0 0,3 3 3967 0 0,1-1-1 0 0,-1 1 1 0 0,1 0 0 0 0,0 0-1 0 0,-1 0 1 0 0,0 0 0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36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17 185 592 0 0,'-2'-3'553'0'0,"0"0"-1"0"0,0 0 1 0 0,0-1 0 0 0,1 1 0 0 0,-1-1-1 0 0,1 0 1 0 0,0 1 0 0 0,0-1 0 0 0,0 0-1 0 0,1 0 1 0 0,-1 1 0 0 0,1-1-1 0 0,0-4 1 0 0,1 5-247 0 0,0 0 1 0 0,0 0-1 0 0,0 0 0 0 0,0 0 1 0 0,1 0-1 0 0,0 0 0 0 0,-1 0 1 0 0,1 1-1 0 0,0-1 0 0 0,0 1 1 0 0,0-1-1 0 0,1 1 0 0 0,-1 0 1 0 0,1 0-1 0 0,-1 0 0 0 0,1 0 1 0 0,3-2-1 0 0,11-7 416 0 0,1 0 0 0 0,0 2 0 0 0,1 0 0 0 0,0 0 0 0 0,0 2 0 0 0,1 1 0 0 0,0 0 0 0 0,31-4 0 0 0,-39 8-424 0 0,0 1-1 0 0,0 0 1 0 0,0 1-1 0 0,-1 0 1 0 0,1 1-1 0 0,0 0 1 0 0,0 1-1 0 0,-1 0 0 0 0,1 1 1 0 0,-1 0-1 0 0,1 1 1 0 0,-1 0-1 0 0,0 1 1 0 0,-1 0-1 0 0,1 1 1 0 0,14 11-1 0 0,-22-15-256 0 0,0 0 1 0 0,0 1-1 0 0,0-1 1 0 0,0 1-1 0 0,0 0 1 0 0,-1 0-1 0 0,1 0 0 0 0,-1 0 1 0 0,0 1-1 0 0,1-1 1 0 0,-2 0-1 0 0,1 1 1 0 0,0 0-1 0 0,-1-1 1 0 0,1 1-1 0 0,-1 0 0 0 0,0 0 1 0 0,-1 0-1 0 0,1 0 1 0 0,-1 0-1 0 0,1 0 1 0 0,-1 0-1 0 0,0 0 0 0 0,-1 0 1 0 0,1 0-1 0 0,-1-1 1 0 0,0 1-1 0 0,1 0 1 0 0,-2 0-1 0 0,1 0 1 0 0,0 0-1 0 0,-1-1 0 0 0,0 1 1 0 0,0-1-1 0 0,0 1 1 0 0,0-1-1 0 0,-3 4 1 0 0,-5 6-237 0 0,-1-1 1 0 0,-1 0-1 0 0,1 0 1 0 0,-2-1 0 0 0,0-1-1 0 0,0 0 1 0 0,-23 13-1 0 0,36-23 192 0 0,-22 17-540 0 0,21-16 536 0 0,1-1 0 0 0,0 1 0 0 0,0 0 0 0 0,0-1 0 0 0,0 1-1 0 0,0-1 1 0 0,0 1 0 0 0,0 0 0 0 0,0-1 0 0 0,0 1 0 0 0,0 0 0 0 0,1-1 0 0 0,-1 1 0 0 0,0-1 0 0 0,0 1 0 0 0,0 0 0 0 0,1-1 0 0 0,-1 1 0 0 0,0-1 0 0 0,1 1-1 0 0,-1-1 1 0 0,1 1 0 0 0,-1-1 0 0 0,0 1 0 0 0,1-1 0 0 0,-1 1 0 0 0,1-1 0 0 0,-1 0 0 0 0,1 1 0 0 0,0-1 0 0 0,-1 0 0 0 0,1 1 0 0 0,-1-1 0 0 0,1 0 0 0 0,-1 0-1 0 0,1 1 1 0 0,0-1 0 0 0,0 0 0 0 0,116 49 264 0 0,-1 0 244 0 0,-103-43-397 0 0,-1 1 0 0 0,0 1 0 0 0,-1 0 0 0 0,0 0-1 0 0,0 1 1 0 0,17 18 0 0 0,-26-25-85 0 0,0 0 1 0 0,-1 0-1 0 0,1 0 1 0 0,-1 0-1 0 0,1 0 1 0 0,-1 0-1 0 0,0 0 0 0 0,0 1 1 0 0,0-1-1 0 0,0 0 1 0 0,0 1-1 0 0,-1-1 0 0 0,1 0 1 0 0,-1 1-1 0 0,0-1 1 0 0,1 1-1 0 0,-1-1 0 0 0,0 1 1 0 0,0-1-1 0 0,-1 1 1 0 0,1-1-1 0 0,0 1 1 0 0,-1-1-1 0 0,1 1 0 0 0,-1-1 1 0 0,0 0-1 0 0,-1 3 1 0 0,-1-1-5 0 0,1 0 1 0 0,-1-1-1 0 0,0 1 1 0 0,0-1-1 0 0,0 1 1 0 0,-1-1-1 0 0,1 0 1 0 0,-1 0-1 0 0,1-1 1 0 0,-1 1-1 0 0,0-1 1 0 0,0 1-1 0 0,-9 2 1 0 0,-2 0-47 0 0,-1 0 1 0 0,0-1-1 0 0,-1-1 1 0 0,1 0-1 0 0,-26 1 1 0 0,-84-6-920 0 0,94 1 427 0 0,4 1-461 0 0,-15 0-957 0 0,19-5-3859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40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20 0 0,'-7'1'834'0'0,"-16"8"7372"0"0,22 0-4043 0 0,13 4-2286 0 0,-7-9-1462 0 0,0-1-1 0 0,1 1 1 0 0,-1-1 0 0 0,1 0-1 0 0,0 0 1 0 0,0-1-1 0 0,0 0 1 0 0,0 0 0 0 0,7 1-1 0 0,59 7 1138 0 0,-51-8-1126 0 0,50 7 582 0 0,-1-4 0 0 0,1-3 0 0 0,0-2 0 0 0,95-15 0 0 0,-45-14-1524 0 0,-120 29 119 0 0,0 0 0 0 0,0-1 1 0 0,0 1-1 0 0,0 0 0 0 0,-1 0 0 0 0,1 0 1 0 0,0 0-1 0 0,0 1 0 0 0,0-1 1 0 0,0 0-1 0 0,-1 0 0 0 0,1 0 1 0 0,0 1-1 0 0,0-1 0 0 0,-1 0 0 0 0,1 1 1 0 0,0-1-1 0 0,0 1 0 0 0,-1-1 1 0 0,1 1-1 0 0,0-1 0 0 0,-1 1 1 0 0,1-1-1 0 0,-1 1 0 0 0,1 0 0 0 0,-1-1 1 0 0,1 1-1 0 0,-1 0 0 0 0,1-1 1 0 0,-1 1-1 0 0,1 1 0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40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1 344 0 0,'-1'0'375'0'0,"0"0"0"0"0,0 0 0 0 0,0 0-1 0 0,0 1 1 0 0,-1-1 0 0 0,1 0 0 0 0,0 1 0 0 0,0-1 0 0 0,0 1-1 0 0,1-1 1 0 0,-1 1 0 0 0,0 0 0 0 0,0-1 0 0 0,0 1 0 0 0,0 0-1 0 0,0-1 1 0 0,1 1 0 0 0,-1 0 0 0 0,0 0 0 0 0,1 0-1 0 0,-1 0 1 0 0,1 0 0 0 0,-1 0 0 0 0,1 0 0 0 0,-2 2 0 0 0,3-2-155 0 0,0 0 0 0 0,-1 0 1 0 0,1 0-1 0 0,0 0 1 0 0,0-1-1 0 0,-1 1 1 0 0,1 0-1 0 0,0 0 0 0 0,0 0 1 0 0,0-1-1 0 0,0 1 1 0 0,0 0-1 0 0,0-1 1 0 0,0 1-1 0 0,0-1 0 0 0,1 1 1 0 0,-1-1-1 0 0,2 1 1 0 0,11 3 892 0 0,0 0-1 0 0,21 2 1 0 0,39 2 429 0 0,0-4 0 0 0,0-3 0 0 0,1-3 0 0 0,96-16 0 0 0,-145 14-1273 0 0,35-3-1033 0 0,-18 5-9260 0 0,-34 2 7486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41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495 165 24 0 0,'5'-28'2757'0'0,"-4"21"-2033"0"0,-2 1-1 0 0,1-1 1 0 0,-1 0-1 0 0,1 1 1 0 0,-2-1 0 0 0,1 1-1 0 0,-1-1 1 0 0,0 1-1 0 0,0 0 1 0 0,-1 0 0 0 0,-5-9-1 0 0,5 11-440 0 0,0 0 0 0 0,0 0 0 0 0,-1 1-1 0 0,1 0 1 0 0,-1-1 0 0 0,0 1 0 0 0,0 1-1 0 0,0-1 1 0 0,0 1 0 0 0,-1-1 0 0 0,1 1 0 0 0,-1 0-1 0 0,1 1 1 0 0,-1-1 0 0 0,0 1 0 0 0,1 0-1 0 0,-6-1 1 0 0,-7 0-7 0 0,0 0-1 0 0,1 2 0 0 0,-1-1 1 0 0,0 2-1 0 0,1 0 1 0 0,-1 2-1 0 0,1-1 0 0 0,0 2 1 0 0,-1 0-1 0 0,1 1 1 0 0,1 1-1 0 0,-1 0 1 0 0,1 1-1 0 0,0 1 0 0 0,1 0 1 0 0,0 1-1 0 0,0 0 1 0 0,1 1-1 0 0,0 1 0 0 0,1 0 1 0 0,0 1-1 0 0,0 0 1 0 0,-17 26-1 0 0,26-33-183 0 0,0-1-1 0 0,0 2 1 0 0,0-1-1 0 0,1 0 1 0 0,0 1-1 0 0,0-1 1 0 0,0 1-1 0 0,1-1 1 0 0,0 1-1 0 0,0 0 1 0 0,0 0-1 0 0,1-1 1 0 0,0 1-1 0 0,0 0 1 0 0,0 0-1 0 0,1 0 1 0 0,0 0-1 0 0,0-1 1 0 0,3 10 0 0 0,0-7-1 0 0,-1 0 0 0 0,1-1 0 0 0,1 0 0 0 0,-1 0 1 0 0,1 0-1 0 0,1 0 0 0 0,-1 0 0 0 0,1-1 1 0 0,0 0-1 0 0,0-1 0 0 0,1 1 0 0 0,14 8 0 0 0,3 0 68 0 0,1-1 0 0 0,0-2 1 0 0,1 0-1 0 0,0-1 0 0 0,0-2 0 0 0,1-1 0 0 0,0-1 0 0 0,1-1 0 0 0,-1-1 0 0 0,1-2 0 0 0,0 0 0 0 0,53-6 0 0 0,-75 4-132 0 0,0-1 0 0 0,1 0 0 0 0,-1 0 0 0 0,0-1 0 0 0,0 0 0 0 0,0 0 0 0 0,0 0 0 0 0,0-1 0 0 0,0 0 0 0 0,-1 0 0 0 0,1-1 0 0 0,-1 1 0 0 0,0-1 1 0 0,0 0-1 0 0,0 0 0 0 0,-1-1 0 0 0,1 1 0 0 0,-1-1 0 0 0,0 0 0 0 0,4-8 0 0 0,-4 5-56 0 0,0 0 0 0 0,-1 0 0 0 0,-1 0-1 0 0,1 0 1 0 0,-1 0 0 0 0,0-1 0 0 0,-1 1 0 0 0,0-1 0 0 0,0 1 0 0 0,-1-1 0 0 0,0 1 0 0 0,-1-1-1 0 0,0 1 1 0 0,-4-17 0 0 0,3 13-145 0 0,-2 1 1 0 0,1-1-1 0 0,-2 0 0 0 0,0 1 0 0 0,0 0 0 0 0,-1 0 0 0 0,0 1 1 0 0,-8-11-1 0 0,10 15-357 0 0,-1 1 1 0 0,-1-1 0 0 0,1 1 0 0 0,-1 0-1 0 0,-12-8 1 0 0,13 10-600 0 0,-1 0 1 0 0,0 0-1 0 0,0 0 0 0 0,0 1 0 0 0,0 0 0 0 0,0 0 0 0 0,-10-1 1 0 0,5 0-1373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41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350 0 512 0 0,'-11'7'1166'0'0,"-1"0"0"0"0,1 1 0 0 0,0 0 1 0 0,1 0-1 0 0,0 1 0 0 0,-17 20 0 0 0,-13 12 1193 0 0,-80 58 1731 0 0,35-40-9950 0 0,73-53 4269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43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6 175 56 0 0,'-1'0'171'0'0,"1"0"0"0"0,0 0 1 0 0,-1 0-1 0 0,1-1 0 0 0,0 1 0 0 0,0 0 0 0 0,-1 0 1 0 0,1 0-1 0 0,0 0 0 0 0,0-1 0 0 0,-1 1 0 0 0,1 0 1 0 0,0 0-1 0 0,0-1 0 0 0,0 1 0 0 0,0 0 1 0 0,-1 0-1 0 0,1-1 0 0 0,0 1 0 0 0,0 0 0 0 0,0 0 1 0 0,0-1-1 0 0,0 1 0 0 0,0 0 0 0 0,0-1 0 0 0,0 1 1 0 0,0 0-1 0 0,0 0 0 0 0,0-1 0 0 0,0 1 0 0 0,0 0 1 0 0,0-1-1 0 0,0 1 0 0 0,0 0 0 0 0,0 0 0 0 0,0-1 1 0 0,0 1-1 0 0,0 0 0 0 0,1-1 0 0 0,13-7 2323 0 0,31-1-1650 0 0,-36 8 150 0 0,149-22 2508 0 0,-85 15-1735 0 0,1-4 0 0 0,127-37 0 0 0,-197 48-1642 0 0,0 0 0 0 0,0-1 0 0 0,0 1 0 0 0,0-1 0 0 0,-1 0 0 0 0,1-1 0 0 0,0 1 0 0 0,-1 0 0 0 0,0-1 1 0 0,1 0-1 0 0,-1 0 0 0 0,0 0 0 0 0,0 0 0 0 0,4-7 0 0 0,-7 10-114 0 0,0 0 0 0 0,0 0 1 0 0,0-1-1 0 0,0 1 0 0 0,1 0 1 0 0,-1-1-1 0 0,0 1 0 0 0,0 0 0 0 0,0-1 1 0 0,0 1-1 0 0,0-1 0 0 0,0 1 1 0 0,0 0-1 0 0,0-1 0 0 0,0 1 1 0 0,0 0-1 0 0,0-1 0 0 0,0 1 1 0 0,0 0-1 0 0,0-1 0 0 0,0 1 0 0 0,-1 0 1 0 0,1-1-1 0 0,0 1 0 0 0,0 0 1 0 0,0-1-1 0 0,0 1 0 0 0,-1 0 1 0 0,1 0-1 0 0,0-1 0 0 0,0 1 1 0 0,-1 0-1 0 0,1 0 0 0 0,0-1 1 0 0,-1 1-1 0 0,1 0 0 0 0,0 0 0 0 0,0 0 1 0 0,-1-1-1 0 0,1 1 0 0 0,0 0 1 0 0,-1 0-1 0 0,1 0 0 0 0,0 0 1 0 0,-1 0-1 0 0,1 0 0 0 0,0 0 1 0 0,-1 0-1 0 0,1 0 0 0 0,-1 0 0 0 0,-17-1 203 0 0,13 2-196 0 0,0 1 1 0 0,1 0-1 0 0,-1 0 0 0 0,1 0 1 0 0,-1 0-1 0 0,1 1 1 0 0,0 0-1 0 0,0 0 0 0 0,0 0 1 0 0,0 0-1 0 0,0 1 1 0 0,1-1-1 0 0,0 1 0 0 0,-1 0 1 0 0,1 0-1 0 0,1 0 1 0 0,-5 8-1 0 0,1 0 63 0 0,0 0 1 0 0,1 1-1 0 0,0 0 0 0 0,1 0 1 0 0,-3 16-1 0 0,3-5 102 0 0,1 0 0 0 0,2 1 0 0 0,0-1 0 0 0,2 0 0 0 0,0 0 0 0 0,2 0 0 0 0,9 40 0 0 0,7 4 593 0 0,35 86 0 0 0,-45-133-593 0 0,-5-13-107 0 0,-1 1 0 0 0,0 0 1 0 0,4 15-1 0 0,-7-22-118 0 0,0-1 0 0 0,0 0 0 0 0,0 0 1 0 0,-1 1-1 0 0,1-1 0 0 0,0 0 0 0 0,-1 0 1 0 0,1 0-1 0 0,-1 0 0 0 0,1 0 0 0 0,-1 1 0 0 0,1-1 1 0 0,-1 0-1 0 0,0 0 0 0 0,1 0 0 0 0,-1 0 1 0 0,0-1-1 0 0,0 1 0 0 0,0 0 0 0 0,0 0 0 0 0,0 0 1 0 0,0-1-1 0 0,0 1 0 0 0,0 0 0 0 0,0-1 1 0 0,0 1-1 0 0,0-1 0 0 0,0 1 0 0 0,-2-1 0 0 0,-42 13-533 0 0,34-11 373 0 0,-289 54-1668 0 0,122-27 1991 0 0,259-45 2862 0 0,260-39 99 0 0,-286 59-4857 0 0,-26-1-2343 0 0,0-4-3565 0 0,-14-2 4987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43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52 334 264 0 0,'1'2'507'0'0,"0"1"1"0"0,0-1-1 0 0,0 0 1 0 0,0 1-1 0 0,0-1 0 0 0,0 1 1 0 0,-1-1-1 0 0,1 1 1 0 0,-1-1-1 0 0,0 1 0 0 0,1 0 1 0 0,-1-1-1 0 0,0 1 0 0 0,-1-1 1 0 0,1 1-1 0 0,-1 4 1 0 0,-13 45 2663 0 0,10-41-2351 0 0,-36 122 12612 0 0,42-155-13197 0 0,45-385 2215 0 0,-44 364-2318 0 0,0 17-38 0 0,12-47 0 0 0,-15 73-94 0 0,0 0 1 0 0,0 0-1 0 0,1-1 0 0 0,-1 1 1 0 0,0 0-1 0 0,0-1 1 0 0,0 1-1 0 0,0 0 0 0 0,0 0 1 0 0,0-1-1 0 0,1 1 0 0 0,-1 0 1 0 0,0 0-1 0 0,0-1 1 0 0,0 1-1 0 0,1 0 0 0 0,-1 0 1 0 0,0 0-1 0 0,0-1 0 0 0,1 1 1 0 0,-1 0-1 0 0,0 0 1 0 0,0 0-1 0 0,1 0 0 0 0,-1 0 1 0 0,0 0-1 0 0,1 0 0 0 0,-1 0 1 0 0,0-1-1 0 0,0 1 0 0 0,1 0 1 0 0,-1 0-1 0 0,0 0 1 0 0,1 0-1 0 0,-1 0 0 0 0,0 1 1 0 0,1-1-1 0 0,-1 0 0 0 0,0 0 1 0 0,0 0-1 0 0,1 0 1 0 0,-1 0-1 0 0,0 0 0 0 0,1 0 1 0 0,-1 0-1 0 0,0 1 0 0 0,0-1 1 0 0,1 0-1 0 0,-1 0 0 0 0,0 0 1 0 0,0 1-1 0 0,0-1 1 0 0,1 0-1 0 0,-1 0 0 0 0,0 1 1 0 0,0-1-1 0 0,0 0 0 0 0,0 0 1 0 0,0 1-1 0 0,1-1 0 0 0,12 18 11 0 0,46 101 26 0 0,22 37 30 0 0,-64-126-42 0 0,2-2 0 0 0,1 0-1 0 0,28 30 1 0 0,-41-51-181 0 0,0 0 1 0 0,1 0-1 0 0,0 0 0 0 0,0-1 1 0 0,1 0-1 0 0,-1 0 0 0 0,1-1 0 0 0,1 0 1 0 0,-1-1-1 0 0,1 0 0 0 0,-1-1 1 0 0,21 5-1 0 0,-30-8 130 0 0,1 1 1 0 0,0-1-1 0 0,0 0 0 0 0,-1 0 1 0 0,1 0-1 0 0,0 1 1 0 0,0-1-1 0 0,-1 0 1 0 0,1 0-1 0 0,0 0 0 0 0,0 0 1 0 0,0 0-1 0 0,-1-1 1 0 0,1 1-1 0 0,0 0 0 0 0,0 0 1 0 0,-1 0-1 0 0,1-1 1 0 0,0 1-1 0 0,-1 0 0 0 0,1-1 1 0 0,0 1-1 0 0,-1 0 1 0 0,1-1-1 0 0,0 1 0 0 0,-1-1 1 0 0,1 1-1 0 0,-1-1 1 0 0,1 0-1 0 0,-1 1 0 0 0,1-1 1 0 0,-1 1-1 0 0,1-1 1 0 0,-1 0-1 0 0,0 1 0 0 0,1-1 1 0 0,-1 0-1 0 0,0 0 1 0 0,0 1-1 0 0,1-1 0 0 0,-1 0 1 0 0,0 0-1 0 0,0 1 1 0 0,0-2-1 0 0,0 1 7 0 0,0-1-1 0 0,-1 1 1 0 0,1-1 0 0 0,0 1 0 0 0,-1-1-1 0 0,1 1 1 0 0,-1-1 0 0 0,0 1-1 0 0,1 0 1 0 0,-1-1 0 0 0,0 1-1 0 0,0 0 1 0 0,0 0 0 0 0,0 0-1 0 0,0-1 1 0 0,0 1 0 0 0,-2-1-1 0 0,-10-4-12 0 0,1 2-1 0 0,-1 0 1 0 0,0 1-1 0 0,1 0 0 0 0,-2 0 1 0 0,1 2-1 0 0,0 0 1 0 0,-17 0-1 0 0,9 0 2 0 0,-46 0-138 0 0,0 3-1 0 0,-98 15 0 0 0,161-17 993 0 0,32 1-15078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44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19 468 0 0,'0'-1'325'0'0,"0"0"0"0"0,0 0 0 0 0,0 0 0 0 0,1 0 0 0 0,-1 0 0 0 0,0 0 0 0 0,1 0 0 0 0,-1 0 0 0 0,1 1 0 0 0,-1-1 0 0 0,1 0 0 0 0,0 0 0 0 0,-1 0 0 0 0,1 0 0 0 0,0 1 0 0 0,-1-1 0 0 0,1 0 0 0 0,0 1 0 0 0,0-1 1 0 0,0 1-1 0 0,0-1 0 0 0,1 0 0 0 0,-2 1-41 0 0,1 1 0 0 0,0-1 0 0 0,0 0 0 0 0,-1 0 1 0 0,1 1-1 0 0,0-1 0 0 0,-1 0 0 0 0,1 1 0 0 0,0-1 1 0 0,-1 1-1 0 0,1-1 0 0 0,-1 1 0 0 0,1-1 0 0 0,-1 1 1 0 0,1-1-1 0 0,-1 1 0 0 0,1-1 0 0 0,-1 1 0 0 0,1 0 0 0 0,-1-1 1 0 0,0 1-1 0 0,1 0 0 0 0,2 5 698 0 0,-1 0 0 0 0,1 1-1 0 0,-1-1 1 0 0,0 0 0 0 0,1 11 0 0 0,2 35 1592 0 0,8 54 1126 0 0,4-36-6970 0 0,-5-51-4907 0 0,-10-16 5572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00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33 248 0 0,'0'-1'639'0'0,"8"-22"2636"0"0,-1 14 3157 0 0,-6 10-6304 0 0,0-1 0 0 0,-1 0 0 0 0,1 1 0 0 0,0-1 0 0 0,-1 1 0 0 0,1-1 0 0 0,-1 1 0 0 0,1-1 0 0 0,-1 1 0 0 0,1-1 0 0 0,-1 1 0 0 0,1-1 1 0 0,-1 1-1 0 0,1 0 0 0 0,-1-1 0 0 0,0 1 0 0 0,1 0 0 0 0,-1-1 0 0 0,0 1 0 0 0,0 0 0 0 0,0 0 0 0 0,1-1 0 0 0,-1 1 0 0 0,0 0 0 0 0,0-1 0 0 0,0 1 0 0 0,0 1 0 0 0,1 25 2088 0 0,-1-22-1876 0 0,-2 138 4287 0 0,-1-17-2235 0 0,12 134 988 0 0,1-248-6333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44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7 263 404 0 0,'-1'-5'459'0'0,"-1"0"-1"0"0,1 0 1 0 0,0 0-1 0 0,0 0 1 0 0,1-1-1 0 0,-1 1 1 0 0,1 0-1 0 0,0-1 1 0 0,1 1 0 0 0,-1 0-1 0 0,1-1 1 0 0,0 1-1 0 0,1 0 1 0 0,-1 0-1 0 0,3-5 1 0 0,0 2 64 0 0,0 0 0 0 0,0 0 0 0 0,1 0 0 0 0,1 1 0 0 0,-1-1 0 0 0,1 1 0 0 0,0 1 0 0 0,9-8 0 0 0,2 0 396 0 0,0 1 0 0 0,2 1 0 0 0,-1 0-1 0 0,1 1 1 0 0,1 2 0 0 0,32-13 0 0 0,-45 20-643 0 0,1 0 0 0 0,-1 1 1 0 0,1 0-1 0 0,-1 0 1 0 0,1 1-1 0 0,0 0 0 0 0,-1 0 1 0 0,1 0-1 0 0,0 1 1 0 0,-1 0-1 0 0,1 1 0 0 0,-1 0 1 0 0,1 0-1 0 0,-1 1 0 0 0,0-1 1 0 0,0 2-1 0 0,9 4 1 0 0,-11-5-168 0 0,0 0 0 0 0,0 0 0 0 0,0 1 1 0 0,0 0-1 0 0,-1 0 0 0 0,1 0 0 0 0,-1 1 1 0 0,0-1-1 0 0,0 1 0 0 0,-1 0 1 0 0,1 0-1 0 0,-1 0 0 0 0,0 0 0 0 0,0 1 1 0 0,-1-1-1 0 0,0 1 0 0 0,0 0 0 0 0,0 0 1 0 0,-1 0-1 0 0,0 0 0 0 0,0 0 0 0 0,0 7 1 0 0,-1-8-140 0 0,0 0 1 0 0,-1 1 0 0 0,1-1 0 0 0,-1 0-1 0 0,-1 0 1 0 0,1 1 0 0 0,-1-1 0 0 0,0 0-1 0 0,0-1 1 0 0,0 1 0 0 0,-1 0-1 0 0,0 0 1 0 0,-4 5 0 0 0,-3 2-409 0 0,-1 0 0 0 0,0-2 0 0 0,-16 12 0 0 0,7-5-130 0 0,20-17 561 0 0,0 0 0 0 0,0 1 0 0 0,0-1 0 0 0,0 0 0 0 0,-1 0 0 0 0,1 0 0 0 0,0 0 0 0 0,0 0 0 0 0,0 0-1 0 0,0 1 1 0 0,0-1 0 0 0,-1 0 0 0 0,1 0 0 0 0,0 0 0 0 0,0 1 0 0 0,0-1 0 0 0,0 0 0 0 0,0 0 0 0 0,0 0 0 0 0,0 1 0 0 0,0-1 0 0 0,0 0 0 0 0,0 0 0 0 0,0 0-1 0 0,0 1 1 0 0,0-1 0 0 0,0 0 0 0 0,0 0 0 0 0,0 0 0 0 0,0 1 0 0 0,0-1 0 0 0,0 0 0 0 0,0 0 0 0 0,0 0 0 0 0,0 0 0 0 0,0 1 0 0 0,1-1 0 0 0,-1 0 0 0 0,0 0-1 0 0,0 0 1 0 0,0 0 0 0 0,0 1 0 0 0,0-1 0 0 0,0 0 0 0 0,1 0 0 0 0,13 6-3 0 0,27 2 349 0 0,-30-6-277 0 0,0 0 44 0 0,32 7 513 0 0,70 21 0 0 0,-102-26-504 0 0,0 1-1 0 0,0-1 1 0 0,0 2 0 0 0,0 0 0 0 0,-1 0-1 0 0,0 1 1 0 0,0 0 0 0 0,-1 0-1 0 0,0 1 1 0 0,0 1 0 0 0,8 10-1 0 0,-14-16-77 0 0,-1 0-1 0 0,0 0 1 0 0,1 1-1 0 0,-1-1 1 0 0,0 1-1 0 0,-1 0 1 0 0,1 0-1 0 0,-1-1 1 0 0,0 1-1 0 0,1 0 0 0 0,-2 0 1 0 0,1 0-1 0 0,0 1 1 0 0,-1-1-1 0 0,0 0 1 0 0,0 0-1 0 0,0 0 1 0 0,-1 5-1 0 0,0-5-1 0 0,-1 1 0 0 0,0 0 0 0 0,0-1-1 0 0,0 1 1 0 0,0-1 0 0 0,-1 1 0 0 0,1-1 0 0 0,-1 0 0 0 0,0 0 0 0 0,-1 0-1 0 0,1-1 1 0 0,-8 7 0 0 0,0-1-9 0 0,0-1-1 0 0,-1-1 1 0 0,0 0-1 0 0,0-1 1 0 0,-1 0 0 0 0,1-1-1 0 0,-1 0 1 0 0,0-1-1 0 0,-25 5 1 0 0,22-7-379 0 0,1 0 0 0 0,-1-2-1 0 0,-28-1 1 0 0,37 1-180 0 0,0-1-1 0 0,1-1 0 0 0,-1 1 0 0 0,0-1 1 0 0,1 0-1 0 0,-1-1 0 0 0,1 0 0 0 0,0 0 0 0 0,-1 0 1 0 0,-9-8-1 0 0,10 4-1768 0 0,10-10-5745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45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65 412 0 0,'-6'-4'15915'0'0,"130"-6"-7934"0"0,-82 8-6333 0 0,0-1 0 0 0,0-2 0 0 0,64-17-1 0 0,-90 16-2145 0 0,18-5 1099 0 0,-23 10-5359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45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1032 0 0,'0'0'300'0'0,"0"1"0"0"0,0 0 0 0 0,0 0 0 0 0,0 0 1 0 0,0-1-1 0 0,0 1 0 0 0,0 0 0 0 0,1 0 0 0 0,-1 0 0 0 0,0-1 0 0 0,1 1 0 0 0,-1 0 0 0 0,0 0 0 0 0,1-1 0 0 0,-1 1 1 0 0,1 0-1 0 0,-1-1 0 0 0,1 1 0 0 0,0-1 0 0 0,-1 1 0 0 0,1-1 0 0 0,0 1 0 0 0,-1-1 0 0 0,1 1 0 0 0,0-1 0 0 0,-1 1 1 0 0,1-1-1 0 0,0 0 0 0 0,0 0 0 0 0,-1 1 0 0 0,1-1 0 0 0,0 0 0 0 0,0 0 0 0 0,0 0 0 0 0,1 0 0 0 0,36 5 2759 0 0,-30-4-2065 0 0,76 5 3794 0 0,-49-5-3666 0 0,53 10-1 0 0,-77-8-2192 0 0,0 1-6046 0 0,-6-3 4591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46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411 414 500 0 0,'22'-18'5219'0'0,"35"-36"-1"0"0,-52 49-4811 0 0,-1 1 1 0 0,0-2-1 0 0,0 1 1 0 0,-1 0-1 0 0,1-1 0 0 0,-1 1 1 0 0,0-1-1 0 0,-1 0 0 0 0,0 0 1 0 0,1 0-1 0 0,-2 0 1 0 0,1-1-1 0 0,-1 1 0 0 0,1-7 1 0 0,-2 6-265 0 0,0 1 1 0 0,-1-1 0 0 0,1 0 0 0 0,-1 1 0 0 0,-1-1 0 0 0,1 1-1 0 0,-1-1 1 0 0,0 1 0 0 0,-1 0 0 0 0,0 0 0 0 0,0 0-1 0 0,0 0 1 0 0,0 0 0 0 0,-1 1 0 0 0,0 0 0 0 0,0-1 0 0 0,0 1-1 0 0,-1 1 1 0 0,0-1 0 0 0,-9-7 0 0 0,-8-4 1 0 0,0 1 0 0 0,0 1 1 0 0,-2 1-1 0 0,0 0 0 0 0,0 2 1 0 0,-34-10-1 0 0,46 17-53 0 0,1 1 1 0 0,-1 0-1 0 0,1 1 0 0 0,-1 0 1 0 0,0 1-1 0 0,0 1 1 0 0,0 0-1 0 0,0 0 0 0 0,0 1 1 0 0,1 1-1 0 0,-1 0 1 0 0,0 0-1 0 0,1 1 0 0 0,-1 1 1 0 0,1 0-1 0 0,-19 9 0 0 0,26-11-21 0 0,0 1 0 0 0,1-1 0 0 0,-1 1 0 0 0,0 0 0 0 0,1 0-1 0 0,0 0 1 0 0,0 0 0 0 0,0 1 0 0 0,0-1 0 0 0,0 1-1 0 0,1 0 1 0 0,-1-1 0 0 0,1 1 0 0 0,0 0 0 0 0,0 1 0 0 0,1-1-1 0 0,-1 0 1 0 0,1 0 0 0 0,0 1 0 0 0,-1 8 0 0 0,2-7 0 0 0,0 0 0 0 0,0 0 0 0 0,1 0 0 0 0,0-1 0 0 0,0 1 0 0 0,0 0 0 0 0,1 0 1 0 0,0-1-1 0 0,0 1 0 0 0,0-1 0 0 0,1 1 0 0 0,-1-1 0 0 0,1 0 0 0 0,1 0 0 0 0,4 6 0 0 0,4 2 50 0 0,0 0-1 0 0,1-1 1 0 0,0-1 0 0 0,0 0-1 0 0,1-1 1 0 0,1 0-1 0 0,26 13 1 0 0,-32-19-104 0 0,-1 0 1 0 0,1-1-1 0 0,0 1 1 0 0,0-2 0 0 0,0 1-1 0 0,1-1 1 0 0,-1-1-1 0 0,1 1 1 0 0,-1-2-1 0 0,0 1 1 0 0,1-1 0 0 0,-1-1-1 0 0,1 0 1 0 0,-1 0-1 0 0,16-4 1 0 0,-17 1-5 0 0,-1 0-1 0 0,0 0 1 0 0,0-1 0 0 0,0 0 0 0 0,0 0-1 0 0,-1-1 1 0 0,0 1 0 0 0,0-1 0 0 0,-1-1-1 0 0,0 1 1 0 0,0-1 0 0 0,0 0 0 0 0,-1 0 0 0 0,1 0-1 0 0,-2-1 1 0 0,1 1 0 0 0,-1-1 0 0 0,3-12-1 0 0,4 103 3049 0 0,-3 132-1662 0 0,3-178-4339 0 0,5-5-7238 0 0,-14-30 8870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47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0 712 0 0,'-20'6'11023'0'0,"56"-1"-9054"0"0,0-2 0 0 0,1-1 0 0 0,63-6-1 0 0,-4 1-127 0 0,407 15 3312 0 0,-409-7-4256 0 0,272 9 2316 0 0,-338-14-2999 0 0,-6-1-440 0 0,-1 1 1 0 0,33 5-1 0 0,-40 2-3459 0 0,-19 9-8716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47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77 224 0 0,'0'0'220'0'0,"-1"0"0"0"0,1 0 1 0 0,-1 0-1 0 0,1 0 0 0 0,-1 0 0 0 0,1 0 1 0 0,-1 0-1 0 0,0 0 0 0 0,1 0 0 0 0,-1 0 1 0 0,1 0-1 0 0,-1 0 0 0 0,1-1 0 0 0,-1 1 1 0 0,1 0-1 0 0,-1 0 0 0 0,1-1 0 0 0,-1 1 0 0 0,1 0 1 0 0,0-1-1 0 0,-1 1 0 0 0,1-1 0 0 0,-1 1 1 0 0,1 0-1 0 0,0-1 0 0 0,-1 1 0 0 0,1-1 1 0 0,0 1-1 0 0,0-1 0 0 0,-1 1 0 0 0,1-1 0 0 0,0 1 1 0 0,0-1-1 0 0,0 1 0 0 0,0-1 0 0 0,0 1 1 0 0,-1-1-1 0 0,1 0 0 0 0,1-1 118 0 0,0 1-1 0 0,0 0 1 0 0,0-1-1 0 0,0 1 1 0 0,1-1-1 0 0,-1 1 1 0 0,0 0-1 0 0,0 0 1 0 0,1 0-1 0 0,-1 0 1 0 0,4-2-1 0 0,47-23 3924 0 0,-38 21-3418 0 0,0 1 1 0 0,-1 0 0 0 0,1 1 0 0 0,0 1 0 0 0,1 0 0 0 0,-1 1-1 0 0,22 0 1 0 0,-31 1-728 0 0,0 1 0 0 0,-1-1-1 0 0,1 1 1 0 0,0 0 0 0 0,0 0 0 0 0,-1 0-1 0 0,1 1 1 0 0,0-1 0 0 0,-1 1 0 0 0,0 0-1 0 0,1 1 1 0 0,-1-1 0 0 0,0 1 0 0 0,0-1-1 0 0,0 1 1 0 0,-1 1 0 0 0,1-1 0 0 0,-1 0-1 0 0,1 1 1 0 0,-1 0 0 0 0,0-1-1 0 0,-1 1 1 0 0,1 1 0 0 0,-1-1 0 0 0,0 0-1 0 0,2 5 1 0 0,-3-4-77 0 0,0-1 0 0 0,0 0 1 0 0,-1 0-1 0 0,0 1 0 0 0,0-1 0 0 0,0 0 0 0 0,0 0 0 0 0,-1 0 1 0 0,0 1-1 0 0,0-1 0 0 0,0 0 0 0 0,0 0 0 0 0,-1 0 0 0 0,1 0 1 0 0,-1 0-1 0 0,0-1 0 0 0,0 1 0 0 0,-1 0 0 0 0,1-1 0 0 0,-1 1 0 0 0,1-1 1 0 0,-1 0-1 0 0,-6 5 0 0 0,-6 6 37 0 0,0-1-1 0 0,-1-1 1 0 0,-27 18-1 0 0,15-14-9 0 0,-28 19 61 0 0,56-35-126 0 0,0 0 0 0 0,0 1 1 0 0,0-1-1 0 0,-1 0 0 0 0,1 0 0 0 0,0 0 1 0 0,0 0-1 0 0,0 0 0 0 0,0 1 1 0 0,0-1-1 0 0,-1 0 0 0 0,1 0 0 0 0,0 0 1 0 0,0 0-1 0 0,0 1 0 0 0,0-1 0 0 0,0 0 1 0 0,0 0-1 0 0,0 0 0 0 0,0 1 0 0 0,0-1 1 0 0,0 0-1 0 0,0 0 0 0 0,0 0 0 0 0,0 1 1 0 0,0-1-1 0 0,0 0 0 0 0,0 0 0 0 0,0 1 1 0 0,0-1-1 0 0,0 0 0 0 0,0 0 0 0 0,0 0 1 0 0,0 1-1 0 0,0-1 0 0 0,0 0 0 0 0,0 0 1 0 0,0 0-1 0 0,0 1 0 0 0,1-1 0 0 0,-1 0 1 0 0,0 0-1 0 0,0 0 0 0 0,0 0 1 0 0,0 0-1 0 0,0 1 0 0 0,1-1 0 0 0,14 6 24 0 0,23 1 1 0 0,-36-7-18 0 0,79 8 84 0 0,44 6 22 0 0,-110-11-91 0 0,1 1 1 0 0,-1 0-1 0 0,0 1 1 0 0,0 0-1 0 0,24 14 0 0 0,-36-17-15 0 0,-1-1 0 0 0,1 1 0 0 0,-1 0 0 0 0,0 0 0 0 0,0 0 0 0 0,0 0 0 0 0,0 0 0 0 0,0 0 0 0 0,0 1 0 0 0,0-1 0 0 0,-1 1 0 0 0,1-1 0 0 0,-1 1 0 0 0,0-1 0 0 0,1 4 0 0 0,-1-4 0 0 0,-1-1 1 0 0,0 1-1 0 0,1-1 0 0 0,-1 1 1 0 0,0 0-1 0 0,0-1 0 0 0,0 1 1 0 0,0 0-1 0 0,0-1 0 0 0,0 1 1 0 0,-1-1-1 0 0,1 1 0 0 0,0 0 1 0 0,-1-1-1 0 0,1 1 0 0 0,-1-1 1 0 0,0 1-1 0 0,0-1 0 0 0,1 1 1 0 0,-1-1-1 0 0,0 0 0 0 0,0 1 1 0 0,0-1-1 0 0,0 0 0 0 0,0 0 1 0 0,-3 2-1 0 0,-8 6 43 0 0,0-2 0 0 0,-1 1 1 0 0,0-1-1 0 0,0-1 0 0 0,-1 0 0 0 0,0-1 1 0 0,1-1-1 0 0,-2 0 0 0 0,-21 3 0 0 0,13-4-119 0 0,-1-1 0 0 0,1-1-1 0 0,-1-1 1 0 0,0-1 0 0 0,-26-5 0 0 0,47 6-99 0 0,1 0-1 0 0,-1 0 1 0 0,0-1 0 0 0,1 0 0 0 0,-1 1 0 0 0,1-1-1 0 0,-1 0 1 0 0,1 0 0 0 0,-1 0 0 0 0,1-1 0 0 0,0 1-1 0 0,-1 0 1 0 0,1-1 0 0 0,0 0 0 0 0,0 1 0 0 0,0-1-1 0 0,-3-4 1 0 0,4 4-202 0 0,1 0 0 0 0,0 1 0 0 0,-1-1 0 0 0,1 0 0 0 0,0 1 0 0 0,0-1 1 0 0,0 0-1 0 0,0 0 0 0 0,0 0 0 0 0,0 1 0 0 0,1-1 0 0 0,-1 0 0 0 0,1 1 0 0 0,-1-1 0 0 0,1 0 0 0 0,-1 1 0 0 0,1-1 0 0 0,0 1 0 0 0,0-1 0 0 0,0 1 0 0 0,0-1 0 0 0,0 1 0 0 0,0-1 0 0 0,0 1 0 0 0,0 0 0 0 0,1 0 0 0 0,1-2 0 0 0,12-12-2376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48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60 844 0 0,'0'0'3218'0'0,"9"-15"5916"0"0,73 3-610 0 0,45 0-3946 0 0,9-2-1471 0 0,-122 12-2939 0 0,31-3-440 0 0,-18 7-5329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48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0 352 0 0,'-1'0'246'0'0,"1"1"0"0"0,-1-1 1 0 0,1 0-1 0 0,0 1 0 0 0,-1-1 0 0 0,1 0 0 0 0,0 1 0 0 0,-1-1 0 0 0,1 1 1 0 0,0-1-1 0 0,-1 1 0 0 0,1-1 0 0 0,0 1 0 0 0,0-1 0 0 0,0 1 1 0 0,-1-1-1 0 0,1 1 0 0 0,0-1 0 0 0,0 1 0 0 0,0-1 0 0 0,0 1 0 0 0,0-1 1 0 0,0 1-1 0 0,0-1 0 0 0,0 1 0 0 0,0-1 0 0 0,0 1 0 0 0,0-1 1 0 0,1 1-1 0 0,-1-1 0 0 0,0 1 0 0 0,0-1 0 0 0,0 1 0 0 0,1 0 1 0 0,18 8 4225 0 0,31-3-225 0 0,-47-6-3660 0 0,75 9 3353 0 0,-43-4-12365 0 0,-34-5 7851 0 0,8 2-1692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49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14 219 320 0 0,'-2'-3'388'0'0,"0"1"-1"0"0,1-1 1 0 0,-1 0 0 0 0,1 0 0 0 0,0-1-1 0 0,0 1 1 0 0,0 0 0 0 0,0 0 0 0 0,1-1-1 0 0,-1 1 1 0 0,1 0 0 0 0,0-1 0 0 0,0-6-1 0 0,1 7-39 0 0,0-1 0 0 0,0 1-1 0 0,1 0 1 0 0,-1-1 0 0 0,1 1-1 0 0,0 0 1 0 0,0 0 0 0 0,0 0-1 0 0,1 0 1 0 0,-1 1 0 0 0,0-1-1 0 0,1 1 1 0 0,5-5 0 0 0,10-6 396 0 0,0 0 0 0 0,0 2 0 0 0,1 0 0 0 0,1 1 0 0 0,-1 1 0 0 0,2 1 0 0 0,34-9 0 0 0,-21 8 45 0 0,1 2 0 0 0,0 1 0 0 0,0 2 1 0 0,38 1-1 0 0,-64 3-554 0 0,0 0 0 0 0,0 0 0 0 0,1 2 0 0 0,-1-1 1 0 0,0 1-1 0 0,0 0 0 0 0,-1 1 0 0 0,1 0 0 0 0,12 6 0 0 0,-18-8-164 0 0,0 1 0 0 0,0 0 0 0 0,0 0 0 0 0,-1 1 0 0 0,1-1 0 0 0,0 1 0 0 0,-1-1 0 0 0,0 1 0 0 0,0 0 0 0 0,1 0 0 0 0,-1 0 0 0 0,-1 0 0 0 0,1 0 0 0 0,0 0 0 0 0,-1 0 0 0 0,0 1 0 0 0,0-1 0 0 0,0 0 0 0 0,0 1 0 0 0,0-1 0 0 0,-1 1 0 0 0,1-1 0 0 0,-1 1 0 0 0,0 0 0 0 0,0-1 0 0 0,-1 7 0 0 0,-1 0-55 0 0,0 0-1 0 0,-1-1 1 0 0,0 1 0 0 0,0-1-1 0 0,-1 1 1 0 0,-1-1-1 0 0,1 0 1 0 0,-1 0-1 0 0,-1-1 1 0 0,0 0 0 0 0,0 0-1 0 0,0 0 1 0 0,-1-1-1 0 0,0 1 1 0 0,-1-2-1 0 0,-8 8 1 0 0,-14 7-279 0 0,0 0-1 0 0,-2-2 1 0 0,-34 15 0 0 0,66-34 254 0 0,-1 0 1 0 0,1 0 0 0 0,0 0-1 0 0,0 0 1 0 0,-1 1 0 0 0,1-1 0 0 0,0 0-1 0 0,0 0 1 0 0,-1 0 0 0 0,1 0 0 0 0,0 0-1 0 0,0 0 1 0 0,0 1 0 0 0,-1-1-1 0 0,1 0 1 0 0,0 0 0 0 0,0 0 0 0 0,0 0-1 0 0,-1 1 1 0 0,1-1 0 0 0,0 0 0 0 0,0 0-1 0 0,0 0 1 0 0,0 1 0 0 0,0-1-1 0 0,0 0 1 0 0,-1 0 0 0 0,1 1 0 0 0,0-1-1 0 0,0 0 1 0 0,0 0 0 0 0,0 1 0 0 0,0-1-1 0 0,0 0 1 0 0,0 1 0 0 0,0-1-1 0 0,0 0 1 0 0,0 0 0 0 0,0 1 0 0 0,0-1-1 0 0,1 0 1 0 0,11 7-56 0 0,24 1 189 0 0,-33-8-134 0 0,47 9 308 0 0,91 29 1 0 0,-119-30-188 0 0,0 1-1 0 0,0 1 1 0 0,-1 1-1 0 0,-1 0 1 0 0,0 2 0 0 0,24 19-1 0 0,-42-31-91 0 0,0 1 0 0 0,0 0 0 0 0,0 0 0 0 0,0 0 0 0 0,0 0 0 0 0,0 0 0 0 0,0 0 0 0 0,-1 0 0 0 0,1 1 0 0 0,-1-1 0 0 0,0 1 0 0 0,1-1 0 0 0,-1 1 0 0 0,0-1 0 0 0,-1 1 0 0 0,1 0 0 0 0,0-1 0 0 0,-1 1 0 0 0,0 0 0 0 0,1 4 0 0 0,-2-4-11 0 0,1 0-1 0 0,-1 0 1 0 0,0 1-1 0 0,0-1 1 0 0,-1 0-1 0 0,1 0 1 0 0,-1 0-1 0 0,1-1 1 0 0,-1 1-1 0 0,0 0 1 0 0,0-1-1 0 0,0 1 0 0 0,0-1 1 0 0,-5 5-1 0 0,-2 0-75 0 0,0 0-1 0 0,0-1 0 0 0,-1 0 1 0 0,0 0-1 0 0,0-1 0 0 0,0-1 1 0 0,-1 1-1 0 0,-20 4 0 0 0,-11-3-791 0 0,1-1 0 0 0,-1-3-1 0 0,-65-3 1 0 0,27-1-2283 0 0,69 1 1996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50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39 387 416 0 0,'12'-2'7259'0'0,"-11"5"-6688"0"0,1 0 0 0 0,-1 1-1 0 0,-1-1 1 0 0,1 0-1 0 0,0 0 1 0 0,-1 1 0 0 0,1-1-1 0 0,-1 0 1 0 0,0 0 0 0 0,0 1-1 0 0,-1-1 1 0 0,1 0-1 0 0,-1 1 1 0 0,-1 4 0 0 0,-18 56 3424 0 0,9-34-1558 0 0,5-9-1483 0 0,-4 13 3262 0 0,27-62-2518 0 0,19-53-1481 0 0,-3-1 1 0 0,41-163-1 0 0,-65 195-212 0 0,-8 39-21 0 0,0 0 0 0 0,1 0 0 0 0,0 0 0 0 0,1 0 0 0 0,0 0-1 0 0,10-20 1 0 0,-13 31 15 0 0,0 0-1 0 0,0-1 0 0 0,1 1 0 0 0,-1 0 1 0 0,0-1-1 0 0,0 1 0 0 0,1 0 0 0 0,-1 0 1 0 0,0-1-1 0 0,0 1 0 0 0,1 0 0 0 0,-1 0 1 0 0,0-1-1 0 0,0 1 0 0 0,1 0 0 0 0,-1 0 1 0 0,0 0-1 0 0,1 0 0 0 0,-1-1 0 0 0,0 1 1 0 0,1 0-1 0 0,-1 0 0 0 0,1 0 0 0 0,-1 0 1 0 0,0 0-1 0 0,1 0 0 0 0,-1 0 0 0 0,0 0 1 0 0,1 0-1 0 0,-1 0 0 0 0,0 0 0 0 0,1 1 1 0 0,12 8-15 0 0,6 19 15 0 0,-19-26-2 0 0,28 52 12 0 0,24 64 0 0 0,19 42 109 0 0,-60-141-375 0 0,0-1 1 0 0,1 1 0 0 0,1-2-1 0 0,1 0 1 0 0,28 29-1 0 0,-38-43-31 0 0,-1 0-1 0 0,0 1 1 0 0,1-1-1 0 0,0-1 1 0 0,0 1 0 0 0,0 0-1 0 0,0-1 1 0 0,0 0-1 0 0,1 0 1 0 0,-1 0-1 0 0,0-1 1 0 0,1 1-1 0 0,5 0 1 0 0,-9-2-12 0 0,1-3-317 0 0,-2 3 605 0 0,1 0 1 0 0,-1 0-1 0 0,0 0 0 0 0,0 0 0 0 0,0 0 1 0 0,0 0-1 0 0,1 0 0 0 0,-1-1 0 0 0,0 1 1 0 0,0 0-1 0 0,0 0 0 0 0,0 0 0 0 0,0 0 1 0 0,1 0-1 0 0,-1-1 0 0 0,0 1 0 0 0,0 0 1 0 0,0 0-1 0 0,0 0 0 0 0,0-1 0 0 0,0 1 1 0 0,0 0-1 0 0,0 0 0 0 0,0 0 1 0 0,0-1-1 0 0,0 1 0 0 0,0 0 0 0 0,0 0 1 0 0,0 0-1 0 0,0-1 0 0 0,0 1 0 0 0,0 0 1 0 0,0 0-1 0 0,0-1 0 0 0,0 1 0 0 0,0 0 1 0 0,0 0-1 0 0,0 0 0 0 0,0 0 0 0 0,0-1 1 0 0,0 1-1 0 0,-1 0 0 0 0,1 0 0 0 0,-12-7-89 0 0,0 1-1 0 0,0 1 0 0 0,-1 0 0 0 0,1 1 0 0 0,-1 0 0 0 0,-15-2 0 0 0,-86-9 290 0 0,62 9 80 0 0,21 2 152 0 0,1 1 1 0 0,-1 1-1 0 0,0 2 0 0 0,0 1 1 0 0,1 1-1 0 0,-53 12 0 0 0,81-14-513 0 0,0 1 0 0 0,-1 0 1 0 0,1 0-1 0 0,0 0 0 0 0,0 0 0 0 0,0 0 0 0 0,0 0 0 0 0,1 0 0 0 0,-1 0 0 0 0,-3 4 0 0 0,2 5-2687 0 0,9 1-3611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01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5400 0 0,'-37'6'12798'0'0,"77"-2"-11307"0"0,144 19 2880 0 0,-158-19-3962 0 0,1-1 0 0 0,-1-1-1 0 0,32-1 1 0 0,-29-3-3809 0 0,0-1-3589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54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1 552 0 0,'-32'6'10613'0'0,"32"-6"-10464"0"0,0 0-1 0 0,0 0 1 0 0,0 0-1 0 0,-1 0 1 0 0,1 0-1 0 0,0 1 1 0 0,0-1 0 0 0,0 0-1 0 0,-1 0 298 0 0,1 0-298 0 0,0 1 1 0 0,0-1 0 0 0,-1 0-1 0 0,1 0 1 0 0,0 0-1 0 0,0 1 1 0 0,0-1-1 0 0,0 0 1 0 0,0 0 0 0 0,0 1-1 0 0,0-1 1 0 0,0 0-1 0 0,0 0 1 0 0,0 0-1 0 0,0 1 1 0 0,0-1 0 0 0,0 0-1 0 0,0 0 1 0 0,0 1-1 0 0,0-1 1 0 0,0 0-1 0 0,0 0 1 0 0,0 0 0 0 0,0 1-1 0 0,0-1 1 0 0,0 0-1 0 0,0 0 1 0 0,0 1-1 0 0,0-1 1 0 0,1 0 0 0 0,10 6 2102 0 0,14 0-517 0 0,50-2 1416 0 0,137-8 1 0 0,-194 3-2836 0 0,3-1 359 0 0,37-9-1 0 0,-7 1-1271 0 0,-17 8-2786 0 0,-23 4-321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54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1 560 0 0,'0'0'162'0'0,"0"0"0"0"0,-1 0 0 0 0,1 0 0 0 0,0 0 0 0 0,0 1 0 0 0,0-1 1 0 0,-1 0-1 0 0,1 0 0 0 0,0 0 0 0 0,0 1 0 0 0,0-1 0 0 0,0 0 0 0 0,-1 0 0 0 0,1 1 0 0 0,0-1 0 0 0,0 0 0 0 0,0 1 0 0 0,0-1 0 0 0,0 0 0 0 0,0 0 1 0 0,0 1-1 0 0,0-1 0 0 0,0 0 0 0 0,0 1 0 0 0,0-1 0 0 0,0 0 0 0 0,0 0 0 0 0,0 1 0 0 0,0-1 0 0 0,0 0 0 0 0,0 1 0 0 0,0-1 0 0 0,0 0 0 0 0,0 0 0 0 0,0 1 1 0 0,1-1-1 0 0,-1 0 0 0 0,0 0 0 0 0,0 1 0 0 0,0-1 0 0 0,15 7 2703 0 0,23-2 290 0 0,121-11 3357 0 0,90 3-345 0 0,-245 4-6510 0 0,0-1 1 0 0,0 1-1 0 0,0 0 0 0 0,0 0 0 0 0,0 0 0 0 0,7 4 0 0 0,3 0-7634 0 0,-6-3 5315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55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51 588 0 0,'-16'-13'11449'0'0,"16"13"-11327"0"0,0 0 1 0 0,1-1-1 0 0,-1 1 1 0 0,0 0-1 0 0,0 0 1 0 0,0 0-1 0 0,0-1 0 0 0,0 1 1 0 0,1 0-1 0 0,-1 0 1 0 0,0 0-1 0 0,0 0 0 0 0,0-1 1 0 0,1 1-1 0 0,-1 0 1 0 0,0 0-1 0 0,0 0 0 0 0,0 0 1 0 0,1 0-1 0 0,-1 0 1 0 0,0 0-1 0 0,0 0 1 0 0,1 0-1 0 0,-1-1 0 0 0,0 1 1 0 0,0 0-1 0 0,1 0 1 0 0,-1 0-1 0 0,0 0 0 0 0,0 1 1 0 0,0-1-1 0 0,1 0 1 0 0,-1 0-1 0 0,0 0 0 0 0,0 0 1 0 0,1 0-1 0 0,-1 0 1 0 0,0 0-1 0 0,1 0 1 0 0,52 11 612 0 0,-20-4 1355 0 0,-9-3-1604 0 0,147 17 2739 0 0,-149-20-2812 0 0,0-1 1 0 0,-1-1-1 0 0,1 0 1 0 0,-1-2-1 0 0,1-1 0 0 0,21-6 1 0 0,-33 7-213 0 0,0-1 0 0 0,0 0 0 0 0,0-1 0 0 0,-1 0 0 0 0,1-1 0 0 0,-1 0 0 0 0,0 0 0 0 0,15-14 0 0 0,-29 27-65 0 0,0 1 0 0 0,1 0 0 0 0,0 0 0 0 0,1 0 1 0 0,0 1-1 0 0,0-1 0 0 0,1 1 0 0 0,-3 13 0 0 0,0 6 201 0 0,-2 52-1 0 0,10-28 48 0 0,1-1 0 0 0,3 0 0 0 0,2 0 0 0 0,2-1-1 0 0,2 0 1 0 0,21 50 0 0 0,-31-92-381 0 0,-1-3-5 0 0,0 2 0 0 0,0-1 0 0 0,0 0-1 0 0,-1 0 1 0 0,0 0 0 0 0,0 1-1 0 0,-1 7 1 0 0,0-12-131 0 0,0-1 94 0 0,0 0-1 0 0,-1 0 0 0 0,1 0 1 0 0,-1-1-1 0 0,1 1 1 0 0,0 0-1 0 0,-1 0 0 0 0,1-1 1 0 0,-1 1-1 0 0,0 0 0 0 0,1-1 1 0 0,-1 1-1 0 0,0 0 1 0 0,1-1-1 0 0,-1 1 0 0 0,0-1 1 0 0,1 1-1 0 0,-1-1 0 0 0,0 1 1 0 0,0-1-1 0 0,0 0 1 0 0,-1 1-1 0 0,-21 6-750 0 0,22-7 782 0 0,-45 9-956 0 0,-94 6 1 0 0,71-9 654 0 0,-28 1-62 0 0,41-4 537 0 0,-82 14-1 0 0,137-16 69 0 0,87-3 2995 0 0,284-1-2553 0 0,-369 3-804 0 0,1-1-578 0 0,-1 1 605 0 0,0-1 0 0 0,1 1 0 0 0,-1 0-1 0 0,1 0 1 0 0,-1 0 0 0 0,1-1 0 0 0,-1 2-1 0 0,0-1 1 0 0,1 0 0 0 0,-1 0 0 0 0,3 1-1 0 0,5 0-1014 0 0,13-1-8607 0 0,-16 0 8391 0 0,4 0-1847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56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74 124 736 0 0,'-10'-5'11606'0'0,"-1"28"-7876"0"0,0 0 0 0 0,-8 29 0 0 0,0-2 174 0 0,15-43-1314 0 0,5-17-2081 0 0,12-23-471 0 0,-9 28 7 0 0,-1 0 0 0 0,1 0-1 0 0,0 1 1 0 0,1-1 0 0 0,-1 1 0 0 0,1 0 0 0 0,0 0 0 0 0,0 0-1 0 0,0 1 1 0 0,11-5 0 0 0,-13 7-17 0 0,0 0 0 0 0,0 0 0 0 0,0 1 0 0 0,0-1 0 0 0,1 1 0 0 0,-1 0 0 0 0,0 0 0 0 0,0 0 0 0 0,0 0 0 0 0,0 1 1 0 0,1-1-1 0 0,-1 1 0 0 0,0 0 0 0 0,0 0 0 0 0,0 0 0 0 0,0 0 0 0 0,0 1 0 0 0,0-1 0 0 0,-1 1 0 0 0,1-1 0 0 0,0 1 0 0 0,-1 0 0 0 0,3 3 0 0 0,32 24 168 0 0,1-1 0 0 0,1-1 1 0 0,64 31-1 0 0,-85-50-189 0 0,0 0 0 0 0,1-1 0 0 0,-1-1 0 0 0,1-1 1 0 0,1 0-1 0 0,-1-2 0 0 0,0 0 0 0 0,1-1 0 0 0,0-1 0 0 0,-1-1 0 0 0,26-3 1 0 0,-41 2-20 0 0,0 1 0 0 0,0-1 0 0 0,0 0 1 0 0,0 0-1 0 0,0-1 0 0 0,0 1 1 0 0,0-1-1 0 0,0 0 0 0 0,-1 0 0 0 0,1 0 1 0 0,-1 0-1 0 0,1-1 0 0 0,-1 1 1 0 0,0-1-1 0 0,0 0 0 0 0,0 0 0 0 0,0 0 1 0 0,-1 0-1 0 0,1-1 0 0 0,-1 1 0 0 0,0-1 1 0 0,0 0-1 0 0,0 1 0 0 0,2-8 1 0 0,-1 1-2 0 0,-1 1 0 0 0,0-1-1 0 0,-1 1 1 0 0,0-1 0 0 0,-1 0 0 0 0,0 1 0 0 0,0-1 0 0 0,-1 0 0 0 0,-3-16 0 0 0,0 11-8 0 0,-1 1-1 0 0,0 0 0 0 0,0 0 0 0 0,-2 0 1 0 0,0 1-1 0 0,0 0 0 0 0,-1 0 0 0 0,-1 1 1 0 0,0 0-1 0 0,-12-12 0 0 0,14 16-645 0 0,-1 1 0 0 0,-1 0-1 0 0,1 0 1 0 0,-18-10 0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57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74 580 0 0,'-17'-5'5455'0'0,"43"3"-3149"0"0,448-3 2152 0 0,1790 15 578 0 0,-1045-2-3074 0 0,-6-42 623 0 0,-1075 26-1537 0 0,154-29 0 0 0,-291 36-1150 0 0,-8 3-2003 0 0,-43 9 775 0 0,-71 14-5628 0 0,68-19 4560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1:57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18 476 0 0,'0'0'3182'0'0,"4"1"-1972"0"0,15 1-268 0 0,-1 0 0 0 0,1-2 0 0 0,32-3 0 0 0,21 0 228 0 0,371-8 2220 0 0,-78 5-1432 0 0,1291 22 3006 0 0,-866-1-3511 0 0,-407-10-763 0 0,1354-5 2429 0 0,-1302-23-1662 0 0,-425 22-1408 0 0,11 3 78 0 0,-12 0-2367 0 0,1-1-6644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12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81 428 0 0,'0'-1'256'0'0,"-1"0"0"0"0,1 0-1 0 0,-1 0 1 0 0,1 0 0 0 0,0-1 0 0 0,0 1 0 0 0,0 0-1 0 0,-1 0 1 0 0,1 0 0 0 0,0 0 0 0 0,0 0 0 0 0,0 0-1 0 0,1 0 1 0 0,-1-1 0 0 0,0 1 0 0 0,0 0 0 0 0,1 0-1 0 0,-1 0 1 0 0,0 0 0 0 0,1 0 0 0 0,-1 0 0 0 0,1 0-1 0 0,-1 0 1 0 0,2-1 0 0 0,1-1 227 0 0,-1 0 0 0 0,1 1 0 0 0,0-1-1 0 0,0 1 1 0 0,0 0 0 0 0,0 0 0 0 0,6-3 0 0 0,5-1 1178 0 0,0 0 0 0 0,26-6 0 0 0,-33 10-1062 0 0,0 1 0 0 0,0 0 0 0 0,0 0 0 0 0,13-1 0 0 0,-19 2-495 0 0,1 0 0 0 0,-1 0 0 0 0,1 1 0 0 0,0-1 0 0 0,-1 0 0 0 0,1 0-1 0 0,-1 1 1 0 0,0-1 0 0 0,1 1 0 0 0,-1 0 0 0 0,1-1 0 0 0,-1 1 0 0 0,0 0 0 0 0,1 0-1 0 0,-1-1 1 0 0,0 1 0 0 0,0 0 0 0 0,0 0 0 0 0,1 1 0 0 0,-1-1 0 0 0,0 0 0 0 0,-1 0-1 0 0,1 0 1 0 0,0 1 0 0 0,0-1 0 0 0,0 0 0 0 0,-1 1 0 0 0,1 1 0 0 0,0 2-2 0 0,-1-1 0 0 0,1 1 0 0 0,-1 0 0 0 0,0-1 0 0 0,-1 1 0 0 0,1 0-1 0 0,-1 0 1 0 0,0-1 0 0 0,0 1 0 0 0,-1-1 0 0 0,1 1 0 0 0,-1-1 0 0 0,-3 5 0 0 0,-31 57 367 0 0,-13 18-27 0 0,44-74-354 0 0,1 1 1 0 0,0-1 0 0 0,0 1 0 0 0,1-1 0 0 0,0 1-1 0 0,-1 16 1 0 0,4-25-34 0 0,0 1-1 0 0,0 0 0 0 0,1 0 1 0 0,-1-1-1 0 0,1 1 0 0 0,-1 0 0 0 0,1 0 1 0 0,0-1-1 0 0,0 1 0 0 0,0-1 1 0 0,1 1-1 0 0,-1-1 0 0 0,0 0 1 0 0,1 1-1 0 0,0-1 0 0 0,-1 0 1 0 0,1 0-1 0 0,0 0 0 0 0,0 0 0 0 0,0 0 1 0 0,1 0-1 0 0,-1-1 0 0 0,0 1 1 0 0,1-1-1 0 0,-1 0 0 0 0,1 1 1 0 0,-1-1-1 0 0,1 0 0 0 0,-1-1 1 0 0,1 1-1 0 0,4 0 0 0 0,6 3 184 0 0,1-1 0 0 0,0-1 0 0 0,1-1 0 0 0,21 1 1 0 0,36-6 170 0 0,-71 4-638 0 0,3-2-520 0 0,0 1 1 0 0,0 0-1 0 0,-1 0 1 0 0,1 0 0 0 0,0 0-1 0 0,0 1 1 0 0,5-1 0 0 0,0 0-4679 0 0,-3 0 2629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12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75 100 0 0,'-1'-1'761'0'0,"-1"1"0"0"0,1-1 0 0 0,0 0 1 0 0,0 0-1 0 0,-1 0 0 0 0,1 0 0 0 0,0 0 0 0 0,0 0 0 0 0,0-1 1 0 0,0 1-1 0 0,0 0 0 0 0,0-1 0 0 0,0 1 0 0 0,0-3 0 0 0,1 4-493 0 0,0-1-1 0 0,-1 1 1 0 0,1-1-1 0 0,1 0 0 0 0,-1 1 1 0 0,0-1-1 0 0,0 1 0 0 0,0-1 1 0 0,0 1-1 0 0,0-1 1 0 0,0 0-1 0 0,1 1 0 0 0,-1-1 1 0 0,0 1-1 0 0,0-1 0 0 0,1 1 1 0 0,-1-1-1 0 0,0 1 1 0 0,1-1-1 0 0,-1 1 0 0 0,1 0 1 0 0,-1-1-1 0 0,1 1 1 0 0,-1-1-1 0 0,1 1 0 0 0,5-4 454 0 0,0 1 0 0 0,0 1 0 0 0,0-1 0 0 0,0 1 0 0 0,10-2 0 0 0,-5 1-1030 0 0,10-4-432 0 0,5-1-1491 0 0,-8 3-3902 0 0,-6 4 3840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12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70 136 0 0,'-1'-3'444'0'0,"1"0"1"0"0,-1 0-1 0 0,0 0 1 0 0,1 1-1 0 0,-1-1 1 0 0,-1 0-1 0 0,1 0 1 0 0,0 1-1 0 0,-1-1 1 0 0,1 0-1 0 0,-1 1 0 0 0,0 0 1 0 0,0-1-1 0 0,0 1 1 0 0,0 0-1 0 0,0 0 1 0 0,-1 0-1 0 0,1 0 1 0 0,-1 0-1 0 0,1 1 0 0 0,-1-1 1 0 0,1 1-1 0 0,-1 0 1 0 0,0 0-1 0 0,0 0 1 0 0,0 0-1 0 0,-4-1 1 0 0,1 0-8 0 0,0 0 1 0 0,0 1-1 0 0,0 0 1 0 0,0 0-1 0 0,0 1 1 0 0,0-1 0 0 0,0 1-1 0 0,0 1 1 0 0,-1-1-1 0 0,1 1 1 0 0,0 0-1 0 0,-10 3 1 0 0,10-1-157 0 0,0 0-1 0 0,0 0 1 0 0,1 1-1 0 0,-1-1 1 0 0,1 1-1 0 0,-1 1 1 0 0,1-1-1 0 0,0 1 1 0 0,1 0-1 0 0,-1 0 1 0 0,1 0-1 0 0,0 0 1 0 0,-4 8 0 0 0,7-11-203 0 0,0 0 1 0 0,1 0-1 0 0,-1 0 1 0 0,0 0 0 0 0,1 0-1 0 0,-1 1 1 0 0,1-1-1 0 0,-1 0 1 0 0,1 0 0 0 0,0 0-1 0 0,0 1 1 0 0,0-1 0 0 0,0 0-1 0 0,1 0 1 0 0,-1 0-1 0 0,1 1 1 0 0,0 1 0 0 0,0-1-28 0 0,1-1 0 0 0,-1 1 1 0 0,1-1-1 0 0,0 0 0 0 0,0 1 1 0 0,0-1-1 0 0,0 0 0 0 0,0 0 1 0 0,0-1-1 0 0,0 1 0 0 0,1 0 1 0 0,-1-1-1 0 0,0 1 0 0 0,1-1 1 0 0,0 0-1 0 0,4 2 0 0 0,3 1 11 0 0,0-1 1 0 0,0 0-1 0 0,1 0 0 0 0,-1-1 0 0 0,1-1 0 0 0,-1 0 1 0 0,1 0-1 0 0,12-1 0 0 0,-18 0-54 0 0,0-1 1 0 0,-1 1 0 0 0,1-1-1 0 0,-1 0 1 0 0,1 0-1 0 0,-1-1 1 0 0,1 1-1 0 0,-1-1 1 0 0,0 0-1 0 0,0 0 1 0 0,1 0-1 0 0,-1-1 1 0 0,-1 1-1 0 0,1-1 1 0 0,0 0-1 0 0,-1 0 1 0 0,1-1-1 0 0,-1 1 1 0 0,0-1-1 0 0,4-6 1 0 0,-6 8-7 0 0,0 0-1 0 0,0 0 1 0 0,-1 0 0 0 0,1 0-1 0 0,-1 0 1 0 0,0 0 0 0 0,0 0 0 0 0,1 0-1 0 0,-1 0 1 0 0,0 0 0 0 0,-1 0-1 0 0,1 0 1 0 0,0 0 0 0 0,-1 0-1 0 0,1 0 1 0 0,-1 0 0 0 0,1 0 0 0 0,-1 0-1 0 0,0 0 1 0 0,0 0 0 0 0,0 0-1 0 0,0 1 1 0 0,0-1 0 0 0,0 0-1 0 0,-1 1 1 0 0,1-1 0 0 0,-1 1-1 0 0,1-1 1 0 0,-1 1 0 0 0,1 0 0 0 0,-1-1-1 0 0,-2 0 1 0 0,-6-6-109 0 0,-1 1-1 0 0,0 0 1 0 0,-17-8 0 0 0,-18-2-2163 0 0,15 13-4859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14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87 592 0 0,'-9'-12'13048'0'0,"25"99"-9241"0"0,5 18-524 0 0,12 171 1 0 0,-33-262-3150 0 0,6 313 3098 0 0,-7-284-2513 0 0,5 47 1 0 0,-3-87-684 0 0,0 1 1 0 0,0-1 0 0 0,0 0 0 0 0,0 0-1 0 0,1 0 1 0 0,-1 0 0 0 0,1 0-1 0 0,0 0 1 0 0,0 0 0 0 0,0 0 0 0 0,0-1-1 0 0,0 1 1 0 0,0-1 0 0 0,1 1-1 0 0,-1-1 1 0 0,1 0 0 0 0,0 0 0 0 0,0 0-1 0 0,0 0 1 0 0,0-1 0 0 0,0 1 0 0 0,0-1-1 0 0,0 0 1 0 0,6 2 0 0 0,6 1 46 0 0,0 0 0 0 0,0-2 1 0 0,30 3-1 0 0,412-13 680 0 0,-285-2-500 0 0,3 2-5 0 0,317-8 438 0 0,-454 18-633 0 0,-23-1 95 0 0,0 0 1 0 0,0-2-1 0 0,23-2 0 0 0,-22-1-137 0 0,-3-2-21 0 0,-3-2 0 0 0,-2-4 0 0 0,-6 10 0 0 0,0-1 0 0 0,-1 1 0 0 0,1-1 0 0 0,-1 1 0 0 0,1-1 0 0 0,-1 0 0 0 0,0 0 0 0 0,0 1 0 0 0,0-1 0 0 0,0 0 0 0 0,-1 0 0 0 0,1 0 0 0 0,-1 0 0 0 0,0 0 0 0 0,0-3 0 0 0,1-27 0 0 0,21-337 0 0 0,-27 125 0 0 0,-1 59 0 0 0,4 140 0 0 0,1 36 0 0 0,0 0 0 0 0,-1 1 0 0 0,1 0 0 0 0,-1 1 0 0 0,-3 1 0 0 0,-1 0 0 0 0,1 0 0 0 0,1 4 0 0 0,0 0 0 0 0,-1 1 0 0 0,1-1 0 0 0,-1 1 0 0 0,0 0 0 0 0,0 0 0 0 0,0 1 0 0 0,0-1 0 0 0,0 1 0 0 0,0 0 0 0 0,0 0 0 0 0,0 1 0 0 0,0-1 0 0 0,-1 1 0 0 0,-5 1 0 0 0,-4-1 0 0 0,-293-5 0 0 0,165 8 0 0 0,-609 29-9 0 0,715-29-12 0 0,-387 22-268 0 0,383-22-320 0 0,40-3 145 0 0,-8 7-2528 0 0,10-2-756 0 0,13-4-2483 0 0,18-2 3076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2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5 576 0 0,'-1'-5'12881'0'0,"-2"11"-12395"0"0,1 0 1 0 0,1 0-1 0 0,-1 1 1 0 0,1-1 0 0 0,0 1-1 0 0,0-1 1 0 0,1 0-1 0 0,0 11 1 0 0,9 63 1998 0 0,-3-18-1143 0 0,-6-32-817 0 0,-1-23-698 0 0,0 1-1 0 0,1 0 0 0 0,0-1 1 0 0,1 1-1 0 0,0-1 0 0 0,0 1 1 0 0,0-1-1 0 0,5 12 0 0 0,-5-17-390 0 0,-1-1 0 0 0,1 0-1 0 0,0 0 1 0 0,0 0 0 0 0,0 0 0 0 0,1 0-1 0 0,-1 0 1 0 0,0 0 0 0 0,0 0 0 0 0,1 0-1 0 0,-1 0 1 0 0,0-1 0 0 0,1 1 0 0 0,-1-1-1 0 0,2 1 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0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61 496 0 0,'1'-3'667'0'0,"-1"0"1"0"0,1 0-1 0 0,-1 1 1 0 0,0-1-1 0 0,0 0 1 0 0,0 0-1 0 0,0 1 0 0 0,0-1 1 0 0,-1 0-1 0 0,1 0 1 0 0,-1 1-1 0 0,0-1 1 0 0,-1-3-1 0 0,1 5-416 0 0,0-1 0 0 0,0 1 1 0 0,-1-1-1 0 0,1 1 0 0 0,0 0 0 0 0,-1 0 0 0 0,1 0 0 0 0,-1 0 1 0 0,0 0-1 0 0,1 0 0 0 0,-1 0 0 0 0,0 0 0 0 0,1 0 0 0 0,-1 1 1 0 0,0-1-1 0 0,0 1 0 0 0,0-1 0 0 0,1 1 0 0 0,-1 0 0 0 0,0 0 1 0 0,0 0-1 0 0,0 0 0 0 0,-2 0 0 0 0,-17 1 329 0 0,1 1 0 0 0,0 1 0 0 0,1 1 0 0 0,-1 1 0 0 0,0 0 0 0 0,1 2 1 0 0,0 0-1 0 0,1 1 0 0 0,-32 19 0 0 0,36-20-291 0 0,1 2 0 0 0,1 0 0 0 0,-1 0 0 0 0,1 1 0 0 0,1 0 0 0 0,0 1 0 0 0,0 1 0 0 0,1 0 0 0 0,1 0 0 0 0,0 1 0 0 0,0 0 0 0 0,2 0 0 0 0,-11 23 0 0 0,15-24-145 0 0,0 0 1 0 0,1-1-1 0 0,0 1 1 0 0,1 0-1 0 0,1 0 1 0 0,0 0-1 0 0,0 0 1 0 0,1 0-1 0 0,1 0 1 0 0,0 0-1 0 0,0 0 0 0 0,1 0 1 0 0,1-1-1 0 0,0 0 1 0 0,0 1-1 0 0,1-2 1 0 0,1 1-1 0 0,0 0 1 0 0,12 15-1 0 0,-11-16-168 0 0,0 0 0 0 0,1-1 0 0 0,0 0 0 0 0,0 0 0 0 0,1-1 0 0 0,0 0 0 0 0,1-1 0 0 0,0 0 0 0 0,0 0 0 0 0,0-1 0 0 0,1-1 0 0 0,0 0 0 0 0,0 0 0 0 0,0-1 0 0 0,1 0 0 0 0,-1-1 0 0 0,1 0 0 0 0,0-1 0 0 0,18 1 0 0 0,-29-3-27 0 0,1 0 1 0 0,0 0-1 0 0,-1 0 1 0 0,1 0-1 0 0,-1-1 1 0 0,1 1-1 0 0,-1-1 1 0 0,1 1 0 0 0,-1-1-1 0 0,1 1 1 0 0,-1-1-1 0 0,1 0 1 0 0,-1 0-1 0 0,0 0 1 0 0,1 0-1 0 0,-1 0 1 0 0,0 0-1 0 0,0 0 1 0 0,0 0-1 0 0,0 0 1 0 0,0-1-1 0 0,0 1 1 0 0,0 0-1 0 0,0-1 1 0 0,1-1-1 0 0,-2 2 23 0 0,0-1-1 0 0,0 1 0 0 0,0 0 1 0 0,1 0-1 0 0,-1 0 0 0 0,0-1 0 0 0,0 1 1 0 0,-1 0-1 0 0,1 0 0 0 0,0 0 1 0 0,0-1-1 0 0,0 1 0 0 0,-1 0 1 0 0,1 0-1 0 0,-1 0 0 0 0,1 0 1 0 0,-1 0-1 0 0,1 0 0 0 0,-1 0 1 0 0,0 0-1 0 0,1 0 0 0 0,-1 0 1 0 0,0 0-1 0 0,0 0 0 0 0,0 0 1 0 0,0 0-1 0 0,0 1 0 0 0,0-1 1 0 0,0 0-1 0 0,0 1 0 0 0,0-1 1 0 0,0 1-1 0 0,0-1 0 0 0,0 1 1 0 0,0-1-1 0 0,-2 1 0 0 0,-7-4-26 0 0,0 1 0 0 0,-1 1 0 0 0,1 0 0 0 0,-1 0 0 0 0,0 1 0 0 0,0 0 0 0 0,-11 1 0 0 0,-30 8-2339 0 0,46-7 880 0 0,0 1 0 0 0,1 0-1 0 0,-1 1 1 0 0,0-1 0 0 0,-9 8 0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15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5 188 0 0,'-4'-3'3854'0'0,"4"3"-3469"0"0,-1-1 1 0 0,1 1-1 0 0,-1 0 1 0 0,1 0-1 0 0,-1 0 0 0 0,1 0 1 0 0,-1 0-1 0 0,1-1 1 0 0,-1 1-1 0 0,1 0 0 0 0,-1 0 1 0 0,1 0-1 0 0,-1 0 1 0 0,0 1-1 0 0,-6 18 1059 0 0,1 0-1 0 0,0 1 1 0 0,2 0 0 0 0,0 0-1 0 0,0 26 1 0 0,-1 106 1434 0 0,5-133-2461 0 0,-3 109 2169 0 0,0-63-3867 0 0,2-1-9180 0 0,1-58 8298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15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17 368 176 0 0,'-3'-8'617'0'0,"0"0"-1"0"0,0-1 1 0 0,1 0-1 0 0,0 1 1 0 0,1-1-1 0 0,0 0 1 0 0,0 0-1 0 0,1 0 1 0 0,0 0-1 0 0,0 0 1 0 0,1 0-1 0 0,4-17 1 0 0,-2 16-114 0 0,0 0 0 0 0,1 0 0 0 0,1 1 0 0 0,0 0 1 0 0,0 0-1 0 0,0 0 0 0 0,1 0 0 0 0,1 1 0 0 0,-1 0 0 0 0,16-14 0 0 0,-6 8-4 0 0,0 1-1 0 0,1 1 0 0 0,0 0 1 0 0,1 2-1 0 0,0 0 0 0 0,1 1 1 0 0,0 0-1 0 0,0 2 0 0 0,1 0 0 0 0,23-4 1 0 0,-29 8-276 0 0,0 0 1 0 0,1 1-1 0 0,-1 1 0 0 0,0 0 1 0 0,1 1-1 0 0,-1 1 0 0 0,0 0 1 0 0,0 1-1 0 0,1 0 1 0 0,-1 1-1 0 0,0 1 0 0 0,-1 0 1 0 0,1 1-1 0 0,-1 1 0 0 0,19 10 1 0 0,-28-14-170 0 0,0 0 0 0 0,0 1 0 0 0,0 0 0 0 0,-1 0 0 0 0,1 0 0 0 0,-1 1 0 0 0,1-1 0 0 0,-1 1 0 0 0,0 0 0 0 0,-1-1 0 0 0,1 1 0 0 0,-1 1 0 0 0,1-1 0 0 0,-1 0 0 0 0,-1 1 0 0 0,1-1 0 0 0,0 1 0 0 0,-1-1 0 0 0,0 1 1 0 0,0-1-1 0 0,-1 1 0 0 0,1 0 0 0 0,-1 0 0 0 0,0-1 0 0 0,0 1 0 0 0,-1 0 0 0 0,1 0 0 0 0,-1-1 0 0 0,0 1 0 0 0,0 0 0 0 0,-1-1 0 0 0,-2 8 0 0 0,-3 4 15 0 0,-1-1-1 0 0,0 0 1 0 0,-1 0-1 0 0,-1-1 1 0 0,0 0-1 0 0,0 0 1 0 0,-23 20-1 0 0,-1-5-39 0 0,-1-1 0 0 0,-2-2-1 0 0,0-1 1 0 0,-61 29-1 0 0,71-40-112 0 0,11-1-155 0 0,16-13 237 0 0,0 0 0 0 0,-1 0 0 0 0,1 1 0 0 0,0-1 1 0 0,0 0-1 0 0,0 0 0 0 0,0 1 0 0 0,0-1 0 0 0,0 0 0 0 0,0 1 0 0 0,0-1 0 0 0,0 0 0 0 0,0 0 0 0 0,0 1 0 0 0,0-1 0 0 0,0 0 0 0 0,0 1 0 0 0,0-1 0 0 0,0 0 0 0 0,0 0 0 0 0,0 1 0 0 0,0-1 0 0 0,1 0 0 0 0,-1 1 0 0 0,0-1 0 0 0,0 0 0 0 0,0 0 0 0 0,0 1 0 0 0,1-1 0 0 0,-1 0 0 0 0,0 0 0 0 0,1 1 0 0 0,2 1 22 0 0,1 0-1 0 0,-1-1 0 0 0,1 1 0 0 0,0-1 0 0 0,0 1 0 0 0,6 0 1 0 0,-3 0 12 0 0,35 10 147 0 0,101 33 487 0 0,-122-37-469 0 0,-1 1 0 0 0,0 1 1 0 0,-1 1-1 0 0,32 24 0 0 0,-28-17 44 0 0,28 20-2164 0 0,-37-34-929 0 0,-4-2-4595 0 0,-3 0 4896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16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52 245 744 0 0,'-7'9'12265'0'0,"-11"27"-7198"0"0,12-24-2730 0 0,-14 16 2785 0 0,20-31-4970 0 0,0 2-124 0 0,0 0 0 0 0,-1-1 0 0 0,1 1 0 0 0,0 0 1 0 0,0 0-1 0 0,0-1 0 0 0,0 1 0 0 0,1 0 0 0 0,-1 0 0 0 0,0-1 0 0 0,0 1 0 0 0,1 0 0 0 0,-1 0 0 0 0,1 0 1 0 0,-1 0-1 0 0,1 0 0 0 0,-1 0 0 0 0,1 0 0 0 0,1-2 0 0 0,-2 3 1 0 0,1-1 0 0 0,0 1 0 0 0,0 0 0 0 0,0-1 0 0 0,0 1 0 0 0,0-1 0 0 0,-1 1 0 0 0,1 0 0 0 0,0 0-1 0 0,0 0 1 0 0,0 0 0 0 0,0-1 0 0 0,0 1 0 0 0,0 0 0 0 0,0 1 0 0 0,0-1 0 0 0,0 0 0 0 0,0 0 0 0 0,1 1 0 0 0,8 2 162 0 0,0 1 0 0 0,-1 0 1 0 0,0 0-1 0 0,10 8 0 0 0,10 3 86 0 0,-12-8-153 0 0,1-2 0 0 0,0 0 0 0 0,0 0 0 0 0,1-2 0 0 0,-1 0 0 0 0,1-1-1 0 0,0-1 1 0 0,-1-1 0 0 0,25-3 0 0 0,-36 2-103 0 0,0 1 1 0 0,0-2-1 0 0,-1 1 1 0 0,1-1-1 0 0,-1 0 0 0 0,1 0 1 0 0,-1-1-1 0 0,0 0 0 0 0,0 0 1 0 0,0 0-1 0 0,0-1 1 0 0,-1 0-1 0 0,1 0 0 0 0,-1 0 1 0 0,0-1-1 0 0,0 0 1 0 0,-1 0-1 0 0,1 0 0 0 0,-1-1 1 0 0,0 1-1 0 0,0-1 0 0 0,-1 0 1 0 0,0 0-1 0 0,0 0 1 0 0,0 0-1 0 0,-1-1 0 0 0,0 1 1 0 0,1-9-1 0 0,-1 6 34 0 0,-1 1 0 0 0,-1-1-1 0 0,0 0 1 0 0,0 0 0 0 0,-1 1 0 0 0,0-1-1 0 0,0 0 1 0 0,-1 1 0 0 0,0-1 0 0 0,0 1-1 0 0,-1-1 1 0 0,-5-10 0 0 0,-5-5-36 0 0,-1-1 1 0 0,-25-33-1 0 0,37 55-816 0 0,-4-6-197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18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5 92 0 0,'-3'-5'10973'0'0,"-3"12"-10432"0"0,1 1-1 0 0,0 0 0 0 0,1 0 1 0 0,0 0-1 0 0,-4 10 1 0 0,-16 29 1492 0 0,-1 2-1088 0 0,25-48-1792 0 0,13 2-4618 0 0,-3-2 3584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19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1 428 0 0,'0'0'3184'0'0,"-2"3"-2022"0"0,-134 157 7581 0 0,134-157-9243 0 0,0 0 1 0 0,0 0-1 0 0,0 1 1 0 0,0-1 0 0 0,1 1-1 0 0,-1-1 1 0 0,-1 8 0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20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82 266 396 0 0,'-13'37'3235'0'0,"-18"40"-1"0"0,-5 9 2321 0 0,34-66 1840 0 0,2-20-7321 0 0,9-18 3274 0 0,-4 0-3915 0 0,11-63 1689 0 0,-4-1 0 0 0,3-136 0 0 0,-12 151-788 0 0,-2 66-328 0 0,-1 1-6 0 0,0 0 1 0 0,0 0-1 0 0,0 0 0 0 0,0 0 1 0 0,0 0-1 0 0,1 0 1 0 0,-1 0-1 0 0,0 0 0 0 0,0-1 1 0 0,0 1-1 0 0,0 0 0 0 0,1 0 1 0 0,-1 0-1 0 0,0 0 1 0 0,0 0-1 0 0,0 0 0 0 0,0 0 1 0 0,1 0-1 0 0,-1 0 0 0 0,0 0 1 0 0,0 0-1 0 0,0 0 1 0 0,0 0-1 0 0,0 0 0 0 0,1 0 1 0 0,-1 0-1 0 0,0 1 1 0 0,0-1-1 0 0,0 0 0 0 0,0 0 1 0 0,1 0-1 0 0,-1 0 0 0 0,0 0 1 0 0,0 0-1 0 0,0 0 1 0 0,0 0-1 0 0,0 0 0 0 0,0 1 1 0 0,0-1-1 0 0,1 0 0 0 0,-1 0 1 0 0,0 0-1 0 0,0 0 1 0 0,0 0-1 0 0,0 1 0 0 0,0-1 1 0 0,93 175 49 0 0,-53-108-786 0 0,3-3-1 0 0,82 96 1 0 0,-120-154 584 0 0,-1-2-18 0 0,-1 0 0 0 0,0-1 0 0 0,1 1-1 0 0,0-1 1 0 0,8 6 0 0 0,-11-9 43 0 0,0-3-301 0 0,0 2 419 0 0,-1-1 0 0 0,1 1-1 0 0,-1-1 1 0 0,0 1 0 0 0,1 0 0 0 0,-1-1 0 0 0,0 1 0 0 0,0-1 0 0 0,0 1 0 0 0,0 0 0 0 0,0-1 0 0 0,0 1 0 0 0,-1-1 0 0 0,1 1 0 0 0,0-1-1 0 0,-1 1 1 0 0,1 0 0 0 0,-1-1 0 0 0,1 1 0 0 0,-1 0 0 0 0,0 0 0 0 0,0-1 0 0 0,0 0 0 0 0,-2-1-11 0 0,0-1-1 0 0,-1 1 1 0 0,1 0 0 0 0,0 1 0 0 0,-1-1 0 0 0,0 1-1 0 0,-6-5 1 0 0,-9-1-36 0 0,0 0-1 0 0,-31-8 1 0 0,45 15 50 0 0,-21-6-280 0 0,0 1-1 0 0,0 1 1 0 0,0 1 0 0 0,-1 1-1 0 0,1 2 1 0 0,-41 3 0 0 0,57 1-693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21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91 200 0 0,'0'0'127'0'0,"0"0"-1"0"0,0 0 1 0 0,1 0 0 0 0,-1 0 0 0 0,0 0-1 0 0,0 0 1 0 0,0 0 0 0 0,1 0-1 0 0,-1 0 1 0 0,0 0 0 0 0,0 0-1 0 0,1 0 1 0 0,-1 0 0 0 0,0 0 0 0 0,0 0-1 0 0,0 0 1 0 0,1 0 0 0 0,-1 0-1 0 0,0 0 1 0 0,0 0 0 0 0,0 0 0 0 0,1 1-1 0 0,-1-1 1 0 0,0 0 0 0 0,0 0-1 0 0,0 0 1 0 0,1 0 0 0 0,-1 0-1 0 0,0 1 1 0 0,0-1 0 0 0,0 0 0 0 0,0 0-1 0 0,0 0 1 0 0,0 1 0 0 0,1-1-1 0 0,-1 0 1 0 0,0 0 0 0 0,0 0-1 0 0,0 1 1 0 0,0-1 0 0 0,0 0 0 0 0,1 16 3025 0 0,-6 15-610 0 0,-26 81 8387 0 0,31-116-10657 0 0,-1-4-107 0 0,1 0 0 0 0,0 0-1 0 0,1 0 1 0 0,0 0 0 0 0,0 0-1 0 0,1 0 1 0 0,0 0 0 0 0,0 0 0 0 0,1 0-1 0 0,0 1 1 0 0,0-1 0 0 0,1 1-1 0 0,8-13 1 0 0,-10 20-135 0 0,-1-1 0 0 0,1 1 1 0 0,-1 0-1 0 0,0 0 0 0 0,1 0 0 0 0,-1 0 0 0 0,1 0 1 0 0,-1 0-1 0 0,1 0 0 0 0,-1 0 0 0 0,1 0 0 0 0,-1 1 1 0 0,0-1-1 0 0,1 1 0 0 0,-1-1 0 0 0,0 1 0 0 0,1 0 1 0 0,-1-1-1 0 0,0 1 0 0 0,0 0 0 0 0,1 0 0 0 0,0 1 1 0 0,22 15 157 0 0,24 17 230 0 0,78 41 0 0 0,-111-67-448 0 0,0-1 1 0 0,1-1 0 0 0,0 0-1 0 0,0-1 1 0 0,0-1 0 0 0,0 0-1 0 0,1-1 1 0 0,0-1 0 0 0,-1-1-1 0 0,19 0 1 0 0,-30-2 44 0 0,0 1 0 0 0,1-1 0 0 0,-1 1 0 0 0,0-2 0 0 0,0 1 0 0 0,1 0 0 0 0,-1-1 0 0 0,0 0 1 0 0,0 0-1 0 0,-1-1 0 0 0,1 1 0 0 0,0-1 0 0 0,-1 0 0 0 0,0-1 0 0 0,0 1 0 0 0,0-1 0 0 0,0 1 0 0 0,0-1 0 0 0,-1 0 0 0 0,1 0 0 0 0,-1-1 0 0 0,0 1 0 0 0,-1-1 0 0 0,1 0 0 0 0,2-5 0 0 0,-3 3 32 0 0,0 1-1 0 0,-1-1 1 0 0,0 1-1 0 0,0-1 0 0 0,0 0 1 0 0,-1 0-1 0 0,0 1 1 0 0,0-1-1 0 0,0 0 0 0 0,-1 1 1 0 0,0-1-1 0 0,-1 0 1 0 0,1 1-1 0 0,-1 0 0 0 0,-1-1 1 0 0,1 1-1 0 0,-1 0 1 0 0,0 0-1 0 0,-6-10 1 0 0,-49-64-2055 0 0,53 70 102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21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1 328 0 0,'0'0'6639'0'0,"0"3"-5204"0"0,-1 7-323 0 0,2 0 0 0 0,-1 0-1 0 0,1 0 1 0 0,1 0 0 0 0,4 16 0 0 0,-1-9 10 0 0,1 0 0 0 0,14 27-1 0 0,-9-23-528 0 0,1-1-1 0 0,1-1 1 0 0,1 0-1 0 0,0-1 0 0 0,18 18 1 0 0,-21-26-162 0 0,0 0 1 0 0,0-1-1 0 0,0-1 0 0 0,20 12 1 0 0,-27-18-330 0 0,1 1 1 0 0,0-1 0 0 0,-1 0-1 0 0,1-1 1 0 0,0 1-1 0 0,0-1 1 0 0,0 0 0 0 0,0 0-1 0 0,0 0 1 0 0,0-1 0 0 0,0 1-1 0 0,0-1 1 0 0,0-1-1 0 0,0 1 1 0 0,9-2 0 0 0,-12 1-74 0 0,1-1 0 0 0,0 1 0 0 0,-1-1 0 0 0,1 1 0 0 0,-1-1 1 0 0,0 0-1 0 0,1 0 0 0 0,-1 0 0 0 0,0 0 0 0 0,0-1 0 0 0,0 1 1 0 0,0 0-1 0 0,-1-1 0 0 0,1 0 0 0 0,-1 1 0 0 0,1-1 0 0 0,-1 0 1 0 0,1-3-1 0 0,15-54 279 0 0,-17 56-282 0 0,3-8-79 0 0,-1 1 0 0 0,-1-1 1 0 0,0 0-1 0 0,-1 0 0 0 0,0 1 1 0 0,-1-1-1 0 0,0 0 0 0 0,-1 0 1 0 0,0 1-1 0 0,-1-1 0 0 0,0 1 1 0 0,-1 0-1 0 0,0 0 0 0 0,-1 0 1 0 0,-6-11-1 0 0,6 11-6295 0 0,17 7 620 0 0,-4 2 3368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21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3 428 0 0,'0'0'1192'0'0,"16"-3"6842"0"0,-15 4-7791 0 0,0-1 0 0 0,1 1-1 0 0,-1-1 1 0 0,0 1 0 0 0,0-1-1 0 0,0 1 1 0 0,0-1 0 0 0,-1 1 0 0 0,1 0-1 0 0,0 0 1 0 0,0-1 0 0 0,0 1-1 0 0,0 0 1 0 0,-1 0 0 0 0,1 0-1 0 0,0 0 1 0 0,-1 0 0 0 0,1 0 0 0 0,-1 0-1 0 0,1 0 1 0 0,0 2 0 0 0,4 32 2799 0 0,-10 36-181 0 0,2-50-2203 0 0,-8 48 1375 0 0,4 0 0 0 0,0 82 0 0 0,7-149-1984 0 0,1 0 0 0 0,-1-1-1 0 0,0 1 1 0 0,1 0 0 0 0,-1-1 0 0 0,1 1 0 0 0,-1 0 0 0 0,1-1-1 0 0,0 1 1 0 0,0-1 0 0 0,0 1 0 0 0,-1-1 0 0 0,1 1 0 0 0,1-1-1 0 0,-1 0 1 0 0,0 0 0 0 0,0 1 0 0 0,0-1 0 0 0,1 0 0 0 0,-1 0 0 0 0,1 0-1 0 0,-1 0 1 0 0,1 0 0 0 0,2 0 0 0 0,2 2 87 0 0,0-1 1 0 0,0 0-1 0 0,0-1 1 0 0,12 2-1 0 0,-13-3-89 0 0,13 1 190 0 0,1 0-1 0 0,-1-2 0 0 0,26-3 1 0 0,15-6-4195 0 0,-57 10 3010 0 0,35 1-8807 0 0,-23-1 7031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22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345 172 640 0 0,'-2'-9'737'0'0,"0"1"0"0"0,-1 0 0 0 0,0-1 0 0 0,0 1 0 0 0,-1 1 0 0 0,0-1 0 0 0,0 0 0 0 0,-1 1 0 0 0,0 0 0 0 0,0 0 0 0 0,-1 0 0 0 0,1 1 0 0 0,-2 0 0 0 0,1 0 0 0 0,-1 0 0 0 0,-14-8-1 0 0,13 8-223 0 0,0 2 0 0 0,-1-1 0 0 0,0 1 0 0 0,0 0-1 0 0,0 1 1 0 0,0 0 0 0 0,-1 1 0 0 0,1 0 0 0 0,-1 0-1 0 0,1 1 1 0 0,-1 0 0 0 0,0 0 0 0 0,0 1 0 0 0,1 1-1 0 0,-11 1 1 0 0,15-1-333 0 0,0 0-1 0 0,0 1 1 0 0,0-1-1 0 0,0 1 0 0 0,1 0 1 0 0,-1 1-1 0 0,1-1 1 0 0,0 1-1 0 0,-1-1 1 0 0,1 1-1 0 0,0 0 0 0 0,1 1 1 0 0,-1-1-1 0 0,1 1 1 0 0,-1 0-1 0 0,1 0 1 0 0,0 0-1 0 0,0 0 0 0 0,1 0 1 0 0,-1 1-1 0 0,-1 4 1 0 0,2-5-75 0 0,1 0 1 0 0,0 0 0 0 0,0 0 0 0 0,0 0 0 0 0,1 0-1 0 0,-1 1 1 0 0,1-1 0 0 0,0 0 0 0 0,0 0-1 0 0,0 0 1 0 0,1 0 0 0 0,0 1 0 0 0,-1-1-1 0 0,1 0 1 0 0,1 0 0 0 0,-1 0 0 0 0,1-1-1 0 0,-1 1 1 0 0,1 0 0 0 0,0 0 0 0 0,0-1 0 0 0,1 1-1 0 0,-1-1 1 0 0,1 0 0 0 0,6 6 0 0 0,3 2 80 0 0,2 0 0 0 0,-1-1 1 0 0,1 0-1 0 0,1-1 0 0 0,0-1 1 0 0,0 0-1 0 0,25 8 1 0 0,-30-12-153 0 0,1 0 1 0 0,-1-1 0 0 0,1-1 0 0 0,0 0 0 0 0,0 0 0 0 0,0-1 0 0 0,0-1 0 0 0,0 0 0 0 0,1 0 0 0 0,-1-1 0 0 0,0 0-1 0 0,20-6 1 0 0,-28 6-43 0 0,0 0-1 0 0,1 0 1 0 0,-1-1-1 0 0,0 1 1 0 0,0-1-1 0 0,0 0 0 0 0,-1 1 1 0 0,1-1-1 0 0,0-1 1 0 0,-1 1-1 0 0,1 0 0 0 0,-1-1 1 0 0,1 1-1 0 0,-1-1 1 0 0,0 0-1 0 0,0 0 1 0 0,-1 1-1 0 0,1-1 0 0 0,-1-1 1 0 0,1 1-1 0 0,-1 0 1 0 0,0 0-1 0 0,0 0 1 0 0,0-1-1 0 0,0 1 0 0 0,0-4 1 0 0,-1 2-5 0 0,0-1 1 0 0,-1 1-1 0 0,1 0 1 0 0,-1 0-1 0 0,0-1 1 0 0,0 1-1 0 0,-1 0 1 0 0,0 0-1 0 0,1 0 0 0 0,-2 0 1 0 0,1 1-1 0 0,0-1 1 0 0,-1 1-1 0 0,0-1 1 0 0,0 1-1 0 0,-6-7 1 0 0,-3-1-13 0 0,0 1 1 0 0,-1 0-1 0 0,0 1 0 0 0,-1 0 1 0 0,0 1-1 0 0,-25-12 1 0 0,25 15-628 0 0,0 0 0 0 0,0 1 1 0 0,-15-3-1 0 0,18 6-1314 0 0,1 0-1 0 0,-1 1 1 0 0,1 0-1 0 0,-20 1 1 0 0,20 2-941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0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0 258 864 0 0,'3'0'1383'0'0,"7"-1"-277"0"0,0 1 0 0 0,0 0-1 0 0,1 1 1 0 0,-1 0 0 0 0,0 0 0 0 0,0 1 0 0 0,0 0 0 0 0,-1 1 0 0 0,1 0 0 0 0,0 1-1 0 0,-1 0 1 0 0,0 0 0 0 0,0 1 0 0 0,0 0 0 0 0,0 1 0 0 0,10 9 0 0 0,-19-15-986 0 0,1 1 1 0 0,-1 0 0 0 0,0-1-1 0 0,0 1 1 0 0,1-1 0 0 0,-1 1-1 0 0,0-1 1 0 0,1 1 0 0 0,-1-1 0 0 0,0 0-1 0 0,1 1 1 0 0,-1-1 0 0 0,1 1-1 0 0,-1-1 1 0 0,1 0 0 0 0,-1 1-1 0 0,1-1 1 0 0,-1 0 0 0 0,1 0-1 0 0,-1 1 1 0 0,1-1 0 0 0,-1 0 0 0 0,1 0-1 0 0,0 0 1 0 0,-1 0 0 0 0,1 0-1 0 0,-1 0 1 0 0,1 0 0 0 0,-1 0-1 0 0,1 0 1 0 0,0 0 0 0 0,-1 0-1 0 0,1 0 1 0 0,0 0 0 0 0,2-28 984 0 0,-3 13-1027 0 0,1 0-1 0 0,0-1 0 0 0,1 1 0 0 0,1 0 0 0 0,0 0 0 0 0,1 0 0 0 0,0 0 1 0 0,2 1-1 0 0,7-17 0 0 0,-8 22-68 0 0,0 1-1 0 0,0 0 1 0 0,1 0-1 0 0,1 0 1 0 0,-1 0 0 0 0,1 1-1 0 0,0 0 1 0 0,1 1-1 0 0,0 0 1 0 0,0 0 0 0 0,0 0-1 0 0,1 1 1 0 0,-1 0 0 0 0,1 1-1 0 0,12-4 1 0 0,-10 4-1 0 0,1 0 0 0 0,-1 1 0 0 0,1 1 0 0 0,0 0-1 0 0,0 0 1 0 0,16 1 0 0 0,-24 0 14 0 0,-1 1 0 0 0,0 1 0 0 0,1-1 0 0 0,-1 0 0 0 0,0 1 0 0 0,1 0 0 0 0,-1-1 1 0 0,0 1-1 0 0,0 1 0 0 0,0-1 0 0 0,0 0 0 0 0,0 1 0 0 0,0-1 0 0 0,0 1 0 0 0,0 0 0 0 0,0 0 0 0 0,-1 0 0 0 0,1 1 0 0 0,-1-1 0 0 0,0 0 0 0 0,0 1 0 0 0,1 0 0 0 0,-2-1 0 0 0,1 1 0 0 0,0 0 0 0 0,0 0 0 0 0,1 4 0 0 0,-3-4-4 0 0,1 0 0 0 0,-1 0 0 0 0,0 0 0 0 0,0 0-1 0 0,0 0 1 0 0,0 0 0 0 0,-1 0 0 0 0,1 0 0 0 0,-1-1 0 0 0,0 1 0 0 0,1 0 0 0 0,-1 0 0 0 0,-2 3 0 0 0,-19 38 115 0 0,18-35-102 0 0,-14 22 55 0 0,-13 26 49 0 0,28-52-119 0 0,1 0-1 0 0,0 1 1 0 0,1-1-1 0 0,-1 1 1 0 0,1-1-1 0 0,0 1 1 0 0,0-1-1 0 0,1 12 1 0 0,0-15-10 0 0,0-1-1 0 0,0 1 1 0 0,1 0 0 0 0,-1 0-1 0 0,1 0 1 0 0,-1-1 0 0 0,1 1 0 0 0,0 0-1 0 0,0 0 1 0 0,0-1 0 0 0,0 1-1 0 0,0-1 1 0 0,0 1 0 0 0,0-1-1 0 0,1 1 1 0 0,-1-1 0 0 0,0 0 0 0 0,3 2-1 0 0,0-1 3 0 0,0 1-1 0 0,0-1 1 0 0,0 0-1 0 0,0 0 1 0 0,0 0 0 0 0,1-1-1 0 0,5 2 1 0 0,6-1-150 0 0,1 1 1 0 0,-1-2 0 0 0,18 0 0 0 0,-20-1-235 0 0,46-1-2647 0 0,-24-5-6582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23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31 816 0 0,'8'-31'13003'0'0,"-7"34"-11821"0"0,1 8-446 0 0,0 1 0 0 0,-1-1 0 0 0,-1 1-1 0 0,1-1 1 0 0,-2 1 0 0 0,-1 15 0 0 0,-19 74 1545 0 0,13-67-1262 0 0,-5 44 1 0 0,12-72-849 0 0,0 0 1 0 0,1 0-1 0 0,0 0 1 0 0,0 0-1 0 0,1 0 1 0 0,0 0-1 0 0,0 0 1 0 0,0-1-1 0 0,1 1 1 0 0,2 7-1 0 0,-3-10-107 0 0,1-1 0 0 0,0 1 1 0 0,0-1-1 0 0,0 0 0 0 0,0 1 0 0 0,0-1 1 0 0,0 0-1 0 0,0 0 0 0 0,1 0 0 0 0,-1-1 0 0 0,1 1 1 0 0,-1 0-1 0 0,1-1 0 0 0,0 0 0 0 0,-1 1 1 0 0,1-1-1 0 0,0 0 0 0 0,0-1 0 0 0,0 1 1 0 0,0 0-1 0 0,0-1 0 0 0,3 0 0 0 0,16 2-176 0 0,1-2-1 0 0,-1-1 0 0 0,0-1 1 0 0,44-8-1 0 0,-18 1-3717 0 0,1 4-4061 0 0,-34 5 5225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23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1 310 300 0 0,'0'0'2038'0'0,"8"24"3611"0"0,-8-16-4377 0 0,0 0-1 0 0,0 0 0 0 0,1 0 0 0 0,0 0 0 0 0,0 0 0 0 0,1-1 1 0 0,0 1-1 0 0,1 0 0 0 0,0-1 0 0 0,0 1 0 0 0,6 10 0 0 0,-8-18-1165 0 0,0 1-1 0 0,-1-1 0 0 0,1 0 0 0 0,0 1 0 0 0,-1-1 1 0 0,1 0-1 0 0,0 0 0 0 0,-1 0 0 0 0,1 1 0 0 0,0-1 0 0 0,0 0 1 0 0,-1 0-1 0 0,1 0 0 0 0,0 0 0 0 0,0 0 0 0 0,-1 0 0 0 0,1-1 1 0 0,0 1-1 0 0,-1 0 0 0 0,1 0 0 0 0,0 0 0 0 0,0-1 1 0 0,-1 1-1 0 0,1 0 0 0 0,-1-1 0 0 0,1 1 0 0 0,0 0 0 0 0,-1-1 1 0 0,1 1-1 0 0,-1-1 0 0 0,1 1 0 0 0,-1-1 0 0 0,1 1 1 0 0,-1-1-1 0 0,1 0 0 0 0,0 0 0 0 0,16-21 654 0 0,-3-5-334 0 0,-2 0 0 0 0,0 0 0 0 0,-2-1 1 0 0,9-42-1 0 0,-7 10 118 0 0,5-70 0 0 0,-17 127-527 0 0,0 0-10 0 0,0 1-1 0 0,0-1 1 0 0,0 1-1 0 0,0 0 1 0 0,1-1-1 0 0,-1 1 1 0 0,1 0-1 0 0,0-1 0 0 0,0 1 1 0 0,0 0-1 0 0,0 0 1 0 0,0-1-1 0 0,0 1 1 0 0,2-2-1 0 0,0 5-5 0 0,0 1 0 0 0,0 0 0 0 0,-1 0 0 0 0,1 1 0 0 0,-1-1 0 0 0,1 0-1 0 0,-1 1 1 0 0,3 4 0 0 0,-2-4 2 0 0,76 96 18 0 0,-18-21 10 0 0,-26-36-90 0 0,-23-24-125 0 0,1-2 0 0 0,1 0 0 0 0,1 0-1 0 0,0-2 1 0 0,1 0 0 0 0,35 24 0 0 0,-47-36 47 0 0,0 0 0 0 0,0-1 0 0 0,0 1 1 0 0,0-1-1 0 0,0 0 0 0 0,0 0 1 0 0,0-1-1 0 0,1 1 0 0 0,4-1 0 0 0,-7 0 20 0 0,-1-1-19 0 0,-1 1 128 0 0,0 0 0 0 0,1 0 0 0 0,-1 0 0 0 0,0 0-1 0 0,1 0 1 0 0,-1 0 0 0 0,0-1 0 0 0,0 1 0 0 0,1 0 0 0 0,-1 0-1 0 0,0 0 1 0 0,1-1 0 0 0,-1 1 0 0 0,0 0 0 0 0,0 0-1 0 0,0-1 1 0 0,1 1 0 0 0,-1 0 0 0 0,0 0 0 0 0,0-1 0 0 0,0 1-1 0 0,0 0 1 0 0,1-1 0 0 0,-1 1 0 0 0,0 0 0 0 0,0-1-1 0 0,0 1 1 0 0,0 0 0 0 0,0-1 0 0 0,0 1 0 0 0,0 0 0 0 0,0-1-1 0 0,0 1 1 0 0,0 0 0 0 0,0-1 0 0 0,0 1 0 0 0,0 0-1 0 0,0-1 1 0 0,0 1 0 0 0,0 0 0 0 0,-1-1 0 0 0,1 1 0 0 0,0 0-1 0 0,0 0 1 0 0,0-1 0 0 0,0 1 0 0 0,-1 0 0 0 0,1-1-1 0 0,0 1 1 0 0,0 0 0 0 0,-1 0 0 0 0,1 0 0 0 0,0-1 0 0 0,-26-10-88 0 0,0 1 1 0 0,0 1-1 0 0,-1 1 1 0 0,-50-8-1 0 0,-114-1-1813 0 0,133 14-443 0 0,54 5 1318 0 0,21 3-9904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24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286 91 616 0 0,'-1'-4'587'0'0,"0"-1"-1"0"0,0 1 1 0 0,-1 0 0 0 0,0 1 0 0 0,1-1-1 0 0,-1 0 1 0 0,0 0 0 0 0,-1 1-1 0 0,1-1 1 0 0,-1 1 0 0 0,1 0-1 0 0,-1-1 1 0 0,0 1 0 0 0,0 1-1 0 0,-6-6 1 0 0,2 5 23 0 0,1-1-1 0 0,0 1 1 0 0,-1 0-1 0 0,1 0 1 0 0,-1 1-1 0 0,0-1 1 0 0,0 2-1 0 0,-13-3 1 0 0,8 3-115 0 0,1 0 0 0 0,-1 0 1 0 0,0 2-1 0 0,1-1 1 0 0,-1 2-1 0 0,0-1 0 0 0,1 1 1 0 0,0 1-1 0 0,-1 0 1 0 0,1 1-1 0 0,-16 7 0 0 0,26-10-441 0 0,0-1 0 0 0,0 1-1 0 0,0-1 1 0 0,0 1 0 0 0,0-1-1 0 0,0 1 1 0 0,0 0 0 0 0,0 0-1 0 0,0-1 1 0 0,0 1 0 0 0,0 0-1 0 0,1 0 1 0 0,-1 0 0 0 0,0 0-1 0 0,0 0 1 0 0,1 0 0 0 0,-1 0-1 0 0,1 0 1 0 0,-1 0 0 0 0,1 0-1 0 0,-1 0 1 0 0,1 0 0 0 0,0 1-1 0 0,0-1 1 0 0,-1 0 0 0 0,1 0-1 0 0,0 0 1 0 0,0 1 0 0 0,0-1-1 0 0,0 0 1 0 0,0 0 0 0 0,1 0-1 0 0,-1 0 1 0 0,0 1 0 0 0,0-1-1 0 0,1 0 1 0 0,-1 0 0 0 0,1 0-1 0 0,-1 0 1 0 0,1 0 0 0 0,1 2-1 0 0,2 3 105 0 0,1 0 1 0 0,0-1-1 0 0,0 1 0 0 0,0-1 0 0 0,9 6 0 0 0,-10-8-150 0 0,24 18 414 0 0,1-1 0 0 0,57 28 0 0 0,-58-35-280 0 0,-1 2-1 0 0,0 1 0 0 0,-2 1 1 0 0,25 22-1 0 0,-47-37-187 0 0,-1 1 0 0 0,1-1 0 0 0,-1 1 0 0 0,0-1 0 0 0,0 1 0 0 0,0 0 0 0 0,0 0 0 0 0,2 6 0 0 0,-4-8-55 0 0,0 2 18 0 0,-1-1 65 0 0,1 0 1 0 0,-1 0-1 0 0,1 0 0 0 0,-1 0 0 0 0,0 0 1 0 0,0 0-1 0 0,0 0 0 0 0,0 0 0 0 0,0-1 1 0 0,0 1-1 0 0,-1 0 0 0 0,1-1 1 0 0,-1 1-1 0 0,1-1 0 0 0,-1 0 0 0 0,-3 3 1 0 0,0-1 1 0 0,0 0 1 0 0,0 0 0 0 0,0-1 0 0 0,-1 0 0 0 0,1 0 0 0 0,-7 1-1 0 0,-10 2-65 0 0,-1-2 0 0 0,-28 1 0 0 0,41-3-6 0 0,-63 2-792 0 0,17 0-2304 0 0,19-1-3530 0 0,28-2 4228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24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4 336 0 0,'-2'-4'6806'0'0,"2"10"-2407"0"0,5 23-444 0 0,11 41-853 0 0,6 11 133 0 0,-2-8-3676 0 0,-17-63-742 0 0,-1-1-509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25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38 780 0 0,'-44'-12'16705'0'0,"48"10"-15275"0"0,6-1-677 0 0,0 0-1 0 0,-1 0 1 0 0,1 1 0 0 0,0 1-1 0 0,0 0 1 0 0,12-1 0 0 0,71 4 1753 0 0,-52-1-1806 0 0,27 0 244 0 0,287-4 3489 0 0,-307-7-6019 0 0,-70 21-14234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25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0 548 0 0,'-26'19'10122'0'0,"45"-12"-4809"0"0,121-6 2375 0 0,1 0-4213 0 0,0 0-4110 0 0,0 0-4013 0 0,-89-3-3076 0 0,-35 0 5298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25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48 288 0 0,'10'-12'11795'0'0,"-10"12"-11058"0"0,3-2 1 0 0,-2 2-473 0 0,-1 0 0 0 0,1 1 1 0 0,-1-1-1 0 0,1 0 0 0 0,-1 0 1 0 0,1 0-1 0 0,-1 0 0 0 0,1 0 1 0 0,-1 1-1 0 0,1-1 1 0 0,-1 0-1 0 0,1 0 0 0 0,-1 1 1 0 0,1-1-1 0 0,-1 0 0 0 0,0 1 1 0 0,1-1-1 0 0,-1 0 0 0 0,1 1 1 0 0,-1-1-1 0 0,0 1 0 0 0,1-1 1 0 0,-1 1-1 0 0,18 43 2134 0 0,-9-19-604 0 0,-4-15-1486 0 0,1 0 1 0 0,1 0-1 0 0,0-1 1 0 0,0 1 0 0 0,1-2-1 0 0,0 1 1 0 0,1-1-1 0 0,-1 0 1 0 0,2-1 0 0 0,-1 0-1 0 0,20 11 1 0 0,-22-14-347 0 0,0-1-1 0 0,1 1 1 0 0,-1-1-1 0 0,1-1 1 0 0,0 1 0 0 0,-1-1-1 0 0,1-1 1 0 0,0 0-1 0 0,0 0 1 0 0,0 0 0 0 0,0-1-1 0 0,1 0 1 0 0,-1 0-1 0 0,0-1 1 0 0,0 0 0 0 0,0-1-1 0 0,-1 0 1 0 0,11-3-1 0 0,-13 2 30 0 0,0-1-1 0 0,0 1 0 0 0,0-1 0 0 0,0 1 0 0 0,-1-2 0 0 0,1 1 0 0 0,-1 0 0 0 0,0-1 0 0 0,0 0 0 0 0,-1 0 0 0 0,1 0 0 0 0,4-10 0 0 0,-3 6 29 0 0,-1 0-1 0 0,0 0 0 0 0,-1-1 0 0 0,1 0 0 0 0,-2 0 0 0 0,4-19 0 0 0,-6 24-113 0 0,-1 1 0 0 0,1-1 0 0 0,-1 0 1 0 0,0 0-1 0 0,0 0 0 0 0,0 1 0 0 0,-1-1 0 0 0,0 0 1 0 0,-3-6-1 0 0,-3-9-2764 0 0,7 19 1619 0 0,16-9-6488 0 0,-4 8 5260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26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32 292 0 0,'0'-1'219'0'0,"1"0"0"0"0,-1 0-1 0 0,0 0 1 0 0,1 0 0 0 0,-1 1 0 0 0,0-1-1 0 0,0 0 1 0 0,0 0 0 0 0,1 0 0 0 0,-1 0-1 0 0,0 0 1 0 0,0 0 0 0 0,0 0 0 0 0,0 1 0 0 0,-1-1-1 0 0,1 0 1 0 0,0 0 0 0 0,0 0 0 0 0,0 0-1 0 0,-1 0 1 0 0,1 0 0 0 0,0 1 0 0 0,-1-1-1 0 0,1 0 1 0 0,-1 0 0 0 0,1 1 0 0 0,-1-1 0 0 0,1 0-1 0 0,-1 0 1 0 0,0 1 0 0 0,1-1 0 0 0,-1 1-1 0 0,0-1 1 0 0,1 1 0 0 0,-1-1 0 0 0,0 1-1 0 0,0-1 1 0 0,0 1 0 0 0,1-1 0 0 0,-1 1 0 0 0,0 0-1 0 0,0 0 1 0 0,0-1 0 0 0,0 1 0 0 0,0 0-1 0 0,0 0 1 0 0,0 0 0 0 0,1 0 0 0 0,-1 0-1 0 0,0 0 1 0 0,-2 1 0 0 0,-1-1 204 0 0,-1 1 0 0 0,0 0 0 0 0,1 0 0 0 0,-1 0 0 0 0,1 1 0 0 0,-1 0 0 0 0,1 0 0 0 0,0 0 0 0 0,-6 3-1 0 0,-2 4 139 0 0,1 0-1 0 0,0 0 0 0 0,0 1 1 0 0,1 0-1 0 0,0 0 0 0 0,0 1 1 0 0,-12 20-1 0 0,20-26-421 0 0,-1-1 0 0 0,1 0 0 0 0,0 1 0 0 0,0 0 0 0 0,0-1 0 0 0,1 1 0 0 0,-1 0 0 0 0,1 0 0 0 0,0 0 0 0 0,1 0 0 0 0,-1 0 0 0 0,1 0 0 0 0,0 0 0 0 0,0 0 0 0 0,1 0 1 0 0,-1 0-1 0 0,1 0 0 0 0,0 0 0 0 0,1-1 0 0 0,-1 1 0 0 0,1 0 0 0 0,0 0 0 0 0,0-1 0 0 0,0 1 0 0 0,4 4 0 0 0,1-1-9 0 0,0 1 0 0 0,1-1 0 0 0,-1 0 0 0 0,2-1 0 0 0,-1 0 0 0 0,1 0 0 0 0,0-1 0 0 0,1 0 1 0 0,-1 0-1 0 0,1-1 0 0 0,0-1 0 0 0,1 0 0 0 0,-1 0 0 0 0,1-1 0 0 0,0 0 0 0 0,11 1 0 0 0,-4 0-360 0 0,1-2 1 0 0,-1-1-1 0 0,1 0 0 0 0,0-1 1 0 0,-1-1-1 0 0,1-1 0 0 0,-1 0 1 0 0,34-10-1 0 0,-44 10-375 0 0,-1-1 0 0 0,0 0-1 0 0,0 0 1 0 0,8-5 0 0 0,0-5-5235 0 0,-15 6 1108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26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24 332 0 0,'-28'-2'13814'0'0,"33"1"-12455"0"0,24-2 1722 0 0,38 0-1 0 0,-40 3-2196 0 0,0-2 0 0 0,37-6 1 0 0,-57 5-2152 0 0,-4 2-552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26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53 636 0 0,'-5'-2'540'0'0,"-19"-9"2990"0"0,13-1 4064 0 0,39-3-2163 0 0,2 10-4165 0 0,1 1-1 0 0,0 2 1 0 0,42 1 0 0 0,92 14-5002 0 0,-78-4-1505 0 0,-49-7 2873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04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72 0 0,'0'-7'-1280'0'0,"0"-8"2745"0"0,0-4 13090 0 0,1 35-13015 0 0,40 379 6524 0 0,-6-108-5663 0 0,-25-180-1653 0 0,6 117 565 0 0,-15-33-148 0 0,-1-190-1118 0 0,1 13 198 0 0,0-8 5 0 0,-1 4-1009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27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0 176 0 0,'6'8'5569'0'0,"-5"2"-4165"0"0,-1-1-1 0 0,1 1 1 0 0,-1-1 0 0 0,-1 1-1 0 0,0-1 1 0 0,0 0-1 0 0,-1 1 1 0 0,-4 11-1 0 0,-28 74 5626 0 0,29-84-6062 0 0,5-11-931 0 0,0 1 0 0 0,0-1-1 0 0,0 1 1 0 0,0 0 0 0 0,0-1 0 0 0,-1 1-1 0 0,1-1 1 0 0,0 1 0 0 0,0-1 0 0 0,-1 1 0 0 0,1-1-1 0 0,0 1 1 0 0,-1-1 0 0 0,1 1 0 0 0,-1-1-1 0 0,1 1 1 0 0,0-1 0 0 0,-1 0 0 0 0,1 1-1 0 0,-1-1 1 0 0,1 0 0 0 0,-1 1 0 0 0,1-1-1 0 0,-1 0 1 0 0,1 0 0 0 0,-1 1 0 0 0,0-1 0 0 0,1 0-1 0 0,-1 0 1 0 0,1 0 0 0 0,-1 0 0 0 0,1 0-1 0 0,-1 0 1 0 0,0 0 0 0 0,1 0 0 0 0,-1 0-1 0 0,1 0 1 0 0,-1 0 0 0 0,0 0 0 0 0,1 0 0 0 0,-1-1-1 0 0,1 1 1 0 0,-1 0 0 0 0,1 0 0 0 0,-1-1-1 0 0,1 1 1 0 0,-1 0 0 0 0,1-1 0 0 0,-1 1-1 0 0,1 0 1 0 0,-1-1 0 0 0,1 1 0 0 0,-1-1-1 0 0,1 1 1 0 0,0 0 0 0 0,-1-1 0 0 0,1 1 0 0 0,0-1-1 0 0,0 1 1 0 0,-1-1 0 0 0,1 0 0 0 0,-2-2-31 0 0,2 2-7 0 0,1-1 0 0 0,0 1 1 0 0,-1 0-1 0 0,1-1 0 0 0,0 1 0 0 0,0 0 1 0 0,0 0-1 0 0,0 0 0 0 0,0 0 0 0 0,0 0 1 0 0,0 0-1 0 0,0 0 0 0 0,0 0 0 0 0,1 0 0 0 0,-1 0 1 0 0,0 1-1 0 0,1-1 0 0 0,-1 1 0 0 0,0-1 1 0 0,1 1-1 0 0,-1-1 0 0 0,1 1 0 0 0,-1 0 1 0 0,1-1-1 0 0,-1 1 0 0 0,1 0 0 0 0,-1 0 0 0 0,1 0 1 0 0,-1 0-1 0 0,0 1 0 0 0,1-1 0 0 0,-1 0 1 0 0,4 1-1 0 0,6 2 63 0 0,0-1 1 0 0,0 2 0 0 0,11 4-1 0 0,-19-7-38 0 0,11 4 59 0 0,206 69 1040 0 0,-196-68-1283 0 0,-1-2-1 0 0,1 0 0 0 0,0-1 0 0 0,0-2 1 0 0,0 0-1 0 0,0-2 0 0 0,38-5 0 0 0,-59 5 141 0 0,-1 1-1 0 0,1-1 1 0 0,-1 1-1 0 0,0-1 1 0 0,1 0-1 0 0,-1 0 1 0 0,0 0-1 0 0,0 0 1 0 0,1 0-1 0 0,-1-1 1 0 0,0 1-1 0 0,0-1 1 0 0,0 1-1 0 0,-1-1 1 0 0,1 0-1 0 0,0 0 0 0 0,-1 0 1 0 0,1 0-1 0 0,-1 0 1 0 0,1 0-1 0 0,-1 0 1 0 0,0 0-1 0 0,0 0 1 0 0,0-1-1 0 0,0 1 1 0 0,0 0-1 0 0,-1-1 1 0 0,1 1-1 0 0,-1-1 1 0 0,0 1-1 0 0,1-1 1 0 0,-1 1-1 0 0,0-3 1 0 0,-1-10-27 0 0,-1 0 0 0 0,0 0 1 0 0,-1 0-1 0 0,-7-23 0 0 0,-1-5-550 0 0,7 19-453 0 0,-2-8-1089 0 0,4 11-6960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27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28 256 0 0,'14'-7'1682'0'0,"-10"4"-531"0"0,1 1 0 0 0,-1-1 0 0 0,1 1 0 0 0,-1 0 0 0 0,1 0 0 0 0,0 1 0 0 0,0-1 0 0 0,0 1 0 0 0,0 0 0 0 0,10 0 0 0 0,-14 1-941 0 0,1 1 0 0 0,-1-1 0 0 0,1 1-1 0 0,-1 0 1 0 0,1-1 0 0 0,-1 1 0 0 0,0 0 0 0 0,0 0-1 0 0,1 0 1 0 0,-1 0 0 0 0,0 0 0 0 0,0 0 0 0 0,0 0-1 0 0,0 1 1 0 0,0-1 0 0 0,0 0 0 0 0,0 0 0 0 0,0 2-1 0 0,13 28 1532 0 0,-12-24-1168 0 0,5 13 471 0 0,-1 0 0 0 0,3 23-1 0 0,-5-22-1094 0 0,1-1 0 0 0,8 23 0 0 0,-4-26-2878 0 0,-3-8-3787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27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60 240 0 0,'-17'-4'958'0'0,"-26"-8"2872"0"0,21 0 5169 0 0,25 10-7603 0 0,7-1-685 0 0,0 0 0 0 0,1 1 0 0 0,-1 0 0 0 0,1 1 0 0 0,-1 0-1 0 0,1 0 1 0 0,18 2 0 0 0,12-1 545 0 0,299-11 4583 0 0,-262 8-9359 0 0,0 1-4914 0 0,-52 1 5648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28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7 220 0 0,'-1'-1'192'0'0,"1"1"0"0"0,0-1-1 0 0,0 1 1 0 0,0 0 0 0 0,-1-1 0 0 0,1 1 0 0 0,0 0-1 0 0,-1-1 1 0 0,1 1 0 0 0,0 0 0 0 0,-1-1 0 0 0,1 1-1 0 0,0 0 1 0 0,-1 0 0 0 0,1-1 0 0 0,-1 1 0 0 0,1 0-1 0 0,-1 0 1 0 0,1 0 0 0 0,0 0 0 0 0,-1-1 0 0 0,1 1-1 0 0,-1 0 1 0 0,1 0 0 0 0,-1 0 0 0 0,1 0 0 0 0,-1 0-1 0 0,1 0 1 0 0,-1 0 0 0 0,0 1 0 0 0,-15 8 3391 0 0,-10 20 129 0 0,21-20-3005 0 0,0 0 0 0 0,1 0 0 0 0,0 0 0 0 0,0 1 1 0 0,1-1-1 0 0,1 1 0 0 0,-1 0 0 0 0,1 0 0 0 0,1 0 1 0 0,0 0-1 0 0,0 16 0 0 0,2-14-221 0 0,0 0-1 0 0,1-1 1 0 0,0 1 0 0 0,0-1 0 0 0,2 0 0 0 0,-1 0-1 0 0,1 0 1 0 0,1 0 0 0 0,9 15 0 0 0,-9-17-368 0 0,0-1 0 0 0,0 0 0 0 0,1 0 1 0 0,1-1-1 0 0,-1 0 0 0 0,1 0 1 0 0,0 0-1 0 0,1-1 0 0 0,-1 0 1 0 0,1-1-1 0 0,0 0 0 0 0,1 0 0 0 0,-1 0 1 0 0,1-1-1 0 0,0 0 0 0 0,0-1 1 0 0,0 0-1 0 0,1-1 0 0 0,-1 0 1 0 0,1 0-1 0 0,-1-1 0 0 0,1 0 1 0 0,0 0-1 0 0,-1-1 0 0 0,1-1 0 0 0,10-1 1 0 0,43-11-1611 0 0,-26-3-2856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28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25 158 412 0 0,'-22'-8'14544'0'0,"33"3"-9920"0"0,51 1-4791 0 0,-47 4 2381 0 0,25-2-960 0 0,36-2-57 0 0,-26-6-3638 0 0,-48 10 1595 0 0,-1 0-584 0 0,-1 0 1358 0 0,1 0 1 0 0,-1 0-1 0 0,0 0 1 0 0,0 0-1 0 0,1 0 1 0 0,-1 0-1 0 0,0 0 1 0 0,0 0-1 0 0,0-1 0 0 0,1 1 1 0 0,-1 0-1 0 0,0 0 1 0 0,0 0-1 0 0,0 0 1 0 0,0 0-1 0 0,1 0 1 0 0,-1-1-1 0 0,0 1 1 0 0,0 0-1 0 0,0 0 1 0 0,0 0-1 0 0,0 0 1 0 0,1-1-1 0 0,-1 1 0 0 0,0 0 1 0 0,0 0-1 0 0,0 0 1 0 0,0-1-1 0 0,0 1 1 0 0,0 0-1 0 0,0 0 1 0 0,0 0-1 0 0,0-1 1 0 0,0 1-1 0 0,0 0 1 0 0,0 0-1 0 0,0-1 0 0 0,0 1 1 0 0,0 0-1 0 0,0 0 1 0 0,0 0-1 0 0,0-1 1 0 0,0 1-1 0 0,0 0 1 0 0,0 0-1 0 0,0 0 1 0 0,0-1-1 0 0,-1 1 1 0 0,1 0-1 0 0,0 0 0 0 0,0 0 1 0 0,0-1-1 0 0,0 1 1 0 0,0 0-1 0 0,-1 0 1 0 0,1 0-1 0 0,0 0 1 0 0,0 0-1 0 0,-1-1 1 0 0,-14-11-2699 0 0,-114-29-3398 0 0,70 24 7633 0 0,1-3 7013 0 0,58 19-8180 0 0,1 0 0 0 0,0 0 0 0 0,0-1 0 0 0,-1 1 0 0 0,1 0 0 0 0,0 0 0 0 0,0 0 0 0 0,1 0 0 0 0,-1 0 0 0 0,0 0 0 0 0,0 0 0 0 0,0 0 0 0 0,1 0 0 0 0,-1 1 0 0 0,0-1 0 0 0,1 0 0 0 0,-1 1 0 0 0,1-1 0 0 0,-1 1 0 0 0,0 0 0 0 0,1-1 0 0 0,-1 1 0 0 0,1 0 0 0 0,-1 0 0 0 0,1 0 0 0 0,1 0 0 0 0,57-5 1581 0 0,-47 5-1026 0 0,183-1 2443 0 0,-132 7-6295 0 0,2 5-4934 0 0,-43-8 4727 0 0,3 1 461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29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56 276 0 0,'-14'-22'3733'0'0,"10"19"-3077"0"0,1-1 0 0 0,-2 1 0 0 0,1 0 0 0 0,0 1 0 0 0,-1-1 0 0 0,1 1 1 0 0,-1 0-1 0 0,1 0 0 0 0,-1 0 0 0 0,0 0 0 0 0,-9-1 0 0 0,11 3-332 0 0,-1-1 0 0 0,1 0 1 0 0,0 1-1 0 0,-1 0 0 0 0,1 0 0 0 0,-1 0 1 0 0,1 0-1 0 0,-1 0 0 0 0,1 1 1 0 0,0 0-1 0 0,-1 0 0 0 0,1 0 0 0 0,0 0 1 0 0,-1 0-1 0 0,1 0 0 0 0,0 1 0 0 0,0 0 1 0 0,-3 2-1 0 0,5-3-219 0 0,0 0 0 0 0,1 0 0 0 0,-1 0-1 0 0,0 0 1 0 0,1 0 0 0 0,-1 0 0 0 0,1 0 0 0 0,-1 0 0 0 0,1 1 0 0 0,0-1-1 0 0,-1 0 1 0 0,1 0 0 0 0,0 1 0 0 0,0-1 0 0 0,0 0 0 0 0,0 0 0 0 0,0 1 0 0 0,0-1-1 0 0,0 0 1 0 0,0 0 0 0 0,1 0 0 0 0,-1 1 0 0 0,0-1 0 0 0,1 0 0 0 0,-1 0-1 0 0,1 0 1 0 0,-1 0 0 0 0,1 0 0 0 0,1 2 0 0 0,23 34 1197 0 0,-20-31-1056 0 0,27 33 843 0 0,39 34 0 0 0,-39-41-94 0 0,54 69 1 0 0,-84-99-977 0 0,-1-1 1 0 0,0 1-1 0 0,0-1 0 0 0,0 0 1 0 0,0 1-1 0 0,-1 0 0 0 0,1-1 1 0 0,0 1-1 0 0,-1-1 0 0 0,1 1 1 0 0,-1 0-1 0 0,1 0 1 0 0,-1-1-1 0 0,0 1 0 0 0,0 0 1 0 0,0 0-1 0 0,0-1 0 0 0,0 1 1 0 0,0 0-1 0 0,0 0 0 0 0,0-1 1 0 0,-1 1-1 0 0,1 0 1 0 0,-1-1-1 0 0,1 1 0 0 0,-1 0 1 0 0,0-1-1 0 0,0 1 0 0 0,0-1 1 0 0,0 1-1 0 0,0-1 0 0 0,0 1 1 0 0,0-1-1 0 0,0 0 1 0 0,0 1-1 0 0,-1-1 0 0 0,1 0 1 0 0,0 0-1 0 0,-1 0 0 0 0,-2 1 1 0 0,-7 4 2 0 0,0 0 0 0 0,0-1 1 0 0,-1 0-1 0 0,-21 5 1 0 0,11-3-244 0 0,-11 1-726 0 0,8-1-1487 0 0,9-2-2408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29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31 284 0 0,'5'1'6312'0'0,"26"6"-4378"0"0,522-45 9118 0 0,-537 41-13197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30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1 388 0 0,'-6'5'477'0'0,"-1"0"1"0"0,1 1-1 0 0,1 0 1 0 0,-1 0-1 0 0,1 0 0 0 0,0 1 1 0 0,0 0-1 0 0,1 0 0 0 0,0 0 1 0 0,0 0-1 0 0,0 1 1 0 0,1-1-1 0 0,0 1 0 0 0,1 0 1 0 0,0 0-1 0 0,0 0 0 0 0,1 0 1 0 0,-1 13-1 0 0,0 15 1143 0 0,2 0 0 0 0,9 71 0 0 0,-4-58-961 0 0,4 164 3557 0 0,-34 405-1 0 0,19-519-3407 0 0,4 1 0 0 0,4-1 0 0 0,5 0 0 0 0,4 0 1 0 0,27 114-1 0 0,-37-208-774 0 0,0-1 0 0 0,0 1 0 0 0,0 0 0 0 0,0-1-1 0 0,1 1 1 0 0,0-1 0 0 0,0 0 0 0 0,0 0 0 0 0,0 1 0 0 0,1-1 0 0 0,-1-1 0 0 0,1 1 0 0 0,0 0 0 0 0,1-1 0 0 0,-1 1 0 0 0,0-1 0 0 0,1 0 0 0 0,0 0 0 0 0,0 0 0 0 0,0-1 0 0 0,0 1 0 0 0,0-1 0 0 0,0 0 0 0 0,0 0 0 0 0,1-1 0 0 0,-1 1 0 0 0,1-1 0 0 0,0 0 0 0 0,-1 0 0 0 0,9 0 0 0 0,30 2 102 0 0,1-2 1 0 0,78-9-1 0 0,-34 1-41 0 0,82 1 213 0 0,-98 5-6808 0 0,-70-9-344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31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30 60 0 0,'-8'-5'592'0'0,"-1"1"0"0"0,0 0 0 0 0,-1 0-1 0 0,1 1 1 0 0,-1 1 0 0 0,1-1 0 0 0,-1 2 0 0 0,0-1-1 0 0,0 1 1 0 0,0 1 0 0 0,0 0 0 0 0,0 0 0 0 0,1 1 0 0 0,-1 0-1 0 0,0 1 1 0 0,0 0 0 0 0,1 0 0 0 0,-1 1 0 0 0,1 0 0 0 0,-12 6-1 0 0,20-8-522 0 0,1-1 0 0 0,-1 0 0 0 0,1 1 0 0 0,-1-1 0 0 0,1 0 0 0 0,0 1 0 0 0,-1-1 0 0 0,1 0 0 0 0,-1 1 0 0 0,1-1 0 0 0,0 1 0 0 0,-1-1 0 0 0,1 1 0 0 0,0-1-1 0 0,0 1 1 0 0,-1-1 0 0 0,1 1 0 0 0,0-1 0 0 0,0 1 0 0 0,0-1 0 0 0,-1 1 0 0 0,1-1 0 0 0,0 1 0 0 0,0-1 0 0 0,0 1 0 0 0,0-1 0 0 0,0 1 0 0 0,0 0 0 0 0,0-1-1 0 0,0 1 1 0 0,0-1 0 0 0,1 2 0 0 0,14 15 1057 0 0,24 6-107 0 0,11-2-311 0 0,56 26 356 0 0,-92-39-883 0 0,0 0 0 0 0,-1 0 0 0 0,0 1 0 0 0,-1 0 0 0 0,13 14 0 0 0,-23-22-143 0 0,0 1 0 0 0,0 0 1 0 0,0 0-1 0 0,0 0 0 0 0,-1 0 0 0 0,1 0 1 0 0,-1 1-1 0 0,1-1 0 0 0,-1 0 0 0 0,0 1 1 0 0,0-1-1 0 0,0 1 0 0 0,0-1 0 0 0,-1 1 1 0 0,1-1-1 0 0,-1 1 0 0 0,1 0 0 0 0,-1-1 1 0 0,0 1-1 0 0,0 0 0 0 0,-1 3 0 0 0,0-2 6 0 0,0-1 0 0 0,0 0-1 0 0,-1 0 1 0 0,1 0 0 0 0,-1 0 0 0 0,0 0-1 0 0,0 0 1 0 0,0-1 0 0 0,0 1-1 0 0,-1-1 1 0 0,1 1 0 0 0,-1-1 0 0 0,1 0-1 0 0,-6 3 1 0 0,-2 2 48 0 0,-1-1-1 0 0,1-1 1 0 0,-2 0-1 0 0,1 0 1 0 0,0-1-1 0 0,-1-1 1 0 0,0 0-1 0 0,-16 2 1 0 0,27-4-101 0 0,-18 0 193 0 0,-35 0 0 0 0,49-1-337 0 0,1 0 0 0 0,0 0-1 0 0,0-1 1 0 0,0 0 0 0 0,0 1 0 0 0,0-2-1 0 0,0 1 1 0 0,0 0 0 0 0,1-1 0 0 0,-1 0-1 0 0,0 0 1 0 0,1 0 0 0 0,-1 0-1 0 0,1 0 1 0 0,-4-4 0 0 0,6 5-74 0 0,1 0 0 0 0,0 1-1 0 0,0-1 1 0 0,0 0 0 0 0,0 0 0 0 0,0 1 0 0 0,0-1 0 0 0,0 0-1 0 0,0 1 1 0 0,1-1 0 0 0,-1 0 0 0 0,0 1 0 0 0,0-1 0 0 0,0 0 0 0 0,1 1-1 0 0,-1-1 1 0 0,0 1 0 0 0,1-1 0 0 0,-1 0 0 0 0,1 1 0 0 0,-1-1-1 0 0,0 1 1 0 0,1-1 0 0 0,-1 1 0 0 0,1-1 0 0 0,-1 1 0 0 0,1 0-1 0 0,0-1 1 0 0,-1 1 0 0 0,1-1 0 0 0,-1 1 0 0 0,1 0 0 0 0,0 0 0 0 0,-1-1-1 0 0,1 1 1 0 0,1 0 0 0 0,5-4-1761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31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20 0 0,'1'-1'504'0'0,"1"1"-1"0"0,-1 0 1 0 0,1-1-1 0 0,-1 1 1 0 0,1 0 0 0 0,-1 0-1 0 0,1 0 1 0 0,-1 0 0 0 0,1 0-1 0 0,-1 0 1 0 0,1 0-1 0 0,-1 0 1 0 0,1 0 0 0 0,-1 1-1 0 0,1-1 1 0 0,-1 1 0 0 0,0-1-1 0 0,1 1 1 0 0,-1 0-1 0 0,0-1 1 0 0,1 1 0 0 0,-1 0-1 0 0,0 0 1 0 0,0 0-1 0 0,3 2 1 0 0,-1 2 569 0 0,0 0 0 0 0,0 0 0 0 0,0 0 0 0 0,-1 0 0 0 0,4 10 0 0 0,-5-11-814 0 0,1 0 0 0 0,-1 1 0 0 0,1-1 0 0 0,0 0 1 0 0,0 0-1 0 0,0 0 0 0 0,1-1 0 0 0,-1 1 0 0 0,1-1 0 0 0,0 1 0 0 0,0-1 0 0 0,5 5 0 0 0,-1-5-220 0 0,0 0 0 0 0,-1 0 0 0 0,1-1 0 0 0,0 0 1 0 0,0 0-1 0 0,1-1 0 0 0,-1 1 0 0 0,0-2 0 0 0,13 1 0 0 0,26-4-2754 0 0,-2-5-3838 0 0,-32 3 4143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0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6 428 0 0,'-13'-5'12835'0'0,"210"8"-4910"0"0,105 7-4155 0 0,-162-15-2236 0 0,-96 2-789 0 0,0 2 1 0 0,44 4-1 0 0,-87-4-812 0 0,1 1 0 0 0,-1 0 0 0 0,0 1 1 0 0,0-1-1 0 0,1 0 0 0 0,-1 0 0 0 0,0 0 0 0 0,0 1 1 0 0,1-1-1 0 0,-1 1 0 0 0,0-1 0 0 0,0 1 0 0 0,0-1 0 0 0,0 1 1 0 0,0 0-1 0 0,0 0 0 0 0,0-1 0 0 0,0 1 0 0 0,0 0 0 0 0,0 0 1 0 0,1 1-1 0 0,-2-1-608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31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167 149 280 0 0,'-36'-24'3350'0'0,"-6"-4"5526"0"0,41 27-8684 0 0,1 1-1 0 0,-1 0 0 0 0,1-1 0 0 0,-1 1 0 0 0,1-1 0 0 0,0 1 0 0 0,-1-1 0 0 0,1 1 0 0 0,0-1 0 0 0,-1 1 0 0 0,1-1 0 0 0,0 1 0 0 0,0-1 0 0 0,-1 1 0 0 0,1-1 0 0 0,0 1 0 0 0,0-1 0 0 0,0 1 0 0 0,0-1 0 0 0,0 0 0 0 0,0 1 0 0 0,0-1 0 0 0,0 1 0 0 0,0-1 0 0 0,0 0 0 0 0,0 1 0 0 0,0-1 0 0 0,1 1 0 0 0,-1-1 0 0 0,0 1 1 0 0,0-1-1 0 0,0 1 0 0 0,1-1 0 0 0,-1 1 0 0 0,0-1 0 0 0,1 1 0 0 0,-1-1 0 0 0,0 1 0 0 0,1-1 0 0 0,0 0 0 0 0,21-16 934 0 0,-17 13-6 0 0,-3 3-1012 0 0,0 0 1 0 0,0-1-1 0 0,-1 1 0 0 0,1-1 0 0 0,-1 1 0 0 0,1-1 0 0 0,-1 0 0 0 0,0 1 0 0 0,1-1 0 0 0,-1 0 0 0 0,0 0 0 0 0,0 0 0 0 0,0 0 1 0 0,0 0-1 0 0,-1 0 0 0 0,1 0 0 0 0,0-3 0 0 0,-1 4-94 0 0,-1 0-1 0 0,1 0 1 0 0,0 0 0 0 0,-1 0 0 0 0,1 0-1 0 0,-1 0 1 0 0,1 0 0 0 0,-1 0 0 0 0,1 0-1 0 0,-1 0 1 0 0,0 1 0 0 0,1-1 0 0 0,-1 0-1 0 0,0 0 1 0 0,0 1 0 0 0,0-1 0 0 0,1 0-1 0 0,-1 1 1 0 0,0-1 0 0 0,0 1 0 0 0,0-1-1 0 0,0 1 1 0 0,0 0 0 0 0,0-1 0 0 0,0 1-1 0 0,0 0 1 0 0,0 0 0 0 0,0 0 0 0 0,0 0-1 0 0,0 0 1 0 0,0 0 0 0 0,0 0 0 0 0,-2 0-1 0 0,-9 0 9 0 0,0 0-1 0 0,0 1 0 0 0,0 0 0 0 0,1 1 1 0 0,-1 0-1 0 0,0 1 0 0 0,-14 6 0 0 0,26-9-232 0 0,62 18-9191 0 0,-37-16 6745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37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261 50 48 0 0,'1'-2'225'0'0,"0"1"-1"0"0,0 0 1 0 0,0 0 0 0 0,0 0-1 0 0,0-1 1 0 0,0 1 0 0 0,0-1-1 0 0,-1 1 1 0 0,1 0-1 0 0,0-1 1 0 0,-1 1 0 0 0,1-1-1 0 0,-1 0 1 0 0,0 1 0 0 0,0-1-1 0 0,1 1 1 0 0,-1-1 0 0 0,0 1-1 0 0,0-1 1 0 0,0 0 0 0 0,-1 1-1 0 0,1-1 1 0 0,0 1 0 0 0,-1-3-1 0 0,-1 3-80 0 0,1 0-1 0 0,0 0 1 0 0,-1 0-1 0 0,1 0 1 0 0,-1 0-1 0 0,1 0 1 0 0,-1 1-1 0 0,1-1 1 0 0,-1 0 0 0 0,0 1-1 0 0,1-1 1 0 0,-1 1-1 0 0,0 0 1 0 0,1 0-1 0 0,-1 0 1 0 0,0 0-1 0 0,1 0 1 0 0,-1 0-1 0 0,0 0 1 0 0,1 0-1 0 0,-1 0 1 0 0,-3 2-1 0 0,-9 0 220 0 0,-16 2 632 0 0,0 1 0 0 0,0 2 0 0 0,-57 20 0 0 0,86-26-911 0 0,0-1 0 0 0,-1 0-1 0 0,1 1 1 0 0,0 0 0 0 0,-1-1 0 0 0,1 1 0 0 0,0 0-1 0 0,0 0 1 0 0,-1 0 0 0 0,1 0 0 0 0,0-1 0 0 0,0 2-1 0 0,0-1 1 0 0,0 0 0 0 0,0 0 0 0 0,1 0 0 0 0,-1 0-1 0 0,0 1 1 0 0,0-1 0 0 0,0 2 0 0 0,1-2 0 0 0,0 1-1 0 0,0-1 1 0 0,0 0 0 0 0,1 0 0 0 0,-1 0-1 0 0,0 0 1 0 0,1 0 0 0 0,-1 0 0 0 0,0 0 0 0 0,1 0-1 0 0,-1 0 1 0 0,1 0 0 0 0,0 0 0 0 0,-1 0-1 0 0,1 0 1 0 0,0-1 0 0 0,0 1 0 0 0,-1 0-1 0 0,1 0 1 0 0,1 0 0 0 0,7 6 305 0 0,0-1-1 0 0,1-1 1 0 0,0 0-1 0 0,11 5 1 0 0,-19-9-389 0 0,33 14 513 0 0,0-1 106 0 0,-1 1 0 0 0,0 2 0 0 0,51 36 0 0 0,-81-51-555 0 0,-1 1 0 0 0,1 0 0 0 0,-1 0 0 0 0,0 0 1 0 0,0 0-1 0 0,0 0 0 0 0,-1 1 0 0 0,1-1 0 0 0,-1 1 0 0 0,0 0 0 0 0,0 0 0 0 0,0 0 0 0 0,1 4 0 0 0,-2-5-31 0 0,-1-1 1 0 0,0 1-1 0 0,0-1 1 0 0,0 0-1 0 0,0 1 1 0 0,0-1-1 0 0,-1 1 1 0 0,1-1-1 0 0,-1 1 1 0 0,1-1-1 0 0,-1 0 1 0 0,0 1-1 0 0,0-1 1 0 0,0 0-1 0 0,0 0 1 0 0,-1 0-1 0 0,1 0 0 0 0,0 0 1 0 0,-1 0-1 0 0,0 0 1 0 0,1 0-1 0 0,-1 0 1 0 0,0-1-1 0 0,-2 3 1 0 0,-11 7 56 0 0,1 0-1 0 0,-2-1 1 0 0,1-1 0 0 0,-1 0 0 0 0,0-1-1 0 0,-1-1 1 0 0,0 0 0 0 0,0-2-1 0 0,-1 0 1 0 0,0 0 0 0 0,1-2 0 0 0,-1 0-1 0 0,0-1 1 0 0,-24-1 0 0 0,42-1-102 0 0,-31-4 127 0 0,30 4-225 0 0,0 0 1 0 0,0 0-1 0 0,0 0 0 0 0,0 0 1 0 0,0 0-1 0 0,0-1 0 0 0,0 1 1 0 0,0 0-1 0 0,0-1 0 0 0,0 1 1 0 0,0-1-1 0 0,0 1 0 0 0,0-1 1 0 0,0 1-1 0 0,0-1 0 0 0,0 0 1 0 0,1 1-1 0 0,-1-1 0 0 0,0 0 1 0 0,1 0-1 0 0,-1 0 0 0 0,0 1 1 0 0,1-1-1 0 0,-1 0 0 0 0,0-2 1 0 0,1 2-14 0 0,1 0 0 0 0,-1-1 1 0 0,1 1-1 0 0,-1 0 0 0 0,1 0 0 0 0,0-1 1 0 0,-1 1-1 0 0,1 0 0 0 0,0 0 0 0 0,0 0 1 0 0,0 0-1 0 0,0 0 0 0 0,0 0 1 0 0,0 0-1 0 0,0 0 0 0 0,0 0 0 0 0,0 1 1 0 0,0-1-1 0 0,0 0 0 0 0,0 1 0 0 0,1-1 1 0 0,-1 1-1 0 0,2-1 0 0 0,36-12-5140 0 0,-31 11 3481 0 0,13-4-293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37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12 248 0 0,'1'-1'455'0'0,"1"-1"0"0"0,0 1-1 0 0,-1 0 1 0 0,1 0 0 0 0,0 0 0 0 0,-1 0-1 0 0,1 1 1 0 0,0-1 0 0 0,0 0 0 0 0,0 1 0 0 0,0-1-1 0 0,0 1 1 0 0,0 0 0 0 0,0 0 0 0 0,0-1-1 0 0,0 1 1 0 0,-1 1 0 0 0,1-1 0 0 0,0 0 0 0 0,0 0-1 0 0,0 1 1 0 0,4 0 0 0 0,-4 1-99 0 0,1 0 0 0 0,0 0 0 0 0,-1 0 1 0 0,1 0-1 0 0,-1 0 0 0 0,0 0 0 0 0,0 0 0 0 0,0 1 1 0 0,0-1-1 0 0,0 1 0 0 0,0 0 0 0 0,-1 0 0 0 0,1-1 1 0 0,0 5-1 0 0,16 38 2572 0 0,-15-33-2243 0 0,1-2 0 0 0,0 1 0 0 0,1 0 0 0 0,8 12 0 0 0,-10-19-611 0 0,0-1 0 0 0,-1 1 0 0 0,2-1 0 0 0,-1 0 0 0 0,0 0-1 0 0,0 0 1 0 0,1-1 0 0 0,0 1 0 0 0,-1-1 0 0 0,1 0 0 0 0,0 0 0 0 0,0 0 0 0 0,0 0-1 0 0,0-1 1 0 0,6 2 0 0 0,1-1-657 0 0,0 0 0 0 0,-1 0-1 0 0,19-1 1 0 0,-25-1-414 0 0,0 0-1 0 0,1 0 1 0 0,-1-1 0 0 0,0 0 0 0 0,0 1 0 0 0,0-2-1 0 0,5-1 1 0 0,0-1-1277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37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88 168 5821 0 0,'-20'-12'4148'0'0,"12"8"-2706"0"0,0-1 0 0 0,1 1 0 0 0,0-1 0 0 0,0-1 1 0 0,0 1-1 0 0,0-1 0 0 0,-9-12 0 0 0,16 16-1326 0 0,0 1 1 0 0,0 0-1 0 0,0 0 0 0 0,0 0 0 0 0,0-1 1 0 0,0 1-1 0 0,0 0 0 0 0,1 0 1 0 0,-1 0-1 0 0,0 0 0 0 0,1 0 0 0 0,-1 0 1 0 0,1-1-1 0 0,-1 1 0 0 0,1 0 1 0 0,0 0-1 0 0,-1 0 0 0 0,1 1 0 0 0,0-1 1 0 0,0 0-1 0 0,-1 0 0 0 0,1 0 1 0 0,0 1-1 0 0,0-1 0 0 0,2-1 0 0 0,25-17 759 0 0,-25 17-883 0 0,-1 1 0 0 0,1 0 0 0 0,-1-1 0 0 0,0 1-1 0 0,1-1 1 0 0,-1 0 0 0 0,0 0 0 0 0,0 0 0 0 0,0 0 0 0 0,0 0-1 0 0,2-4 1 0 0,-4 5-38 0 0,0 0 1 0 0,1 0-1 0 0,-1 0 0 0 0,0 0 0 0 0,0 0 0 0 0,0 0 0 0 0,0 1 1 0 0,0-1-1 0 0,0 0 0 0 0,0 0 0 0 0,0 0 0 0 0,0 0 1 0 0,-1 0-1 0 0,1 0 0 0 0,0 0 0 0 0,-1 0 0 0 0,1 1 0 0 0,0-1 1 0 0,-1 0-1 0 0,1 0 0 0 0,-1 0 0 0 0,1 1 0 0 0,-1-1 1 0 0,0 0-1 0 0,1 0 0 0 0,-1 1 0 0 0,0-1 0 0 0,1 1 0 0 0,-1-1 1 0 0,0 1-1 0 0,0-1 0 0 0,0 1 0 0 0,1-1 0 0 0,-1 1 0 0 0,0 0 1 0 0,-1-1-1 0 0,0 0-52 0 0,0 1 0 0 0,0-1 0 0 0,-1 1 0 0 0,1 0-1 0 0,0 0 1 0 0,0 0 0 0 0,0 0 0 0 0,0 0 0 0 0,0 0 0 0 0,-1 0 0 0 0,1 1 0 0 0,0-1 0 0 0,0 1 0 0 0,0-1 0 0 0,0 1 0 0 0,0 0 0 0 0,0 0 0 0 0,0 0-1 0 0,0 0 1 0 0,-3 3 0 0 0,4-3-521 0 0,1 0 488 0 0,1 0 0 0 0,-1 0 1 0 0,0-1-1 0 0,0 1 0 0 0,1 0 0 0 0,-1 0 1 0 0,0 0-1 0 0,1 0 0 0 0,-1-1 0 0 0,1 1 1 0 0,-1 0-1 0 0,1 0 0 0 0,-1-1 0 0 0,1 1 1 0 0,0-1-1 0 0,-1 1 0 0 0,2 1 0 0 0,10 5-1436 0 0,1 0 0 0 0,-1 0-1 0 0,15 4 1 0 0,-3-2-541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33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60 676 0 0,'9'1'3839'0'0,"-3"3"-3216"0"0,0 0-1 0 0,0 0 0 0 0,-1 0 1 0 0,1 1-1 0 0,-1 0 1 0 0,0 0-1 0 0,0 0 1 0 0,-1 0-1 0 0,6 9 1 0 0,37 64 2836 0 0,-28-44-1854 0 0,-8-17-610 0 0,0 0 0 0 0,1 0-1 0 0,0-1 1 0 0,1 0 0 0 0,26 22 0 0 0,-35-34-791 0 0,1 0 0 0 0,0 0 1 0 0,0-1-1 0 0,0 1 0 0 0,0-1 0 0 0,0-1 1 0 0,1 1-1 0 0,-1-1 0 0 0,1 0 0 0 0,0 0 1 0 0,-1 0-1 0 0,1-1 0 0 0,0 0 0 0 0,0 0 1 0 0,0-1-1 0 0,0 0 0 0 0,0 0 1 0 0,0 0-1 0 0,0 0 0 0 0,0-1 0 0 0,0 0 1 0 0,0 0-1 0 0,10-5 0 0 0,-10 3-69 0 0,0 0 0 0 0,0-1-1 0 0,-1 0 1 0 0,0 0 0 0 0,0 0-1 0 0,0-1 1 0 0,0 1 0 0 0,0-1 0 0 0,-1-1-1 0 0,0 1 1 0 0,0 0 0 0 0,-1-1 0 0 0,1 0-1 0 0,-1 0 1 0 0,4-11 0 0 0,3-11 153 0 0,0-1-1 0 0,5-35 1 0 0,-9 40-95 0 0,31-109-501 0 0,-37 132 178 0 0,0 1-1 0 0,0-1 0 0 0,1 0 1 0 0,-1 1-1 0 0,0-1 0 0 0,0 1 1 0 0,0-1-1 0 0,1 1 0 0 0,-1-1 1 0 0,0 1-1 0 0,1-1 1 0 0,-1 1-1 0 0,0-1 0 0 0,1 1 1 0 0,-1-1-1 0 0,1 1 0 0 0,-1 0 1 0 0,1-1-1 0 0,-1 1 0 0 0,1 0 1 0 0,-1-1-1 0 0,1 1 0 0 0,-1 0 1 0 0,1 0-1 0 0,-1-1 0 0 0,1 1 1 0 0,0 0-1 0 0,-1 0 0 0 0,1 0 1 0 0,-1 0-1 0 0,1 0 0 0 0,0 0 1 0 0,-1 0-1 0 0,1 0 0 0 0,-1 0 1 0 0,1 0-1 0 0,0 0 1 0 0,-1 0-1 0 0,2 0 0 0 0,22 11-6424 0 0,-18-8 4554 0 0,5 3-707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34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0 120 0 0,'-18'1'14755'0'0,"35"1"-11377"0"0,22 0-4096 0 0,-17-2 3063 0 0,172-4 2980 0 0,-112 3-8664 0 0,-73 3-4283 0 0,-1-4 5179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35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11 488 0 0,'-21'-10'9509'0'0,"48"15"-1980"0"0,3 1-6937 0 0,35 1 1537 0 0,-28-4-577 0 0,-1 2 1 0 0,69 17-1 0 0,-104-22-1530 0 0,0 0-1 0 0,-1 1 0 0 0,1-1 1 0 0,0 0-1 0 0,-1 0 1 0 0,1 1-1 0 0,0-1 0 0 0,-1 0 1 0 0,1 1-1 0 0,-1-1 0 0 0,1 1 1 0 0,0-1-1 0 0,-1 1 0 0 0,1-1 1 0 0,-1 1-1 0 0,1-1 1 0 0,-1 1-1 0 0,0-1 0 0 0,1 1 1 0 0,-1 0-1 0 0,0-1 0 0 0,1 1 1 0 0,-1 0-1 0 0,0-1 1 0 0,0 1-1 0 0,1 0 0 0 0,-1-1 1 0 0,0 1-1 0 0,0 0 0 0 0,0-1 1 0 0,0 1-1 0 0,0 0 1 0 0,0 0-1 0 0,0-1 0 0 0,0 1 1 0 0,0 0-1 0 0,-1-1 0 0 0,1 1 1 0 0,0 0-1 0 0,0-1 1 0 0,-1 1-1 0 0,1 0 0 0 0,0-1 1 0 0,-1 1-1 0 0,1 0 0 0 0,0-1 1 0 0,-1 1-1 0 0,1-1 1 0 0,-1 1-1 0 0,1-1 0 0 0,-1 1 1 0 0,1-1-1 0 0,-1 1 0 0 0,-1 0 1 0 0,-35 31-86 0 0,33-28 105 0 0,-129 87-117 0 0,31-22 233 0 0,89-59-210 0 0,-11 7-55 0 0,13-4-4254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35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26 392 0 0,'-2'-22'8933'0'0,"0"22"-8646"0"0,0-1 1 0 0,0 0-1 0 0,-1 1 0 0 0,1-1 1 0 0,0 1-1 0 0,0 0 0 0 0,0-1 1 0 0,-1 1-1 0 0,1 0 1 0 0,0 1-1 0 0,-1-1 0 0 0,1 0 1 0 0,0 1-1 0 0,0-1 0 0 0,0 1 1 0 0,-5 1-1 0 0,1 0 389 0 0,-14 2 55 0 0,1 2 0 0 0,0 0 0 0 0,1 1 0 0 0,0 1 1 0 0,0 1-1 0 0,0 1 0 0 0,1 0 0 0 0,-15 13 0 0 0,29-22-610 0 0,1 1-1 0 0,0 0 1 0 0,0 0 0 0 0,0 0 0 0 0,0 1-1 0 0,0-1 1 0 0,0 0 0 0 0,0 1 0 0 0,-1 3-1 0 0,2-5-28 0 0,1 0 0 0 0,0 0 0 0 0,-1 0 0 0 0,1 1 0 0 0,0-1 0 0 0,0 0 0 0 0,-1 0 0 0 0,1 0 0 0 0,0 0 0 0 0,0 1 0 0 0,0-1 0 0 0,1 0 0 0 0,-1 0 0 0 0,0 0-1 0 0,0 0 1 0 0,1 0 0 0 0,0 2 0 0 0,1 0 40 0 0,0 0 0 0 0,0-1 1 0 0,0 1-1 0 0,1-1 0 0 0,-1 1 0 0 0,1-1 0 0 0,-1 0 0 0 0,1 0 0 0 0,0 0 0 0 0,0 0 0 0 0,0-1 0 0 0,0 1 0 0 0,0-1 1 0 0,0 0-1 0 0,4 1 0 0 0,16 5 268 0 0,0-1 1 0 0,0-1 0 0 0,0-2-1 0 0,41 2 1 0 0,-20-4 136 0 0,71-9 0 0 0,-81 5-3677 0 0,-11 4-7218 0 0,-18 0 7610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36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23 52 0 0,'-16'-15'3052'0'0,"10"13"-2430"0"0,0 0 0 0 0,-1 1-1 0 0,1 0 1 0 0,0 0 0 0 0,0 1-1 0 0,-1 0 1 0 0,1 0 0 0 0,0 0-1 0 0,-1 1 1 0 0,1 0 0 0 0,0 0 0 0 0,0 0-1 0 0,-12 5 1 0 0,-5 2 999 0 0,1 2 0 0 0,-27 14 1 0 0,45-22-1306 0 0,0 0 0 0 0,1 1 0 0 0,-1-1 0 0 0,0 1 0 0 0,1-1 0 0 0,0 1 0 0 0,0 0 0 0 0,0 1 0 0 0,0-1 0 0 0,0 0 0 0 0,0 1 0 0 0,1-1 0 0 0,-3 6 0 0 0,5-8-222 0 0,0 1-1 0 0,0-1 1 0 0,-1 1 0 0 0,1-1-1 0 0,1 1 1 0 0,-1-1 0 0 0,0 1-1 0 0,0-1 1 0 0,0 1 0 0 0,1-1-1 0 0,-1 0 1 0 0,1 1 0 0 0,-1-1-1 0 0,1 1 1 0 0,-1-1 0 0 0,1 0 0 0 0,0 0-1 0 0,0 1 1 0 0,0-1 0 0 0,0 0-1 0 0,0 0 1 0 0,0 0 0 0 0,0 0-1 0 0,0 0 1 0 0,0 0 0 0 0,0 0-1 0 0,1 0 1 0 0,-1 0 0 0 0,2 0-1 0 0,40 20 1040 0 0,-43-21-1124 0 0,44 13 679 0 0,1-1 0 0 0,1-2 0 0 0,62 4 1 0 0,33 8-270 0 0,-127-18-3110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38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62 316 0 0,'-13'-3'12593'0'0,"27"-3"-9432"0"0,30-4-1759 0 0,65-4 2334 0 0,-63 10-1255 0 0,84-20 0 0 0,-129 24-2459 0 0,-1 0 1 0 0,0-1 0 0 0,0 1 0 0 0,1 0-1 0 0,-1 0 1 0 0,0 0 0 0 0,1 0-1 0 0,-1 0 1 0 0,0 0 0 0 0,0 0 0 0 0,1 0-1 0 0,-1 0 1 0 0,0 0 0 0 0,1 0-1 0 0,-1 0 1 0 0,0 0 0 0 0,1 0 0 0 0,-1 1-1 0 0,0-1 1 0 0,0 0 0 0 0,1 0-1 0 0,-1 0 1 0 0,0 0 0 0 0,0 0-1 0 0,1 1 1 0 0,-1-1 0 0 0,0 0 0 0 0,0 0-1 0 0,0 0 1 0 0,1 1 0 0 0,-1-1-1 0 0,0 0 1 0 0,0 0 0 0 0,0 1 0 0 0,0-1-1 0 0,1 0 1 0 0,-1 0 0 0 0,0 1-1 0 0,0-1 1 0 0,0 0 0 0 0,0 1 0 0 0,0-1-1 0 0,0 0 1 0 0,0 0 0 0 0,0 1-1 0 0,0-1 1 0 0,0 0 0 0 0,0 1 0 0 0,0-1-1 0 0,0 0 1 0 0,0 1 0 0 0,0-1-1 0 0,0 0 1 0 0,0 0 0 0 0,0 1 0 0 0,-1-1-1 0 0,1 1 1 0 0,-9 25 18 0 0,4-12 82 0 0,3-2-77 0 0,-6 19 197 0 0,3 1 0 0 0,-4 55 0 0 0,8-76-168 0 0,2-1 0 0 0,0 0-1 0 0,0 1 1 0 0,1-1 0 0 0,0 0 0 0 0,0 1-1 0 0,1-1 1 0 0,1-1 0 0 0,0 1-1 0 0,0 0 1 0 0,1-1 0 0 0,9 13-1 0 0,-2-6 57 0 0,-9-12-115 0 0,0-1-1 0 0,0 1 0 0 0,0 0 0 0 0,0 0 0 0 0,-1 0 0 0 0,1 0 0 0 0,-1 1 0 0 0,0-1 1 0 0,-1 1-1 0 0,1-1 0 0 0,1 8 0 0 0,-4-11-26 0 0,1 0 0 0 0,-1 0 0 0 0,0 0-1 0 0,1 0 1 0 0,-1-1 0 0 0,0 1 0 0 0,0 0 0 0 0,0 0-1 0 0,0-1 1 0 0,0 1 0 0 0,1-1 0 0 0,-1 1 0 0 0,0-1 0 0 0,-1 1-1 0 0,1-1 1 0 0,0 1 0 0 0,0-1 0 0 0,0 0 0 0 0,-1 1-1 0 0,-22 4-87 0 0,-45 5 18 0 0,-131 0 0 0 0,362-10 2243 0 0,-58 1-4429 0 0,-4-1-9845 0 0,-86 0 9197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0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70 228 0 0,'-4'-1'11403'0'0,"72"5"-8362"0"0,90-5 0 0 0,-53-3-1670 0 0,135 1 361 0 0,325-7 2258 0 0,53-31 4 0 0,-599 39-3788 0 0,-8 1-88 0 0,0 0-1 0 0,1-1 1 0 0,15-5-1 0 0,12 8-1188 0 0,-4 2-852 0 0,-14 0-1384 0 0,1-2-5684 0 0,-13-1 6560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38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4 284 0 0,'0'0'15092'0'0,"16"-4"-11016"0"0,142 9 2376 0 0,-40-3-4479 0 0,-33-1-2149 0 0,-48-2-7492 0 0,-24-2 1468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38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74 6697 0 0,'-19'-20'9498'0'0,"12"1"-3363"0"0,7 18-5990 0 0,0 0-1 0 0,0 0 0 0 0,0 1 0 0 0,0-1 1 0 0,0 0-1 0 0,0 0 0 0 0,0 1 1 0 0,1-1-1 0 0,-1 0 0 0 0,0 0 0 0 0,0 1 1 0 0,1-1-1 0 0,-1 0 0 0 0,1 1 0 0 0,-1-1 1 0 0,0 1-1 0 0,1-1 0 0 0,0 0 1 0 0,-1 1-1 0 0,1-1 0 0 0,0 0 0 0 0,1 0-75 0 0,1-1-1 0 0,-1 1 1 0 0,1 0-1 0 0,-1 0 0 0 0,1 0 1 0 0,-1 0-1 0 0,1 0 0 0 0,5 0 1 0 0,16-3 520 0 0,0 1 0 0 0,1 1 1 0 0,42 3-1 0 0,-59-1-489 0 0,1 1-1 0 0,0 0 1 0 0,-1 1 0 0 0,1 0 0 0 0,-1 0 0 0 0,0 1 0 0 0,0 0-1 0 0,0 0 1 0 0,0 1 0 0 0,0 0 0 0 0,0 0 0 0 0,-1 1-1 0 0,0 0 1 0 0,7 7 0 0 0,-12-10-77 0 0,-1-1 0 0 0,1 1-1 0 0,-1 0 1 0 0,0-1 0 0 0,0 1-1 0 0,1 0 1 0 0,-1 0 0 0 0,-1 0 0 0 0,1 0-1 0 0,0 0 1 0 0,0 0 0 0 0,-1 1 0 0 0,1-1-1 0 0,-1 0 1 0 0,0 0 0 0 0,0 0 0 0 0,1 0-1 0 0,-1 1 1 0 0,-1 3 0 0 0,0-1 2 0 0,0 0-1 0 0,-1 0 1 0 0,0 0 0 0 0,0 0 0 0 0,0 0 0 0 0,0 0-1 0 0,-1-1 1 0 0,-3 6 0 0 0,-6 5 23 0 0,0 1-1 0 0,-2-2 1 0 0,-20 19-1 0 0,-1-4 97 0 0,-20 20-3604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39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33 368 0 0,'1'0'171'0'0,"-1"-1"0"0"0,1 0-1 0 0,-1 0 1 0 0,0 1 0 0 0,1-1 0 0 0,-1 0-1 0 0,0 0 1 0 0,0 0 0 0 0,1 0 0 0 0,-1 0 0 0 0,0 0-1 0 0,0 1 1 0 0,0-1 0 0 0,0 0 0 0 0,0 0-1 0 0,0 0 1 0 0,0 0 0 0 0,0 0 0 0 0,-1 0-1 0 0,1 0 1 0 0,0 1 0 0 0,0-1 0 0 0,-1 0 0 0 0,1 0-1 0 0,0 0 1 0 0,-1 1 0 0 0,1-1 0 0 0,-1 0-1 0 0,1 0 1 0 0,-1 1 0 0 0,0-1 0 0 0,1 0-1 0 0,-1 1 1 0 0,0-1 0 0 0,1 1 0 0 0,-1-1 0 0 0,0 1-1 0 0,0-1 1 0 0,1 1 0 0 0,-1-1 0 0 0,0 1-1 0 0,0 0 1 0 0,0-1 0 0 0,0 1 0 0 0,0 0-1 0 0,1 0 1 0 0,-1 0 0 0 0,0 0 0 0 0,0 0 0 0 0,0 0-1 0 0,0 0 1 0 0,0 0 0 0 0,0 0 0 0 0,-1 0-1 0 0,-4 1 386 0 0,0 0 0 0 0,0 0 0 0 0,0 0 0 0 0,0 0 0 0 0,1 1 0 0 0,-11 5 0 0 0,11-5-226 0 0,1 0 1 0 0,0 1-1 0 0,0-1 0 0 0,0 1 0 0 0,1 0 1 0 0,-1 0-1 0 0,0 0 0 0 0,1 1 1 0 0,0-1-1 0 0,0 1 0 0 0,0 0 1 0 0,1 0-1 0 0,-1 0 0 0 0,-1 5 1 0 0,3-7-189 0 0,0 0 1 0 0,0 1-1 0 0,1-1 0 0 0,-1 0 1 0 0,1 1-1 0 0,0-1 1 0 0,-1 1-1 0 0,1-1 1 0 0,0 1-1 0 0,0-1 0 0 0,1 1 1 0 0,-1-1-1 0 0,1 0 1 0 0,-1 1-1 0 0,1-1 1 0 0,0 0-1 0 0,-1 1 1 0 0,1-1-1 0 0,0 0 0 0 0,1 0 1 0 0,-1 1-1 0 0,0-1 1 0 0,1 0-1 0 0,-1-1 1 0 0,1 1-1 0 0,-1 0 1 0 0,1 0-1 0 0,3 2 0 0 0,4 3 181 0 0,1 0-1 0 0,0 0 0 0 0,0-1 1 0 0,1-1-1 0 0,-1 1 0 0 0,1-2 1 0 0,0 0-1 0 0,0 0 0 0 0,1-1 1 0 0,13 3-1 0 0,-4-3-389 0 0,0-1 0 0 0,0-1-1 0 0,1 0 1 0 0,39-5 0 0 0,-14 4-10462 0 0,-36 0 7884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40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265 120 332 0 0,'2'-2'354'0'0,"-1"0"-1"0"0,1-1 1 0 0,-1 1-1 0 0,0 0 1 0 0,0-1-1 0 0,0 1 1 0 0,-1 0-1 0 0,1-1 1 0 0,-1 1 0 0 0,1-1-1 0 0,-1 0 1 0 0,0 1-1 0 0,0-1 1 0 0,0 1-1 0 0,0-1 1 0 0,0 1-1 0 0,0-1 1 0 0,-1 1-1 0 0,1-1 1 0 0,-1 1 0 0 0,-2-5-1 0 0,1 3-8 0 0,0 1 0 0 0,0 0 0 0 0,-1 0 0 0 0,1 0 0 0 0,-1 0 0 0 0,0 0-1 0 0,0 0 1 0 0,0 1 0 0 0,-1-1 0 0 0,1 1 0 0 0,0 0 0 0 0,-7-3 0 0 0,1 1 221 0 0,-1 0 0 0 0,1 1 0 0 0,-1 0 0 0 0,0 0 0 0 0,1 1 0 0 0,-1 1 0 0 0,0 0 0 0 0,0 0 0 0 0,0 1 0 0 0,-18 1 0 0 0,19 1-151 0 0,1 0-1 0 0,0 0 1 0 0,-1 1-1 0 0,1 0 0 0 0,0 1 1 0 0,-8 4-1 0 0,13-6-278 0 0,1-1 0 0 0,-1 1-1 0 0,1-1 1 0 0,0 1 0 0 0,0 0-1 0 0,-1 0 1 0 0,1 0 0 0 0,0 0-1 0 0,1 0 1 0 0,-1 0 0 0 0,0 1-1 0 0,1-1 1 0 0,-1 0 0 0 0,1 1-1 0 0,0-1 1 0 0,0 1 0 0 0,0 0 0 0 0,0 0-1 0 0,0-1 1 0 0,0 1 0 0 0,0 5-1 0 0,2-6-69 0 0,-1 1 0 0 0,1-1 0 0 0,0 1-1 0 0,-1-1 1 0 0,1 0 0 0 0,0 0 0 0 0,0 0-1 0 0,1 1 1 0 0,-1-1 0 0 0,0 0 0 0 0,1 0-1 0 0,-1-1 1 0 0,1 1 0 0 0,0 0 0 0 0,-1 0-1 0 0,1-1 1 0 0,0 1 0 0 0,0-1 0 0 0,0 0-1 0 0,0 1 1 0 0,1-1 0 0 0,-1 0 0 0 0,0 0-1 0 0,3 0 1 0 0,4 3 47 0 0,0-1-1 0 0,0 0 1 0 0,1 0 0 0 0,14 1-1 0 0,-15-3-103 0 0,0-1 0 0 0,0-1 0 0 0,0 1 0 0 0,0-2 0 0 0,-1 1 0 0 0,1-1 0 0 0,0 0 0 0 0,-1-1-1 0 0,1 0 1 0 0,-1 0 0 0 0,10-6 0 0 0,9-3 424 0 0,-25 11-377 0 0,0 1 0 0 0,0 0 0 0 0,0-1 1 0 0,0 1-1 0 0,0 0 0 0 0,0 0 1 0 0,0 0-1 0 0,0 0 0 0 0,0 0 1 0 0,0 1-1 0 0,0-1 0 0 0,0 1 1 0 0,0-1-1 0 0,0 1 0 0 0,0 0 1 0 0,0 0-1 0 0,0 0 0 0 0,3 2 1 0 0,37 28 339 0 0,-10-7-133 0 0,-15-15-309 0 0,0-1-1 0 0,1 0 1 0 0,26 7-1 0 0,10-5-2169 0 0,-47-10 1224 0 0,-1 0 0 0 0,1 0 0 0 0,-1 0 0 0 0,1-1 0 0 0,10-2 0 0 0,-3-3-5094 0 0,-7 0 3557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41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74 244 0 0,'0'-2'528'0'0,"0"0"0"0"0,0 0 0 0 0,1 0 0 0 0,-1 0 0 0 0,1 0 0 0 0,-1 0 0 0 0,1 0 0 0 0,-1 1-1 0 0,1-1 1 0 0,0 0 0 0 0,0 0 0 0 0,0 0 0 0 0,0 1 0 0 0,0-1 0 0 0,1 1 0 0 0,-1-1 0 0 0,0 1 0 0 0,3-3 0 0 0,0 1 63 0 0,0 1-1 0 0,0-1 1 0 0,0 1 0 0 0,0 0 0 0 0,1 0 0 0 0,-1 0-1 0 0,8-2 1 0 0,6 0 592 0 0,1 1 0 0 0,37-3 0 0 0,-52 6-853 0 0,300-5 4923 0 0,-198 6-3903 0 0,-102-1-1288 0 0,0 0 0 0 0,0 0 1 0 0,0 0-1 0 0,0 1 0 0 0,0-1 0 0 0,0 1 1 0 0,0 0-1 0 0,-1 0 0 0 0,1 1 0 0 0,0-1 1 0 0,0 1-1 0 0,-1 0 0 0 0,5 2 0 0 0,-5-1-44 0 0,-1-1-1 0 0,0 1 1 0 0,1-1-1 0 0,-1 1 1 0 0,-1 0 0 0 0,1 0-1 0 0,0 0 1 0 0,-1 0-1 0 0,1 0 1 0 0,-1 0-1 0 0,0 1 1 0 0,0-1-1 0 0,0 0 1 0 0,0 0-1 0 0,-1 1 1 0 0,1 5-1 0 0,0 17 109 0 0,0 1 0 0 0,-5 35 0 0 0,2-33 35 0 0,1 0 0 0 0,2 31 0 0 0,12 24 237 0 0,4-1 0 0 0,42 126 1 0 0,-6-24 100 0 0,79 447 1401 0 0,-126-607-1683 0 0,1-1-1 0 0,12 29 1 0 0,-8-23 387 0 0,-11-28-241 0 0,-1 0-327 0 0,-5 7-29 0 0,-7-7-7 0 0,-222-19 0 0 0,135 7 0 0 0,77 6 0 0 0,12 3 0 0 0,0-1 0 0 0,0 1 0 0 0,-16 1 0 0 0,70 2-13273 0 0,-17-7 9932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42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19 688 0 0,'-33'-19'7131'0'0,"24"27"-2479"0"0,9-1-4076 0 0,1 0 0 0 0,1 0 0 0 0,0 0 0 0 0,0 1 0 0 0,0-2 0 0 0,1 1 0 0 0,0 0 0 0 0,0 0 0 0 0,0-1 0 0 0,1 0 0 0 0,0 0 0 0 0,0 0 0 0 0,6 6 0 0 0,2 2 44 0 0,2 0 0 0 0,-1 0 1 0 0,29 20-1 0 0,-21-19-127 0 0,1-1 0 0 0,0-2-1 0 0,1 0 1 0 0,33 12 0 0 0,-39-18-360 0 0,0-1 1 0 0,0 0-1 0 0,0-2 0 0 0,1 0 1 0 0,-1 0-1 0 0,1-2 1 0 0,20 0-1 0 0,-33-2-148 0 0,-1 1 0 0 0,0-1-1 0 0,0 0 1 0 0,1 0 0 0 0,-1-1 0 0 0,0 1 0 0 0,0-1-1 0 0,0 0 1 0 0,0 0 0 0 0,-1 0 0 0 0,1-1 0 0 0,0 1-1 0 0,-1-1 1 0 0,5-4 0 0 0,12-9-22 0 0,-19 15 315 0 0,-2 5-131 0 0,-27 68 715 0 0,-12 32 429 0 0,-26 108 1 0 0,58-186-1014 0 0,5-16-866 0 0,0 0-1 0 0,1 0 1 0 0,0 0-1 0 0,-1 10 1 0 0,9-11-2349 0 0,18-9-7301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42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73 518 396 0 0,'0'0'12761'0'0,"1"-4"-11499"0"0,6-38 2464 0 0,-2 19-2770 0 0,-1 0 1 0 0,-2-1-1 0 0,1-23 0 0 0,-8 2-471 0 0,-1 0 1 0 0,-2 0-1 0 0,-2 1 1 0 0,-28-73-1 0 0,37 114-452 0 0,0-2 28 0 0,-1 0 30 0 0,1 0-1 0 0,-1 0 0 0 0,0 0 1 0 0,0 0-1 0 0,0 0 0 0 0,-1 1 1 0 0,0-1-1 0 0,-5-6 0 0 0,7 10 489 0 0,1 20-54 0 0,0-17-473 0 0,0 1 0 0 0,0 0 0 0 0,0 0 0 0 0,0 0 0 0 0,1 0-1 0 0,-1 0 1 0 0,1-1 0 0 0,0 1 0 0 0,0 0 0 0 0,2 4-1 0 0,4 7 8 0 0,2-1 0 0 0,0 0-1 0 0,1 0 1 0 0,0-1 0 0 0,0-1-1 0 0,2 1 1 0 0,-1-2-1 0 0,1 0 1 0 0,1 0 0 0 0,0-1-1 0 0,0 0 1 0 0,1-1-1 0 0,0-1 1 0 0,0 0 0 0 0,1-1-1 0 0,0-1 1 0 0,0 0-1 0 0,0-1 1 0 0,26 3 0 0 0,-35-6-95 0 0,0-1 0 0 0,0 0 1 0 0,0-1-1 0 0,1 0 0 0 0,-1 0 1 0 0,0 0-1 0 0,0-1 1 0 0,-1 0-1 0 0,1 0 0 0 0,0 0 1 0 0,0-1-1 0 0,-1 1 0 0 0,0-2 1 0 0,1 1-1 0 0,5-5 1 0 0,6-7 445 0 0,0 0 0 0 0,26-30 1 0 0,-43 45-392 0 0,0-1 3 0 0,0 1 0 0 0,1-1-1 0 0,-1 1 1 0 0,0 0 0 0 0,1-1-1 0 0,-1 1 1 0 0,0 0 0 0 0,1 0-1 0 0,-1-1 1 0 0,0 1 0 0 0,1 0-1 0 0,-1 0 1 0 0,1 0 0 0 0,-1-1-1 0 0,1 1 1 0 0,-1 0 0 0 0,0 0-1 0 0,1 0 1 0 0,-1 0 0 0 0,1 0-1 0 0,-1 0 1 0 0,1 0 0 0 0,-1 0-1 0 0,1 0 1 0 0,-1 0 0 0 0,0 0 0 0 0,1 0-1 0 0,-1 0 1 0 0,1 0 0 0 0,0 0-1 0 0,10 13 289 0 0,5 28-150 0 0,-13-30-49 0 0,0-4-361 0 0,1 0-1 0 0,0 0 0 0 0,0 0 1 0 0,0 0-1 0 0,1 0 1 0 0,0-1-1 0 0,0 0 1 0 0,0 0-1 0 0,1 0 0 0 0,0-1 1 0 0,0 0-1 0 0,12 8 1 0 0,-9-8-1328 0 0,1 0 1 0 0,-1 0-1 0 0,1-1 1 0 0,1 0-1 0 0,13 3 1 0 0,1-1-1400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43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5 568 0 0,'8'-5'11678'0'0,"-7"5"-11314"0"0,2 7 5451 0 0,-1 2-5596 0 0,11 45 4144 0 0,0-29-6068 0 0,-11-23 942 0 0,-1 0-1 0 0,1 0 0 0 0,0-1 0 0 0,0 1 1 0 0,0 0-1 0 0,0-1 0 0 0,0 1 0 0 0,4 1 1 0 0,3 1-1713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43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114 313 444 0 0,'-46'-134'5153'0'0,"-12"3"6251"0"0,57 129-11072 0 0,-1 0 0 0 0,1 0 0 0 0,0-1 0 0 0,0 1 0 0 0,0-1 0 0 0,1 1 0 0 0,-1-1 0 0 0,0 1-1 0 0,1-1 1 0 0,0 1 0 0 0,0-1 0 0 0,-1 1 0 0 0,2-4 0 0 0,-1 5-293 0 0,0 0 1 0 0,0 1-1 0 0,0-1 0 0 0,1 1 1 0 0,-1-1-1 0 0,0 1 0 0 0,1-1 0 0 0,-1 1 1 0 0,0-1-1 0 0,1 1 0 0 0,-1-1 0 0 0,0 1 1 0 0,1 0-1 0 0,-1-1 0 0 0,1 1 0 0 0,-1 0 1 0 0,1-1-1 0 0,-1 1 0 0 0,1 0 0 0 0,-1-1 1 0 0,1 1-1 0 0,0 0 0 0 0,22 1-1841 0 0,33 23-5170 0 0,-36-14 4608 0 0</inkml:trace>
  <inkml:trace contextRef="#ctx0" brushRef="#br0" timeOffset="1">464 170 168 0 0,'42'54'10370'0'0,"-33"-42"-8445"0"0,-1 1-1 0 0,10 21 0 0 0,-6-6 120 0 0,-2 1-1 0 0,7 29 0 0 0,1 20-816 0 0,-16-63-3890 0 0,-1-15 2395 0 0,-1 1 0 0 0,0-1 1 0 0,0 0-1 0 0,0 1 0 0 0,0-1 0 0 0,0 0 1 0 0,0 1-1 0 0,0-1 0 0 0,0 0 0 0 0,0 1 1 0 0,0-1-1 0 0,0 1 0 0 0,0-1 0 0 0,0 0 0 0 0,0 1 1 0 0,0-1-1 0 0,0 0 0 0 0,0 1 0 0 0,-1-1 1 0 0,1 0-1 0 0,0 1 0 0 0,0-1 0 0 0,0 0 0 0 0,-3 3-2142 0 0,-6-4 323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43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79 118 76 0 0,'-13'-9'368'0'0,"-31"-27"1953"0"0,41 33-1755 0 0,0 0-1 0 0,1 0 1 0 0,0 0-1 0 0,-1 0 0 0 0,1 0 1 0 0,0 0-1 0 0,-1-5 1 0 0,2 8-388 0 0,1-1 1 0 0,0 0-1 0 0,0 1 1 0 0,-1-1-1 0 0,1 0 1 0 0,0 0-1 0 0,0 1 1 0 0,0-1-1 0 0,0 0 1 0 0,0 0-1 0 0,0 1 1 0 0,0-1-1 0 0,0 0 1 0 0,0 0-1 0 0,1 1 1 0 0,-1-1-1 0 0,0 0 1 0 0,0 1-1 0 0,1-1 1 0 0,-1 0-1 0 0,0 1 1 0 0,1-1-1 0 0,-1 0 1 0 0,1 1-1 0 0,-1-1 1 0 0,1 1-1 0 0,0-2 1 0 0,22-10 2372 0 0,32 3-284 0 0,-54 9-2214 0 0,40-2 693 0 0,1 2 1 0 0,-1 2 0 0 0,0 1 0 0 0,0 2 0 0 0,0 2-1 0 0,-1 2 1 0 0,0 1 0 0 0,0 2 0 0 0,51 24 0 0 0,-75-28-432 0 0,0 1 0 0 0,-1 0 0 0 0,19 15 0 0 0,-29-21-202 0 0,-1 1 0 0 0,1 0 1 0 0,-1 1-1 0 0,0-1 1 0 0,0 1-1 0 0,0 0 0 0 0,0 0 1 0 0,-1 0-1 0 0,0 0 1 0 0,0 1-1 0 0,0-1 0 0 0,-1 1 1 0 0,2 7-1 0 0,-3-11-83 0 0,-1 1 0 0 0,0 0 0 0 0,0 0 0 0 0,0 0 0 0 0,-1-1 0 0 0,1 1 0 0 0,-1 0 0 0 0,1 0 0 0 0,-1-1 0 0 0,0 1 0 0 0,0-1 0 0 0,0 1 0 0 0,0 0-1 0 0,-1-1 1 0 0,1 0 0 0 0,-1 1 0 0 0,1-1 0 0 0,-1 0 0 0 0,0 0 0 0 0,0 0 0 0 0,0 0 0 0 0,-4 3 0 0 0,-1 1-8 0 0,-1-1 0 0 0,1 0 1 0 0,-1 0-1 0 0,0-1 0 0 0,-14 6 0 0 0,-8 1-172 0 0,0-2 0 0 0,-1-1 0 0 0,0-1 0 0 0,-63 5 0 0 0,62-11-1399 0 0,0-1 0 0 0,-49-6 1 0 0,69 3-364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06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85 548 0 0,'0'-4'1027'0'0,"-1"-1"-1"0"0,1 1 1 0 0,-1 0-1 0 0,0-1 1 0 0,0 1-1 0 0,-1 0 1 0 0,-3-8-1 0 0,2 6 1046 0 0,-21-15 779 0 0,17 18-2450 0 0,0 0-1 0 0,0 1 1 0 0,0 0 0 0 0,0 0-1 0 0,0 1 1 0 0,0 0 0 0 0,0 0-1 0 0,-1 1 1 0 0,1 0-1 0 0,0 0 1 0 0,-1 0 0 0 0,1 1-1 0 0,0 0 1 0 0,0 1-1 0 0,-1 0 1 0 0,1 0 0 0 0,-7 3-1 0 0,5-2-62 0 0,0 1-1 0 0,1 0 0 0 0,-1 0 1 0 0,1 1-1 0 0,0 0 0 0 0,0 1 1 0 0,1 0-1 0 0,-1 0 0 0 0,1 0 1 0 0,1 1-1 0 0,-1 0 0 0 0,-8 13 1 0 0,14-19-258 0 0,0 1 1 0 0,0-1-1 0 0,0 1 0 0 0,0 0 1 0 0,0-1-1 0 0,1 1 1 0 0,-1 0-1 0 0,0-1 1 0 0,1 1-1 0 0,0 0 0 0 0,-1 0 1 0 0,1 0-1 0 0,0-1 1 0 0,0 1-1 0 0,0 0 1 0 0,0 0-1 0 0,0 0 1 0 0,0-1-1 0 0,1 1 0 0 0,-1 0 1 0 0,1 0-1 0 0,-1 0 1 0 0,2 1-1 0 0,-1-1 4 0 0,1 0 0 0 0,0 1 0 0 0,-1-1 0 0 0,1 0 1 0 0,0 0-1 0 0,0-1 0 0 0,1 1 0 0 0,-1 0 0 0 0,0-1 0 0 0,1 1 0 0 0,-1-1 0 0 0,0 0 0 0 0,5 2 0 0 0,2 0 70 0 0,0 0 0 0 0,0-1 0 0 0,0 0 0 0 0,0-1 0 0 0,1 0 0 0 0,-1 0 0 0 0,16-1 0 0 0,-18-1-108 0 0,-1 0-1 0 0,1-1 0 0 0,-1 0 0 0 0,0 0 0 0 0,1 0 0 0 0,-1-1 0 0 0,0 0 1 0 0,-1 0-1 0 0,1-1 0 0 0,8-6 0 0 0,-11 8-54 0 0,-1 0 1 0 0,1 0-1 0 0,-1 0 1 0 0,0-1 0 0 0,1 1-1 0 0,-1-1 1 0 0,0 1-1 0 0,-1-1 1 0 0,1 0-1 0 0,0 0 1 0 0,-1 0-1 0 0,0 0 1 0 0,1 0-1 0 0,-1 0 1 0 0,0 0-1 0 0,-1-1 1 0 0,1 1-1 0 0,0 0 1 0 0,-1 0-1 0 0,0-1 1 0 0,0 1-1 0 0,0-6 1 0 0,-1 7-2 0 0,1 0 0 0 0,0 1 0 0 0,-1-1-1 0 0,1 1 1 0 0,-1-1 0 0 0,0 0 0 0 0,1 1 0 0 0,-1-1 0 0 0,0 1 0 0 0,0 0 0 0 0,0-1 0 0 0,0 1 0 0 0,0 0 0 0 0,0-1 0 0 0,-1 1 0 0 0,1 0 0 0 0,0 0-1 0 0,-1 0 1 0 0,1 0 0 0 0,-3-1 0 0 0,0 1-4 0 0,1-1-1 0 0,0 1 1 0 0,-1 1-1 0 0,1-1 1 0 0,-1 0 0 0 0,1 1-1 0 0,-1 0 1 0 0,1 0-1 0 0,-7 0 1 0 0,1 1 6 0 0,0 1 0 0 0,0 0 1 0 0,0 0-1 0 0,1 1 0 0 0,-1 0 0 0 0,-16 8 1 0 0,20-8 51 0 0,-1 1 0 0 0,1-1 1 0 0,0 2-1 0 0,0-1 0 0 0,1 0 1 0 0,-1 1-1 0 0,1 0 1 0 0,0 0-1 0 0,0 0 0 0 0,0 0 1 0 0,-4 10-1 0 0,7-13-17 0 0,1 0 0 0 0,-1-1 0 0 0,0 1 0 0 0,1 0 0 0 0,-1 0 0 0 0,1 0 0 0 0,0 0 0 0 0,-1 0 0 0 0,1 0 0 0 0,0 0 0 0 0,0 0 0 0 0,0 0 0 0 0,1 1 0 0 0,-1-1 0 0 0,0 0 0 0 0,1-1-1 0 0,-1 1 1 0 0,1 0 0 0 0,0 0 0 0 0,0 0 0 0 0,0 0 0 0 0,0 0 0 0 0,0-1 0 0 0,0 1 0 0 0,0 0 0 0 0,0-1 0 0 0,1 1 0 0 0,-1-1 0 0 0,1 1 0 0 0,-1-1 0 0 0,1 0 0 0 0,-1 1 0 0 0,1-1 0 0 0,0 0 0 0 0,0 0 0 0 0,-1 0 0 0 0,1-1 0 0 0,0 1 0 0 0,0 0 0 0 0,3 0 0 0 0,6 3 29 0 0,1 0 0 0 0,0 0 0 0 0,0-2-1 0 0,0 1 1 0 0,1-1 0 0 0,20 0 0 0 0,-29-2-90 0 0,0 0-1 0 0,0 0 1 0 0,1 0-1 0 0,-1-1 1 0 0,0 0-1 0 0,0 0 1 0 0,0 0-1 0 0,0 0 1 0 0,0 0-1 0 0,0-1 1 0 0,0 1-1 0 0,0-1 1 0 0,0 0-1 0 0,-1-1 1 0 0,1 1-1 0 0,-1-1 1 0 0,0 1-1 0 0,1-1 1 0 0,-1 0-1 0 0,0 0 1 0 0,-1 0-1 0 0,1-1 1 0 0,3-4-1 0 0,-6 7 19 0 0,1 0-1 0 0,-1 0 1 0 0,1 0 0 0 0,-1 0-1 0 0,0 0 1 0 0,1 0 0 0 0,-1 0-1 0 0,0 0 1 0 0,1 0 0 0 0,-1 0-1 0 0,0 0 1 0 0,0 0 0 0 0,0 0-1 0 0,0 0 1 0 0,0 0 0 0 0,0 0-1 0 0,-1 0 1 0 0,1 0-1 0 0,0 0 1 0 0,0 0 0 0 0,-1 0-1 0 0,1 0 1 0 0,-1 0 0 0 0,1 0-1 0 0,0 0 1 0 0,-1 0 0 0 0,-1-1-1 0 0,1 0-22 0 0,-1 1 0 0 0,0-1 0 0 0,0 1-1 0 0,-1-1 1 0 0,1 1 0 0 0,0 0 0 0 0,0 0-1 0 0,-1 0 1 0 0,1 0 0 0 0,0 0-1 0 0,-4 0 1 0 0,-1-1-227 0 0,-1 0 1 0 0,1 1-1 0 0,0 1 0 0 0,-1-1 0 0 0,1 1 1 0 0,-1 1-1 0 0,-8 0 0 0 0,-6 7-1982 0 0,19-7 1352 0 0,0 1 1 0 0,0-1-1 0 0,0 1 1 0 0,0 0-1 0 0,0 0 1 0 0,1 0-1 0 0,-1 0 0 0 0,-2 4 1 0 0,-1 4-2081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44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88 80 0 0,'-6'-8'1069'0'0,"1"1"0"0"0,-2 0 0 0 0,1 1 1 0 0,-1-1-1 0 0,0 1 0 0 0,0 0 0 0 0,0 1 0 0 0,-1 0 0 0 0,0 0 1 0 0,0 0-1 0 0,-1 1 0 0 0,1 0 0 0 0,-16-4 0 0 0,20 7-792 0 0,0 0 0 0 0,0 0 0 0 0,-1 0 0 0 0,1 1 0 0 0,0 0 0 0 0,-1 0 0 0 0,1 0 0 0 0,0 0 0 0 0,0 0 0 0 0,-1 1 0 0 0,1 0-1 0 0,0 0 1 0 0,0 0 0 0 0,0 0 0 0 0,0 1 0 0 0,0 0 0 0 0,0 0 0 0 0,0 0 0 0 0,0 0 0 0 0,1 0 0 0 0,-1 1 0 0 0,1-1 0 0 0,0 1 0 0 0,0 0 0 0 0,0 0 0 0 0,0 1 0 0 0,0-1-1 0 0,0 0 1 0 0,1 1 0 0 0,0 0 0 0 0,-3 5 0 0 0,3-5-94 0 0,0 0 1 0 0,1 0-1 0 0,-1 0 0 0 0,1 0 1 0 0,0 1-1 0 0,0-1 0 0 0,0 0 0 0 0,0 1 1 0 0,1-1-1 0 0,0 1 0 0 0,0-1 1 0 0,0 1-1 0 0,1-1 0 0 0,-1 1 0 0 0,1-1 1 0 0,2 8-1 0 0,0-5-9 0 0,0 0 0 0 0,0 0 0 0 0,1-1 0 0 0,0 1-1 0 0,0-1 1 0 0,0 0 0 0 0,1 0 0 0 0,0-1 0 0 0,9 9 0 0 0,-5-6-65 0 0,0-1 1 0 0,1 1-1 0 0,0-2 0 0 0,1 1 1 0 0,-1-1-1 0 0,1-1 1 0 0,0 0-1 0 0,0-1 0 0 0,1 0 1 0 0,0 0-1 0 0,-1-1 0 0 0,19 2 1 0 0,-28-5-128 0 0,1 0 0 0 0,0 0 0 0 0,0 0 1 0 0,0 0-1 0 0,0 0 0 0 0,-1 0 0 0 0,1-1 1 0 0,0 1-1 0 0,0-1 0 0 0,-1 0 0 0 0,1 0 1 0 0,0 0-1 0 0,-1 0 0 0 0,1-1 0 0 0,-1 1 0 0 0,0-1 1 0 0,1 1-1 0 0,-1-1 0 0 0,0 0 0 0 0,0 0 1 0 0,0 0-1 0 0,0 0 0 0 0,3-4 0 0 0,-4 3 5 0 0,1 0 0 0 0,-1 0-1 0 0,0 0 1 0 0,-1 0-1 0 0,1 0 1 0 0,0-1-1 0 0,-1 1 1 0 0,0 0 0 0 0,0 0-1 0 0,0 0 1 0 0,0-1-1 0 0,0 1 1 0 0,-1 0 0 0 0,1 0-1 0 0,-1 0 1 0 0,0 0-1 0 0,0 0 1 0 0,0 0 0 0 0,0 0-1 0 0,-1 0 1 0 0,-1-3-1 0 0,-2-3-18 0 0,-1 0-1 0 0,0 1 1 0 0,-1 0-1 0 0,0 0 0 0 0,0 1 1 0 0,0-1-1 0 0,-1 2 1 0 0,0-1-1 0 0,-1 1 1 0 0,1 0-1 0 0,-16-7 0 0 0,11 7-645 0 0,0 0 0 0 0,0 1 0 0 0,-16-4-1 0 0,17 6-1637 0 0,1 0 0 0 0,-1 2 0 0 0,-21-2-1 0 0,25 3-614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44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10 172 0 0,'0'-1'258'0'0,"0"1"0"0"0,0 0 1 0 0,0-1-1 0 0,0 1 0 0 0,1-1 0 0 0,-1 1 0 0 0,0-1 1 0 0,0 1-1 0 0,1 0 0 0 0,-1-1 0 0 0,0 1 0 0 0,0 0 1 0 0,1-1-1 0 0,-1 1 0 0 0,0 0 0 0 0,1-1 0 0 0,-1 1 1 0 0,1 0-1 0 0,-1-1 0 0 0,0 1 0 0 0,1 0 0 0 0,-1 0 1 0 0,1 0-1 0 0,-1 0 0 0 0,1-1 0 0 0,-1 1 0 0 0,0 0 1 0 0,1 0-1 0 0,-1 0 0 0 0,1 0 0 0 0,-1 0 0 0 0,1 0 1 0 0,0 0-1 0 0,7 14 2872 0 0,-1 24-228 0 0,-9 29 617 0 0,0-45-2525 0 0,1 1 0 0 0,1 0 0 0 0,1-1 0 0 0,1 1 0 0 0,8 35 0 0 0,-9-53-824 0 0,1 0 0 0 0,0 1 0 0 0,1-1-1 0 0,-1 0 1 0 0,1 0 0 0 0,0 0 0 0 0,0 0 0 0 0,1-1-1 0 0,0 1 1 0 0,-1-1 0 0 0,1 0 0 0 0,1 0-1 0 0,7 6 1 0 0,-4-5 10 0 0,0-1 0 0 0,1 1 0 0 0,-1-1 0 0 0,1 0 0 0 0,0-1 0 0 0,0 0 0 0 0,15 2 0 0 0,9 0 260 0 0,0-2 0 0 0,0-2 0 0 0,55-4-1 0 0,-81 3-353 0 0,71-8-385 0 0,-77 8-171 0 0,34-3-3912 0 0,-9 1-4332 0 0,-13 2 5924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45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16 315 688 0 0,'12'-19'14189'0'0,"-11"21"-13777"0"0,-1 1-1 0 0,1-1 0 0 0,0 0 0 0 0,-1 1 1 0 0,1-1-1 0 0,-1 1 0 0 0,1-1 0 0 0,-1 1 1 0 0,0-1-1 0 0,0 1 0 0 0,0-1 1 0 0,-1 1-1 0 0,1-1 0 0 0,-2 5 0 0 0,-14 42 2747 0 0,3-7 1885 0 0,14-45-4838 0 0,9-18-40 0 0,-2 0-1 0 0,0 0 1 0 0,-1-1-1 0 0,5-31 1 0 0,1 0-64 0 0,36-164 108 0 0,-49 216-212 0 0,0 0-1 0 0,0 1 1 0 0,0-1 0 0 0,0 1 0 0 0,0-1 0 0 0,0 0-1 0 0,0 1 1 0 0,0-1 0 0 0,0 1 0 0 0,1-1 0 0 0,-1 0-1 0 0,0 1 1 0 0,0-1 0 0 0,1 1 0 0 0,-1-1 0 0 0,0 1-1 0 0,0-1 1 0 0,1 1 0 0 0,-1-1 0 0 0,1 1 0 0 0,-1-1-1 0 0,1 1 1 0 0,-1-1 0 0 0,0 1 0 0 0,1 0 0 0 0,-1-1-1 0 0,1 1 1 0 0,0 0 0 0 0,-1-1 0 0 0,1 1 0 0 0,-1 0-1 0 0,1 0 1 0 0,-1 0 0 0 0,1-1 0 0 0,0 1 0 0 0,-1 0-1 0 0,1 0 1 0 0,0 0 0 0 0,-1 0 0 0 0,1 0 0 0 0,-1 0-1 0 0,1 0 1 0 0,0 0 0 0 0,-1 0 0 0 0,1 1 0 0 0,-1-1-1 0 0,1 0 1 0 0,0 0 0 0 0,-1 0 0 0 0,1 1 0 0 0,-1-1-1 0 0,1 0 1 0 0,-1 1 0 0 0,1-1 0 0 0,-1 0 0 0 0,1 1-1 0 0,-1-1 1 0 0,1 1 0 0 0,0 0 0 0 0,27 36-34 0 0,-23-29 30 0 0,67 105 10 0 0,44 60-479 0 0,-106-161 179 0 0,1 0 0 0 0,0-1 0 0 0,0-1 0 0 0,1 0 0 0 0,17 11 0 0 0,-22-16 9 0 0,1-1 0 0 0,-1 0 0 0 0,1 0 0 0 0,0-1 0 0 0,0 0 0 0 0,0 0 0 0 0,0-1 1 0 0,1 0-1 0 0,-1-1 0 0 0,16 2 0 0 0,-22-3 25 0 0,1-1 69 0 0,8-1 40 0 0,-8 1 36 0 0,-11-2 172 0 0,-13-5 103 0 0,-1 1 0 0 0,-1 1-1 0 0,1 1 1 0 0,-33-3 0 0 0,-100-3 1063 0 0,101 13 375 0 0,34-1-3702 0 0,-1 0-6811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46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20 416 0 0,'-1'-1'343'0'0,"1"-1"-1"0"0,-1 1 1 0 0,1-1-1 0 0,-1 1 0 0 0,0-1 1 0 0,0 1-1 0 0,0 0 1 0 0,0-1-1 0 0,0 1 1 0 0,0 0-1 0 0,0 0 1 0 0,0-1-1 0 0,-2 0 1 0 0,3 2-202 0 0,0 0 1 0 0,-1 1 0 0 0,1-1-1 0 0,0 0 1 0 0,-1 0 0 0 0,1 0-1 0 0,0 0 1 0 0,-1 1-1 0 0,1-1 1 0 0,0 0 0 0 0,-1 0-1 0 0,1 1 1 0 0,0-1-1 0 0,0 0 1 0 0,-1 0 0 0 0,1 1-1 0 0,0-1 1 0 0,0 0-1 0 0,0 1 1 0 0,-1-1 0 0 0,1 0-1 0 0,0 1 1 0 0,0-1-1 0 0,0 0 1 0 0,0 1 0 0 0,0-1-1 0 0,0 0 1 0 0,0 1 0 0 0,0-1-1 0 0,0 1 1 0 0,0-1-1 0 0,0 0 1 0 0,0 1 0 0 0,-2 51 5331 0 0,2-40-6041 0 0,-2 59 2218 0 0,0 133 434 0 0,10-159-4200 0 0,2-18-3387 0 0,-5-19 3610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47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26 382 56 0 0,'-4'-6'498'0'0,"1"-1"0"0"0,0 0 0 0 0,0 1 0 0 0,0-1 0 0 0,1 0 0 0 0,0 0 0 0 0,0-1 1 0 0,1 1-1 0 0,0 0 0 0 0,0-1 0 0 0,1 1 0 0 0,0 0 0 0 0,1-14 0 0 0,1 11-16 0 0,1 0 0 0 0,0 0-1 0 0,1 0 1 0 0,-1 0 0 0 0,2 0 0 0 0,0 1 0 0 0,0 0-1 0 0,0 0 1 0 0,9-10 0 0 0,-2 5-48 0 0,0 0-1 0 0,2 0 1 0 0,-1 1-1 0 0,2 1 1 0 0,-1 0 0 0 0,2 1-1 0 0,0 1 1 0 0,0 0-1 0 0,1 1 1 0 0,0 1-1 0 0,0 1 1 0 0,1 0-1 0 0,0 1 1 0 0,19-3 0 0 0,-25 6-203 0 0,1 1 0 0 0,-1 1 0 0 0,1 0 0 0 0,-1 1 0 0 0,1 0 0 0 0,-1 1 0 0 0,1 0 0 0 0,-1 1 0 0 0,22 6 0 0 0,-25-5-97 0 0,-1 1-1 0 0,1 0 0 0 0,0 0 0 0 0,-1 1 0 0 0,0 0 0 0 0,0 0 0 0 0,0 1 0 0 0,-1 0 0 0 0,0 0 0 0 0,0 1 0 0 0,0 0 0 0 0,-1 0 0 0 0,10 15 0 0 0,-11-14-37 0 0,-1 1-1 0 0,0 0 1 0 0,0 0 0 0 0,-1 0-1 0 0,0 0 1 0 0,0 0 0 0 0,-1 1-1 0 0,-1-1 1 0 0,1 1 0 0 0,-2 0 0 0 0,1-1-1 0 0,-1 1 1 0 0,0 0 0 0 0,-1-1-1 0 0,-1 1 1 0 0,1-1 0 0 0,-1 1-1 0 0,-1-1 1 0 0,0 0 0 0 0,0 0-1 0 0,-6 11 1 0 0,2-4-149 0 0,-1-1 1 0 0,-1 0-1 0 0,0-1 0 0 0,-1 0 0 0 0,0 0 1 0 0,-2-1-1 0 0,1 0 0 0 0,-1-1 0 0 0,-1-1 1 0 0,0 0-1 0 0,-16 10 0 0 0,8-8-554 0 0,-1-1 0 0 0,-29 11 0 0 0,50-23 436 0 0,6 2-34 0 0,109 34 793 0 0,-79-27-63 0 0,-1 1 0 0 0,0 2-1 0 0,0 1 1 0 0,49 28 0 0 0,-55-25-2827 0 0,-10-10-5946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47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48 132 0 0,'-3'-5'578'0'0,"0"1"0"0"0,0-1 0 0 0,0 1 0 0 0,-1 1 0 0 0,0-1 0 0 0,1 0 0 0 0,-1 1 0 0 0,-1-1 0 0 0,-7-4 0 0 0,9 7-300 0 0,1 1 0 0 0,-1-1 0 0 0,1 1 0 0 0,-1-1 0 0 0,1 1 0 0 0,-1 0 0 0 0,1 0 0 0 0,-1 0 0 0 0,1 0 0 0 0,-1 1 0 0 0,1-1 0 0 0,-1 0 0 0 0,1 1 0 0 0,0 0 0 0 0,-1 0 0 0 0,1 0 0 0 0,0 0 0 0 0,-1 0 0 0 0,1 0 0 0 0,0 0 0 0 0,0 1 0 0 0,0-1 0 0 0,-2 3 0 0 0,-2 1 95 0 0,0-1 0 0 0,0 2 0 0 0,1-1 0 0 0,0 1 0 0 0,0 0 0 0 0,0 0 0 0 0,0 0 0 0 0,1 1-1 0 0,0-1 1 0 0,1 1 0 0 0,0 0 0 0 0,0 0 0 0 0,0 0 0 0 0,1 1 0 0 0,0-1 0 0 0,0 1 0 0 0,1-1-1 0 0,0 1 1 0 0,0 0 0 0 0,1-1 0 0 0,0 1 0 0 0,0 0 0 0 0,0-1 0 0 0,1 1 0 0 0,3 11-1 0 0,-2-12-167 0 0,0 1 0 0 0,1-1 0 0 0,-1 0 0 0 0,2 0-1 0 0,-1 0 1 0 0,1 0 0 0 0,0-1 0 0 0,0 1 0 0 0,0-1-1 0 0,1 0 1 0 0,0 0 0 0 0,1 0 0 0 0,-1-1-1 0 0,1 0 1 0 0,0 0 0 0 0,0-1 0 0 0,1 1 0 0 0,-1-1-1 0 0,1 0 1 0 0,0-1 0 0 0,0 0 0 0 0,0 0-1 0 0,0-1 1 0 0,1 1 0 0 0,10 0 0 0 0,-4-1-54 0 0,0-1 0 0 0,0 0 0 0 0,0-2-1 0 0,0 1 1 0 0,-1-2 0 0 0,23-4 0 0 0,-26 4-748 0 0,0-1 0 0 0,0 0 0 0 0,-1-1-1 0 0,1 0 1 0 0,-1 0 0 0 0,0-1 0 0 0,0 0-1 0 0,-1-1 1 0 0,14-10 0 0 0,-20 13-503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48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34 364 0 0,'-21'2'231'0'0,"-11"-5"17372"0"0,56-5-15040 0 0,22-5 218 0 0,-21 6-4174 0 0,-24 7 776 0 0,13-4-1329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48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78 160 444 0 0,'-26'-10'2508'0'0,"21"8"-1373"0"0,0 0 0 0 0,0 1 0 0 0,0-2 0 0 0,0 1 0 0 0,0-1 0 0 0,1 1 0 0 0,-1-1 0 0 0,-5-5 0 0 0,10 8-972 0 0,0 0 0 0 0,0-1 0 0 0,-1 1 0 0 0,1 0 0 0 0,0-1 0 0 0,0 1 0 0 0,0 0 0 0 0,0-1 0 0 0,-1 1 1 0 0,1 0-1 0 0,0-1 0 0 0,0 1 0 0 0,0 0 0 0 0,0-1 0 0 0,0 1 0 0 0,0 0 0 0 0,0-1 0 0 0,0 1 1 0 0,0-1-1 0 0,0 1 0 0 0,0 0 0 0 0,0-1 0 0 0,0 1 0 0 0,0 0 0 0 0,0-1 0 0 0,0 1 0 0 0,1 0 0 0 0,-1-1 1 0 0,0 1-1 0 0,0 0 0 0 0,0-1 0 0 0,1 1 0 0 0,12-12 1504 0 0,16-3-530 0 0,2 3-158 0 0,0 2 1 0 0,1 1-1 0 0,55-8 1 0 0,101 0-2875 0 0,-21 3-7438 0 0,-121 7 6923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48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0 484 0 0,'-18'5'1461'0'0,"1"0"0"0"0,0 1 0 0 0,0 1 0 0 0,1 1 1 0 0,0 0-1 0 0,0 1 0 0 0,-19 15 0 0 0,27-19-877 0 0,1 1 0 0 0,0 1 0 0 0,0-1 1 0 0,1 1-1 0 0,0 0 0 0 0,0 1 0 0 0,0 0 0 0 0,1-1 0 0 0,0 2 0 0 0,1-1 1 0 0,0 0-1 0 0,0 1 0 0 0,1 0 0 0 0,0 0 0 0 0,-3 17 0 0 0,5-23-382 0 0,1 0 1 0 0,0 1-1 0 0,-1-1 0 0 0,2 1 0 0 0,-1-1 0 0 0,0 0 0 0 0,1 1 0 0 0,-1-1 0 0 0,1 1 0 0 0,0-1 0 0 0,0 0 1 0 0,0 0-1 0 0,1 0 0 0 0,-1 0 0 0 0,1 0 0 0 0,0 0 0 0 0,0 0 0 0 0,3 4 0 0 0,-1-3-22 0 0,-1-1 1 0 0,1 0-1 0 0,0 1 0 0 0,1-1 0 0 0,-1 0 1 0 0,1-1-1 0 0,-1 1 0 0 0,1-1 0 0 0,0 0 0 0 0,-1 0 1 0 0,9 1-1 0 0,-6-1-119 0 0,-1 0 1 0 0,1-1 0 0 0,0 0-1 0 0,0-1 1 0 0,0 1 0 0 0,0-1-1 0 0,0-1 1 0 0,0 1 0 0 0,0-1-1 0 0,0 0 1 0 0,0-1 0 0 0,0 0-1 0 0,-1 0 1 0 0,1 0 0 0 0,-1-1-1 0 0,1 0 1 0 0,-1 0 0 0 0,9-7-1 0 0,-13 9-70 0 0,0-1-1 0 0,0 1 1 0 0,0-1 0 0 0,0 0-1 0 0,-1 0 1 0 0,1 1-1 0 0,-1-1 1 0 0,1 0-1 0 0,-1 0 1 0 0,0-1-1 0 0,0 1 1 0 0,0 0-1 0 0,0 0 1 0 0,0 0 0 0 0,0-1-1 0 0,-1 1 1 0 0,1-1-1 0 0,-1 1 1 0 0,1 0-1 0 0,-1-1 1 0 0,0 1-1 0 0,0-1 1 0 0,0 1 0 0 0,0 0-1 0 0,-1-1 1 0 0,1 1-1 0 0,-1-1 1 0 0,1 1-1 0 0,-1 0 1 0 0,0-1-1 0 0,0 1 1 0 0,0 0 0 0 0,0 0-1 0 0,0 0 1 0 0,-1 0-1 0 0,1 0 1 0 0,-1 0-1 0 0,1 0 1 0 0,-1 0-1 0 0,0 0 1 0 0,-3-2 0 0 0,-3-3-35 0 0,1 1 0 0 0,-2 0 0 0 0,1 0 0 0 0,-1 1 0 0 0,1 0 0 0 0,-2 0 1 0 0,1 1-1 0 0,-18-6 0 0 0,13 6-228 0 0,-1 1 0 0 0,1 0 0 0 0,-22-1 0 0 0,31 4-478 0 0,0 0 0 0 0,0 1-1 0 0,-1-1 1 0 0,1 1-1 0 0,0 0 1 0 0,0 0 0 0 0,-9 4-1 0 0,8-1-4420 0 0,4-2 4266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49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1 392 0 0,'0'0'2942'0'0,"12"6"2748"0"0,0 0 1313 0 0,85 63 1942 0 0,-68-46-6227 0 0,57 33 0 0 0,-82-54-3067 0 0,1 0 0 0 0,-1 0 0 0 0,1-1 0 0 0,0 0 0 0 0,0 0 0 0 0,0 0 0 0 0,-1 0 0 0 0,10-1 0 0 0,21-3-9098 0 0,-21 0 6392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07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35 652 0 0,'-1'-1'258'0'0,"0"1"1"0"0,0 0-1 0 0,1-1 0 0 0,-1 1 1 0 0,0-1-1 0 0,1 0 0 0 0,-1 1 1 0 0,1-1-1 0 0,-1 1 0 0 0,0-1 1 0 0,1 0-1 0 0,0 0 0 0 0,-1 1 1 0 0,1-1-1 0 0,-1 0 0 0 0,1 0 1 0 0,0 1-1 0 0,-1-1 0 0 0,1-1 0 0 0,0 1-24 0 0,0 1 0 0 0,0-1 0 0 0,0 1-1 0 0,1-1 1 0 0,-1 0 0 0 0,0 1-1 0 0,0-1 1 0 0,1 1 0 0 0,-1-1-1 0 0,0 1 1 0 0,1 0 0 0 0,-1-1 0 0 0,0 1-1 0 0,1-1 1 0 0,-1 1 0 0 0,0 0-1 0 0,1-1 1 0 0,-1 1 0 0 0,1 0-1 0 0,-1-1 1 0 0,2 1 0 0 0,1-2 381 0 0,0 1 1 0 0,1-1-1 0 0,-1 1 0 0 0,1 0 1 0 0,-1 0-1 0 0,1 1 0 0 0,5-1 1 0 0,117-1 3785 0 0,66 13-2394 0 0,-137-7-1563 0 0,807 28 3642 0 0,-384-23-2434 0 0,-161-3-576 0 0,285-4 1593 0 0,-593-2-2620 0 0,-8 0-38 0 0,1 0-1 0 0,-1 1 1 0 0,1-1 0 0 0,-1 0 0 0 0,1 0 0 0 0,-1 0 0 0 0,1 0 0 0 0,-1 0 0 0 0,1 0 0 0 0,-1-1 0 0 0,0 1 0 0 0,1 0 0 0 0,-1-1 0 0 0,1 1 0 0 0,-1-1 0 0 0,0 0 0 0 0,1 1 0 0 0,-1-1 0 0 0,0 0-1 0 0,0 0 1 0 0,1 0 0 0 0,0-1 0 0 0,-2 1-95 0 0,19-9-5185 0 0,3 9-3591 0 0,-15 1 7418 0 0,4 0-1448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49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0 466 12 0 0,'15'-29'18954'0'0,"-18"47"-18407"0"0,3-15-359 0 0,-1 1 0 0 0,1-1 0 0 0,-1 0 0 0 0,1 1 1 0 0,0-1-1 0 0,0 0 0 0 0,1 1 0 0 0,-1-1 0 0 0,1 0 0 0 0,0 1 0 0 0,0-1 0 0 0,0 0 0 0 0,0 0 0 0 0,0 0 0 0 0,1 0 0 0 0,-1 0 0 0 0,1 0 1 0 0,0 0-1 0 0,0 0 0 0 0,0-1 0 0 0,0 1 0 0 0,0-1 0 0 0,1 1 0 0 0,-1-1 0 0 0,1 0 0 0 0,-1 0 0 0 0,1 0 0 0 0,0 0 0 0 0,0 0 1 0 0,0-1-1 0 0,0 0 0 0 0,0 1 0 0 0,0-1 0 0 0,1 0 0 0 0,5 1 0 0 0,2 0 30 0 0,0 0 0 0 0,0 0 1 0 0,0-1-1 0 0,0 0 0 0 0,1-1 0 0 0,-1 0 0 0 0,0-1 1 0 0,0 0-1 0 0,11-4 0 0 0,-8 1-89 0 0,-1-1-1 0 0,1-1 1 0 0,-2 0 0 0 0,1-1-1 0 0,22-16 1 0 0,22-12 190 0 0,-54 34-311 0 0,-1 0 0 0 0,1 0 0 0 0,0 1 1 0 0,-1-1-1 0 0,1 1 0 0 0,0 0 1 0 0,0-1-1 0 0,0 1 0 0 0,-1 1 0 0 0,1-1 1 0 0,0 0-1 0 0,0 1 0 0 0,4 0 0 0 0,43 16-1137 0 0,-12-4-2626 0 0,-2-4-3426 0 0,-19-8 4163 0 0</inkml:trace>
  <inkml:trace contextRef="#ctx0" brushRef="#br0" timeOffset="1">540 342 388 0 0,'-144'-184'7542'0'0,"41"66"1877"0"0,99 114-9003 0 0,3 4-256 0 0,1-1 0 0 0,-1 0 0 0 0,0 1 0 0 0,0-1 0 0 0,0 0 0 0 0,0 0 0 0 0,1 0 0 0 0,-1 0 0 0 0,0 1 0 0 0,1-1 0 0 0,-1 0 0 0 0,0 0 0 0 0,1-1 0 0 0,-1 1 0 0 0,1 0 0 0 0,0 0 0 0 0,-1 0 0 0 0,1 0 0 0 0,0 0 0 0 0,0 0 0 0 0,0 0 0 0 0,0-1 0 0 0,0 1 0 0 0,0 0 0 0 0,0 0 0 0 0,0 0 0 0 0,1-3 0 0 0,0 4-202 0 0,0-1-1 0 0,1 0 1 0 0,-1 0-1 0 0,1 1 1 0 0,-1-1-1 0 0,1 1 1 0 0,0 0-1 0 0,-1-1 1 0 0,1 1-1 0 0,-1 0 0 0 0,1 0 1 0 0,0 0-1 0 0,-1 0 1 0 0,1 0-1 0 0,-1 0 1 0 0,1 1-1 0 0,0-1 1 0 0,2 1-1 0 0,70 16-7182 0 0,-48-10 4786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49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1 400 0 0,'30'68'6345'0'0,"-21"-45"-4899"0"0,2-1 0 0 0,0 1 1 0 0,1-2-1 0 0,17 24 0 0 0,0-9 963 0 0,1-2 0 0 0,3 0 0 0 0,55 44 0 0 0,-86-77-2233 0 0,-1 1 1 0 0,1 0-1 0 0,0-1 0 0 0,0 0 1 0 0,0 1-1 0 0,0-1 0 0 0,0 0 1 0 0,1 0-1 0 0,-1 0 0 0 0,0 0 0 0 0,0-1 1 0 0,1 1-1 0 0,-1-1 0 0 0,0 1 1 0 0,1-1-1 0 0,-1 0 0 0 0,1 0 1 0 0,-1 0-1 0 0,1 0 0 0 0,-1 0 0 0 0,0 0 1 0 0,5-2-1 0 0,-5 1-92 0 0,0-1 0 0 0,0 1 0 0 0,0-1-1 0 0,0 1 1 0 0,0-1 0 0 0,-1 0 0 0 0,1 0 0 0 0,0 0 0 0 0,-1 0-1 0 0,0 0 1 0 0,1 0 0 0 0,-1 0 0 0 0,0-1 0 0 0,0 1 0 0 0,0 0-1 0 0,-1-1 1 0 0,1 1 0 0 0,0-1 0 0 0,-1 1 0 0 0,0 0 0 0 0,1-1 0 0 0,-1-3-1 0 0,16-178 1116 0 0,-15 182-1360 0 0,-1 0-1 0 0,0 0 0 0 0,1 1 1 0 0,-1-1-1 0 0,1 0 1 0 0,-1 0-1 0 0,1 0 0 0 0,0 1 1 0 0,0-1-1 0 0,0 0 1 0 0,0 1-1 0 0,0-1 1 0 0,0 1-1 0 0,0-1 0 0 0,1 1 1 0 0,-1 0-1 0 0,1-1 1 0 0,-1 1-1 0 0,1 0 0 0 0,-1 0 1 0 0,1 0-1 0 0,-1 0 1 0 0,1 0-1 0 0,0 1 1 0 0,2-2-1 0 0,3 0-1078 0 0,1 0 0 0 0,-1 1 0 0 0,0 0 0 0 0,0 0-1 0 0,8 1 1 0 0,-6 0-1045 0 0,10-2-609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50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60 0 0,'5'21'2943'0'0,"29"130"12067"0"0,-25-111-4906 0 0,-8-47-9752 0 0,12-287 2037 0 0,-13 292-2188 0 0,9 13-176 0 0,0 1 0 0 0,-1 1-1 0 0,0-1 1 0 0,11 25 0 0 0,11 17 23 0 0,-18-35-223 0 0,2-1 0 0 0,0 0 0 0 0,1-1 0 0 0,1-1 0 0 0,1 0 0 0 0,0-1 0 0 0,1-1 0 0 0,0-1 0 0 0,1 0 0 0 0,1-2 0 0 0,0 0 0 0 0,0-1 0 0 0,1-1 0 0 0,0-1 0 0 0,26 7 0 0 0,-13-16-965 0 0,-31 0 1007 0 0,-3 1 125 0 0,1-1 0 0 0,-1 1-1 0 0,0-1 1 0 0,0 1 0 0 0,0-1 0 0 0,0 1 0 0 0,0-1 0 0 0,0 1 0 0 0,0-1-1 0 0,0 1 1 0 0,0-1 0 0 0,0 1 0 0 0,0-1 0 0 0,0 1 0 0 0,0 0 0 0 0,-1-1-1 0 0,1 1 1 0 0,0-1 0 0 0,0 1 0 0 0,0-1 0 0 0,-1 1 0 0 0,1-1 0 0 0,0 1 0 0 0,0 0-1 0 0,-1-1 1 0 0,1 1 0 0 0,0 0 0 0 0,-1-1 0 0 0,-9-5 12 0 0,1 0 1 0 0,-1 1 0 0 0,-1 0 0 0 0,1 0-1 0 0,0 1 1 0 0,-1 1 0 0 0,0 0-1 0 0,0 0 1 0 0,-16-1 0 0 0,-106-6 174 0 0,130 10-173 0 0,-113 2 369 0 0,102-1-875 0 0,0 1-1 0 0,-1 1 1 0 0,1 0-1 0 0,0 1 1 0 0,-23 9-1 0 0,32-7-2810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51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8 0 0,'-2'0'13379'0'0,"3"14"-9799"0"0,0 30-1528 0 0,-7-4-268 0 0,2-10 116 0 0,-2 43 0 0 0,6-65-1615 0 0,1 0 0 0 0,-1 0 0 0 0,1 0 0 0 0,0-1 0 0 0,1 1 0 0 0,0 0 0 0 0,0-1-1 0 0,1 1 1 0 0,0-1 0 0 0,5 11 0 0 0,-5-14-227 0 0,0 0 1 0 0,0 0-1 0 0,0-1 0 0 0,1 1 1 0 0,-1-1-1 0 0,1 0 0 0 0,0 0 0 0 0,0 0 1 0 0,0-1-1 0 0,0 1 0 0 0,0-1 1 0 0,1 0-1 0 0,-1 0 0 0 0,1 0 0 0 0,-1-1 1 0 0,1 0-1 0 0,0 0 0 0 0,-1 0 0 0 0,1 0 1 0 0,0-1-1 0 0,0 1 0 0 0,7-2 1 0 0,11 0-1319 0 0,0-2 1 0 0,-1-1 0 0 0,36-10-1 0 0,-17 4-3190 0 0,-19 6 1183 0 0,1-2 469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51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12 548 0 0,'-1'-1'275'0'0,"0"0"1"0"0,0 0-1 0 0,0 0 0 0 0,0 0 1 0 0,0 0-1 0 0,-1 0 0 0 0,1 0 1 0 0,0 1-1 0 0,-1-1 0 0 0,1 1 0 0 0,0-1 1 0 0,-1 1-1 0 0,1 0 0 0 0,-1-1 1 0 0,1 1-1 0 0,-1 0 0 0 0,1 0 1 0 0,-1 0-1 0 0,1 0 0 0 0,-1 0 1 0 0,1 0-1 0 0,-1 0 0 0 0,-1 1 0 0 0,0 1 140 0 0,-1-1-1 0 0,1 1 0 0 0,0-1 0 0 0,0 1 1 0 0,0 0-1 0 0,1 0 0 0 0,-1 0 0 0 0,0 1 0 0 0,-4 4 1 0 0,-1 3 602 0 0,1 0-1 0 0,-1 0 1 0 0,2 1 0 0 0,-10 19 0 0 0,12-22-422 0 0,1 1-1 0 0,0-1 0 0 0,0 1 1 0 0,0 0-1 0 0,1-1 0 0 0,1 1 1 0 0,0 0-1 0 0,-1 17 1 0 0,3-22-453 0 0,-1 0 1 0 0,1 0 0 0 0,-1-1 0 0 0,1 1 0 0 0,0 0 0 0 0,1-1-1 0 0,-1 1 1 0 0,1-1 0 0 0,-1 1 0 0 0,1-1 0 0 0,0 0 0 0 0,0 0-1 0 0,0 0 1 0 0,1 0 0 0 0,-1 0 0 0 0,1 0 0 0 0,0-1 0 0 0,0 1-1 0 0,-1-1 1 0 0,2 0 0 0 0,-1 1 0 0 0,0-2 0 0 0,0 1 0 0 0,5 2-1 0 0,5 1-56 0 0,-1 0 0 0 0,1-1 0 0 0,1 0 0 0 0,-1-1 0 0 0,0-1 0 0 0,1 0 1 0 0,-1-1-1 0 0,1 0 0 0 0,25-2 0 0 0,40-11-2862 0 0,1-7-5164 0 0,-72 17 5365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51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24 32 0 0,'-25'-2'14425'0'0,"35"1"-14415"0"0,47-7 5287 0 0,-17 2-4549 0 0,-2-1-8866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52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54 728 0 0,'-11'-4'731'0'0,"-26"-9"2775"0"0,2-3 8919 0 0,51 9-9694 0 0,-2 4-1827 0 0,1 1 1 0 0,-1 0 0 0 0,1 1 0 0 0,0 1 0 0 0,20 2 0 0 0,4-1 35 0 0,17-1-540 0 0,33 1-2373 0 0,2-6-6319 0 0,-47 1 5440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52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1 220 0 0,'1'11'7102'0'0,"-7"6"-6954"0"0,4-14 705 0 0,-11 32 3518 0 0,-1 0 0 0 0,-3-1 0 0 0,-30 49 0 0 0,41-78-1053 0 0,14-21-2754 0 0,-7 14-573 0 0,1 0 0 0 0,-1-1 1 0 0,1 1-1 0 0,-1 0 0 0 0,1 0 1 0 0,0 0-1 0 0,0 1 0 0 0,0-1 1 0 0,0 0-1 0 0,0 1 0 0 0,1-1 1 0 0,-1 1-1 0 0,0 0 0 0 0,1-1 1 0 0,-1 1-1 0 0,1 0 0 0 0,-1 1 1 0 0,1-1-1 0 0,3 0 0 0 0,6 2 110 0 0,-1 1 0 0 0,0 1 1 0 0,-1 0-1 0 0,1 1 0 0 0,0 0 0 0 0,-1 0 0 0 0,17 10 0 0 0,7 3 127 0 0,122 41 826 0 0,-136-52-1030 0 0,0 0 0 0 0,1-2 0 0 0,0-1 0 0 0,-1-1 0 0 0,42 0 0 0 0,-60-2-68 0 0,1 0 0 0 0,-1 0 0 0 0,1 0-1 0 0,-1-1 1 0 0,0 1 0 0 0,1-1 0 0 0,-1 1-1 0 0,0-1 1 0 0,0 0 0 0 0,0 0 0 0 0,1 0-1 0 0,-1 0 1 0 0,0-1 0 0 0,0 1 0 0 0,0 0 0 0 0,-1-1-1 0 0,1 1 1 0 0,0-1 0 0 0,0 0 0 0 0,1-2-1 0 0,-2 2 1 0 0,0-1-1 0 0,1 0 1 0 0,-1 0-1 0 0,0 0 1 0 0,-1 0-1 0 0,1 0 1 0 0,0 0-1 0 0,-1 0 1 0 0,0 0-1 0 0,1 0 0 0 0,-1 0 1 0 0,-1 0-1 0 0,1-5 1 0 0,-4-9-78 0 0,0 0 0 0 0,-1 1 0 0 0,0-1 1 0 0,-12-22-1 0 0,12 28 80 0 0,-6-14-104 0 0,6 14-1381 0 0,-1-1 0 0 0,-5-23 0 0 0,21 26-6881 0 0,-1 6 5597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52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56 0 0,'0'0'896'0'0,"21"4"8116"0"0,-16 2-7980 0 0,1 1 1 0 0,-1-1-1 0 0,0 1 0 0 0,0 0 0 0 0,-1 0 0 0 0,0 0 0 0 0,4 11 1 0 0,20 57 2423 0 0,-26-70-3148 0 0,11 46 1675 0 0,5 12-250 0 0,-1-27-5499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53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85 344 0 0,'-11'-2'604'0'0,"-30"-9"3098"0"0,16 1 2138 0 0,22 4-836 0 0,10 0-3320 0 0,9-1-310 0 0,24-3 777 0 0,1 1-1 0 0,75-6 0 0 0,81 7 448 0 0,-22 9-1343 0 0,-79 1-4394 0 0,0-2-6809 0 0,-70-2 7244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0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47 612 0 0,'-14'-21'6157'0'0,"9"18"-5380"0"0,0 0 0 0 0,0 0 1 0 0,0 0-1 0 0,0 1 1 0 0,-1 0-1 0 0,1 0 0 0 0,-1 0 1 0 0,0 1-1 0 0,1 0 0 0 0,-1 0 1 0 0,-9 0-1 0 0,6 0-30 0 0,0 1-1 0 0,-1 0 1 0 0,1 0 0 0 0,0 1-1 0 0,-1 1 1 0 0,-12 3-1 0 0,18-4-507 0 0,0 1 0 0 0,-1-1-1 0 0,1 1 1 0 0,0 1 0 0 0,0-1-1 0 0,0 0 1 0 0,0 1 0 0 0,1 0-1 0 0,-1 0 1 0 0,1 0 0 0 0,0 0-1 0 0,-1 1 1 0 0,1-1 0 0 0,1 1-1 0 0,-1 0 1 0 0,0 0-1 0 0,1 0 1 0 0,0 0 0 0 0,0 0-1 0 0,-2 8 1 0 0,3-9-139 0 0,1 0 0 0 0,-1 0 0 0 0,1 0 0 0 0,0-1 1 0 0,0 1-1 0 0,0 0 0 0 0,1 0 0 0 0,-1 0 0 0 0,1 0 0 0 0,-1 0 0 0 0,1-1 0 0 0,0 1 0 0 0,0 0 0 0 0,0-1 0 0 0,0 1 0 0 0,1-1 1 0 0,-1 1-1 0 0,1-1 0 0 0,0 1 0 0 0,-1-1 0 0 0,1 0 0 0 0,0 0 0 0 0,0 0 0 0 0,1 0 0 0 0,-1 0 0 0 0,0-1 0 0 0,1 1 1 0 0,-1 0-1 0 0,1-1 0 0 0,-1 0 0 0 0,1 0 0 0 0,-1 0 0 0 0,7 2 0 0 0,-4-1-71 0 0,1 0 0 0 0,-1-1 0 0 0,1 1 0 0 0,0-1 0 0 0,-1 0 0 0 0,1-1 0 0 0,0 1 0 0 0,0-1-1 0 0,0 0 1 0 0,0-1 0 0 0,-1 1 0 0 0,1-1 0 0 0,0 0 0 0 0,0-1 0 0 0,-1 1 0 0 0,1-1 0 0 0,-1 0 0 0 0,1-1 0 0 0,-1 1 0 0 0,0-1 0 0 0,0 0 0 0 0,0-1 0 0 0,0 1 0 0 0,-1-1-1 0 0,1 0 1 0 0,-1 0 0 0 0,0 0 0 0 0,0 0 0 0 0,5-8 0 0 0,-9 11-31 0 0,1 0-1 0 0,-1 0 1 0 0,1 0-1 0 0,-1 0 1 0 0,0 0-1 0 0,1 0 1 0 0,-1 0-1 0 0,0 0 1 0 0,0 0-1 0 0,0 0 1 0 0,0 0-1 0 0,0 0 1 0 0,0 0-1 0 0,0 0 1 0 0,0 0-1 0 0,0 0 1 0 0,0 0-1 0 0,-1 0 1 0 0,1 0-1 0 0,0 0 1 0 0,0 0 0 0 0,-1 0-1 0 0,1 0 1 0 0,-1 1-1 0 0,1-1 1 0 0,-1 0-1 0 0,0 0 1 0 0,1 0-1 0 0,-1 0 1 0 0,0 1-1 0 0,1-1 1 0 0,-1 0-1 0 0,0 1 1 0 0,0-1-1 0 0,0 1 1 0 0,1-1-1 0 0,-1 1 1 0 0,0-1-1 0 0,0 1 1 0 0,0-1-1 0 0,0 1 1 0 0,0 0-1 0 0,0 0 1 0 0,0-1-1 0 0,-2 1 1 0 0,-2-2 1 0 0,0 1 0 0 0,-1 0 0 0 0,1 0 0 0 0,0 0 0 0 0,-1 0 0 0 0,1 1 0 0 0,-7 0-1 0 0,6 1 10 0 0,0 0 0 0 0,0 1-1 0 0,0-1 1 0 0,1 1-1 0 0,-8 4 1 0 0,11-6 0 0 0,1 1 1 0 0,-1 0-1 0 0,1-1 1 0 0,-1 1 0 0 0,1 0-1 0 0,0 0 1 0 0,0 0-1 0 0,-1 0 1 0 0,1 0 0 0 0,0 0-1 0 0,0 0 1 0 0,0 1-1 0 0,0-1 1 0 0,0 0-1 0 0,0 1 1 0 0,1-1 0 0 0,-1 0-1 0 0,0 1 1 0 0,1-1-1 0 0,-1 1 1 0 0,1-1 0 0 0,-1 1-1 0 0,0 2 1 0 0,1-3 30 0 0,20 11-66 0 0,-19-12-60 0 0,1 0 0 0 0,0 0 0 0 0,0 0-1 0 0,0 0 1 0 0,0 0 0 0 0,-1 0 0 0 0,1 0-1 0 0,0-1 1 0 0,0 1 0 0 0,0-1 0 0 0,-1 0-1 0 0,1 1 1 0 0,0-1 0 0 0,-1 0-1 0 0,1 0 1 0 0,0 0 0 0 0,2-2 0 0 0,2-8-3881 0 0,-7-5-4466 0 0,-2 7 5560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53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1 204 0 0,'0'0'698'0'0,"-3"0"287"0"0,0 0 1 0 0,0 0-1 0 0,-1 0 0 0 0,1 1 0 0 0,0-1 1 0 0,0 1-1 0 0,-4 1 0 0 0,-11 13 901 0 0,0 0 1 0 0,1 1-1 0 0,0 1 0 0 0,-18 25 0 0 0,29-34-1346 0 0,-1 0 1 0 0,1 1-1 0 0,1 0 0 0 0,0 1 0 0 0,0-1 0 0 0,1 1 0 0 0,0 0 0 0 0,1 0 0 0 0,0 0 1 0 0,0 1-1 0 0,1-1 0 0 0,-1 14 0 0 0,3-18-288 0 0,0-1 0 0 0,1 1 0 0 0,0 0-1 0 0,0-1 1 0 0,0 1 0 0 0,1-1 0 0 0,0 1 0 0 0,0-1 0 0 0,0 1 0 0 0,1-1-1 0 0,0 0 1 0 0,6 9 0 0 0,-3-7-40 0 0,0 0 0 0 0,1 0 0 0 0,0 0 0 0 0,1-1 0 0 0,-1 0 0 0 0,1 0 0 0 0,9 5 0 0 0,3-1 129 0 0,0 0-1 0 0,0-2 1 0 0,1 0 0 0 0,0-1 0 0 0,42 7 0 0 0,-40-10-336 0 0,0-1 1 0 0,0-1 0 0 0,38-2 0 0 0,-53-1-442 0 0,1 0 1 0 0,0 0-1 0 0,-1-1 1 0 0,1 0-1 0 0,-1 0 0 0 0,0-1 1 0 0,0 0-1 0 0,0 0 1 0 0,0-1-1 0 0,0 0 1 0 0,-1-1-1 0 0,11-7 0 0 0,-5-7-9820 0 0</inkml:trace>
  <inkml:trace contextRef="#ctx0" brushRef="#br0" timeOffset="1">56 312 352 0 0,'-35'0'12216'0'0,"41"1"-10843"0"0,41 3 3343 0 0,91-6 0 0 0,-73-5-4458 0 0,-5-6-3606 0 0,-58 12 2525 0 0,1 0-342 0 0,9-7-5177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53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54 548 0 0,'-25'-5'1294'0'0,"-33"-10"13915"0"0,65 10-13230 0 0,16-3-784 0 0,159-11 6446 0 0,-89 18-7680 0 0,-3 10-10089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54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45 4 0 0,'-1'-2'265'0'0,"1"0"0"0"0,0 0-1 0 0,-1-1 1 0 0,0 1 0 0 0,0 0 0 0 0,1 0-1 0 0,-1 0 1 0 0,0 0 0 0 0,0 0 0 0 0,-1 1 0 0 0,1-1-1 0 0,0 0 1 0 0,-1 0 0 0 0,1 1 0 0 0,-1-1 0 0 0,0 1-1 0 0,1-1 1 0 0,-1 1 0 0 0,0 0 0 0 0,0 0-1 0 0,0-1 1 0 0,0 1 0 0 0,0 1 0 0 0,0-1 0 0 0,0 0-1 0 0,0 0 1 0 0,0 1 0 0 0,0-1 0 0 0,0 1 0 0 0,-1 0-1 0 0,1-1 1 0 0,0 1 0 0 0,0 0 0 0 0,0 1-1 0 0,-1-1 1 0 0,1 0 0 0 0,0 0 0 0 0,0 1 0 0 0,0 0-1 0 0,-3 0 1 0 0,-3 3 331 0 0,0-1 0 0 0,0 1 0 0 0,1 0-1 0 0,-1 1 1 0 0,1 0 0 0 0,0 0 0 0 0,1 1 0 0 0,-1-1-1 0 0,-6 10 1 0 0,4-6-95 0 0,1 1-1 0 0,0 0 0 0 0,1 1 1 0 0,1 0-1 0 0,-1 0 1 0 0,2 1-1 0 0,-1-1 0 0 0,2 1 1 0 0,-4 13-1 0 0,7-20-377 0 0,0-1 0 0 0,0 1 0 0 0,0 0 0 0 0,1-1 0 0 0,0 1-1 0 0,0 0 1 0 0,0 0 0 0 0,0-1 0 0 0,1 1 0 0 0,0 0 0 0 0,0 0 0 0 0,0-1-1 0 0,0 1 1 0 0,1-1 0 0 0,0 1 0 0 0,0-1 0 0 0,0 0 0 0 0,1 0 0 0 0,-1 0-1 0 0,1 0 1 0 0,0 0 0 0 0,0 0 0 0 0,0-1 0 0 0,0 0 0 0 0,1 1 0 0 0,0-1-1 0 0,4 3 1 0 0,5 2 23 0 0,1-1 0 0 0,-1 0-1 0 0,1-1 1 0 0,1-1-1 0 0,-1 0 1 0 0,1-1-1 0 0,0 0 1 0 0,0-1 0 0 0,26 1-1 0 0,-15-2-571 0 0,0-2-1 0 0,0-1 1 0 0,1 0 0 0 0,48-11-1 0 0,-9-10-4610 0 0,-49 16-730 0 0,-10 4 3406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54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67 560 0 0,'-26'-3'11896'0'0,"29"1"-10280"0"0,19-7 639 0 0,2 1-1 0 0,-1 1 1 0 0,39-6 0 0 0,22-7-1957 0 0,-78 19-1378 0 0,9-3 340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54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56 112 116 0 0,'-12'-2'687'0'0,"8"2"-24"0"0,0-1 1 0 0,0 1-1 0 0,0-1 0 0 0,0 0 1 0 0,0 0-1 0 0,0-1 1 0 0,0 1-1 0 0,-7-5 2987 0 0,11 4-3467 0 0,1 1 0 0 0,0 0-1 0 0,-1 0 1 0 0,1-1 0 0 0,0 1-1 0 0,0 0 1 0 0,0 0 0 0 0,0 0 0 0 0,0 0-1 0 0,0 0 1 0 0,0 0 0 0 0,0 0-1 0 0,1 0 1 0 0,-1 1 0 0 0,0-1-1 0 0,0 0 1 0 0,1 1 0 0 0,-1-1 0 0 0,0 1-1 0 0,2-1 1 0 0,33-11 1624 0 0,-34 11-1619 0 0,52-12-234 0 0,95-10 1 0 0,-22 4-5239 0 0,-83 11 3532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55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13 432 0 0,'1'0'243'0'0,"-1"-1"-1"0"0,0 1 1 0 0,1 0-1 0 0,-1-1 1 0 0,1 1-1 0 0,-1 0 1 0 0,0 0-1 0 0,1 0 1 0 0,-1-1-1 0 0,1 1 1 0 0,-1 0 0 0 0,1 0-1 0 0,-1 0 1 0 0,1 0-1 0 0,-1 0 1 0 0,1 0-1 0 0,-1 0 1 0 0,0-1-1 0 0,1 2 1 0 0,-1-1-1 0 0,1 0 1 0 0,-1 0-1 0 0,1 0 1 0 0,-1 0 0 0 0,1 0-1 0 0,-1 0 1 0 0,1 0-1 0 0,-1 1 1 0 0,1-1-1 0 0,-1 0 1 0 0,0 0-1 0 0,1 0 1 0 0,-1 1-1 0 0,0-1 1 0 0,1 0-1 0 0,-1 1 1 0 0,1 0 0 0 0,7 21 4991 0 0,-7 30-350 0 0,-1-52-4759 0 0,-7 141 8857 0 0,7-139-8665 0 0,1-7-315 0 0,-1 5-2 0 0,0-5-2 0 0,1 1-1 0 0,-1-1 0 0 0,1 1 1 0 0,1-1-1 0 0,-1 1 1 0 0,3-6-1 0 0,-4 9 16 0 0,1 0 0 0 0,-1 0 0 0 0,1 0 0 0 0,0 0-1 0 0,0 0 1 0 0,-1 0 0 0 0,1 0 0 0 0,0 1 0 0 0,0-1 0 0 0,0 0 0 0 0,0 0 0 0 0,0 1 0 0 0,0-1 0 0 0,0 0 0 0 0,0 1-1 0 0,0-1 1 0 0,0 1 0 0 0,0 0 0 0 0,0-1 0 0 0,0 1 0 0 0,1 0 0 0 0,-1-1 0 0 0,0 1 0 0 0,0 0 0 0 0,0 0 0 0 0,1 0-1 0 0,-1 0 1 0 0,0 0 0 0 0,0 1 0 0 0,0-1 0 0 0,0 0 0 0 0,1 0 0 0 0,-1 1 0 0 0,2 0 0 0 0,20 9 356 0 0,-1 0 1 0 0,39 25-1 0 0,16 8 144 0 0,-57-33-525 0 0,1-2 0 0 0,0 0-1 0 0,39 8 1 0 0,-53-15-138 0 0,0 1 0 0 0,1-2 0 0 0,-1 1 0 0 0,1-1 0 0 0,-1 0 0 0 0,1 0 0 0 0,-1-1-1 0 0,1 0 1 0 0,-1 0 0 0 0,1-1 0 0 0,-1 0 0 0 0,0 0 0 0 0,0-1 0 0 0,0 0-1 0 0,7-4 1 0 0,-11 5 121 0 0,0-1-1 0 0,-1 0 0 0 0,1 0 0 0 0,0 0 0 0 0,-1 0 1 0 0,1 0-1 0 0,-1 0 0 0 0,0-1 0 0 0,0 1 0 0 0,0-1 1 0 0,-1 1-1 0 0,1-1 0 0 0,-1 0 0 0 0,0 0 0 0 0,0 0 1 0 0,0 0-1 0 0,-1 0 0 0 0,1 0 0 0 0,-1 0 0 0 0,0 0 1 0 0,0 0-1 0 0,0 0 0 0 0,-2-4 0 0 0,0-10-1 0 0,-1 0-1 0 0,0 1 1 0 0,-11-30 0 0 0,9 35-80 0 0,-1 0 1 0 0,1 1 0 0 0,-2 0 0 0 0,-9-14-1 0 0,-5-6-2704 0 0,19 25 757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55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1 932 0 0,'1'0'486'0'0,"0"-1"0"0"0,0 1 0 0 0,1 0-1 0 0,-1 0 1 0 0,0 0 0 0 0,0 0 0 0 0,0 0 0 0 0,0 1 0 0 0,0-1-1 0 0,0 0 1 0 0,0 0 0 0 0,0 1 0 0 0,0-1 0 0 0,0 1 0 0 0,0-1 0 0 0,0 1-1 0 0,0-1 1 0 0,0 1 0 0 0,0 0 0 0 0,0-1 0 0 0,0 1 0 0 0,1 1-1 0 0,-1 0 100 0 0,1 1-1 0 0,0-1 1 0 0,0 1-1 0 0,-1 0 1 0 0,0-1-1 0 0,1 1 1 0 0,-1 0 0 0 0,1 4-1 0 0,1 6 774 0 0,0 1-1 0 0,1 25 1 0 0,-3-33-603 0 0,1 79 2867 0 0,3 18-3036 0 0,1-86-4735 0 0,-3-9-1665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55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151 107 6553 0 0,'-42'-12'5460'0'0,"18"5"-1584"0"0,-1-1-1 0 0,-26-14 0 0 0,51 22-3772 0 0,-1 0 0 0 0,1 0-1 0 0,-1 0 1 0 0,1 0 0 0 0,0 0-1 0 0,-1-1 1 0 0,1 1 0 0 0,0 0-1 0 0,-1 0 1 0 0,1 0-1 0 0,-1-1 1 0 0,1 1 0 0 0,0 0-1 0 0,0-1 1 0 0,-1 1 0 0 0,1 0-1 0 0,0-1 1 0 0,0 1-1 0 0,-1 0 1 0 0,1-1 0 0 0,0 1-1 0 0,0 0 1 0 0,0-1 0 0 0,-1 1-1 0 0,1-1 1 0 0,0 1-1 0 0,0 0 1 0 0,0-1 0 0 0,0 1-1 0 0,0-1 1 0 0,0 1 0 0 0,0-1-1 0 0,0 0 1 0 0,12-9 1206 0 0,22-1-368 0 0,15 1 108 0 0,0 3 0 0 0,98-2-1 0 0,-23 12-1057 0 0,-1 4-4158 0 0,-99-6 2632 0 0,22-1-7813 0 0,-29-1 6355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56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1 140 0 0,'0'0'4902'0'0,"1"2"-3323"0"0,3 11 452 0 0,-1 0 0 0 0,0 0 0 0 0,-1 1 0 0 0,0 23 0 0 0,-4 61 3257 0 0,0-30-2837 0 0,2-65-2571 0 0,0 65 1945 0 0,1-45-5085 0 0,-1 0-5489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56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3 116 560 0 0,'-1'-3'361'0'0,"1"1"0"0"0,-1-1 0 0 0,1 1 0 0 0,0-1 0 0 0,0 1 0 0 0,0-1 0 0 0,0 0 0 0 0,0 1 0 0 0,0-1 1 0 0,1 1-1 0 0,0-1 0 0 0,-1 1 0 0 0,1-1 0 0 0,0 1 0 0 0,0 0 0 0 0,0-1 0 0 0,0 1 0 0 0,2-2 0 0 0,0 0 100 0 0,0 0 1 0 0,1 0-1 0 0,-1 1 0 0 0,1-1 0 0 0,0 1 1 0 0,0 0-1 0 0,0 0 0 0 0,9-4 1 0 0,-1 1 286 0 0,0 1 1 0 0,0 1 0 0 0,1 0-1 0 0,0 0 1 0 0,0 1 0 0 0,18-1-1 0 0,-16 3-5 0 0,0 1-1 0 0,0 0 0 0 0,0 1 1 0 0,0 1-1 0 0,0 0 1 0 0,20 6-1 0 0,-30-7-550 0 0,0 1 0 0 0,0-1 0 0 0,1 1 0 0 0,-1 0 0 0 0,0 1 0 0 0,-1-1-1 0 0,1 1 1 0 0,0 0 0 0 0,-1 0 0 0 0,0 1 0 0 0,1-1 0 0 0,-1 1 0 0 0,-1 0 0 0 0,1 0 0 0 0,0 0 0 0 0,-1 0-1 0 0,0 1 1 0 0,0 0 0 0 0,0-1 0 0 0,3 9 0 0 0,-6-9-162 0 0,1 0-1 0 0,0 0 1 0 0,-1 0-1 0 0,0 0 1 0 0,0 1-1 0 0,0-1 1 0 0,-1 0-1 0 0,1 0 1 0 0,-1 0-1 0 0,0 0 1 0 0,0 0-1 0 0,-1-1 1 0 0,1 1-1 0 0,-1 0 1 0 0,0 0-1 0 0,0-1 1 0 0,0 1 0 0 0,0-1-1 0 0,0 0 1 0 0,-1 1-1 0 0,-5 4 1 0 0,-6 6-129 0 0,0-1 0 0 0,-1 0 0 0 0,-19 12 0 0 0,31-23 102 0 0,-35 23-135 0 0,-27 22-45 0 0,64-47 188 0 0,1 1 0 0 0,-1 0-1 0 0,0-1 1 0 0,0 1 0 0 0,1 0 0 0 0,-1 0 0 0 0,0-1 0 0 0,1 1-1 0 0,-1 0 1 0 0,1 0 0 0 0,-1 0 0 0 0,1 0 0 0 0,0 0-1 0 0,-1 0 1 0 0,1 0 0 0 0,0 0 0 0 0,-1 0 0 0 0,1 0-1 0 0,0 0 1 0 0,0 0 0 0 0,0 0 0 0 0,0 0 0 0 0,0 0-1 0 0,0 0 1 0 0,0 0 0 0 0,1 0 0 0 0,-1 0 0 0 0,0 0-1 0 0,0 0 1 0 0,1 0 0 0 0,-1 0 0 0 0,1 0 0 0 0,-1 0 0 0 0,1 0-1 0 0,-1-1 1 0 0,1 1 0 0 0,-1 0 0 0 0,1 0 0 0 0,0 0-1 0 0,-1-1 1 0 0,1 1 0 0 0,0 0 0 0 0,0-1 0 0 0,0 1-1 0 0,0-1 1 0 0,-1 1 0 0 0,1-1 0 0 0,0 1 0 0 0,2 0-1 0 0,5 4 143 0 0,2-1 0 0 0,-1 1-1 0 0,17 4 1 0 0,-22-8-131 0 0,41 13 290 0 0,1-2 0 0 0,90 11 0 0 0,-37-15-3531 0 0,-90-8 1326 0 0,0 0-1 0 0,0-1 1 0 0,1 0 0 0 0,9-3 0 0 0,2 0-749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08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9 684 0 0,'0'0'1222'0'0,"5"-9"3347"0"0,-2 10-4106 0 0,0-1 0 0 0,1 1 0 0 0,-1 1 0 0 0,0-1 0 0 0,0 0 0 0 0,0 1 0 0 0,0-1 0 0 0,0 1 0 0 0,0 0 0 0 0,0 0 0 0 0,0 0 0 0 0,-1 0 0 0 0,1 1 0 0 0,-1-1 0 0 0,3 4 0 0 0,34 45 2037 0 0,-37-48-2351 0 0,20 31 728 0 0,-1 1 0 0 0,-3 2 1 0 0,0 0-1 0 0,-3 0 0 0 0,-1 2 0 0 0,-1 0 0 0 0,10 64 0 0 0,-13-41-270 0 0,-2 0-1 0 0,-4 0 1 0 0,-2 1-1 0 0,-8 79 1 0 0,3-116-448 0 0,-2 0 1 0 0,0 0 0 0 0,-2-1-1 0 0,-1 0 1 0 0,0 0-1 0 0,-2 0 1 0 0,-1-1 0 0 0,-1-1-1 0 0,-1 0 1 0 0,-1-1 0 0 0,-1 0-1 0 0,-1-1 1 0 0,-1-1-1 0 0,-19 19 1 0 0,32-36-140 0 0,-3 4-34 0 0,-1 0 0 0 0,0 0-1 0 0,-1-1 1 0 0,0 0 0 0 0,-10 6 0 0 0,18-12-256 0 0,0 1 98 0 0,-1-1 0 0 0,0 1 0 0 0,1 0 0 0 0,-1-1 0 0 0,1 1 0 0 0,-1-1-1 0 0,0 1 1 0 0,1-1 0 0 0,-1 0 0 0 0,0 0 0 0 0,0 0 0 0 0,-2 0 0 0 0,-9 0-10479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56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49 128 0 0,'-5'-5'630'0'0,"-20"-22"3558"0"0,22 25-3412 0 0,1 0 0 0 0,0 1 0 0 0,0-1 0 0 0,-1 0 0 0 0,1 1 0 0 0,-1 0-1 0 0,1-1 1 0 0,-1 1 0 0 0,-5-1 0 0 0,7 2-561 0 0,0 0 0 0 0,0 0 1 0 0,-1 0-1 0 0,1 0 0 0 0,0 0 0 0 0,0 0 0 0 0,0 1 0 0 0,0-1 1 0 0,0 0-1 0 0,-1 1 0 0 0,1-1 0 0 0,0 1 0 0 0,0 0 0 0 0,0-1 1 0 0,0 1-1 0 0,0 0 0 0 0,0 0 0 0 0,1-1 0 0 0,-1 1 0 0 0,0 0 1 0 0,0 0-1 0 0,0 1 0 0 0,-16 25 2030 0 0,14-21-1543 0 0,-2 2-227 0 0,0 0 1 0 0,1 0-1 0 0,1 1 1 0 0,-1-1-1 0 0,1 1 1 0 0,1 0 0 0 0,0 0-1 0 0,0 0 1 0 0,1 0-1 0 0,0 0 1 0 0,0 12-1 0 0,2-16-322 0 0,-1 1-1 0 0,1 0 1 0 0,1-1-1 0 0,-1 1 1 0 0,1-1-1 0 0,0 1 1 0 0,0-1-1 0 0,1 0 1 0 0,-1 0-1 0 0,1 0 0 0 0,0 0 1 0 0,0-1-1 0 0,1 1 1 0 0,0-1-1 0 0,0 1 1 0 0,0-1-1 0 0,0-1 1 0 0,0 1-1 0 0,7 4 1 0 0,4 1-7 0 0,-1 0 0 0 0,1-1 0 0 0,0-1 0 0 0,1 0 0 0 0,0-1-1 0 0,0-1 1 0 0,1-1 0 0 0,-1 0 0 0 0,33 3 0 0 0,-35-6-374 0 0,0 0 0 0 0,0-2 1 0 0,1 0-1 0 0,-1 0 0 0 0,16-5 0 0 0,-20 4-382 0 0,0-1-1 0 0,0-1 1 0 0,0 0 0 0 0,-1 0 0 0 0,0 0 0 0 0,0-1 0 0 0,14-10 0 0 0,-16 6-1281 0 0</inkml:trace>
  <inkml:trace contextRef="#ctx0" brushRef="#br0" timeOffset="1">48 200 632 0 0,'-19'0'-506'0'0,"-9"-2"15641"0"0,48 2-12682 0 0,87-1 2648 0 0,-72 0-6418 0 0,-1 0-3958 0 0,-23-2 253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57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53 120 236 0 0,'-33'-26'4759'0'0,"16"13"910"0"0,17 12-5534 0 0,-1 1-1 0 0,1 0 1 0 0,0-1-1 0 0,0 1 1 0 0,-1 0-1 0 0,1-1 1 0 0,0 1-1 0 0,0-1 1 0 0,0 1-1 0 0,0 0 1 0 0,0-1-1 0 0,0 1 0 0 0,0-1 1 0 0,0 1-1 0 0,0-1 1 0 0,0 1-1 0 0,0 0 1 0 0,0-1-1 0 0,0 1 1 0 0,0-1-1 0 0,0 1 1 0 0,0 0-1 0 0,0-1 1 0 0,0 1-1 0 0,0-1 1 0 0,1 1-1 0 0,-1 0 1 0 0,0-1-1 0 0,0 1 1 0 0,1 0-1 0 0,-1-1 0 0 0,0 1 1 0 0,0 0-1 0 0,1-1 1 0 0,-1 1-1 0 0,0 0 1 0 0,1-1-1 0 0,-1 1 1 0 0,0 0-1 0 0,1 0 1 0 0,-1 0-1 0 0,1-1 1 0 0,-1 1-1 0 0,0 0 1 0 0,1 0-1 0 0,0 0 1 0 0,19-10 2140 0 0,20-3-715 0 0,-1 1 0 0 0,2 3 0 0 0,-1 1 0 0 0,74-4 0 0 0,26 11-2296 0 0,-1 11-8902 0 0,-113-8 6777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57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110 206 236 0 0,'-59'158'14215'0'0,"39"-99"-9675"0"0,8-15 963 0 0,12-43-4635 0 0,0-1-829 0 0,0 0-1 0 0,0 0 1 0 0,1 0 0 0 0,-1 0-1 0 0,0 0 1 0 0,0-1 0 0 0,0 1-1 0 0,0 0 1 0 0,0 0 0 0 0,0 0-1 0 0,1 0 1 0 0,-1 0 0 0 0,0 0-1 0 0,0 0 1 0 0,0 0 0 0 0,0 0-1 0 0,0 0 1 0 0,0 0 0 0 0,1 0-1 0 0,-1 0 1 0 0,0 0 0 0 0,0 0-1 0 0,0 1 1 0 0,0-1 0 0 0,0 0-1 0 0,0 0 1 0 0,1 0 0 0 0,-1 0-1 0 0,0 0 1 0 0,0 0 0 0 0,0 0-1 0 0,0 0 1 0 0,0 0 0 0 0,0 0-1 0 0,0 0 1 0 0,0 1 0 0 0,0-1-1 0 0,0 0 1 0 0,1 0 0 0 0,-1 0-1 0 0,0 0 1 0 0,0 0 0 0 0,0 0-1 0 0,0 0 1 0 0,0 1 0 0 0,0-1-1 0 0,0 0 1 0 0,0 0 0 0 0,0 0-1 0 0,0 0 1 0 0,0 0 0 0 0,0 1-1 0 0,0-1 1 0 0,0 0 0 0 0,0 0-1 0 0,0 0 1 0 0,0 0 0 0 0,0 0-1 0 0,0 0 1 0 0,0 0 0 0 0,0 1-1 0 0,-1-1 1 0 0,1 0 0 0 0,0 0-1 0 0,0 0 1 0 0,0 0 0 0 0,0 0-1 0 0,0 0 1 0 0,0 1 0 0 0,5-7 100 0 0,0 0 1 0 0,0 0-1 0 0,0 0 1 0 0,-1 0-1 0 0,0-1 1 0 0,0 0-1 0 0,3-9 1 0 0,22-61 353 0 0,-18 46-401 0 0,16-41 87 0 0,34-101 150 0 0,-61 170-314 0 0,3-6 54 0 0,-1-1-1 0 0,1 1 1 0 0,1 0 0 0 0,5-9 0 0 0,-9 18-65 0 0,1-1 1 0 0,-1 1 0 0 0,1 0 0 0 0,-1 0-1 0 0,1 0 1 0 0,0-1 0 0 0,-1 1-1 0 0,1 0 1 0 0,-1 0 0 0 0,1 0-1 0 0,0 0 1 0 0,-1 0 0 0 0,1 0-1 0 0,-1 0 1 0 0,1 0 0 0 0,-1 0-1 0 0,1 1 1 0 0,0-1 0 0 0,-1 0 0 0 0,1 0-1 0 0,-1 0 1 0 0,1 1 0 0 0,-1-1-1 0 0,1 0 1 0 0,-1 1 0 0 0,1-1-1 0 0,-1 0 1 0 0,1 1 0 0 0,-1-1-1 0 0,1 1 1 0 0,-1-1 0 0 0,0 1-1 0 0,1-1 1 0 0,-1 1 0 0 0,0-1-1 0 0,1 1 1 0 0,-1-1 0 0 0,0 1 0 0 0,1 0-1 0 0,16 25 21 0 0,-16-25-15 0 0,65 115 75 0 0,23 36 79 0 0,-71-126-220 0 0,0-1 1 0 0,2 0-1 0 0,34 33 1 0 0,-45-51-700 0 0,-1 0-1 0 0,1 0 1 0 0,0-1 0 0 0,20 9 0 0 0,-49-39-59 0 0,4 13 657 0 0,-2 0 0 0 0,1 1 0 0 0,-1 1-1 0 0,-1 0 1 0 0,1 2 0 0 0,-24-7-1 0 0,-122-24-158 0 0,160 37 295 0 0,-105-17-38 0 0,93 17-87 0 0,1 0 1 0 0,0 1-1 0 0,-1 0 0 0 0,1 1 1 0 0,-17 4-1 0 0,31-5 74 0 0,0 0 1 0 0,-1 0-1 0 0,1 0 1 0 0,0 0-1 0 0,0 1 0 0 0,0-1 1 0 0,0 0-1 0 0,0 1 1 0 0,0-1-1 0 0,-1 0 1 0 0,1 1-1 0 0,0 0 0 0 0,0-1 1 0 0,0 1-1 0 0,1 0 1 0 0,-1-1-1 0 0,0 1 1 0 0,0 0-1 0 0,0 0 0 0 0,0 0 1 0 0,1 0-1 0 0,-2 1 1 0 0,3-1-70 0 0,-1-1 0 0 0,0 1 1 0 0,0 0-1 0 0,0 0 0 0 0,1 0 1 0 0,-1-1-1 0 0,1 1 0 0 0,-1 0 1 0 0,0 0-1 0 0,1-1 0 0 0,-1 1 1 0 0,1 0-1 0 0,0-1 0 0 0,-1 1 1 0 0,1-1-1 0 0,-1 1 0 0 0,1 0 1 0 0,0-1-1 0 0,0 0 0 0 0,-1 1 1 0 0,3 0-1 0 0,6 4-1382 0 0,2 0 1 0 0,-1 0-1 0 0,15 4 0 0 0,14 2-721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58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6909 0 0,'0'0'6695'0'0,"-3"1"-4656"0"0,2-1-1803 0 0,0 0-1 0 0,-1 1 0 0 0,1-1 0 0 0,0 1 1 0 0,0-1-1 0 0,0 1 0 0 0,0-1 0 0 0,0 1 0 0 0,0 0 1 0 0,0-1-1 0 0,0 1 0 0 0,0 0 0 0 0,0 0 1 0 0,1 0-1 0 0,-1 0 0 0 0,0 0 0 0 0,1 0 1 0 0,-1 0-1 0 0,-1 2 0 0 0,2-1-25 0 0,0-1 0 0 0,-1 1 0 0 0,1 0 0 0 0,0 0 1 0 0,0 0-1 0 0,0-1 0 0 0,0 1 0 0 0,1 0 0 0 0,-1 0 0 0 0,0-1 0 0 0,1 1 1 0 0,-1 0-1 0 0,1 0 0 0 0,0-1 0 0 0,-1 1 0 0 0,3 2 0 0 0,2 6 103 0 0,2-1-1 0 0,-1 1 0 0 0,2-2 1 0 0,-1 1-1 0 0,1-1 0 0 0,0 0 1 0 0,1 0-1 0 0,0-1 0 0 0,10 7 1 0 0,-3-4-9 0 0,0 0 0 0 0,0-1 1 0 0,1-1-1 0 0,31 11 0 0 0,-38-16-429 0 0,0 0 0 0 0,-1-1 0 0 0,1 0 0 0 0,0 0 0 0 0,0-1-1 0 0,0-1 1 0 0,1 1 0 0 0,-1-2 0 0 0,0 1 0 0 0,0-1 0 0 0,0-1-1 0 0,0 0 1 0 0,-1 0 0 0 0,1-1 0 0 0,0 0 0 0 0,-1-1 0 0 0,0 0 0 0 0,0-1-1 0 0,0 0 1 0 0,11-7 0 0 0,22-11 642 0 0,-42 23 18 0 0,-1 11-175 0 0,-1 0-1 0 0,-1-1 1 0 0,0 1-1 0 0,0-1 1 0 0,-1 1-1 0 0,-1-1 1 0 0,1 0-1 0 0,-10 13 1 0 0,-15 38 605 0 0,19-33-576 0 0,1 1-1 0 0,-4 29 1 0 0,9-8-7137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58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6 648 0 0,'1'-6'12572'0'0,"7"25"-9833"0"0,0 0 0 0 0,7 31-1 0 0,7 45 456 0 0,-20-82-2958 0 0,3 3-1191 0 0,0 2-1636 0 0,-4-6-4440 0 0,-1-6 4583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2:59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27 135 6157 0 0,'-2'-1'489'0'0,"-1"-1"0"0"0,1 0 0 0 0,0 0 0 0 0,1 0 0 0 0,-1 0 0 0 0,0 0 0 0 0,1 0 0 0 0,-1 0 0 0 0,1 0 0 0 0,-1-1 0 0 0,1 1 0 0 0,0-1 0 0 0,0 1 0 0 0,0-1 0 0 0,0 1 0 0 0,1-1 0 0 0,-1 0 0 0 0,0-4 0 0 0,2 5-266 0 0,0 0 0 0 0,-1-1 1 0 0,1 1-1 0 0,0 0 0 0 0,0-1 0 0 0,0 1 1 0 0,1 0-1 0 0,-1 0 0 0 0,0 0 0 0 0,1 0 0 0 0,0 0 1 0 0,-1 0-1 0 0,1 1 0 0 0,0-1 0 0 0,0 1 1 0 0,0-1-1 0 0,0 1 0 0 0,0-1 0 0 0,0 1 1 0 0,4-1-1 0 0,8-5 237 0 0,1 0 0 0 0,0 1 0 0 0,0 1 0 0 0,0 1 0 0 0,31-6 0 0 0,-10 6 464 0 0,55 0-1 0 0,-63 4-536 0 0,0 1 0 0 0,-1 2-1 0 0,1 1 1 0 0,-1 1 0 0 0,0 1 0 0 0,31 12 0 0 0,-46-14-272 0 0,1 2 0 0 0,0-1-1 0 0,-1 2 1 0 0,0 0 0 0 0,-1 0 0 0 0,1 1 0 0 0,-1 0 0 0 0,-1 1 0 0 0,0 1 0 0 0,0-1-1 0 0,-1 2 1 0 0,0-1 0 0 0,0 1 0 0 0,9 16 0 0 0,-17-24-152 0 0,1 0 0 0 0,-1-1-1 0 0,0 1 1 0 0,0 0 0 0 0,0 0 0 0 0,0 0-1 0 0,0 0 1 0 0,-1 0 0 0 0,1 0 0 0 0,-1 0 0 0 0,0 0-1 0 0,0 0 1 0 0,0 0 0 0 0,0 0 0 0 0,0 0-1 0 0,-1 0 1 0 0,1 0 0 0 0,-1 0 0 0 0,-2 6 0 0 0,0-5-75 0 0,1 1 1 0 0,-1-1 0 0 0,0 1 0 0 0,0-1 0 0 0,-1 0 0 0 0,1 0-1 0 0,-1-1 1 0 0,0 1 0 0 0,0-1 0 0 0,-8 5 0 0 0,-6 3-565 0 0,-1-1 1 0 0,-1 0 0 0 0,0-2 0 0 0,-28 8 0 0 0,47-16 653 0 0,1 0-1 0 0,-1 0 1 0 0,1 0 0 0 0,-1 0-1 0 0,1 0 1 0 0,-1 0 0 0 0,0 0-1 0 0,1 1 1 0 0,-1-1 0 0 0,1 0 0 0 0,-1 0-1 0 0,1 0 1 0 0,0 0 0 0 0,-1 1-1 0 0,1-1 1 0 0,-1 0 0 0 0,1 1 0 0 0,-1-1-1 0 0,1 0 1 0 0,0 1 0 0 0,-1-1-1 0 0,1 0 1 0 0,0 1 0 0 0,-1-1-1 0 0,1 0 1 0 0,0 1 0 0 0,-1-1 0 0 0,1 1-1 0 0,0-1 1 0 0,0 1 0 0 0,0-1-1 0 0,-1 1 1 0 0,1-1 0 0 0,0 1-1 0 0,0-1 1 0 0,0 1 0 0 0,0-1 0 0 0,0 1-1 0 0,0-1 1 0 0,0 1 0 0 0,0-1-1 0 0,0 1 1 0 0,0-1 0 0 0,0 1 0 0 0,0-1-1 0 0,1 1 1 0 0,-1-1 0 0 0,0 1-1 0 0,0-1 1 0 0,0 1 0 0 0,1-1-1 0 0,-1 1 1 0 0,0-1 0 0 0,1 1 0 0 0,-1-1-1 0 0,0 0 1 0 0,1 1 0 0 0,-1-1-1 0 0,0 0 1 0 0,1 1 0 0 0,-1-1-1 0 0,1 0 1 0 0,-1 1 0 0 0,1-1 0 0 0,-1 0-1 0 0,41 24 379 0 0,-28-17-374 0 0,47 28 917 0 0,61 48 1 0 0,-73-39-208 0 0,-44-40-616 0 0,0 0 0 0 0,-1 1 0 0 0,0-1 0 0 0,0 1-1 0 0,0 0 1 0 0,-1 0 0 0 0,1 0 0 0 0,-1 0 0 0 0,2 8 0 0 0,-4-11-60 0 0,0 0 0 0 0,0 0 0 0 0,0-1-1 0 0,0 1 1 0 0,0 0 0 0 0,-1-1 0 0 0,1 1 0 0 0,-1 0 0 0 0,1-1-1 0 0,-1 1 1 0 0,0 0 0 0 0,1-1 0 0 0,-1 1 0 0 0,0-1 0 0 0,0 0-1 0 0,0 1 1 0 0,0-1 0 0 0,-1 0 0 0 0,1 1 0 0 0,0-1 0 0 0,0 0-1 0 0,-1 0 1 0 0,1 0 0 0 0,-1 0 0 0 0,1 0 0 0 0,-1 0 0 0 0,-2 0-1 0 0,-3 3 38 0 0,-1-1-1 0 0,1 1 0 0 0,-1-2 0 0 0,-10 3 0 0 0,-7 0 52 0 0,0-1 0 0 0,0-2-1 0 0,0-1 1 0 0,-42-2 0 0 0,-100-20 208 0 0,127 15-233 0 0,17 3-272 0 0,-52-11 199 0 0,70 13-649 0 0,0 0 0 0 0,0-1 0 0 0,0 0 0 0 0,1 0 0 0 0,-1-1 0 0 0,-6-4 0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14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27 416 0 0,'1'-10'-317'0'0,"7"-6"11932"0"0,-1 25-10201 0 0,-3 2-783 0 0,0 1 0 0 0,0 0 0 0 0,-1 0 0 0 0,-1 0 0 0 0,3 22 0 0 0,-1 1 332 0 0,26 326 3856 0 0,-8-55-2080 0 0,55 230 726 0 0,-71-498-3103 0 0,-3-19-209 0 0,3 37-1 0 0,-6-56-426 0 0,4 11-1576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14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10 176 612 0 0,'-1'0'487'0'0,"1"-1"0"0"0,-1 0-1 0 0,0 1 1 0 0,0-1 0 0 0,1 0 0 0 0,-1 0-1 0 0,1 0 1 0 0,-1 0 0 0 0,1 1 0 0 0,-1-1-1 0 0,1 0 1 0 0,-1 0 0 0 0,1 0 0 0 0,0 0-1 0 0,-1 0 1 0 0,1 0 0 0 0,0 0 0 0 0,0 0-1 0 0,0-2 1 0 0,9-2 4017 0 0,4 3-5124 0 0,179-9 5380 0 0,91-2-2420 0 0,-96 4-1269 0 0,681-83 2776 0 0,-815 79-4177 0 0,-36 8-3161 0 0,0 1-4054 0 0,-10 2 4995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15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16 164 0 0,'-1'-1'358'0'0,"1"0"0"0"0,0 1 0 0 0,0-1 0 0 0,0 0 0 0 0,0 0 0 0 0,-1 1 0 0 0,1-1 0 0 0,0 0 0 0 0,-1 1 0 0 0,1-1 0 0 0,0 0 0 0 0,-1 1 0 0 0,1-1 0 0 0,-1 1 0 0 0,1-1 0 0 0,-1 0 0 0 0,1 1 0 0 0,-1-1 0 0 0,1 1 0 0 0,-1 0 0 0 0,0-1 1 0 0,1 1-1 0 0,-1-1 0 0 0,0 1 0 0 0,1 0 0 0 0,-2-1 0 0 0,1 2-151 0 0,0 0 1 0 0,0-1 0 0 0,1 1 0 0 0,-1 0-1 0 0,1 0 1 0 0,-1-1 0 0 0,1 1 0 0 0,-1 0 0 0 0,1 0-1 0 0,-1 0 1 0 0,1 0 0 0 0,0 0 0 0 0,-1 0-1 0 0,1-1 1 0 0,0 1 0 0 0,0 2 0 0 0,-5 47 2573 0 0,12 427 7849 0 0,-7-470-10523 0 0,0 1 1 0 0,1 0-1 0 0,0-1 0 0 0,0 1 0 0 0,1-1 0 0 0,2 10 0 0 0,-3-16-276 0 0,-1 1 1 0 0,1-1-1 0 0,-1 0 1 0 0,1 0-1 0 0,-1 0 1 0 0,1 0-1 0 0,0 0 1 0 0,0 0-1 0 0,-1-1 1 0 0,1 1-1 0 0,0 0 1 0 0,0 0-1 0 0,0 0 1 0 0,0-1-1 0 0,0 1 1 0 0,0 0-1 0 0,0-1 1 0 0,0 1-1 0 0,2 0 1 0 0,-1-1-389 0 0,-1 0 0 0 0,1 0 1 0 0,0 0-1 0 0,0 0 0 0 0,-1-1 0 0 0,1 1 1 0 0,0 0-1 0 0,0-1 0 0 0,-1 1 0 0 0,1-1 0 0 0,-1 0 1 0 0,1 0-1 0 0,0 1 0 0 0,-1-1 0 0 0,1 0 1 0 0,-1 0-1 0 0,3-3 0 0 0,3-2-1866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15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6 243 784 0 0,'-1'0'239'0'0,"0"-1"0"0"0,1 0 0 0 0,-1-1 0 0 0,1 1 0 0 0,-1 0-1 0 0,1 0 1 0 0,-1 0 0 0 0,1 0 0 0 0,0 0 0 0 0,0 0 0 0 0,-1 0 0 0 0,1-1 0 0 0,0 1 0 0 0,0 0 0 0 0,0 0 0 0 0,0 0-1 0 0,0-1 1 0 0,1 1 0 0 0,-1 0 0 0 0,0 0 0 0 0,0 0 0 0 0,1 0 0 0 0,-1 0 0 0 0,1 0 0 0 0,-1 0 0 0 0,1-1-1 0 0,-1 1 1 0 0,1 0 0 0 0,0 1 0 0 0,-1-1 0 0 0,1 0 0 0 0,0 0 0 0 0,0 0 0 0 0,0 0 0 0 0,0 1 0 0 0,0-1-1 0 0,0 0 1 0 0,0 1 0 0 0,0-1 0 0 0,0 0 0 0 0,0 1 0 0 0,0 0 0 0 0,0-1 0 0 0,0 1 0 0 0,0 0 0 0 0,2-1 0 0 0,8-2 412 0 0,-1 1 0 0 0,1 1 0 0 0,0-1 1 0 0,12 1-1 0 0,-14 1-47 0 0,262-1 3639 0 0,-208 2-3828 0 0,354 1 2139 0 0,5-20-831 0 0,372-94 489 0 0,-516 50-518 0 0,-277 62-1627 0 0,2 1-57 0 0,-1 0 1 0 0,0 0-1 0 0,1 1 0 0 0,-1-1 0 0 0,0 1 0 0 0,0-1 0 0 0,0 1 0 0 0,3 3 1 0 0,-1 29 156 0 0,-2 1 1 0 0,-2 52 0 0 0,2 48 447 0 0,24 270 1316 0 0,-25-392-1806 0 0,-1-10-290 0 0,1 0 0 0 0,-1 1 1 0 0,0-1-1 0 0,0 0 0 0 0,0 0 1 0 0,0 1-1 0 0,-1-1 0 0 0,1 0 1 0 0,-1 0-1 0 0,0 0 0 0 0,-2 6 1 0 0,-11-12-8234 0 0,7 1 5133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0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11 252 0 0,'-8'-10'18167'0'0,"20"140"-10178"0"0,7 70-3564 0 0,-18-184-4163 0 0,-1-10-247 0 0,0-1 0 0 0,1 1 0 0 0,0-1 0 0 0,-1 1 0 0 0,2-1 0 0 0,-1 1 0 0 0,1-1 0 0 0,0 1 0 0 0,3 5 0 0 0,-5-10-577 0 0,1-1 290 0 0,0 0 0 0 0,-1 0 0 0 0,1 0 0 0 0,-1 0 0 0 0,1 0 0 0 0,0 0 0 0 0,-1 0 0 0 0,1 0 0 0 0,0-1 0 0 0,-1 1 0 0 0,1 0 0 0 0,-1 0 0 0 0,1 0 0 0 0,-1-1 0 0 0,1 1-1 0 0,-1 0 1 0 0,1-1 0 0 0,-1 1 0 0 0,1 0 0 0 0,-1-1 0 0 0,1 1 0 0 0,-1-1 0 0 0,1 1 0 0 0,-1-1 0 0 0,0 1 0 0 0,1-1 0 0 0,-1 1 0 0 0,1-2 0 0 0,0-8-6512 0 0,-2 0 4039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16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4 292 0 0,'-37'3'8014'0'0,"57"1"-2331"0"0,61 5-2512 0 0,237 1 304 0 0,90-13-952 0 0,-321 1-1890 0 0,349-22 2083 0 0,-430 24-2889 0 0,9 1-10682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16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1 100 568 0 0,'0'0'5273'0'0,"6"1"-3857"0"0,121 7 3456 0 0,69 1-2254 0 0,547-3 2207 0 0,5-28-2021 0 0,536-47 490 0 0,-1197 64-3047 0 0,167-20 139 0 0,-249 23 78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17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0 252 0 0,'0'0'4468'0'0,"-1"4"-3165"0"0,-2 16 131 0 0,1 0 0 0 0,1 0 0 0 0,1 0 0 0 0,1 1 0 0 0,6 34 0 0 0,-2-8 185 0 0,9 231 4796 0 0,-14-273-6491 0 0,1 0 0 0 0,-1 0 0 0 0,1 0 1 0 0,1 0-1 0 0,-1 0 0 0 0,1 0 0 0 0,-1-1 0 0 0,1 1 0 0 0,4 5 0 0 0,15 17-8189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17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6 560 0 0,'18'2'11126'0'0,"99"7"-7319"0"0,823-22 7848 0 0,-916 11-11381 0 0,17 0-3308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18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2 344 0 0,'-1'0'224'0'0,"1"0"-1"0"0,-1 0 1 0 0,1-1-1 0 0,-1 1 1 0 0,1 0-1 0 0,-1 0 1 0 0,1 0-1 0 0,-1 0 0 0 0,1-1 1 0 0,-1 1-1 0 0,0 0 1 0 0,1 0-1 0 0,-1 0 1 0 0,1 0-1 0 0,-1 0 1 0 0,0 1-1 0 0,1-1 1 0 0,-1 0-1 0 0,1 0 1 0 0,-1 0-1 0 0,1 0 1 0 0,-1 1-1 0 0,1-1 1 0 0,-1 0-1 0 0,1 0 1 0 0,-1 1-1 0 0,1-1 1 0 0,-1 0-1 0 0,0 2 1 0 0,-7 18 3641 0 0,4 33 121 0 0,5-47-3281 0 0,2 114 4106 0 0,38 222 0 0 0,54 114-1032 0 0,-84-405-3340 0 0,6 38 138 0 0,-12-51-4153 0 0,18-49-6052 0 0,-14 3 6743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18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621 5 260 0 0,'0'0'151'0'0,"0"0"1"0"0,0 0-1 0 0,0-1 0 0 0,0 1 1 0 0,0 0-1 0 0,-1 0 0 0 0,1-1 1 0 0,0 1-1 0 0,0 0 1 0 0,0 0-1 0 0,-1-1 0 0 0,1 1 1 0 0,0 0-1 0 0,0 0 0 0 0,-1 0 1 0 0,1-1-1 0 0,0 1 0 0 0,0 0 1 0 0,-1 0-1 0 0,1 0 0 0 0,0 0 1 0 0,0 0-1 0 0,-1 0 0 0 0,1 0 1 0 0,0 0-1 0 0,-1 0 0 0 0,1 0 1 0 0,0 0-1 0 0,-1 0 1 0 0,1 0-1 0 0,0 0 0 0 0,0 0 1 0 0,-1 0-1 0 0,1 0 0 0 0,0 0 1 0 0,-1 0-1 0 0,1 0 0 0 0,0 0 1 0 0,0 0-1 0 0,-1 1 0 0 0,1-1 1 0 0,0 0-1 0 0,-1 0 0 0 0,1 0 1 0 0,0 0-1 0 0,0 1 0 0 0,0-1 1 0 0,-1 0-1 0 0,-9 21 2424 0 0,0 29-453 0 0,3 26 552 0 0,3 0 1 0 0,11 119-1 0 0,1-110-1442 0 0,5-1 0 0 0,3-1 1 0 0,4 0-1 0 0,36 92 0 0 0,-1-40 1232 0 0,-55-134-2204 0 0,0-1-269 0 0,-1 1-1 0 0,1-1 1 0 0,0 1 0 0 0,-1-1-1 0 0,1 1 1 0 0,0-1-1 0 0,-1 1 1 0 0,1-1-1 0 0,-1 0 1 0 0,1 1-1 0 0,-1-1 1 0 0,1 0-1 0 0,-1 0 1 0 0,1 1 0 0 0,-1-1-1 0 0,0 0 1 0 0,1 0-1 0 0,-1 0 1 0 0,1 1-1 0 0,-1-1 1 0 0,0 0-1 0 0,1 0 1 0 0,-1 0-1 0 0,1 0 1 0 0,-1 0 0 0 0,1 0-1 0 0,-1 0 1 0 0,-1-1-1 0 0,-24-1-219 0 0,20 2 129 0 0,-447 6-1389 0 0,398-4 1416 0 0,-136 3-1055 0 0,186-4 351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20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4 120 0 0,'3'-3'8733'0'0,"26"163"-2324"0"0,7 3-3588 0 0,31 178-73 0 0,-54-172-1622 0 0,-7-58-219 0 0,-6-102-818 0 0,1 0 0 0 0,0 0 1 0 0,1 0-1 0 0,-1-1 0 0 0,2 1 0 0 0,0 0 0 0 0,6 13 0 0 0,-6-18-53 0 0,-1 0-1 0 0,1 0 1 0 0,0 0-1 0 0,1-1 1 0 0,-1 0-1 0 0,0 1 1 0 0,1-1-1 0 0,0 0 1 0 0,0-1-1 0 0,0 1 1 0 0,0-1-1 0 0,0 1 1 0 0,1-1 0 0 0,-1-1-1 0 0,8 3 1 0 0,22 6 120 0 0,1-2-1 0 0,0-1 1 0 0,66 4 0 0 0,111-9 414 0 0,-206-2-551 0 0,614-22 953 0 0,37 0-434 0 0,39-3 470 0 0,117 0-285 0 0,-497 26-496 0 0,381-4 409 0 0,-289 6-350 0 0,-122 2-95 0 0,-117 1-98 0 0,-86-2 31 0 0,133-9 0 0 0,-200 3-111 0 0,131-9 446 0 0,29 22-247 0 0,-70-4-85 0 0,-103-7-110 0 0,15-2 65 0 0,-17 2-79 0 0,0 0 0 0 0,0 0 0 0 0,0 0 0 0 0,0 0 0 0 0,0 0 0 0 0,0 0 0 0 0,-1 0 0 0 0,1-1 0 0 0,0 1 0 0 0,0 0 0 0 0,0-1 0 0 0,0 1 0 0 0,0 0 0 0 0,0-1 0 0 0,0 1 0 0 0,0-1 0 0 0,-1 0 0 0 0,1 1 0 0 0,0-1 0 0 0,0 0 0 0 0,-1 1 0 0 0,1-1 0 0 0,0 0 0 0 0,-1 0 0 0 0,1 1 0 0 0,-1-1 0 0 0,1 0 0 0 0,-1 0 0 0 0,1 0 0 0 0,0-1 0 0 0,-1 0 22 0 0,-2-28 174 0 0,-20-54 70 0 0,9 40-159 0 0,-7-9-2147 0 0,20 51 964 0 0,20-9-11954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21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34 237 72 0 0,'-34'-12'8123'0'0,"35"11"-7835"0"0,0 0 0 0 0,-1 0 0 0 0,1 0 0 0 0,0 0 1 0 0,0 0-1 0 0,0 0 0 0 0,0 0 0 0 0,0 1 0 0 0,0-1 0 0 0,0 0 1 0 0,0 0-1 0 0,0 1 0 0 0,0-1 0 0 0,1 1 0 0 0,-1-1 0 0 0,0 1 1 0 0,0-1-1 0 0,0 1 0 0 0,1 0 0 0 0,-1-1 0 0 0,0 1 0 0 0,1 0 1 0 0,-1 0-1 0 0,3 0 0 0 0,44-3 1174 0 0,-38 2-786 0 0,540-23 4586 0 0,517-59-972 0 0,-1027 78-4244 0 0,132-9 144 0 0,-171 14-517 0 0,32-2-8262 0 0,-30 2 7987 0 0,0 0 0 0 0,1-1 0 0 0,-1 1 0 0 0,0-1 0 0 0,0 1 0 0 0,0-1 1 0 0,0 0-1 0 0,5-3 0 0 0,-7 4 793 0 0,1-1 0 0 0,0 0 0 0 0,-1 0 0 0 0,1 0 1 0 0,-1 0-1 0 0,0 0 0 0 0,1 0 0 0 0,-1-1 0 0 0,0 1 1 0 0,0 0-1 0 0,1-1 0 0 0,-1 1 0 0 0,0-1 0 0 0,0 1 1 0 0,-1-1-1 0 0,1 0 0 0 0,0 1 0 0 0,-1-1 0 0 0,1 0 1 0 0,-1 1-1 0 0,1-1 0 0 0,-1 0 0 0 0,0 0 0 0 0,1-1 1 0 0,-2 1-89 0 0,0 1 0 0 0,0 0 1 0 0,0-1-1 0 0,0 1 1 0 0,0 0-1 0 0,0 0 0 0 0,-1 0 1 0 0,1 0-1 0 0,0 0 0 0 0,0 0 1 0 0,-1 1-1 0 0,1-1 1 0 0,-1 0-1 0 0,1 1 0 0 0,-1-1 1 0 0,1 1-1 0 0,-1-1 0 0 0,-1 0 1 0 0,-10 0 133 0 0,0 0 0 0 0,0 1 1 0 0,0 1-1 0 0,0 0 0 0 0,0 0 0 0 0,0 1 1 0 0,0 1-1 0 0,0 0 0 0 0,1 1 1 0 0,-1 0-1 0 0,1 1 0 0 0,0 0 0 0 0,1 1 1 0 0,-1 1-1 0 0,1 0 0 0 0,0 0 1 0 0,-14 13-1 0 0,24-20-197 0 0,0 1 0 0 0,0 0 1 0 0,0 0-1 0 0,0 0 0 0 0,0 0 1 0 0,0 0-1 0 0,0 0 0 0 0,0 0 0 0 0,0 0 1 0 0,0 0-1 0 0,0 1 0 0 0,1-1 1 0 0,-1 0-1 0 0,0 0 0 0 0,1 1 1 0 0,-1-1-1 0 0,1 0 0 0 0,0 1 0 0 0,-1-1 1 0 0,1 1-1 0 0,0-1 0 0 0,0 0 1 0 0,0 1-1 0 0,0-1 0 0 0,0 1 0 0 0,0-1 1 0 0,0 1-1 0 0,1-1 0 0 0,-1 0 1 0 0,0 1-1 0 0,1-1 0 0 0,-1 0 0 0 0,1 1 1 0 0,0-1-1 0 0,-1 0 0 0 0,1 0 1 0 0,0 1-1 0 0,0-1 0 0 0,0 0 0 0 0,-1 0 1 0 0,1 0-1 0 0,0 0 0 0 0,1 0 1 0 0,-1 0-1 0 0,0 0 0 0 0,0 0 0 0 0,0-1 1 0 0,0 1-1 0 0,1 0 0 0 0,2 0 1 0 0,4 3 75 0 0,0-1 1 0 0,0 1-1 0 0,1-2 1 0 0,-1 1-1 0 0,1-1 1 0 0,14 1-1 0 0,-8-2-69 0 0,-1 0-1 0 0,1-2 0 0 0,0 1 1 0 0,-1-2-1 0 0,15-3 1 0 0,-25 5-57 0 0,0-1 1 0 0,0 0 0 0 0,0 0 0 0 0,0 0-1 0 0,-1-1 1 0 0,1 0 0 0 0,0 1 0 0 0,-1-1 0 0 0,0 0-1 0 0,1-1 1 0 0,-1 1 0 0 0,0 0 0 0 0,0-1-1 0 0,0 0 1 0 0,0 0 0 0 0,-1 0 0 0 0,1 0-1 0 0,-1 0 1 0 0,0-1 0 0 0,1 1 0 0 0,-2-1-1 0 0,4-6 1 0 0,-5 8-67 0 0,1-1 1 0 0,-1 0-1 0 0,0 0 0 0 0,0 0 0 0 0,0 0 0 0 0,-1 0 1 0 0,1 1-1 0 0,-1-1 0 0 0,1 0 0 0 0,-1 0 0 0 0,0 0 1 0 0,0 1-1 0 0,0-1 0 0 0,0 0 0 0 0,-1 1 0 0 0,1-1 1 0 0,-1 1-1 0 0,1 0 0 0 0,-1-1 0 0 0,0 1 0 0 0,0 0 1 0 0,0 0-1 0 0,0 0 0 0 0,-4-2 0 0 0,-15-21-6134 0 0,19 12 377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22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7 252 0 0,'-3'-2'329'0'0,"1"1"-1"0"0,-1 1 1 0 0,0-1-1 0 0,1 0 1 0 0,-1 1-1 0 0,0-1 1 0 0,1 1 0 0 0,-1 0-1 0 0,0 0 1 0 0,0 0-1 0 0,0 0 1 0 0,1 0-1 0 0,-1 1 1 0 0,0-1 0 0 0,1 1-1 0 0,-1 0 1 0 0,0 0-1 0 0,1 0 1 0 0,-3 1 0 0 0,0 1 69 0 0,1-1 0 0 0,0 1 0 0 0,1 0 0 0 0,-1 0 1 0 0,0 0-1 0 0,1 1 0 0 0,0-1 0 0 0,0 1 1 0 0,0 0-1 0 0,-5 7 0 0 0,6-7-183 0 0,0-1 1 0 0,0 1-1 0 0,0 0 0 0 0,0 0 1 0 0,0-1-1 0 0,1 1 1 0 0,0 1-1 0 0,0-1 0 0 0,0 0 1 0 0,0 0-1 0 0,0 0 0 0 0,1 1 1 0 0,0-1-1 0 0,0 0 1 0 0,0 0-1 0 0,1 0 0 0 0,-1 1 1 0 0,1-1-1 0 0,0 0 0 0 0,0 0 1 0 0,1 0-1 0 0,-1 0 0 0 0,1 0 1 0 0,0 0-1 0 0,0 0 1 0 0,4 6-1 0 0,-1-6-51 0 0,0 0 0 0 0,0-1 0 0 0,0 0 0 0 0,0 0 0 0 0,0 0 0 0 0,1 0 0 0 0,-1-1 1 0 0,1 0-1 0 0,0 0 0 0 0,-1 0 0 0 0,12 1 0 0 0,-14-3-93 0 0,0 1 1 0 0,0-1 0 0 0,1 1-1 0 0,-1-1 1 0 0,0 0-1 0 0,0 0 1 0 0,0 0-1 0 0,1-1 1 0 0,-1 1-1 0 0,0-1 1 0 0,0 0 0 0 0,0 1-1 0 0,0-2 1 0 0,0 1-1 0 0,0 0 1 0 0,0 0-1 0 0,0-1 1 0 0,0 0-1 0 0,0 0 1 0 0,-1 1 0 0 0,1-2-1 0 0,-1 1 1 0 0,4-4-1 0 0,-5 4-5 0 0,1-1-1 0 0,-1 0 1 0 0,0 1-1 0 0,0-1 1 0 0,-1 0-1 0 0,1 0 1 0 0,-1 1-1 0 0,1-1 1 0 0,-1 0-1 0 0,0 0 1 0 0,0 0-1 0 0,0 0 1 0 0,0 1-1 0 0,-1-1 1 0 0,1 0 0 0 0,-1 0-1 0 0,0 0 1 0 0,1 1-1 0 0,-1-1 1 0 0,0 0-1 0 0,-2-3 1 0 0,2 5-119 0 0,0-1 0 0 0,0 1 0 0 0,0-1 0 0 0,0 1 1 0 0,0-1-1 0 0,0 1 0 0 0,0-1 0 0 0,0 1 1 0 0,0 0-1 0 0,-1-1 0 0 0,1 1 0 0 0,0 0 0 0 0,-1 0 1 0 0,1 0-1 0 0,-1 0 0 0 0,0 0 0 0 0,1 1 0 0 0,-1-1 1 0 0,0 0-1 0 0,1 1 0 0 0,-1-1 0 0 0,0 1 1 0 0,0 0-1 0 0,1-1 0 0 0,-1 1 0 0 0,0 0 0 0 0,0 0 1 0 0,1 0-1 0 0,-1 0 0 0 0,0 1 0 0 0,0-1 0 0 0,0 0 1 0 0,-2 2-1 0 0,3-2-154 0 0,1 0-1 0 0,-1 0 1 0 0,1 0 0 0 0,-1 0 0 0 0,1 1 0 0 0,0-1-1 0 0,-1 0 1 0 0,1 0 0 0 0,-1 0 0 0 0,1 1-1 0 0,0-1 1 0 0,-1 0 0 0 0,1 0 0 0 0,0 1 0 0 0,-1-1-1 0 0,1 0 1 0 0,0 1 0 0 0,-1-1 0 0 0,1 1-1 0 0,0-1 1 0 0,0 0 0 0 0,0 1 0 0 0,-1-1 0 0 0,1 1-1 0 0,0-1 1 0 0,0 0 0 0 0,0 1 0 0 0,0-1-1 0 0,0 1 1 0 0,0-1 0 0 0,0 1 0 0 0,0-1 0 0 0,0 1-1 0 0,0-1 1 0 0,0 1 0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23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85 245 88 0 0,'-14'23'2448'0'0,"0"0"-1"0"0,1 1 1 0 0,1 1 0 0 0,2 0-1 0 0,-11 34 1 0 0,20-48 795 0 0,7-13-752 0 0,6-17-920 0 0,13-48-399 0 0,-3-1 0 0 0,-3-1 0 0 0,18-124 0 0 0,-37 193-1165 0 0,0-1 1 0 0,0 0-1 0 0,-1 0 0 0 0,2 1 1 0 0,-1-1-1 0 0,0 0 0 0 0,0 1 0 0 0,0-1 1 0 0,0 0-1 0 0,0 0 0 0 0,0 1 0 0 0,1-1 1 0 0,-1 0-1 0 0,0 1 0 0 0,1-1 1 0 0,-1 1-1 0 0,0-1 0 0 0,1 0 0 0 0,-1 1 1 0 0,1-1-1 0 0,-1 1 0 0 0,1-1 1 0 0,-1 1-1 0 0,2-1 0 0 0,-1 1-1 0 0,-1 0-1 0 0,1 0 0 0 0,0 0 1 0 0,-1 1-1 0 0,1-1 1 0 0,0 0-1 0 0,-1 1 1 0 0,1-1-1 0 0,-1 0 1 0 0,1 1-1 0 0,-1-1 1 0 0,1 1-1 0 0,-1-1 0 0 0,1 1 1 0 0,-1-1-1 0 0,1 1 1 0 0,-1-1-1 0 0,1 1 1 0 0,-1 1-1 0 0,22 36 73 0 0,-21-34-76 0 0,14 28 18 0 0,13 26-27 0 0,56 91 0 0 0,-53-100-174 0 0,-17-26-88 0 0,1-1 0 0 0,1 0 0 0 0,20 22 0 0 0,-36-44 268 0 0,1 0 0 0 0,-1 0 0 0 0,0 0-1 0 0,0 0 1 0 0,0 0 0 0 0,0 0 0 0 0,1 0 0 0 0,-1 0 0 0 0,0 1 0 0 0,0-1-1 0 0,0 0 1 0 0,0 0 0 0 0,1 0 0 0 0,-1 0 0 0 0,0 0 0 0 0,0 0 0 0 0,0 0-1 0 0,1 0 1 0 0,-1 0 0 0 0,0 0 0 0 0,0 0 0 0 0,0 0 0 0 0,0 0 0 0 0,1 0-1 0 0,-1 0 1 0 0,0 0 0 0 0,0-1 0 0 0,0 1 0 0 0,0 0 0 0 0,1 0-1 0 0,-1 0 1 0 0,0 0 0 0 0,0 0 0 0 0,0 0 0 0 0,0 0 0 0 0,0-1 0 0 0,1 1-1 0 0,-1 0 1 0 0,0 0 0 0 0,0 0 0 0 0,0 0 0 0 0,0 0 0 0 0,0-1 0 0 0,0 1-1 0 0,0 0 1 0 0,0 0 0 0 0,0 0 0 0 0,1 0 0 0 0,-1-1 0 0 0,0 1 0 0 0,0 0-1 0 0,0 0 1 0 0,0 0 0 0 0,0-1 0 0 0,0 1 0 0 0,0 0 0 0 0,0 0 0 0 0,0 0-1 0 0,0-1 1 0 0,-1 1 0 0 0,1 0 0 0 0,0 0 0 0 0,0 0 0 0 0,0 0 0 0 0,0-1-1 0 0,0 1 1 0 0,0 0 0 0 0,0 0 0 0 0,0-1-2 0 0,0 0 1 0 0,-1 0-1 0 0,1 0 0 0 0,0 0 1 0 0,0 0-1 0 0,0 0 0 0 0,-1 0 1 0 0,1 0-1 0 0,-1 0 0 0 0,1 0 0 0 0,0 0 1 0 0,-1 0-1 0 0,0 0 0 0 0,1 1 1 0 0,-1-1-1 0 0,1 0 0 0 0,-2-1 1 0 0,-8-4-12 0 0,1 1 0 0 0,-1 1 0 0 0,0-1 1 0 0,0 2-1 0 0,-1-1 0 0 0,1 1 0 0 0,0 1 0 0 0,-1 0 1 0 0,0 0-1 0 0,-21 1 0 0 0,-2 1-195 0 0,0 1 0 0 0,-41 8 1 0 0,62-7-301 0 0,-1 0 0 0 0,0 1-1 0 0,-17 7 1 0 0,26-8-545 0 0,1 0-1 0 0,-1 0 0 0 0,1 1 0 0 0,-1-1 0 0 0,1 1 0 0 0,0 0 0 0 0,-6 6 0 0 0,3-1-1430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0:29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78 528 0 0,'-40'-29'10404'0'0,"40"26"-8570"0"0,0 2-1702 0 0,0 1-1 0 0,0-1 0 0 0,0 1 1 0 0,0-1-1 0 0,0 1 0 0 0,0-1 1 0 0,0 1-1 0 0,0-1 0 0 0,0 1 0 0 0,0-1 1 0 0,0 1-1 0 0,0-1 0 0 0,0 1 1 0 0,0-1-1 0 0,0 1 0 0 0,0-1 0 0 0,1 1 1 0 0,-1-1-1 0 0,0 1 0 0 0,0 0 1 0 0,1-1-1 0 0,-1 0 0 0 0,9-3 757 0 0,1 0 0 0 0,-1 0 0 0 0,1 1 0 0 0,-1 0 0 0 0,1 0 0 0 0,20-1 0 0 0,66-1 1628 0 0,-14 2-724 0 0,13 2-5600 0 0,-50 2-4441 0 0,-31-1 5805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0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64 108 48 0 0,'-16'-14'927'0'0,"7"6"926"0"0,0 0 1 0 0,1 0-1 0 0,-12-15 0 0 0,20 23-1723 0 0,0 0 0 0 0,0-1-1 0 0,-1 1 1 0 0,1 0 0 0 0,0-1 0 0 0,0 1-1 0 0,0 0 1 0 0,0-1 0 0 0,0 1 0 0 0,0 0-1 0 0,0-1 1 0 0,0 1 0 0 0,0-1 0 0 0,0 1-1 0 0,0 0 1 0 0,0-1 0 0 0,0 1 0 0 0,0 0 0 0 0,0-1-1 0 0,1 1 1 0 0,-1 0 0 0 0,0-1 0 0 0,0 1-1 0 0,0 0 1 0 0,0 0 0 0 0,1-1 0 0 0,-1 1-1 0 0,0 0 1 0 0,0-1 0 0 0,1 1 0 0 0,-1 0-1 0 0,0 0 1 0 0,0 0 0 0 0,1-1 0 0 0,-1 1-1 0 0,0 0 1 0 0,1 0 0 0 0,12-7 1368 0 0,-13 7-1468 0 0,26-7 1061 0 0,-1 1 0 0 0,1 1-1 0 0,1 1 1 0 0,-1 1 0 0 0,35 1 0 0 0,-27 1-134 0 0,-22 1-624 0 0,88-1 2183 0 0,-92 2-2279 0 0,1-1 0 0 0,0 2 0 0 0,-1-1 0 0 0,0 1 0 0 0,1 1 0 0 0,-1-1 0 0 0,0 1 0 0 0,0 1 0 0 0,8 4 1 0 0,-14-6-190 0 0,0 0 1 0 0,0 0-1 0 0,0-1 1 0 0,-1 1-1 0 0,1 1 1 0 0,-1-1 0 0 0,1 0-1 0 0,-1 0 1 0 0,0 0-1 0 0,0 1 1 0 0,0-1-1 0 0,0 1 1 0 0,0-1-1 0 0,0 1 1 0 0,-1-1 0 0 0,0 1-1 0 0,1-1 1 0 0,-1 1-1 0 0,0 0 1 0 0,0-1-1 0 0,0 1 1 0 0,0-1 0 0 0,-1 1-1 0 0,1-1 1 0 0,-1 1-1 0 0,0-1 1 0 0,1 1-1 0 0,-3 3 1 0 0,-3 10 61 0 0,0 0 1 0 0,-1-1-1 0 0,-10 17 0 0 0,15-29-85 0 0,-13 22 119 0 0,-2-1 0 0 0,0 0 0 0 0,-2-1 1 0 0,-32 31-1 0 0,13-19-18 0 0,-74 52 1 0 0,98-80-2196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24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0 608 0 0,'8'1'12796'0'0,"-3"3"-13139"0"0,1 4 1276 0 0,-1 1 1 0 0,0 0-1 0 0,-1 0 0 0 0,0 0 1 0 0,-1 0-1 0 0,5 20 0 0 0,0-3 180 0 0,5 10-106 0 0,14 42 566 0 0,-10-27-5282 0 0,-11-39-3613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24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6 143 372 0 0,'-1'-3'334'0'0,"0"1"-1"0"0,0-1 1 0 0,1 1 0 0 0,-1-1-1 0 0,1 1 1 0 0,-1-1 0 0 0,1 1 0 0 0,0-1-1 0 0,0 1 1 0 0,0-1 0 0 0,0 0-1 0 0,0 1 1 0 0,1-1 0 0 0,-1 1-1 0 0,1-1 1 0 0,0 1 0 0 0,-1 0-1 0 0,3-4 1 0 0,-1 3 104 0 0,1-1 0 0 0,-1 1 0 0 0,1 0 0 0 0,0 0 1 0 0,1 0-1 0 0,-1 0 0 0 0,0 0 0 0 0,1 1 0 0 0,-1 0 0 0 0,8-4 0 0 0,9-4 328 0 0,1 1 0 0 0,0 1 0 0 0,0 1 0 0 0,1 1 0 0 0,0 1 0 0 0,0 1 0 0 0,0 0 0 0 0,0 2 1 0 0,0 1-1 0 0,24 1 0 0 0,-21 1-234 0 0,0 2 0 0 0,0 0 1 0 0,0 2-1 0 0,-1 0 0 0 0,0 2 1 0 0,0 1-1 0 0,0 0 1 0 0,39 21-1 0 0,-59-26-455 0 0,0-1 0 0 0,0 0 0 0 0,0 1 0 0 0,0-1 0 0 0,-1 1-1 0 0,1 0 1 0 0,-1 1 0 0 0,1-1 0 0 0,-1 0 0 0 0,0 1 0 0 0,-1 0 0 0 0,1 0 0 0 0,4 8 0 0 0,-7-9-67 0 0,1-1-1 0 0,-1 1 1 0 0,1 0 0 0 0,-1 0 0 0 0,0 0 0 0 0,0 0-1 0 0,0 0 1 0 0,0-1 0 0 0,-1 1 0 0 0,1 0-1 0 0,-1 0 1 0 0,0 0 0 0 0,0-1 0 0 0,0 1-1 0 0,0 0 1 0 0,0-1 0 0 0,0 1 0 0 0,-1-1 0 0 0,1 1-1 0 0,-1-1 1 0 0,0 0 0 0 0,0 1 0 0 0,-2 1-1 0 0,-7 7-184 0 0,0-2 0 0 0,-1 1 0 0 0,0-2 0 0 0,0 1 0 0 0,-1-1 0 0 0,0-1 0 0 0,0-1 0 0 0,0 0 0 0 0,-19 6 0 0 0,0 1-574 0 0,32-13 721 0 0,-1 0 0 0 0,0 0 0 0 0,1 0 0 0 0,-1 1 0 0 0,1-1 0 0 0,-1 0 0 0 0,1 0-1 0 0,-1 1 1 0 0,0-1 0 0 0,1 0 0 0 0,-1 1 0 0 0,1-1 0 0 0,0 1 0 0 0,-1-1 0 0 0,1 1-1 0 0,-1-1 1 0 0,1 1 0 0 0,0-1 0 0 0,-1 1 0 0 0,1-1 0 0 0,0 1 0 0 0,-1-1-1 0 0,1 1 1 0 0,0 0 0 0 0,0-1 0 0 0,0 1 0 0 0,-1-1 0 0 0,1 2 0 0 0,1-1 12 0 0,-1 0 0 0 0,0 0 1 0 0,1 0-1 0 0,-1 0 0 0 0,1 0 0 0 0,-1 0 1 0 0,1 0-1 0 0,0 0 0 0 0,-1 0 0 0 0,1-1 1 0 0,0 1-1 0 0,0 0 0 0 0,-1 0 1 0 0,3 1-1 0 0,40 23 171 0 0,-36-21-186 0 0,62 29 276 0 0,67 38 357 0 0,-124-63-544 0 0,0 0 1 0 0,0 1-1 0 0,-1 1 0 0 0,0-1 0 0 0,0 2 1 0 0,-1-1-1 0 0,0 1 0 0 0,7 13 1 0 0,-15-22-49 0 0,-1 0 1 0 0,1 1 0 0 0,-1-1 0 0 0,0 0-1 0 0,1 1 1 0 0,-1-1 0 0 0,-1 1-1 0 0,1-1 1 0 0,0 1 0 0 0,-1-1 0 0 0,1 1-1 0 0,-1 0 1 0 0,0-1 0 0 0,1 1 0 0 0,-1 0-1 0 0,-1-1 1 0 0,1 1 0 0 0,0 0 0 0 0,-1-1-1 0 0,1 1 1 0 0,-1-1 0 0 0,-2 6 0 0 0,1-5 23 0 0,0 0 0 0 0,-1 1 0 0 0,1-1 1 0 0,-1 0-1 0 0,0-1 0 0 0,0 1 1 0 0,0 0-1 0 0,0-1 0 0 0,-1 0 1 0 0,1 0-1 0 0,-1 0 0 0 0,1 0 0 0 0,-1 0 1 0 0,-7 2-1 0 0,-9 1 97 0 0,0 0 1 0 0,0 0-1 0 0,0-2 1 0 0,0-1-1 0 0,-28 0 1 0 0,10-2-364 0 0,-73-11 1 0 0,105 10-173 0 0,-49-12-672 0 0,30 0-1301 0 0,24 12 1943 0 0,0 0 0 0 0,-1 0 0 0 0,1 0-1 0 0,0 0 1 0 0,0 0 0 0 0,0-1 0 0 0,0 1 0 0 0,0 0 0 0 0,1-1 0 0 0,-1 1-1 0 0,0-1 1 0 0,1 1 0 0 0,-2-2 0 0 0,1-9-2163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25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97 468 0 0,'-3'-3'13710'0'0,"78"4"-9860"0"0,116-14-1 0 0,-18 0-1563 0 0,-69 10-1643 0 0,295-13 933 0 0,-320 10-992 0 0,88-19-1 0 0,-148 22-419 0 0,-13 3-38 0 0,0-1 0 0 0,0 0 1 0 0,-1 0-1 0 0,1-1 0 0 0,0 1 0 0 0,-1-1 0 0 0,10-5 1 0 0,-14 6-594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28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96 480 0 0,'-1'-1'276'0'0,"1"0"1"0"0,-1 0-1 0 0,0 0 1 0 0,1 0-1 0 0,-1 0 1 0 0,1-1-1 0 0,-1 1 0 0 0,1 0 1 0 0,-1 0-1 0 0,1-1 1 0 0,0 1-1 0 0,0 0 1 0 0,0-1-1 0 0,0 1 0 0 0,0 0 1 0 0,0 0-1 0 0,0-1 1 0 0,0 1-1 0 0,0 0 1 0 0,0-1-1 0 0,1 1 1 0 0,-1 0-1 0 0,1 0 0 0 0,0-2 1 0 0,1 0 96 0 0,0 0 1 0 0,0 0-1 0 0,0 0 1 0 0,0 1-1 0 0,0-1 1 0 0,1 1-1 0 0,-1 0 1 0 0,1 0-1 0 0,4-3 1 0 0,2-1 329 0 0,1 1 1 0 0,0 0-1 0 0,0 0 1 0 0,0 1-1 0 0,12-3 1 0 0,-17 6-502 0 0,0 0 0 0 0,0 0 1 0 0,-1 1-1 0 0,1 0 0 0 0,0 0 0 0 0,0 0 1 0 0,0 0-1 0 0,0 1 0 0 0,0 0 0 0 0,0 0 1 0 0,-1 0-1 0 0,1 0 0 0 0,0 1 1 0 0,-1 0-1 0 0,1 0 0 0 0,-1 0 0 0 0,0 0 1 0 0,0 1-1 0 0,0 0 0 0 0,7 6 0 0 0,-8-7-141 0 0,-1 1-1 0 0,0-1 0 0 0,0 1 0 0 0,0 0 1 0 0,0 0-1 0 0,0 0 0 0 0,0 0 0 0 0,-1 0 1 0 0,0 0-1 0 0,1 0 0 0 0,-1 0 0 0 0,0 1 1 0 0,-1-1-1 0 0,1 0 0 0 0,-1 1 0 0 0,1-1 1 0 0,-1 1-1 0 0,0-1 0 0 0,0 1 0 0 0,0-1 1 0 0,-1 0-1 0 0,1 1 0 0 0,-1-1 0 0 0,0 1 1 0 0,0-1-1 0 0,0 0 0 0 0,-1 0 0 0 0,1 0 0 0 0,-1 1 1 0 0,-1 2-1 0 0,-2 0-25 0 0,1 1-1 0 0,-1-1 1 0 0,-1 0 0 0 0,1 0-1 0 0,-1-1 1 0 0,0 0 0 0 0,0 0-1 0 0,-1 0 1 0 0,1 0 0 0 0,-1-1-1 0 0,0-1 1 0 0,-9 5 0 0 0,-9 5-24 0 0,25-13 18 0 0,31 8 105 0 0,0 1 44 0 0,-12-6-76 0 0,-1 2-1 0 0,1 0 1 0 0,-1 1-1 0 0,32 15 1 0 0,-43-18-63 0 0,-1 0-1 0 0,0 1 1 0 0,0 0 0 0 0,0 0 0 0 0,0 0-1 0 0,-1 0 1 0 0,0 1 0 0 0,1 0 0 0 0,-2 0-1 0 0,1 0 1 0 0,-1 1 0 0 0,0 0 0 0 0,0 0-1 0 0,0 0 1 0 0,-1 0 0 0 0,5 12-1 0 0,-7-16-17 0 0,-1 1-1 0 0,1-1 0 0 0,-1 1 1 0 0,0-1-1 0 0,0 1 0 0 0,0 0 1 0 0,0-1-1 0 0,0 1 0 0 0,0-1 1 0 0,-1 1-1 0 0,1-1 0 0 0,-1 1 1 0 0,0-1-1 0 0,0 1 0 0 0,0-1 1 0 0,0 0-1 0 0,0 0 0 0 0,-2 3 1 0 0,0-1-1 0 0,0 0 0 0 0,-1 0 0 0 0,1 0 0 0 0,-1-1 1 0 0,0 0-1 0 0,0 1 0 0 0,0-1 0 0 0,-8 3 0 0 0,-2 2 31 0 0,-1-2 0 0 0,-1 0 0 0 0,1 0 0 0 0,-26 4 0 0 0,21-7-235 0 0,0 0 0 0 0,-22 0-1 0 0,-12-3-4059 0 0,37 0 1079 0 0,7-3-1878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28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0 343 892 0 0,'11'1'2371'0'0,"0"0"0"0"0,-1 1 0 0 0,1 1 0 0 0,-1 0 0 0 0,0 0 0 0 0,1 1 0 0 0,10 5 0 0 0,-4-4 1173 0 0,-11-12-1315 0 0,-11-24-808 0 0,2 22-1518 0 0,1-3 161 0 0,1 1-1 0 0,0-1 1 0 0,0 0-1 0 0,1 0 0 0 0,0 1 1 0 0,1-1-1 0 0,1 0 1 0 0,0 0-1 0 0,0 1 1 0 0,1-1-1 0 0,0 1 1 0 0,1 0-1 0 0,1 0 1 0 0,0 0-1 0 0,0 1 1 0 0,1-1-1 0 0,0 1 0 0 0,1 1 1 0 0,0-1-1 0 0,1 1 1 0 0,-1 0-1 0 0,2 1 1 0 0,-1 0-1 0 0,1 0 1 0 0,1 1-1 0 0,-1 0 1 0 0,1 1-1 0 0,0 0 1 0 0,1 0-1 0 0,0 1 1 0 0,-1 0-1 0 0,1 1 0 0 0,1 1 1 0 0,-1-1-1 0 0,1 2 1 0 0,16-3-1 0 0,-26 5-40 0 0,1 0 0 0 0,-1-1 1 0 0,1 1-1 0 0,0 0 0 0 0,-1 0 0 0 0,1 0 0 0 0,0 0 0 0 0,-1 1 0 0 0,1-1 0 0 0,-1 1 0 0 0,1 0 0 0 0,-1 0 0 0 0,1 0 0 0 0,-1 0 0 0 0,1 0 0 0 0,-1 0 0 0 0,0 0 0 0 0,0 1 0 0 0,1-1 1 0 0,-1 1-1 0 0,0 0 0 0 0,-1 0 0 0 0,1-1 0 0 0,0 1 0 0 0,0 0 0 0 0,-1 1 0 0 0,1-1 0 0 0,-1 0 0 0 0,0 0 0 0 0,1 1 0 0 0,-1-1 0 0 0,0 1 0 0 0,-1-1 0 0 0,1 1 0 0 0,1 4 0 0 0,-1 4 38 0 0,-1 1 0 0 0,0-1 0 0 0,-1 1 0 0 0,0 0 0 0 0,0-1 0 0 0,-6 21 0 0 0,6-28-50 0 0,0 0 0 0 0,0 0 0 0 0,0 1 0 0 0,1-1 0 0 0,-1 0 0 0 0,1 1 0 0 0,1-1 0 0 0,-1 0 0 0 0,0 1 0 0 0,1-1 0 0 0,0 0 0 0 0,0 1 0 0 0,0-1 0 0 0,1 0 0 0 0,-1 0 0 0 0,1 0 0 0 0,0 0 0 0 0,0 0 0 0 0,3 4 0 0 0,0-4 3 0 0,-1 1-1 0 0,1-1 0 0 0,0 0 0 0 0,0 0 1 0 0,0-1-1 0 0,0 1 0 0 0,1-1 0 0 0,-1-1 0 0 0,1 1 1 0 0,0-1-1 0 0,0 0 0 0 0,11 3 0 0 0,0-1 287 0 0,0-2 0 0 0,20 2-1 0 0,-1 0-2773 0 0,1 3-9885 0 0,-31-6 9440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30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366 42 280 0 0,'-17'-25'5382'0'0,"14"22"-5055"0"0,0 1 0 0 0,0 1-1 0 0,-1-1 1 0 0,1 0 0 0 0,0 1 0 0 0,-1 0 0 0 0,1-1 0 0 0,-1 2-1 0 0,1-1 1 0 0,-1 0 0 0 0,0 1 0 0 0,1-1 0 0 0,-1 1 0 0 0,0 0 0 0 0,1 0-1 0 0,-1 1 1 0 0,0-1 0 0 0,1 1 0 0 0,-1-1 0 0 0,0 1 0 0 0,1 0-1 0 0,-1 1 1 0 0,1-1 0 0 0,0 1 0 0 0,-1-1 0 0 0,-2 3 0 0 0,-9 5 152 0 0,1-1 0 0 0,1 2 0 0 0,0 0 0 0 0,-18 17 0 0 0,12-9-72 0 0,1 0-1 0 0,1 2 1 0 0,0 0-1 0 0,2 1 0 0 0,0 0 1 0 0,2 2-1 0 0,-14 28 1 0 0,23-41-265 0 0,0 0-1 0 0,0 0 1 0 0,1 0 0 0 0,0 1 0 0 0,1 0 0 0 0,0-1 0 0 0,1 1-1 0 0,0 0 1 0 0,1 0 0 0 0,0 0 0 0 0,0 0 0 0 0,1 0-1 0 0,1-1 1 0 0,0 1 0 0 0,0 0 0 0 0,1-1 0 0 0,1 1-1 0 0,-1-1 1 0 0,10 16 0 0 0,-6-14 5 0 0,1 1 1 0 0,1-1-1 0 0,0 0 0 0 0,1-1 1 0 0,0 0-1 0 0,19 16 0 0 0,-24-23-106 0 0,1 1-1 0 0,0-1 0 0 0,0 0 0 0 0,0-1 1 0 0,0 1-1 0 0,1-1 0 0 0,-1-1 1 0 0,1 1-1 0 0,0-1 0 0 0,0 0 0 0 0,-1-1 1 0 0,1 1-1 0 0,1-1 0 0 0,-1-1 0 0 0,12 1 1 0 0,-18-1-54 0 0,0 0 1 0 0,0 0-1 0 0,0 0 1 0 0,0 0 0 0 0,0 0-1 0 0,-1 0 1 0 0,1 0-1 0 0,0 0 1 0 0,0-1 0 0 0,0 1-1 0 0,0 0 1 0 0,0 0-1 0 0,0-1 1 0 0,-1 1-1 0 0,1-1 1 0 0,0 1 0 0 0,0-1-1 0 0,-1 1 1 0 0,1-1-1 0 0,0 1 1 0 0,0-1 0 0 0,-1 1-1 0 0,1-1 1 0 0,-1 0-1 0 0,1 0 1 0 0,-1 1 0 0 0,1-1-1 0 0,-1 0 1 0 0,1 0-1 0 0,-1 1 1 0 0,1-1 0 0 0,-1 0-1 0 0,0 0 1 0 0,0 0-1 0 0,1 0 1 0 0,-1 0 0 0 0,0 0-1 0 0,0 1 1 0 0,0-1-1 0 0,0 0 1 0 0,0 0-1 0 0,0 0 1 0 0,0 0 0 0 0,-1 0-1 0 0,1 0 1 0 0,0 0-1 0 0,0 1 1 0 0,-1-1 0 0 0,1 0-1 0 0,-1-1 1 0 0,0-1-12 0 0,-1 1 0 0 0,1-1 1 0 0,-1 0-1 0 0,0 1 0 0 0,0-1 1 0 0,0 1-1 0 0,0-1 0 0 0,0 1 1 0 0,-1 0-1 0 0,1 0 1 0 0,-1 0-1 0 0,1 0 0 0 0,-5-2 1 0 0,1 2 3 0 0,0 0 0 0 0,0 1 0 0 0,0 0 1 0 0,0 0-1 0 0,0 0 0 0 0,0 1 0 0 0,0-1 1 0 0,0 1-1 0 0,-1 1 0 0 0,1-1 1 0 0,0 1-1 0 0,-11 3 0 0 0,-3 2-343 0 0,0 1 0 0 0,-25 12 0 0 0,42-17-25 0 0,0 0-1 0 0,0-1 1 0 0,1 1-1 0 0,-1 0 1 0 0,1 0-1 0 0,-1 1 1 0 0,1-1-1 0 0,0 1 1 0 0,0-1-1 0 0,0 1 1 0 0,-3 5-1 0 0,9 1-4755 0 0,1-5 2995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30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0 362 920 0 0,'15'-3'3869'0'0,"0"0"0"0"0,31-1 0 0 0,-29 5-2133 0 0,0 0 0 0 0,0 0-1 0 0,0 2 1 0 0,28 7 0 0 0,-42-9-1445 0 0,0 1 0 0 0,1-2 0 0 0,-1 1 0 0 0,0 0 1 0 0,1-1-1 0 0,-1 0 0 0 0,1 1 0 0 0,-1-2 0 0 0,1 1 0 0 0,-1 0 0 0 0,1-1 0 0 0,-1 1 1 0 0,6-3-1 0 0,-9 3-280 0 0,1 0 0 0 0,-1 0 0 0 0,0-1 1 0 0,0 1-1 0 0,0 0 0 0 0,1 0 0 0 0,-1-1 1 0 0,0 1-1 0 0,0 0 0 0 0,0-1 0 0 0,0 1 1 0 0,0 0-1 0 0,0-1 0 0 0,0 1 0 0 0,0-1 1 0 0,1 1-1 0 0,-1 0 0 0 0,0-1 0 0 0,-1 1 1 0 0,1 0-1 0 0,0-1 0 0 0,0 1 0 0 0,0 0 1 0 0,0-1-1 0 0,0 1 0 0 0,0 0 0 0 0,0-1 1 0 0,0 1-1 0 0,-1 0 0 0 0,1-1 1 0 0,0 1-1 0 0,0 0 0 0 0,0 0 0 0 0,-1-1 1 0 0,1 1-1 0 0,0 0 0 0 0,-1-1 0 0 0,-6-7-56 0 0,-1-3 20 0 0,0 0-1 0 0,0-1 1 0 0,2 1-1 0 0,-1-2 1 0 0,1 1 0 0 0,1-1-1 0 0,0 0 1 0 0,-4-17-1 0 0,8 24 58 0 0,0-1 0 0 0,1 1 0 0 0,-1-1 0 0 0,1 0 0 0 0,0 1 0 0 0,1-1 0 0 0,0 0 0 0 0,0 1 0 0 0,0-1 0 0 0,1 1 0 0 0,0-1 0 0 0,0 1 0 0 0,1 0 0 0 0,0 0 0 0 0,0 0 0 0 0,0 0 0 0 0,1 1 0 0 0,8-11 0 0 0,-3 5 77 0 0,0 2 0 0 0,1-1 0 0 0,0 1 0 0 0,0 1 0 0 0,1 0-1 0 0,22-13 1 0 0,-29 19-56 0 0,0 0-1 0 0,0 0 0 0 0,0 0 1 0 0,0 1-1 0 0,0-1 0 0 0,0 1 0 0 0,0 0 1 0 0,0 0-1 0 0,1 0 0 0 0,-1 0 1 0 0,0 1-1 0 0,1 0 0 0 0,-1 0 1 0 0,0 0-1 0 0,0 0 0 0 0,1 1 1 0 0,-1 0-1 0 0,0 0 0 0 0,0 0 0 0 0,1 0 1 0 0,-1 1-1 0 0,0-1 0 0 0,0 1 1 0 0,-1 0-1 0 0,7 4 0 0 0,-7-3-16 0 0,-1-1-1 0 0,0 1 1 0 0,0-1-1 0 0,0 1 1 0 0,0 0-1 0 0,-1 0 1 0 0,1-1-1 0 0,-1 1 1 0 0,0 0-1 0 0,0 1 1 0 0,0-1 0 0 0,0 0-1 0 0,0 0 1 0 0,0 0-1 0 0,-1 1 1 0 0,0-1-1 0 0,0 5 1 0 0,0 8 84 0 0,-1 1-1 0 0,-4 21 1 0 0,0 4 62 0 0,4-36-157 0 0,1 1-1 0 0,1 0 1 0 0,-1-1 0 0 0,1 1-1 0 0,0 0 1 0 0,0-1 0 0 0,1 1-1 0 0,0-1 1 0 0,0 0-1 0 0,1 0 1 0 0,0 1 0 0 0,0-2-1 0 0,0 1 1 0 0,0 0 0 0 0,1-1-1 0 0,8 10 1 0 0,-6-10-65 0 0,0 0 0 0 0,0 0 1 0 0,0 0-1 0 0,1-1 0 0 0,0 0 0 0 0,0 0 0 0 0,0 0 1 0 0,1-1-1 0 0,-1 0 0 0 0,1-1 0 0 0,-1 0 1 0 0,1 0-1 0 0,13 1 0 0 0,1-1-949 0 0,0 0-2529 0 0,-7 1-3681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31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7 452 0 0,'0'0'213'0'0,"-1"0"1"0"0,1 0-1 0 0,-1 0 0 0 0,1 0 0 0 0,-1 0 1 0 0,0 1-1 0 0,1-1 0 0 0,-1 0 0 0 0,1 0 1 0 0,-1 0-1 0 0,1 1 0 0 0,-1-1 0 0 0,1 0 1 0 0,-1 1-1 0 0,1-1 0 0 0,-1 0 0 0 0,1 1 1 0 0,-1-1-1 0 0,1 0 0 0 0,0 1 0 0 0,-1-1 1 0 0,1 1-1 0 0,0-1 0 0 0,-1 1 0 0 0,1-1 1 0 0,0 1-1 0 0,-1-1 0 0 0,1 1 0 0 0,0 0 1 0 0,11 10 4193 0 0,29 2-544 0 0,3-6-1989 0 0,-1-2 0 0 0,86-2 0 0 0,86-19 1332 0 0,-186 12-2854 0 0,39-12 0 0 0,-5-1-3484 0 0,-61 16 3060 0 0,6 0-1283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31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1 424 0 0,'0'0'192'0'0,"0"0"0"0"0,0 1 0 0 0,0-1 0 0 0,0 0 0 0 0,0 1-1 0 0,0-1 1 0 0,0 0 0 0 0,0 0 0 0 0,0 1 0 0 0,0-1 0 0 0,1 0 0 0 0,0 3 1919 0 0,0-3-1919 0 0,-1 0 0 0 0,0 0-1 0 0,0 0 1 0 0,1 0 0 0 0,-1 0 0 0 0,0 1 0 0 0,0-1 0 0 0,1 0 0 0 0,-1 0 0 0 0,1 0 0 0 0,16 4 2101 0 0,15-2-821 0 0,-31-2-1284 0 0,247 4 8132 0 0,-82-4-6836 0 0,-78 0-4042 0 0,-81 1 1229 0 0,2 0-3651 0 0,-1-1 2950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32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7333 0 0,'-2'0'966'0'0,"0"1"-431"0"0,1-1 1 0 0,-1 0-1 0 0,1 0 1 0 0,-1 1-1 0 0,1-1 1 0 0,-1 1 0 0 0,1 0-1 0 0,0-1 1 0 0,-1 1-1 0 0,1 0 1 0 0,0 0-1 0 0,-1-1 1 0 0,1 1 0 0 0,0 0-1 0 0,0 0 1 0 0,0 1-1 0 0,0-1 1 0 0,-2 2-1 0 0,5-1-308 0 0,-1-1 0 0 0,1 1-1 0 0,-1-1 1 0 0,1 1-1 0 0,0-1 1 0 0,-1 0 0 0 0,1 0-1 0 0,0 0 1 0 0,0 0 0 0 0,3 2-1 0 0,32 11 410 0 0,1-1 0 0 0,1-2 0 0 0,0-1 0 0 0,62 7 0 0 0,-33-6-191 0 0,321 48 766 0 0,-384-59-1227 0 0,0 1-1 0 0,0-1 1 0 0,0 1 0 0 0,-1 0 0 0 0,1 1-1 0 0,-1-1 1 0 0,1 1 0 0 0,-1 0 0 0 0,1 0-1 0 0,-1 0 1 0 0,5 5 0 0 0,-8-7-9 0 0,-3 4-6 0 0,-9 14 37 0 0,0-1 0 0 0,-1-1 1 0 0,-19 21-1 0 0,-11 14 24 0 0,-56 78 89 0 0,-93 129 228 0 0,176-236-429 0 0,-16 33 0 0 0,18-22-2584 0 0,13-25-700 0 0,2-3-1177 0 0,-1 1 1914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1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77 116 0 0,'0'-2'194'0'0,"1"1"-1"0"0,-1-1 1 0 0,0 1-1 0 0,1-1 1 0 0,0 1-1 0 0,-1-1 1 0 0,1 1 0 0 0,0 0-1 0 0,0-1 1 0 0,0 1-1 0 0,-1 0 1 0 0,1 0 0 0 0,1 0-1 0 0,-1 0 1 0 0,0 0-1 0 0,0 0 1 0 0,0 0-1 0 0,0 0 1 0 0,1 0 0 0 0,-1 0-1 0 0,2 0 1 0 0,-1 1 42 0 0,-1 0 1 0 0,0 0-1 0 0,0 0 1 0 0,1 0 0 0 0,-1 0-1 0 0,0 1 1 0 0,0-1-1 0 0,1 0 1 0 0,-1 1-1 0 0,0-1 1 0 0,0 1-1 0 0,0 0 1 0 0,0-1 0 0 0,0 1-1 0 0,0 0 1 0 0,0-1-1 0 0,0 1 1 0 0,0 0-1 0 0,1 2 1 0 0,5 4 665 0 0,-1 1 0 0 0,-1 0 1 0 0,1 1-1 0 0,7 16 0 0 0,56 159 4757 0 0,-49-124-3387 0 0,40 86 0 0 0,-48-121-1648 0 0,-2-4 280 0 0,23 36 0 0 0,-31-53-733 0 0,0 0 0 0 0,1-1 0 0 0,-1 0 0 0 0,1 1 0 0 0,0-1 0 0 0,0 0 0 0 0,1 0 1 0 0,-1-1-1 0 0,0 1 0 0 0,1-1 0 0 0,0 0 0 0 0,-1 1 0 0 0,1-2 0 0 0,0 1 0 0 0,0 0 1 0 0,7 1-1 0 0,-8-3-92 0 0,0 0 0 0 0,0-1 1 0 0,0 1-1 0 0,-1 0 1 0 0,1-1-1 0 0,0 0 1 0 0,0 0-1 0 0,0 0 0 0 0,0 0 1 0 0,-1 0-1 0 0,1-1 1 0 0,0 1-1 0 0,-1-1 0 0 0,1 1 1 0 0,-1-1-1 0 0,0 0 1 0 0,0 0-1 0 0,0 0 1 0 0,0-1-1 0 0,0 1 0 0 0,3-4 1 0 0,5-7 65 0 0,-1-1-1 0 0,12-23 1 0 0,-15 25-47 0 0,12-25 99 0 0,23-67 0 0 0,-14 31 8 0 0,96-250-1113 0 0,-123 322 770 0 0,1 1 1 0 0,-1-1-1 0 0,0 0 1 0 0,0 1-1 0 0,0-1 0 0 0,1 1 1 0 0,-1-1-1 0 0,0 0 1 0 0,1 1-1 0 0,-1-1 1 0 0,1 1-1 0 0,-1-1 0 0 0,1 1 1 0 0,-1-1-1 0 0,1 1 1 0 0,-1-1-1 0 0,1 1 1 0 0,-1 0-1 0 0,1-1 0 0 0,-1 1 1 0 0,1 0-1 0 0,0-1 1 0 0,-1 1-1 0 0,1 0 1 0 0,0 0-1 0 0,-1-1 0 0 0,1 1 1 0 0,0 0-1 0 0,-1 0 1 0 0,1 0-1 0 0,1 0 0 0 0,19 8-5363 0 0,-10-4 1740 0 0,2 0 768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33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0 308 0 0,'0'0'775'0'0,"1"4"140"0"0,7 25 853 0 0,-1 1 0 0 0,-1 0 1 0 0,3 47-1 0 0,-1-4-391 0 0,0-20-614 0 0,17 139 2946 0 0,-22-153-4250 0 0,-2 0-1 0 0,-8 75 1 0 0,-4-83-3866 0 0,8-24 2883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33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7 361 596 0 0,'-3'-14'747'0'0,"1"0"0"0"0,1 0 0 0 0,0 0 0 0 0,1 0 0 0 0,1-1 1 0 0,3-18-1 0 0,-2 24-371 0 0,0 0 0 0 0,1-1 0 0 0,0 1 0 0 0,1 0 1 0 0,0 0-1 0 0,0 1 0 0 0,1-1 0 0 0,0 1 0 0 0,1 0 0 0 0,7-8 1 0 0,-1 3 100 0 0,1 0 0 0 0,1 1 0 0 0,0 1 0 0 0,0 0 1 0 0,1 1-1 0 0,1 1 0 0 0,0 0 0 0 0,0 1 0 0 0,1 1 0 0 0,-1 0 1 0 0,2 1-1 0 0,30-6 0 0 0,-31 8-184 0 0,0 1-1 0 0,0 1 1 0 0,0 1 0 0 0,0 0 0 0 0,1 2-1 0 0,-1-1 1 0 0,0 2 0 0 0,0 1 0 0 0,0 0-1 0 0,0 1 1 0 0,-1 0 0 0 0,0 1-1 0 0,25 12 1 0 0,-35-14-192 0 0,0 1 0 0 0,0 0 1 0 0,0 0-1 0 0,0 0 0 0 0,0 1 0 0 0,-1 0 0 0 0,0 0 0 0 0,0 0 0 0 0,0 0 0 0 0,-1 1 0 0 0,0 0 1 0 0,0 0-1 0 0,0 0 0 0 0,-1 0 0 0 0,0 1 0 0 0,0 0 0 0 0,3 12 0 0 0,-4-9-6 0 0,0 0 1 0 0,-1 0-1 0 0,-1 0 0 0 0,0 0 0 0 0,0 0 0 0 0,-1 0 1 0 0,0 0-1 0 0,0 0 0 0 0,-2 0 0 0 0,1-1 0 0 0,-1 1 1 0 0,-5 12-1 0 0,-4 3 35 0 0,0 0-1 0 0,-2-1 1 0 0,-1-1 0 0 0,-1 0 0 0 0,-1-1 0 0 0,0 0 0 0 0,-26 22-1 0 0,13-16-43 0 0,-1-1-1 0 0,-1-1 0 0 0,-2-2 0 0 0,-44 24 1 0 0,70-44-97 0 0,-1 2-137 0 0,14-6-17 0 0,13 0 191 0 0,5 2 29 0 0,0 1 1 0 0,0 0-1 0 0,-1 2 0 0 0,1 1 0 0 0,-1 1 1 0 0,40 18-1 0 0,-16-2 374 0 0,85 56 1 0 0,-54-20 180 0 0,-68-51-484 0 0,-1-1 0 0 0,0 1 0 0 0,-1 1 0 0 0,0 0 0 0 0,0 0 0 0 0,9 15 0 0 0,-9-15-524 0 0,-4-5-2111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42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0 192 0 0,'2'1'7626'0'0,"-1"11"-5691"0"0,-5 21-554 0 0,-5 16 1721 0 0,-5 78 1 0 0,11-92-1826 0 0,2-32-893 0 0,1 1 0 0 0,-1-1 0 0 0,1 1-1 0 0,-1-1 1 0 0,0 1 0 0 0,0-1 0 0 0,-1 0-1 0 0,-1 5 1 0 0,2-7-101 0 0,0-4-47 0 0,-13-43 356 0 0,1 0 0 0 0,-6-57-1 0 0,19 103-568 0 0,-1-1-1 0 0,1 1 1 0 0,0 0 0 0 0,0-1-1 0 0,0 1 1 0 0,0 0-1 0 0,-1-1 1 0 0,1 1 0 0 0,0 0-1 0 0,0-1 1 0 0,0 1-1 0 0,0 0 1 0 0,0-1 0 0 0,0 1-1 0 0,0 0 1 0 0,0-1-1 0 0,0 1 1 0 0,0 0 0 0 0,0-1-1 0 0,1 1 1 0 0,-1 0-1 0 0,0-1 1 0 0,0 1 0 0 0,0 0-1 0 0,0-1 1 0 0,0 1 0 0 0,1 0-1 0 0,-1-1 1 0 0,0 1-1 0 0,0 0 1 0 0,1 0 0 0 0,-1-1-1 0 0,0 1 1 0 0,0 0-1 0 0,1 0 1 0 0,-1-1 0 0 0,0 1-1 0 0,1 0 1 0 0,13 8 400 0 0,23 30-184 0 0,-29-29-119 0 0,28 28 239 0 0,3-1 0 0 0,82 59 0 0 0,-97-79-250 0 0,2-1 1 0 0,0-1 0 0 0,1-1 0 0 0,0-2 0 0 0,0 0-1 0 0,51 11 1 0 0,-75-22-94 0 0,-1 1 0 0 0,1 0 0 0 0,0 0-1 0 0,0-1 1 0 0,0 0 0 0 0,0 0 0 0 0,0 1-1 0 0,0-2 1 0 0,0 1 0 0 0,0 0 0 0 0,0-1-1 0 0,0 1 1 0 0,0-1 0 0 0,4-1 0 0 0,-6 1-11 0 0,0-1 0 0 0,0 1 1 0 0,0 0-1 0 0,0-1 0 0 0,0 1 0 0 0,0-1 0 0 0,-1 1 1 0 0,1-1-1 0 0,0 0 0 0 0,-1 1 0 0 0,1-1 1 0 0,-1 0-1 0 0,0 1 0 0 0,1-1 0 0 0,-1 0 1 0 0,0 1-1 0 0,0-1 0 0 0,0 0 0 0 0,0 1 1 0 0,0-1-1 0 0,-1 0 0 0 0,1 0 0 0 0,0 1 1 0 0,-1-1-1 0 0,0 1 0 0 0,0-3 0 0 0,-7-24 8 0 0,-1-1-1 0 0,-2 1 0 0 0,-21-40 1 0 0,18 41-18 0 0,2 0 0 0 0,1-1 0 0 0,-12-44 0 0 0,22 71-73 0 0,1-1 0 0 0,-1 1 0 0 0,1 0 0 0 0,0-1 0 0 0,-1 1 0 0 0,1 0 1 0 0,0-1-1 0 0,0 1 0 0 0,0-1 0 0 0,0 1 0 0 0,0 0 0 0 0,1-1 0 0 0,-1 1 1 0 0,0 0-1 0 0,0-1 0 0 0,1 1 0 0 0,-1 0 0 0 0,1-1 0 0 0,-1 1 0 0 0,1 0 1 0 0,0 0-1 0 0,0-1 0 0 0,-1 1 0 0 0,1 0 0 0 0,0 0 0 0 0,0 0 0 0 0,0 0 1 0 0,0 0-1 0 0,0 0 0 0 0,0 1 0 0 0,0-1 0 0 0,1 0 0 0 0,-1 0 0 0 0,0 1 1 0 0,0-1-1 0 0,1 1 0 0 0,-1-1 0 0 0,0 1 0 0 0,2-1 0 0 0,6 0-1093 0 0,-1 0 0 0 0,1 0 0 0 0,-1 1 0 0 0,1 1 0 0 0,12 1 0 0 0,2 0-1796 0 0,4-1 367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44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63 240 0 0,'-28'2'4009'0'0,"13"1"5404"0"0,29 3-7503 0 0,3 1-794 0 0,19-6 843 0 0,-1-1 0 0 0,67-10-1 0 0,69-25 223 0 0,-64 12-792 0 0,-89 18-1186 0 0,17-3-664 0 0,-33 8 183 0 0,0-1 1 0 0,0 1-1 0 0,-1 0 0 0 0,1 0 1 0 0,0 0-1 0 0,0 0 0 0 0,-1 1 0 0 0,1-1 1 0 0,0 0-1 0 0,-1 1 0 0 0,1-1 1 0 0,0 1-1 0 0,-1-1 0 0 0,1 1 1 0 0,0 0-1 0 0,1 1 0 0 0,3 8-7188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45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0 800 0 0,'0'0'213'0'0,"0"1"1"0"0,-1-1-1 0 0,1 0 1 0 0,0 0-1 0 0,0 1 1 0 0,-1-1-1 0 0,1 0 0 0 0,0 1 1 0 0,0-1-1 0 0,0 0 1 0 0,-1 1-1 0 0,1-1 0 0 0,0 1 1 0 0,0-1-1 0 0,0 0 1 0 0,0 1-1 0 0,0-1 1 0 0,0 1-1 0 0,0-1 0 0 0,0 0 1 0 0,0 1-1 0 0,0-1 1 0 0,0 0-1 0 0,0 1 0 0 0,0-1 1 0 0,0 1-1 0 0,0-1 1 0 0,1 0-1 0 0,-1 1 0 0 0,0-1 1 0 0,0 0-1 0 0,0 1 1 0 0,1 0-1 0 0,14 7 3191 0 0,26-1-273 0 0,-37-6-2509 0 0,31 1 2166 0 0,72-3-1 0 0,-71-2-3054 0 0,-1 3 0 0 0,40 4 0 0 0,-67-2-1467 0 0,1 4-5538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45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6 165 576 0 0,'-1'-3'287'0'0,"0"0"-1"0"0,0 0 0 0 0,1 0 1 0 0,-1 0-1 0 0,1 0 1 0 0,-1 0-1 0 0,1 0 1 0 0,0 0-1 0 0,0 0 1 0 0,0 0-1 0 0,0 0 1 0 0,1 0-1 0 0,-1 0 0 0 0,1 0 1 0 0,0 1-1 0 0,0-1 1 0 0,0 0-1 0 0,0 0 1 0 0,0 0-1 0 0,1 1 1 0 0,-1-1-1 0 0,1 1 1 0 0,-1-1-1 0 0,1 1 1 0 0,0 0-1 0 0,0-1 0 0 0,0 1 1 0 0,1 0-1 0 0,-1 0 1 0 0,0 1-1 0 0,5-4 1 0 0,5-3 188 0 0,1 0 0 0 0,-1 1 0 0 0,2 1 0 0 0,-1 0 0 0 0,17-5-1 0 0,-8 4 118 0 0,0 0 0 0 0,1 2 0 0 0,0 1 0 0 0,40-3-1 0 0,-51 7-365 0 0,0 0 0 0 0,0 0 0 0 0,0 1 0 0 0,-1 1 0 0 0,1 0 0 0 0,0 0 0 0 0,-1 2 0 0 0,0-1 0 0 0,0 1 0 0 0,0 1 0 0 0,14 7 0 0 0,-23-11-163 0 0,1 1-1 0 0,-1-1 1 0 0,1 1 0 0 0,-1 0-1 0 0,0 0 1 0 0,0 0 0 0 0,0 0-1 0 0,0 0 1 0 0,0 1 0 0 0,0-1-1 0 0,0 0 1 0 0,-1 1-1 0 0,0-1 1 0 0,1 1 0 0 0,-1 0-1 0 0,0-1 1 0 0,0 1 0 0 0,0 0-1 0 0,1 6 1 0 0,-2-5-8 0 0,0 0 0 0 0,-1 1 0 0 0,1-1-1 0 0,-1 0 1 0 0,0 0 0 0 0,0 0 0 0 0,0 1 0 0 0,-1-1-1 0 0,1 0 1 0 0,-1 0 0 0 0,0 0 0 0 0,-3 4 0 0 0,-5 7 54 0 0,-1-1 1 0 0,-1 0 0 0 0,0-1-1 0 0,0 0 1 0 0,-22 16 0 0 0,9-10 23 0 0,0-1 1 0 0,-1-1 0 0 0,-55 25 0 0 0,-92 22 423 0 0,214-68 35 0 0,57 2 0 0 0,-58 2-372 0 0,9 0 102 0 0,0 2 0 0 0,87 15 1 0 0,-113-12-211 0 0,0 0 0 0 0,0 2 1 0 0,-1 0-1 0 0,0 2 0 0 0,0 0 1 0 0,-1 2-1 0 0,39 25 0 0 0,-57-34-81 0 0,0 0 0 0 0,0 0-1 0 0,0 0 1 0 0,0 1 0 0 0,-1-1-1 0 0,1 1 1 0 0,-1-1 0 0 0,1 1-1 0 0,-1 0 1 0 0,0 0 0 0 0,0 0-1 0 0,0 0 1 0 0,0 1 0 0 0,-1-1-1 0 0,0 0 1 0 0,1 1 0 0 0,-1-1-1 0 0,0 1 1 0 0,-1-1 0 0 0,1 1-1 0 0,0 0 1 0 0,-1-1 0 0 0,0 1-1 0 0,0 0 1 0 0,0-1 0 0 0,0 1-1 0 0,-1-1 1 0 0,0 1 0 0 0,1 0-1 0 0,-1-1 1 0 0,0 1 0 0 0,-1-1-1 0 0,1 0 1 0 0,-1 1 0 0 0,1-1-1 0 0,-1 0 1 0 0,-4 5 0 0 0,-2 2 65 0 0,0 0 1 0 0,0-2 0 0 0,-1 1-1 0 0,0-1 1 0 0,0 0 0 0 0,-1 0-1 0 0,0-1 1 0 0,0-1 0 0 0,-23 11 0 0 0,13-9-14 0 0,0-1 1 0 0,0 0-1 0 0,-1-2 1 0 0,0 0 0 0 0,0-1-1 0 0,-31 1 1 0 0,-26-7-3370 0 0,67 0-533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46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1 586 660 0 0,'43'-6'5746'0'0,"54"1"0"0"0,44 7 2176 0 0,-28 0-2920 0 0,-112-2-4902 0 0,1 0-1 0 0,-1 0 0 0 0,1 0 0 0 0,0 0 1 0 0,-1 0-1 0 0,1 0 0 0 0,0 0 1 0 0,-1-1-1 0 0,1 1 0 0 0,-1-1 0 0 0,1 1 1 0 0,-1-1-1 0 0,1 0 0 0 0,-1 0 0 0 0,1 1 1 0 0,-1-1-1 0 0,0 0 0 0 0,0 0 1 0 0,1 0-1 0 0,-1 0 0 0 0,0-1 0 0 0,0 1 1 0 0,0 0-1 0 0,0 0 0 0 0,0-1 1 0 0,0 1-1 0 0,0-1 0 0 0,-1 1 0 0 0,1-1 1 0 0,0 1-1 0 0,-1-1 0 0 0,1 1 0 0 0,-1-1 1 0 0,0 1-1 0 0,1-4 0 0 0,-1-5 11 0 0,0 1 0 0 0,0-1 0 0 0,-1 1 0 0 0,-1-1 0 0 0,-2-11 0 0 0,-1-10 119 0 0,2 1-142 0 0,2 1-1 0 0,1-1 1 0 0,1 1 0 0 0,2 0 0 0 0,1-1 0 0 0,8-29-1 0 0,-8 45-75 0 0,0 0 0 0 0,1 1 0 0 0,1 0-1 0 0,0 0 1 0 0,0 0 0 0 0,1 1-1 0 0,1 0 1 0 0,0 0 0 0 0,1 1-1 0 0,0 0 1 0 0,1 1 0 0 0,0 0-1 0 0,1 0 1 0 0,18-12 0 0 0,-27 20-9 0 0,0 0 0 0 0,1 0 0 0 0,-1 1 0 0 0,1-1-1 0 0,0 1 1 0 0,0-1 0 0 0,-1 1 0 0 0,1 0 0 0 0,0 0 0 0 0,0 1 0 0 0,0-1 0 0 0,0 1 0 0 0,0-1 0 0 0,0 1 0 0 0,0 0 0 0 0,0 0 0 0 0,0 0 0 0 0,0 0 0 0 0,0 1 0 0 0,0-1 0 0 0,0 1-1 0 0,0 0 1 0 0,0 0 0 0 0,0 0 0 0 0,0 0 0 0 0,0 0 0 0 0,4 3 0 0 0,-4-1 2 0 0,0 0-1 0 0,0 1 1 0 0,0-1 0 0 0,0 1-1 0 0,0-1 1 0 0,-1 1 0 0 0,0 0-1 0 0,0 0 1 0 0,0 0-1 0 0,0 0 1 0 0,0 0 0 0 0,-1 1-1 0 0,0-1 1 0 0,0 0 0 0 0,0 1-1 0 0,0-1 1 0 0,-1 1-1 0 0,0 6 1 0 0,0 11 6 0 0,-2 1 1 0 0,-1 0-1 0 0,-11 41 0 0 0,9-45-7 0 0,1 1 0 0 0,0-1-1 0 0,2 1 1 0 0,0 0 0 0 0,1 37-1 0 0,2-52-5 0 0,0 0-1 0 0,0 0 0 0 0,0 0 0 0 0,0 1 0 0 0,1-1 1 0 0,0 0-1 0 0,0-1 0 0 0,1 1 0 0 0,-1 0 0 0 0,1-1 1 0 0,0 1-1 0 0,0-1 0 0 0,0 0 0 0 0,1 0 0 0 0,-1 0 1 0 0,6 4-1 0 0,-2-3 34 0 0,0 0 0 0 0,0-1 0 0 0,0 0 0 0 0,1 0 0 0 0,-1-1 0 0 0,1 0 0 0 0,0 0 0 0 0,0-1 0 0 0,13 2 1 0 0,-3-1-194 0 0,0-2 0 0 0,-1 0 0 0 0,1-1 0 0 0,0-1 0 0 0,-1 0 0 0 0,1-2 0 0 0,-1 0 0 0 0,1-1 0 0 0,18-6 0 0 0,-14 3-1926 0 0,-14 6-1233 0 0,2 0-3365 0 0,0-1 3772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47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930 7 424 0 0,'-6'-7'7375'0'0,"-10"16"-6571"0"0,2 0 0 0 0,-1 0 0 0 0,1 2 0 0 0,1 0 0 0 0,0 0 0 0 0,1 1 1 0 0,-20 24-1 0 0,3-4 161 0 0,-73 77 925 0 0,-81 80-13 0 0,133-142-1514 0 0,-305 271 2377 0 0,350-315-2783 0 0,-15 13-628 0 0,-30 18-1 0 0,67-46-2931 0 0,-4 1 2730 0 0,58-34-4760 0 0,-36 21 3822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47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781 18 636 0 0,'17'-17'4452'0'0,"-23"25"587"0"0,-10 12-1624 0 0,0-1-3921 0 0,-203 195 3770 0 0,35-36-1848 0 0,-85 76 1003 0 0,185-166-3344 0 0,84-88 834 0 0,0 0 0 0 0,-1 0 1 0 0,1 0-1 0 0,0 1 0 0 0,0-1 0 0 0,0 0 0 0 0,-1 0 0 0 0,1 0 0 0 0,0 0 0 0 0,0 1 0 0 0,0-1 0 0 0,0 0 0 0 0,-1 0 0 0 0,1 1 0 0 0,0-1 0 0 0,0 0 0 0 0,0 0 0 0 0,0 0 0 0 0,0 1 0 0 0,0-1 0 0 0,0 0 0 0 0,0 0 0 0 0,0 1 0 0 0,0-1 0 0 0,0 0 0 0 0,0 0 0 0 0,0 1 0 0 0,0-1 0 0 0,0 0 0 0 0,0 1 0 0 0,0-1 0 0 0,0 0 0 0 0,0 0 0 0 0,0 1 0 0 0,0-1 0 0 0,0 0 0 0 0,0 0 0 0 0,0 0 0 0 0,1 1 0 0 0,-1-1 1 0 0,0 0-1 0 0,0 0 0 0 0,0 0 0 0 0,0 1 0 0 0,1-1 0 0 0,-1 0 0 0 0,0 0 0 0 0,0 0 0 0 0,0 0 0 0 0,1 1 0 0 0,-1-1 0 0 0,0 0 0 0 0,0 0 0 0 0,1 0 0 0 0,-1 0 0 0 0,0 0 0 0 0,0 0 0 0 0,1 0 0 0 0,-1 0 0 0 0,1 0 0 0 0,13 2-2737 0 0,2-5 968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48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377 105 88 0 0,'10'-21'996'0'0,"-7"14"-142"0"0,0 1 0 0 0,-1 0 1 0 0,0-1-1 0 0,0 0 0 0 0,0 1 0 0 0,0-1 0 0 0,0-9 0 0 0,-2 15-721 0 0,0 0-1 0 0,-1 0 1 0 0,1 0-1 0 0,0 0 1 0 0,0 0-1 0 0,0 0 1 0 0,-1 0-1 0 0,1 0 1 0 0,-1 1-1 0 0,1-1 1 0 0,-1 0-1 0 0,1 0 0 0 0,-1 0 1 0 0,1 1-1 0 0,-1-1 1 0 0,1 0-1 0 0,-1 0 1 0 0,0 1-1 0 0,0-1 1 0 0,1 1-1 0 0,-1-1 1 0 0,0 1-1 0 0,0-1 1 0 0,0 1-1 0 0,0-1 1 0 0,1 1-1 0 0,-1-1 1 0 0,0 1-1 0 0,0 0 0 0 0,0 0 1 0 0,0 0-1 0 0,0-1 1 0 0,0 1-1 0 0,0 0 1 0 0,0 0-1 0 0,0 0 1 0 0,0 0-1 0 0,0 1 1 0 0,0-1-1 0 0,0 0 1 0 0,-1 1-1 0 0,-37 8 1958 0 0,18 0-1544 0 0,1 0-1 0 0,1 2 1 0 0,-1 0-1 0 0,2 1 0 0 0,0 0 1 0 0,0 2-1 0 0,-24 24 0 0 0,22-17-62 0 0,0 0-1 0 0,2 2 1 0 0,0 0-1 0 0,2 1 0 0 0,-18 34 1 0 0,28-48-339 0 0,1 1 0 0 0,1 0 0 0 0,0 1 0 0 0,0-1 0 0 0,1 1 1 0 0,1-1-1 0 0,0 1 0 0 0,0 0 0 0 0,1 0 0 0 0,1 0 0 0 0,0 0 0 0 0,0 0 0 0 0,1 0 1 0 0,1 0-1 0 0,0 0 0 0 0,1-1 0 0 0,0 1 0 0 0,0-1 0 0 0,2 0 0 0 0,-1 1 0 0 0,1-2 1 0 0,1 1-1 0 0,12 17 0 0 0,-6-12-79 0 0,0-1 0 0 0,2 0 1 0 0,0-1-1 0 0,0 0 0 0 0,1-1 0 0 0,1-1 1 0 0,0-1-1 0 0,1 0 0 0 0,0-1 0 0 0,1 0 1 0 0,0-2-1 0 0,0 0 0 0 0,1-1 1 0 0,0-1-1 0 0,0-1 0 0 0,0 0 0 0 0,1-2 1 0 0,34 3-1 0 0,-51-6-108 0 0,1 0 1 0 0,-1 0-1 0 0,1 0 0 0 0,-1-1 1 0 0,1 1-1 0 0,-1-1 1 0 0,1 0-1 0 0,-1 0 0 0 0,0 0 1 0 0,1-1-1 0 0,-1 1 1 0 0,0-1-1 0 0,0 0 0 0 0,0 1 1 0 0,0-1-1 0 0,4-5 1 0 0,-5 5 20 0 0,-1 1 1 0 0,0-1 0 0 0,0 0 0 0 0,0 0 0 0 0,0 0-1 0 0,0 0 1 0 0,-1 0 0 0 0,1 0 0 0 0,-1 0-1 0 0,1 0 1 0 0,-1 0 0 0 0,0 0 0 0 0,1 0 0 0 0,-1 0-1 0 0,0-1 1 0 0,-1 1 0 0 0,1 0 0 0 0,0 0 0 0 0,0 0-1 0 0,-1 0 1 0 0,0 0 0 0 0,1 0 0 0 0,-1 0-1 0 0,0 0 1 0 0,0 0 0 0 0,0 0 0 0 0,0 0 0 0 0,-2-2-1 0 0,-3-4-13 0 0,0 0 0 0 0,0 1 0 0 0,0 0 0 0 0,-1 0 0 0 0,0 0 1 0 0,-1 1-1 0 0,0 0 0 0 0,1 1 0 0 0,-2-1 0 0 0,1 2 0 0 0,-1-1 0 0 0,-17-6 0 0 0,11 6-1 0 0,-1 0 0 0 0,1 1 1 0 0,-1 0-1 0 0,0 2 1 0 0,0-1-1 0 0,0 2 1 0 0,-17 0-1 0 0,23 2-3 0 0,-1 0 0 0 0,1 1 0 0 0,0 0 0 0 0,-12 4 0 0 0,19-5-100 0 0,0 0 1 0 0,0 0-1 0 0,0 0 0 0 0,0 0 0 0 0,0 1 0 0 0,0-1 0 0 0,1 1 1 0 0,-1 0-1 0 0,1-1 0 0 0,-1 1 0 0 0,1 0 0 0 0,0 1 1 0 0,-1-1-1 0 0,1 0 0 0 0,0 1 0 0 0,0-1 0 0 0,-2 5 0 0 0,4-5-151 0 0,-1 0-1 0 0,1-1 0 0 0,0 1 0 0 0,0 0 1 0 0,0-1-1 0 0,0 1 0 0 0,0-1 0 0 0,0 1 0 0 0,1 0 1 0 0,-1-1-1 0 0,0 1 0 0 0,1-1 0 0 0,-1 1 0 0 0,1-1 1 0 0,0 1-1 0 0,0-1 0 0 0,-1 1 0 0 0,1-1 1 0 0,0 0-1 0 0,0 1 0 0 0,0-1 0 0 0,0 0 0 0 0,0 0 1 0 0,1 0-1 0 0,-1 1 0 0 0,0-2 0 0 0,1 1 1 0 0,-1 0-1 0 0,0 0 0 0 0,2 1 0 0 0,9 5-2065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1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68 241 360 0 0,'-8'41'3490'0'0,"-1"0"0"0"0,-2 0 0 0 0,-17 40 0 0 0,17-40 6972 0 0,12-46-9918 0 0,117-337 2827 0 0,-105 291-3031 0 0,-10 38-210 0 0,0 0 0 0 0,1 0 0 0 0,1 0 0 0 0,8-17 0 0 0,-13 29-126 0 0,0 1 1 0 0,0 0 0 0 0,0-1-1 0 0,0 1 1 0 0,0 0 0 0 0,1 0-1 0 0,-1-1 1 0 0,0 1 0 0 0,0 0-1 0 0,0 0 1 0 0,1-1 0 0 0,-1 1-1 0 0,0 0 1 0 0,0 0 0 0 0,0 0-1 0 0,1-1 1 0 0,-1 1 0 0 0,0 0-1 0 0,1 0 1 0 0,-1 0 0 0 0,0 0-1 0 0,0 0 1 0 0,1 0 0 0 0,-1-1-1 0 0,0 1 1 0 0,1 0 0 0 0,-1 0-1 0 0,0 0 1 0 0,1 0 0 0 0,-1 0-1 0 0,0 0 1 0 0,0 0 0 0 0,1 0-1 0 0,-1 0 1 0 0,0 0-1 0 0,1 1 1 0 0,-1-1 0 0 0,0 0-1 0 0,1 0 1 0 0,-1 0 0 0 0,1 0-1 0 0,10 15 78 0 0,3 20 21 0 0,-1-1-111 0 0,2 0 0 0 0,2 0 1 0 0,1-2-1 0 0,1 0 0 0 0,1-1 0 0 0,2-1 1 0 0,2-1-1 0 0,0-1 0 0 0,2-1 0 0 0,0-1 1 0 0,2-2-1 0 0,42 29 0 0 0,-61-47-214 0 0,0 0-1 0 0,0-1 1 0 0,0 0 0 0 0,1-1-1 0 0,16 6 1 0 0,-24-10 85 0 0,-2 0-231 0 0,1 0 361 0 0,-1 0 1 0 0,0 0-1 0 0,0 0 0 0 0,1 0 1 0 0,-1 0-1 0 0,0 0 1 0 0,0-1-1 0 0,1 1 1 0 0,-1 0-1 0 0,0 0 0 0 0,0 0 1 0 0,0 0-1 0 0,1 0 1 0 0,-1-1-1 0 0,0 1 0 0 0,0 0 1 0 0,0 0-1 0 0,0 0 1 0 0,1-1-1 0 0,-1 1 1 0 0,0 0-1 0 0,0 0 0 0 0,0-1 1 0 0,0 1-1 0 0,0 0 1 0 0,0 0-1 0 0,0-1 0 0 0,0 1 1 0 0,0 0-1 0 0,0 0 1 0 0,0-1-1 0 0,0 1 1 0 0,0 0-1 0 0,0 0 0 0 0,0-1 1 0 0,0 1-1 0 0,0 0 1 0 0,0 0-1 0 0,0-1 0 0 0,0 1 1 0 0,0 0-1 0 0,0 0 1 0 0,0-1-1 0 0,0 1 1 0 0,-1 0-1 0 0,1 0 0 0 0,0 0 1 0 0,0-1-1 0 0,0 1 1 0 0,0 0-1 0 0,-1 0 0 0 0,1-1 1 0 0,-30-10-25 0 0,0 1 0 0 0,-1 1 0 0 0,0 1 0 0 0,0 2 1 0 0,0 1-1 0 0,-1 2 0 0 0,0 1 0 0 0,0 1 0 0 0,-35 5 0 0 0,51-1-823 0 0,40 5-10000 0 0,-9-9 8154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48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1 546 696 0 0,'16'-5'1307'0'0,"0"1"0"0"0,1 1 0 0 0,-1 0 0 0 0,1 1-1 0 0,0 1 1 0 0,0 1 0 0 0,0 0 0 0 0,0 1 0 0 0,24 5 0 0 0,-6 2 1454 0 0,0 1 0 0 0,0 2-1 0 0,44 20 1 0 0,-78-31-2662 0 0,-1 1 0 0 0,1-1 0 0 0,-1 0 0 0 0,1 1 0 0 0,-1-1 0 0 0,0 0 1 0 0,1 0-1 0 0,-1 0 0 0 0,1 1 0 0 0,0-1 0 0 0,-1 0 0 0 0,1 0 0 0 0,-1 0 0 0 0,1 0 0 0 0,-1 0 0 0 0,1 0 0 0 0,-1 0 0 0 0,1 0 0 0 0,-1 0 0 0 0,1 0 0 0 0,-1 0 0 0 0,1 0 0 0 0,0 0 0 0 0,-1-1 0 0 0,1 1 0 0 0,0-1 0 0 0,-1 0-57 0 0,0 0 0 0 0,0 0 1 0 0,0 0-1 0 0,0-1 0 0 0,0 1 0 0 0,0 0 0 0 0,0 0 0 0 0,-1-1 1 0 0,1 1-1 0 0,0 0 0 0 0,-1 0 0 0 0,1 0 0 0 0,-1 0 0 0 0,0-2 1 0 0,-7-14-42 0 0,2-1 0 0 0,0 0 0 0 0,1-1 0 0 0,1 1 0 0 0,0-1 1 0 0,2 0-1 0 0,0 0 0 0 0,1 0 0 0 0,2-31 0 0 0,1 37 13 0 0,1 0-1 0 0,-1 0 1 0 0,2 0-1 0 0,0 0 1 0 0,0 1-1 0 0,2-1 1 0 0,-1 1 0 0 0,1 0-1 0 0,1 1 1 0 0,0-1-1 0 0,1 1 1 0 0,0 1-1 0 0,1-1 1 0 0,14-12-1 0 0,-2 4 52 0 0,2 1-1 0 0,0 1 0 0 0,1 1 1 0 0,0 1-1 0 0,1 1 0 0 0,1 1 0 0 0,38-13 1 0 0,-46 19 35 0 0,1 2 1 0 0,0 0-1 0 0,0 0 1 0 0,1 2-1 0 0,-1 1 1 0 0,1 0-1 0 0,0 1 1 0 0,0 1-1 0 0,-1 1 0 0 0,1 1 1 0 0,36 8-1 0 0,-52-9-67 0 0,1 1 0 0 0,0-1-1 0 0,0 1 1 0 0,-1 0-1 0 0,1 0 1 0 0,-1 0 0 0 0,0 1-1 0 0,0 0 1 0 0,0 0-1 0 0,0 0 1 0 0,0 0 0 0 0,0 0-1 0 0,-1 1 1 0 0,0 0-1 0 0,4 5 1 0 0,-5-5-13 0 0,0-1 0 0 0,-1 1 1 0 0,1 0-1 0 0,-1 0 0 0 0,0 0 0 0 0,0 0 0 0 0,-1 0 1 0 0,1 0-1 0 0,-1 0 0 0 0,0 0 0 0 0,0 0 0 0 0,0 0 1 0 0,-1 0-1 0 0,1 0 0 0 0,-1 0 0 0 0,0 0 0 0 0,0 0 0 0 0,0 0 1 0 0,-4 7-1 0 0,-10 19 51 0 0,-1-1-1 0 0,-2-1 1 0 0,-1 0 0 0 0,-31 36 0 0 0,20-27 23 0 0,-33 54 1 0 0,61-87-87 0 0,0 0-1 0 0,0-1 1 0 0,0 1 0 0 0,0 0-1 0 0,1 1 1 0 0,0-1-1 0 0,0 0 1 0 0,0 0-1 0 0,0 1 1 0 0,0-1-1 0 0,1 0 1 0 0,0 1 0 0 0,0-1-1 0 0,1 9 1 0 0,0-10-3 0 0,0 1 0 0 0,0-1 0 0 0,1 0 1 0 0,-1 0-1 0 0,1 0 0 0 0,0 1 0 0 0,0-2 1 0 0,0 1-1 0 0,0 0 0 0 0,0 0 0 0 0,0 0 0 0 0,1-1 1 0 0,0 0-1 0 0,-1 1 0 0 0,1-1 0 0 0,0 0 0 0 0,0 0 1 0 0,6 2-1 0 0,5 3 10 0 0,0-1 1 0 0,1-1-1 0 0,0 0 0 0 0,0-1 1 0 0,0-1-1 0 0,0 0 0 0 0,16 0 1 0 0,111-2 80 0 0,-71-3-421 0 0,-45 4-1464 0 0,-19-1-1658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49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36 652 0 0,'-35'-2'15449'0'0,"74"18"-11996"0"0,-3-12-2010 0 0,1-1-1 0 0,-1-1 0 0 0,57-6 0 0 0,109-24 937 0 0,-153 17-1674 0 0,-33 7-1211 0 0,-1 0 0 0 0,0 1 0 0 0,25-1-1 0 0,-31 8-4144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50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1 436 0 0,'3'4'10811'0'0,"-3"-4"-10650"0"0,17 4 2503 0 0,24-1-929 0 0,-5-4-328 0 0,104-2 3682 0 0,-49 9-7794 0 0,-60 5-3916 0 0,-20-9 4397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50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86 204 776 0 0,'1'-8'559'0'0,"0"0"1"0"0,0 0-1 0 0,1 0 0 0 0,0 0 1 0 0,0 1-1 0 0,1-1 0 0 0,0 0 1 0 0,0 1-1 0 0,1 0 0 0 0,-1 0 1 0 0,2 0-1 0 0,-1 0 0 0 0,1 1 1 0 0,0-1-1 0 0,1 1 0 0 0,-1 0 1 0 0,1 1-1 0 0,0 0 0 0 0,1 0 1 0 0,-1 0-1 0 0,14-7 0 0 0,-8 5-13 0 0,1 0-1 0 0,1 1 0 0 0,-1 0 1 0 0,1 1-1 0 0,0 1 1 0 0,0 0-1 0 0,0 1 0 0 0,1 0 1 0 0,-1 1-1 0 0,1 1 0 0 0,21 0 1 0 0,-31 1-365 0 0,0 1 0 0 0,-1-1 1 0 0,1 1-1 0 0,0 0 0 0 0,-1 0 0 0 0,1 1 1 0 0,-1-1-1 0 0,0 1 0 0 0,1 0 1 0 0,-1 0-1 0 0,0 0 0 0 0,0 1 0 0 0,0-1 1 0 0,7 7-1 0 0,-9-7-99 0 0,-1 1 0 0 0,1-1-1 0 0,0 1 1 0 0,-1 0 0 0 0,1-1 0 0 0,-1 1 0 0 0,0 0 0 0 0,0 0 0 0 0,0 0-1 0 0,-1 0 1 0 0,1 0 0 0 0,0 0 0 0 0,-1 0 0 0 0,0 0 0 0 0,0 0-1 0 0,0 0 1 0 0,0 0 0 0 0,0 0 0 0 0,-1 0 0 0 0,1 0 0 0 0,-1 0-1 0 0,0 0 1 0 0,0 0 0 0 0,-2 4 0 0 0,-5 12 76 0 0,-1 1 1 0 0,-1-2-1 0 0,0 0 0 0 0,-2 0 1 0 0,0-1-1 0 0,-1 0 1 0 0,0-1-1 0 0,-23 21 0 0 0,-18 10 213 0 0,-69 48-1 0 0,3-3 90 0 0,117-90-440 0 0,0 0 12 0 0,0 0 0 0 0,1 1 0 0 0,-1-1 1 0 0,0 1-1 0 0,1-1 0 0 0,-1 1 0 0 0,1 0 0 0 0,0 0 0 0 0,0 0 1 0 0,0 0-1 0 0,1 0 0 0 0,-3 6 0 0 0,4-8-21 0 0,0-1-1 0 0,0 1 1 0 0,0 0-1 0 0,0 0 1 0 0,0-1 0 0 0,0 1-1 0 0,1 0 1 0 0,-1-1-1 0 0,0 1 1 0 0,0 0 0 0 0,1-1-1 0 0,-1 1 1 0 0,1-1-1 0 0,-1 1 1 0 0,0 0-1 0 0,1-1 1 0 0,-1 1 0 0 0,1-1-1 0 0,-1 1 1 0 0,1-1-1 0 0,-1 1 1 0 0,1-1-1 0 0,0 0 1 0 0,-1 1 0 0 0,1-1-1 0 0,0 0 1 0 0,-1 1-1 0 0,1-1 1 0 0,1 0-1 0 0,23 7 157 0 0,-21-6-135 0 0,53 8 257 0 0,0-2 0 0 0,98-1 1 0 0,-64-5 2 0 0,-80 0-515 0 0,68 4-247 0 0,-28 5-8434 0 0,-44-9 5645 0 0,2 0 469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3:51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0 655 7837 0 0,'33'-12'9697'0'0,"3"7"-5503"0"0,38 8-2653 0 0,-54-2-659 0 0,119 16 937 0 0,-82-8-205 0 0,77 1 1 0 0,-133-10-1592 0 0,-1 0 0 0 0,1 0 0 0 0,-1 0 0 0 0,1 0 1 0 0,0-1-1 0 0,-1 1 0 0 0,0 0 0 0 0,1 0 1 0 0,-1-1-1 0 0,1 1 0 0 0,-1 0 0 0 0,1-1 0 0 0,-1 1 1 0 0,0 0-1 0 0,1-1 0 0 0,-1 1 0 0 0,1-1 0 0 0,-1 1 1 0 0,0-1-1 0 0,0 1 0 0 0,1-1 0 0 0,-1 1 0 0 0,0-1 1 0 0,0 1-1 0 0,0-1 0 0 0,1 1 0 0 0,-1-1 0 0 0,0 1 1 0 0,0-1-1 0 0,0 1 0 0 0,0-1 0 0 0,0 1 0 0 0,0-1 1 0 0,0 1-1 0 0,0-1 0 0 0,0 0 0 0 0,0 1 0 0 0,-1-1 1 0 0,-4-26 137 0 0,4 22-131 0 0,-6-30-29 0 0,1 0 0 0 0,1 0-1 0 0,3 0 1 0 0,0-1 0 0 0,3 1-1 0 0,0 0 1 0 0,3-1 0 0 0,7-35-1 0 0,-8 57 9 0 0,1-1 0 0 0,1 1-1 0 0,0 0 1 0 0,0 0 0 0 0,2 0-1 0 0,-1 0 1 0 0,2 1 0 0 0,0 1-1 0 0,1-1 1 0 0,0 1-1 0 0,0 1 1 0 0,1-1 0 0 0,1 2-1 0 0,0-1 1 0 0,1 2 0 0 0,-1-1-1 0 0,2 2 1 0 0,-1 0 0 0 0,1 0-1 0 0,1 1 1 0 0,18-7-1 0 0,-21 10 19 0 0,0 0-1 0 0,0 1 1 0 0,0 0-1 0 0,0 1 1 0 0,1 0-1 0 0,-1 1 1 0 0,1 1-1 0 0,-1-1 1 0 0,0 2-1 0 0,16 1 1 0 0,-22-1-18 0 0,0 1 1 0 0,0-1 0 0 0,-1 0 0 0 0,1 1 0 0 0,-1 0-1 0 0,1 0 1 0 0,-1 1 0 0 0,0-1 0 0 0,0 1-1 0 0,0 0 1 0 0,0 0 0 0 0,0 0 0 0 0,-1 0 0 0 0,1 1-1 0 0,-1-1 1 0 0,0 1 0 0 0,0 0 0 0 0,0 0 0 0 0,-1 0-1 0 0,1 1 1 0 0,-1-1 0 0 0,0 1 0 0 0,0-1-1 0 0,-1 1 1 0 0,1-1 0 0 0,0 9 0 0 0,0-2 7 0 0,0 1 0 0 0,-1-1 0 0 0,-1 1 0 0 0,0 0 0 0 0,-1-1 0 0 0,0 1 0 0 0,-4 19 0 0 0,-5 5 20 0 0,-14 38 0 0 0,13-45-10 0 0,1 1 0 0 0,-6 35 0 0 0,15-60-23 0 0,1 0 0 0 0,0 1 0 0 0,-1-1 0 0 0,2 0 1 0 0,-1 0-1 0 0,1 0 0 0 0,-1 0 0 0 0,1 0 0 0 0,1 0 0 0 0,-1 0 0 0 0,1 0 0 0 0,0 0 0 0 0,0 0 0 0 0,5 7 0 0 0,-2-4 1 0 0,0-1 1 0 0,1 0-1 0 0,0 0 0 0 0,0-1 0 0 0,1 1 0 0 0,0-2 0 0 0,14 11 1 0 0,0-4 21 0 0,0-1 0 0 0,1 0 0 0 0,1-1 1 0 0,0-2-1 0 0,33 9 0 0 0,115 18 557 0 0,-149-32-1055 0 0,0-1-1 0 0,1-2 1 0 0,-1 0-1 0 0,1-1 1 0 0,39-7-1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09T16:44:05.71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09.0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23 352 0 0,'-10'-23'6357'0'0,"9"23"-6216"0"0,1 0 0 0 0,0 0 1 0 0,0 1-1 0 0,-1-1 0 0 0,1 0 1 0 0,0 0-1 0 0,0 0 1 0 0,-1 0-1 0 0,1 0 0 0 0,0 0 1 0 0,0 1-1 0 0,0-1 1 0 0,-1 0-1 0 0,1 0 0 0 0,0 0 1 0 0,0 1-1 0 0,0-1 0 0 0,-1 0 1 0 0,1 0-1 0 0,0 1 1 0 0,0-1-1 0 0,0 0 0 0 0,0 0 1 0 0,0 1-1 0 0,0-1 0 0 0,0 0 1 0 0,0 0-1 0 0,0 1 1 0 0,0-1-1 0 0,0 0 0 0 0,0 1 1 0 0,0-1-1 0 0,0 0 0 0 0,0 0 1 0 0,0 1-1 0 0,0-1 1 0 0,0 0-1 0 0,0 1 0 0 0,-1 51 5913 0 0,2-40-6237 0 0,0 40 2338 0 0,15 95 0 0 0,12-16-2616 0 0,-26-123-61 0 0,4 14-2394 0 0,0-3-3874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09.5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17 202 320 0 0,'-3'-5'454'0'0,"1"0"0"0"0,0 0 0 0 0,0-1 0 0 0,0 1 0 0 0,1 0 0 0 0,-1-1 0 0 0,1 1 0 0 0,1-1 0 0 0,-1 1 0 0 0,1-1 0 0 0,0 1 0 0 0,0-1 0 0 0,1 1 0 0 0,-1-1 0 0 0,1 1 0 0 0,3-10 0 0 0,-2 10-156 0 0,1 1 1 0 0,-1-1 0 0 0,1 0-1 0 0,0 1 1 0 0,0 0 0 0 0,1 0-1 0 0,-1 0 1 0 0,1 0 0 0 0,0 0-1 0 0,0 1 1 0 0,0-1 0 0 0,1 1-1 0 0,-1 0 1 0 0,1 1 0 0 0,0-1 0 0 0,0 1-1 0 0,8-3 1 0 0,11-3 234 0 0,0 1-1 0 0,0 1 1 0 0,1 2-1 0 0,-1 0 1 0 0,1 2 0 0 0,0 0-1 0 0,45 4 1 0 0,-41 1-98 0 0,-1 1 1 0 0,0 0 0 0 0,-1 3-1 0 0,1 0 1 0 0,-1 1-1 0 0,44 21 1 0 0,-66-26-320 0 0,1-1-1 0 0,-1 1 1 0 0,0 1 0 0 0,0-1 0 0 0,0 1-1 0 0,-1 0 1 0 0,1 0 0 0 0,-1 0 0 0 0,0 0-1 0 0,6 10 1 0 0,-8-12-63 0 0,-1 1 0 0 0,0-1-1 0 0,0 1 1 0 0,0-1 0 0 0,0 1 0 0 0,-1 0-1 0 0,1-1 1 0 0,-1 1 0 0 0,1 0 0 0 0,-1 0 0 0 0,0 0-1 0 0,0-1 1 0 0,0 1 0 0 0,0 0 0 0 0,-1 0-1 0 0,1 0 1 0 0,-1-1 0 0 0,0 1 0 0 0,0 0-1 0 0,0-1 1 0 0,0 1 0 0 0,0-1 0 0 0,0 1-1 0 0,-3 3 1 0 0,-2 2 65 0 0,0 0 0 0 0,0 0 0 0 0,-1 0 0 0 0,0-1 0 0 0,0 0 0 0 0,-1 0 0 0 0,0-1 1 0 0,0 0-1 0 0,0-1 0 0 0,-1 1 0 0 0,0-2 0 0 0,0 1 0 0 0,0-1 0 0 0,-1-1 0 0 0,1 1 0 0 0,-1-2 0 0 0,-11 3 0 0 0,3-2-353 0 0,-1 0-1 0 0,1-2 1 0 0,-24 0-1 0 0,16-2-3653 0 0,-43-8 1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10.1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444 91 604 0 0,'0'-3'640'0'0,"-1"0"0"0"0,1 0-1 0 0,0 1 1 0 0,-1-1 0 0 0,1 0-1 0 0,-1 0 1 0 0,0 1 0 0 0,0-1 0 0 0,0 1-1 0 0,0-1 1 0 0,-1 1 0 0 0,1-1 0 0 0,0 1-1 0 0,-1 0 1 0 0,0 0 0 0 0,0 0 0 0 0,-3-4-1 0 0,0 2-88 0 0,1 1 0 0 0,-1 0 0 0 0,0 0 0 0 0,-1 0 0 0 0,1 0 0 0 0,0 1 0 0 0,-12-4 0 0 0,-1 1 95 0 0,0 2-1 0 0,0 0 0 0 0,-1 1 0 0 0,-25 0 0 0 0,26 3-232 0 0,0 0 1 0 0,1 1-1 0 0,-1 0 0 0 0,1 2 0 0 0,-1 0 1 0 0,-22 9-1 0 0,33-10-272 0 0,0-1 0 0 0,1 1 1 0 0,-1 0-1 0 0,1 1 0 0 0,0 0 1 0 0,0 0-1 0 0,0 0 0 0 0,1 0 0 0 0,-1 1 1 0 0,1 0-1 0 0,0 0 0 0 0,1 1 1 0 0,-1-1-1 0 0,1 1 0 0 0,0 0 0 0 0,0 0 1 0 0,1 1-1 0 0,-5 10 0 0 0,7-13-69 0 0,1-1-1 0 0,-1 1 0 0 0,1 0 0 0 0,0-1 1 0 0,0 1-1 0 0,0-1 0 0 0,0 1 1 0 0,1 0-1 0 0,-1-1 0 0 0,1 1 1 0 0,0-1-1 0 0,0 1 0 0 0,0-1 0 0 0,1 0 1 0 0,-1 1-1 0 0,1-1 0 0 0,0 0 1 0 0,0 0-1 0 0,0 0 0 0 0,0 0 0 0 0,0 0 1 0 0,1-1-1 0 0,-1 1 0 0 0,5 3 1 0 0,5 3 76 0 0,0 1 0 0 0,0-1 1 0 0,1-1-1 0 0,19 9 1 0 0,-12-7 5 0 0,0-2 0 0 0,1 0 0 0 0,0-1 1 0 0,43 8-1 0 0,-51-13-153 0 0,-1 0 1 0 0,1-1-1 0 0,0 0 1 0 0,0-1-1 0 0,0-1 0 0 0,0 0 1 0 0,0-1-1 0 0,-1 0 1 0 0,25-8-1 0 0,-34 9-20 0 0,-1 0 0 0 0,0 0 1 0 0,0 0-1 0 0,1 0 0 0 0,-1 0 0 0 0,0-1 0 0 0,0 1 1 0 0,0 0-1 0 0,0-1 0 0 0,-1 0 0 0 0,1 1 1 0 0,0-1-1 0 0,-1 0 0 0 0,1 0 0 0 0,-1 0 0 0 0,1 0 1 0 0,-1 0-1 0 0,0 0 0 0 0,0 0 0 0 0,1-4 0 0 0,-1 3-4 0 0,-1-1-1 0 0,1 1 0 0 0,-1 0 0 0 0,0-1 1 0 0,0 1-1 0 0,-1 0 0 0 0,1-1 1 0 0,-1 1-1 0 0,0 0 0 0 0,1 0 0 0 0,-1-1 1 0 0,-1 1-1 0 0,-1-4 0 0 0,-1-2-45 0 0,-2 0 0 0 0,1 0 0 0 0,-1 0 0 0 0,0 1 0 0 0,-1 0 0 0 0,0 0 0 0 0,0 0 0 0 0,-12-8 1 0 0,5 6-105 0 0,0 1 0 0 0,-1 1 1 0 0,0 0-1 0 0,-31-12 0 0 0,-28-1-3420 0 0,62 20-4226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10.4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1 212 0 0,'1'0'418'0'0,"0"0"0"0"0,0 0 0 0 0,0-1-1 0 0,0 1 1 0 0,0 0 0 0 0,0 0 0 0 0,0 0 0 0 0,0 0 0 0 0,0 1 0 0 0,1-1-1 0 0,-1 0 1 0 0,0 0 0 0 0,0 1 0 0 0,0-1 0 0 0,0 0 0 0 0,0 1 0 0 0,0-1-1 0 0,1 2 1 0 0,15 17 4074 0 0,3 30-320 0 0,-18-43-3603 0 0,10 37 3067 0 0,11 85 0 0 0,-15-75-5570 0 0,2-1-5945 0 0,-9-48 5337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1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46 588 0 0,'2'-3'765'0'0,"-1"0"0"0"0,1 0-1 0 0,-1-1 1 0 0,1 1 0 0 0,0 0 0 0 0,0 0 0 0 0,0 1-1 0 0,0-1 1 0 0,1 0 0 0 0,-1 1 0 0 0,1-1-1 0 0,-1 1 1 0 0,1 0 0 0 0,5-3 0 0 0,-8 5-540 0 0,1-1 0 0 0,-1 1 1 0 0,0 0-1 0 0,1 0 0 0 0,-1 0 1 0 0,1 0-1 0 0,-1 0 0 0 0,1-1 0 0 0,-1 1 1 0 0,0 0-1 0 0,1 0 0 0 0,-1 0 1 0 0,1 0-1 0 0,-1 0 0 0 0,1 0 0 0 0,-1 0 1 0 0,1 1-1 0 0,-1-1 0 0 0,0 0 1 0 0,1 0-1 0 0,-1 0 0 0 0,1 0 0 0 0,-1 0 1 0 0,0 1-1 0 0,1-1 0 0 0,-1 0 1 0 0,1 0-1 0 0,-1 1 0 0 0,0-1 0 0 0,1 0 1 0 0,-1 1-1 0 0,0-1 0 0 0,1 0 1 0 0,-1 1-1 0 0,9 20 3045 0 0,-3 24-868 0 0,-5-34-2037 0 0,5 111 3650 0 0,3-43-5721 0 0,-7-69-542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10.8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5 193 136 0 0,'-1'-4'346'0'0,"0"-1"0"0"0,0 0 1 0 0,0 1-1 0 0,1-1 0 0 0,-1 0 0 0 0,1 1 1 0 0,0-1-1 0 0,0 0 0 0 0,1 0 0 0 0,-1 1 0 0 0,1-1 1 0 0,0 1-1 0 0,1-1 0 0 0,-1 0 0 0 0,1 1 0 0 0,0 0 1 0 0,0-1-1 0 0,0 1 0 0 0,0 0 0 0 0,1 0 1 0 0,0 0-1 0 0,-1 1 0 0 0,2-1 0 0 0,-1 1 0 0 0,0-1 1 0 0,1 1-1 0 0,-1 0 0 0 0,7-4 0 0 0,4-2 384 0 0,0 0 0 0 0,1 1 0 0 0,0 1-1 0 0,1 0 1 0 0,0 1 0 0 0,0 1 0 0 0,0 0 0 0 0,17-2-1 0 0,-25 5-353 0 0,0 2 0 0 0,0-1-1 0 0,1 1 1 0 0,-1 0 0 0 0,0 0-1 0 0,0 1 1 0 0,1 0-1 0 0,10 3 1 0 0,-15-2-196 0 0,0-1 1 0 0,0 1-1 0 0,0 0 0 0 0,0 0 0 0 0,0 0 0 0 0,0 1 1 0 0,-1-1-1 0 0,1 1 0 0 0,-1 0 0 0 0,1 0 0 0 0,-1 0 1 0 0,0 0-1 0 0,0 1 0 0 0,-1-1 0 0 0,1 1 1 0 0,2 5-1 0 0,-3-5-75 0 0,0 0 0 0 0,-1 1 0 0 0,0 0 0 0 0,0-1 0 0 0,0 1 0 0 0,0 0 0 0 0,-1-1 0 0 0,0 1 0 0 0,0 0-1 0 0,0 0 1 0 0,-1-1 0 0 0,1 1 0 0 0,-1 0 0 0 0,0-1 0 0 0,0 1 0 0 0,-1-1 0 0 0,1 1 0 0 0,-1-1 0 0 0,-4 8 0 0 0,-2 2-44 0 0,0-1-1 0 0,0 0 1 0 0,-1-1-1 0 0,-18 19 1 0 0,17-20-76 0 0,0 0 0 0 0,-1-2 0 0 0,-1 1 0 0 0,0-1 0 0 0,0-1-1 0 0,0 0 1 0 0,-1-1 0 0 0,0 0 0 0 0,-1-1 0 0 0,-16 5 0 0 0,29-11 511 0 0,31 0 163 0 0,-1 2 1 0 0,38 6-1 0 0,-54-6-387 0 0,0 1-1 0 0,0 1 0 0 0,0 0 0 0 0,-1 1 1 0 0,0 0-1 0 0,0 1 0 0 0,18 11 0 0 0,-12-3-460 0 0,19 11-1023 0 0,-15-14-9395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11.5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605 81 536 0 0,'-9'-8'1088'0'0,"0"1"0"0"0,0 0-1 0 0,-1 1 1 0 0,0 0 0 0 0,0 0-1 0 0,-1 1 1 0 0,-11-4 0 0 0,5 3-206 0 0,0 1 0 0 0,-1 0 0 0 0,1 2 0 0 0,-20-2-1 0 0,5 3-9 0 0,0 2 1 0 0,0 1-1 0 0,1 1 0 0 0,-58 13 0 0 0,61-10 188 0 0,-47 18 0 0 0,68-20-805 0 0,0-1 0 0 0,1 1 0 0 0,-1 1-1 0 0,1-1 1 0 0,0 1 0 0 0,0 0 0 0 0,0 0 0 0 0,1 1 0 0 0,-1 0-1 0 0,1 0 1 0 0,0 0 0 0 0,-7 10 0 0 0,11-12-157 0 0,0-1 1 0 0,0 1-1 0 0,1-1 0 0 0,-1 1 1 0 0,1 0-1 0 0,-1-1 1 0 0,1 1-1 0 0,0 0 0 0 0,0-1 1 0 0,0 1-1 0 0,0 0 0 0 0,0-1 1 0 0,1 1-1 0 0,-1 0 1 0 0,1-1-1 0 0,0 1 0 0 0,0-1 1 0 0,0 1-1 0 0,0-1 1 0 0,0 1-1 0 0,0-1 0 0 0,1 0 1 0 0,-1 1-1 0 0,1-1 0 0 0,0 0 1 0 0,-1 0-1 0 0,1 0 1 0 0,3 2-1 0 0,4 5 96 0 0,-1-1 0 0 0,2 0 0 0 0,-1-1 0 0 0,19 11 0 0 0,-5-6 79 0 0,0-1 0 0 0,1-1 1 0 0,0-1-1 0 0,48 11 0 0 0,-56-16-330 0 0,1-1 1 0 0,0-1-1 0 0,-1-1 0 0 0,1 0 0 0 0,0-1 1 0 0,0-1-1 0 0,0-1 0 0 0,23-4 0 0 0,-37 5 0 0 0,-1 1 0 0 0,0-1 0 0 0,1 0 0 0 0,-1 1 0 0 0,0-1 0 0 0,0 0 0 0 0,0 0 0 0 0,1 0 0 0 0,-1-1 0 0 0,0 1 0 0 0,0-1 0 0 0,-1 1-1 0 0,1-1 1 0 0,0 1 0 0 0,0-1 0 0 0,-1 0 0 0 0,1 0 0 0 0,-1 0 0 0 0,0 0 0 0 0,1 0 0 0 0,-1 0 0 0 0,0 0 0 0 0,0 0 0 0 0,0-1 0 0 0,-1 1 0 0 0,2-5 0 0 0,-2 3-13 0 0,0-1 0 0 0,0 1 0 0 0,-1-1 0 0 0,1 1 0 0 0,-1-1-1 0 0,0 1 1 0 0,0 0 0 0 0,0-1 0 0 0,-1 1 0 0 0,0 0 0 0 0,0 0 0 0 0,0 0 0 0 0,-4-7 0 0 0,-1 1-130 0 0,-1 1 0 0 0,0 0 0 0 0,0 0 0 0 0,-1 0 0 0 0,0 1 0 0 0,-16-11 0 0 0,-22-7-2390 0 0,42 24 1436 0 0,0 0-1 0 0,-1 0 1 0 0,1 1 0 0 0,0 0 0 0 0,-1 0-1 0 0,-9-1 1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11.8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10 176 0 0,'1'-1'445'0'0,"0"0"1"0"0,0 0-1 0 0,-1 1 1 0 0,1-1-1 0 0,0 0 1 0 0,0 1-1 0 0,0-1 1 0 0,0 0-1 0 0,0 1 1 0 0,0-1-1 0 0,0 1 1 0 0,0 0-1 0 0,0-1 1 0 0,0 1-1 0 0,1 0 1 0 0,-1-1-1 0 0,0 1 1 0 0,0 0-1 0 0,0 0 1 0 0,0 0-1 0 0,0 0 1 0 0,1 0-1 0 0,-1 0 1 0 0,0 1-1 0 0,2-1 1 0 0,-1 1-9 0 0,0 1 1 0 0,-1-1 0 0 0,1 0 0 0 0,0 0 0 0 0,-1 1 0 0 0,1-1 0 0 0,-1 1 0 0 0,1 0 0 0 0,-1-1 0 0 0,0 1-1 0 0,0 0 1 0 0,2 3 0 0 0,3 7 748 0 0,-2 0 0 0 0,1 1-1 0 0,3 18 1 0 0,-8-30-1057 0 0,11 50 1713 0 0,9 39 939 0 0,-17-81-3219 0 0,0 0 0 0 0,0 0 0 0 0,1 0 0 0 0,1 0 0 0 0,-1-1 0 0 0,1 0 0 0 0,7 9 0 0 0,-6-11-3852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12.2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44 440 0 0,'-49'-12'14867'0'0,"57"9"-13050"0"0,13-2-957 0 0,316-6 7149 0 0,-82 5-9002 0 0,-238 5 300 0 0,11-1-2120 0 0,-1 0-3472 0 0,-13 0 3677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12.5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5945 0 0,'0'0'13003'0'0,"17"15"-9736"0"0,6 19-1655 0 0,-2 0-1 0 0,-1 2 0 0 0,-2 0 0 0 0,25 74 0 0 0,-38-93-1510 0 0,-2 0-1 0 0,0 0 0 0 0,0 0 0 0 0,-1 29 0 0 0,-2-43-629 0 0,-5 16-1209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12.9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11 171 152 0 0,'-2'-3'282'0'0,"1"1"-1"0"0,0-1 1 0 0,-1 0-1 0 0,1 0 1 0 0,0 1-1 0 0,1-1 1 0 0,-1 0-1 0 0,0 0 1 0 0,1 0-1 0 0,0 0 1 0 0,0 0-1 0 0,0 0 1 0 0,0 0-1 0 0,0 0 1 0 0,0 0-1 0 0,1 0 1 0 0,0 0-1 0 0,-1 0 1 0 0,3-5 0 0 0,0 4 209 0 0,0-1 0 0 0,0 1 0 0 0,0-1 0 0 0,1 1 0 0 0,-1 0 0 0 0,1 1 0 0 0,0-1 0 0 0,0 1 0 0 0,1-1 0 0 0,7-4 0 0 0,4 0 275 0 0,0-1 0 0 0,0 2 0 0 0,1 0 1 0 0,0 1-1 0 0,0 0 0 0 0,1 2 1 0 0,27-4-1 0 0,-32 6-259 0 0,0 0 0 0 0,0 2 1 0 0,0-1-1 0 0,0 2 0 0 0,0 0 0 0 0,0 0 1 0 0,0 1-1 0 0,0 1 0 0 0,-1 0 0 0 0,1 1 1 0 0,15 7-1 0 0,-24-10-358 0 0,-1 1 0 0 0,1 0 0 0 0,0 0 0 0 0,-1 1 0 0 0,1-1 0 0 0,-1 1 0 0 0,0 0 0 0 0,0 0 0 0 0,0 0 0 0 0,0 0 0 0 0,-1 0 0 0 0,1 1 0 0 0,-1-1 0 0 0,0 1 0 0 0,0-1 0 0 0,0 1 0 0 0,0 0 0 0 0,2 8 0 0 0,-3-8-64 0 0,-1 1 1 0 0,0 0-1 0 0,0 0 0 0 0,0-1 0 0 0,0 1 0 0 0,-1 0 0 0 0,0 0 0 0 0,0-1 0 0 0,0 1 0 0 0,0 0 1 0 0,-1-1-1 0 0,0 0 0 0 0,1 1 0 0 0,-2-1 0 0 0,1 0 0 0 0,-5 7 0 0 0,-3 2-28 0 0,0-1 0 0 0,0-1 0 0 0,-1 1 1 0 0,0-2-1 0 0,-1 0 0 0 0,0 0 0 0 0,0-1 0 0 0,-1 0 0 0 0,-1-1 0 0 0,-14 6 0 0 0,-9 2 83 0 0,-1-1-1 0 0,-66 16 0 0 0,104-31-130 0 0,0 0 0 0 0,0 0 0 0 0,0 0 0 0 0,0 0 0 0 0,0 0 0 0 0,1 0 0 0 0,-1 0 0 0 0,0 0 0 0 0,0 0 0 0 0,0 0 0 0 0,0 0 0 0 0,0 0 0 0 0,0 0 0 0 0,0 0 0 0 0,0 1 0 0 0,0-1 0 0 0,0 0 0 0 0,0 0 0 0 0,0 0 0 0 0,0 0 0 0 0,0 0 0 0 0,0 0 1 0 0,0 0-1 0 0,0 0 0 0 0,0 0 0 0 0,0 0 0 0 0,0 1 0 0 0,0-1 0 0 0,0 0 0 0 0,0 0 0 0 0,0 0 0 0 0,0 0 0 0 0,0 0 0 0 0,0 0 0 0 0,0 0 0 0 0,0 0 0 0 0,0 0 0 0 0,0 0 0 0 0,-1 0 0 0 0,1 0 0 0 0,0 0 0 0 0,0 1 0 0 0,0-1 0 0 0,0 0 0 0 0,0 0 0 0 0,0 0 0 0 0,0 0 0 0 0,0 0 0 0 0,0 0 0 0 0,0 0 0 0 0,16 4 297 0 0,36 3 107 0 0,-30-4-170 0 0,192 41 1203 0 0,-212-43-1879 0 0,34 4-3924 0 0,-1-2-4988 0 0,-18-2 6352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13.3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491 247 72 0 0,'0'-31'4740'0'0,"-2"22"-4138"0"0,0 1-1 0 0,0-1 0 0 0,-1 1 0 0 0,0 0 0 0 0,0 0 1 0 0,-1 0-1 0 0,0 1 0 0 0,-1-1 0 0 0,0 1 0 0 0,0 0 0 0 0,-7-8 1 0 0,2 5 61 0 0,0 0 0 0 0,0 1 0 0 0,-1 0 0 0 0,-1 1 0 0 0,1 0 0 0 0,-23-11 1 0 0,20 12-169 0 0,0 1 0 0 0,-1 0 1 0 0,0 1-1 0 0,0 1 0 0 0,0 0 0 0 0,0 1 1 0 0,-1 1-1 0 0,0 0 0 0 0,1 1 1 0 0,-1 0-1 0 0,0 2 0 0 0,1 0 1 0 0,-23 4-1 0 0,31-3-235 0 0,-1 0 0 0 0,1 1-1 0 0,0-1 1 0 0,0 1 0 0 0,0 1 0 0 0,1-1 0 0 0,-1 1 0 0 0,1 1 0 0 0,0-1 0 0 0,0 1 0 0 0,-6 6-1 0 0,10-8-135 0 0,0-1-1 0 0,0 1 1 0 0,0 0-1 0 0,0 0 0 0 0,0 0 1 0 0,0 0-1 0 0,1 0 0 0 0,0 1 1 0 0,-1-1-1 0 0,1 0 1 0 0,0 1-1 0 0,1-1 0 0 0,-1 1 1 0 0,1-1-1 0 0,-1 1 1 0 0,1-1-1 0 0,0 1 0 0 0,0-1 1 0 0,1 1-1 0 0,-1-1 0 0 0,1 1 1 0 0,0-1-1 0 0,0 0 1 0 0,0 1-1 0 0,0-1 0 0 0,2 5 1 0 0,3 2 35 0 0,0 1 0 0 0,1-1 0 0 0,0 0 0 0 0,0 0 0 0 0,1-1 0 0 0,1 0 0 0 0,-1 0 0 0 0,2-1 0 0 0,-1 0 0 0 0,1-1 0 0 0,0 0 0 0 0,0-1 0 0 0,1 0 0 0 0,0 0-1 0 0,16 5 1 0 0,-5-3-219 0 0,-1-1-1 0 0,2-1 0 0 0,-1 0 1 0 0,1-2-1 0 0,-1-1 0 0 0,1-1 1 0 0,31-1-1 0 0,-46-1-137 0 0,0 0 0 0 0,-1-1 0 0 0,0 0 0 0 0,1 0 1 0 0,-1-1-1 0 0,0 0 0 0 0,10-4 0 0 0,-15 5 154 0 0,-1 0 1 0 0,1 0-1 0 0,-1 0 1 0 0,1 0-1 0 0,-1 0 1 0 0,1 0-1 0 0,-1 0 1 0 0,0 0-1 0 0,0 0 1 0 0,1-1-1 0 0,-1 1 1 0 0,0-1-1 0 0,0 1 1 0 0,-1-1-1 0 0,1 1 0 0 0,0-1 1 0 0,0 1-1 0 0,-1-1 1 0 0,1 0-1 0 0,-1 1 1 0 0,1-1-1 0 0,-1 0 1 0 0,0 1-1 0 0,0-1 1 0 0,1 0-1 0 0,-1 0 1 0 0,0 1-1 0 0,-1-1 1 0 0,1 0-1 0 0,0 0 1 0 0,-1 1-1 0 0,1-1 1 0 0,0 0-1 0 0,-1 1 1 0 0,0-1-1 0 0,1 0 1 0 0,-2-1-1 0 0,-4-9-16 0 0,-1 1 0 0 0,1 0 1 0 0,-2 0-1 0 0,0 0 0 0 0,0 1 0 0 0,-1 0 1 0 0,0 1-1 0 0,0 0 0 0 0,-1 1 0 0 0,0 0 1 0 0,-20-12-1 0 0,8 7-15 0 0,0 0 1 0 0,-2 2 0 0 0,1 1-1 0 0,-1 1 1 0 0,-26-7 0 0 0,39 13-279 0 0,0 1 1 0 0,0 0-1 0 0,0 1 1 0 0,0 0-1 0 0,0 0 0 0 0,-20 3 1 0 0,18 8-2330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13.9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23 856 0 0,'1'-2'423'0'0,"-1"1"1"0"0,1 0-1 0 0,0-1 1 0 0,-1 1-1 0 0,1 0 1 0 0,0 0-1 0 0,0 0 0 0 0,-1 0 1 0 0,1 0-1 0 0,0 0 1 0 0,0 0-1 0 0,0 0 1 0 0,1 0-1 0 0,-1 0 0 0 0,0 0 1 0 0,0 0-1 0 0,0 1 1 0 0,1-1-1 0 0,-1 1 0 0 0,0-1 1 0 0,1 1-1 0 0,1-1 1 0 0,-1 1-103 0 0,-1 0 0 0 0,0 1 0 0 0,1-1 0 0 0,-1 1 0 0 0,0-1-1 0 0,0 1 1 0 0,0-1 0 0 0,1 1 0 0 0,-1 0 0 0 0,0 0 0 0 0,0 0 0 0 0,0-1 0 0 0,0 1 0 0 0,0 0 0 0 0,0 0 0 0 0,-1 0 0 0 0,1 1 0 0 0,1 1 0 0 0,4 7 1028 0 0,-1 0 1 0 0,0 0-1 0 0,6 22 1 0 0,-4-4 402 0 0,-1 0 1 0 0,3 43 0 0 0,6 28 1474 0 0,-14-95-3128 0 0,-1-1 0 0 0,1 0 1 0 0,0 0-1 0 0,1 0 0 0 0,-1 0 0 0 0,0 0 0 0 0,1 0 0 0 0,0 0 1 0 0,0 0-1 0 0,-1 0 0 0 0,2-1 0 0 0,-1 1 0 0 0,0-1 0 0 0,0 1 1 0 0,1-1-1 0 0,0 0 0 0 0,3 3 0 0 0,-1-3-37 0 0,-1 0 0 0 0,0-1 0 0 0,0 1 1 0 0,1-1-1 0 0,-1 0 0 0 0,1 0 0 0 0,-1-1 0 0 0,1 1 0 0 0,0-1 0 0 0,-1 0 1 0 0,7 0-1 0 0,11-4-558 0 0,-1 0 1 0 0,0-1-1 0 0,-1-1 1 0 0,30-13 0 0 0,-26 10-982 0 0,22 0-5957 0 0,-35 7 3153 0 0,1 0 1292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14.4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54 300 836 0 0,'-3'0'978'0'0,"0"0"1"0"0,0 1-1 0 0,0-1 0 0 0,0 1 0 0 0,0 0 1 0 0,0 0-1 0 0,0 0 0 0 0,0 0 1 0 0,0 1-1 0 0,0-1 0 0 0,0 1 0 0 0,1-1 1 0 0,-1 1-1 0 0,1 0 0 0 0,-1 0 0 0 0,1 0 1 0 0,-3 4 3863 0 0,7-10-4525 0 0,11-18-164 0 0,-1 0 0 0 0,-1-1 0 0 0,-1-1 0 0 0,8-25 0 0 0,24-104-79 0 0,-38 133-214 0 0,-2 11 1824 0 0,3 22-621 0 0,4 9-725 0 0,0-1 0 0 0,2 0 0 0 0,0-1 0 0 0,1 0 0 0 0,1-1 0 0 0,1 0 0 0 0,1-1 0 0 0,23 23 0 0 0,18 11-74 0 0,72 53-1 0 0,-67-61-2291 0 0,-60-44 1809 0 0,-22-11-1056 0 0,-10 1 967 0 0,0 1 1 0 0,-1 1-1 0 0,-1 2 0 0 0,-41-3 1 0 0,46 6 22 0 0,-15 0-815 0 0,-58 3 1 0 0,40 1-9292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14.8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 1000 0 0,'22'-5'10925'0'0,"-18"7"-10239"0"0,-1 0 0 0 0,0 1 0 0 0,0 0 0 0 0,0 0 0 0 0,0 0 0 0 0,0 0 0 0 0,-1 0 1 0 0,1 1-1 0 0,-1-1 0 0 0,0 1 0 0 0,3 6 0 0 0,19 51 2423 0 0,-13-32-1798 0 0,3 3-513 0 0,-1 0-2359 0 0,-5-12-4535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1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32 228 588 0 0,'-5'-9'825'0'0,"0"1"0"0"0,1-1 0 0 0,1 0 0 0 0,-1 0 0 0 0,1 0 0 0 0,1 0 1 0 0,0 0-1 0 0,-1-12 0 0 0,3 17-367 0 0,0-1 1 0 0,0 1-1 0 0,1 0 1 0 0,-1-1 0 0 0,1 1-1 0 0,0 0 1 0 0,1 0-1 0 0,-1-1 1 0 0,1 1-1 0 0,-1 0 1 0 0,1 0 0 0 0,0 1-1 0 0,1-1 1 0 0,-1 0-1 0 0,1 1 1 0 0,0-1-1 0 0,-1 1 1 0 0,2 0-1 0 0,-1 0 1 0 0,5-3 0 0 0,0-1-12 0 0,1 1 0 0 0,1 1 0 0 0,-1-1 1 0 0,1 2-1 0 0,0-1 0 0 0,0 1 1 0 0,1 1-1 0 0,-1 0 0 0 0,1 0 0 0 0,-1 1 1 0 0,1 1-1 0 0,0 0 0 0 0,0 0 0 0 0,0 1 1 0 0,0 0-1 0 0,-1 1 0 0 0,1 0 1 0 0,17 5-1 0 0,-5-1 14 0 0,-1 1 1 0 0,0 1-1 0 0,0 2 1 0 0,-1 0-1 0 0,0 1 1 0 0,0 1-1 0 0,32 23 0 0 0,-46-29-336 0 0,-1 0 0 0 0,1 0 0 0 0,-1 1 0 0 0,0 0 0 0 0,-1 0 0 0 0,1 1 0 0 0,-1 0 0 0 0,7 12 0 0 0,-10-16-101 0 0,-1 0-1 0 0,0-1 0 0 0,0 1 1 0 0,0 0-1 0 0,0-1 1 0 0,-1 1-1 0 0,1 0 1 0 0,-1 0-1 0 0,0 0 0 0 0,1 0 1 0 0,-1 0-1 0 0,-1 0 1 0 0,1-1-1 0 0,0 1 1 0 0,-1 0-1 0 0,1 0 0 0 0,-1 0 1 0 0,0-1-1 0 0,0 1 1 0 0,0 0-1 0 0,0 0 1 0 0,0-1-1 0 0,-1 1 0 0 0,1-1 1 0 0,-1 0-1 0 0,0 1 1 0 0,0-1-1 0 0,-2 2 1 0 0,-12 10-127 0 0,0-1 0 0 0,-1-1 0 0 0,-1 0 0 0 0,0-1 1 0 0,0-1-1 0 0,-1-1 0 0 0,0-1 0 0 0,-23 7 1 0 0,22-7-93 0 0,18-8 175 0 0,0 1 0 0 0,0-1 1 0 0,0 1-1 0 0,1 0 0 0 0,-1 0 0 0 0,1 0 0 0 0,-1 0 1 0 0,0 0-1 0 0,1 0 0 0 0,0 0 0 0 0,-1 0 0 0 0,1 1 1 0 0,0-1-1 0 0,-1 0 0 0 0,1 1 0 0 0,0-1 0 0 0,-1 3 0 0 0,4-2 38 0 0,0 0-1 0 0,0 0 1 0 0,0 0-1 0 0,0 0 1 0 0,0-1-1 0 0,0 1 1 0 0,1-1-1 0 0,-1 0 0 0 0,0 1 1 0 0,1-1-1 0 0,4 1 1 0 0,2 1 40 0 0,175 73 865 0 0,-159-64-751 0 0,-1 1 0 0 0,0 1 0 0 0,-1 1 0 0 0,-1 2 0 0 0,26 23 0 0 0,-45-38-151 0 0,0 1 0 0 0,-1-1 0 0 0,1 1 0 0 0,-1 0 0 0 0,0 0 0 0 0,0 0 0 0 0,0 0 0 0 0,0 0 0 0 0,0 0 0 0 0,-1 1 0 0 0,0-1 0 0 0,1 0 0 0 0,0 5 0 0 0,-2-7-18 0 0,-1 1 0 0 0,1 0 0 0 0,0-1 0 0 0,-1 1 0 0 0,1 0 0 0 0,-1-1 0 0 0,1 1 0 0 0,-1-1 0 0 0,0 1 0 0 0,1-1 0 0 0,-1 1 0 0 0,0-1 0 0 0,0 1 0 0 0,0-1 0 0 0,0 0 0 0 0,-1 0 0 0 0,1 1 0 0 0,0-1-1 0 0,0 0 1 0 0,-1 0 0 0 0,1 0 0 0 0,-1 0 0 0 0,1-1 0 0 0,-1 1 0 0 0,1 0 0 0 0,-1-1 0 0 0,1 1 0 0 0,-1-1 0 0 0,-3 1 0 0 0,-9 4-3 0 0,0-1 0 0 0,0-1 0 0 0,-1-1 0 0 0,0 0 0 0 0,1-1 0 0 0,-28-1 0 0 0,-91-13 0 0 0,116 11 0 0 0,-32-6-45 0 0,-9-2-1173 0 0,21 8-3896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15.1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59 340 0 0,'-1'-2'261'0'0,"1"0"1"0"0,0 1-1 0 0,0-1 0 0 0,0 0 0 0 0,0 0 1 0 0,0 1-1 0 0,0-1 0 0 0,0 0 0 0 0,0 0 1 0 0,1 1-1 0 0,-1-1 0 0 0,1 0 0 0 0,-1 1 1 0 0,1-1-1 0 0,0 1 0 0 0,-1-1 0 0 0,1 1 1 0 0,0-1-1 0 0,0 1 0 0 0,0-1 0 0 0,0 1 1 0 0,2-2-1 0 0,0 1 98 0 0,0 0 1 0 0,0 0 0 0 0,0 0-1 0 0,0 1 1 0 0,0-1 0 0 0,1 1-1 0 0,-1 0 1 0 0,0 0 0 0 0,1 0-1 0 0,5-1 1 0 0,5 1 415 0 0,0 0 0 0 0,0 1 0 0 0,-1 0 0 0 0,1 1 0 0 0,14 3 0 0 0,8 3 518 0 0,0 1 1 0 0,44 17-1 0 0,-64-19-836 0 0,-1 0-1 0 0,0 2 1 0 0,0-1-1 0 0,-1 2 1 0 0,0 0-1 0 0,0 1 1 0 0,19 18-1 0 0,-29-25-353 0 0,0 1-1 0 0,-1 0 1 0 0,0 0-1 0 0,0 0 0 0 0,0 1 1 0 0,0-1-1 0 0,-1 1 0 0 0,0-1 1 0 0,1 1-1 0 0,-2 0 0 0 0,1 0 1 0 0,-1 0-1 0 0,1 0 1 0 0,-1 0-1 0 0,-1 0 0 0 0,1 8 1 0 0,-1-9-119 0 0,-1 0 0 0 0,1-1 1 0 0,-1 1-1 0 0,0 0 0 0 0,0-1 1 0 0,0 1-1 0 0,0-1 0 0 0,-1 1 1 0 0,0-1-1 0 0,0 0 0 0 0,0 1 1 0 0,0-1-1 0 0,0 0 0 0 0,0 0 1 0 0,-1 0-1 0 0,1-1 0 0 0,-1 1 1 0 0,0-1-1 0 0,0 1 1 0 0,0-1-1 0 0,0 0 0 0 0,-7 3 1 0 0,-5 2-102 0 0,-1 0 1 0 0,0-1 0 0 0,0-1 0 0 0,0-1 0 0 0,-1 0 0 0 0,-32 3 0 0 0,-107-3-2089 0 0,105-5 292 0 0,38 0 1269 0 0,7 1-852 0 0,-1 0-3335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15.5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480 66 268 0 0,'-15'-9'912'0'0,"0"0"0"0"0,-1 1 1 0 0,0 1-1 0 0,0 0 0 0 0,0 1 0 0 0,-1 1 0 0 0,0 1 0 0 0,0 0 1 0 0,0 1-1 0 0,-1 1 0 0 0,-34 0 0 0 0,37 3-374 0 0,-1 0 0 0 0,1 1 1 0 0,0 1-1 0 0,0 0 0 0 0,0 1 0 0 0,0 0 0 0 0,0 2 0 0 0,1 0 1 0 0,0 0-1 0 0,0 1 0 0 0,1 1 0 0 0,-1 0 0 0 0,-20 18 0 0 0,32-24-391 0 0,0-1 0 0 0,0 1-1 0 0,0 0 1 0 0,1-1-1 0 0,-1 1 1 0 0,1 0-1 0 0,-1 0 1 0 0,1 0 0 0 0,0 1-1 0 0,0-1 1 0 0,-1 0-1 0 0,1 0 1 0 0,1 1-1 0 0,-1-1 1 0 0,0 0 0 0 0,1 1-1 0 0,-1-1 1 0 0,1 1-1 0 0,0-1 1 0 0,0 1-1 0 0,0-1 1 0 0,0 4-1 0 0,1-2 11 0 0,0 0 0 0 0,1 1 0 0 0,-1-1-1 0 0,1 0 1 0 0,0 0 0 0 0,0 0 0 0 0,0 0-1 0 0,1-1 1 0 0,-1 1 0 0 0,1-1-1 0 0,5 6 1 0 0,4 2 170 0 0,1 0-1 0 0,0 0 1 0 0,0-2-1 0 0,1 1 1 0 0,25 11-1 0 0,-16-10 43 0 0,0-2-1 0 0,32 9 1 0 0,-46-15-356 0 0,0-1 1 0 0,0 0-1 0 0,1 0 0 0 0,-1-1 1 0 0,1-1-1 0 0,-1 0 0 0 0,1 0 1 0 0,-1-1-1 0 0,14-2 0 0 0,-21 3-35 0 0,0-1 0 0 0,0 1 0 0 0,0-1 0 0 0,0 0 0 0 0,0 0 0 0 0,-1 0 0 0 0,1 0-1 0 0,0 0 1 0 0,0 0 0 0 0,-1 0 0 0 0,1-1 0 0 0,-1 1 0 0 0,1-1 0 0 0,-1 1-1 0 0,1-1 1 0 0,-1 1 0 0 0,0-1 0 0 0,0 0 0 0 0,0 1 0 0 0,2-4 0 0 0,-2 1-6 0 0,0 0 1 0 0,-1 1 0 0 0,1-1-1 0 0,-1 0 1 0 0,1 1 0 0 0,-1-1 0 0 0,0 0-1 0 0,0 0 1 0 0,-1 1 0 0 0,-1-7-1 0 0,-1-2-117 0 0,0 0 0 0 0,-1 0 0 0 0,-1 1 0 0 0,0 0 0 0 0,-13-21 0 0 0,2 11-1202 0 0,0 0-1 0 0,-25-23 1 0 0,28 30-1250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15.9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397 1 864 0 0,'-2'7'738'0'0,"-1"1"0"0"0,0 0 1 0 0,0-1-1 0 0,0 0 0 0 0,-1 1 0 0 0,0-1 0 0 0,0-1 0 0 0,-1 1 0 0 0,1-1 0 0 0,-2 1 1 0 0,1-1-1 0 0,-8 5 0 0 0,-11 12 1268 0 0,-41 28 0 0 0,-73 44 1369 0 0,90-65-5068 0 0,-1-1-3491 0 0,35-22 3303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16.5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252 59 460 0 0,'-15'-16'1804'0'0,"-11"0"384"0"0,13 10-1423 0 0,3 2 75 0 0,-1 0-1 0 0,0 1 1 0 0,-1 0-1 0 0,1 1 0 0 0,0 0 1 0 0,-1 0-1 0 0,1 2 1 0 0,-1-1-1 0 0,1 1 1 0 0,-14 3-1 0 0,24-3-766 0 0,1 0-1 0 0,-1 0 0 0 0,1 0 0 0 0,0 0 1 0 0,-1 0-1 0 0,1 0 0 0 0,0 0 0 0 0,-1 0 1 0 0,1 0-1 0 0,-1 0 0 0 0,1 0 1 0 0,0 1-1 0 0,-1-1 0 0 0,1 0 0 0 0,0 0 1 0 0,-1 0-1 0 0,1 1 0 0 0,0-1 0 0 0,0 0 1 0 0,-1 0-1 0 0,1 1 0 0 0,0-1 0 0 0,0 0 1 0 0,-1 1-1 0 0,1-1 0 0 0,0 0 1 0 0,0 1-1 0 0,0-1 0 0 0,0 0 0 0 0,-1 1 1 0 0,1-1-1 0 0,0 0 0 0 0,0 1 0 0 0,0-1 1 0 0,0 0-1 0 0,0 1 0 0 0,0-1 1 0 0,0 1-1 0 0,0-1 0 0 0,0 0 0 0 0,0 1 1 0 0,0-1-1 0 0,0 0 0 0 0,0 1 0 0 0,1-1 1 0 0,-1 1-1 0 0,0-1 0 0 0,0 0 0 0 0,0 1 1 0 0,0-1-1 0 0,1 0 0 0 0,-1 1 1 0 0,0-1-1 0 0,0 0 0 0 0,1 0 0 0 0,-1 1 1 0 0,0-1-1 0 0,0 0 0 0 0,1 0 0 0 0,-1 1 1 0 0,0-1-1 0 0,1 0 0 0 0,22 18 555 0 0,-21-16-376 0 0,88 52 1382 0 0,16 11-389 0 0,-94-57-1089 0 0,0 1 0 0 0,-1 1 0 0 0,-1 0 0 0 0,1 0 0 0 0,-2 1 0 0 0,12 17 0 0 0,-19-26-130 0 0,-1 0 0 0 0,1 0 0 0 0,-1 0 0 0 0,0 1 0 0 0,0-1 0 0 0,0 1 0 0 0,0-1 0 0 0,0 1 0 0 0,0-1 0 0 0,-1 1 0 0 0,1-1 0 0 0,-1 1 0 0 0,0 0 0 0 0,0-1 1 0 0,0 1-1 0 0,0 0 0 0 0,0-1 0 0 0,0 1 0 0 0,-1-1 0 0 0,0 1 0 0 0,0 3 0 0 0,-1-2 2 0 0,0-1 1 0 0,-1 1-1 0 0,1-1 1 0 0,0 0-1 0 0,-1 1 1 0 0,0-1-1 0 0,0 0 1 0 0,0-1-1 0 0,0 1 1 0 0,0 0-1 0 0,-1-1 1 0 0,-4 3-1 0 0,-8 3 37 0 0,0 0-1 0 0,0-2 0 0 0,-1 0 0 0 0,0 0 0 0 0,-21 3 1 0 0,17-4 11 0 0,0-1 1 0 0,-1-1 0 0 0,1-1 0 0 0,-1 0-1 0 0,0-2 1 0 0,-32-4 0 0 0,53 4-71 0 0,-1 0 1 0 0,1 0 0 0 0,0 0-1 0 0,0 0 1 0 0,-1 0 0 0 0,1-1-1 0 0,0 1 1 0 0,0 0 0 0 0,0-1 0 0 0,-1 1-1 0 0,1-1 1 0 0,0 1 0 0 0,0-1-1 0 0,0 0 1 0 0,0 0 0 0 0,0 1-1 0 0,0-1 1 0 0,0 0 0 0 0,0 0-1 0 0,0 0 1 0 0,1 0 0 0 0,-1 0-1 0 0,0 0 1 0 0,1 0 0 0 0,-1 0 0 0 0,0-2-1 0 0,1 1-4 0 0,0 1 0 0 0,0-1 0 0 0,1 0 0 0 0,-1 1 0 0 0,0-1 0 0 0,1 0 1 0 0,-1 1-1 0 0,1-1 0 0 0,0 1 0 0 0,0-1 0 0 0,-1 1 0 0 0,1 0 0 0 0,0-1 0 0 0,0 1 0 0 0,0 0 0 0 0,3-3 0 0 0,4-4-16 0 0,1 1 1 0 0,0-1-1 0 0,0 1 1 0 0,14-7-1 0 0,2 2 7 0 0,1 0-1 0 0,0 2 0 0 0,1 1 1 0 0,0 1-1 0 0,0 2 0 0 0,1 0 1 0 0,31-1-1 0 0,-25 4 35 0 0,0 2 0 0 0,-1 1 0 0 0,1 2 0 0 0,0 1 0 0 0,53 13 0 0 0,-78-14-14 0 0,0 1 0 0 0,0 0 0 0 0,0 0 0 0 0,-1 1 0 0 0,1 1 0 0 0,-1-1 0 0 0,0 1 0 0 0,0 0 0 0 0,13 13 1 0 0,13 17-4514 0 0,-32-33 2792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16.8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26 117 236 0 0,'-8'-24'892'0'0,"4"4"404"0"0,-1 3 240 0 0,4 5 81 0 0,-4 0-21 0 0,3 3-88 0 0,2 3 1148 0 0,2-5-812 0 0,7 6-1432 0 0,-4 5-524 0 0,4 0-2136 0 0,6 2 376 0 0,11 1 312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17.2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1 864 0 0,'8'1'9661'0'0,"-8"-1"-9475"0"0,20 16 3608 0 0,17 22-1290 0 0,-9-10-1015 0 0,1 0 1 0 0,1-2-1 0 0,2-1 0 0 0,43 27 1 0 0,-46-35-1158 0 0,0-2 0 0 0,1-1 0 0 0,0-1 0 0 0,1-1 0 0 0,53 12 0 0 0,-79-23-498 0 0,1 1 1 0 0,-1-2 0 0 0,1 1-1 0 0,-1 0 1 0 0,1-1-1 0 0,-1 0 1 0 0,1 0 0 0 0,-1-1-1 0 0,1 0 1 0 0,-1 0-1 0 0,1 0 1 0 0,8-3 0 0 0,-11 2 96 0 0,1 0 1 0 0,-1 0 0 0 0,0-1 0 0 0,0 1-1 0 0,0-1 1 0 0,0 1 0 0 0,0-1 0 0 0,-1 0-1 0 0,1 0 1 0 0,-1 0 0 0 0,0-1 0 0 0,0 1-1 0 0,0-1 1 0 0,0 1 0 0 0,-1-1 0 0 0,1 1-1 0 0,-1-1 1 0 0,1-5 0 0 0,1-18 992 0 0,-3 19 831 0 0,-14 21-565 0 0,6-2-696 0 0,1 1-1 0 0,0 0 1 0 0,1 1-1 0 0,-9 24 1 0 0,-3 6 167 0 0,-71 138 1789 0 0,53-108-2031 0 0,12-26-520 0 0,23-45 91 0 0,-51 108-336 0 0,26-35-2934 0 0,24-64 1001 0 0,3 4-5357 0 0,2-11 4341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17.8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154 254 8 0 0,'-13'10'2866'0'0,"1"1"1"0"0,0 0-1 0 0,-13 16 1 0 0,-19 17 12759 0 0,44-46-15143 0 0,-1-4-336 0 0,2 0 0 0 0,-1 0 1 0 0,1 0-1 0 0,-1 0 0 0 0,2 0 1 0 0,-1 0-1 0 0,1 0 0 0 0,3-8 1 0 0,25-50 82 0 0,-13 30-158 0 0,26-51-159 0 0,6-15-414 0 0,-45 93 595 0 0,4 5 51 0 0,5 15 89 0 0,5 23 74 0 0,-18-36-306 0 0,18 44 68 0 0,1-2 1 0 0,34 54-1 0 0,-43-81-384 0 0,1 1 0 0 0,1-2 1 0 0,0 1-1 0 0,1-1 0 0 0,0-1 0 0 0,1-1 1 0 0,0 0-1 0 0,28 17 0 0 0,-28-23-63 0 0,-9-5 234 0 0,-1 0 43 0 0,2 1-107 0 0,-5-2 111 0 0,-362-31-351 0 0,256 18-786 0 0,101 13 728 0 0,-11-2 107 0 0,3-1-7120 0 0,7 1 4814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18.8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0 184 0 0,'1'26'7215'0'0,"2"10"-3526"0"0,9 86 318 0 0,1-53-2620 0 0,4-28-3480 0 0,-14-30-2702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19.1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 45 508 0 0,'-18'0'-368'0'0,"-9"0"6853"0"0,19 1 80 0 0,28-1-4217 0 0,190-4 2904 0 0,104-10-1867 0 0,-240 10-2481 0 0,-18 1-337 0 0,114-6-797 0 0,-59 0-10189 0 0,-85 6 7847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19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262 24 40 0 0,'0'0'787'0'0,"-2"-3"751"0"0,1 0 0 0 0,-1 0 0 0 0,0 0 0 0 0,-1 1 0 0 0,1-1 0 0 0,-5-4 0 0 0,0 9-1052 0 0,1 0 0 0 0,-1 0-1 0 0,1 1 1 0 0,0-1 0 0 0,-1 1 0 0 0,1 1-1 0 0,1-1 1 0 0,-1 1 0 0 0,0 0 0 0 0,1 1-1 0 0,0-1 1 0 0,-9 11 0 0 0,-3 5 352 0 0,0 0 0 0 0,-14 24 1 0 0,15-20-276 0 0,0 0 555 0 0,-23 42 1 0 0,36-59-898 0 0,0 0 0 0 0,0 0 0 0 0,0 0 1 0 0,1 0-1 0 0,0 0 0 0 0,1 0 0 0 0,0 1 0 0 0,0-1 0 0 0,0 0 1 0 0,1 1-1 0 0,1 12 0 0 0,0-14-114 0 0,1 0 0 0 0,0-1 0 0 0,1 1 0 0 0,-1 0 0 0 0,1-1 0 0 0,0 1 0 0 0,1-1 0 0 0,-1 0 0 0 0,1 0 0 0 0,0 0 0 0 0,0-1 0 0 0,0 1 0 0 0,1-1 0 0 0,0 0 0 0 0,0 0 0 0 0,0-1 0 0 0,11 7 0 0 0,2-1 83 0 0,0 1-1 0 0,1-2 0 0 0,0-1 1 0 0,22 6-1 0 0,-21-8-73 0 0,-1-1 0 0 0,1-1 0 0 0,-1 0 0 0 0,1-2 0 0 0,0 0 0 0 0,26-3 0 0 0,-35 1-441 0 0,1-1-1 0 0,-1 0 1 0 0,0 0 0 0 0,0-1-1 0 0,0-1 1 0 0,-1 0-1 0 0,1 0 1 0 0,-1-1-1 0 0,0 0 1 0 0,0-1 0 0 0,0 0-1 0 0,10-9 1 0 0,-14 8 4 0 0,-5 6-648 0 0,0 0 484 0 0,-1 1 1 0 0,1-1-1 0 0,-1 0 1 0 0,0 1-1 0 0,1-1 0 0 0,-1 0 1 0 0,0 1-1 0 0,0-1 1 0 0,0 0-1 0 0,1 1 1 0 0,-1-1-1 0 0,0 0 1 0 0,0 0-1 0 0,0 1 1 0 0,0-1-1 0 0,0 0 0 0 0,0 0 1 0 0,-1 0-1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4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 76 0 0,'-2'-37'15809'0'0,"32"143"-12133"0"0,36 155 975 0 0,-51-167-3419 0 0,-3 0 0 0 0,-5 1 0 0 0,-7 165 1 0 0,-2-243-1124 0 0,0 4 91 0 0,1 0-1 0 0,1 0 1 0 0,5 40-1 0 0,1-49-1256 0 0,9-8-7592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19.8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104 35 5581 0 0,'-12'0'1821'0'0,"-5"1"1497"0"0,0-1-1 0 0,1-1 1 0 0,-26-5 2418 0 0,46 5-5028 0 0,91-8 2801 0 0,-37 5-2702 0 0,-3-3-4024 0 0,-55 7 2781 0 0,1 0-1 0 0,0 0 0 0 0,-1 0 1 0 0,1 0-1 0 0,0-1 0 0 0,-1 1 1 0 0,1 0-1 0 0,0 0 0 0 0,-1-1 1 0 0,1 1-1 0 0,-1 0 0 0 0,1-1 1 0 0,-1 1-1 0 0,4-5-2620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20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 93 64 0 0,'-13'-5'701'0'0,"-20"-7"2298"0"0,18-2 4093 0 0,26 0-3773 0 0,-6 10-2770 0 0,0 1 0 0 0,0 0-1 0 0,-1-1 1 0 0,2 2 0 0 0,-1-1 0 0 0,0 0 0 0 0,1 1 0 0 0,-1 0 0 0 0,11-2 0 0 0,55-7 1866 0 0,-59 9-1917 0 0,33-2 494 0 0,66 3 0 0 0,-8 6-2933 0 0,-3 1-5776 0 0,-71-5 5163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20.5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1 420 0 0,'1'0'393'0'0,"1"1"-1"0"0,-1-1 1 0 0,0 1 0 0 0,1 0-1 0 0,-1 0 1 0 0,0 0 0 0 0,0 0 0 0 0,0 0-1 0 0,0 0 1 0 0,0 0 0 0 0,0 0-1 0 0,0 0 1 0 0,0 0 0 0 0,0 0-1 0 0,0 1 1 0 0,-1-1 0 0 0,1 0-1 0 0,0 1 1 0 0,-1-1 0 0 0,1 0-1 0 0,-1 2 1 0 0,1 2 318 0 0,0 0 0 0 0,0-1 0 0 0,-1 1 1 0 0,0 0-1 0 0,0-1 0 0 0,-1 10 0 0 0,-2 1 551 0 0,-1 1 0 0 0,0 0 0 0 0,-7 15-1 0 0,-46 92 5937 0 0,52-122-5918 0 0,-1-9-1002 0 0,2-13-169 0 0,4 19-94 0 0,0-1 0 0 0,0 1 0 0 0,1 0 0 0 0,-1-1 0 0 0,1 1 0 0 0,0 0 0 0 0,0-1 0 0 0,0 1 0 0 0,0 0 0 0 0,0 0 0 0 0,0 0 0 0 0,0-1 0 0 0,1 1 0 0 0,-1 1 0 0 0,1-1 0 0 0,0 0 0 0 0,-1 0 0 0 0,1 1 0 0 0,0-1 0 0 0,0 1 0 0 0,0-1 0 0 0,0 1 0 0 0,3-2 0 0 0,-1 2 22 0 0,-1 1 0 0 0,1-1 1 0 0,-1 1-1 0 0,1 0 0 0 0,-1 0 1 0 0,1 0-1 0 0,-1 0 0 0 0,1 0 1 0 0,-1 1-1 0 0,1 0 0 0 0,-1 0 1 0 0,1 0-1 0 0,-1 0 0 0 0,0 0 1 0 0,6 4-1 0 0,18 8 219 0 0,23 11 311 0 0,74 25-1 0 0,-110-44-545 0 0,1-1-1 0 0,0 0 1 0 0,0-2 0 0 0,1 1-1 0 0,-1-2 1 0 0,0 0-1 0 0,1-1 1 0 0,-1 0 0 0 0,31-6-1 0 0,-41 5-26 0 0,1-1-1 0 0,-1 0 0 0 0,1-1 0 0 0,-1 1 1 0 0,0-1-1 0 0,0 0 0 0 0,0 0 0 0 0,-1-1 0 0 0,1 1 1 0 0,-1-1-1 0 0,1 0 0 0 0,-1-1 0 0 0,-1 1 1 0 0,1 0-1 0 0,0-1 0 0 0,-1 0 0 0 0,0 0 1 0 0,0 0-1 0 0,-1 0 0 0 0,1-1 0 0 0,-1 1 0 0 0,2-8 1 0 0,-3 7-26 0 0,1 0 1 0 0,-1 0-1 0 0,0 0 1 0 0,0 0-1 0 0,0 0 1 0 0,-1 0-1 0 0,0-1 1 0 0,0 1-1 0 0,-1 0 1 0 0,0 0-1 0 0,0 0 1 0 0,0 0 0 0 0,-1 0-1 0 0,1 0 1 0 0,-2 0-1 0 0,1 0 1 0 0,-1 0-1 0 0,1 1 1 0 0,-2-1-1 0 0,-5-7 1 0 0,-31-28-1644 0 0,9 19-4223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20.8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1 362 56 0 0,'3'-1'457'0'0,"0"0"1"0"0,1 0-1 0 0,-1 0 0 0 0,1 0 1 0 0,0 0-1 0 0,-1 1 0 0 0,1 0 1 0 0,0 0-1 0 0,-1 0 0 0 0,1 0 1 0 0,0 0-1 0 0,-1 1 0 0 0,6 1 1 0 0,-3 0 365 0 0,-1 1 0 0 0,0 0 0 0 0,0 0 0 0 0,0 0 0 0 0,0 1 0 0 0,0 0 0 0 0,6 7 0 0 0,12 14 1034 0 0,-2 0 0 0 0,-1 2 1 0 0,0 0-1 0 0,-2 1 0 0 0,27 60 1 0 0,-32-56-1050 0 0,3 7-2236 0 0,-2-18-6805 0 0</inkml:trace>
  <inkml:trace contextRef="#ctx0" brushRef="#br0" timeOffset="1">227 416 60 0 0,'-38'-98'2310'0'0,"25"68"114"0"0,1-2-1 0 0,1 0 0 0 0,-6-33 1 0 0,16 60-1926 0 0,0-1 0 0 0,0 0 0 0 0,1 1 1 0 0,0-1-1 0 0,0 0 0 0 0,0 1 0 0 0,1-1 0 0 0,0 0 1 0 0,0 1-1 0 0,0-1 0 0 0,1 1 0 0 0,0-1 1 0 0,0 1-1 0 0,0 0 0 0 0,1-1 0 0 0,-1 1 0 0 0,7-7 1 0 0,-5 7-286 0 0,0 1-1 0 0,1-1 1 0 0,-1 1 0 0 0,1 0 0 0 0,0 1 0 0 0,0-1 0 0 0,1 1 0 0 0,-1 0 0 0 0,1 0 0 0 0,0 1 0 0 0,-1 0 0 0 0,1 0 0 0 0,0 0 0 0 0,0 1 0 0 0,0-1 0 0 0,7 1 0 0 0,2-1-513 0 0,0 2 0 0 0,-1 0 1 0 0,1 0-1 0 0,0 2 1 0 0,19 3-1 0 0,69 24-7055 0 0,-63-15 4697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21.4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164 12 296 0 0,'-10'24'2559'0'0,"0"1"0"0"0,2 0 0 0 0,1 0 1 0 0,-6 51-1 0 0,-5 16 2862 0 0,13-68-3744 0 0,5-19-1205 0 0,-1 0-1 0 0,1 0 1 0 0,-1-1 0 0 0,0 1-1 0 0,-1-1 1 0 0,1 1 0 0 0,-6 8 1192 0 0,6-6-1021 0 0,0-5-286 0 0,1-7 1791 0 0,26-136-1431 0 0,-13 81-582 0 0,6-63 0 0 0,-20 122-126 0 0,1 0 0 0 0,0 0 0 0 0,0-1 1 0 0,0 1-1 0 0,0 0 0 0 0,0 0 0 0 0,0-1 0 0 0,1 1 1 0 0,-1 0-1 0 0,0 0 0 0 0,1 0 0 0 0,-1-1 1 0 0,1 1-1 0 0,-1 0 0 0 0,1 0 0 0 0,-1 0 0 0 0,1 0 1 0 0,0 0-1 0 0,-1 0 0 0 0,1 0 0 0 0,0 0 0 0 0,0 0 1 0 0,0 0-1 0 0,1 0 0 0 0,0 1 9 0 0,0 0 0 0 0,-1 1-1 0 0,1-1 1 0 0,0 1 0 0 0,-1 0 0 0 0,1 0 0 0 0,0 0-1 0 0,-1-1 1 0 0,1 1 0 0 0,-1 1 0 0 0,1-1-1 0 0,-1 0 1 0 0,0 0 0 0 0,1 0 0 0 0,-1 1 0 0 0,2 2-1 0 0,68 74 354 0 0,60 59-47 0 0,-89-99-1224 0 0,1-2-1 0 0,88 55 1 0 0,-129-90 711 0 0,4 1-114 0 0,-3-1 72 0 0,-1 0 41 0 0,-1-1-36 0 0,-1 0 51 0 0,-5 0-938 0 0,-152-20 526 0 0,-237-20 572 0 0,344 33-2037 0 0,50 7 1423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22.0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1 384 6601 0 0,'3'3'1515'0'0,"0"0"1"0"0,0 0-1 0 0,1 0 1 0 0,-1 0-1 0 0,1-1 1 0 0,0 1-1 0 0,0-1 1 0 0,4 2-1 0 0,-1-1-494 0 0,0-1 0 0 0,1 1-1 0 0,-1-1 1 0 0,13 2-1 0 0,-15-3-839 0 0,-1-1-1 0 0,0 1 0 0 0,0-1 0 0 0,1 0 1 0 0,-1 0-1 0 0,0 0 0 0 0,1 0 0 0 0,-1-1 1 0 0,0 0-1 0 0,1 0 0 0 0,-1 0 0 0 0,0 0 1 0 0,0-1-1 0 0,0 1 0 0 0,0-1 0 0 0,-1 0 1 0 0,1-1-1 0 0,0 1 0 0 0,-1 0 0 0 0,4-4 1 0 0,-5 2-100 0 0,1 1 0 0 0,-1-1 0 0 0,-1 0 1 0 0,1 0-1 0 0,0 0 0 0 0,-1 0 0 0 0,0 0 1 0 0,0-1-1 0 0,0 1 0 0 0,-1 0 0 0 0,1-1 1 0 0,-1 1-1 0 0,0 0 0 0 0,-1-7 0 0 0,-10-66 59 0 0,8 60-112 0 0,-7-36-61 0 0,-17-115-193 0 0,27 167 231 0 0,0 1 0 0 0,0-1 1 0 0,0 1-1 0 0,-1-1 0 0 0,1 1 0 0 0,0-1 0 0 0,0 1 0 0 0,0 0 0 0 0,0-1 1 0 0,0 1-1 0 0,0-1 0 0 0,0 1 0 0 0,0-1 0 0 0,0 1 0 0 0,0-1 1 0 0,0 1-1 0 0,0-1 0 0 0,0 1 0 0 0,1-1 0 0 0,-1 1 0 0 0,0-1 0 0 0,0 1 1 0 0,0 0-1 0 0,1-1 0 0 0,-1 1 0 0 0,0-1 0 0 0,1 1 0 0 0,-1 0 1 0 0,0-1-1 0 0,1 1 0 0 0,-1 0 0 0 0,0-1 0 0 0,1 1 0 0 0,-1 0 0 0 0,0-1 1 0 0,1 1-1 0 0,-1 0 0 0 0,1 0 0 0 0,-1 0 0 0 0,1-1 0 0 0,-1 1 1 0 0,1 0-1 0 0,-1 0 0 0 0,1 0 0 0 0,-1 0 0 0 0,1 0 0 0 0,-1 0 0 0 0,1 0 1 0 0,-1 0-1 0 0,0 0 0 0 0,1 0 0 0 0,-1 0 0 0 0,1 0 0 0 0,-1 0 0 0 0,1 1 1 0 0,-1-1-1 0 0,1 0 0 0 0,-1 0 0 0 0,1 0 0 0 0,-1 1 0 0 0,1-1 1 0 0,29 21 328 0 0,-26-17-307 0 0,1 0-2 0 0,185 134 1119 0 0,-170-126-1168 0 0,1-1 0 0 0,-1-1 0 0 0,2 0-1 0 0,-1-2 1 0 0,1 0 0 0 0,0-2 0 0 0,1 0-1 0 0,24 3 1 0 0,-44-9-20 0 0,0 1 0 0 0,0-1 0 0 0,-1 0 0 0 0,1 0 0 0 0,0 0 0 0 0,0 0 0 0 0,0 0 0 0 0,-1 0 0 0 0,1-1 0 0 0,0 1 0 0 0,0-1 0 0 0,-1 0 0 0 0,1 0 0 0 0,0 0 0 0 0,-1 0 0 0 0,1-1 0 0 0,-1 1 0 0 0,0-1 0 0 0,1 1 0 0 0,-1-1 0 0 0,0 0 0 0 0,0 0 0 0 0,2-2 0 0 0,-1 0-6 0 0,-1-1-1 0 0,0 1 1 0 0,0-1 0 0 0,-1 0 0 0 0,1 0 0 0 0,-1 0-1 0 0,0 1 1 0 0,0-1 0 0 0,-1 0 0 0 0,1 0 0 0 0,-2-11-1 0 0,-2-46 265 0 0,3 61 635 0 0,2 23-141 0 0,-1-3-1210 0 0,0 11 1031 0 0,2 0 0 0 0,1 0 0 0 0,1-1-1 0 0,19 58 1 0 0,-22-80-768 0 0,1 0 0 0 0,1 0 0 0 0,0-1 0 0 0,0 1 0 0 0,0-1 0 0 0,0 0 0 0 0,1 0 0 0 0,0-1 0 0 0,1 1 0 0 0,9 7 0 0 0,-10-10-449 0 0,0 0 0 0 0,0 0-1 0 0,0 0 1 0 0,0-1 0 0 0,1 0 0 0 0,7 2 0 0 0,-6-2-664 0 0,1 0 0 0 0,0-1 0 0 0,0 0 1 0 0,-1-1-1 0 0,12 0 0 0 0,-4-2-1832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22.5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366 55 620 0 0,'-8'-6'1028'0'0,"0"0"0"0"0,0 1 0 0 0,0 0 0 0 0,-1 0 0 0 0,0 0 0 0 0,0 1-1 0 0,0 1 1 0 0,0 0 0 0 0,-1 0 0 0 0,1 0 0 0 0,-19-1 0 0 0,15 3-98 0 0,1 0 0 0 0,0 1 0 0 0,-1 0 0 0 0,1 1 0 0 0,0 0 0 0 0,0 1 0 0 0,0 0 0 0 0,0 1 0 0 0,-12 5 0 0 0,16-4-505 0 0,0-1-1 0 0,0 1 0 0 0,1 1 1 0 0,-1 0-1 0 0,1 0 0 0 0,1 0 1 0 0,-1 1-1 0 0,1 0 0 0 0,0 0 1 0 0,0 1-1 0 0,0-1 0 0 0,-6 11 1 0 0,11-14-321 0 0,-1 0 1 0 0,1-1 0 0 0,-1 1-1 0 0,1 0 1 0 0,0 0-1 0 0,0 0 1 0 0,0 0 0 0 0,0 0-1 0 0,1 0 1 0 0,-1 1-1 0 0,1-1 1 0 0,0 0 0 0 0,0 0-1 0 0,0 0 1 0 0,0 0 0 0 0,0 0-1 0 0,1 1 1 0 0,0-1-1 0 0,-1 0 1 0 0,1 0 0 0 0,0 0-1 0 0,1 0 1 0 0,-1 0-1 0 0,0-1 1 0 0,1 1 0 0 0,0 0-1 0 0,-1-1 1 0 0,1 1-1 0 0,0-1 1 0 0,0 1 0 0 0,1-1-1 0 0,-1 0 1 0 0,0 0-1 0 0,1 0 1 0 0,-1 0 0 0 0,5 2-1 0 0,4 3 0 0 0,0-2 0 0 0,0 1-1 0 0,0-2 1 0 0,0 1 0 0 0,1-1 0 0 0,0-1-1 0 0,18 3 1 0 0,-25-5-137 0 0,1 0 0 0 0,0 0 0 0 0,-1-1 0 0 0,1 1 0 0 0,0-1 0 0 0,-1-1 1 0 0,1 1-1 0 0,0-1 0 0 0,-1 0 0 0 0,1 0 0 0 0,-1-1 0 0 0,0 1 0 0 0,1-1 0 0 0,-1 0 0 0 0,0-1 0 0 0,0 1 0 0 0,0-1 0 0 0,6-4 0 0 0,-9 5 5 0 0,-1 0 0 0 0,1 0 0 0 0,0 0 0 0 0,0 0 0 0 0,-1 0 0 0 0,1 0 0 0 0,-1-1 0 0 0,1 1 0 0 0,-1 0 0 0 0,0-1-1 0 0,0 1 1 0 0,0-1 0 0 0,0 1 0 0 0,-1-1 0 0 0,1 0 0 0 0,-1 1 0 0 0,0-1 0 0 0,1 0 0 0 0,-1 1 0 0 0,-1-5 0 0 0,0 2-29 0 0,0 1 0 0 0,0 0 0 0 0,-1-1 1 0 0,1 1-1 0 0,-1 0 0 0 0,0 0 0 0 0,0 0 1 0 0,-1 0-1 0 0,1 0 0 0 0,-1 1 0 0 0,-4-5 0 0 0,-3-2-188 0 0,0 0-1 0 0,-1 1 0 0 0,-1 0 1 0 0,1 1-1 0 0,-1 0 0 0 0,-22-11 0 0 0,-18 1-3131 0 0,92 30-7974 0 0,-16-9 8929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22.8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169 46 248 0 0,'-3'-2'427'0'0,"-8"-6"999"0"0,0 0 0 0 0,-21-11 0 0 0,31 18-1063 0 0,-1 0 0 0 0,0 0 0 0 0,0 0-1 0 0,0 0 1 0 0,0 0 0 0 0,0 1 0 0 0,0-1-1 0 0,0 1 1 0 0,0-1 0 0 0,0 1 0 0 0,0 0-1 0 0,0 0 1 0 0,0-1 0 0 0,0 1 0 0 0,0 1-1 0 0,0-1 1 0 0,0 0 0 0 0,0 1-1 0 0,0-1 1 0 0,0 1 0 0 0,0-1 0 0 0,0 1-1 0 0,0 0 1 0 0,0 0 0 0 0,0 0 0 0 0,-2 1-1 0 0,3 0-137 0 0,0-1-1 0 0,1 0 0 0 0,-1 0 0 0 0,0 0 0 0 0,1 1 1 0 0,-1-1-1 0 0,1 0 0 0 0,-1 1 0 0 0,1-1 0 0 0,0 1 1 0 0,0-1-1 0 0,-1 0 0 0 0,1 1 0 0 0,0-1 0 0 0,0 1 1 0 0,0-1-1 0 0,1 1 0 0 0,-1-1 0 0 0,0 0 0 0 0,0 1 1 0 0,1-1-1 0 0,-1 1 0 0 0,1-1 0 0 0,0 2 0 0 0,18 34 1204 0 0,-17-33-1109 0 0,16 22 461 0 0,0-1 0 0 0,2-1 1 0 0,33 31-1 0 0,-31-32-484 0 0,0 0 1 0 0,-1 2-1 0 0,23 34 1 0 0,-43-57-363 0 0,1 1 0 0 0,-1-1 0 0 0,0 0 0 0 0,1 1 0 0 0,-1-1 0 0 0,0 1 0 0 0,0-1 0 0 0,-1 1 1 0 0,1-1-1 0 0,0 1 0 0 0,-1 0 0 0 0,0 0 0 0 0,1-1 0 0 0,-1 1 0 0 0,0 0 0 0 0,-1-1 0 0 0,1 1 0 0 0,0 0 0 0 0,-1-1 1 0 0,1 1-1 0 0,-1 0 0 0 0,-1 3 0 0 0,0-4-21 0 0,0 1 0 0 0,-1 0 0 0 0,1 0 1 0 0,-1-1-1 0 0,1 1 0 0 0,-1-1 0 0 0,0 0 0 0 0,0 0 1 0 0,0 0-1 0 0,0 0 0 0 0,0 0 0 0 0,-1-1 0 0 0,1 1 1 0 0,0-1-1 0 0,-1 0 0 0 0,-4 1 0 0 0,-18 3-311 0 0,0-1-1 0 0,0-2 0 0 0,-1 0 1 0 0,-50-4-1 0 0,13 0-7985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24.2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205 59 584 0 0,'0'-3'539'0'0,"-1"-30"3544"0"0,1 32-3878 0 0,0 0 1 0 0,0 1-1 0 0,0-1 0 0 0,0 0 0 0 0,0 0 1 0 0,0 0-1 0 0,-1 0 0 0 0,1 0 0 0 0,0 0 1 0 0,0 0-1 0 0,-1 0 0 0 0,1 0 0 0 0,-1 0 1 0 0,1 1-1 0 0,-1-1 0 0 0,1 0 0 0 0,-1 0 1 0 0,1 1-1 0 0,-1-1 0 0 0,0 0 0 0 0,1 1 1 0 0,-1-1-1 0 0,0 0 0 0 0,1 1 0 0 0,-1-1 1 0 0,0 1-1 0 0,0-1 0 0 0,-1 0 0 0 0,-3 2 109 0 0,-1 0-1 0 0,1 1 0 0 0,0-1 0 0 0,-1 1 0 0 0,1 0 0 0 0,0 0 1 0 0,0 0-1 0 0,0 1 0 0 0,1 0 0 0 0,-1 0 0 0 0,1 0 1 0 0,-1 1-1 0 0,1-1 0 0 0,0 1 0 0 0,-6 7 0 0 0,-7 9 688 0 0,-27 39-1 0 0,44-59-991 0 0,-6 9 284 0 0,0 0 0 0 0,1 1 0 0 0,0-1 0 0 0,0 1 0 0 0,1 0 0 0 0,0 0 0 0 0,1 1 0 0 0,-3 14 0 0 0,5-21-178 0 0,1 0-1 0 0,0 0 1 0 0,0 0-1 0 0,0 1 1 0 0,0-1 0 0 0,1 0-1 0 0,-1 0 1 0 0,1 0-1 0 0,0 0 1 0 0,0 0 0 0 0,1 0-1 0 0,-1 0 1 0 0,1 0-1 0 0,0 0 1 0 0,0 0-1 0 0,0-1 1 0 0,0 1 0 0 0,1-1-1 0 0,0 1 1 0 0,-1-1-1 0 0,1 0 1 0 0,0 0 0 0 0,0-1-1 0 0,5 4 1 0 0,6 3 71 0 0,-1-2-1 0 0,1 1 1 0 0,1-2 0 0 0,-1 0-1 0 0,1-1 1 0 0,0 0 0 0 0,0-1-1 0 0,1-1 1 0 0,-1 0 0 0 0,22 0-1 0 0,-5-1 2 0 0,1-2 0 0 0,-1-1 0 0 0,0-2 0 0 0,33-7 0 0 0,-40 6-815 0 0,37-14 0 0 0,-29 3-4550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24.6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62 892 0 0,'-38'-4'8091'0'0,"38"4"-7972"0"0,0 0 0 0 0,0 0 0 0 0,0 0 0 0 0,-1 0 0 0 0,1-1 1 0 0,0 1-1 0 0,0 0 0 0 0,0 0 0 0 0,0 0 0 0 0,0 0 0 0 0,-1 0 0 0 0,1-1 1 0 0,0 1-1 0 0,0 0 0 0 0,0 0 0 0 0,0 0 0 0 0,0-1 0 0 0,0 1 0 0 0,0 0 0 0 0,0 0 1 0 0,0 0-1 0 0,0-1 0 0 0,0 1 0 0 0,0 0 0 0 0,0 0 0 0 0,0 0 0 0 0,0-1 0 0 0,0 1 1 0 0,0 0-1 0 0,0 0 0 0 0,0 0 0 0 0,0-1 0 0 0,0 1 0 0 0,0 0 0 0 0,0 0 1 0 0,0 0-1 0 0,0 0 0 0 0,1-1 0 0 0,-1 1 0 0 0,0 0 0 0 0,0 0 0 0 0,0 0 0 0 0,0 0 1 0 0,0 0-1 0 0,1-1 0 0 0,-1 1 0 0 0,0 0 0 0 0,0 0 0 0 0,0 0 0 0 0,18-7 1271 0 0,0 1 0 0 0,0 0 0 0 0,29-4 0 0 0,61-4 654 0 0,-72 10-2534 0 0,-30 4-40 0 0,8-2-7932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4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1 336 0 0,'-2'0'332'0'0,"0"0"1"0"0,1 0-1 0 0,-1 0 0 0 0,0 1 1 0 0,0-1-1 0 0,0 1 0 0 0,1-1 1 0 0,-1 1-1 0 0,0 0 1 0 0,1-1-1 0 0,-1 1 0 0 0,0 0 1 0 0,1 0-1 0 0,-2 2 0 0 0,3-3-163 0 0,0 1 1 0 0,0-1-1 0 0,0 1 0 0 0,1 0 0 0 0,-1-1 0 0 0,0 1 0 0 0,1-1 0 0 0,-1 0 1 0 0,0 1-1 0 0,1-1 0 0 0,-1 1 0 0 0,1-1 0 0 0,-1 0 0 0 0,1 1 0 0 0,-1-1 1 0 0,1 0-1 0 0,-1 1 0 0 0,1-1 0 0 0,-1 0 0 0 0,1 1 0 0 0,-1-1 1 0 0,1 0-1 0 0,-1 0 0 0 0,1 0 0 0 0,-1 0 0 0 0,1 0 0 0 0,0 0 0 0 0,62 14 3380 0 0,65 0-811 0 0,163-3-1 0 0,-197-9-2074 0 0,222 3 1370 0 0,220-5 639 0 0,-165-3-1109 0 0,-219-1-351 0 0,-4 1-3985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24.9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59 176 636 0 0,'-6'-2'445'0'0,"-27"-12"2555"0"0,32 13-2734 0 0,-1 1 1 0 0,1-1-1 0 0,0 0 1 0 0,0 1-1 0 0,0-1 1 0 0,0 0-1 0 0,0 0 1 0 0,0 0-1 0 0,0 0 1 0 0,0 0-1 0 0,0 0 1 0 0,0 0-1 0 0,0 0 1 0 0,1 0-1 0 0,-1 0 1 0 0,0 0-1 0 0,1-1 1 0 0,-1 1-1 0 0,1 0 1 0 0,-1 0-1 0 0,1-2 1 0 0,0 0 47 0 0,1 1 0 0 0,-1 0 1 0 0,1 0-1 0 0,-1-1 0 0 0,1 1 1 0 0,0 0-1 0 0,0 0 1 0 0,0 0-1 0 0,1 0 0 0 0,-1 0 1 0 0,0 0-1 0 0,1 0 0 0 0,-1 0 1 0 0,1 0-1 0 0,0 1 0 0 0,2-3 1 0 0,32-22 1415 0 0,-33 24-1530 0 0,14-8 499 0 0,0 1 1 0 0,1 0 0 0 0,-1 1 0 0 0,2 1 0 0 0,-1 1-1 0 0,1 0 1 0 0,32-4 0 0 0,-25 7-301 0 0,41 0 0 0 0,30 9-4475 0 0,-50-1-1580 0 0,-20-5 3275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25.3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 6889 0 0,'1'-1'706'0'0,"-1"-1"0"0"0,1 1-1 0 0,0 0 1 0 0,-1-1 0 0 0,1 1 0 0 0,0 0 0 0 0,0 0 0 0 0,0 0 0 0 0,0 0 0 0 0,0 0 0 0 0,0 0 0 0 0,1 0 0 0 0,-1 0 0 0 0,0 0 0 0 0,0 0 0 0 0,1 0 0 0 0,-1 1 0 0 0,3-2 0 0 0,-3 2-511 0 0,0 0 1 0 0,0 0 0 0 0,0 1 0 0 0,-1-1 0 0 0,1 0 0 0 0,0 0 0 0 0,0 1-1 0 0,0-1 1 0 0,0 0 0 0 0,-1 1 0 0 0,1-1 0 0 0,0 1 0 0 0,0-1 0 0 0,-1 1-1 0 0,1-1 1 0 0,0 1 0 0 0,-1-1 0 0 0,1 1 0 0 0,-1 0 0 0 0,1-1 0 0 0,0 1-1 0 0,0 1 1 0 0,2 3-42 0 0,-1 0 0 0 0,0 0 0 0 0,1 0 0 0 0,-2 1 0 0 0,1-1 0 0 0,-1 0 0 0 0,1 1 0 0 0,0 9 0 0 0,-3 15 258 0 0,0-1 0 0 0,-2 1 0 0 0,-2-1 0 0 0,-12 48 0 0 0,9-45-66 0 0,1 0 0 0 0,2 1 0 0 0,-2 42 0 0 0,7-72-313 0 0,0 0 0 0 0,1 1 1 0 0,-1-1-1 0 0,0 0 0 0 0,1 1 0 0 0,0-1 0 0 0,0 0 0 0 0,0 0 0 0 0,0 1 1 0 0,0-1-1 0 0,1 0 0 0 0,-1 0 0 0 0,1-1 0 0 0,0 1 0 0 0,0 0 1 0 0,0 0-1 0 0,0-1 0 0 0,3 3 0 0 0,-1-2-3 0 0,0 0 0 0 0,1 0-1 0 0,-1 0 1 0 0,1-1 0 0 0,0 1 0 0 0,0-1 0 0 0,0 0-1 0 0,0-1 1 0 0,0 1 0 0 0,8 0 0 0 0,10 0 17 0 0,0 0 1 0 0,1-2-1 0 0,-1-1 1 0 0,28-4-1 0 0,-41 4-28 0 0,50-9 65 0 0,0 0-2600 0 0,-19 8-8926 0 0,-28 2 8531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25.7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166 32 684 0 0,'1'-1'260'0'0,"-1"-1"1"0"0,-1 1-1 0 0,1-1 0 0 0,0 1 0 0 0,0-1 0 0 0,-1 1 1 0 0,1-1-1 0 0,0 1 0 0 0,-1-1 0 0 0,0 1 1 0 0,1 0-1 0 0,-1-1 0 0 0,0 1 0 0 0,0 0 0 0 0,1 0 1 0 0,-1-1-1 0 0,0 1 0 0 0,0 0 0 0 0,-1 0 1 0 0,1 0-1 0 0,-1-1 0 0 0,1 2-42 0 0,-1 0 1 0 0,1-1-1 0 0,0 1 1 0 0,-1 0-1 0 0,1 0 1 0 0,0 0-1 0 0,0 0 0 0 0,-1 0 1 0 0,1 0-1 0 0,0 0 1 0 0,0 1-1 0 0,-1-1 1 0 0,1 0-1 0 0,0 1 0 0 0,0-1 1 0 0,-1 1-1 0 0,1-1 1 0 0,0 1-1 0 0,-1 1 1 0 0,-7 3 524 0 0,1 2 0 0 0,1-1 1 0 0,-1 1-1 0 0,1 0 1 0 0,-7 9-1 0 0,4-5-80 0 0,1 1 0 0 0,0 0 0 0 0,1 1 1 0 0,0 0-1 0 0,1 0 0 0 0,-6 17 0 0 0,11-26-493 0 0,0 0 0 0 0,1 0 0 0 0,0 1 0 0 0,0-1 0 0 0,0 0 0 0 0,1 1 0 0 0,-1-1 0 0 0,1 1 0 0 0,0-1 0 0 0,0 1-1 0 0,1-1 1 0 0,-1 1 0 0 0,1-1 0 0 0,0 0 0 0 0,0 1 0 0 0,1-1 0 0 0,-1 0 0 0 0,1 0 0 0 0,0 0 0 0 0,0 0 0 0 0,0 0 0 0 0,1 0 0 0 0,-1-1 0 0 0,1 1 0 0 0,0-1 0 0 0,3 4 0 0 0,8 4 69 0 0,0 0 1 0 0,0-1-1 0 0,1 0 1 0 0,0-1-1 0 0,1-1 1 0 0,0 0-1 0 0,0-2 1 0 0,0 0-1 0 0,1 0 1 0 0,0-1-1 0 0,23 2 1 0 0,-5-1-68 0 0,0-3 0 0 0,0 0 0 0 0,1-3 0 0 0,61-6 0 0 0,-40-6-968 0 0,-53 10 405 0 0,0 1 1 0 0,0-1-1 0 0,0 1 1 0 0,-1-1-1 0 0,1 0 0 0 0,-1 0 1 0 0,1-1-1 0 0,-1 1 1 0 0,0-1-1 0 0,0 1 1 0 0,0-1-1 0 0,3-4 0 0 0,-4 0-4225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26.0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 45 392 0 0,'-14'0'953'0'0,"6"0"558"0"0,0 1 0 0 0,0-2 0 0 0,0 1 0 0 0,-11-4 5176 0 0,24 2-5162 0 0,14-4-196 0 0,0 1-1 0 0,1 0 0 0 0,33-3 0 0 0,70-2 2165 0 0,-92 9-2868 0 0,-12 1-585 0 0,-14 0-626 0 0,0 0-1 0 0,1 0 1 0 0,-1-1 0 0 0,0 1 0 0 0,8-3 0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26.4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160 170 192 0 0,'-34'-7'660'0'0,"-45"-13"2231"0"0,73 18-1936 0 0,0 0 1 0 0,1-1-1 0 0,0 1 0 0 0,-1-1 0 0 0,1 0 0 0 0,-5-4 1 0 0,10 6-819 0 0,-1 1 1 0 0,1 0-1 0 0,0-1 1 0 0,0 1-1 0 0,-1 0 1 0 0,1-1-1 0 0,0 1 1 0 0,0 0-1 0 0,0-1 1 0 0,-1 1-1 0 0,1 0 1 0 0,0-1-1 0 0,0 1 1 0 0,0-1-1 0 0,0 1 1 0 0,0 0-1 0 0,0-1 1 0 0,0 1-1 0 0,0-1 1 0 0,0 1-1 0 0,0 0 1 0 0,0-1-1 0 0,0 1 1 0 0,0-1 0 0 0,0 1-1 0 0,0 0 1 0 0,0-1-1 0 0,0 1 1 0 0,0 0-1 0 0,1-1 1 0 0,-1 1-1 0 0,0-1 1 0 0,0 1-1 0 0,1-1 1 0 0,8-8 1389 0 0,-9 8-1503 0 0,7-4 556 0 0,1 0 0 0 0,-1 1 0 0 0,1-1-1 0 0,0 1 1 0 0,0 1 0 0 0,0 0 0 0 0,14-4-1 0 0,65-11 1379 0 0,-66 15-1391 0 0,29-5 828 0 0,1 3 1 0 0,95 4-1 0 0,102 22-461 0 0,-59-3-2268 0 0,4-10-2051 0 0,-65-9-1966 0 0,-117 0 4263 0 0,0-1-1 0 0,1 0 1 0 0,-1 0-1 0 0,18-8 1 0 0,-28 10 1066 0 0,-1 0 0 0 0,1 0 0 0 0,0 0 1 0 0,-1 0-1 0 0,1 0 0 0 0,0-1 1 0 0,-1 1-1 0 0,1 0 0 0 0,0 0 0 0 0,-1-1 1 0 0,1 1-1 0 0,-1-1 0 0 0,1 1 1 0 0,-1 0-1 0 0,1-1 0 0 0,-1 1 0 0 0,1-1 1 0 0,-1 1-1 0 0,1-1 0 0 0,-1 1 1 0 0,1-1-1 0 0,-1 0 0 0 0,0 1 0 0 0,1-1 1 0 0,-1 1-1 0 0,0-1 0 0 0,0 0 1 0 0,0 1-1 0 0,1-1 0 0 0,-1 0 0 0 0,0 1 1 0 0,0-1-1 0 0,0 0 0 0 0,0 0 1 0 0,0 1-1 0 0,0-1 0 0 0,0 0 0 0 0,0 1 1 0 0,0-1-1 0 0,-1 0 0 0 0,1 1 1 0 0,0-1-1 0 0,0 0 0 0 0,0 1 0 0 0,-1-1 1 0 0,1 1-1 0 0,0-1 0 0 0,-1 0 1 0 0,1 1-1 0 0,-1-1 0 0 0,1 1 0 0 0,-1-1 1 0 0,0 0-1 0 0,-1-1 158 0 0,-1-1 0 0 0,1 1 0 0 0,-1 0 0 0 0,1 0 0 0 0,-1 0 0 0 0,0 1 0 0 0,0-1 0 0 0,0 1 0 0 0,-4-2 0 0 0,-5 0 336 0 0,-1 1 0 0 0,1 1 0 0 0,-1 0-1 0 0,1 1 1 0 0,-1 1 0 0 0,1-1 0 0 0,-1 2 0 0 0,1 0 0 0 0,-1 0 0 0 0,1 1 0 0 0,-12 5 0 0 0,-3 2 459 0 0,-1 1 1 0 0,2 2-1 0 0,-41 25 1 0 0,55-31-450 0 0,0 2 0 0 0,0-1 0 0 0,1 2 0 0 0,0-1 0 0 0,-13 17 0 0 0,22-24-375 0 0,0 0 0 0 0,0 1 0 0 0,0-1 0 0 0,0 1-1 0 0,0-1 1 0 0,1 1 0 0 0,0-1 0 0 0,-1 1 0 0 0,1 0 0 0 0,0 0 0 0 0,0 0 0 0 0,1 0 0 0 0,-1 0 0 0 0,0-1 0 0 0,1 1 0 0 0,0 0 0 0 0,0 0-1 0 0,0 0 1 0 0,0 0 0 0 0,0 0 0 0 0,1 0 0 0 0,-1 0 0 0 0,1 0 0 0 0,0 0 0 0 0,0 0 0 0 0,0 0 0 0 0,0 0 0 0 0,0-1 0 0 0,0 1 0 0 0,1 0 0 0 0,0-1-1 0 0,2 4 1 0 0,4 2 32 0 0,1 0 1 0 0,-1-1-1 0 0,1 0 0 0 0,0 0 0 0 0,1-1 0 0 0,0 0 0 0 0,0-1 0 0 0,0 0 0 0 0,0-1 0 0 0,12 4 0 0 0,4 0 119 0 0,0-2-1 0 0,0 0 0 0 0,31 2 1 0 0,-43-7-280 0 0,0 0 0 0 0,0-1 1 0 0,0 0-1 0 0,0-1 0 0 0,0 0 0 0 0,0-2 0 0 0,19-5 0 0 0,-29 7 11 0 0,-1 0-1 0 0,0 0 0 0 0,1 0 0 0 0,-1-1 0 0 0,0 1 0 0 0,0-1 0 0 0,0 0 0 0 0,0 0 0 0 0,-1 0 0 0 0,1-1 0 0 0,0 1 1 0 0,-1-1-1 0 0,0 1 0 0 0,1-1 0 0 0,-1 0 0 0 0,0 0 0 0 0,0 0 0 0 0,-1 0 0 0 0,1 0 0 0 0,-1 0 0 0 0,1 0 0 0 0,-1-1 1 0 0,0 1-1 0 0,0 0 0 0 0,-1-1 0 0 0,1 1 0 0 0,-1-1 0 0 0,1 1 0 0 0,-1-1 0 0 0,0 1 0 0 0,0-1 0 0 0,-1 1 0 0 0,1-1 0 0 0,-2-5 1 0 0,-1 0 3 0 0,0 1 1 0 0,0-1-1 0 0,0 1 1 0 0,-1 0-1 0 0,-1 0 1 0 0,1 0-1 0 0,-1 1 1 0 0,0-1 0 0 0,-1 1-1 0 0,0 1 1 0 0,0-1-1 0 0,-1 1 1 0 0,1 0-1 0 0,-1 0 1 0 0,0 1-1 0 0,-1 0 1 0 0,0 0 0 0 0,1 1-1 0 0,-11-5 1 0 0,4 3-266 0 0,-1 0-1 0 0,0 0 1 0 0,0 1 0 0 0,0 1 0 0 0,-1 1 0 0 0,1 0 0 0 0,-1 1-1 0 0,0 0 1 0 0,0 2 0 0 0,-16 0 0 0 0,27 1-123 0 0,-1 0 0 0 0,1 0 0 0 0,-1 0 0 0 0,1 1 0 0 0,0-1-1 0 0,0 1 1 0 0,0 1 0 0 0,-6 2 0 0 0,-19 16-7903 0 0,23-16 5468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26.8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28 852 0 0,'25'1'11478'0'0,"-14"0"-9736"0"0,-2 1-812 0 0,-1 1-1 0 0,1-1 1 0 0,-1 2 0 0 0,0-1 0 0 0,0 1-1 0 0,0 0 1 0 0,0 1 0 0 0,-1 0-1 0 0,13 10 1 0 0,6 8 1107 0 0,28 32 0 0 0,-3-2-271 0 0,-37-40-1412 0 0,1-1 0 0 0,0 0 1 0 0,1-1-1 0 0,0-1 0 0 0,0-1 1 0 0,1 0-1 0 0,0-1 0 0 0,1 0 1 0 0,28 7-1 0 0,-37-13-353 0 0,1 0-1 0 0,-1-1 1 0 0,0 0 0 0 0,1 0-1 0 0,-1-1 1 0 0,0-1 0 0 0,1 1-1 0 0,-1-1 1 0 0,0-1 0 0 0,0 0 0 0 0,0 0-1 0 0,0-1 1 0 0,0 0 0 0 0,0 0-1 0 0,-1-1 1 0 0,1 0 0 0 0,-1-1-1 0 0,0 0 1 0 0,0 0 0 0 0,-1-1-1 0 0,9-7 1 0 0,-6 4-1 0 0,-1 0 0 0 0,0 0 0 0 0,-1-1 0 0 0,0 0 0 0 0,0 0 0 0 0,-1-1 0 0 0,0 0 0 0 0,-1 0 0 0 0,0-1 0 0 0,-1 0 0 0 0,-1 0 0 0 0,7-22 0 0 0,-11 32 0 0 0,0 1 0 0 0,1-1 0 0 0,-1 0 0 0 0,0 1 0 0 0,0-1 0 0 0,0 0 0 0 0,0 0 0 0 0,0 1 0 0 0,0-1 0 0 0,-1 0 0 0 0,1 1 0 0 0,0-1 0 0 0,-1 1 0 0 0,1-1 0 0 0,-1 0 0 0 0,0 1 0 0 0,-1-3 0 0 0,-2-4 0 0 0,0-6 0 0 0,1 9 0 0 0,-12-12 0 0 0,15 17-118 0 0,-1-1 0 0 0,1 1-1 0 0,0 0 1 0 0,-1 0 0 0 0,1-1 0 0 0,-1 1 0 0 0,1 0 0 0 0,0-1-1 0 0,-1 1 1 0 0,1-1 0 0 0,0 1 0 0 0,0 0 0 0 0,-1-1-1 0 0,1 1 1 0 0,0-1 0 0 0,0 1 0 0 0,0-1 0 0 0,-1 1 0 0 0,1-1-1 0 0,0 1 1 0 0,0-1 0 0 0,0 1 0 0 0,0-1 0 0 0,0 1 0 0 0,0-1-1 0 0,0 1 1 0 0,0-1 0 0 0,0 1 0 0 0,0-1 0 0 0,0 1-1 0 0,0-1 1 0 0,1 1 0 0 0,-1-1 0 0 0,0 1 0 0 0,0 0 0 0 0,0-1-1 0 0,1 1 1 0 0,-1-1 0 0 0,0 1 0 0 0,1-1 0 0 0,19-4-8481 0 0,-15 5 7711 0 0,9-3-2274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27.1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4 500 0 0,'13'-3'13835'0'0,"-8"21"-10744"0"0,-1 2-1 0 0,3 23 1 0 0,-3-18-1225 0 0,9 34 1 0 0,-11-53-1726 0 0,0 0 0 0 0,0 0 0 0 0,1 0 0 0 0,-1 0 0 0 0,1-1 0 0 0,1 1 0 0 0,-1-1 0 0 0,1 0 0 0 0,0 0 0 0 0,6 7 0 0 0,-6-9-467 0 0,1 0 0 0 0,-1 0 0 0 0,0 0-1 0 0,1-1 1 0 0,-1 1 0 0 0,1-1 0 0 0,0 0 0 0 0,7 2 0 0 0,-9-3-544 0 0,0-1 0 0 0,0 1 0 0 0,0-1-1 0 0,0 0 1 0 0,0 1 0 0 0,0-1 0 0 0,0-1-1 0 0,0 1 1 0 0,-1 0 0 0 0,5-2 0 0 0,2-1-1941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27.5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101 233 7125 0 0,'-23'-17'4090'0'0,"-24"-22"2640"0"0,44 36-6275 0 0,0 1 1 0 0,0-1-1 0 0,0 0 0 0 0,0-1 1 0 0,1 1-1 0 0,0 0 1 0 0,0-1-1 0 0,0 0 0 0 0,0 1 1 0 0,0-1-1 0 0,-1-5 0 0 0,3 7-345 0 0,0 0-1 0 0,0 0 0 0 0,0 1 1 0 0,0-1-1 0 0,0 0 0 0 0,0 0 1 0 0,1 1-1 0 0,-1-1 0 0 0,0 0 1 0 0,1 1-1 0 0,0-1 0 0 0,-1 0 0 0 0,1 1 1 0 0,0-1-1 0 0,0 1 0 0 0,0-1 1 0 0,0 1-1 0 0,0-1 0 0 0,0 1 1 0 0,0 0-1 0 0,1-1 0 0 0,-1 1 1 0 0,2-1-1 0 0,39-25 764 0 0,-25 18-385 0 0,3-3-28 0 0,-12 8-255 0 0,-1 0 1 0 0,0 0-1 0 0,-1-1 0 0 0,11-9 0 0 0,-16 14-336 0 0,-4-4-1017 0 0,3 3 1066 0 0,0 1-1 0 0,0-1 1 0 0,0 1 0 0 0,0-1-1 0 0,-1 1 1 0 0,1 0-1 0 0,0-1 1 0 0,0 1-1 0 0,0-1 1 0 0,-1 1-1 0 0,1 0 1 0 0,0-1-1 0 0,0 1 1 0 0,-1 0-1 0 0,1-1 1 0 0,0 1-1 0 0,-1 0 1 0 0,1 0-1 0 0,0-1 1 0 0,-1 1-1 0 0,1 0 1 0 0,0 0 0 0 0,-1-1-1 0 0,1 1 1 0 0,-1 0-1 0 0,1 0 1 0 0,-1 0-1 0 0,1 0 1 0 0,0 0-1 0 0,-1 0 1 0 0,1 0-1 0 0,-1 0 1 0 0,1 0-1 0 0,-1 0 1 0 0,1 0-1 0 0,0 0 1 0 0,-1 0-1 0 0,1 0 1 0 0,-1 0 0 0 0,1 0-1 0 0,-1 0 1 0 0,1 0-1 0 0,0 1 1 0 0,-1-1-1 0 0,-27 10-6831 0 0,15-7 4003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27.9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60 956 0 0,'2'-1'357'0'0,"0"1"0"0"0,0-1 0 0 0,0 1 0 0 0,0 0 0 0 0,0 0 1 0 0,1 0-1 0 0,-1 0 0 0 0,0 0 0 0 0,0 1 0 0 0,0-1 0 0 0,0 1 0 0 0,0-1 0 0 0,0 1 0 0 0,0 0 0 0 0,0 0 0 0 0,0 0 0 0 0,0 0 0 0 0,-1 0 0 0 0,1 0 1 0 0,0 0-1 0 0,-1 0 0 0 0,1 1 0 0 0,0-1 0 0 0,1 4 0 0 0,6 4 1122 0 0,-1 0-1 0 0,13 22 1 0 0,-16-23-673 0 0,16 24 978 0 0,42 57 2462 0 0,-55-78-3644 0 0,0-2 0 0 0,1 1 0 0 0,1-1 0 0 0,0 0 0 0 0,0-1-1 0 0,11 7 1 0 0,-19-13-506 0 0,1 0-1 0 0,-1-1 0 0 0,1 1 1 0 0,-1-1-1 0 0,1 0 0 0 0,-1 0 1 0 0,1 0-1 0 0,0 0 0 0 0,-1 0 1 0 0,1 0-1 0 0,0-1 0 0 0,0 0 0 0 0,0 1 1 0 0,-1-1-1 0 0,1 0 0 0 0,0 0 1 0 0,0-1-1 0 0,0 1 0 0 0,0 0 1 0 0,-1-1-1 0 0,1 0 0 0 0,0 0 1 0 0,-1 1-1 0 0,1-2 0 0 0,0 1 1 0 0,-1 0-1 0 0,1 0 0 0 0,-1-1 1 0 0,0 0-1 0 0,1 1 0 0 0,-1-1 1 0 0,0 0-1 0 0,0 0 0 0 0,0 0 1 0 0,0 0-1 0 0,-1-1 0 0 0,1 1 0 0 0,-1 0 1 0 0,1-1-1 0 0,1-3 0 0 0,5-11 113 0 0,-1 1 0 0 0,-1-1 0 0 0,0 0 0 0 0,6-36 0 0 0,-10 43-159 0 0,9-75-21 0 0,-7 44-690 0 0,-3 28 84 0 0,-1 11 311 0 0,0 0 1 0 0,0 1 0 0 0,0-1 0 0 0,0 1 0 0 0,1-1-1 0 0,-1 0 1 0 0,0 1 0 0 0,1-1 0 0 0,-1 1 0 0 0,1-1-1 0 0,-1 1 1 0 0,1-1 0 0 0,1-2 0 0 0,-1 3-322 0 0,0 1 0 0 0,0-1 0 0 0,0 0 0 0 0,0 1 0 0 0,1-1 0 0 0,-1 1 0 0 0,0-1 0 0 0,0 1 0 0 0,0-1 0 0 0,0 1 0 0 0,0 0 0 0 0,1 0 0 0 0,-1 0 0 0 0,2-1 0 0 0,5 1-2257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28.5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0 230 424 0 0,'11'180'19629'0'0,"-11"-179"-19418"0"0,0 0 1 0 0,0 0-1 0 0,0 0 1 0 0,0 0-1 0 0,0 0 1 0 0,0 0-1 0 0,0 0 1 0 0,0 0-1 0 0,0 0 1 0 0,1 0-1 0 0,-1 0 1 0 0,0 0-1 0 0,1 0 1 0 0,-1-1-1 0 0,0 1 1 0 0,1 0-1 0 0,-1 0 1 0 0,1 0-1 0 0,1 1 1 0 0,-2-2-128 0 0,1 0 0 0 0,-1 0 1 0 0,1 0-1 0 0,-1 0 0 0 0,1 0 0 0 0,-1 0 1 0 0,1 0-1 0 0,-1-1 0 0 0,1 1 1 0 0,-1 0-1 0 0,1 0 0 0 0,-1 0 0 0 0,0 0 1 0 0,1-1-1 0 0,-1 1 0 0 0,1 0 0 0 0,-1-1 1 0 0,1 1-1 0 0,-1 0 0 0 0,0-1 1 0 0,1 1-1 0 0,-1 0 0 0 0,0-1 0 0 0,1 1 1 0 0,-1-1-1 0 0,4-4 120 0 0,-1 1 0 0 0,0-1 0 0 0,0 0 0 0 0,0 0 0 0 0,3-9 1 0 0,13-54 167 0 0,16-97 1 0 0,-16 61-475 0 0,-17 96 89 0 0,-2 4 10 0 0,1 0 0 0 0,0 0 0 0 0,0 0 0 0 0,0 0 0 0 0,1 0 0 0 0,0 0 0 0 0,3-6 0 0 0,-5 9 7 0 0,1 1-1 0 0,-1 0 1 0 0,0 0 0 0 0,1 0 0 0 0,-1-1 0 0 0,0 1 0 0 0,0 0 0 0 0,1 0 0 0 0,-1 0 0 0 0,0 0 0 0 0,1 0 0 0 0,-1 0 0 0 0,0-1 0 0 0,1 1 0 0 0,-1 0 0 0 0,0 0 0 0 0,1 0 0 0 0,-1 0 0 0 0,1 0 0 0 0,-1 0 0 0 0,0 0-1 0 0,1 1 1 0 0,-1-1 0 0 0,0 0 0 0 0,1 0 0 0 0,-1 0 0 0 0,0 0 0 0 0,0 0 0 0 0,1 0 0 0 0,-1 1 0 0 0,0-1 0 0 0,1 0 0 0 0,-1 0 0 0 0,0 0 0 0 0,0 1 0 0 0,1-1 0 0 0,-1 0 0 0 0,0 0 0 0 0,0 1 0 0 0,1 0 0 0 0,11 12 65 0 0,-12-12-53 0 0,92 139 335 0 0,-3-2-136 0 0,-62-101-344 0 0,2-1-1 0 0,1-1 1 0 0,1-2-1 0 0,42 35 1 0 0,-72-67 87 0 0,-1-1 1 0 0,1 1-1 0 0,0 0 1 0 0,0-1 0 0 0,-1 1-1 0 0,1-1 1 0 0,0 1-1 0 0,0-1 1 0 0,0 1 0 0 0,0-1-1 0 0,-1 0 1 0 0,1 1-1 0 0,0-1 1 0 0,0 0 0 0 0,0 0-1 0 0,0 1 1 0 0,0-1-1 0 0,0 0 1 0 0,0 0 0 0 0,0 0-1 0 0,0 0 1 0 0,0 0-1 0 0,0-1 1 0 0,0 1 0 0 0,0 0-1 0 0,-1 0 1 0 0,1 0-1 0 0,0-1 1 0 0,0 1 0 0 0,0-1-1 0 0,0 1 1 0 0,0-1-1 0 0,-1 1 1 0 0,2-2 0 0 0,-1 1 9 0 0,-1 0 0 0 0,1 0 1 0 0,-1 1-1 0 0,0-1 0 0 0,0 0 1 0 0,0 0-1 0 0,0 0 0 0 0,0 0 1 0 0,1 0-1 0 0,-2 0 0 0 0,1 0 1 0 0,0 0-1 0 0,0 0 1 0 0,0 0-1 0 0,0 0 0 0 0,-1 0 1 0 0,1 0-1 0 0,0 0 0 0 0,-1 0 1 0 0,1 0-1 0 0,-1 0 0 0 0,1 0 1 0 0,-1 1-1 0 0,1-1 0 0 0,-1 0 1 0 0,0 0-1 0 0,1 1 1 0 0,-1-1-1 0 0,0 0 0 0 0,1 1 1 0 0,-1-1-1 0 0,0 1 0 0 0,-2-2 1 0 0,-7-5-52 0 0,-1 1 1 0 0,-1 0-1 0 0,1 0 0 0 0,-1 1 1 0 0,0 0-1 0 0,0 1 1 0 0,-1 1-1 0 0,-24-4 1 0 0,4 2-28 0 0,-1 3 1 0 0,-42 1-1 0 0,70 1 31 0 0,-78 6-230 0 0,77-5-44 0 0,0 0 1 0 0,0 1 0 0 0,0-1 0 0 0,0 1 0 0 0,0 1 0 0 0,1 0 0 0 0,-1-1 0 0 0,1 2 0 0 0,-9 5 0 0 0,15-8 180 0 0,-1-1 1 0 0,1 0-1 0 0,0 1 1 0 0,0-1 0 0 0,0 0-1 0 0,0 1 1 0 0,0-1 0 0 0,0 0-1 0 0,0 1 1 0 0,0-1 0 0 0,0 0-1 0 0,0 1 1 0 0,0-1-1 0 0,0 1 1 0 0,0-1 0 0 0,0 0-1 0 0,0 1 1 0 0,0-1 0 0 0,0 0-1 0 0,1 1 1 0 0,-1-1-1 0 0,0 0 1 0 0,0 1 0 0 0,0-1-1 0 0,1 0 1 0 0,-1 0 0 0 0,0 1-1 0 0,0-1 1 0 0,1 0-1 0 0,-1 0 1 0 0,0 1 0 0 0,0-1-1 0 0,1 0 1 0 0,-1 0 0 0 0,0 1-1 0 0,1-1 1 0 0,-1 0-1 0 0,0 0 1 0 0,1 0 0 0 0,-1 0-1 0 0,0 0 1 0 0,1 0 0 0 0,-1 0-1 0 0,1 0 1 0 0,-1 0-1 0 0,0 0 1 0 0,1 0 0 0 0,0 0-1 0 0,-1 0 401 0 0,8 3-2424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2:2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0 188 0 0,'-14'1'10608'0'0,"34"1"-8010"0"0,45 0-1327 0 0,151-4 2306 0 0,115 1-803 0 0,-26 14-667 0 0,-100-3-882 0 0,-69-5-414 0 0,455-3 1919 0 0,-589-2-2177 0 0,-7 0-260 0 0,-23 4-261 0 0,-41 4-609 0 0,-558 5-4419 0 0,172-10 3233 0 0,-180 22 358 0 0,624-24 1423 0 0,0 0 81 0 0,-1-1-1 0 0,1 0 0 0 0,0-1 0 0 0,-19-3 0 0 0,29 4 525 0 0,21-6-65 0 0,0 1-286 0 0,1 2 0 0 0,0 0 1 0 0,33 1-1 0 0,-21 1-36 0 0,104-3 530 0 0,466 9 1419 0 0,316 7 441 0 0,-909-12-2562 0 0,-7 1-28 0 0,1-1 1 0 0,-1 0-1 0 0,1 0 1 0 0,-1 0-1 0 0,0 0 1 0 0,1-1-1 0 0,-1 0 1 0 0,5-1-1 0 0,-7 2 191 0 0,-6 0-165 0 0,-492-21-1508 0 0,192 10-271 0 0,-671 21-1734 0 0,941-11 3567 0 0,35 1-110 0 0,0 0 1 0 0,0 0-1 0 0,0 0 0 0 0,0 0 1 0 0,0 0-1 0 0,0 0 1 0 0,0 0-1 0 0,0 0 1 0 0,0 0-1 0 0,0 0 1 0 0,0-1-1 0 0,0 1 1 0 0,0 0-1 0 0,0 0 1 0 0,0 0-1 0 0,0 0 1 0 0,0 0-1 0 0,0 0 1 0 0,0 0-1 0 0,0 0 1 0 0,0 0-1 0 0,0 0 1 0 0,0 0-1 0 0,0 0 1 0 0,0-1-1 0 0,0 1 1 0 0,0 0-1 0 0,0 0 1 0 0,0 0-1 0 0,0 0 1 0 0,0 0-1 0 0,0 0 1 0 0,0 0-1 0 0,0 0 1 0 0,0 0-1 0 0,0 0 1 0 0,0 0-1 0 0,-1 0 1 0 0,1 0-1 0 0,0 0 1 0 0,0 0-1 0 0,0 0 1 0 0,0 0-1 0 0,0 0 1 0 0,0 0-1 0 0,0 0 0 0 0,0 0 1 0 0,0 0-1 0 0,0 0 1 0 0,0 0-1 0 0,0 0 1 0 0,-1 0-1 0 0,1 0 1 0 0,0 0-1 0 0,0 0 1 0 0,0 0-1 0 0,0 0 1 0 0,0 0-1 0 0,0 0 1 0 0,17-5 231 0 0,90-11 540 0 0,1 4 0 0 0,115 4 0 0 0,-153 6-535 0 0,395 10 1408 0 0,-382-4-1316 0 0,549 9 1943 0 0,-621-13-3174 0 0,-20 1 323 0 0,-43 0-3829 0 0,28-1-2690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28.9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25 5969 0 0,'1'-2'1012'0'0,"0"0"1"0"0,-1 1 0 0 0,1-1 0 0 0,0 0-1 0 0,1 0 1 0 0,-1 0 0 0 0,0 1 0 0 0,0-1 0 0 0,1 0-1 0 0,-1 1 1 0 0,1-1 0 0 0,2-1 0 0 0,-3 3-863 0 0,0-1 0 0 0,0 1 0 0 0,0 0 1 0 0,0 0-1 0 0,0 0 0 0 0,0 0 0 0 0,0 0 1 0 0,0 0-1 0 0,0 0 0 0 0,0 0 0 0 0,0 1 1 0 0,-1-1-1 0 0,1 0 0 0 0,0 1 0 0 0,0-1 1 0 0,0 0-1 0 0,0 1 0 0 0,0-1 0 0 0,-1 1 1 0 0,1-1-1 0 0,0 1 0 0 0,0-1 0 0 0,-1 1 0 0 0,1 0 1 0 0,0-1-1 0 0,-1 1 0 0 0,1 0 0 0 0,-1 0 1 0 0,1 0-1 0 0,0 1 0 0 0,2 3 126 0 0,0 1-1 0 0,0 1 1 0 0,0-1-1 0 0,-1 0 1 0 0,0 0-1 0 0,0 1 1 0 0,-1-1-1 0 0,0 1 1 0 0,0 0-1 0 0,0-1 1 0 0,-1 1-1 0 0,0 0 1 0 0,0-1-1 0 0,-3 13 1 0 0,2 27 545 0 0,2-36-668 0 0,0 8 166 0 0,0 1 0 0 0,1-1 1 0 0,1 0-1 0 0,8 25 0 0 0,-9-38-265 0 0,0 0-1 0 0,0 0 1 0 0,0-1-1 0 0,1 1 1 0 0,-1-1-1 0 0,1 1 1 0 0,1-1-1 0 0,-1 0 1 0 0,0 0-1 0 0,1 0 0 0 0,0-1 1 0 0,0 1-1 0 0,0-1 1 0 0,0 0-1 0 0,1 0 1 0 0,-1 0-1 0 0,1-1 1 0 0,0 1-1 0 0,-1-1 1 0 0,7 2-1 0 0,-2-2-162 0 0,0 0 1 0 0,0-1-1 0 0,0 1 0 0 0,1-2 1 0 0,-1 1-1 0 0,0-1 0 0 0,0-1 0 0 0,15-2 1 0 0,8-3-3230 0 0,34-12 1 0 0,-25 6-4212 0 0,-19 6 4734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29.2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249 47 576 0 0,'-1'-3'474'0'0,"-1"0"0"0"0,1 0 0 0 0,-1 0 0 0 0,0 0 0 0 0,0 1 0 0 0,0-1 0 0 0,0 0 0 0 0,0 1 0 0 0,-1 0 0 0 0,1 0 0 0 0,-1 0 0 0 0,1 0 0 0 0,-1 0 0 0 0,0 0 0 0 0,0 0 0 0 0,0 1 0 0 0,0 0 0 0 0,0-1 0 0 0,0 1 0 0 0,0 0 0 0 0,-5 0 0 0 0,3 1 27 0 0,0-1 1 0 0,0 2-1 0 0,0-1 1 0 0,0 1-1 0 0,0 0 1 0 0,0 0-1 0 0,0 0 1 0 0,0 1-1 0 0,0-1 1 0 0,0 1-1 0 0,1 0 1 0 0,-8 5-1 0 0,1 0 64 0 0,1 0-1 0 0,0 0 1 0 0,1 1-1 0 0,-1 0 1 0 0,2 1 0 0 0,-1 0-1 0 0,1 1 1 0 0,0-1-1 0 0,1 1 1 0 0,1 1 0 0 0,-7 11-1 0 0,11-18-379 0 0,0 1-1 0 0,1 0 1 0 0,-1-1-1 0 0,1 1 1 0 0,0 0-1 0 0,1-1 1 0 0,-1 1-1 0 0,1 0 0 0 0,0 0 1 0 0,0 0-1 0 0,0 0 1 0 0,1-1-1 0 0,-1 1 1 0 0,1 0-1 0 0,0 0 1 0 0,1-1-1 0 0,1 6 1 0 0,1-3-30 0 0,0 0 1 0 0,0 0 0 0 0,0-1-1 0 0,1 0 1 0 0,-1 0 0 0 0,2 0-1 0 0,-1-1 1 0 0,1 0 0 0 0,-1 0-1 0 0,8 5 1 0 0,5 2 53 0 0,2-1 0 0 0,-1 0-1 0 0,1-2 1 0 0,1 0 0 0 0,0-1-1 0 0,36 8 1 0 0,-28-9-221 0 0,0-2 0 0 0,53 3 0 0 0,-71-8-349 0 0,-1 0 1 0 0,1 0-1 0 0,0-2 0 0 0,0 1 1 0 0,-1-1-1 0 0,1 0 0 0 0,-1-1 0 0 0,0-1 1 0 0,0 1-1 0 0,0-2 0 0 0,11-5 1 0 0,-21 10 235 0 0,14-12-1883 0 0,-12 6-1169 0 0,-14-12-5816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29.6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85 16 6949 0 0,'-27'-3'5558'0'0,"-8"0"413"0"0,13 2 1100 0 0,80-8-4744 0 0,46 11-519 0 0,-52-1-2930 0 0,-2 0-3961 0 0,-42-5 190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29.9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210 109 1196 0 0,'-72'-25'2611'0'0,"6"3"1497"0"0,4-4 4050 0 0,61 25-7958 0 0,1 1-1 0 0,-1 0 0 0 0,1 0 0 0 0,-1 0 0 0 0,1 0 0 0 0,0 0 0 0 0,-1-1 0 0 0,1 1 0 0 0,-1 0 1 0 0,1 0-1 0 0,0-1 0 0 0,-1 1 0 0 0,1 0 0 0 0,-1 0 0 0 0,1-1 0 0 0,0 1 0 0 0,0-1 0 0 0,-1 1 1 0 0,1 0-1 0 0,0-1 0 0 0,-1 1 0 0 0,1-1 0 0 0,0 1 0 0 0,0 0 0 0 0,0-1 0 0 0,0 1 0 0 0,0-1 1 0 0,-1 1-1 0 0,1-1 0 0 0,0 1 0 0 0,0-1 0 0 0,0 1 0 0 0,0-1 0 0 0,14-8 1903 0 0,27-1-446 0 0,-6 7-609 0 0,37 1-1 0 0,38 7-3595 0 0,30-1-6360 0 0,-88-6 5954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30.3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159 51 492 0 0,'0'0'155'0'0,"1"0"0"0"0,-1 0 0 0 0,0 1 0 0 0,0-1 0 0 0,1 0 0 0 0,-1 0 0 0 0,0 0 0 0 0,0 0 0 0 0,1 0 0 0 0,-1 1 0 0 0,0-1 0 0 0,0 0 0 0 0,0 0 0 0 0,1 0 0 0 0,-1 1 0 0 0,0-1 0 0 0,0 0 0 0 0,0 0 0 0 0,0 1 0 0 0,1-1 0 0 0,-1 0 0 0 0,0 0 0 0 0,0 1 0 0 0,0-1 0 0 0,0 0 0 0 0,0 0 0 0 0,0 1 0 0 0,0-1 0 0 0,0 0 0 0 0,0 1 0 0 0,0-1 0 0 0,0 0 0 0 0,0 0 0 0 0,0 1 0 0 0,0-1 0 0 0,-7 15 2834 0 0,-15 14-265 0 0,20-27-2229 0 0,-19 25 3238 0 0,-19 32 0 0 0,24-33 141 0 0,-33 39 1 0 0,49-65-3819 0 0,0 1 0 0 0,0-1 1 0 0,0 0-1 0 0,0 0 0 0 0,0 0 1 0 0,0 1-1 0 0,0-1 0 0 0,0 0 1 0 0,0 0-1 0 0,0 0 1 0 0,0 0-1 0 0,0 1 0 0 0,-1-1 1 0 0,1 0-1 0 0,0 0 0 0 0,0 0 1 0 0,0 0-1 0 0,0 0 1 0 0,0 1-1 0 0,-1-1 0 0 0,1 0 1 0 0,0 0-1 0 0,0 0 0 0 0,0 0 1 0 0,-1 0-1 0 0,1 0 1 0 0,0 0-1 0 0,0 0 0 0 0,0 0 1 0 0,0 0-1 0 0,-1 0 0 0 0,1 0 1 0 0,0 0-1 0 0,0 0 1 0 0,0 0-1 0 0,-1 0 0 0 0,1 0 1 0 0,0 0-1 0 0,0 0 0 0 0,0 0 1 0 0,-1 0-1 0 0,1 0 0 0 0,0 0 1 0 0,0 0-1 0 0,-1 0 1 0 0,3-12 428 0 0,-1 7-503 0 0,1 1-1 0 0,-1 0 1 0 0,1 0-1 0 0,0 0 0 0 0,0 0 1 0 0,3-5-1 0 0,-2 7 21 0 0,-1-1-1 0 0,0 1 0 0 0,1 0 0 0 0,-1 0 0 0 0,1 0 0 0 0,-1 0 1 0 0,1 0-1 0 0,0 0 0 0 0,0 1 0 0 0,0-1 0 0 0,0 1 1 0 0,0 0-1 0 0,0 0 0 0 0,1 0 0 0 0,-1 0 0 0 0,0 0 0 0 0,0 1 1 0 0,1 0-1 0 0,-1 0 0 0 0,0 0 0 0 0,1 0 0 0 0,-1 0 0 0 0,0 0 1 0 0,0 1-1 0 0,6 1 0 0 0,6 3 92 0 0,-1 0 1 0 0,0 1-1 0 0,0 1 0 0 0,19 12 0 0 0,4 1 167 0 0,-13-9-127 0 0,0-1 0 0 0,47 13 1 0 0,-57-20-211 0 0,0 0 1 0 0,0-1-1 0 0,0 0 1 0 0,0-2 0 0 0,0 1-1 0 0,28-4 1 0 0,-38 2 54 0 0,1 0 0 0 0,0-1-1 0 0,-1 1 1 0 0,1-1 0 0 0,-1 0 0 0 0,0 0 0 0 0,0 0 0 0 0,0-1 0 0 0,0 1 0 0 0,0-1 0 0 0,0 0-1 0 0,-1 0 1 0 0,1 0 0 0 0,-1-1 0 0 0,0 1 0 0 0,0-1 0 0 0,0 0 0 0 0,0 0 0 0 0,-1 0 0 0 0,1 0-1 0 0,-1 0 1 0 0,0-1 0 0 0,-1 1 0 0 0,1-1 0 0 0,1-8 0 0 0,0 1-69 0 0,-1-1 0 0 0,0 0 0 0 0,-1 0 0 0 0,0 0 0 0 0,-1 0 0 0 0,-1 0 0 0 0,0 0 0 0 0,-3-14 0 0 0,-6-11-862 0 0,7 30-228 0 0,0 0 1 0 0,1-1-1 0 0,1 1 0 0 0,-2-16 1 0 0,3 23 799 0 0,0 0 0 0 0,1 1 0 0 0,-1-1 0 0 0,1 0 0 0 0,-1 0 0 0 0,0 1 0 0 0,1-1 0 0 0,0 0 0 0 0,-1 1 0 0 0,1-1 0 0 0,-1 1 0 0 0,1-1 0 0 0,0 1 0 0 0,-1-1 0 0 0,1 1 0 0 0,0-1 1 0 0,-1 1-1 0 0,1 0 0 0 0,0-1 0 0 0,1 1 0 0 0,8-4-2161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30.6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275 7 16 0 0,'6'-1'596'0'0,"0"-1"0"0"0,1 1-1 0 0,-1 0 1 0 0,1 0 0 0 0,0 1 0 0 0,-1 0-1 0 0,1 0 1 0 0,-1 0 0 0 0,1 1 0 0 0,-1 0-1 0 0,1 0 1 0 0,-1 1 0 0 0,1 0 0 0 0,-1 0 0 0 0,0 0-1 0 0,0 1 1 0 0,0 0 0 0 0,0 0 0 0 0,-1 0-1 0 0,1 1 1 0 0,-1 0 0 0 0,0 0 0 0 0,0 1-1 0 0,0-1 1 0 0,-1 1 0 0 0,1 0 0 0 0,3 6 0 0 0,-1 0 120 0 0,-1-1 1 0 0,0 1 0 0 0,-1 0 0 0 0,0 0 0 0 0,-1 0 0 0 0,0 1 0 0 0,2 13 0 0 0,10 86 3102 0 0,-6-34-6351 0 0</inkml:trace>
  <inkml:trace contextRef="#ctx0" brushRef="#br0" timeOffset="1">152 211 420 0 0,'-36'-12'859'0'0,"-33"-12"2463"0"0,29 0 2519 0 0,39 24-5649 0 0,1 0-1 0 0,0 0 0 0 0,-1 0 0 0 0,1-1 1 0 0,0 1-1 0 0,-1 0 0 0 0,1 0 1 0 0,0-1-1 0 0,-1 1 0 0 0,1 0 1 0 0,0-1-1 0 0,0 1 0 0 0,-1 0 0 0 0,1-1 1 0 0,0 1-1 0 0,0 0 0 0 0,0-1 1 0 0,-1 1-1 0 0,1-1 0 0 0,0 1 0 0 0,0-1 1 0 0,0 1-1 0 0,0 0 0 0 0,0-1 1 0 0,0 1-1 0 0,0-1 0 0 0,0 1 1 0 0,0 0-1 0 0,0-1 0 0 0,0 1 0 0 0,0-1 1 0 0,0 1-1 0 0,1-1 0 0 0,12-10 2064 0 0,24 0-397 0 0,41 0-68 0 0,1 3 1 0 0,0 4 0 0 0,80 6-1 0 0,-121-1-1320 0 0,173 9 1476 0 0,-70 1-4103 0 0,-23-2-3018 0 0,-52-7-1625 0 0,-34-2 3968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31.0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213 42 424 0 0,'0'-3'829'0'0,"0"0"0"0"0,0 0 1 0 0,-1 0-1 0 0,1 0 0 0 0,-1 1 0 0 0,0-1 0 0 0,0 0 1 0 0,0 0-1 0 0,0 1 0 0 0,0-1 0 0 0,0 1 0 0 0,-5-7 1253 0 0,-16 16 1487 0 0,5 3-2535 0 0,1 1-1 0 0,-1 0 0 0 0,2 1 0 0 0,0 0 0 0 0,0 1 0 0 0,-16 20 0 0 0,26-27-739 0 0,0 0-1 0 0,0 1 1 0 0,0-1-1 0 0,1 1 1 0 0,0 0 0 0 0,0 0-1 0 0,1 0 1 0 0,0 1-1 0 0,0-1 1 0 0,1 1 0 0 0,0 0-1 0 0,0-1 1 0 0,1 1-1 0 0,0 0 1 0 0,0 0 0 0 0,1 0-1 0 0,0 0 1 0 0,1 10-1 0 0,2-7-102 0 0,0 0 0 0 0,1 0 1 0 0,1-1-1 0 0,-1 0 0 0 0,2 0 0 0 0,-1 0 0 0 0,2 0 0 0 0,-1-1 0 0 0,1 0 0 0 0,0 0 0 0 0,1-1 0 0 0,0 0 1 0 0,1 0-1 0 0,-1-1 0 0 0,1 0 0 0 0,1-1 0 0 0,-1 0 0 0 0,13 6 0 0 0,-7-4-166 0 0,0-1 0 0 0,0 0 0 0 0,1-1 0 0 0,0-1 0 0 0,1-1 1 0 0,-1 0-1 0 0,1-1 0 0 0,-1 0 0 0 0,1-2 0 0 0,0 0 0 0 0,27-2 0 0 0,-19-3-95 0 0,-1-1 0 0 0,0-1 0 0 0,0-1 0 0 0,25-11 0 0 0,-22 6-1812 0 0,35-20 0 0 0,-60 30 1134 0 0,4-1 579 0 0,2-4-905 0 0,-1-8-11299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31.4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95 13 816 0 0,'-60'-7'4225'0'0,"43"4"470"0"0,0 1 4435 0 0,104 2-3272 0 0,-14 8-3250 0 0,2 0-2217 0 0,-26-7-10918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31.7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124 175 136 0 0,'-16'-5'348'0'0,"-46"-17"2067"0"0,26 2 2683 0 0,35 20-4872 0 0,1-1 0 0 0,-1 1 1 0 0,0 0-1 0 0,1 0 1 0 0,-1-1-1 0 0,1 1 0 0 0,0 0 1 0 0,-1-1-1 0 0,1 1 0 0 0,-1-1 1 0 0,1 1-1 0 0,-1-1 1 0 0,1 1-1 0 0,0-1 0 0 0,-1 1 1 0 0,1-1-1 0 0,0 1 0 0 0,0-1 1 0 0,-1 1-1 0 0,1-1 1 0 0,0 1-1 0 0,0-1 0 0 0,0 0 1 0 0,0 1-1 0 0,0-1 0 0 0,0 1 1 0 0,0-1-1 0 0,0 0 1 0 0,0 1-1 0 0,0-1 0 0 0,0 1 1 0 0,0-1-1 0 0,0 0 0 0 0,0 1 1 0 0,1-2-1 0 0,0 1 116 0 0,1-1-1 0 0,-1 1 1 0 0,0-1-1 0 0,1 1 1 0 0,0 0-1 0 0,-1-1 1 0 0,1 1 0 0 0,0 0-1 0 0,0 0 1 0 0,3-1-1 0 0,49-15 2778 0 0,345-53 6595 0 0,-386 66-10737 0 0,1 1-2621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32.4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17 388 0 0,'0'-1'260'0'0,"0"0"0"0"0,0 0 0 0 0,0 0-1 0 0,-1 0 1 0 0,1 0 0 0 0,-1 0 0 0 0,1 0 0 0 0,-1 0 0 0 0,1 1-1 0 0,-1-1 1 0 0,1 0 0 0 0,-1 0 0 0 0,0 0 0 0 0,1 1 0 0 0,-1-1-1 0 0,0 0 1 0 0,0 1 0 0 0,-1-2 0 0 0,-2 16 4682 0 0,7 37-417 0 0,-3-49-4714 0 0,6 94 3099 0 0,8 65 1164 0 0,-11-139-4463 0 0,2-1 0 0 0,0 0 0 0 0,1 0 0 0 0,2 0 0 0 0,12 26 0 0 0,-14-37-533 0 0,0-1-5116 0 0,-4-5 3930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4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11 296 0 0,'40'-2'10783'0'0,"7"-1"-3915"0"0,33-2-1907 0 0,-47 4-4734 0 0,53 5 1 0 0,-65-1-8286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32.8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241 150 5541 0 0,'-241'-37'17152'0'0,"255"31"-13813"0"0,20-2-2984 0 0,580-80 3183 0 0,-583 83-3328 0 0,14-1-694 0 0,-12 9-2905 0 0,35 5-6530 0 0,-43-7 7117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33.1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65 3 928 0 0,'-2'-1'393'0'0,"0"0"-1"0"0,0 1 1 0 0,0 0-1 0 0,0-1 1 0 0,0 1 0 0 0,0 0-1 0 0,0 0 1 0 0,-1 0-1 0 0,1 1 1 0 0,0-1-1 0 0,0 0 1 0 0,0 1 0 0 0,1-1-1 0 0,-1 1 1 0 0,0 0-1 0 0,0-1 1 0 0,0 1-1 0 0,0 0 1 0 0,0 0 0 0 0,1 0-1 0 0,-1 0 1 0 0,0 1-1 0 0,1-1 1 0 0,-2 2-1 0 0,1 1 210 0 0,0 0-1 0 0,0 0 0 0 0,0 0 0 0 0,1 0 1 0 0,-1 0-1 0 0,1 0 0 0 0,0 1 0 0 0,1-1 1 0 0,-1 1-1 0 0,1 5 0 0 0,-2 12 1172 0 0,2 1-1 0 0,4 40 1 0 0,29 100 2021 0 0,-19-121-5359 0 0,-7-29-1415 0 0,0-3-3556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33.5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53 369 248 0 0,'-22'-7'1590'0'0,"-9"-3"11095"0"0,33 7-12357 0 0,0 1 0 0 0,0-1 1 0 0,0 1-1 0 0,0 0 1 0 0,1 0-1 0 0,-1 0 0 0 0,0 0 1 0 0,1 0-1 0 0,0 0 1 0 0,-1 1-1 0 0,1-1 0 0 0,4-1 1 0 0,127-55 3769 0 0,-97 45-3357 0 0,-2-1-1 0 0,0-3 0 0 0,0 0 1 0 0,-2-3-1 0 0,33-23 0 0 0,-60 38-641 0 0,-1-1-1 0 0,0 1 0 0 0,0-1 1 0 0,0 0-1 0 0,-1 0 0 0 0,0-1 1 0 0,0 1-1 0 0,0-1 0 0 0,-1 0 1 0 0,0 0-1 0 0,0 0 0 0 0,-1 0 1 0 0,0-1-1 0 0,2-13 0 0 0,-4 20-93 0 0,1 0-1 0 0,-1 0 1 0 0,0 0-1 0 0,1 0 0 0 0,-1 0 1 0 0,0 0-1 0 0,0 0 1 0 0,0 0-1 0 0,0 0 0 0 0,0 0 1 0 0,0 0-1 0 0,0 1 1 0 0,0-1-1 0 0,0 0 0 0 0,-1 0 1 0 0,1 0-1 0 0,0 0 1 0 0,0 0-1 0 0,-1 0 1 0 0,1 0-1 0 0,-1 0 0 0 0,1 1 1 0 0,-1-1-1 0 0,1 0 1 0 0,-1 0-1 0 0,1 1 0 0 0,-1-1 1 0 0,0 0-1 0 0,0 1 1 0 0,1-1-1 0 0,-1 0 0 0 0,0 1 1 0 0,0-1-1 0 0,1 1 1 0 0,-1-1-1 0 0,0 1 1 0 0,0 0-1 0 0,-1-1 0 0 0,0 1 12 0 0,1 0-1 0 0,-1 1 0 0 0,1-1 1 0 0,0 0-1 0 0,-1 1 0 0 0,1-1 1 0 0,0 1-1 0 0,-1 0 0 0 0,1-1 0 0 0,0 1 1 0 0,0 0-1 0 0,0 0 0 0 0,0 0 1 0 0,-1-1-1 0 0,1 1 0 0 0,0 0 1 0 0,1 1-1 0 0,-1-1 0 0 0,0 0 1 0 0,0 0-1 0 0,0 0 0 0 0,1 0 0 0 0,-1 1 1 0 0,0-1-1 0 0,0 2 0 0 0,-6 14 180 0 0,1 1-1 0 0,1 1 1 0 0,0-1 0 0 0,1 1-1 0 0,1-1 1 0 0,1 1-1 0 0,0 0 1 0 0,2 0-1 0 0,0 0 1 0 0,4 24 0 0 0,-3-35-215 0 0,1 1 1 0 0,0-1 0 0 0,0 0 0 0 0,1-1 0 0 0,0 1 0 0 0,1 0-1 0 0,-1-1 1 0 0,1 0 0 0 0,1 1 0 0 0,0-2 0 0 0,5 8 0 0 0,-5-9-253 0 0,1 0 0 0 0,-1-1 0 0 0,0 1 1 0 0,1-1-1 0 0,0-1 0 0 0,0 1 1 0 0,0-1-1 0 0,1 0 0 0 0,-1 0 0 0 0,1-1 1 0 0,-1 0-1 0 0,1 0 0 0 0,0 0 1 0 0,13 0-1 0 0,1 0-1447 0 0,-1-2 0 0 0,1 0 0 0 0,-1-1 1 0 0,1-2-1 0 0,23-4 0 0 0,2-6-1179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33.8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353 37 148 0 0,'-73'-35'10520'0'0,"70"34"-9353"0"0,0 1-47 0 0,-7 1-610 0 0,0 0 0 0 0,1 1 0 0 0,-1 1 1 0 0,1-1-1 0 0,-1 1 0 0 0,1 1 1 0 0,0 0-1 0 0,0 0 0 0 0,1 1 1 0 0,-1 0-1 0 0,1 0 0 0 0,0 1 1 0 0,0 0-1 0 0,-10 11 0 0 0,-1 2 422 0 0,1 0-1 0 0,1 1 0 0 0,0 1 1 0 0,-18 31-1 0 0,32-47-803 0 0,0 0-1 0 0,0 0 1 0 0,1 0-1 0 0,0 0 1 0 0,0 0-1 0 0,0 0 1 0 0,0 1-1 0 0,1-1 1 0 0,0 1-1 0 0,0-1 1 0 0,0 1-1 0 0,0-1 1 0 0,1 1-1 0 0,0-1 1 0 0,1 1-1 0 0,-1 0 1 0 0,1-1-1 0 0,0 1 1 0 0,0-1-1 0 0,1 0 1 0 0,0 1-1 0 0,-1-1 1 0 0,2 0-1 0 0,-1 0 1 0 0,1 0-1 0 0,0 0 1 0 0,0 0-1 0 0,0-1 1 0 0,0 1-1 0 0,1-1 1 0 0,0 0-1 0 0,0 0 1 0 0,0 0-1 0 0,0-1 1 0 0,1 1-1 0 0,-1-1 1 0 0,8 4-1 0 0,5 1 22 0 0,-1 0 0 0 0,1 0 0 0 0,0-2-1 0 0,1 0 1 0 0,0-1 0 0 0,0-1 0 0 0,0-1-1 0 0,0 0 1 0 0,0-1 0 0 0,1-1-1 0 0,-1-1 1 0 0,21-2 0 0 0,-14-1-454 0 0,-1 0 0 0 0,0-2 1 0 0,1 0-1 0 0,-2-2 0 0 0,1-1 0 0 0,-1 0 1 0 0,0-2-1 0 0,32-19 0 0 0,-29 12-1638 0 0,-14 2-2780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34.2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105 67 600 0 0,'-62'0'4453'0'0,"41"0"128"0"0,0 0 4327 0 0,54-19-5675 0 0,77-5 1324 0 0,-60 14-5135 0 0,0-2-6781 0 0,-47 11 4291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34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92 116 208 0 0,'-10'-2'615'0'0,"-42"-16"4267"0"0,51 17-4431 0 0,-1 1-1 0 0,0-1 1 0 0,0 0 0 0 0,1 0 0 0 0,-1 0-1 0 0,1 0 1 0 0,-1 0 0 0 0,1 0 0 0 0,-1 0 0 0 0,1 0-1 0 0,-1-1 1 0 0,1 1 0 0 0,0 0 0 0 0,0-1-1 0 0,0 1 1 0 0,0-1 0 0 0,0 0 0 0 0,0 1 0 0 0,0-1-1 0 0,0 0 1 0 0,1 1 0 0 0,-1-1 0 0 0,0-2 0 0 0,2 2-212 0 0,-1 1 1 0 0,1-1 0 0 0,-1 0 0 0 0,1 1 0 0 0,0-1 0 0 0,-1 1-1 0 0,1-1 1 0 0,0 1 0 0 0,0-1 0 0 0,0 1 0 0 0,0 0 0 0 0,1-1 0 0 0,-1 1-1 0 0,0 0 1 0 0,0 0 0 0 0,1 0 0 0 0,-1 0 0 0 0,1 0 0 0 0,-1 0-1 0 0,1 0 1 0 0,-1 1 0 0 0,3-2 0 0 0,35-13 1845 0 0,-37 15-1923 0 0,18-5 459 0 0,0 0 0 0 0,0 2 0 0 0,0 1 0 0 0,38-1 0 0 0,85 13-3779 0 0,-38-1-6454 0 0,-84-9 7103 0 0</inkml:trace>
  <inkml:trace contextRef="#ctx0" brushRef="#br0" timeOffset="1">519 19 3800 0 0,'5'0'604'0'0,"0"0"-1"0"0,0 1 1 0 0,0 0-1 0 0,0 0 1 0 0,0 0-1 0 0,0 0 1 0 0,0 1-1 0 0,0 0 1 0 0,0 0-1 0 0,-1 0 1 0 0,1 1-1 0 0,-1-1 1 0 0,1 1-1 0 0,-1 0 1 0 0,0 0-1 0 0,0 1 1 0 0,6 7-1 0 0,89 119 5758 0 0,-72-101-5348 0 0,1 0-1 0 0,1-2 1 0 0,2-1-1 0 0,0-1 1 0 0,2-2 0 0 0,1-1-1 0 0,0-2 1 0 0,40 17-1 0 0,-70-35-832 0 0,1 0 0 0 0,0 0-1 0 0,0-1 1 0 0,0 1-1 0 0,0-1 1 0 0,0 0 0 0 0,0-1-1 0 0,0 1 1 0 0,1-1-1 0 0,-1 0 1 0 0,0 0 0 0 0,6-2-1 0 0,-8 2-167 0 0,-1-1 1 0 0,1 0-1 0 0,0-1 0 0 0,-1 1 1 0 0,1 0-1 0 0,-1-1 0 0 0,1 0 0 0 0,-1 1 1 0 0,0-1-1 0 0,0 0 0 0 0,0 0 1 0 0,0 0-1 0 0,0 0 0 0 0,0-1 0 0 0,-1 1 1 0 0,1 0-1 0 0,-1-1 0 0 0,1 1 1 0 0,-1-1-1 0 0,0 0 0 0 0,0 1 0 0 0,0-1 1 0 0,1-4-1 0 0,11-50-12 0 0,7-72 0 0 0,-12 77 0 0 0,15-75 0 0 0,-23 126-111 0 0,1 0 0 0 0,0 0 1 0 0,0 0-1 0 0,-1 0 0 0 0,1 0 0 0 0,0 0 0 0 0,0 0 0 0 0,0 0 1 0 0,0 0-1 0 0,0 0 0 0 0,0 1 0 0 0,0-1 0 0 0,0 0 1 0 0,1 1-1 0 0,-1-1 0 0 0,0 1 0 0 0,0-1 0 0 0,0 1 1 0 0,1-1-1 0 0,-1 1 0 0 0,0 0 0 0 0,1 0 0 0 0,-1 0 0 0 0,0 0 1 0 0,0 0-1 0 0,1 0 0 0 0,2 0 0 0 0,41 5-4940 0 0,-38-4 3459 0 0,21 3-2249 0 0,1-2 554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34.9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253 11 468 0 0,'0'0'2963'0'0,"-2"-2"-2363"0"0,0 1 0 0 0,0 0 0 0 0,0 0 0 0 0,0 0 0 0 0,0 0 0 0 0,0 0 0 0 0,0 0 0 0 0,0 1 0 0 0,0-1 0 0 0,-5 0 0 0 0,-9 8 319 0 0,1 1-1 0 0,-1 0 1 0 0,1 2-1 0 0,0-1 1 0 0,1 2 0 0 0,1 0-1 0 0,-1 0 1 0 0,2 2 0 0 0,-1-1-1 0 0,2 1 1 0 0,0 1-1 0 0,0 0 1 0 0,2 1 0 0 0,0 0-1 0 0,-14 32 1 0 0,21-43-783 0 0,1 0 0 0 0,-1 0 0 0 0,1 0 0 0 0,0 0 0 0 0,0 0 0 0 0,1 1-1 0 0,0-1 1 0 0,-1 0 0 0 0,1 0 0 0 0,1 1 0 0 0,-1-1 0 0 0,1 0 0 0 0,-1 0 0 0 0,1 1 0 0 0,0-1 0 0 0,1 0 0 0 0,-1 0 0 0 0,1 0 0 0 0,0 0 0 0 0,0 0 0 0 0,0-1 0 0 0,0 1-1 0 0,1-1 1 0 0,-1 1 0 0 0,1-1 0 0 0,0 0 0 0 0,0 0 0 0 0,0 0 0 0 0,0 0 0 0 0,1 0 0 0 0,-1-1 0 0 0,1 0 0 0 0,0 1 0 0 0,-1-1 0 0 0,8 2 0 0 0,5 3 27 0 0,1-1 1 0 0,1-1 0 0 0,-1-1 0 0 0,1 0 0 0 0,0-1 0 0 0,0-1 0 0 0,21 0-1 0 0,-7-1-181 0 0,0-2 0 0 0,-1-1 0 0 0,41-8 0 0 0,-57 6-800 0 0,1 0-1 0 0,-1-1 1 0 0,20-9-1 0 0,-27 10-813 0 0,0 0 0 0 0,0-1 0 0 0,0 0 0 0 0,-1 0 0 0 0,1-1 0 0 0,10-11 0 0 0,-13 13-1138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35.3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92 39 488 0 0,'-22'2'1629'0'0,"-20"2"1990"0"0,14-4 8044 0 0,78-14-6968 0 0,24 6-2243 0 0,22-4-1729 0 0,-35 1-10843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35.6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115 107 592 0 0,'-33'-3'1761'0'0,"-8"0"1873"0"0,3-8 3836 0 0,38 11-7376 0 0,0 0 0 0 0,0 0 0 0 0,0 0 0 0 0,-1 0 0 0 0,1 0 0 0 0,0-1 0 0 0,0 1 1 0 0,0 0-1 0 0,0 0 0 0 0,0 0 0 0 0,-1 0 0 0 0,1 0 0 0 0,0-1 0 0 0,0 1 0 0 0,0 0 0 0 0,0 0 1 0 0,0 0-1 0 0,0 0 0 0 0,0-1 0 0 0,0 1 0 0 0,0 0 0 0 0,0 0 0 0 0,0 0 0 0 0,0 0 1 0 0,0-1-1 0 0,0 1 0 0 0,0 0 0 0 0,0 0 0 0 0,0 0 0 0 0,0-1 0 0 0,0 1 0 0 0,0 0 0 0 0,0 0 1 0 0,0 0-1 0 0,0 0 0 0 0,0-1 0 0 0,0 1 0 0 0,0 0 0 0 0,0 0 0 0 0,1 0 0 0 0,-1 0 0 0 0,0 0 1 0 0,0-1-1 0 0,0 1 0 0 0,0 0 0 0 0,0 0 0 0 0,0 0 0 0 0,1 0 0 0 0,-1 0 0 0 0,0 0 1 0 0,0 0-1 0 0,0 0 0 0 0,0-1 0 0 0,1 1 0 0 0,7-5 1099 0 0,-7 5-1125 0 0,16-8 819 0 0,1 2 0 0 0,1 0 0 0 0,-1 2 0 0 0,1 0 0 0 0,0 0 0 0 0,21 1 0 0 0,-7-2-465 0 0,127-8-1623 0 0,5-1-7437 0 0,-113 5 5777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36.0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 18 8625 0 0,'-4'2'8839'0'0,"-10"8"-6338"0"0,1 1 0 0 0,-19 18 0 0 0,15-11-1305 0 0,1 2 1 0 0,1 0-1 0 0,0 0 1 0 0,2 1-1 0 0,-17 35 1 0 0,29-54-1080 0 0,0 0-92 0 0,0 1 0 0 0,0 0 0 0 0,0-1-1 0 0,-1 1 1 0 0,1-1 0 0 0,-1 0 0 0 0,1 1-1 0 0,-1-1 1 0 0,0 0 0 0 0,0 0 0 0 0,0 0-1 0 0,0 0 1 0 0,0 0 0 0 0,-1-1 0 0 0,1 1-1 0 0,0-1 1 0 0,-1 1 0 0 0,-4 1 0 0 0,6-3-131 0 0,-3-5-116 0 0,3 5 205 0 0,1 0 0 0 0,-1-1 0 0 0,1 1 0 0 0,0 0 1 0 0,-1-1-1 0 0,1 1 0 0 0,-1-1 0 0 0,1 1 0 0 0,0-1 0 0 0,-1 1 0 0 0,1-1 0 0 0,0 1 0 0 0,-1-1 1 0 0,1 1-1 0 0,0-1 0 0 0,0 1 0 0 0,0-1 0 0 0,-1 1 0 0 0,1-1 0 0 0,0 0 0 0 0,0 1 0 0 0,0-1 0 0 0,0 1 1 0 0,0-1-1 0 0,0 0 0 0 0,0 1 0 0 0,0-1 0 0 0,0 1 0 0 0,1-1 0 0 0,-1-1 0 0 0,1 0-1 0 0,1 0 1 0 0,-1 0-1 0 0,1-1 0 0 0,0 1 0 0 0,-1 0 0 0 0,1 0 0 0 0,0 0 0 0 0,0 1 1 0 0,0-1-1 0 0,0 0 0 0 0,1 1 0 0 0,-1-1 0 0 0,0 1 0 0 0,1 0 1 0 0,-1 0-1 0 0,1 0 0 0 0,-1 0 0 0 0,1 0 0 0 0,-1 1 0 0 0,1-1 0 0 0,0 1 1 0 0,-1-1-1 0 0,1 1 0 0 0,0 0 0 0 0,-1 0 0 0 0,1 0 0 0 0,0 1 0 0 0,-1-1 1 0 0,1 1-1 0 0,2 0 0 0 0,12 3 146 0 0,0 1 1 0 0,-1 1-1 0 0,29 14 1 0 0,-14-6 117 0 0,40 14 118 0 0,126 32 0 0 0,-156-51-374 0 0,1-2 0 0 0,0-1 0 0 0,0-3 0 0 0,71-2 0 0 0,-109-1 10 0 0,0-1 0 0 0,1 1 0 0 0,-1 0 0 0 0,0-1 0 0 0,1 0 0 0 0,-1 0 0 0 0,0-1 0 0 0,0 1 0 0 0,0-1 0 0 0,0 1 0 0 0,0-1 0 0 0,0-1 0 0 0,-1 1 0 0 0,1 0 0 0 0,-1-1 0 0 0,6-5 0 0 0,-7 5 0 0 0,0 0 0 0 0,0 0 0 0 0,-1-1 0 0 0,1 1 0 0 0,-1-1 0 0 0,0 1 0 0 0,0-1 0 0 0,0 1 0 0 0,0-1 0 0 0,0 0 0 0 0,-1 0 0 0 0,0 1 0 0 0,0-1 0 0 0,0 0 0 0 0,0 0 0 0 0,0 1 0 0 0,-1-1 0 0 0,0 0 0 0 0,-1-4 0 0 0,-5-21 9 0 0,-1 0 0 0 0,-1 1 0 0 0,-17-36 0 0 0,21 52-234 0 0,-1 0 1 0 0,-1 1-1 0 0,0 0 0 0 0,0 0 0 0 0,-1 1 0 0 0,-1 0 0 0 0,1 0 0 0 0,-2 1 0 0 0,1 0 0 0 0,-13-8 0 0 0,39 20-12593 0 0,0 0 9816 0 0</inkml:trace>
  <inkml:trace contextRef="#ctx0" brushRef="#br0" timeOffset="1">868 7 1696 0 0,'6'0'52'0'0,"8"-1"1457"0"0,0 0 0 0 0,0 1-1 0 0,27 3 1 0 0,-36-1-973 0 0,0-1 1 0 0,0 1-1 0 0,1 0 0 0 0,-1 0 0 0 0,-1 0 1 0 0,1 0-1 0 0,0 1 0 0 0,-1 0 0 0 0,1 0 1 0 0,-1 1-1 0 0,0-1 0 0 0,0 1 0 0 0,6 6 1 0 0,5 9 1990 0 0,24 40 0 0 0,-28-41-2379 0 0,0-1 1 0 0,1-1 0 0 0,18 20 0 0 0,-29-35-741 0 0,1 1 1 0 0,-1-1-1 0 0,1 1 1 0 0,0-1-1 0 0,0 0 1 0 0,0 1-1 0 0,0-1 1 0 0,0 0-1 0 0,0 0 1 0 0,0-1-1 0 0,4 2 1 0 0,0-1-1782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21:48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32 0 0,'-2'13'10977'0'0,"-4"63"-4176"0"0,8 204 1882 0 0,1-2-3828 0 0,-3-237-5696 0 0,0-40 23 0 0,4 0-1876 0 0,0 0-822 0 0,-4-1 3125 0 0,1 0 1 0 0,-1 0-1 0 0,1 0 0 0 0,-1 0 0 0 0,1 0 1 0 0,-1 0-1 0 0,1 0 0 0 0,-1 0 1 0 0,1 0-1 0 0,1-1-1172 0 0,6-5-1525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36.4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228 382 352 0 0,'-149'-230'8129'0'0,"84"132"-2211"0"0,64 97-5695 0 0,-1-1 0 0 0,1 1 0 0 0,0-1-1 0 0,0 0 1 0 0,0 1 0 0 0,0-1 0 0 0,0 0-1 0 0,0 0 1 0 0,0 0 0 0 0,1 0 0 0 0,-1 0-1 0 0,1 0 1 0 0,-1 0 0 0 0,1 0 0 0 0,0 0-1 0 0,0 0 1 0 0,0 0 0 0 0,0 0 0 0 0,0 0 0 0 0,1-3-1 0 0,0 3-200 0 0,1 1 0 0 0,-1 0-1 0 0,1 0 1 0 0,-1 0 0 0 0,1 0-1 0 0,0 0 1 0 0,0 1 0 0 0,-1-1 0 0 0,1 0-1 0 0,0 1 1 0 0,0-1 0 0 0,0 1-1 0 0,0 0 1 0 0,0-1 0 0 0,0 1 0 0 0,0 0-1 0 0,0 0 1 0 0,-1 0 0 0 0,1 1-1 0 0,0-1 1 0 0,0 0 0 0 0,3 2-1 0 0,48 7-3058 0 0,82 24-1 0 0,-106-24 1444 0 0,19 4-448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36.7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129 121 332 0 0,'2'3'342'0'0,"0"-1"0"0"0,0 1 0 0 0,0 0 1 0 0,0 0-1 0 0,-1 0 0 0 0,1 0 0 0 0,-1 0 0 0 0,0 0 0 0 0,1 0 0 0 0,-2 1 0 0 0,1-1 0 0 0,0 0 1 0 0,-1 1-1 0 0,1-1 0 0 0,-1 0 0 0 0,0 1 0 0 0,0-1 0 0 0,0 1 0 0 0,-2 5 0 0 0,-1 6 1264 0 0,-1 0-1 0 0,0-1 1 0 0,-9 18 0 0 0,3-5-6 0 0,6-16-710 0 0,0 1 1 0 0,-1-1 0 0 0,0-1 0 0 0,-1 1-1 0 0,0-1 1 0 0,0 1 0 0 0,-1-2 0 0 0,-1 1-1 0 0,1-1 1 0 0,-2 0 0 0 0,-17 15 0 0 0,25-24-788 0 0,1 1 0 0 0,-1-1 1 0 0,1 1-1 0 0,-1-1 1 0 0,0 0-1 0 0,1 1 0 0 0,-1-1 1 0 0,0 0-1 0 0,1 1 0 0 0,-1-1 1 0 0,0 0-1 0 0,0 0 1 0 0,1 1-1 0 0,-1-1 0 0 0,0 0 1 0 0,0 0-1 0 0,1 0 1 0 0,-1 0-1 0 0,-1 0 0 0 0,-2-10 1061 0 0,8-16-535 0 0,-3 23-609 0 0,0 1-1 0 0,0-1 1 0 0,0 0 0 0 0,0 1-1 0 0,1-1 1 0 0,-1 1-1 0 0,1-1 1 0 0,0 1 0 0 0,0 0-1 0 0,0 0 1 0 0,0 0-1 0 0,0 0 1 0 0,0 0 0 0 0,0 0-1 0 0,1 0 1 0 0,-1 1-1 0 0,1-1 1 0 0,-1 1 0 0 0,1 0-1 0 0,0 0 1 0 0,-1 0 0 0 0,1 0-1 0 0,0 0 1 0 0,0 0-1 0 0,-1 1 1 0 0,1 0 0 0 0,0-1-1 0 0,0 1 1 0 0,0 0-1 0 0,3 1 1 0 0,9 0 50 0 0,0 0-1 0 0,0 2 1 0 0,0 0-1 0 0,21 7 1 0 0,-25-7-23 0 0,282 86 885 0 0,-29-28-57 0 0,-217-54-822 0 0,1-1 0 0 0,0-3-1 0 0,72-4 1 0 0,-113 1-53 0 0,0-1 0 0 0,-1 0 0 0 0,1-1 0 0 0,0 1 0 0 0,-1-1 0 0 0,1 0 0 0 0,6-4 0 0 0,-11 5 0 0 0,0 0 0 0 0,0 0 0 0 0,-1 0 0 0 0,1 0 0 0 0,0 0 0 0 0,-1-1 0 0 0,1 1 0 0 0,-1-1 0 0 0,0 1 0 0 0,1-1 0 0 0,-1 1 0 0 0,0-1 0 0 0,0 0 0 0 0,0 0 0 0 0,0 1 0 0 0,0-1 0 0 0,0 0 0 0 0,-1 0 0 0 0,1 0 0 0 0,-1 0 0 0 0,1 0 0 0 0,-1 0 0 0 0,0 0 0 0 0,0 0 0 0 0,0 0 0 0 0,0 0 0 0 0,0-4 0 0 0,-5-20-6 0 0,0 1 0 0 0,-2 0 1 0 0,0 1-1 0 0,-2-1 0 0 0,-1 1 0 0 0,-16-29 0 0 0,-3 2-416 0 0,-59-77-1 0 0,37 70-751 0 0,13 24-3131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39.1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253 0 676 0 0,'-2'2'1115'0'0,"-90"70"5717"0"0,-41 35-2940 0 0,108-81-7484 0 0,25-24 2103 0 0,2 3 216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39.5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41 912 0 0,'4'-20'2501'0'0,"-2"10"557"0"0,-1 0 4940 0 0,13 24-5487 0 0,-7-3-1629 0 0,0 1 1 0 0,-1 0-1 0 0,-1 0 1 0 0,0 0-1 0 0,6 22 1 0 0,-3-8-2 0 0,31 60 1563 0 0,-20-45-3241 0 0,-2 0-4365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39.9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26 187 328 0 0,'-3'-4'440'0'0,"0"0"0"0"0,0 1 0 0 0,0-1-1 0 0,1 0 1 0 0,0-1 0 0 0,0 1 0 0 0,0 0 0 0 0,0-1-1 0 0,-1-6 1 0 0,2 9-232 0 0,1 0-1 0 0,0 0 0 0 0,1-1 1 0 0,-1 1-1 0 0,0 0 0 0 0,1 0 0 0 0,-1 0 1 0 0,1 0-1 0 0,0-1 0 0 0,-1 1 1 0 0,1 0-1 0 0,0 0 0 0 0,1 0 1 0 0,-1 1-1 0 0,0-1 0 0 0,0 0 0 0 0,1 0 1 0 0,-1 0-1 0 0,1 1 0 0 0,-1-1 1 0 0,1 1-1 0 0,0 0 0 0 0,2-3 1 0 0,13-7 381 0 0,1 0 1 0 0,-1 1 0 0 0,2 1-1 0 0,-1 0 1 0 0,1 2 0 0 0,0 0-1 0 0,1 1 1 0 0,0 1 0 0 0,0 0-1 0 0,0 2 1 0 0,25-1 0 0 0,-7 1 158 0 0,1 3 0 0 0,-1 1 1 0 0,1 2-1 0 0,-1 1 0 0 0,41 11 0 0 0,-63-11-345 0 0,1 1-1 0 0,-1 0 1 0 0,22 12-1 0 0,-33-15-245 0 0,0 1 0 0 0,-1 0 0 0 0,1 0 1 0 0,-1 0-1 0 0,0 0 0 0 0,7 8 0 0 0,-10-9-86 0 0,1-1 0 0 0,-1 1 0 0 0,0 0-1 0 0,0 0 1 0 0,0 0 0 0 0,0 0 0 0 0,0 0 0 0 0,0 0 0 0 0,-1 0 0 0 0,1 0 0 0 0,0 0 0 0 0,-1 0 0 0 0,0 0-1 0 0,0 0 1 0 0,1 1 0 0 0,-1-1 0 0 0,-1 3 0 0 0,0-2-4 0 0,0 0 1 0 0,0 0-1 0 0,0 0 0 0 0,-1 0 1 0 0,1 0-1 0 0,-1 0 0 0 0,0 0 1 0 0,0-1-1 0 0,0 1 0 0 0,0-1 1 0 0,0 1-1 0 0,-1-1 1 0 0,1 0-1 0 0,-6 3 0 0 0,-39 25 397 0 0,25-21-585 0 0,0-2 0 0 0,0 0-1 0 0,0-1 1 0 0,-25 4 0 0 0,-12 2-3329 0 0,56-11 3462 0 0,1 0-1478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40.3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521 109 200 0 0,'-6'-7'626'0'0,"0"0"0"0"0,0 1 0 0 0,0 0 1 0 0,-1 0-1 0 0,1 1 0 0 0,-1-1 0 0 0,-1 1 0 0 0,1 1 0 0 0,-1 0 0 0 0,-12-6 1 0 0,-4 1 1050 0 0,0 1 1 0 0,-34-8 0 0 0,39 12-856 0 0,0 2-1 0 0,1 0 1 0 0,-1 1-1 0 0,0 1 0 0 0,0 0 1 0 0,-22 4-1 0 0,27-2-322 0 0,0 1 1 0 0,0 0-1 0 0,0 1 0 0 0,1 0 0 0 0,-1 1 0 0 0,1 1 0 0 0,0 0 0 0 0,-21 14 0 0 0,32-19-372 0 0,0 1 0 0 0,0-1 0 0 0,0 1-1 0 0,0 0 1 0 0,0 0 0 0 0,0-1 0 0 0,0 2-1 0 0,0-1 1 0 0,1 0 0 0 0,-1 0 0 0 0,1 0 0 0 0,-1 1-1 0 0,1-1 1 0 0,0 1 0 0 0,0-1 0 0 0,0 1-1 0 0,1-1 1 0 0,-1 1 0 0 0,0 0 0 0 0,1-1-1 0 0,-1 4 1 0 0,2-2 0 0 0,-1-1 0 0 0,1 1-1 0 0,0 0 1 0 0,0-1 0 0 0,0 1-1 0 0,1-1 1 0 0,-1 1-1 0 0,1-1 1 0 0,0 1 0 0 0,0-1-1 0 0,0 0 1 0 0,0 0 0 0 0,4 4-1 0 0,4 3 70 0 0,0 0-1 0 0,1-1 1 0 0,0-1-1 0 0,0 0 1 0 0,1 0-1 0 0,0-1 1 0 0,15 7-1 0 0,-8-6-67 0 0,1 0 0 0 0,-1-2 0 0 0,1 0 0 0 0,0-1 0 0 0,1-1 0 0 0,-1-1 0 0 0,1-1 0 0 0,0 0 0 0 0,26-3 0 0 0,-45 1-147 0 0,0 0 0 0 0,0 0 0 0 0,0 0-1 0 0,0 0 1 0 0,-1-1 0 0 0,1 1-1 0 0,0-1 1 0 0,0 1 0 0 0,0-1-1 0 0,0 0 1 0 0,0 0 0 0 0,-1 1 0 0 0,1-2-1 0 0,0 1 1 0 0,-1 0 0 0 0,1 0-1 0 0,0 0 1 0 0,-1-1 0 0 0,0 1 0 0 0,1-1-1 0 0,-1 1 1 0 0,0-1 0 0 0,1-1-1 0 0,-1 0 1 0 0,0 1-1 0 0,-1-1 1 0 0,1 1-1 0 0,-1-1 0 0 0,0 1 1 0 0,0-1-1 0 0,0 1 1 0 0,0-1-1 0 0,0 1 0 0 0,-1-1 1 0 0,1 1-1 0 0,-1 0 1 0 0,0-1-1 0 0,1 1 1 0 0,-3-5-1 0 0,-2-2-71 0 0,0 0-1 0 0,0-1 1 0 0,-1 2 0 0 0,-1-1-1 0 0,1 1 1 0 0,-1 0 0 0 0,-13-12 0 0 0,9 11-223 0 0,-1 1 0 0 0,1 0 0 0 0,-26-12 0 0 0,-3 8-1819 0 0,36 11 1446 0 0,0 1 0 0 0,0-1 0 0 0,0 1 0 0 0,0 0 0 0 0,0 1 0 0 0,0-1 0 0 0,-8 2 0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40.6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23 324 0 0,'6'-4'1059'0'0,"-1"1"0"0"0,1 1-1 0 0,-1-1 1 0 0,1 1 0 0 0,0 0 0 0 0,0 0 0 0 0,0 1-1 0 0,0-1 1 0 0,1 1 0 0 0,-1 1 0 0 0,11-1 0 0 0,-12 2-568 0 0,-1 0 0 0 0,1 0 1 0 0,-1 0-1 0 0,0 0 0 0 0,0 1 1 0 0,0 0-1 0 0,1 0 0 0 0,-2 0 1 0 0,1 0-1 0 0,0 1 1 0 0,0-1-1 0 0,-1 1 0 0 0,1 0 1 0 0,-1 0-1 0 0,0 0 0 0 0,0 1 1 0 0,3 3-1 0 0,3 6 37 0 0,0 0 1 0 0,-1 1-1 0 0,0-1 0 0 0,-1 2 0 0 0,-1-1 1 0 0,0 1-1 0 0,-1 0 0 0 0,-1 0 1 0 0,0 0-1 0 0,2 19 0 0 0,0-10-2609 0 0,-6-23 1738 0 0,1 0 1 0 0,-1 1 0 0 0,1-1-1 0 0,-1 0 1 0 0,1 0 0 0 0,0 0-1 0 0,-1 0 1 0 0,1 0 0 0 0,0 0-1 0 0,0 0 1 0 0,0 0 0 0 0,0 0-1 0 0,0 0 1 0 0,0 0 0 0 0,1 0 0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41.0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144 233 776 0 0,'-17'-29'1334'0'0,"-1"0"0"0"0,-1 1 0 0 0,-25-28-1 0 0,10 14 2533 0 0,33 41-3665 0 0,0 0 0 0 0,0 0 0 0 0,0 0 0 0 0,0 0 0 0 0,0 0 0 0 0,1 0 0 0 0,-1 0 0 0 0,0 0 0 0 0,1 0 0 0 0,-1-1 0 0 0,1 1 0 0 0,-1 0 0 0 0,1 0 0 0 0,-1-1 0 0 0,1 1 0 0 0,0 0 0 0 0,0-1 0 0 0,0 1 0 0 0,0 0 0 0 0,0-1 0 0 0,0 1 0 0 0,0 0 0 0 0,0 0 0 0 0,0-1 0 0 0,1 1 0 0 0,-1 0 0 0 0,1-2 0 0 0,0 1 32 0 0,1 1 0 0 0,0 0 0 0 0,-1-1 0 0 0,1 1 0 0 0,0 0 0 0 0,0 0 0 0 0,0 0 0 0 0,0 1 0 0 0,0-1 0 0 0,0 0 0 0 0,0 1 0 0 0,0-1 0 0 0,0 1 0 0 0,0 0 0 0 0,0-1 0 0 0,4 1 0 0 0,27 1 538 0 0,-1 0 1 0 0,1 2-1 0 0,-1 2 0 0 0,0 1 0 0 0,0 1 0 0 0,37 14 0 0 0,-43-13-269 0 0,-1 1 0 0 0,-1 1 0 0 0,44 25 0 0 0,-61-31-366 0 0,1 0 0 0 0,-1 1 0 0 0,0 0 0 0 0,-1 1 0 0 0,0-1 0 0 0,1 1 0 0 0,-2 0 0 0 0,1 1 0 0 0,-1 0 0 0 0,0 0 0 0 0,0 0 0 0 0,-1 0 0 0 0,0 0 0 0 0,0 1 0 0 0,-1 0 0 0 0,3 8 0 0 0,-5-12-105 0 0,-1-1 0 0 0,1 1 0 0 0,-1 0 0 0 0,1-1 0 0 0,-1 1 0 0 0,0-1 0 0 0,-1 1 0 0 0,1 0 0 0 0,-1-1 0 0 0,1 1 0 0 0,-1-1 0 0 0,0 1 0 0 0,-1-1 0 0 0,1 0 0 0 0,0 1 0 0 0,-1-1 0 0 0,-3 5 0 0 0,1-3-46 0 0,0 0 1 0 0,0-1-1 0 0,-1 1 0 0 0,1-1 0 0 0,-1 0 1 0 0,0 0-1 0 0,-1-1 0 0 0,1 0 0 0 0,-8 5 0 0 0,-6-1-97 0 0,0 1-1 0 0,-1-2 0 0 0,1-1 0 0 0,-1 0 0 0 0,-24 2 0 0 0,-166 11-2228 0 0,121-17-8036 0 0,83-1 7583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41.5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220 33 376 0 0,'-1'-2'497'0'0,"0"0"0"0"0,0 0-1 0 0,0-1 1 0 0,0 1 0 0 0,0 0 0 0 0,-1 0-1 0 0,1 0 1 0 0,-1 0 0 0 0,1 1 0 0 0,-1-1 0 0 0,1 0-1 0 0,-1 1 1 0 0,0-1 0 0 0,-4-2 0 0 0,3 4 0 0 0,0-1 0 0 0,0 1 1 0 0,0-1-1 0 0,0 1 0 0 0,0 0 1 0 0,0 0-1 0 0,0 1 1 0 0,0-1-1 0 0,0 1 0 0 0,0-1 1 0 0,-4 3-1 0 0,-4 0 140 0 0,1 1 1 0 0,0 0-1 0 0,1 0 1 0 0,-1 1-1 0 0,1 1 1 0 0,0 0-1 0 0,0 0 0 0 0,0 0 1 0 0,-9 11-1 0 0,13-13-390 0 0,1 0 0 0 0,0 0 0 0 0,0 1-1 0 0,0-1 1 0 0,0 1 0 0 0,1 0-1 0 0,0 0 1 0 0,0 0 0 0 0,0 1 0 0 0,1-1-1 0 0,0 1 1 0 0,0-1 0 0 0,0 1 0 0 0,0 0-1 0 0,1 0 1 0 0,0 0 0 0 0,0 11 0 0 0,2-13-149 0 0,-1-1 0 0 0,1 1 1 0 0,1-1-1 0 0,-1 1 1 0 0,0-1-1 0 0,1 0 0 0 0,0 1 1 0 0,0-1-1 0 0,0 0 0 0 0,0 0 1 0 0,0 0-1 0 0,0-1 1 0 0,1 1-1 0 0,3 2 0 0 0,2 3 82 0 0,1-1 1 0 0,0-1-1 0 0,13 8 0 0 0,1-2 64 0 0,1-1 0 0 0,0-1-1 0 0,1-1 1 0 0,0-1 0 0 0,0-2 0 0 0,0 0 0 0 0,28 2 0 0 0,-30-6-288 0 0,0 0 1 0 0,0-2-1 0 0,0 0 1 0 0,0-2-1 0 0,0 0 1 0 0,0-2-1 0 0,-1 0 1 0 0,30-10-1 0 0,-41 10-788 0 0,1-1 0 0 0,-1 0 0 0 0,15-9 0 0 0,-7-5-9492 0 0,-15 14 7802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6:44:41.8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65 45 896 0 0,'-45'-10'5767'0'0,"25"5"3821"0"0,33-2-7160 0 0,-12 6-2327 0 0,0 0 0 0 0,0 0 0 0 0,0 0 1 0 0,1 0-1 0 0,-1 1 0 0 0,0-1 0 0 0,0 1 1 0 0,1-1-1 0 0,-1 1 0 0 0,0-1 0 0 0,1 1 0 0 0,-1 0 1 0 0,2-1-1 0 0,94-5 4966 0 0,-4 0-6428 0 0,-85 5 176 0 0,2 0-1142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2E9B6-1F65-405F-9BEC-D6A65C905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3C35BC-9FDE-46EF-A36D-F84A7C9A8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306660-D6CF-4B77-BB86-668E67BB4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F223E-38A5-432A-9457-640F000EF49C}" type="datetimeFigureOut">
              <a:rPr lang="es-ES" smtClean="0"/>
              <a:t>16/03/2021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F89B2C-150C-421F-B98F-8FB6A0D0E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0B4059-F94D-41BD-B0D5-CEF70132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63135-E32D-4E1B-89FC-908543A3CC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6829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2FB4EB-8EAF-4AEB-A6F4-31B9EF01E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D5A2010-353B-4B28-A90C-BCF15D33C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D1E20E-B534-4C08-BAA8-91270547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F223E-38A5-432A-9457-640F000EF49C}" type="datetimeFigureOut">
              <a:rPr lang="es-ES" smtClean="0"/>
              <a:t>16/03/2021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E7B2A3-609C-4354-A2AB-9DB7CF1BF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893B62-1E3F-44B5-A240-3DEBB45E1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63135-E32D-4E1B-89FC-908543A3CC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5699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3A829C9-3B03-414B-BE3E-F2C6BED511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437C327-4DAE-456D-80FF-496828144A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BA280A-A740-45BD-9AF4-C03D92C4F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F223E-38A5-432A-9457-640F000EF49C}" type="datetimeFigureOut">
              <a:rPr lang="es-ES" smtClean="0"/>
              <a:t>16/03/2021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E2B19A-BF7E-47CD-B561-2811EA7D3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164229-37E9-4DC9-A5B7-B94630F93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63135-E32D-4E1B-89FC-908543A3CC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8168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4AC620-83A5-4D1B-9D63-57074663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4AB3F2-2274-43C2-B3CF-9CE6F3AAD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85B033-4042-4F49-860F-682237832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F223E-38A5-432A-9457-640F000EF49C}" type="datetimeFigureOut">
              <a:rPr lang="es-ES" smtClean="0"/>
              <a:t>16/03/2021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733FBE-5A7E-4662-A158-CF280E480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B4B3C1-C633-4F61-A91C-A0E2A747F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63135-E32D-4E1B-89FC-908543A3CC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3314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75EFB9-9A5A-40BA-88C6-5BBF83C3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7DB84E-8BC4-4687-8AF6-B3F0E852D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B98C98-FFBE-4329-AF5A-50617BFF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F223E-38A5-432A-9457-640F000EF49C}" type="datetimeFigureOut">
              <a:rPr lang="es-ES" smtClean="0"/>
              <a:t>16/03/2021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2E13DE-3177-4D88-B5D5-BB53338D1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589250-78C5-409E-AB5A-09B6E566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63135-E32D-4E1B-89FC-908543A3CC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9534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8F40EF-50B1-4D74-A83C-359258B5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5F65A0-3A8B-4E09-82ED-38418804F9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D8396B-F479-47D3-8D8F-BDF549183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5F87D37-B987-465E-A62E-AF5316C8C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F223E-38A5-432A-9457-640F000EF49C}" type="datetimeFigureOut">
              <a:rPr lang="es-ES" smtClean="0"/>
              <a:t>16/03/2021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E21F73-9F91-46C4-A0DB-28169FF55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FA0C73-61DB-4C91-A37A-88710EFDB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63135-E32D-4E1B-89FC-908543A3CC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0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C587CA-FF29-461B-88D1-7215D5912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BB79C1-8D0B-4EAB-B1BB-038D93514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35857C1-FD46-43D5-83AF-3E24702B5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552D25F-722B-4F62-A1F0-C75356AF09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F42FDAD-EC68-45A4-9F32-8C94C5342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F1A6287-C2DB-45EA-948F-34CC46CFC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F223E-38A5-432A-9457-640F000EF49C}" type="datetimeFigureOut">
              <a:rPr lang="es-ES" smtClean="0"/>
              <a:t>16/03/2021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BA50CC5-984D-4968-9847-07A66B1B7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52214CF-E21D-4FB7-94FD-F3D55F4A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63135-E32D-4E1B-89FC-908543A3CC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2311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665624-4F85-4C70-98EC-FD8FB4B97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FECDCA1-7AFC-44C4-8E72-42AF3E015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F223E-38A5-432A-9457-640F000EF49C}" type="datetimeFigureOut">
              <a:rPr lang="es-ES" smtClean="0"/>
              <a:t>16/03/2021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B2982A8-1FC2-41C4-A260-2FE7F7949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6CBC2B6-607B-468E-8F14-0DC14095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63135-E32D-4E1B-89FC-908543A3CC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058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814F34D-699B-4BF6-A995-E583D2E21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F223E-38A5-432A-9457-640F000EF49C}" type="datetimeFigureOut">
              <a:rPr lang="es-ES" smtClean="0"/>
              <a:t>16/03/2021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CCDE018-08B7-4396-BE1A-5C629364A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07E255-B470-454F-A9A6-A1429F23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63135-E32D-4E1B-89FC-908543A3CC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7304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FAF66-4E96-4CEE-961D-7A5A7FD03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C7E7F0-CBE2-4F7B-8927-08463A3D7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2B584C-4360-44A3-8BF3-2754FA974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826697-B645-4690-8C5D-9C5C65A39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F223E-38A5-432A-9457-640F000EF49C}" type="datetimeFigureOut">
              <a:rPr lang="es-ES" smtClean="0"/>
              <a:t>16/03/2021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471948-D322-4471-A0C2-1011AB96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547BB0-DA38-4FF1-A54E-6B11B737A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63135-E32D-4E1B-89FC-908543A3CC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051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04CD33-C03B-400E-8DF9-63C22B06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1C0F76A-C1F6-4170-A7C9-8B0EBF9EDA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E176DE-6401-40C0-A8BD-524ACD4DA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9DEB23-96CE-4273-80F3-B7F36A96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F223E-38A5-432A-9457-640F000EF49C}" type="datetimeFigureOut">
              <a:rPr lang="es-ES" smtClean="0"/>
              <a:t>16/03/2021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32CEB22-7EB8-4133-8A2B-791B0B6D7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BBDC85-ED77-4F61-B2D3-1A32E206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63135-E32D-4E1B-89FC-908543A3CC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3318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3C7C87F-3E07-4164-8445-0F00FDE43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AADD823-1AA2-49E9-901B-B4BFB4424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AD81CF-41F6-43EF-B79A-9F2843976E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F223E-38A5-432A-9457-640F000EF49C}" type="datetimeFigureOut">
              <a:rPr lang="es-ES" smtClean="0"/>
              <a:t>16/03/2021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49BA36-B29B-4749-B246-93B32ACA9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DEF443-903C-4633-B05A-E650966E7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63135-E32D-4E1B-89FC-908543A3CC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91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99" Type="http://schemas.openxmlformats.org/officeDocument/2006/relationships/customXml" Target="../ink/ink149.xml"/><Relationship Id="rId21" Type="http://schemas.openxmlformats.org/officeDocument/2006/relationships/customXml" Target="../ink/ink10.xml"/><Relationship Id="rId63" Type="http://schemas.openxmlformats.org/officeDocument/2006/relationships/customXml" Target="../ink/ink31.xml"/><Relationship Id="rId159" Type="http://schemas.openxmlformats.org/officeDocument/2006/relationships/customXml" Target="../ink/ink79.xml"/><Relationship Id="rId324" Type="http://schemas.openxmlformats.org/officeDocument/2006/relationships/image" Target="../media/image162.png"/><Relationship Id="rId366" Type="http://schemas.openxmlformats.org/officeDocument/2006/relationships/image" Target="../media/image183.png"/><Relationship Id="rId170" Type="http://schemas.openxmlformats.org/officeDocument/2006/relationships/image" Target="../media/image85.png"/><Relationship Id="rId226" Type="http://schemas.openxmlformats.org/officeDocument/2006/relationships/image" Target="../media/image113.png"/><Relationship Id="rId433" Type="http://schemas.openxmlformats.org/officeDocument/2006/relationships/customXml" Target="../ink/ink216.xml"/><Relationship Id="rId268" Type="http://schemas.openxmlformats.org/officeDocument/2006/relationships/image" Target="../media/image134.png"/><Relationship Id="rId475" Type="http://schemas.openxmlformats.org/officeDocument/2006/relationships/customXml" Target="../ink/ink237.xml"/><Relationship Id="rId32" Type="http://schemas.openxmlformats.org/officeDocument/2006/relationships/image" Target="../media/image16.png"/><Relationship Id="rId74" Type="http://schemas.openxmlformats.org/officeDocument/2006/relationships/image" Target="../media/image37.png"/><Relationship Id="rId128" Type="http://schemas.openxmlformats.org/officeDocument/2006/relationships/image" Target="../media/image64.png"/><Relationship Id="rId335" Type="http://schemas.openxmlformats.org/officeDocument/2006/relationships/customXml" Target="../ink/ink167.xml"/><Relationship Id="rId377" Type="http://schemas.openxmlformats.org/officeDocument/2006/relationships/customXml" Target="../ink/ink188.xml"/><Relationship Id="rId500" Type="http://schemas.openxmlformats.org/officeDocument/2006/relationships/image" Target="../media/image250.png"/><Relationship Id="rId5" Type="http://schemas.openxmlformats.org/officeDocument/2006/relationships/customXml" Target="../ink/ink2.xml"/><Relationship Id="rId181" Type="http://schemas.openxmlformats.org/officeDocument/2006/relationships/customXml" Target="../ink/ink90.xml"/><Relationship Id="rId237" Type="http://schemas.openxmlformats.org/officeDocument/2006/relationships/customXml" Target="../ink/ink118.xml"/><Relationship Id="rId402" Type="http://schemas.openxmlformats.org/officeDocument/2006/relationships/image" Target="../media/image201.png"/><Relationship Id="rId279" Type="http://schemas.openxmlformats.org/officeDocument/2006/relationships/customXml" Target="../ink/ink139.xml"/><Relationship Id="rId444" Type="http://schemas.openxmlformats.org/officeDocument/2006/relationships/image" Target="../media/image222.png"/><Relationship Id="rId486" Type="http://schemas.openxmlformats.org/officeDocument/2006/relationships/image" Target="../media/image243.png"/><Relationship Id="rId43" Type="http://schemas.openxmlformats.org/officeDocument/2006/relationships/customXml" Target="../ink/ink21.xml"/><Relationship Id="rId139" Type="http://schemas.openxmlformats.org/officeDocument/2006/relationships/customXml" Target="../ink/ink69.xml"/><Relationship Id="rId290" Type="http://schemas.openxmlformats.org/officeDocument/2006/relationships/image" Target="../media/image145.png"/><Relationship Id="rId304" Type="http://schemas.openxmlformats.org/officeDocument/2006/relationships/image" Target="../media/image152.png"/><Relationship Id="rId346" Type="http://schemas.openxmlformats.org/officeDocument/2006/relationships/image" Target="../media/image173.png"/><Relationship Id="rId388" Type="http://schemas.openxmlformats.org/officeDocument/2006/relationships/image" Target="../media/image194.png"/><Relationship Id="rId85" Type="http://schemas.openxmlformats.org/officeDocument/2006/relationships/customXml" Target="../ink/ink42.xml"/><Relationship Id="rId150" Type="http://schemas.openxmlformats.org/officeDocument/2006/relationships/image" Target="../media/image75.png"/><Relationship Id="rId192" Type="http://schemas.openxmlformats.org/officeDocument/2006/relationships/image" Target="../media/image96.png"/><Relationship Id="rId206" Type="http://schemas.openxmlformats.org/officeDocument/2006/relationships/image" Target="../media/image103.png"/><Relationship Id="rId413" Type="http://schemas.openxmlformats.org/officeDocument/2006/relationships/customXml" Target="../ink/ink206.xml"/><Relationship Id="rId248" Type="http://schemas.openxmlformats.org/officeDocument/2006/relationships/image" Target="../media/image124.png"/><Relationship Id="rId455" Type="http://schemas.openxmlformats.org/officeDocument/2006/relationships/customXml" Target="../ink/ink227.xml"/><Relationship Id="rId497" Type="http://schemas.openxmlformats.org/officeDocument/2006/relationships/customXml" Target="../ink/ink248.xml"/><Relationship Id="rId12" Type="http://schemas.openxmlformats.org/officeDocument/2006/relationships/image" Target="../media/image6.png"/><Relationship Id="rId108" Type="http://schemas.openxmlformats.org/officeDocument/2006/relationships/image" Target="../media/image54.png"/><Relationship Id="rId315" Type="http://schemas.openxmlformats.org/officeDocument/2006/relationships/customXml" Target="../ink/ink157.xml"/><Relationship Id="rId357" Type="http://schemas.openxmlformats.org/officeDocument/2006/relationships/customXml" Target="../ink/ink178.xml"/><Relationship Id="rId54" Type="http://schemas.openxmlformats.org/officeDocument/2006/relationships/image" Target="../media/image27.png"/><Relationship Id="rId96" Type="http://schemas.openxmlformats.org/officeDocument/2006/relationships/image" Target="../media/image48.png"/><Relationship Id="rId161" Type="http://schemas.openxmlformats.org/officeDocument/2006/relationships/customXml" Target="../ink/ink80.xml"/><Relationship Id="rId217" Type="http://schemas.openxmlformats.org/officeDocument/2006/relationships/customXml" Target="../ink/ink108.xml"/><Relationship Id="rId399" Type="http://schemas.openxmlformats.org/officeDocument/2006/relationships/customXml" Target="../ink/ink199.xml"/><Relationship Id="rId259" Type="http://schemas.openxmlformats.org/officeDocument/2006/relationships/customXml" Target="../ink/ink129.xml"/><Relationship Id="rId424" Type="http://schemas.openxmlformats.org/officeDocument/2006/relationships/image" Target="../media/image212.png"/><Relationship Id="rId466" Type="http://schemas.openxmlformats.org/officeDocument/2006/relationships/image" Target="../media/image233.png"/><Relationship Id="rId23" Type="http://schemas.openxmlformats.org/officeDocument/2006/relationships/customXml" Target="../ink/ink11.xml"/><Relationship Id="rId119" Type="http://schemas.openxmlformats.org/officeDocument/2006/relationships/customXml" Target="../ink/ink59.xml"/><Relationship Id="rId270" Type="http://schemas.openxmlformats.org/officeDocument/2006/relationships/image" Target="../media/image135.png"/><Relationship Id="rId326" Type="http://schemas.openxmlformats.org/officeDocument/2006/relationships/image" Target="../media/image163.png"/><Relationship Id="rId65" Type="http://schemas.openxmlformats.org/officeDocument/2006/relationships/customXml" Target="../ink/ink32.xml"/><Relationship Id="rId130" Type="http://schemas.openxmlformats.org/officeDocument/2006/relationships/image" Target="../media/image65.png"/><Relationship Id="rId368" Type="http://schemas.openxmlformats.org/officeDocument/2006/relationships/image" Target="../media/image184.png"/><Relationship Id="rId172" Type="http://schemas.openxmlformats.org/officeDocument/2006/relationships/image" Target="../media/image86.png"/><Relationship Id="rId228" Type="http://schemas.openxmlformats.org/officeDocument/2006/relationships/image" Target="../media/image114.png"/><Relationship Id="rId435" Type="http://schemas.openxmlformats.org/officeDocument/2006/relationships/customXml" Target="../ink/ink217.xml"/><Relationship Id="rId477" Type="http://schemas.openxmlformats.org/officeDocument/2006/relationships/customXml" Target="../ink/ink238.xml"/><Relationship Id="rId281" Type="http://schemas.openxmlformats.org/officeDocument/2006/relationships/customXml" Target="../ink/ink140.xml"/><Relationship Id="rId337" Type="http://schemas.openxmlformats.org/officeDocument/2006/relationships/customXml" Target="../ink/ink168.xml"/><Relationship Id="rId502" Type="http://schemas.openxmlformats.org/officeDocument/2006/relationships/image" Target="../media/image251.png"/><Relationship Id="rId34" Type="http://schemas.openxmlformats.org/officeDocument/2006/relationships/image" Target="../media/image17.png"/><Relationship Id="rId76" Type="http://schemas.openxmlformats.org/officeDocument/2006/relationships/image" Target="../media/image38.png"/><Relationship Id="rId141" Type="http://schemas.openxmlformats.org/officeDocument/2006/relationships/customXml" Target="../ink/ink70.xml"/><Relationship Id="rId379" Type="http://schemas.openxmlformats.org/officeDocument/2006/relationships/customXml" Target="../ink/ink189.xml"/><Relationship Id="rId7" Type="http://schemas.openxmlformats.org/officeDocument/2006/relationships/customXml" Target="../ink/ink3.xml"/><Relationship Id="rId183" Type="http://schemas.openxmlformats.org/officeDocument/2006/relationships/customXml" Target="../ink/ink91.xml"/><Relationship Id="rId239" Type="http://schemas.openxmlformats.org/officeDocument/2006/relationships/customXml" Target="../ink/ink119.xml"/><Relationship Id="rId390" Type="http://schemas.openxmlformats.org/officeDocument/2006/relationships/image" Target="../media/image195.png"/><Relationship Id="rId404" Type="http://schemas.openxmlformats.org/officeDocument/2006/relationships/image" Target="../media/image202.png"/><Relationship Id="rId446" Type="http://schemas.openxmlformats.org/officeDocument/2006/relationships/image" Target="../media/image223.png"/><Relationship Id="rId250" Type="http://schemas.openxmlformats.org/officeDocument/2006/relationships/image" Target="../media/image125.png"/><Relationship Id="rId292" Type="http://schemas.openxmlformats.org/officeDocument/2006/relationships/image" Target="../media/image146.png"/><Relationship Id="rId306" Type="http://schemas.openxmlformats.org/officeDocument/2006/relationships/image" Target="../media/image153.png"/><Relationship Id="rId488" Type="http://schemas.openxmlformats.org/officeDocument/2006/relationships/image" Target="../media/image244.png"/><Relationship Id="rId45" Type="http://schemas.openxmlformats.org/officeDocument/2006/relationships/customXml" Target="../ink/ink22.xml"/><Relationship Id="rId87" Type="http://schemas.openxmlformats.org/officeDocument/2006/relationships/customXml" Target="../ink/ink43.xml"/><Relationship Id="rId110" Type="http://schemas.openxmlformats.org/officeDocument/2006/relationships/image" Target="../media/image55.png"/><Relationship Id="rId348" Type="http://schemas.openxmlformats.org/officeDocument/2006/relationships/image" Target="../media/image174.png"/><Relationship Id="rId152" Type="http://schemas.openxmlformats.org/officeDocument/2006/relationships/image" Target="../media/image76.png"/><Relationship Id="rId194" Type="http://schemas.openxmlformats.org/officeDocument/2006/relationships/image" Target="../media/image97.png"/><Relationship Id="rId208" Type="http://schemas.openxmlformats.org/officeDocument/2006/relationships/image" Target="../media/image104.png"/><Relationship Id="rId415" Type="http://schemas.openxmlformats.org/officeDocument/2006/relationships/customXml" Target="../ink/ink207.xml"/><Relationship Id="rId457" Type="http://schemas.openxmlformats.org/officeDocument/2006/relationships/customXml" Target="../ink/ink228.xml"/><Relationship Id="rId261" Type="http://schemas.openxmlformats.org/officeDocument/2006/relationships/customXml" Target="../ink/ink130.xml"/><Relationship Id="rId499" Type="http://schemas.openxmlformats.org/officeDocument/2006/relationships/customXml" Target="../ink/ink249.xml"/><Relationship Id="rId14" Type="http://schemas.openxmlformats.org/officeDocument/2006/relationships/image" Target="../media/image7.png"/><Relationship Id="rId56" Type="http://schemas.openxmlformats.org/officeDocument/2006/relationships/image" Target="../media/image28.png"/><Relationship Id="rId317" Type="http://schemas.openxmlformats.org/officeDocument/2006/relationships/customXml" Target="../ink/ink158.xml"/><Relationship Id="rId359" Type="http://schemas.openxmlformats.org/officeDocument/2006/relationships/customXml" Target="../ink/ink179.xml"/><Relationship Id="rId98" Type="http://schemas.openxmlformats.org/officeDocument/2006/relationships/image" Target="../media/image49.png"/><Relationship Id="rId121" Type="http://schemas.openxmlformats.org/officeDocument/2006/relationships/customXml" Target="../ink/ink60.xml"/><Relationship Id="rId163" Type="http://schemas.openxmlformats.org/officeDocument/2006/relationships/customXml" Target="../ink/ink81.xml"/><Relationship Id="rId219" Type="http://schemas.openxmlformats.org/officeDocument/2006/relationships/customXml" Target="../ink/ink109.xml"/><Relationship Id="rId370" Type="http://schemas.openxmlformats.org/officeDocument/2006/relationships/image" Target="../media/image185.png"/><Relationship Id="rId426" Type="http://schemas.openxmlformats.org/officeDocument/2006/relationships/image" Target="../media/image213.png"/><Relationship Id="rId230" Type="http://schemas.openxmlformats.org/officeDocument/2006/relationships/image" Target="../media/image115.png"/><Relationship Id="rId468" Type="http://schemas.openxmlformats.org/officeDocument/2006/relationships/image" Target="../media/image234.png"/><Relationship Id="rId25" Type="http://schemas.openxmlformats.org/officeDocument/2006/relationships/customXml" Target="../ink/ink12.xml"/><Relationship Id="rId67" Type="http://schemas.openxmlformats.org/officeDocument/2006/relationships/customXml" Target="../ink/ink33.xml"/><Relationship Id="rId272" Type="http://schemas.openxmlformats.org/officeDocument/2006/relationships/image" Target="../media/image136.png"/><Relationship Id="rId328" Type="http://schemas.openxmlformats.org/officeDocument/2006/relationships/image" Target="../media/image164.png"/><Relationship Id="rId132" Type="http://schemas.openxmlformats.org/officeDocument/2006/relationships/image" Target="../media/image66.png"/><Relationship Id="rId174" Type="http://schemas.openxmlformats.org/officeDocument/2006/relationships/image" Target="../media/image87.png"/><Relationship Id="rId381" Type="http://schemas.openxmlformats.org/officeDocument/2006/relationships/customXml" Target="../ink/ink190.xml"/><Relationship Id="rId241" Type="http://schemas.openxmlformats.org/officeDocument/2006/relationships/customXml" Target="../ink/ink120.xml"/><Relationship Id="rId437" Type="http://schemas.openxmlformats.org/officeDocument/2006/relationships/customXml" Target="../ink/ink218.xml"/><Relationship Id="rId479" Type="http://schemas.openxmlformats.org/officeDocument/2006/relationships/customXml" Target="../ink/ink239.xml"/><Relationship Id="rId36" Type="http://schemas.openxmlformats.org/officeDocument/2006/relationships/image" Target="../media/image18.png"/><Relationship Id="rId283" Type="http://schemas.openxmlformats.org/officeDocument/2006/relationships/customXml" Target="../ink/ink141.xml"/><Relationship Id="rId339" Type="http://schemas.openxmlformats.org/officeDocument/2006/relationships/customXml" Target="../ink/ink169.xml"/><Relationship Id="rId490" Type="http://schemas.openxmlformats.org/officeDocument/2006/relationships/image" Target="../media/image245.png"/><Relationship Id="rId78" Type="http://schemas.openxmlformats.org/officeDocument/2006/relationships/image" Target="../media/image39.png"/><Relationship Id="rId101" Type="http://schemas.openxmlformats.org/officeDocument/2006/relationships/customXml" Target="../ink/ink50.xml"/><Relationship Id="rId143" Type="http://schemas.openxmlformats.org/officeDocument/2006/relationships/customXml" Target="../ink/ink71.xml"/><Relationship Id="rId185" Type="http://schemas.openxmlformats.org/officeDocument/2006/relationships/customXml" Target="../ink/ink92.xml"/><Relationship Id="rId350" Type="http://schemas.openxmlformats.org/officeDocument/2006/relationships/image" Target="../media/image175.png"/><Relationship Id="rId406" Type="http://schemas.openxmlformats.org/officeDocument/2006/relationships/image" Target="../media/image203.png"/><Relationship Id="rId9" Type="http://schemas.openxmlformats.org/officeDocument/2006/relationships/customXml" Target="../ink/ink4.xml"/><Relationship Id="rId210" Type="http://schemas.openxmlformats.org/officeDocument/2006/relationships/image" Target="../media/image105.png"/><Relationship Id="rId392" Type="http://schemas.openxmlformats.org/officeDocument/2006/relationships/image" Target="../media/image196.png"/><Relationship Id="rId448" Type="http://schemas.openxmlformats.org/officeDocument/2006/relationships/image" Target="../media/image224.png"/><Relationship Id="rId252" Type="http://schemas.openxmlformats.org/officeDocument/2006/relationships/image" Target="../media/image126.png"/><Relationship Id="rId294" Type="http://schemas.openxmlformats.org/officeDocument/2006/relationships/image" Target="../media/image147.png"/><Relationship Id="rId308" Type="http://schemas.openxmlformats.org/officeDocument/2006/relationships/image" Target="../media/image154.png"/><Relationship Id="rId47" Type="http://schemas.openxmlformats.org/officeDocument/2006/relationships/customXml" Target="../ink/ink23.xml"/><Relationship Id="rId89" Type="http://schemas.openxmlformats.org/officeDocument/2006/relationships/customXml" Target="../ink/ink44.xml"/><Relationship Id="rId112" Type="http://schemas.openxmlformats.org/officeDocument/2006/relationships/image" Target="../media/image56.png"/><Relationship Id="rId154" Type="http://schemas.openxmlformats.org/officeDocument/2006/relationships/image" Target="../media/image77.png"/><Relationship Id="rId361" Type="http://schemas.openxmlformats.org/officeDocument/2006/relationships/customXml" Target="../ink/ink180.xml"/><Relationship Id="rId196" Type="http://schemas.openxmlformats.org/officeDocument/2006/relationships/image" Target="../media/image98.png"/><Relationship Id="rId417" Type="http://schemas.openxmlformats.org/officeDocument/2006/relationships/customXml" Target="../ink/ink208.xml"/><Relationship Id="rId459" Type="http://schemas.openxmlformats.org/officeDocument/2006/relationships/customXml" Target="../ink/ink229.xml"/><Relationship Id="rId16" Type="http://schemas.openxmlformats.org/officeDocument/2006/relationships/image" Target="../media/image8.png"/><Relationship Id="rId221" Type="http://schemas.openxmlformats.org/officeDocument/2006/relationships/customXml" Target="../ink/ink110.xml"/><Relationship Id="rId263" Type="http://schemas.openxmlformats.org/officeDocument/2006/relationships/customXml" Target="../ink/ink131.xml"/><Relationship Id="rId319" Type="http://schemas.openxmlformats.org/officeDocument/2006/relationships/customXml" Target="../ink/ink159.xml"/><Relationship Id="rId470" Type="http://schemas.openxmlformats.org/officeDocument/2006/relationships/image" Target="../media/image235.png"/><Relationship Id="rId58" Type="http://schemas.openxmlformats.org/officeDocument/2006/relationships/image" Target="../media/image29.png"/><Relationship Id="rId123" Type="http://schemas.openxmlformats.org/officeDocument/2006/relationships/customXml" Target="../ink/ink61.xml"/><Relationship Id="rId330" Type="http://schemas.openxmlformats.org/officeDocument/2006/relationships/image" Target="../media/image165.png"/><Relationship Id="rId165" Type="http://schemas.openxmlformats.org/officeDocument/2006/relationships/customXml" Target="../ink/ink82.xml"/><Relationship Id="rId372" Type="http://schemas.openxmlformats.org/officeDocument/2006/relationships/image" Target="../media/image186.png"/><Relationship Id="rId428" Type="http://schemas.openxmlformats.org/officeDocument/2006/relationships/image" Target="../media/image214.png"/><Relationship Id="rId232" Type="http://schemas.openxmlformats.org/officeDocument/2006/relationships/image" Target="../media/image116.png"/><Relationship Id="rId274" Type="http://schemas.openxmlformats.org/officeDocument/2006/relationships/image" Target="../media/image137.png"/><Relationship Id="rId481" Type="http://schemas.openxmlformats.org/officeDocument/2006/relationships/customXml" Target="../ink/ink240.xml"/><Relationship Id="rId27" Type="http://schemas.openxmlformats.org/officeDocument/2006/relationships/customXml" Target="../ink/ink13.xml"/><Relationship Id="rId69" Type="http://schemas.openxmlformats.org/officeDocument/2006/relationships/customXml" Target="../ink/ink34.xml"/><Relationship Id="rId134" Type="http://schemas.openxmlformats.org/officeDocument/2006/relationships/image" Target="../media/image67.png"/><Relationship Id="rId80" Type="http://schemas.openxmlformats.org/officeDocument/2006/relationships/image" Target="../media/image40.png"/><Relationship Id="rId176" Type="http://schemas.openxmlformats.org/officeDocument/2006/relationships/image" Target="../media/image88.png"/><Relationship Id="rId341" Type="http://schemas.openxmlformats.org/officeDocument/2006/relationships/customXml" Target="../ink/ink170.xml"/><Relationship Id="rId383" Type="http://schemas.openxmlformats.org/officeDocument/2006/relationships/customXml" Target="../ink/ink191.xml"/><Relationship Id="rId439" Type="http://schemas.openxmlformats.org/officeDocument/2006/relationships/customXml" Target="../ink/ink219.xml"/><Relationship Id="rId201" Type="http://schemas.openxmlformats.org/officeDocument/2006/relationships/customXml" Target="../ink/ink100.xml"/><Relationship Id="rId243" Type="http://schemas.openxmlformats.org/officeDocument/2006/relationships/customXml" Target="../ink/ink121.xml"/><Relationship Id="rId285" Type="http://schemas.openxmlformats.org/officeDocument/2006/relationships/customXml" Target="../ink/ink142.xml"/><Relationship Id="rId450" Type="http://schemas.openxmlformats.org/officeDocument/2006/relationships/image" Target="../media/image225.png"/><Relationship Id="rId38" Type="http://schemas.openxmlformats.org/officeDocument/2006/relationships/image" Target="../media/image19.png"/><Relationship Id="rId103" Type="http://schemas.openxmlformats.org/officeDocument/2006/relationships/customXml" Target="../ink/ink51.xml"/><Relationship Id="rId310" Type="http://schemas.openxmlformats.org/officeDocument/2006/relationships/image" Target="../media/image155.png"/><Relationship Id="rId492" Type="http://schemas.openxmlformats.org/officeDocument/2006/relationships/image" Target="../media/image246.png"/><Relationship Id="rId91" Type="http://schemas.openxmlformats.org/officeDocument/2006/relationships/customXml" Target="../ink/ink45.xml"/><Relationship Id="rId145" Type="http://schemas.openxmlformats.org/officeDocument/2006/relationships/customXml" Target="../ink/ink72.xml"/><Relationship Id="rId187" Type="http://schemas.openxmlformats.org/officeDocument/2006/relationships/customXml" Target="../ink/ink93.xml"/><Relationship Id="rId352" Type="http://schemas.openxmlformats.org/officeDocument/2006/relationships/image" Target="../media/image176.png"/><Relationship Id="rId394" Type="http://schemas.openxmlformats.org/officeDocument/2006/relationships/image" Target="../media/image197.png"/><Relationship Id="rId408" Type="http://schemas.openxmlformats.org/officeDocument/2006/relationships/image" Target="../media/image204.png"/><Relationship Id="rId212" Type="http://schemas.openxmlformats.org/officeDocument/2006/relationships/image" Target="../media/image106.png"/><Relationship Id="rId254" Type="http://schemas.openxmlformats.org/officeDocument/2006/relationships/image" Target="../media/image127.png"/><Relationship Id="rId49" Type="http://schemas.openxmlformats.org/officeDocument/2006/relationships/customXml" Target="../ink/ink24.xml"/><Relationship Id="rId114" Type="http://schemas.openxmlformats.org/officeDocument/2006/relationships/image" Target="../media/image57.png"/><Relationship Id="rId296" Type="http://schemas.openxmlformats.org/officeDocument/2006/relationships/image" Target="../media/image148.png"/><Relationship Id="rId461" Type="http://schemas.openxmlformats.org/officeDocument/2006/relationships/customXml" Target="../ink/ink230.xml"/><Relationship Id="rId60" Type="http://schemas.openxmlformats.org/officeDocument/2006/relationships/image" Target="../media/image30.png"/><Relationship Id="rId156" Type="http://schemas.openxmlformats.org/officeDocument/2006/relationships/image" Target="../media/image78.png"/><Relationship Id="rId198" Type="http://schemas.openxmlformats.org/officeDocument/2006/relationships/image" Target="../media/image99.png"/><Relationship Id="rId321" Type="http://schemas.openxmlformats.org/officeDocument/2006/relationships/customXml" Target="../ink/ink160.xml"/><Relationship Id="rId363" Type="http://schemas.openxmlformats.org/officeDocument/2006/relationships/customXml" Target="../ink/ink181.xml"/><Relationship Id="rId419" Type="http://schemas.openxmlformats.org/officeDocument/2006/relationships/customXml" Target="../ink/ink209.xml"/><Relationship Id="rId223" Type="http://schemas.openxmlformats.org/officeDocument/2006/relationships/customXml" Target="../ink/ink111.xml"/><Relationship Id="rId430" Type="http://schemas.openxmlformats.org/officeDocument/2006/relationships/image" Target="../media/image215.png"/><Relationship Id="rId18" Type="http://schemas.openxmlformats.org/officeDocument/2006/relationships/image" Target="../media/image9.png"/><Relationship Id="rId265" Type="http://schemas.openxmlformats.org/officeDocument/2006/relationships/customXml" Target="../ink/ink132.xml"/><Relationship Id="rId472" Type="http://schemas.openxmlformats.org/officeDocument/2006/relationships/image" Target="../media/image236.png"/><Relationship Id="rId125" Type="http://schemas.openxmlformats.org/officeDocument/2006/relationships/customXml" Target="../ink/ink62.xml"/><Relationship Id="rId167" Type="http://schemas.openxmlformats.org/officeDocument/2006/relationships/customXml" Target="../ink/ink83.xml"/><Relationship Id="rId332" Type="http://schemas.openxmlformats.org/officeDocument/2006/relationships/image" Target="../media/image166.png"/><Relationship Id="rId374" Type="http://schemas.openxmlformats.org/officeDocument/2006/relationships/image" Target="../media/image187.png"/><Relationship Id="rId71" Type="http://schemas.openxmlformats.org/officeDocument/2006/relationships/customXml" Target="../ink/ink35.xml"/><Relationship Id="rId234" Type="http://schemas.openxmlformats.org/officeDocument/2006/relationships/image" Target="../media/image117.png"/><Relationship Id="rId2" Type="http://schemas.openxmlformats.org/officeDocument/2006/relationships/image" Target="../media/image1.png"/><Relationship Id="rId29" Type="http://schemas.openxmlformats.org/officeDocument/2006/relationships/customXml" Target="../ink/ink14.xml"/><Relationship Id="rId276" Type="http://schemas.openxmlformats.org/officeDocument/2006/relationships/image" Target="../media/image138.png"/><Relationship Id="rId441" Type="http://schemas.openxmlformats.org/officeDocument/2006/relationships/customXml" Target="../ink/ink220.xml"/><Relationship Id="rId483" Type="http://schemas.openxmlformats.org/officeDocument/2006/relationships/customXml" Target="../ink/ink241.xml"/><Relationship Id="rId40" Type="http://schemas.openxmlformats.org/officeDocument/2006/relationships/image" Target="../media/image20.png"/><Relationship Id="rId136" Type="http://schemas.openxmlformats.org/officeDocument/2006/relationships/image" Target="../media/image68.png"/><Relationship Id="rId178" Type="http://schemas.openxmlformats.org/officeDocument/2006/relationships/image" Target="../media/image89.png"/><Relationship Id="rId301" Type="http://schemas.openxmlformats.org/officeDocument/2006/relationships/customXml" Target="../ink/ink150.xml"/><Relationship Id="rId343" Type="http://schemas.openxmlformats.org/officeDocument/2006/relationships/customXml" Target="../ink/ink171.xml"/><Relationship Id="rId82" Type="http://schemas.openxmlformats.org/officeDocument/2006/relationships/image" Target="../media/image41.png"/><Relationship Id="rId203" Type="http://schemas.openxmlformats.org/officeDocument/2006/relationships/customXml" Target="../ink/ink101.xml"/><Relationship Id="rId385" Type="http://schemas.openxmlformats.org/officeDocument/2006/relationships/customXml" Target="../ink/ink192.xml"/><Relationship Id="rId245" Type="http://schemas.openxmlformats.org/officeDocument/2006/relationships/customXml" Target="../ink/ink122.xml"/><Relationship Id="rId287" Type="http://schemas.openxmlformats.org/officeDocument/2006/relationships/customXml" Target="../ink/ink143.xml"/><Relationship Id="rId410" Type="http://schemas.openxmlformats.org/officeDocument/2006/relationships/image" Target="../media/image205.png"/><Relationship Id="rId452" Type="http://schemas.openxmlformats.org/officeDocument/2006/relationships/image" Target="../media/image226.png"/><Relationship Id="rId494" Type="http://schemas.openxmlformats.org/officeDocument/2006/relationships/image" Target="../media/image247.png"/><Relationship Id="rId105" Type="http://schemas.openxmlformats.org/officeDocument/2006/relationships/customXml" Target="../ink/ink52.xml"/><Relationship Id="rId147" Type="http://schemas.openxmlformats.org/officeDocument/2006/relationships/customXml" Target="../ink/ink73.xml"/><Relationship Id="rId312" Type="http://schemas.openxmlformats.org/officeDocument/2006/relationships/image" Target="../media/image156.png"/><Relationship Id="rId354" Type="http://schemas.openxmlformats.org/officeDocument/2006/relationships/image" Target="../media/image177.png"/><Relationship Id="rId51" Type="http://schemas.openxmlformats.org/officeDocument/2006/relationships/customXml" Target="../ink/ink25.xml"/><Relationship Id="rId93" Type="http://schemas.openxmlformats.org/officeDocument/2006/relationships/customXml" Target="../ink/ink46.xml"/><Relationship Id="rId189" Type="http://schemas.openxmlformats.org/officeDocument/2006/relationships/customXml" Target="../ink/ink94.xml"/><Relationship Id="rId396" Type="http://schemas.openxmlformats.org/officeDocument/2006/relationships/image" Target="../media/image198.png"/><Relationship Id="rId214" Type="http://schemas.openxmlformats.org/officeDocument/2006/relationships/image" Target="../media/image107.png"/><Relationship Id="rId256" Type="http://schemas.openxmlformats.org/officeDocument/2006/relationships/image" Target="../media/image128.png"/><Relationship Id="rId298" Type="http://schemas.openxmlformats.org/officeDocument/2006/relationships/image" Target="../media/image149.png"/><Relationship Id="rId421" Type="http://schemas.openxmlformats.org/officeDocument/2006/relationships/customXml" Target="../ink/ink210.xml"/><Relationship Id="rId463" Type="http://schemas.openxmlformats.org/officeDocument/2006/relationships/customXml" Target="../ink/ink231.xml"/><Relationship Id="rId116" Type="http://schemas.openxmlformats.org/officeDocument/2006/relationships/image" Target="../media/image58.png"/><Relationship Id="rId158" Type="http://schemas.openxmlformats.org/officeDocument/2006/relationships/image" Target="../media/image79.png"/><Relationship Id="rId323" Type="http://schemas.openxmlformats.org/officeDocument/2006/relationships/customXml" Target="../ink/ink161.xml"/><Relationship Id="rId20" Type="http://schemas.openxmlformats.org/officeDocument/2006/relationships/image" Target="../media/image10.png"/><Relationship Id="rId62" Type="http://schemas.openxmlformats.org/officeDocument/2006/relationships/image" Target="../media/image31.png"/><Relationship Id="rId365" Type="http://schemas.openxmlformats.org/officeDocument/2006/relationships/customXml" Target="../ink/ink182.xml"/><Relationship Id="rId225" Type="http://schemas.openxmlformats.org/officeDocument/2006/relationships/customXml" Target="../ink/ink112.xml"/><Relationship Id="rId267" Type="http://schemas.openxmlformats.org/officeDocument/2006/relationships/customXml" Target="../ink/ink133.xml"/><Relationship Id="rId432" Type="http://schemas.openxmlformats.org/officeDocument/2006/relationships/image" Target="../media/image216.png"/><Relationship Id="rId474" Type="http://schemas.openxmlformats.org/officeDocument/2006/relationships/image" Target="../media/image237.png"/><Relationship Id="rId127" Type="http://schemas.openxmlformats.org/officeDocument/2006/relationships/customXml" Target="../ink/ink63.xml"/><Relationship Id="rId10" Type="http://schemas.openxmlformats.org/officeDocument/2006/relationships/image" Target="../media/image5.png"/><Relationship Id="rId31" Type="http://schemas.openxmlformats.org/officeDocument/2006/relationships/customXml" Target="../ink/ink15.xml"/><Relationship Id="rId52" Type="http://schemas.openxmlformats.org/officeDocument/2006/relationships/image" Target="../media/image26.png"/><Relationship Id="rId73" Type="http://schemas.openxmlformats.org/officeDocument/2006/relationships/customXml" Target="../ink/ink36.xml"/><Relationship Id="rId94" Type="http://schemas.openxmlformats.org/officeDocument/2006/relationships/image" Target="../media/image47.png"/><Relationship Id="rId148" Type="http://schemas.openxmlformats.org/officeDocument/2006/relationships/image" Target="../media/image74.png"/><Relationship Id="rId169" Type="http://schemas.openxmlformats.org/officeDocument/2006/relationships/customXml" Target="../ink/ink84.xml"/><Relationship Id="rId334" Type="http://schemas.openxmlformats.org/officeDocument/2006/relationships/image" Target="../media/image167.png"/><Relationship Id="rId355" Type="http://schemas.openxmlformats.org/officeDocument/2006/relationships/customXml" Target="../ink/ink177.xml"/><Relationship Id="rId376" Type="http://schemas.openxmlformats.org/officeDocument/2006/relationships/image" Target="../media/image188.png"/><Relationship Id="rId397" Type="http://schemas.openxmlformats.org/officeDocument/2006/relationships/customXml" Target="../ink/ink198.xml"/><Relationship Id="rId4" Type="http://schemas.openxmlformats.org/officeDocument/2006/relationships/image" Target="../media/image2.png"/><Relationship Id="rId180" Type="http://schemas.openxmlformats.org/officeDocument/2006/relationships/image" Target="../media/image90.png"/><Relationship Id="rId215" Type="http://schemas.openxmlformats.org/officeDocument/2006/relationships/customXml" Target="../ink/ink107.xml"/><Relationship Id="rId236" Type="http://schemas.openxmlformats.org/officeDocument/2006/relationships/image" Target="../media/image118.png"/><Relationship Id="rId257" Type="http://schemas.openxmlformats.org/officeDocument/2006/relationships/customXml" Target="../ink/ink128.xml"/><Relationship Id="rId278" Type="http://schemas.openxmlformats.org/officeDocument/2006/relationships/image" Target="../media/image139.png"/><Relationship Id="rId401" Type="http://schemas.openxmlformats.org/officeDocument/2006/relationships/customXml" Target="../ink/ink200.xml"/><Relationship Id="rId422" Type="http://schemas.openxmlformats.org/officeDocument/2006/relationships/image" Target="../media/image211.png"/><Relationship Id="rId443" Type="http://schemas.openxmlformats.org/officeDocument/2006/relationships/customXml" Target="../ink/ink221.xml"/><Relationship Id="rId464" Type="http://schemas.openxmlformats.org/officeDocument/2006/relationships/image" Target="../media/image232.png"/><Relationship Id="rId303" Type="http://schemas.openxmlformats.org/officeDocument/2006/relationships/customXml" Target="../ink/ink151.xml"/><Relationship Id="rId485" Type="http://schemas.openxmlformats.org/officeDocument/2006/relationships/customXml" Target="../ink/ink242.xml"/><Relationship Id="rId42" Type="http://schemas.openxmlformats.org/officeDocument/2006/relationships/image" Target="../media/image21.png"/><Relationship Id="rId84" Type="http://schemas.openxmlformats.org/officeDocument/2006/relationships/image" Target="../media/image42.png"/><Relationship Id="rId138" Type="http://schemas.openxmlformats.org/officeDocument/2006/relationships/image" Target="../media/image69.png"/><Relationship Id="rId345" Type="http://schemas.openxmlformats.org/officeDocument/2006/relationships/customXml" Target="../ink/ink172.xml"/><Relationship Id="rId387" Type="http://schemas.openxmlformats.org/officeDocument/2006/relationships/customXml" Target="../ink/ink193.xml"/><Relationship Id="rId191" Type="http://schemas.openxmlformats.org/officeDocument/2006/relationships/customXml" Target="../ink/ink95.xml"/><Relationship Id="rId205" Type="http://schemas.openxmlformats.org/officeDocument/2006/relationships/customXml" Target="../ink/ink102.xml"/><Relationship Id="rId247" Type="http://schemas.openxmlformats.org/officeDocument/2006/relationships/customXml" Target="../ink/ink123.xml"/><Relationship Id="rId412" Type="http://schemas.openxmlformats.org/officeDocument/2006/relationships/image" Target="../media/image206.png"/><Relationship Id="rId107" Type="http://schemas.openxmlformats.org/officeDocument/2006/relationships/customXml" Target="../ink/ink53.xml"/><Relationship Id="rId289" Type="http://schemas.openxmlformats.org/officeDocument/2006/relationships/customXml" Target="../ink/ink144.xml"/><Relationship Id="rId454" Type="http://schemas.openxmlformats.org/officeDocument/2006/relationships/image" Target="../media/image227.png"/><Relationship Id="rId496" Type="http://schemas.openxmlformats.org/officeDocument/2006/relationships/image" Target="../media/image248.png"/><Relationship Id="rId11" Type="http://schemas.openxmlformats.org/officeDocument/2006/relationships/customXml" Target="../ink/ink5.xml"/><Relationship Id="rId53" Type="http://schemas.openxmlformats.org/officeDocument/2006/relationships/customXml" Target="../ink/ink26.xml"/><Relationship Id="rId149" Type="http://schemas.openxmlformats.org/officeDocument/2006/relationships/customXml" Target="../ink/ink74.xml"/><Relationship Id="rId314" Type="http://schemas.openxmlformats.org/officeDocument/2006/relationships/image" Target="../media/image157.png"/><Relationship Id="rId356" Type="http://schemas.openxmlformats.org/officeDocument/2006/relationships/image" Target="../media/image178.png"/><Relationship Id="rId398" Type="http://schemas.openxmlformats.org/officeDocument/2006/relationships/image" Target="../media/image199.png"/><Relationship Id="rId95" Type="http://schemas.openxmlformats.org/officeDocument/2006/relationships/customXml" Target="../ink/ink47.xml"/><Relationship Id="rId160" Type="http://schemas.openxmlformats.org/officeDocument/2006/relationships/image" Target="../media/image80.png"/><Relationship Id="rId216" Type="http://schemas.openxmlformats.org/officeDocument/2006/relationships/image" Target="../media/image108.png"/><Relationship Id="rId423" Type="http://schemas.openxmlformats.org/officeDocument/2006/relationships/customXml" Target="../ink/ink211.xml"/><Relationship Id="rId258" Type="http://schemas.openxmlformats.org/officeDocument/2006/relationships/image" Target="../media/image129.png"/><Relationship Id="rId465" Type="http://schemas.openxmlformats.org/officeDocument/2006/relationships/customXml" Target="../ink/ink232.xml"/><Relationship Id="rId22" Type="http://schemas.openxmlformats.org/officeDocument/2006/relationships/image" Target="../media/image11.png"/><Relationship Id="rId64" Type="http://schemas.openxmlformats.org/officeDocument/2006/relationships/image" Target="../media/image32.png"/><Relationship Id="rId118" Type="http://schemas.openxmlformats.org/officeDocument/2006/relationships/image" Target="../media/image59.png"/><Relationship Id="rId325" Type="http://schemas.openxmlformats.org/officeDocument/2006/relationships/customXml" Target="../ink/ink162.xml"/><Relationship Id="rId367" Type="http://schemas.openxmlformats.org/officeDocument/2006/relationships/customXml" Target="../ink/ink183.xml"/><Relationship Id="rId171" Type="http://schemas.openxmlformats.org/officeDocument/2006/relationships/customXml" Target="../ink/ink85.xml"/><Relationship Id="rId227" Type="http://schemas.openxmlformats.org/officeDocument/2006/relationships/customXml" Target="../ink/ink113.xml"/><Relationship Id="rId269" Type="http://schemas.openxmlformats.org/officeDocument/2006/relationships/customXml" Target="../ink/ink134.xml"/><Relationship Id="rId434" Type="http://schemas.openxmlformats.org/officeDocument/2006/relationships/image" Target="../media/image217.png"/><Relationship Id="rId476" Type="http://schemas.openxmlformats.org/officeDocument/2006/relationships/image" Target="../media/image238.png"/><Relationship Id="rId33" Type="http://schemas.openxmlformats.org/officeDocument/2006/relationships/customXml" Target="../ink/ink16.xml"/><Relationship Id="rId129" Type="http://schemas.openxmlformats.org/officeDocument/2006/relationships/customXml" Target="../ink/ink64.xml"/><Relationship Id="rId280" Type="http://schemas.openxmlformats.org/officeDocument/2006/relationships/image" Target="../media/image140.png"/><Relationship Id="rId336" Type="http://schemas.openxmlformats.org/officeDocument/2006/relationships/image" Target="../media/image168.png"/><Relationship Id="rId501" Type="http://schemas.openxmlformats.org/officeDocument/2006/relationships/customXml" Target="../ink/ink250.xml"/><Relationship Id="rId75" Type="http://schemas.openxmlformats.org/officeDocument/2006/relationships/customXml" Target="../ink/ink37.xml"/><Relationship Id="rId140" Type="http://schemas.openxmlformats.org/officeDocument/2006/relationships/image" Target="../media/image70.png"/><Relationship Id="rId182" Type="http://schemas.openxmlformats.org/officeDocument/2006/relationships/image" Target="../media/image91.png"/><Relationship Id="rId378" Type="http://schemas.openxmlformats.org/officeDocument/2006/relationships/image" Target="../media/image189.png"/><Relationship Id="rId403" Type="http://schemas.openxmlformats.org/officeDocument/2006/relationships/customXml" Target="../ink/ink201.xml"/><Relationship Id="rId6" Type="http://schemas.openxmlformats.org/officeDocument/2006/relationships/image" Target="../media/image3.png"/><Relationship Id="rId238" Type="http://schemas.openxmlformats.org/officeDocument/2006/relationships/image" Target="../media/image119.png"/><Relationship Id="rId445" Type="http://schemas.openxmlformats.org/officeDocument/2006/relationships/customXml" Target="../ink/ink222.xml"/><Relationship Id="rId487" Type="http://schemas.openxmlformats.org/officeDocument/2006/relationships/customXml" Target="../ink/ink243.xml"/><Relationship Id="rId291" Type="http://schemas.openxmlformats.org/officeDocument/2006/relationships/customXml" Target="../ink/ink145.xml"/><Relationship Id="rId305" Type="http://schemas.openxmlformats.org/officeDocument/2006/relationships/customXml" Target="../ink/ink152.xml"/><Relationship Id="rId347" Type="http://schemas.openxmlformats.org/officeDocument/2006/relationships/customXml" Target="../ink/ink173.xml"/><Relationship Id="rId44" Type="http://schemas.openxmlformats.org/officeDocument/2006/relationships/image" Target="../media/image22.png"/><Relationship Id="rId86" Type="http://schemas.openxmlformats.org/officeDocument/2006/relationships/image" Target="../media/image43.png"/><Relationship Id="rId151" Type="http://schemas.openxmlformats.org/officeDocument/2006/relationships/customXml" Target="../ink/ink75.xml"/><Relationship Id="rId389" Type="http://schemas.openxmlformats.org/officeDocument/2006/relationships/customXml" Target="../ink/ink194.xml"/><Relationship Id="rId193" Type="http://schemas.openxmlformats.org/officeDocument/2006/relationships/customXml" Target="../ink/ink96.xml"/><Relationship Id="rId207" Type="http://schemas.openxmlformats.org/officeDocument/2006/relationships/customXml" Target="../ink/ink103.xml"/><Relationship Id="rId249" Type="http://schemas.openxmlformats.org/officeDocument/2006/relationships/customXml" Target="../ink/ink124.xml"/><Relationship Id="rId414" Type="http://schemas.openxmlformats.org/officeDocument/2006/relationships/image" Target="../media/image207.png"/><Relationship Id="rId456" Type="http://schemas.openxmlformats.org/officeDocument/2006/relationships/image" Target="../media/image228.png"/><Relationship Id="rId498" Type="http://schemas.openxmlformats.org/officeDocument/2006/relationships/image" Target="../media/image249.png"/><Relationship Id="rId13" Type="http://schemas.openxmlformats.org/officeDocument/2006/relationships/customXml" Target="../ink/ink6.xml"/><Relationship Id="rId109" Type="http://schemas.openxmlformats.org/officeDocument/2006/relationships/customXml" Target="../ink/ink54.xml"/><Relationship Id="rId260" Type="http://schemas.openxmlformats.org/officeDocument/2006/relationships/image" Target="../media/image130.png"/><Relationship Id="rId316" Type="http://schemas.openxmlformats.org/officeDocument/2006/relationships/image" Target="../media/image158.png"/><Relationship Id="rId55" Type="http://schemas.openxmlformats.org/officeDocument/2006/relationships/customXml" Target="../ink/ink27.xml"/><Relationship Id="rId97" Type="http://schemas.openxmlformats.org/officeDocument/2006/relationships/customXml" Target="../ink/ink48.xml"/><Relationship Id="rId120" Type="http://schemas.openxmlformats.org/officeDocument/2006/relationships/image" Target="../media/image60.png"/><Relationship Id="rId358" Type="http://schemas.openxmlformats.org/officeDocument/2006/relationships/image" Target="../media/image179.png"/><Relationship Id="rId162" Type="http://schemas.openxmlformats.org/officeDocument/2006/relationships/image" Target="../media/image81.png"/><Relationship Id="rId218" Type="http://schemas.openxmlformats.org/officeDocument/2006/relationships/image" Target="../media/image109.png"/><Relationship Id="rId425" Type="http://schemas.openxmlformats.org/officeDocument/2006/relationships/customXml" Target="../ink/ink212.xml"/><Relationship Id="rId467" Type="http://schemas.openxmlformats.org/officeDocument/2006/relationships/customXml" Target="../ink/ink233.xml"/><Relationship Id="rId271" Type="http://schemas.openxmlformats.org/officeDocument/2006/relationships/customXml" Target="../ink/ink135.xml"/><Relationship Id="rId24" Type="http://schemas.openxmlformats.org/officeDocument/2006/relationships/image" Target="../media/image12.png"/><Relationship Id="rId66" Type="http://schemas.openxmlformats.org/officeDocument/2006/relationships/image" Target="../media/image33.png"/><Relationship Id="rId131" Type="http://schemas.openxmlformats.org/officeDocument/2006/relationships/customXml" Target="../ink/ink65.xml"/><Relationship Id="rId327" Type="http://schemas.openxmlformats.org/officeDocument/2006/relationships/customXml" Target="../ink/ink163.xml"/><Relationship Id="rId369" Type="http://schemas.openxmlformats.org/officeDocument/2006/relationships/customXml" Target="../ink/ink184.xml"/><Relationship Id="rId173" Type="http://schemas.openxmlformats.org/officeDocument/2006/relationships/customXml" Target="../ink/ink86.xml"/><Relationship Id="rId229" Type="http://schemas.openxmlformats.org/officeDocument/2006/relationships/customXml" Target="../ink/ink114.xml"/><Relationship Id="rId380" Type="http://schemas.openxmlformats.org/officeDocument/2006/relationships/image" Target="../media/image190.png"/><Relationship Id="rId436" Type="http://schemas.openxmlformats.org/officeDocument/2006/relationships/image" Target="../media/image218.png"/><Relationship Id="rId240" Type="http://schemas.openxmlformats.org/officeDocument/2006/relationships/image" Target="../media/image120.png"/><Relationship Id="rId478" Type="http://schemas.openxmlformats.org/officeDocument/2006/relationships/image" Target="../media/image239.png"/><Relationship Id="rId35" Type="http://schemas.openxmlformats.org/officeDocument/2006/relationships/customXml" Target="../ink/ink17.xml"/><Relationship Id="rId77" Type="http://schemas.openxmlformats.org/officeDocument/2006/relationships/customXml" Target="../ink/ink38.xml"/><Relationship Id="rId100" Type="http://schemas.openxmlformats.org/officeDocument/2006/relationships/image" Target="../media/image50.png"/><Relationship Id="rId282" Type="http://schemas.openxmlformats.org/officeDocument/2006/relationships/image" Target="../media/image141.png"/><Relationship Id="rId338" Type="http://schemas.openxmlformats.org/officeDocument/2006/relationships/image" Target="../media/image169.png"/><Relationship Id="rId8" Type="http://schemas.openxmlformats.org/officeDocument/2006/relationships/image" Target="../media/image4.png"/><Relationship Id="rId142" Type="http://schemas.openxmlformats.org/officeDocument/2006/relationships/image" Target="../media/image71.png"/><Relationship Id="rId184" Type="http://schemas.openxmlformats.org/officeDocument/2006/relationships/image" Target="../media/image92.png"/><Relationship Id="rId391" Type="http://schemas.openxmlformats.org/officeDocument/2006/relationships/customXml" Target="../ink/ink195.xml"/><Relationship Id="rId405" Type="http://schemas.openxmlformats.org/officeDocument/2006/relationships/customXml" Target="../ink/ink202.xml"/><Relationship Id="rId447" Type="http://schemas.openxmlformats.org/officeDocument/2006/relationships/customXml" Target="../ink/ink223.xml"/><Relationship Id="rId251" Type="http://schemas.openxmlformats.org/officeDocument/2006/relationships/customXml" Target="../ink/ink125.xml"/><Relationship Id="rId489" Type="http://schemas.openxmlformats.org/officeDocument/2006/relationships/customXml" Target="../ink/ink244.xml"/><Relationship Id="rId46" Type="http://schemas.openxmlformats.org/officeDocument/2006/relationships/image" Target="../media/image23.png"/><Relationship Id="rId293" Type="http://schemas.openxmlformats.org/officeDocument/2006/relationships/customXml" Target="../ink/ink146.xml"/><Relationship Id="rId307" Type="http://schemas.openxmlformats.org/officeDocument/2006/relationships/customXml" Target="../ink/ink153.xml"/><Relationship Id="rId349" Type="http://schemas.openxmlformats.org/officeDocument/2006/relationships/customXml" Target="../ink/ink174.xml"/><Relationship Id="rId88" Type="http://schemas.openxmlformats.org/officeDocument/2006/relationships/image" Target="../media/image44.png"/><Relationship Id="rId111" Type="http://schemas.openxmlformats.org/officeDocument/2006/relationships/customXml" Target="../ink/ink55.xml"/><Relationship Id="rId153" Type="http://schemas.openxmlformats.org/officeDocument/2006/relationships/customXml" Target="../ink/ink76.xml"/><Relationship Id="rId195" Type="http://schemas.openxmlformats.org/officeDocument/2006/relationships/customXml" Target="../ink/ink97.xml"/><Relationship Id="rId209" Type="http://schemas.openxmlformats.org/officeDocument/2006/relationships/customXml" Target="../ink/ink104.xml"/><Relationship Id="rId360" Type="http://schemas.openxmlformats.org/officeDocument/2006/relationships/image" Target="../media/image180.png"/><Relationship Id="rId416" Type="http://schemas.openxmlformats.org/officeDocument/2006/relationships/image" Target="../media/image208.png"/><Relationship Id="rId220" Type="http://schemas.openxmlformats.org/officeDocument/2006/relationships/image" Target="../media/image110.png"/><Relationship Id="rId458" Type="http://schemas.openxmlformats.org/officeDocument/2006/relationships/image" Target="../media/image229.png"/><Relationship Id="rId15" Type="http://schemas.openxmlformats.org/officeDocument/2006/relationships/customXml" Target="../ink/ink7.xml"/><Relationship Id="rId57" Type="http://schemas.openxmlformats.org/officeDocument/2006/relationships/customXml" Target="../ink/ink28.xml"/><Relationship Id="rId262" Type="http://schemas.openxmlformats.org/officeDocument/2006/relationships/image" Target="../media/image131.png"/><Relationship Id="rId318" Type="http://schemas.openxmlformats.org/officeDocument/2006/relationships/image" Target="../media/image159.png"/><Relationship Id="rId99" Type="http://schemas.openxmlformats.org/officeDocument/2006/relationships/customXml" Target="../ink/ink49.xml"/><Relationship Id="rId122" Type="http://schemas.openxmlformats.org/officeDocument/2006/relationships/image" Target="../media/image61.png"/><Relationship Id="rId164" Type="http://schemas.openxmlformats.org/officeDocument/2006/relationships/image" Target="../media/image82.png"/><Relationship Id="rId371" Type="http://schemas.openxmlformats.org/officeDocument/2006/relationships/customXml" Target="../ink/ink185.xml"/><Relationship Id="rId427" Type="http://schemas.openxmlformats.org/officeDocument/2006/relationships/customXml" Target="../ink/ink213.xml"/><Relationship Id="rId469" Type="http://schemas.openxmlformats.org/officeDocument/2006/relationships/customXml" Target="../ink/ink234.xml"/><Relationship Id="rId26" Type="http://schemas.openxmlformats.org/officeDocument/2006/relationships/image" Target="../media/image13.png"/><Relationship Id="rId231" Type="http://schemas.openxmlformats.org/officeDocument/2006/relationships/customXml" Target="../ink/ink115.xml"/><Relationship Id="rId273" Type="http://schemas.openxmlformats.org/officeDocument/2006/relationships/customXml" Target="../ink/ink136.xml"/><Relationship Id="rId329" Type="http://schemas.openxmlformats.org/officeDocument/2006/relationships/customXml" Target="../ink/ink164.xml"/><Relationship Id="rId480" Type="http://schemas.openxmlformats.org/officeDocument/2006/relationships/image" Target="../media/image240.png"/><Relationship Id="rId68" Type="http://schemas.openxmlformats.org/officeDocument/2006/relationships/image" Target="../media/image34.png"/><Relationship Id="rId133" Type="http://schemas.openxmlformats.org/officeDocument/2006/relationships/customXml" Target="../ink/ink66.xml"/><Relationship Id="rId175" Type="http://schemas.openxmlformats.org/officeDocument/2006/relationships/customXml" Target="../ink/ink87.xml"/><Relationship Id="rId340" Type="http://schemas.openxmlformats.org/officeDocument/2006/relationships/image" Target="../media/image170.png"/><Relationship Id="rId200" Type="http://schemas.openxmlformats.org/officeDocument/2006/relationships/image" Target="../media/image100.png"/><Relationship Id="rId382" Type="http://schemas.openxmlformats.org/officeDocument/2006/relationships/image" Target="../media/image191.png"/><Relationship Id="rId438" Type="http://schemas.openxmlformats.org/officeDocument/2006/relationships/image" Target="../media/image219.png"/><Relationship Id="rId242" Type="http://schemas.openxmlformats.org/officeDocument/2006/relationships/image" Target="../media/image121.png"/><Relationship Id="rId284" Type="http://schemas.openxmlformats.org/officeDocument/2006/relationships/image" Target="../media/image142.png"/><Relationship Id="rId491" Type="http://schemas.openxmlformats.org/officeDocument/2006/relationships/customXml" Target="../ink/ink245.xml"/><Relationship Id="rId37" Type="http://schemas.openxmlformats.org/officeDocument/2006/relationships/customXml" Target="../ink/ink18.xml"/><Relationship Id="rId79" Type="http://schemas.openxmlformats.org/officeDocument/2006/relationships/customXml" Target="../ink/ink39.xml"/><Relationship Id="rId102" Type="http://schemas.openxmlformats.org/officeDocument/2006/relationships/image" Target="../media/image51.png"/><Relationship Id="rId144" Type="http://schemas.openxmlformats.org/officeDocument/2006/relationships/image" Target="../media/image72.png"/><Relationship Id="rId90" Type="http://schemas.openxmlformats.org/officeDocument/2006/relationships/image" Target="../media/image45.png"/><Relationship Id="rId186" Type="http://schemas.openxmlformats.org/officeDocument/2006/relationships/image" Target="../media/image93.png"/><Relationship Id="rId351" Type="http://schemas.openxmlformats.org/officeDocument/2006/relationships/customXml" Target="../ink/ink175.xml"/><Relationship Id="rId393" Type="http://schemas.openxmlformats.org/officeDocument/2006/relationships/customXml" Target="../ink/ink196.xml"/><Relationship Id="rId407" Type="http://schemas.openxmlformats.org/officeDocument/2006/relationships/customXml" Target="../ink/ink203.xml"/><Relationship Id="rId449" Type="http://schemas.openxmlformats.org/officeDocument/2006/relationships/customXml" Target="../ink/ink224.xml"/><Relationship Id="rId211" Type="http://schemas.openxmlformats.org/officeDocument/2006/relationships/customXml" Target="../ink/ink105.xml"/><Relationship Id="rId253" Type="http://schemas.openxmlformats.org/officeDocument/2006/relationships/customXml" Target="../ink/ink126.xml"/><Relationship Id="rId295" Type="http://schemas.openxmlformats.org/officeDocument/2006/relationships/customXml" Target="../ink/ink147.xml"/><Relationship Id="rId309" Type="http://schemas.openxmlformats.org/officeDocument/2006/relationships/customXml" Target="../ink/ink154.xml"/><Relationship Id="rId460" Type="http://schemas.openxmlformats.org/officeDocument/2006/relationships/image" Target="../media/image230.png"/><Relationship Id="rId48" Type="http://schemas.openxmlformats.org/officeDocument/2006/relationships/image" Target="../media/image24.png"/><Relationship Id="rId113" Type="http://schemas.openxmlformats.org/officeDocument/2006/relationships/customXml" Target="../ink/ink56.xml"/><Relationship Id="rId320" Type="http://schemas.openxmlformats.org/officeDocument/2006/relationships/image" Target="../media/image160.png"/><Relationship Id="rId155" Type="http://schemas.openxmlformats.org/officeDocument/2006/relationships/customXml" Target="../ink/ink77.xml"/><Relationship Id="rId197" Type="http://schemas.openxmlformats.org/officeDocument/2006/relationships/customXml" Target="../ink/ink98.xml"/><Relationship Id="rId362" Type="http://schemas.openxmlformats.org/officeDocument/2006/relationships/image" Target="../media/image181.png"/><Relationship Id="rId418" Type="http://schemas.openxmlformats.org/officeDocument/2006/relationships/image" Target="../media/image209.png"/><Relationship Id="rId222" Type="http://schemas.openxmlformats.org/officeDocument/2006/relationships/image" Target="../media/image111.png"/><Relationship Id="rId264" Type="http://schemas.openxmlformats.org/officeDocument/2006/relationships/image" Target="../media/image132.png"/><Relationship Id="rId471" Type="http://schemas.openxmlformats.org/officeDocument/2006/relationships/customXml" Target="../ink/ink235.xml"/><Relationship Id="rId17" Type="http://schemas.openxmlformats.org/officeDocument/2006/relationships/customXml" Target="../ink/ink8.xml"/><Relationship Id="rId59" Type="http://schemas.openxmlformats.org/officeDocument/2006/relationships/customXml" Target="../ink/ink29.xml"/><Relationship Id="rId124" Type="http://schemas.openxmlformats.org/officeDocument/2006/relationships/image" Target="../media/image62.png"/><Relationship Id="rId70" Type="http://schemas.openxmlformats.org/officeDocument/2006/relationships/image" Target="../media/image35.png"/><Relationship Id="rId166" Type="http://schemas.openxmlformats.org/officeDocument/2006/relationships/image" Target="../media/image83.png"/><Relationship Id="rId331" Type="http://schemas.openxmlformats.org/officeDocument/2006/relationships/customXml" Target="../ink/ink165.xml"/><Relationship Id="rId373" Type="http://schemas.openxmlformats.org/officeDocument/2006/relationships/customXml" Target="../ink/ink186.xml"/><Relationship Id="rId429" Type="http://schemas.openxmlformats.org/officeDocument/2006/relationships/customXml" Target="../ink/ink214.xml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116.xml"/><Relationship Id="rId440" Type="http://schemas.openxmlformats.org/officeDocument/2006/relationships/image" Target="../media/image220.png"/><Relationship Id="rId28" Type="http://schemas.openxmlformats.org/officeDocument/2006/relationships/image" Target="../media/image14.png"/><Relationship Id="rId275" Type="http://schemas.openxmlformats.org/officeDocument/2006/relationships/customXml" Target="../ink/ink137.xml"/><Relationship Id="rId300" Type="http://schemas.openxmlformats.org/officeDocument/2006/relationships/image" Target="../media/image150.png"/><Relationship Id="rId482" Type="http://schemas.openxmlformats.org/officeDocument/2006/relationships/image" Target="../media/image241.png"/><Relationship Id="rId81" Type="http://schemas.openxmlformats.org/officeDocument/2006/relationships/customXml" Target="../ink/ink40.xml"/><Relationship Id="rId135" Type="http://schemas.openxmlformats.org/officeDocument/2006/relationships/customXml" Target="../ink/ink67.xml"/><Relationship Id="rId177" Type="http://schemas.openxmlformats.org/officeDocument/2006/relationships/customXml" Target="../ink/ink88.xml"/><Relationship Id="rId342" Type="http://schemas.openxmlformats.org/officeDocument/2006/relationships/image" Target="../media/image171.png"/><Relationship Id="rId384" Type="http://schemas.openxmlformats.org/officeDocument/2006/relationships/image" Target="../media/image192.png"/><Relationship Id="rId202" Type="http://schemas.openxmlformats.org/officeDocument/2006/relationships/image" Target="../media/image101.png"/><Relationship Id="rId244" Type="http://schemas.openxmlformats.org/officeDocument/2006/relationships/image" Target="../media/image122.png"/><Relationship Id="rId39" Type="http://schemas.openxmlformats.org/officeDocument/2006/relationships/customXml" Target="../ink/ink19.xml"/><Relationship Id="rId286" Type="http://schemas.openxmlformats.org/officeDocument/2006/relationships/image" Target="../media/image143.png"/><Relationship Id="rId451" Type="http://schemas.openxmlformats.org/officeDocument/2006/relationships/customXml" Target="../ink/ink225.xml"/><Relationship Id="rId493" Type="http://schemas.openxmlformats.org/officeDocument/2006/relationships/customXml" Target="../ink/ink246.xml"/><Relationship Id="rId50" Type="http://schemas.openxmlformats.org/officeDocument/2006/relationships/image" Target="../media/image25.png"/><Relationship Id="rId104" Type="http://schemas.openxmlformats.org/officeDocument/2006/relationships/image" Target="../media/image52.png"/><Relationship Id="rId146" Type="http://schemas.openxmlformats.org/officeDocument/2006/relationships/image" Target="../media/image73.png"/><Relationship Id="rId188" Type="http://schemas.openxmlformats.org/officeDocument/2006/relationships/image" Target="../media/image94.png"/><Relationship Id="rId311" Type="http://schemas.openxmlformats.org/officeDocument/2006/relationships/customXml" Target="../ink/ink155.xml"/><Relationship Id="rId353" Type="http://schemas.openxmlformats.org/officeDocument/2006/relationships/customXml" Target="../ink/ink176.xml"/><Relationship Id="rId395" Type="http://schemas.openxmlformats.org/officeDocument/2006/relationships/customXml" Target="../ink/ink197.xml"/><Relationship Id="rId409" Type="http://schemas.openxmlformats.org/officeDocument/2006/relationships/customXml" Target="../ink/ink204.xml"/><Relationship Id="rId92" Type="http://schemas.openxmlformats.org/officeDocument/2006/relationships/image" Target="../media/image46.png"/><Relationship Id="rId213" Type="http://schemas.openxmlformats.org/officeDocument/2006/relationships/customXml" Target="../ink/ink106.xml"/><Relationship Id="rId420" Type="http://schemas.openxmlformats.org/officeDocument/2006/relationships/image" Target="../media/image210.png"/><Relationship Id="rId255" Type="http://schemas.openxmlformats.org/officeDocument/2006/relationships/customXml" Target="../ink/ink127.xml"/><Relationship Id="rId297" Type="http://schemas.openxmlformats.org/officeDocument/2006/relationships/customXml" Target="../ink/ink148.xml"/><Relationship Id="rId462" Type="http://schemas.openxmlformats.org/officeDocument/2006/relationships/image" Target="../media/image231.png"/><Relationship Id="rId115" Type="http://schemas.openxmlformats.org/officeDocument/2006/relationships/customXml" Target="../ink/ink57.xml"/><Relationship Id="rId157" Type="http://schemas.openxmlformats.org/officeDocument/2006/relationships/customXml" Target="../ink/ink78.xml"/><Relationship Id="rId322" Type="http://schemas.openxmlformats.org/officeDocument/2006/relationships/image" Target="../media/image161.png"/><Relationship Id="rId364" Type="http://schemas.openxmlformats.org/officeDocument/2006/relationships/image" Target="../media/image182.png"/><Relationship Id="rId61" Type="http://schemas.openxmlformats.org/officeDocument/2006/relationships/customXml" Target="../ink/ink30.xml"/><Relationship Id="rId199" Type="http://schemas.openxmlformats.org/officeDocument/2006/relationships/customXml" Target="../ink/ink99.xml"/><Relationship Id="rId19" Type="http://schemas.openxmlformats.org/officeDocument/2006/relationships/customXml" Target="../ink/ink9.xml"/><Relationship Id="rId224" Type="http://schemas.openxmlformats.org/officeDocument/2006/relationships/image" Target="../media/image112.png"/><Relationship Id="rId266" Type="http://schemas.openxmlformats.org/officeDocument/2006/relationships/image" Target="../media/image133.png"/><Relationship Id="rId431" Type="http://schemas.openxmlformats.org/officeDocument/2006/relationships/customXml" Target="../ink/ink215.xml"/><Relationship Id="rId473" Type="http://schemas.openxmlformats.org/officeDocument/2006/relationships/customXml" Target="../ink/ink236.xml"/><Relationship Id="rId30" Type="http://schemas.openxmlformats.org/officeDocument/2006/relationships/image" Target="../media/image15.png"/><Relationship Id="rId126" Type="http://schemas.openxmlformats.org/officeDocument/2006/relationships/image" Target="../media/image63.png"/><Relationship Id="rId168" Type="http://schemas.openxmlformats.org/officeDocument/2006/relationships/image" Target="../media/image84.png"/><Relationship Id="rId333" Type="http://schemas.openxmlformats.org/officeDocument/2006/relationships/customXml" Target="../ink/ink166.xml"/><Relationship Id="rId72" Type="http://schemas.openxmlformats.org/officeDocument/2006/relationships/image" Target="../media/image36.png"/><Relationship Id="rId375" Type="http://schemas.openxmlformats.org/officeDocument/2006/relationships/customXml" Target="../ink/ink187.xml"/><Relationship Id="rId3" Type="http://schemas.openxmlformats.org/officeDocument/2006/relationships/customXml" Target="../ink/ink1.xml"/><Relationship Id="rId235" Type="http://schemas.openxmlformats.org/officeDocument/2006/relationships/customXml" Target="../ink/ink117.xml"/><Relationship Id="rId277" Type="http://schemas.openxmlformats.org/officeDocument/2006/relationships/customXml" Target="../ink/ink138.xml"/><Relationship Id="rId400" Type="http://schemas.openxmlformats.org/officeDocument/2006/relationships/image" Target="../media/image200.png"/><Relationship Id="rId442" Type="http://schemas.openxmlformats.org/officeDocument/2006/relationships/image" Target="../media/image221.png"/><Relationship Id="rId484" Type="http://schemas.openxmlformats.org/officeDocument/2006/relationships/image" Target="../media/image242.png"/><Relationship Id="rId137" Type="http://schemas.openxmlformats.org/officeDocument/2006/relationships/customXml" Target="../ink/ink68.xml"/><Relationship Id="rId302" Type="http://schemas.openxmlformats.org/officeDocument/2006/relationships/image" Target="../media/image151.png"/><Relationship Id="rId344" Type="http://schemas.openxmlformats.org/officeDocument/2006/relationships/image" Target="../media/image172.png"/><Relationship Id="rId41" Type="http://schemas.openxmlformats.org/officeDocument/2006/relationships/customXml" Target="../ink/ink20.xml"/><Relationship Id="rId83" Type="http://schemas.openxmlformats.org/officeDocument/2006/relationships/customXml" Target="../ink/ink41.xml"/><Relationship Id="rId179" Type="http://schemas.openxmlformats.org/officeDocument/2006/relationships/customXml" Target="../ink/ink89.xml"/><Relationship Id="rId386" Type="http://schemas.openxmlformats.org/officeDocument/2006/relationships/image" Target="../media/image193.png"/><Relationship Id="rId190" Type="http://schemas.openxmlformats.org/officeDocument/2006/relationships/image" Target="../media/image95.png"/><Relationship Id="rId204" Type="http://schemas.openxmlformats.org/officeDocument/2006/relationships/image" Target="../media/image102.png"/><Relationship Id="rId246" Type="http://schemas.openxmlformats.org/officeDocument/2006/relationships/image" Target="../media/image123.png"/><Relationship Id="rId288" Type="http://schemas.openxmlformats.org/officeDocument/2006/relationships/image" Target="../media/image144.png"/><Relationship Id="rId411" Type="http://schemas.openxmlformats.org/officeDocument/2006/relationships/customXml" Target="../ink/ink205.xml"/><Relationship Id="rId453" Type="http://schemas.openxmlformats.org/officeDocument/2006/relationships/customXml" Target="../ink/ink226.xml"/><Relationship Id="rId106" Type="http://schemas.openxmlformats.org/officeDocument/2006/relationships/image" Target="../media/image53.png"/><Relationship Id="rId313" Type="http://schemas.openxmlformats.org/officeDocument/2006/relationships/customXml" Target="../ink/ink156.xml"/><Relationship Id="rId495" Type="http://schemas.openxmlformats.org/officeDocument/2006/relationships/customXml" Target="../ink/ink247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52.xml"/><Relationship Id="rId299" Type="http://schemas.openxmlformats.org/officeDocument/2006/relationships/customXml" Target="../ink/ink2243.xml"/><Relationship Id="rId21" Type="http://schemas.openxmlformats.org/officeDocument/2006/relationships/customXml" Target="../ink/ink2104.xml"/><Relationship Id="rId63" Type="http://schemas.openxmlformats.org/officeDocument/2006/relationships/customXml" Target="../ink/ink2125.xml"/><Relationship Id="rId159" Type="http://schemas.openxmlformats.org/officeDocument/2006/relationships/customXml" Target="../ink/ink2173.xml"/><Relationship Id="rId170" Type="http://schemas.openxmlformats.org/officeDocument/2006/relationships/image" Target="../media/image1914.png"/><Relationship Id="rId226" Type="http://schemas.openxmlformats.org/officeDocument/2006/relationships/image" Target="../media/image1942.png"/><Relationship Id="rId268" Type="http://schemas.openxmlformats.org/officeDocument/2006/relationships/image" Target="../media/image1963.png"/><Relationship Id="rId32" Type="http://schemas.openxmlformats.org/officeDocument/2006/relationships/image" Target="../media/image1846.png"/><Relationship Id="rId74" Type="http://schemas.openxmlformats.org/officeDocument/2006/relationships/image" Target="../media/image1866.png"/><Relationship Id="rId128" Type="http://schemas.openxmlformats.org/officeDocument/2006/relationships/image" Target="../media/image1893.png"/><Relationship Id="rId5" Type="http://schemas.openxmlformats.org/officeDocument/2006/relationships/customXml" Target="../ink/ink2096.xml"/><Relationship Id="rId181" Type="http://schemas.openxmlformats.org/officeDocument/2006/relationships/customXml" Target="../ink/ink2184.xml"/><Relationship Id="rId237" Type="http://schemas.openxmlformats.org/officeDocument/2006/relationships/customXml" Target="../ink/ink2212.xml"/><Relationship Id="rId279" Type="http://schemas.openxmlformats.org/officeDocument/2006/relationships/customXml" Target="../ink/ink2233.xml"/><Relationship Id="rId43" Type="http://schemas.openxmlformats.org/officeDocument/2006/relationships/customXml" Target="../ink/ink2115.xml"/><Relationship Id="rId139" Type="http://schemas.openxmlformats.org/officeDocument/2006/relationships/customXml" Target="../ink/ink2163.xml"/><Relationship Id="rId290" Type="http://schemas.openxmlformats.org/officeDocument/2006/relationships/image" Target="../media/image1974.png"/><Relationship Id="rId304" Type="http://schemas.openxmlformats.org/officeDocument/2006/relationships/image" Target="../media/image1981.png"/><Relationship Id="rId85" Type="http://schemas.openxmlformats.org/officeDocument/2006/relationships/customXml" Target="../ink/ink2136.xml"/><Relationship Id="rId150" Type="http://schemas.openxmlformats.org/officeDocument/2006/relationships/image" Target="../media/image1904.png"/><Relationship Id="rId192" Type="http://schemas.openxmlformats.org/officeDocument/2006/relationships/image" Target="../media/image1925.png"/><Relationship Id="rId206" Type="http://schemas.openxmlformats.org/officeDocument/2006/relationships/image" Target="../media/image1932.png"/><Relationship Id="rId248" Type="http://schemas.openxmlformats.org/officeDocument/2006/relationships/image" Target="../media/image1953.png"/><Relationship Id="rId12" Type="http://schemas.openxmlformats.org/officeDocument/2006/relationships/image" Target="../media/image1836.png"/><Relationship Id="rId108" Type="http://schemas.openxmlformats.org/officeDocument/2006/relationships/image" Target="../media/image1883.png"/><Relationship Id="rId54" Type="http://schemas.openxmlformats.org/officeDocument/2006/relationships/image" Target="../media/image1857.png"/><Relationship Id="rId96" Type="http://schemas.openxmlformats.org/officeDocument/2006/relationships/image" Target="../media/image1877.png"/><Relationship Id="rId161" Type="http://schemas.openxmlformats.org/officeDocument/2006/relationships/customXml" Target="../ink/ink2174.xml"/><Relationship Id="rId217" Type="http://schemas.openxmlformats.org/officeDocument/2006/relationships/customXml" Target="../ink/ink2202.xml"/><Relationship Id="rId259" Type="http://schemas.openxmlformats.org/officeDocument/2006/relationships/customXml" Target="../ink/ink2223.xml"/><Relationship Id="rId23" Type="http://schemas.openxmlformats.org/officeDocument/2006/relationships/customXml" Target="../ink/ink2105.xml"/><Relationship Id="rId119" Type="http://schemas.openxmlformats.org/officeDocument/2006/relationships/customXml" Target="../ink/ink2153.xml"/><Relationship Id="rId270" Type="http://schemas.openxmlformats.org/officeDocument/2006/relationships/image" Target="../media/image1964.png"/><Relationship Id="rId65" Type="http://schemas.openxmlformats.org/officeDocument/2006/relationships/customXml" Target="../ink/ink2126.xml"/><Relationship Id="rId130" Type="http://schemas.openxmlformats.org/officeDocument/2006/relationships/image" Target="../media/image1894.png"/><Relationship Id="rId172" Type="http://schemas.openxmlformats.org/officeDocument/2006/relationships/image" Target="../media/image1915.png"/><Relationship Id="rId193" Type="http://schemas.openxmlformats.org/officeDocument/2006/relationships/customXml" Target="../ink/ink2190.xml"/><Relationship Id="rId207" Type="http://schemas.openxmlformats.org/officeDocument/2006/relationships/customXml" Target="../ink/ink2197.xml"/><Relationship Id="rId228" Type="http://schemas.openxmlformats.org/officeDocument/2006/relationships/image" Target="../media/image1943.png"/><Relationship Id="rId249" Type="http://schemas.openxmlformats.org/officeDocument/2006/relationships/customXml" Target="../ink/ink2218.xml"/><Relationship Id="rId13" Type="http://schemas.openxmlformats.org/officeDocument/2006/relationships/customXml" Target="../ink/ink2100.xml"/><Relationship Id="rId109" Type="http://schemas.openxmlformats.org/officeDocument/2006/relationships/customXml" Target="../ink/ink2148.xml"/><Relationship Id="rId260" Type="http://schemas.openxmlformats.org/officeDocument/2006/relationships/image" Target="../media/image1959.png"/><Relationship Id="rId281" Type="http://schemas.openxmlformats.org/officeDocument/2006/relationships/customXml" Target="../ink/ink2234.xml"/><Relationship Id="rId34" Type="http://schemas.openxmlformats.org/officeDocument/2006/relationships/image" Target="../media/image1847.png"/><Relationship Id="rId55" Type="http://schemas.openxmlformats.org/officeDocument/2006/relationships/customXml" Target="../ink/ink2121.xml"/><Relationship Id="rId76" Type="http://schemas.openxmlformats.org/officeDocument/2006/relationships/image" Target="../media/image1867.png"/><Relationship Id="rId97" Type="http://schemas.openxmlformats.org/officeDocument/2006/relationships/customXml" Target="../ink/ink2142.xml"/><Relationship Id="rId120" Type="http://schemas.openxmlformats.org/officeDocument/2006/relationships/image" Target="../media/image1889.png"/><Relationship Id="rId141" Type="http://schemas.openxmlformats.org/officeDocument/2006/relationships/customXml" Target="../ink/ink2164.xml"/><Relationship Id="rId7" Type="http://schemas.openxmlformats.org/officeDocument/2006/relationships/customXml" Target="../ink/ink2097.xml"/><Relationship Id="rId162" Type="http://schemas.openxmlformats.org/officeDocument/2006/relationships/image" Target="../media/image1910.png"/><Relationship Id="rId183" Type="http://schemas.openxmlformats.org/officeDocument/2006/relationships/customXml" Target="../ink/ink2185.xml"/><Relationship Id="rId218" Type="http://schemas.openxmlformats.org/officeDocument/2006/relationships/image" Target="../media/image1938.png"/><Relationship Id="rId239" Type="http://schemas.openxmlformats.org/officeDocument/2006/relationships/customXml" Target="../ink/ink2213.xml"/><Relationship Id="rId250" Type="http://schemas.openxmlformats.org/officeDocument/2006/relationships/image" Target="../media/image1954.png"/><Relationship Id="rId271" Type="http://schemas.openxmlformats.org/officeDocument/2006/relationships/customXml" Target="../ink/ink2229.xml"/><Relationship Id="rId292" Type="http://schemas.openxmlformats.org/officeDocument/2006/relationships/image" Target="../media/image1975.png"/><Relationship Id="rId306" Type="http://schemas.openxmlformats.org/officeDocument/2006/relationships/image" Target="../media/image1982.png"/><Relationship Id="rId24" Type="http://schemas.openxmlformats.org/officeDocument/2006/relationships/image" Target="../media/image1842.png"/><Relationship Id="rId45" Type="http://schemas.openxmlformats.org/officeDocument/2006/relationships/customXml" Target="../ink/ink2116.xml"/><Relationship Id="rId66" Type="http://schemas.openxmlformats.org/officeDocument/2006/relationships/image" Target="../media/image1862.png"/><Relationship Id="rId87" Type="http://schemas.openxmlformats.org/officeDocument/2006/relationships/customXml" Target="../ink/ink2137.xml"/><Relationship Id="rId110" Type="http://schemas.openxmlformats.org/officeDocument/2006/relationships/image" Target="../media/image1884.png"/><Relationship Id="rId131" Type="http://schemas.openxmlformats.org/officeDocument/2006/relationships/customXml" Target="../ink/ink2159.xml"/><Relationship Id="rId152" Type="http://schemas.openxmlformats.org/officeDocument/2006/relationships/image" Target="../media/image1905.png"/><Relationship Id="rId173" Type="http://schemas.openxmlformats.org/officeDocument/2006/relationships/customXml" Target="../ink/ink2180.xml"/><Relationship Id="rId194" Type="http://schemas.openxmlformats.org/officeDocument/2006/relationships/image" Target="../media/image1926.png"/><Relationship Id="rId208" Type="http://schemas.openxmlformats.org/officeDocument/2006/relationships/image" Target="../media/image1933.png"/><Relationship Id="rId229" Type="http://schemas.openxmlformats.org/officeDocument/2006/relationships/customXml" Target="../ink/ink2208.xml"/><Relationship Id="rId240" Type="http://schemas.openxmlformats.org/officeDocument/2006/relationships/image" Target="../media/image1949.png"/><Relationship Id="rId261" Type="http://schemas.openxmlformats.org/officeDocument/2006/relationships/customXml" Target="../ink/ink2224.xml"/><Relationship Id="rId14" Type="http://schemas.openxmlformats.org/officeDocument/2006/relationships/image" Target="../media/image1837.png"/><Relationship Id="rId35" Type="http://schemas.openxmlformats.org/officeDocument/2006/relationships/customXml" Target="../ink/ink2111.xml"/><Relationship Id="rId56" Type="http://schemas.openxmlformats.org/officeDocument/2006/relationships/image" Target="../media/image1858.png"/><Relationship Id="rId77" Type="http://schemas.openxmlformats.org/officeDocument/2006/relationships/customXml" Target="../ink/ink2132.xml"/><Relationship Id="rId100" Type="http://schemas.openxmlformats.org/officeDocument/2006/relationships/image" Target="../media/image1879.png"/><Relationship Id="rId282" Type="http://schemas.openxmlformats.org/officeDocument/2006/relationships/image" Target="../media/image1970.png"/><Relationship Id="rId8" Type="http://schemas.openxmlformats.org/officeDocument/2006/relationships/image" Target="../media/image1834.png"/><Relationship Id="rId98" Type="http://schemas.openxmlformats.org/officeDocument/2006/relationships/image" Target="../media/image1878.png"/><Relationship Id="rId121" Type="http://schemas.openxmlformats.org/officeDocument/2006/relationships/customXml" Target="../ink/ink2154.xml"/><Relationship Id="rId142" Type="http://schemas.openxmlformats.org/officeDocument/2006/relationships/image" Target="../media/image1900.png"/><Relationship Id="rId163" Type="http://schemas.openxmlformats.org/officeDocument/2006/relationships/customXml" Target="../ink/ink2175.xml"/><Relationship Id="rId184" Type="http://schemas.openxmlformats.org/officeDocument/2006/relationships/image" Target="../media/image1921.png"/><Relationship Id="rId219" Type="http://schemas.openxmlformats.org/officeDocument/2006/relationships/customXml" Target="../ink/ink2203.xml"/><Relationship Id="rId230" Type="http://schemas.openxmlformats.org/officeDocument/2006/relationships/image" Target="../media/image1944.png"/><Relationship Id="rId251" Type="http://schemas.openxmlformats.org/officeDocument/2006/relationships/customXml" Target="../ink/ink2219.xml"/><Relationship Id="rId25" Type="http://schemas.openxmlformats.org/officeDocument/2006/relationships/customXml" Target="../ink/ink2106.xml"/><Relationship Id="rId46" Type="http://schemas.openxmlformats.org/officeDocument/2006/relationships/image" Target="../media/image1853.png"/><Relationship Id="rId67" Type="http://schemas.openxmlformats.org/officeDocument/2006/relationships/customXml" Target="../ink/ink2127.xml"/><Relationship Id="rId272" Type="http://schemas.openxmlformats.org/officeDocument/2006/relationships/image" Target="../media/image1965.png"/><Relationship Id="rId293" Type="http://schemas.openxmlformats.org/officeDocument/2006/relationships/customXml" Target="../ink/ink2240.xml"/><Relationship Id="rId307" Type="http://schemas.openxmlformats.org/officeDocument/2006/relationships/customXml" Target="../ink/ink2247.xml"/><Relationship Id="rId88" Type="http://schemas.openxmlformats.org/officeDocument/2006/relationships/image" Target="../media/image1873.png"/><Relationship Id="rId111" Type="http://schemas.openxmlformats.org/officeDocument/2006/relationships/customXml" Target="../ink/ink2149.xml"/><Relationship Id="rId132" Type="http://schemas.openxmlformats.org/officeDocument/2006/relationships/image" Target="../media/image1895.png"/><Relationship Id="rId153" Type="http://schemas.openxmlformats.org/officeDocument/2006/relationships/customXml" Target="../ink/ink2170.xml"/><Relationship Id="rId174" Type="http://schemas.openxmlformats.org/officeDocument/2006/relationships/image" Target="../media/image1916.png"/><Relationship Id="rId195" Type="http://schemas.openxmlformats.org/officeDocument/2006/relationships/customXml" Target="../ink/ink2191.xml"/><Relationship Id="rId209" Type="http://schemas.openxmlformats.org/officeDocument/2006/relationships/customXml" Target="../ink/ink2198.xml"/><Relationship Id="rId220" Type="http://schemas.openxmlformats.org/officeDocument/2006/relationships/image" Target="../media/image1939.png"/><Relationship Id="rId241" Type="http://schemas.openxmlformats.org/officeDocument/2006/relationships/customXml" Target="../ink/ink2214.xml"/><Relationship Id="rId15" Type="http://schemas.openxmlformats.org/officeDocument/2006/relationships/customXml" Target="../ink/ink2101.xml"/><Relationship Id="rId36" Type="http://schemas.openxmlformats.org/officeDocument/2006/relationships/image" Target="../media/image1848.png"/><Relationship Id="rId57" Type="http://schemas.openxmlformats.org/officeDocument/2006/relationships/customXml" Target="../ink/ink2122.xml"/><Relationship Id="rId262" Type="http://schemas.openxmlformats.org/officeDocument/2006/relationships/image" Target="../media/image1960.png"/><Relationship Id="rId283" Type="http://schemas.openxmlformats.org/officeDocument/2006/relationships/customXml" Target="../ink/ink2235.xml"/><Relationship Id="rId78" Type="http://schemas.openxmlformats.org/officeDocument/2006/relationships/image" Target="../media/image1868.png"/><Relationship Id="rId99" Type="http://schemas.openxmlformats.org/officeDocument/2006/relationships/customXml" Target="../ink/ink2143.xml"/><Relationship Id="rId101" Type="http://schemas.openxmlformats.org/officeDocument/2006/relationships/customXml" Target="../ink/ink2144.xml"/><Relationship Id="rId122" Type="http://schemas.openxmlformats.org/officeDocument/2006/relationships/image" Target="../media/image1890.png"/><Relationship Id="rId143" Type="http://schemas.openxmlformats.org/officeDocument/2006/relationships/customXml" Target="../ink/ink2165.xml"/><Relationship Id="rId164" Type="http://schemas.openxmlformats.org/officeDocument/2006/relationships/image" Target="../media/image1911.png"/><Relationship Id="rId185" Type="http://schemas.openxmlformats.org/officeDocument/2006/relationships/customXml" Target="../ink/ink2186.xml"/><Relationship Id="rId9" Type="http://schemas.openxmlformats.org/officeDocument/2006/relationships/customXml" Target="../ink/ink2098.xml"/><Relationship Id="rId210" Type="http://schemas.openxmlformats.org/officeDocument/2006/relationships/image" Target="../media/image1934.png"/><Relationship Id="rId26" Type="http://schemas.openxmlformats.org/officeDocument/2006/relationships/image" Target="../media/image1843.png"/><Relationship Id="rId231" Type="http://schemas.openxmlformats.org/officeDocument/2006/relationships/customXml" Target="../ink/ink2209.xml"/><Relationship Id="rId252" Type="http://schemas.openxmlformats.org/officeDocument/2006/relationships/image" Target="../media/image1955.png"/><Relationship Id="rId273" Type="http://schemas.openxmlformats.org/officeDocument/2006/relationships/customXml" Target="../ink/ink2230.xml"/><Relationship Id="rId294" Type="http://schemas.openxmlformats.org/officeDocument/2006/relationships/image" Target="../media/image1976.png"/><Relationship Id="rId308" Type="http://schemas.openxmlformats.org/officeDocument/2006/relationships/image" Target="../media/image1983.png"/><Relationship Id="rId47" Type="http://schemas.openxmlformats.org/officeDocument/2006/relationships/customXml" Target="../ink/ink2117.xml"/><Relationship Id="rId68" Type="http://schemas.openxmlformats.org/officeDocument/2006/relationships/image" Target="../media/image1863.png"/><Relationship Id="rId89" Type="http://schemas.openxmlformats.org/officeDocument/2006/relationships/customXml" Target="../ink/ink2138.xml"/><Relationship Id="rId112" Type="http://schemas.openxmlformats.org/officeDocument/2006/relationships/image" Target="../media/image1885.png"/><Relationship Id="rId133" Type="http://schemas.openxmlformats.org/officeDocument/2006/relationships/customXml" Target="../ink/ink2160.xml"/><Relationship Id="rId154" Type="http://schemas.openxmlformats.org/officeDocument/2006/relationships/image" Target="../media/image1906.png"/><Relationship Id="rId175" Type="http://schemas.openxmlformats.org/officeDocument/2006/relationships/customXml" Target="../ink/ink2181.xml"/><Relationship Id="rId196" Type="http://schemas.openxmlformats.org/officeDocument/2006/relationships/image" Target="../media/image1927.png"/><Relationship Id="rId200" Type="http://schemas.openxmlformats.org/officeDocument/2006/relationships/image" Target="../media/image1929.png"/><Relationship Id="rId16" Type="http://schemas.openxmlformats.org/officeDocument/2006/relationships/image" Target="../media/image1838.png"/><Relationship Id="rId221" Type="http://schemas.openxmlformats.org/officeDocument/2006/relationships/customXml" Target="../ink/ink2204.xml"/><Relationship Id="rId242" Type="http://schemas.openxmlformats.org/officeDocument/2006/relationships/image" Target="../media/image1950.png"/><Relationship Id="rId263" Type="http://schemas.openxmlformats.org/officeDocument/2006/relationships/customXml" Target="../ink/ink2225.xml"/><Relationship Id="rId284" Type="http://schemas.openxmlformats.org/officeDocument/2006/relationships/image" Target="../media/image1971.png"/><Relationship Id="rId37" Type="http://schemas.openxmlformats.org/officeDocument/2006/relationships/customXml" Target="../ink/ink2112.xml"/><Relationship Id="rId58" Type="http://schemas.openxmlformats.org/officeDocument/2006/relationships/image" Target="../media/image179.png"/><Relationship Id="rId79" Type="http://schemas.openxmlformats.org/officeDocument/2006/relationships/customXml" Target="../ink/ink2133.xml"/><Relationship Id="rId102" Type="http://schemas.openxmlformats.org/officeDocument/2006/relationships/image" Target="../media/image1880.png"/><Relationship Id="rId123" Type="http://schemas.openxmlformats.org/officeDocument/2006/relationships/customXml" Target="../ink/ink2155.xml"/><Relationship Id="rId144" Type="http://schemas.openxmlformats.org/officeDocument/2006/relationships/image" Target="../media/image1901.png"/><Relationship Id="rId90" Type="http://schemas.openxmlformats.org/officeDocument/2006/relationships/image" Target="../media/image1874.png"/><Relationship Id="rId165" Type="http://schemas.openxmlformats.org/officeDocument/2006/relationships/customXml" Target="../ink/ink2176.xml"/><Relationship Id="rId186" Type="http://schemas.openxmlformats.org/officeDocument/2006/relationships/image" Target="../media/image1922.png"/><Relationship Id="rId211" Type="http://schemas.openxmlformats.org/officeDocument/2006/relationships/customXml" Target="../ink/ink2199.xml"/><Relationship Id="rId232" Type="http://schemas.openxmlformats.org/officeDocument/2006/relationships/image" Target="../media/image1945.png"/><Relationship Id="rId253" Type="http://schemas.openxmlformats.org/officeDocument/2006/relationships/customXml" Target="../ink/ink2220.xml"/><Relationship Id="rId274" Type="http://schemas.openxmlformats.org/officeDocument/2006/relationships/image" Target="../media/image1966.png"/><Relationship Id="rId295" Type="http://schemas.openxmlformats.org/officeDocument/2006/relationships/customXml" Target="../ink/ink2241.xml"/><Relationship Id="rId309" Type="http://schemas.openxmlformats.org/officeDocument/2006/relationships/customXml" Target="../ink/ink2248.xml"/><Relationship Id="rId27" Type="http://schemas.openxmlformats.org/officeDocument/2006/relationships/customXml" Target="../ink/ink2107.xml"/><Relationship Id="rId48" Type="http://schemas.openxmlformats.org/officeDocument/2006/relationships/image" Target="../media/image1854.png"/><Relationship Id="rId69" Type="http://schemas.openxmlformats.org/officeDocument/2006/relationships/customXml" Target="../ink/ink2128.xml"/><Relationship Id="rId113" Type="http://schemas.openxmlformats.org/officeDocument/2006/relationships/customXml" Target="../ink/ink2150.xml"/><Relationship Id="rId134" Type="http://schemas.openxmlformats.org/officeDocument/2006/relationships/image" Target="../media/image1896.png"/><Relationship Id="rId80" Type="http://schemas.openxmlformats.org/officeDocument/2006/relationships/image" Target="../media/image1869.png"/><Relationship Id="rId155" Type="http://schemas.openxmlformats.org/officeDocument/2006/relationships/customXml" Target="../ink/ink2171.xml"/><Relationship Id="rId176" Type="http://schemas.openxmlformats.org/officeDocument/2006/relationships/image" Target="../media/image1917.png"/><Relationship Id="rId197" Type="http://schemas.openxmlformats.org/officeDocument/2006/relationships/customXml" Target="../ink/ink2192.xml"/><Relationship Id="rId201" Type="http://schemas.openxmlformats.org/officeDocument/2006/relationships/customXml" Target="../ink/ink2194.xml"/><Relationship Id="rId222" Type="http://schemas.openxmlformats.org/officeDocument/2006/relationships/image" Target="../media/image1940.png"/><Relationship Id="rId243" Type="http://schemas.openxmlformats.org/officeDocument/2006/relationships/customXml" Target="../ink/ink2215.xml"/><Relationship Id="rId264" Type="http://schemas.openxmlformats.org/officeDocument/2006/relationships/image" Target="../media/image1961.png"/><Relationship Id="rId285" Type="http://schemas.openxmlformats.org/officeDocument/2006/relationships/customXml" Target="../ink/ink2236.xml"/><Relationship Id="rId17" Type="http://schemas.openxmlformats.org/officeDocument/2006/relationships/customXml" Target="../ink/ink2102.xml"/><Relationship Id="rId38" Type="http://schemas.openxmlformats.org/officeDocument/2006/relationships/image" Target="../media/image1849.png"/><Relationship Id="rId59" Type="http://schemas.openxmlformats.org/officeDocument/2006/relationships/customXml" Target="../ink/ink2123.xml"/><Relationship Id="rId103" Type="http://schemas.openxmlformats.org/officeDocument/2006/relationships/customXml" Target="../ink/ink2145.xml"/><Relationship Id="rId124" Type="http://schemas.openxmlformats.org/officeDocument/2006/relationships/image" Target="../media/image1891.png"/><Relationship Id="rId310" Type="http://schemas.openxmlformats.org/officeDocument/2006/relationships/image" Target="../media/image1984.png"/><Relationship Id="rId70" Type="http://schemas.openxmlformats.org/officeDocument/2006/relationships/image" Target="../media/image1864.png"/><Relationship Id="rId91" Type="http://schemas.openxmlformats.org/officeDocument/2006/relationships/customXml" Target="../ink/ink2139.xml"/><Relationship Id="rId145" Type="http://schemas.openxmlformats.org/officeDocument/2006/relationships/customXml" Target="../ink/ink2166.xml"/><Relationship Id="rId166" Type="http://schemas.openxmlformats.org/officeDocument/2006/relationships/image" Target="../media/image1912.png"/><Relationship Id="rId187" Type="http://schemas.openxmlformats.org/officeDocument/2006/relationships/customXml" Target="../ink/ink2187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935.png"/><Relationship Id="rId233" Type="http://schemas.openxmlformats.org/officeDocument/2006/relationships/customXml" Target="../ink/ink2210.xml"/><Relationship Id="rId254" Type="http://schemas.openxmlformats.org/officeDocument/2006/relationships/image" Target="../media/image1956.png"/><Relationship Id="rId28" Type="http://schemas.openxmlformats.org/officeDocument/2006/relationships/image" Target="../media/image1844.png"/><Relationship Id="rId49" Type="http://schemas.openxmlformats.org/officeDocument/2006/relationships/customXml" Target="../ink/ink2118.xml"/><Relationship Id="rId114" Type="http://schemas.openxmlformats.org/officeDocument/2006/relationships/image" Target="../media/image1886.png"/><Relationship Id="rId275" Type="http://schemas.openxmlformats.org/officeDocument/2006/relationships/customXml" Target="../ink/ink2231.xml"/><Relationship Id="rId296" Type="http://schemas.openxmlformats.org/officeDocument/2006/relationships/image" Target="../media/image1977.png"/><Relationship Id="rId300" Type="http://schemas.openxmlformats.org/officeDocument/2006/relationships/image" Target="../media/image1979.png"/><Relationship Id="rId60" Type="http://schemas.openxmlformats.org/officeDocument/2006/relationships/image" Target="../media/image1859.png"/><Relationship Id="rId81" Type="http://schemas.openxmlformats.org/officeDocument/2006/relationships/customXml" Target="../ink/ink2134.xml"/><Relationship Id="rId135" Type="http://schemas.openxmlformats.org/officeDocument/2006/relationships/customXml" Target="../ink/ink2161.xml"/><Relationship Id="rId156" Type="http://schemas.openxmlformats.org/officeDocument/2006/relationships/image" Target="../media/image1907.png"/><Relationship Id="rId177" Type="http://schemas.openxmlformats.org/officeDocument/2006/relationships/customXml" Target="../ink/ink2182.xml"/><Relationship Id="rId198" Type="http://schemas.openxmlformats.org/officeDocument/2006/relationships/image" Target="../media/image1928.png"/><Relationship Id="rId202" Type="http://schemas.openxmlformats.org/officeDocument/2006/relationships/image" Target="../media/image1930.png"/><Relationship Id="rId223" Type="http://schemas.openxmlformats.org/officeDocument/2006/relationships/customXml" Target="../ink/ink2205.xml"/><Relationship Id="rId244" Type="http://schemas.openxmlformats.org/officeDocument/2006/relationships/image" Target="../media/image1951.png"/><Relationship Id="rId18" Type="http://schemas.openxmlformats.org/officeDocument/2006/relationships/image" Target="../media/image1839.png"/><Relationship Id="rId39" Type="http://schemas.openxmlformats.org/officeDocument/2006/relationships/customXml" Target="../ink/ink2113.xml"/><Relationship Id="rId265" Type="http://schemas.openxmlformats.org/officeDocument/2006/relationships/customXml" Target="../ink/ink2226.xml"/><Relationship Id="rId286" Type="http://schemas.openxmlformats.org/officeDocument/2006/relationships/image" Target="../media/image1972.png"/><Relationship Id="rId50" Type="http://schemas.openxmlformats.org/officeDocument/2006/relationships/image" Target="../media/image1855.png"/><Relationship Id="rId104" Type="http://schemas.openxmlformats.org/officeDocument/2006/relationships/image" Target="../media/image1881.png"/><Relationship Id="rId125" Type="http://schemas.openxmlformats.org/officeDocument/2006/relationships/customXml" Target="../ink/ink2156.xml"/><Relationship Id="rId146" Type="http://schemas.openxmlformats.org/officeDocument/2006/relationships/image" Target="../media/image1902.png"/><Relationship Id="rId167" Type="http://schemas.openxmlformats.org/officeDocument/2006/relationships/customXml" Target="../ink/ink2177.xml"/><Relationship Id="rId188" Type="http://schemas.openxmlformats.org/officeDocument/2006/relationships/image" Target="../media/image1923.png"/><Relationship Id="rId311" Type="http://schemas.openxmlformats.org/officeDocument/2006/relationships/customXml" Target="../ink/ink2249.xml"/><Relationship Id="rId71" Type="http://schemas.openxmlformats.org/officeDocument/2006/relationships/customXml" Target="../ink/ink2129.xml"/><Relationship Id="rId92" Type="http://schemas.openxmlformats.org/officeDocument/2006/relationships/image" Target="../media/image1875.png"/><Relationship Id="rId213" Type="http://schemas.openxmlformats.org/officeDocument/2006/relationships/customXml" Target="../ink/ink2200.xml"/><Relationship Id="rId234" Type="http://schemas.openxmlformats.org/officeDocument/2006/relationships/image" Target="../media/image1946.png"/><Relationship Id="rId2" Type="http://schemas.openxmlformats.org/officeDocument/2006/relationships/image" Target="../media/image1603.png"/><Relationship Id="rId29" Type="http://schemas.openxmlformats.org/officeDocument/2006/relationships/customXml" Target="../ink/ink2108.xml"/><Relationship Id="rId255" Type="http://schemas.openxmlformats.org/officeDocument/2006/relationships/customXml" Target="../ink/ink2221.xml"/><Relationship Id="rId276" Type="http://schemas.openxmlformats.org/officeDocument/2006/relationships/image" Target="../media/image1967.png"/><Relationship Id="rId297" Type="http://schemas.openxmlformats.org/officeDocument/2006/relationships/customXml" Target="../ink/ink2242.xml"/><Relationship Id="rId40" Type="http://schemas.openxmlformats.org/officeDocument/2006/relationships/image" Target="../media/image1850.png"/><Relationship Id="rId115" Type="http://schemas.openxmlformats.org/officeDocument/2006/relationships/customXml" Target="../ink/ink2151.xml"/><Relationship Id="rId136" Type="http://schemas.openxmlformats.org/officeDocument/2006/relationships/image" Target="../media/image1897.png"/><Relationship Id="rId157" Type="http://schemas.openxmlformats.org/officeDocument/2006/relationships/customXml" Target="../ink/ink2172.xml"/><Relationship Id="rId178" Type="http://schemas.openxmlformats.org/officeDocument/2006/relationships/image" Target="../media/image1918.png"/><Relationship Id="rId301" Type="http://schemas.openxmlformats.org/officeDocument/2006/relationships/customXml" Target="../ink/ink2244.xml"/><Relationship Id="rId61" Type="http://schemas.openxmlformats.org/officeDocument/2006/relationships/customXml" Target="../ink/ink2124.xml"/><Relationship Id="rId82" Type="http://schemas.openxmlformats.org/officeDocument/2006/relationships/image" Target="../media/image1870.png"/><Relationship Id="rId199" Type="http://schemas.openxmlformats.org/officeDocument/2006/relationships/customXml" Target="../ink/ink2193.xml"/><Relationship Id="rId203" Type="http://schemas.openxmlformats.org/officeDocument/2006/relationships/customXml" Target="../ink/ink2195.xml"/><Relationship Id="rId19" Type="http://schemas.openxmlformats.org/officeDocument/2006/relationships/customXml" Target="../ink/ink2103.xml"/><Relationship Id="rId224" Type="http://schemas.openxmlformats.org/officeDocument/2006/relationships/image" Target="../media/image1941.png"/><Relationship Id="rId245" Type="http://schemas.openxmlformats.org/officeDocument/2006/relationships/customXml" Target="../ink/ink2216.xml"/><Relationship Id="rId266" Type="http://schemas.openxmlformats.org/officeDocument/2006/relationships/image" Target="../media/image1962.png"/><Relationship Id="rId287" Type="http://schemas.openxmlformats.org/officeDocument/2006/relationships/customXml" Target="../ink/ink2237.xml"/><Relationship Id="rId30" Type="http://schemas.openxmlformats.org/officeDocument/2006/relationships/image" Target="../media/image1845.png"/><Relationship Id="rId105" Type="http://schemas.openxmlformats.org/officeDocument/2006/relationships/customXml" Target="../ink/ink2146.xml"/><Relationship Id="rId126" Type="http://schemas.openxmlformats.org/officeDocument/2006/relationships/image" Target="../media/image1892.png"/><Relationship Id="rId147" Type="http://schemas.openxmlformats.org/officeDocument/2006/relationships/customXml" Target="../ink/ink2167.xml"/><Relationship Id="rId168" Type="http://schemas.openxmlformats.org/officeDocument/2006/relationships/image" Target="../media/image1913.png"/><Relationship Id="rId312" Type="http://schemas.openxmlformats.org/officeDocument/2006/relationships/image" Target="../media/image1985.png"/><Relationship Id="rId51" Type="http://schemas.openxmlformats.org/officeDocument/2006/relationships/customXml" Target="../ink/ink2119.xml"/><Relationship Id="rId72" Type="http://schemas.openxmlformats.org/officeDocument/2006/relationships/image" Target="../media/image1865.png"/><Relationship Id="rId93" Type="http://schemas.openxmlformats.org/officeDocument/2006/relationships/customXml" Target="../ink/ink2140.xml"/><Relationship Id="rId189" Type="http://schemas.openxmlformats.org/officeDocument/2006/relationships/customXml" Target="../ink/ink2188.xml"/><Relationship Id="rId3" Type="http://schemas.openxmlformats.org/officeDocument/2006/relationships/customXml" Target="../ink/ink2095.xml"/><Relationship Id="rId214" Type="http://schemas.openxmlformats.org/officeDocument/2006/relationships/image" Target="../media/image1936.png"/><Relationship Id="rId235" Type="http://schemas.openxmlformats.org/officeDocument/2006/relationships/customXml" Target="../ink/ink2211.xml"/><Relationship Id="rId256" Type="http://schemas.openxmlformats.org/officeDocument/2006/relationships/image" Target="../media/image1957.png"/><Relationship Id="rId277" Type="http://schemas.openxmlformats.org/officeDocument/2006/relationships/customXml" Target="../ink/ink2232.xml"/><Relationship Id="rId298" Type="http://schemas.openxmlformats.org/officeDocument/2006/relationships/image" Target="../media/image1978.png"/><Relationship Id="rId116" Type="http://schemas.openxmlformats.org/officeDocument/2006/relationships/image" Target="../media/image1887.png"/><Relationship Id="rId137" Type="http://schemas.openxmlformats.org/officeDocument/2006/relationships/customXml" Target="../ink/ink2162.xml"/><Relationship Id="rId158" Type="http://schemas.openxmlformats.org/officeDocument/2006/relationships/image" Target="../media/image1908.png"/><Relationship Id="rId302" Type="http://schemas.openxmlformats.org/officeDocument/2006/relationships/image" Target="../media/image1980.png"/><Relationship Id="rId20" Type="http://schemas.openxmlformats.org/officeDocument/2006/relationships/image" Target="../media/image1840.png"/><Relationship Id="rId41" Type="http://schemas.openxmlformats.org/officeDocument/2006/relationships/customXml" Target="../ink/ink2114.xml"/><Relationship Id="rId62" Type="http://schemas.openxmlformats.org/officeDocument/2006/relationships/image" Target="../media/image1860.png"/><Relationship Id="rId83" Type="http://schemas.openxmlformats.org/officeDocument/2006/relationships/customXml" Target="../ink/ink2135.xml"/><Relationship Id="rId179" Type="http://schemas.openxmlformats.org/officeDocument/2006/relationships/customXml" Target="../ink/ink2183.xml"/><Relationship Id="rId190" Type="http://schemas.openxmlformats.org/officeDocument/2006/relationships/image" Target="../media/image1924.png"/><Relationship Id="rId204" Type="http://schemas.openxmlformats.org/officeDocument/2006/relationships/image" Target="../media/image1931.png"/><Relationship Id="rId225" Type="http://schemas.openxmlformats.org/officeDocument/2006/relationships/customXml" Target="../ink/ink2206.xml"/><Relationship Id="rId246" Type="http://schemas.openxmlformats.org/officeDocument/2006/relationships/image" Target="../media/image1952.png"/><Relationship Id="rId267" Type="http://schemas.openxmlformats.org/officeDocument/2006/relationships/customXml" Target="../ink/ink2227.xml"/><Relationship Id="rId288" Type="http://schemas.openxmlformats.org/officeDocument/2006/relationships/image" Target="../media/image1973.png"/><Relationship Id="rId106" Type="http://schemas.openxmlformats.org/officeDocument/2006/relationships/image" Target="../media/image1882.png"/><Relationship Id="rId127" Type="http://schemas.openxmlformats.org/officeDocument/2006/relationships/customXml" Target="../ink/ink2157.xml"/><Relationship Id="rId313" Type="http://schemas.openxmlformats.org/officeDocument/2006/relationships/customXml" Target="../ink/ink2250.xml"/><Relationship Id="rId10" Type="http://schemas.openxmlformats.org/officeDocument/2006/relationships/image" Target="../media/image1835.png"/><Relationship Id="rId31" Type="http://schemas.openxmlformats.org/officeDocument/2006/relationships/customXml" Target="../ink/ink2109.xml"/><Relationship Id="rId52" Type="http://schemas.openxmlformats.org/officeDocument/2006/relationships/image" Target="../media/image1856.png"/><Relationship Id="rId73" Type="http://schemas.openxmlformats.org/officeDocument/2006/relationships/customXml" Target="../ink/ink2130.xml"/><Relationship Id="rId94" Type="http://schemas.openxmlformats.org/officeDocument/2006/relationships/image" Target="../media/image1876.png"/><Relationship Id="rId148" Type="http://schemas.openxmlformats.org/officeDocument/2006/relationships/image" Target="../media/image1903.png"/><Relationship Id="rId169" Type="http://schemas.openxmlformats.org/officeDocument/2006/relationships/customXml" Target="../ink/ink2178.xml"/><Relationship Id="rId4" Type="http://schemas.openxmlformats.org/officeDocument/2006/relationships/image" Target="../media/image1832.png"/><Relationship Id="rId180" Type="http://schemas.openxmlformats.org/officeDocument/2006/relationships/image" Target="../media/image1919.png"/><Relationship Id="rId215" Type="http://schemas.openxmlformats.org/officeDocument/2006/relationships/customXml" Target="../ink/ink2201.xml"/><Relationship Id="rId236" Type="http://schemas.openxmlformats.org/officeDocument/2006/relationships/image" Target="../media/image1947.png"/><Relationship Id="rId257" Type="http://schemas.openxmlformats.org/officeDocument/2006/relationships/customXml" Target="../ink/ink2222.xml"/><Relationship Id="rId278" Type="http://schemas.openxmlformats.org/officeDocument/2006/relationships/image" Target="../media/image1968.png"/><Relationship Id="rId303" Type="http://schemas.openxmlformats.org/officeDocument/2006/relationships/customXml" Target="../ink/ink2245.xml"/><Relationship Id="rId42" Type="http://schemas.openxmlformats.org/officeDocument/2006/relationships/image" Target="../media/image1851.png"/><Relationship Id="rId84" Type="http://schemas.openxmlformats.org/officeDocument/2006/relationships/image" Target="../media/image1871.png"/><Relationship Id="rId138" Type="http://schemas.openxmlformats.org/officeDocument/2006/relationships/image" Target="../media/image1898.png"/><Relationship Id="rId191" Type="http://schemas.openxmlformats.org/officeDocument/2006/relationships/customXml" Target="../ink/ink2189.xml"/><Relationship Id="rId205" Type="http://schemas.openxmlformats.org/officeDocument/2006/relationships/customXml" Target="../ink/ink2196.xml"/><Relationship Id="rId247" Type="http://schemas.openxmlformats.org/officeDocument/2006/relationships/customXml" Target="../ink/ink2217.xml"/><Relationship Id="rId107" Type="http://schemas.openxmlformats.org/officeDocument/2006/relationships/customXml" Target="../ink/ink2147.xml"/><Relationship Id="rId289" Type="http://schemas.openxmlformats.org/officeDocument/2006/relationships/customXml" Target="../ink/ink2238.xml"/><Relationship Id="rId11" Type="http://schemas.openxmlformats.org/officeDocument/2006/relationships/customXml" Target="../ink/ink2099.xml"/><Relationship Id="rId53" Type="http://schemas.openxmlformats.org/officeDocument/2006/relationships/customXml" Target="../ink/ink2120.xml"/><Relationship Id="rId149" Type="http://schemas.openxmlformats.org/officeDocument/2006/relationships/customXml" Target="../ink/ink2168.xml"/><Relationship Id="rId314" Type="http://schemas.openxmlformats.org/officeDocument/2006/relationships/image" Target="../media/image1986.png"/><Relationship Id="rId95" Type="http://schemas.openxmlformats.org/officeDocument/2006/relationships/customXml" Target="../ink/ink2141.xml"/><Relationship Id="rId160" Type="http://schemas.openxmlformats.org/officeDocument/2006/relationships/image" Target="../media/image1909.png"/><Relationship Id="rId216" Type="http://schemas.openxmlformats.org/officeDocument/2006/relationships/image" Target="../media/image1937.png"/><Relationship Id="rId258" Type="http://schemas.openxmlformats.org/officeDocument/2006/relationships/image" Target="../media/image1958.png"/><Relationship Id="rId22" Type="http://schemas.openxmlformats.org/officeDocument/2006/relationships/image" Target="../media/image1841.png"/><Relationship Id="rId64" Type="http://schemas.openxmlformats.org/officeDocument/2006/relationships/image" Target="../media/image1861.png"/><Relationship Id="rId118" Type="http://schemas.openxmlformats.org/officeDocument/2006/relationships/image" Target="../media/image1888.png"/><Relationship Id="rId171" Type="http://schemas.openxmlformats.org/officeDocument/2006/relationships/customXml" Target="../ink/ink2179.xml"/><Relationship Id="rId227" Type="http://schemas.openxmlformats.org/officeDocument/2006/relationships/customXml" Target="../ink/ink2207.xml"/><Relationship Id="rId269" Type="http://schemas.openxmlformats.org/officeDocument/2006/relationships/customXml" Target="../ink/ink2228.xml"/><Relationship Id="rId33" Type="http://schemas.openxmlformats.org/officeDocument/2006/relationships/customXml" Target="../ink/ink2110.xml"/><Relationship Id="rId129" Type="http://schemas.openxmlformats.org/officeDocument/2006/relationships/customXml" Target="../ink/ink2158.xml"/><Relationship Id="rId280" Type="http://schemas.openxmlformats.org/officeDocument/2006/relationships/image" Target="../media/image1969.png"/><Relationship Id="rId75" Type="http://schemas.openxmlformats.org/officeDocument/2006/relationships/customXml" Target="../ink/ink2131.xml"/><Relationship Id="rId140" Type="http://schemas.openxmlformats.org/officeDocument/2006/relationships/image" Target="../media/image1899.png"/><Relationship Id="rId182" Type="http://schemas.openxmlformats.org/officeDocument/2006/relationships/image" Target="../media/image1920.png"/><Relationship Id="rId6" Type="http://schemas.openxmlformats.org/officeDocument/2006/relationships/image" Target="../media/image1833.png"/><Relationship Id="rId238" Type="http://schemas.openxmlformats.org/officeDocument/2006/relationships/image" Target="../media/image1948.png"/><Relationship Id="rId291" Type="http://schemas.openxmlformats.org/officeDocument/2006/relationships/customXml" Target="../ink/ink2239.xml"/><Relationship Id="rId305" Type="http://schemas.openxmlformats.org/officeDocument/2006/relationships/customXml" Target="../ink/ink2246.xml"/><Relationship Id="rId44" Type="http://schemas.openxmlformats.org/officeDocument/2006/relationships/image" Target="../media/image1852.png"/><Relationship Id="rId86" Type="http://schemas.openxmlformats.org/officeDocument/2006/relationships/image" Target="../media/image1872.png"/><Relationship Id="rId151" Type="http://schemas.openxmlformats.org/officeDocument/2006/relationships/customXml" Target="../ink/ink2169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308.xml"/><Relationship Id="rId299" Type="http://schemas.openxmlformats.org/officeDocument/2006/relationships/image" Target="../media/image2134.png"/><Relationship Id="rId21" Type="http://schemas.openxmlformats.org/officeDocument/2006/relationships/customXml" Target="../ink/ink2260.xml"/><Relationship Id="rId63" Type="http://schemas.openxmlformats.org/officeDocument/2006/relationships/customXml" Target="../ink/ink2281.xml"/><Relationship Id="rId159" Type="http://schemas.openxmlformats.org/officeDocument/2006/relationships/customXml" Target="../ink/ink2329.xml"/><Relationship Id="rId324" Type="http://schemas.openxmlformats.org/officeDocument/2006/relationships/image" Target="../media/image2146.png"/><Relationship Id="rId366" Type="http://schemas.openxmlformats.org/officeDocument/2006/relationships/image" Target="../media/image2167.png"/><Relationship Id="rId170" Type="http://schemas.openxmlformats.org/officeDocument/2006/relationships/image" Target="../media/image2070.png"/><Relationship Id="rId226" Type="http://schemas.openxmlformats.org/officeDocument/2006/relationships/image" Target="../media/image2098.png"/><Relationship Id="rId433" Type="http://schemas.openxmlformats.org/officeDocument/2006/relationships/customXml" Target="../ink/ink2467.xml"/><Relationship Id="rId268" Type="http://schemas.openxmlformats.org/officeDocument/2006/relationships/image" Target="../media/image2119.png"/><Relationship Id="rId475" Type="http://schemas.openxmlformats.org/officeDocument/2006/relationships/customXml" Target="../ink/ink2488.xml"/><Relationship Id="rId32" Type="http://schemas.openxmlformats.org/officeDocument/2006/relationships/image" Target="../media/image2001.png"/><Relationship Id="rId74" Type="http://schemas.openxmlformats.org/officeDocument/2006/relationships/image" Target="../media/image2022.png"/><Relationship Id="rId128" Type="http://schemas.openxmlformats.org/officeDocument/2006/relationships/image" Target="../media/image2049.png"/><Relationship Id="rId335" Type="http://schemas.openxmlformats.org/officeDocument/2006/relationships/customXml" Target="../ink/ink2418.xml"/><Relationship Id="rId377" Type="http://schemas.openxmlformats.org/officeDocument/2006/relationships/customXml" Target="../ink/ink2439.xml"/><Relationship Id="rId5" Type="http://schemas.openxmlformats.org/officeDocument/2006/relationships/customXml" Target="../ink/ink2252.xml"/><Relationship Id="rId181" Type="http://schemas.openxmlformats.org/officeDocument/2006/relationships/customXml" Target="../ink/ink2340.xml"/><Relationship Id="rId237" Type="http://schemas.openxmlformats.org/officeDocument/2006/relationships/customXml" Target="../ink/ink2368.xml"/><Relationship Id="rId402" Type="http://schemas.openxmlformats.org/officeDocument/2006/relationships/image" Target="../media/image2185.png"/><Relationship Id="rId279" Type="http://schemas.openxmlformats.org/officeDocument/2006/relationships/image" Target="../media/image2124.png"/><Relationship Id="rId444" Type="http://schemas.openxmlformats.org/officeDocument/2006/relationships/image" Target="../media/image2206.png"/><Relationship Id="rId43" Type="http://schemas.openxmlformats.org/officeDocument/2006/relationships/customXml" Target="../ink/ink2271.xml"/><Relationship Id="rId139" Type="http://schemas.openxmlformats.org/officeDocument/2006/relationships/customXml" Target="../ink/ink2319.xml"/><Relationship Id="rId290" Type="http://schemas.openxmlformats.org/officeDocument/2006/relationships/customXml" Target="../ink/ink2395.xml"/><Relationship Id="rId304" Type="http://schemas.openxmlformats.org/officeDocument/2006/relationships/image" Target="../media/image2136.png"/><Relationship Id="rId346" Type="http://schemas.openxmlformats.org/officeDocument/2006/relationships/image" Target="../media/image2157.png"/><Relationship Id="rId388" Type="http://schemas.openxmlformats.org/officeDocument/2006/relationships/image" Target="../media/image2178.png"/><Relationship Id="rId85" Type="http://schemas.openxmlformats.org/officeDocument/2006/relationships/customXml" Target="../ink/ink2292.xml"/><Relationship Id="rId150" Type="http://schemas.openxmlformats.org/officeDocument/2006/relationships/image" Target="../media/image2060.png"/><Relationship Id="rId192" Type="http://schemas.openxmlformats.org/officeDocument/2006/relationships/image" Target="../media/image2081.png"/><Relationship Id="rId206" Type="http://schemas.openxmlformats.org/officeDocument/2006/relationships/image" Target="../media/image2088.png"/><Relationship Id="rId413" Type="http://schemas.openxmlformats.org/officeDocument/2006/relationships/customXml" Target="../ink/ink2457.xml"/><Relationship Id="rId248" Type="http://schemas.openxmlformats.org/officeDocument/2006/relationships/image" Target="../media/image2109.png"/><Relationship Id="rId455" Type="http://schemas.openxmlformats.org/officeDocument/2006/relationships/customXml" Target="../ink/ink2478.xml"/><Relationship Id="rId12" Type="http://schemas.openxmlformats.org/officeDocument/2006/relationships/image" Target="../media/image1991.png"/><Relationship Id="rId108" Type="http://schemas.openxmlformats.org/officeDocument/2006/relationships/image" Target="../media/image2039.png"/><Relationship Id="rId315" Type="http://schemas.openxmlformats.org/officeDocument/2006/relationships/customXml" Target="../ink/ink2408.xml"/><Relationship Id="rId357" Type="http://schemas.openxmlformats.org/officeDocument/2006/relationships/customXml" Target="../ink/ink2429.xml"/><Relationship Id="rId54" Type="http://schemas.openxmlformats.org/officeDocument/2006/relationships/image" Target="../media/image2012.png"/><Relationship Id="rId96" Type="http://schemas.openxmlformats.org/officeDocument/2006/relationships/image" Target="../media/image2033.png"/><Relationship Id="rId161" Type="http://schemas.openxmlformats.org/officeDocument/2006/relationships/customXml" Target="../ink/ink2330.xml"/><Relationship Id="rId217" Type="http://schemas.openxmlformats.org/officeDocument/2006/relationships/customXml" Target="../ink/ink2358.xml"/><Relationship Id="rId399" Type="http://schemas.openxmlformats.org/officeDocument/2006/relationships/customXml" Target="../ink/ink2450.xml"/><Relationship Id="rId259" Type="http://schemas.openxmlformats.org/officeDocument/2006/relationships/customXml" Target="../ink/ink2379.xml"/><Relationship Id="rId424" Type="http://schemas.openxmlformats.org/officeDocument/2006/relationships/image" Target="../media/image2196.png"/><Relationship Id="rId466" Type="http://schemas.openxmlformats.org/officeDocument/2006/relationships/image" Target="../media/image2217.png"/><Relationship Id="rId23" Type="http://schemas.openxmlformats.org/officeDocument/2006/relationships/customXml" Target="../ink/ink2261.xml"/><Relationship Id="rId119" Type="http://schemas.openxmlformats.org/officeDocument/2006/relationships/customXml" Target="../ink/ink2309.xml"/><Relationship Id="rId270" Type="http://schemas.openxmlformats.org/officeDocument/2006/relationships/image" Target="../media/image2120.png"/><Relationship Id="rId326" Type="http://schemas.openxmlformats.org/officeDocument/2006/relationships/image" Target="../media/image2147.png"/><Relationship Id="rId65" Type="http://schemas.openxmlformats.org/officeDocument/2006/relationships/customXml" Target="../ink/ink2282.xml"/><Relationship Id="rId130" Type="http://schemas.openxmlformats.org/officeDocument/2006/relationships/image" Target="../media/image2050.png"/><Relationship Id="rId368" Type="http://schemas.openxmlformats.org/officeDocument/2006/relationships/image" Target="../media/image2168.png"/><Relationship Id="rId172" Type="http://schemas.openxmlformats.org/officeDocument/2006/relationships/image" Target="../media/image2071.png"/><Relationship Id="rId228" Type="http://schemas.openxmlformats.org/officeDocument/2006/relationships/image" Target="../media/image2099.png"/><Relationship Id="rId435" Type="http://schemas.openxmlformats.org/officeDocument/2006/relationships/customXml" Target="../ink/ink2468.xml"/><Relationship Id="rId477" Type="http://schemas.openxmlformats.org/officeDocument/2006/relationships/customXml" Target="../ink/ink2489.xml"/><Relationship Id="rId281" Type="http://schemas.openxmlformats.org/officeDocument/2006/relationships/image" Target="../media/image2125.png"/><Relationship Id="rId337" Type="http://schemas.openxmlformats.org/officeDocument/2006/relationships/customXml" Target="../ink/ink2419.xml"/><Relationship Id="rId34" Type="http://schemas.openxmlformats.org/officeDocument/2006/relationships/image" Target="../media/image2002.png"/><Relationship Id="rId76" Type="http://schemas.openxmlformats.org/officeDocument/2006/relationships/image" Target="../media/image2023.png"/><Relationship Id="rId141" Type="http://schemas.openxmlformats.org/officeDocument/2006/relationships/customXml" Target="../ink/ink2320.xml"/><Relationship Id="rId379" Type="http://schemas.openxmlformats.org/officeDocument/2006/relationships/customXml" Target="../ink/ink2440.xml"/><Relationship Id="rId7" Type="http://schemas.openxmlformats.org/officeDocument/2006/relationships/customXml" Target="../ink/ink2253.xml"/><Relationship Id="rId183" Type="http://schemas.openxmlformats.org/officeDocument/2006/relationships/customXml" Target="../ink/ink2341.xml"/><Relationship Id="rId239" Type="http://schemas.openxmlformats.org/officeDocument/2006/relationships/customXml" Target="../ink/ink2369.xml"/><Relationship Id="rId390" Type="http://schemas.openxmlformats.org/officeDocument/2006/relationships/image" Target="../media/image2179.png"/><Relationship Id="rId404" Type="http://schemas.openxmlformats.org/officeDocument/2006/relationships/image" Target="../media/image2186.png"/><Relationship Id="rId446" Type="http://schemas.openxmlformats.org/officeDocument/2006/relationships/image" Target="../media/image2207.png"/><Relationship Id="rId250" Type="http://schemas.openxmlformats.org/officeDocument/2006/relationships/image" Target="../media/image2110.png"/><Relationship Id="rId292" Type="http://schemas.openxmlformats.org/officeDocument/2006/relationships/customXml" Target="../ink/ink2396.xml"/><Relationship Id="rId306" Type="http://schemas.openxmlformats.org/officeDocument/2006/relationships/image" Target="../media/image2137.png"/><Relationship Id="rId45" Type="http://schemas.openxmlformats.org/officeDocument/2006/relationships/customXml" Target="../ink/ink2272.xml"/><Relationship Id="rId87" Type="http://schemas.openxmlformats.org/officeDocument/2006/relationships/customXml" Target="../ink/ink2293.xml"/><Relationship Id="rId110" Type="http://schemas.openxmlformats.org/officeDocument/2006/relationships/image" Target="../media/image2040.png"/><Relationship Id="rId348" Type="http://schemas.openxmlformats.org/officeDocument/2006/relationships/image" Target="../media/image2158.png"/><Relationship Id="rId152" Type="http://schemas.openxmlformats.org/officeDocument/2006/relationships/image" Target="../media/image2061.png"/><Relationship Id="rId194" Type="http://schemas.openxmlformats.org/officeDocument/2006/relationships/image" Target="../media/image2082.png"/><Relationship Id="rId208" Type="http://schemas.openxmlformats.org/officeDocument/2006/relationships/image" Target="../media/image2089.png"/><Relationship Id="rId415" Type="http://schemas.openxmlformats.org/officeDocument/2006/relationships/customXml" Target="../ink/ink2458.xml"/><Relationship Id="rId457" Type="http://schemas.openxmlformats.org/officeDocument/2006/relationships/customXml" Target="../ink/ink2479.xml"/><Relationship Id="rId261" Type="http://schemas.openxmlformats.org/officeDocument/2006/relationships/customXml" Target="../ink/ink2380.xml"/><Relationship Id="rId14" Type="http://schemas.openxmlformats.org/officeDocument/2006/relationships/image" Target="../media/image1992.png"/><Relationship Id="rId56" Type="http://schemas.openxmlformats.org/officeDocument/2006/relationships/image" Target="../media/image2013.png"/><Relationship Id="rId317" Type="http://schemas.openxmlformats.org/officeDocument/2006/relationships/customXml" Target="../ink/ink2409.xml"/><Relationship Id="rId359" Type="http://schemas.openxmlformats.org/officeDocument/2006/relationships/customXml" Target="../ink/ink2430.xml"/><Relationship Id="rId98" Type="http://schemas.openxmlformats.org/officeDocument/2006/relationships/image" Target="../media/image2034.png"/><Relationship Id="rId121" Type="http://schemas.openxmlformats.org/officeDocument/2006/relationships/customXml" Target="../ink/ink2310.xml"/><Relationship Id="rId163" Type="http://schemas.openxmlformats.org/officeDocument/2006/relationships/customXml" Target="../ink/ink2331.xml"/><Relationship Id="rId219" Type="http://schemas.openxmlformats.org/officeDocument/2006/relationships/customXml" Target="../ink/ink2359.xml"/><Relationship Id="rId370" Type="http://schemas.openxmlformats.org/officeDocument/2006/relationships/image" Target="../media/image2169.png"/><Relationship Id="rId426" Type="http://schemas.openxmlformats.org/officeDocument/2006/relationships/image" Target="../media/image2197.png"/><Relationship Id="rId230" Type="http://schemas.openxmlformats.org/officeDocument/2006/relationships/image" Target="../media/image2100.png"/><Relationship Id="rId468" Type="http://schemas.openxmlformats.org/officeDocument/2006/relationships/image" Target="../media/image2218.png"/><Relationship Id="rId25" Type="http://schemas.openxmlformats.org/officeDocument/2006/relationships/customXml" Target="../ink/ink2262.xml"/><Relationship Id="rId67" Type="http://schemas.openxmlformats.org/officeDocument/2006/relationships/customXml" Target="../ink/ink2283.xml"/><Relationship Id="rId272" Type="http://schemas.openxmlformats.org/officeDocument/2006/relationships/customXml" Target="../ink/ink2386.xml"/><Relationship Id="rId328" Type="http://schemas.openxmlformats.org/officeDocument/2006/relationships/image" Target="../media/image2148.png"/><Relationship Id="rId132" Type="http://schemas.openxmlformats.org/officeDocument/2006/relationships/image" Target="../media/image2051.png"/><Relationship Id="rId174" Type="http://schemas.openxmlformats.org/officeDocument/2006/relationships/image" Target="../media/image2072.png"/><Relationship Id="rId381" Type="http://schemas.openxmlformats.org/officeDocument/2006/relationships/customXml" Target="../ink/ink2441.xml"/><Relationship Id="rId241" Type="http://schemas.openxmlformats.org/officeDocument/2006/relationships/customXml" Target="../ink/ink2370.xml"/><Relationship Id="rId437" Type="http://schemas.openxmlformats.org/officeDocument/2006/relationships/customXml" Target="../ink/ink2469.xml"/><Relationship Id="rId479" Type="http://schemas.openxmlformats.org/officeDocument/2006/relationships/customXml" Target="../ink/ink2490.xml"/><Relationship Id="rId36" Type="http://schemas.openxmlformats.org/officeDocument/2006/relationships/image" Target="../media/image2003.png"/><Relationship Id="rId283" Type="http://schemas.openxmlformats.org/officeDocument/2006/relationships/image" Target="../media/image2126.png"/><Relationship Id="rId339" Type="http://schemas.openxmlformats.org/officeDocument/2006/relationships/customXml" Target="../ink/ink2420.xml"/><Relationship Id="rId78" Type="http://schemas.openxmlformats.org/officeDocument/2006/relationships/image" Target="../media/image2024.png"/><Relationship Id="rId101" Type="http://schemas.openxmlformats.org/officeDocument/2006/relationships/customXml" Target="../ink/ink2300.xml"/><Relationship Id="rId143" Type="http://schemas.openxmlformats.org/officeDocument/2006/relationships/customXml" Target="../ink/ink2321.xml"/><Relationship Id="rId185" Type="http://schemas.openxmlformats.org/officeDocument/2006/relationships/customXml" Target="../ink/ink2342.xml"/><Relationship Id="rId350" Type="http://schemas.openxmlformats.org/officeDocument/2006/relationships/image" Target="../media/image2159.png"/><Relationship Id="rId406" Type="http://schemas.openxmlformats.org/officeDocument/2006/relationships/image" Target="../media/image2187.png"/><Relationship Id="rId9" Type="http://schemas.openxmlformats.org/officeDocument/2006/relationships/customXml" Target="../ink/ink2254.xml"/><Relationship Id="rId210" Type="http://schemas.openxmlformats.org/officeDocument/2006/relationships/image" Target="../media/image2090.png"/><Relationship Id="rId392" Type="http://schemas.openxmlformats.org/officeDocument/2006/relationships/image" Target="../media/image2180.png"/><Relationship Id="rId448" Type="http://schemas.openxmlformats.org/officeDocument/2006/relationships/image" Target="../media/image2208.png"/><Relationship Id="rId252" Type="http://schemas.openxmlformats.org/officeDocument/2006/relationships/image" Target="../media/image2111.png"/><Relationship Id="rId294" Type="http://schemas.openxmlformats.org/officeDocument/2006/relationships/customXml" Target="../ink/ink2397.xml"/><Relationship Id="rId308" Type="http://schemas.openxmlformats.org/officeDocument/2006/relationships/image" Target="../media/image2138.png"/><Relationship Id="rId47" Type="http://schemas.openxmlformats.org/officeDocument/2006/relationships/customXml" Target="../ink/ink2273.xml"/><Relationship Id="rId89" Type="http://schemas.openxmlformats.org/officeDocument/2006/relationships/customXml" Target="../ink/ink2294.xml"/><Relationship Id="rId112" Type="http://schemas.openxmlformats.org/officeDocument/2006/relationships/image" Target="../media/image2041.png"/><Relationship Id="rId154" Type="http://schemas.openxmlformats.org/officeDocument/2006/relationships/image" Target="../media/image2062.png"/><Relationship Id="rId361" Type="http://schemas.openxmlformats.org/officeDocument/2006/relationships/customXml" Target="../ink/ink2431.xml"/><Relationship Id="rId196" Type="http://schemas.openxmlformats.org/officeDocument/2006/relationships/image" Target="../media/image2083.png"/><Relationship Id="rId417" Type="http://schemas.openxmlformats.org/officeDocument/2006/relationships/customXml" Target="../ink/ink2459.xml"/><Relationship Id="rId459" Type="http://schemas.openxmlformats.org/officeDocument/2006/relationships/customXml" Target="../ink/ink2480.xml"/><Relationship Id="rId16" Type="http://schemas.openxmlformats.org/officeDocument/2006/relationships/image" Target="../media/image1993.png"/><Relationship Id="rId221" Type="http://schemas.openxmlformats.org/officeDocument/2006/relationships/customXml" Target="../ink/ink2360.xml"/><Relationship Id="rId263" Type="http://schemas.openxmlformats.org/officeDocument/2006/relationships/customXml" Target="../ink/ink2381.xml"/><Relationship Id="rId319" Type="http://schemas.openxmlformats.org/officeDocument/2006/relationships/customXml" Target="../ink/ink2410.xml"/><Relationship Id="rId470" Type="http://schemas.openxmlformats.org/officeDocument/2006/relationships/image" Target="../media/image2219.png"/><Relationship Id="rId58" Type="http://schemas.openxmlformats.org/officeDocument/2006/relationships/image" Target="../media/image2014.png"/><Relationship Id="rId123" Type="http://schemas.openxmlformats.org/officeDocument/2006/relationships/customXml" Target="../ink/ink2311.xml"/><Relationship Id="rId330" Type="http://schemas.openxmlformats.org/officeDocument/2006/relationships/image" Target="../media/image2149.png"/><Relationship Id="rId165" Type="http://schemas.openxmlformats.org/officeDocument/2006/relationships/customXml" Target="../ink/ink2332.xml"/><Relationship Id="rId372" Type="http://schemas.openxmlformats.org/officeDocument/2006/relationships/image" Target="../media/image2170.png"/><Relationship Id="rId428" Type="http://schemas.openxmlformats.org/officeDocument/2006/relationships/image" Target="../media/image2198.png"/><Relationship Id="rId232" Type="http://schemas.openxmlformats.org/officeDocument/2006/relationships/image" Target="../media/image2101.png"/><Relationship Id="rId274" Type="http://schemas.openxmlformats.org/officeDocument/2006/relationships/customXml" Target="../ink/ink2387.xml"/><Relationship Id="rId481" Type="http://schemas.openxmlformats.org/officeDocument/2006/relationships/customXml" Target="../ink/ink2491.xml"/><Relationship Id="rId27" Type="http://schemas.openxmlformats.org/officeDocument/2006/relationships/customXml" Target="../ink/ink2263.xml"/><Relationship Id="rId69" Type="http://schemas.openxmlformats.org/officeDocument/2006/relationships/customXml" Target="../ink/ink2284.xml"/><Relationship Id="rId134" Type="http://schemas.openxmlformats.org/officeDocument/2006/relationships/image" Target="../media/image2052.png"/><Relationship Id="rId80" Type="http://schemas.openxmlformats.org/officeDocument/2006/relationships/image" Target="../media/image2025.png"/><Relationship Id="rId176" Type="http://schemas.openxmlformats.org/officeDocument/2006/relationships/image" Target="../media/image2073.png"/><Relationship Id="rId341" Type="http://schemas.openxmlformats.org/officeDocument/2006/relationships/customXml" Target="../ink/ink2421.xml"/><Relationship Id="rId383" Type="http://schemas.openxmlformats.org/officeDocument/2006/relationships/customXml" Target="../ink/ink2442.xml"/><Relationship Id="rId439" Type="http://schemas.openxmlformats.org/officeDocument/2006/relationships/customXml" Target="../ink/ink2470.xml"/><Relationship Id="rId201" Type="http://schemas.openxmlformats.org/officeDocument/2006/relationships/customXml" Target="../ink/ink2350.xml"/><Relationship Id="rId243" Type="http://schemas.openxmlformats.org/officeDocument/2006/relationships/customXml" Target="../ink/ink2371.xml"/><Relationship Id="rId285" Type="http://schemas.openxmlformats.org/officeDocument/2006/relationships/image" Target="../media/image2127.png"/><Relationship Id="rId450" Type="http://schemas.openxmlformats.org/officeDocument/2006/relationships/image" Target="../media/image2209.png"/><Relationship Id="rId38" Type="http://schemas.openxmlformats.org/officeDocument/2006/relationships/image" Target="../media/image2004.png"/><Relationship Id="rId103" Type="http://schemas.openxmlformats.org/officeDocument/2006/relationships/customXml" Target="../ink/ink2301.xml"/><Relationship Id="rId310" Type="http://schemas.openxmlformats.org/officeDocument/2006/relationships/image" Target="../media/image2139.png"/><Relationship Id="rId91" Type="http://schemas.openxmlformats.org/officeDocument/2006/relationships/customXml" Target="../ink/ink2295.xml"/><Relationship Id="rId145" Type="http://schemas.openxmlformats.org/officeDocument/2006/relationships/customXml" Target="../ink/ink2322.xml"/><Relationship Id="rId187" Type="http://schemas.openxmlformats.org/officeDocument/2006/relationships/customXml" Target="../ink/ink2343.xml"/><Relationship Id="rId352" Type="http://schemas.openxmlformats.org/officeDocument/2006/relationships/image" Target="../media/image2160.png"/><Relationship Id="rId394" Type="http://schemas.openxmlformats.org/officeDocument/2006/relationships/image" Target="../media/image2181.png"/><Relationship Id="rId408" Type="http://schemas.openxmlformats.org/officeDocument/2006/relationships/image" Target="../media/image2188.png"/><Relationship Id="rId212" Type="http://schemas.openxmlformats.org/officeDocument/2006/relationships/image" Target="../media/image2091.png"/><Relationship Id="rId254" Type="http://schemas.openxmlformats.org/officeDocument/2006/relationships/image" Target="../media/image2112.png"/><Relationship Id="rId49" Type="http://schemas.openxmlformats.org/officeDocument/2006/relationships/customXml" Target="../ink/ink2274.xml"/><Relationship Id="rId114" Type="http://schemas.openxmlformats.org/officeDocument/2006/relationships/image" Target="../media/image2042.png"/><Relationship Id="rId296" Type="http://schemas.openxmlformats.org/officeDocument/2006/relationships/customXml" Target="../ink/ink2398.xml"/><Relationship Id="rId461" Type="http://schemas.openxmlformats.org/officeDocument/2006/relationships/customXml" Target="../ink/ink2481.xml"/><Relationship Id="rId60" Type="http://schemas.openxmlformats.org/officeDocument/2006/relationships/image" Target="../media/image2015.png"/><Relationship Id="rId156" Type="http://schemas.openxmlformats.org/officeDocument/2006/relationships/image" Target="../media/image2063.png"/><Relationship Id="rId198" Type="http://schemas.openxmlformats.org/officeDocument/2006/relationships/image" Target="../media/image2084.png"/><Relationship Id="rId321" Type="http://schemas.openxmlformats.org/officeDocument/2006/relationships/customXml" Target="../ink/ink2411.xml"/><Relationship Id="rId363" Type="http://schemas.openxmlformats.org/officeDocument/2006/relationships/customXml" Target="../ink/ink2432.xml"/><Relationship Id="rId419" Type="http://schemas.openxmlformats.org/officeDocument/2006/relationships/customXml" Target="../ink/ink2460.xml"/><Relationship Id="rId223" Type="http://schemas.openxmlformats.org/officeDocument/2006/relationships/customXml" Target="../ink/ink2361.xml"/><Relationship Id="rId430" Type="http://schemas.openxmlformats.org/officeDocument/2006/relationships/image" Target="../media/image2199.png"/><Relationship Id="rId18" Type="http://schemas.openxmlformats.org/officeDocument/2006/relationships/image" Target="../media/image1994.png"/><Relationship Id="rId265" Type="http://schemas.openxmlformats.org/officeDocument/2006/relationships/customXml" Target="../ink/ink2382.xml"/><Relationship Id="rId472" Type="http://schemas.openxmlformats.org/officeDocument/2006/relationships/image" Target="../media/image2220.png"/><Relationship Id="rId125" Type="http://schemas.openxmlformats.org/officeDocument/2006/relationships/customXml" Target="../ink/ink2312.xml"/><Relationship Id="rId167" Type="http://schemas.openxmlformats.org/officeDocument/2006/relationships/customXml" Target="../ink/ink2333.xml"/><Relationship Id="rId332" Type="http://schemas.openxmlformats.org/officeDocument/2006/relationships/image" Target="../media/image2150.png"/><Relationship Id="rId374" Type="http://schemas.openxmlformats.org/officeDocument/2006/relationships/image" Target="../media/image2171.png"/><Relationship Id="rId71" Type="http://schemas.openxmlformats.org/officeDocument/2006/relationships/customXml" Target="../ink/ink2285.xml"/><Relationship Id="rId234" Type="http://schemas.openxmlformats.org/officeDocument/2006/relationships/image" Target="../media/image2102.png"/><Relationship Id="rId2" Type="http://schemas.openxmlformats.org/officeDocument/2006/relationships/image" Target="../media/image1831.png"/><Relationship Id="rId29" Type="http://schemas.openxmlformats.org/officeDocument/2006/relationships/customXml" Target="../ink/ink2264.xml"/><Relationship Id="rId276" Type="http://schemas.openxmlformats.org/officeDocument/2006/relationships/customXml" Target="../ink/ink2388.xml"/><Relationship Id="rId441" Type="http://schemas.openxmlformats.org/officeDocument/2006/relationships/customXml" Target="../ink/ink2471.xml"/><Relationship Id="rId483" Type="http://schemas.openxmlformats.org/officeDocument/2006/relationships/customXml" Target="../ink/ink2492.xml"/><Relationship Id="rId40" Type="http://schemas.openxmlformats.org/officeDocument/2006/relationships/image" Target="../media/image2005.png"/><Relationship Id="rId136" Type="http://schemas.openxmlformats.org/officeDocument/2006/relationships/image" Target="../media/image2053.png"/><Relationship Id="rId178" Type="http://schemas.openxmlformats.org/officeDocument/2006/relationships/image" Target="../media/image2074.png"/><Relationship Id="rId301" Type="http://schemas.openxmlformats.org/officeDocument/2006/relationships/image" Target="../media/image2135.png"/><Relationship Id="rId343" Type="http://schemas.openxmlformats.org/officeDocument/2006/relationships/customXml" Target="../ink/ink2422.xml"/><Relationship Id="rId82" Type="http://schemas.openxmlformats.org/officeDocument/2006/relationships/image" Target="../media/image2026.png"/><Relationship Id="rId203" Type="http://schemas.openxmlformats.org/officeDocument/2006/relationships/customXml" Target="../ink/ink2351.xml"/><Relationship Id="rId385" Type="http://schemas.openxmlformats.org/officeDocument/2006/relationships/customXml" Target="../ink/ink2443.xml"/><Relationship Id="rId245" Type="http://schemas.openxmlformats.org/officeDocument/2006/relationships/customXml" Target="../ink/ink2372.xml"/><Relationship Id="rId287" Type="http://schemas.openxmlformats.org/officeDocument/2006/relationships/image" Target="../media/image2128.png"/><Relationship Id="rId410" Type="http://schemas.openxmlformats.org/officeDocument/2006/relationships/image" Target="../media/image2189.png"/><Relationship Id="rId452" Type="http://schemas.openxmlformats.org/officeDocument/2006/relationships/image" Target="../media/image2210.png"/><Relationship Id="rId105" Type="http://schemas.openxmlformats.org/officeDocument/2006/relationships/customXml" Target="../ink/ink2302.xml"/><Relationship Id="rId147" Type="http://schemas.openxmlformats.org/officeDocument/2006/relationships/customXml" Target="../ink/ink2323.xml"/><Relationship Id="rId312" Type="http://schemas.openxmlformats.org/officeDocument/2006/relationships/image" Target="../media/image2140.png"/><Relationship Id="rId354" Type="http://schemas.openxmlformats.org/officeDocument/2006/relationships/image" Target="../media/image2161.png"/><Relationship Id="rId51" Type="http://schemas.openxmlformats.org/officeDocument/2006/relationships/customXml" Target="../ink/ink2275.xml"/><Relationship Id="rId93" Type="http://schemas.openxmlformats.org/officeDocument/2006/relationships/customXml" Target="../ink/ink2296.xml"/><Relationship Id="rId189" Type="http://schemas.openxmlformats.org/officeDocument/2006/relationships/customXml" Target="../ink/ink2344.xml"/><Relationship Id="rId396" Type="http://schemas.openxmlformats.org/officeDocument/2006/relationships/image" Target="../media/image2182.png"/><Relationship Id="rId3" Type="http://schemas.openxmlformats.org/officeDocument/2006/relationships/customXml" Target="../ink/ink2251.xml"/><Relationship Id="rId214" Type="http://schemas.openxmlformats.org/officeDocument/2006/relationships/image" Target="../media/image2092.png"/><Relationship Id="rId235" Type="http://schemas.openxmlformats.org/officeDocument/2006/relationships/customXml" Target="../ink/ink2367.xml"/><Relationship Id="rId256" Type="http://schemas.openxmlformats.org/officeDocument/2006/relationships/image" Target="../media/image2113.png"/><Relationship Id="rId277" Type="http://schemas.openxmlformats.org/officeDocument/2006/relationships/image" Target="../media/image2123.png"/><Relationship Id="rId298" Type="http://schemas.openxmlformats.org/officeDocument/2006/relationships/customXml" Target="../ink/ink2399.xml"/><Relationship Id="rId400" Type="http://schemas.openxmlformats.org/officeDocument/2006/relationships/image" Target="../media/image2184.png"/><Relationship Id="rId421" Type="http://schemas.openxmlformats.org/officeDocument/2006/relationships/customXml" Target="../ink/ink2461.xml"/><Relationship Id="rId442" Type="http://schemas.openxmlformats.org/officeDocument/2006/relationships/image" Target="../media/image2205.png"/><Relationship Id="rId463" Type="http://schemas.openxmlformats.org/officeDocument/2006/relationships/customXml" Target="../ink/ink2482.xml"/><Relationship Id="rId484" Type="http://schemas.openxmlformats.org/officeDocument/2006/relationships/image" Target="../media/image2226.png"/><Relationship Id="rId116" Type="http://schemas.openxmlformats.org/officeDocument/2006/relationships/image" Target="../media/image2043.png"/><Relationship Id="rId137" Type="http://schemas.openxmlformats.org/officeDocument/2006/relationships/customXml" Target="../ink/ink2318.xml"/><Relationship Id="rId158" Type="http://schemas.openxmlformats.org/officeDocument/2006/relationships/image" Target="../media/image2064.png"/><Relationship Id="rId302" Type="http://schemas.openxmlformats.org/officeDocument/2006/relationships/customXml" Target="../ink/ink2401.xml"/><Relationship Id="rId323" Type="http://schemas.openxmlformats.org/officeDocument/2006/relationships/customXml" Target="../ink/ink2412.xml"/><Relationship Id="rId344" Type="http://schemas.openxmlformats.org/officeDocument/2006/relationships/image" Target="../media/image2156.png"/><Relationship Id="rId20" Type="http://schemas.openxmlformats.org/officeDocument/2006/relationships/image" Target="../media/image1995.png"/><Relationship Id="rId41" Type="http://schemas.openxmlformats.org/officeDocument/2006/relationships/customXml" Target="../ink/ink2270.xml"/><Relationship Id="rId62" Type="http://schemas.openxmlformats.org/officeDocument/2006/relationships/image" Target="../media/image2016.png"/><Relationship Id="rId83" Type="http://schemas.openxmlformats.org/officeDocument/2006/relationships/customXml" Target="../ink/ink2291.xml"/><Relationship Id="rId179" Type="http://schemas.openxmlformats.org/officeDocument/2006/relationships/customXml" Target="../ink/ink2339.xml"/><Relationship Id="rId365" Type="http://schemas.openxmlformats.org/officeDocument/2006/relationships/customXml" Target="../ink/ink2433.xml"/><Relationship Id="rId386" Type="http://schemas.openxmlformats.org/officeDocument/2006/relationships/image" Target="../media/image2177.png"/><Relationship Id="rId190" Type="http://schemas.openxmlformats.org/officeDocument/2006/relationships/image" Target="../media/image2080.png"/><Relationship Id="rId204" Type="http://schemas.openxmlformats.org/officeDocument/2006/relationships/image" Target="../media/image2087.png"/><Relationship Id="rId225" Type="http://schemas.openxmlformats.org/officeDocument/2006/relationships/customXml" Target="../ink/ink2362.xml"/><Relationship Id="rId246" Type="http://schemas.openxmlformats.org/officeDocument/2006/relationships/image" Target="../media/image2108.png"/><Relationship Id="rId267" Type="http://schemas.openxmlformats.org/officeDocument/2006/relationships/customXml" Target="../ink/ink2383.xml"/><Relationship Id="rId288" Type="http://schemas.openxmlformats.org/officeDocument/2006/relationships/customXml" Target="../ink/ink2394.xml"/><Relationship Id="rId411" Type="http://schemas.openxmlformats.org/officeDocument/2006/relationships/customXml" Target="../ink/ink2456.xml"/><Relationship Id="rId432" Type="http://schemas.openxmlformats.org/officeDocument/2006/relationships/image" Target="../media/image2200.png"/><Relationship Id="rId453" Type="http://schemas.openxmlformats.org/officeDocument/2006/relationships/customXml" Target="../ink/ink2477.xml"/><Relationship Id="rId474" Type="http://schemas.openxmlformats.org/officeDocument/2006/relationships/image" Target="../media/image2221.png"/><Relationship Id="rId106" Type="http://schemas.openxmlformats.org/officeDocument/2006/relationships/image" Target="../media/image2038.png"/><Relationship Id="rId127" Type="http://schemas.openxmlformats.org/officeDocument/2006/relationships/customXml" Target="../ink/ink2313.xml"/><Relationship Id="rId313" Type="http://schemas.openxmlformats.org/officeDocument/2006/relationships/customXml" Target="../ink/ink2407.xml"/><Relationship Id="rId10" Type="http://schemas.openxmlformats.org/officeDocument/2006/relationships/image" Target="../media/image1990.png"/><Relationship Id="rId31" Type="http://schemas.openxmlformats.org/officeDocument/2006/relationships/customXml" Target="../ink/ink2265.xml"/><Relationship Id="rId52" Type="http://schemas.openxmlformats.org/officeDocument/2006/relationships/image" Target="../media/image2011.png"/><Relationship Id="rId73" Type="http://schemas.openxmlformats.org/officeDocument/2006/relationships/customXml" Target="../ink/ink2286.xml"/><Relationship Id="rId94" Type="http://schemas.openxmlformats.org/officeDocument/2006/relationships/image" Target="../media/image2032.png"/><Relationship Id="rId148" Type="http://schemas.openxmlformats.org/officeDocument/2006/relationships/image" Target="../media/image2059.png"/><Relationship Id="rId169" Type="http://schemas.openxmlformats.org/officeDocument/2006/relationships/customXml" Target="../ink/ink2334.xml"/><Relationship Id="rId334" Type="http://schemas.openxmlformats.org/officeDocument/2006/relationships/image" Target="../media/image2151.png"/><Relationship Id="rId355" Type="http://schemas.openxmlformats.org/officeDocument/2006/relationships/customXml" Target="../ink/ink2428.xml"/><Relationship Id="rId376" Type="http://schemas.openxmlformats.org/officeDocument/2006/relationships/image" Target="../media/image2172.png"/><Relationship Id="rId397" Type="http://schemas.openxmlformats.org/officeDocument/2006/relationships/customXml" Target="../ink/ink2449.xml"/><Relationship Id="rId4" Type="http://schemas.openxmlformats.org/officeDocument/2006/relationships/image" Target="../media/image1987.png"/><Relationship Id="rId180" Type="http://schemas.openxmlformats.org/officeDocument/2006/relationships/image" Target="../media/image2075.png"/><Relationship Id="rId215" Type="http://schemas.openxmlformats.org/officeDocument/2006/relationships/customXml" Target="../ink/ink2357.xml"/><Relationship Id="rId236" Type="http://schemas.openxmlformats.org/officeDocument/2006/relationships/image" Target="../media/image2103.png"/><Relationship Id="rId257" Type="http://schemas.openxmlformats.org/officeDocument/2006/relationships/customXml" Target="../ink/ink2378.xml"/><Relationship Id="rId278" Type="http://schemas.openxmlformats.org/officeDocument/2006/relationships/customXml" Target="../ink/ink2389.xml"/><Relationship Id="rId401" Type="http://schemas.openxmlformats.org/officeDocument/2006/relationships/customXml" Target="../ink/ink2451.xml"/><Relationship Id="rId422" Type="http://schemas.openxmlformats.org/officeDocument/2006/relationships/image" Target="../media/image2195.png"/><Relationship Id="rId443" Type="http://schemas.openxmlformats.org/officeDocument/2006/relationships/customXml" Target="../ink/ink2472.xml"/><Relationship Id="rId464" Type="http://schemas.openxmlformats.org/officeDocument/2006/relationships/image" Target="../media/image2216.png"/><Relationship Id="rId303" Type="http://schemas.openxmlformats.org/officeDocument/2006/relationships/customXml" Target="../ink/ink2402.xml"/><Relationship Id="rId42" Type="http://schemas.openxmlformats.org/officeDocument/2006/relationships/image" Target="../media/image2006.png"/><Relationship Id="rId84" Type="http://schemas.openxmlformats.org/officeDocument/2006/relationships/image" Target="../media/image2027.png"/><Relationship Id="rId138" Type="http://schemas.openxmlformats.org/officeDocument/2006/relationships/image" Target="../media/image2054.png"/><Relationship Id="rId345" Type="http://schemas.openxmlformats.org/officeDocument/2006/relationships/customXml" Target="../ink/ink2423.xml"/><Relationship Id="rId387" Type="http://schemas.openxmlformats.org/officeDocument/2006/relationships/customXml" Target="../ink/ink2444.xml"/><Relationship Id="rId191" Type="http://schemas.openxmlformats.org/officeDocument/2006/relationships/customXml" Target="../ink/ink2345.xml"/><Relationship Id="rId205" Type="http://schemas.openxmlformats.org/officeDocument/2006/relationships/customXml" Target="../ink/ink2352.xml"/><Relationship Id="rId247" Type="http://schemas.openxmlformats.org/officeDocument/2006/relationships/customXml" Target="../ink/ink2373.xml"/><Relationship Id="rId412" Type="http://schemas.openxmlformats.org/officeDocument/2006/relationships/image" Target="../media/image2190.png"/><Relationship Id="rId107" Type="http://schemas.openxmlformats.org/officeDocument/2006/relationships/customXml" Target="../ink/ink2303.xml"/><Relationship Id="rId289" Type="http://schemas.openxmlformats.org/officeDocument/2006/relationships/image" Target="../media/image2129.png"/><Relationship Id="rId454" Type="http://schemas.openxmlformats.org/officeDocument/2006/relationships/image" Target="../media/image2211.png"/><Relationship Id="rId11" Type="http://schemas.openxmlformats.org/officeDocument/2006/relationships/customXml" Target="../ink/ink2255.xml"/><Relationship Id="rId53" Type="http://schemas.openxmlformats.org/officeDocument/2006/relationships/customXml" Target="../ink/ink2276.xml"/><Relationship Id="rId149" Type="http://schemas.openxmlformats.org/officeDocument/2006/relationships/customXml" Target="../ink/ink2324.xml"/><Relationship Id="rId314" Type="http://schemas.openxmlformats.org/officeDocument/2006/relationships/image" Target="../media/image2141.png"/><Relationship Id="rId356" Type="http://schemas.openxmlformats.org/officeDocument/2006/relationships/image" Target="../media/image2162.png"/><Relationship Id="rId398" Type="http://schemas.openxmlformats.org/officeDocument/2006/relationships/image" Target="../media/image2183.png"/><Relationship Id="rId95" Type="http://schemas.openxmlformats.org/officeDocument/2006/relationships/customXml" Target="../ink/ink2297.xml"/><Relationship Id="rId160" Type="http://schemas.openxmlformats.org/officeDocument/2006/relationships/image" Target="../media/image2065.png"/><Relationship Id="rId216" Type="http://schemas.openxmlformats.org/officeDocument/2006/relationships/image" Target="../media/image2093.png"/><Relationship Id="rId423" Type="http://schemas.openxmlformats.org/officeDocument/2006/relationships/customXml" Target="../ink/ink2462.xml"/><Relationship Id="rId258" Type="http://schemas.openxmlformats.org/officeDocument/2006/relationships/image" Target="../media/image2114.png"/><Relationship Id="rId465" Type="http://schemas.openxmlformats.org/officeDocument/2006/relationships/customXml" Target="../ink/ink2483.xml"/><Relationship Id="rId22" Type="http://schemas.openxmlformats.org/officeDocument/2006/relationships/image" Target="../media/image1996.png"/><Relationship Id="rId64" Type="http://schemas.openxmlformats.org/officeDocument/2006/relationships/image" Target="../media/image2017.png"/><Relationship Id="rId118" Type="http://schemas.openxmlformats.org/officeDocument/2006/relationships/image" Target="../media/image2044.png"/><Relationship Id="rId325" Type="http://schemas.openxmlformats.org/officeDocument/2006/relationships/customXml" Target="../ink/ink2413.xml"/><Relationship Id="rId367" Type="http://schemas.openxmlformats.org/officeDocument/2006/relationships/customXml" Target="../ink/ink2434.xml"/><Relationship Id="rId171" Type="http://schemas.openxmlformats.org/officeDocument/2006/relationships/customXml" Target="../ink/ink2335.xml"/><Relationship Id="rId227" Type="http://schemas.openxmlformats.org/officeDocument/2006/relationships/customXml" Target="../ink/ink2363.xml"/><Relationship Id="rId269" Type="http://schemas.openxmlformats.org/officeDocument/2006/relationships/customXml" Target="../ink/ink2384.xml"/><Relationship Id="rId434" Type="http://schemas.openxmlformats.org/officeDocument/2006/relationships/image" Target="../media/image2201.png"/><Relationship Id="rId476" Type="http://schemas.openxmlformats.org/officeDocument/2006/relationships/image" Target="../media/image2222.png"/><Relationship Id="rId33" Type="http://schemas.openxmlformats.org/officeDocument/2006/relationships/customXml" Target="../ink/ink2266.xml"/><Relationship Id="rId129" Type="http://schemas.openxmlformats.org/officeDocument/2006/relationships/customXml" Target="../ink/ink2314.xml"/><Relationship Id="rId280" Type="http://schemas.openxmlformats.org/officeDocument/2006/relationships/customXml" Target="../ink/ink2390.xml"/><Relationship Id="rId336" Type="http://schemas.openxmlformats.org/officeDocument/2006/relationships/image" Target="../media/image2152.png"/><Relationship Id="rId75" Type="http://schemas.openxmlformats.org/officeDocument/2006/relationships/customXml" Target="../ink/ink2287.xml"/><Relationship Id="rId140" Type="http://schemas.openxmlformats.org/officeDocument/2006/relationships/image" Target="../media/image2055.png"/><Relationship Id="rId182" Type="http://schemas.openxmlformats.org/officeDocument/2006/relationships/image" Target="../media/image2076.png"/><Relationship Id="rId378" Type="http://schemas.openxmlformats.org/officeDocument/2006/relationships/image" Target="../media/image2173.png"/><Relationship Id="rId403" Type="http://schemas.openxmlformats.org/officeDocument/2006/relationships/customXml" Target="../ink/ink2452.xml"/><Relationship Id="rId6" Type="http://schemas.openxmlformats.org/officeDocument/2006/relationships/image" Target="../media/image1988.png"/><Relationship Id="rId238" Type="http://schemas.openxmlformats.org/officeDocument/2006/relationships/image" Target="../media/image2104.png"/><Relationship Id="rId445" Type="http://schemas.openxmlformats.org/officeDocument/2006/relationships/customXml" Target="../ink/ink2473.xml"/><Relationship Id="rId291" Type="http://schemas.openxmlformats.org/officeDocument/2006/relationships/image" Target="../media/image2130.png"/><Relationship Id="rId305" Type="http://schemas.openxmlformats.org/officeDocument/2006/relationships/customXml" Target="../ink/ink2403.xml"/><Relationship Id="rId347" Type="http://schemas.openxmlformats.org/officeDocument/2006/relationships/customXml" Target="../ink/ink2424.xml"/><Relationship Id="rId44" Type="http://schemas.openxmlformats.org/officeDocument/2006/relationships/image" Target="../media/image2007.png"/><Relationship Id="rId86" Type="http://schemas.openxmlformats.org/officeDocument/2006/relationships/image" Target="../media/image2028.png"/><Relationship Id="rId151" Type="http://schemas.openxmlformats.org/officeDocument/2006/relationships/customXml" Target="../ink/ink2325.xml"/><Relationship Id="rId389" Type="http://schemas.openxmlformats.org/officeDocument/2006/relationships/customXml" Target="../ink/ink2445.xml"/><Relationship Id="rId193" Type="http://schemas.openxmlformats.org/officeDocument/2006/relationships/customXml" Target="../ink/ink2346.xml"/><Relationship Id="rId207" Type="http://schemas.openxmlformats.org/officeDocument/2006/relationships/customXml" Target="../ink/ink2353.xml"/><Relationship Id="rId249" Type="http://schemas.openxmlformats.org/officeDocument/2006/relationships/customXml" Target="../ink/ink2374.xml"/><Relationship Id="rId414" Type="http://schemas.openxmlformats.org/officeDocument/2006/relationships/image" Target="../media/image2191.png"/><Relationship Id="rId456" Type="http://schemas.openxmlformats.org/officeDocument/2006/relationships/image" Target="../media/image2212.png"/><Relationship Id="rId13" Type="http://schemas.openxmlformats.org/officeDocument/2006/relationships/customXml" Target="../ink/ink2256.xml"/><Relationship Id="rId109" Type="http://schemas.openxmlformats.org/officeDocument/2006/relationships/customXml" Target="../ink/ink2304.xml"/><Relationship Id="rId260" Type="http://schemas.openxmlformats.org/officeDocument/2006/relationships/image" Target="../media/image2115.png"/><Relationship Id="rId316" Type="http://schemas.openxmlformats.org/officeDocument/2006/relationships/image" Target="../media/image2142.png"/><Relationship Id="rId55" Type="http://schemas.openxmlformats.org/officeDocument/2006/relationships/customXml" Target="../ink/ink2277.xml"/><Relationship Id="rId97" Type="http://schemas.openxmlformats.org/officeDocument/2006/relationships/customXml" Target="../ink/ink2298.xml"/><Relationship Id="rId120" Type="http://schemas.openxmlformats.org/officeDocument/2006/relationships/image" Target="../media/image2045.png"/><Relationship Id="rId358" Type="http://schemas.openxmlformats.org/officeDocument/2006/relationships/image" Target="../media/image2163.png"/><Relationship Id="rId162" Type="http://schemas.openxmlformats.org/officeDocument/2006/relationships/image" Target="../media/image2066.png"/><Relationship Id="rId218" Type="http://schemas.openxmlformats.org/officeDocument/2006/relationships/image" Target="../media/image2094.png"/><Relationship Id="rId425" Type="http://schemas.openxmlformats.org/officeDocument/2006/relationships/customXml" Target="../ink/ink2463.xml"/><Relationship Id="rId467" Type="http://schemas.openxmlformats.org/officeDocument/2006/relationships/customXml" Target="../ink/ink2484.xml"/><Relationship Id="rId271" Type="http://schemas.openxmlformats.org/officeDocument/2006/relationships/customXml" Target="../ink/ink2385.xml"/><Relationship Id="rId24" Type="http://schemas.openxmlformats.org/officeDocument/2006/relationships/image" Target="../media/image1997.png"/><Relationship Id="rId66" Type="http://schemas.openxmlformats.org/officeDocument/2006/relationships/image" Target="../media/image2018.png"/><Relationship Id="rId131" Type="http://schemas.openxmlformats.org/officeDocument/2006/relationships/customXml" Target="../ink/ink2315.xml"/><Relationship Id="rId327" Type="http://schemas.openxmlformats.org/officeDocument/2006/relationships/customXml" Target="../ink/ink2414.xml"/><Relationship Id="rId369" Type="http://schemas.openxmlformats.org/officeDocument/2006/relationships/customXml" Target="../ink/ink2435.xml"/><Relationship Id="rId173" Type="http://schemas.openxmlformats.org/officeDocument/2006/relationships/customXml" Target="../ink/ink2336.xml"/><Relationship Id="rId229" Type="http://schemas.openxmlformats.org/officeDocument/2006/relationships/customXml" Target="../ink/ink2364.xml"/><Relationship Id="rId380" Type="http://schemas.openxmlformats.org/officeDocument/2006/relationships/image" Target="../media/image2174.png"/><Relationship Id="rId436" Type="http://schemas.openxmlformats.org/officeDocument/2006/relationships/image" Target="../media/image2202.png"/><Relationship Id="rId240" Type="http://schemas.openxmlformats.org/officeDocument/2006/relationships/image" Target="../media/image2105.png"/><Relationship Id="rId478" Type="http://schemas.openxmlformats.org/officeDocument/2006/relationships/image" Target="../media/image2223.png"/><Relationship Id="rId35" Type="http://schemas.openxmlformats.org/officeDocument/2006/relationships/customXml" Target="../ink/ink2267.xml"/><Relationship Id="rId77" Type="http://schemas.openxmlformats.org/officeDocument/2006/relationships/customXml" Target="../ink/ink2288.xml"/><Relationship Id="rId100" Type="http://schemas.openxmlformats.org/officeDocument/2006/relationships/image" Target="../media/image2035.png"/><Relationship Id="rId282" Type="http://schemas.openxmlformats.org/officeDocument/2006/relationships/customXml" Target="../ink/ink2391.xml"/><Relationship Id="rId338" Type="http://schemas.openxmlformats.org/officeDocument/2006/relationships/image" Target="../media/image2153.png"/><Relationship Id="rId8" Type="http://schemas.openxmlformats.org/officeDocument/2006/relationships/image" Target="../media/image1989.png"/><Relationship Id="rId142" Type="http://schemas.openxmlformats.org/officeDocument/2006/relationships/image" Target="../media/image2056.png"/><Relationship Id="rId184" Type="http://schemas.openxmlformats.org/officeDocument/2006/relationships/image" Target="../media/image2077.png"/><Relationship Id="rId391" Type="http://schemas.openxmlformats.org/officeDocument/2006/relationships/customXml" Target="../ink/ink2446.xml"/><Relationship Id="rId405" Type="http://schemas.openxmlformats.org/officeDocument/2006/relationships/customXml" Target="../ink/ink2453.xml"/><Relationship Id="rId447" Type="http://schemas.openxmlformats.org/officeDocument/2006/relationships/customXml" Target="../ink/ink2474.xml"/><Relationship Id="rId251" Type="http://schemas.openxmlformats.org/officeDocument/2006/relationships/customXml" Target="../ink/ink2375.xml"/><Relationship Id="rId46" Type="http://schemas.openxmlformats.org/officeDocument/2006/relationships/image" Target="../media/image2008.png"/><Relationship Id="rId293" Type="http://schemas.openxmlformats.org/officeDocument/2006/relationships/image" Target="../media/image2131.png"/><Relationship Id="rId307" Type="http://schemas.openxmlformats.org/officeDocument/2006/relationships/customXml" Target="../ink/ink2404.xml"/><Relationship Id="rId349" Type="http://schemas.openxmlformats.org/officeDocument/2006/relationships/customXml" Target="../ink/ink2425.xml"/><Relationship Id="rId88" Type="http://schemas.openxmlformats.org/officeDocument/2006/relationships/image" Target="../media/image2029.png"/><Relationship Id="rId111" Type="http://schemas.openxmlformats.org/officeDocument/2006/relationships/customXml" Target="../ink/ink2305.xml"/><Relationship Id="rId153" Type="http://schemas.openxmlformats.org/officeDocument/2006/relationships/customXml" Target="../ink/ink2326.xml"/><Relationship Id="rId195" Type="http://schemas.openxmlformats.org/officeDocument/2006/relationships/customXml" Target="../ink/ink2347.xml"/><Relationship Id="rId209" Type="http://schemas.openxmlformats.org/officeDocument/2006/relationships/customXml" Target="../ink/ink2354.xml"/><Relationship Id="rId360" Type="http://schemas.openxmlformats.org/officeDocument/2006/relationships/image" Target="../media/image2164.png"/><Relationship Id="rId416" Type="http://schemas.openxmlformats.org/officeDocument/2006/relationships/image" Target="../media/image2192.png"/><Relationship Id="rId220" Type="http://schemas.openxmlformats.org/officeDocument/2006/relationships/image" Target="../media/image2095.png"/><Relationship Id="rId458" Type="http://schemas.openxmlformats.org/officeDocument/2006/relationships/image" Target="../media/image2213.png"/><Relationship Id="rId15" Type="http://schemas.openxmlformats.org/officeDocument/2006/relationships/customXml" Target="../ink/ink2257.xml"/><Relationship Id="rId57" Type="http://schemas.openxmlformats.org/officeDocument/2006/relationships/customXml" Target="../ink/ink2278.xml"/><Relationship Id="rId262" Type="http://schemas.openxmlformats.org/officeDocument/2006/relationships/image" Target="../media/image2116.png"/><Relationship Id="rId318" Type="http://schemas.openxmlformats.org/officeDocument/2006/relationships/image" Target="../media/image2143.png"/><Relationship Id="rId99" Type="http://schemas.openxmlformats.org/officeDocument/2006/relationships/customXml" Target="../ink/ink2299.xml"/><Relationship Id="rId122" Type="http://schemas.openxmlformats.org/officeDocument/2006/relationships/image" Target="../media/image2046.png"/><Relationship Id="rId164" Type="http://schemas.openxmlformats.org/officeDocument/2006/relationships/image" Target="../media/image2067.png"/><Relationship Id="rId371" Type="http://schemas.openxmlformats.org/officeDocument/2006/relationships/customXml" Target="../ink/ink2436.xml"/><Relationship Id="rId427" Type="http://schemas.openxmlformats.org/officeDocument/2006/relationships/customXml" Target="../ink/ink2464.xml"/><Relationship Id="rId469" Type="http://schemas.openxmlformats.org/officeDocument/2006/relationships/customXml" Target="../ink/ink2485.xml"/><Relationship Id="rId26" Type="http://schemas.openxmlformats.org/officeDocument/2006/relationships/image" Target="../media/image1998.png"/><Relationship Id="rId231" Type="http://schemas.openxmlformats.org/officeDocument/2006/relationships/customXml" Target="../ink/ink2365.xml"/><Relationship Id="rId273" Type="http://schemas.openxmlformats.org/officeDocument/2006/relationships/image" Target="../media/image2121.png"/><Relationship Id="rId329" Type="http://schemas.openxmlformats.org/officeDocument/2006/relationships/customXml" Target="../ink/ink2415.xml"/><Relationship Id="rId480" Type="http://schemas.openxmlformats.org/officeDocument/2006/relationships/image" Target="../media/image2224.png"/><Relationship Id="rId68" Type="http://schemas.openxmlformats.org/officeDocument/2006/relationships/image" Target="../media/image2019.png"/><Relationship Id="rId133" Type="http://schemas.openxmlformats.org/officeDocument/2006/relationships/customXml" Target="../ink/ink2316.xml"/><Relationship Id="rId175" Type="http://schemas.openxmlformats.org/officeDocument/2006/relationships/customXml" Target="../ink/ink2337.xml"/><Relationship Id="rId340" Type="http://schemas.openxmlformats.org/officeDocument/2006/relationships/image" Target="../media/image2154.png"/><Relationship Id="rId200" Type="http://schemas.openxmlformats.org/officeDocument/2006/relationships/image" Target="../media/image2085.png"/><Relationship Id="rId382" Type="http://schemas.openxmlformats.org/officeDocument/2006/relationships/image" Target="../media/image2175.png"/><Relationship Id="rId438" Type="http://schemas.openxmlformats.org/officeDocument/2006/relationships/image" Target="../media/image2203.png"/><Relationship Id="rId242" Type="http://schemas.openxmlformats.org/officeDocument/2006/relationships/image" Target="../media/image2106.png"/><Relationship Id="rId284" Type="http://schemas.openxmlformats.org/officeDocument/2006/relationships/customXml" Target="../ink/ink2392.xml"/><Relationship Id="rId37" Type="http://schemas.openxmlformats.org/officeDocument/2006/relationships/customXml" Target="../ink/ink2268.xml"/><Relationship Id="rId79" Type="http://schemas.openxmlformats.org/officeDocument/2006/relationships/customXml" Target="../ink/ink2289.xml"/><Relationship Id="rId102" Type="http://schemas.openxmlformats.org/officeDocument/2006/relationships/image" Target="../media/image2036.png"/><Relationship Id="rId144" Type="http://schemas.openxmlformats.org/officeDocument/2006/relationships/image" Target="../media/image2057.png"/><Relationship Id="rId90" Type="http://schemas.openxmlformats.org/officeDocument/2006/relationships/image" Target="../media/image2030.png"/><Relationship Id="rId186" Type="http://schemas.openxmlformats.org/officeDocument/2006/relationships/image" Target="../media/image2078.png"/><Relationship Id="rId351" Type="http://schemas.openxmlformats.org/officeDocument/2006/relationships/customXml" Target="../ink/ink2426.xml"/><Relationship Id="rId393" Type="http://schemas.openxmlformats.org/officeDocument/2006/relationships/customXml" Target="../ink/ink2447.xml"/><Relationship Id="rId407" Type="http://schemas.openxmlformats.org/officeDocument/2006/relationships/customXml" Target="../ink/ink2454.xml"/><Relationship Id="rId449" Type="http://schemas.openxmlformats.org/officeDocument/2006/relationships/customXml" Target="../ink/ink2475.xml"/><Relationship Id="rId211" Type="http://schemas.openxmlformats.org/officeDocument/2006/relationships/customXml" Target="../ink/ink2355.xml"/><Relationship Id="rId253" Type="http://schemas.openxmlformats.org/officeDocument/2006/relationships/customXml" Target="../ink/ink2376.xml"/><Relationship Id="rId295" Type="http://schemas.openxmlformats.org/officeDocument/2006/relationships/image" Target="../media/image2132.png"/><Relationship Id="rId309" Type="http://schemas.openxmlformats.org/officeDocument/2006/relationships/customXml" Target="../ink/ink2405.xml"/><Relationship Id="rId460" Type="http://schemas.openxmlformats.org/officeDocument/2006/relationships/image" Target="../media/image2214.png"/><Relationship Id="rId48" Type="http://schemas.openxmlformats.org/officeDocument/2006/relationships/image" Target="../media/image2009.png"/><Relationship Id="rId113" Type="http://schemas.openxmlformats.org/officeDocument/2006/relationships/customXml" Target="../ink/ink2306.xml"/><Relationship Id="rId320" Type="http://schemas.openxmlformats.org/officeDocument/2006/relationships/image" Target="../media/image2144.png"/><Relationship Id="rId155" Type="http://schemas.openxmlformats.org/officeDocument/2006/relationships/customXml" Target="../ink/ink2327.xml"/><Relationship Id="rId197" Type="http://schemas.openxmlformats.org/officeDocument/2006/relationships/customXml" Target="../ink/ink2348.xml"/><Relationship Id="rId362" Type="http://schemas.openxmlformats.org/officeDocument/2006/relationships/image" Target="../media/image2165.png"/><Relationship Id="rId418" Type="http://schemas.openxmlformats.org/officeDocument/2006/relationships/image" Target="../media/image2193.png"/><Relationship Id="rId222" Type="http://schemas.openxmlformats.org/officeDocument/2006/relationships/image" Target="../media/image2096.png"/><Relationship Id="rId264" Type="http://schemas.openxmlformats.org/officeDocument/2006/relationships/image" Target="../media/image2117.png"/><Relationship Id="rId471" Type="http://schemas.openxmlformats.org/officeDocument/2006/relationships/customXml" Target="../ink/ink2486.xml"/><Relationship Id="rId17" Type="http://schemas.openxmlformats.org/officeDocument/2006/relationships/customXml" Target="../ink/ink2258.xml"/><Relationship Id="rId59" Type="http://schemas.openxmlformats.org/officeDocument/2006/relationships/customXml" Target="../ink/ink2279.xml"/><Relationship Id="rId124" Type="http://schemas.openxmlformats.org/officeDocument/2006/relationships/image" Target="../media/image2047.png"/><Relationship Id="rId70" Type="http://schemas.openxmlformats.org/officeDocument/2006/relationships/image" Target="../media/image2020.png"/><Relationship Id="rId166" Type="http://schemas.openxmlformats.org/officeDocument/2006/relationships/image" Target="../media/image2068.png"/><Relationship Id="rId331" Type="http://schemas.openxmlformats.org/officeDocument/2006/relationships/customXml" Target="../ink/ink2416.xml"/><Relationship Id="rId373" Type="http://schemas.openxmlformats.org/officeDocument/2006/relationships/customXml" Target="../ink/ink2437.xml"/><Relationship Id="rId429" Type="http://schemas.openxmlformats.org/officeDocument/2006/relationships/customXml" Target="../ink/ink2465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2366.xml"/><Relationship Id="rId440" Type="http://schemas.openxmlformats.org/officeDocument/2006/relationships/image" Target="../media/image2204.png"/><Relationship Id="rId28" Type="http://schemas.openxmlformats.org/officeDocument/2006/relationships/image" Target="../media/image1999.png"/><Relationship Id="rId275" Type="http://schemas.openxmlformats.org/officeDocument/2006/relationships/image" Target="../media/image2122.png"/><Relationship Id="rId300" Type="http://schemas.openxmlformats.org/officeDocument/2006/relationships/customXml" Target="../ink/ink2400.xml"/><Relationship Id="rId482" Type="http://schemas.openxmlformats.org/officeDocument/2006/relationships/image" Target="../media/image2225.png"/><Relationship Id="rId81" Type="http://schemas.openxmlformats.org/officeDocument/2006/relationships/customXml" Target="../ink/ink2290.xml"/><Relationship Id="rId135" Type="http://schemas.openxmlformats.org/officeDocument/2006/relationships/customXml" Target="../ink/ink2317.xml"/><Relationship Id="rId177" Type="http://schemas.openxmlformats.org/officeDocument/2006/relationships/customXml" Target="../ink/ink2338.xml"/><Relationship Id="rId342" Type="http://schemas.openxmlformats.org/officeDocument/2006/relationships/image" Target="../media/image2155.png"/><Relationship Id="rId384" Type="http://schemas.openxmlformats.org/officeDocument/2006/relationships/image" Target="../media/image2176.png"/><Relationship Id="rId202" Type="http://schemas.openxmlformats.org/officeDocument/2006/relationships/image" Target="../media/image2086.png"/><Relationship Id="rId244" Type="http://schemas.openxmlformats.org/officeDocument/2006/relationships/image" Target="../media/image2107.png"/><Relationship Id="rId39" Type="http://schemas.openxmlformats.org/officeDocument/2006/relationships/customXml" Target="../ink/ink2269.xml"/><Relationship Id="rId286" Type="http://schemas.openxmlformats.org/officeDocument/2006/relationships/customXml" Target="../ink/ink2393.xml"/><Relationship Id="rId451" Type="http://schemas.openxmlformats.org/officeDocument/2006/relationships/customXml" Target="../ink/ink2476.xml"/><Relationship Id="rId50" Type="http://schemas.openxmlformats.org/officeDocument/2006/relationships/image" Target="../media/image2010.png"/><Relationship Id="rId104" Type="http://schemas.openxmlformats.org/officeDocument/2006/relationships/image" Target="../media/image2037.png"/><Relationship Id="rId146" Type="http://schemas.openxmlformats.org/officeDocument/2006/relationships/image" Target="../media/image2058.png"/><Relationship Id="rId188" Type="http://schemas.openxmlformats.org/officeDocument/2006/relationships/image" Target="../media/image2079.png"/><Relationship Id="rId311" Type="http://schemas.openxmlformats.org/officeDocument/2006/relationships/customXml" Target="../ink/ink2406.xml"/><Relationship Id="rId353" Type="http://schemas.openxmlformats.org/officeDocument/2006/relationships/customXml" Target="../ink/ink2427.xml"/><Relationship Id="rId395" Type="http://schemas.openxmlformats.org/officeDocument/2006/relationships/customXml" Target="../ink/ink2448.xml"/><Relationship Id="rId409" Type="http://schemas.openxmlformats.org/officeDocument/2006/relationships/customXml" Target="../ink/ink2455.xml"/><Relationship Id="rId92" Type="http://schemas.openxmlformats.org/officeDocument/2006/relationships/image" Target="../media/image2031.png"/><Relationship Id="rId213" Type="http://schemas.openxmlformats.org/officeDocument/2006/relationships/customXml" Target="../ink/ink2356.xml"/><Relationship Id="rId420" Type="http://schemas.openxmlformats.org/officeDocument/2006/relationships/image" Target="../media/image2194.png"/><Relationship Id="rId255" Type="http://schemas.openxmlformats.org/officeDocument/2006/relationships/customXml" Target="../ink/ink2377.xml"/><Relationship Id="rId297" Type="http://schemas.openxmlformats.org/officeDocument/2006/relationships/image" Target="../media/image2133.png"/><Relationship Id="rId462" Type="http://schemas.openxmlformats.org/officeDocument/2006/relationships/image" Target="../media/image2215.png"/><Relationship Id="rId115" Type="http://schemas.openxmlformats.org/officeDocument/2006/relationships/customXml" Target="../ink/ink2307.xml"/><Relationship Id="rId157" Type="http://schemas.openxmlformats.org/officeDocument/2006/relationships/customXml" Target="../ink/ink2328.xml"/><Relationship Id="rId322" Type="http://schemas.openxmlformats.org/officeDocument/2006/relationships/image" Target="../media/image2145.png"/><Relationship Id="rId364" Type="http://schemas.openxmlformats.org/officeDocument/2006/relationships/image" Target="../media/image2166.png"/><Relationship Id="rId61" Type="http://schemas.openxmlformats.org/officeDocument/2006/relationships/customXml" Target="../ink/ink2280.xml"/><Relationship Id="rId199" Type="http://schemas.openxmlformats.org/officeDocument/2006/relationships/customXml" Target="../ink/ink2349.xml"/><Relationship Id="rId19" Type="http://schemas.openxmlformats.org/officeDocument/2006/relationships/customXml" Target="../ink/ink2259.xml"/><Relationship Id="rId224" Type="http://schemas.openxmlformats.org/officeDocument/2006/relationships/image" Target="../media/image2097.png"/><Relationship Id="rId266" Type="http://schemas.openxmlformats.org/officeDocument/2006/relationships/image" Target="../media/image2118.png"/><Relationship Id="rId431" Type="http://schemas.openxmlformats.org/officeDocument/2006/relationships/customXml" Target="../ink/ink2466.xml"/><Relationship Id="rId473" Type="http://schemas.openxmlformats.org/officeDocument/2006/relationships/customXml" Target="../ink/ink2487.xml"/><Relationship Id="rId30" Type="http://schemas.openxmlformats.org/officeDocument/2006/relationships/image" Target="../media/image2000.png"/><Relationship Id="rId126" Type="http://schemas.openxmlformats.org/officeDocument/2006/relationships/image" Target="../media/image2048.png"/><Relationship Id="rId168" Type="http://schemas.openxmlformats.org/officeDocument/2006/relationships/image" Target="../media/image2069.png"/><Relationship Id="rId333" Type="http://schemas.openxmlformats.org/officeDocument/2006/relationships/customXml" Target="../ink/ink2417.xml"/><Relationship Id="rId72" Type="http://schemas.openxmlformats.org/officeDocument/2006/relationships/image" Target="../media/image2021.png"/><Relationship Id="rId375" Type="http://schemas.openxmlformats.org/officeDocument/2006/relationships/customXml" Target="../ink/ink2438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84.png"/><Relationship Id="rId299" Type="http://schemas.openxmlformats.org/officeDocument/2006/relationships/image" Target="../media/image2375.png"/><Relationship Id="rId21" Type="http://schemas.openxmlformats.org/officeDocument/2006/relationships/image" Target="../media/image2236.png"/><Relationship Id="rId63" Type="http://schemas.openxmlformats.org/officeDocument/2006/relationships/image" Target="../media/image2257.png"/><Relationship Id="rId159" Type="http://schemas.openxmlformats.org/officeDocument/2006/relationships/image" Target="../media/image2305.png"/><Relationship Id="rId324" Type="http://schemas.openxmlformats.org/officeDocument/2006/relationships/customXml" Target="../ink/ink2654.xml"/><Relationship Id="rId366" Type="http://schemas.openxmlformats.org/officeDocument/2006/relationships/customXml" Target="../ink/ink2675.xml"/><Relationship Id="rId170" Type="http://schemas.openxmlformats.org/officeDocument/2006/relationships/customXml" Target="../ink/ink2577.xml"/><Relationship Id="rId226" Type="http://schemas.openxmlformats.org/officeDocument/2006/relationships/customXml" Target="../ink/ink2605.xml"/><Relationship Id="rId268" Type="http://schemas.openxmlformats.org/officeDocument/2006/relationships/customXml" Target="../ink/ink2626.xml"/><Relationship Id="rId32" Type="http://schemas.openxmlformats.org/officeDocument/2006/relationships/customXml" Target="../ink/ink2508.xml"/><Relationship Id="rId74" Type="http://schemas.openxmlformats.org/officeDocument/2006/relationships/customXml" Target="../ink/ink2529.xml"/><Relationship Id="rId128" Type="http://schemas.openxmlformats.org/officeDocument/2006/relationships/customXml" Target="../ink/ink2556.xml"/><Relationship Id="rId335" Type="http://schemas.openxmlformats.org/officeDocument/2006/relationships/image" Target="../media/image2393.png"/><Relationship Id="rId377" Type="http://schemas.openxmlformats.org/officeDocument/2006/relationships/image" Target="../media/image2414.png"/><Relationship Id="rId5" Type="http://schemas.openxmlformats.org/officeDocument/2006/relationships/image" Target="../media/image2228.png"/><Relationship Id="rId181" Type="http://schemas.openxmlformats.org/officeDocument/2006/relationships/image" Target="../media/image2316.png"/><Relationship Id="rId237" Type="http://schemas.openxmlformats.org/officeDocument/2006/relationships/image" Target="../media/image2344.png"/><Relationship Id="rId402" Type="http://schemas.openxmlformats.org/officeDocument/2006/relationships/customXml" Target="../ink/ink2693.xml"/><Relationship Id="rId279" Type="http://schemas.openxmlformats.org/officeDocument/2006/relationships/image" Target="../media/image2365.png"/><Relationship Id="rId43" Type="http://schemas.openxmlformats.org/officeDocument/2006/relationships/image" Target="../media/image2247.png"/><Relationship Id="rId139" Type="http://schemas.openxmlformats.org/officeDocument/2006/relationships/image" Target="../media/image2295.png"/><Relationship Id="rId290" Type="http://schemas.openxmlformats.org/officeDocument/2006/relationships/customXml" Target="../ink/ink2637.xml"/><Relationship Id="rId304" Type="http://schemas.openxmlformats.org/officeDocument/2006/relationships/customXml" Target="../ink/ink2644.xml"/><Relationship Id="rId346" Type="http://schemas.openxmlformats.org/officeDocument/2006/relationships/customXml" Target="../ink/ink2665.xml"/><Relationship Id="rId388" Type="http://schemas.openxmlformats.org/officeDocument/2006/relationships/customXml" Target="../ink/ink2686.xml"/><Relationship Id="rId85" Type="http://schemas.openxmlformats.org/officeDocument/2006/relationships/image" Target="../media/image2268.png"/><Relationship Id="rId150" Type="http://schemas.openxmlformats.org/officeDocument/2006/relationships/customXml" Target="../ink/ink2567.xml"/><Relationship Id="rId192" Type="http://schemas.openxmlformats.org/officeDocument/2006/relationships/customXml" Target="../ink/ink2588.xml"/><Relationship Id="rId206" Type="http://schemas.openxmlformats.org/officeDocument/2006/relationships/customXml" Target="../ink/ink2595.xml"/><Relationship Id="rId413" Type="http://schemas.openxmlformats.org/officeDocument/2006/relationships/image" Target="../media/image2432.png"/><Relationship Id="rId248" Type="http://schemas.openxmlformats.org/officeDocument/2006/relationships/customXml" Target="../ink/ink2616.xml"/><Relationship Id="rId12" Type="http://schemas.openxmlformats.org/officeDocument/2006/relationships/customXml" Target="../ink/ink2498.xml"/><Relationship Id="rId108" Type="http://schemas.openxmlformats.org/officeDocument/2006/relationships/customXml" Target="../ink/ink2546.xml"/><Relationship Id="rId315" Type="http://schemas.openxmlformats.org/officeDocument/2006/relationships/image" Target="../media/image2383.png"/><Relationship Id="rId357" Type="http://schemas.openxmlformats.org/officeDocument/2006/relationships/image" Target="../media/image2404.png"/><Relationship Id="rId54" Type="http://schemas.openxmlformats.org/officeDocument/2006/relationships/customXml" Target="../ink/ink2519.xml"/><Relationship Id="rId96" Type="http://schemas.openxmlformats.org/officeDocument/2006/relationships/customXml" Target="../ink/ink2540.xml"/><Relationship Id="rId161" Type="http://schemas.openxmlformats.org/officeDocument/2006/relationships/image" Target="../media/image2306.png"/><Relationship Id="rId217" Type="http://schemas.openxmlformats.org/officeDocument/2006/relationships/image" Target="../media/image2334.png"/><Relationship Id="rId399" Type="http://schemas.openxmlformats.org/officeDocument/2006/relationships/image" Target="../media/image2425.png"/><Relationship Id="rId259" Type="http://schemas.openxmlformats.org/officeDocument/2006/relationships/image" Target="../media/image2355.png"/><Relationship Id="rId424" Type="http://schemas.openxmlformats.org/officeDocument/2006/relationships/customXml" Target="../ink/ink2704.xml"/><Relationship Id="rId23" Type="http://schemas.openxmlformats.org/officeDocument/2006/relationships/image" Target="../media/image2237.png"/><Relationship Id="rId119" Type="http://schemas.openxmlformats.org/officeDocument/2006/relationships/image" Target="../media/image2285.png"/><Relationship Id="rId270" Type="http://schemas.openxmlformats.org/officeDocument/2006/relationships/customXml" Target="../ink/ink2627.xml"/><Relationship Id="rId326" Type="http://schemas.openxmlformats.org/officeDocument/2006/relationships/customXml" Target="../ink/ink2655.xml"/><Relationship Id="rId65" Type="http://schemas.openxmlformats.org/officeDocument/2006/relationships/image" Target="../media/image2258.png"/><Relationship Id="rId130" Type="http://schemas.openxmlformats.org/officeDocument/2006/relationships/customXml" Target="../ink/ink2557.xml"/><Relationship Id="rId368" Type="http://schemas.openxmlformats.org/officeDocument/2006/relationships/customXml" Target="../ink/ink2676.xml"/><Relationship Id="rId172" Type="http://schemas.openxmlformats.org/officeDocument/2006/relationships/customXml" Target="../ink/ink2578.xml"/><Relationship Id="rId228" Type="http://schemas.openxmlformats.org/officeDocument/2006/relationships/customXml" Target="../ink/ink2606.xml"/><Relationship Id="rId281" Type="http://schemas.openxmlformats.org/officeDocument/2006/relationships/image" Target="../media/image2366.png"/><Relationship Id="rId337" Type="http://schemas.openxmlformats.org/officeDocument/2006/relationships/image" Target="../media/image2394.png"/><Relationship Id="rId34" Type="http://schemas.openxmlformats.org/officeDocument/2006/relationships/customXml" Target="../ink/ink2509.xml"/><Relationship Id="rId76" Type="http://schemas.openxmlformats.org/officeDocument/2006/relationships/customXml" Target="../ink/ink2530.xml"/><Relationship Id="rId141" Type="http://schemas.openxmlformats.org/officeDocument/2006/relationships/image" Target="../media/image2296.png"/><Relationship Id="rId379" Type="http://schemas.openxmlformats.org/officeDocument/2006/relationships/image" Target="../media/image2415.png"/><Relationship Id="rId7" Type="http://schemas.openxmlformats.org/officeDocument/2006/relationships/image" Target="../media/image2229.png"/><Relationship Id="rId183" Type="http://schemas.openxmlformats.org/officeDocument/2006/relationships/image" Target="../media/image2317.png"/><Relationship Id="rId239" Type="http://schemas.openxmlformats.org/officeDocument/2006/relationships/image" Target="../media/image2345.png"/><Relationship Id="rId390" Type="http://schemas.openxmlformats.org/officeDocument/2006/relationships/customXml" Target="../ink/ink2687.xml"/><Relationship Id="rId404" Type="http://schemas.openxmlformats.org/officeDocument/2006/relationships/customXml" Target="../ink/ink2694.xml"/><Relationship Id="rId250" Type="http://schemas.openxmlformats.org/officeDocument/2006/relationships/customXml" Target="../ink/ink2617.xml"/><Relationship Id="rId292" Type="http://schemas.openxmlformats.org/officeDocument/2006/relationships/customXml" Target="../ink/ink2638.xml"/><Relationship Id="rId306" Type="http://schemas.openxmlformats.org/officeDocument/2006/relationships/customXml" Target="../ink/ink2645.xml"/><Relationship Id="rId45" Type="http://schemas.openxmlformats.org/officeDocument/2006/relationships/image" Target="../media/image2248.png"/><Relationship Id="rId87" Type="http://schemas.openxmlformats.org/officeDocument/2006/relationships/image" Target="../media/image2269.png"/><Relationship Id="rId110" Type="http://schemas.openxmlformats.org/officeDocument/2006/relationships/customXml" Target="../ink/ink2547.xml"/><Relationship Id="rId348" Type="http://schemas.openxmlformats.org/officeDocument/2006/relationships/customXml" Target="../ink/ink2666.xml"/><Relationship Id="rId152" Type="http://schemas.openxmlformats.org/officeDocument/2006/relationships/customXml" Target="../ink/ink2568.xml"/><Relationship Id="rId194" Type="http://schemas.openxmlformats.org/officeDocument/2006/relationships/customXml" Target="../ink/ink2589.xml"/><Relationship Id="rId208" Type="http://schemas.openxmlformats.org/officeDocument/2006/relationships/customXml" Target="../ink/ink2596.xml"/><Relationship Id="rId415" Type="http://schemas.openxmlformats.org/officeDocument/2006/relationships/image" Target="../media/image2433.png"/><Relationship Id="rId261" Type="http://schemas.openxmlformats.org/officeDocument/2006/relationships/image" Target="../media/image2356.png"/><Relationship Id="rId14" Type="http://schemas.openxmlformats.org/officeDocument/2006/relationships/customXml" Target="../ink/ink2499.xml"/><Relationship Id="rId56" Type="http://schemas.openxmlformats.org/officeDocument/2006/relationships/customXml" Target="../ink/ink2520.xml"/><Relationship Id="rId317" Type="http://schemas.openxmlformats.org/officeDocument/2006/relationships/image" Target="../media/image2384.png"/><Relationship Id="rId359" Type="http://schemas.openxmlformats.org/officeDocument/2006/relationships/image" Target="../media/image2405.png"/><Relationship Id="rId98" Type="http://schemas.openxmlformats.org/officeDocument/2006/relationships/customXml" Target="../ink/ink2541.xml"/><Relationship Id="rId121" Type="http://schemas.openxmlformats.org/officeDocument/2006/relationships/image" Target="../media/image2286.png"/><Relationship Id="rId163" Type="http://schemas.openxmlformats.org/officeDocument/2006/relationships/image" Target="../media/image2307.png"/><Relationship Id="rId219" Type="http://schemas.openxmlformats.org/officeDocument/2006/relationships/image" Target="../media/image2335.png"/><Relationship Id="rId370" Type="http://schemas.openxmlformats.org/officeDocument/2006/relationships/customXml" Target="../ink/ink2677.xml"/><Relationship Id="rId426" Type="http://schemas.openxmlformats.org/officeDocument/2006/relationships/customXml" Target="../ink/ink2705.xml"/><Relationship Id="rId230" Type="http://schemas.openxmlformats.org/officeDocument/2006/relationships/customXml" Target="../ink/ink2607.xml"/><Relationship Id="rId25" Type="http://schemas.openxmlformats.org/officeDocument/2006/relationships/image" Target="../media/image2238.png"/><Relationship Id="rId67" Type="http://schemas.openxmlformats.org/officeDocument/2006/relationships/image" Target="../media/image2259.png"/><Relationship Id="rId272" Type="http://schemas.openxmlformats.org/officeDocument/2006/relationships/customXml" Target="../ink/ink2628.xml"/><Relationship Id="rId328" Type="http://schemas.openxmlformats.org/officeDocument/2006/relationships/customXml" Target="../ink/ink2656.xml"/><Relationship Id="rId132" Type="http://schemas.openxmlformats.org/officeDocument/2006/relationships/customXml" Target="../ink/ink2558.xml"/><Relationship Id="rId174" Type="http://schemas.openxmlformats.org/officeDocument/2006/relationships/customXml" Target="../ink/ink2579.xml"/><Relationship Id="rId381" Type="http://schemas.openxmlformats.org/officeDocument/2006/relationships/image" Target="../media/image2416.png"/><Relationship Id="rId241" Type="http://schemas.openxmlformats.org/officeDocument/2006/relationships/image" Target="../media/image2346.png"/><Relationship Id="rId36" Type="http://schemas.openxmlformats.org/officeDocument/2006/relationships/customXml" Target="../ink/ink2510.xml"/><Relationship Id="rId283" Type="http://schemas.openxmlformats.org/officeDocument/2006/relationships/image" Target="../media/image2367.png"/><Relationship Id="rId339" Type="http://schemas.openxmlformats.org/officeDocument/2006/relationships/image" Target="../media/image2395.png"/><Relationship Id="rId78" Type="http://schemas.openxmlformats.org/officeDocument/2006/relationships/customXml" Target="../ink/ink2531.xml"/><Relationship Id="rId101" Type="http://schemas.openxmlformats.org/officeDocument/2006/relationships/image" Target="../media/image2276.png"/><Relationship Id="rId143" Type="http://schemas.openxmlformats.org/officeDocument/2006/relationships/image" Target="../media/image2297.png"/><Relationship Id="rId185" Type="http://schemas.openxmlformats.org/officeDocument/2006/relationships/image" Target="../media/image2318.png"/><Relationship Id="rId350" Type="http://schemas.openxmlformats.org/officeDocument/2006/relationships/customXml" Target="../ink/ink2667.xml"/><Relationship Id="rId406" Type="http://schemas.openxmlformats.org/officeDocument/2006/relationships/customXml" Target="../ink/ink2695.xml"/><Relationship Id="rId9" Type="http://schemas.openxmlformats.org/officeDocument/2006/relationships/image" Target="../media/image2230.png"/><Relationship Id="rId210" Type="http://schemas.openxmlformats.org/officeDocument/2006/relationships/customXml" Target="../ink/ink2597.xml"/><Relationship Id="rId392" Type="http://schemas.openxmlformats.org/officeDocument/2006/relationships/customXml" Target="../ink/ink2688.xml"/><Relationship Id="rId252" Type="http://schemas.openxmlformats.org/officeDocument/2006/relationships/customXml" Target="../ink/ink2618.xml"/><Relationship Id="rId294" Type="http://schemas.openxmlformats.org/officeDocument/2006/relationships/customXml" Target="../ink/ink2639.xml"/><Relationship Id="rId308" Type="http://schemas.openxmlformats.org/officeDocument/2006/relationships/customXml" Target="../ink/ink2646.xml"/><Relationship Id="rId47" Type="http://schemas.openxmlformats.org/officeDocument/2006/relationships/image" Target="../media/image2249.png"/><Relationship Id="rId89" Type="http://schemas.openxmlformats.org/officeDocument/2006/relationships/image" Target="../media/image2270.png"/><Relationship Id="rId112" Type="http://schemas.openxmlformats.org/officeDocument/2006/relationships/customXml" Target="../ink/ink2548.xml"/><Relationship Id="rId154" Type="http://schemas.openxmlformats.org/officeDocument/2006/relationships/customXml" Target="../ink/ink2569.xml"/><Relationship Id="rId361" Type="http://schemas.openxmlformats.org/officeDocument/2006/relationships/image" Target="../media/image2406.png"/><Relationship Id="rId196" Type="http://schemas.openxmlformats.org/officeDocument/2006/relationships/customXml" Target="../ink/ink2590.xml"/><Relationship Id="rId417" Type="http://schemas.openxmlformats.org/officeDocument/2006/relationships/image" Target="../media/image2434.png"/><Relationship Id="rId16" Type="http://schemas.openxmlformats.org/officeDocument/2006/relationships/customXml" Target="../ink/ink2500.xml"/><Relationship Id="rId221" Type="http://schemas.openxmlformats.org/officeDocument/2006/relationships/image" Target="../media/image2336.png"/><Relationship Id="rId263" Type="http://schemas.openxmlformats.org/officeDocument/2006/relationships/image" Target="../media/image2357.png"/><Relationship Id="rId319" Type="http://schemas.openxmlformats.org/officeDocument/2006/relationships/image" Target="../media/image2385.png"/><Relationship Id="rId58" Type="http://schemas.openxmlformats.org/officeDocument/2006/relationships/customXml" Target="../ink/ink2521.xml"/><Relationship Id="rId123" Type="http://schemas.openxmlformats.org/officeDocument/2006/relationships/image" Target="../media/image2287.png"/><Relationship Id="rId330" Type="http://schemas.openxmlformats.org/officeDocument/2006/relationships/customXml" Target="../ink/ink2657.xml"/><Relationship Id="rId165" Type="http://schemas.openxmlformats.org/officeDocument/2006/relationships/image" Target="../media/image2308.png"/><Relationship Id="rId372" Type="http://schemas.openxmlformats.org/officeDocument/2006/relationships/customXml" Target="../ink/ink2678.xml"/><Relationship Id="rId428" Type="http://schemas.openxmlformats.org/officeDocument/2006/relationships/customXml" Target="../ink/ink2706.xml"/><Relationship Id="rId232" Type="http://schemas.openxmlformats.org/officeDocument/2006/relationships/customXml" Target="../ink/ink2608.xml"/><Relationship Id="rId274" Type="http://schemas.openxmlformats.org/officeDocument/2006/relationships/customXml" Target="../ink/ink2629.xml"/><Relationship Id="rId27" Type="http://schemas.openxmlformats.org/officeDocument/2006/relationships/image" Target="../media/image2239.png"/><Relationship Id="rId69" Type="http://schemas.openxmlformats.org/officeDocument/2006/relationships/image" Target="../media/image2260.png"/><Relationship Id="rId134" Type="http://schemas.openxmlformats.org/officeDocument/2006/relationships/customXml" Target="../ink/ink2559.xml"/><Relationship Id="rId80" Type="http://schemas.openxmlformats.org/officeDocument/2006/relationships/customXml" Target="../ink/ink2532.xml"/><Relationship Id="rId176" Type="http://schemas.openxmlformats.org/officeDocument/2006/relationships/customXml" Target="../ink/ink2580.xml"/><Relationship Id="rId341" Type="http://schemas.openxmlformats.org/officeDocument/2006/relationships/image" Target="../media/image2396.png"/><Relationship Id="rId383" Type="http://schemas.openxmlformats.org/officeDocument/2006/relationships/image" Target="../media/image2417.png"/><Relationship Id="rId201" Type="http://schemas.openxmlformats.org/officeDocument/2006/relationships/image" Target="../media/image2326.png"/><Relationship Id="rId243" Type="http://schemas.openxmlformats.org/officeDocument/2006/relationships/image" Target="../media/image2347.png"/><Relationship Id="rId285" Type="http://schemas.openxmlformats.org/officeDocument/2006/relationships/image" Target="../media/image2368.png"/><Relationship Id="rId38" Type="http://schemas.openxmlformats.org/officeDocument/2006/relationships/customXml" Target="../ink/ink2511.xml"/><Relationship Id="rId103" Type="http://schemas.openxmlformats.org/officeDocument/2006/relationships/image" Target="../media/image2277.png"/><Relationship Id="rId310" Type="http://schemas.openxmlformats.org/officeDocument/2006/relationships/customXml" Target="../ink/ink2647.xml"/><Relationship Id="rId91" Type="http://schemas.openxmlformats.org/officeDocument/2006/relationships/image" Target="../media/image2271.png"/><Relationship Id="rId145" Type="http://schemas.openxmlformats.org/officeDocument/2006/relationships/image" Target="../media/image2298.png"/><Relationship Id="rId187" Type="http://schemas.openxmlformats.org/officeDocument/2006/relationships/image" Target="../media/image2319.png"/><Relationship Id="rId352" Type="http://schemas.openxmlformats.org/officeDocument/2006/relationships/customXml" Target="../ink/ink2668.xml"/><Relationship Id="rId394" Type="http://schemas.openxmlformats.org/officeDocument/2006/relationships/customXml" Target="../ink/ink2689.xml"/><Relationship Id="rId408" Type="http://schemas.openxmlformats.org/officeDocument/2006/relationships/customXml" Target="../ink/ink2696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598.xml"/><Relationship Id="rId233" Type="http://schemas.openxmlformats.org/officeDocument/2006/relationships/image" Target="../media/image2342.png"/><Relationship Id="rId254" Type="http://schemas.openxmlformats.org/officeDocument/2006/relationships/customXml" Target="../ink/ink2619.xml"/><Relationship Id="rId28" Type="http://schemas.openxmlformats.org/officeDocument/2006/relationships/customXml" Target="../ink/ink2506.xml"/><Relationship Id="rId49" Type="http://schemas.openxmlformats.org/officeDocument/2006/relationships/image" Target="../media/image2250.png"/><Relationship Id="rId114" Type="http://schemas.openxmlformats.org/officeDocument/2006/relationships/customXml" Target="../ink/ink2549.xml"/><Relationship Id="rId275" Type="http://schemas.openxmlformats.org/officeDocument/2006/relationships/image" Target="../media/image2363.png"/><Relationship Id="rId296" Type="http://schemas.openxmlformats.org/officeDocument/2006/relationships/customXml" Target="../ink/ink2640.xml"/><Relationship Id="rId300" Type="http://schemas.openxmlformats.org/officeDocument/2006/relationships/customXml" Target="../ink/ink2642.xml"/><Relationship Id="rId60" Type="http://schemas.openxmlformats.org/officeDocument/2006/relationships/customXml" Target="../ink/ink2522.xml"/><Relationship Id="rId81" Type="http://schemas.openxmlformats.org/officeDocument/2006/relationships/image" Target="../media/image2266.png"/><Relationship Id="rId135" Type="http://schemas.openxmlformats.org/officeDocument/2006/relationships/image" Target="../media/image2293.png"/><Relationship Id="rId156" Type="http://schemas.openxmlformats.org/officeDocument/2006/relationships/customXml" Target="../ink/ink2570.xml"/><Relationship Id="rId177" Type="http://schemas.openxmlformats.org/officeDocument/2006/relationships/image" Target="../media/image2314.png"/><Relationship Id="rId198" Type="http://schemas.openxmlformats.org/officeDocument/2006/relationships/customXml" Target="../ink/ink2591.xml"/><Relationship Id="rId321" Type="http://schemas.openxmlformats.org/officeDocument/2006/relationships/image" Target="../media/image2386.png"/><Relationship Id="rId342" Type="http://schemas.openxmlformats.org/officeDocument/2006/relationships/customXml" Target="../ink/ink2663.xml"/><Relationship Id="rId363" Type="http://schemas.openxmlformats.org/officeDocument/2006/relationships/image" Target="../media/image2407.png"/><Relationship Id="rId384" Type="http://schemas.openxmlformats.org/officeDocument/2006/relationships/customXml" Target="../ink/ink2684.xml"/><Relationship Id="rId419" Type="http://schemas.openxmlformats.org/officeDocument/2006/relationships/image" Target="../media/image2435.png"/><Relationship Id="rId202" Type="http://schemas.openxmlformats.org/officeDocument/2006/relationships/customXml" Target="../ink/ink2593.xml"/><Relationship Id="rId223" Type="http://schemas.openxmlformats.org/officeDocument/2006/relationships/image" Target="../media/image2337.png"/><Relationship Id="rId244" Type="http://schemas.openxmlformats.org/officeDocument/2006/relationships/customXml" Target="../ink/ink2614.xml"/><Relationship Id="rId430" Type="http://schemas.openxmlformats.org/officeDocument/2006/relationships/customXml" Target="../ink/ink2707.xml"/><Relationship Id="rId18" Type="http://schemas.openxmlformats.org/officeDocument/2006/relationships/customXml" Target="../ink/ink2501.xml"/><Relationship Id="rId39" Type="http://schemas.openxmlformats.org/officeDocument/2006/relationships/image" Target="../media/image2245.png"/><Relationship Id="rId265" Type="http://schemas.openxmlformats.org/officeDocument/2006/relationships/image" Target="../media/image2358.png"/><Relationship Id="rId286" Type="http://schemas.openxmlformats.org/officeDocument/2006/relationships/customXml" Target="../ink/ink2635.xml"/><Relationship Id="rId50" Type="http://schemas.openxmlformats.org/officeDocument/2006/relationships/customXml" Target="../ink/ink2517.xml"/><Relationship Id="rId104" Type="http://schemas.openxmlformats.org/officeDocument/2006/relationships/customXml" Target="../ink/ink2544.xml"/><Relationship Id="rId125" Type="http://schemas.openxmlformats.org/officeDocument/2006/relationships/image" Target="../media/image2288.png"/><Relationship Id="rId146" Type="http://schemas.openxmlformats.org/officeDocument/2006/relationships/customXml" Target="../ink/ink2565.xml"/><Relationship Id="rId167" Type="http://schemas.openxmlformats.org/officeDocument/2006/relationships/image" Target="../media/image2309.png"/><Relationship Id="rId188" Type="http://schemas.openxmlformats.org/officeDocument/2006/relationships/customXml" Target="../ink/ink2586.xml"/><Relationship Id="rId311" Type="http://schemas.openxmlformats.org/officeDocument/2006/relationships/image" Target="../media/image2381.png"/><Relationship Id="rId332" Type="http://schemas.openxmlformats.org/officeDocument/2006/relationships/customXml" Target="../ink/ink2658.xml"/><Relationship Id="rId353" Type="http://schemas.openxmlformats.org/officeDocument/2006/relationships/image" Target="../media/image2402.png"/><Relationship Id="rId374" Type="http://schemas.openxmlformats.org/officeDocument/2006/relationships/customXml" Target="../ink/ink2679.xml"/><Relationship Id="rId395" Type="http://schemas.openxmlformats.org/officeDocument/2006/relationships/image" Target="../media/image2423.png"/><Relationship Id="rId409" Type="http://schemas.openxmlformats.org/officeDocument/2006/relationships/image" Target="../media/image2430.png"/><Relationship Id="rId71" Type="http://schemas.openxmlformats.org/officeDocument/2006/relationships/image" Target="../media/image2261.png"/><Relationship Id="rId92" Type="http://schemas.openxmlformats.org/officeDocument/2006/relationships/customXml" Target="../ink/ink2538.xml"/><Relationship Id="rId213" Type="http://schemas.openxmlformats.org/officeDocument/2006/relationships/image" Target="../media/image2332.png"/><Relationship Id="rId234" Type="http://schemas.openxmlformats.org/officeDocument/2006/relationships/customXml" Target="../ink/ink2609.xml"/><Relationship Id="rId420" Type="http://schemas.openxmlformats.org/officeDocument/2006/relationships/customXml" Target="../ink/ink2702.xml"/><Relationship Id="rId2" Type="http://schemas.openxmlformats.org/officeDocument/2006/relationships/customXml" Target="../ink/ink2493.xml"/><Relationship Id="rId29" Type="http://schemas.openxmlformats.org/officeDocument/2006/relationships/image" Target="../media/image2240.png"/><Relationship Id="rId255" Type="http://schemas.openxmlformats.org/officeDocument/2006/relationships/image" Target="../media/image2353.png"/><Relationship Id="rId276" Type="http://schemas.openxmlformats.org/officeDocument/2006/relationships/customXml" Target="../ink/ink2630.xml"/><Relationship Id="rId297" Type="http://schemas.openxmlformats.org/officeDocument/2006/relationships/image" Target="../media/image2374.png"/><Relationship Id="rId40" Type="http://schemas.openxmlformats.org/officeDocument/2006/relationships/customXml" Target="../ink/ink2512.xml"/><Relationship Id="rId115" Type="http://schemas.openxmlformats.org/officeDocument/2006/relationships/image" Target="../media/image2283.png"/><Relationship Id="rId136" Type="http://schemas.openxmlformats.org/officeDocument/2006/relationships/customXml" Target="../ink/ink2560.xml"/><Relationship Id="rId157" Type="http://schemas.openxmlformats.org/officeDocument/2006/relationships/image" Target="../media/image2304.png"/><Relationship Id="rId178" Type="http://schemas.openxmlformats.org/officeDocument/2006/relationships/customXml" Target="../ink/ink2581.xml"/><Relationship Id="rId301" Type="http://schemas.openxmlformats.org/officeDocument/2006/relationships/image" Target="../media/image2376.png"/><Relationship Id="rId322" Type="http://schemas.openxmlformats.org/officeDocument/2006/relationships/customXml" Target="../ink/ink2653.xml"/><Relationship Id="rId343" Type="http://schemas.openxmlformats.org/officeDocument/2006/relationships/image" Target="../media/image2397.png"/><Relationship Id="rId364" Type="http://schemas.openxmlformats.org/officeDocument/2006/relationships/customXml" Target="../ink/ink2674.xml"/><Relationship Id="rId61" Type="http://schemas.openxmlformats.org/officeDocument/2006/relationships/image" Target="../media/image2256.png"/><Relationship Id="rId82" Type="http://schemas.openxmlformats.org/officeDocument/2006/relationships/customXml" Target="../ink/ink2533.xml"/><Relationship Id="rId199" Type="http://schemas.openxmlformats.org/officeDocument/2006/relationships/image" Target="../media/image2325.png"/><Relationship Id="rId203" Type="http://schemas.openxmlformats.org/officeDocument/2006/relationships/image" Target="../media/image2327.png"/><Relationship Id="rId385" Type="http://schemas.openxmlformats.org/officeDocument/2006/relationships/image" Target="../media/image2418.png"/><Relationship Id="rId19" Type="http://schemas.openxmlformats.org/officeDocument/2006/relationships/image" Target="../media/image2235.png"/><Relationship Id="rId224" Type="http://schemas.openxmlformats.org/officeDocument/2006/relationships/customXml" Target="../ink/ink2604.xml"/><Relationship Id="rId245" Type="http://schemas.openxmlformats.org/officeDocument/2006/relationships/image" Target="../media/image2348.png"/><Relationship Id="rId266" Type="http://schemas.openxmlformats.org/officeDocument/2006/relationships/customXml" Target="../ink/ink2625.xml"/><Relationship Id="rId287" Type="http://schemas.openxmlformats.org/officeDocument/2006/relationships/image" Target="../media/image2369.png"/><Relationship Id="rId410" Type="http://schemas.openxmlformats.org/officeDocument/2006/relationships/customXml" Target="../ink/ink2697.xml"/><Relationship Id="rId431" Type="http://schemas.openxmlformats.org/officeDocument/2006/relationships/image" Target="../media/image2441.png"/><Relationship Id="rId30" Type="http://schemas.openxmlformats.org/officeDocument/2006/relationships/customXml" Target="../ink/ink2507.xml"/><Relationship Id="rId105" Type="http://schemas.openxmlformats.org/officeDocument/2006/relationships/image" Target="../media/image2278.png"/><Relationship Id="rId126" Type="http://schemas.openxmlformats.org/officeDocument/2006/relationships/customXml" Target="../ink/ink2555.xml"/><Relationship Id="rId147" Type="http://schemas.openxmlformats.org/officeDocument/2006/relationships/image" Target="../media/image2299.png"/><Relationship Id="rId168" Type="http://schemas.openxmlformats.org/officeDocument/2006/relationships/customXml" Target="../ink/ink2576.xml"/><Relationship Id="rId312" Type="http://schemas.openxmlformats.org/officeDocument/2006/relationships/customXml" Target="../ink/ink2648.xml"/><Relationship Id="rId333" Type="http://schemas.openxmlformats.org/officeDocument/2006/relationships/image" Target="../media/image2392.png"/><Relationship Id="rId354" Type="http://schemas.openxmlformats.org/officeDocument/2006/relationships/customXml" Target="../ink/ink2669.xml"/><Relationship Id="rId51" Type="http://schemas.openxmlformats.org/officeDocument/2006/relationships/image" Target="../media/image2251.png"/><Relationship Id="rId72" Type="http://schemas.openxmlformats.org/officeDocument/2006/relationships/customXml" Target="../ink/ink2528.xml"/><Relationship Id="rId93" Type="http://schemas.openxmlformats.org/officeDocument/2006/relationships/image" Target="../media/image2272.png"/><Relationship Id="rId189" Type="http://schemas.openxmlformats.org/officeDocument/2006/relationships/image" Target="../media/image2320.png"/><Relationship Id="rId375" Type="http://schemas.openxmlformats.org/officeDocument/2006/relationships/image" Target="../media/image2413.png"/><Relationship Id="rId396" Type="http://schemas.openxmlformats.org/officeDocument/2006/relationships/customXml" Target="../ink/ink2690.xml"/><Relationship Id="rId3" Type="http://schemas.openxmlformats.org/officeDocument/2006/relationships/image" Target="../media/image2227.png"/><Relationship Id="rId214" Type="http://schemas.openxmlformats.org/officeDocument/2006/relationships/customXml" Target="../ink/ink2599.xml"/><Relationship Id="rId235" Type="http://schemas.openxmlformats.org/officeDocument/2006/relationships/image" Target="../media/image2343.png"/><Relationship Id="rId256" Type="http://schemas.openxmlformats.org/officeDocument/2006/relationships/customXml" Target="../ink/ink2620.xml"/><Relationship Id="rId277" Type="http://schemas.openxmlformats.org/officeDocument/2006/relationships/image" Target="../media/image2364.png"/><Relationship Id="rId298" Type="http://schemas.openxmlformats.org/officeDocument/2006/relationships/customXml" Target="../ink/ink2641.xml"/><Relationship Id="rId400" Type="http://schemas.openxmlformats.org/officeDocument/2006/relationships/customXml" Target="../ink/ink2692.xml"/><Relationship Id="rId421" Type="http://schemas.openxmlformats.org/officeDocument/2006/relationships/image" Target="../media/image2436.png"/><Relationship Id="rId116" Type="http://schemas.openxmlformats.org/officeDocument/2006/relationships/customXml" Target="../ink/ink2550.xml"/><Relationship Id="rId137" Type="http://schemas.openxmlformats.org/officeDocument/2006/relationships/image" Target="../media/image2294.png"/><Relationship Id="rId158" Type="http://schemas.openxmlformats.org/officeDocument/2006/relationships/customXml" Target="../ink/ink2571.xml"/><Relationship Id="rId302" Type="http://schemas.openxmlformats.org/officeDocument/2006/relationships/customXml" Target="../ink/ink2643.xml"/><Relationship Id="rId323" Type="http://schemas.openxmlformats.org/officeDocument/2006/relationships/image" Target="../media/image2387.png"/><Relationship Id="rId344" Type="http://schemas.openxmlformats.org/officeDocument/2006/relationships/customXml" Target="../ink/ink2664.xml"/><Relationship Id="rId20" Type="http://schemas.openxmlformats.org/officeDocument/2006/relationships/customXml" Target="../ink/ink2502.xml"/><Relationship Id="rId41" Type="http://schemas.openxmlformats.org/officeDocument/2006/relationships/image" Target="../media/image2246.png"/><Relationship Id="rId62" Type="http://schemas.openxmlformats.org/officeDocument/2006/relationships/customXml" Target="../ink/ink2523.xml"/><Relationship Id="rId83" Type="http://schemas.openxmlformats.org/officeDocument/2006/relationships/image" Target="../media/image2267.png"/><Relationship Id="rId179" Type="http://schemas.openxmlformats.org/officeDocument/2006/relationships/image" Target="../media/image2315.png"/><Relationship Id="rId365" Type="http://schemas.openxmlformats.org/officeDocument/2006/relationships/image" Target="../media/image2408.png"/><Relationship Id="rId386" Type="http://schemas.openxmlformats.org/officeDocument/2006/relationships/customXml" Target="../ink/ink2685.xml"/><Relationship Id="rId190" Type="http://schemas.openxmlformats.org/officeDocument/2006/relationships/customXml" Target="../ink/ink2587.xml"/><Relationship Id="rId204" Type="http://schemas.openxmlformats.org/officeDocument/2006/relationships/customXml" Target="../ink/ink2594.xml"/><Relationship Id="rId225" Type="http://schemas.openxmlformats.org/officeDocument/2006/relationships/image" Target="../media/image2338.png"/><Relationship Id="rId246" Type="http://schemas.openxmlformats.org/officeDocument/2006/relationships/customXml" Target="../ink/ink2615.xml"/><Relationship Id="rId267" Type="http://schemas.openxmlformats.org/officeDocument/2006/relationships/image" Target="../media/image2359.png"/><Relationship Id="rId288" Type="http://schemas.openxmlformats.org/officeDocument/2006/relationships/customXml" Target="../ink/ink2636.xml"/><Relationship Id="rId411" Type="http://schemas.openxmlformats.org/officeDocument/2006/relationships/image" Target="../media/image2431.png"/><Relationship Id="rId106" Type="http://schemas.openxmlformats.org/officeDocument/2006/relationships/customXml" Target="../ink/ink2545.xml"/><Relationship Id="rId127" Type="http://schemas.openxmlformats.org/officeDocument/2006/relationships/image" Target="../media/image2289.png"/><Relationship Id="rId313" Type="http://schemas.openxmlformats.org/officeDocument/2006/relationships/image" Target="../media/image2382.png"/><Relationship Id="rId10" Type="http://schemas.openxmlformats.org/officeDocument/2006/relationships/customXml" Target="../ink/ink2497.xml"/><Relationship Id="rId31" Type="http://schemas.openxmlformats.org/officeDocument/2006/relationships/image" Target="../media/image2241.png"/><Relationship Id="rId52" Type="http://schemas.openxmlformats.org/officeDocument/2006/relationships/customXml" Target="../ink/ink2518.xml"/><Relationship Id="rId73" Type="http://schemas.openxmlformats.org/officeDocument/2006/relationships/image" Target="../media/image2262.png"/><Relationship Id="rId94" Type="http://schemas.openxmlformats.org/officeDocument/2006/relationships/customXml" Target="../ink/ink2539.xml"/><Relationship Id="rId148" Type="http://schemas.openxmlformats.org/officeDocument/2006/relationships/customXml" Target="../ink/ink2566.xml"/><Relationship Id="rId169" Type="http://schemas.openxmlformats.org/officeDocument/2006/relationships/image" Target="../media/image2310.png"/><Relationship Id="rId334" Type="http://schemas.openxmlformats.org/officeDocument/2006/relationships/customXml" Target="../ink/ink2659.xml"/><Relationship Id="rId355" Type="http://schemas.openxmlformats.org/officeDocument/2006/relationships/image" Target="../media/image2403.png"/><Relationship Id="rId376" Type="http://schemas.openxmlformats.org/officeDocument/2006/relationships/customXml" Target="../ink/ink2680.xml"/><Relationship Id="rId397" Type="http://schemas.openxmlformats.org/officeDocument/2006/relationships/image" Target="../media/image2424.png"/><Relationship Id="rId4" Type="http://schemas.openxmlformats.org/officeDocument/2006/relationships/customXml" Target="../ink/ink2494.xml"/><Relationship Id="rId180" Type="http://schemas.openxmlformats.org/officeDocument/2006/relationships/customXml" Target="../ink/ink2582.xml"/><Relationship Id="rId215" Type="http://schemas.openxmlformats.org/officeDocument/2006/relationships/image" Target="../media/image2333.png"/><Relationship Id="rId236" Type="http://schemas.openxmlformats.org/officeDocument/2006/relationships/customXml" Target="../ink/ink2610.xml"/><Relationship Id="rId257" Type="http://schemas.openxmlformats.org/officeDocument/2006/relationships/image" Target="../media/image2354.png"/><Relationship Id="rId278" Type="http://schemas.openxmlformats.org/officeDocument/2006/relationships/customXml" Target="../ink/ink2631.xml"/><Relationship Id="rId401" Type="http://schemas.openxmlformats.org/officeDocument/2006/relationships/image" Target="../media/image2426.png"/><Relationship Id="rId422" Type="http://schemas.openxmlformats.org/officeDocument/2006/relationships/customXml" Target="../ink/ink2703.xml"/><Relationship Id="rId303" Type="http://schemas.openxmlformats.org/officeDocument/2006/relationships/image" Target="../media/image2377.png"/><Relationship Id="rId42" Type="http://schemas.openxmlformats.org/officeDocument/2006/relationships/customXml" Target="../ink/ink2513.xml"/><Relationship Id="rId84" Type="http://schemas.openxmlformats.org/officeDocument/2006/relationships/customXml" Target="../ink/ink2534.xml"/><Relationship Id="rId138" Type="http://schemas.openxmlformats.org/officeDocument/2006/relationships/customXml" Target="../ink/ink2561.xml"/><Relationship Id="rId345" Type="http://schemas.openxmlformats.org/officeDocument/2006/relationships/image" Target="../media/image2398.png"/><Relationship Id="rId387" Type="http://schemas.openxmlformats.org/officeDocument/2006/relationships/image" Target="../media/image2419.png"/><Relationship Id="rId191" Type="http://schemas.openxmlformats.org/officeDocument/2006/relationships/image" Target="../media/image2321.png"/><Relationship Id="rId205" Type="http://schemas.openxmlformats.org/officeDocument/2006/relationships/image" Target="../media/image2328.png"/><Relationship Id="rId247" Type="http://schemas.openxmlformats.org/officeDocument/2006/relationships/image" Target="../media/image2349.png"/><Relationship Id="rId412" Type="http://schemas.openxmlformats.org/officeDocument/2006/relationships/customXml" Target="../ink/ink2698.xml"/><Relationship Id="rId107" Type="http://schemas.openxmlformats.org/officeDocument/2006/relationships/image" Target="../media/image2279.png"/><Relationship Id="rId289" Type="http://schemas.openxmlformats.org/officeDocument/2006/relationships/image" Target="../media/image2370.png"/><Relationship Id="rId11" Type="http://schemas.openxmlformats.org/officeDocument/2006/relationships/image" Target="../media/image2231.png"/><Relationship Id="rId53" Type="http://schemas.openxmlformats.org/officeDocument/2006/relationships/image" Target="../media/image2252.png"/><Relationship Id="rId149" Type="http://schemas.openxmlformats.org/officeDocument/2006/relationships/image" Target="../media/image2300.png"/><Relationship Id="rId314" Type="http://schemas.openxmlformats.org/officeDocument/2006/relationships/customXml" Target="../ink/ink2649.xml"/><Relationship Id="rId356" Type="http://schemas.openxmlformats.org/officeDocument/2006/relationships/customXml" Target="../ink/ink2670.xml"/><Relationship Id="rId398" Type="http://schemas.openxmlformats.org/officeDocument/2006/relationships/customXml" Target="../ink/ink2691.xml"/><Relationship Id="rId95" Type="http://schemas.openxmlformats.org/officeDocument/2006/relationships/image" Target="../media/image2273.png"/><Relationship Id="rId160" Type="http://schemas.openxmlformats.org/officeDocument/2006/relationships/customXml" Target="../ink/ink2572.xml"/><Relationship Id="rId216" Type="http://schemas.openxmlformats.org/officeDocument/2006/relationships/customXml" Target="../ink/ink2600.xml"/><Relationship Id="rId423" Type="http://schemas.openxmlformats.org/officeDocument/2006/relationships/image" Target="../media/image2437.png"/><Relationship Id="rId258" Type="http://schemas.openxmlformats.org/officeDocument/2006/relationships/customXml" Target="../ink/ink2621.xml"/><Relationship Id="rId22" Type="http://schemas.openxmlformats.org/officeDocument/2006/relationships/customXml" Target="../ink/ink2503.xml"/><Relationship Id="rId64" Type="http://schemas.openxmlformats.org/officeDocument/2006/relationships/customXml" Target="../ink/ink2524.xml"/><Relationship Id="rId118" Type="http://schemas.openxmlformats.org/officeDocument/2006/relationships/customXml" Target="../ink/ink2551.xml"/><Relationship Id="rId325" Type="http://schemas.openxmlformats.org/officeDocument/2006/relationships/image" Target="../media/image2388.png"/><Relationship Id="rId367" Type="http://schemas.openxmlformats.org/officeDocument/2006/relationships/image" Target="../media/image2409.png"/><Relationship Id="rId171" Type="http://schemas.openxmlformats.org/officeDocument/2006/relationships/image" Target="../media/image2311.png"/><Relationship Id="rId227" Type="http://schemas.openxmlformats.org/officeDocument/2006/relationships/image" Target="../media/image2339.png"/><Relationship Id="rId269" Type="http://schemas.openxmlformats.org/officeDocument/2006/relationships/image" Target="../media/image2360.png"/><Relationship Id="rId33" Type="http://schemas.openxmlformats.org/officeDocument/2006/relationships/image" Target="../media/image2242.png"/><Relationship Id="rId129" Type="http://schemas.openxmlformats.org/officeDocument/2006/relationships/image" Target="../media/image2290.png"/><Relationship Id="rId280" Type="http://schemas.openxmlformats.org/officeDocument/2006/relationships/customXml" Target="../ink/ink2632.xml"/><Relationship Id="rId336" Type="http://schemas.openxmlformats.org/officeDocument/2006/relationships/customXml" Target="../ink/ink2660.xml"/><Relationship Id="rId75" Type="http://schemas.openxmlformats.org/officeDocument/2006/relationships/image" Target="../media/image2263.png"/><Relationship Id="rId140" Type="http://schemas.openxmlformats.org/officeDocument/2006/relationships/customXml" Target="../ink/ink2562.xml"/><Relationship Id="rId182" Type="http://schemas.openxmlformats.org/officeDocument/2006/relationships/customXml" Target="../ink/ink2583.xml"/><Relationship Id="rId378" Type="http://schemas.openxmlformats.org/officeDocument/2006/relationships/customXml" Target="../ink/ink2681.xml"/><Relationship Id="rId403" Type="http://schemas.openxmlformats.org/officeDocument/2006/relationships/image" Target="../media/image2427.png"/><Relationship Id="rId6" Type="http://schemas.openxmlformats.org/officeDocument/2006/relationships/customXml" Target="../ink/ink2495.xml"/><Relationship Id="rId238" Type="http://schemas.openxmlformats.org/officeDocument/2006/relationships/customXml" Target="../ink/ink2611.xml"/><Relationship Id="rId291" Type="http://schemas.openxmlformats.org/officeDocument/2006/relationships/image" Target="../media/image2371.png"/><Relationship Id="rId305" Type="http://schemas.openxmlformats.org/officeDocument/2006/relationships/image" Target="../media/image2378.png"/><Relationship Id="rId347" Type="http://schemas.openxmlformats.org/officeDocument/2006/relationships/image" Target="../media/image2399.png"/><Relationship Id="rId44" Type="http://schemas.openxmlformats.org/officeDocument/2006/relationships/customXml" Target="../ink/ink2514.xml"/><Relationship Id="rId86" Type="http://schemas.openxmlformats.org/officeDocument/2006/relationships/customXml" Target="../ink/ink2535.xml"/><Relationship Id="rId151" Type="http://schemas.openxmlformats.org/officeDocument/2006/relationships/image" Target="../media/image2301.png"/><Relationship Id="rId389" Type="http://schemas.openxmlformats.org/officeDocument/2006/relationships/image" Target="../media/image2420.png"/><Relationship Id="rId193" Type="http://schemas.openxmlformats.org/officeDocument/2006/relationships/image" Target="../media/image2322.png"/><Relationship Id="rId207" Type="http://schemas.openxmlformats.org/officeDocument/2006/relationships/image" Target="../media/image2329.png"/><Relationship Id="rId249" Type="http://schemas.openxmlformats.org/officeDocument/2006/relationships/image" Target="../media/image2350.png"/><Relationship Id="rId414" Type="http://schemas.openxmlformats.org/officeDocument/2006/relationships/customXml" Target="../ink/ink2699.xml"/><Relationship Id="rId13" Type="http://schemas.openxmlformats.org/officeDocument/2006/relationships/image" Target="../media/image2232.png"/><Relationship Id="rId109" Type="http://schemas.openxmlformats.org/officeDocument/2006/relationships/image" Target="../media/image2280.png"/><Relationship Id="rId260" Type="http://schemas.openxmlformats.org/officeDocument/2006/relationships/customXml" Target="../ink/ink2622.xml"/><Relationship Id="rId316" Type="http://schemas.openxmlformats.org/officeDocument/2006/relationships/customXml" Target="../ink/ink2650.xml"/><Relationship Id="rId55" Type="http://schemas.openxmlformats.org/officeDocument/2006/relationships/image" Target="../media/image2253.png"/><Relationship Id="rId97" Type="http://schemas.openxmlformats.org/officeDocument/2006/relationships/image" Target="../media/image2274.png"/><Relationship Id="rId120" Type="http://schemas.openxmlformats.org/officeDocument/2006/relationships/customXml" Target="../ink/ink2552.xml"/><Relationship Id="rId358" Type="http://schemas.openxmlformats.org/officeDocument/2006/relationships/customXml" Target="../ink/ink2671.xml"/><Relationship Id="rId162" Type="http://schemas.openxmlformats.org/officeDocument/2006/relationships/customXml" Target="../ink/ink2573.xml"/><Relationship Id="rId218" Type="http://schemas.openxmlformats.org/officeDocument/2006/relationships/customXml" Target="../ink/ink2601.xml"/><Relationship Id="rId425" Type="http://schemas.openxmlformats.org/officeDocument/2006/relationships/image" Target="../media/image2438.png"/><Relationship Id="rId271" Type="http://schemas.openxmlformats.org/officeDocument/2006/relationships/image" Target="../media/image2361.png"/><Relationship Id="rId24" Type="http://schemas.openxmlformats.org/officeDocument/2006/relationships/customXml" Target="../ink/ink2504.xml"/><Relationship Id="rId66" Type="http://schemas.openxmlformats.org/officeDocument/2006/relationships/customXml" Target="../ink/ink2525.xml"/><Relationship Id="rId131" Type="http://schemas.openxmlformats.org/officeDocument/2006/relationships/image" Target="../media/image2291.png"/><Relationship Id="rId327" Type="http://schemas.openxmlformats.org/officeDocument/2006/relationships/image" Target="../media/image2389.png"/><Relationship Id="rId369" Type="http://schemas.openxmlformats.org/officeDocument/2006/relationships/image" Target="../media/image2410.png"/><Relationship Id="rId173" Type="http://schemas.openxmlformats.org/officeDocument/2006/relationships/image" Target="../media/image2312.png"/><Relationship Id="rId229" Type="http://schemas.openxmlformats.org/officeDocument/2006/relationships/image" Target="../media/image2340.png"/><Relationship Id="rId380" Type="http://schemas.openxmlformats.org/officeDocument/2006/relationships/customXml" Target="../ink/ink2682.xml"/><Relationship Id="rId240" Type="http://schemas.openxmlformats.org/officeDocument/2006/relationships/customXml" Target="../ink/ink2612.xml"/><Relationship Id="rId35" Type="http://schemas.openxmlformats.org/officeDocument/2006/relationships/image" Target="../media/image2243.png"/><Relationship Id="rId77" Type="http://schemas.openxmlformats.org/officeDocument/2006/relationships/image" Target="../media/image2264.png"/><Relationship Id="rId100" Type="http://schemas.openxmlformats.org/officeDocument/2006/relationships/customXml" Target="../ink/ink2542.xml"/><Relationship Id="rId282" Type="http://schemas.openxmlformats.org/officeDocument/2006/relationships/customXml" Target="../ink/ink2633.xml"/><Relationship Id="rId338" Type="http://schemas.openxmlformats.org/officeDocument/2006/relationships/customXml" Target="../ink/ink2661.xml"/><Relationship Id="rId8" Type="http://schemas.openxmlformats.org/officeDocument/2006/relationships/customXml" Target="../ink/ink2496.xml"/><Relationship Id="rId142" Type="http://schemas.openxmlformats.org/officeDocument/2006/relationships/customXml" Target="../ink/ink2563.xml"/><Relationship Id="rId184" Type="http://schemas.openxmlformats.org/officeDocument/2006/relationships/customXml" Target="../ink/ink2584.xml"/><Relationship Id="rId391" Type="http://schemas.openxmlformats.org/officeDocument/2006/relationships/image" Target="../media/image2421.png"/><Relationship Id="rId405" Type="http://schemas.openxmlformats.org/officeDocument/2006/relationships/image" Target="../media/image2428.png"/><Relationship Id="rId251" Type="http://schemas.openxmlformats.org/officeDocument/2006/relationships/image" Target="../media/image2351.png"/><Relationship Id="rId46" Type="http://schemas.openxmlformats.org/officeDocument/2006/relationships/customXml" Target="../ink/ink2515.xml"/><Relationship Id="rId293" Type="http://schemas.openxmlformats.org/officeDocument/2006/relationships/image" Target="../media/image2372.png"/><Relationship Id="rId307" Type="http://schemas.openxmlformats.org/officeDocument/2006/relationships/image" Target="../media/image2379.png"/><Relationship Id="rId349" Type="http://schemas.openxmlformats.org/officeDocument/2006/relationships/image" Target="../media/image2400.png"/><Relationship Id="rId88" Type="http://schemas.openxmlformats.org/officeDocument/2006/relationships/customXml" Target="../ink/ink2536.xml"/><Relationship Id="rId111" Type="http://schemas.openxmlformats.org/officeDocument/2006/relationships/image" Target="../media/image2281.png"/><Relationship Id="rId153" Type="http://schemas.openxmlformats.org/officeDocument/2006/relationships/image" Target="../media/image2302.png"/><Relationship Id="rId195" Type="http://schemas.openxmlformats.org/officeDocument/2006/relationships/image" Target="../media/image2323.png"/><Relationship Id="rId209" Type="http://schemas.openxmlformats.org/officeDocument/2006/relationships/image" Target="../media/image2330.png"/><Relationship Id="rId360" Type="http://schemas.openxmlformats.org/officeDocument/2006/relationships/customXml" Target="../ink/ink2672.xml"/><Relationship Id="rId416" Type="http://schemas.openxmlformats.org/officeDocument/2006/relationships/customXml" Target="../ink/ink2700.xml"/><Relationship Id="rId220" Type="http://schemas.openxmlformats.org/officeDocument/2006/relationships/customXml" Target="../ink/ink2602.xml"/><Relationship Id="rId15" Type="http://schemas.openxmlformats.org/officeDocument/2006/relationships/image" Target="../media/image2233.png"/><Relationship Id="rId57" Type="http://schemas.openxmlformats.org/officeDocument/2006/relationships/image" Target="../media/image2254.png"/><Relationship Id="rId262" Type="http://schemas.openxmlformats.org/officeDocument/2006/relationships/customXml" Target="../ink/ink2623.xml"/><Relationship Id="rId318" Type="http://schemas.openxmlformats.org/officeDocument/2006/relationships/customXml" Target="../ink/ink2651.xml"/><Relationship Id="rId99" Type="http://schemas.openxmlformats.org/officeDocument/2006/relationships/image" Target="../media/image2275.png"/><Relationship Id="rId122" Type="http://schemas.openxmlformats.org/officeDocument/2006/relationships/customXml" Target="../ink/ink2553.xml"/><Relationship Id="rId164" Type="http://schemas.openxmlformats.org/officeDocument/2006/relationships/customXml" Target="../ink/ink2574.xml"/><Relationship Id="rId371" Type="http://schemas.openxmlformats.org/officeDocument/2006/relationships/image" Target="../media/image2411.png"/><Relationship Id="rId427" Type="http://schemas.openxmlformats.org/officeDocument/2006/relationships/image" Target="../media/image2439.png"/><Relationship Id="rId26" Type="http://schemas.openxmlformats.org/officeDocument/2006/relationships/customXml" Target="../ink/ink2505.xml"/><Relationship Id="rId231" Type="http://schemas.openxmlformats.org/officeDocument/2006/relationships/image" Target="../media/image2341.png"/><Relationship Id="rId273" Type="http://schemas.openxmlformats.org/officeDocument/2006/relationships/image" Target="../media/image2362.png"/><Relationship Id="rId329" Type="http://schemas.openxmlformats.org/officeDocument/2006/relationships/image" Target="../media/image2390.png"/><Relationship Id="rId68" Type="http://schemas.openxmlformats.org/officeDocument/2006/relationships/customXml" Target="../ink/ink2526.xml"/><Relationship Id="rId133" Type="http://schemas.openxmlformats.org/officeDocument/2006/relationships/image" Target="../media/image2292.png"/><Relationship Id="rId175" Type="http://schemas.openxmlformats.org/officeDocument/2006/relationships/image" Target="../media/image2313.png"/><Relationship Id="rId340" Type="http://schemas.openxmlformats.org/officeDocument/2006/relationships/customXml" Target="../ink/ink2662.xml"/><Relationship Id="rId200" Type="http://schemas.openxmlformats.org/officeDocument/2006/relationships/customXml" Target="../ink/ink2592.xml"/><Relationship Id="rId382" Type="http://schemas.openxmlformats.org/officeDocument/2006/relationships/customXml" Target="../ink/ink2683.xml"/><Relationship Id="rId242" Type="http://schemas.openxmlformats.org/officeDocument/2006/relationships/customXml" Target="../ink/ink2613.xml"/><Relationship Id="rId284" Type="http://schemas.openxmlformats.org/officeDocument/2006/relationships/customXml" Target="../ink/ink2634.xml"/><Relationship Id="rId37" Type="http://schemas.openxmlformats.org/officeDocument/2006/relationships/image" Target="../media/image2244.png"/><Relationship Id="rId79" Type="http://schemas.openxmlformats.org/officeDocument/2006/relationships/image" Target="../media/image2265.png"/><Relationship Id="rId102" Type="http://schemas.openxmlformats.org/officeDocument/2006/relationships/customXml" Target="../ink/ink2543.xml"/><Relationship Id="rId144" Type="http://schemas.openxmlformats.org/officeDocument/2006/relationships/customXml" Target="../ink/ink2564.xml"/><Relationship Id="rId90" Type="http://schemas.openxmlformats.org/officeDocument/2006/relationships/customXml" Target="../ink/ink2537.xml"/><Relationship Id="rId186" Type="http://schemas.openxmlformats.org/officeDocument/2006/relationships/customXml" Target="../ink/ink2585.xml"/><Relationship Id="rId351" Type="http://schemas.openxmlformats.org/officeDocument/2006/relationships/image" Target="../media/image2401.png"/><Relationship Id="rId393" Type="http://schemas.openxmlformats.org/officeDocument/2006/relationships/image" Target="../media/image2422.png"/><Relationship Id="rId407" Type="http://schemas.openxmlformats.org/officeDocument/2006/relationships/image" Target="../media/image2429.png"/><Relationship Id="rId211" Type="http://schemas.openxmlformats.org/officeDocument/2006/relationships/image" Target="../media/image2331.png"/><Relationship Id="rId253" Type="http://schemas.openxmlformats.org/officeDocument/2006/relationships/image" Target="../media/image2352.png"/><Relationship Id="rId295" Type="http://schemas.openxmlformats.org/officeDocument/2006/relationships/image" Target="../media/image2373.png"/><Relationship Id="rId309" Type="http://schemas.openxmlformats.org/officeDocument/2006/relationships/image" Target="../media/image2380.png"/><Relationship Id="rId48" Type="http://schemas.openxmlformats.org/officeDocument/2006/relationships/customXml" Target="../ink/ink2516.xml"/><Relationship Id="rId113" Type="http://schemas.openxmlformats.org/officeDocument/2006/relationships/image" Target="../media/image2282.png"/><Relationship Id="rId320" Type="http://schemas.openxmlformats.org/officeDocument/2006/relationships/customXml" Target="../ink/ink2652.xml"/><Relationship Id="rId155" Type="http://schemas.openxmlformats.org/officeDocument/2006/relationships/image" Target="../media/image2303.png"/><Relationship Id="rId197" Type="http://schemas.openxmlformats.org/officeDocument/2006/relationships/image" Target="../media/image2324.png"/><Relationship Id="rId362" Type="http://schemas.openxmlformats.org/officeDocument/2006/relationships/customXml" Target="../ink/ink2673.xml"/><Relationship Id="rId418" Type="http://schemas.openxmlformats.org/officeDocument/2006/relationships/customXml" Target="../ink/ink2701.xml"/><Relationship Id="rId222" Type="http://schemas.openxmlformats.org/officeDocument/2006/relationships/customXml" Target="../ink/ink2603.xml"/><Relationship Id="rId264" Type="http://schemas.openxmlformats.org/officeDocument/2006/relationships/customXml" Target="../ink/ink2624.xml"/><Relationship Id="rId17" Type="http://schemas.openxmlformats.org/officeDocument/2006/relationships/image" Target="../media/image2234.png"/><Relationship Id="rId59" Type="http://schemas.openxmlformats.org/officeDocument/2006/relationships/image" Target="../media/image2255.png"/><Relationship Id="rId124" Type="http://schemas.openxmlformats.org/officeDocument/2006/relationships/customXml" Target="../ink/ink2554.xml"/><Relationship Id="rId70" Type="http://schemas.openxmlformats.org/officeDocument/2006/relationships/customXml" Target="../ink/ink2527.xml"/><Relationship Id="rId166" Type="http://schemas.openxmlformats.org/officeDocument/2006/relationships/customXml" Target="../ink/ink2575.xml"/><Relationship Id="rId331" Type="http://schemas.openxmlformats.org/officeDocument/2006/relationships/image" Target="../media/image2391.png"/><Relationship Id="rId373" Type="http://schemas.openxmlformats.org/officeDocument/2006/relationships/image" Target="../media/image2412.png"/><Relationship Id="rId429" Type="http://schemas.openxmlformats.org/officeDocument/2006/relationships/image" Target="../media/image2440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765.xml"/><Relationship Id="rId671" Type="http://schemas.openxmlformats.org/officeDocument/2006/relationships/customXml" Target="../ink/ink3000.xml"/><Relationship Id="rId21" Type="http://schemas.openxmlformats.org/officeDocument/2006/relationships/customXml" Target="../ink/ink2717.xml"/><Relationship Id="rId531" Type="http://schemas.openxmlformats.org/officeDocument/2006/relationships/customXml" Target="../ink/ink2931.xml"/><Relationship Id="rId629" Type="http://schemas.openxmlformats.org/officeDocument/2006/relationships/customXml" Target="../ink/ink2979.xml"/><Relationship Id="rId170" Type="http://schemas.openxmlformats.org/officeDocument/2006/relationships/image" Target="../media/image2525.png"/><Relationship Id="rId268" Type="http://schemas.openxmlformats.org/officeDocument/2006/relationships/image" Target="../media/image2574.png"/><Relationship Id="rId682" Type="http://schemas.openxmlformats.org/officeDocument/2006/relationships/image" Target="../media/image2687.png"/><Relationship Id="rId32" Type="http://schemas.openxmlformats.org/officeDocument/2006/relationships/image" Target="../media/image2456.png"/><Relationship Id="rId128" Type="http://schemas.openxmlformats.org/officeDocument/2006/relationships/image" Target="../media/image2504.png"/><Relationship Id="rId335" Type="http://schemas.openxmlformats.org/officeDocument/2006/relationships/customXml" Target="../ink/ink2868.xml"/><Relationship Id="rId542" Type="http://schemas.openxmlformats.org/officeDocument/2006/relationships/image" Target="../media/image2711.png"/><Relationship Id="rId181" Type="http://schemas.openxmlformats.org/officeDocument/2006/relationships/customXml" Target="../ink/ink2797.xml"/><Relationship Id="rId402" Type="http://schemas.openxmlformats.org/officeDocument/2006/relationships/image" Target="../media/image2641.png"/><Relationship Id="rId279" Type="http://schemas.openxmlformats.org/officeDocument/2006/relationships/customXml" Target="../ink/ink2844.xml"/><Relationship Id="rId693" Type="http://schemas.openxmlformats.org/officeDocument/2006/relationships/customXml" Target="../ink/ink3011.xml"/><Relationship Id="rId707" Type="http://schemas.openxmlformats.org/officeDocument/2006/relationships/customXml" Target="../ink/ink3018.xml"/><Relationship Id="rId43" Type="http://schemas.openxmlformats.org/officeDocument/2006/relationships/customXml" Target="../ink/ink2728.xml"/><Relationship Id="rId139" Type="http://schemas.openxmlformats.org/officeDocument/2006/relationships/customXml" Target="../ink/ink2776.xml"/><Relationship Id="rId346" Type="http://schemas.openxmlformats.org/officeDocument/2006/relationships/image" Target="../media/image2613.png"/><Relationship Id="rId553" Type="http://schemas.openxmlformats.org/officeDocument/2006/relationships/customXml" Target="../ink/ink2942.xml"/><Relationship Id="rId192" Type="http://schemas.openxmlformats.org/officeDocument/2006/relationships/image" Target="../media/image2536.png"/><Relationship Id="rId206" Type="http://schemas.openxmlformats.org/officeDocument/2006/relationships/image" Target="../media/image2543.png"/><Relationship Id="rId413" Type="http://schemas.openxmlformats.org/officeDocument/2006/relationships/customXml" Target="../ink/ink2902.xml"/><Relationship Id="rId620" Type="http://schemas.openxmlformats.org/officeDocument/2006/relationships/image" Target="../media/image2566.png"/><Relationship Id="rId54" Type="http://schemas.openxmlformats.org/officeDocument/2006/relationships/image" Target="../media/image2467.png"/><Relationship Id="rId217" Type="http://schemas.openxmlformats.org/officeDocument/2006/relationships/customXml" Target="../ink/ink2815.xml"/><Relationship Id="rId564" Type="http://schemas.openxmlformats.org/officeDocument/2006/relationships/image" Target="../media/image2722.png"/><Relationship Id="rId424" Type="http://schemas.openxmlformats.org/officeDocument/2006/relationships/image" Target="../media/image2652.png"/><Relationship Id="rId631" Type="http://schemas.openxmlformats.org/officeDocument/2006/relationships/customXml" Target="../ink/ink2980.xml"/><Relationship Id="rId270" Type="http://schemas.openxmlformats.org/officeDocument/2006/relationships/image" Target="../media/image2575.png"/><Relationship Id="rId65" Type="http://schemas.openxmlformats.org/officeDocument/2006/relationships/customXml" Target="../ink/ink2739.xml"/><Relationship Id="rId130" Type="http://schemas.openxmlformats.org/officeDocument/2006/relationships/image" Target="../media/image2505.png"/><Relationship Id="rId368" Type="http://schemas.openxmlformats.org/officeDocument/2006/relationships/image" Target="../media/image2624.png"/><Relationship Id="rId575" Type="http://schemas.openxmlformats.org/officeDocument/2006/relationships/customXml" Target="../ink/ink2952.xml"/><Relationship Id="rId228" Type="http://schemas.openxmlformats.org/officeDocument/2006/relationships/image" Target="../media/image2554.png"/><Relationship Id="rId435" Type="http://schemas.openxmlformats.org/officeDocument/2006/relationships/customXml" Target="../ink/ink2913.xml"/><Relationship Id="rId642" Type="http://schemas.openxmlformats.org/officeDocument/2006/relationships/image" Target="../media/image2667.png"/><Relationship Id="rId281" Type="http://schemas.openxmlformats.org/officeDocument/2006/relationships/customXml" Target="../ink/ink2845.xml"/><Relationship Id="rId76" Type="http://schemas.openxmlformats.org/officeDocument/2006/relationships/image" Target="../media/image2478.png"/><Relationship Id="rId141" Type="http://schemas.openxmlformats.org/officeDocument/2006/relationships/customXml" Target="../ink/ink2777.xml"/><Relationship Id="rId379" Type="http://schemas.openxmlformats.org/officeDocument/2006/relationships/customXml" Target="../ink/ink2885.xml"/><Relationship Id="rId586" Type="http://schemas.openxmlformats.org/officeDocument/2006/relationships/image" Target="../media/image2733.png"/><Relationship Id="rId7" Type="http://schemas.openxmlformats.org/officeDocument/2006/relationships/customXml" Target="../ink/ink2710.xml"/><Relationship Id="rId239" Type="http://schemas.openxmlformats.org/officeDocument/2006/relationships/customXml" Target="../ink/ink2826.xml"/><Relationship Id="rId446" Type="http://schemas.openxmlformats.org/officeDocument/2006/relationships/image" Target="../media/image2663.png"/><Relationship Id="rId653" Type="http://schemas.openxmlformats.org/officeDocument/2006/relationships/customXml" Target="../ink/ink2991.xml"/><Relationship Id="rId306" Type="http://schemas.openxmlformats.org/officeDocument/2006/relationships/image" Target="../media/image2593.png"/><Relationship Id="rId87" Type="http://schemas.openxmlformats.org/officeDocument/2006/relationships/customXml" Target="../ink/ink2750.xml"/><Relationship Id="rId513" Type="http://schemas.openxmlformats.org/officeDocument/2006/relationships/customXml" Target="../ink/ink2922.xml"/><Relationship Id="rId597" Type="http://schemas.openxmlformats.org/officeDocument/2006/relationships/customXml" Target="../ink/ink2963.xml"/><Relationship Id="rId152" Type="http://schemas.openxmlformats.org/officeDocument/2006/relationships/image" Target="../media/image2516.png"/><Relationship Id="rId664" Type="http://schemas.openxmlformats.org/officeDocument/2006/relationships/image" Target="../media/image2678.png"/><Relationship Id="rId14" Type="http://schemas.openxmlformats.org/officeDocument/2006/relationships/image" Target="../media/image2447.png"/><Relationship Id="rId317" Type="http://schemas.openxmlformats.org/officeDocument/2006/relationships/customXml" Target="../ink/ink2861.xml"/><Relationship Id="rId524" Type="http://schemas.openxmlformats.org/officeDocument/2006/relationships/image" Target="../media/image2702.png"/><Relationship Id="rId98" Type="http://schemas.openxmlformats.org/officeDocument/2006/relationships/image" Target="../media/image2489.png"/><Relationship Id="rId163" Type="http://schemas.openxmlformats.org/officeDocument/2006/relationships/customXml" Target="../ink/ink2788.xml"/><Relationship Id="rId370" Type="http://schemas.openxmlformats.org/officeDocument/2006/relationships/image" Target="../media/image2625.png"/><Relationship Id="rId230" Type="http://schemas.openxmlformats.org/officeDocument/2006/relationships/image" Target="../media/image2555.png"/><Relationship Id="rId675" Type="http://schemas.openxmlformats.org/officeDocument/2006/relationships/customXml" Target="../ink/ink3002.xml"/><Relationship Id="rId25" Type="http://schemas.openxmlformats.org/officeDocument/2006/relationships/customXml" Target="../ink/ink2719.xml"/><Relationship Id="rId328" Type="http://schemas.openxmlformats.org/officeDocument/2006/relationships/image" Target="../media/image2604.png"/><Relationship Id="rId535" Type="http://schemas.openxmlformats.org/officeDocument/2006/relationships/customXml" Target="../ink/ink2933.xml"/><Relationship Id="rId174" Type="http://schemas.openxmlformats.org/officeDocument/2006/relationships/image" Target="../media/image2527.png"/><Relationship Id="rId381" Type="http://schemas.openxmlformats.org/officeDocument/2006/relationships/customXml" Target="../ink/ink2886.xml"/><Relationship Id="rId602" Type="http://schemas.openxmlformats.org/officeDocument/2006/relationships/image" Target="../media/image2741.png"/><Relationship Id="rId241" Type="http://schemas.openxmlformats.org/officeDocument/2006/relationships/customXml" Target="../ink/ink2827.xml"/><Relationship Id="rId686" Type="http://schemas.openxmlformats.org/officeDocument/2006/relationships/image" Target="../media/image2689.png"/><Relationship Id="rId36" Type="http://schemas.openxmlformats.org/officeDocument/2006/relationships/image" Target="../media/image2458.png"/><Relationship Id="rId339" Type="http://schemas.openxmlformats.org/officeDocument/2006/relationships/customXml" Target="../ink/ink2870.xml"/><Relationship Id="rId546" Type="http://schemas.openxmlformats.org/officeDocument/2006/relationships/image" Target="../media/image2713.png"/><Relationship Id="rId78" Type="http://schemas.openxmlformats.org/officeDocument/2006/relationships/image" Target="../media/image2479.png"/><Relationship Id="rId101" Type="http://schemas.openxmlformats.org/officeDocument/2006/relationships/customXml" Target="../ink/ink2757.xml"/><Relationship Id="rId143" Type="http://schemas.openxmlformats.org/officeDocument/2006/relationships/customXml" Target="../ink/ink2778.xml"/><Relationship Id="rId185" Type="http://schemas.openxmlformats.org/officeDocument/2006/relationships/customXml" Target="../ink/ink2799.xml"/><Relationship Id="rId350" Type="http://schemas.openxmlformats.org/officeDocument/2006/relationships/image" Target="../media/image2615.png"/><Relationship Id="rId406" Type="http://schemas.openxmlformats.org/officeDocument/2006/relationships/image" Target="../media/image2643.png"/><Relationship Id="rId588" Type="http://schemas.openxmlformats.org/officeDocument/2006/relationships/image" Target="../media/image2734.png"/><Relationship Id="rId9" Type="http://schemas.openxmlformats.org/officeDocument/2006/relationships/customXml" Target="../ink/ink2711.xml"/><Relationship Id="rId210" Type="http://schemas.openxmlformats.org/officeDocument/2006/relationships/image" Target="../media/image2545.png"/><Relationship Id="rId392" Type="http://schemas.openxmlformats.org/officeDocument/2006/relationships/image" Target="../media/image2636.png"/><Relationship Id="rId448" Type="http://schemas.openxmlformats.org/officeDocument/2006/relationships/image" Target="../media/image2664.png"/><Relationship Id="rId613" Type="http://schemas.openxmlformats.org/officeDocument/2006/relationships/customXml" Target="../ink/ink2971.xml"/><Relationship Id="rId655" Type="http://schemas.openxmlformats.org/officeDocument/2006/relationships/customXml" Target="../ink/ink2992.xml"/><Relationship Id="rId697" Type="http://schemas.openxmlformats.org/officeDocument/2006/relationships/customXml" Target="../ink/ink3013.xml"/><Relationship Id="rId294" Type="http://schemas.openxmlformats.org/officeDocument/2006/relationships/image" Target="../media/image2587.png"/><Relationship Id="rId308" Type="http://schemas.openxmlformats.org/officeDocument/2006/relationships/image" Target="../media/image2594.png"/><Relationship Id="rId515" Type="http://schemas.openxmlformats.org/officeDocument/2006/relationships/customXml" Target="../ink/ink2923.xml"/><Relationship Id="rId47" Type="http://schemas.openxmlformats.org/officeDocument/2006/relationships/customXml" Target="../ink/ink2730.xml"/><Relationship Id="rId89" Type="http://schemas.openxmlformats.org/officeDocument/2006/relationships/customXml" Target="../ink/ink2751.xml"/><Relationship Id="rId112" Type="http://schemas.openxmlformats.org/officeDocument/2006/relationships/image" Target="../media/image2496.png"/><Relationship Id="rId154" Type="http://schemas.openxmlformats.org/officeDocument/2006/relationships/image" Target="../media/image2517.png"/><Relationship Id="rId557" Type="http://schemas.openxmlformats.org/officeDocument/2006/relationships/customXml" Target="../ink/ink2943.xml"/><Relationship Id="rId599" Type="http://schemas.openxmlformats.org/officeDocument/2006/relationships/customXml" Target="../ink/ink2964.xml"/><Relationship Id="rId196" Type="http://schemas.openxmlformats.org/officeDocument/2006/relationships/image" Target="../media/image2538.png"/><Relationship Id="rId417" Type="http://schemas.openxmlformats.org/officeDocument/2006/relationships/customXml" Target="../ink/ink2904.xml"/><Relationship Id="rId624" Type="http://schemas.openxmlformats.org/officeDocument/2006/relationships/image" Target="../media/image2586.png"/><Relationship Id="rId666" Type="http://schemas.openxmlformats.org/officeDocument/2006/relationships/image" Target="../media/image2679.png"/><Relationship Id="rId16" Type="http://schemas.openxmlformats.org/officeDocument/2006/relationships/image" Target="../media/image2448.png"/><Relationship Id="rId221" Type="http://schemas.openxmlformats.org/officeDocument/2006/relationships/customXml" Target="../ink/ink2817.xml"/><Relationship Id="rId263" Type="http://schemas.openxmlformats.org/officeDocument/2006/relationships/customXml" Target="../ink/ink2836.xml"/><Relationship Id="rId319" Type="http://schemas.openxmlformats.org/officeDocument/2006/relationships/customXml" Target="../ink/ink2862.xml"/><Relationship Id="rId526" Type="http://schemas.openxmlformats.org/officeDocument/2006/relationships/image" Target="../media/image2703.png"/><Relationship Id="rId58" Type="http://schemas.openxmlformats.org/officeDocument/2006/relationships/image" Target="../media/image2469.png"/><Relationship Id="rId123" Type="http://schemas.openxmlformats.org/officeDocument/2006/relationships/customXml" Target="../ink/ink2768.xml"/><Relationship Id="rId330" Type="http://schemas.openxmlformats.org/officeDocument/2006/relationships/image" Target="../media/image2605.png"/><Relationship Id="rId568" Type="http://schemas.openxmlformats.org/officeDocument/2006/relationships/image" Target="../media/image2724.png"/><Relationship Id="rId165" Type="http://schemas.openxmlformats.org/officeDocument/2006/relationships/customXml" Target="../ink/ink2789.xml"/><Relationship Id="rId372" Type="http://schemas.openxmlformats.org/officeDocument/2006/relationships/image" Target="../media/image2626.png"/><Relationship Id="rId428" Type="http://schemas.openxmlformats.org/officeDocument/2006/relationships/image" Target="../media/image2654.png"/><Relationship Id="rId635" Type="http://schemas.openxmlformats.org/officeDocument/2006/relationships/customXml" Target="../ink/ink2982.xml"/><Relationship Id="rId677" Type="http://schemas.openxmlformats.org/officeDocument/2006/relationships/customXml" Target="../ink/ink3003.xml"/><Relationship Id="rId232" Type="http://schemas.openxmlformats.org/officeDocument/2006/relationships/image" Target="../media/image2556.png"/><Relationship Id="rId274" Type="http://schemas.openxmlformats.org/officeDocument/2006/relationships/image" Target="../media/image2577.png"/><Relationship Id="rId702" Type="http://schemas.openxmlformats.org/officeDocument/2006/relationships/image" Target="../media/image2749.png"/><Relationship Id="rId27" Type="http://schemas.openxmlformats.org/officeDocument/2006/relationships/customXml" Target="../ink/ink2720.xml"/><Relationship Id="rId69" Type="http://schemas.openxmlformats.org/officeDocument/2006/relationships/customXml" Target="../ink/ink2741.xml"/><Relationship Id="rId134" Type="http://schemas.openxmlformats.org/officeDocument/2006/relationships/image" Target="../media/image2507.png"/><Relationship Id="rId537" Type="http://schemas.openxmlformats.org/officeDocument/2006/relationships/customXml" Target="../ink/ink2934.xml"/><Relationship Id="rId579" Type="http://schemas.openxmlformats.org/officeDocument/2006/relationships/customXml" Target="../ink/ink2954.xml"/><Relationship Id="rId80" Type="http://schemas.openxmlformats.org/officeDocument/2006/relationships/image" Target="../media/image2480.png"/><Relationship Id="rId176" Type="http://schemas.openxmlformats.org/officeDocument/2006/relationships/image" Target="../media/image2528.png"/><Relationship Id="rId341" Type="http://schemas.openxmlformats.org/officeDocument/2006/relationships/customXml" Target="../ink/ink2871.xml"/><Relationship Id="rId383" Type="http://schemas.openxmlformats.org/officeDocument/2006/relationships/customXml" Target="../ink/ink2887.xml"/><Relationship Id="rId439" Type="http://schemas.openxmlformats.org/officeDocument/2006/relationships/customXml" Target="../ink/ink2915.xml"/><Relationship Id="rId590" Type="http://schemas.openxmlformats.org/officeDocument/2006/relationships/image" Target="../media/image2735.png"/><Relationship Id="rId604" Type="http://schemas.openxmlformats.org/officeDocument/2006/relationships/image" Target="../media/image2742.png"/><Relationship Id="rId646" Type="http://schemas.openxmlformats.org/officeDocument/2006/relationships/image" Target="../media/image2669.png"/><Relationship Id="rId201" Type="http://schemas.openxmlformats.org/officeDocument/2006/relationships/customXml" Target="../ink/ink2807.xml"/><Relationship Id="rId243" Type="http://schemas.openxmlformats.org/officeDocument/2006/relationships/customXml" Target="../ink/ink2828.xml"/><Relationship Id="rId285" Type="http://schemas.openxmlformats.org/officeDocument/2006/relationships/customXml" Target="../ink/ink2847.xml"/><Relationship Id="rId450" Type="http://schemas.openxmlformats.org/officeDocument/2006/relationships/image" Target="../media/image2665.png"/><Relationship Id="rId688" Type="http://schemas.openxmlformats.org/officeDocument/2006/relationships/image" Target="../media/image2690.png"/><Relationship Id="rId38" Type="http://schemas.openxmlformats.org/officeDocument/2006/relationships/image" Target="../media/image2459.png"/><Relationship Id="rId103" Type="http://schemas.openxmlformats.org/officeDocument/2006/relationships/customXml" Target="../ink/ink2758.xml"/><Relationship Id="rId310" Type="http://schemas.openxmlformats.org/officeDocument/2006/relationships/image" Target="../media/image2595.png"/><Relationship Id="rId548" Type="http://schemas.openxmlformats.org/officeDocument/2006/relationships/image" Target="../media/image2714.png"/><Relationship Id="rId713" Type="http://schemas.openxmlformats.org/officeDocument/2006/relationships/customXml" Target="../ink/ink3021.xml"/><Relationship Id="rId91" Type="http://schemas.openxmlformats.org/officeDocument/2006/relationships/customXml" Target="../ink/ink2752.xml"/><Relationship Id="rId145" Type="http://schemas.openxmlformats.org/officeDocument/2006/relationships/customXml" Target="../ink/ink2779.xml"/><Relationship Id="rId187" Type="http://schemas.openxmlformats.org/officeDocument/2006/relationships/customXml" Target="../ink/ink2800.xml"/><Relationship Id="rId352" Type="http://schemas.openxmlformats.org/officeDocument/2006/relationships/image" Target="../media/image2616.png"/><Relationship Id="rId394" Type="http://schemas.openxmlformats.org/officeDocument/2006/relationships/image" Target="../media/image2637.png"/><Relationship Id="rId408" Type="http://schemas.openxmlformats.org/officeDocument/2006/relationships/image" Target="../media/image2644.png"/><Relationship Id="rId615" Type="http://schemas.openxmlformats.org/officeDocument/2006/relationships/customXml" Target="../ink/ink2972.xml"/><Relationship Id="rId212" Type="http://schemas.openxmlformats.org/officeDocument/2006/relationships/image" Target="../media/image2546.png"/><Relationship Id="rId254" Type="http://schemas.openxmlformats.org/officeDocument/2006/relationships/image" Target="../media/image2567.png"/><Relationship Id="rId657" Type="http://schemas.openxmlformats.org/officeDocument/2006/relationships/customXml" Target="../ink/ink2993.xml"/><Relationship Id="rId699" Type="http://schemas.openxmlformats.org/officeDocument/2006/relationships/customXml" Target="../ink/ink3014.xml"/><Relationship Id="rId49" Type="http://schemas.openxmlformats.org/officeDocument/2006/relationships/customXml" Target="../ink/ink2731.xml"/><Relationship Id="rId114" Type="http://schemas.openxmlformats.org/officeDocument/2006/relationships/image" Target="../media/image2497.png"/><Relationship Id="rId296" Type="http://schemas.openxmlformats.org/officeDocument/2006/relationships/image" Target="../media/image2588.png"/><Relationship Id="rId517" Type="http://schemas.openxmlformats.org/officeDocument/2006/relationships/customXml" Target="../ink/ink2924.xml"/><Relationship Id="rId559" Type="http://schemas.openxmlformats.org/officeDocument/2006/relationships/customXml" Target="../ink/ink2944.xml"/><Relationship Id="rId60" Type="http://schemas.openxmlformats.org/officeDocument/2006/relationships/image" Target="../media/image2470.png"/><Relationship Id="rId156" Type="http://schemas.openxmlformats.org/officeDocument/2006/relationships/image" Target="../media/image2518.png"/><Relationship Id="rId198" Type="http://schemas.openxmlformats.org/officeDocument/2006/relationships/image" Target="../media/image2539.png"/><Relationship Id="rId321" Type="http://schemas.openxmlformats.org/officeDocument/2006/relationships/customXml" Target="../ink/ink2863.xml"/><Relationship Id="rId419" Type="http://schemas.openxmlformats.org/officeDocument/2006/relationships/customXml" Target="../ink/ink2905.xml"/><Relationship Id="rId570" Type="http://schemas.openxmlformats.org/officeDocument/2006/relationships/image" Target="../media/image2725.png"/><Relationship Id="rId626" Type="http://schemas.openxmlformats.org/officeDocument/2006/relationships/image" Target="../media/image2601.png"/><Relationship Id="rId223" Type="http://schemas.openxmlformats.org/officeDocument/2006/relationships/customXml" Target="../ink/ink2818.xml"/><Relationship Id="rId430" Type="http://schemas.openxmlformats.org/officeDocument/2006/relationships/image" Target="../media/image2655.png"/><Relationship Id="rId668" Type="http://schemas.openxmlformats.org/officeDocument/2006/relationships/image" Target="../media/image2680.png"/><Relationship Id="rId18" Type="http://schemas.openxmlformats.org/officeDocument/2006/relationships/image" Target="../media/image2449.png"/><Relationship Id="rId265" Type="http://schemas.openxmlformats.org/officeDocument/2006/relationships/customXml" Target="../ink/ink2837.xml"/><Relationship Id="rId528" Type="http://schemas.openxmlformats.org/officeDocument/2006/relationships/image" Target="../media/image2704.png"/><Relationship Id="rId125" Type="http://schemas.openxmlformats.org/officeDocument/2006/relationships/customXml" Target="../ink/ink2769.xml"/><Relationship Id="rId167" Type="http://schemas.openxmlformats.org/officeDocument/2006/relationships/customXml" Target="../ink/ink2790.xml"/><Relationship Id="rId332" Type="http://schemas.openxmlformats.org/officeDocument/2006/relationships/image" Target="../media/image2606.png"/><Relationship Id="rId374" Type="http://schemas.openxmlformats.org/officeDocument/2006/relationships/image" Target="../media/image2627.png"/><Relationship Id="rId581" Type="http://schemas.openxmlformats.org/officeDocument/2006/relationships/customXml" Target="../ink/ink2955.xml"/><Relationship Id="rId71" Type="http://schemas.openxmlformats.org/officeDocument/2006/relationships/customXml" Target="../ink/ink2742.xml"/><Relationship Id="rId234" Type="http://schemas.openxmlformats.org/officeDocument/2006/relationships/image" Target="../media/image2557.png"/><Relationship Id="rId637" Type="http://schemas.openxmlformats.org/officeDocument/2006/relationships/customXml" Target="../ink/ink2983.xml"/><Relationship Id="rId679" Type="http://schemas.openxmlformats.org/officeDocument/2006/relationships/customXml" Target="../ink/ink3004.xml"/><Relationship Id="rId2" Type="http://schemas.openxmlformats.org/officeDocument/2006/relationships/image" Target="../media/image2442.png"/><Relationship Id="rId29" Type="http://schemas.openxmlformats.org/officeDocument/2006/relationships/customXml" Target="../ink/ink2721.xml"/><Relationship Id="rId276" Type="http://schemas.openxmlformats.org/officeDocument/2006/relationships/image" Target="../media/image2578.png"/><Relationship Id="rId441" Type="http://schemas.openxmlformats.org/officeDocument/2006/relationships/customXml" Target="../ink/ink2916.xml"/><Relationship Id="rId539" Type="http://schemas.openxmlformats.org/officeDocument/2006/relationships/customXml" Target="../ink/ink2935.xml"/><Relationship Id="rId690" Type="http://schemas.openxmlformats.org/officeDocument/2006/relationships/image" Target="../media/image2691.png"/><Relationship Id="rId704" Type="http://schemas.openxmlformats.org/officeDocument/2006/relationships/image" Target="../media/image2750.png"/><Relationship Id="rId40" Type="http://schemas.openxmlformats.org/officeDocument/2006/relationships/image" Target="../media/image2460.png"/><Relationship Id="rId136" Type="http://schemas.openxmlformats.org/officeDocument/2006/relationships/image" Target="../media/image2508.png"/><Relationship Id="rId178" Type="http://schemas.openxmlformats.org/officeDocument/2006/relationships/image" Target="../media/image2529.png"/><Relationship Id="rId301" Type="http://schemas.openxmlformats.org/officeDocument/2006/relationships/customXml" Target="../ink/ink2853.xml"/><Relationship Id="rId343" Type="http://schemas.openxmlformats.org/officeDocument/2006/relationships/customXml" Target="../ink/ink2872.xml"/><Relationship Id="rId550" Type="http://schemas.openxmlformats.org/officeDocument/2006/relationships/image" Target="../media/image2715.png"/><Relationship Id="rId82" Type="http://schemas.openxmlformats.org/officeDocument/2006/relationships/image" Target="../media/image2481.png"/><Relationship Id="rId203" Type="http://schemas.openxmlformats.org/officeDocument/2006/relationships/customXml" Target="../ink/ink2808.xml"/><Relationship Id="rId385" Type="http://schemas.openxmlformats.org/officeDocument/2006/relationships/customXml" Target="../ink/ink2888.xml"/><Relationship Id="rId592" Type="http://schemas.openxmlformats.org/officeDocument/2006/relationships/image" Target="../media/image2736.png"/><Relationship Id="rId606" Type="http://schemas.openxmlformats.org/officeDocument/2006/relationships/image" Target="../media/image2743.png"/><Relationship Id="rId648" Type="http://schemas.openxmlformats.org/officeDocument/2006/relationships/image" Target="../media/image2670.png"/><Relationship Id="rId245" Type="http://schemas.openxmlformats.org/officeDocument/2006/relationships/customXml" Target="../ink/ink2829.xml"/><Relationship Id="rId287" Type="http://schemas.openxmlformats.org/officeDocument/2006/relationships/customXml" Target="../ink/ink2848.xml"/><Relationship Id="rId410" Type="http://schemas.openxmlformats.org/officeDocument/2006/relationships/image" Target="../media/image2645.png"/><Relationship Id="rId715" Type="http://schemas.openxmlformats.org/officeDocument/2006/relationships/customXml" Target="../ink/ink3022.xml"/><Relationship Id="rId105" Type="http://schemas.openxmlformats.org/officeDocument/2006/relationships/customXml" Target="../ink/ink2759.xml"/><Relationship Id="rId147" Type="http://schemas.openxmlformats.org/officeDocument/2006/relationships/customXml" Target="../ink/ink2780.xml"/><Relationship Id="rId312" Type="http://schemas.openxmlformats.org/officeDocument/2006/relationships/image" Target="../media/image2596.png"/><Relationship Id="rId354" Type="http://schemas.openxmlformats.org/officeDocument/2006/relationships/image" Target="../media/image2617.png"/><Relationship Id="rId51" Type="http://schemas.openxmlformats.org/officeDocument/2006/relationships/customXml" Target="../ink/ink2732.xml"/><Relationship Id="rId93" Type="http://schemas.openxmlformats.org/officeDocument/2006/relationships/customXml" Target="../ink/ink2753.xml"/><Relationship Id="rId189" Type="http://schemas.openxmlformats.org/officeDocument/2006/relationships/customXml" Target="../ink/ink2801.xml"/><Relationship Id="rId396" Type="http://schemas.openxmlformats.org/officeDocument/2006/relationships/image" Target="../media/image2638.png"/><Relationship Id="rId561" Type="http://schemas.openxmlformats.org/officeDocument/2006/relationships/customXml" Target="../ink/ink2945.xml"/><Relationship Id="rId617" Type="http://schemas.openxmlformats.org/officeDocument/2006/relationships/customXml" Target="../ink/ink2973.xml"/><Relationship Id="rId659" Type="http://schemas.openxmlformats.org/officeDocument/2006/relationships/customXml" Target="../ink/ink2994.xml"/><Relationship Id="rId214" Type="http://schemas.openxmlformats.org/officeDocument/2006/relationships/image" Target="../media/image2547.png"/><Relationship Id="rId256" Type="http://schemas.openxmlformats.org/officeDocument/2006/relationships/image" Target="../media/image2568.png"/><Relationship Id="rId298" Type="http://schemas.openxmlformats.org/officeDocument/2006/relationships/image" Target="../media/image2589.png"/><Relationship Id="rId421" Type="http://schemas.openxmlformats.org/officeDocument/2006/relationships/customXml" Target="../ink/ink2906.xml"/><Relationship Id="rId519" Type="http://schemas.openxmlformats.org/officeDocument/2006/relationships/customXml" Target="../ink/ink2925.xml"/><Relationship Id="rId670" Type="http://schemas.openxmlformats.org/officeDocument/2006/relationships/image" Target="../media/image2681.png"/><Relationship Id="rId116" Type="http://schemas.openxmlformats.org/officeDocument/2006/relationships/image" Target="../media/image2498.png"/><Relationship Id="rId158" Type="http://schemas.openxmlformats.org/officeDocument/2006/relationships/image" Target="../media/image2519.png"/><Relationship Id="rId530" Type="http://schemas.openxmlformats.org/officeDocument/2006/relationships/image" Target="../media/image2705.png"/><Relationship Id="rId20" Type="http://schemas.openxmlformats.org/officeDocument/2006/relationships/image" Target="../media/image2450.png"/><Relationship Id="rId62" Type="http://schemas.openxmlformats.org/officeDocument/2006/relationships/image" Target="../media/image2471.png"/><Relationship Id="rId572" Type="http://schemas.openxmlformats.org/officeDocument/2006/relationships/image" Target="../media/image2726.png"/><Relationship Id="rId628" Type="http://schemas.openxmlformats.org/officeDocument/2006/relationships/image" Target="../media/image2602.png"/><Relationship Id="rId225" Type="http://schemas.openxmlformats.org/officeDocument/2006/relationships/customXml" Target="../ink/ink2819.xml"/><Relationship Id="rId267" Type="http://schemas.openxmlformats.org/officeDocument/2006/relationships/customXml" Target="../ink/ink2838.xml"/><Relationship Id="rId432" Type="http://schemas.openxmlformats.org/officeDocument/2006/relationships/image" Target="../media/image2656.png"/><Relationship Id="rId127" Type="http://schemas.openxmlformats.org/officeDocument/2006/relationships/customXml" Target="../ink/ink2770.xml"/><Relationship Id="rId681" Type="http://schemas.openxmlformats.org/officeDocument/2006/relationships/customXml" Target="../ink/ink3005.xml"/><Relationship Id="rId31" Type="http://schemas.openxmlformats.org/officeDocument/2006/relationships/customXml" Target="../ink/ink2722.xml"/><Relationship Id="rId73" Type="http://schemas.openxmlformats.org/officeDocument/2006/relationships/customXml" Target="../ink/ink2743.xml"/><Relationship Id="rId169" Type="http://schemas.openxmlformats.org/officeDocument/2006/relationships/customXml" Target="../ink/ink2791.xml"/><Relationship Id="rId334" Type="http://schemas.openxmlformats.org/officeDocument/2006/relationships/image" Target="../media/image2607.png"/><Relationship Id="rId376" Type="http://schemas.openxmlformats.org/officeDocument/2006/relationships/image" Target="../media/image2628.png"/><Relationship Id="rId541" Type="http://schemas.openxmlformats.org/officeDocument/2006/relationships/customXml" Target="../ink/ink2936.xml"/><Relationship Id="rId583" Type="http://schemas.openxmlformats.org/officeDocument/2006/relationships/customXml" Target="../ink/ink2956.xml"/><Relationship Id="rId639" Type="http://schemas.openxmlformats.org/officeDocument/2006/relationships/customXml" Target="../ink/ink2984.xml"/><Relationship Id="rId4" Type="http://schemas.openxmlformats.org/officeDocument/2006/relationships/image" Target="../media/image1987.png"/><Relationship Id="rId180" Type="http://schemas.openxmlformats.org/officeDocument/2006/relationships/image" Target="../media/image2530.png"/><Relationship Id="rId236" Type="http://schemas.openxmlformats.org/officeDocument/2006/relationships/image" Target="../media/image2558.png"/><Relationship Id="rId278" Type="http://schemas.openxmlformats.org/officeDocument/2006/relationships/image" Target="../media/image2579.png"/><Relationship Id="rId401" Type="http://schemas.openxmlformats.org/officeDocument/2006/relationships/customXml" Target="../ink/ink2896.xml"/><Relationship Id="rId443" Type="http://schemas.openxmlformats.org/officeDocument/2006/relationships/customXml" Target="../ink/ink2917.xml"/><Relationship Id="rId650" Type="http://schemas.openxmlformats.org/officeDocument/2006/relationships/image" Target="../media/image2671.png"/><Relationship Id="rId303" Type="http://schemas.openxmlformats.org/officeDocument/2006/relationships/customXml" Target="../ink/ink2854.xml"/><Relationship Id="rId692" Type="http://schemas.openxmlformats.org/officeDocument/2006/relationships/image" Target="../media/image2692.png"/><Relationship Id="rId706" Type="http://schemas.openxmlformats.org/officeDocument/2006/relationships/image" Target="../media/image2751.png"/><Relationship Id="rId42" Type="http://schemas.openxmlformats.org/officeDocument/2006/relationships/image" Target="../media/image2461.png"/><Relationship Id="rId84" Type="http://schemas.openxmlformats.org/officeDocument/2006/relationships/image" Target="../media/image2482.png"/><Relationship Id="rId138" Type="http://schemas.openxmlformats.org/officeDocument/2006/relationships/image" Target="../media/image2509.png"/><Relationship Id="rId345" Type="http://schemas.openxmlformats.org/officeDocument/2006/relationships/customXml" Target="../ink/ink2873.xml"/><Relationship Id="rId387" Type="http://schemas.openxmlformats.org/officeDocument/2006/relationships/customXml" Target="../ink/ink2889.xml"/><Relationship Id="rId552" Type="http://schemas.openxmlformats.org/officeDocument/2006/relationships/image" Target="../media/image2716.png"/><Relationship Id="rId594" Type="http://schemas.openxmlformats.org/officeDocument/2006/relationships/image" Target="../media/image2737.png"/><Relationship Id="rId608" Type="http://schemas.openxmlformats.org/officeDocument/2006/relationships/image" Target="../media/image2744.png"/><Relationship Id="rId191" Type="http://schemas.openxmlformats.org/officeDocument/2006/relationships/customXml" Target="../ink/ink2802.xml"/><Relationship Id="rId205" Type="http://schemas.openxmlformats.org/officeDocument/2006/relationships/customXml" Target="../ink/ink2809.xml"/><Relationship Id="rId247" Type="http://schemas.openxmlformats.org/officeDocument/2006/relationships/customXml" Target="../ink/ink2830.xml"/><Relationship Id="rId412" Type="http://schemas.openxmlformats.org/officeDocument/2006/relationships/image" Target="../media/image2646.png"/><Relationship Id="rId107" Type="http://schemas.openxmlformats.org/officeDocument/2006/relationships/customXml" Target="../ink/ink2760.xml"/><Relationship Id="rId289" Type="http://schemas.openxmlformats.org/officeDocument/2006/relationships/customXml" Target="../ink/ink2849.xml"/><Relationship Id="rId661" Type="http://schemas.openxmlformats.org/officeDocument/2006/relationships/customXml" Target="../ink/ink2995.xml"/><Relationship Id="rId11" Type="http://schemas.openxmlformats.org/officeDocument/2006/relationships/customXml" Target="../ink/ink2712.xml"/><Relationship Id="rId53" Type="http://schemas.openxmlformats.org/officeDocument/2006/relationships/customXml" Target="../ink/ink2733.xml"/><Relationship Id="rId149" Type="http://schemas.openxmlformats.org/officeDocument/2006/relationships/customXml" Target="../ink/ink2781.xml"/><Relationship Id="rId314" Type="http://schemas.openxmlformats.org/officeDocument/2006/relationships/image" Target="../media/image2597.png"/><Relationship Id="rId398" Type="http://schemas.openxmlformats.org/officeDocument/2006/relationships/image" Target="../media/image2639.png"/><Relationship Id="rId521" Type="http://schemas.openxmlformats.org/officeDocument/2006/relationships/customXml" Target="../ink/ink2926.xml"/><Relationship Id="rId563" Type="http://schemas.openxmlformats.org/officeDocument/2006/relationships/customXml" Target="../ink/ink2946.xml"/><Relationship Id="rId619" Type="http://schemas.openxmlformats.org/officeDocument/2006/relationships/customXml" Target="../ink/ink2974.xml"/><Relationship Id="rId95" Type="http://schemas.openxmlformats.org/officeDocument/2006/relationships/customXml" Target="../ink/ink2754.xml"/><Relationship Id="rId160" Type="http://schemas.openxmlformats.org/officeDocument/2006/relationships/image" Target="../media/image2520.png"/><Relationship Id="rId216" Type="http://schemas.openxmlformats.org/officeDocument/2006/relationships/image" Target="../media/image2548.png"/><Relationship Id="rId423" Type="http://schemas.openxmlformats.org/officeDocument/2006/relationships/customXml" Target="../ink/ink2907.xml"/><Relationship Id="rId258" Type="http://schemas.openxmlformats.org/officeDocument/2006/relationships/image" Target="../media/image2569.png"/><Relationship Id="rId630" Type="http://schemas.openxmlformats.org/officeDocument/2006/relationships/image" Target="../media/image2618.png"/><Relationship Id="rId672" Type="http://schemas.openxmlformats.org/officeDocument/2006/relationships/image" Target="../media/image2682.png"/><Relationship Id="rId22" Type="http://schemas.openxmlformats.org/officeDocument/2006/relationships/image" Target="../media/image2451.png"/><Relationship Id="rId64" Type="http://schemas.openxmlformats.org/officeDocument/2006/relationships/image" Target="../media/image2472.png"/><Relationship Id="rId118" Type="http://schemas.openxmlformats.org/officeDocument/2006/relationships/image" Target="../media/image2499.png"/><Relationship Id="rId367" Type="http://schemas.openxmlformats.org/officeDocument/2006/relationships/customXml" Target="../ink/ink2879.xml"/><Relationship Id="rId532" Type="http://schemas.openxmlformats.org/officeDocument/2006/relationships/image" Target="../media/image2706.png"/><Relationship Id="rId574" Type="http://schemas.openxmlformats.org/officeDocument/2006/relationships/image" Target="../media/image2727.png"/><Relationship Id="rId171" Type="http://schemas.openxmlformats.org/officeDocument/2006/relationships/customXml" Target="../ink/ink2792.xml"/><Relationship Id="rId227" Type="http://schemas.openxmlformats.org/officeDocument/2006/relationships/customXml" Target="../ink/ink2820.xml"/><Relationship Id="rId269" Type="http://schemas.openxmlformats.org/officeDocument/2006/relationships/customXml" Target="../ink/ink2839.xml"/><Relationship Id="rId434" Type="http://schemas.openxmlformats.org/officeDocument/2006/relationships/image" Target="../media/image2657.png"/><Relationship Id="rId641" Type="http://schemas.openxmlformats.org/officeDocument/2006/relationships/customXml" Target="../ink/ink2985.xml"/><Relationship Id="rId683" Type="http://schemas.openxmlformats.org/officeDocument/2006/relationships/customXml" Target="../ink/ink3006.xml"/><Relationship Id="rId33" Type="http://schemas.openxmlformats.org/officeDocument/2006/relationships/customXml" Target="../ink/ink2723.xml"/><Relationship Id="rId129" Type="http://schemas.openxmlformats.org/officeDocument/2006/relationships/customXml" Target="../ink/ink2771.xml"/><Relationship Id="rId280" Type="http://schemas.openxmlformats.org/officeDocument/2006/relationships/image" Target="../media/image2580.png"/><Relationship Id="rId336" Type="http://schemas.openxmlformats.org/officeDocument/2006/relationships/image" Target="../media/image2608.png"/><Relationship Id="rId543" Type="http://schemas.openxmlformats.org/officeDocument/2006/relationships/customXml" Target="../ink/ink2937.xml"/><Relationship Id="rId75" Type="http://schemas.openxmlformats.org/officeDocument/2006/relationships/customXml" Target="../ink/ink2744.xml"/><Relationship Id="rId140" Type="http://schemas.openxmlformats.org/officeDocument/2006/relationships/image" Target="../media/image2510.png"/><Relationship Id="rId182" Type="http://schemas.openxmlformats.org/officeDocument/2006/relationships/image" Target="../media/image2531.png"/><Relationship Id="rId378" Type="http://schemas.openxmlformats.org/officeDocument/2006/relationships/image" Target="../media/image2629.png"/><Relationship Id="rId403" Type="http://schemas.openxmlformats.org/officeDocument/2006/relationships/customXml" Target="../ink/ink2897.xml"/><Relationship Id="rId585" Type="http://schemas.openxmlformats.org/officeDocument/2006/relationships/customXml" Target="../ink/ink2957.xml"/><Relationship Id="rId6" Type="http://schemas.openxmlformats.org/officeDocument/2006/relationships/image" Target="../media/image2443.png"/><Relationship Id="rId238" Type="http://schemas.openxmlformats.org/officeDocument/2006/relationships/image" Target="../media/image2559.png"/><Relationship Id="rId445" Type="http://schemas.openxmlformats.org/officeDocument/2006/relationships/customXml" Target="../ink/ink2918.xml"/><Relationship Id="rId610" Type="http://schemas.openxmlformats.org/officeDocument/2006/relationships/image" Target="../media/image2745.png"/><Relationship Id="rId652" Type="http://schemas.openxmlformats.org/officeDocument/2006/relationships/image" Target="../media/image2672.png"/><Relationship Id="rId694" Type="http://schemas.openxmlformats.org/officeDocument/2006/relationships/image" Target="../media/image2693.png"/><Relationship Id="rId708" Type="http://schemas.openxmlformats.org/officeDocument/2006/relationships/image" Target="../media/image2752.png"/><Relationship Id="rId305" Type="http://schemas.openxmlformats.org/officeDocument/2006/relationships/customXml" Target="../ink/ink2855.xml"/><Relationship Id="rId347" Type="http://schemas.openxmlformats.org/officeDocument/2006/relationships/customXml" Target="../ink/ink2874.xml"/><Relationship Id="rId512" Type="http://schemas.openxmlformats.org/officeDocument/2006/relationships/image" Target="../media/image2696.png"/><Relationship Id="rId44" Type="http://schemas.openxmlformats.org/officeDocument/2006/relationships/image" Target="../media/image2462.png"/><Relationship Id="rId86" Type="http://schemas.openxmlformats.org/officeDocument/2006/relationships/image" Target="../media/image2483.png"/><Relationship Id="rId151" Type="http://schemas.openxmlformats.org/officeDocument/2006/relationships/customXml" Target="../ink/ink2782.xml"/><Relationship Id="rId389" Type="http://schemas.openxmlformats.org/officeDocument/2006/relationships/customXml" Target="../ink/ink2890.xml"/><Relationship Id="rId596" Type="http://schemas.openxmlformats.org/officeDocument/2006/relationships/image" Target="../media/image2738.png"/><Relationship Id="rId193" Type="http://schemas.openxmlformats.org/officeDocument/2006/relationships/customXml" Target="../ink/ink2803.xml"/><Relationship Id="rId207" Type="http://schemas.openxmlformats.org/officeDocument/2006/relationships/customXml" Target="../ink/ink2810.xml"/><Relationship Id="rId249" Type="http://schemas.openxmlformats.org/officeDocument/2006/relationships/customXml" Target="../ink/ink2831.xml"/><Relationship Id="rId414" Type="http://schemas.openxmlformats.org/officeDocument/2006/relationships/image" Target="../media/image2647.png"/><Relationship Id="rId621" Type="http://schemas.openxmlformats.org/officeDocument/2006/relationships/customXml" Target="../ink/ink2975.xml"/><Relationship Id="rId663" Type="http://schemas.openxmlformats.org/officeDocument/2006/relationships/customXml" Target="../ink/ink2996.xml"/><Relationship Id="rId13" Type="http://schemas.openxmlformats.org/officeDocument/2006/relationships/customXml" Target="../ink/ink2713.xml"/><Relationship Id="rId109" Type="http://schemas.openxmlformats.org/officeDocument/2006/relationships/customXml" Target="../ink/ink2761.xml"/><Relationship Id="rId260" Type="http://schemas.openxmlformats.org/officeDocument/2006/relationships/image" Target="../media/image2570.png"/><Relationship Id="rId316" Type="http://schemas.openxmlformats.org/officeDocument/2006/relationships/image" Target="../media/image2598.png"/><Relationship Id="rId523" Type="http://schemas.openxmlformats.org/officeDocument/2006/relationships/customXml" Target="../ink/ink2927.xml"/><Relationship Id="rId55" Type="http://schemas.openxmlformats.org/officeDocument/2006/relationships/customXml" Target="../ink/ink2734.xml"/><Relationship Id="rId97" Type="http://schemas.openxmlformats.org/officeDocument/2006/relationships/customXml" Target="../ink/ink2755.xml"/><Relationship Id="rId120" Type="http://schemas.openxmlformats.org/officeDocument/2006/relationships/image" Target="../media/image2500.png"/><Relationship Id="rId565" Type="http://schemas.openxmlformats.org/officeDocument/2006/relationships/customXml" Target="../ink/ink2947.xml"/><Relationship Id="rId162" Type="http://schemas.openxmlformats.org/officeDocument/2006/relationships/image" Target="../media/image2521.png"/><Relationship Id="rId218" Type="http://schemas.openxmlformats.org/officeDocument/2006/relationships/image" Target="../media/image2549.png"/><Relationship Id="rId425" Type="http://schemas.openxmlformats.org/officeDocument/2006/relationships/customXml" Target="../ink/ink2908.xml"/><Relationship Id="rId632" Type="http://schemas.openxmlformats.org/officeDocument/2006/relationships/image" Target="../media/image2619.png"/><Relationship Id="rId271" Type="http://schemas.openxmlformats.org/officeDocument/2006/relationships/customXml" Target="../ink/ink2840.xml"/><Relationship Id="rId674" Type="http://schemas.openxmlformats.org/officeDocument/2006/relationships/image" Target="../media/image2683.png"/><Relationship Id="rId24" Type="http://schemas.openxmlformats.org/officeDocument/2006/relationships/image" Target="../media/image2452.png"/><Relationship Id="rId66" Type="http://schemas.openxmlformats.org/officeDocument/2006/relationships/image" Target="../media/image2473.png"/><Relationship Id="rId131" Type="http://schemas.openxmlformats.org/officeDocument/2006/relationships/customXml" Target="../ink/ink2772.xml"/><Relationship Id="rId327" Type="http://schemas.openxmlformats.org/officeDocument/2006/relationships/customXml" Target="../ink/ink2864.xml"/><Relationship Id="rId369" Type="http://schemas.openxmlformats.org/officeDocument/2006/relationships/customXml" Target="../ink/ink2880.xml"/><Relationship Id="rId534" Type="http://schemas.openxmlformats.org/officeDocument/2006/relationships/image" Target="../media/image2707.png"/><Relationship Id="rId576" Type="http://schemas.openxmlformats.org/officeDocument/2006/relationships/image" Target="../media/image2728.png"/><Relationship Id="rId173" Type="http://schemas.openxmlformats.org/officeDocument/2006/relationships/customXml" Target="../ink/ink2793.xml"/><Relationship Id="rId229" Type="http://schemas.openxmlformats.org/officeDocument/2006/relationships/customXml" Target="../ink/ink2821.xml"/><Relationship Id="rId380" Type="http://schemas.openxmlformats.org/officeDocument/2006/relationships/image" Target="../media/image2630.png"/><Relationship Id="rId436" Type="http://schemas.openxmlformats.org/officeDocument/2006/relationships/image" Target="../media/image2658.png"/><Relationship Id="rId601" Type="http://schemas.openxmlformats.org/officeDocument/2006/relationships/customXml" Target="../ink/ink2965.xml"/><Relationship Id="rId643" Type="http://schemas.openxmlformats.org/officeDocument/2006/relationships/customXml" Target="../ink/ink2986.xml"/><Relationship Id="rId240" Type="http://schemas.openxmlformats.org/officeDocument/2006/relationships/image" Target="../media/image2560.png"/><Relationship Id="rId685" Type="http://schemas.openxmlformats.org/officeDocument/2006/relationships/customXml" Target="../ink/ink3007.xml"/><Relationship Id="rId35" Type="http://schemas.openxmlformats.org/officeDocument/2006/relationships/customXml" Target="../ink/ink2724.xml"/><Relationship Id="rId77" Type="http://schemas.openxmlformats.org/officeDocument/2006/relationships/customXml" Target="../ink/ink2745.xml"/><Relationship Id="rId100" Type="http://schemas.openxmlformats.org/officeDocument/2006/relationships/image" Target="../media/image2490.png"/><Relationship Id="rId282" Type="http://schemas.openxmlformats.org/officeDocument/2006/relationships/image" Target="../media/image2581.png"/><Relationship Id="rId338" Type="http://schemas.openxmlformats.org/officeDocument/2006/relationships/image" Target="../media/image2609.png"/><Relationship Id="rId545" Type="http://schemas.openxmlformats.org/officeDocument/2006/relationships/customXml" Target="../ink/ink2938.xml"/><Relationship Id="rId587" Type="http://schemas.openxmlformats.org/officeDocument/2006/relationships/customXml" Target="../ink/ink2958.xml"/><Relationship Id="rId710" Type="http://schemas.openxmlformats.org/officeDocument/2006/relationships/image" Target="../media/image2753.png"/><Relationship Id="rId8" Type="http://schemas.openxmlformats.org/officeDocument/2006/relationships/image" Target="../media/image2444.png"/><Relationship Id="rId142" Type="http://schemas.openxmlformats.org/officeDocument/2006/relationships/image" Target="../media/image2511.png"/><Relationship Id="rId184" Type="http://schemas.openxmlformats.org/officeDocument/2006/relationships/image" Target="../media/image2532.png"/><Relationship Id="rId391" Type="http://schemas.openxmlformats.org/officeDocument/2006/relationships/customXml" Target="../ink/ink2891.xml"/><Relationship Id="rId405" Type="http://schemas.openxmlformats.org/officeDocument/2006/relationships/customXml" Target="../ink/ink2898.xml"/><Relationship Id="rId447" Type="http://schemas.openxmlformats.org/officeDocument/2006/relationships/customXml" Target="../ink/ink2919.xml"/><Relationship Id="rId612" Type="http://schemas.openxmlformats.org/officeDocument/2006/relationships/image" Target="../media/image2746.png"/><Relationship Id="rId654" Type="http://schemas.openxmlformats.org/officeDocument/2006/relationships/image" Target="../media/image2673.png"/><Relationship Id="rId696" Type="http://schemas.openxmlformats.org/officeDocument/2006/relationships/image" Target="../media/image2694.png"/><Relationship Id="rId46" Type="http://schemas.openxmlformats.org/officeDocument/2006/relationships/image" Target="../media/image2463.png"/><Relationship Id="rId307" Type="http://schemas.openxmlformats.org/officeDocument/2006/relationships/customXml" Target="../ink/ink2856.xml"/><Relationship Id="rId349" Type="http://schemas.openxmlformats.org/officeDocument/2006/relationships/customXml" Target="../ink/ink2875.xml"/><Relationship Id="rId514" Type="http://schemas.openxmlformats.org/officeDocument/2006/relationships/image" Target="../media/image2697.png"/><Relationship Id="rId556" Type="http://schemas.openxmlformats.org/officeDocument/2006/relationships/image" Target="../media/image2718.png"/><Relationship Id="rId88" Type="http://schemas.openxmlformats.org/officeDocument/2006/relationships/image" Target="../media/image2484.png"/><Relationship Id="rId111" Type="http://schemas.openxmlformats.org/officeDocument/2006/relationships/customXml" Target="../ink/ink2762.xml"/><Relationship Id="rId153" Type="http://schemas.openxmlformats.org/officeDocument/2006/relationships/customXml" Target="../ink/ink2783.xml"/><Relationship Id="rId195" Type="http://schemas.openxmlformats.org/officeDocument/2006/relationships/customXml" Target="../ink/ink2804.xml"/><Relationship Id="rId209" Type="http://schemas.openxmlformats.org/officeDocument/2006/relationships/customXml" Target="../ink/ink2811.xml"/><Relationship Id="rId416" Type="http://schemas.openxmlformats.org/officeDocument/2006/relationships/image" Target="../media/image2648.png"/><Relationship Id="rId598" Type="http://schemas.openxmlformats.org/officeDocument/2006/relationships/image" Target="../media/image2739.png"/><Relationship Id="rId220" Type="http://schemas.openxmlformats.org/officeDocument/2006/relationships/image" Target="../media/image2550.png"/><Relationship Id="rId623" Type="http://schemas.openxmlformats.org/officeDocument/2006/relationships/customXml" Target="../ink/ink2976.xml"/><Relationship Id="rId665" Type="http://schemas.openxmlformats.org/officeDocument/2006/relationships/customXml" Target="../ink/ink2997.xml"/><Relationship Id="rId15" Type="http://schemas.openxmlformats.org/officeDocument/2006/relationships/customXml" Target="../ink/ink2714.xml"/><Relationship Id="rId57" Type="http://schemas.openxmlformats.org/officeDocument/2006/relationships/customXml" Target="../ink/ink2735.xml"/><Relationship Id="rId262" Type="http://schemas.openxmlformats.org/officeDocument/2006/relationships/image" Target="../media/image2571.png"/><Relationship Id="rId318" Type="http://schemas.openxmlformats.org/officeDocument/2006/relationships/image" Target="../media/image2599.png"/><Relationship Id="rId525" Type="http://schemas.openxmlformats.org/officeDocument/2006/relationships/customXml" Target="../ink/ink2928.xml"/><Relationship Id="rId567" Type="http://schemas.openxmlformats.org/officeDocument/2006/relationships/customXml" Target="../ink/ink2948.xml"/><Relationship Id="rId99" Type="http://schemas.openxmlformats.org/officeDocument/2006/relationships/customXml" Target="../ink/ink2756.xml"/><Relationship Id="rId122" Type="http://schemas.openxmlformats.org/officeDocument/2006/relationships/image" Target="../media/image2501.png"/><Relationship Id="rId164" Type="http://schemas.openxmlformats.org/officeDocument/2006/relationships/image" Target="../media/image2522.png"/><Relationship Id="rId371" Type="http://schemas.openxmlformats.org/officeDocument/2006/relationships/customXml" Target="../ink/ink2881.xml"/><Relationship Id="rId427" Type="http://schemas.openxmlformats.org/officeDocument/2006/relationships/customXml" Target="../ink/ink2909.xml"/><Relationship Id="rId634" Type="http://schemas.openxmlformats.org/officeDocument/2006/relationships/image" Target="../media/image2620.png"/><Relationship Id="rId676" Type="http://schemas.openxmlformats.org/officeDocument/2006/relationships/image" Target="../media/image2684.png"/><Relationship Id="rId26" Type="http://schemas.openxmlformats.org/officeDocument/2006/relationships/image" Target="../media/image2453.png"/><Relationship Id="rId231" Type="http://schemas.openxmlformats.org/officeDocument/2006/relationships/customXml" Target="../ink/ink2822.xml"/><Relationship Id="rId273" Type="http://schemas.openxmlformats.org/officeDocument/2006/relationships/customXml" Target="../ink/ink2841.xml"/><Relationship Id="rId329" Type="http://schemas.openxmlformats.org/officeDocument/2006/relationships/customXml" Target="../ink/ink2865.xml"/><Relationship Id="rId536" Type="http://schemas.openxmlformats.org/officeDocument/2006/relationships/image" Target="../media/image2708.png"/><Relationship Id="rId701" Type="http://schemas.openxmlformats.org/officeDocument/2006/relationships/customXml" Target="../ink/ink3015.xml"/><Relationship Id="rId68" Type="http://schemas.openxmlformats.org/officeDocument/2006/relationships/image" Target="../media/image2474.png"/><Relationship Id="rId133" Type="http://schemas.openxmlformats.org/officeDocument/2006/relationships/customXml" Target="../ink/ink2773.xml"/><Relationship Id="rId175" Type="http://schemas.openxmlformats.org/officeDocument/2006/relationships/customXml" Target="../ink/ink2794.xml"/><Relationship Id="rId340" Type="http://schemas.openxmlformats.org/officeDocument/2006/relationships/image" Target="../media/image2610.png"/><Relationship Id="rId578" Type="http://schemas.openxmlformats.org/officeDocument/2006/relationships/image" Target="../media/image2729.png"/><Relationship Id="rId200" Type="http://schemas.openxmlformats.org/officeDocument/2006/relationships/image" Target="../media/image2540.png"/><Relationship Id="rId382" Type="http://schemas.openxmlformats.org/officeDocument/2006/relationships/image" Target="../media/image2631.png"/><Relationship Id="rId438" Type="http://schemas.openxmlformats.org/officeDocument/2006/relationships/image" Target="../media/image2659.png"/><Relationship Id="rId603" Type="http://schemas.openxmlformats.org/officeDocument/2006/relationships/customXml" Target="../ink/ink2966.xml"/><Relationship Id="rId645" Type="http://schemas.openxmlformats.org/officeDocument/2006/relationships/customXml" Target="../ink/ink2987.xml"/><Relationship Id="rId687" Type="http://schemas.openxmlformats.org/officeDocument/2006/relationships/customXml" Target="../ink/ink3008.xml"/><Relationship Id="rId242" Type="http://schemas.openxmlformats.org/officeDocument/2006/relationships/image" Target="../media/image2561.png"/><Relationship Id="rId284" Type="http://schemas.openxmlformats.org/officeDocument/2006/relationships/image" Target="../media/image2582.png"/><Relationship Id="rId712" Type="http://schemas.openxmlformats.org/officeDocument/2006/relationships/image" Target="../media/image2754.png"/><Relationship Id="rId37" Type="http://schemas.openxmlformats.org/officeDocument/2006/relationships/customXml" Target="../ink/ink2725.xml"/><Relationship Id="rId79" Type="http://schemas.openxmlformats.org/officeDocument/2006/relationships/customXml" Target="../ink/ink2746.xml"/><Relationship Id="rId102" Type="http://schemas.openxmlformats.org/officeDocument/2006/relationships/image" Target="../media/image2491.png"/><Relationship Id="rId144" Type="http://schemas.openxmlformats.org/officeDocument/2006/relationships/image" Target="../media/image2512.png"/><Relationship Id="rId547" Type="http://schemas.openxmlformats.org/officeDocument/2006/relationships/customXml" Target="../ink/ink2939.xml"/><Relationship Id="rId589" Type="http://schemas.openxmlformats.org/officeDocument/2006/relationships/customXml" Target="../ink/ink2959.xml"/><Relationship Id="rId90" Type="http://schemas.openxmlformats.org/officeDocument/2006/relationships/image" Target="../media/image2485.png"/><Relationship Id="rId186" Type="http://schemas.openxmlformats.org/officeDocument/2006/relationships/image" Target="../media/image2533.png"/><Relationship Id="rId351" Type="http://schemas.openxmlformats.org/officeDocument/2006/relationships/customXml" Target="../ink/ink2876.xml"/><Relationship Id="rId393" Type="http://schemas.openxmlformats.org/officeDocument/2006/relationships/customXml" Target="../ink/ink2892.xml"/><Relationship Id="rId407" Type="http://schemas.openxmlformats.org/officeDocument/2006/relationships/customXml" Target="../ink/ink2899.xml"/><Relationship Id="rId449" Type="http://schemas.openxmlformats.org/officeDocument/2006/relationships/customXml" Target="../ink/ink2920.xml"/><Relationship Id="rId614" Type="http://schemas.openxmlformats.org/officeDocument/2006/relationships/image" Target="../media/image2747.png"/><Relationship Id="rId656" Type="http://schemas.openxmlformats.org/officeDocument/2006/relationships/image" Target="../media/image2674.png"/><Relationship Id="rId211" Type="http://schemas.openxmlformats.org/officeDocument/2006/relationships/customXml" Target="../ink/ink2812.xml"/><Relationship Id="rId295" Type="http://schemas.openxmlformats.org/officeDocument/2006/relationships/customXml" Target="../ink/ink2850.xml"/><Relationship Id="rId309" Type="http://schemas.openxmlformats.org/officeDocument/2006/relationships/customXml" Target="../ink/ink2857.xml"/><Relationship Id="rId516" Type="http://schemas.openxmlformats.org/officeDocument/2006/relationships/image" Target="../media/image2698.png"/><Relationship Id="rId698" Type="http://schemas.openxmlformats.org/officeDocument/2006/relationships/image" Target="../media/image2695.png"/><Relationship Id="rId48" Type="http://schemas.openxmlformats.org/officeDocument/2006/relationships/image" Target="../media/image2464.png"/><Relationship Id="rId113" Type="http://schemas.openxmlformats.org/officeDocument/2006/relationships/customXml" Target="../ink/ink2763.xml"/><Relationship Id="rId320" Type="http://schemas.openxmlformats.org/officeDocument/2006/relationships/image" Target="../media/image2600.png"/><Relationship Id="rId558" Type="http://schemas.openxmlformats.org/officeDocument/2006/relationships/image" Target="../media/image2719.png"/><Relationship Id="rId155" Type="http://schemas.openxmlformats.org/officeDocument/2006/relationships/customXml" Target="../ink/ink2784.xml"/><Relationship Id="rId197" Type="http://schemas.openxmlformats.org/officeDocument/2006/relationships/customXml" Target="../ink/ink2805.xml"/><Relationship Id="rId418" Type="http://schemas.openxmlformats.org/officeDocument/2006/relationships/image" Target="../media/image2649.png"/><Relationship Id="rId625" Type="http://schemas.openxmlformats.org/officeDocument/2006/relationships/customXml" Target="../ink/ink2977.xml"/><Relationship Id="rId222" Type="http://schemas.openxmlformats.org/officeDocument/2006/relationships/image" Target="../media/image2551.png"/><Relationship Id="rId264" Type="http://schemas.openxmlformats.org/officeDocument/2006/relationships/image" Target="../media/image2572.png"/><Relationship Id="rId667" Type="http://schemas.openxmlformats.org/officeDocument/2006/relationships/customXml" Target="../ink/ink2998.xml"/><Relationship Id="rId17" Type="http://schemas.openxmlformats.org/officeDocument/2006/relationships/customXml" Target="../ink/ink2715.xml"/><Relationship Id="rId59" Type="http://schemas.openxmlformats.org/officeDocument/2006/relationships/customXml" Target="../ink/ink2736.xml"/><Relationship Id="rId124" Type="http://schemas.openxmlformats.org/officeDocument/2006/relationships/image" Target="../media/image2502.png"/><Relationship Id="rId527" Type="http://schemas.openxmlformats.org/officeDocument/2006/relationships/customXml" Target="../ink/ink2929.xml"/><Relationship Id="rId569" Type="http://schemas.openxmlformats.org/officeDocument/2006/relationships/customXml" Target="../ink/ink2949.xml"/><Relationship Id="rId70" Type="http://schemas.openxmlformats.org/officeDocument/2006/relationships/image" Target="../media/image2475.png"/><Relationship Id="rId166" Type="http://schemas.openxmlformats.org/officeDocument/2006/relationships/image" Target="../media/image2523.png"/><Relationship Id="rId331" Type="http://schemas.openxmlformats.org/officeDocument/2006/relationships/customXml" Target="../ink/ink2866.xml"/><Relationship Id="rId373" Type="http://schemas.openxmlformats.org/officeDocument/2006/relationships/customXml" Target="../ink/ink2882.xml"/><Relationship Id="rId429" Type="http://schemas.openxmlformats.org/officeDocument/2006/relationships/customXml" Target="../ink/ink2910.xml"/><Relationship Id="rId580" Type="http://schemas.openxmlformats.org/officeDocument/2006/relationships/image" Target="../media/image2730.png"/><Relationship Id="rId636" Type="http://schemas.openxmlformats.org/officeDocument/2006/relationships/image" Target="../media/image2621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2823.xml"/><Relationship Id="rId440" Type="http://schemas.openxmlformats.org/officeDocument/2006/relationships/image" Target="../media/image2660.png"/><Relationship Id="rId678" Type="http://schemas.openxmlformats.org/officeDocument/2006/relationships/image" Target="../media/image2685.png"/><Relationship Id="rId28" Type="http://schemas.openxmlformats.org/officeDocument/2006/relationships/image" Target="../media/image2454.png"/><Relationship Id="rId275" Type="http://schemas.openxmlformats.org/officeDocument/2006/relationships/customXml" Target="../ink/ink2842.xml"/><Relationship Id="rId300" Type="http://schemas.openxmlformats.org/officeDocument/2006/relationships/image" Target="../media/image2590.png"/><Relationship Id="rId538" Type="http://schemas.openxmlformats.org/officeDocument/2006/relationships/image" Target="../media/image2709.png"/><Relationship Id="rId703" Type="http://schemas.openxmlformats.org/officeDocument/2006/relationships/customXml" Target="../ink/ink3016.xml"/><Relationship Id="rId81" Type="http://schemas.openxmlformats.org/officeDocument/2006/relationships/customXml" Target="../ink/ink2747.xml"/><Relationship Id="rId135" Type="http://schemas.openxmlformats.org/officeDocument/2006/relationships/customXml" Target="../ink/ink2774.xml"/><Relationship Id="rId177" Type="http://schemas.openxmlformats.org/officeDocument/2006/relationships/customXml" Target="../ink/ink2795.xml"/><Relationship Id="rId342" Type="http://schemas.openxmlformats.org/officeDocument/2006/relationships/image" Target="../media/image2611.png"/><Relationship Id="rId384" Type="http://schemas.openxmlformats.org/officeDocument/2006/relationships/image" Target="../media/image2632.png"/><Relationship Id="rId591" Type="http://schemas.openxmlformats.org/officeDocument/2006/relationships/customXml" Target="../ink/ink2960.xml"/><Relationship Id="rId605" Type="http://schemas.openxmlformats.org/officeDocument/2006/relationships/customXml" Target="../ink/ink2967.xml"/><Relationship Id="rId202" Type="http://schemas.openxmlformats.org/officeDocument/2006/relationships/image" Target="../media/image2541.png"/><Relationship Id="rId244" Type="http://schemas.openxmlformats.org/officeDocument/2006/relationships/image" Target="../media/image2562.png"/><Relationship Id="rId647" Type="http://schemas.openxmlformats.org/officeDocument/2006/relationships/customXml" Target="../ink/ink2988.xml"/><Relationship Id="rId689" Type="http://schemas.openxmlformats.org/officeDocument/2006/relationships/customXml" Target="../ink/ink3009.xml"/><Relationship Id="rId39" Type="http://schemas.openxmlformats.org/officeDocument/2006/relationships/customXml" Target="../ink/ink2726.xml"/><Relationship Id="rId286" Type="http://schemas.openxmlformats.org/officeDocument/2006/relationships/image" Target="../media/image2583.png"/><Relationship Id="rId451" Type="http://schemas.openxmlformats.org/officeDocument/2006/relationships/customXml" Target="../ink/ink2921.xml"/><Relationship Id="rId549" Type="http://schemas.openxmlformats.org/officeDocument/2006/relationships/customXml" Target="../ink/ink2940.xml"/><Relationship Id="rId714" Type="http://schemas.openxmlformats.org/officeDocument/2006/relationships/image" Target="../media/image2755.png"/><Relationship Id="rId50" Type="http://schemas.openxmlformats.org/officeDocument/2006/relationships/image" Target="../media/image2465.png"/><Relationship Id="rId104" Type="http://schemas.openxmlformats.org/officeDocument/2006/relationships/image" Target="../media/image2492.png"/><Relationship Id="rId146" Type="http://schemas.openxmlformats.org/officeDocument/2006/relationships/image" Target="../media/image2513.png"/><Relationship Id="rId188" Type="http://schemas.openxmlformats.org/officeDocument/2006/relationships/image" Target="../media/image2534.png"/><Relationship Id="rId311" Type="http://schemas.openxmlformats.org/officeDocument/2006/relationships/customXml" Target="../ink/ink2858.xml"/><Relationship Id="rId353" Type="http://schemas.openxmlformats.org/officeDocument/2006/relationships/customXml" Target="../ink/ink2877.xml"/><Relationship Id="rId395" Type="http://schemas.openxmlformats.org/officeDocument/2006/relationships/customXml" Target="../ink/ink2893.xml"/><Relationship Id="rId409" Type="http://schemas.openxmlformats.org/officeDocument/2006/relationships/customXml" Target="../ink/ink2900.xml"/><Relationship Id="rId560" Type="http://schemas.openxmlformats.org/officeDocument/2006/relationships/image" Target="../media/image2720.png"/><Relationship Id="rId92" Type="http://schemas.openxmlformats.org/officeDocument/2006/relationships/image" Target="../media/image2486.png"/><Relationship Id="rId213" Type="http://schemas.openxmlformats.org/officeDocument/2006/relationships/customXml" Target="../ink/ink2813.xml"/><Relationship Id="rId420" Type="http://schemas.openxmlformats.org/officeDocument/2006/relationships/image" Target="../media/image2650.png"/><Relationship Id="rId616" Type="http://schemas.openxmlformats.org/officeDocument/2006/relationships/image" Target="../media/image2748.png"/><Relationship Id="rId658" Type="http://schemas.openxmlformats.org/officeDocument/2006/relationships/image" Target="../media/image2675.png"/><Relationship Id="rId255" Type="http://schemas.openxmlformats.org/officeDocument/2006/relationships/customXml" Target="../ink/ink2832.xml"/><Relationship Id="rId297" Type="http://schemas.openxmlformats.org/officeDocument/2006/relationships/customXml" Target="../ink/ink2851.xml"/><Relationship Id="rId518" Type="http://schemas.openxmlformats.org/officeDocument/2006/relationships/image" Target="../media/image2699.png"/><Relationship Id="rId115" Type="http://schemas.openxmlformats.org/officeDocument/2006/relationships/customXml" Target="../ink/ink2764.xml"/><Relationship Id="rId157" Type="http://schemas.openxmlformats.org/officeDocument/2006/relationships/customXml" Target="../ink/ink2785.xml"/><Relationship Id="rId61" Type="http://schemas.openxmlformats.org/officeDocument/2006/relationships/customXml" Target="../ink/ink2737.xml"/><Relationship Id="rId199" Type="http://schemas.openxmlformats.org/officeDocument/2006/relationships/customXml" Target="../ink/ink2806.xml"/><Relationship Id="rId571" Type="http://schemas.openxmlformats.org/officeDocument/2006/relationships/customXml" Target="../ink/ink2950.xml"/><Relationship Id="rId627" Type="http://schemas.openxmlformats.org/officeDocument/2006/relationships/customXml" Target="../ink/ink2978.xml"/><Relationship Id="rId669" Type="http://schemas.openxmlformats.org/officeDocument/2006/relationships/customXml" Target="../ink/ink2999.xml"/><Relationship Id="rId19" Type="http://schemas.openxmlformats.org/officeDocument/2006/relationships/customXml" Target="../ink/ink2716.xml"/><Relationship Id="rId224" Type="http://schemas.openxmlformats.org/officeDocument/2006/relationships/image" Target="../media/image2552.png"/><Relationship Id="rId266" Type="http://schemas.openxmlformats.org/officeDocument/2006/relationships/image" Target="../media/image2573.png"/><Relationship Id="rId431" Type="http://schemas.openxmlformats.org/officeDocument/2006/relationships/customXml" Target="../ink/ink2911.xml"/><Relationship Id="rId529" Type="http://schemas.openxmlformats.org/officeDocument/2006/relationships/customXml" Target="../ink/ink2930.xml"/><Relationship Id="rId680" Type="http://schemas.openxmlformats.org/officeDocument/2006/relationships/image" Target="../media/image2686.png"/><Relationship Id="rId30" Type="http://schemas.openxmlformats.org/officeDocument/2006/relationships/image" Target="../media/image2455.png"/><Relationship Id="rId126" Type="http://schemas.openxmlformats.org/officeDocument/2006/relationships/image" Target="../media/image2503.png"/><Relationship Id="rId168" Type="http://schemas.openxmlformats.org/officeDocument/2006/relationships/image" Target="../media/image2524.png"/><Relationship Id="rId333" Type="http://schemas.openxmlformats.org/officeDocument/2006/relationships/customXml" Target="../ink/ink2867.xml"/><Relationship Id="rId540" Type="http://schemas.openxmlformats.org/officeDocument/2006/relationships/image" Target="../media/image2710.png"/><Relationship Id="rId72" Type="http://schemas.openxmlformats.org/officeDocument/2006/relationships/image" Target="../media/image2476.png"/><Relationship Id="rId375" Type="http://schemas.openxmlformats.org/officeDocument/2006/relationships/customXml" Target="../ink/ink2883.xml"/><Relationship Id="rId582" Type="http://schemas.openxmlformats.org/officeDocument/2006/relationships/image" Target="../media/image2731.png"/><Relationship Id="rId638" Type="http://schemas.openxmlformats.org/officeDocument/2006/relationships/image" Target="../media/image2622.png"/><Relationship Id="rId3" Type="http://schemas.openxmlformats.org/officeDocument/2006/relationships/customXml" Target="../ink/ink2708.xml"/><Relationship Id="rId235" Type="http://schemas.openxmlformats.org/officeDocument/2006/relationships/customXml" Target="../ink/ink2824.xml"/><Relationship Id="rId277" Type="http://schemas.openxmlformats.org/officeDocument/2006/relationships/customXml" Target="../ink/ink2843.xml"/><Relationship Id="rId400" Type="http://schemas.openxmlformats.org/officeDocument/2006/relationships/image" Target="../media/image2640.png"/><Relationship Id="rId442" Type="http://schemas.openxmlformats.org/officeDocument/2006/relationships/image" Target="../media/image2661.png"/><Relationship Id="rId705" Type="http://schemas.openxmlformats.org/officeDocument/2006/relationships/customXml" Target="../ink/ink3017.xml"/><Relationship Id="rId137" Type="http://schemas.openxmlformats.org/officeDocument/2006/relationships/customXml" Target="../ink/ink2775.xml"/><Relationship Id="rId302" Type="http://schemas.openxmlformats.org/officeDocument/2006/relationships/image" Target="../media/image2591.png"/><Relationship Id="rId344" Type="http://schemas.openxmlformats.org/officeDocument/2006/relationships/image" Target="../media/image2612.png"/><Relationship Id="rId691" Type="http://schemas.openxmlformats.org/officeDocument/2006/relationships/customXml" Target="../ink/ink3010.xml"/><Relationship Id="rId41" Type="http://schemas.openxmlformats.org/officeDocument/2006/relationships/customXml" Target="../ink/ink2727.xml"/><Relationship Id="rId83" Type="http://schemas.openxmlformats.org/officeDocument/2006/relationships/customXml" Target="../ink/ink2748.xml"/><Relationship Id="rId179" Type="http://schemas.openxmlformats.org/officeDocument/2006/relationships/customXml" Target="../ink/ink2796.xml"/><Relationship Id="rId386" Type="http://schemas.openxmlformats.org/officeDocument/2006/relationships/image" Target="../media/image2633.png"/><Relationship Id="rId551" Type="http://schemas.openxmlformats.org/officeDocument/2006/relationships/customXml" Target="../ink/ink2941.xml"/><Relationship Id="rId593" Type="http://schemas.openxmlformats.org/officeDocument/2006/relationships/customXml" Target="../ink/ink2961.xml"/><Relationship Id="rId607" Type="http://schemas.openxmlformats.org/officeDocument/2006/relationships/customXml" Target="../ink/ink2968.xml"/><Relationship Id="rId649" Type="http://schemas.openxmlformats.org/officeDocument/2006/relationships/customXml" Target="../ink/ink2989.xml"/><Relationship Id="rId190" Type="http://schemas.openxmlformats.org/officeDocument/2006/relationships/image" Target="../media/image2535.png"/><Relationship Id="rId204" Type="http://schemas.openxmlformats.org/officeDocument/2006/relationships/image" Target="../media/image2542.png"/><Relationship Id="rId246" Type="http://schemas.openxmlformats.org/officeDocument/2006/relationships/image" Target="../media/image2563.png"/><Relationship Id="rId288" Type="http://schemas.openxmlformats.org/officeDocument/2006/relationships/image" Target="../media/image2584.png"/><Relationship Id="rId411" Type="http://schemas.openxmlformats.org/officeDocument/2006/relationships/customXml" Target="../ink/ink2901.xml"/><Relationship Id="rId660" Type="http://schemas.openxmlformats.org/officeDocument/2006/relationships/image" Target="../media/image2676.png"/><Relationship Id="rId106" Type="http://schemas.openxmlformats.org/officeDocument/2006/relationships/image" Target="../media/image2493.png"/><Relationship Id="rId313" Type="http://schemas.openxmlformats.org/officeDocument/2006/relationships/customXml" Target="../ink/ink2859.xml"/><Relationship Id="rId716" Type="http://schemas.openxmlformats.org/officeDocument/2006/relationships/image" Target="../media/image2756.png"/><Relationship Id="rId10" Type="http://schemas.openxmlformats.org/officeDocument/2006/relationships/image" Target="../media/image2445.png"/><Relationship Id="rId52" Type="http://schemas.openxmlformats.org/officeDocument/2006/relationships/image" Target="../media/image2466.png"/><Relationship Id="rId94" Type="http://schemas.openxmlformats.org/officeDocument/2006/relationships/image" Target="../media/image2487.png"/><Relationship Id="rId148" Type="http://schemas.openxmlformats.org/officeDocument/2006/relationships/image" Target="../media/image2514.png"/><Relationship Id="rId355" Type="http://schemas.openxmlformats.org/officeDocument/2006/relationships/customXml" Target="../ink/ink2878.xml"/><Relationship Id="rId397" Type="http://schemas.openxmlformats.org/officeDocument/2006/relationships/customXml" Target="../ink/ink2894.xml"/><Relationship Id="rId520" Type="http://schemas.openxmlformats.org/officeDocument/2006/relationships/image" Target="../media/image2700.png"/><Relationship Id="rId562" Type="http://schemas.openxmlformats.org/officeDocument/2006/relationships/image" Target="../media/image2721.png"/><Relationship Id="rId618" Type="http://schemas.openxmlformats.org/officeDocument/2006/relationships/image" Target="../media/image2565.png"/><Relationship Id="rId215" Type="http://schemas.openxmlformats.org/officeDocument/2006/relationships/customXml" Target="../ink/ink2814.xml"/><Relationship Id="rId257" Type="http://schemas.openxmlformats.org/officeDocument/2006/relationships/customXml" Target="../ink/ink2833.xml"/><Relationship Id="rId422" Type="http://schemas.openxmlformats.org/officeDocument/2006/relationships/image" Target="../media/image2651.png"/><Relationship Id="rId299" Type="http://schemas.openxmlformats.org/officeDocument/2006/relationships/customXml" Target="../ink/ink2852.xml"/><Relationship Id="rId63" Type="http://schemas.openxmlformats.org/officeDocument/2006/relationships/customXml" Target="../ink/ink2738.xml"/><Relationship Id="rId159" Type="http://schemas.openxmlformats.org/officeDocument/2006/relationships/customXml" Target="../ink/ink2786.xml"/><Relationship Id="rId366" Type="http://schemas.openxmlformats.org/officeDocument/2006/relationships/image" Target="../media/image2623.png"/><Relationship Id="rId573" Type="http://schemas.openxmlformats.org/officeDocument/2006/relationships/customXml" Target="../ink/ink2951.xml"/><Relationship Id="rId226" Type="http://schemas.openxmlformats.org/officeDocument/2006/relationships/image" Target="../media/image2553.png"/><Relationship Id="rId433" Type="http://schemas.openxmlformats.org/officeDocument/2006/relationships/customXml" Target="../ink/ink2912.xml"/><Relationship Id="rId640" Type="http://schemas.openxmlformats.org/officeDocument/2006/relationships/image" Target="../media/image2666.png"/><Relationship Id="rId74" Type="http://schemas.openxmlformats.org/officeDocument/2006/relationships/image" Target="../media/image2477.png"/><Relationship Id="rId377" Type="http://schemas.openxmlformats.org/officeDocument/2006/relationships/customXml" Target="../ink/ink2884.xml"/><Relationship Id="rId584" Type="http://schemas.openxmlformats.org/officeDocument/2006/relationships/image" Target="../media/image2732.png"/><Relationship Id="rId5" Type="http://schemas.openxmlformats.org/officeDocument/2006/relationships/customXml" Target="../ink/ink2709.xml"/><Relationship Id="rId237" Type="http://schemas.openxmlformats.org/officeDocument/2006/relationships/customXml" Target="../ink/ink2825.xml"/><Relationship Id="rId444" Type="http://schemas.openxmlformats.org/officeDocument/2006/relationships/image" Target="../media/image2662.png"/><Relationship Id="rId651" Type="http://schemas.openxmlformats.org/officeDocument/2006/relationships/customXml" Target="../ink/ink2990.xml"/><Relationship Id="rId304" Type="http://schemas.openxmlformats.org/officeDocument/2006/relationships/image" Target="../media/image2592.png"/><Relationship Id="rId388" Type="http://schemas.openxmlformats.org/officeDocument/2006/relationships/image" Target="../media/image2634.png"/><Relationship Id="rId609" Type="http://schemas.openxmlformats.org/officeDocument/2006/relationships/customXml" Target="../ink/ink2969.xml"/><Relationship Id="rId85" Type="http://schemas.openxmlformats.org/officeDocument/2006/relationships/customXml" Target="../ink/ink2749.xml"/><Relationship Id="rId150" Type="http://schemas.openxmlformats.org/officeDocument/2006/relationships/image" Target="../media/image2515.png"/><Relationship Id="rId595" Type="http://schemas.openxmlformats.org/officeDocument/2006/relationships/customXml" Target="../ink/ink2962.xml"/><Relationship Id="rId248" Type="http://schemas.openxmlformats.org/officeDocument/2006/relationships/image" Target="../media/image2564.png"/><Relationship Id="rId662" Type="http://schemas.openxmlformats.org/officeDocument/2006/relationships/image" Target="../media/image2677.png"/><Relationship Id="rId12" Type="http://schemas.openxmlformats.org/officeDocument/2006/relationships/image" Target="../media/image2446.png"/><Relationship Id="rId108" Type="http://schemas.openxmlformats.org/officeDocument/2006/relationships/image" Target="../media/image2494.png"/><Relationship Id="rId315" Type="http://schemas.openxmlformats.org/officeDocument/2006/relationships/customXml" Target="../ink/ink2860.xml"/><Relationship Id="rId522" Type="http://schemas.openxmlformats.org/officeDocument/2006/relationships/image" Target="../media/image2701.png"/><Relationship Id="rId96" Type="http://schemas.openxmlformats.org/officeDocument/2006/relationships/image" Target="../media/image2488.png"/><Relationship Id="rId161" Type="http://schemas.openxmlformats.org/officeDocument/2006/relationships/customXml" Target="../ink/ink2787.xml"/><Relationship Id="rId399" Type="http://schemas.openxmlformats.org/officeDocument/2006/relationships/customXml" Target="../ink/ink2895.xml"/><Relationship Id="rId259" Type="http://schemas.openxmlformats.org/officeDocument/2006/relationships/customXml" Target="../ink/ink2834.xml"/><Relationship Id="rId673" Type="http://schemas.openxmlformats.org/officeDocument/2006/relationships/customXml" Target="../ink/ink3001.xml"/><Relationship Id="rId23" Type="http://schemas.openxmlformats.org/officeDocument/2006/relationships/customXml" Target="../ink/ink2718.xml"/><Relationship Id="rId119" Type="http://schemas.openxmlformats.org/officeDocument/2006/relationships/customXml" Target="../ink/ink2766.xml"/><Relationship Id="rId326" Type="http://schemas.openxmlformats.org/officeDocument/2006/relationships/image" Target="../media/image2603.png"/><Relationship Id="rId533" Type="http://schemas.openxmlformats.org/officeDocument/2006/relationships/customXml" Target="../ink/ink2932.xml"/><Relationship Id="rId172" Type="http://schemas.openxmlformats.org/officeDocument/2006/relationships/image" Target="../media/image2526.png"/><Relationship Id="rId600" Type="http://schemas.openxmlformats.org/officeDocument/2006/relationships/image" Target="../media/image2740.png"/><Relationship Id="rId684" Type="http://schemas.openxmlformats.org/officeDocument/2006/relationships/image" Target="../media/image2688.png"/><Relationship Id="rId337" Type="http://schemas.openxmlformats.org/officeDocument/2006/relationships/customXml" Target="../ink/ink2869.xml"/><Relationship Id="rId34" Type="http://schemas.openxmlformats.org/officeDocument/2006/relationships/image" Target="../media/image2457.png"/><Relationship Id="rId544" Type="http://schemas.openxmlformats.org/officeDocument/2006/relationships/image" Target="../media/image2712.png"/><Relationship Id="rId183" Type="http://schemas.openxmlformats.org/officeDocument/2006/relationships/customXml" Target="../ink/ink2798.xml"/><Relationship Id="rId390" Type="http://schemas.openxmlformats.org/officeDocument/2006/relationships/image" Target="../media/image2635.png"/><Relationship Id="rId404" Type="http://schemas.openxmlformats.org/officeDocument/2006/relationships/image" Target="../media/image2642.png"/><Relationship Id="rId611" Type="http://schemas.openxmlformats.org/officeDocument/2006/relationships/customXml" Target="../ink/ink2970.xml"/><Relationship Id="rId695" Type="http://schemas.openxmlformats.org/officeDocument/2006/relationships/customXml" Target="../ink/ink3012.xml"/><Relationship Id="rId709" Type="http://schemas.openxmlformats.org/officeDocument/2006/relationships/customXml" Target="../ink/ink3019.xml"/><Relationship Id="rId45" Type="http://schemas.openxmlformats.org/officeDocument/2006/relationships/customXml" Target="../ink/ink2729.xml"/><Relationship Id="rId110" Type="http://schemas.openxmlformats.org/officeDocument/2006/relationships/image" Target="../media/image2495.png"/><Relationship Id="rId348" Type="http://schemas.openxmlformats.org/officeDocument/2006/relationships/image" Target="../media/image2614.png"/><Relationship Id="rId194" Type="http://schemas.openxmlformats.org/officeDocument/2006/relationships/image" Target="../media/image2537.png"/><Relationship Id="rId208" Type="http://schemas.openxmlformats.org/officeDocument/2006/relationships/image" Target="../media/image2544.png"/><Relationship Id="rId415" Type="http://schemas.openxmlformats.org/officeDocument/2006/relationships/customXml" Target="../ink/ink2903.xml"/><Relationship Id="rId622" Type="http://schemas.openxmlformats.org/officeDocument/2006/relationships/image" Target="../media/image2585.png"/><Relationship Id="rId261" Type="http://schemas.openxmlformats.org/officeDocument/2006/relationships/customXml" Target="../ink/ink2835.xml"/><Relationship Id="rId56" Type="http://schemas.openxmlformats.org/officeDocument/2006/relationships/image" Target="../media/image2468.png"/><Relationship Id="rId566" Type="http://schemas.openxmlformats.org/officeDocument/2006/relationships/image" Target="../media/image2723.png"/><Relationship Id="rId121" Type="http://schemas.openxmlformats.org/officeDocument/2006/relationships/customXml" Target="../ink/ink2767.xml"/><Relationship Id="rId219" Type="http://schemas.openxmlformats.org/officeDocument/2006/relationships/customXml" Target="../ink/ink2816.xml"/><Relationship Id="rId426" Type="http://schemas.openxmlformats.org/officeDocument/2006/relationships/image" Target="../media/image2653.png"/><Relationship Id="rId633" Type="http://schemas.openxmlformats.org/officeDocument/2006/relationships/customXml" Target="../ink/ink2981.xml"/><Relationship Id="rId67" Type="http://schemas.openxmlformats.org/officeDocument/2006/relationships/customXml" Target="../ink/ink2740.xml"/><Relationship Id="rId272" Type="http://schemas.openxmlformats.org/officeDocument/2006/relationships/image" Target="../media/image2576.png"/><Relationship Id="rId577" Type="http://schemas.openxmlformats.org/officeDocument/2006/relationships/customXml" Target="../ink/ink2953.xml"/><Relationship Id="rId700" Type="http://schemas.openxmlformats.org/officeDocument/2006/relationships/image" Target="../media/image2717.png"/><Relationship Id="rId132" Type="http://schemas.openxmlformats.org/officeDocument/2006/relationships/image" Target="../media/image2506.png"/><Relationship Id="rId437" Type="http://schemas.openxmlformats.org/officeDocument/2006/relationships/customXml" Target="../ink/ink2914.xml"/><Relationship Id="rId644" Type="http://schemas.openxmlformats.org/officeDocument/2006/relationships/image" Target="../media/image2668.png"/><Relationship Id="rId283" Type="http://schemas.openxmlformats.org/officeDocument/2006/relationships/customXml" Target="../ink/ink2846.xml"/><Relationship Id="rId711" Type="http://schemas.openxmlformats.org/officeDocument/2006/relationships/customXml" Target="../ink/ink3020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14.png"/><Relationship Id="rId21" Type="http://schemas.openxmlformats.org/officeDocument/2006/relationships/image" Target="../media/image2766.png"/><Relationship Id="rId42" Type="http://schemas.openxmlformats.org/officeDocument/2006/relationships/customXml" Target="../ink/ink3043.xml"/><Relationship Id="rId63" Type="http://schemas.openxmlformats.org/officeDocument/2006/relationships/image" Target="../media/image2787.png"/><Relationship Id="rId84" Type="http://schemas.openxmlformats.org/officeDocument/2006/relationships/customXml" Target="../ink/ink3064.xml"/><Relationship Id="rId138" Type="http://schemas.openxmlformats.org/officeDocument/2006/relationships/customXml" Target="../ink/ink3091.xml"/><Relationship Id="rId107" Type="http://schemas.openxmlformats.org/officeDocument/2006/relationships/image" Target="../media/image2809.png"/><Relationship Id="rId11" Type="http://schemas.openxmlformats.org/officeDocument/2006/relationships/image" Target="../media/image2761.png"/><Relationship Id="rId32" Type="http://schemas.openxmlformats.org/officeDocument/2006/relationships/customXml" Target="../ink/ink3038.xml"/><Relationship Id="rId53" Type="http://schemas.openxmlformats.org/officeDocument/2006/relationships/image" Target="../media/image2782.png"/><Relationship Id="rId74" Type="http://schemas.openxmlformats.org/officeDocument/2006/relationships/customXml" Target="../ink/ink3059.xml"/><Relationship Id="rId128" Type="http://schemas.openxmlformats.org/officeDocument/2006/relationships/customXml" Target="../ink/ink3086.xml"/><Relationship Id="rId149" Type="http://schemas.openxmlformats.org/officeDocument/2006/relationships/image" Target="../media/image2830.png"/><Relationship Id="rId5" Type="http://schemas.openxmlformats.org/officeDocument/2006/relationships/image" Target="../media/image2758.png"/><Relationship Id="rId95" Type="http://schemas.openxmlformats.org/officeDocument/2006/relationships/image" Target="../media/image2803.png"/><Relationship Id="rId22" Type="http://schemas.openxmlformats.org/officeDocument/2006/relationships/customXml" Target="../ink/ink3033.xml"/><Relationship Id="rId27" Type="http://schemas.openxmlformats.org/officeDocument/2006/relationships/image" Target="../media/image2769.png"/><Relationship Id="rId43" Type="http://schemas.openxmlformats.org/officeDocument/2006/relationships/image" Target="../media/image2777.png"/><Relationship Id="rId48" Type="http://schemas.openxmlformats.org/officeDocument/2006/relationships/customXml" Target="../ink/ink3046.xml"/><Relationship Id="rId64" Type="http://schemas.openxmlformats.org/officeDocument/2006/relationships/customXml" Target="../ink/ink3054.xml"/><Relationship Id="rId69" Type="http://schemas.openxmlformats.org/officeDocument/2006/relationships/image" Target="../media/image2790.png"/><Relationship Id="rId113" Type="http://schemas.openxmlformats.org/officeDocument/2006/relationships/image" Target="../media/image2812.png"/><Relationship Id="rId118" Type="http://schemas.openxmlformats.org/officeDocument/2006/relationships/customXml" Target="../ink/ink3081.xml"/><Relationship Id="rId134" Type="http://schemas.openxmlformats.org/officeDocument/2006/relationships/customXml" Target="../ink/ink3089.xml"/><Relationship Id="rId139" Type="http://schemas.openxmlformats.org/officeDocument/2006/relationships/image" Target="../media/image2825.png"/><Relationship Id="rId80" Type="http://schemas.openxmlformats.org/officeDocument/2006/relationships/customXml" Target="../ink/ink3062.xml"/><Relationship Id="rId85" Type="http://schemas.openxmlformats.org/officeDocument/2006/relationships/image" Target="../media/image2798.png"/><Relationship Id="rId12" Type="http://schemas.openxmlformats.org/officeDocument/2006/relationships/customXml" Target="../ink/ink3028.xml"/><Relationship Id="rId17" Type="http://schemas.openxmlformats.org/officeDocument/2006/relationships/image" Target="../media/image2764.png"/><Relationship Id="rId33" Type="http://schemas.openxmlformats.org/officeDocument/2006/relationships/image" Target="../media/image2772.png"/><Relationship Id="rId38" Type="http://schemas.openxmlformats.org/officeDocument/2006/relationships/customXml" Target="../ink/ink3041.xml"/><Relationship Id="rId59" Type="http://schemas.openxmlformats.org/officeDocument/2006/relationships/image" Target="../media/image2785.png"/><Relationship Id="rId103" Type="http://schemas.openxmlformats.org/officeDocument/2006/relationships/image" Target="../media/image2807.png"/><Relationship Id="rId108" Type="http://schemas.openxmlformats.org/officeDocument/2006/relationships/customXml" Target="../ink/ink3076.xml"/><Relationship Id="rId124" Type="http://schemas.openxmlformats.org/officeDocument/2006/relationships/customXml" Target="../ink/ink3084.xml"/><Relationship Id="rId129" Type="http://schemas.openxmlformats.org/officeDocument/2006/relationships/image" Target="../media/image2820.png"/><Relationship Id="rId54" Type="http://schemas.openxmlformats.org/officeDocument/2006/relationships/customXml" Target="../ink/ink3049.xml"/><Relationship Id="rId70" Type="http://schemas.openxmlformats.org/officeDocument/2006/relationships/customXml" Target="../ink/ink3057.xml"/><Relationship Id="rId75" Type="http://schemas.openxmlformats.org/officeDocument/2006/relationships/image" Target="../media/image2793.png"/><Relationship Id="rId91" Type="http://schemas.openxmlformats.org/officeDocument/2006/relationships/image" Target="../media/image2801.png"/><Relationship Id="rId96" Type="http://schemas.openxmlformats.org/officeDocument/2006/relationships/customXml" Target="../ink/ink3070.xml"/><Relationship Id="rId140" Type="http://schemas.openxmlformats.org/officeDocument/2006/relationships/customXml" Target="../ink/ink3092.xml"/><Relationship Id="rId145" Type="http://schemas.openxmlformats.org/officeDocument/2006/relationships/image" Target="../media/image28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25.xml"/><Relationship Id="rId23" Type="http://schemas.openxmlformats.org/officeDocument/2006/relationships/image" Target="../media/image2767.png"/><Relationship Id="rId28" Type="http://schemas.openxmlformats.org/officeDocument/2006/relationships/customXml" Target="../ink/ink3036.xml"/><Relationship Id="rId49" Type="http://schemas.openxmlformats.org/officeDocument/2006/relationships/image" Target="../media/image2780.png"/><Relationship Id="rId114" Type="http://schemas.openxmlformats.org/officeDocument/2006/relationships/customXml" Target="../ink/ink3079.xml"/><Relationship Id="rId119" Type="http://schemas.openxmlformats.org/officeDocument/2006/relationships/image" Target="../media/image2815.png"/><Relationship Id="rId44" Type="http://schemas.openxmlformats.org/officeDocument/2006/relationships/customXml" Target="../ink/ink3044.xml"/><Relationship Id="rId60" Type="http://schemas.openxmlformats.org/officeDocument/2006/relationships/customXml" Target="../ink/ink3052.xml"/><Relationship Id="rId65" Type="http://schemas.openxmlformats.org/officeDocument/2006/relationships/image" Target="../media/image2788.png"/><Relationship Id="rId81" Type="http://schemas.openxmlformats.org/officeDocument/2006/relationships/image" Target="../media/image2796.png"/><Relationship Id="rId86" Type="http://schemas.openxmlformats.org/officeDocument/2006/relationships/customXml" Target="../ink/ink3065.xml"/><Relationship Id="rId130" Type="http://schemas.openxmlformats.org/officeDocument/2006/relationships/customXml" Target="../ink/ink3087.xml"/><Relationship Id="rId135" Type="http://schemas.openxmlformats.org/officeDocument/2006/relationships/image" Target="../media/image2823.png"/><Relationship Id="rId13" Type="http://schemas.openxmlformats.org/officeDocument/2006/relationships/image" Target="../media/image2762.png"/><Relationship Id="rId18" Type="http://schemas.openxmlformats.org/officeDocument/2006/relationships/customXml" Target="../ink/ink3031.xml"/><Relationship Id="rId39" Type="http://schemas.openxmlformats.org/officeDocument/2006/relationships/image" Target="../media/image2775.png"/><Relationship Id="rId109" Type="http://schemas.openxmlformats.org/officeDocument/2006/relationships/image" Target="../media/image2810.png"/><Relationship Id="rId34" Type="http://schemas.openxmlformats.org/officeDocument/2006/relationships/customXml" Target="../ink/ink3039.xml"/><Relationship Id="rId50" Type="http://schemas.openxmlformats.org/officeDocument/2006/relationships/customXml" Target="../ink/ink3047.xml"/><Relationship Id="rId55" Type="http://schemas.openxmlformats.org/officeDocument/2006/relationships/image" Target="../media/image2783.png"/><Relationship Id="rId76" Type="http://schemas.openxmlformats.org/officeDocument/2006/relationships/customXml" Target="../ink/ink3060.xml"/><Relationship Id="rId97" Type="http://schemas.openxmlformats.org/officeDocument/2006/relationships/image" Target="../media/image2804.png"/><Relationship Id="rId104" Type="http://schemas.openxmlformats.org/officeDocument/2006/relationships/customXml" Target="../ink/ink3074.xml"/><Relationship Id="rId120" Type="http://schemas.openxmlformats.org/officeDocument/2006/relationships/customXml" Target="../ink/ink3082.xml"/><Relationship Id="rId125" Type="http://schemas.openxmlformats.org/officeDocument/2006/relationships/image" Target="../media/image2818.png"/><Relationship Id="rId141" Type="http://schemas.openxmlformats.org/officeDocument/2006/relationships/image" Target="../media/image2826.png"/><Relationship Id="rId146" Type="http://schemas.openxmlformats.org/officeDocument/2006/relationships/customXml" Target="../ink/ink3095.xml"/><Relationship Id="rId7" Type="http://schemas.openxmlformats.org/officeDocument/2006/relationships/image" Target="../media/image2759.png"/><Relationship Id="rId71" Type="http://schemas.openxmlformats.org/officeDocument/2006/relationships/image" Target="../media/image2791.png"/><Relationship Id="rId92" Type="http://schemas.openxmlformats.org/officeDocument/2006/relationships/customXml" Target="../ink/ink3068.xml"/><Relationship Id="rId2" Type="http://schemas.openxmlformats.org/officeDocument/2006/relationships/customXml" Target="../ink/ink3023.xml"/><Relationship Id="rId29" Type="http://schemas.openxmlformats.org/officeDocument/2006/relationships/image" Target="../media/image2770.png"/><Relationship Id="rId24" Type="http://schemas.openxmlformats.org/officeDocument/2006/relationships/customXml" Target="../ink/ink3034.xml"/><Relationship Id="rId40" Type="http://schemas.openxmlformats.org/officeDocument/2006/relationships/customXml" Target="../ink/ink3042.xml"/><Relationship Id="rId45" Type="http://schemas.openxmlformats.org/officeDocument/2006/relationships/image" Target="../media/image2778.png"/><Relationship Id="rId66" Type="http://schemas.openxmlformats.org/officeDocument/2006/relationships/customXml" Target="../ink/ink3055.xml"/><Relationship Id="rId87" Type="http://schemas.openxmlformats.org/officeDocument/2006/relationships/image" Target="../media/image2799.png"/><Relationship Id="rId110" Type="http://schemas.openxmlformats.org/officeDocument/2006/relationships/customXml" Target="../ink/ink3077.xml"/><Relationship Id="rId115" Type="http://schemas.openxmlformats.org/officeDocument/2006/relationships/image" Target="../media/image2813.png"/><Relationship Id="rId131" Type="http://schemas.openxmlformats.org/officeDocument/2006/relationships/image" Target="../media/image2821.png"/><Relationship Id="rId136" Type="http://schemas.openxmlformats.org/officeDocument/2006/relationships/customXml" Target="../ink/ink3090.xml"/><Relationship Id="rId61" Type="http://schemas.openxmlformats.org/officeDocument/2006/relationships/image" Target="../media/image2786.png"/><Relationship Id="rId82" Type="http://schemas.openxmlformats.org/officeDocument/2006/relationships/customXml" Target="../ink/ink3063.xml"/><Relationship Id="rId19" Type="http://schemas.openxmlformats.org/officeDocument/2006/relationships/image" Target="../media/image2765.png"/><Relationship Id="rId14" Type="http://schemas.openxmlformats.org/officeDocument/2006/relationships/customXml" Target="../ink/ink3029.xml"/><Relationship Id="rId30" Type="http://schemas.openxmlformats.org/officeDocument/2006/relationships/customXml" Target="../ink/ink3037.xml"/><Relationship Id="rId35" Type="http://schemas.openxmlformats.org/officeDocument/2006/relationships/image" Target="../media/image2773.png"/><Relationship Id="rId56" Type="http://schemas.openxmlformats.org/officeDocument/2006/relationships/customXml" Target="../ink/ink3050.xml"/><Relationship Id="rId77" Type="http://schemas.openxmlformats.org/officeDocument/2006/relationships/image" Target="../media/image2794.png"/><Relationship Id="rId100" Type="http://schemas.openxmlformats.org/officeDocument/2006/relationships/customXml" Target="../ink/ink3072.xml"/><Relationship Id="rId105" Type="http://schemas.openxmlformats.org/officeDocument/2006/relationships/image" Target="../media/image2808.png"/><Relationship Id="rId126" Type="http://schemas.openxmlformats.org/officeDocument/2006/relationships/customXml" Target="../ink/ink3085.xml"/><Relationship Id="rId147" Type="http://schemas.openxmlformats.org/officeDocument/2006/relationships/image" Target="../media/image2829.png"/><Relationship Id="rId8" Type="http://schemas.openxmlformats.org/officeDocument/2006/relationships/customXml" Target="../ink/ink3026.xml"/><Relationship Id="rId51" Type="http://schemas.openxmlformats.org/officeDocument/2006/relationships/image" Target="../media/image2781.png"/><Relationship Id="rId72" Type="http://schemas.openxmlformats.org/officeDocument/2006/relationships/customXml" Target="../ink/ink3058.xml"/><Relationship Id="rId93" Type="http://schemas.openxmlformats.org/officeDocument/2006/relationships/image" Target="../media/image2802.png"/><Relationship Id="rId98" Type="http://schemas.openxmlformats.org/officeDocument/2006/relationships/customXml" Target="../ink/ink3071.xml"/><Relationship Id="rId121" Type="http://schemas.openxmlformats.org/officeDocument/2006/relationships/image" Target="../media/image2816.png"/><Relationship Id="rId142" Type="http://schemas.openxmlformats.org/officeDocument/2006/relationships/customXml" Target="../ink/ink3093.xml"/><Relationship Id="rId3" Type="http://schemas.openxmlformats.org/officeDocument/2006/relationships/image" Target="../media/image2757.png"/><Relationship Id="rId25" Type="http://schemas.openxmlformats.org/officeDocument/2006/relationships/image" Target="../media/image2768.png"/><Relationship Id="rId46" Type="http://schemas.openxmlformats.org/officeDocument/2006/relationships/customXml" Target="../ink/ink3045.xml"/><Relationship Id="rId67" Type="http://schemas.openxmlformats.org/officeDocument/2006/relationships/image" Target="../media/image2789.png"/><Relationship Id="rId116" Type="http://schemas.openxmlformats.org/officeDocument/2006/relationships/customXml" Target="../ink/ink3080.xml"/><Relationship Id="rId137" Type="http://schemas.openxmlformats.org/officeDocument/2006/relationships/image" Target="../media/image2824.png"/><Relationship Id="rId20" Type="http://schemas.openxmlformats.org/officeDocument/2006/relationships/customXml" Target="../ink/ink3032.xml"/><Relationship Id="rId41" Type="http://schemas.openxmlformats.org/officeDocument/2006/relationships/image" Target="../media/image2776.png"/><Relationship Id="rId62" Type="http://schemas.openxmlformats.org/officeDocument/2006/relationships/customXml" Target="../ink/ink3053.xml"/><Relationship Id="rId83" Type="http://schemas.openxmlformats.org/officeDocument/2006/relationships/image" Target="../media/image2797.png"/><Relationship Id="rId88" Type="http://schemas.openxmlformats.org/officeDocument/2006/relationships/customXml" Target="../ink/ink3066.xml"/><Relationship Id="rId111" Type="http://schemas.openxmlformats.org/officeDocument/2006/relationships/image" Target="../media/image2811.png"/><Relationship Id="rId132" Type="http://schemas.openxmlformats.org/officeDocument/2006/relationships/customXml" Target="../ink/ink3088.xml"/><Relationship Id="rId15" Type="http://schemas.openxmlformats.org/officeDocument/2006/relationships/image" Target="../media/image2763.png"/><Relationship Id="rId36" Type="http://schemas.openxmlformats.org/officeDocument/2006/relationships/customXml" Target="../ink/ink3040.xml"/><Relationship Id="rId57" Type="http://schemas.openxmlformats.org/officeDocument/2006/relationships/image" Target="../media/image2784.png"/><Relationship Id="rId106" Type="http://schemas.openxmlformats.org/officeDocument/2006/relationships/customXml" Target="../ink/ink3075.xml"/><Relationship Id="rId127" Type="http://schemas.openxmlformats.org/officeDocument/2006/relationships/image" Target="../media/image2819.png"/><Relationship Id="rId10" Type="http://schemas.openxmlformats.org/officeDocument/2006/relationships/customXml" Target="../ink/ink3027.xml"/><Relationship Id="rId31" Type="http://schemas.openxmlformats.org/officeDocument/2006/relationships/image" Target="../media/image2771.png"/><Relationship Id="rId52" Type="http://schemas.openxmlformats.org/officeDocument/2006/relationships/customXml" Target="../ink/ink3048.xml"/><Relationship Id="rId73" Type="http://schemas.openxmlformats.org/officeDocument/2006/relationships/image" Target="../media/image2792.png"/><Relationship Id="rId78" Type="http://schemas.openxmlformats.org/officeDocument/2006/relationships/customXml" Target="../ink/ink3061.xml"/><Relationship Id="rId94" Type="http://schemas.openxmlformats.org/officeDocument/2006/relationships/customXml" Target="../ink/ink3069.xml"/><Relationship Id="rId99" Type="http://schemas.openxmlformats.org/officeDocument/2006/relationships/image" Target="../media/image2805.png"/><Relationship Id="rId101" Type="http://schemas.openxmlformats.org/officeDocument/2006/relationships/image" Target="../media/image2806.png"/><Relationship Id="rId122" Type="http://schemas.openxmlformats.org/officeDocument/2006/relationships/customXml" Target="../ink/ink3083.xml"/><Relationship Id="rId143" Type="http://schemas.openxmlformats.org/officeDocument/2006/relationships/image" Target="../media/image2827.png"/><Relationship Id="rId148" Type="http://schemas.openxmlformats.org/officeDocument/2006/relationships/customXml" Target="../ink/ink3096.xml"/><Relationship Id="rId4" Type="http://schemas.openxmlformats.org/officeDocument/2006/relationships/customXml" Target="../ink/ink3024.xml"/><Relationship Id="rId9" Type="http://schemas.openxmlformats.org/officeDocument/2006/relationships/image" Target="../media/image2760.png"/><Relationship Id="rId26" Type="http://schemas.openxmlformats.org/officeDocument/2006/relationships/customXml" Target="../ink/ink3035.xml"/><Relationship Id="rId47" Type="http://schemas.openxmlformats.org/officeDocument/2006/relationships/image" Target="../media/image2779.png"/><Relationship Id="rId68" Type="http://schemas.openxmlformats.org/officeDocument/2006/relationships/customXml" Target="../ink/ink3056.xml"/><Relationship Id="rId89" Type="http://schemas.openxmlformats.org/officeDocument/2006/relationships/image" Target="../media/image2800.png"/><Relationship Id="rId112" Type="http://schemas.openxmlformats.org/officeDocument/2006/relationships/customXml" Target="../ink/ink3078.xml"/><Relationship Id="rId133" Type="http://schemas.openxmlformats.org/officeDocument/2006/relationships/image" Target="../media/image2822.png"/><Relationship Id="rId16" Type="http://schemas.openxmlformats.org/officeDocument/2006/relationships/customXml" Target="../ink/ink3030.xml"/><Relationship Id="rId37" Type="http://schemas.openxmlformats.org/officeDocument/2006/relationships/image" Target="../media/image2774.png"/><Relationship Id="rId58" Type="http://schemas.openxmlformats.org/officeDocument/2006/relationships/customXml" Target="../ink/ink3051.xml"/><Relationship Id="rId79" Type="http://schemas.openxmlformats.org/officeDocument/2006/relationships/image" Target="../media/image2795.png"/><Relationship Id="rId102" Type="http://schemas.openxmlformats.org/officeDocument/2006/relationships/customXml" Target="../ink/ink3073.xml"/><Relationship Id="rId123" Type="http://schemas.openxmlformats.org/officeDocument/2006/relationships/image" Target="../media/image2817.png"/><Relationship Id="rId144" Type="http://schemas.openxmlformats.org/officeDocument/2006/relationships/customXml" Target="../ink/ink3094.xml"/><Relationship Id="rId90" Type="http://schemas.openxmlformats.org/officeDocument/2006/relationships/customXml" Target="../ink/ink3067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154.xml"/><Relationship Id="rId299" Type="http://schemas.openxmlformats.org/officeDocument/2006/relationships/customXml" Target="../ink/ink3245.xml"/><Relationship Id="rId21" Type="http://schemas.openxmlformats.org/officeDocument/2006/relationships/customXml" Target="../ink/ink3106.xml"/><Relationship Id="rId63" Type="http://schemas.openxmlformats.org/officeDocument/2006/relationships/customXml" Target="../ink/ink3127.xml"/><Relationship Id="rId159" Type="http://schemas.openxmlformats.org/officeDocument/2006/relationships/customXml" Target="../ink/ink3175.xml"/><Relationship Id="rId324" Type="http://schemas.openxmlformats.org/officeDocument/2006/relationships/image" Target="../media/image2992.png"/><Relationship Id="rId366" Type="http://schemas.openxmlformats.org/officeDocument/2006/relationships/image" Target="../media/image3013.png"/><Relationship Id="rId170" Type="http://schemas.openxmlformats.org/officeDocument/2006/relationships/image" Target="../media/image2915.png"/><Relationship Id="rId226" Type="http://schemas.openxmlformats.org/officeDocument/2006/relationships/image" Target="../media/image2943.png"/><Relationship Id="rId268" Type="http://schemas.openxmlformats.org/officeDocument/2006/relationships/image" Target="../media/image2964.png"/><Relationship Id="rId32" Type="http://schemas.openxmlformats.org/officeDocument/2006/relationships/image" Target="../media/image2846.png"/><Relationship Id="rId74" Type="http://schemas.openxmlformats.org/officeDocument/2006/relationships/image" Target="../media/image2867.png"/><Relationship Id="rId128" Type="http://schemas.openxmlformats.org/officeDocument/2006/relationships/image" Target="../media/image2894.png"/><Relationship Id="rId335" Type="http://schemas.openxmlformats.org/officeDocument/2006/relationships/customXml" Target="../ink/ink3263.xml"/><Relationship Id="rId377" Type="http://schemas.openxmlformats.org/officeDocument/2006/relationships/customXml" Target="../ink/ink3284.xml"/><Relationship Id="rId5" Type="http://schemas.openxmlformats.org/officeDocument/2006/relationships/customXml" Target="../ink/ink3098.xml"/><Relationship Id="rId181" Type="http://schemas.openxmlformats.org/officeDocument/2006/relationships/customXml" Target="../ink/ink3186.xml"/><Relationship Id="rId237" Type="http://schemas.openxmlformats.org/officeDocument/2006/relationships/customXml" Target="../ink/ink3214.xml"/><Relationship Id="rId279" Type="http://schemas.openxmlformats.org/officeDocument/2006/relationships/customXml" Target="../ink/ink3235.xml"/><Relationship Id="rId43" Type="http://schemas.openxmlformats.org/officeDocument/2006/relationships/customXml" Target="../ink/ink3117.xml"/><Relationship Id="rId139" Type="http://schemas.openxmlformats.org/officeDocument/2006/relationships/customXml" Target="../ink/ink3165.xml"/><Relationship Id="rId290" Type="http://schemas.openxmlformats.org/officeDocument/2006/relationships/image" Target="../media/image2975.png"/><Relationship Id="rId304" Type="http://schemas.openxmlformats.org/officeDocument/2006/relationships/image" Target="../media/image2982.png"/><Relationship Id="rId346" Type="http://schemas.openxmlformats.org/officeDocument/2006/relationships/image" Target="../media/image3003.png"/><Relationship Id="rId388" Type="http://schemas.openxmlformats.org/officeDocument/2006/relationships/image" Target="../media/image3024.png"/><Relationship Id="rId85" Type="http://schemas.openxmlformats.org/officeDocument/2006/relationships/customXml" Target="../ink/ink3138.xml"/><Relationship Id="rId150" Type="http://schemas.openxmlformats.org/officeDocument/2006/relationships/image" Target="../media/image2905.png"/><Relationship Id="rId192" Type="http://schemas.openxmlformats.org/officeDocument/2006/relationships/image" Target="../media/image2926.png"/><Relationship Id="rId206" Type="http://schemas.openxmlformats.org/officeDocument/2006/relationships/image" Target="../media/image2933.png"/><Relationship Id="rId248" Type="http://schemas.openxmlformats.org/officeDocument/2006/relationships/image" Target="../media/image2954.png"/><Relationship Id="rId12" Type="http://schemas.openxmlformats.org/officeDocument/2006/relationships/image" Target="../media/image2836.png"/><Relationship Id="rId108" Type="http://schemas.openxmlformats.org/officeDocument/2006/relationships/image" Target="../media/image2884.png"/><Relationship Id="rId315" Type="http://schemas.openxmlformats.org/officeDocument/2006/relationships/customXml" Target="../ink/ink3253.xml"/><Relationship Id="rId357" Type="http://schemas.openxmlformats.org/officeDocument/2006/relationships/customXml" Target="../ink/ink3274.xml"/><Relationship Id="rId54" Type="http://schemas.openxmlformats.org/officeDocument/2006/relationships/image" Target="../media/image2857.png"/><Relationship Id="rId96" Type="http://schemas.openxmlformats.org/officeDocument/2006/relationships/image" Target="../media/image2878.png"/><Relationship Id="rId161" Type="http://schemas.openxmlformats.org/officeDocument/2006/relationships/customXml" Target="../ink/ink3176.xml"/><Relationship Id="rId217" Type="http://schemas.openxmlformats.org/officeDocument/2006/relationships/customXml" Target="../ink/ink3204.xml"/><Relationship Id="rId259" Type="http://schemas.openxmlformats.org/officeDocument/2006/relationships/customXml" Target="../ink/ink3225.xml"/><Relationship Id="rId23" Type="http://schemas.openxmlformats.org/officeDocument/2006/relationships/customXml" Target="../ink/ink3107.xml"/><Relationship Id="rId119" Type="http://schemas.openxmlformats.org/officeDocument/2006/relationships/customXml" Target="../ink/ink3155.xml"/><Relationship Id="rId270" Type="http://schemas.openxmlformats.org/officeDocument/2006/relationships/image" Target="../media/image2965.png"/><Relationship Id="rId326" Type="http://schemas.openxmlformats.org/officeDocument/2006/relationships/image" Target="../media/image2993.png"/><Relationship Id="rId65" Type="http://schemas.openxmlformats.org/officeDocument/2006/relationships/customXml" Target="../ink/ink3128.xml"/><Relationship Id="rId130" Type="http://schemas.openxmlformats.org/officeDocument/2006/relationships/image" Target="../media/image2895.png"/><Relationship Id="rId368" Type="http://schemas.openxmlformats.org/officeDocument/2006/relationships/image" Target="../media/image3014.png"/><Relationship Id="rId172" Type="http://schemas.openxmlformats.org/officeDocument/2006/relationships/image" Target="../media/image2916.png"/><Relationship Id="rId228" Type="http://schemas.openxmlformats.org/officeDocument/2006/relationships/image" Target="../media/image2944.png"/><Relationship Id="rId281" Type="http://schemas.openxmlformats.org/officeDocument/2006/relationships/customXml" Target="../ink/ink3236.xml"/><Relationship Id="rId337" Type="http://schemas.openxmlformats.org/officeDocument/2006/relationships/customXml" Target="../ink/ink3264.xml"/><Relationship Id="rId34" Type="http://schemas.openxmlformats.org/officeDocument/2006/relationships/image" Target="../media/image2847.png"/><Relationship Id="rId76" Type="http://schemas.openxmlformats.org/officeDocument/2006/relationships/image" Target="../media/image2868.png"/><Relationship Id="rId141" Type="http://schemas.openxmlformats.org/officeDocument/2006/relationships/customXml" Target="../ink/ink3166.xml"/><Relationship Id="rId379" Type="http://schemas.openxmlformats.org/officeDocument/2006/relationships/customXml" Target="../ink/ink3285.xml"/><Relationship Id="rId7" Type="http://schemas.openxmlformats.org/officeDocument/2006/relationships/customXml" Target="../ink/ink3099.xml"/><Relationship Id="rId183" Type="http://schemas.openxmlformats.org/officeDocument/2006/relationships/customXml" Target="../ink/ink3187.xml"/><Relationship Id="rId239" Type="http://schemas.openxmlformats.org/officeDocument/2006/relationships/customXml" Target="../ink/ink3215.xml"/><Relationship Id="rId250" Type="http://schemas.openxmlformats.org/officeDocument/2006/relationships/image" Target="../media/image2955.png"/><Relationship Id="rId292" Type="http://schemas.openxmlformats.org/officeDocument/2006/relationships/image" Target="../media/image2976.png"/><Relationship Id="rId306" Type="http://schemas.openxmlformats.org/officeDocument/2006/relationships/image" Target="../media/image2983.png"/><Relationship Id="rId45" Type="http://schemas.openxmlformats.org/officeDocument/2006/relationships/customXml" Target="../ink/ink3118.xml"/><Relationship Id="rId87" Type="http://schemas.openxmlformats.org/officeDocument/2006/relationships/customXml" Target="../ink/ink3139.xml"/><Relationship Id="rId110" Type="http://schemas.openxmlformats.org/officeDocument/2006/relationships/image" Target="../media/image2885.png"/><Relationship Id="rId348" Type="http://schemas.openxmlformats.org/officeDocument/2006/relationships/image" Target="../media/image3004.png"/><Relationship Id="rId152" Type="http://schemas.openxmlformats.org/officeDocument/2006/relationships/image" Target="../media/image2906.png"/><Relationship Id="rId194" Type="http://schemas.openxmlformats.org/officeDocument/2006/relationships/image" Target="../media/image2927.png"/><Relationship Id="rId208" Type="http://schemas.openxmlformats.org/officeDocument/2006/relationships/image" Target="../media/image2934.png"/><Relationship Id="rId261" Type="http://schemas.openxmlformats.org/officeDocument/2006/relationships/customXml" Target="../ink/ink3226.xml"/><Relationship Id="rId14" Type="http://schemas.openxmlformats.org/officeDocument/2006/relationships/image" Target="../media/image2837.png"/><Relationship Id="rId56" Type="http://schemas.openxmlformats.org/officeDocument/2006/relationships/image" Target="../media/image2858.png"/><Relationship Id="rId317" Type="http://schemas.openxmlformats.org/officeDocument/2006/relationships/customXml" Target="../ink/ink3254.xml"/><Relationship Id="rId359" Type="http://schemas.openxmlformats.org/officeDocument/2006/relationships/customXml" Target="../ink/ink3275.xml"/><Relationship Id="rId98" Type="http://schemas.openxmlformats.org/officeDocument/2006/relationships/image" Target="../media/image2879.png"/><Relationship Id="rId121" Type="http://schemas.openxmlformats.org/officeDocument/2006/relationships/customXml" Target="../ink/ink3156.xml"/><Relationship Id="rId163" Type="http://schemas.openxmlformats.org/officeDocument/2006/relationships/customXml" Target="../ink/ink3177.xml"/><Relationship Id="rId219" Type="http://schemas.openxmlformats.org/officeDocument/2006/relationships/customXml" Target="../ink/ink3205.xml"/><Relationship Id="rId370" Type="http://schemas.openxmlformats.org/officeDocument/2006/relationships/image" Target="../media/image3015.png"/><Relationship Id="rId230" Type="http://schemas.openxmlformats.org/officeDocument/2006/relationships/image" Target="../media/image2945.png"/><Relationship Id="rId25" Type="http://schemas.openxmlformats.org/officeDocument/2006/relationships/customXml" Target="../ink/ink3108.xml"/><Relationship Id="rId67" Type="http://schemas.openxmlformats.org/officeDocument/2006/relationships/customXml" Target="../ink/ink3129.xml"/><Relationship Id="rId272" Type="http://schemas.openxmlformats.org/officeDocument/2006/relationships/image" Target="../media/image2966.png"/><Relationship Id="rId328" Type="http://schemas.openxmlformats.org/officeDocument/2006/relationships/image" Target="../media/image2994.png"/><Relationship Id="rId132" Type="http://schemas.openxmlformats.org/officeDocument/2006/relationships/image" Target="../media/image2896.png"/><Relationship Id="rId174" Type="http://schemas.openxmlformats.org/officeDocument/2006/relationships/image" Target="../media/image2917.png"/><Relationship Id="rId381" Type="http://schemas.openxmlformats.org/officeDocument/2006/relationships/customXml" Target="../ink/ink3286.xml"/><Relationship Id="rId241" Type="http://schemas.openxmlformats.org/officeDocument/2006/relationships/customXml" Target="../ink/ink3216.xml"/><Relationship Id="rId36" Type="http://schemas.openxmlformats.org/officeDocument/2006/relationships/image" Target="../media/image2848.png"/><Relationship Id="rId283" Type="http://schemas.openxmlformats.org/officeDocument/2006/relationships/customXml" Target="../ink/ink3237.xml"/><Relationship Id="rId339" Type="http://schemas.openxmlformats.org/officeDocument/2006/relationships/customXml" Target="../ink/ink3265.xml"/><Relationship Id="rId78" Type="http://schemas.openxmlformats.org/officeDocument/2006/relationships/image" Target="../media/image2869.png"/><Relationship Id="rId101" Type="http://schemas.openxmlformats.org/officeDocument/2006/relationships/customXml" Target="../ink/ink3146.xml"/><Relationship Id="rId143" Type="http://schemas.openxmlformats.org/officeDocument/2006/relationships/customXml" Target="../ink/ink3167.xml"/><Relationship Id="rId185" Type="http://schemas.openxmlformats.org/officeDocument/2006/relationships/customXml" Target="../ink/ink3188.xml"/><Relationship Id="rId350" Type="http://schemas.openxmlformats.org/officeDocument/2006/relationships/image" Target="../media/image3005.png"/><Relationship Id="rId9" Type="http://schemas.openxmlformats.org/officeDocument/2006/relationships/customXml" Target="../ink/ink3100.xml"/><Relationship Id="rId210" Type="http://schemas.openxmlformats.org/officeDocument/2006/relationships/image" Target="../media/image2935.png"/><Relationship Id="rId252" Type="http://schemas.openxmlformats.org/officeDocument/2006/relationships/image" Target="../media/image2956.png"/><Relationship Id="rId294" Type="http://schemas.openxmlformats.org/officeDocument/2006/relationships/image" Target="../media/image2977.png"/><Relationship Id="rId308" Type="http://schemas.openxmlformats.org/officeDocument/2006/relationships/image" Target="../media/image2984.png"/><Relationship Id="rId47" Type="http://schemas.openxmlformats.org/officeDocument/2006/relationships/customXml" Target="../ink/ink3119.xml"/><Relationship Id="rId68" Type="http://schemas.openxmlformats.org/officeDocument/2006/relationships/image" Target="../media/image2864.png"/><Relationship Id="rId89" Type="http://schemas.openxmlformats.org/officeDocument/2006/relationships/customXml" Target="../ink/ink3140.xml"/><Relationship Id="rId112" Type="http://schemas.openxmlformats.org/officeDocument/2006/relationships/image" Target="../media/image2886.png"/><Relationship Id="rId133" Type="http://schemas.openxmlformats.org/officeDocument/2006/relationships/customXml" Target="../ink/ink3162.xml"/><Relationship Id="rId154" Type="http://schemas.openxmlformats.org/officeDocument/2006/relationships/image" Target="../media/image2907.png"/><Relationship Id="rId175" Type="http://schemas.openxmlformats.org/officeDocument/2006/relationships/customXml" Target="../ink/ink3183.xml"/><Relationship Id="rId340" Type="http://schemas.openxmlformats.org/officeDocument/2006/relationships/image" Target="../media/image3000.png"/><Relationship Id="rId361" Type="http://schemas.openxmlformats.org/officeDocument/2006/relationships/customXml" Target="../ink/ink3276.xml"/><Relationship Id="rId196" Type="http://schemas.openxmlformats.org/officeDocument/2006/relationships/image" Target="../media/image2928.png"/><Relationship Id="rId200" Type="http://schemas.openxmlformats.org/officeDocument/2006/relationships/image" Target="../media/image2930.png"/><Relationship Id="rId382" Type="http://schemas.openxmlformats.org/officeDocument/2006/relationships/image" Target="../media/image3021.png"/><Relationship Id="rId16" Type="http://schemas.openxmlformats.org/officeDocument/2006/relationships/image" Target="../media/image2838.png"/><Relationship Id="rId221" Type="http://schemas.openxmlformats.org/officeDocument/2006/relationships/customXml" Target="../ink/ink3206.xml"/><Relationship Id="rId242" Type="http://schemas.openxmlformats.org/officeDocument/2006/relationships/image" Target="../media/image2951.png"/><Relationship Id="rId263" Type="http://schemas.openxmlformats.org/officeDocument/2006/relationships/customXml" Target="../ink/ink3227.xml"/><Relationship Id="rId284" Type="http://schemas.openxmlformats.org/officeDocument/2006/relationships/image" Target="../media/image2972.png"/><Relationship Id="rId319" Type="http://schemas.openxmlformats.org/officeDocument/2006/relationships/customXml" Target="../ink/ink3255.xml"/><Relationship Id="rId37" Type="http://schemas.openxmlformats.org/officeDocument/2006/relationships/customXml" Target="../ink/ink3114.xml"/><Relationship Id="rId58" Type="http://schemas.openxmlformats.org/officeDocument/2006/relationships/image" Target="../media/image2859.png"/><Relationship Id="rId79" Type="http://schemas.openxmlformats.org/officeDocument/2006/relationships/customXml" Target="../ink/ink3135.xml"/><Relationship Id="rId102" Type="http://schemas.openxmlformats.org/officeDocument/2006/relationships/image" Target="../media/image2881.png"/><Relationship Id="rId123" Type="http://schemas.openxmlformats.org/officeDocument/2006/relationships/customXml" Target="../ink/ink3157.xml"/><Relationship Id="rId144" Type="http://schemas.openxmlformats.org/officeDocument/2006/relationships/image" Target="../media/image2902.png"/><Relationship Id="rId330" Type="http://schemas.openxmlformats.org/officeDocument/2006/relationships/image" Target="../media/image2995.png"/><Relationship Id="rId90" Type="http://schemas.openxmlformats.org/officeDocument/2006/relationships/image" Target="../media/image2875.png"/><Relationship Id="rId165" Type="http://schemas.openxmlformats.org/officeDocument/2006/relationships/customXml" Target="../ink/ink3178.xml"/><Relationship Id="rId186" Type="http://schemas.openxmlformats.org/officeDocument/2006/relationships/image" Target="../media/image2923.png"/><Relationship Id="rId351" Type="http://schemas.openxmlformats.org/officeDocument/2006/relationships/customXml" Target="../ink/ink3271.xml"/><Relationship Id="rId372" Type="http://schemas.openxmlformats.org/officeDocument/2006/relationships/image" Target="../media/image3016.png"/><Relationship Id="rId211" Type="http://schemas.openxmlformats.org/officeDocument/2006/relationships/customXml" Target="../ink/ink3201.xml"/><Relationship Id="rId232" Type="http://schemas.openxmlformats.org/officeDocument/2006/relationships/image" Target="../media/image2946.png"/><Relationship Id="rId253" Type="http://schemas.openxmlformats.org/officeDocument/2006/relationships/customXml" Target="../ink/ink3222.xml"/><Relationship Id="rId274" Type="http://schemas.openxmlformats.org/officeDocument/2006/relationships/image" Target="../media/image2967.png"/><Relationship Id="rId295" Type="http://schemas.openxmlformats.org/officeDocument/2006/relationships/customXml" Target="../ink/ink3243.xml"/><Relationship Id="rId309" Type="http://schemas.openxmlformats.org/officeDocument/2006/relationships/customXml" Target="../ink/ink3250.xml"/><Relationship Id="rId27" Type="http://schemas.openxmlformats.org/officeDocument/2006/relationships/customXml" Target="../ink/ink3109.xml"/><Relationship Id="rId48" Type="http://schemas.openxmlformats.org/officeDocument/2006/relationships/image" Target="../media/image2854.png"/><Relationship Id="rId69" Type="http://schemas.openxmlformats.org/officeDocument/2006/relationships/customXml" Target="../ink/ink3130.xml"/><Relationship Id="rId113" Type="http://schemas.openxmlformats.org/officeDocument/2006/relationships/customXml" Target="../ink/ink3152.xml"/><Relationship Id="rId134" Type="http://schemas.openxmlformats.org/officeDocument/2006/relationships/image" Target="../media/image2897.png"/><Relationship Id="rId320" Type="http://schemas.openxmlformats.org/officeDocument/2006/relationships/image" Target="../media/image2990.png"/><Relationship Id="rId80" Type="http://schemas.openxmlformats.org/officeDocument/2006/relationships/image" Target="../media/image2870.png"/><Relationship Id="rId155" Type="http://schemas.openxmlformats.org/officeDocument/2006/relationships/customXml" Target="../ink/ink3173.xml"/><Relationship Id="rId176" Type="http://schemas.openxmlformats.org/officeDocument/2006/relationships/image" Target="../media/image2918.png"/><Relationship Id="rId197" Type="http://schemas.openxmlformats.org/officeDocument/2006/relationships/customXml" Target="../ink/ink3194.xml"/><Relationship Id="rId341" Type="http://schemas.openxmlformats.org/officeDocument/2006/relationships/customXml" Target="../ink/ink3266.xml"/><Relationship Id="rId362" Type="http://schemas.openxmlformats.org/officeDocument/2006/relationships/image" Target="../media/image3011.png"/><Relationship Id="rId383" Type="http://schemas.openxmlformats.org/officeDocument/2006/relationships/customXml" Target="../ink/ink3287.xml"/><Relationship Id="rId201" Type="http://schemas.openxmlformats.org/officeDocument/2006/relationships/customXml" Target="../ink/ink3196.xml"/><Relationship Id="rId222" Type="http://schemas.openxmlformats.org/officeDocument/2006/relationships/image" Target="../media/image2941.png"/><Relationship Id="rId243" Type="http://schemas.openxmlformats.org/officeDocument/2006/relationships/customXml" Target="../ink/ink3217.xml"/><Relationship Id="rId264" Type="http://schemas.openxmlformats.org/officeDocument/2006/relationships/image" Target="../media/image2962.png"/><Relationship Id="rId285" Type="http://schemas.openxmlformats.org/officeDocument/2006/relationships/customXml" Target="../ink/ink3238.xml"/><Relationship Id="rId17" Type="http://schemas.openxmlformats.org/officeDocument/2006/relationships/customXml" Target="../ink/ink3104.xml"/><Relationship Id="rId38" Type="http://schemas.openxmlformats.org/officeDocument/2006/relationships/image" Target="../media/image2849.png"/><Relationship Id="rId59" Type="http://schemas.openxmlformats.org/officeDocument/2006/relationships/customXml" Target="../ink/ink3125.xml"/><Relationship Id="rId103" Type="http://schemas.openxmlformats.org/officeDocument/2006/relationships/customXml" Target="../ink/ink3147.xml"/><Relationship Id="rId124" Type="http://schemas.openxmlformats.org/officeDocument/2006/relationships/image" Target="../media/image2892.png"/><Relationship Id="rId310" Type="http://schemas.openxmlformats.org/officeDocument/2006/relationships/image" Target="../media/image2985.png"/><Relationship Id="rId70" Type="http://schemas.openxmlformats.org/officeDocument/2006/relationships/image" Target="../media/image2865.png"/><Relationship Id="rId91" Type="http://schemas.openxmlformats.org/officeDocument/2006/relationships/customXml" Target="../ink/ink3141.xml"/><Relationship Id="rId145" Type="http://schemas.openxmlformats.org/officeDocument/2006/relationships/customXml" Target="../ink/ink3168.xml"/><Relationship Id="rId166" Type="http://schemas.openxmlformats.org/officeDocument/2006/relationships/image" Target="../media/image2913.png"/><Relationship Id="rId187" Type="http://schemas.openxmlformats.org/officeDocument/2006/relationships/customXml" Target="../ink/ink3189.xml"/><Relationship Id="rId331" Type="http://schemas.openxmlformats.org/officeDocument/2006/relationships/customXml" Target="../ink/ink3261.xml"/><Relationship Id="rId352" Type="http://schemas.openxmlformats.org/officeDocument/2006/relationships/image" Target="../media/image3006.png"/><Relationship Id="rId373" Type="http://schemas.openxmlformats.org/officeDocument/2006/relationships/customXml" Target="../ink/ink328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936.png"/><Relationship Id="rId233" Type="http://schemas.openxmlformats.org/officeDocument/2006/relationships/customXml" Target="../ink/ink3212.xml"/><Relationship Id="rId254" Type="http://schemas.openxmlformats.org/officeDocument/2006/relationships/image" Target="../media/image2957.png"/><Relationship Id="rId28" Type="http://schemas.openxmlformats.org/officeDocument/2006/relationships/image" Target="../media/image2844.png"/><Relationship Id="rId49" Type="http://schemas.openxmlformats.org/officeDocument/2006/relationships/customXml" Target="../ink/ink3120.xml"/><Relationship Id="rId114" Type="http://schemas.openxmlformats.org/officeDocument/2006/relationships/image" Target="../media/image2887.png"/><Relationship Id="rId275" Type="http://schemas.openxmlformats.org/officeDocument/2006/relationships/customXml" Target="../ink/ink3233.xml"/><Relationship Id="rId296" Type="http://schemas.openxmlformats.org/officeDocument/2006/relationships/image" Target="../media/image2978.png"/><Relationship Id="rId300" Type="http://schemas.openxmlformats.org/officeDocument/2006/relationships/image" Target="../media/image2980.png"/><Relationship Id="rId60" Type="http://schemas.openxmlformats.org/officeDocument/2006/relationships/image" Target="../media/image2860.png"/><Relationship Id="rId81" Type="http://schemas.openxmlformats.org/officeDocument/2006/relationships/customXml" Target="../ink/ink3136.xml"/><Relationship Id="rId135" Type="http://schemas.openxmlformats.org/officeDocument/2006/relationships/customXml" Target="../ink/ink3163.xml"/><Relationship Id="rId156" Type="http://schemas.openxmlformats.org/officeDocument/2006/relationships/image" Target="../media/image2908.png"/><Relationship Id="rId177" Type="http://schemas.openxmlformats.org/officeDocument/2006/relationships/customXml" Target="../ink/ink3184.xml"/><Relationship Id="rId198" Type="http://schemas.openxmlformats.org/officeDocument/2006/relationships/image" Target="../media/image2929.png"/><Relationship Id="rId321" Type="http://schemas.openxmlformats.org/officeDocument/2006/relationships/customXml" Target="../ink/ink3256.xml"/><Relationship Id="rId342" Type="http://schemas.openxmlformats.org/officeDocument/2006/relationships/image" Target="../media/image3001.png"/><Relationship Id="rId363" Type="http://schemas.openxmlformats.org/officeDocument/2006/relationships/customXml" Target="../ink/ink3277.xml"/><Relationship Id="rId384" Type="http://schemas.openxmlformats.org/officeDocument/2006/relationships/image" Target="../media/image3022.png"/><Relationship Id="rId202" Type="http://schemas.openxmlformats.org/officeDocument/2006/relationships/image" Target="../media/image2931.png"/><Relationship Id="rId223" Type="http://schemas.openxmlformats.org/officeDocument/2006/relationships/customXml" Target="../ink/ink3207.xml"/><Relationship Id="rId244" Type="http://schemas.openxmlformats.org/officeDocument/2006/relationships/image" Target="../media/image2952.png"/><Relationship Id="rId18" Type="http://schemas.openxmlformats.org/officeDocument/2006/relationships/image" Target="../media/image2839.png"/><Relationship Id="rId39" Type="http://schemas.openxmlformats.org/officeDocument/2006/relationships/customXml" Target="../ink/ink3115.xml"/><Relationship Id="rId265" Type="http://schemas.openxmlformats.org/officeDocument/2006/relationships/customXml" Target="../ink/ink3228.xml"/><Relationship Id="rId286" Type="http://schemas.openxmlformats.org/officeDocument/2006/relationships/image" Target="../media/image2973.png"/><Relationship Id="rId50" Type="http://schemas.openxmlformats.org/officeDocument/2006/relationships/image" Target="../media/image2855.png"/><Relationship Id="rId104" Type="http://schemas.openxmlformats.org/officeDocument/2006/relationships/image" Target="../media/image2882.png"/><Relationship Id="rId125" Type="http://schemas.openxmlformats.org/officeDocument/2006/relationships/customXml" Target="../ink/ink3158.xml"/><Relationship Id="rId146" Type="http://schemas.openxmlformats.org/officeDocument/2006/relationships/image" Target="../media/image2903.png"/><Relationship Id="rId167" Type="http://schemas.openxmlformats.org/officeDocument/2006/relationships/customXml" Target="../ink/ink3179.xml"/><Relationship Id="rId188" Type="http://schemas.openxmlformats.org/officeDocument/2006/relationships/image" Target="../media/image2924.png"/><Relationship Id="rId311" Type="http://schemas.openxmlformats.org/officeDocument/2006/relationships/customXml" Target="../ink/ink3251.xml"/><Relationship Id="rId332" Type="http://schemas.openxmlformats.org/officeDocument/2006/relationships/image" Target="../media/image2996.png"/><Relationship Id="rId353" Type="http://schemas.openxmlformats.org/officeDocument/2006/relationships/customXml" Target="../ink/ink3272.xml"/><Relationship Id="rId374" Type="http://schemas.openxmlformats.org/officeDocument/2006/relationships/image" Target="../media/image3017.png"/><Relationship Id="rId71" Type="http://schemas.openxmlformats.org/officeDocument/2006/relationships/customXml" Target="../ink/ink3131.xml"/><Relationship Id="rId92" Type="http://schemas.openxmlformats.org/officeDocument/2006/relationships/image" Target="../media/image2876.png"/><Relationship Id="rId213" Type="http://schemas.openxmlformats.org/officeDocument/2006/relationships/customXml" Target="../ink/ink3202.xml"/><Relationship Id="rId234" Type="http://schemas.openxmlformats.org/officeDocument/2006/relationships/image" Target="../media/image2947.png"/><Relationship Id="rId2" Type="http://schemas.openxmlformats.org/officeDocument/2006/relationships/image" Target="../media/image2831.png"/><Relationship Id="rId29" Type="http://schemas.openxmlformats.org/officeDocument/2006/relationships/customXml" Target="../ink/ink3110.xml"/><Relationship Id="rId255" Type="http://schemas.openxmlformats.org/officeDocument/2006/relationships/customXml" Target="../ink/ink3223.xml"/><Relationship Id="rId276" Type="http://schemas.openxmlformats.org/officeDocument/2006/relationships/image" Target="../media/image2968.png"/><Relationship Id="rId297" Type="http://schemas.openxmlformats.org/officeDocument/2006/relationships/customXml" Target="../ink/ink3244.xml"/><Relationship Id="rId40" Type="http://schemas.openxmlformats.org/officeDocument/2006/relationships/image" Target="../media/image2850.png"/><Relationship Id="rId115" Type="http://schemas.openxmlformats.org/officeDocument/2006/relationships/customXml" Target="../ink/ink3153.xml"/><Relationship Id="rId136" Type="http://schemas.openxmlformats.org/officeDocument/2006/relationships/image" Target="../media/image2898.png"/><Relationship Id="rId157" Type="http://schemas.openxmlformats.org/officeDocument/2006/relationships/customXml" Target="../ink/ink3174.xml"/><Relationship Id="rId178" Type="http://schemas.openxmlformats.org/officeDocument/2006/relationships/image" Target="../media/image2919.png"/><Relationship Id="rId301" Type="http://schemas.openxmlformats.org/officeDocument/2006/relationships/customXml" Target="../ink/ink3246.xml"/><Relationship Id="rId322" Type="http://schemas.openxmlformats.org/officeDocument/2006/relationships/image" Target="../media/image2991.png"/><Relationship Id="rId343" Type="http://schemas.openxmlformats.org/officeDocument/2006/relationships/customXml" Target="../ink/ink3267.xml"/><Relationship Id="rId364" Type="http://schemas.openxmlformats.org/officeDocument/2006/relationships/image" Target="../media/image3012.png"/><Relationship Id="rId61" Type="http://schemas.openxmlformats.org/officeDocument/2006/relationships/customXml" Target="../ink/ink3126.xml"/><Relationship Id="rId82" Type="http://schemas.openxmlformats.org/officeDocument/2006/relationships/image" Target="../media/image2871.png"/><Relationship Id="rId199" Type="http://schemas.openxmlformats.org/officeDocument/2006/relationships/customXml" Target="../ink/ink3195.xml"/><Relationship Id="rId203" Type="http://schemas.openxmlformats.org/officeDocument/2006/relationships/customXml" Target="../ink/ink3197.xml"/><Relationship Id="rId385" Type="http://schemas.openxmlformats.org/officeDocument/2006/relationships/customXml" Target="../ink/ink3288.xml"/><Relationship Id="rId19" Type="http://schemas.openxmlformats.org/officeDocument/2006/relationships/customXml" Target="../ink/ink3105.xml"/><Relationship Id="rId224" Type="http://schemas.openxmlformats.org/officeDocument/2006/relationships/image" Target="../media/image2942.png"/><Relationship Id="rId245" Type="http://schemas.openxmlformats.org/officeDocument/2006/relationships/customXml" Target="../ink/ink3218.xml"/><Relationship Id="rId266" Type="http://schemas.openxmlformats.org/officeDocument/2006/relationships/image" Target="../media/image2963.png"/><Relationship Id="rId287" Type="http://schemas.openxmlformats.org/officeDocument/2006/relationships/customXml" Target="../ink/ink3239.xml"/><Relationship Id="rId30" Type="http://schemas.openxmlformats.org/officeDocument/2006/relationships/image" Target="../media/image2845.png"/><Relationship Id="rId105" Type="http://schemas.openxmlformats.org/officeDocument/2006/relationships/customXml" Target="../ink/ink3148.xml"/><Relationship Id="rId126" Type="http://schemas.openxmlformats.org/officeDocument/2006/relationships/image" Target="../media/image2893.png"/><Relationship Id="rId147" Type="http://schemas.openxmlformats.org/officeDocument/2006/relationships/customXml" Target="../ink/ink3169.xml"/><Relationship Id="rId168" Type="http://schemas.openxmlformats.org/officeDocument/2006/relationships/image" Target="../media/image2914.png"/><Relationship Id="rId312" Type="http://schemas.openxmlformats.org/officeDocument/2006/relationships/image" Target="../media/image2986.png"/><Relationship Id="rId333" Type="http://schemas.openxmlformats.org/officeDocument/2006/relationships/customXml" Target="../ink/ink3262.xml"/><Relationship Id="rId354" Type="http://schemas.openxmlformats.org/officeDocument/2006/relationships/image" Target="../media/image3007.png"/><Relationship Id="rId51" Type="http://schemas.openxmlformats.org/officeDocument/2006/relationships/customXml" Target="../ink/ink3121.xml"/><Relationship Id="rId72" Type="http://schemas.openxmlformats.org/officeDocument/2006/relationships/image" Target="../media/image2866.png"/><Relationship Id="rId93" Type="http://schemas.openxmlformats.org/officeDocument/2006/relationships/customXml" Target="../ink/ink3142.xml"/><Relationship Id="rId189" Type="http://schemas.openxmlformats.org/officeDocument/2006/relationships/customXml" Target="../ink/ink3190.xml"/><Relationship Id="rId375" Type="http://schemas.openxmlformats.org/officeDocument/2006/relationships/customXml" Target="../ink/ink3283.xml"/><Relationship Id="rId3" Type="http://schemas.openxmlformats.org/officeDocument/2006/relationships/customXml" Target="../ink/ink3097.xml"/><Relationship Id="rId214" Type="http://schemas.openxmlformats.org/officeDocument/2006/relationships/image" Target="../media/image2937.png"/><Relationship Id="rId235" Type="http://schemas.openxmlformats.org/officeDocument/2006/relationships/customXml" Target="../ink/ink3213.xml"/><Relationship Id="rId256" Type="http://schemas.openxmlformats.org/officeDocument/2006/relationships/image" Target="../media/image2958.png"/><Relationship Id="rId277" Type="http://schemas.openxmlformats.org/officeDocument/2006/relationships/customXml" Target="../ink/ink3234.xml"/><Relationship Id="rId298" Type="http://schemas.openxmlformats.org/officeDocument/2006/relationships/image" Target="../media/image2979.png"/><Relationship Id="rId116" Type="http://schemas.openxmlformats.org/officeDocument/2006/relationships/image" Target="../media/image2888.png"/><Relationship Id="rId137" Type="http://schemas.openxmlformats.org/officeDocument/2006/relationships/customXml" Target="../ink/ink3164.xml"/><Relationship Id="rId158" Type="http://schemas.openxmlformats.org/officeDocument/2006/relationships/image" Target="../media/image2909.png"/><Relationship Id="rId302" Type="http://schemas.openxmlformats.org/officeDocument/2006/relationships/image" Target="../media/image2981.png"/><Relationship Id="rId323" Type="http://schemas.openxmlformats.org/officeDocument/2006/relationships/customXml" Target="../ink/ink3257.xml"/><Relationship Id="rId344" Type="http://schemas.openxmlformats.org/officeDocument/2006/relationships/image" Target="../media/image3002.png"/><Relationship Id="rId20" Type="http://schemas.openxmlformats.org/officeDocument/2006/relationships/image" Target="../media/image2840.png"/><Relationship Id="rId41" Type="http://schemas.openxmlformats.org/officeDocument/2006/relationships/customXml" Target="../ink/ink3116.xml"/><Relationship Id="rId62" Type="http://schemas.openxmlformats.org/officeDocument/2006/relationships/image" Target="../media/image2861.png"/><Relationship Id="rId83" Type="http://schemas.openxmlformats.org/officeDocument/2006/relationships/customXml" Target="../ink/ink3137.xml"/><Relationship Id="rId179" Type="http://schemas.openxmlformats.org/officeDocument/2006/relationships/customXml" Target="../ink/ink3185.xml"/><Relationship Id="rId365" Type="http://schemas.openxmlformats.org/officeDocument/2006/relationships/customXml" Target="../ink/ink3278.xml"/><Relationship Id="rId386" Type="http://schemas.openxmlformats.org/officeDocument/2006/relationships/image" Target="../media/image3023.png"/><Relationship Id="rId190" Type="http://schemas.openxmlformats.org/officeDocument/2006/relationships/image" Target="../media/image2925.png"/><Relationship Id="rId204" Type="http://schemas.openxmlformats.org/officeDocument/2006/relationships/image" Target="../media/image2932.png"/><Relationship Id="rId225" Type="http://schemas.openxmlformats.org/officeDocument/2006/relationships/customXml" Target="../ink/ink3208.xml"/><Relationship Id="rId246" Type="http://schemas.openxmlformats.org/officeDocument/2006/relationships/image" Target="../media/image2953.png"/><Relationship Id="rId267" Type="http://schemas.openxmlformats.org/officeDocument/2006/relationships/customXml" Target="../ink/ink3229.xml"/><Relationship Id="rId288" Type="http://schemas.openxmlformats.org/officeDocument/2006/relationships/image" Target="../media/image2974.png"/><Relationship Id="rId106" Type="http://schemas.openxmlformats.org/officeDocument/2006/relationships/image" Target="../media/image2883.png"/><Relationship Id="rId127" Type="http://schemas.openxmlformats.org/officeDocument/2006/relationships/customXml" Target="../ink/ink3159.xml"/><Relationship Id="rId313" Type="http://schemas.openxmlformats.org/officeDocument/2006/relationships/customXml" Target="../ink/ink3252.xml"/><Relationship Id="rId10" Type="http://schemas.openxmlformats.org/officeDocument/2006/relationships/image" Target="../media/image2835.png"/><Relationship Id="rId31" Type="http://schemas.openxmlformats.org/officeDocument/2006/relationships/customXml" Target="../ink/ink3111.xml"/><Relationship Id="rId52" Type="http://schemas.openxmlformats.org/officeDocument/2006/relationships/image" Target="../media/image2856.png"/><Relationship Id="rId73" Type="http://schemas.openxmlformats.org/officeDocument/2006/relationships/customXml" Target="../ink/ink3132.xml"/><Relationship Id="rId94" Type="http://schemas.openxmlformats.org/officeDocument/2006/relationships/image" Target="../media/image2877.png"/><Relationship Id="rId148" Type="http://schemas.openxmlformats.org/officeDocument/2006/relationships/image" Target="../media/image2904.png"/><Relationship Id="rId169" Type="http://schemas.openxmlformats.org/officeDocument/2006/relationships/customXml" Target="../ink/ink3180.xml"/><Relationship Id="rId334" Type="http://schemas.openxmlformats.org/officeDocument/2006/relationships/image" Target="../media/image2997.png"/><Relationship Id="rId355" Type="http://schemas.openxmlformats.org/officeDocument/2006/relationships/customXml" Target="../ink/ink3273.xml"/><Relationship Id="rId376" Type="http://schemas.openxmlformats.org/officeDocument/2006/relationships/image" Target="../media/image3018.png"/><Relationship Id="rId4" Type="http://schemas.openxmlformats.org/officeDocument/2006/relationships/image" Target="../media/image2832.png"/><Relationship Id="rId180" Type="http://schemas.openxmlformats.org/officeDocument/2006/relationships/image" Target="../media/image2920.png"/><Relationship Id="rId215" Type="http://schemas.openxmlformats.org/officeDocument/2006/relationships/customXml" Target="../ink/ink3203.xml"/><Relationship Id="rId236" Type="http://schemas.openxmlformats.org/officeDocument/2006/relationships/image" Target="../media/image2948.png"/><Relationship Id="rId257" Type="http://schemas.openxmlformats.org/officeDocument/2006/relationships/customXml" Target="../ink/ink3224.xml"/><Relationship Id="rId278" Type="http://schemas.openxmlformats.org/officeDocument/2006/relationships/image" Target="../media/image2969.png"/><Relationship Id="rId303" Type="http://schemas.openxmlformats.org/officeDocument/2006/relationships/customXml" Target="../ink/ink3247.xml"/><Relationship Id="rId42" Type="http://schemas.openxmlformats.org/officeDocument/2006/relationships/image" Target="../media/image2851.png"/><Relationship Id="rId84" Type="http://schemas.openxmlformats.org/officeDocument/2006/relationships/image" Target="../media/image2872.png"/><Relationship Id="rId138" Type="http://schemas.openxmlformats.org/officeDocument/2006/relationships/image" Target="../media/image2899.png"/><Relationship Id="rId345" Type="http://schemas.openxmlformats.org/officeDocument/2006/relationships/customXml" Target="../ink/ink3268.xml"/><Relationship Id="rId387" Type="http://schemas.openxmlformats.org/officeDocument/2006/relationships/customXml" Target="../ink/ink3289.xml"/><Relationship Id="rId191" Type="http://schemas.openxmlformats.org/officeDocument/2006/relationships/customXml" Target="../ink/ink3191.xml"/><Relationship Id="rId205" Type="http://schemas.openxmlformats.org/officeDocument/2006/relationships/customXml" Target="../ink/ink3198.xml"/><Relationship Id="rId247" Type="http://schemas.openxmlformats.org/officeDocument/2006/relationships/customXml" Target="../ink/ink3219.xml"/><Relationship Id="rId107" Type="http://schemas.openxmlformats.org/officeDocument/2006/relationships/customXml" Target="../ink/ink3149.xml"/><Relationship Id="rId289" Type="http://schemas.openxmlformats.org/officeDocument/2006/relationships/customXml" Target="../ink/ink3240.xml"/><Relationship Id="rId11" Type="http://schemas.openxmlformats.org/officeDocument/2006/relationships/customXml" Target="../ink/ink3101.xml"/><Relationship Id="rId53" Type="http://schemas.openxmlformats.org/officeDocument/2006/relationships/customXml" Target="../ink/ink3122.xml"/><Relationship Id="rId149" Type="http://schemas.openxmlformats.org/officeDocument/2006/relationships/customXml" Target="../ink/ink3170.xml"/><Relationship Id="rId314" Type="http://schemas.openxmlformats.org/officeDocument/2006/relationships/image" Target="../media/image2987.png"/><Relationship Id="rId356" Type="http://schemas.openxmlformats.org/officeDocument/2006/relationships/image" Target="../media/image3008.png"/><Relationship Id="rId95" Type="http://schemas.openxmlformats.org/officeDocument/2006/relationships/customXml" Target="../ink/ink3143.xml"/><Relationship Id="rId160" Type="http://schemas.openxmlformats.org/officeDocument/2006/relationships/image" Target="../media/image2910.png"/><Relationship Id="rId216" Type="http://schemas.openxmlformats.org/officeDocument/2006/relationships/image" Target="../media/image2938.png"/><Relationship Id="rId258" Type="http://schemas.openxmlformats.org/officeDocument/2006/relationships/image" Target="../media/image2959.png"/><Relationship Id="rId22" Type="http://schemas.openxmlformats.org/officeDocument/2006/relationships/image" Target="../media/image2841.png"/><Relationship Id="rId64" Type="http://schemas.openxmlformats.org/officeDocument/2006/relationships/image" Target="../media/image2862.png"/><Relationship Id="rId118" Type="http://schemas.openxmlformats.org/officeDocument/2006/relationships/image" Target="../media/image2889.png"/><Relationship Id="rId325" Type="http://schemas.openxmlformats.org/officeDocument/2006/relationships/customXml" Target="../ink/ink3258.xml"/><Relationship Id="rId367" Type="http://schemas.openxmlformats.org/officeDocument/2006/relationships/customXml" Target="../ink/ink3279.xml"/><Relationship Id="rId171" Type="http://schemas.openxmlformats.org/officeDocument/2006/relationships/customXml" Target="../ink/ink3181.xml"/><Relationship Id="rId227" Type="http://schemas.openxmlformats.org/officeDocument/2006/relationships/customXml" Target="../ink/ink3209.xml"/><Relationship Id="rId269" Type="http://schemas.openxmlformats.org/officeDocument/2006/relationships/customXml" Target="../ink/ink3230.xml"/><Relationship Id="rId33" Type="http://schemas.openxmlformats.org/officeDocument/2006/relationships/customXml" Target="../ink/ink3112.xml"/><Relationship Id="rId129" Type="http://schemas.openxmlformats.org/officeDocument/2006/relationships/customXml" Target="../ink/ink3160.xml"/><Relationship Id="rId280" Type="http://schemas.openxmlformats.org/officeDocument/2006/relationships/image" Target="../media/image2970.png"/><Relationship Id="rId336" Type="http://schemas.openxmlformats.org/officeDocument/2006/relationships/image" Target="../media/image2998.png"/><Relationship Id="rId75" Type="http://schemas.openxmlformats.org/officeDocument/2006/relationships/customXml" Target="../ink/ink3133.xml"/><Relationship Id="rId140" Type="http://schemas.openxmlformats.org/officeDocument/2006/relationships/image" Target="../media/image2900.png"/><Relationship Id="rId182" Type="http://schemas.openxmlformats.org/officeDocument/2006/relationships/image" Target="../media/image2921.png"/><Relationship Id="rId378" Type="http://schemas.openxmlformats.org/officeDocument/2006/relationships/image" Target="../media/image3019.png"/><Relationship Id="rId6" Type="http://schemas.openxmlformats.org/officeDocument/2006/relationships/image" Target="../media/image2833.png"/><Relationship Id="rId238" Type="http://schemas.openxmlformats.org/officeDocument/2006/relationships/image" Target="../media/image2949.png"/><Relationship Id="rId291" Type="http://schemas.openxmlformats.org/officeDocument/2006/relationships/customXml" Target="../ink/ink3241.xml"/><Relationship Id="rId305" Type="http://schemas.openxmlformats.org/officeDocument/2006/relationships/customXml" Target="../ink/ink3248.xml"/><Relationship Id="rId347" Type="http://schemas.openxmlformats.org/officeDocument/2006/relationships/customXml" Target="../ink/ink3269.xml"/><Relationship Id="rId44" Type="http://schemas.openxmlformats.org/officeDocument/2006/relationships/image" Target="../media/image2852.png"/><Relationship Id="rId86" Type="http://schemas.openxmlformats.org/officeDocument/2006/relationships/image" Target="../media/image2873.png"/><Relationship Id="rId151" Type="http://schemas.openxmlformats.org/officeDocument/2006/relationships/customXml" Target="../ink/ink3171.xml"/><Relationship Id="rId193" Type="http://schemas.openxmlformats.org/officeDocument/2006/relationships/customXml" Target="../ink/ink3192.xml"/><Relationship Id="rId207" Type="http://schemas.openxmlformats.org/officeDocument/2006/relationships/customXml" Target="../ink/ink3199.xml"/><Relationship Id="rId249" Type="http://schemas.openxmlformats.org/officeDocument/2006/relationships/customXml" Target="../ink/ink3220.xml"/><Relationship Id="rId13" Type="http://schemas.openxmlformats.org/officeDocument/2006/relationships/customXml" Target="../ink/ink3102.xml"/><Relationship Id="rId109" Type="http://schemas.openxmlformats.org/officeDocument/2006/relationships/customXml" Target="../ink/ink3150.xml"/><Relationship Id="rId260" Type="http://schemas.openxmlformats.org/officeDocument/2006/relationships/image" Target="../media/image2960.png"/><Relationship Id="rId316" Type="http://schemas.openxmlformats.org/officeDocument/2006/relationships/image" Target="../media/image2988.png"/><Relationship Id="rId55" Type="http://schemas.openxmlformats.org/officeDocument/2006/relationships/customXml" Target="../ink/ink3123.xml"/><Relationship Id="rId97" Type="http://schemas.openxmlformats.org/officeDocument/2006/relationships/customXml" Target="../ink/ink3144.xml"/><Relationship Id="rId120" Type="http://schemas.openxmlformats.org/officeDocument/2006/relationships/image" Target="../media/image2890.png"/><Relationship Id="rId358" Type="http://schemas.openxmlformats.org/officeDocument/2006/relationships/image" Target="../media/image3009.png"/><Relationship Id="rId162" Type="http://schemas.openxmlformats.org/officeDocument/2006/relationships/image" Target="../media/image2911.png"/><Relationship Id="rId218" Type="http://schemas.openxmlformats.org/officeDocument/2006/relationships/image" Target="../media/image2939.png"/><Relationship Id="rId271" Type="http://schemas.openxmlformats.org/officeDocument/2006/relationships/customXml" Target="../ink/ink3231.xml"/><Relationship Id="rId24" Type="http://schemas.openxmlformats.org/officeDocument/2006/relationships/image" Target="../media/image2842.png"/><Relationship Id="rId66" Type="http://schemas.openxmlformats.org/officeDocument/2006/relationships/image" Target="../media/image2863.png"/><Relationship Id="rId131" Type="http://schemas.openxmlformats.org/officeDocument/2006/relationships/customXml" Target="../ink/ink3161.xml"/><Relationship Id="rId327" Type="http://schemas.openxmlformats.org/officeDocument/2006/relationships/customXml" Target="../ink/ink3259.xml"/><Relationship Id="rId369" Type="http://schemas.openxmlformats.org/officeDocument/2006/relationships/customXml" Target="../ink/ink3280.xml"/><Relationship Id="rId173" Type="http://schemas.openxmlformats.org/officeDocument/2006/relationships/customXml" Target="../ink/ink3182.xml"/><Relationship Id="rId229" Type="http://schemas.openxmlformats.org/officeDocument/2006/relationships/customXml" Target="../ink/ink3210.xml"/><Relationship Id="rId380" Type="http://schemas.openxmlformats.org/officeDocument/2006/relationships/image" Target="../media/image3020.png"/><Relationship Id="rId240" Type="http://schemas.openxmlformats.org/officeDocument/2006/relationships/image" Target="../media/image2950.png"/><Relationship Id="rId35" Type="http://schemas.openxmlformats.org/officeDocument/2006/relationships/customXml" Target="../ink/ink3113.xml"/><Relationship Id="rId77" Type="http://schemas.openxmlformats.org/officeDocument/2006/relationships/customXml" Target="../ink/ink3134.xml"/><Relationship Id="rId100" Type="http://schemas.openxmlformats.org/officeDocument/2006/relationships/image" Target="../media/image2880.png"/><Relationship Id="rId282" Type="http://schemas.openxmlformats.org/officeDocument/2006/relationships/image" Target="../media/image2971.png"/><Relationship Id="rId338" Type="http://schemas.openxmlformats.org/officeDocument/2006/relationships/image" Target="../media/image2999.png"/><Relationship Id="rId8" Type="http://schemas.openxmlformats.org/officeDocument/2006/relationships/image" Target="../media/image2834.png"/><Relationship Id="rId142" Type="http://schemas.openxmlformats.org/officeDocument/2006/relationships/image" Target="../media/image2901.png"/><Relationship Id="rId184" Type="http://schemas.openxmlformats.org/officeDocument/2006/relationships/image" Target="../media/image2922.png"/><Relationship Id="rId251" Type="http://schemas.openxmlformats.org/officeDocument/2006/relationships/customXml" Target="../ink/ink3221.xml"/><Relationship Id="rId46" Type="http://schemas.openxmlformats.org/officeDocument/2006/relationships/image" Target="../media/image2853.png"/><Relationship Id="rId293" Type="http://schemas.openxmlformats.org/officeDocument/2006/relationships/customXml" Target="../ink/ink3242.xml"/><Relationship Id="rId307" Type="http://schemas.openxmlformats.org/officeDocument/2006/relationships/customXml" Target="../ink/ink3249.xml"/><Relationship Id="rId349" Type="http://schemas.openxmlformats.org/officeDocument/2006/relationships/customXml" Target="../ink/ink3270.xml"/><Relationship Id="rId88" Type="http://schemas.openxmlformats.org/officeDocument/2006/relationships/image" Target="../media/image2874.png"/><Relationship Id="rId111" Type="http://schemas.openxmlformats.org/officeDocument/2006/relationships/customXml" Target="../ink/ink3151.xml"/><Relationship Id="rId153" Type="http://schemas.openxmlformats.org/officeDocument/2006/relationships/customXml" Target="../ink/ink3172.xml"/><Relationship Id="rId195" Type="http://schemas.openxmlformats.org/officeDocument/2006/relationships/customXml" Target="../ink/ink3193.xml"/><Relationship Id="rId209" Type="http://schemas.openxmlformats.org/officeDocument/2006/relationships/customXml" Target="../ink/ink3200.xml"/><Relationship Id="rId360" Type="http://schemas.openxmlformats.org/officeDocument/2006/relationships/image" Target="../media/image3010.png"/><Relationship Id="rId220" Type="http://schemas.openxmlformats.org/officeDocument/2006/relationships/image" Target="../media/image2940.png"/><Relationship Id="rId15" Type="http://schemas.openxmlformats.org/officeDocument/2006/relationships/customXml" Target="../ink/ink3103.xml"/><Relationship Id="rId57" Type="http://schemas.openxmlformats.org/officeDocument/2006/relationships/customXml" Target="../ink/ink3124.xml"/><Relationship Id="rId262" Type="http://schemas.openxmlformats.org/officeDocument/2006/relationships/image" Target="../media/image2961.png"/><Relationship Id="rId318" Type="http://schemas.openxmlformats.org/officeDocument/2006/relationships/image" Target="../media/image2989.png"/><Relationship Id="rId99" Type="http://schemas.openxmlformats.org/officeDocument/2006/relationships/customXml" Target="../ink/ink3145.xml"/><Relationship Id="rId122" Type="http://schemas.openxmlformats.org/officeDocument/2006/relationships/image" Target="../media/image2891.png"/><Relationship Id="rId164" Type="http://schemas.openxmlformats.org/officeDocument/2006/relationships/image" Target="../media/image2912.png"/><Relationship Id="rId371" Type="http://schemas.openxmlformats.org/officeDocument/2006/relationships/customXml" Target="../ink/ink3281.xml"/><Relationship Id="rId26" Type="http://schemas.openxmlformats.org/officeDocument/2006/relationships/image" Target="../media/image2843.png"/><Relationship Id="rId231" Type="http://schemas.openxmlformats.org/officeDocument/2006/relationships/customXml" Target="../ink/ink3211.xml"/><Relationship Id="rId273" Type="http://schemas.openxmlformats.org/officeDocument/2006/relationships/customXml" Target="../ink/ink3232.xml"/><Relationship Id="rId329" Type="http://schemas.openxmlformats.org/officeDocument/2006/relationships/customXml" Target="../ink/ink3260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82.png"/><Relationship Id="rId21" Type="http://schemas.openxmlformats.org/officeDocument/2006/relationships/image" Target="../media/image3034.png"/><Relationship Id="rId324" Type="http://schemas.openxmlformats.org/officeDocument/2006/relationships/customXml" Target="../ink/ink3451.xml"/><Relationship Id="rId531" Type="http://schemas.openxmlformats.org/officeDocument/2006/relationships/image" Target="../media/image3289.png"/><Relationship Id="rId170" Type="http://schemas.openxmlformats.org/officeDocument/2006/relationships/customXml" Target="../ink/ink3374.xml"/><Relationship Id="rId268" Type="http://schemas.openxmlformats.org/officeDocument/2006/relationships/customXml" Target="../ink/ink3423.xml"/><Relationship Id="rId475" Type="http://schemas.openxmlformats.org/officeDocument/2006/relationships/image" Target="../media/image3261.png"/><Relationship Id="rId32" Type="http://schemas.openxmlformats.org/officeDocument/2006/relationships/customXml" Target="../ink/ink3305.xml"/><Relationship Id="rId128" Type="http://schemas.openxmlformats.org/officeDocument/2006/relationships/customXml" Target="../ink/ink3353.xml"/><Relationship Id="rId335" Type="http://schemas.openxmlformats.org/officeDocument/2006/relationships/image" Target="../media/image3191.png"/><Relationship Id="rId542" Type="http://schemas.openxmlformats.org/officeDocument/2006/relationships/customXml" Target="../ink/ink3560.xml"/><Relationship Id="rId181" Type="http://schemas.openxmlformats.org/officeDocument/2006/relationships/image" Target="../media/image3114.png"/><Relationship Id="rId402" Type="http://schemas.openxmlformats.org/officeDocument/2006/relationships/customXml" Target="../ink/ink3490.xml"/><Relationship Id="rId279" Type="http://schemas.openxmlformats.org/officeDocument/2006/relationships/image" Target="../media/image3163.png"/><Relationship Id="rId486" Type="http://schemas.openxmlformats.org/officeDocument/2006/relationships/customXml" Target="../ink/ink3532.xml"/><Relationship Id="rId43" Type="http://schemas.openxmlformats.org/officeDocument/2006/relationships/image" Target="../media/image3045.png"/><Relationship Id="rId139" Type="http://schemas.openxmlformats.org/officeDocument/2006/relationships/image" Target="../media/image3093.png"/><Relationship Id="rId346" Type="http://schemas.openxmlformats.org/officeDocument/2006/relationships/customXml" Target="../ink/ink3462.xml"/><Relationship Id="rId553" Type="http://schemas.openxmlformats.org/officeDocument/2006/relationships/image" Target="../media/image3300.png"/><Relationship Id="rId192" Type="http://schemas.openxmlformats.org/officeDocument/2006/relationships/customXml" Target="../ink/ink3385.xml"/><Relationship Id="rId206" Type="http://schemas.openxmlformats.org/officeDocument/2006/relationships/customXml" Target="../ink/ink3392.xml"/><Relationship Id="rId413" Type="http://schemas.openxmlformats.org/officeDocument/2006/relationships/image" Target="../media/image3230.png"/><Relationship Id="rId497" Type="http://schemas.openxmlformats.org/officeDocument/2006/relationships/image" Target="../media/image3272.png"/><Relationship Id="rId357" Type="http://schemas.openxmlformats.org/officeDocument/2006/relationships/image" Target="../media/image3202.png"/><Relationship Id="rId54" Type="http://schemas.openxmlformats.org/officeDocument/2006/relationships/customXml" Target="../ink/ink3316.xml"/><Relationship Id="rId217" Type="http://schemas.openxmlformats.org/officeDocument/2006/relationships/image" Target="../media/image3132.png"/><Relationship Id="rId564" Type="http://schemas.openxmlformats.org/officeDocument/2006/relationships/customXml" Target="../ink/ink3571.xml"/><Relationship Id="rId424" Type="http://schemas.openxmlformats.org/officeDocument/2006/relationships/customXml" Target="../ink/ink3501.xml"/><Relationship Id="rId270" Type="http://schemas.openxmlformats.org/officeDocument/2006/relationships/customXml" Target="../ink/ink3424.xml"/><Relationship Id="rId65" Type="http://schemas.openxmlformats.org/officeDocument/2006/relationships/image" Target="../media/image3056.png"/><Relationship Id="rId130" Type="http://schemas.openxmlformats.org/officeDocument/2006/relationships/customXml" Target="../ink/ink3354.xml"/><Relationship Id="rId368" Type="http://schemas.openxmlformats.org/officeDocument/2006/relationships/customXml" Target="../ink/ink3473.xml"/><Relationship Id="rId172" Type="http://schemas.openxmlformats.org/officeDocument/2006/relationships/customXml" Target="../ink/ink3375.xml"/><Relationship Id="rId228" Type="http://schemas.openxmlformats.org/officeDocument/2006/relationships/customXml" Target="../ink/ink3403.xml"/><Relationship Id="rId435" Type="http://schemas.openxmlformats.org/officeDocument/2006/relationships/image" Target="../media/image3241.png"/><Relationship Id="rId477" Type="http://schemas.openxmlformats.org/officeDocument/2006/relationships/image" Target="../media/image3262.png"/><Relationship Id="rId281" Type="http://schemas.openxmlformats.org/officeDocument/2006/relationships/image" Target="../media/image3164.png"/><Relationship Id="rId337" Type="http://schemas.openxmlformats.org/officeDocument/2006/relationships/image" Target="../media/image3192.png"/><Relationship Id="rId502" Type="http://schemas.openxmlformats.org/officeDocument/2006/relationships/customXml" Target="../ink/ink3540.xml"/><Relationship Id="rId34" Type="http://schemas.openxmlformats.org/officeDocument/2006/relationships/customXml" Target="../ink/ink3306.xml"/><Relationship Id="rId76" Type="http://schemas.openxmlformats.org/officeDocument/2006/relationships/customXml" Target="../ink/ink3327.xml"/><Relationship Id="rId141" Type="http://schemas.openxmlformats.org/officeDocument/2006/relationships/image" Target="../media/image3094.png"/><Relationship Id="rId379" Type="http://schemas.openxmlformats.org/officeDocument/2006/relationships/image" Target="../media/image3213.png"/><Relationship Id="rId544" Type="http://schemas.openxmlformats.org/officeDocument/2006/relationships/customXml" Target="../ink/ink3561.xml"/><Relationship Id="rId7" Type="http://schemas.openxmlformats.org/officeDocument/2006/relationships/image" Target="../media/image3027.png"/><Relationship Id="rId183" Type="http://schemas.openxmlformats.org/officeDocument/2006/relationships/image" Target="../media/image3115.png"/><Relationship Id="rId239" Type="http://schemas.openxmlformats.org/officeDocument/2006/relationships/image" Target="../media/image3143.png"/><Relationship Id="rId390" Type="http://schemas.openxmlformats.org/officeDocument/2006/relationships/customXml" Target="../ink/ink3484.xml"/><Relationship Id="rId404" Type="http://schemas.openxmlformats.org/officeDocument/2006/relationships/customXml" Target="../ink/ink3491.xml"/><Relationship Id="rId446" Type="http://schemas.openxmlformats.org/officeDocument/2006/relationships/customXml" Target="../ink/ink3512.xml"/><Relationship Id="rId250" Type="http://schemas.openxmlformats.org/officeDocument/2006/relationships/customXml" Target="../ink/ink3414.xml"/><Relationship Id="rId292" Type="http://schemas.openxmlformats.org/officeDocument/2006/relationships/customXml" Target="../ink/ink3435.xml"/><Relationship Id="rId306" Type="http://schemas.openxmlformats.org/officeDocument/2006/relationships/customXml" Target="../ink/ink3442.xml"/><Relationship Id="rId488" Type="http://schemas.openxmlformats.org/officeDocument/2006/relationships/customXml" Target="../ink/ink3533.xml"/><Relationship Id="rId45" Type="http://schemas.openxmlformats.org/officeDocument/2006/relationships/image" Target="../media/image3046.png"/><Relationship Id="rId87" Type="http://schemas.openxmlformats.org/officeDocument/2006/relationships/image" Target="../media/image3067.png"/><Relationship Id="rId110" Type="http://schemas.openxmlformats.org/officeDocument/2006/relationships/customXml" Target="../ink/ink3344.xml"/><Relationship Id="rId348" Type="http://schemas.openxmlformats.org/officeDocument/2006/relationships/customXml" Target="../ink/ink3463.xml"/><Relationship Id="rId513" Type="http://schemas.openxmlformats.org/officeDocument/2006/relationships/image" Target="../media/image3280.png"/><Relationship Id="rId555" Type="http://schemas.openxmlformats.org/officeDocument/2006/relationships/image" Target="../media/image3301.png"/><Relationship Id="rId152" Type="http://schemas.openxmlformats.org/officeDocument/2006/relationships/customXml" Target="../ink/ink3365.xml"/><Relationship Id="rId194" Type="http://schemas.openxmlformats.org/officeDocument/2006/relationships/customXml" Target="../ink/ink3386.xml"/><Relationship Id="rId208" Type="http://schemas.openxmlformats.org/officeDocument/2006/relationships/customXml" Target="../ink/ink3393.xml"/><Relationship Id="rId415" Type="http://schemas.openxmlformats.org/officeDocument/2006/relationships/image" Target="../media/image3231.png"/><Relationship Id="rId457" Type="http://schemas.openxmlformats.org/officeDocument/2006/relationships/image" Target="../media/image3252.png"/><Relationship Id="rId261" Type="http://schemas.openxmlformats.org/officeDocument/2006/relationships/image" Target="../media/image3154.png"/><Relationship Id="rId499" Type="http://schemas.openxmlformats.org/officeDocument/2006/relationships/image" Target="../media/image3273.png"/><Relationship Id="rId14" Type="http://schemas.openxmlformats.org/officeDocument/2006/relationships/customXml" Target="../ink/ink3296.xml"/><Relationship Id="rId56" Type="http://schemas.openxmlformats.org/officeDocument/2006/relationships/customXml" Target="../ink/ink3317.xml"/><Relationship Id="rId317" Type="http://schemas.openxmlformats.org/officeDocument/2006/relationships/image" Target="../media/image3182.png"/><Relationship Id="rId359" Type="http://schemas.openxmlformats.org/officeDocument/2006/relationships/image" Target="../media/image3203.png"/><Relationship Id="rId524" Type="http://schemas.openxmlformats.org/officeDocument/2006/relationships/customXml" Target="../ink/ink3551.xml"/><Relationship Id="rId98" Type="http://schemas.openxmlformats.org/officeDocument/2006/relationships/customXml" Target="../ink/ink3338.xml"/><Relationship Id="rId121" Type="http://schemas.openxmlformats.org/officeDocument/2006/relationships/image" Target="../media/image3084.png"/><Relationship Id="rId163" Type="http://schemas.openxmlformats.org/officeDocument/2006/relationships/image" Target="../media/image3105.png"/><Relationship Id="rId219" Type="http://schemas.openxmlformats.org/officeDocument/2006/relationships/image" Target="../media/image3133.png"/><Relationship Id="rId370" Type="http://schemas.openxmlformats.org/officeDocument/2006/relationships/customXml" Target="../ink/ink3474.xml"/><Relationship Id="rId426" Type="http://schemas.openxmlformats.org/officeDocument/2006/relationships/customXml" Target="../ink/ink3502.xml"/><Relationship Id="rId230" Type="http://schemas.openxmlformats.org/officeDocument/2006/relationships/customXml" Target="../ink/ink3404.xml"/><Relationship Id="rId468" Type="http://schemas.openxmlformats.org/officeDocument/2006/relationships/customXml" Target="../ink/ink3523.xml"/><Relationship Id="rId25" Type="http://schemas.openxmlformats.org/officeDocument/2006/relationships/image" Target="../media/image3036.png"/><Relationship Id="rId67" Type="http://schemas.openxmlformats.org/officeDocument/2006/relationships/image" Target="../media/image3057.png"/><Relationship Id="rId272" Type="http://schemas.openxmlformats.org/officeDocument/2006/relationships/customXml" Target="../ink/ink3425.xml"/><Relationship Id="rId328" Type="http://schemas.openxmlformats.org/officeDocument/2006/relationships/customXml" Target="../ink/ink3453.xml"/><Relationship Id="rId535" Type="http://schemas.openxmlformats.org/officeDocument/2006/relationships/image" Target="../media/image3291.png"/><Relationship Id="rId132" Type="http://schemas.openxmlformats.org/officeDocument/2006/relationships/customXml" Target="../ink/ink3355.xml"/><Relationship Id="rId174" Type="http://schemas.openxmlformats.org/officeDocument/2006/relationships/customXml" Target="../ink/ink3376.xml"/><Relationship Id="rId381" Type="http://schemas.openxmlformats.org/officeDocument/2006/relationships/image" Target="../media/image3214.png"/><Relationship Id="rId241" Type="http://schemas.openxmlformats.org/officeDocument/2006/relationships/image" Target="../media/image3144.png"/><Relationship Id="rId437" Type="http://schemas.openxmlformats.org/officeDocument/2006/relationships/image" Target="../media/image3242.png"/><Relationship Id="rId479" Type="http://schemas.openxmlformats.org/officeDocument/2006/relationships/image" Target="../media/image3263.png"/><Relationship Id="rId36" Type="http://schemas.openxmlformats.org/officeDocument/2006/relationships/customXml" Target="../ink/ink3307.xml"/><Relationship Id="rId283" Type="http://schemas.openxmlformats.org/officeDocument/2006/relationships/image" Target="../media/image3165.png"/><Relationship Id="rId339" Type="http://schemas.openxmlformats.org/officeDocument/2006/relationships/image" Target="../media/image3193.png"/><Relationship Id="rId490" Type="http://schemas.openxmlformats.org/officeDocument/2006/relationships/customXml" Target="../ink/ink3534.xml"/><Relationship Id="rId504" Type="http://schemas.openxmlformats.org/officeDocument/2006/relationships/customXml" Target="../ink/ink3541.xml"/><Relationship Id="rId546" Type="http://schemas.openxmlformats.org/officeDocument/2006/relationships/customXml" Target="../ink/ink3562.xml"/><Relationship Id="rId78" Type="http://schemas.openxmlformats.org/officeDocument/2006/relationships/customXml" Target="../ink/ink3328.xml"/><Relationship Id="rId101" Type="http://schemas.openxmlformats.org/officeDocument/2006/relationships/image" Target="../media/image3074.png"/><Relationship Id="rId143" Type="http://schemas.openxmlformats.org/officeDocument/2006/relationships/image" Target="../media/image3095.png"/><Relationship Id="rId185" Type="http://schemas.openxmlformats.org/officeDocument/2006/relationships/image" Target="../media/image3116.png"/><Relationship Id="rId350" Type="http://schemas.openxmlformats.org/officeDocument/2006/relationships/customXml" Target="../ink/ink3464.xml"/><Relationship Id="rId406" Type="http://schemas.openxmlformats.org/officeDocument/2006/relationships/customXml" Target="../ink/ink3492.xml"/><Relationship Id="rId9" Type="http://schemas.openxmlformats.org/officeDocument/2006/relationships/image" Target="../media/image3028.png"/><Relationship Id="rId210" Type="http://schemas.openxmlformats.org/officeDocument/2006/relationships/customXml" Target="../ink/ink3394.xml"/><Relationship Id="rId392" Type="http://schemas.openxmlformats.org/officeDocument/2006/relationships/customXml" Target="../ink/ink3485.xml"/><Relationship Id="rId448" Type="http://schemas.openxmlformats.org/officeDocument/2006/relationships/customXml" Target="../ink/ink3513.xml"/><Relationship Id="rId252" Type="http://schemas.openxmlformats.org/officeDocument/2006/relationships/customXml" Target="../ink/ink3415.xml"/><Relationship Id="rId294" Type="http://schemas.openxmlformats.org/officeDocument/2006/relationships/customXml" Target="../ink/ink3436.xml"/><Relationship Id="rId308" Type="http://schemas.openxmlformats.org/officeDocument/2006/relationships/customXml" Target="../ink/ink3443.xml"/><Relationship Id="rId515" Type="http://schemas.openxmlformats.org/officeDocument/2006/relationships/image" Target="../media/image3281.png"/><Relationship Id="rId47" Type="http://schemas.openxmlformats.org/officeDocument/2006/relationships/image" Target="../media/image3047.png"/><Relationship Id="rId89" Type="http://schemas.openxmlformats.org/officeDocument/2006/relationships/image" Target="../media/image3068.png"/><Relationship Id="rId112" Type="http://schemas.openxmlformats.org/officeDocument/2006/relationships/customXml" Target="../ink/ink3345.xml"/><Relationship Id="rId154" Type="http://schemas.openxmlformats.org/officeDocument/2006/relationships/customXml" Target="../ink/ink3366.xml"/><Relationship Id="rId361" Type="http://schemas.openxmlformats.org/officeDocument/2006/relationships/image" Target="../media/image3204.png"/><Relationship Id="rId557" Type="http://schemas.openxmlformats.org/officeDocument/2006/relationships/image" Target="../media/image3302.png"/><Relationship Id="rId196" Type="http://schemas.openxmlformats.org/officeDocument/2006/relationships/customXml" Target="../ink/ink3387.xml"/><Relationship Id="rId417" Type="http://schemas.openxmlformats.org/officeDocument/2006/relationships/image" Target="../media/image3232.png"/><Relationship Id="rId459" Type="http://schemas.openxmlformats.org/officeDocument/2006/relationships/image" Target="../media/image3253.png"/><Relationship Id="rId16" Type="http://schemas.openxmlformats.org/officeDocument/2006/relationships/customXml" Target="../ink/ink3297.xml"/><Relationship Id="rId221" Type="http://schemas.openxmlformats.org/officeDocument/2006/relationships/image" Target="../media/image3134.png"/><Relationship Id="rId263" Type="http://schemas.openxmlformats.org/officeDocument/2006/relationships/image" Target="../media/image3155.png"/><Relationship Id="rId319" Type="http://schemas.openxmlformats.org/officeDocument/2006/relationships/image" Target="../media/image3183.png"/><Relationship Id="rId470" Type="http://schemas.openxmlformats.org/officeDocument/2006/relationships/customXml" Target="../ink/ink3524.xml"/><Relationship Id="rId526" Type="http://schemas.openxmlformats.org/officeDocument/2006/relationships/customXml" Target="../ink/ink3552.xml"/><Relationship Id="rId58" Type="http://schemas.openxmlformats.org/officeDocument/2006/relationships/customXml" Target="../ink/ink3318.xml"/><Relationship Id="rId123" Type="http://schemas.openxmlformats.org/officeDocument/2006/relationships/image" Target="../media/image3085.png"/><Relationship Id="rId330" Type="http://schemas.openxmlformats.org/officeDocument/2006/relationships/customXml" Target="../ink/ink3454.xml"/><Relationship Id="rId165" Type="http://schemas.openxmlformats.org/officeDocument/2006/relationships/image" Target="../media/image3106.png"/><Relationship Id="rId372" Type="http://schemas.openxmlformats.org/officeDocument/2006/relationships/customXml" Target="../ink/ink3475.xml"/><Relationship Id="rId428" Type="http://schemas.openxmlformats.org/officeDocument/2006/relationships/customXml" Target="../ink/ink3503.xml"/><Relationship Id="rId232" Type="http://schemas.openxmlformats.org/officeDocument/2006/relationships/customXml" Target="../ink/ink3405.xml"/><Relationship Id="rId274" Type="http://schemas.openxmlformats.org/officeDocument/2006/relationships/customXml" Target="../ink/ink3426.xml"/><Relationship Id="rId481" Type="http://schemas.openxmlformats.org/officeDocument/2006/relationships/image" Target="../media/image3264.png"/><Relationship Id="rId27" Type="http://schemas.openxmlformats.org/officeDocument/2006/relationships/image" Target="../media/image3037.png"/><Relationship Id="rId69" Type="http://schemas.openxmlformats.org/officeDocument/2006/relationships/image" Target="../media/image3058.png"/><Relationship Id="rId134" Type="http://schemas.openxmlformats.org/officeDocument/2006/relationships/customXml" Target="../ink/ink3356.xml"/><Relationship Id="rId537" Type="http://schemas.openxmlformats.org/officeDocument/2006/relationships/image" Target="../media/image3292.png"/><Relationship Id="rId80" Type="http://schemas.openxmlformats.org/officeDocument/2006/relationships/customXml" Target="../ink/ink3329.xml"/><Relationship Id="rId176" Type="http://schemas.openxmlformats.org/officeDocument/2006/relationships/customXml" Target="../ink/ink3377.xml"/><Relationship Id="rId341" Type="http://schemas.openxmlformats.org/officeDocument/2006/relationships/image" Target="../media/image3194.png"/><Relationship Id="rId383" Type="http://schemas.openxmlformats.org/officeDocument/2006/relationships/image" Target="../media/image3215.png"/><Relationship Id="rId439" Type="http://schemas.openxmlformats.org/officeDocument/2006/relationships/image" Target="../media/image3243.png"/><Relationship Id="rId201" Type="http://schemas.openxmlformats.org/officeDocument/2006/relationships/image" Target="../media/image3124.png"/><Relationship Id="rId243" Type="http://schemas.openxmlformats.org/officeDocument/2006/relationships/image" Target="../media/image3145.png"/><Relationship Id="rId285" Type="http://schemas.openxmlformats.org/officeDocument/2006/relationships/image" Target="../media/image3166.png"/><Relationship Id="rId450" Type="http://schemas.openxmlformats.org/officeDocument/2006/relationships/customXml" Target="../ink/ink3514.xml"/><Relationship Id="rId506" Type="http://schemas.openxmlformats.org/officeDocument/2006/relationships/customXml" Target="../ink/ink3542.xml"/><Relationship Id="rId38" Type="http://schemas.openxmlformats.org/officeDocument/2006/relationships/customXml" Target="../ink/ink3308.xml"/><Relationship Id="rId103" Type="http://schemas.openxmlformats.org/officeDocument/2006/relationships/image" Target="../media/image3075.png"/><Relationship Id="rId310" Type="http://schemas.openxmlformats.org/officeDocument/2006/relationships/customXml" Target="../ink/ink3444.xml"/><Relationship Id="rId492" Type="http://schemas.openxmlformats.org/officeDocument/2006/relationships/customXml" Target="../ink/ink3535.xml"/><Relationship Id="rId548" Type="http://schemas.openxmlformats.org/officeDocument/2006/relationships/customXml" Target="../ink/ink3563.xml"/><Relationship Id="rId91" Type="http://schemas.openxmlformats.org/officeDocument/2006/relationships/image" Target="../media/image3069.png"/><Relationship Id="rId145" Type="http://schemas.openxmlformats.org/officeDocument/2006/relationships/image" Target="../media/image3096.png"/><Relationship Id="rId187" Type="http://schemas.openxmlformats.org/officeDocument/2006/relationships/image" Target="../media/image3117.png"/><Relationship Id="rId352" Type="http://schemas.openxmlformats.org/officeDocument/2006/relationships/customXml" Target="../ink/ink3465.xml"/><Relationship Id="rId394" Type="http://schemas.openxmlformats.org/officeDocument/2006/relationships/customXml" Target="../ink/ink3486.xml"/><Relationship Id="rId408" Type="http://schemas.openxmlformats.org/officeDocument/2006/relationships/customXml" Target="../ink/ink3493.xml"/><Relationship Id="rId212" Type="http://schemas.openxmlformats.org/officeDocument/2006/relationships/customXml" Target="../ink/ink3395.xml"/><Relationship Id="rId254" Type="http://schemas.openxmlformats.org/officeDocument/2006/relationships/customXml" Target="../ink/ink3416.xml"/><Relationship Id="rId49" Type="http://schemas.openxmlformats.org/officeDocument/2006/relationships/image" Target="../media/image3048.png"/><Relationship Id="rId114" Type="http://schemas.openxmlformats.org/officeDocument/2006/relationships/customXml" Target="../ink/ink3346.xml"/><Relationship Id="rId296" Type="http://schemas.openxmlformats.org/officeDocument/2006/relationships/customXml" Target="../ink/ink3437.xml"/><Relationship Id="rId461" Type="http://schemas.openxmlformats.org/officeDocument/2006/relationships/image" Target="../media/image3254.png"/><Relationship Id="rId517" Type="http://schemas.openxmlformats.org/officeDocument/2006/relationships/image" Target="../media/image3282.png"/><Relationship Id="rId559" Type="http://schemas.openxmlformats.org/officeDocument/2006/relationships/image" Target="../media/image3303.png"/><Relationship Id="rId60" Type="http://schemas.openxmlformats.org/officeDocument/2006/relationships/customXml" Target="../ink/ink3319.xml"/><Relationship Id="rId156" Type="http://schemas.openxmlformats.org/officeDocument/2006/relationships/customXml" Target="../ink/ink3367.xml"/><Relationship Id="rId198" Type="http://schemas.openxmlformats.org/officeDocument/2006/relationships/customXml" Target="../ink/ink3388.xml"/><Relationship Id="rId321" Type="http://schemas.openxmlformats.org/officeDocument/2006/relationships/image" Target="../media/image3184.png"/><Relationship Id="rId363" Type="http://schemas.openxmlformats.org/officeDocument/2006/relationships/image" Target="../media/image3205.png"/><Relationship Id="rId419" Type="http://schemas.openxmlformats.org/officeDocument/2006/relationships/image" Target="../media/image3233.png"/><Relationship Id="rId223" Type="http://schemas.openxmlformats.org/officeDocument/2006/relationships/image" Target="../media/image3135.png"/><Relationship Id="rId430" Type="http://schemas.openxmlformats.org/officeDocument/2006/relationships/customXml" Target="../ink/ink3504.xml"/><Relationship Id="rId18" Type="http://schemas.openxmlformats.org/officeDocument/2006/relationships/customXml" Target="../ink/ink3298.xml"/><Relationship Id="rId265" Type="http://schemas.openxmlformats.org/officeDocument/2006/relationships/image" Target="../media/image3156.png"/><Relationship Id="rId472" Type="http://schemas.openxmlformats.org/officeDocument/2006/relationships/customXml" Target="../ink/ink3525.xml"/><Relationship Id="rId528" Type="http://schemas.openxmlformats.org/officeDocument/2006/relationships/customXml" Target="../ink/ink3553.xml"/><Relationship Id="rId125" Type="http://schemas.openxmlformats.org/officeDocument/2006/relationships/image" Target="../media/image3086.png"/><Relationship Id="rId167" Type="http://schemas.openxmlformats.org/officeDocument/2006/relationships/image" Target="../media/image3107.png"/><Relationship Id="rId332" Type="http://schemas.openxmlformats.org/officeDocument/2006/relationships/customXml" Target="../ink/ink3455.xml"/><Relationship Id="rId374" Type="http://schemas.openxmlformats.org/officeDocument/2006/relationships/customXml" Target="../ink/ink3476.xml"/><Relationship Id="rId71" Type="http://schemas.openxmlformats.org/officeDocument/2006/relationships/image" Target="../media/image3059.png"/><Relationship Id="rId234" Type="http://schemas.openxmlformats.org/officeDocument/2006/relationships/customXml" Target="../ink/ink3406.xml"/><Relationship Id="rId2" Type="http://schemas.openxmlformats.org/officeDocument/2006/relationships/customXml" Target="../ink/ink3290.xml"/><Relationship Id="rId29" Type="http://schemas.openxmlformats.org/officeDocument/2006/relationships/image" Target="../media/image3038.png"/><Relationship Id="rId276" Type="http://schemas.openxmlformats.org/officeDocument/2006/relationships/customXml" Target="../ink/ink3427.xml"/><Relationship Id="rId441" Type="http://schemas.openxmlformats.org/officeDocument/2006/relationships/image" Target="../media/image3244.png"/><Relationship Id="rId483" Type="http://schemas.openxmlformats.org/officeDocument/2006/relationships/image" Target="../media/image3265.png"/><Relationship Id="rId539" Type="http://schemas.openxmlformats.org/officeDocument/2006/relationships/image" Target="../media/image3293.png"/><Relationship Id="rId40" Type="http://schemas.openxmlformats.org/officeDocument/2006/relationships/customXml" Target="../ink/ink3309.xml"/><Relationship Id="rId136" Type="http://schemas.openxmlformats.org/officeDocument/2006/relationships/customXml" Target="../ink/ink3357.xml"/><Relationship Id="rId178" Type="http://schemas.openxmlformats.org/officeDocument/2006/relationships/customXml" Target="../ink/ink3378.xml"/><Relationship Id="rId301" Type="http://schemas.openxmlformats.org/officeDocument/2006/relationships/image" Target="../media/image3174.png"/><Relationship Id="rId343" Type="http://schemas.openxmlformats.org/officeDocument/2006/relationships/image" Target="../media/image3195.png"/><Relationship Id="rId550" Type="http://schemas.openxmlformats.org/officeDocument/2006/relationships/customXml" Target="../ink/ink3564.xml"/><Relationship Id="rId82" Type="http://schemas.openxmlformats.org/officeDocument/2006/relationships/customXml" Target="../ink/ink3330.xml"/><Relationship Id="rId203" Type="http://schemas.openxmlformats.org/officeDocument/2006/relationships/image" Target="../media/image3125.png"/><Relationship Id="rId385" Type="http://schemas.openxmlformats.org/officeDocument/2006/relationships/image" Target="../media/image3216.png"/><Relationship Id="rId245" Type="http://schemas.openxmlformats.org/officeDocument/2006/relationships/image" Target="../media/image3146.png"/><Relationship Id="rId287" Type="http://schemas.openxmlformats.org/officeDocument/2006/relationships/image" Target="../media/image3167.png"/><Relationship Id="rId410" Type="http://schemas.openxmlformats.org/officeDocument/2006/relationships/customXml" Target="../ink/ink3494.xml"/><Relationship Id="rId452" Type="http://schemas.openxmlformats.org/officeDocument/2006/relationships/customXml" Target="../ink/ink3515.xml"/><Relationship Id="rId494" Type="http://schemas.openxmlformats.org/officeDocument/2006/relationships/customXml" Target="../ink/ink3536.xml"/><Relationship Id="rId508" Type="http://schemas.openxmlformats.org/officeDocument/2006/relationships/customXml" Target="../ink/ink3543.xml"/><Relationship Id="rId105" Type="http://schemas.openxmlformats.org/officeDocument/2006/relationships/image" Target="../media/image3076.png"/><Relationship Id="rId147" Type="http://schemas.openxmlformats.org/officeDocument/2006/relationships/image" Target="../media/image3097.png"/><Relationship Id="rId312" Type="http://schemas.openxmlformats.org/officeDocument/2006/relationships/customXml" Target="../ink/ink3445.xml"/><Relationship Id="rId354" Type="http://schemas.openxmlformats.org/officeDocument/2006/relationships/customXml" Target="../ink/ink3466.xml"/><Relationship Id="rId51" Type="http://schemas.openxmlformats.org/officeDocument/2006/relationships/image" Target="../media/image3049.png"/><Relationship Id="rId93" Type="http://schemas.openxmlformats.org/officeDocument/2006/relationships/image" Target="../media/image3070.png"/><Relationship Id="rId189" Type="http://schemas.openxmlformats.org/officeDocument/2006/relationships/image" Target="../media/image3118.png"/><Relationship Id="rId396" Type="http://schemas.openxmlformats.org/officeDocument/2006/relationships/customXml" Target="../ink/ink3487.xml"/><Relationship Id="rId561" Type="http://schemas.openxmlformats.org/officeDocument/2006/relationships/image" Target="../media/image3304.png"/><Relationship Id="rId214" Type="http://schemas.openxmlformats.org/officeDocument/2006/relationships/customXml" Target="../ink/ink3396.xml"/><Relationship Id="rId256" Type="http://schemas.openxmlformats.org/officeDocument/2006/relationships/customXml" Target="../ink/ink3417.xml"/><Relationship Id="rId298" Type="http://schemas.openxmlformats.org/officeDocument/2006/relationships/customXml" Target="../ink/ink3438.xml"/><Relationship Id="rId421" Type="http://schemas.openxmlformats.org/officeDocument/2006/relationships/image" Target="../media/image3234.png"/><Relationship Id="rId463" Type="http://schemas.openxmlformats.org/officeDocument/2006/relationships/image" Target="../media/image3255.png"/><Relationship Id="rId519" Type="http://schemas.openxmlformats.org/officeDocument/2006/relationships/image" Target="../media/image3283.png"/><Relationship Id="rId116" Type="http://schemas.openxmlformats.org/officeDocument/2006/relationships/customXml" Target="../ink/ink3347.xml"/><Relationship Id="rId158" Type="http://schemas.openxmlformats.org/officeDocument/2006/relationships/customXml" Target="../ink/ink3368.xml"/><Relationship Id="rId323" Type="http://schemas.openxmlformats.org/officeDocument/2006/relationships/image" Target="../media/image3185.png"/><Relationship Id="rId530" Type="http://schemas.openxmlformats.org/officeDocument/2006/relationships/customXml" Target="../ink/ink3554.xml"/><Relationship Id="rId20" Type="http://schemas.openxmlformats.org/officeDocument/2006/relationships/customXml" Target="../ink/ink3299.xml"/><Relationship Id="rId62" Type="http://schemas.openxmlformats.org/officeDocument/2006/relationships/customXml" Target="../ink/ink3320.xml"/><Relationship Id="rId365" Type="http://schemas.openxmlformats.org/officeDocument/2006/relationships/image" Target="../media/image3206.png"/><Relationship Id="rId225" Type="http://schemas.openxmlformats.org/officeDocument/2006/relationships/image" Target="../media/image3136.png"/><Relationship Id="rId267" Type="http://schemas.openxmlformats.org/officeDocument/2006/relationships/image" Target="../media/image3157.png"/><Relationship Id="rId432" Type="http://schemas.openxmlformats.org/officeDocument/2006/relationships/customXml" Target="../ink/ink3505.xml"/><Relationship Id="rId474" Type="http://schemas.openxmlformats.org/officeDocument/2006/relationships/customXml" Target="../ink/ink3526.xml"/><Relationship Id="rId127" Type="http://schemas.openxmlformats.org/officeDocument/2006/relationships/image" Target="../media/image3087.png"/><Relationship Id="rId31" Type="http://schemas.openxmlformats.org/officeDocument/2006/relationships/image" Target="../media/image3039.png"/><Relationship Id="rId73" Type="http://schemas.openxmlformats.org/officeDocument/2006/relationships/image" Target="../media/image3060.png"/><Relationship Id="rId169" Type="http://schemas.openxmlformats.org/officeDocument/2006/relationships/image" Target="../media/image3108.png"/><Relationship Id="rId334" Type="http://schemas.openxmlformats.org/officeDocument/2006/relationships/customXml" Target="../ink/ink3456.xml"/><Relationship Id="rId376" Type="http://schemas.openxmlformats.org/officeDocument/2006/relationships/customXml" Target="../ink/ink3477.xml"/><Relationship Id="rId541" Type="http://schemas.openxmlformats.org/officeDocument/2006/relationships/image" Target="../media/image3294.png"/><Relationship Id="rId4" Type="http://schemas.openxmlformats.org/officeDocument/2006/relationships/customXml" Target="../ink/ink3291.xml"/><Relationship Id="rId180" Type="http://schemas.openxmlformats.org/officeDocument/2006/relationships/customXml" Target="../ink/ink3379.xml"/><Relationship Id="rId236" Type="http://schemas.openxmlformats.org/officeDocument/2006/relationships/customXml" Target="../ink/ink3407.xml"/><Relationship Id="rId278" Type="http://schemas.openxmlformats.org/officeDocument/2006/relationships/customXml" Target="../ink/ink3428.xml"/><Relationship Id="rId401" Type="http://schemas.openxmlformats.org/officeDocument/2006/relationships/image" Target="../media/image3224.png"/><Relationship Id="rId443" Type="http://schemas.openxmlformats.org/officeDocument/2006/relationships/image" Target="../media/image3245.png"/><Relationship Id="rId303" Type="http://schemas.openxmlformats.org/officeDocument/2006/relationships/image" Target="../media/image3175.png"/><Relationship Id="rId485" Type="http://schemas.openxmlformats.org/officeDocument/2006/relationships/image" Target="../media/image3266.png"/><Relationship Id="rId42" Type="http://schemas.openxmlformats.org/officeDocument/2006/relationships/customXml" Target="../ink/ink3310.xml"/><Relationship Id="rId84" Type="http://schemas.openxmlformats.org/officeDocument/2006/relationships/customXml" Target="../ink/ink3331.xml"/><Relationship Id="rId138" Type="http://schemas.openxmlformats.org/officeDocument/2006/relationships/customXml" Target="../ink/ink3358.xml"/><Relationship Id="rId345" Type="http://schemas.openxmlformats.org/officeDocument/2006/relationships/image" Target="../media/image3196.png"/><Relationship Id="rId387" Type="http://schemas.openxmlformats.org/officeDocument/2006/relationships/image" Target="../media/image3217.png"/><Relationship Id="rId510" Type="http://schemas.openxmlformats.org/officeDocument/2006/relationships/customXml" Target="../ink/ink3544.xml"/><Relationship Id="rId552" Type="http://schemas.openxmlformats.org/officeDocument/2006/relationships/customXml" Target="../ink/ink3565.xml"/><Relationship Id="rId191" Type="http://schemas.openxmlformats.org/officeDocument/2006/relationships/image" Target="../media/image3119.png"/><Relationship Id="rId205" Type="http://schemas.openxmlformats.org/officeDocument/2006/relationships/image" Target="../media/image3126.png"/><Relationship Id="rId247" Type="http://schemas.openxmlformats.org/officeDocument/2006/relationships/image" Target="../media/image3147.png"/><Relationship Id="rId412" Type="http://schemas.openxmlformats.org/officeDocument/2006/relationships/customXml" Target="../ink/ink3495.xml"/><Relationship Id="rId107" Type="http://schemas.openxmlformats.org/officeDocument/2006/relationships/image" Target="../media/image3077.png"/><Relationship Id="rId289" Type="http://schemas.openxmlformats.org/officeDocument/2006/relationships/image" Target="../media/image3168.png"/><Relationship Id="rId454" Type="http://schemas.openxmlformats.org/officeDocument/2006/relationships/customXml" Target="../ink/ink3516.xml"/><Relationship Id="rId496" Type="http://schemas.openxmlformats.org/officeDocument/2006/relationships/customXml" Target="../ink/ink3537.xml"/><Relationship Id="rId11" Type="http://schemas.openxmlformats.org/officeDocument/2006/relationships/image" Target="../media/image3029.png"/><Relationship Id="rId53" Type="http://schemas.openxmlformats.org/officeDocument/2006/relationships/image" Target="../media/image3050.png"/><Relationship Id="rId149" Type="http://schemas.openxmlformats.org/officeDocument/2006/relationships/image" Target="../media/image3098.png"/><Relationship Id="rId314" Type="http://schemas.openxmlformats.org/officeDocument/2006/relationships/customXml" Target="../ink/ink3446.xml"/><Relationship Id="rId356" Type="http://schemas.openxmlformats.org/officeDocument/2006/relationships/customXml" Target="../ink/ink3467.xml"/><Relationship Id="rId398" Type="http://schemas.openxmlformats.org/officeDocument/2006/relationships/customXml" Target="../ink/ink3488.xml"/><Relationship Id="rId521" Type="http://schemas.openxmlformats.org/officeDocument/2006/relationships/image" Target="../media/image3284.png"/><Relationship Id="rId563" Type="http://schemas.openxmlformats.org/officeDocument/2006/relationships/image" Target="../media/image3305.png"/><Relationship Id="rId95" Type="http://schemas.openxmlformats.org/officeDocument/2006/relationships/image" Target="../media/image3071.png"/><Relationship Id="rId160" Type="http://schemas.openxmlformats.org/officeDocument/2006/relationships/customXml" Target="../ink/ink3369.xml"/><Relationship Id="rId216" Type="http://schemas.openxmlformats.org/officeDocument/2006/relationships/customXml" Target="../ink/ink3397.xml"/><Relationship Id="rId423" Type="http://schemas.openxmlformats.org/officeDocument/2006/relationships/image" Target="../media/image3235.png"/><Relationship Id="rId258" Type="http://schemas.openxmlformats.org/officeDocument/2006/relationships/customXml" Target="../ink/ink3418.xml"/><Relationship Id="rId465" Type="http://schemas.openxmlformats.org/officeDocument/2006/relationships/image" Target="../media/image3256.png"/><Relationship Id="rId22" Type="http://schemas.openxmlformats.org/officeDocument/2006/relationships/customXml" Target="../ink/ink3300.xml"/><Relationship Id="rId64" Type="http://schemas.openxmlformats.org/officeDocument/2006/relationships/customXml" Target="../ink/ink3321.xml"/><Relationship Id="rId118" Type="http://schemas.openxmlformats.org/officeDocument/2006/relationships/customXml" Target="../ink/ink3348.xml"/><Relationship Id="rId325" Type="http://schemas.openxmlformats.org/officeDocument/2006/relationships/image" Target="../media/image3186.png"/><Relationship Id="rId367" Type="http://schemas.openxmlformats.org/officeDocument/2006/relationships/image" Target="../media/image3207.png"/><Relationship Id="rId532" Type="http://schemas.openxmlformats.org/officeDocument/2006/relationships/customXml" Target="../ink/ink3555.xml"/><Relationship Id="rId171" Type="http://schemas.openxmlformats.org/officeDocument/2006/relationships/image" Target="../media/image3109.png"/><Relationship Id="rId227" Type="http://schemas.openxmlformats.org/officeDocument/2006/relationships/image" Target="../media/image3137.png"/><Relationship Id="rId269" Type="http://schemas.openxmlformats.org/officeDocument/2006/relationships/image" Target="../media/image3158.png"/><Relationship Id="rId434" Type="http://schemas.openxmlformats.org/officeDocument/2006/relationships/customXml" Target="../ink/ink3506.xml"/><Relationship Id="rId476" Type="http://schemas.openxmlformats.org/officeDocument/2006/relationships/customXml" Target="../ink/ink3527.xml"/><Relationship Id="rId33" Type="http://schemas.openxmlformats.org/officeDocument/2006/relationships/image" Target="../media/image3040.png"/><Relationship Id="rId129" Type="http://schemas.openxmlformats.org/officeDocument/2006/relationships/image" Target="../media/image3088.png"/><Relationship Id="rId280" Type="http://schemas.openxmlformats.org/officeDocument/2006/relationships/customXml" Target="../ink/ink3429.xml"/><Relationship Id="rId336" Type="http://schemas.openxmlformats.org/officeDocument/2006/relationships/customXml" Target="../ink/ink3457.xml"/><Relationship Id="rId501" Type="http://schemas.openxmlformats.org/officeDocument/2006/relationships/image" Target="../media/image3274.png"/><Relationship Id="rId543" Type="http://schemas.openxmlformats.org/officeDocument/2006/relationships/image" Target="../media/image3295.png"/><Relationship Id="rId75" Type="http://schemas.openxmlformats.org/officeDocument/2006/relationships/image" Target="../media/image3061.png"/><Relationship Id="rId140" Type="http://schemas.openxmlformats.org/officeDocument/2006/relationships/customXml" Target="../ink/ink3359.xml"/><Relationship Id="rId182" Type="http://schemas.openxmlformats.org/officeDocument/2006/relationships/customXml" Target="../ink/ink3380.xml"/><Relationship Id="rId378" Type="http://schemas.openxmlformats.org/officeDocument/2006/relationships/customXml" Target="../ink/ink3478.xml"/><Relationship Id="rId403" Type="http://schemas.openxmlformats.org/officeDocument/2006/relationships/image" Target="../media/image3225.png"/><Relationship Id="rId6" Type="http://schemas.openxmlformats.org/officeDocument/2006/relationships/customXml" Target="../ink/ink3292.xml"/><Relationship Id="rId238" Type="http://schemas.openxmlformats.org/officeDocument/2006/relationships/customXml" Target="../ink/ink3408.xml"/><Relationship Id="rId445" Type="http://schemas.openxmlformats.org/officeDocument/2006/relationships/image" Target="../media/image3246.png"/><Relationship Id="rId487" Type="http://schemas.openxmlformats.org/officeDocument/2006/relationships/image" Target="../media/image3267.png"/><Relationship Id="rId291" Type="http://schemas.openxmlformats.org/officeDocument/2006/relationships/image" Target="../media/image3169.png"/><Relationship Id="rId305" Type="http://schemas.openxmlformats.org/officeDocument/2006/relationships/image" Target="../media/image3176.png"/><Relationship Id="rId347" Type="http://schemas.openxmlformats.org/officeDocument/2006/relationships/image" Target="../media/image3197.png"/><Relationship Id="rId512" Type="http://schemas.openxmlformats.org/officeDocument/2006/relationships/customXml" Target="../ink/ink3545.xml"/><Relationship Id="rId44" Type="http://schemas.openxmlformats.org/officeDocument/2006/relationships/customXml" Target="../ink/ink3311.xml"/><Relationship Id="rId86" Type="http://schemas.openxmlformats.org/officeDocument/2006/relationships/customXml" Target="../ink/ink3332.xml"/><Relationship Id="rId151" Type="http://schemas.openxmlformats.org/officeDocument/2006/relationships/image" Target="../media/image3099.png"/><Relationship Id="rId389" Type="http://schemas.openxmlformats.org/officeDocument/2006/relationships/image" Target="../media/image3218.png"/><Relationship Id="rId554" Type="http://schemas.openxmlformats.org/officeDocument/2006/relationships/customXml" Target="../ink/ink3566.xml"/><Relationship Id="rId193" Type="http://schemas.openxmlformats.org/officeDocument/2006/relationships/image" Target="../media/image3120.png"/><Relationship Id="rId207" Type="http://schemas.openxmlformats.org/officeDocument/2006/relationships/image" Target="../media/image3127.png"/><Relationship Id="rId249" Type="http://schemas.openxmlformats.org/officeDocument/2006/relationships/image" Target="../media/image3148.png"/><Relationship Id="rId414" Type="http://schemas.openxmlformats.org/officeDocument/2006/relationships/customXml" Target="../ink/ink3496.xml"/><Relationship Id="rId456" Type="http://schemas.openxmlformats.org/officeDocument/2006/relationships/customXml" Target="../ink/ink3517.xml"/><Relationship Id="rId498" Type="http://schemas.openxmlformats.org/officeDocument/2006/relationships/customXml" Target="../ink/ink3538.xml"/><Relationship Id="rId13" Type="http://schemas.openxmlformats.org/officeDocument/2006/relationships/image" Target="../media/image3030.png"/><Relationship Id="rId109" Type="http://schemas.openxmlformats.org/officeDocument/2006/relationships/image" Target="../media/image3078.png"/><Relationship Id="rId260" Type="http://schemas.openxmlformats.org/officeDocument/2006/relationships/customXml" Target="../ink/ink3419.xml"/><Relationship Id="rId316" Type="http://schemas.openxmlformats.org/officeDocument/2006/relationships/customXml" Target="../ink/ink3447.xml"/><Relationship Id="rId523" Type="http://schemas.openxmlformats.org/officeDocument/2006/relationships/image" Target="../media/image3285.png"/><Relationship Id="rId55" Type="http://schemas.openxmlformats.org/officeDocument/2006/relationships/image" Target="../media/image3051.png"/><Relationship Id="rId97" Type="http://schemas.openxmlformats.org/officeDocument/2006/relationships/image" Target="../media/image3072.png"/><Relationship Id="rId120" Type="http://schemas.openxmlformats.org/officeDocument/2006/relationships/customXml" Target="../ink/ink3349.xml"/><Relationship Id="rId358" Type="http://schemas.openxmlformats.org/officeDocument/2006/relationships/customXml" Target="../ink/ink3468.xml"/><Relationship Id="rId565" Type="http://schemas.openxmlformats.org/officeDocument/2006/relationships/image" Target="../media/image3306.png"/><Relationship Id="rId162" Type="http://schemas.openxmlformats.org/officeDocument/2006/relationships/customXml" Target="../ink/ink3370.xml"/><Relationship Id="rId218" Type="http://schemas.openxmlformats.org/officeDocument/2006/relationships/customXml" Target="../ink/ink3398.xml"/><Relationship Id="rId425" Type="http://schemas.openxmlformats.org/officeDocument/2006/relationships/image" Target="../media/image3236.png"/><Relationship Id="rId467" Type="http://schemas.openxmlformats.org/officeDocument/2006/relationships/image" Target="../media/image3257.png"/><Relationship Id="rId271" Type="http://schemas.openxmlformats.org/officeDocument/2006/relationships/image" Target="../media/image3159.png"/><Relationship Id="rId24" Type="http://schemas.openxmlformats.org/officeDocument/2006/relationships/customXml" Target="../ink/ink3301.xml"/><Relationship Id="rId66" Type="http://schemas.openxmlformats.org/officeDocument/2006/relationships/customXml" Target="../ink/ink3322.xml"/><Relationship Id="rId131" Type="http://schemas.openxmlformats.org/officeDocument/2006/relationships/image" Target="../media/image3089.png"/><Relationship Id="rId327" Type="http://schemas.openxmlformats.org/officeDocument/2006/relationships/image" Target="../media/image3187.png"/><Relationship Id="rId369" Type="http://schemas.openxmlformats.org/officeDocument/2006/relationships/image" Target="../media/image3208.png"/><Relationship Id="rId534" Type="http://schemas.openxmlformats.org/officeDocument/2006/relationships/customXml" Target="../ink/ink3556.xml"/><Relationship Id="rId173" Type="http://schemas.openxmlformats.org/officeDocument/2006/relationships/image" Target="../media/image3110.png"/><Relationship Id="rId229" Type="http://schemas.openxmlformats.org/officeDocument/2006/relationships/image" Target="../media/image3138.png"/><Relationship Id="rId380" Type="http://schemas.openxmlformats.org/officeDocument/2006/relationships/customXml" Target="../ink/ink3479.xml"/><Relationship Id="rId436" Type="http://schemas.openxmlformats.org/officeDocument/2006/relationships/customXml" Target="../ink/ink3507.xml"/><Relationship Id="rId240" Type="http://schemas.openxmlformats.org/officeDocument/2006/relationships/customXml" Target="../ink/ink3409.xml"/><Relationship Id="rId478" Type="http://schemas.openxmlformats.org/officeDocument/2006/relationships/customXml" Target="../ink/ink3528.xml"/><Relationship Id="rId35" Type="http://schemas.openxmlformats.org/officeDocument/2006/relationships/image" Target="../media/image3041.png"/><Relationship Id="rId77" Type="http://schemas.openxmlformats.org/officeDocument/2006/relationships/image" Target="../media/image3062.png"/><Relationship Id="rId100" Type="http://schemas.openxmlformats.org/officeDocument/2006/relationships/customXml" Target="../ink/ink3339.xml"/><Relationship Id="rId282" Type="http://schemas.openxmlformats.org/officeDocument/2006/relationships/customXml" Target="../ink/ink3430.xml"/><Relationship Id="rId338" Type="http://schemas.openxmlformats.org/officeDocument/2006/relationships/customXml" Target="../ink/ink3458.xml"/><Relationship Id="rId503" Type="http://schemas.openxmlformats.org/officeDocument/2006/relationships/image" Target="../media/image3275.png"/><Relationship Id="rId545" Type="http://schemas.openxmlformats.org/officeDocument/2006/relationships/image" Target="../media/image3296.png"/><Relationship Id="rId8" Type="http://schemas.openxmlformats.org/officeDocument/2006/relationships/customXml" Target="../ink/ink3293.xml"/><Relationship Id="rId142" Type="http://schemas.openxmlformats.org/officeDocument/2006/relationships/customXml" Target="../ink/ink3360.xml"/><Relationship Id="rId184" Type="http://schemas.openxmlformats.org/officeDocument/2006/relationships/customXml" Target="../ink/ink3381.xml"/><Relationship Id="rId391" Type="http://schemas.openxmlformats.org/officeDocument/2006/relationships/image" Target="../media/image3219.png"/><Relationship Id="rId405" Type="http://schemas.openxmlformats.org/officeDocument/2006/relationships/image" Target="../media/image3226.png"/><Relationship Id="rId447" Type="http://schemas.openxmlformats.org/officeDocument/2006/relationships/image" Target="../media/image3247.png"/><Relationship Id="rId251" Type="http://schemas.openxmlformats.org/officeDocument/2006/relationships/image" Target="../media/image3149.png"/><Relationship Id="rId489" Type="http://schemas.openxmlformats.org/officeDocument/2006/relationships/image" Target="../media/image3268.png"/><Relationship Id="rId46" Type="http://schemas.openxmlformats.org/officeDocument/2006/relationships/customXml" Target="../ink/ink3312.xml"/><Relationship Id="rId293" Type="http://schemas.openxmlformats.org/officeDocument/2006/relationships/image" Target="../media/image3170.png"/><Relationship Id="rId307" Type="http://schemas.openxmlformats.org/officeDocument/2006/relationships/image" Target="../media/image3177.png"/><Relationship Id="rId349" Type="http://schemas.openxmlformats.org/officeDocument/2006/relationships/image" Target="../media/image3198.png"/><Relationship Id="rId514" Type="http://schemas.openxmlformats.org/officeDocument/2006/relationships/customXml" Target="../ink/ink3546.xml"/><Relationship Id="rId556" Type="http://schemas.openxmlformats.org/officeDocument/2006/relationships/customXml" Target="../ink/ink3567.xml"/><Relationship Id="rId88" Type="http://schemas.openxmlformats.org/officeDocument/2006/relationships/customXml" Target="../ink/ink3333.xml"/><Relationship Id="rId111" Type="http://schemas.openxmlformats.org/officeDocument/2006/relationships/image" Target="../media/image3079.png"/><Relationship Id="rId153" Type="http://schemas.openxmlformats.org/officeDocument/2006/relationships/image" Target="../media/image3100.png"/><Relationship Id="rId195" Type="http://schemas.openxmlformats.org/officeDocument/2006/relationships/image" Target="../media/image3121.png"/><Relationship Id="rId209" Type="http://schemas.openxmlformats.org/officeDocument/2006/relationships/image" Target="../media/image3128.png"/><Relationship Id="rId360" Type="http://schemas.openxmlformats.org/officeDocument/2006/relationships/customXml" Target="../ink/ink3469.xml"/><Relationship Id="rId416" Type="http://schemas.openxmlformats.org/officeDocument/2006/relationships/customXml" Target="../ink/ink3497.xml"/><Relationship Id="rId220" Type="http://schemas.openxmlformats.org/officeDocument/2006/relationships/customXml" Target="../ink/ink3399.xml"/><Relationship Id="rId458" Type="http://schemas.openxmlformats.org/officeDocument/2006/relationships/customXml" Target="../ink/ink3518.xml"/><Relationship Id="rId15" Type="http://schemas.openxmlformats.org/officeDocument/2006/relationships/image" Target="../media/image3031.png"/><Relationship Id="rId57" Type="http://schemas.openxmlformats.org/officeDocument/2006/relationships/image" Target="../media/image3052.png"/><Relationship Id="rId262" Type="http://schemas.openxmlformats.org/officeDocument/2006/relationships/customXml" Target="../ink/ink3420.xml"/><Relationship Id="rId318" Type="http://schemas.openxmlformats.org/officeDocument/2006/relationships/customXml" Target="../ink/ink3448.xml"/><Relationship Id="rId525" Type="http://schemas.openxmlformats.org/officeDocument/2006/relationships/image" Target="../media/image3286.png"/><Relationship Id="rId99" Type="http://schemas.openxmlformats.org/officeDocument/2006/relationships/image" Target="../media/image3073.png"/><Relationship Id="rId122" Type="http://schemas.openxmlformats.org/officeDocument/2006/relationships/customXml" Target="../ink/ink3350.xml"/><Relationship Id="rId164" Type="http://schemas.openxmlformats.org/officeDocument/2006/relationships/customXml" Target="../ink/ink3371.xml"/><Relationship Id="rId371" Type="http://schemas.openxmlformats.org/officeDocument/2006/relationships/image" Target="../media/image3209.png"/><Relationship Id="rId427" Type="http://schemas.openxmlformats.org/officeDocument/2006/relationships/image" Target="../media/image3237.png"/><Relationship Id="rId469" Type="http://schemas.openxmlformats.org/officeDocument/2006/relationships/image" Target="../media/image3258.png"/><Relationship Id="rId26" Type="http://schemas.openxmlformats.org/officeDocument/2006/relationships/customXml" Target="../ink/ink3302.xml"/><Relationship Id="rId231" Type="http://schemas.openxmlformats.org/officeDocument/2006/relationships/image" Target="../media/image3139.png"/><Relationship Id="rId273" Type="http://schemas.openxmlformats.org/officeDocument/2006/relationships/image" Target="../media/image3160.png"/><Relationship Id="rId329" Type="http://schemas.openxmlformats.org/officeDocument/2006/relationships/image" Target="../media/image3188.png"/><Relationship Id="rId480" Type="http://schemas.openxmlformats.org/officeDocument/2006/relationships/customXml" Target="../ink/ink3529.xml"/><Relationship Id="rId536" Type="http://schemas.openxmlformats.org/officeDocument/2006/relationships/customXml" Target="../ink/ink3557.xml"/><Relationship Id="rId68" Type="http://schemas.openxmlformats.org/officeDocument/2006/relationships/customXml" Target="../ink/ink3323.xml"/><Relationship Id="rId133" Type="http://schemas.openxmlformats.org/officeDocument/2006/relationships/image" Target="../media/image3090.png"/><Relationship Id="rId175" Type="http://schemas.openxmlformats.org/officeDocument/2006/relationships/image" Target="../media/image3111.png"/><Relationship Id="rId340" Type="http://schemas.openxmlformats.org/officeDocument/2006/relationships/customXml" Target="../ink/ink3459.xml"/><Relationship Id="rId200" Type="http://schemas.openxmlformats.org/officeDocument/2006/relationships/customXml" Target="../ink/ink3389.xml"/><Relationship Id="rId382" Type="http://schemas.openxmlformats.org/officeDocument/2006/relationships/customXml" Target="../ink/ink3480.xml"/><Relationship Id="rId438" Type="http://schemas.openxmlformats.org/officeDocument/2006/relationships/customXml" Target="../ink/ink3508.xml"/><Relationship Id="rId242" Type="http://schemas.openxmlformats.org/officeDocument/2006/relationships/customXml" Target="../ink/ink3410.xml"/><Relationship Id="rId284" Type="http://schemas.openxmlformats.org/officeDocument/2006/relationships/customXml" Target="../ink/ink3431.xml"/><Relationship Id="rId491" Type="http://schemas.openxmlformats.org/officeDocument/2006/relationships/image" Target="../media/image3269.png"/><Relationship Id="rId505" Type="http://schemas.openxmlformats.org/officeDocument/2006/relationships/image" Target="../media/image3276.png"/><Relationship Id="rId37" Type="http://schemas.openxmlformats.org/officeDocument/2006/relationships/image" Target="../media/image3042.png"/><Relationship Id="rId79" Type="http://schemas.openxmlformats.org/officeDocument/2006/relationships/image" Target="../media/image3063.png"/><Relationship Id="rId102" Type="http://schemas.openxmlformats.org/officeDocument/2006/relationships/customXml" Target="../ink/ink3340.xml"/><Relationship Id="rId144" Type="http://schemas.openxmlformats.org/officeDocument/2006/relationships/customXml" Target="../ink/ink3361.xml"/><Relationship Id="rId547" Type="http://schemas.openxmlformats.org/officeDocument/2006/relationships/image" Target="../media/image3297.png"/><Relationship Id="rId90" Type="http://schemas.openxmlformats.org/officeDocument/2006/relationships/customXml" Target="../ink/ink3334.xml"/><Relationship Id="rId186" Type="http://schemas.openxmlformats.org/officeDocument/2006/relationships/customXml" Target="../ink/ink3382.xml"/><Relationship Id="rId351" Type="http://schemas.openxmlformats.org/officeDocument/2006/relationships/image" Target="../media/image3199.png"/><Relationship Id="rId393" Type="http://schemas.openxmlformats.org/officeDocument/2006/relationships/image" Target="../media/image3220.png"/><Relationship Id="rId407" Type="http://schemas.openxmlformats.org/officeDocument/2006/relationships/image" Target="../media/image3227.png"/><Relationship Id="rId449" Type="http://schemas.openxmlformats.org/officeDocument/2006/relationships/image" Target="../media/image3248.png"/><Relationship Id="rId211" Type="http://schemas.openxmlformats.org/officeDocument/2006/relationships/image" Target="../media/image3129.png"/><Relationship Id="rId253" Type="http://schemas.openxmlformats.org/officeDocument/2006/relationships/image" Target="../media/image3150.png"/><Relationship Id="rId295" Type="http://schemas.openxmlformats.org/officeDocument/2006/relationships/image" Target="../media/image3171.png"/><Relationship Id="rId309" Type="http://schemas.openxmlformats.org/officeDocument/2006/relationships/image" Target="../media/image3178.png"/><Relationship Id="rId460" Type="http://schemas.openxmlformats.org/officeDocument/2006/relationships/customXml" Target="../ink/ink3519.xml"/><Relationship Id="rId516" Type="http://schemas.openxmlformats.org/officeDocument/2006/relationships/customXml" Target="../ink/ink3547.xml"/><Relationship Id="rId48" Type="http://schemas.openxmlformats.org/officeDocument/2006/relationships/customXml" Target="../ink/ink3313.xml"/><Relationship Id="rId113" Type="http://schemas.openxmlformats.org/officeDocument/2006/relationships/image" Target="../media/image3080.png"/><Relationship Id="rId320" Type="http://schemas.openxmlformats.org/officeDocument/2006/relationships/customXml" Target="../ink/ink3449.xml"/><Relationship Id="rId558" Type="http://schemas.openxmlformats.org/officeDocument/2006/relationships/customXml" Target="../ink/ink3568.xml"/><Relationship Id="rId155" Type="http://schemas.openxmlformats.org/officeDocument/2006/relationships/image" Target="../media/image3101.png"/><Relationship Id="rId197" Type="http://schemas.openxmlformats.org/officeDocument/2006/relationships/image" Target="../media/image3122.png"/><Relationship Id="rId362" Type="http://schemas.openxmlformats.org/officeDocument/2006/relationships/customXml" Target="../ink/ink3470.xml"/><Relationship Id="rId418" Type="http://schemas.openxmlformats.org/officeDocument/2006/relationships/customXml" Target="../ink/ink3498.xml"/><Relationship Id="rId222" Type="http://schemas.openxmlformats.org/officeDocument/2006/relationships/customXml" Target="../ink/ink3400.xml"/><Relationship Id="rId264" Type="http://schemas.openxmlformats.org/officeDocument/2006/relationships/customXml" Target="../ink/ink3421.xml"/><Relationship Id="rId471" Type="http://schemas.openxmlformats.org/officeDocument/2006/relationships/image" Target="../media/image3259.png"/><Relationship Id="rId17" Type="http://schemas.openxmlformats.org/officeDocument/2006/relationships/image" Target="../media/image3032.png"/><Relationship Id="rId59" Type="http://schemas.openxmlformats.org/officeDocument/2006/relationships/image" Target="../media/image3053.png"/><Relationship Id="rId124" Type="http://schemas.openxmlformats.org/officeDocument/2006/relationships/customXml" Target="../ink/ink3351.xml"/><Relationship Id="rId527" Type="http://schemas.openxmlformats.org/officeDocument/2006/relationships/image" Target="../media/image3287.png"/><Relationship Id="rId70" Type="http://schemas.openxmlformats.org/officeDocument/2006/relationships/customXml" Target="../ink/ink3324.xml"/><Relationship Id="rId166" Type="http://schemas.openxmlformats.org/officeDocument/2006/relationships/customXml" Target="../ink/ink3372.xml"/><Relationship Id="rId331" Type="http://schemas.openxmlformats.org/officeDocument/2006/relationships/image" Target="../media/image3189.png"/><Relationship Id="rId373" Type="http://schemas.openxmlformats.org/officeDocument/2006/relationships/image" Target="../media/image3210.png"/><Relationship Id="rId429" Type="http://schemas.openxmlformats.org/officeDocument/2006/relationships/image" Target="../media/image3238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3140.png"/><Relationship Id="rId440" Type="http://schemas.openxmlformats.org/officeDocument/2006/relationships/customXml" Target="../ink/ink3509.xml"/><Relationship Id="rId28" Type="http://schemas.openxmlformats.org/officeDocument/2006/relationships/customXml" Target="../ink/ink3303.xml"/><Relationship Id="rId275" Type="http://schemas.openxmlformats.org/officeDocument/2006/relationships/image" Target="../media/image3161.png"/><Relationship Id="rId300" Type="http://schemas.openxmlformats.org/officeDocument/2006/relationships/customXml" Target="../ink/ink3439.xml"/><Relationship Id="rId482" Type="http://schemas.openxmlformats.org/officeDocument/2006/relationships/customXml" Target="../ink/ink3530.xml"/><Relationship Id="rId538" Type="http://schemas.openxmlformats.org/officeDocument/2006/relationships/customXml" Target="../ink/ink3558.xml"/><Relationship Id="rId81" Type="http://schemas.openxmlformats.org/officeDocument/2006/relationships/image" Target="../media/image3064.png"/><Relationship Id="rId135" Type="http://schemas.openxmlformats.org/officeDocument/2006/relationships/image" Target="../media/image3091.png"/><Relationship Id="rId177" Type="http://schemas.openxmlformats.org/officeDocument/2006/relationships/image" Target="../media/image3112.png"/><Relationship Id="rId342" Type="http://schemas.openxmlformats.org/officeDocument/2006/relationships/customXml" Target="../ink/ink3460.xml"/><Relationship Id="rId384" Type="http://schemas.openxmlformats.org/officeDocument/2006/relationships/customXml" Target="../ink/ink3481.xml"/><Relationship Id="rId202" Type="http://schemas.openxmlformats.org/officeDocument/2006/relationships/customXml" Target="../ink/ink3390.xml"/><Relationship Id="rId244" Type="http://schemas.openxmlformats.org/officeDocument/2006/relationships/customXml" Target="../ink/ink3411.xml"/><Relationship Id="rId39" Type="http://schemas.openxmlformats.org/officeDocument/2006/relationships/image" Target="../media/image3043.png"/><Relationship Id="rId286" Type="http://schemas.openxmlformats.org/officeDocument/2006/relationships/customXml" Target="../ink/ink3432.xml"/><Relationship Id="rId451" Type="http://schemas.openxmlformats.org/officeDocument/2006/relationships/image" Target="../media/image3249.png"/><Relationship Id="rId493" Type="http://schemas.openxmlformats.org/officeDocument/2006/relationships/image" Target="../media/image3270.png"/><Relationship Id="rId507" Type="http://schemas.openxmlformats.org/officeDocument/2006/relationships/image" Target="../media/image3277.png"/><Relationship Id="rId549" Type="http://schemas.openxmlformats.org/officeDocument/2006/relationships/image" Target="../media/image3298.png"/><Relationship Id="rId50" Type="http://schemas.openxmlformats.org/officeDocument/2006/relationships/customXml" Target="../ink/ink3314.xml"/><Relationship Id="rId104" Type="http://schemas.openxmlformats.org/officeDocument/2006/relationships/customXml" Target="../ink/ink3341.xml"/><Relationship Id="rId146" Type="http://schemas.openxmlformats.org/officeDocument/2006/relationships/customXml" Target="../ink/ink3362.xml"/><Relationship Id="rId188" Type="http://schemas.openxmlformats.org/officeDocument/2006/relationships/customXml" Target="../ink/ink3383.xml"/><Relationship Id="rId311" Type="http://schemas.openxmlformats.org/officeDocument/2006/relationships/image" Target="../media/image3179.png"/><Relationship Id="rId353" Type="http://schemas.openxmlformats.org/officeDocument/2006/relationships/image" Target="../media/image3200.png"/><Relationship Id="rId395" Type="http://schemas.openxmlformats.org/officeDocument/2006/relationships/image" Target="../media/image3221.png"/><Relationship Id="rId409" Type="http://schemas.openxmlformats.org/officeDocument/2006/relationships/image" Target="../media/image3228.png"/><Relationship Id="rId560" Type="http://schemas.openxmlformats.org/officeDocument/2006/relationships/customXml" Target="../ink/ink3569.xml"/><Relationship Id="rId92" Type="http://schemas.openxmlformats.org/officeDocument/2006/relationships/customXml" Target="../ink/ink3335.xml"/><Relationship Id="rId213" Type="http://schemas.openxmlformats.org/officeDocument/2006/relationships/image" Target="../media/image3130.png"/><Relationship Id="rId420" Type="http://schemas.openxmlformats.org/officeDocument/2006/relationships/customXml" Target="../ink/ink3499.xml"/><Relationship Id="rId255" Type="http://schemas.openxmlformats.org/officeDocument/2006/relationships/image" Target="../media/image3151.png"/><Relationship Id="rId297" Type="http://schemas.openxmlformats.org/officeDocument/2006/relationships/image" Target="../media/image3172.png"/><Relationship Id="rId462" Type="http://schemas.openxmlformats.org/officeDocument/2006/relationships/customXml" Target="../ink/ink3520.xml"/><Relationship Id="rId518" Type="http://schemas.openxmlformats.org/officeDocument/2006/relationships/customXml" Target="../ink/ink3548.xml"/><Relationship Id="rId115" Type="http://schemas.openxmlformats.org/officeDocument/2006/relationships/image" Target="../media/image3081.png"/><Relationship Id="rId157" Type="http://schemas.openxmlformats.org/officeDocument/2006/relationships/image" Target="../media/image3102.png"/><Relationship Id="rId322" Type="http://schemas.openxmlformats.org/officeDocument/2006/relationships/customXml" Target="../ink/ink3450.xml"/><Relationship Id="rId364" Type="http://schemas.openxmlformats.org/officeDocument/2006/relationships/customXml" Target="../ink/ink3471.xml"/><Relationship Id="rId61" Type="http://schemas.openxmlformats.org/officeDocument/2006/relationships/image" Target="../media/image3054.png"/><Relationship Id="rId199" Type="http://schemas.openxmlformats.org/officeDocument/2006/relationships/image" Target="../media/image3123.png"/><Relationship Id="rId19" Type="http://schemas.openxmlformats.org/officeDocument/2006/relationships/image" Target="../media/image3033.png"/><Relationship Id="rId224" Type="http://schemas.openxmlformats.org/officeDocument/2006/relationships/customXml" Target="../ink/ink3401.xml"/><Relationship Id="rId266" Type="http://schemas.openxmlformats.org/officeDocument/2006/relationships/customXml" Target="../ink/ink3422.xml"/><Relationship Id="rId431" Type="http://schemas.openxmlformats.org/officeDocument/2006/relationships/image" Target="../media/image3239.png"/><Relationship Id="rId473" Type="http://schemas.openxmlformats.org/officeDocument/2006/relationships/image" Target="../media/image3260.png"/><Relationship Id="rId529" Type="http://schemas.openxmlformats.org/officeDocument/2006/relationships/image" Target="../media/image3288.png"/><Relationship Id="rId30" Type="http://schemas.openxmlformats.org/officeDocument/2006/relationships/customXml" Target="../ink/ink3304.xml"/><Relationship Id="rId126" Type="http://schemas.openxmlformats.org/officeDocument/2006/relationships/customXml" Target="../ink/ink3352.xml"/><Relationship Id="rId168" Type="http://schemas.openxmlformats.org/officeDocument/2006/relationships/customXml" Target="../ink/ink3373.xml"/><Relationship Id="rId333" Type="http://schemas.openxmlformats.org/officeDocument/2006/relationships/image" Target="../media/image3190.png"/><Relationship Id="rId540" Type="http://schemas.openxmlformats.org/officeDocument/2006/relationships/customXml" Target="../ink/ink3559.xml"/><Relationship Id="rId72" Type="http://schemas.openxmlformats.org/officeDocument/2006/relationships/customXml" Target="../ink/ink3325.xml"/><Relationship Id="rId375" Type="http://schemas.openxmlformats.org/officeDocument/2006/relationships/image" Target="../media/image3211.png"/><Relationship Id="rId3" Type="http://schemas.openxmlformats.org/officeDocument/2006/relationships/image" Target="../media/image3025.png"/><Relationship Id="rId235" Type="http://schemas.openxmlformats.org/officeDocument/2006/relationships/image" Target="../media/image3141.png"/><Relationship Id="rId277" Type="http://schemas.openxmlformats.org/officeDocument/2006/relationships/image" Target="../media/image3162.png"/><Relationship Id="rId400" Type="http://schemas.openxmlformats.org/officeDocument/2006/relationships/customXml" Target="../ink/ink3489.xml"/><Relationship Id="rId442" Type="http://schemas.openxmlformats.org/officeDocument/2006/relationships/customXml" Target="../ink/ink3510.xml"/><Relationship Id="rId484" Type="http://schemas.openxmlformats.org/officeDocument/2006/relationships/customXml" Target="../ink/ink3531.xml"/><Relationship Id="rId137" Type="http://schemas.openxmlformats.org/officeDocument/2006/relationships/image" Target="../media/image3092.png"/><Relationship Id="rId302" Type="http://schemas.openxmlformats.org/officeDocument/2006/relationships/customXml" Target="../ink/ink3440.xml"/><Relationship Id="rId344" Type="http://schemas.openxmlformats.org/officeDocument/2006/relationships/customXml" Target="../ink/ink3461.xml"/><Relationship Id="rId41" Type="http://schemas.openxmlformats.org/officeDocument/2006/relationships/image" Target="../media/image3044.png"/><Relationship Id="rId83" Type="http://schemas.openxmlformats.org/officeDocument/2006/relationships/image" Target="../media/image3065.png"/><Relationship Id="rId179" Type="http://schemas.openxmlformats.org/officeDocument/2006/relationships/image" Target="../media/image3113.png"/><Relationship Id="rId386" Type="http://schemas.openxmlformats.org/officeDocument/2006/relationships/customXml" Target="../ink/ink3482.xml"/><Relationship Id="rId551" Type="http://schemas.openxmlformats.org/officeDocument/2006/relationships/image" Target="../media/image3299.png"/><Relationship Id="rId190" Type="http://schemas.openxmlformats.org/officeDocument/2006/relationships/customXml" Target="../ink/ink3384.xml"/><Relationship Id="rId204" Type="http://schemas.openxmlformats.org/officeDocument/2006/relationships/customXml" Target="../ink/ink3391.xml"/><Relationship Id="rId246" Type="http://schemas.openxmlformats.org/officeDocument/2006/relationships/customXml" Target="../ink/ink3412.xml"/><Relationship Id="rId288" Type="http://schemas.openxmlformats.org/officeDocument/2006/relationships/customXml" Target="../ink/ink3433.xml"/><Relationship Id="rId411" Type="http://schemas.openxmlformats.org/officeDocument/2006/relationships/image" Target="../media/image3229.png"/><Relationship Id="rId453" Type="http://schemas.openxmlformats.org/officeDocument/2006/relationships/image" Target="../media/image3250.png"/><Relationship Id="rId509" Type="http://schemas.openxmlformats.org/officeDocument/2006/relationships/image" Target="../media/image3278.png"/><Relationship Id="rId106" Type="http://schemas.openxmlformats.org/officeDocument/2006/relationships/customXml" Target="../ink/ink3342.xml"/><Relationship Id="rId313" Type="http://schemas.openxmlformats.org/officeDocument/2006/relationships/image" Target="../media/image3180.png"/><Relationship Id="rId495" Type="http://schemas.openxmlformats.org/officeDocument/2006/relationships/image" Target="../media/image3271.png"/><Relationship Id="rId10" Type="http://schemas.openxmlformats.org/officeDocument/2006/relationships/customXml" Target="../ink/ink3294.xml"/><Relationship Id="rId52" Type="http://schemas.openxmlformats.org/officeDocument/2006/relationships/customXml" Target="../ink/ink3315.xml"/><Relationship Id="rId94" Type="http://schemas.openxmlformats.org/officeDocument/2006/relationships/customXml" Target="../ink/ink3336.xml"/><Relationship Id="rId148" Type="http://schemas.openxmlformats.org/officeDocument/2006/relationships/customXml" Target="../ink/ink3363.xml"/><Relationship Id="rId355" Type="http://schemas.openxmlformats.org/officeDocument/2006/relationships/image" Target="../media/image3201.png"/><Relationship Id="rId397" Type="http://schemas.openxmlformats.org/officeDocument/2006/relationships/image" Target="../media/image3222.png"/><Relationship Id="rId520" Type="http://schemas.openxmlformats.org/officeDocument/2006/relationships/customXml" Target="../ink/ink3549.xml"/><Relationship Id="rId562" Type="http://schemas.openxmlformats.org/officeDocument/2006/relationships/customXml" Target="../ink/ink3570.xml"/><Relationship Id="rId215" Type="http://schemas.openxmlformats.org/officeDocument/2006/relationships/image" Target="../media/image3131.png"/><Relationship Id="rId257" Type="http://schemas.openxmlformats.org/officeDocument/2006/relationships/image" Target="../media/image3152.png"/><Relationship Id="rId422" Type="http://schemas.openxmlformats.org/officeDocument/2006/relationships/customXml" Target="../ink/ink3500.xml"/><Relationship Id="rId464" Type="http://schemas.openxmlformats.org/officeDocument/2006/relationships/customXml" Target="../ink/ink3521.xml"/><Relationship Id="rId299" Type="http://schemas.openxmlformats.org/officeDocument/2006/relationships/image" Target="../media/image3173.png"/><Relationship Id="rId63" Type="http://schemas.openxmlformats.org/officeDocument/2006/relationships/image" Target="../media/image3055.png"/><Relationship Id="rId159" Type="http://schemas.openxmlformats.org/officeDocument/2006/relationships/image" Target="../media/image3103.png"/><Relationship Id="rId366" Type="http://schemas.openxmlformats.org/officeDocument/2006/relationships/customXml" Target="../ink/ink3472.xml"/><Relationship Id="rId226" Type="http://schemas.openxmlformats.org/officeDocument/2006/relationships/customXml" Target="../ink/ink3402.xml"/><Relationship Id="rId433" Type="http://schemas.openxmlformats.org/officeDocument/2006/relationships/image" Target="../media/image3240.png"/><Relationship Id="rId74" Type="http://schemas.openxmlformats.org/officeDocument/2006/relationships/customXml" Target="../ink/ink3326.xml"/><Relationship Id="rId377" Type="http://schemas.openxmlformats.org/officeDocument/2006/relationships/image" Target="../media/image3212.png"/><Relationship Id="rId500" Type="http://schemas.openxmlformats.org/officeDocument/2006/relationships/customXml" Target="../ink/ink3539.xml"/><Relationship Id="rId5" Type="http://schemas.openxmlformats.org/officeDocument/2006/relationships/image" Target="../media/image3026.png"/><Relationship Id="rId237" Type="http://schemas.openxmlformats.org/officeDocument/2006/relationships/image" Target="../media/image3142.png"/><Relationship Id="rId444" Type="http://schemas.openxmlformats.org/officeDocument/2006/relationships/customXml" Target="../ink/ink3511.xml"/><Relationship Id="rId290" Type="http://schemas.openxmlformats.org/officeDocument/2006/relationships/customXml" Target="../ink/ink3434.xml"/><Relationship Id="rId304" Type="http://schemas.openxmlformats.org/officeDocument/2006/relationships/customXml" Target="../ink/ink3441.xml"/><Relationship Id="rId388" Type="http://schemas.openxmlformats.org/officeDocument/2006/relationships/customXml" Target="../ink/ink3483.xml"/><Relationship Id="rId511" Type="http://schemas.openxmlformats.org/officeDocument/2006/relationships/image" Target="../media/image3279.png"/><Relationship Id="rId85" Type="http://schemas.openxmlformats.org/officeDocument/2006/relationships/image" Target="../media/image3066.png"/><Relationship Id="rId150" Type="http://schemas.openxmlformats.org/officeDocument/2006/relationships/customXml" Target="../ink/ink3364.xml"/><Relationship Id="rId248" Type="http://schemas.openxmlformats.org/officeDocument/2006/relationships/customXml" Target="../ink/ink3413.xml"/><Relationship Id="rId455" Type="http://schemas.openxmlformats.org/officeDocument/2006/relationships/image" Target="../media/image3251.png"/><Relationship Id="rId12" Type="http://schemas.openxmlformats.org/officeDocument/2006/relationships/customXml" Target="../ink/ink3295.xml"/><Relationship Id="rId108" Type="http://schemas.openxmlformats.org/officeDocument/2006/relationships/customXml" Target="../ink/ink3343.xml"/><Relationship Id="rId315" Type="http://schemas.openxmlformats.org/officeDocument/2006/relationships/image" Target="../media/image3181.png"/><Relationship Id="rId522" Type="http://schemas.openxmlformats.org/officeDocument/2006/relationships/customXml" Target="../ink/ink3550.xml"/><Relationship Id="rId96" Type="http://schemas.openxmlformats.org/officeDocument/2006/relationships/customXml" Target="../ink/ink3337.xml"/><Relationship Id="rId161" Type="http://schemas.openxmlformats.org/officeDocument/2006/relationships/image" Target="../media/image3104.png"/><Relationship Id="rId399" Type="http://schemas.openxmlformats.org/officeDocument/2006/relationships/image" Target="../media/image3223.png"/><Relationship Id="rId259" Type="http://schemas.openxmlformats.org/officeDocument/2006/relationships/image" Target="../media/image3153.png"/><Relationship Id="rId466" Type="http://schemas.openxmlformats.org/officeDocument/2006/relationships/customXml" Target="../ink/ink3522.xml"/><Relationship Id="rId23" Type="http://schemas.openxmlformats.org/officeDocument/2006/relationships/image" Target="../media/image3035.png"/><Relationship Id="rId119" Type="http://schemas.openxmlformats.org/officeDocument/2006/relationships/image" Target="../media/image3083.png"/><Relationship Id="rId326" Type="http://schemas.openxmlformats.org/officeDocument/2006/relationships/customXml" Target="../ink/ink3452.xml"/><Relationship Id="rId533" Type="http://schemas.openxmlformats.org/officeDocument/2006/relationships/image" Target="../media/image3290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629.xml"/><Relationship Id="rId299" Type="http://schemas.openxmlformats.org/officeDocument/2006/relationships/customXml" Target="../ink/ink3720.xml"/><Relationship Id="rId21" Type="http://schemas.openxmlformats.org/officeDocument/2006/relationships/customXml" Target="../ink/ink3581.xml"/><Relationship Id="rId63" Type="http://schemas.openxmlformats.org/officeDocument/2006/relationships/customXml" Target="../ink/ink3602.xml"/><Relationship Id="rId159" Type="http://schemas.openxmlformats.org/officeDocument/2006/relationships/customXml" Target="../ink/ink3650.xml"/><Relationship Id="rId324" Type="http://schemas.openxmlformats.org/officeDocument/2006/relationships/image" Target="../media/image3468.png"/><Relationship Id="rId366" Type="http://schemas.openxmlformats.org/officeDocument/2006/relationships/image" Target="../media/image3489.png"/><Relationship Id="rId170" Type="http://schemas.openxmlformats.org/officeDocument/2006/relationships/image" Target="../media/image3391.png"/><Relationship Id="rId226" Type="http://schemas.openxmlformats.org/officeDocument/2006/relationships/image" Target="../media/image3419.png"/><Relationship Id="rId268" Type="http://schemas.openxmlformats.org/officeDocument/2006/relationships/image" Target="../media/image3440.png"/><Relationship Id="rId32" Type="http://schemas.openxmlformats.org/officeDocument/2006/relationships/image" Target="../media/image3322.png"/><Relationship Id="rId74" Type="http://schemas.openxmlformats.org/officeDocument/2006/relationships/image" Target="../media/image3343.png"/><Relationship Id="rId128" Type="http://schemas.openxmlformats.org/officeDocument/2006/relationships/image" Target="../media/image3370.png"/><Relationship Id="rId335" Type="http://schemas.openxmlformats.org/officeDocument/2006/relationships/customXml" Target="../ink/ink3738.xml"/><Relationship Id="rId5" Type="http://schemas.openxmlformats.org/officeDocument/2006/relationships/customXml" Target="../ink/ink3573.xml"/><Relationship Id="rId181" Type="http://schemas.openxmlformats.org/officeDocument/2006/relationships/customXml" Target="../ink/ink3661.xml"/><Relationship Id="rId237" Type="http://schemas.openxmlformats.org/officeDocument/2006/relationships/customXml" Target="../ink/ink3689.xml"/><Relationship Id="rId279" Type="http://schemas.openxmlformats.org/officeDocument/2006/relationships/customXml" Target="../ink/ink3710.xml"/><Relationship Id="rId43" Type="http://schemas.openxmlformats.org/officeDocument/2006/relationships/customXml" Target="../ink/ink3592.xml"/><Relationship Id="rId139" Type="http://schemas.openxmlformats.org/officeDocument/2006/relationships/customXml" Target="../ink/ink3640.xml"/><Relationship Id="rId290" Type="http://schemas.openxmlformats.org/officeDocument/2006/relationships/image" Target="../media/image3451.png"/><Relationship Id="rId304" Type="http://schemas.openxmlformats.org/officeDocument/2006/relationships/image" Target="../media/image3458.png"/><Relationship Id="rId346" Type="http://schemas.openxmlformats.org/officeDocument/2006/relationships/image" Target="../media/image3479.png"/><Relationship Id="rId85" Type="http://schemas.openxmlformats.org/officeDocument/2006/relationships/customXml" Target="../ink/ink3613.xml"/><Relationship Id="rId150" Type="http://schemas.openxmlformats.org/officeDocument/2006/relationships/image" Target="../media/image3381.png"/><Relationship Id="rId192" Type="http://schemas.openxmlformats.org/officeDocument/2006/relationships/image" Target="../media/image3402.png"/><Relationship Id="rId206" Type="http://schemas.openxmlformats.org/officeDocument/2006/relationships/image" Target="../media/image3409.png"/><Relationship Id="rId248" Type="http://schemas.openxmlformats.org/officeDocument/2006/relationships/image" Target="../media/image3430.png"/><Relationship Id="rId12" Type="http://schemas.openxmlformats.org/officeDocument/2006/relationships/image" Target="../media/image3312.png"/><Relationship Id="rId108" Type="http://schemas.openxmlformats.org/officeDocument/2006/relationships/image" Target="../media/image3360.png"/><Relationship Id="rId315" Type="http://schemas.openxmlformats.org/officeDocument/2006/relationships/customXml" Target="../ink/ink3728.xml"/><Relationship Id="rId357" Type="http://schemas.openxmlformats.org/officeDocument/2006/relationships/customXml" Target="../ink/ink3749.xml"/><Relationship Id="rId54" Type="http://schemas.openxmlformats.org/officeDocument/2006/relationships/image" Target="../media/image3333.png"/><Relationship Id="rId96" Type="http://schemas.openxmlformats.org/officeDocument/2006/relationships/image" Target="../media/image3354.png"/><Relationship Id="rId161" Type="http://schemas.openxmlformats.org/officeDocument/2006/relationships/customXml" Target="../ink/ink3651.xml"/><Relationship Id="rId217" Type="http://schemas.openxmlformats.org/officeDocument/2006/relationships/customXml" Target="../ink/ink3679.xml"/><Relationship Id="rId259" Type="http://schemas.openxmlformats.org/officeDocument/2006/relationships/customXml" Target="../ink/ink3700.xml"/><Relationship Id="rId23" Type="http://schemas.openxmlformats.org/officeDocument/2006/relationships/customXml" Target="../ink/ink3582.xml"/><Relationship Id="rId119" Type="http://schemas.openxmlformats.org/officeDocument/2006/relationships/customXml" Target="../ink/ink3630.xml"/><Relationship Id="rId270" Type="http://schemas.openxmlformats.org/officeDocument/2006/relationships/image" Target="../media/image3441.png"/><Relationship Id="rId326" Type="http://schemas.openxmlformats.org/officeDocument/2006/relationships/image" Target="../media/image3469.png"/><Relationship Id="rId65" Type="http://schemas.openxmlformats.org/officeDocument/2006/relationships/customXml" Target="../ink/ink3603.xml"/><Relationship Id="rId130" Type="http://schemas.openxmlformats.org/officeDocument/2006/relationships/image" Target="../media/image3371.png"/><Relationship Id="rId172" Type="http://schemas.openxmlformats.org/officeDocument/2006/relationships/image" Target="../media/image3392.png"/><Relationship Id="rId228" Type="http://schemas.openxmlformats.org/officeDocument/2006/relationships/image" Target="../media/image3420.png"/><Relationship Id="rId281" Type="http://schemas.openxmlformats.org/officeDocument/2006/relationships/customXml" Target="../ink/ink3711.xml"/><Relationship Id="rId337" Type="http://schemas.openxmlformats.org/officeDocument/2006/relationships/customXml" Target="../ink/ink3739.xml"/><Relationship Id="rId34" Type="http://schemas.openxmlformats.org/officeDocument/2006/relationships/image" Target="../media/image3323.png"/><Relationship Id="rId76" Type="http://schemas.openxmlformats.org/officeDocument/2006/relationships/image" Target="../media/image3344.png"/><Relationship Id="rId141" Type="http://schemas.openxmlformats.org/officeDocument/2006/relationships/customXml" Target="../ink/ink3641.xml"/><Relationship Id="rId7" Type="http://schemas.openxmlformats.org/officeDocument/2006/relationships/customXml" Target="../ink/ink3574.xml"/><Relationship Id="rId183" Type="http://schemas.openxmlformats.org/officeDocument/2006/relationships/customXml" Target="../ink/ink3662.xml"/><Relationship Id="rId239" Type="http://schemas.openxmlformats.org/officeDocument/2006/relationships/customXml" Target="../ink/ink3690.xml"/><Relationship Id="rId250" Type="http://schemas.openxmlformats.org/officeDocument/2006/relationships/image" Target="../media/image3431.png"/><Relationship Id="rId292" Type="http://schemas.openxmlformats.org/officeDocument/2006/relationships/image" Target="../media/image3452.png"/><Relationship Id="rId306" Type="http://schemas.openxmlformats.org/officeDocument/2006/relationships/image" Target="../media/image3459.png"/><Relationship Id="rId45" Type="http://schemas.openxmlformats.org/officeDocument/2006/relationships/customXml" Target="../ink/ink3593.xml"/><Relationship Id="rId87" Type="http://schemas.openxmlformats.org/officeDocument/2006/relationships/customXml" Target="../ink/ink3614.xml"/><Relationship Id="rId110" Type="http://schemas.openxmlformats.org/officeDocument/2006/relationships/image" Target="../media/image3361.png"/><Relationship Id="rId348" Type="http://schemas.openxmlformats.org/officeDocument/2006/relationships/image" Target="../media/image3480.png"/><Relationship Id="rId152" Type="http://schemas.openxmlformats.org/officeDocument/2006/relationships/image" Target="../media/image3382.png"/><Relationship Id="rId194" Type="http://schemas.openxmlformats.org/officeDocument/2006/relationships/image" Target="../media/image3403.png"/><Relationship Id="rId208" Type="http://schemas.openxmlformats.org/officeDocument/2006/relationships/image" Target="../media/image3410.png"/><Relationship Id="rId261" Type="http://schemas.openxmlformats.org/officeDocument/2006/relationships/customXml" Target="../ink/ink3701.xml"/><Relationship Id="rId14" Type="http://schemas.openxmlformats.org/officeDocument/2006/relationships/image" Target="../media/image3313.png"/><Relationship Id="rId56" Type="http://schemas.openxmlformats.org/officeDocument/2006/relationships/image" Target="../media/image3334.png"/><Relationship Id="rId317" Type="http://schemas.openxmlformats.org/officeDocument/2006/relationships/customXml" Target="../ink/ink3729.xml"/><Relationship Id="rId359" Type="http://schemas.openxmlformats.org/officeDocument/2006/relationships/customXml" Target="../ink/ink3750.xml"/><Relationship Id="rId98" Type="http://schemas.openxmlformats.org/officeDocument/2006/relationships/image" Target="../media/image3355.png"/><Relationship Id="rId121" Type="http://schemas.openxmlformats.org/officeDocument/2006/relationships/customXml" Target="../ink/ink3631.xml"/><Relationship Id="rId163" Type="http://schemas.openxmlformats.org/officeDocument/2006/relationships/customXml" Target="../ink/ink3652.xml"/><Relationship Id="rId219" Type="http://schemas.openxmlformats.org/officeDocument/2006/relationships/customXml" Target="../ink/ink3680.xml"/><Relationship Id="rId230" Type="http://schemas.openxmlformats.org/officeDocument/2006/relationships/image" Target="../media/image3421.png"/><Relationship Id="rId25" Type="http://schemas.openxmlformats.org/officeDocument/2006/relationships/customXml" Target="../ink/ink3583.xml"/><Relationship Id="rId67" Type="http://schemas.openxmlformats.org/officeDocument/2006/relationships/customXml" Target="../ink/ink3604.xml"/><Relationship Id="rId272" Type="http://schemas.openxmlformats.org/officeDocument/2006/relationships/image" Target="../media/image3442.png"/><Relationship Id="rId328" Type="http://schemas.openxmlformats.org/officeDocument/2006/relationships/image" Target="../media/image3470.png"/><Relationship Id="rId132" Type="http://schemas.openxmlformats.org/officeDocument/2006/relationships/image" Target="../media/image3372.png"/><Relationship Id="rId174" Type="http://schemas.openxmlformats.org/officeDocument/2006/relationships/image" Target="../media/image3393.png"/><Relationship Id="rId220" Type="http://schemas.openxmlformats.org/officeDocument/2006/relationships/image" Target="../media/image3416.png"/><Relationship Id="rId241" Type="http://schemas.openxmlformats.org/officeDocument/2006/relationships/customXml" Target="../ink/ink3691.xml"/><Relationship Id="rId15" Type="http://schemas.openxmlformats.org/officeDocument/2006/relationships/customXml" Target="../ink/ink3578.xml"/><Relationship Id="rId36" Type="http://schemas.openxmlformats.org/officeDocument/2006/relationships/image" Target="../media/image3324.png"/><Relationship Id="rId57" Type="http://schemas.openxmlformats.org/officeDocument/2006/relationships/customXml" Target="../ink/ink3599.xml"/><Relationship Id="rId262" Type="http://schemas.openxmlformats.org/officeDocument/2006/relationships/image" Target="../media/image3437.png"/><Relationship Id="rId283" Type="http://schemas.openxmlformats.org/officeDocument/2006/relationships/customXml" Target="../ink/ink3712.xml"/><Relationship Id="rId318" Type="http://schemas.openxmlformats.org/officeDocument/2006/relationships/image" Target="../media/image3465.png"/><Relationship Id="rId339" Type="http://schemas.openxmlformats.org/officeDocument/2006/relationships/customXml" Target="../ink/ink3740.xml"/><Relationship Id="rId78" Type="http://schemas.openxmlformats.org/officeDocument/2006/relationships/image" Target="../media/image3345.png"/><Relationship Id="rId99" Type="http://schemas.openxmlformats.org/officeDocument/2006/relationships/customXml" Target="../ink/ink3620.xml"/><Relationship Id="rId101" Type="http://schemas.openxmlformats.org/officeDocument/2006/relationships/customXml" Target="../ink/ink3621.xml"/><Relationship Id="rId122" Type="http://schemas.openxmlformats.org/officeDocument/2006/relationships/image" Target="../media/image3367.png"/><Relationship Id="rId143" Type="http://schemas.openxmlformats.org/officeDocument/2006/relationships/customXml" Target="../ink/ink3642.xml"/><Relationship Id="rId164" Type="http://schemas.openxmlformats.org/officeDocument/2006/relationships/image" Target="../media/image3388.png"/><Relationship Id="rId185" Type="http://schemas.openxmlformats.org/officeDocument/2006/relationships/customXml" Target="../ink/ink3663.xml"/><Relationship Id="rId350" Type="http://schemas.openxmlformats.org/officeDocument/2006/relationships/image" Target="../media/image3481.png"/><Relationship Id="rId9" Type="http://schemas.openxmlformats.org/officeDocument/2006/relationships/customXml" Target="../ink/ink3575.xml"/><Relationship Id="rId210" Type="http://schemas.openxmlformats.org/officeDocument/2006/relationships/image" Target="../media/image3411.png"/><Relationship Id="rId26" Type="http://schemas.openxmlformats.org/officeDocument/2006/relationships/image" Target="../media/image3319.png"/><Relationship Id="rId231" Type="http://schemas.openxmlformats.org/officeDocument/2006/relationships/customXml" Target="../ink/ink3686.xml"/><Relationship Id="rId252" Type="http://schemas.openxmlformats.org/officeDocument/2006/relationships/image" Target="../media/image3432.png"/><Relationship Id="rId273" Type="http://schemas.openxmlformats.org/officeDocument/2006/relationships/customXml" Target="../ink/ink3707.xml"/><Relationship Id="rId294" Type="http://schemas.openxmlformats.org/officeDocument/2006/relationships/image" Target="../media/image3453.png"/><Relationship Id="rId308" Type="http://schemas.openxmlformats.org/officeDocument/2006/relationships/image" Target="../media/image3460.png"/><Relationship Id="rId329" Type="http://schemas.openxmlformats.org/officeDocument/2006/relationships/customXml" Target="../ink/ink3735.xml"/><Relationship Id="rId47" Type="http://schemas.openxmlformats.org/officeDocument/2006/relationships/customXml" Target="../ink/ink3594.xml"/><Relationship Id="rId68" Type="http://schemas.openxmlformats.org/officeDocument/2006/relationships/image" Target="../media/image3340.png"/><Relationship Id="rId89" Type="http://schemas.openxmlformats.org/officeDocument/2006/relationships/customXml" Target="../ink/ink3615.xml"/><Relationship Id="rId112" Type="http://schemas.openxmlformats.org/officeDocument/2006/relationships/image" Target="../media/image3362.png"/><Relationship Id="rId133" Type="http://schemas.openxmlformats.org/officeDocument/2006/relationships/customXml" Target="../ink/ink3637.xml"/><Relationship Id="rId154" Type="http://schemas.openxmlformats.org/officeDocument/2006/relationships/image" Target="../media/image3383.png"/><Relationship Id="rId175" Type="http://schemas.openxmlformats.org/officeDocument/2006/relationships/customXml" Target="../ink/ink3658.xml"/><Relationship Id="rId340" Type="http://schemas.openxmlformats.org/officeDocument/2006/relationships/image" Target="../media/image3476.png"/><Relationship Id="rId361" Type="http://schemas.openxmlformats.org/officeDocument/2006/relationships/customXml" Target="../ink/ink3751.xml"/><Relationship Id="rId196" Type="http://schemas.openxmlformats.org/officeDocument/2006/relationships/image" Target="../media/image3404.png"/><Relationship Id="rId200" Type="http://schemas.openxmlformats.org/officeDocument/2006/relationships/image" Target="../media/image3406.png"/><Relationship Id="rId16" Type="http://schemas.openxmlformats.org/officeDocument/2006/relationships/image" Target="../media/image3314.png"/><Relationship Id="rId221" Type="http://schemas.openxmlformats.org/officeDocument/2006/relationships/customXml" Target="../ink/ink3681.xml"/><Relationship Id="rId242" Type="http://schemas.openxmlformats.org/officeDocument/2006/relationships/image" Target="../media/image3427.png"/><Relationship Id="rId263" Type="http://schemas.openxmlformats.org/officeDocument/2006/relationships/customXml" Target="../ink/ink3702.xml"/><Relationship Id="rId284" Type="http://schemas.openxmlformats.org/officeDocument/2006/relationships/image" Target="../media/image3448.png"/><Relationship Id="rId319" Type="http://schemas.openxmlformats.org/officeDocument/2006/relationships/customXml" Target="../ink/ink3730.xml"/><Relationship Id="rId37" Type="http://schemas.openxmlformats.org/officeDocument/2006/relationships/customXml" Target="../ink/ink3589.xml"/><Relationship Id="rId58" Type="http://schemas.openxmlformats.org/officeDocument/2006/relationships/image" Target="../media/image3335.png"/><Relationship Id="rId79" Type="http://schemas.openxmlformats.org/officeDocument/2006/relationships/customXml" Target="../ink/ink3610.xml"/><Relationship Id="rId102" Type="http://schemas.openxmlformats.org/officeDocument/2006/relationships/image" Target="../media/image3357.png"/><Relationship Id="rId123" Type="http://schemas.openxmlformats.org/officeDocument/2006/relationships/customXml" Target="../ink/ink3632.xml"/><Relationship Id="rId144" Type="http://schemas.openxmlformats.org/officeDocument/2006/relationships/image" Target="../media/image3378.png"/><Relationship Id="rId330" Type="http://schemas.openxmlformats.org/officeDocument/2006/relationships/image" Target="../media/image3471.png"/><Relationship Id="rId90" Type="http://schemas.openxmlformats.org/officeDocument/2006/relationships/image" Target="../media/image3351.png"/><Relationship Id="rId165" Type="http://schemas.openxmlformats.org/officeDocument/2006/relationships/customXml" Target="../ink/ink3653.xml"/><Relationship Id="rId186" Type="http://schemas.openxmlformats.org/officeDocument/2006/relationships/image" Target="../media/image3399.png"/><Relationship Id="rId351" Type="http://schemas.openxmlformats.org/officeDocument/2006/relationships/customXml" Target="../ink/ink3746.xml"/><Relationship Id="rId211" Type="http://schemas.openxmlformats.org/officeDocument/2006/relationships/customXml" Target="../ink/ink3676.xml"/><Relationship Id="rId232" Type="http://schemas.openxmlformats.org/officeDocument/2006/relationships/image" Target="../media/image3422.png"/><Relationship Id="rId253" Type="http://schemas.openxmlformats.org/officeDocument/2006/relationships/customXml" Target="../ink/ink3697.xml"/><Relationship Id="rId274" Type="http://schemas.openxmlformats.org/officeDocument/2006/relationships/image" Target="../media/image3443.png"/><Relationship Id="rId295" Type="http://schemas.openxmlformats.org/officeDocument/2006/relationships/customXml" Target="../ink/ink3718.xml"/><Relationship Id="rId309" Type="http://schemas.openxmlformats.org/officeDocument/2006/relationships/customXml" Target="../ink/ink3725.xml"/><Relationship Id="rId27" Type="http://schemas.openxmlformats.org/officeDocument/2006/relationships/customXml" Target="../ink/ink3584.xml"/><Relationship Id="rId48" Type="http://schemas.openxmlformats.org/officeDocument/2006/relationships/image" Target="../media/image3330.png"/><Relationship Id="rId69" Type="http://schemas.openxmlformats.org/officeDocument/2006/relationships/customXml" Target="../ink/ink3605.xml"/><Relationship Id="rId113" Type="http://schemas.openxmlformats.org/officeDocument/2006/relationships/customXml" Target="../ink/ink3627.xml"/><Relationship Id="rId134" Type="http://schemas.openxmlformats.org/officeDocument/2006/relationships/image" Target="../media/image3373.png"/><Relationship Id="rId320" Type="http://schemas.openxmlformats.org/officeDocument/2006/relationships/image" Target="../media/image3466.png"/><Relationship Id="rId80" Type="http://schemas.openxmlformats.org/officeDocument/2006/relationships/image" Target="../media/image3346.png"/><Relationship Id="rId155" Type="http://schemas.openxmlformats.org/officeDocument/2006/relationships/customXml" Target="../ink/ink3648.xml"/><Relationship Id="rId176" Type="http://schemas.openxmlformats.org/officeDocument/2006/relationships/image" Target="../media/image3394.png"/><Relationship Id="rId197" Type="http://schemas.openxmlformats.org/officeDocument/2006/relationships/customXml" Target="../ink/ink3669.xml"/><Relationship Id="rId341" Type="http://schemas.openxmlformats.org/officeDocument/2006/relationships/customXml" Target="../ink/ink3741.xml"/><Relationship Id="rId362" Type="http://schemas.openxmlformats.org/officeDocument/2006/relationships/image" Target="../media/image3487.png"/><Relationship Id="rId201" Type="http://schemas.openxmlformats.org/officeDocument/2006/relationships/customXml" Target="../ink/ink3671.xml"/><Relationship Id="rId222" Type="http://schemas.openxmlformats.org/officeDocument/2006/relationships/image" Target="../media/image3417.png"/><Relationship Id="rId243" Type="http://schemas.openxmlformats.org/officeDocument/2006/relationships/customXml" Target="../ink/ink3692.xml"/><Relationship Id="rId264" Type="http://schemas.openxmlformats.org/officeDocument/2006/relationships/image" Target="../media/image3438.png"/><Relationship Id="rId285" Type="http://schemas.openxmlformats.org/officeDocument/2006/relationships/customXml" Target="../ink/ink3713.xml"/><Relationship Id="rId17" Type="http://schemas.openxmlformats.org/officeDocument/2006/relationships/customXml" Target="../ink/ink3579.xml"/><Relationship Id="rId38" Type="http://schemas.openxmlformats.org/officeDocument/2006/relationships/image" Target="../media/image3325.png"/><Relationship Id="rId59" Type="http://schemas.openxmlformats.org/officeDocument/2006/relationships/customXml" Target="../ink/ink3600.xml"/><Relationship Id="rId103" Type="http://schemas.openxmlformats.org/officeDocument/2006/relationships/customXml" Target="../ink/ink3622.xml"/><Relationship Id="rId124" Type="http://schemas.openxmlformats.org/officeDocument/2006/relationships/image" Target="../media/image3368.png"/><Relationship Id="rId310" Type="http://schemas.openxmlformats.org/officeDocument/2006/relationships/image" Target="../media/image3461.png"/><Relationship Id="rId70" Type="http://schemas.openxmlformats.org/officeDocument/2006/relationships/image" Target="../media/image3341.png"/><Relationship Id="rId91" Type="http://schemas.openxmlformats.org/officeDocument/2006/relationships/customXml" Target="../ink/ink3616.xml"/><Relationship Id="rId145" Type="http://schemas.openxmlformats.org/officeDocument/2006/relationships/customXml" Target="../ink/ink3643.xml"/><Relationship Id="rId166" Type="http://schemas.openxmlformats.org/officeDocument/2006/relationships/image" Target="../media/image3389.png"/><Relationship Id="rId187" Type="http://schemas.openxmlformats.org/officeDocument/2006/relationships/customXml" Target="../ink/ink3664.xml"/><Relationship Id="rId331" Type="http://schemas.openxmlformats.org/officeDocument/2006/relationships/customXml" Target="../ink/ink3736.xml"/><Relationship Id="rId352" Type="http://schemas.openxmlformats.org/officeDocument/2006/relationships/image" Target="../media/image3482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412.png"/><Relationship Id="rId233" Type="http://schemas.openxmlformats.org/officeDocument/2006/relationships/customXml" Target="../ink/ink3687.xml"/><Relationship Id="rId254" Type="http://schemas.openxmlformats.org/officeDocument/2006/relationships/image" Target="../media/image3433.png"/><Relationship Id="rId28" Type="http://schemas.openxmlformats.org/officeDocument/2006/relationships/image" Target="../media/image3320.png"/><Relationship Id="rId49" Type="http://schemas.openxmlformats.org/officeDocument/2006/relationships/customXml" Target="../ink/ink3595.xml"/><Relationship Id="rId114" Type="http://schemas.openxmlformats.org/officeDocument/2006/relationships/image" Target="../media/image3363.png"/><Relationship Id="rId275" Type="http://schemas.openxmlformats.org/officeDocument/2006/relationships/customXml" Target="../ink/ink3708.xml"/><Relationship Id="rId296" Type="http://schemas.openxmlformats.org/officeDocument/2006/relationships/image" Target="../media/image3454.png"/><Relationship Id="rId300" Type="http://schemas.openxmlformats.org/officeDocument/2006/relationships/image" Target="../media/image3456.png"/><Relationship Id="rId60" Type="http://schemas.openxmlformats.org/officeDocument/2006/relationships/image" Target="../media/image3336.png"/><Relationship Id="rId81" Type="http://schemas.openxmlformats.org/officeDocument/2006/relationships/customXml" Target="../ink/ink3611.xml"/><Relationship Id="rId135" Type="http://schemas.openxmlformats.org/officeDocument/2006/relationships/customXml" Target="../ink/ink3638.xml"/><Relationship Id="rId156" Type="http://schemas.openxmlformats.org/officeDocument/2006/relationships/image" Target="../media/image3384.png"/><Relationship Id="rId177" Type="http://schemas.openxmlformats.org/officeDocument/2006/relationships/customXml" Target="../ink/ink3659.xml"/><Relationship Id="rId198" Type="http://schemas.openxmlformats.org/officeDocument/2006/relationships/image" Target="../media/image3405.png"/><Relationship Id="rId321" Type="http://schemas.openxmlformats.org/officeDocument/2006/relationships/customXml" Target="../ink/ink3731.xml"/><Relationship Id="rId342" Type="http://schemas.openxmlformats.org/officeDocument/2006/relationships/image" Target="../media/image3477.png"/><Relationship Id="rId363" Type="http://schemas.openxmlformats.org/officeDocument/2006/relationships/customXml" Target="../ink/ink3752.xml"/><Relationship Id="rId202" Type="http://schemas.openxmlformats.org/officeDocument/2006/relationships/image" Target="../media/image3407.png"/><Relationship Id="rId223" Type="http://schemas.openxmlformats.org/officeDocument/2006/relationships/customXml" Target="../ink/ink3682.xml"/><Relationship Id="rId244" Type="http://schemas.openxmlformats.org/officeDocument/2006/relationships/image" Target="../media/image3428.png"/><Relationship Id="rId18" Type="http://schemas.openxmlformats.org/officeDocument/2006/relationships/image" Target="../media/image3315.png"/><Relationship Id="rId39" Type="http://schemas.openxmlformats.org/officeDocument/2006/relationships/customXml" Target="../ink/ink3590.xml"/><Relationship Id="rId265" Type="http://schemas.openxmlformats.org/officeDocument/2006/relationships/customXml" Target="../ink/ink3703.xml"/><Relationship Id="rId286" Type="http://schemas.openxmlformats.org/officeDocument/2006/relationships/image" Target="../media/image3449.png"/><Relationship Id="rId50" Type="http://schemas.openxmlformats.org/officeDocument/2006/relationships/image" Target="../media/image3331.png"/><Relationship Id="rId104" Type="http://schemas.openxmlformats.org/officeDocument/2006/relationships/image" Target="../media/image3358.png"/><Relationship Id="rId125" Type="http://schemas.openxmlformats.org/officeDocument/2006/relationships/customXml" Target="../ink/ink3633.xml"/><Relationship Id="rId146" Type="http://schemas.openxmlformats.org/officeDocument/2006/relationships/image" Target="../media/image3379.png"/><Relationship Id="rId167" Type="http://schemas.openxmlformats.org/officeDocument/2006/relationships/customXml" Target="../ink/ink3654.xml"/><Relationship Id="rId188" Type="http://schemas.openxmlformats.org/officeDocument/2006/relationships/image" Target="../media/image3400.png"/><Relationship Id="rId311" Type="http://schemas.openxmlformats.org/officeDocument/2006/relationships/customXml" Target="../ink/ink3726.xml"/><Relationship Id="rId332" Type="http://schemas.openxmlformats.org/officeDocument/2006/relationships/image" Target="../media/image3472.png"/><Relationship Id="rId353" Type="http://schemas.openxmlformats.org/officeDocument/2006/relationships/customXml" Target="../ink/ink3747.xml"/><Relationship Id="rId71" Type="http://schemas.openxmlformats.org/officeDocument/2006/relationships/customXml" Target="../ink/ink3606.xml"/><Relationship Id="rId92" Type="http://schemas.openxmlformats.org/officeDocument/2006/relationships/image" Target="../media/image3352.png"/><Relationship Id="rId213" Type="http://schemas.openxmlformats.org/officeDocument/2006/relationships/customXml" Target="../ink/ink3677.xml"/><Relationship Id="rId234" Type="http://schemas.openxmlformats.org/officeDocument/2006/relationships/image" Target="../media/image3423.png"/><Relationship Id="rId2" Type="http://schemas.openxmlformats.org/officeDocument/2006/relationships/image" Target="../media/image3307.png"/><Relationship Id="rId29" Type="http://schemas.openxmlformats.org/officeDocument/2006/relationships/customXml" Target="../ink/ink3585.xml"/><Relationship Id="rId255" Type="http://schemas.openxmlformats.org/officeDocument/2006/relationships/customXml" Target="../ink/ink3698.xml"/><Relationship Id="rId276" Type="http://schemas.openxmlformats.org/officeDocument/2006/relationships/image" Target="../media/image3444.png"/><Relationship Id="rId297" Type="http://schemas.openxmlformats.org/officeDocument/2006/relationships/customXml" Target="../ink/ink3719.xml"/><Relationship Id="rId40" Type="http://schemas.openxmlformats.org/officeDocument/2006/relationships/image" Target="../media/image3326.png"/><Relationship Id="rId115" Type="http://schemas.openxmlformats.org/officeDocument/2006/relationships/customXml" Target="../ink/ink3628.xml"/><Relationship Id="rId136" Type="http://schemas.openxmlformats.org/officeDocument/2006/relationships/image" Target="../media/image3374.png"/><Relationship Id="rId157" Type="http://schemas.openxmlformats.org/officeDocument/2006/relationships/customXml" Target="../ink/ink3649.xml"/><Relationship Id="rId178" Type="http://schemas.openxmlformats.org/officeDocument/2006/relationships/image" Target="../media/image3395.png"/><Relationship Id="rId301" Type="http://schemas.openxmlformats.org/officeDocument/2006/relationships/customXml" Target="../ink/ink3721.xml"/><Relationship Id="rId322" Type="http://schemas.openxmlformats.org/officeDocument/2006/relationships/image" Target="../media/image3467.png"/><Relationship Id="rId343" Type="http://schemas.openxmlformats.org/officeDocument/2006/relationships/customXml" Target="../ink/ink3742.xml"/><Relationship Id="rId364" Type="http://schemas.openxmlformats.org/officeDocument/2006/relationships/image" Target="../media/image3488.png"/><Relationship Id="rId61" Type="http://schemas.openxmlformats.org/officeDocument/2006/relationships/customXml" Target="../ink/ink3601.xml"/><Relationship Id="rId82" Type="http://schemas.openxmlformats.org/officeDocument/2006/relationships/image" Target="../media/image3347.png"/><Relationship Id="rId199" Type="http://schemas.openxmlformats.org/officeDocument/2006/relationships/customXml" Target="../ink/ink3670.xml"/><Relationship Id="rId203" Type="http://schemas.openxmlformats.org/officeDocument/2006/relationships/customXml" Target="../ink/ink3672.xml"/><Relationship Id="rId19" Type="http://schemas.openxmlformats.org/officeDocument/2006/relationships/customXml" Target="../ink/ink3580.xml"/><Relationship Id="rId224" Type="http://schemas.openxmlformats.org/officeDocument/2006/relationships/image" Target="../media/image3418.png"/><Relationship Id="rId245" Type="http://schemas.openxmlformats.org/officeDocument/2006/relationships/customXml" Target="../ink/ink3693.xml"/><Relationship Id="rId266" Type="http://schemas.openxmlformats.org/officeDocument/2006/relationships/image" Target="../media/image3439.png"/><Relationship Id="rId287" Type="http://schemas.openxmlformats.org/officeDocument/2006/relationships/customXml" Target="../ink/ink3714.xml"/><Relationship Id="rId30" Type="http://schemas.openxmlformats.org/officeDocument/2006/relationships/image" Target="../media/image3321.png"/><Relationship Id="rId105" Type="http://schemas.openxmlformats.org/officeDocument/2006/relationships/customXml" Target="../ink/ink3623.xml"/><Relationship Id="rId126" Type="http://schemas.openxmlformats.org/officeDocument/2006/relationships/image" Target="../media/image3369.png"/><Relationship Id="rId147" Type="http://schemas.openxmlformats.org/officeDocument/2006/relationships/customXml" Target="../ink/ink3644.xml"/><Relationship Id="rId168" Type="http://schemas.openxmlformats.org/officeDocument/2006/relationships/image" Target="../media/image3390.png"/><Relationship Id="rId312" Type="http://schemas.openxmlformats.org/officeDocument/2006/relationships/image" Target="../media/image3462.png"/><Relationship Id="rId333" Type="http://schemas.openxmlformats.org/officeDocument/2006/relationships/customXml" Target="../ink/ink3737.xml"/><Relationship Id="rId354" Type="http://schemas.openxmlformats.org/officeDocument/2006/relationships/image" Target="../media/image3483.png"/><Relationship Id="rId51" Type="http://schemas.openxmlformats.org/officeDocument/2006/relationships/customXml" Target="../ink/ink3596.xml"/><Relationship Id="rId72" Type="http://schemas.openxmlformats.org/officeDocument/2006/relationships/image" Target="../media/image3342.png"/><Relationship Id="rId93" Type="http://schemas.openxmlformats.org/officeDocument/2006/relationships/customXml" Target="../ink/ink3617.xml"/><Relationship Id="rId189" Type="http://schemas.openxmlformats.org/officeDocument/2006/relationships/customXml" Target="../ink/ink3665.xml"/><Relationship Id="rId3" Type="http://schemas.openxmlformats.org/officeDocument/2006/relationships/customXml" Target="../ink/ink3572.xml"/><Relationship Id="rId214" Type="http://schemas.openxmlformats.org/officeDocument/2006/relationships/image" Target="../media/image3413.png"/><Relationship Id="rId235" Type="http://schemas.openxmlformats.org/officeDocument/2006/relationships/customXml" Target="../ink/ink3688.xml"/><Relationship Id="rId256" Type="http://schemas.openxmlformats.org/officeDocument/2006/relationships/image" Target="../media/image3434.png"/><Relationship Id="rId277" Type="http://schemas.openxmlformats.org/officeDocument/2006/relationships/customXml" Target="../ink/ink3709.xml"/><Relationship Id="rId298" Type="http://schemas.openxmlformats.org/officeDocument/2006/relationships/image" Target="../media/image3455.png"/><Relationship Id="rId116" Type="http://schemas.openxmlformats.org/officeDocument/2006/relationships/image" Target="../media/image3364.png"/><Relationship Id="rId137" Type="http://schemas.openxmlformats.org/officeDocument/2006/relationships/customXml" Target="../ink/ink3639.xml"/><Relationship Id="rId158" Type="http://schemas.openxmlformats.org/officeDocument/2006/relationships/image" Target="../media/image3385.png"/><Relationship Id="rId302" Type="http://schemas.openxmlformats.org/officeDocument/2006/relationships/image" Target="../media/image3457.png"/><Relationship Id="rId323" Type="http://schemas.openxmlformats.org/officeDocument/2006/relationships/customXml" Target="../ink/ink3732.xml"/><Relationship Id="rId344" Type="http://schemas.openxmlformats.org/officeDocument/2006/relationships/image" Target="../media/image3478.png"/><Relationship Id="rId20" Type="http://schemas.openxmlformats.org/officeDocument/2006/relationships/image" Target="../media/image3316.png"/><Relationship Id="rId41" Type="http://schemas.openxmlformats.org/officeDocument/2006/relationships/customXml" Target="../ink/ink3591.xml"/><Relationship Id="rId62" Type="http://schemas.openxmlformats.org/officeDocument/2006/relationships/image" Target="../media/image3337.png"/><Relationship Id="rId83" Type="http://schemas.openxmlformats.org/officeDocument/2006/relationships/customXml" Target="../ink/ink3612.xml"/><Relationship Id="rId179" Type="http://schemas.openxmlformats.org/officeDocument/2006/relationships/customXml" Target="../ink/ink3660.xml"/><Relationship Id="rId365" Type="http://schemas.openxmlformats.org/officeDocument/2006/relationships/customXml" Target="../ink/ink3753.xml"/><Relationship Id="rId190" Type="http://schemas.openxmlformats.org/officeDocument/2006/relationships/image" Target="../media/image3401.png"/><Relationship Id="rId204" Type="http://schemas.openxmlformats.org/officeDocument/2006/relationships/image" Target="../media/image3408.png"/><Relationship Id="rId225" Type="http://schemas.openxmlformats.org/officeDocument/2006/relationships/customXml" Target="../ink/ink3683.xml"/><Relationship Id="rId246" Type="http://schemas.openxmlformats.org/officeDocument/2006/relationships/image" Target="../media/image3429.png"/><Relationship Id="rId267" Type="http://schemas.openxmlformats.org/officeDocument/2006/relationships/customXml" Target="../ink/ink3704.xml"/><Relationship Id="rId288" Type="http://schemas.openxmlformats.org/officeDocument/2006/relationships/image" Target="../media/image3450.png"/><Relationship Id="rId106" Type="http://schemas.openxmlformats.org/officeDocument/2006/relationships/image" Target="../media/image3359.png"/><Relationship Id="rId127" Type="http://schemas.openxmlformats.org/officeDocument/2006/relationships/customXml" Target="../ink/ink3634.xml"/><Relationship Id="rId313" Type="http://schemas.openxmlformats.org/officeDocument/2006/relationships/customXml" Target="../ink/ink3727.xml"/><Relationship Id="rId10" Type="http://schemas.openxmlformats.org/officeDocument/2006/relationships/image" Target="../media/image3311.png"/><Relationship Id="rId31" Type="http://schemas.openxmlformats.org/officeDocument/2006/relationships/customXml" Target="../ink/ink3586.xml"/><Relationship Id="rId52" Type="http://schemas.openxmlformats.org/officeDocument/2006/relationships/image" Target="../media/image3332.png"/><Relationship Id="rId73" Type="http://schemas.openxmlformats.org/officeDocument/2006/relationships/customXml" Target="../ink/ink3607.xml"/><Relationship Id="rId94" Type="http://schemas.openxmlformats.org/officeDocument/2006/relationships/image" Target="../media/image3353.png"/><Relationship Id="rId148" Type="http://schemas.openxmlformats.org/officeDocument/2006/relationships/image" Target="../media/image3380.png"/><Relationship Id="rId169" Type="http://schemas.openxmlformats.org/officeDocument/2006/relationships/customXml" Target="../ink/ink3655.xml"/><Relationship Id="rId334" Type="http://schemas.openxmlformats.org/officeDocument/2006/relationships/image" Target="../media/image3473.png"/><Relationship Id="rId355" Type="http://schemas.openxmlformats.org/officeDocument/2006/relationships/customXml" Target="../ink/ink3748.xml"/><Relationship Id="rId4" Type="http://schemas.openxmlformats.org/officeDocument/2006/relationships/image" Target="../media/image3308.png"/><Relationship Id="rId180" Type="http://schemas.openxmlformats.org/officeDocument/2006/relationships/image" Target="../media/image3396.png"/><Relationship Id="rId215" Type="http://schemas.openxmlformats.org/officeDocument/2006/relationships/customXml" Target="../ink/ink3678.xml"/><Relationship Id="rId236" Type="http://schemas.openxmlformats.org/officeDocument/2006/relationships/image" Target="../media/image3424.png"/><Relationship Id="rId257" Type="http://schemas.openxmlformats.org/officeDocument/2006/relationships/customXml" Target="../ink/ink3699.xml"/><Relationship Id="rId278" Type="http://schemas.openxmlformats.org/officeDocument/2006/relationships/image" Target="../media/image3445.png"/><Relationship Id="rId303" Type="http://schemas.openxmlformats.org/officeDocument/2006/relationships/customXml" Target="../ink/ink3722.xml"/><Relationship Id="rId42" Type="http://schemas.openxmlformats.org/officeDocument/2006/relationships/image" Target="../media/image3327.png"/><Relationship Id="rId84" Type="http://schemas.openxmlformats.org/officeDocument/2006/relationships/image" Target="../media/image3348.png"/><Relationship Id="rId138" Type="http://schemas.openxmlformats.org/officeDocument/2006/relationships/image" Target="../media/image3375.png"/><Relationship Id="rId345" Type="http://schemas.openxmlformats.org/officeDocument/2006/relationships/customXml" Target="../ink/ink3743.xml"/><Relationship Id="rId191" Type="http://schemas.openxmlformats.org/officeDocument/2006/relationships/customXml" Target="../ink/ink3666.xml"/><Relationship Id="rId205" Type="http://schemas.openxmlformats.org/officeDocument/2006/relationships/customXml" Target="../ink/ink3673.xml"/><Relationship Id="rId247" Type="http://schemas.openxmlformats.org/officeDocument/2006/relationships/customXml" Target="../ink/ink3694.xml"/><Relationship Id="rId107" Type="http://schemas.openxmlformats.org/officeDocument/2006/relationships/customXml" Target="../ink/ink3624.xml"/><Relationship Id="rId289" Type="http://schemas.openxmlformats.org/officeDocument/2006/relationships/customXml" Target="../ink/ink3715.xml"/><Relationship Id="rId11" Type="http://schemas.openxmlformats.org/officeDocument/2006/relationships/customXml" Target="../ink/ink3576.xml"/><Relationship Id="rId53" Type="http://schemas.openxmlformats.org/officeDocument/2006/relationships/customXml" Target="../ink/ink3597.xml"/><Relationship Id="rId149" Type="http://schemas.openxmlformats.org/officeDocument/2006/relationships/customXml" Target="../ink/ink3645.xml"/><Relationship Id="rId314" Type="http://schemas.openxmlformats.org/officeDocument/2006/relationships/image" Target="../media/image3463.png"/><Relationship Id="rId356" Type="http://schemas.openxmlformats.org/officeDocument/2006/relationships/image" Target="../media/image3484.png"/><Relationship Id="rId95" Type="http://schemas.openxmlformats.org/officeDocument/2006/relationships/customXml" Target="../ink/ink3618.xml"/><Relationship Id="rId160" Type="http://schemas.openxmlformats.org/officeDocument/2006/relationships/image" Target="../media/image3386.png"/><Relationship Id="rId216" Type="http://schemas.openxmlformats.org/officeDocument/2006/relationships/image" Target="../media/image3414.png"/><Relationship Id="rId258" Type="http://schemas.openxmlformats.org/officeDocument/2006/relationships/image" Target="../media/image3435.png"/><Relationship Id="rId22" Type="http://schemas.openxmlformats.org/officeDocument/2006/relationships/image" Target="../media/image3317.png"/><Relationship Id="rId64" Type="http://schemas.openxmlformats.org/officeDocument/2006/relationships/image" Target="../media/image3338.png"/><Relationship Id="rId118" Type="http://schemas.openxmlformats.org/officeDocument/2006/relationships/image" Target="../media/image3365.png"/><Relationship Id="rId325" Type="http://schemas.openxmlformats.org/officeDocument/2006/relationships/customXml" Target="../ink/ink3733.xml"/><Relationship Id="rId171" Type="http://schemas.openxmlformats.org/officeDocument/2006/relationships/customXml" Target="../ink/ink3656.xml"/><Relationship Id="rId227" Type="http://schemas.openxmlformats.org/officeDocument/2006/relationships/customXml" Target="../ink/ink3684.xml"/><Relationship Id="rId269" Type="http://schemas.openxmlformats.org/officeDocument/2006/relationships/customXml" Target="../ink/ink3705.xml"/><Relationship Id="rId33" Type="http://schemas.openxmlformats.org/officeDocument/2006/relationships/customXml" Target="../ink/ink3587.xml"/><Relationship Id="rId129" Type="http://schemas.openxmlformats.org/officeDocument/2006/relationships/customXml" Target="../ink/ink3635.xml"/><Relationship Id="rId280" Type="http://schemas.openxmlformats.org/officeDocument/2006/relationships/image" Target="../media/image3446.png"/><Relationship Id="rId336" Type="http://schemas.openxmlformats.org/officeDocument/2006/relationships/image" Target="../media/image3474.png"/><Relationship Id="rId75" Type="http://schemas.openxmlformats.org/officeDocument/2006/relationships/customXml" Target="../ink/ink3608.xml"/><Relationship Id="rId140" Type="http://schemas.openxmlformats.org/officeDocument/2006/relationships/image" Target="../media/image3376.png"/><Relationship Id="rId182" Type="http://schemas.openxmlformats.org/officeDocument/2006/relationships/image" Target="../media/image3397.png"/><Relationship Id="rId6" Type="http://schemas.openxmlformats.org/officeDocument/2006/relationships/image" Target="../media/image3309.png"/><Relationship Id="rId238" Type="http://schemas.openxmlformats.org/officeDocument/2006/relationships/image" Target="../media/image3425.png"/><Relationship Id="rId291" Type="http://schemas.openxmlformats.org/officeDocument/2006/relationships/customXml" Target="../ink/ink3716.xml"/><Relationship Id="rId305" Type="http://schemas.openxmlformats.org/officeDocument/2006/relationships/customXml" Target="../ink/ink3723.xml"/><Relationship Id="rId347" Type="http://schemas.openxmlformats.org/officeDocument/2006/relationships/customXml" Target="../ink/ink3744.xml"/><Relationship Id="rId44" Type="http://schemas.openxmlformats.org/officeDocument/2006/relationships/image" Target="../media/image3328.png"/><Relationship Id="rId86" Type="http://schemas.openxmlformats.org/officeDocument/2006/relationships/image" Target="../media/image3349.png"/><Relationship Id="rId151" Type="http://schemas.openxmlformats.org/officeDocument/2006/relationships/customXml" Target="../ink/ink3646.xml"/><Relationship Id="rId193" Type="http://schemas.openxmlformats.org/officeDocument/2006/relationships/customXml" Target="../ink/ink3667.xml"/><Relationship Id="rId207" Type="http://schemas.openxmlformats.org/officeDocument/2006/relationships/customXml" Target="../ink/ink3674.xml"/><Relationship Id="rId249" Type="http://schemas.openxmlformats.org/officeDocument/2006/relationships/customXml" Target="../ink/ink3695.xml"/><Relationship Id="rId13" Type="http://schemas.openxmlformats.org/officeDocument/2006/relationships/customXml" Target="../ink/ink3577.xml"/><Relationship Id="rId109" Type="http://schemas.openxmlformats.org/officeDocument/2006/relationships/customXml" Target="../ink/ink3625.xml"/><Relationship Id="rId260" Type="http://schemas.openxmlformats.org/officeDocument/2006/relationships/image" Target="../media/image3436.png"/><Relationship Id="rId316" Type="http://schemas.openxmlformats.org/officeDocument/2006/relationships/image" Target="../media/image3464.png"/><Relationship Id="rId55" Type="http://schemas.openxmlformats.org/officeDocument/2006/relationships/customXml" Target="../ink/ink3598.xml"/><Relationship Id="rId97" Type="http://schemas.openxmlformats.org/officeDocument/2006/relationships/customXml" Target="../ink/ink3619.xml"/><Relationship Id="rId120" Type="http://schemas.openxmlformats.org/officeDocument/2006/relationships/image" Target="../media/image3366.png"/><Relationship Id="rId358" Type="http://schemas.openxmlformats.org/officeDocument/2006/relationships/image" Target="../media/image3485.png"/><Relationship Id="rId162" Type="http://schemas.openxmlformats.org/officeDocument/2006/relationships/image" Target="../media/image3387.png"/><Relationship Id="rId218" Type="http://schemas.openxmlformats.org/officeDocument/2006/relationships/image" Target="../media/image3415.png"/><Relationship Id="rId271" Type="http://schemas.openxmlformats.org/officeDocument/2006/relationships/customXml" Target="../ink/ink3706.xml"/><Relationship Id="rId24" Type="http://schemas.openxmlformats.org/officeDocument/2006/relationships/image" Target="../media/image3318.png"/><Relationship Id="rId66" Type="http://schemas.openxmlformats.org/officeDocument/2006/relationships/image" Target="../media/image3339.png"/><Relationship Id="rId131" Type="http://schemas.openxmlformats.org/officeDocument/2006/relationships/customXml" Target="../ink/ink3636.xml"/><Relationship Id="rId327" Type="http://schemas.openxmlformats.org/officeDocument/2006/relationships/customXml" Target="../ink/ink3734.xml"/><Relationship Id="rId173" Type="http://schemas.openxmlformats.org/officeDocument/2006/relationships/customXml" Target="../ink/ink3657.xml"/><Relationship Id="rId229" Type="http://schemas.openxmlformats.org/officeDocument/2006/relationships/customXml" Target="../ink/ink3685.xml"/><Relationship Id="rId240" Type="http://schemas.openxmlformats.org/officeDocument/2006/relationships/image" Target="../media/image3426.png"/><Relationship Id="rId35" Type="http://schemas.openxmlformats.org/officeDocument/2006/relationships/customXml" Target="../ink/ink3588.xml"/><Relationship Id="rId77" Type="http://schemas.openxmlformats.org/officeDocument/2006/relationships/customXml" Target="../ink/ink3609.xml"/><Relationship Id="rId100" Type="http://schemas.openxmlformats.org/officeDocument/2006/relationships/image" Target="../media/image3356.png"/><Relationship Id="rId282" Type="http://schemas.openxmlformats.org/officeDocument/2006/relationships/image" Target="../media/image3447.png"/><Relationship Id="rId338" Type="http://schemas.openxmlformats.org/officeDocument/2006/relationships/image" Target="../media/image3475.png"/><Relationship Id="rId8" Type="http://schemas.openxmlformats.org/officeDocument/2006/relationships/image" Target="../media/image3310.png"/><Relationship Id="rId142" Type="http://schemas.openxmlformats.org/officeDocument/2006/relationships/image" Target="../media/image3377.png"/><Relationship Id="rId184" Type="http://schemas.openxmlformats.org/officeDocument/2006/relationships/image" Target="../media/image3398.png"/><Relationship Id="rId251" Type="http://schemas.openxmlformats.org/officeDocument/2006/relationships/customXml" Target="../ink/ink3696.xml"/><Relationship Id="rId46" Type="http://schemas.openxmlformats.org/officeDocument/2006/relationships/image" Target="../media/image3329.png"/><Relationship Id="rId293" Type="http://schemas.openxmlformats.org/officeDocument/2006/relationships/customXml" Target="../ink/ink3717.xml"/><Relationship Id="rId307" Type="http://schemas.openxmlformats.org/officeDocument/2006/relationships/customXml" Target="../ink/ink3724.xml"/><Relationship Id="rId349" Type="http://schemas.openxmlformats.org/officeDocument/2006/relationships/customXml" Target="../ink/ink3745.xml"/><Relationship Id="rId88" Type="http://schemas.openxmlformats.org/officeDocument/2006/relationships/image" Target="../media/image3350.png"/><Relationship Id="rId111" Type="http://schemas.openxmlformats.org/officeDocument/2006/relationships/customXml" Target="../ink/ink3626.xml"/><Relationship Id="rId153" Type="http://schemas.openxmlformats.org/officeDocument/2006/relationships/customXml" Target="../ink/ink3647.xml"/><Relationship Id="rId195" Type="http://schemas.openxmlformats.org/officeDocument/2006/relationships/customXml" Target="../ink/ink3668.xml"/><Relationship Id="rId209" Type="http://schemas.openxmlformats.org/officeDocument/2006/relationships/customXml" Target="../ink/ink3675.xml"/><Relationship Id="rId360" Type="http://schemas.openxmlformats.org/officeDocument/2006/relationships/image" Target="../media/image3486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47.png"/><Relationship Id="rId21" Type="http://schemas.openxmlformats.org/officeDocument/2006/relationships/image" Target="../media/image3499.png"/><Relationship Id="rId324" Type="http://schemas.openxmlformats.org/officeDocument/2006/relationships/image" Target="../media/image3650.png"/><Relationship Id="rId531" Type="http://schemas.openxmlformats.org/officeDocument/2006/relationships/image" Target="../media/image3753.png"/><Relationship Id="rId629" Type="http://schemas.openxmlformats.org/officeDocument/2006/relationships/image" Target="../media/image3802.png"/><Relationship Id="rId170" Type="http://schemas.openxmlformats.org/officeDocument/2006/relationships/image" Target="../media/image3573.png"/><Relationship Id="rId268" Type="http://schemas.openxmlformats.org/officeDocument/2006/relationships/image" Target="../media/image3622.png"/><Relationship Id="rId475" Type="http://schemas.openxmlformats.org/officeDocument/2006/relationships/image" Target="../media/image3725.png"/><Relationship Id="rId32" Type="http://schemas.openxmlformats.org/officeDocument/2006/relationships/customXml" Target="../ink/ink3769.xml"/><Relationship Id="rId128" Type="http://schemas.openxmlformats.org/officeDocument/2006/relationships/image" Target="../media/image3552.png"/><Relationship Id="rId335" Type="http://schemas.openxmlformats.org/officeDocument/2006/relationships/customXml" Target="../ink/ink3921.xml"/><Relationship Id="rId542" Type="http://schemas.openxmlformats.org/officeDocument/2006/relationships/customXml" Target="../ink/ink4025.xml"/><Relationship Id="rId181" Type="http://schemas.openxmlformats.org/officeDocument/2006/relationships/customXml" Target="../ink/ink3844.xml"/><Relationship Id="rId402" Type="http://schemas.openxmlformats.org/officeDocument/2006/relationships/image" Target="../media/image3689.png"/><Relationship Id="rId279" Type="http://schemas.openxmlformats.org/officeDocument/2006/relationships/customXml" Target="../ink/ink3893.xml"/><Relationship Id="rId486" Type="http://schemas.openxmlformats.org/officeDocument/2006/relationships/customXml" Target="../ink/ink3997.xml"/><Relationship Id="rId43" Type="http://schemas.openxmlformats.org/officeDocument/2006/relationships/image" Target="../media/image3510.png"/><Relationship Id="rId139" Type="http://schemas.openxmlformats.org/officeDocument/2006/relationships/customXml" Target="../ink/ink3823.xml"/><Relationship Id="rId346" Type="http://schemas.openxmlformats.org/officeDocument/2006/relationships/image" Target="../media/image3661.png"/><Relationship Id="rId553" Type="http://schemas.openxmlformats.org/officeDocument/2006/relationships/image" Target="../media/image3764.png"/><Relationship Id="rId192" Type="http://schemas.openxmlformats.org/officeDocument/2006/relationships/image" Target="../media/image3584.png"/><Relationship Id="rId206" Type="http://schemas.openxmlformats.org/officeDocument/2006/relationships/image" Target="../media/image3591.png"/><Relationship Id="rId413" Type="http://schemas.openxmlformats.org/officeDocument/2006/relationships/customXml" Target="../ink/ink3960.xml"/><Relationship Id="rId497" Type="http://schemas.openxmlformats.org/officeDocument/2006/relationships/image" Target="../media/image3736.png"/><Relationship Id="rId620" Type="http://schemas.openxmlformats.org/officeDocument/2006/relationships/customXml" Target="../ink/ink4064.xml"/><Relationship Id="rId357" Type="http://schemas.openxmlformats.org/officeDocument/2006/relationships/customXml" Target="../ink/ink3932.xml"/><Relationship Id="rId54" Type="http://schemas.openxmlformats.org/officeDocument/2006/relationships/customXml" Target="../ink/ink3780.xml"/><Relationship Id="rId217" Type="http://schemas.openxmlformats.org/officeDocument/2006/relationships/customXml" Target="../ink/ink3862.xml"/><Relationship Id="rId564" Type="http://schemas.openxmlformats.org/officeDocument/2006/relationships/customXml" Target="../ink/ink4036.xml"/><Relationship Id="rId424" Type="http://schemas.openxmlformats.org/officeDocument/2006/relationships/image" Target="../media/image3700.png"/><Relationship Id="rId631" Type="http://schemas.openxmlformats.org/officeDocument/2006/relationships/image" Target="../media/image3803.png"/><Relationship Id="rId270" Type="http://schemas.openxmlformats.org/officeDocument/2006/relationships/image" Target="../media/image3623.png"/><Relationship Id="rId65" Type="http://schemas.openxmlformats.org/officeDocument/2006/relationships/image" Target="../media/image3521.png"/><Relationship Id="rId130" Type="http://schemas.openxmlformats.org/officeDocument/2006/relationships/image" Target="../media/image3553.png"/><Relationship Id="rId368" Type="http://schemas.openxmlformats.org/officeDocument/2006/relationships/image" Target="../media/image3672.png"/><Relationship Id="rId575" Type="http://schemas.openxmlformats.org/officeDocument/2006/relationships/image" Target="../media/image3775.png"/><Relationship Id="rId228" Type="http://schemas.openxmlformats.org/officeDocument/2006/relationships/image" Target="../media/image3602.png"/><Relationship Id="rId435" Type="http://schemas.openxmlformats.org/officeDocument/2006/relationships/customXml" Target="../ink/ink3971.xml"/><Relationship Id="rId642" Type="http://schemas.openxmlformats.org/officeDocument/2006/relationships/customXml" Target="../ink/ink4075.xml"/><Relationship Id="rId281" Type="http://schemas.openxmlformats.org/officeDocument/2006/relationships/customXml" Target="../ink/ink3894.xml"/><Relationship Id="rId502" Type="http://schemas.openxmlformats.org/officeDocument/2006/relationships/customXml" Target="../ink/ink4005.xml"/><Relationship Id="rId76" Type="http://schemas.openxmlformats.org/officeDocument/2006/relationships/customXml" Target="../ink/ink3791.xml"/><Relationship Id="rId141" Type="http://schemas.openxmlformats.org/officeDocument/2006/relationships/customXml" Target="../ink/ink3824.xml"/><Relationship Id="rId379" Type="http://schemas.openxmlformats.org/officeDocument/2006/relationships/customXml" Target="../ink/ink3943.xml"/><Relationship Id="rId586" Type="http://schemas.openxmlformats.org/officeDocument/2006/relationships/customXml" Target="../ink/ink4047.xml"/><Relationship Id="rId7" Type="http://schemas.openxmlformats.org/officeDocument/2006/relationships/image" Target="../media/image3492.png"/><Relationship Id="rId239" Type="http://schemas.openxmlformats.org/officeDocument/2006/relationships/customXml" Target="../ink/ink3873.xml"/><Relationship Id="rId446" Type="http://schemas.openxmlformats.org/officeDocument/2006/relationships/customXml" Target="../ink/ink3977.xml"/><Relationship Id="rId653" Type="http://schemas.openxmlformats.org/officeDocument/2006/relationships/image" Target="../media/image3814.png"/><Relationship Id="rId292" Type="http://schemas.openxmlformats.org/officeDocument/2006/relationships/image" Target="../media/image3634.png"/><Relationship Id="rId306" Type="http://schemas.openxmlformats.org/officeDocument/2006/relationships/image" Target="../media/image3641.png"/><Relationship Id="rId87" Type="http://schemas.openxmlformats.org/officeDocument/2006/relationships/image" Target="../media/image3532.png"/><Relationship Id="rId513" Type="http://schemas.openxmlformats.org/officeDocument/2006/relationships/image" Target="../media/image3744.png"/><Relationship Id="rId597" Type="http://schemas.openxmlformats.org/officeDocument/2006/relationships/image" Target="../media/image3786.png"/><Relationship Id="rId152" Type="http://schemas.openxmlformats.org/officeDocument/2006/relationships/image" Target="../media/image3564.png"/><Relationship Id="rId457" Type="http://schemas.openxmlformats.org/officeDocument/2006/relationships/image" Target="../media/image3716.png"/><Relationship Id="rId664" Type="http://schemas.openxmlformats.org/officeDocument/2006/relationships/customXml" Target="../ink/ink4086.xml"/><Relationship Id="rId14" Type="http://schemas.openxmlformats.org/officeDocument/2006/relationships/customXml" Target="../ink/ink3760.xml"/><Relationship Id="rId317" Type="http://schemas.openxmlformats.org/officeDocument/2006/relationships/customXml" Target="../ink/ink3912.xml"/><Relationship Id="rId524" Type="http://schemas.openxmlformats.org/officeDocument/2006/relationships/customXml" Target="../ink/ink4016.xml"/><Relationship Id="rId98" Type="http://schemas.openxmlformats.org/officeDocument/2006/relationships/customXml" Target="../ink/ink3802.xml"/><Relationship Id="rId163" Type="http://schemas.openxmlformats.org/officeDocument/2006/relationships/customXml" Target="../ink/ink3835.xml"/><Relationship Id="rId370" Type="http://schemas.openxmlformats.org/officeDocument/2006/relationships/image" Target="../media/image3673.png"/><Relationship Id="rId230" Type="http://schemas.openxmlformats.org/officeDocument/2006/relationships/image" Target="../media/image3603.png"/><Relationship Id="rId468" Type="http://schemas.openxmlformats.org/officeDocument/2006/relationships/customXml" Target="../ink/ink3988.xml"/><Relationship Id="rId25" Type="http://schemas.openxmlformats.org/officeDocument/2006/relationships/image" Target="../media/image3501.png"/><Relationship Id="rId328" Type="http://schemas.openxmlformats.org/officeDocument/2006/relationships/image" Target="../media/image3652.png"/><Relationship Id="rId535" Type="http://schemas.openxmlformats.org/officeDocument/2006/relationships/image" Target="../media/image3755.png"/><Relationship Id="rId174" Type="http://schemas.openxmlformats.org/officeDocument/2006/relationships/image" Target="../media/image3575.png"/><Relationship Id="rId381" Type="http://schemas.openxmlformats.org/officeDocument/2006/relationships/customXml" Target="../ink/ink3944.xml"/><Relationship Id="rId602" Type="http://schemas.openxmlformats.org/officeDocument/2006/relationships/customXml" Target="../ink/ink4055.xml"/><Relationship Id="rId241" Type="http://schemas.openxmlformats.org/officeDocument/2006/relationships/customXml" Target="../ink/ink3874.xml"/><Relationship Id="rId479" Type="http://schemas.openxmlformats.org/officeDocument/2006/relationships/image" Target="../media/image3727.png"/><Relationship Id="rId36" Type="http://schemas.openxmlformats.org/officeDocument/2006/relationships/customXml" Target="../ink/ink3771.xml"/><Relationship Id="rId339" Type="http://schemas.openxmlformats.org/officeDocument/2006/relationships/customXml" Target="../ink/ink3923.xml"/><Relationship Id="rId546" Type="http://schemas.openxmlformats.org/officeDocument/2006/relationships/customXml" Target="../ink/ink4027.xml"/><Relationship Id="rId101" Type="http://schemas.openxmlformats.org/officeDocument/2006/relationships/image" Target="../media/image3539.png"/><Relationship Id="rId185" Type="http://schemas.openxmlformats.org/officeDocument/2006/relationships/customXml" Target="../ink/ink3846.xml"/><Relationship Id="rId406" Type="http://schemas.openxmlformats.org/officeDocument/2006/relationships/image" Target="../media/image3691.png"/><Relationship Id="rId392" Type="http://schemas.openxmlformats.org/officeDocument/2006/relationships/image" Target="../media/image3684.png"/><Relationship Id="rId613" Type="http://schemas.openxmlformats.org/officeDocument/2006/relationships/image" Target="../media/image3794.png"/><Relationship Id="rId252" Type="http://schemas.openxmlformats.org/officeDocument/2006/relationships/image" Target="../media/image3614.png"/><Relationship Id="rId47" Type="http://schemas.openxmlformats.org/officeDocument/2006/relationships/image" Target="../media/image3512.png"/><Relationship Id="rId112" Type="http://schemas.openxmlformats.org/officeDocument/2006/relationships/customXml" Target="../ink/ink3809.xml"/><Relationship Id="rId557" Type="http://schemas.openxmlformats.org/officeDocument/2006/relationships/image" Target="../media/image3766.png"/><Relationship Id="rId196" Type="http://schemas.openxmlformats.org/officeDocument/2006/relationships/image" Target="../media/image3586.png"/><Relationship Id="rId417" Type="http://schemas.openxmlformats.org/officeDocument/2006/relationships/customXml" Target="../ink/ink3962.xml"/><Relationship Id="rId624" Type="http://schemas.openxmlformats.org/officeDocument/2006/relationships/customXml" Target="../ink/ink4066.xml"/><Relationship Id="rId263" Type="http://schemas.openxmlformats.org/officeDocument/2006/relationships/customXml" Target="../ink/ink3885.xml"/><Relationship Id="rId470" Type="http://schemas.openxmlformats.org/officeDocument/2006/relationships/customXml" Target="../ink/ink3989.xml"/><Relationship Id="rId58" Type="http://schemas.openxmlformats.org/officeDocument/2006/relationships/customXml" Target="../ink/ink3782.xml"/><Relationship Id="rId123" Type="http://schemas.openxmlformats.org/officeDocument/2006/relationships/image" Target="../media/image3550.png"/><Relationship Id="rId330" Type="http://schemas.openxmlformats.org/officeDocument/2006/relationships/image" Target="../media/image3653.png"/><Relationship Id="rId568" Type="http://schemas.openxmlformats.org/officeDocument/2006/relationships/customXml" Target="../ink/ink4038.xml"/><Relationship Id="rId428" Type="http://schemas.openxmlformats.org/officeDocument/2006/relationships/image" Target="../media/image3702.png"/><Relationship Id="rId635" Type="http://schemas.openxmlformats.org/officeDocument/2006/relationships/image" Target="../media/image3805.png"/><Relationship Id="rId274" Type="http://schemas.openxmlformats.org/officeDocument/2006/relationships/image" Target="../media/image3625.png"/><Relationship Id="rId481" Type="http://schemas.openxmlformats.org/officeDocument/2006/relationships/image" Target="../media/image3728.png"/><Relationship Id="rId27" Type="http://schemas.openxmlformats.org/officeDocument/2006/relationships/image" Target="../media/image3502.png"/><Relationship Id="rId69" Type="http://schemas.openxmlformats.org/officeDocument/2006/relationships/image" Target="../media/image3523.png"/><Relationship Id="rId134" Type="http://schemas.openxmlformats.org/officeDocument/2006/relationships/image" Target="../media/image3555.png"/><Relationship Id="rId537" Type="http://schemas.openxmlformats.org/officeDocument/2006/relationships/image" Target="../media/image3756.png"/><Relationship Id="rId579" Type="http://schemas.openxmlformats.org/officeDocument/2006/relationships/image" Target="../media/image3777.png"/><Relationship Id="rId80" Type="http://schemas.openxmlformats.org/officeDocument/2006/relationships/customXml" Target="../ink/ink3793.xml"/><Relationship Id="rId176" Type="http://schemas.openxmlformats.org/officeDocument/2006/relationships/image" Target="../media/image3576.png"/><Relationship Id="rId341" Type="http://schemas.openxmlformats.org/officeDocument/2006/relationships/customXml" Target="../ink/ink3924.xml"/><Relationship Id="rId383" Type="http://schemas.openxmlformats.org/officeDocument/2006/relationships/customXml" Target="../ink/ink3945.xml"/><Relationship Id="rId439" Type="http://schemas.openxmlformats.org/officeDocument/2006/relationships/customXml" Target="../ink/ink3973.xml"/><Relationship Id="rId590" Type="http://schemas.openxmlformats.org/officeDocument/2006/relationships/customXml" Target="../ink/ink4049.xml"/><Relationship Id="rId604" Type="http://schemas.openxmlformats.org/officeDocument/2006/relationships/customXml" Target="../ink/ink4056.xml"/><Relationship Id="rId646" Type="http://schemas.openxmlformats.org/officeDocument/2006/relationships/customXml" Target="../ink/ink4077.xml"/><Relationship Id="rId201" Type="http://schemas.openxmlformats.org/officeDocument/2006/relationships/customXml" Target="../ink/ink3854.xml"/><Relationship Id="rId243" Type="http://schemas.openxmlformats.org/officeDocument/2006/relationships/customXml" Target="../ink/ink3875.xml"/><Relationship Id="rId285" Type="http://schemas.openxmlformats.org/officeDocument/2006/relationships/customXml" Target="../ink/ink3896.xml"/><Relationship Id="rId450" Type="http://schemas.openxmlformats.org/officeDocument/2006/relationships/customXml" Target="../ink/ink3979.xml"/><Relationship Id="rId506" Type="http://schemas.openxmlformats.org/officeDocument/2006/relationships/customXml" Target="../ink/ink4007.xml"/><Relationship Id="rId38" Type="http://schemas.openxmlformats.org/officeDocument/2006/relationships/customXml" Target="../ink/ink3772.xml"/><Relationship Id="rId103" Type="http://schemas.openxmlformats.org/officeDocument/2006/relationships/image" Target="../media/image3540.png"/><Relationship Id="rId310" Type="http://schemas.openxmlformats.org/officeDocument/2006/relationships/image" Target="../media/image3643.png"/><Relationship Id="rId492" Type="http://schemas.openxmlformats.org/officeDocument/2006/relationships/customXml" Target="../ink/ink4000.xml"/><Relationship Id="rId548" Type="http://schemas.openxmlformats.org/officeDocument/2006/relationships/customXml" Target="../ink/ink4028.xml"/><Relationship Id="rId91" Type="http://schemas.openxmlformats.org/officeDocument/2006/relationships/image" Target="../media/image3534.png"/><Relationship Id="rId145" Type="http://schemas.openxmlformats.org/officeDocument/2006/relationships/customXml" Target="../ink/ink3826.xml"/><Relationship Id="rId187" Type="http://schemas.openxmlformats.org/officeDocument/2006/relationships/customXml" Target="../ink/ink3847.xml"/><Relationship Id="rId352" Type="http://schemas.openxmlformats.org/officeDocument/2006/relationships/image" Target="../media/image3664.png"/><Relationship Id="rId394" Type="http://schemas.openxmlformats.org/officeDocument/2006/relationships/image" Target="../media/image3685.png"/><Relationship Id="rId408" Type="http://schemas.openxmlformats.org/officeDocument/2006/relationships/image" Target="../media/image3692.png"/><Relationship Id="rId615" Type="http://schemas.openxmlformats.org/officeDocument/2006/relationships/image" Target="../media/image3795.png"/><Relationship Id="rId212" Type="http://schemas.openxmlformats.org/officeDocument/2006/relationships/image" Target="../media/image3594.png"/><Relationship Id="rId254" Type="http://schemas.openxmlformats.org/officeDocument/2006/relationships/image" Target="../media/image3615.png"/><Relationship Id="rId657" Type="http://schemas.openxmlformats.org/officeDocument/2006/relationships/image" Target="../media/image3816.png"/><Relationship Id="rId49" Type="http://schemas.openxmlformats.org/officeDocument/2006/relationships/image" Target="../media/image3513.png"/><Relationship Id="rId114" Type="http://schemas.openxmlformats.org/officeDocument/2006/relationships/customXml" Target="../ink/ink3810.xml"/><Relationship Id="rId296" Type="http://schemas.openxmlformats.org/officeDocument/2006/relationships/image" Target="../media/image3636.png"/><Relationship Id="rId461" Type="http://schemas.openxmlformats.org/officeDocument/2006/relationships/image" Target="../media/image3718.png"/><Relationship Id="rId517" Type="http://schemas.openxmlformats.org/officeDocument/2006/relationships/image" Target="../media/image3746.png"/><Relationship Id="rId559" Type="http://schemas.openxmlformats.org/officeDocument/2006/relationships/image" Target="../media/image3767.png"/><Relationship Id="rId60" Type="http://schemas.openxmlformats.org/officeDocument/2006/relationships/customXml" Target="../ink/ink3783.xml"/><Relationship Id="rId156" Type="http://schemas.openxmlformats.org/officeDocument/2006/relationships/image" Target="../media/image3566.png"/><Relationship Id="rId198" Type="http://schemas.openxmlformats.org/officeDocument/2006/relationships/image" Target="../media/image3587.png"/><Relationship Id="rId321" Type="http://schemas.openxmlformats.org/officeDocument/2006/relationships/customXml" Target="../ink/ink3914.xml"/><Relationship Id="rId363" Type="http://schemas.openxmlformats.org/officeDocument/2006/relationships/customXml" Target="../ink/ink3935.xml"/><Relationship Id="rId419" Type="http://schemas.openxmlformats.org/officeDocument/2006/relationships/customXml" Target="../ink/ink3963.xml"/><Relationship Id="rId570" Type="http://schemas.openxmlformats.org/officeDocument/2006/relationships/customXml" Target="../ink/ink4039.xml"/><Relationship Id="rId626" Type="http://schemas.openxmlformats.org/officeDocument/2006/relationships/customXml" Target="../ink/ink4067.xml"/><Relationship Id="rId223" Type="http://schemas.openxmlformats.org/officeDocument/2006/relationships/customXml" Target="../ink/ink3865.xml"/><Relationship Id="rId430" Type="http://schemas.openxmlformats.org/officeDocument/2006/relationships/image" Target="../media/image3703.png"/><Relationship Id="rId18" Type="http://schemas.openxmlformats.org/officeDocument/2006/relationships/customXml" Target="../ink/ink3762.xml"/><Relationship Id="rId265" Type="http://schemas.openxmlformats.org/officeDocument/2006/relationships/customXml" Target="../ink/ink3886.xml"/><Relationship Id="rId472" Type="http://schemas.openxmlformats.org/officeDocument/2006/relationships/customXml" Target="../ink/ink3990.xml"/><Relationship Id="rId528" Type="http://schemas.openxmlformats.org/officeDocument/2006/relationships/customXml" Target="../ink/ink4018.xml"/><Relationship Id="rId125" Type="http://schemas.openxmlformats.org/officeDocument/2006/relationships/customXml" Target="../ink/ink3816.xml"/><Relationship Id="rId167" Type="http://schemas.openxmlformats.org/officeDocument/2006/relationships/customXml" Target="../ink/ink3837.xml"/><Relationship Id="rId332" Type="http://schemas.openxmlformats.org/officeDocument/2006/relationships/image" Target="../media/image3654.png"/><Relationship Id="rId374" Type="http://schemas.openxmlformats.org/officeDocument/2006/relationships/image" Target="../media/image3675.png"/><Relationship Id="rId581" Type="http://schemas.openxmlformats.org/officeDocument/2006/relationships/image" Target="../media/image3778.png"/><Relationship Id="rId71" Type="http://schemas.openxmlformats.org/officeDocument/2006/relationships/image" Target="../media/image3524.png"/><Relationship Id="rId234" Type="http://schemas.openxmlformats.org/officeDocument/2006/relationships/image" Target="../media/image3605.png"/><Relationship Id="rId637" Type="http://schemas.openxmlformats.org/officeDocument/2006/relationships/image" Target="../media/image3806.png"/><Relationship Id="rId2" Type="http://schemas.openxmlformats.org/officeDocument/2006/relationships/customXml" Target="../ink/ink3754.xml"/><Relationship Id="rId29" Type="http://schemas.openxmlformats.org/officeDocument/2006/relationships/image" Target="../media/image3503.png"/><Relationship Id="rId276" Type="http://schemas.openxmlformats.org/officeDocument/2006/relationships/image" Target="../media/image3626.png"/><Relationship Id="rId441" Type="http://schemas.openxmlformats.org/officeDocument/2006/relationships/image" Target="../media/image3708.png"/><Relationship Id="rId483" Type="http://schemas.openxmlformats.org/officeDocument/2006/relationships/image" Target="../media/image3729.png"/><Relationship Id="rId539" Type="http://schemas.openxmlformats.org/officeDocument/2006/relationships/image" Target="../media/image3757.png"/><Relationship Id="rId40" Type="http://schemas.openxmlformats.org/officeDocument/2006/relationships/customXml" Target="../ink/ink3773.xml"/><Relationship Id="rId136" Type="http://schemas.openxmlformats.org/officeDocument/2006/relationships/image" Target="../media/image3556.png"/><Relationship Id="rId178" Type="http://schemas.openxmlformats.org/officeDocument/2006/relationships/image" Target="../media/image3577.png"/><Relationship Id="rId301" Type="http://schemas.openxmlformats.org/officeDocument/2006/relationships/customXml" Target="../ink/ink3904.xml"/><Relationship Id="rId343" Type="http://schemas.openxmlformats.org/officeDocument/2006/relationships/customXml" Target="../ink/ink3925.xml"/><Relationship Id="rId550" Type="http://schemas.openxmlformats.org/officeDocument/2006/relationships/customXml" Target="../ink/ink4029.xml"/><Relationship Id="rId82" Type="http://schemas.openxmlformats.org/officeDocument/2006/relationships/customXml" Target="../ink/ink3794.xml"/><Relationship Id="rId203" Type="http://schemas.openxmlformats.org/officeDocument/2006/relationships/customXml" Target="../ink/ink3855.xml"/><Relationship Id="rId385" Type="http://schemas.openxmlformats.org/officeDocument/2006/relationships/customXml" Target="../ink/ink3946.xml"/><Relationship Id="rId592" Type="http://schemas.openxmlformats.org/officeDocument/2006/relationships/customXml" Target="../ink/ink4050.xml"/><Relationship Id="rId606" Type="http://schemas.openxmlformats.org/officeDocument/2006/relationships/customXml" Target="../ink/ink4057.xml"/><Relationship Id="rId648" Type="http://schemas.openxmlformats.org/officeDocument/2006/relationships/customXml" Target="../ink/ink4078.xml"/><Relationship Id="rId245" Type="http://schemas.openxmlformats.org/officeDocument/2006/relationships/customXml" Target="../ink/ink3876.xml"/><Relationship Id="rId287" Type="http://schemas.openxmlformats.org/officeDocument/2006/relationships/customXml" Target="../ink/ink3897.xml"/><Relationship Id="rId410" Type="http://schemas.openxmlformats.org/officeDocument/2006/relationships/image" Target="../media/image3693.png"/><Relationship Id="rId452" Type="http://schemas.openxmlformats.org/officeDocument/2006/relationships/customXml" Target="../ink/ink3980.xml"/><Relationship Id="rId494" Type="http://schemas.openxmlformats.org/officeDocument/2006/relationships/customXml" Target="../ink/ink4001.xml"/><Relationship Id="rId508" Type="http://schemas.openxmlformats.org/officeDocument/2006/relationships/customXml" Target="../ink/ink4008.xml"/><Relationship Id="rId105" Type="http://schemas.openxmlformats.org/officeDocument/2006/relationships/image" Target="../media/image3541.png"/><Relationship Id="rId147" Type="http://schemas.openxmlformats.org/officeDocument/2006/relationships/customXml" Target="../ink/ink3827.xml"/><Relationship Id="rId312" Type="http://schemas.openxmlformats.org/officeDocument/2006/relationships/image" Target="../media/image3644.png"/><Relationship Id="rId354" Type="http://schemas.openxmlformats.org/officeDocument/2006/relationships/image" Target="../media/image3665.png"/><Relationship Id="rId51" Type="http://schemas.openxmlformats.org/officeDocument/2006/relationships/image" Target="../media/image3514.png"/><Relationship Id="rId93" Type="http://schemas.openxmlformats.org/officeDocument/2006/relationships/image" Target="../media/image3535.png"/><Relationship Id="rId189" Type="http://schemas.openxmlformats.org/officeDocument/2006/relationships/customXml" Target="../ink/ink3848.xml"/><Relationship Id="rId396" Type="http://schemas.openxmlformats.org/officeDocument/2006/relationships/image" Target="../media/image3686.png"/><Relationship Id="rId561" Type="http://schemas.openxmlformats.org/officeDocument/2006/relationships/image" Target="../media/image3768.png"/><Relationship Id="rId617" Type="http://schemas.openxmlformats.org/officeDocument/2006/relationships/image" Target="../media/image3796.png"/><Relationship Id="rId659" Type="http://schemas.openxmlformats.org/officeDocument/2006/relationships/image" Target="../media/image3817.png"/><Relationship Id="rId214" Type="http://schemas.openxmlformats.org/officeDocument/2006/relationships/image" Target="../media/image3595.png"/><Relationship Id="rId256" Type="http://schemas.openxmlformats.org/officeDocument/2006/relationships/image" Target="../media/image3616.png"/><Relationship Id="rId298" Type="http://schemas.openxmlformats.org/officeDocument/2006/relationships/image" Target="../media/image3637.png"/><Relationship Id="rId421" Type="http://schemas.openxmlformats.org/officeDocument/2006/relationships/customXml" Target="../ink/ink3964.xml"/><Relationship Id="rId463" Type="http://schemas.openxmlformats.org/officeDocument/2006/relationships/image" Target="../media/image3719.png"/><Relationship Id="rId519" Type="http://schemas.openxmlformats.org/officeDocument/2006/relationships/image" Target="../media/image3747.png"/><Relationship Id="rId116" Type="http://schemas.openxmlformats.org/officeDocument/2006/relationships/customXml" Target="../ink/ink3811.xml"/><Relationship Id="rId158" Type="http://schemas.openxmlformats.org/officeDocument/2006/relationships/image" Target="../media/image3567.png"/><Relationship Id="rId323" Type="http://schemas.openxmlformats.org/officeDocument/2006/relationships/customXml" Target="../ink/ink3915.xml"/><Relationship Id="rId530" Type="http://schemas.openxmlformats.org/officeDocument/2006/relationships/customXml" Target="../ink/ink4019.xml"/><Relationship Id="rId20" Type="http://schemas.openxmlformats.org/officeDocument/2006/relationships/customXml" Target="../ink/ink3763.xml"/><Relationship Id="rId62" Type="http://schemas.openxmlformats.org/officeDocument/2006/relationships/customXml" Target="../ink/ink3784.xml"/><Relationship Id="rId365" Type="http://schemas.openxmlformats.org/officeDocument/2006/relationships/customXml" Target="../ink/ink3936.xml"/><Relationship Id="rId572" Type="http://schemas.openxmlformats.org/officeDocument/2006/relationships/customXml" Target="../ink/ink4040.xml"/><Relationship Id="rId628" Type="http://schemas.openxmlformats.org/officeDocument/2006/relationships/customXml" Target="../ink/ink4068.xml"/><Relationship Id="rId225" Type="http://schemas.openxmlformats.org/officeDocument/2006/relationships/customXml" Target="../ink/ink3866.xml"/><Relationship Id="rId267" Type="http://schemas.openxmlformats.org/officeDocument/2006/relationships/customXml" Target="../ink/ink3887.xml"/><Relationship Id="rId432" Type="http://schemas.openxmlformats.org/officeDocument/2006/relationships/image" Target="../media/image3704.png"/><Relationship Id="rId474" Type="http://schemas.openxmlformats.org/officeDocument/2006/relationships/customXml" Target="../ink/ink3991.xml"/><Relationship Id="rId127" Type="http://schemas.openxmlformats.org/officeDocument/2006/relationships/customXml" Target="../ink/ink3817.xml"/><Relationship Id="rId31" Type="http://schemas.openxmlformats.org/officeDocument/2006/relationships/image" Target="../media/image3504.png"/><Relationship Id="rId73" Type="http://schemas.openxmlformats.org/officeDocument/2006/relationships/image" Target="../media/image3525.png"/><Relationship Id="rId169" Type="http://schemas.openxmlformats.org/officeDocument/2006/relationships/customXml" Target="../ink/ink3838.xml"/><Relationship Id="rId334" Type="http://schemas.openxmlformats.org/officeDocument/2006/relationships/image" Target="../media/image3655.png"/><Relationship Id="rId376" Type="http://schemas.openxmlformats.org/officeDocument/2006/relationships/image" Target="../media/image3676.png"/><Relationship Id="rId541" Type="http://schemas.openxmlformats.org/officeDocument/2006/relationships/image" Target="../media/image3758.png"/><Relationship Id="rId583" Type="http://schemas.openxmlformats.org/officeDocument/2006/relationships/image" Target="../media/image3779.png"/><Relationship Id="rId639" Type="http://schemas.openxmlformats.org/officeDocument/2006/relationships/image" Target="../media/image3807.png"/><Relationship Id="rId4" Type="http://schemas.openxmlformats.org/officeDocument/2006/relationships/customXml" Target="../ink/ink3755.xml"/><Relationship Id="rId180" Type="http://schemas.openxmlformats.org/officeDocument/2006/relationships/image" Target="../media/image3578.png"/><Relationship Id="rId236" Type="http://schemas.openxmlformats.org/officeDocument/2006/relationships/image" Target="../media/image3606.png"/><Relationship Id="rId278" Type="http://schemas.openxmlformats.org/officeDocument/2006/relationships/image" Target="../media/image3627.png"/><Relationship Id="rId401" Type="http://schemas.openxmlformats.org/officeDocument/2006/relationships/customXml" Target="../ink/ink3954.xml"/><Relationship Id="rId443" Type="http://schemas.openxmlformats.org/officeDocument/2006/relationships/image" Target="../media/image3709.png"/><Relationship Id="rId650" Type="http://schemas.openxmlformats.org/officeDocument/2006/relationships/customXml" Target="../ink/ink4079.xml"/><Relationship Id="rId303" Type="http://schemas.openxmlformats.org/officeDocument/2006/relationships/customXml" Target="../ink/ink3905.xml"/><Relationship Id="rId485" Type="http://schemas.openxmlformats.org/officeDocument/2006/relationships/image" Target="../media/image3730.png"/><Relationship Id="rId42" Type="http://schemas.openxmlformats.org/officeDocument/2006/relationships/customXml" Target="../ink/ink3774.xml"/><Relationship Id="rId84" Type="http://schemas.openxmlformats.org/officeDocument/2006/relationships/customXml" Target="../ink/ink3795.xml"/><Relationship Id="rId138" Type="http://schemas.openxmlformats.org/officeDocument/2006/relationships/image" Target="../media/image3557.png"/><Relationship Id="rId345" Type="http://schemas.openxmlformats.org/officeDocument/2006/relationships/customXml" Target="../ink/ink3926.xml"/><Relationship Id="rId387" Type="http://schemas.openxmlformats.org/officeDocument/2006/relationships/customXml" Target="../ink/ink3947.xml"/><Relationship Id="rId510" Type="http://schemas.openxmlformats.org/officeDocument/2006/relationships/customXml" Target="../ink/ink4009.xml"/><Relationship Id="rId552" Type="http://schemas.openxmlformats.org/officeDocument/2006/relationships/customXml" Target="../ink/ink4030.xml"/><Relationship Id="rId594" Type="http://schemas.openxmlformats.org/officeDocument/2006/relationships/customXml" Target="../ink/ink4051.xml"/><Relationship Id="rId608" Type="http://schemas.openxmlformats.org/officeDocument/2006/relationships/customXml" Target="../ink/ink4058.xml"/><Relationship Id="rId191" Type="http://schemas.openxmlformats.org/officeDocument/2006/relationships/customXml" Target="../ink/ink3849.xml"/><Relationship Id="rId205" Type="http://schemas.openxmlformats.org/officeDocument/2006/relationships/customXml" Target="../ink/ink3856.xml"/><Relationship Id="rId247" Type="http://schemas.openxmlformats.org/officeDocument/2006/relationships/customXml" Target="../ink/ink3877.xml"/><Relationship Id="rId412" Type="http://schemas.openxmlformats.org/officeDocument/2006/relationships/image" Target="../media/image3694.png"/><Relationship Id="rId107" Type="http://schemas.openxmlformats.org/officeDocument/2006/relationships/image" Target="../media/image3542.png"/><Relationship Id="rId289" Type="http://schemas.openxmlformats.org/officeDocument/2006/relationships/customXml" Target="../ink/ink3898.xml"/><Relationship Id="rId454" Type="http://schemas.openxmlformats.org/officeDocument/2006/relationships/customXml" Target="../ink/ink3981.xml"/><Relationship Id="rId496" Type="http://schemas.openxmlformats.org/officeDocument/2006/relationships/customXml" Target="../ink/ink4002.xml"/><Relationship Id="rId661" Type="http://schemas.openxmlformats.org/officeDocument/2006/relationships/image" Target="../media/image3818.png"/><Relationship Id="rId11" Type="http://schemas.openxmlformats.org/officeDocument/2006/relationships/image" Target="../media/image3494.png"/><Relationship Id="rId53" Type="http://schemas.openxmlformats.org/officeDocument/2006/relationships/image" Target="../media/image3515.png"/><Relationship Id="rId149" Type="http://schemas.openxmlformats.org/officeDocument/2006/relationships/customXml" Target="../ink/ink3828.xml"/><Relationship Id="rId314" Type="http://schemas.openxmlformats.org/officeDocument/2006/relationships/image" Target="../media/image3645.png"/><Relationship Id="rId356" Type="http://schemas.openxmlformats.org/officeDocument/2006/relationships/image" Target="../media/image3666.png"/><Relationship Id="rId398" Type="http://schemas.openxmlformats.org/officeDocument/2006/relationships/image" Target="../media/image3687.png"/><Relationship Id="rId521" Type="http://schemas.openxmlformats.org/officeDocument/2006/relationships/image" Target="../media/image3748.png"/><Relationship Id="rId563" Type="http://schemas.openxmlformats.org/officeDocument/2006/relationships/image" Target="../media/image3769.png"/><Relationship Id="rId619" Type="http://schemas.openxmlformats.org/officeDocument/2006/relationships/image" Target="../media/image3797.png"/><Relationship Id="rId95" Type="http://schemas.openxmlformats.org/officeDocument/2006/relationships/image" Target="../media/image3536.png"/><Relationship Id="rId160" Type="http://schemas.openxmlformats.org/officeDocument/2006/relationships/image" Target="../media/image3568.png"/><Relationship Id="rId216" Type="http://schemas.openxmlformats.org/officeDocument/2006/relationships/image" Target="../media/image3596.png"/><Relationship Id="rId423" Type="http://schemas.openxmlformats.org/officeDocument/2006/relationships/customXml" Target="../ink/ink3965.xml"/><Relationship Id="rId258" Type="http://schemas.openxmlformats.org/officeDocument/2006/relationships/image" Target="../media/image3617.png"/><Relationship Id="rId465" Type="http://schemas.openxmlformats.org/officeDocument/2006/relationships/image" Target="../media/image3720.png"/><Relationship Id="rId630" Type="http://schemas.openxmlformats.org/officeDocument/2006/relationships/customXml" Target="../ink/ink4069.xml"/><Relationship Id="rId22" Type="http://schemas.openxmlformats.org/officeDocument/2006/relationships/customXml" Target="../ink/ink3764.xml"/><Relationship Id="rId64" Type="http://schemas.openxmlformats.org/officeDocument/2006/relationships/customXml" Target="../ink/ink3785.xml"/><Relationship Id="rId118" Type="http://schemas.openxmlformats.org/officeDocument/2006/relationships/customXml" Target="../ink/ink3812.xml"/><Relationship Id="rId325" Type="http://schemas.openxmlformats.org/officeDocument/2006/relationships/customXml" Target="../ink/ink3916.xml"/><Relationship Id="rId367" Type="http://schemas.openxmlformats.org/officeDocument/2006/relationships/customXml" Target="../ink/ink3937.xml"/><Relationship Id="rId532" Type="http://schemas.openxmlformats.org/officeDocument/2006/relationships/customXml" Target="../ink/ink4020.xml"/><Relationship Id="rId574" Type="http://schemas.openxmlformats.org/officeDocument/2006/relationships/customXml" Target="../ink/ink4041.xml"/><Relationship Id="rId171" Type="http://schemas.openxmlformats.org/officeDocument/2006/relationships/customXml" Target="../ink/ink3839.xml"/><Relationship Id="rId227" Type="http://schemas.openxmlformats.org/officeDocument/2006/relationships/customXml" Target="../ink/ink3867.xml"/><Relationship Id="rId269" Type="http://schemas.openxmlformats.org/officeDocument/2006/relationships/customXml" Target="../ink/ink3888.xml"/><Relationship Id="rId434" Type="http://schemas.openxmlformats.org/officeDocument/2006/relationships/image" Target="../media/image3705.png"/><Relationship Id="rId476" Type="http://schemas.openxmlformats.org/officeDocument/2006/relationships/customXml" Target="../ink/ink3992.xml"/><Relationship Id="rId641" Type="http://schemas.openxmlformats.org/officeDocument/2006/relationships/image" Target="../media/image3808.png"/><Relationship Id="rId33" Type="http://schemas.openxmlformats.org/officeDocument/2006/relationships/image" Target="../media/image3505.png"/><Relationship Id="rId129" Type="http://schemas.openxmlformats.org/officeDocument/2006/relationships/customXml" Target="../ink/ink3818.xml"/><Relationship Id="rId280" Type="http://schemas.openxmlformats.org/officeDocument/2006/relationships/image" Target="../media/image3628.png"/><Relationship Id="rId336" Type="http://schemas.openxmlformats.org/officeDocument/2006/relationships/image" Target="../media/image3656.png"/><Relationship Id="rId501" Type="http://schemas.openxmlformats.org/officeDocument/2006/relationships/image" Target="../media/image3738.png"/><Relationship Id="rId543" Type="http://schemas.openxmlformats.org/officeDocument/2006/relationships/image" Target="../media/image3759.png"/><Relationship Id="rId75" Type="http://schemas.openxmlformats.org/officeDocument/2006/relationships/image" Target="../media/image3526.png"/><Relationship Id="rId140" Type="http://schemas.openxmlformats.org/officeDocument/2006/relationships/image" Target="../media/image3558.png"/><Relationship Id="rId182" Type="http://schemas.openxmlformats.org/officeDocument/2006/relationships/image" Target="../media/image3579.png"/><Relationship Id="rId378" Type="http://schemas.openxmlformats.org/officeDocument/2006/relationships/image" Target="../media/image3677.png"/><Relationship Id="rId403" Type="http://schemas.openxmlformats.org/officeDocument/2006/relationships/customXml" Target="../ink/ink3955.xml"/><Relationship Id="rId585" Type="http://schemas.openxmlformats.org/officeDocument/2006/relationships/image" Target="../media/image3780.png"/><Relationship Id="rId6" Type="http://schemas.openxmlformats.org/officeDocument/2006/relationships/customXml" Target="../ink/ink3756.xml"/><Relationship Id="rId238" Type="http://schemas.openxmlformats.org/officeDocument/2006/relationships/image" Target="../media/image3607.png"/><Relationship Id="rId445" Type="http://schemas.openxmlformats.org/officeDocument/2006/relationships/image" Target="../media/image3710.png"/><Relationship Id="rId487" Type="http://schemas.openxmlformats.org/officeDocument/2006/relationships/image" Target="../media/image3731.png"/><Relationship Id="rId610" Type="http://schemas.openxmlformats.org/officeDocument/2006/relationships/customXml" Target="../ink/ink4059.xml"/><Relationship Id="rId652" Type="http://schemas.openxmlformats.org/officeDocument/2006/relationships/customXml" Target="../ink/ink4080.xml"/><Relationship Id="rId291" Type="http://schemas.openxmlformats.org/officeDocument/2006/relationships/customXml" Target="../ink/ink3899.xml"/><Relationship Id="rId305" Type="http://schemas.openxmlformats.org/officeDocument/2006/relationships/customXml" Target="../ink/ink3906.xml"/><Relationship Id="rId347" Type="http://schemas.openxmlformats.org/officeDocument/2006/relationships/customXml" Target="../ink/ink3927.xml"/><Relationship Id="rId512" Type="http://schemas.openxmlformats.org/officeDocument/2006/relationships/customXml" Target="../ink/ink4010.xml"/><Relationship Id="rId44" Type="http://schemas.openxmlformats.org/officeDocument/2006/relationships/customXml" Target="../ink/ink3775.xml"/><Relationship Id="rId86" Type="http://schemas.openxmlformats.org/officeDocument/2006/relationships/customXml" Target="../ink/ink3796.xml"/><Relationship Id="rId151" Type="http://schemas.openxmlformats.org/officeDocument/2006/relationships/customXml" Target="../ink/ink3829.xml"/><Relationship Id="rId389" Type="http://schemas.openxmlformats.org/officeDocument/2006/relationships/customXml" Target="../ink/ink3948.xml"/><Relationship Id="rId554" Type="http://schemas.openxmlformats.org/officeDocument/2006/relationships/customXml" Target="../ink/ink4031.xml"/><Relationship Id="rId596" Type="http://schemas.openxmlformats.org/officeDocument/2006/relationships/customXml" Target="../ink/ink4052.xml"/><Relationship Id="rId193" Type="http://schemas.openxmlformats.org/officeDocument/2006/relationships/customXml" Target="../ink/ink3850.xml"/><Relationship Id="rId207" Type="http://schemas.openxmlformats.org/officeDocument/2006/relationships/customXml" Target="../ink/ink3857.xml"/><Relationship Id="rId249" Type="http://schemas.openxmlformats.org/officeDocument/2006/relationships/customXml" Target="../ink/ink3878.xml"/><Relationship Id="rId414" Type="http://schemas.openxmlformats.org/officeDocument/2006/relationships/image" Target="../media/image3695.png"/><Relationship Id="rId456" Type="http://schemas.openxmlformats.org/officeDocument/2006/relationships/customXml" Target="../ink/ink3982.xml"/><Relationship Id="rId498" Type="http://schemas.openxmlformats.org/officeDocument/2006/relationships/customXml" Target="../ink/ink4003.xml"/><Relationship Id="rId621" Type="http://schemas.openxmlformats.org/officeDocument/2006/relationships/image" Target="../media/image3798.png"/><Relationship Id="rId663" Type="http://schemas.openxmlformats.org/officeDocument/2006/relationships/image" Target="../media/image3819.png"/><Relationship Id="rId13" Type="http://schemas.openxmlformats.org/officeDocument/2006/relationships/image" Target="../media/image3495.png"/><Relationship Id="rId109" Type="http://schemas.openxmlformats.org/officeDocument/2006/relationships/image" Target="../media/image3543.png"/><Relationship Id="rId260" Type="http://schemas.openxmlformats.org/officeDocument/2006/relationships/image" Target="../media/image3618.png"/><Relationship Id="rId316" Type="http://schemas.openxmlformats.org/officeDocument/2006/relationships/image" Target="../media/image3646.png"/><Relationship Id="rId523" Type="http://schemas.openxmlformats.org/officeDocument/2006/relationships/image" Target="../media/image3749.png"/><Relationship Id="rId55" Type="http://schemas.openxmlformats.org/officeDocument/2006/relationships/image" Target="../media/image3516.png"/><Relationship Id="rId97" Type="http://schemas.openxmlformats.org/officeDocument/2006/relationships/image" Target="../media/image3537.png"/><Relationship Id="rId120" Type="http://schemas.openxmlformats.org/officeDocument/2006/relationships/customXml" Target="../ink/ink3813.xml"/><Relationship Id="rId358" Type="http://schemas.openxmlformats.org/officeDocument/2006/relationships/image" Target="../media/image3667.png"/><Relationship Id="rId565" Type="http://schemas.openxmlformats.org/officeDocument/2006/relationships/image" Target="../media/image3770.png"/><Relationship Id="rId162" Type="http://schemas.openxmlformats.org/officeDocument/2006/relationships/image" Target="../media/image3569.png"/><Relationship Id="rId218" Type="http://schemas.openxmlformats.org/officeDocument/2006/relationships/image" Target="../media/image3597.png"/><Relationship Id="rId425" Type="http://schemas.openxmlformats.org/officeDocument/2006/relationships/customXml" Target="../ink/ink3966.xml"/><Relationship Id="rId467" Type="http://schemas.openxmlformats.org/officeDocument/2006/relationships/image" Target="../media/image3721.png"/><Relationship Id="rId632" Type="http://schemas.openxmlformats.org/officeDocument/2006/relationships/customXml" Target="../ink/ink4070.xml"/><Relationship Id="rId271" Type="http://schemas.openxmlformats.org/officeDocument/2006/relationships/customXml" Target="../ink/ink3889.xml"/><Relationship Id="rId24" Type="http://schemas.openxmlformats.org/officeDocument/2006/relationships/customXml" Target="../ink/ink3765.xml"/><Relationship Id="rId66" Type="http://schemas.openxmlformats.org/officeDocument/2006/relationships/customXml" Target="../ink/ink3786.xml"/><Relationship Id="rId131" Type="http://schemas.openxmlformats.org/officeDocument/2006/relationships/customXml" Target="../ink/ink3819.xml"/><Relationship Id="rId327" Type="http://schemas.openxmlformats.org/officeDocument/2006/relationships/customXml" Target="../ink/ink3917.xml"/><Relationship Id="rId369" Type="http://schemas.openxmlformats.org/officeDocument/2006/relationships/customXml" Target="../ink/ink3938.xml"/><Relationship Id="rId534" Type="http://schemas.openxmlformats.org/officeDocument/2006/relationships/customXml" Target="../ink/ink4021.xml"/><Relationship Id="rId576" Type="http://schemas.openxmlformats.org/officeDocument/2006/relationships/customXml" Target="../ink/ink4042.xml"/><Relationship Id="rId173" Type="http://schemas.openxmlformats.org/officeDocument/2006/relationships/customXml" Target="../ink/ink3840.xml"/><Relationship Id="rId229" Type="http://schemas.openxmlformats.org/officeDocument/2006/relationships/customXml" Target="../ink/ink3868.xml"/><Relationship Id="rId380" Type="http://schemas.openxmlformats.org/officeDocument/2006/relationships/image" Target="../media/image3678.png"/><Relationship Id="rId436" Type="http://schemas.openxmlformats.org/officeDocument/2006/relationships/image" Target="../media/image3706.png"/><Relationship Id="rId601" Type="http://schemas.openxmlformats.org/officeDocument/2006/relationships/image" Target="../media/image3788.png"/><Relationship Id="rId643" Type="http://schemas.openxmlformats.org/officeDocument/2006/relationships/image" Target="../media/image3809.png"/><Relationship Id="rId240" Type="http://schemas.openxmlformats.org/officeDocument/2006/relationships/image" Target="../media/image3608.png"/><Relationship Id="rId478" Type="http://schemas.openxmlformats.org/officeDocument/2006/relationships/customXml" Target="../ink/ink3993.xml"/><Relationship Id="rId35" Type="http://schemas.openxmlformats.org/officeDocument/2006/relationships/image" Target="../media/image3506.png"/><Relationship Id="rId77" Type="http://schemas.openxmlformats.org/officeDocument/2006/relationships/image" Target="../media/image3527.png"/><Relationship Id="rId100" Type="http://schemas.openxmlformats.org/officeDocument/2006/relationships/customXml" Target="../ink/ink3803.xml"/><Relationship Id="rId282" Type="http://schemas.openxmlformats.org/officeDocument/2006/relationships/image" Target="../media/image3629.png"/><Relationship Id="rId338" Type="http://schemas.openxmlformats.org/officeDocument/2006/relationships/image" Target="../media/image3657.png"/><Relationship Id="rId503" Type="http://schemas.openxmlformats.org/officeDocument/2006/relationships/image" Target="../media/image3739.png"/><Relationship Id="rId545" Type="http://schemas.openxmlformats.org/officeDocument/2006/relationships/image" Target="../media/image3760.png"/><Relationship Id="rId587" Type="http://schemas.openxmlformats.org/officeDocument/2006/relationships/image" Target="../media/image3781.png"/><Relationship Id="rId8" Type="http://schemas.openxmlformats.org/officeDocument/2006/relationships/customXml" Target="../ink/ink3757.xml"/><Relationship Id="rId142" Type="http://schemas.openxmlformats.org/officeDocument/2006/relationships/image" Target="../media/image3559.png"/><Relationship Id="rId184" Type="http://schemas.openxmlformats.org/officeDocument/2006/relationships/image" Target="../media/image3580.png"/><Relationship Id="rId391" Type="http://schemas.openxmlformats.org/officeDocument/2006/relationships/customXml" Target="../ink/ink3949.xml"/><Relationship Id="rId405" Type="http://schemas.openxmlformats.org/officeDocument/2006/relationships/customXml" Target="../ink/ink3956.xml"/><Relationship Id="rId447" Type="http://schemas.openxmlformats.org/officeDocument/2006/relationships/image" Target="../media/image3711.png"/><Relationship Id="rId612" Type="http://schemas.openxmlformats.org/officeDocument/2006/relationships/customXml" Target="../ink/ink4060.xml"/><Relationship Id="rId251" Type="http://schemas.openxmlformats.org/officeDocument/2006/relationships/customXml" Target="../ink/ink3879.xml"/><Relationship Id="rId489" Type="http://schemas.openxmlformats.org/officeDocument/2006/relationships/image" Target="../media/image3732.png"/><Relationship Id="rId654" Type="http://schemas.openxmlformats.org/officeDocument/2006/relationships/customXml" Target="../ink/ink4081.xml"/><Relationship Id="rId46" Type="http://schemas.openxmlformats.org/officeDocument/2006/relationships/customXml" Target="../ink/ink3776.xml"/><Relationship Id="rId293" Type="http://schemas.openxmlformats.org/officeDocument/2006/relationships/customXml" Target="../ink/ink3900.xml"/><Relationship Id="rId307" Type="http://schemas.openxmlformats.org/officeDocument/2006/relationships/customXml" Target="../ink/ink3907.xml"/><Relationship Id="rId349" Type="http://schemas.openxmlformats.org/officeDocument/2006/relationships/customXml" Target="../ink/ink3928.xml"/><Relationship Id="rId514" Type="http://schemas.openxmlformats.org/officeDocument/2006/relationships/customXml" Target="../ink/ink4011.xml"/><Relationship Id="rId556" Type="http://schemas.openxmlformats.org/officeDocument/2006/relationships/customXml" Target="../ink/ink4032.xml"/><Relationship Id="rId88" Type="http://schemas.openxmlformats.org/officeDocument/2006/relationships/customXml" Target="../ink/ink3797.xml"/><Relationship Id="rId111" Type="http://schemas.openxmlformats.org/officeDocument/2006/relationships/image" Target="../media/image3544.png"/><Relationship Id="rId153" Type="http://schemas.openxmlformats.org/officeDocument/2006/relationships/customXml" Target="../ink/ink3830.xml"/><Relationship Id="rId195" Type="http://schemas.openxmlformats.org/officeDocument/2006/relationships/customXml" Target="../ink/ink3851.xml"/><Relationship Id="rId209" Type="http://schemas.openxmlformats.org/officeDocument/2006/relationships/customXml" Target="../ink/ink3858.xml"/><Relationship Id="rId360" Type="http://schemas.openxmlformats.org/officeDocument/2006/relationships/image" Target="../media/image3668.png"/><Relationship Id="rId416" Type="http://schemas.openxmlformats.org/officeDocument/2006/relationships/image" Target="../media/image3696.png"/><Relationship Id="rId598" Type="http://schemas.openxmlformats.org/officeDocument/2006/relationships/customXml" Target="../ink/ink4053.xml"/><Relationship Id="rId220" Type="http://schemas.openxmlformats.org/officeDocument/2006/relationships/image" Target="../media/image3598.png"/><Relationship Id="rId458" Type="http://schemas.openxmlformats.org/officeDocument/2006/relationships/customXml" Target="../ink/ink3983.xml"/><Relationship Id="rId623" Type="http://schemas.openxmlformats.org/officeDocument/2006/relationships/image" Target="../media/image3799.png"/><Relationship Id="rId665" Type="http://schemas.openxmlformats.org/officeDocument/2006/relationships/image" Target="../media/image3820.png"/><Relationship Id="rId15" Type="http://schemas.openxmlformats.org/officeDocument/2006/relationships/image" Target="../media/image3496.png"/><Relationship Id="rId57" Type="http://schemas.openxmlformats.org/officeDocument/2006/relationships/image" Target="../media/image3517.png"/><Relationship Id="rId262" Type="http://schemas.openxmlformats.org/officeDocument/2006/relationships/image" Target="../media/image3619.png"/><Relationship Id="rId318" Type="http://schemas.openxmlformats.org/officeDocument/2006/relationships/image" Target="../media/image3647.png"/><Relationship Id="rId525" Type="http://schemas.openxmlformats.org/officeDocument/2006/relationships/image" Target="../media/image3750.png"/><Relationship Id="rId567" Type="http://schemas.openxmlformats.org/officeDocument/2006/relationships/image" Target="../media/image3771.png"/><Relationship Id="rId99" Type="http://schemas.openxmlformats.org/officeDocument/2006/relationships/image" Target="../media/image3538.png"/><Relationship Id="rId122" Type="http://schemas.openxmlformats.org/officeDocument/2006/relationships/customXml" Target="../ink/ink3814.xml"/><Relationship Id="rId164" Type="http://schemas.openxmlformats.org/officeDocument/2006/relationships/image" Target="../media/image3570.png"/><Relationship Id="rId371" Type="http://schemas.openxmlformats.org/officeDocument/2006/relationships/customXml" Target="../ink/ink3939.xml"/><Relationship Id="rId427" Type="http://schemas.openxmlformats.org/officeDocument/2006/relationships/customXml" Target="../ink/ink3967.xml"/><Relationship Id="rId469" Type="http://schemas.openxmlformats.org/officeDocument/2006/relationships/image" Target="../media/image3722.png"/><Relationship Id="rId634" Type="http://schemas.openxmlformats.org/officeDocument/2006/relationships/customXml" Target="../ink/ink4071.xml"/><Relationship Id="rId26" Type="http://schemas.openxmlformats.org/officeDocument/2006/relationships/customXml" Target="../ink/ink3766.xml"/><Relationship Id="rId231" Type="http://schemas.openxmlformats.org/officeDocument/2006/relationships/customXml" Target="../ink/ink3869.xml"/><Relationship Id="rId273" Type="http://schemas.openxmlformats.org/officeDocument/2006/relationships/customXml" Target="../ink/ink3890.xml"/><Relationship Id="rId329" Type="http://schemas.openxmlformats.org/officeDocument/2006/relationships/customXml" Target="../ink/ink3918.xml"/><Relationship Id="rId480" Type="http://schemas.openxmlformats.org/officeDocument/2006/relationships/customXml" Target="../ink/ink3994.xml"/><Relationship Id="rId536" Type="http://schemas.openxmlformats.org/officeDocument/2006/relationships/customXml" Target="../ink/ink4022.xml"/><Relationship Id="rId68" Type="http://schemas.openxmlformats.org/officeDocument/2006/relationships/customXml" Target="../ink/ink3787.xml"/><Relationship Id="rId133" Type="http://schemas.openxmlformats.org/officeDocument/2006/relationships/customXml" Target="../ink/ink3820.xml"/><Relationship Id="rId175" Type="http://schemas.openxmlformats.org/officeDocument/2006/relationships/customXml" Target="../ink/ink3841.xml"/><Relationship Id="rId340" Type="http://schemas.openxmlformats.org/officeDocument/2006/relationships/image" Target="../media/image3658.png"/><Relationship Id="rId578" Type="http://schemas.openxmlformats.org/officeDocument/2006/relationships/customXml" Target="../ink/ink4043.xml"/><Relationship Id="rId200" Type="http://schemas.openxmlformats.org/officeDocument/2006/relationships/image" Target="../media/image3588.png"/><Relationship Id="rId382" Type="http://schemas.openxmlformats.org/officeDocument/2006/relationships/image" Target="../media/image3679.png"/><Relationship Id="rId438" Type="http://schemas.openxmlformats.org/officeDocument/2006/relationships/image" Target="../media/image3707.png"/><Relationship Id="rId603" Type="http://schemas.openxmlformats.org/officeDocument/2006/relationships/image" Target="../media/image3789.png"/><Relationship Id="rId645" Type="http://schemas.openxmlformats.org/officeDocument/2006/relationships/image" Target="../media/image3810.png"/><Relationship Id="rId242" Type="http://schemas.openxmlformats.org/officeDocument/2006/relationships/image" Target="../media/image3609.png"/><Relationship Id="rId284" Type="http://schemas.openxmlformats.org/officeDocument/2006/relationships/image" Target="../media/image3630.png"/><Relationship Id="rId491" Type="http://schemas.openxmlformats.org/officeDocument/2006/relationships/image" Target="../media/image3733.png"/><Relationship Id="rId505" Type="http://schemas.openxmlformats.org/officeDocument/2006/relationships/image" Target="../media/image3740.png"/><Relationship Id="rId37" Type="http://schemas.openxmlformats.org/officeDocument/2006/relationships/image" Target="../media/image3507.png"/><Relationship Id="rId79" Type="http://schemas.openxmlformats.org/officeDocument/2006/relationships/image" Target="../media/image3528.png"/><Relationship Id="rId102" Type="http://schemas.openxmlformats.org/officeDocument/2006/relationships/customXml" Target="../ink/ink3804.xml"/><Relationship Id="rId144" Type="http://schemas.openxmlformats.org/officeDocument/2006/relationships/image" Target="../media/image3560.png"/><Relationship Id="rId547" Type="http://schemas.openxmlformats.org/officeDocument/2006/relationships/image" Target="../media/image3761.png"/><Relationship Id="rId589" Type="http://schemas.openxmlformats.org/officeDocument/2006/relationships/image" Target="../media/image3782.png"/><Relationship Id="rId90" Type="http://schemas.openxmlformats.org/officeDocument/2006/relationships/customXml" Target="../ink/ink3798.xml"/><Relationship Id="rId186" Type="http://schemas.openxmlformats.org/officeDocument/2006/relationships/image" Target="../media/image3581.png"/><Relationship Id="rId351" Type="http://schemas.openxmlformats.org/officeDocument/2006/relationships/customXml" Target="../ink/ink3929.xml"/><Relationship Id="rId393" Type="http://schemas.openxmlformats.org/officeDocument/2006/relationships/customXml" Target="../ink/ink3950.xml"/><Relationship Id="rId407" Type="http://schemas.openxmlformats.org/officeDocument/2006/relationships/customXml" Target="../ink/ink3957.xml"/><Relationship Id="rId449" Type="http://schemas.openxmlformats.org/officeDocument/2006/relationships/image" Target="../media/image3712.png"/><Relationship Id="rId614" Type="http://schemas.openxmlformats.org/officeDocument/2006/relationships/customXml" Target="../ink/ink4061.xml"/><Relationship Id="rId656" Type="http://schemas.openxmlformats.org/officeDocument/2006/relationships/customXml" Target="../ink/ink4082.xml"/><Relationship Id="rId211" Type="http://schemas.openxmlformats.org/officeDocument/2006/relationships/customXml" Target="../ink/ink3859.xml"/><Relationship Id="rId253" Type="http://schemas.openxmlformats.org/officeDocument/2006/relationships/customXml" Target="../ink/ink3880.xml"/><Relationship Id="rId295" Type="http://schemas.openxmlformats.org/officeDocument/2006/relationships/customXml" Target="../ink/ink3901.xml"/><Relationship Id="rId309" Type="http://schemas.openxmlformats.org/officeDocument/2006/relationships/customXml" Target="../ink/ink3908.xml"/><Relationship Id="rId460" Type="http://schemas.openxmlformats.org/officeDocument/2006/relationships/customXml" Target="../ink/ink3984.xml"/><Relationship Id="rId516" Type="http://schemas.openxmlformats.org/officeDocument/2006/relationships/customXml" Target="../ink/ink4012.xml"/><Relationship Id="rId48" Type="http://schemas.openxmlformats.org/officeDocument/2006/relationships/customXml" Target="../ink/ink3777.xml"/><Relationship Id="rId113" Type="http://schemas.openxmlformats.org/officeDocument/2006/relationships/image" Target="../media/image3545.png"/><Relationship Id="rId320" Type="http://schemas.openxmlformats.org/officeDocument/2006/relationships/image" Target="../media/image3648.png"/><Relationship Id="rId558" Type="http://schemas.openxmlformats.org/officeDocument/2006/relationships/customXml" Target="../ink/ink4033.xml"/><Relationship Id="rId155" Type="http://schemas.openxmlformats.org/officeDocument/2006/relationships/customXml" Target="../ink/ink3831.xml"/><Relationship Id="rId197" Type="http://schemas.openxmlformats.org/officeDocument/2006/relationships/customXml" Target="../ink/ink3852.xml"/><Relationship Id="rId362" Type="http://schemas.openxmlformats.org/officeDocument/2006/relationships/image" Target="../media/image3669.png"/><Relationship Id="rId418" Type="http://schemas.openxmlformats.org/officeDocument/2006/relationships/image" Target="../media/image3697.png"/><Relationship Id="rId625" Type="http://schemas.openxmlformats.org/officeDocument/2006/relationships/image" Target="../media/image3800.png"/><Relationship Id="rId222" Type="http://schemas.openxmlformats.org/officeDocument/2006/relationships/image" Target="../media/image3599.png"/><Relationship Id="rId264" Type="http://schemas.openxmlformats.org/officeDocument/2006/relationships/image" Target="../media/image3620.png"/><Relationship Id="rId471" Type="http://schemas.openxmlformats.org/officeDocument/2006/relationships/image" Target="../media/image3723.png"/><Relationship Id="rId667" Type="http://schemas.openxmlformats.org/officeDocument/2006/relationships/image" Target="../media/image3821.png"/><Relationship Id="rId17" Type="http://schemas.openxmlformats.org/officeDocument/2006/relationships/image" Target="../media/image3497.png"/><Relationship Id="rId59" Type="http://schemas.openxmlformats.org/officeDocument/2006/relationships/image" Target="../media/image3518.png"/><Relationship Id="rId124" Type="http://schemas.openxmlformats.org/officeDocument/2006/relationships/customXml" Target="../ink/ink3815.xml"/><Relationship Id="rId527" Type="http://schemas.openxmlformats.org/officeDocument/2006/relationships/image" Target="../media/image3751.png"/><Relationship Id="rId569" Type="http://schemas.openxmlformats.org/officeDocument/2006/relationships/image" Target="../media/image3772.png"/><Relationship Id="rId70" Type="http://schemas.openxmlformats.org/officeDocument/2006/relationships/customXml" Target="../ink/ink3788.xml"/><Relationship Id="rId166" Type="http://schemas.openxmlformats.org/officeDocument/2006/relationships/image" Target="../media/image3571.png"/><Relationship Id="rId331" Type="http://schemas.openxmlformats.org/officeDocument/2006/relationships/customXml" Target="../ink/ink3919.xml"/><Relationship Id="rId373" Type="http://schemas.openxmlformats.org/officeDocument/2006/relationships/customXml" Target="../ink/ink3940.xml"/><Relationship Id="rId429" Type="http://schemas.openxmlformats.org/officeDocument/2006/relationships/customXml" Target="../ink/ink3968.xml"/><Relationship Id="rId580" Type="http://schemas.openxmlformats.org/officeDocument/2006/relationships/customXml" Target="../ink/ink4044.xml"/><Relationship Id="rId636" Type="http://schemas.openxmlformats.org/officeDocument/2006/relationships/customXml" Target="../ink/ink4072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3870.xml"/><Relationship Id="rId440" Type="http://schemas.openxmlformats.org/officeDocument/2006/relationships/customXml" Target="../ink/ink3974.xml"/><Relationship Id="rId28" Type="http://schemas.openxmlformats.org/officeDocument/2006/relationships/customXml" Target="../ink/ink3767.xml"/><Relationship Id="rId275" Type="http://schemas.openxmlformats.org/officeDocument/2006/relationships/customXml" Target="../ink/ink3891.xml"/><Relationship Id="rId300" Type="http://schemas.openxmlformats.org/officeDocument/2006/relationships/image" Target="../media/image3638.png"/><Relationship Id="rId482" Type="http://schemas.openxmlformats.org/officeDocument/2006/relationships/customXml" Target="../ink/ink3995.xml"/><Relationship Id="rId538" Type="http://schemas.openxmlformats.org/officeDocument/2006/relationships/customXml" Target="../ink/ink4023.xml"/><Relationship Id="rId81" Type="http://schemas.openxmlformats.org/officeDocument/2006/relationships/image" Target="../media/image3529.png"/><Relationship Id="rId135" Type="http://schemas.openxmlformats.org/officeDocument/2006/relationships/customXml" Target="../ink/ink3821.xml"/><Relationship Id="rId177" Type="http://schemas.openxmlformats.org/officeDocument/2006/relationships/customXml" Target="../ink/ink3842.xml"/><Relationship Id="rId342" Type="http://schemas.openxmlformats.org/officeDocument/2006/relationships/image" Target="../media/image3659.png"/><Relationship Id="rId384" Type="http://schemas.openxmlformats.org/officeDocument/2006/relationships/image" Target="../media/image3680.png"/><Relationship Id="rId591" Type="http://schemas.openxmlformats.org/officeDocument/2006/relationships/image" Target="../media/image3783.png"/><Relationship Id="rId605" Type="http://schemas.openxmlformats.org/officeDocument/2006/relationships/image" Target="../media/image3790.png"/><Relationship Id="rId202" Type="http://schemas.openxmlformats.org/officeDocument/2006/relationships/image" Target="../media/image3589.png"/><Relationship Id="rId244" Type="http://schemas.openxmlformats.org/officeDocument/2006/relationships/image" Target="../media/image3610.png"/><Relationship Id="rId647" Type="http://schemas.openxmlformats.org/officeDocument/2006/relationships/image" Target="../media/image3811.png"/><Relationship Id="rId39" Type="http://schemas.openxmlformats.org/officeDocument/2006/relationships/image" Target="../media/image3508.png"/><Relationship Id="rId286" Type="http://schemas.openxmlformats.org/officeDocument/2006/relationships/image" Target="../media/image3631.png"/><Relationship Id="rId451" Type="http://schemas.openxmlformats.org/officeDocument/2006/relationships/image" Target="../media/image3713.png"/><Relationship Id="rId493" Type="http://schemas.openxmlformats.org/officeDocument/2006/relationships/image" Target="../media/image3734.png"/><Relationship Id="rId507" Type="http://schemas.openxmlformats.org/officeDocument/2006/relationships/image" Target="../media/image3741.png"/><Relationship Id="rId549" Type="http://schemas.openxmlformats.org/officeDocument/2006/relationships/image" Target="../media/image3762.png"/><Relationship Id="rId50" Type="http://schemas.openxmlformats.org/officeDocument/2006/relationships/customXml" Target="../ink/ink3778.xml"/><Relationship Id="rId104" Type="http://schemas.openxmlformats.org/officeDocument/2006/relationships/customXml" Target="../ink/ink3805.xml"/><Relationship Id="rId146" Type="http://schemas.openxmlformats.org/officeDocument/2006/relationships/image" Target="../media/image3561.png"/><Relationship Id="rId188" Type="http://schemas.openxmlformats.org/officeDocument/2006/relationships/image" Target="../media/image3582.png"/><Relationship Id="rId311" Type="http://schemas.openxmlformats.org/officeDocument/2006/relationships/customXml" Target="../ink/ink3909.xml"/><Relationship Id="rId353" Type="http://schemas.openxmlformats.org/officeDocument/2006/relationships/customXml" Target="../ink/ink3930.xml"/><Relationship Id="rId395" Type="http://schemas.openxmlformats.org/officeDocument/2006/relationships/customXml" Target="../ink/ink3951.xml"/><Relationship Id="rId409" Type="http://schemas.openxmlformats.org/officeDocument/2006/relationships/customXml" Target="../ink/ink3958.xml"/><Relationship Id="rId560" Type="http://schemas.openxmlformats.org/officeDocument/2006/relationships/customXml" Target="../ink/ink4034.xml"/><Relationship Id="rId92" Type="http://schemas.openxmlformats.org/officeDocument/2006/relationships/customXml" Target="../ink/ink3799.xml"/><Relationship Id="rId213" Type="http://schemas.openxmlformats.org/officeDocument/2006/relationships/customXml" Target="../ink/ink3860.xml"/><Relationship Id="rId420" Type="http://schemas.openxmlformats.org/officeDocument/2006/relationships/image" Target="../media/image3698.png"/><Relationship Id="rId616" Type="http://schemas.openxmlformats.org/officeDocument/2006/relationships/customXml" Target="../ink/ink4062.xml"/><Relationship Id="rId658" Type="http://schemas.openxmlformats.org/officeDocument/2006/relationships/customXml" Target="../ink/ink4083.xml"/><Relationship Id="rId255" Type="http://schemas.openxmlformats.org/officeDocument/2006/relationships/customXml" Target="../ink/ink3881.xml"/><Relationship Id="rId297" Type="http://schemas.openxmlformats.org/officeDocument/2006/relationships/customXml" Target="../ink/ink3902.xml"/><Relationship Id="rId462" Type="http://schemas.openxmlformats.org/officeDocument/2006/relationships/customXml" Target="../ink/ink3985.xml"/><Relationship Id="rId518" Type="http://schemas.openxmlformats.org/officeDocument/2006/relationships/customXml" Target="../ink/ink4013.xml"/><Relationship Id="rId115" Type="http://schemas.openxmlformats.org/officeDocument/2006/relationships/image" Target="../media/image3546.png"/><Relationship Id="rId157" Type="http://schemas.openxmlformats.org/officeDocument/2006/relationships/customXml" Target="../ink/ink3832.xml"/><Relationship Id="rId322" Type="http://schemas.openxmlformats.org/officeDocument/2006/relationships/image" Target="../media/image3649.png"/><Relationship Id="rId364" Type="http://schemas.openxmlformats.org/officeDocument/2006/relationships/image" Target="../media/image3670.png"/><Relationship Id="rId61" Type="http://schemas.openxmlformats.org/officeDocument/2006/relationships/image" Target="../media/image3519.png"/><Relationship Id="rId199" Type="http://schemas.openxmlformats.org/officeDocument/2006/relationships/customXml" Target="../ink/ink3853.xml"/><Relationship Id="rId571" Type="http://schemas.openxmlformats.org/officeDocument/2006/relationships/image" Target="../media/image3773.png"/><Relationship Id="rId627" Type="http://schemas.openxmlformats.org/officeDocument/2006/relationships/image" Target="../media/image3801.png"/><Relationship Id="rId19" Type="http://schemas.openxmlformats.org/officeDocument/2006/relationships/image" Target="../media/image3498.png"/><Relationship Id="rId224" Type="http://schemas.openxmlformats.org/officeDocument/2006/relationships/image" Target="../media/image3600.png"/><Relationship Id="rId266" Type="http://schemas.openxmlformats.org/officeDocument/2006/relationships/image" Target="../media/image3621.png"/><Relationship Id="rId431" Type="http://schemas.openxmlformats.org/officeDocument/2006/relationships/customXml" Target="../ink/ink3969.xml"/><Relationship Id="rId473" Type="http://schemas.openxmlformats.org/officeDocument/2006/relationships/image" Target="../media/image3724.png"/><Relationship Id="rId529" Type="http://schemas.openxmlformats.org/officeDocument/2006/relationships/image" Target="../media/image3752.png"/><Relationship Id="rId30" Type="http://schemas.openxmlformats.org/officeDocument/2006/relationships/customXml" Target="../ink/ink3768.xml"/><Relationship Id="rId126" Type="http://schemas.openxmlformats.org/officeDocument/2006/relationships/image" Target="../media/image3551.png"/><Relationship Id="rId168" Type="http://schemas.openxmlformats.org/officeDocument/2006/relationships/image" Target="../media/image3572.png"/><Relationship Id="rId333" Type="http://schemas.openxmlformats.org/officeDocument/2006/relationships/customXml" Target="../ink/ink3920.xml"/><Relationship Id="rId540" Type="http://schemas.openxmlformats.org/officeDocument/2006/relationships/customXml" Target="../ink/ink4024.xml"/><Relationship Id="rId72" Type="http://schemas.openxmlformats.org/officeDocument/2006/relationships/customXml" Target="../ink/ink3789.xml"/><Relationship Id="rId375" Type="http://schemas.openxmlformats.org/officeDocument/2006/relationships/customXml" Target="../ink/ink3941.xml"/><Relationship Id="rId582" Type="http://schemas.openxmlformats.org/officeDocument/2006/relationships/customXml" Target="../ink/ink4045.xml"/><Relationship Id="rId638" Type="http://schemas.openxmlformats.org/officeDocument/2006/relationships/customXml" Target="../ink/ink4073.xml"/><Relationship Id="rId3" Type="http://schemas.openxmlformats.org/officeDocument/2006/relationships/image" Target="../media/image3490.png"/><Relationship Id="rId235" Type="http://schemas.openxmlformats.org/officeDocument/2006/relationships/customXml" Target="../ink/ink3871.xml"/><Relationship Id="rId277" Type="http://schemas.openxmlformats.org/officeDocument/2006/relationships/customXml" Target="../ink/ink3892.xml"/><Relationship Id="rId400" Type="http://schemas.openxmlformats.org/officeDocument/2006/relationships/image" Target="../media/image3688.png"/><Relationship Id="rId442" Type="http://schemas.openxmlformats.org/officeDocument/2006/relationships/customXml" Target="../ink/ink3975.xml"/><Relationship Id="rId484" Type="http://schemas.openxmlformats.org/officeDocument/2006/relationships/customXml" Target="../ink/ink3996.xml"/><Relationship Id="rId137" Type="http://schemas.openxmlformats.org/officeDocument/2006/relationships/customXml" Target="../ink/ink3822.xml"/><Relationship Id="rId302" Type="http://schemas.openxmlformats.org/officeDocument/2006/relationships/image" Target="../media/image3639.png"/><Relationship Id="rId344" Type="http://schemas.openxmlformats.org/officeDocument/2006/relationships/image" Target="../media/image3660.png"/><Relationship Id="rId41" Type="http://schemas.openxmlformats.org/officeDocument/2006/relationships/image" Target="../media/image3509.png"/><Relationship Id="rId83" Type="http://schemas.openxmlformats.org/officeDocument/2006/relationships/image" Target="../media/image3530.png"/><Relationship Id="rId179" Type="http://schemas.openxmlformats.org/officeDocument/2006/relationships/customXml" Target="../ink/ink3843.xml"/><Relationship Id="rId386" Type="http://schemas.openxmlformats.org/officeDocument/2006/relationships/image" Target="../media/image3681.png"/><Relationship Id="rId551" Type="http://schemas.openxmlformats.org/officeDocument/2006/relationships/image" Target="../media/image3763.png"/><Relationship Id="rId593" Type="http://schemas.openxmlformats.org/officeDocument/2006/relationships/image" Target="../media/image3784.png"/><Relationship Id="rId607" Type="http://schemas.openxmlformats.org/officeDocument/2006/relationships/image" Target="../media/image3791.png"/><Relationship Id="rId649" Type="http://schemas.openxmlformats.org/officeDocument/2006/relationships/image" Target="../media/image3812.png"/><Relationship Id="rId190" Type="http://schemas.openxmlformats.org/officeDocument/2006/relationships/image" Target="../media/image3583.png"/><Relationship Id="rId204" Type="http://schemas.openxmlformats.org/officeDocument/2006/relationships/image" Target="../media/image3590.png"/><Relationship Id="rId246" Type="http://schemas.openxmlformats.org/officeDocument/2006/relationships/image" Target="../media/image3611.png"/><Relationship Id="rId288" Type="http://schemas.openxmlformats.org/officeDocument/2006/relationships/image" Target="../media/image3632.png"/><Relationship Id="rId411" Type="http://schemas.openxmlformats.org/officeDocument/2006/relationships/customXml" Target="../ink/ink3959.xml"/><Relationship Id="rId453" Type="http://schemas.openxmlformats.org/officeDocument/2006/relationships/image" Target="../media/image3714.png"/><Relationship Id="rId509" Type="http://schemas.openxmlformats.org/officeDocument/2006/relationships/image" Target="../media/image3742.png"/><Relationship Id="rId660" Type="http://schemas.openxmlformats.org/officeDocument/2006/relationships/customXml" Target="../ink/ink4084.xml"/><Relationship Id="rId106" Type="http://schemas.openxmlformats.org/officeDocument/2006/relationships/customXml" Target="../ink/ink3806.xml"/><Relationship Id="rId313" Type="http://schemas.openxmlformats.org/officeDocument/2006/relationships/customXml" Target="../ink/ink3910.xml"/><Relationship Id="rId495" Type="http://schemas.openxmlformats.org/officeDocument/2006/relationships/image" Target="../media/image3735.png"/><Relationship Id="rId10" Type="http://schemas.openxmlformats.org/officeDocument/2006/relationships/customXml" Target="../ink/ink3758.xml"/><Relationship Id="rId52" Type="http://schemas.openxmlformats.org/officeDocument/2006/relationships/customXml" Target="../ink/ink3779.xml"/><Relationship Id="rId94" Type="http://schemas.openxmlformats.org/officeDocument/2006/relationships/customXml" Target="../ink/ink3800.xml"/><Relationship Id="rId148" Type="http://schemas.openxmlformats.org/officeDocument/2006/relationships/image" Target="../media/image3562.png"/><Relationship Id="rId355" Type="http://schemas.openxmlformats.org/officeDocument/2006/relationships/customXml" Target="../ink/ink3931.xml"/><Relationship Id="rId397" Type="http://schemas.openxmlformats.org/officeDocument/2006/relationships/customXml" Target="../ink/ink3952.xml"/><Relationship Id="rId520" Type="http://schemas.openxmlformats.org/officeDocument/2006/relationships/customXml" Target="../ink/ink4014.xml"/><Relationship Id="rId562" Type="http://schemas.openxmlformats.org/officeDocument/2006/relationships/customXml" Target="../ink/ink4035.xml"/><Relationship Id="rId618" Type="http://schemas.openxmlformats.org/officeDocument/2006/relationships/customXml" Target="../ink/ink4063.xml"/><Relationship Id="rId215" Type="http://schemas.openxmlformats.org/officeDocument/2006/relationships/customXml" Target="../ink/ink3861.xml"/><Relationship Id="rId257" Type="http://schemas.openxmlformats.org/officeDocument/2006/relationships/customXml" Target="../ink/ink3882.xml"/><Relationship Id="rId422" Type="http://schemas.openxmlformats.org/officeDocument/2006/relationships/image" Target="../media/image3699.png"/><Relationship Id="rId464" Type="http://schemas.openxmlformats.org/officeDocument/2006/relationships/customXml" Target="../ink/ink3986.xml"/><Relationship Id="rId299" Type="http://schemas.openxmlformats.org/officeDocument/2006/relationships/customXml" Target="../ink/ink3903.xml"/><Relationship Id="rId63" Type="http://schemas.openxmlformats.org/officeDocument/2006/relationships/image" Target="../media/image3520.png"/><Relationship Id="rId159" Type="http://schemas.openxmlformats.org/officeDocument/2006/relationships/customXml" Target="../ink/ink3833.xml"/><Relationship Id="rId366" Type="http://schemas.openxmlformats.org/officeDocument/2006/relationships/image" Target="../media/image3671.png"/><Relationship Id="rId573" Type="http://schemas.openxmlformats.org/officeDocument/2006/relationships/image" Target="../media/image3774.png"/><Relationship Id="rId226" Type="http://schemas.openxmlformats.org/officeDocument/2006/relationships/image" Target="../media/image3601.png"/><Relationship Id="rId433" Type="http://schemas.openxmlformats.org/officeDocument/2006/relationships/customXml" Target="../ink/ink3970.xml"/><Relationship Id="rId640" Type="http://schemas.openxmlformats.org/officeDocument/2006/relationships/customXml" Target="../ink/ink4074.xml"/><Relationship Id="rId74" Type="http://schemas.openxmlformats.org/officeDocument/2006/relationships/customXml" Target="../ink/ink3790.xml"/><Relationship Id="rId377" Type="http://schemas.openxmlformats.org/officeDocument/2006/relationships/customXml" Target="../ink/ink3942.xml"/><Relationship Id="rId500" Type="http://schemas.openxmlformats.org/officeDocument/2006/relationships/customXml" Target="../ink/ink4004.xml"/><Relationship Id="rId584" Type="http://schemas.openxmlformats.org/officeDocument/2006/relationships/customXml" Target="../ink/ink4046.xml"/><Relationship Id="rId5" Type="http://schemas.openxmlformats.org/officeDocument/2006/relationships/image" Target="../media/image3491.png"/><Relationship Id="rId237" Type="http://schemas.openxmlformats.org/officeDocument/2006/relationships/customXml" Target="../ink/ink3872.xml"/><Relationship Id="rId444" Type="http://schemas.openxmlformats.org/officeDocument/2006/relationships/customXml" Target="../ink/ink3976.xml"/><Relationship Id="rId651" Type="http://schemas.openxmlformats.org/officeDocument/2006/relationships/image" Target="../media/image3813.png"/><Relationship Id="rId290" Type="http://schemas.openxmlformats.org/officeDocument/2006/relationships/image" Target="../media/image3633.png"/><Relationship Id="rId304" Type="http://schemas.openxmlformats.org/officeDocument/2006/relationships/image" Target="../media/image3640.png"/><Relationship Id="rId388" Type="http://schemas.openxmlformats.org/officeDocument/2006/relationships/image" Target="../media/image3682.png"/><Relationship Id="rId511" Type="http://schemas.openxmlformats.org/officeDocument/2006/relationships/image" Target="../media/image3743.png"/><Relationship Id="rId609" Type="http://schemas.openxmlformats.org/officeDocument/2006/relationships/image" Target="../media/image3792.png"/><Relationship Id="rId85" Type="http://schemas.openxmlformats.org/officeDocument/2006/relationships/image" Target="../media/image3531.png"/><Relationship Id="rId150" Type="http://schemas.openxmlformats.org/officeDocument/2006/relationships/image" Target="../media/image3563.png"/><Relationship Id="rId595" Type="http://schemas.openxmlformats.org/officeDocument/2006/relationships/image" Target="../media/image3785.png"/><Relationship Id="rId248" Type="http://schemas.openxmlformats.org/officeDocument/2006/relationships/image" Target="../media/image3612.png"/><Relationship Id="rId455" Type="http://schemas.openxmlformats.org/officeDocument/2006/relationships/image" Target="../media/image3715.png"/><Relationship Id="rId662" Type="http://schemas.openxmlformats.org/officeDocument/2006/relationships/customXml" Target="../ink/ink4085.xml"/><Relationship Id="rId12" Type="http://schemas.openxmlformats.org/officeDocument/2006/relationships/customXml" Target="../ink/ink3759.xml"/><Relationship Id="rId108" Type="http://schemas.openxmlformats.org/officeDocument/2006/relationships/customXml" Target="../ink/ink3807.xml"/><Relationship Id="rId315" Type="http://schemas.openxmlformats.org/officeDocument/2006/relationships/customXml" Target="../ink/ink3911.xml"/><Relationship Id="rId522" Type="http://schemas.openxmlformats.org/officeDocument/2006/relationships/customXml" Target="../ink/ink4015.xml"/><Relationship Id="rId96" Type="http://schemas.openxmlformats.org/officeDocument/2006/relationships/customXml" Target="../ink/ink3801.xml"/><Relationship Id="rId161" Type="http://schemas.openxmlformats.org/officeDocument/2006/relationships/customXml" Target="../ink/ink3834.xml"/><Relationship Id="rId399" Type="http://schemas.openxmlformats.org/officeDocument/2006/relationships/customXml" Target="../ink/ink3953.xml"/><Relationship Id="rId259" Type="http://schemas.openxmlformats.org/officeDocument/2006/relationships/customXml" Target="../ink/ink3883.xml"/><Relationship Id="rId466" Type="http://schemas.openxmlformats.org/officeDocument/2006/relationships/customXml" Target="../ink/ink3987.xml"/><Relationship Id="rId23" Type="http://schemas.openxmlformats.org/officeDocument/2006/relationships/image" Target="../media/image3500.png"/><Relationship Id="rId119" Type="http://schemas.openxmlformats.org/officeDocument/2006/relationships/image" Target="../media/image3548.png"/><Relationship Id="rId326" Type="http://schemas.openxmlformats.org/officeDocument/2006/relationships/image" Target="../media/image3651.png"/><Relationship Id="rId533" Type="http://schemas.openxmlformats.org/officeDocument/2006/relationships/image" Target="../media/image3754.png"/><Relationship Id="rId172" Type="http://schemas.openxmlformats.org/officeDocument/2006/relationships/image" Target="../media/image3574.png"/><Relationship Id="rId477" Type="http://schemas.openxmlformats.org/officeDocument/2006/relationships/image" Target="../media/image3726.png"/><Relationship Id="rId600" Type="http://schemas.openxmlformats.org/officeDocument/2006/relationships/customXml" Target="../ink/ink4054.xml"/><Relationship Id="rId337" Type="http://schemas.openxmlformats.org/officeDocument/2006/relationships/customXml" Target="../ink/ink3922.xml"/><Relationship Id="rId34" Type="http://schemas.openxmlformats.org/officeDocument/2006/relationships/customXml" Target="../ink/ink3770.xml"/><Relationship Id="rId544" Type="http://schemas.openxmlformats.org/officeDocument/2006/relationships/customXml" Target="../ink/ink4026.xml"/><Relationship Id="rId183" Type="http://schemas.openxmlformats.org/officeDocument/2006/relationships/customXml" Target="../ink/ink3845.xml"/><Relationship Id="rId390" Type="http://schemas.openxmlformats.org/officeDocument/2006/relationships/image" Target="../media/image3683.png"/><Relationship Id="rId404" Type="http://schemas.openxmlformats.org/officeDocument/2006/relationships/image" Target="../media/image3690.png"/><Relationship Id="rId611" Type="http://schemas.openxmlformats.org/officeDocument/2006/relationships/image" Target="../media/image3793.png"/><Relationship Id="rId250" Type="http://schemas.openxmlformats.org/officeDocument/2006/relationships/image" Target="../media/image3613.png"/><Relationship Id="rId488" Type="http://schemas.openxmlformats.org/officeDocument/2006/relationships/customXml" Target="../ink/ink3998.xml"/><Relationship Id="rId45" Type="http://schemas.openxmlformats.org/officeDocument/2006/relationships/image" Target="../media/image3511.png"/><Relationship Id="rId110" Type="http://schemas.openxmlformats.org/officeDocument/2006/relationships/customXml" Target="../ink/ink3808.xml"/><Relationship Id="rId348" Type="http://schemas.openxmlformats.org/officeDocument/2006/relationships/image" Target="../media/image3662.png"/><Relationship Id="rId555" Type="http://schemas.openxmlformats.org/officeDocument/2006/relationships/image" Target="../media/image3765.png"/><Relationship Id="rId194" Type="http://schemas.openxmlformats.org/officeDocument/2006/relationships/image" Target="../media/image3585.png"/><Relationship Id="rId208" Type="http://schemas.openxmlformats.org/officeDocument/2006/relationships/image" Target="../media/image3592.png"/><Relationship Id="rId415" Type="http://schemas.openxmlformats.org/officeDocument/2006/relationships/customXml" Target="../ink/ink3961.xml"/><Relationship Id="rId622" Type="http://schemas.openxmlformats.org/officeDocument/2006/relationships/customXml" Target="../ink/ink4065.xml"/><Relationship Id="rId261" Type="http://schemas.openxmlformats.org/officeDocument/2006/relationships/customXml" Target="../ink/ink3884.xml"/><Relationship Id="rId499" Type="http://schemas.openxmlformats.org/officeDocument/2006/relationships/image" Target="../media/image3737.png"/><Relationship Id="rId56" Type="http://schemas.openxmlformats.org/officeDocument/2006/relationships/customXml" Target="../ink/ink3781.xml"/><Relationship Id="rId359" Type="http://schemas.openxmlformats.org/officeDocument/2006/relationships/customXml" Target="../ink/ink3933.xml"/><Relationship Id="rId566" Type="http://schemas.openxmlformats.org/officeDocument/2006/relationships/customXml" Target="../ink/ink4037.xml"/><Relationship Id="rId121" Type="http://schemas.openxmlformats.org/officeDocument/2006/relationships/image" Target="../media/image3549.png"/><Relationship Id="rId219" Type="http://schemas.openxmlformats.org/officeDocument/2006/relationships/customXml" Target="../ink/ink3863.xml"/><Relationship Id="rId426" Type="http://schemas.openxmlformats.org/officeDocument/2006/relationships/image" Target="../media/image3701.png"/><Relationship Id="rId633" Type="http://schemas.openxmlformats.org/officeDocument/2006/relationships/image" Target="../media/image3804.png"/><Relationship Id="rId67" Type="http://schemas.openxmlformats.org/officeDocument/2006/relationships/image" Target="../media/image3522.png"/><Relationship Id="rId272" Type="http://schemas.openxmlformats.org/officeDocument/2006/relationships/image" Target="../media/image3624.png"/><Relationship Id="rId577" Type="http://schemas.openxmlformats.org/officeDocument/2006/relationships/image" Target="../media/image3776.png"/><Relationship Id="rId132" Type="http://schemas.openxmlformats.org/officeDocument/2006/relationships/image" Target="../media/image3554.png"/><Relationship Id="rId437" Type="http://schemas.openxmlformats.org/officeDocument/2006/relationships/customXml" Target="../ink/ink3972.xml"/><Relationship Id="rId644" Type="http://schemas.openxmlformats.org/officeDocument/2006/relationships/customXml" Target="../ink/ink4076.xml"/><Relationship Id="rId283" Type="http://schemas.openxmlformats.org/officeDocument/2006/relationships/customXml" Target="../ink/ink3895.xml"/><Relationship Id="rId490" Type="http://schemas.openxmlformats.org/officeDocument/2006/relationships/customXml" Target="../ink/ink3999.xml"/><Relationship Id="rId504" Type="http://schemas.openxmlformats.org/officeDocument/2006/relationships/customXml" Target="../ink/ink4006.xml"/><Relationship Id="rId78" Type="http://schemas.openxmlformats.org/officeDocument/2006/relationships/customXml" Target="../ink/ink3792.xml"/><Relationship Id="rId143" Type="http://schemas.openxmlformats.org/officeDocument/2006/relationships/customXml" Target="../ink/ink3825.xml"/><Relationship Id="rId350" Type="http://schemas.openxmlformats.org/officeDocument/2006/relationships/image" Target="../media/image3663.png"/><Relationship Id="rId588" Type="http://schemas.openxmlformats.org/officeDocument/2006/relationships/customXml" Target="../ink/ink4048.xml"/><Relationship Id="rId9" Type="http://schemas.openxmlformats.org/officeDocument/2006/relationships/image" Target="../media/image3493.png"/><Relationship Id="rId210" Type="http://schemas.openxmlformats.org/officeDocument/2006/relationships/image" Target="../media/image3593.png"/><Relationship Id="rId448" Type="http://schemas.openxmlformats.org/officeDocument/2006/relationships/customXml" Target="../ink/ink3978.xml"/><Relationship Id="rId655" Type="http://schemas.openxmlformats.org/officeDocument/2006/relationships/image" Target="../media/image3815.png"/><Relationship Id="rId294" Type="http://schemas.openxmlformats.org/officeDocument/2006/relationships/image" Target="../media/image3635.png"/><Relationship Id="rId308" Type="http://schemas.openxmlformats.org/officeDocument/2006/relationships/image" Target="../media/image3642.png"/><Relationship Id="rId515" Type="http://schemas.openxmlformats.org/officeDocument/2006/relationships/image" Target="../media/image3745.png"/><Relationship Id="rId89" Type="http://schemas.openxmlformats.org/officeDocument/2006/relationships/image" Target="../media/image3533.png"/><Relationship Id="rId154" Type="http://schemas.openxmlformats.org/officeDocument/2006/relationships/image" Target="../media/image3565.png"/><Relationship Id="rId361" Type="http://schemas.openxmlformats.org/officeDocument/2006/relationships/customXml" Target="../ink/ink3934.xml"/><Relationship Id="rId599" Type="http://schemas.openxmlformats.org/officeDocument/2006/relationships/image" Target="../media/image3787.png"/><Relationship Id="rId459" Type="http://schemas.openxmlformats.org/officeDocument/2006/relationships/image" Target="../media/image3717.png"/><Relationship Id="rId666" Type="http://schemas.openxmlformats.org/officeDocument/2006/relationships/customXml" Target="../ink/ink4087.xml"/><Relationship Id="rId16" Type="http://schemas.openxmlformats.org/officeDocument/2006/relationships/customXml" Target="../ink/ink3761.xml"/><Relationship Id="rId221" Type="http://schemas.openxmlformats.org/officeDocument/2006/relationships/customXml" Target="../ink/ink3864.xml"/><Relationship Id="rId319" Type="http://schemas.openxmlformats.org/officeDocument/2006/relationships/customXml" Target="../ink/ink3913.xml"/><Relationship Id="rId526" Type="http://schemas.openxmlformats.org/officeDocument/2006/relationships/customXml" Target="../ink/ink4017.xml"/><Relationship Id="rId165" Type="http://schemas.openxmlformats.org/officeDocument/2006/relationships/customXml" Target="../ink/ink3836.xml"/><Relationship Id="rId372" Type="http://schemas.openxmlformats.org/officeDocument/2006/relationships/image" Target="../media/image3674.png"/><Relationship Id="rId232" Type="http://schemas.openxmlformats.org/officeDocument/2006/relationships/image" Target="../media/image3604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79.png"/><Relationship Id="rId299" Type="http://schemas.openxmlformats.org/officeDocument/2006/relationships/image" Target="../media/image3970.png"/><Relationship Id="rId21" Type="http://schemas.openxmlformats.org/officeDocument/2006/relationships/image" Target="../media/image3831.png"/><Relationship Id="rId63" Type="http://schemas.openxmlformats.org/officeDocument/2006/relationships/image" Target="../media/image3852.png"/><Relationship Id="rId159" Type="http://schemas.openxmlformats.org/officeDocument/2006/relationships/image" Target="../media/image3900.png"/><Relationship Id="rId170" Type="http://schemas.openxmlformats.org/officeDocument/2006/relationships/customXml" Target="../ink/ink4172.xml"/><Relationship Id="rId226" Type="http://schemas.openxmlformats.org/officeDocument/2006/relationships/customXml" Target="../ink/ink4200.xml"/><Relationship Id="rId268" Type="http://schemas.openxmlformats.org/officeDocument/2006/relationships/customXml" Target="../ink/ink4221.xml"/><Relationship Id="rId32" Type="http://schemas.openxmlformats.org/officeDocument/2006/relationships/customXml" Target="../ink/ink4103.xml"/><Relationship Id="rId74" Type="http://schemas.openxmlformats.org/officeDocument/2006/relationships/customXml" Target="../ink/ink4124.xml"/><Relationship Id="rId128" Type="http://schemas.openxmlformats.org/officeDocument/2006/relationships/customXml" Target="../ink/ink4151.xml"/><Relationship Id="rId5" Type="http://schemas.openxmlformats.org/officeDocument/2006/relationships/image" Target="../media/image3823.png"/><Relationship Id="rId181" Type="http://schemas.openxmlformats.org/officeDocument/2006/relationships/image" Target="../media/image3911.png"/><Relationship Id="rId237" Type="http://schemas.openxmlformats.org/officeDocument/2006/relationships/image" Target="../media/image3939.png"/><Relationship Id="rId279" Type="http://schemas.openxmlformats.org/officeDocument/2006/relationships/image" Target="../media/image3960.png"/><Relationship Id="rId43" Type="http://schemas.openxmlformats.org/officeDocument/2006/relationships/image" Target="../media/image3842.png"/><Relationship Id="rId139" Type="http://schemas.openxmlformats.org/officeDocument/2006/relationships/image" Target="../media/image3890.png"/><Relationship Id="rId290" Type="http://schemas.openxmlformats.org/officeDocument/2006/relationships/customXml" Target="../ink/ink4232.xml"/><Relationship Id="rId85" Type="http://schemas.openxmlformats.org/officeDocument/2006/relationships/image" Target="../media/image3863.png"/><Relationship Id="rId150" Type="http://schemas.openxmlformats.org/officeDocument/2006/relationships/customXml" Target="../ink/ink4162.xml"/><Relationship Id="rId192" Type="http://schemas.openxmlformats.org/officeDocument/2006/relationships/customXml" Target="../ink/ink4183.xml"/><Relationship Id="rId206" Type="http://schemas.openxmlformats.org/officeDocument/2006/relationships/customXml" Target="../ink/ink4190.xml"/><Relationship Id="rId248" Type="http://schemas.openxmlformats.org/officeDocument/2006/relationships/customXml" Target="../ink/ink4211.xml"/><Relationship Id="rId12" Type="http://schemas.openxmlformats.org/officeDocument/2006/relationships/customXml" Target="../ink/ink4093.xml"/><Relationship Id="rId108" Type="http://schemas.openxmlformats.org/officeDocument/2006/relationships/customXml" Target="../ink/ink4141.xml"/><Relationship Id="rId54" Type="http://schemas.openxmlformats.org/officeDocument/2006/relationships/customXml" Target="../ink/ink4114.xml"/><Relationship Id="rId96" Type="http://schemas.openxmlformats.org/officeDocument/2006/relationships/customXml" Target="../ink/ink4135.xml"/><Relationship Id="rId161" Type="http://schemas.openxmlformats.org/officeDocument/2006/relationships/image" Target="../media/image3901.png"/><Relationship Id="rId217" Type="http://schemas.openxmlformats.org/officeDocument/2006/relationships/image" Target="../media/image3929.png"/><Relationship Id="rId6" Type="http://schemas.openxmlformats.org/officeDocument/2006/relationships/customXml" Target="../ink/ink4090.xml"/><Relationship Id="rId238" Type="http://schemas.openxmlformats.org/officeDocument/2006/relationships/customXml" Target="../ink/ink4206.xml"/><Relationship Id="rId259" Type="http://schemas.openxmlformats.org/officeDocument/2006/relationships/image" Target="../media/image3950.png"/><Relationship Id="rId23" Type="http://schemas.openxmlformats.org/officeDocument/2006/relationships/image" Target="../media/image3832.png"/><Relationship Id="rId119" Type="http://schemas.openxmlformats.org/officeDocument/2006/relationships/image" Target="../media/image3880.png"/><Relationship Id="rId270" Type="http://schemas.openxmlformats.org/officeDocument/2006/relationships/customXml" Target="../ink/ink4222.xml"/><Relationship Id="rId291" Type="http://schemas.openxmlformats.org/officeDocument/2006/relationships/image" Target="../media/image3966.png"/><Relationship Id="rId44" Type="http://schemas.openxmlformats.org/officeDocument/2006/relationships/customXml" Target="../ink/ink4109.xml"/><Relationship Id="rId65" Type="http://schemas.openxmlformats.org/officeDocument/2006/relationships/image" Target="../media/image3853.png"/><Relationship Id="rId86" Type="http://schemas.openxmlformats.org/officeDocument/2006/relationships/customXml" Target="../ink/ink4130.xml"/><Relationship Id="rId130" Type="http://schemas.openxmlformats.org/officeDocument/2006/relationships/customXml" Target="../ink/ink4152.xml"/><Relationship Id="rId151" Type="http://schemas.openxmlformats.org/officeDocument/2006/relationships/image" Target="../media/image3896.png"/><Relationship Id="rId172" Type="http://schemas.openxmlformats.org/officeDocument/2006/relationships/customXml" Target="../ink/ink4173.xml"/><Relationship Id="rId193" Type="http://schemas.openxmlformats.org/officeDocument/2006/relationships/image" Target="../media/image3917.png"/><Relationship Id="rId207" Type="http://schemas.openxmlformats.org/officeDocument/2006/relationships/image" Target="../media/image3924.png"/><Relationship Id="rId228" Type="http://schemas.openxmlformats.org/officeDocument/2006/relationships/customXml" Target="../ink/ink4201.xml"/><Relationship Id="rId249" Type="http://schemas.openxmlformats.org/officeDocument/2006/relationships/image" Target="../media/image3945.png"/><Relationship Id="rId13" Type="http://schemas.openxmlformats.org/officeDocument/2006/relationships/image" Target="../media/image3827.png"/><Relationship Id="rId109" Type="http://schemas.openxmlformats.org/officeDocument/2006/relationships/image" Target="../media/image3875.png"/><Relationship Id="rId260" Type="http://schemas.openxmlformats.org/officeDocument/2006/relationships/customXml" Target="../ink/ink4217.xml"/><Relationship Id="rId281" Type="http://schemas.openxmlformats.org/officeDocument/2006/relationships/image" Target="../media/image3961.png"/><Relationship Id="rId34" Type="http://schemas.openxmlformats.org/officeDocument/2006/relationships/customXml" Target="../ink/ink4104.xml"/><Relationship Id="rId55" Type="http://schemas.openxmlformats.org/officeDocument/2006/relationships/image" Target="../media/image3848.png"/><Relationship Id="rId76" Type="http://schemas.openxmlformats.org/officeDocument/2006/relationships/customXml" Target="../ink/ink4125.xml"/><Relationship Id="rId97" Type="http://schemas.openxmlformats.org/officeDocument/2006/relationships/image" Target="../media/image3869.png"/><Relationship Id="rId120" Type="http://schemas.openxmlformats.org/officeDocument/2006/relationships/customXml" Target="../ink/ink4147.xml"/><Relationship Id="rId141" Type="http://schemas.openxmlformats.org/officeDocument/2006/relationships/image" Target="../media/image3891.png"/><Relationship Id="rId7" Type="http://schemas.openxmlformats.org/officeDocument/2006/relationships/image" Target="../media/image3824.png"/><Relationship Id="rId162" Type="http://schemas.openxmlformats.org/officeDocument/2006/relationships/customXml" Target="../ink/ink4168.xml"/><Relationship Id="rId183" Type="http://schemas.openxmlformats.org/officeDocument/2006/relationships/image" Target="../media/image3912.png"/><Relationship Id="rId218" Type="http://schemas.openxmlformats.org/officeDocument/2006/relationships/customXml" Target="../ink/ink4196.xml"/><Relationship Id="rId239" Type="http://schemas.openxmlformats.org/officeDocument/2006/relationships/image" Target="../media/image3940.png"/><Relationship Id="rId250" Type="http://schemas.openxmlformats.org/officeDocument/2006/relationships/customXml" Target="../ink/ink4212.xml"/><Relationship Id="rId271" Type="http://schemas.openxmlformats.org/officeDocument/2006/relationships/image" Target="../media/image3956.png"/><Relationship Id="rId292" Type="http://schemas.openxmlformats.org/officeDocument/2006/relationships/customXml" Target="../ink/ink4233.xml"/><Relationship Id="rId24" Type="http://schemas.openxmlformats.org/officeDocument/2006/relationships/customXml" Target="../ink/ink4099.xml"/><Relationship Id="rId45" Type="http://schemas.openxmlformats.org/officeDocument/2006/relationships/image" Target="../media/image3843.png"/><Relationship Id="rId66" Type="http://schemas.openxmlformats.org/officeDocument/2006/relationships/customXml" Target="../ink/ink4120.xml"/><Relationship Id="rId87" Type="http://schemas.openxmlformats.org/officeDocument/2006/relationships/image" Target="../media/image3864.png"/><Relationship Id="rId110" Type="http://schemas.openxmlformats.org/officeDocument/2006/relationships/customXml" Target="../ink/ink4142.xml"/><Relationship Id="rId131" Type="http://schemas.openxmlformats.org/officeDocument/2006/relationships/image" Target="../media/image3886.png"/><Relationship Id="rId152" Type="http://schemas.openxmlformats.org/officeDocument/2006/relationships/customXml" Target="../ink/ink4163.xml"/><Relationship Id="rId173" Type="http://schemas.openxmlformats.org/officeDocument/2006/relationships/image" Target="../media/image3907.png"/><Relationship Id="rId194" Type="http://schemas.openxmlformats.org/officeDocument/2006/relationships/customXml" Target="../ink/ink4184.xml"/><Relationship Id="rId208" Type="http://schemas.openxmlformats.org/officeDocument/2006/relationships/customXml" Target="../ink/ink4191.xml"/><Relationship Id="rId229" Type="http://schemas.openxmlformats.org/officeDocument/2006/relationships/image" Target="../media/image3935.png"/><Relationship Id="rId240" Type="http://schemas.openxmlformats.org/officeDocument/2006/relationships/customXml" Target="../ink/ink4207.xml"/><Relationship Id="rId261" Type="http://schemas.openxmlformats.org/officeDocument/2006/relationships/image" Target="../media/image3951.png"/><Relationship Id="rId14" Type="http://schemas.openxmlformats.org/officeDocument/2006/relationships/customXml" Target="../ink/ink4094.xml"/><Relationship Id="rId35" Type="http://schemas.openxmlformats.org/officeDocument/2006/relationships/image" Target="../media/image3838.png"/><Relationship Id="rId56" Type="http://schemas.openxmlformats.org/officeDocument/2006/relationships/customXml" Target="../ink/ink4115.xml"/><Relationship Id="rId77" Type="http://schemas.openxmlformats.org/officeDocument/2006/relationships/image" Target="../media/image3859.png"/><Relationship Id="rId100" Type="http://schemas.openxmlformats.org/officeDocument/2006/relationships/customXml" Target="../ink/ink4137.xml"/><Relationship Id="rId282" Type="http://schemas.openxmlformats.org/officeDocument/2006/relationships/customXml" Target="../ink/ink4228.xml"/><Relationship Id="rId8" Type="http://schemas.openxmlformats.org/officeDocument/2006/relationships/customXml" Target="../ink/ink4091.xml"/><Relationship Id="rId98" Type="http://schemas.openxmlformats.org/officeDocument/2006/relationships/customXml" Target="../ink/ink4136.xml"/><Relationship Id="rId121" Type="http://schemas.openxmlformats.org/officeDocument/2006/relationships/image" Target="../media/image3881.png"/><Relationship Id="rId142" Type="http://schemas.openxmlformats.org/officeDocument/2006/relationships/customXml" Target="../ink/ink4158.xml"/><Relationship Id="rId163" Type="http://schemas.openxmlformats.org/officeDocument/2006/relationships/image" Target="../media/image3902.png"/><Relationship Id="rId184" Type="http://schemas.openxmlformats.org/officeDocument/2006/relationships/customXml" Target="../ink/ink4179.xml"/><Relationship Id="rId219" Type="http://schemas.openxmlformats.org/officeDocument/2006/relationships/image" Target="../media/image3930.png"/><Relationship Id="rId230" Type="http://schemas.openxmlformats.org/officeDocument/2006/relationships/customXml" Target="../ink/ink4202.xml"/><Relationship Id="rId251" Type="http://schemas.openxmlformats.org/officeDocument/2006/relationships/image" Target="../media/image3946.png"/><Relationship Id="rId25" Type="http://schemas.openxmlformats.org/officeDocument/2006/relationships/image" Target="../media/image3833.png"/><Relationship Id="rId46" Type="http://schemas.openxmlformats.org/officeDocument/2006/relationships/customXml" Target="../ink/ink4110.xml"/><Relationship Id="rId67" Type="http://schemas.openxmlformats.org/officeDocument/2006/relationships/image" Target="../media/image3854.png"/><Relationship Id="rId272" Type="http://schemas.openxmlformats.org/officeDocument/2006/relationships/customXml" Target="../ink/ink4223.xml"/><Relationship Id="rId293" Type="http://schemas.openxmlformats.org/officeDocument/2006/relationships/image" Target="../media/image3967.png"/><Relationship Id="rId88" Type="http://schemas.openxmlformats.org/officeDocument/2006/relationships/customXml" Target="../ink/ink4131.xml"/><Relationship Id="rId111" Type="http://schemas.openxmlformats.org/officeDocument/2006/relationships/image" Target="../media/image3876.png"/><Relationship Id="rId132" Type="http://schemas.openxmlformats.org/officeDocument/2006/relationships/customXml" Target="../ink/ink4153.xml"/><Relationship Id="rId153" Type="http://schemas.openxmlformats.org/officeDocument/2006/relationships/image" Target="../media/image3897.png"/><Relationship Id="rId174" Type="http://schemas.openxmlformats.org/officeDocument/2006/relationships/customXml" Target="../ink/ink4174.xml"/><Relationship Id="rId195" Type="http://schemas.openxmlformats.org/officeDocument/2006/relationships/image" Target="../media/image3918.png"/><Relationship Id="rId209" Type="http://schemas.openxmlformats.org/officeDocument/2006/relationships/image" Target="../media/image3925.png"/><Relationship Id="rId220" Type="http://schemas.openxmlformats.org/officeDocument/2006/relationships/customXml" Target="../ink/ink4197.xml"/><Relationship Id="rId241" Type="http://schemas.openxmlformats.org/officeDocument/2006/relationships/image" Target="../media/image3941.png"/><Relationship Id="rId15" Type="http://schemas.openxmlformats.org/officeDocument/2006/relationships/image" Target="../media/image3828.png"/><Relationship Id="rId36" Type="http://schemas.openxmlformats.org/officeDocument/2006/relationships/customXml" Target="../ink/ink4105.xml"/><Relationship Id="rId57" Type="http://schemas.openxmlformats.org/officeDocument/2006/relationships/image" Target="../media/image3849.png"/><Relationship Id="rId262" Type="http://schemas.openxmlformats.org/officeDocument/2006/relationships/customXml" Target="../ink/ink4218.xml"/><Relationship Id="rId283" Type="http://schemas.openxmlformats.org/officeDocument/2006/relationships/image" Target="../media/image3962.png"/><Relationship Id="rId78" Type="http://schemas.openxmlformats.org/officeDocument/2006/relationships/customXml" Target="../ink/ink4126.xml"/><Relationship Id="rId99" Type="http://schemas.openxmlformats.org/officeDocument/2006/relationships/image" Target="../media/image3870.png"/><Relationship Id="rId101" Type="http://schemas.openxmlformats.org/officeDocument/2006/relationships/image" Target="../media/image3871.png"/><Relationship Id="rId122" Type="http://schemas.openxmlformats.org/officeDocument/2006/relationships/customXml" Target="../ink/ink4148.xml"/><Relationship Id="rId143" Type="http://schemas.openxmlformats.org/officeDocument/2006/relationships/image" Target="../media/image3892.png"/><Relationship Id="rId164" Type="http://schemas.openxmlformats.org/officeDocument/2006/relationships/customXml" Target="../ink/ink4169.xml"/><Relationship Id="rId185" Type="http://schemas.openxmlformats.org/officeDocument/2006/relationships/image" Target="../media/image3913.png"/><Relationship Id="rId9" Type="http://schemas.openxmlformats.org/officeDocument/2006/relationships/image" Target="../media/image3825.png"/><Relationship Id="rId210" Type="http://schemas.openxmlformats.org/officeDocument/2006/relationships/customXml" Target="../ink/ink4192.xml"/><Relationship Id="rId26" Type="http://schemas.openxmlformats.org/officeDocument/2006/relationships/customXml" Target="../ink/ink4100.xml"/><Relationship Id="rId231" Type="http://schemas.openxmlformats.org/officeDocument/2006/relationships/image" Target="../media/image3936.png"/><Relationship Id="rId252" Type="http://schemas.openxmlformats.org/officeDocument/2006/relationships/customXml" Target="../ink/ink4213.xml"/><Relationship Id="rId273" Type="http://schemas.openxmlformats.org/officeDocument/2006/relationships/image" Target="../media/image3957.png"/><Relationship Id="rId294" Type="http://schemas.openxmlformats.org/officeDocument/2006/relationships/customXml" Target="../ink/ink4234.xml"/><Relationship Id="rId47" Type="http://schemas.openxmlformats.org/officeDocument/2006/relationships/image" Target="../media/image3844.png"/><Relationship Id="rId68" Type="http://schemas.openxmlformats.org/officeDocument/2006/relationships/customXml" Target="../ink/ink4121.xml"/><Relationship Id="rId89" Type="http://schemas.openxmlformats.org/officeDocument/2006/relationships/image" Target="../media/image3865.png"/><Relationship Id="rId112" Type="http://schemas.openxmlformats.org/officeDocument/2006/relationships/customXml" Target="../ink/ink4143.xml"/><Relationship Id="rId133" Type="http://schemas.openxmlformats.org/officeDocument/2006/relationships/image" Target="../media/image3887.png"/><Relationship Id="rId154" Type="http://schemas.openxmlformats.org/officeDocument/2006/relationships/customXml" Target="../ink/ink4164.xml"/><Relationship Id="rId175" Type="http://schemas.openxmlformats.org/officeDocument/2006/relationships/image" Target="../media/image3908.png"/><Relationship Id="rId196" Type="http://schemas.openxmlformats.org/officeDocument/2006/relationships/customXml" Target="../ink/ink4185.xml"/><Relationship Id="rId200" Type="http://schemas.openxmlformats.org/officeDocument/2006/relationships/customXml" Target="../ink/ink4187.xml"/><Relationship Id="rId16" Type="http://schemas.openxmlformats.org/officeDocument/2006/relationships/customXml" Target="../ink/ink4095.xml"/><Relationship Id="rId221" Type="http://schemas.openxmlformats.org/officeDocument/2006/relationships/image" Target="../media/image3931.png"/><Relationship Id="rId242" Type="http://schemas.openxmlformats.org/officeDocument/2006/relationships/customXml" Target="../ink/ink4208.xml"/><Relationship Id="rId263" Type="http://schemas.openxmlformats.org/officeDocument/2006/relationships/image" Target="../media/image3952.png"/><Relationship Id="rId284" Type="http://schemas.openxmlformats.org/officeDocument/2006/relationships/customXml" Target="../ink/ink4229.xml"/><Relationship Id="rId37" Type="http://schemas.openxmlformats.org/officeDocument/2006/relationships/image" Target="../media/image3839.png"/><Relationship Id="rId58" Type="http://schemas.openxmlformats.org/officeDocument/2006/relationships/customXml" Target="../ink/ink4116.xml"/><Relationship Id="rId79" Type="http://schemas.openxmlformats.org/officeDocument/2006/relationships/image" Target="../media/image3860.png"/><Relationship Id="rId102" Type="http://schemas.openxmlformats.org/officeDocument/2006/relationships/customXml" Target="../ink/ink4138.xml"/><Relationship Id="rId123" Type="http://schemas.openxmlformats.org/officeDocument/2006/relationships/image" Target="../media/image3882.png"/><Relationship Id="rId144" Type="http://schemas.openxmlformats.org/officeDocument/2006/relationships/customXml" Target="../ink/ink4159.xml"/><Relationship Id="rId90" Type="http://schemas.openxmlformats.org/officeDocument/2006/relationships/customXml" Target="../ink/ink4132.xml"/><Relationship Id="rId165" Type="http://schemas.openxmlformats.org/officeDocument/2006/relationships/image" Target="../media/image3903.png"/><Relationship Id="rId186" Type="http://schemas.openxmlformats.org/officeDocument/2006/relationships/customXml" Target="../ink/ink4180.xml"/><Relationship Id="rId211" Type="http://schemas.openxmlformats.org/officeDocument/2006/relationships/image" Target="../media/image3926.png"/><Relationship Id="rId232" Type="http://schemas.openxmlformats.org/officeDocument/2006/relationships/customXml" Target="../ink/ink4203.xml"/><Relationship Id="rId253" Type="http://schemas.openxmlformats.org/officeDocument/2006/relationships/image" Target="../media/image3947.png"/><Relationship Id="rId274" Type="http://schemas.openxmlformats.org/officeDocument/2006/relationships/customXml" Target="../ink/ink4224.xml"/><Relationship Id="rId295" Type="http://schemas.openxmlformats.org/officeDocument/2006/relationships/image" Target="../media/image3968.png"/><Relationship Id="rId27" Type="http://schemas.openxmlformats.org/officeDocument/2006/relationships/image" Target="../media/image3834.png"/><Relationship Id="rId48" Type="http://schemas.openxmlformats.org/officeDocument/2006/relationships/customXml" Target="../ink/ink4111.xml"/><Relationship Id="rId69" Type="http://schemas.openxmlformats.org/officeDocument/2006/relationships/image" Target="../media/image3855.png"/><Relationship Id="rId113" Type="http://schemas.openxmlformats.org/officeDocument/2006/relationships/image" Target="../media/image3877.png"/><Relationship Id="rId134" Type="http://schemas.openxmlformats.org/officeDocument/2006/relationships/customXml" Target="../ink/ink4154.xml"/><Relationship Id="rId80" Type="http://schemas.openxmlformats.org/officeDocument/2006/relationships/customXml" Target="../ink/ink4127.xml"/><Relationship Id="rId155" Type="http://schemas.openxmlformats.org/officeDocument/2006/relationships/image" Target="../media/image3898.png"/><Relationship Id="rId176" Type="http://schemas.openxmlformats.org/officeDocument/2006/relationships/customXml" Target="../ink/ink4175.xml"/><Relationship Id="rId197" Type="http://schemas.openxmlformats.org/officeDocument/2006/relationships/image" Target="../media/image3919.png"/><Relationship Id="rId201" Type="http://schemas.openxmlformats.org/officeDocument/2006/relationships/image" Target="../media/image3921.png"/><Relationship Id="rId222" Type="http://schemas.openxmlformats.org/officeDocument/2006/relationships/customXml" Target="../ink/ink4198.xml"/><Relationship Id="rId243" Type="http://schemas.openxmlformats.org/officeDocument/2006/relationships/image" Target="../media/image3942.png"/><Relationship Id="rId264" Type="http://schemas.openxmlformats.org/officeDocument/2006/relationships/customXml" Target="../ink/ink4219.xml"/><Relationship Id="rId285" Type="http://schemas.openxmlformats.org/officeDocument/2006/relationships/image" Target="../media/image3963.png"/><Relationship Id="rId17" Type="http://schemas.openxmlformats.org/officeDocument/2006/relationships/image" Target="../media/image3829.png"/><Relationship Id="rId38" Type="http://schemas.openxmlformats.org/officeDocument/2006/relationships/customXml" Target="../ink/ink4106.xml"/><Relationship Id="rId59" Type="http://schemas.openxmlformats.org/officeDocument/2006/relationships/image" Target="../media/image3850.png"/><Relationship Id="rId103" Type="http://schemas.openxmlformats.org/officeDocument/2006/relationships/image" Target="../media/image3872.png"/><Relationship Id="rId124" Type="http://schemas.openxmlformats.org/officeDocument/2006/relationships/customXml" Target="../ink/ink4149.xml"/><Relationship Id="rId70" Type="http://schemas.openxmlformats.org/officeDocument/2006/relationships/customXml" Target="../ink/ink4122.xml"/><Relationship Id="rId91" Type="http://schemas.openxmlformats.org/officeDocument/2006/relationships/image" Target="../media/image3866.png"/><Relationship Id="rId145" Type="http://schemas.openxmlformats.org/officeDocument/2006/relationships/image" Target="../media/image3893.png"/><Relationship Id="rId166" Type="http://schemas.openxmlformats.org/officeDocument/2006/relationships/customXml" Target="../ink/ink4170.xml"/><Relationship Id="rId187" Type="http://schemas.openxmlformats.org/officeDocument/2006/relationships/image" Target="../media/image391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193.xml"/><Relationship Id="rId233" Type="http://schemas.openxmlformats.org/officeDocument/2006/relationships/image" Target="../media/image3937.png"/><Relationship Id="rId254" Type="http://schemas.openxmlformats.org/officeDocument/2006/relationships/customXml" Target="../ink/ink4214.xml"/><Relationship Id="rId28" Type="http://schemas.openxmlformats.org/officeDocument/2006/relationships/customXml" Target="../ink/ink4101.xml"/><Relationship Id="rId49" Type="http://schemas.openxmlformats.org/officeDocument/2006/relationships/image" Target="../media/image3845.png"/><Relationship Id="rId114" Type="http://schemas.openxmlformats.org/officeDocument/2006/relationships/customXml" Target="../ink/ink4144.xml"/><Relationship Id="rId275" Type="http://schemas.openxmlformats.org/officeDocument/2006/relationships/image" Target="../media/image3958.png"/><Relationship Id="rId296" Type="http://schemas.openxmlformats.org/officeDocument/2006/relationships/customXml" Target="../ink/ink4235.xml"/><Relationship Id="rId300" Type="http://schemas.openxmlformats.org/officeDocument/2006/relationships/customXml" Target="../ink/ink4237.xml"/><Relationship Id="rId60" Type="http://schemas.openxmlformats.org/officeDocument/2006/relationships/customXml" Target="../ink/ink4117.xml"/><Relationship Id="rId81" Type="http://schemas.openxmlformats.org/officeDocument/2006/relationships/image" Target="../media/image3861.png"/><Relationship Id="rId135" Type="http://schemas.openxmlformats.org/officeDocument/2006/relationships/image" Target="../media/image3888.png"/><Relationship Id="rId156" Type="http://schemas.openxmlformats.org/officeDocument/2006/relationships/customXml" Target="../ink/ink4165.xml"/><Relationship Id="rId177" Type="http://schemas.openxmlformats.org/officeDocument/2006/relationships/image" Target="../media/image3909.png"/><Relationship Id="rId198" Type="http://schemas.openxmlformats.org/officeDocument/2006/relationships/customXml" Target="../ink/ink4186.xml"/><Relationship Id="rId202" Type="http://schemas.openxmlformats.org/officeDocument/2006/relationships/customXml" Target="../ink/ink4188.xml"/><Relationship Id="rId223" Type="http://schemas.openxmlformats.org/officeDocument/2006/relationships/image" Target="../media/image3932.png"/><Relationship Id="rId244" Type="http://schemas.openxmlformats.org/officeDocument/2006/relationships/customXml" Target="../ink/ink4209.xml"/><Relationship Id="rId18" Type="http://schemas.openxmlformats.org/officeDocument/2006/relationships/customXml" Target="../ink/ink4096.xml"/><Relationship Id="rId39" Type="http://schemas.openxmlformats.org/officeDocument/2006/relationships/image" Target="../media/image3840.png"/><Relationship Id="rId265" Type="http://schemas.openxmlformats.org/officeDocument/2006/relationships/image" Target="../media/image3953.png"/><Relationship Id="rId286" Type="http://schemas.openxmlformats.org/officeDocument/2006/relationships/customXml" Target="../ink/ink4230.xml"/><Relationship Id="rId50" Type="http://schemas.openxmlformats.org/officeDocument/2006/relationships/customXml" Target="../ink/ink4112.xml"/><Relationship Id="rId104" Type="http://schemas.openxmlformats.org/officeDocument/2006/relationships/customXml" Target="../ink/ink4139.xml"/><Relationship Id="rId125" Type="http://schemas.openxmlformats.org/officeDocument/2006/relationships/image" Target="../media/image3883.png"/><Relationship Id="rId146" Type="http://schemas.openxmlformats.org/officeDocument/2006/relationships/customXml" Target="../ink/ink4160.xml"/><Relationship Id="rId167" Type="http://schemas.openxmlformats.org/officeDocument/2006/relationships/image" Target="../media/image3904.png"/><Relationship Id="rId188" Type="http://schemas.openxmlformats.org/officeDocument/2006/relationships/customXml" Target="../ink/ink4181.xml"/><Relationship Id="rId71" Type="http://schemas.openxmlformats.org/officeDocument/2006/relationships/image" Target="../media/image3856.png"/><Relationship Id="rId92" Type="http://schemas.openxmlformats.org/officeDocument/2006/relationships/customXml" Target="../ink/ink4133.xml"/><Relationship Id="rId213" Type="http://schemas.openxmlformats.org/officeDocument/2006/relationships/image" Target="../media/image3927.png"/><Relationship Id="rId234" Type="http://schemas.openxmlformats.org/officeDocument/2006/relationships/customXml" Target="../ink/ink4204.xml"/><Relationship Id="rId2" Type="http://schemas.openxmlformats.org/officeDocument/2006/relationships/customXml" Target="../ink/ink4088.xml"/><Relationship Id="rId29" Type="http://schemas.openxmlformats.org/officeDocument/2006/relationships/image" Target="../media/image3835.png"/><Relationship Id="rId255" Type="http://schemas.openxmlformats.org/officeDocument/2006/relationships/image" Target="../media/image3948.png"/><Relationship Id="rId276" Type="http://schemas.openxmlformats.org/officeDocument/2006/relationships/customXml" Target="../ink/ink4225.xml"/><Relationship Id="rId297" Type="http://schemas.openxmlformats.org/officeDocument/2006/relationships/image" Target="../media/image3969.png"/><Relationship Id="rId40" Type="http://schemas.openxmlformats.org/officeDocument/2006/relationships/customXml" Target="../ink/ink4107.xml"/><Relationship Id="rId115" Type="http://schemas.openxmlformats.org/officeDocument/2006/relationships/image" Target="../media/image3878.png"/><Relationship Id="rId136" Type="http://schemas.openxmlformats.org/officeDocument/2006/relationships/customXml" Target="../ink/ink4155.xml"/><Relationship Id="rId157" Type="http://schemas.openxmlformats.org/officeDocument/2006/relationships/image" Target="../media/image3899.png"/><Relationship Id="rId178" Type="http://schemas.openxmlformats.org/officeDocument/2006/relationships/customXml" Target="../ink/ink4176.xml"/><Relationship Id="rId301" Type="http://schemas.openxmlformats.org/officeDocument/2006/relationships/image" Target="../media/image3971.png"/><Relationship Id="rId61" Type="http://schemas.openxmlformats.org/officeDocument/2006/relationships/image" Target="../media/image3851.png"/><Relationship Id="rId82" Type="http://schemas.openxmlformats.org/officeDocument/2006/relationships/customXml" Target="../ink/ink4128.xml"/><Relationship Id="rId199" Type="http://schemas.openxmlformats.org/officeDocument/2006/relationships/image" Target="../media/image3920.png"/><Relationship Id="rId203" Type="http://schemas.openxmlformats.org/officeDocument/2006/relationships/image" Target="../media/image3922.png"/><Relationship Id="rId19" Type="http://schemas.openxmlformats.org/officeDocument/2006/relationships/image" Target="../media/image3830.png"/><Relationship Id="rId224" Type="http://schemas.openxmlformats.org/officeDocument/2006/relationships/customXml" Target="../ink/ink4199.xml"/><Relationship Id="rId245" Type="http://schemas.openxmlformats.org/officeDocument/2006/relationships/image" Target="../media/image3943.png"/><Relationship Id="rId266" Type="http://schemas.openxmlformats.org/officeDocument/2006/relationships/customXml" Target="../ink/ink4220.xml"/><Relationship Id="rId287" Type="http://schemas.openxmlformats.org/officeDocument/2006/relationships/image" Target="../media/image3964.png"/><Relationship Id="rId30" Type="http://schemas.openxmlformats.org/officeDocument/2006/relationships/customXml" Target="../ink/ink4102.xml"/><Relationship Id="rId105" Type="http://schemas.openxmlformats.org/officeDocument/2006/relationships/image" Target="../media/image3873.png"/><Relationship Id="rId126" Type="http://schemas.openxmlformats.org/officeDocument/2006/relationships/customXml" Target="../ink/ink4150.xml"/><Relationship Id="rId147" Type="http://schemas.openxmlformats.org/officeDocument/2006/relationships/image" Target="../media/image3894.png"/><Relationship Id="rId168" Type="http://schemas.openxmlformats.org/officeDocument/2006/relationships/customXml" Target="../ink/ink4171.xml"/><Relationship Id="rId51" Type="http://schemas.openxmlformats.org/officeDocument/2006/relationships/image" Target="../media/image3846.png"/><Relationship Id="rId72" Type="http://schemas.openxmlformats.org/officeDocument/2006/relationships/customXml" Target="../ink/ink4123.xml"/><Relationship Id="rId93" Type="http://schemas.openxmlformats.org/officeDocument/2006/relationships/image" Target="../media/image3867.png"/><Relationship Id="rId189" Type="http://schemas.openxmlformats.org/officeDocument/2006/relationships/image" Target="../media/image3915.png"/><Relationship Id="rId3" Type="http://schemas.openxmlformats.org/officeDocument/2006/relationships/image" Target="../media/image3822.png"/><Relationship Id="rId214" Type="http://schemas.openxmlformats.org/officeDocument/2006/relationships/customXml" Target="../ink/ink4194.xml"/><Relationship Id="rId235" Type="http://schemas.openxmlformats.org/officeDocument/2006/relationships/image" Target="../media/image3938.png"/><Relationship Id="rId256" Type="http://schemas.openxmlformats.org/officeDocument/2006/relationships/customXml" Target="../ink/ink4215.xml"/><Relationship Id="rId277" Type="http://schemas.openxmlformats.org/officeDocument/2006/relationships/image" Target="../media/image3959.png"/><Relationship Id="rId298" Type="http://schemas.openxmlformats.org/officeDocument/2006/relationships/customXml" Target="../ink/ink4236.xml"/><Relationship Id="rId116" Type="http://schemas.openxmlformats.org/officeDocument/2006/relationships/customXml" Target="../ink/ink4145.xml"/><Relationship Id="rId137" Type="http://schemas.openxmlformats.org/officeDocument/2006/relationships/image" Target="../media/image3889.png"/><Relationship Id="rId158" Type="http://schemas.openxmlformats.org/officeDocument/2006/relationships/customXml" Target="../ink/ink4166.xml"/><Relationship Id="rId20" Type="http://schemas.openxmlformats.org/officeDocument/2006/relationships/customXml" Target="../ink/ink4097.xml"/><Relationship Id="rId41" Type="http://schemas.openxmlformats.org/officeDocument/2006/relationships/image" Target="../media/image3841.png"/><Relationship Id="rId62" Type="http://schemas.openxmlformats.org/officeDocument/2006/relationships/customXml" Target="../ink/ink4118.xml"/><Relationship Id="rId83" Type="http://schemas.openxmlformats.org/officeDocument/2006/relationships/image" Target="../media/image3862.png"/><Relationship Id="rId179" Type="http://schemas.openxmlformats.org/officeDocument/2006/relationships/image" Target="../media/image3910.png"/><Relationship Id="rId190" Type="http://schemas.openxmlformats.org/officeDocument/2006/relationships/customXml" Target="../ink/ink4182.xml"/><Relationship Id="rId204" Type="http://schemas.openxmlformats.org/officeDocument/2006/relationships/customXml" Target="../ink/ink4189.xml"/><Relationship Id="rId225" Type="http://schemas.openxmlformats.org/officeDocument/2006/relationships/image" Target="../media/image3933.png"/><Relationship Id="rId246" Type="http://schemas.openxmlformats.org/officeDocument/2006/relationships/customXml" Target="../ink/ink4210.xml"/><Relationship Id="rId267" Type="http://schemas.openxmlformats.org/officeDocument/2006/relationships/image" Target="../media/image3954.png"/><Relationship Id="rId288" Type="http://schemas.openxmlformats.org/officeDocument/2006/relationships/customXml" Target="../ink/ink4231.xml"/><Relationship Id="rId106" Type="http://schemas.openxmlformats.org/officeDocument/2006/relationships/customXml" Target="../ink/ink4140.xml"/><Relationship Id="rId127" Type="http://schemas.openxmlformats.org/officeDocument/2006/relationships/image" Target="../media/image3884.png"/><Relationship Id="rId10" Type="http://schemas.openxmlformats.org/officeDocument/2006/relationships/customXml" Target="../ink/ink4092.xml"/><Relationship Id="rId31" Type="http://schemas.openxmlformats.org/officeDocument/2006/relationships/image" Target="../media/image3836.png"/><Relationship Id="rId52" Type="http://schemas.openxmlformats.org/officeDocument/2006/relationships/customXml" Target="../ink/ink4113.xml"/><Relationship Id="rId73" Type="http://schemas.openxmlformats.org/officeDocument/2006/relationships/image" Target="../media/image3857.png"/><Relationship Id="rId94" Type="http://schemas.openxmlformats.org/officeDocument/2006/relationships/customXml" Target="../ink/ink4134.xml"/><Relationship Id="rId148" Type="http://schemas.openxmlformats.org/officeDocument/2006/relationships/customXml" Target="../ink/ink4161.xml"/><Relationship Id="rId169" Type="http://schemas.openxmlformats.org/officeDocument/2006/relationships/image" Target="../media/image3905.png"/><Relationship Id="rId4" Type="http://schemas.openxmlformats.org/officeDocument/2006/relationships/customXml" Target="../ink/ink4089.xml"/><Relationship Id="rId180" Type="http://schemas.openxmlformats.org/officeDocument/2006/relationships/customXml" Target="../ink/ink4177.xml"/><Relationship Id="rId215" Type="http://schemas.openxmlformats.org/officeDocument/2006/relationships/image" Target="../media/image3928.png"/><Relationship Id="rId236" Type="http://schemas.openxmlformats.org/officeDocument/2006/relationships/customXml" Target="../ink/ink4205.xml"/><Relationship Id="rId257" Type="http://schemas.openxmlformats.org/officeDocument/2006/relationships/image" Target="../media/image3949.png"/><Relationship Id="rId278" Type="http://schemas.openxmlformats.org/officeDocument/2006/relationships/customXml" Target="../ink/ink4226.xml"/><Relationship Id="rId42" Type="http://schemas.openxmlformats.org/officeDocument/2006/relationships/customXml" Target="../ink/ink4108.xml"/><Relationship Id="rId84" Type="http://schemas.openxmlformats.org/officeDocument/2006/relationships/customXml" Target="../ink/ink4129.xml"/><Relationship Id="rId138" Type="http://schemas.openxmlformats.org/officeDocument/2006/relationships/customXml" Target="../ink/ink4156.xml"/><Relationship Id="rId191" Type="http://schemas.openxmlformats.org/officeDocument/2006/relationships/image" Target="../media/image3916.png"/><Relationship Id="rId205" Type="http://schemas.openxmlformats.org/officeDocument/2006/relationships/image" Target="../media/image3923.png"/><Relationship Id="rId247" Type="http://schemas.openxmlformats.org/officeDocument/2006/relationships/image" Target="../media/image3944.png"/><Relationship Id="rId107" Type="http://schemas.openxmlformats.org/officeDocument/2006/relationships/image" Target="../media/image3874.png"/><Relationship Id="rId289" Type="http://schemas.openxmlformats.org/officeDocument/2006/relationships/image" Target="../media/image3965.png"/><Relationship Id="rId11" Type="http://schemas.openxmlformats.org/officeDocument/2006/relationships/image" Target="../media/image3826.png"/><Relationship Id="rId53" Type="http://schemas.openxmlformats.org/officeDocument/2006/relationships/image" Target="../media/image3847.png"/><Relationship Id="rId149" Type="http://schemas.openxmlformats.org/officeDocument/2006/relationships/image" Target="../media/image3895.png"/><Relationship Id="rId95" Type="http://schemas.openxmlformats.org/officeDocument/2006/relationships/image" Target="../media/image3868.png"/><Relationship Id="rId160" Type="http://schemas.openxmlformats.org/officeDocument/2006/relationships/customXml" Target="../ink/ink4167.xml"/><Relationship Id="rId216" Type="http://schemas.openxmlformats.org/officeDocument/2006/relationships/customXml" Target="../ink/ink4195.xml"/><Relationship Id="rId258" Type="http://schemas.openxmlformats.org/officeDocument/2006/relationships/customXml" Target="../ink/ink4216.xml"/><Relationship Id="rId22" Type="http://schemas.openxmlformats.org/officeDocument/2006/relationships/customXml" Target="../ink/ink4098.xml"/><Relationship Id="rId64" Type="http://schemas.openxmlformats.org/officeDocument/2006/relationships/customXml" Target="../ink/ink4119.xml"/><Relationship Id="rId118" Type="http://schemas.openxmlformats.org/officeDocument/2006/relationships/customXml" Target="../ink/ink4146.xml"/><Relationship Id="rId171" Type="http://schemas.openxmlformats.org/officeDocument/2006/relationships/image" Target="../media/image3906.png"/><Relationship Id="rId227" Type="http://schemas.openxmlformats.org/officeDocument/2006/relationships/image" Target="../media/image3934.png"/><Relationship Id="rId269" Type="http://schemas.openxmlformats.org/officeDocument/2006/relationships/image" Target="../media/image3955.png"/><Relationship Id="rId33" Type="http://schemas.openxmlformats.org/officeDocument/2006/relationships/image" Target="../media/image3837.png"/><Relationship Id="rId129" Type="http://schemas.openxmlformats.org/officeDocument/2006/relationships/image" Target="../media/image3885.png"/><Relationship Id="rId280" Type="http://schemas.openxmlformats.org/officeDocument/2006/relationships/customXml" Target="../ink/ink4227.xml"/><Relationship Id="rId75" Type="http://schemas.openxmlformats.org/officeDocument/2006/relationships/image" Target="../media/image3858.png"/><Relationship Id="rId140" Type="http://schemas.openxmlformats.org/officeDocument/2006/relationships/customXml" Target="../ink/ink4157.xml"/><Relationship Id="rId182" Type="http://schemas.openxmlformats.org/officeDocument/2006/relationships/customXml" Target="../ink/ink4178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9.png"/><Relationship Id="rId671" Type="http://schemas.openxmlformats.org/officeDocument/2006/relationships/image" Target="../media/image585.png"/><Relationship Id="rId769" Type="http://schemas.openxmlformats.org/officeDocument/2006/relationships/image" Target="../media/image634.png"/><Relationship Id="rId21" Type="http://schemas.openxmlformats.org/officeDocument/2006/relationships/image" Target="../media/image261.png"/><Relationship Id="rId324" Type="http://schemas.openxmlformats.org/officeDocument/2006/relationships/customXml" Target="../ink/ink412.xml"/><Relationship Id="rId531" Type="http://schemas.openxmlformats.org/officeDocument/2006/relationships/image" Target="../media/image516.png"/><Relationship Id="rId629" Type="http://schemas.openxmlformats.org/officeDocument/2006/relationships/image" Target="../media/image565.png"/><Relationship Id="rId170" Type="http://schemas.openxmlformats.org/officeDocument/2006/relationships/customXml" Target="../ink/ink335.xml"/><Relationship Id="rId268" Type="http://schemas.openxmlformats.org/officeDocument/2006/relationships/customXml" Target="../ink/ink384.xml"/><Relationship Id="rId475" Type="http://schemas.openxmlformats.org/officeDocument/2006/relationships/image" Target="../media/image488.png"/><Relationship Id="rId682" Type="http://schemas.openxmlformats.org/officeDocument/2006/relationships/customXml" Target="../ink/ink591.xml"/><Relationship Id="rId32" Type="http://schemas.openxmlformats.org/officeDocument/2006/relationships/customXml" Target="../ink/ink266.xml"/><Relationship Id="rId128" Type="http://schemas.openxmlformats.org/officeDocument/2006/relationships/customXml" Target="../ink/ink314.xml"/><Relationship Id="rId335" Type="http://schemas.openxmlformats.org/officeDocument/2006/relationships/image" Target="../media/image418.png"/><Relationship Id="rId542" Type="http://schemas.openxmlformats.org/officeDocument/2006/relationships/customXml" Target="../ink/ink521.xml"/><Relationship Id="rId181" Type="http://schemas.openxmlformats.org/officeDocument/2006/relationships/image" Target="../media/image341.png"/><Relationship Id="rId402" Type="http://schemas.openxmlformats.org/officeDocument/2006/relationships/customXml" Target="../ink/ink451.xml"/><Relationship Id="rId279" Type="http://schemas.openxmlformats.org/officeDocument/2006/relationships/image" Target="../media/image390.png"/><Relationship Id="rId486" Type="http://schemas.openxmlformats.org/officeDocument/2006/relationships/customXml" Target="../ink/ink493.xml"/><Relationship Id="rId693" Type="http://schemas.openxmlformats.org/officeDocument/2006/relationships/image" Target="../media/image596.png"/><Relationship Id="rId707" Type="http://schemas.openxmlformats.org/officeDocument/2006/relationships/image" Target="../media/image603.png"/><Relationship Id="rId43" Type="http://schemas.openxmlformats.org/officeDocument/2006/relationships/image" Target="../media/image272.png"/><Relationship Id="rId139" Type="http://schemas.openxmlformats.org/officeDocument/2006/relationships/image" Target="../media/image320.png"/><Relationship Id="rId346" Type="http://schemas.openxmlformats.org/officeDocument/2006/relationships/customXml" Target="../ink/ink423.xml"/><Relationship Id="rId553" Type="http://schemas.openxmlformats.org/officeDocument/2006/relationships/image" Target="../media/image527.png"/><Relationship Id="rId760" Type="http://schemas.openxmlformats.org/officeDocument/2006/relationships/customXml" Target="../ink/ink630.xml"/><Relationship Id="rId192" Type="http://schemas.openxmlformats.org/officeDocument/2006/relationships/customXml" Target="../ink/ink346.xml"/><Relationship Id="rId206" Type="http://schemas.openxmlformats.org/officeDocument/2006/relationships/customXml" Target="../ink/ink353.xml"/><Relationship Id="rId413" Type="http://schemas.openxmlformats.org/officeDocument/2006/relationships/image" Target="../media/image457.png"/><Relationship Id="rId497" Type="http://schemas.openxmlformats.org/officeDocument/2006/relationships/image" Target="../media/image499.png"/><Relationship Id="rId620" Type="http://schemas.openxmlformats.org/officeDocument/2006/relationships/customXml" Target="../ink/ink560.xml"/><Relationship Id="rId718" Type="http://schemas.openxmlformats.org/officeDocument/2006/relationships/customXml" Target="../ink/ink609.xml"/><Relationship Id="rId357" Type="http://schemas.openxmlformats.org/officeDocument/2006/relationships/image" Target="../media/image429.png"/><Relationship Id="rId54" Type="http://schemas.openxmlformats.org/officeDocument/2006/relationships/customXml" Target="../ink/ink277.xml"/><Relationship Id="rId217" Type="http://schemas.openxmlformats.org/officeDocument/2006/relationships/image" Target="../media/image359.png"/><Relationship Id="rId564" Type="http://schemas.openxmlformats.org/officeDocument/2006/relationships/customXml" Target="../ink/ink532.xml"/><Relationship Id="rId771" Type="http://schemas.openxmlformats.org/officeDocument/2006/relationships/image" Target="../media/image635.png"/><Relationship Id="rId424" Type="http://schemas.openxmlformats.org/officeDocument/2006/relationships/customXml" Target="../ink/ink462.xml"/><Relationship Id="rId631" Type="http://schemas.openxmlformats.org/officeDocument/2006/relationships/image" Target="../media/image566.png"/><Relationship Id="rId729" Type="http://schemas.openxmlformats.org/officeDocument/2006/relationships/image" Target="../media/image614.png"/><Relationship Id="rId270" Type="http://schemas.openxmlformats.org/officeDocument/2006/relationships/customXml" Target="../ink/ink385.xml"/><Relationship Id="rId65" Type="http://schemas.openxmlformats.org/officeDocument/2006/relationships/image" Target="../media/image283.png"/><Relationship Id="rId130" Type="http://schemas.openxmlformats.org/officeDocument/2006/relationships/customXml" Target="../ink/ink315.xml"/><Relationship Id="rId368" Type="http://schemas.openxmlformats.org/officeDocument/2006/relationships/customXml" Target="../ink/ink434.xml"/><Relationship Id="rId575" Type="http://schemas.openxmlformats.org/officeDocument/2006/relationships/image" Target="../media/image538.png"/><Relationship Id="rId228" Type="http://schemas.openxmlformats.org/officeDocument/2006/relationships/customXml" Target="../ink/ink364.xml"/><Relationship Id="rId435" Type="http://schemas.openxmlformats.org/officeDocument/2006/relationships/image" Target="../media/image468.png"/><Relationship Id="rId642" Type="http://schemas.openxmlformats.org/officeDocument/2006/relationships/customXml" Target="../ink/ink571.xml"/><Relationship Id="rId281" Type="http://schemas.openxmlformats.org/officeDocument/2006/relationships/image" Target="../media/image391.png"/><Relationship Id="rId502" Type="http://schemas.openxmlformats.org/officeDocument/2006/relationships/customXml" Target="../ink/ink501.xml"/><Relationship Id="rId76" Type="http://schemas.openxmlformats.org/officeDocument/2006/relationships/customXml" Target="../ink/ink288.xml"/><Relationship Id="rId141" Type="http://schemas.openxmlformats.org/officeDocument/2006/relationships/image" Target="../media/image321.png"/><Relationship Id="rId379" Type="http://schemas.openxmlformats.org/officeDocument/2006/relationships/image" Target="../media/image440.png"/><Relationship Id="rId586" Type="http://schemas.openxmlformats.org/officeDocument/2006/relationships/customXml" Target="../ink/ink543.xml"/><Relationship Id="rId7" Type="http://schemas.openxmlformats.org/officeDocument/2006/relationships/image" Target="../media/image254.png"/><Relationship Id="rId239" Type="http://schemas.openxmlformats.org/officeDocument/2006/relationships/image" Target="../media/image370.png"/><Relationship Id="rId446" Type="http://schemas.openxmlformats.org/officeDocument/2006/relationships/customXml" Target="../ink/ink473.xml"/><Relationship Id="rId653" Type="http://schemas.openxmlformats.org/officeDocument/2006/relationships/image" Target="../media/image577.png"/><Relationship Id="rId292" Type="http://schemas.openxmlformats.org/officeDocument/2006/relationships/customXml" Target="../ink/ink396.xml"/><Relationship Id="rId306" Type="http://schemas.openxmlformats.org/officeDocument/2006/relationships/customXml" Target="../ink/ink403.xml"/><Relationship Id="rId87" Type="http://schemas.openxmlformats.org/officeDocument/2006/relationships/image" Target="../media/image294.png"/><Relationship Id="rId513" Type="http://schemas.openxmlformats.org/officeDocument/2006/relationships/image" Target="../media/image507.png"/><Relationship Id="rId597" Type="http://schemas.openxmlformats.org/officeDocument/2006/relationships/image" Target="../media/image549.png"/><Relationship Id="rId720" Type="http://schemas.openxmlformats.org/officeDocument/2006/relationships/customXml" Target="../ink/ink610.xml"/><Relationship Id="rId152" Type="http://schemas.openxmlformats.org/officeDocument/2006/relationships/customXml" Target="../ink/ink326.xml"/><Relationship Id="rId457" Type="http://schemas.openxmlformats.org/officeDocument/2006/relationships/image" Target="../media/image479.png"/><Relationship Id="rId664" Type="http://schemas.openxmlformats.org/officeDocument/2006/relationships/customXml" Target="../ink/ink582.xml"/><Relationship Id="rId14" Type="http://schemas.openxmlformats.org/officeDocument/2006/relationships/customXml" Target="../ink/ink257.xml"/><Relationship Id="rId317" Type="http://schemas.openxmlformats.org/officeDocument/2006/relationships/image" Target="../media/image409.png"/><Relationship Id="rId524" Type="http://schemas.openxmlformats.org/officeDocument/2006/relationships/customXml" Target="../ink/ink512.xml"/><Relationship Id="rId731" Type="http://schemas.openxmlformats.org/officeDocument/2006/relationships/image" Target="../media/image615.png"/><Relationship Id="rId98" Type="http://schemas.openxmlformats.org/officeDocument/2006/relationships/customXml" Target="../ink/ink299.xml"/><Relationship Id="rId163" Type="http://schemas.openxmlformats.org/officeDocument/2006/relationships/image" Target="../media/image332.png"/><Relationship Id="rId370" Type="http://schemas.openxmlformats.org/officeDocument/2006/relationships/customXml" Target="../ink/ink435.xml"/><Relationship Id="rId230" Type="http://schemas.openxmlformats.org/officeDocument/2006/relationships/customXml" Target="../ink/ink365.xml"/><Relationship Id="rId468" Type="http://schemas.openxmlformats.org/officeDocument/2006/relationships/customXml" Target="../ink/ink484.xml"/><Relationship Id="rId675" Type="http://schemas.openxmlformats.org/officeDocument/2006/relationships/image" Target="../media/image587.png"/><Relationship Id="rId25" Type="http://schemas.openxmlformats.org/officeDocument/2006/relationships/image" Target="../media/image263.png"/><Relationship Id="rId328" Type="http://schemas.openxmlformats.org/officeDocument/2006/relationships/customXml" Target="../ink/ink414.xml"/><Relationship Id="rId535" Type="http://schemas.openxmlformats.org/officeDocument/2006/relationships/image" Target="../media/image518.png"/><Relationship Id="rId742" Type="http://schemas.openxmlformats.org/officeDocument/2006/relationships/customXml" Target="../ink/ink621.xml"/><Relationship Id="rId174" Type="http://schemas.openxmlformats.org/officeDocument/2006/relationships/customXml" Target="../ink/ink337.xml"/><Relationship Id="rId381" Type="http://schemas.openxmlformats.org/officeDocument/2006/relationships/image" Target="../media/image441.png"/><Relationship Id="rId602" Type="http://schemas.openxmlformats.org/officeDocument/2006/relationships/customXml" Target="../ink/ink551.xml"/><Relationship Id="rId241" Type="http://schemas.openxmlformats.org/officeDocument/2006/relationships/image" Target="../media/image371.png"/><Relationship Id="rId479" Type="http://schemas.openxmlformats.org/officeDocument/2006/relationships/image" Target="../media/image490.png"/><Relationship Id="rId686" Type="http://schemas.openxmlformats.org/officeDocument/2006/relationships/customXml" Target="../ink/ink593.xml"/><Relationship Id="rId36" Type="http://schemas.openxmlformats.org/officeDocument/2006/relationships/customXml" Target="../ink/ink268.xml"/><Relationship Id="rId339" Type="http://schemas.openxmlformats.org/officeDocument/2006/relationships/image" Target="../media/image420.png"/><Relationship Id="rId546" Type="http://schemas.openxmlformats.org/officeDocument/2006/relationships/customXml" Target="../ink/ink523.xml"/><Relationship Id="rId753" Type="http://schemas.openxmlformats.org/officeDocument/2006/relationships/image" Target="../media/image626.png"/><Relationship Id="rId101" Type="http://schemas.openxmlformats.org/officeDocument/2006/relationships/image" Target="../media/image301.png"/><Relationship Id="rId185" Type="http://schemas.openxmlformats.org/officeDocument/2006/relationships/image" Target="../media/image343.png"/><Relationship Id="rId406" Type="http://schemas.openxmlformats.org/officeDocument/2006/relationships/customXml" Target="../ink/ink453.xml"/><Relationship Id="rId392" Type="http://schemas.openxmlformats.org/officeDocument/2006/relationships/customXml" Target="../ink/ink446.xml"/><Relationship Id="rId613" Type="http://schemas.openxmlformats.org/officeDocument/2006/relationships/image" Target="../media/image557.png"/><Relationship Id="rId697" Type="http://schemas.openxmlformats.org/officeDocument/2006/relationships/image" Target="../media/image598.png"/><Relationship Id="rId252" Type="http://schemas.openxmlformats.org/officeDocument/2006/relationships/customXml" Target="../ink/ink376.xml"/><Relationship Id="rId47" Type="http://schemas.openxmlformats.org/officeDocument/2006/relationships/image" Target="../media/image274.png"/><Relationship Id="rId112" Type="http://schemas.openxmlformats.org/officeDocument/2006/relationships/customXml" Target="../ink/ink306.xml"/><Relationship Id="rId557" Type="http://schemas.openxmlformats.org/officeDocument/2006/relationships/image" Target="../media/image529.png"/><Relationship Id="rId764" Type="http://schemas.openxmlformats.org/officeDocument/2006/relationships/customXml" Target="../ink/ink632.xml"/><Relationship Id="rId196" Type="http://schemas.openxmlformats.org/officeDocument/2006/relationships/customXml" Target="../ink/ink348.xml"/><Relationship Id="rId417" Type="http://schemas.openxmlformats.org/officeDocument/2006/relationships/image" Target="../media/image459.png"/><Relationship Id="rId624" Type="http://schemas.openxmlformats.org/officeDocument/2006/relationships/customXml" Target="../ink/ink562.xml"/><Relationship Id="rId263" Type="http://schemas.openxmlformats.org/officeDocument/2006/relationships/image" Target="../media/image382.png"/><Relationship Id="rId470" Type="http://schemas.openxmlformats.org/officeDocument/2006/relationships/customXml" Target="../ink/ink485.xml"/><Relationship Id="rId58" Type="http://schemas.openxmlformats.org/officeDocument/2006/relationships/customXml" Target="../ink/ink279.xml"/><Relationship Id="rId123" Type="http://schemas.openxmlformats.org/officeDocument/2006/relationships/image" Target="../media/image312.png"/><Relationship Id="rId330" Type="http://schemas.openxmlformats.org/officeDocument/2006/relationships/customXml" Target="../ink/ink415.xml"/><Relationship Id="rId568" Type="http://schemas.openxmlformats.org/officeDocument/2006/relationships/customXml" Target="../ink/ink534.xml"/><Relationship Id="rId775" Type="http://schemas.openxmlformats.org/officeDocument/2006/relationships/image" Target="../media/image637.png"/><Relationship Id="rId428" Type="http://schemas.openxmlformats.org/officeDocument/2006/relationships/customXml" Target="../ink/ink464.xml"/><Relationship Id="rId635" Type="http://schemas.openxmlformats.org/officeDocument/2006/relationships/image" Target="../media/image568.png"/><Relationship Id="rId274" Type="http://schemas.openxmlformats.org/officeDocument/2006/relationships/customXml" Target="../ink/ink387.xml"/><Relationship Id="rId481" Type="http://schemas.openxmlformats.org/officeDocument/2006/relationships/image" Target="../media/image491.png"/><Relationship Id="rId702" Type="http://schemas.openxmlformats.org/officeDocument/2006/relationships/customXml" Target="../ink/ink601.xml"/><Relationship Id="rId69" Type="http://schemas.openxmlformats.org/officeDocument/2006/relationships/image" Target="../media/image285.png"/><Relationship Id="rId134" Type="http://schemas.openxmlformats.org/officeDocument/2006/relationships/customXml" Target="../ink/ink317.xml"/><Relationship Id="rId579" Type="http://schemas.openxmlformats.org/officeDocument/2006/relationships/image" Target="../media/image540.png"/><Relationship Id="rId341" Type="http://schemas.openxmlformats.org/officeDocument/2006/relationships/image" Target="../media/image421.png"/><Relationship Id="rId439" Type="http://schemas.openxmlformats.org/officeDocument/2006/relationships/image" Target="../media/image470.png"/><Relationship Id="rId646" Type="http://schemas.openxmlformats.org/officeDocument/2006/relationships/customXml" Target="../ink/ink573.xml"/><Relationship Id="rId201" Type="http://schemas.openxmlformats.org/officeDocument/2006/relationships/image" Target="../media/image351.png"/><Relationship Id="rId285" Type="http://schemas.openxmlformats.org/officeDocument/2006/relationships/image" Target="../media/image393.png"/><Relationship Id="rId506" Type="http://schemas.openxmlformats.org/officeDocument/2006/relationships/customXml" Target="../ink/ink503.xml"/><Relationship Id="rId492" Type="http://schemas.openxmlformats.org/officeDocument/2006/relationships/customXml" Target="../ink/ink496.xml"/><Relationship Id="rId713" Type="http://schemas.openxmlformats.org/officeDocument/2006/relationships/image" Target="../media/image606.png"/><Relationship Id="rId145" Type="http://schemas.openxmlformats.org/officeDocument/2006/relationships/image" Target="../media/image323.png"/><Relationship Id="rId352" Type="http://schemas.openxmlformats.org/officeDocument/2006/relationships/customXml" Target="../ink/ink426.xml"/><Relationship Id="rId212" Type="http://schemas.openxmlformats.org/officeDocument/2006/relationships/customXml" Target="../ink/ink356.xml"/><Relationship Id="rId657" Type="http://schemas.openxmlformats.org/officeDocument/2006/relationships/image" Target="../media/image579.png"/><Relationship Id="rId296" Type="http://schemas.openxmlformats.org/officeDocument/2006/relationships/customXml" Target="../ink/ink398.xml"/><Relationship Id="rId517" Type="http://schemas.openxmlformats.org/officeDocument/2006/relationships/image" Target="../media/image509.png"/><Relationship Id="rId724" Type="http://schemas.openxmlformats.org/officeDocument/2006/relationships/customXml" Target="../ink/ink612.xml"/><Relationship Id="rId60" Type="http://schemas.openxmlformats.org/officeDocument/2006/relationships/customXml" Target="../ink/ink280.xml"/><Relationship Id="rId156" Type="http://schemas.openxmlformats.org/officeDocument/2006/relationships/customXml" Target="../ink/ink328.xml"/><Relationship Id="rId363" Type="http://schemas.openxmlformats.org/officeDocument/2006/relationships/image" Target="../media/image432.png"/><Relationship Id="rId570" Type="http://schemas.openxmlformats.org/officeDocument/2006/relationships/customXml" Target="../ink/ink535.xml"/><Relationship Id="rId223" Type="http://schemas.openxmlformats.org/officeDocument/2006/relationships/image" Target="../media/image362.png"/><Relationship Id="rId430" Type="http://schemas.openxmlformats.org/officeDocument/2006/relationships/customXml" Target="../ink/ink465.xml"/><Relationship Id="rId668" Type="http://schemas.openxmlformats.org/officeDocument/2006/relationships/customXml" Target="../ink/ink584.xml"/><Relationship Id="rId18" Type="http://schemas.openxmlformats.org/officeDocument/2006/relationships/customXml" Target="../ink/ink259.xml"/><Relationship Id="rId528" Type="http://schemas.openxmlformats.org/officeDocument/2006/relationships/customXml" Target="../ink/ink514.xml"/><Relationship Id="rId735" Type="http://schemas.openxmlformats.org/officeDocument/2006/relationships/image" Target="../media/image617.png"/><Relationship Id="rId167" Type="http://schemas.openxmlformats.org/officeDocument/2006/relationships/image" Target="../media/image334.png"/><Relationship Id="rId374" Type="http://schemas.openxmlformats.org/officeDocument/2006/relationships/customXml" Target="../ink/ink437.xml"/><Relationship Id="rId581" Type="http://schemas.openxmlformats.org/officeDocument/2006/relationships/image" Target="../media/image541.png"/><Relationship Id="rId71" Type="http://schemas.openxmlformats.org/officeDocument/2006/relationships/image" Target="../media/image286.png"/><Relationship Id="rId234" Type="http://schemas.openxmlformats.org/officeDocument/2006/relationships/customXml" Target="../ink/ink367.xml"/><Relationship Id="rId679" Type="http://schemas.openxmlformats.org/officeDocument/2006/relationships/image" Target="../media/image589.png"/><Relationship Id="rId2" Type="http://schemas.openxmlformats.org/officeDocument/2006/relationships/customXml" Target="../ink/ink251.xml"/><Relationship Id="rId29" Type="http://schemas.openxmlformats.org/officeDocument/2006/relationships/image" Target="../media/image265.png"/><Relationship Id="rId441" Type="http://schemas.openxmlformats.org/officeDocument/2006/relationships/image" Target="../media/image471.png"/><Relationship Id="rId539" Type="http://schemas.openxmlformats.org/officeDocument/2006/relationships/image" Target="../media/image520.png"/><Relationship Id="rId746" Type="http://schemas.openxmlformats.org/officeDocument/2006/relationships/customXml" Target="../ink/ink623.xml"/><Relationship Id="rId178" Type="http://schemas.openxmlformats.org/officeDocument/2006/relationships/customXml" Target="../ink/ink339.xml"/><Relationship Id="rId301" Type="http://schemas.openxmlformats.org/officeDocument/2006/relationships/image" Target="../media/image401.png"/><Relationship Id="rId82" Type="http://schemas.openxmlformats.org/officeDocument/2006/relationships/customXml" Target="../ink/ink291.xml"/><Relationship Id="rId385" Type="http://schemas.openxmlformats.org/officeDocument/2006/relationships/image" Target="../media/image443.png"/><Relationship Id="rId592" Type="http://schemas.openxmlformats.org/officeDocument/2006/relationships/customXml" Target="../ink/ink546.xml"/><Relationship Id="rId606" Type="http://schemas.openxmlformats.org/officeDocument/2006/relationships/customXml" Target="../ink/ink553.xml"/><Relationship Id="rId245" Type="http://schemas.openxmlformats.org/officeDocument/2006/relationships/image" Target="../media/image373.png"/><Relationship Id="rId452" Type="http://schemas.openxmlformats.org/officeDocument/2006/relationships/customXml" Target="../ink/ink476.xml"/><Relationship Id="rId105" Type="http://schemas.openxmlformats.org/officeDocument/2006/relationships/image" Target="../media/image303.png"/><Relationship Id="rId312" Type="http://schemas.openxmlformats.org/officeDocument/2006/relationships/customXml" Target="../ink/ink406.xml"/><Relationship Id="rId757" Type="http://schemas.openxmlformats.org/officeDocument/2006/relationships/image" Target="../media/image628.png"/><Relationship Id="rId93" Type="http://schemas.openxmlformats.org/officeDocument/2006/relationships/image" Target="../media/image297.png"/><Relationship Id="rId189" Type="http://schemas.openxmlformats.org/officeDocument/2006/relationships/image" Target="../media/image345.png"/><Relationship Id="rId396" Type="http://schemas.openxmlformats.org/officeDocument/2006/relationships/customXml" Target="../ink/ink448.xml"/><Relationship Id="rId617" Type="http://schemas.openxmlformats.org/officeDocument/2006/relationships/image" Target="../media/image559.png"/><Relationship Id="rId256" Type="http://schemas.openxmlformats.org/officeDocument/2006/relationships/customXml" Target="../ink/ink378.xml"/><Relationship Id="rId463" Type="http://schemas.openxmlformats.org/officeDocument/2006/relationships/image" Target="../media/image482.png"/><Relationship Id="rId670" Type="http://schemas.openxmlformats.org/officeDocument/2006/relationships/customXml" Target="../ink/ink585.xml"/><Relationship Id="rId116" Type="http://schemas.openxmlformats.org/officeDocument/2006/relationships/customXml" Target="../ink/ink308.xml"/><Relationship Id="rId323" Type="http://schemas.openxmlformats.org/officeDocument/2006/relationships/image" Target="../media/image412.png"/><Relationship Id="rId530" Type="http://schemas.openxmlformats.org/officeDocument/2006/relationships/customXml" Target="../ink/ink515.xml"/><Relationship Id="rId768" Type="http://schemas.openxmlformats.org/officeDocument/2006/relationships/customXml" Target="../ink/ink634.xml"/><Relationship Id="rId20" Type="http://schemas.openxmlformats.org/officeDocument/2006/relationships/customXml" Target="../ink/ink260.xml"/><Relationship Id="rId628" Type="http://schemas.openxmlformats.org/officeDocument/2006/relationships/customXml" Target="../ink/ink564.xml"/><Relationship Id="rId267" Type="http://schemas.openxmlformats.org/officeDocument/2006/relationships/image" Target="../media/image384.png"/><Relationship Id="rId474" Type="http://schemas.openxmlformats.org/officeDocument/2006/relationships/customXml" Target="../ink/ink487.xml"/><Relationship Id="rId127" Type="http://schemas.openxmlformats.org/officeDocument/2006/relationships/image" Target="../media/image314.png"/><Relationship Id="rId681" Type="http://schemas.openxmlformats.org/officeDocument/2006/relationships/image" Target="../media/image590.png"/><Relationship Id="rId779" Type="http://schemas.openxmlformats.org/officeDocument/2006/relationships/image" Target="../media/image639.png"/><Relationship Id="rId31" Type="http://schemas.openxmlformats.org/officeDocument/2006/relationships/image" Target="../media/image266.png"/><Relationship Id="rId334" Type="http://schemas.openxmlformats.org/officeDocument/2006/relationships/customXml" Target="../ink/ink417.xml"/><Relationship Id="rId541" Type="http://schemas.openxmlformats.org/officeDocument/2006/relationships/image" Target="../media/image521.png"/><Relationship Id="rId639" Type="http://schemas.openxmlformats.org/officeDocument/2006/relationships/image" Target="../media/image570.png"/><Relationship Id="rId180" Type="http://schemas.openxmlformats.org/officeDocument/2006/relationships/customXml" Target="../ink/ink340.xml"/><Relationship Id="rId278" Type="http://schemas.openxmlformats.org/officeDocument/2006/relationships/customXml" Target="../ink/ink389.xml"/><Relationship Id="rId401" Type="http://schemas.openxmlformats.org/officeDocument/2006/relationships/image" Target="../media/image451.png"/><Relationship Id="rId485" Type="http://schemas.openxmlformats.org/officeDocument/2006/relationships/image" Target="../media/image493.png"/><Relationship Id="rId692" Type="http://schemas.openxmlformats.org/officeDocument/2006/relationships/customXml" Target="../ink/ink596.xml"/><Relationship Id="rId706" Type="http://schemas.openxmlformats.org/officeDocument/2006/relationships/customXml" Target="../ink/ink603.xml"/><Relationship Id="rId42" Type="http://schemas.openxmlformats.org/officeDocument/2006/relationships/customXml" Target="../ink/ink271.xml"/><Relationship Id="rId138" Type="http://schemas.openxmlformats.org/officeDocument/2006/relationships/customXml" Target="../ink/ink319.xml"/><Relationship Id="rId345" Type="http://schemas.openxmlformats.org/officeDocument/2006/relationships/image" Target="../media/image423.png"/><Relationship Id="rId552" Type="http://schemas.openxmlformats.org/officeDocument/2006/relationships/customXml" Target="../ink/ink526.xml"/><Relationship Id="rId191" Type="http://schemas.openxmlformats.org/officeDocument/2006/relationships/image" Target="../media/image346.png"/><Relationship Id="rId205" Type="http://schemas.openxmlformats.org/officeDocument/2006/relationships/image" Target="../media/image353.png"/><Relationship Id="rId412" Type="http://schemas.openxmlformats.org/officeDocument/2006/relationships/customXml" Target="../ink/ink456.xml"/><Relationship Id="rId289" Type="http://schemas.openxmlformats.org/officeDocument/2006/relationships/image" Target="../media/image395.png"/><Relationship Id="rId496" Type="http://schemas.openxmlformats.org/officeDocument/2006/relationships/customXml" Target="../ink/ink498.xml"/><Relationship Id="rId717" Type="http://schemas.openxmlformats.org/officeDocument/2006/relationships/image" Target="../media/image608.png"/><Relationship Id="rId11" Type="http://schemas.openxmlformats.org/officeDocument/2006/relationships/image" Target="../media/image256.png"/><Relationship Id="rId53" Type="http://schemas.openxmlformats.org/officeDocument/2006/relationships/image" Target="../media/image277.png"/><Relationship Id="rId149" Type="http://schemas.openxmlformats.org/officeDocument/2006/relationships/image" Target="../media/image325.png"/><Relationship Id="rId314" Type="http://schemas.openxmlformats.org/officeDocument/2006/relationships/customXml" Target="../ink/ink407.xml"/><Relationship Id="rId356" Type="http://schemas.openxmlformats.org/officeDocument/2006/relationships/customXml" Target="../ink/ink428.xml"/><Relationship Id="rId398" Type="http://schemas.openxmlformats.org/officeDocument/2006/relationships/customXml" Target="../ink/ink449.xml"/><Relationship Id="rId521" Type="http://schemas.openxmlformats.org/officeDocument/2006/relationships/image" Target="../media/image511.png"/><Relationship Id="rId563" Type="http://schemas.openxmlformats.org/officeDocument/2006/relationships/image" Target="../media/image532.png"/><Relationship Id="rId619" Type="http://schemas.openxmlformats.org/officeDocument/2006/relationships/image" Target="../media/image560.png"/><Relationship Id="rId770" Type="http://schemas.openxmlformats.org/officeDocument/2006/relationships/customXml" Target="../ink/ink635.xml"/><Relationship Id="rId95" Type="http://schemas.openxmlformats.org/officeDocument/2006/relationships/image" Target="../media/image298.png"/><Relationship Id="rId160" Type="http://schemas.openxmlformats.org/officeDocument/2006/relationships/customXml" Target="../ink/ink330.xml"/><Relationship Id="rId216" Type="http://schemas.openxmlformats.org/officeDocument/2006/relationships/customXml" Target="../ink/ink358.xml"/><Relationship Id="rId423" Type="http://schemas.openxmlformats.org/officeDocument/2006/relationships/image" Target="../media/image462.png"/><Relationship Id="rId258" Type="http://schemas.openxmlformats.org/officeDocument/2006/relationships/customXml" Target="../ink/ink379.xml"/><Relationship Id="rId465" Type="http://schemas.openxmlformats.org/officeDocument/2006/relationships/image" Target="../media/image483.png"/><Relationship Id="rId630" Type="http://schemas.openxmlformats.org/officeDocument/2006/relationships/customXml" Target="../ink/ink565.xml"/><Relationship Id="rId672" Type="http://schemas.openxmlformats.org/officeDocument/2006/relationships/customXml" Target="../ink/ink586.xml"/><Relationship Id="rId728" Type="http://schemas.openxmlformats.org/officeDocument/2006/relationships/customXml" Target="../ink/ink614.xml"/><Relationship Id="rId22" Type="http://schemas.openxmlformats.org/officeDocument/2006/relationships/customXml" Target="../ink/ink261.xml"/><Relationship Id="rId64" Type="http://schemas.openxmlformats.org/officeDocument/2006/relationships/customXml" Target="../ink/ink282.xml"/><Relationship Id="rId118" Type="http://schemas.openxmlformats.org/officeDocument/2006/relationships/customXml" Target="../ink/ink309.xml"/><Relationship Id="rId325" Type="http://schemas.openxmlformats.org/officeDocument/2006/relationships/image" Target="../media/image413.png"/><Relationship Id="rId367" Type="http://schemas.openxmlformats.org/officeDocument/2006/relationships/image" Target="../media/image434.png"/><Relationship Id="rId532" Type="http://schemas.openxmlformats.org/officeDocument/2006/relationships/customXml" Target="../ink/ink516.xml"/><Relationship Id="rId574" Type="http://schemas.openxmlformats.org/officeDocument/2006/relationships/customXml" Target="../ink/ink537.xml"/><Relationship Id="rId171" Type="http://schemas.openxmlformats.org/officeDocument/2006/relationships/image" Target="../media/image336.png"/><Relationship Id="rId227" Type="http://schemas.openxmlformats.org/officeDocument/2006/relationships/image" Target="../media/image364.png"/><Relationship Id="rId781" Type="http://schemas.openxmlformats.org/officeDocument/2006/relationships/image" Target="../media/image640.png"/><Relationship Id="rId269" Type="http://schemas.openxmlformats.org/officeDocument/2006/relationships/image" Target="../media/image385.png"/><Relationship Id="rId434" Type="http://schemas.openxmlformats.org/officeDocument/2006/relationships/customXml" Target="../ink/ink467.xml"/><Relationship Id="rId476" Type="http://schemas.openxmlformats.org/officeDocument/2006/relationships/customXml" Target="../ink/ink488.xml"/><Relationship Id="rId641" Type="http://schemas.openxmlformats.org/officeDocument/2006/relationships/image" Target="../media/image571.png"/><Relationship Id="rId683" Type="http://schemas.openxmlformats.org/officeDocument/2006/relationships/image" Target="../media/image591.png"/><Relationship Id="rId739" Type="http://schemas.openxmlformats.org/officeDocument/2006/relationships/image" Target="../media/image619.png"/><Relationship Id="rId33" Type="http://schemas.openxmlformats.org/officeDocument/2006/relationships/image" Target="../media/image267.png"/><Relationship Id="rId129" Type="http://schemas.openxmlformats.org/officeDocument/2006/relationships/image" Target="../media/image315.png"/><Relationship Id="rId280" Type="http://schemas.openxmlformats.org/officeDocument/2006/relationships/customXml" Target="../ink/ink390.xml"/><Relationship Id="rId336" Type="http://schemas.openxmlformats.org/officeDocument/2006/relationships/customXml" Target="../ink/ink418.xml"/><Relationship Id="rId501" Type="http://schemas.openxmlformats.org/officeDocument/2006/relationships/image" Target="../media/image501.png"/><Relationship Id="rId543" Type="http://schemas.openxmlformats.org/officeDocument/2006/relationships/image" Target="../media/image522.png"/><Relationship Id="rId75" Type="http://schemas.openxmlformats.org/officeDocument/2006/relationships/image" Target="../media/image288.png"/><Relationship Id="rId140" Type="http://schemas.openxmlformats.org/officeDocument/2006/relationships/customXml" Target="../ink/ink320.xml"/><Relationship Id="rId182" Type="http://schemas.openxmlformats.org/officeDocument/2006/relationships/customXml" Target="../ink/ink341.xml"/><Relationship Id="rId378" Type="http://schemas.openxmlformats.org/officeDocument/2006/relationships/customXml" Target="../ink/ink439.xml"/><Relationship Id="rId403" Type="http://schemas.openxmlformats.org/officeDocument/2006/relationships/image" Target="../media/image452.png"/><Relationship Id="rId585" Type="http://schemas.openxmlformats.org/officeDocument/2006/relationships/image" Target="../media/image543.png"/><Relationship Id="rId750" Type="http://schemas.openxmlformats.org/officeDocument/2006/relationships/customXml" Target="../ink/ink625.xml"/><Relationship Id="rId6" Type="http://schemas.openxmlformats.org/officeDocument/2006/relationships/customXml" Target="../ink/ink253.xml"/><Relationship Id="rId238" Type="http://schemas.openxmlformats.org/officeDocument/2006/relationships/customXml" Target="../ink/ink369.xml"/><Relationship Id="rId445" Type="http://schemas.openxmlformats.org/officeDocument/2006/relationships/image" Target="../media/image473.png"/><Relationship Id="rId487" Type="http://schemas.openxmlformats.org/officeDocument/2006/relationships/image" Target="../media/image494.png"/><Relationship Id="rId610" Type="http://schemas.openxmlformats.org/officeDocument/2006/relationships/customXml" Target="../ink/ink555.xml"/><Relationship Id="rId652" Type="http://schemas.openxmlformats.org/officeDocument/2006/relationships/customXml" Target="../ink/ink576.xml"/><Relationship Id="rId694" Type="http://schemas.openxmlformats.org/officeDocument/2006/relationships/customXml" Target="../ink/ink597.xml"/><Relationship Id="rId708" Type="http://schemas.openxmlformats.org/officeDocument/2006/relationships/customXml" Target="../ink/ink604.xml"/><Relationship Id="rId291" Type="http://schemas.openxmlformats.org/officeDocument/2006/relationships/image" Target="../media/image396.png"/><Relationship Id="rId305" Type="http://schemas.openxmlformats.org/officeDocument/2006/relationships/image" Target="../media/image403.png"/><Relationship Id="rId347" Type="http://schemas.openxmlformats.org/officeDocument/2006/relationships/image" Target="../media/image424.png"/><Relationship Id="rId512" Type="http://schemas.openxmlformats.org/officeDocument/2006/relationships/customXml" Target="../ink/ink506.xml"/><Relationship Id="rId44" Type="http://schemas.openxmlformats.org/officeDocument/2006/relationships/customXml" Target="../ink/ink272.xml"/><Relationship Id="rId86" Type="http://schemas.openxmlformats.org/officeDocument/2006/relationships/customXml" Target="../ink/ink293.xml"/><Relationship Id="rId151" Type="http://schemas.openxmlformats.org/officeDocument/2006/relationships/image" Target="../media/image326.png"/><Relationship Id="rId389" Type="http://schemas.openxmlformats.org/officeDocument/2006/relationships/image" Target="../media/image445.png"/><Relationship Id="rId554" Type="http://schemas.openxmlformats.org/officeDocument/2006/relationships/customXml" Target="../ink/ink527.xml"/><Relationship Id="rId596" Type="http://schemas.openxmlformats.org/officeDocument/2006/relationships/customXml" Target="../ink/ink548.xml"/><Relationship Id="rId761" Type="http://schemas.openxmlformats.org/officeDocument/2006/relationships/image" Target="../media/image630.png"/><Relationship Id="rId193" Type="http://schemas.openxmlformats.org/officeDocument/2006/relationships/image" Target="../media/image347.png"/><Relationship Id="rId207" Type="http://schemas.openxmlformats.org/officeDocument/2006/relationships/image" Target="../media/image354.png"/><Relationship Id="rId249" Type="http://schemas.openxmlformats.org/officeDocument/2006/relationships/image" Target="../media/image375.png"/><Relationship Id="rId414" Type="http://schemas.openxmlformats.org/officeDocument/2006/relationships/customXml" Target="../ink/ink457.xml"/><Relationship Id="rId456" Type="http://schemas.openxmlformats.org/officeDocument/2006/relationships/customXml" Target="../ink/ink478.xml"/><Relationship Id="rId498" Type="http://schemas.openxmlformats.org/officeDocument/2006/relationships/customXml" Target="../ink/ink499.xml"/><Relationship Id="rId621" Type="http://schemas.openxmlformats.org/officeDocument/2006/relationships/image" Target="../media/image561.png"/><Relationship Id="rId663" Type="http://schemas.openxmlformats.org/officeDocument/2006/relationships/image" Target="../media/image582.png"/><Relationship Id="rId13" Type="http://schemas.openxmlformats.org/officeDocument/2006/relationships/image" Target="../media/image257.png"/><Relationship Id="rId109" Type="http://schemas.openxmlformats.org/officeDocument/2006/relationships/image" Target="../media/image305.png"/><Relationship Id="rId260" Type="http://schemas.openxmlformats.org/officeDocument/2006/relationships/customXml" Target="../ink/ink380.xml"/><Relationship Id="rId316" Type="http://schemas.openxmlformats.org/officeDocument/2006/relationships/customXml" Target="../ink/ink408.xml"/><Relationship Id="rId523" Type="http://schemas.openxmlformats.org/officeDocument/2006/relationships/image" Target="../media/image512.png"/><Relationship Id="rId719" Type="http://schemas.openxmlformats.org/officeDocument/2006/relationships/image" Target="../media/image609.png"/><Relationship Id="rId55" Type="http://schemas.openxmlformats.org/officeDocument/2006/relationships/image" Target="../media/image278.png"/><Relationship Id="rId97" Type="http://schemas.openxmlformats.org/officeDocument/2006/relationships/image" Target="../media/image299.png"/><Relationship Id="rId120" Type="http://schemas.openxmlformats.org/officeDocument/2006/relationships/customXml" Target="../ink/ink310.xml"/><Relationship Id="rId358" Type="http://schemas.openxmlformats.org/officeDocument/2006/relationships/customXml" Target="../ink/ink429.xml"/><Relationship Id="rId565" Type="http://schemas.openxmlformats.org/officeDocument/2006/relationships/image" Target="../media/image533.png"/><Relationship Id="rId730" Type="http://schemas.openxmlformats.org/officeDocument/2006/relationships/customXml" Target="../ink/ink615.xml"/><Relationship Id="rId772" Type="http://schemas.openxmlformats.org/officeDocument/2006/relationships/customXml" Target="../ink/ink636.xml"/><Relationship Id="rId162" Type="http://schemas.openxmlformats.org/officeDocument/2006/relationships/customXml" Target="../ink/ink331.xml"/><Relationship Id="rId218" Type="http://schemas.openxmlformats.org/officeDocument/2006/relationships/customXml" Target="../ink/ink359.xml"/><Relationship Id="rId425" Type="http://schemas.openxmlformats.org/officeDocument/2006/relationships/image" Target="../media/image463.png"/><Relationship Id="rId467" Type="http://schemas.openxmlformats.org/officeDocument/2006/relationships/image" Target="../media/image484.png"/><Relationship Id="rId632" Type="http://schemas.openxmlformats.org/officeDocument/2006/relationships/customXml" Target="../ink/ink566.xml"/><Relationship Id="rId271" Type="http://schemas.openxmlformats.org/officeDocument/2006/relationships/image" Target="../media/image386.png"/><Relationship Id="rId674" Type="http://schemas.openxmlformats.org/officeDocument/2006/relationships/customXml" Target="../ink/ink587.xml"/><Relationship Id="rId24" Type="http://schemas.openxmlformats.org/officeDocument/2006/relationships/customXml" Target="../ink/ink262.xml"/><Relationship Id="rId66" Type="http://schemas.openxmlformats.org/officeDocument/2006/relationships/customXml" Target="../ink/ink283.xml"/><Relationship Id="rId131" Type="http://schemas.openxmlformats.org/officeDocument/2006/relationships/image" Target="../media/image316.png"/><Relationship Id="rId327" Type="http://schemas.openxmlformats.org/officeDocument/2006/relationships/image" Target="../media/image414.png"/><Relationship Id="rId369" Type="http://schemas.openxmlformats.org/officeDocument/2006/relationships/image" Target="../media/image435.png"/><Relationship Id="rId534" Type="http://schemas.openxmlformats.org/officeDocument/2006/relationships/customXml" Target="../ink/ink517.xml"/><Relationship Id="rId576" Type="http://schemas.openxmlformats.org/officeDocument/2006/relationships/customXml" Target="../ink/ink538.xml"/><Relationship Id="rId741" Type="http://schemas.openxmlformats.org/officeDocument/2006/relationships/image" Target="../media/image620.png"/><Relationship Id="rId173" Type="http://schemas.openxmlformats.org/officeDocument/2006/relationships/image" Target="../media/image337.png"/><Relationship Id="rId229" Type="http://schemas.openxmlformats.org/officeDocument/2006/relationships/image" Target="../media/image365.png"/><Relationship Id="rId380" Type="http://schemas.openxmlformats.org/officeDocument/2006/relationships/customXml" Target="../ink/ink440.xml"/><Relationship Id="rId436" Type="http://schemas.openxmlformats.org/officeDocument/2006/relationships/customXml" Target="../ink/ink468.xml"/><Relationship Id="rId601" Type="http://schemas.openxmlformats.org/officeDocument/2006/relationships/image" Target="../media/image551.png"/><Relationship Id="rId643" Type="http://schemas.openxmlformats.org/officeDocument/2006/relationships/image" Target="../media/image572.png"/><Relationship Id="rId240" Type="http://schemas.openxmlformats.org/officeDocument/2006/relationships/customXml" Target="../ink/ink370.xml"/><Relationship Id="rId478" Type="http://schemas.openxmlformats.org/officeDocument/2006/relationships/customXml" Target="../ink/ink489.xml"/><Relationship Id="rId685" Type="http://schemas.openxmlformats.org/officeDocument/2006/relationships/image" Target="../media/image592.png"/><Relationship Id="rId35" Type="http://schemas.openxmlformats.org/officeDocument/2006/relationships/image" Target="../media/image268.png"/><Relationship Id="rId77" Type="http://schemas.openxmlformats.org/officeDocument/2006/relationships/image" Target="../media/image289.png"/><Relationship Id="rId100" Type="http://schemas.openxmlformats.org/officeDocument/2006/relationships/customXml" Target="../ink/ink300.xml"/><Relationship Id="rId282" Type="http://schemas.openxmlformats.org/officeDocument/2006/relationships/customXml" Target="../ink/ink391.xml"/><Relationship Id="rId338" Type="http://schemas.openxmlformats.org/officeDocument/2006/relationships/customXml" Target="../ink/ink419.xml"/><Relationship Id="rId503" Type="http://schemas.openxmlformats.org/officeDocument/2006/relationships/image" Target="../media/image502.png"/><Relationship Id="rId545" Type="http://schemas.openxmlformats.org/officeDocument/2006/relationships/image" Target="../media/image523.png"/><Relationship Id="rId587" Type="http://schemas.openxmlformats.org/officeDocument/2006/relationships/image" Target="../media/image544.png"/><Relationship Id="rId710" Type="http://schemas.openxmlformats.org/officeDocument/2006/relationships/customXml" Target="../ink/ink605.xml"/><Relationship Id="rId752" Type="http://schemas.openxmlformats.org/officeDocument/2006/relationships/customXml" Target="../ink/ink626.xml"/><Relationship Id="rId8" Type="http://schemas.openxmlformats.org/officeDocument/2006/relationships/customXml" Target="../ink/ink254.xml"/><Relationship Id="rId142" Type="http://schemas.openxmlformats.org/officeDocument/2006/relationships/customXml" Target="../ink/ink321.xml"/><Relationship Id="rId184" Type="http://schemas.openxmlformats.org/officeDocument/2006/relationships/customXml" Target="../ink/ink342.xml"/><Relationship Id="rId391" Type="http://schemas.openxmlformats.org/officeDocument/2006/relationships/image" Target="../media/image446.png"/><Relationship Id="rId405" Type="http://schemas.openxmlformats.org/officeDocument/2006/relationships/image" Target="../media/image453.png"/><Relationship Id="rId447" Type="http://schemas.openxmlformats.org/officeDocument/2006/relationships/image" Target="../media/image474.png"/><Relationship Id="rId612" Type="http://schemas.openxmlformats.org/officeDocument/2006/relationships/customXml" Target="../ink/ink556.xml"/><Relationship Id="rId251" Type="http://schemas.openxmlformats.org/officeDocument/2006/relationships/image" Target="../media/image376.png"/><Relationship Id="rId489" Type="http://schemas.openxmlformats.org/officeDocument/2006/relationships/image" Target="../media/image495.png"/><Relationship Id="rId654" Type="http://schemas.openxmlformats.org/officeDocument/2006/relationships/customXml" Target="../ink/ink577.xml"/><Relationship Id="rId696" Type="http://schemas.openxmlformats.org/officeDocument/2006/relationships/customXml" Target="../ink/ink598.xml"/><Relationship Id="rId46" Type="http://schemas.openxmlformats.org/officeDocument/2006/relationships/customXml" Target="../ink/ink273.xml"/><Relationship Id="rId293" Type="http://schemas.openxmlformats.org/officeDocument/2006/relationships/image" Target="../media/image397.png"/><Relationship Id="rId307" Type="http://schemas.openxmlformats.org/officeDocument/2006/relationships/image" Target="../media/image404.png"/><Relationship Id="rId349" Type="http://schemas.openxmlformats.org/officeDocument/2006/relationships/image" Target="../media/image425.png"/><Relationship Id="rId514" Type="http://schemas.openxmlformats.org/officeDocument/2006/relationships/customXml" Target="../ink/ink507.xml"/><Relationship Id="rId556" Type="http://schemas.openxmlformats.org/officeDocument/2006/relationships/customXml" Target="../ink/ink528.xml"/><Relationship Id="rId721" Type="http://schemas.openxmlformats.org/officeDocument/2006/relationships/image" Target="../media/image610.png"/><Relationship Id="rId763" Type="http://schemas.openxmlformats.org/officeDocument/2006/relationships/image" Target="../media/image631.png"/><Relationship Id="rId88" Type="http://schemas.openxmlformats.org/officeDocument/2006/relationships/customXml" Target="../ink/ink294.xml"/><Relationship Id="rId111" Type="http://schemas.openxmlformats.org/officeDocument/2006/relationships/image" Target="../media/image306.png"/><Relationship Id="rId153" Type="http://schemas.openxmlformats.org/officeDocument/2006/relationships/image" Target="../media/image327.png"/><Relationship Id="rId195" Type="http://schemas.openxmlformats.org/officeDocument/2006/relationships/image" Target="../media/image348.png"/><Relationship Id="rId209" Type="http://schemas.openxmlformats.org/officeDocument/2006/relationships/image" Target="../media/image355.png"/><Relationship Id="rId360" Type="http://schemas.openxmlformats.org/officeDocument/2006/relationships/customXml" Target="../ink/ink430.xml"/><Relationship Id="rId416" Type="http://schemas.openxmlformats.org/officeDocument/2006/relationships/customXml" Target="../ink/ink458.xml"/><Relationship Id="rId598" Type="http://schemas.openxmlformats.org/officeDocument/2006/relationships/customXml" Target="../ink/ink549.xml"/><Relationship Id="rId220" Type="http://schemas.openxmlformats.org/officeDocument/2006/relationships/customXml" Target="../ink/ink360.xml"/><Relationship Id="rId458" Type="http://schemas.openxmlformats.org/officeDocument/2006/relationships/customXml" Target="../ink/ink479.xml"/><Relationship Id="rId623" Type="http://schemas.openxmlformats.org/officeDocument/2006/relationships/image" Target="../media/image562.png"/><Relationship Id="rId665" Type="http://schemas.openxmlformats.org/officeDocument/2006/relationships/image" Target="../media/image583.png"/><Relationship Id="rId15" Type="http://schemas.openxmlformats.org/officeDocument/2006/relationships/image" Target="../media/image258.png"/><Relationship Id="rId57" Type="http://schemas.openxmlformats.org/officeDocument/2006/relationships/image" Target="../media/image279.png"/><Relationship Id="rId262" Type="http://schemas.openxmlformats.org/officeDocument/2006/relationships/customXml" Target="../ink/ink381.xml"/><Relationship Id="rId318" Type="http://schemas.openxmlformats.org/officeDocument/2006/relationships/customXml" Target="../ink/ink409.xml"/><Relationship Id="rId525" Type="http://schemas.openxmlformats.org/officeDocument/2006/relationships/image" Target="../media/image513.png"/><Relationship Id="rId567" Type="http://schemas.openxmlformats.org/officeDocument/2006/relationships/image" Target="../media/image534.png"/><Relationship Id="rId732" Type="http://schemas.openxmlformats.org/officeDocument/2006/relationships/customXml" Target="../ink/ink616.xml"/><Relationship Id="rId99" Type="http://schemas.openxmlformats.org/officeDocument/2006/relationships/image" Target="../media/image300.png"/><Relationship Id="rId122" Type="http://schemas.openxmlformats.org/officeDocument/2006/relationships/customXml" Target="../ink/ink311.xml"/><Relationship Id="rId164" Type="http://schemas.openxmlformats.org/officeDocument/2006/relationships/customXml" Target="../ink/ink332.xml"/><Relationship Id="rId371" Type="http://schemas.openxmlformats.org/officeDocument/2006/relationships/image" Target="../media/image436.png"/><Relationship Id="rId774" Type="http://schemas.openxmlformats.org/officeDocument/2006/relationships/customXml" Target="../ink/ink637.xml"/><Relationship Id="rId427" Type="http://schemas.openxmlformats.org/officeDocument/2006/relationships/image" Target="../media/image464.png"/><Relationship Id="rId469" Type="http://schemas.openxmlformats.org/officeDocument/2006/relationships/image" Target="../media/image485.png"/><Relationship Id="rId634" Type="http://schemas.openxmlformats.org/officeDocument/2006/relationships/customXml" Target="../ink/ink567.xml"/><Relationship Id="rId676" Type="http://schemas.openxmlformats.org/officeDocument/2006/relationships/customXml" Target="../ink/ink588.xml"/><Relationship Id="rId26" Type="http://schemas.openxmlformats.org/officeDocument/2006/relationships/customXml" Target="../ink/ink263.xml"/><Relationship Id="rId231" Type="http://schemas.openxmlformats.org/officeDocument/2006/relationships/image" Target="../media/image366.png"/><Relationship Id="rId273" Type="http://schemas.openxmlformats.org/officeDocument/2006/relationships/image" Target="../media/image387.png"/><Relationship Id="rId329" Type="http://schemas.openxmlformats.org/officeDocument/2006/relationships/image" Target="../media/image415.png"/><Relationship Id="rId480" Type="http://schemas.openxmlformats.org/officeDocument/2006/relationships/customXml" Target="../ink/ink490.xml"/><Relationship Id="rId536" Type="http://schemas.openxmlformats.org/officeDocument/2006/relationships/customXml" Target="../ink/ink518.xml"/><Relationship Id="rId701" Type="http://schemas.openxmlformats.org/officeDocument/2006/relationships/image" Target="../media/image600.png"/><Relationship Id="rId68" Type="http://schemas.openxmlformats.org/officeDocument/2006/relationships/customXml" Target="../ink/ink284.xml"/><Relationship Id="rId133" Type="http://schemas.openxmlformats.org/officeDocument/2006/relationships/image" Target="../media/image317.png"/><Relationship Id="rId175" Type="http://schemas.openxmlformats.org/officeDocument/2006/relationships/image" Target="../media/image338.png"/><Relationship Id="rId340" Type="http://schemas.openxmlformats.org/officeDocument/2006/relationships/customXml" Target="../ink/ink420.xml"/><Relationship Id="rId578" Type="http://schemas.openxmlformats.org/officeDocument/2006/relationships/customXml" Target="../ink/ink539.xml"/><Relationship Id="rId743" Type="http://schemas.openxmlformats.org/officeDocument/2006/relationships/image" Target="../media/image621.png"/><Relationship Id="rId200" Type="http://schemas.openxmlformats.org/officeDocument/2006/relationships/customXml" Target="../ink/ink350.xml"/><Relationship Id="rId382" Type="http://schemas.openxmlformats.org/officeDocument/2006/relationships/customXml" Target="../ink/ink441.xml"/><Relationship Id="rId438" Type="http://schemas.openxmlformats.org/officeDocument/2006/relationships/customXml" Target="../ink/ink469.xml"/><Relationship Id="rId603" Type="http://schemas.openxmlformats.org/officeDocument/2006/relationships/image" Target="../media/image552.png"/><Relationship Id="rId645" Type="http://schemas.openxmlformats.org/officeDocument/2006/relationships/image" Target="../media/image573.png"/><Relationship Id="rId687" Type="http://schemas.openxmlformats.org/officeDocument/2006/relationships/image" Target="../media/image593.png"/><Relationship Id="rId242" Type="http://schemas.openxmlformats.org/officeDocument/2006/relationships/customXml" Target="../ink/ink371.xml"/><Relationship Id="rId284" Type="http://schemas.openxmlformats.org/officeDocument/2006/relationships/customXml" Target="../ink/ink392.xml"/><Relationship Id="rId491" Type="http://schemas.openxmlformats.org/officeDocument/2006/relationships/image" Target="../media/image496.png"/><Relationship Id="rId505" Type="http://schemas.openxmlformats.org/officeDocument/2006/relationships/image" Target="../media/image503.png"/><Relationship Id="rId712" Type="http://schemas.openxmlformats.org/officeDocument/2006/relationships/customXml" Target="../ink/ink606.xml"/><Relationship Id="rId37" Type="http://schemas.openxmlformats.org/officeDocument/2006/relationships/image" Target="../media/image269.png"/><Relationship Id="rId79" Type="http://schemas.openxmlformats.org/officeDocument/2006/relationships/image" Target="../media/image290.png"/><Relationship Id="rId102" Type="http://schemas.openxmlformats.org/officeDocument/2006/relationships/customXml" Target="../ink/ink301.xml"/><Relationship Id="rId144" Type="http://schemas.openxmlformats.org/officeDocument/2006/relationships/customXml" Target="../ink/ink322.xml"/><Relationship Id="rId547" Type="http://schemas.openxmlformats.org/officeDocument/2006/relationships/image" Target="../media/image524.png"/><Relationship Id="rId589" Type="http://schemas.openxmlformats.org/officeDocument/2006/relationships/image" Target="../media/image545.png"/><Relationship Id="rId754" Type="http://schemas.openxmlformats.org/officeDocument/2006/relationships/customXml" Target="../ink/ink627.xml"/><Relationship Id="rId90" Type="http://schemas.openxmlformats.org/officeDocument/2006/relationships/customXml" Target="../ink/ink295.xml"/><Relationship Id="rId186" Type="http://schemas.openxmlformats.org/officeDocument/2006/relationships/customXml" Target="../ink/ink343.xml"/><Relationship Id="rId351" Type="http://schemas.openxmlformats.org/officeDocument/2006/relationships/image" Target="../media/image426.png"/><Relationship Id="rId393" Type="http://schemas.openxmlformats.org/officeDocument/2006/relationships/image" Target="../media/image447.png"/><Relationship Id="rId407" Type="http://schemas.openxmlformats.org/officeDocument/2006/relationships/image" Target="../media/image454.png"/><Relationship Id="rId449" Type="http://schemas.openxmlformats.org/officeDocument/2006/relationships/image" Target="../media/image475.png"/><Relationship Id="rId614" Type="http://schemas.openxmlformats.org/officeDocument/2006/relationships/customXml" Target="../ink/ink557.xml"/><Relationship Id="rId656" Type="http://schemas.openxmlformats.org/officeDocument/2006/relationships/customXml" Target="../ink/ink578.xml"/><Relationship Id="rId211" Type="http://schemas.openxmlformats.org/officeDocument/2006/relationships/image" Target="../media/image356.png"/><Relationship Id="rId253" Type="http://schemas.openxmlformats.org/officeDocument/2006/relationships/image" Target="../media/image377.png"/><Relationship Id="rId295" Type="http://schemas.openxmlformats.org/officeDocument/2006/relationships/image" Target="../media/image398.png"/><Relationship Id="rId309" Type="http://schemas.openxmlformats.org/officeDocument/2006/relationships/image" Target="../media/image405.png"/><Relationship Id="rId460" Type="http://schemas.openxmlformats.org/officeDocument/2006/relationships/customXml" Target="../ink/ink480.xml"/><Relationship Id="rId516" Type="http://schemas.openxmlformats.org/officeDocument/2006/relationships/customXml" Target="../ink/ink508.xml"/><Relationship Id="rId698" Type="http://schemas.openxmlformats.org/officeDocument/2006/relationships/customXml" Target="../ink/ink599.xml"/><Relationship Id="rId48" Type="http://schemas.openxmlformats.org/officeDocument/2006/relationships/customXml" Target="../ink/ink274.xml"/><Relationship Id="rId113" Type="http://schemas.openxmlformats.org/officeDocument/2006/relationships/image" Target="../media/image307.png"/><Relationship Id="rId320" Type="http://schemas.openxmlformats.org/officeDocument/2006/relationships/customXml" Target="../ink/ink410.xml"/><Relationship Id="rId558" Type="http://schemas.openxmlformats.org/officeDocument/2006/relationships/customXml" Target="../ink/ink529.xml"/><Relationship Id="rId723" Type="http://schemas.openxmlformats.org/officeDocument/2006/relationships/image" Target="../media/image611.png"/><Relationship Id="rId765" Type="http://schemas.openxmlformats.org/officeDocument/2006/relationships/image" Target="../media/image632.png"/><Relationship Id="rId155" Type="http://schemas.openxmlformats.org/officeDocument/2006/relationships/image" Target="../media/image328.png"/><Relationship Id="rId197" Type="http://schemas.openxmlformats.org/officeDocument/2006/relationships/image" Target="../media/image349.png"/><Relationship Id="rId362" Type="http://schemas.openxmlformats.org/officeDocument/2006/relationships/customXml" Target="../ink/ink431.xml"/><Relationship Id="rId418" Type="http://schemas.openxmlformats.org/officeDocument/2006/relationships/customXml" Target="../ink/ink459.xml"/><Relationship Id="rId625" Type="http://schemas.openxmlformats.org/officeDocument/2006/relationships/image" Target="../media/image563.png"/><Relationship Id="rId222" Type="http://schemas.openxmlformats.org/officeDocument/2006/relationships/customXml" Target="../ink/ink361.xml"/><Relationship Id="rId264" Type="http://schemas.openxmlformats.org/officeDocument/2006/relationships/customXml" Target="../ink/ink382.xml"/><Relationship Id="rId471" Type="http://schemas.openxmlformats.org/officeDocument/2006/relationships/image" Target="../media/image486.png"/><Relationship Id="rId667" Type="http://schemas.openxmlformats.org/officeDocument/2006/relationships/image" Target="../media/image99.png"/><Relationship Id="rId17" Type="http://schemas.openxmlformats.org/officeDocument/2006/relationships/image" Target="../media/image259.png"/><Relationship Id="rId59" Type="http://schemas.openxmlformats.org/officeDocument/2006/relationships/image" Target="../media/image280.png"/><Relationship Id="rId124" Type="http://schemas.openxmlformats.org/officeDocument/2006/relationships/customXml" Target="../ink/ink312.xml"/><Relationship Id="rId527" Type="http://schemas.openxmlformats.org/officeDocument/2006/relationships/image" Target="../media/image514.png"/><Relationship Id="rId569" Type="http://schemas.openxmlformats.org/officeDocument/2006/relationships/image" Target="../media/image535.png"/><Relationship Id="rId734" Type="http://schemas.openxmlformats.org/officeDocument/2006/relationships/customXml" Target="../ink/ink617.xml"/><Relationship Id="rId776" Type="http://schemas.openxmlformats.org/officeDocument/2006/relationships/customXml" Target="../ink/ink638.xml"/><Relationship Id="rId70" Type="http://schemas.openxmlformats.org/officeDocument/2006/relationships/customXml" Target="../ink/ink285.xml"/><Relationship Id="rId166" Type="http://schemas.openxmlformats.org/officeDocument/2006/relationships/customXml" Target="../ink/ink333.xml"/><Relationship Id="rId331" Type="http://schemas.openxmlformats.org/officeDocument/2006/relationships/image" Target="../media/image416.png"/><Relationship Id="rId373" Type="http://schemas.openxmlformats.org/officeDocument/2006/relationships/image" Target="../media/image437.png"/><Relationship Id="rId429" Type="http://schemas.openxmlformats.org/officeDocument/2006/relationships/image" Target="../media/image465.png"/><Relationship Id="rId580" Type="http://schemas.openxmlformats.org/officeDocument/2006/relationships/customXml" Target="../ink/ink540.xml"/><Relationship Id="rId636" Type="http://schemas.openxmlformats.org/officeDocument/2006/relationships/customXml" Target="../ink/ink568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367.png"/><Relationship Id="rId440" Type="http://schemas.openxmlformats.org/officeDocument/2006/relationships/customXml" Target="../ink/ink470.xml"/><Relationship Id="rId678" Type="http://schemas.openxmlformats.org/officeDocument/2006/relationships/customXml" Target="../ink/ink589.xml"/><Relationship Id="rId28" Type="http://schemas.openxmlformats.org/officeDocument/2006/relationships/customXml" Target="../ink/ink264.xml"/><Relationship Id="rId275" Type="http://schemas.openxmlformats.org/officeDocument/2006/relationships/image" Target="../media/image388.png"/><Relationship Id="rId300" Type="http://schemas.openxmlformats.org/officeDocument/2006/relationships/customXml" Target="../ink/ink400.xml"/><Relationship Id="rId482" Type="http://schemas.openxmlformats.org/officeDocument/2006/relationships/customXml" Target="../ink/ink491.xml"/><Relationship Id="rId538" Type="http://schemas.openxmlformats.org/officeDocument/2006/relationships/customXml" Target="../ink/ink519.xml"/><Relationship Id="rId703" Type="http://schemas.openxmlformats.org/officeDocument/2006/relationships/image" Target="../media/image601.png"/><Relationship Id="rId745" Type="http://schemas.openxmlformats.org/officeDocument/2006/relationships/image" Target="../media/image622.png"/><Relationship Id="rId81" Type="http://schemas.openxmlformats.org/officeDocument/2006/relationships/image" Target="../media/image291.png"/><Relationship Id="rId135" Type="http://schemas.openxmlformats.org/officeDocument/2006/relationships/image" Target="../media/image318.png"/><Relationship Id="rId177" Type="http://schemas.openxmlformats.org/officeDocument/2006/relationships/image" Target="../media/image339.png"/><Relationship Id="rId342" Type="http://schemas.openxmlformats.org/officeDocument/2006/relationships/customXml" Target="../ink/ink421.xml"/><Relationship Id="rId384" Type="http://schemas.openxmlformats.org/officeDocument/2006/relationships/customXml" Target="../ink/ink442.xml"/><Relationship Id="rId591" Type="http://schemas.openxmlformats.org/officeDocument/2006/relationships/image" Target="../media/image546.png"/><Relationship Id="rId605" Type="http://schemas.openxmlformats.org/officeDocument/2006/relationships/image" Target="../media/image553.png"/><Relationship Id="rId202" Type="http://schemas.openxmlformats.org/officeDocument/2006/relationships/customXml" Target="../ink/ink351.xml"/><Relationship Id="rId244" Type="http://schemas.openxmlformats.org/officeDocument/2006/relationships/customXml" Target="../ink/ink372.xml"/><Relationship Id="rId647" Type="http://schemas.openxmlformats.org/officeDocument/2006/relationships/image" Target="../media/image574.png"/><Relationship Id="rId689" Type="http://schemas.openxmlformats.org/officeDocument/2006/relationships/image" Target="../media/image594.png"/><Relationship Id="rId39" Type="http://schemas.openxmlformats.org/officeDocument/2006/relationships/image" Target="../media/image270.png"/><Relationship Id="rId286" Type="http://schemas.openxmlformats.org/officeDocument/2006/relationships/customXml" Target="../ink/ink393.xml"/><Relationship Id="rId451" Type="http://schemas.openxmlformats.org/officeDocument/2006/relationships/image" Target="../media/image476.png"/><Relationship Id="rId493" Type="http://schemas.openxmlformats.org/officeDocument/2006/relationships/image" Target="../media/image497.png"/><Relationship Id="rId507" Type="http://schemas.openxmlformats.org/officeDocument/2006/relationships/image" Target="../media/image504.png"/><Relationship Id="rId549" Type="http://schemas.openxmlformats.org/officeDocument/2006/relationships/image" Target="../media/image525.png"/><Relationship Id="rId714" Type="http://schemas.openxmlformats.org/officeDocument/2006/relationships/customXml" Target="../ink/ink607.xml"/><Relationship Id="rId756" Type="http://schemas.openxmlformats.org/officeDocument/2006/relationships/customXml" Target="../ink/ink628.xml"/><Relationship Id="rId50" Type="http://schemas.openxmlformats.org/officeDocument/2006/relationships/customXml" Target="../ink/ink275.xml"/><Relationship Id="rId104" Type="http://schemas.openxmlformats.org/officeDocument/2006/relationships/customXml" Target="../ink/ink302.xml"/><Relationship Id="rId146" Type="http://schemas.openxmlformats.org/officeDocument/2006/relationships/customXml" Target="../ink/ink323.xml"/><Relationship Id="rId188" Type="http://schemas.openxmlformats.org/officeDocument/2006/relationships/customXml" Target="../ink/ink344.xml"/><Relationship Id="rId311" Type="http://schemas.openxmlformats.org/officeDocument/2006/relationships/image" Target="../media/image406.png"/><Relationship Id="rId353" Type="http://schemas.openxmlformats.org/officeDocument/2006/relationships/image" Target="../media/image427.png"/><Relationship Id="rId395" Type="http://schemas.openxmlformats.org/officeDocument/2006/relationships/image" Target="../media/image448.png"/><Relationship Id="rId409" Type="http://schemas.openxmlformats.org/officeDocument/2006/relationships/image" Target="../media/image455.png"/><Relationship Id="rId560" Type="http://schemas.openxmlformats.org/officeDocument/2006/relationships/customXml" Target="../ink/ink530.xml"/><Relationship Id="rId92" Type="http://schemas.openxmlformats.org/officeDocument/2006/relationships/customXml" Target="../ink/ink296.xml"/><Relationship Id="rId213" Type="http://schemas.openxmlformats.org/officeDocument/2006/relationships/image" Target="../media/image357.png"/><Relationship Id="rId420" Type="http://schemas.openxmlformats.org/officeDocument/2006/relationships/customXml" Target="../ink/ink460.xml"/><Relationship Id="rId616" Type="http://schemas.openxmlformats.org/officeDocument/2006/relationships/customXml" Target="../ink/ink558.xml"/><Relationship Id="rId658" Type="http://schemas.openxmlformats.org/officeDocument/2006/relationships/customXml" Target="../ink/ink579.xml"/><Relationship Id="rId255" Type="http://schemas.openxmlformats.org/officeDocument/2006/relationships/image" Target="../media/image378.png"/><Relationship Id="rId297" Type="http://schemas.openxmlformats.org/officeDocument/2006/relationships/image" Target="../media/image399.png"/><Relationship Id="rId462" Type="http://schemas.openxmlformats.org/officeDocument/2006/relationships/customXml" Target="../ink/ink481.xml"/><Relationship Id="rId518" Type="http://schemas.openxmlformats.org/officeDocument/2006/relationships/customXml" Target="../ink/ink509.xml"/><Relationship Id="rId725" Type="http://schemas.openxmlformats.org/officeDocument/2006/relationships/image" Target="../media/image612.png"/><Relationship Id="rId115" Type="http://schemas.openxmlformats.org/officeDocument/2006/relationships/image" Target="../media/image308.png"/><Relationship Id="rId157" Type="http://schemas.openxmlformats.org/officeDocument/2006/relationships/image" Target="../media/image329.png"/><Relationship Id="rId322" Type="http://schemas.openxmlformats.org/officeDocument/2006/relationships/customXml" Target="../ink/ink411.xml"/><Relationship Id="rId364" Type="http://schemas.openxmlformats.org/officeDocument/2006/relationships/customXml" Target="../ink/ink432.xml"/><Relationship Id="rId767" Type="http://schemas.openxmlformats.org/officeDocument/2006/relationships/image" Target="../media/image633.png"/><Relationship Id="rId61" Type="http://schemas.openxmlformats.org/officeDocument/2006/relationships/image" Target="../media/image281.png"/><Relationship Id="rId199" Type="http://schemas.openxmlformats.org/officeDocument/2006/relationships/image" Target="../media/image350.png"/><Relationship Id="rId571" Type="http://schemas.openxmlformats.org/officeDocument/2006/relationships/image" Target="../media/image536.png"/><Relationship Id="rId627" Type="http://schemas.openxmlformats.org/officeDocument/2006/relationships/image" Target="../media/image564.png"/><Relationship Id="rId669" Type="http://schemas.openxmlformats.org/officeDocument/2006/relationships/image" Target="../media/image584.png"/><Relationship Id="rId19" Type="http://schemas.openxmlformats.org/officeDocument/2006/relationships/image" Target="../media/image260.png"/><Relationship Id="rId224" Type="http://schemas.openxmlformats.org/officeDocument/2006/relationships/customXml" Target="../ink/ink362.xml"/><Relationship Id="rId266" Type="http://schemas.openxmlformats.org/officeDocument/2006/relationships/customXml" Target="../ink/ink383.xml"/><Relationship Id="rId431" Type="http://schemas.openxmlformats.org/officeDocument/2006/relationships/image" Target="../media/image466.png"/><Relationship Id="rId473" Type="http://schemas.openxmlformats.org/officeDocument/2006/relationships/image" Target="../media/image487.png"/><Relationship Id="rId529" Type="http://schemas.openxmlformats.org/officeDocument/2006/relationships/image" Target="../media/image515.png"/><Relationship Id="rId680" Type="http://schemas.openxmlformats.org/officeDocument/2006/relationships/customXml" Target="../ink/ink590.xml"/><Relationship Id="rId736" Type="http://schemas.openxmlformats.org/officeDocument/2006/relationships/customXml" Target="../ink/ink618.xml"/><Relationship Id="rId30" Type="http://schemas.openxmlformats.org/officeDocument/2006/relationships/customXml" Target="../ink/ink265.xml"/><Relationship Id="rId126" Type="http://schemas.openxmlformats.org/officeDocument/2006/relationships/customXml" Target="../ink/ink313.xml"/><Relationship Id="rId168" Type="http://schemas.openxmlformats.org/officeDocument/2006/relationships/customXml" Target="../ink/ink334.xml"/><Relationship Id="rId333" Type="http://schemas.openxmlformats.org/officeDocument/2006/relationships/image" Target="../media/image417.png"/><Relationship Id="rId540" Type="http://schemas.openxmlformats.org/officeDocument/2006/relationships/customXml" Target="../ink/ink520.xml"/><Relationship Id="rId778" Type="http://schemas.openxmlformats.org/officeDocument/2006/relationships/customXml" Target="../ink/ink639.xml"/><Relationship Id="rId72" Type="http://schemas.openxmlformats.org/officeDocument/2006/relationships/customXml" Target="../ink/ink286.xml"/><Relationship Id="rId375" Type="http://schemas.openxmlformats.org/officeDocument/2006/relationships/image" Target="../media/image438.png"/><Relationship Id="rId582" Type="http://schemas.openxmlformats.org/officeDocument/2006/relationships/customXml" Target="../ink/ink541.xml"/><Relationship Id="rId638" Type="http://schemas.openxmlformats.org/officeDocument/2006/relationships/customXml" Target="../ink/ink569.xml"/><Relationship Id="rId3" Type="http://schemas.openxmlformats.org/officeDocument/2006/relationships/image" Target="../media/image252.png"/><Relationship Id="rId235" Type="http://schemas.openxmlformats.org/officeDocument/2006/relationships/image" Target="../media/image368.png"/><Relationship Id="rId277" Type="http://schemas.openxmlformats.org/officeDocument/2006/relationships/image" Target="../media/image389.png"/><Relationship Id="rId400" Type="http://schemas.openxmlformats.org/officeDocument/2006/relationships/customXml" Target="../ink/ink450.xml"/><Relationship Id="rId442" Type="http://schemas.openxmlformats.org/officeDocument/2006/relationships/customXml" Target="../ink/ink471.xml"/><Relationship Id="rId484" Type="http://schemas.openxmlformats.org/officeDocument/2006/relationships/customXml" Target="../ink/ink492.xml"/><Relationship Id="rId705" Type="http://schemas.openxmlformats.org/officeDocument/2006/relationships/image" Target="../media/image602.png"/><Relationship Id="rId137" Type="http://schemas.openxmlformats.org/officeDocument/2006/relationships/image" Target="../media/image319.png"/><Relationship Id="rId302" Type="http://schemas.openxmlformats.org/officeDocument/2006/relationships/customXml" Target="../ink/ink401.xml"/><Relationship Id="rId344" Type="http://schemas.openxmlformats.org/officeDocument/2006/relationships/customXml" Target="../ink/ink422.xml"/><Relationship Id="rId691" Type="http://schemas.openxmlformats.org/officeDocument/2006/relationships/image" Target="../media/image595.png"/><Relationship Id="rId747" Type="http://schemas.openxmlformats.org/officeDocument/2006/relationships/image" Target="../media/image623.png"/><Relationship Id="rId41" Type="http://schemas.openxmlformats.org/officeDocument/2006/relationships/image" Target="../media/image271.png"/><Relationship Id="rId83" Type="http://schemas.openxmlformats.org/officeDocument/2006/relationships/image" Target="../media/image292.png"/><Relationship Id="rId179" Type="http://schemas.openxmlformats.org/officeDocument/2006/relationships/image" Target="../media/image340.png"/><Relationship Id="rId386" Type="http://schemas.openxmlformats.org/officeDocument/2006/relationships/customXml" Target="../ink/ink443.xml"/><Relationship Id="rId551" Type="http://schemas.openxmlformats.org/officeDocument/2006/relationships/image" Target="../media/image526.png"/><Relationship Id="rId593" Type="http://schemas.openxmlformats.org/officeDocument/2006/relationships/image" Target="../media/image547.png"/><Relationship Id="rId607" Type="http://schemas.openxmlformats.org/officeDocument/2006/relationships/image" Target="../media/image554.png"/><Relationship Id="rId649" Type="http://schemas.openxmlformats.org/officeDocument/2006/relationships/image" Target="../media/image575.png"/><Relationship Id="rId190" Type="http://schemas.openxmlformats.org/officeDocument/2006/relationships/customXml" Target="../ink/ink345.xml"/><Relationship Id="rId204" Type="http://schemas.openxmlformats.org/officeDocument/2006/relationships/customXml" Target="../ink/ink352.xml"/><Relationship Id="rId246" Type="http://schemas.openxmlformats.org/officeDocument/2006/relationships/customXml" Target="../ink/ink373.xml"/><Relationship Id="rId288" Type="http://schemas.openxmlformats.org/officeDocument/2006/relationships/customXml" Target="../ink/ink394.xml"/><Relationship Id="rId411" Type="http://schemas.openxmlformats.org/officeDocument/2006/relationships/image" Target="../media/image456.png"/><Relationship Id="rId453" Type="http://schemas.openxmlformats.org/officeDocument/2006/relationships/image" Target="../media/image477.png"/><Relationship Id="rId509" Type="http://schemas.openxmlformats.org/officeDocument/2006/relationships/image" Target="../media/image505.png"/><Relationship Id="rId660" Type="http://schemas.openxmlformats.org/officeDocument/2006/relationships/customXml" Target="../ink/ink580.xml"/><Relationship Id="rId106" Type="http://schemas.openxmlformats.org/officeDocument/2006/relationships/customXml" Target="../ink/ink303.xml"/><Relationship Id="rId313" Type="http://schemas.openxmlformats.org/officeDocument/2006/relationships/image" Target="../media/image407.png"/><Relationship Id="rId495" Type="http://schemas.openxmlformats.org/officeDocument/2006/relationships/image" Target="../media/image498.png"/><Relationship Id="rId716" Type="http://schemas.openxmlformats.org/officeDocument/2006/relationships/customXml" Target="../ink/ink608.xml"/><Relationship Id="rId758" Type="http://schemas.openxmlformats.org/officeDocument/2006/relationships/customXml" Target="../ink/ink629.xml"/><Relationship Id="rId10" Type="http://schemas.openxmlformats.org/officeDocument/2006/relationships/customXml" Target="../ink/ink255.xml"/><Relationship Id="rId52" Type="http://schemas.openxmlformats.org/officeDocument/2006/relationships/customXml" Target="../ink/ink276.xml"/><Relationship Id="rId94" Type="http://schemas.openxmlformats.org/officeDocument/2006/relationships/customXml" Target="../ink/ink297.xml"/><Relationship Id="rId148" Type="http://schemas.openxmlformats.org/officeDocument/2006/relationships/customXml" Target="../ink/ink324.xml"/><Relationship Id="rId355" Type="http://schemas.openxmlformats.org/officeDocument/2006/relationships/image" Target="../media/image428.png"/><Relationship Id="rId397" Type="http://schemas.openxmlformats.org/officeDocument/2006/relationships/image" Target="../media/image449.png"/><Relationship Id="rId520" Type="http://schemas.openxmlformats.org/officeDocument/2006/relationships/customXml" Target="../ink/ink510.xml"/><Relationship Id="rId562" Type="http://schemas.openxmlformats.org/officeDocument/2006/relationships/customXml" Target="../ink/ink531.xml"/><Relationship Id="rId618" Type="http://schemas.openxmlformats.org/officeDocument/2006/relationships/customXml" Target="../ink/ink559.xml"/><Relationship Id="rId215" Type="http://schemas.openxmlformats.org/officeDocument/2006/relationships/image" Target="../media/image358.png"/><Relationship Id="rId257" Type="http://schemas.openxmlformats.org/officeDocument/2006/relationships/image" Target="../media/image379.png"/><Relationship Id="rId422" Type="http://schemas.openxmlformats.org/officeDocument/2006/relationships/customXml" Target="../ink/ink461.xml"/><Relationship Id="rId464" Type="http://schemas.openxmlformats.org/officeDocument/2006/relationships/customXml" Target="../ink/ink482.xml"/><Relationship Id="rId299" Type="http://schemas.openxmlformats.org/officeDocument/2006/relationships/image" Target="../media/image400.png"/><Relationship Id="rId727" Type="http://schemas.openxmlformats.org/officeDocument/2006/relationships/image" Target="../media/image613.png"/><Relationship Id="rId63" Type="http://schemas.openxmlformats.org/officeDocument/2006/relationships/image" Target="../media/image282.png"/><Relationship Id="rId159" Type="http://schemas.openxmlformats.org/officeDocument/2006/relationships/image" Target="../media/image330.png"/><Relationship Id="rId366" Type="http://schemas.openxmlformats.org/officeDocument/2006/relationships/customXml" Target="../ink/ink433.xml"/><Relationship Id="rId573" Type="http://schemas.openxmlformats.org/officeDocument/2006/relationships/image" Target="../media/image537.png"/><Relationship Id="rId780" Type="http://schemas.openxmlformats.org/officeDocument/2006/relationships/customXml" Target="../ink/ink640.xml"/><Relationship Id="rId226" Type="http://schemas.openxmlformats.org/officeDocument/2006/relationships/customXml" Target="../ink/ink363.xml"/><Relationship Id="rId433" Type="http://schemas.openxmlformats.org/officeDocument/2006/relationships/image" Target="../media/image467.png"/><Relationship Id="rId640" Type="http://schemas.openxmlformats.org/officeDocument/2006/relationships/customXml" Target="../ink/ink570.xml"/><Relationship Id="rId738" Type="http://schemas.openxmlformats.org/officeDocument/2006/relationships/customXml" Target="../ink/ink619.xml"/><Relationship Id="rId74" Type="http://schemas.openxmlformats.org/officeDocument/2006/relationships/customXml" Target="../ink/ink287.xml"/><Relationship Id="rId377" Type="http://schemas.openxmlformats.org/officeDocument/2006/relationships/image" Target="../media/image439.png"/><Relationship Id="rId500" Type="http://schemas.openxmlformats.org/officeDocument/2006/relationships/customXml" Target="../ink/ink500.xml"/><Relationship Id="rId584" Type="http://schemas.openxmlformats.org/officeDocument/2006/relationships/customXml" Target="../ink/ink542.xml"/><Relationship Id="rId5" Type="http://schemas.openxmlformats.org/officeDocument/2006/relationships/image" Target="../media/image253.png"/><Relationship Id="rId237" Type="http://schemas.openxmlformats.org/officeDocument/2006/relationships/image" Target="../media/image369.png"/><Relationship Id="rId444" Type="http://schemas.openxmlformats.org/officeDocument/2006/relationships/customXml" Target="../ink/ink472.xml"/><Relationship Id="rId651" Type="http://schemas.openxmlformats.org/officeDocument/2006/relationships/image" Target="../media/image576.png"/><Relationship Id="rId749" Type="http://schemas.openxmlformats.org/officeDocument/2006/relationships/image" Target="../media/image624.png"/><Relationship Id="rId290" Type="http://schemas.openxmlformats.org/officeDocument/2006/relationships/customXml" Target="../ink/ink395.xml"/><Relationship Id="rId304" Type="http://schemas.openxmlformats.org/officeDocument/2006/relationships/customXml" Target="../ink/ink402.xml"/><Relationship Id="rId388" Type="http://schemas.openxmlformats.org/officeDocument/2006/relationships/customXml" Target="../ink/ink444.xml"/><Relationship Id="rId511" Type="http://schemas.openxmlformats.org/officeDocument/2006/relationships/image" Target="../media/image506.png"/><Relationship Id="rId609" Type="http://schemas.openxmlformats.org/officeDocument/2006/relationships/image" Target="../media/image555.png"/><Relationship Id="rId85" Type="http://schemas.openxmlformats.org/officeDocument/2006/relationships/image" Target="../media/image293.png"/><Relationship Id="rId150" Type="http://schemas.openxmlformats.org/officeDocument/2006/relationships/customXml" Target="../ink/ink325.xml"/><Relationship Id="rId595" Type="http://schemas.openxmlformats.org/officeDocument/2006/relationships/image" Target="../media/image548.png"/><Relationship Id="rId248" Type="http://schemas.openxmlformats.org/officeDocument/2006/relationships/customXml" Target="../ink/ink374.xml"/><Relationship Id="rId455" Type="http://schemas.openxmlformats.org/officeDocument/2006/relationships/image" Target="../media/image478.png"/><Relationship Id="rId662" Type="http://schemas.openxmlformats.org/officeDocument/2006/relationships/customXml" Target="../ink/ink581.xml"/><Relationship Id="rId12" Type="http://schemas.openxmlformats.org/officeDocument/2006/relationships/customXml" Target="../ink/ink256.xml"/><Relationship Id="rId108" Type="http://schemas.openxmlformats.org/officeDocument/2006/relationships/customXml" Target="../ink/ink304.xml"/><Relationship Id="rId315" Type="http://schemas.openxmlformats.org/officeDocument/2006/relationships/image" Target="../media/image408.png"/><Relationship Id="rId522" Type="http://schemas.openxmlformats.org/officeDocument/2006/relationships/customXml" Target="../ink/ink511.xml"/><Relationship Id="rId96" Type="http://schemas.openxmlformats.org/officeDocument/2006/relationships/customXml" Target="../ink/ink298.xml"/><Relationship Id="rId161" Type="http://schemas.openxmlformats.org/officeDocument/2006/relationships/image" Target="../media/image331.png"/><Relationship Id="rId399" Type="http://schemas.openxmlformats.org/officeDocument/2006/relationships/image" Target="../media/image450.png"/><Relationship Id="rId259" Type="http://schemas.openxmlformats.org/officeDocument/2006/relationships/image" Target="../media/image380.png"/><Relationship Id="rId466" Type="http://schemas.openxmlformats.org/officeDocument/2006/relationships/customXml" Target="../ink/ink483.xml"/><Relationship Id="rId673" Type="http://schemas.openxmlformats.org/officeDocument/2006/relationships/image" Target="../media/image586.png"/><Relationship Id="rId23" Type="http://schemas.openxmlformats.org/officeDocument/2006/relationships/image" Target="../media/image262.png"/><Relationship Id="rId119" Type="http://schemas.openxmlformats.org/officeDocument/2006/relationships/image" Target="../media/image310.png"/><Relationship Id="rId326" Type="http://schemas.openxmlformats.org/officeDocument/2006/relationships/customXml" Target="../ink/ink413.xml"/><Relationship Id="rId533" Type="http://schemas.openxmlformats.org/officeDocument/2006/relationships/image" Target="../media/image517.png"/><Relationship Id="rId740" Type="http://schemas.openxmlformats.org/officeDocument/2006/relationships/customXml" Target="../ink/ink620.xml"/><Relationship Id="rId172" Type="http://schemas.openxmlformats.org/officeDocument/2006/relationships/customXml" Target="../ink/ink336.xml"/><Relationship Id="rId477" Type="http://schemas.openxmlformats.org/officeDocument/2006/relationships/image" Target="../media/image489.png"/><Relationship Id="rId600" Type="http://schemas.openxmlformats.org/officeDocument/2006/relationships/customXml" Target="../ink/ink550.xml"/><Relationship Id="rId684" Type="http://schemas.openxmlformats.org/officeDocument/2006/relationships/customXml" Target="../ink/ink592.xml"/><Relationship Id="rId337" Type="http://schemas.openxmlformats.org/officeDocument/2006/relationships/image" Target="../media/image419.png"/><Relationship Id="rId34" Type="http://schemas.openxmlformats.org/officeDocument/2006/relationships/customXml" Target="../ink/ink267.xml"/><Relationship Id="rId544" Type="http://schemas.openxmlformats.org/officeDocument/2006/relationships/customXml" Target="../ink/ink522.xml"/><Relationship Id="rId751" Type="http://schemas.openxmlformats.org/officeDocument/2006/relationships/image" Target="../media/image625.png"/><Relationship Id="rId183" Type="http://schemas.openxmlformats.org/officeDocument/2006/relationships/image" Target="../media/image342.png"/><Relationship Id="rId390" Type="http://schemas.openxmlformats.org/officeDocument/2006/relationships/customXml" Target="../ink/ink445.xml"/><Relationship Id="rId404" Type="http://schemas.openxmlformats.org/officeDocument/2006/relationships/customXml" Target="../ink/ink452.xml"/><Relationship Id="rId611" Type="http://schemas.openxmlformats.org/officeDocument/2006/relationships/image" Target="../media/image556.png"/><Relationship Id="rId250" Type="http://schemas.openxmlformats.org/officeDocument/2006/relationships/customXml" Target="../ink/ink375.xml"/><Relationship Id="rId488" Type="http://schemas.openxmlformats.org/officeDocument/2006/relationships/customXml" Target="../ink/ink494.xml"/><Relationship Id="rId695" Type="http://schemas.openxmlformats.org/officeDocument/2006/relationships/image" Target="../media/image597.png"/><Relationship Id="rId709" Type="http://schemas.openxmlformats.org/officeDocument/2006/relationships/image" Target="../media/image604.png"/><Relationship Id="rId45" Type="http://schemas.openxmlformats.org/officeDocument/2006/relationships/image" Target="../media/image273.png"/><Relationship Id="rId110" Type="http://schemas.openxmlformats.org/officeDocument/2006/relationships/customXml" Target="../ink/ink305.xml"/><Relationship Id="rId348" Type="http://schemas.openxmlformats.org/officeDocument/2006/relationships/customXml" Target="../ink/ink424.xml"/><Relationship Id="rId555" Type="http://schemas.openxmlformats.org/officeDocument/2006/relationships/image" Target="../media/image528.png"/><Relationship Id="rId762" Type="http://schemas.openxmlformats.org/officeDocument/2006/relationships/customXml" Target="../ink/ink631.xml"/><Relationship Id="rId194" Type="http://schemas.openxmlformats.org/officeDocument/2006/relationships/customXml" Target="../ink/ink347.xml"/><Relationship Id="rId208" Type="http://schemas.openxmlformats.org/officeDocument/2006/relationships/customXml" Target="../ink/ink354.xml"/><Relationship Id="rId415" Type="http://schemas.openxmlformats.org/officeDocument/2006/relationships/image" Target="../media/image458.png"/><Relationship Id="rId622" Type="http://schemas.openxmlformats.org/officeDocument/2006/relationships/customXml" Target="../ink/ink561.xml"/><Relationship Id="rId261" Type="http://schemas.openxmlformats.org/officeDocument/2006/relationships/image" Target="../media/image381.png"/><Relationship Id="rId499" Type="http://schemas.openxmlformats.org/officeDocument/2006/relationships/image" Target="../media/image500.png"/><Relationship Id="rId56" Type="http://schemas.openxmlformats.org/officeDocument/2006/relationships/customXml" Target="../ink/ink278.xml"/><Relationship Id="rId359" Type="http://schemas.openxmlformats.org/officeDocument/2006/relationships/image" Target="../media/image430.png"/><Relationship Id="rId566" Type="http://schemas.openxmlformats.org/officeDocument/2006/relationships/customXml" Target="../ink/ink533.xml"/><Relationship Id="rId773" Type="http://schemas.openxmlformats.org/officeDocument/2006/relationships/image" Target="../media/image636.png"/><Relationship Id="rId121" Type="http://schemas.openxmlformats.org/officeDocument/2006/relationships/image" Target="../media/image311.png"/><Relationship Id="rId219" Type="http://schemas.openxmlformats.org/officeDocument/2006/relationships/image" Target="../media/image360.png"/><Relationship Id="rId426" Type="http://schemas.openxmlformats.org/officeDocument/2006/relationships/customXml" Target="../ink/ink463.xml"/><Relationship Id="rId633" Type="http://schemas.openxmlformats.org/officeDocument/2006/relationships/image" Target="../media/image567.png"/><Relationship Id="rId67" Type="http://schemas.openxmlformats.org/officeDocument/2006/relationships/image" Target="../media/image284.png"/><Relationship Id="rId272" Type="http://schemas.openxmlformats.org/officeDocument/2006/relationships/customXml" Target="../ink/ink386.xml"/><Relationship Id="rId577" Type="http://schemas.openxmlformats.org/officeDocument/2006/relationships/image" Target="../media/image539.png"/><Relationship Id="rId700" Type="http://schemas.openxmlformats.org/officeDocument/2006/relationships/customXml" Target="../ink/ink600.xml"/><Relationship Id="rId132" Type="http://schemas.openxmlformats.org/officeDocument/2006/relationships/customXml" Target="../ink/ink316.xml"/><Relationship Id="rId437" Type="http://schemas.openxmlformats.org/officeDocument/2006/relationships/image" Target="../media/image469.png"/><Relationship Id="rId644" Type="http://schemas.openxmlformats.org/officeDocument/2006/relationships/customXml" Target="../ink/ink572.xml"/><Relationship Id="rId283" Type="http://schemas.openxmlformats.org/officeDocument/2006/relationships/image" Target="../media/image392.png"/><Relationship Id="rId490" Type="http://schemas.openxmlformats.org/officeDocument/2006/relationships/customXml" Target="../ink/ink495.xml"/><Relationship Id="rId504" Type="http://schemas.openxmlformats.org/officeDocument/2006/relationships/customXml" Target="../ink/ink502.xml"/><Relationship Id="rId711" Type="http://schemas.openxmlformats.org/officeDocument/2006/relationships/image" Target="../media/image605.png"/><Relationship Id="rId78" Type="http://schemas.openxmlformats.org/officeDocument/2006/relationships/customXml" Target="../ink/ink289.xml"/><Relationship Id="rId143" Type="http://schemas.openxmlformats.org/officeDocument/2006/relationships/image" Target="../media/image322.png"/><Relationship Id="rId350" Type="http://schemas.openxmlformats.org/officeDocument/2006/relationships/customXml" Target="../ink/ink425.xml"/><Relationship Id="rId588" Type="http://schemas.openxmlformats.org/officeDocument/2006/relationships/customXml" Target="../ink/ink544.xml"/><Relationship Id="rId9" Type="http://schemas.openxmlformats.org/officeDocument/2006/relationships/image" Target="../media/image255.png"/><Relationship Id="rId210" Type="http://schemas.openxmlformats.org/officeDocument/2006/relationships/customXml" Target="../ink/ink355.xml"/><Relationship Id="rId448" Type="http://schemas.openxmlformats.org/officeDocument/2006/relationships/customXml" Target="../ink/ink474.xml"/><Relationship Id="rId655" Type="http://schemas.openxmlformats.org/officeDocument/2006/relationships/image" Target="../media/image578.png"/><Relationship Id="rId294" Type="http://schemas.openxmlformats.org/officeDocument/2006/relationships/customXml" Target="../ink/ink397.xml"/><Relationship Id="rId308" Type="http://schemas.openxmlformats.org/officeDocument/2006/relationships/customXml" Target="../ink/ink404.xml"/><Relationship Id="rId515" Type="http://schemas.openxmlformats.org/officeDocument/2006/relationships/image" Target="../media/image508.png"/><Relationship Id="rId722" Type="http://schemas.openxmlformats.org/officeDocument/2006/relationships/customXml" Target="../ink/ink611.xml"/><Relationship Id="rId89" Type="http://schemas.openxmlformats.org/officeDocument/2006/relationships/image" Target="../media/image295.png"/><Relationship Id="rId154" Type="http://schemas.openxmlformats.org/officeDocument/2006/relationships/customXml" Target="../ink/ink327.xml"/><Relationship Id="rId361" Type="http://schemas.openxmlformats.org/officeDocument/2006/relationships/image" Target="../media/image431.png"/><Relationship Id="rId599" Type="http://schemas.openxmlformats.org/officeDocument/2006/relationships/image" Target="../media/image550.png"/><Relationship Id="rId459" Type="http://schemas.openxmlformats.org/officeDocument/2006/relationships/image" Target="../media/image480.png"/><Relationship Id="rId666" Type="http://schemas.openxmlformats.org/officeDocument/2006/relationships/customXml" Target="../ink/ink583.xml"/><Relationship Id="rId16" Type="http://schemas.openxmlformats.org/officeDocument/2006/relationships/customXml" Target="../ink/ink258.xml"/><Relationship Id="rId221" Type="http://schemas.openxmlformats.org/officeDocument/2006/relationships/image" Target="../media/image361.png"/><Relationship Id="rId319" Type="http://schemas.openxmlformats.org/officeDocument/2006/relationships/image" Target="../media/image410.png"/><Relationship Id="rId526" Type="http://schemas.openxmlformats.org/officeDocument/2006/relationships/customXml" Target="../ink/ink513.xml"/><Relationship Id="rId733" Type="http://schemas.openxmlformats.org/officeDocument/2006/relationships/image" Target="../media/image616.png"/><Relationship Id="rId165" Type="http://schemas.openxmlformats.org/officeDocument/2006/relationships/image" Target="../media/image333.png"/><Relationship Id="rId372" Type="http://schemas.openxmlformats.org/officeDocument/2006/relationships/customXml" Target="../ink/ink436.xml"/><Relationship Id="rId677" Type="http://schemas.openxmlformats.org/officeDocument/2006/relationships/image" Target="../media/image588.png"/><Relationship Id="rId232" Type="http://schemas.openxmlformats.org/officeDocument/2006/relationships/customXml" Target="../ink/ink366.xml"/><Relationship Id="rId27" Type="http://schemas.openxmlformats.org/officeDocument/2006/relationships/image" Target="../media/image264.png"/><Relationship Id="rId537" Type="http://schemas.openxmlformats.org/officeDocument/2006/relationships/image" Target="../media/image519.png"/><Relationship Id="rId744" Type="http://schemas.openxmlformats.org/officeDocument/2006/relationships/customXml" Target="../ink/ink622.xml"/><Relationship Id="rId80" Type="http://schemas.openxmlformats.org/officeDocument/2006/relationships/customXml" Target="../ink/ink290.xml"/><Relationship Id="rId176" Type="http://schemas.openxmlformats.org/officeDocument/2006/relationships/customXml" Target="../ink/ink338.xml"/><Relationship Id="rId383" Type="http://schemas.openxmlformats.org/officeDocument/2006/relationships/image" Target="../media/image442.png"/><Relationship Id="rId590" Type="http://schemas.openxmlformats.org/officeDocument/2006/relationships/customXml" Target="../ink/ink545.xml"/><Relationship Id="rId604" Type="http://schemas.openxmlformats.org/officeDocument/2006/relationships/customXml" Target="../ink/ink552.xml"/><Relationship Id="rId243" Type="http://schemas.openxmlformats.org/officeDocument/2006/relationships/image" Target="../media/image372.png"/><Relationship Id="rId450" Type="http://schemas.openxmlformats.org/officeDocument/2006/relationships/customXml" Target="../ink/ink475.xml"/><Relationship Id="rId688" Type="http://schemas.openxmlformats.org/officeDocument/2006/relationships/customXml" Target="../ink/ink594.xml"/><Relationship Id="rId38" Type="http://schemas.openxmlformats.org/officeDocument/2006/relationships/customXml" Target="../ink/ink269.xml"/><Relationship Id="rId103" Type="http://schemas.openxmlformats.org/officeDocument/2006/relationships/image" Target="../media/image302.png"/><Relationship Id="rId310" Type="http://schemas.openxmlformats.org/officeDocument/2006/relationships/customXml" Target="../ink/ink405.xml"/><Relationship Id="rId548" Type="http://schemas.openxmlformats.org/officeDocument/2006/relationships/customXml" Target="../ink/ink524.xml"/><Relationship Id="rId755" Type="http://schemas.openxmlformats.org/officeDocument/2006/relationships/image" Target="../media/image627.png"/><Relationship Id="rId91" Type="http://schemas.openxmlformats.org/officeDocument/2006/relationships/image" Target="../media/image296.png"/><Relationship Id="rId187" Type="http://schemas.openxmlformats.org/officeDocument/2006/relationships/image" Target="../media/image344.png"/><Relationship Id="rId394" Type="http://schemas.openxmlformats.org/officeDocument/2006/relationships/customXml" Target="../ink/ink447.xml"/><Relationship Id="rId408" Type="http://schemas.openxmlformats.org/officeDocument/2006/relationships/customXml" Target="../ink/ink454.xml"/><Relationship Id="rId615" Type="http://schemas.openxmlformats.org/officeDocument/2006/relationships/image" Target="../media/image558.png"/><Relationship Id="rId254" Type="http://schemas.openxmlformats.org/officeDocument/2006/relationships/customXml" Target="../ink/ink377.xml"/><Relationship Id="rId699" Type="http://schemas.openxmlformats.org/officeDocument/2006/relationships/image" Target="../media/image599.png"/><Relationship Id="rId49" Type="http://schemas.openxmlformats.org/officeDocument/2006/relationships/image" Target="../media/image275.png"/><Relationship Id="rId114" Type="http://schemas.openxmlformats.org/officeDocument/2006/relationships/customXml" Target="../ink/ink307.xml"/><Relationship Id="rId461" Type="http://schemas.openxmlformats.org/officeDocument/2006/relationships/image" Target="../media/image481.png"/><Relationship Id="rId559" Type="http://schemas.openxmlformats.org/officeDocument/2006/relationships/image" Target="../media/image530.png"/><Relationship Id="rId766" Type="http://schemas.openxmlformats.org/officeDocument/2006/relationships/customXml" Target="../ink/ink633.xml"/><Relationship Id="rId198" Type="http://schemas.openxmlformats.org/officeDocument/2006/relationships/customXml" Target="../ink/ink349.xml"/><Relationship Id="rId321" Type="http://schemas.openxmlformats.org/officeDocument/2006/relationships/image" Target="../media/image411.png"/><Relationship Id="rId419" Type="http://schemas.openxmlformats.org/officeDocument/2006/relationships/image" Target="../media/image460.png"/><Relationship Id="rId626" Type="http://schemas.openxmlformats.org/officeDocument/2006/relationships/customXml" Target="../ink/ink563.xml"/><Relationship Id="rId265" Type="http://schemas.openxmlformats.org/officeDocument/2006/relationships/image" Target="../media/image383.png"/><Relationship Id="rId472" Type="http://schemas.openxmlformats.org/officeDocument/2006/relationships/customXml" Target="../ink/ink486.xml"/><Relationship Id="rId125" Type="http://schemas.openxmlformats.org/officeDocument/2006/relationships/image" Target="../media/image313.png"/><Relationship Id="rId332" Type="http://schemas.openxmlformats.org/officeDocument/2006/relationships/customXml" Target="../ink/ink416.xml"/><Relationship Id="rId777" Type="http://schemas.openxmlformats.org/officeDocument/2006/relationships/image" Target="../media/image638.png"/><Relationship Id="rId637" Type="http://schemas.openxmlformats.org/officeDocument/2006/relationships/image" Target="../media/image569.png"/><Relationship Id="rId276" Type="http://schemas.openxmlformats.org/officeDocument/2006/relationships/customXml" Target="../ink/ink388.xml"/><Relationship Id="rId483" Type="http://schemas.openxmlformats.org/officeDocument/2006/relationships/image" Target="../media/image492.png"/><Relationship Id="rId690" Type="http://schemas.openxmlformats.org/officeDocument/2006/relationships/customXml" Target="../ink/ink595.xml"/><Relationship Id="rId704" Type="http://schemas.openxmlformats.org/officeDocument/2006/relationships/customXml" Target="../ink/ink602.xml"/><Relationship Id="rId40" Type="http://schemas.openxmlformats.org/officeDocument/2006/relationships/customXml" Target="../ink/ink270.xml"/><Relationship Id="rId136" Type="http://schemas.openxmlformats.org/officeDocument/2006/relationships/customXml" Target="../ink/ink318.xml"/><Relationship Id="rId343" Type="http://schemas.openxmlformats.org/officeDocument/2006/relationships/image" Target="../media/image422.png"/><Relationship Id="rId550" Type="http://schemas.openxmlformats.org/officeDocument/2006/relationships/customXml" Target="../ink/ink525.xml"/><Relationship Id="rId203" Type="http://schemas.openxmlformats.org/officeDocument/2006/relationships/image" Target="../media/image352.png"/><Relationship Id="rId648" Type="http://schemas.openxmlformats.org/officeDocument/2006/relationships/customXml" Target="../ink/ink574.xml"/><Relationship Id="rId287" Type="http://schemas.openxmlformats.org/officeDocument/2006/relationships/image" Target="../media/image394.png"/><Relationship Id="rId410" Type="http://schemas.openxmlformats.org/officeDocument/2006/relationships/customXml" Target="../ink/ink455.xml"/><Relationship Id="rId494" Type="http://schemas.openxmlformats.org/officeDocument/2006/relationships/customXml" Target="../ink/ink497.xml"/><Relationship Id="rId508" Type="http://schemas.openxmlformats.org/officeDocument/2006/relationships/customXml" Target="../ink/ink504.xml"/><Relationship Id="rId715" Type="http://schemas.openxmlformats.org/officeDocument/2006/relationships/image" Target="../media/image607.png"/><Relationship Id="rId147" Type="http://schemas.openxmlformats.org/officeDocument/2006/relationships/image" Target="../media/image324.png"/><Relationship Id="rId354" Type="http://schemas.openxmlformats.org/officeDocument/2006/relationships/customXml" Target="../ink/ink427.xml"/><Relationship Id="rId51" Type="http://schemas.openxmlformats.org/officeDocument/2006/relationships/image" Target="../media/image276.png"/><Relationship Id="rId561" Type="http://schemas.openxmlformats.org/officeDocument/2006/relationships/image" Target="../media/image531.png"/><Relationship Id="rId659" Type="http://schemas.openxmlformats.org/officeDocument/2006/relationships/image" Target="../media/image580.png"/><Relationship Id="rId214" Type="http://schemas.openxmlformats.org/officeDocument/2006/relationships/customXml" Target="../ink/ink357.xml"/><Relationship Id="rId298" Type="http://schemas.openxmlformats.org/officeDocument/2006/relationships/customXml" Target="../ink/ink399.xml"/><Relationship Id="rId421" Type="http://schemas.openxmlformats.org/officeDocument/2006/relationships/image" Target="../media/image461.png"/><Relationship Id="rId519" Type="http://schemas.openxmlformats.org/officeDocument/2006/relationships/image" Target="../media/image510.png"/><Relationship Id="rId158" Type="http://schemas.openxmlformats.org/officeDocument/2006/relationships/customXml" Target="../ink/ink329.xml"/><Relationship Id="rId726" Type="http://schemas.openxmlformats.org/officeDocument/2006/relationships/customXml" Target="../ink/ink613.xml"/><Relationship Id="rId62" Type="http://schemas.openxmlformats.org/officeDocument/2006/relationships/customXml" Target="../ink/ink281.xml"/><Relationship Id="rId365" Type="http://schemas.openxmlformats.org/officeDocument/2006/relationships/image" Target="../media/image433.png"/><Relationship Id="rId572" Type="http://schemas.openxmlformats.org/officeDocument/2006/relationships/customXml" Target="../ink/ink536.xml"/><Relationship Id="rId225" Type="http://schemas.openxmlformats.org/officeDocument/2006/relationships/image" Target="../media/image363.png"/><Relationship Id="rId432" Type="http://schemas.openxmlformats.org/officeDocument/2006/relationships/customXml" Target="../ink/ink466.xml"/><Relationship Id="rId737" Type="http://schemas.openxmlformats.org/officeDocument/2006/relationships/image" Target="../media/image618.png"/><Relationship Id="rId73" Type="http://schemas.openxmlformats.org/officeDocument/2006/relationships/image" Target="../media/image287.png"/><Relationship Id="rId169" Type="http://schemas.openxmlformats.org/officeDocument/2006/relationships/image" Target="../media/image335.png"/><Relationship Id="rId376" Type="http://schemas.openxmlformats.org/officeDocument/2006/relationships/customXml" Target="../ink/ink438.xml"/><Relationship Id="rId583" Type="http://schemas.openxmlformats.org/officeDocument/2006/relationships/image" Target="../media/image542.png"/><Relationship Id="rId4" Type="http://schemas.openxmlformats.org/officeDocument/2006/relationships/customXml" Target="../ink/ink252.xml"/><Relationship Id="rId236" Type="http://schemas.openxmlformats.org/officeDocument/2006/relationships/customXml" Target="../ink/ink368.xml"/><Relationship Id="rId443" Type="http://schemas.openxmlformats.org/officeDocument/2006/relationships/image" Target="../media/image472.png"/><Relationship Id="rId650" Type="http://schemas.openxmlformats.org/officeDocument/2006/relationships/customXml" Target="../ink/ink575.xml"/><Relationship Id="rId303" Type="http://schemas.openxmlformats.org/officeDocument/2006/relationships/image" Target="../media/image402.png"/><Relationship Id="rId748" Type="http://schemas.openxmlformats.org/officeDocument/2006/relationships/customXml" Target="../ink/ink624.xml"/><Relationship Id="rId84" Type="http://schemas.openxmlformats.org/officeDocument/2006/relationships/customXml" Target="../ink/ink292.xml"/><Relationship Id="rId387" Type="http://schemas.openxmlformats.org/officeDocument/2006/relationships/image" Target="../media/image444.png"/><Relationship Id="rId510" Type="http://schemas.openxmlformats.org/officeDocument/2006/relationships/customXml" Target="../ink/ink505.xml"/><Relationship Id="rId594" Type="http://schemas.openxmlformats.org/officeDocument/2006/relationships/customXml" Target="../ink/ink547.xml"/><Relationship Id="rId608" Type="http://schemas.openxmlformats.org/officeDocument/2006/relationships/customXml" Target="../ink/ink554.xml"/><Relationship Id="rId247" Type="http://schemas.openxmlformats.org/officeDocument/2006/relationships/image" Target="../media/image374.png"/><Relationship Id="rId107" Type="http://schemas.openxmlformats.org/officeDocument/2006/relationships/image" Target="../media/image304.png"/><Relationship Id="rId454" Type="http://schemas.openxmlformats.org/officeDocument/2006/relationships/customXml" Target="../ink/ink477.xml"/><Relationship Id="rId661" Type="http://schemas.openxmlformats.org/officeDocument/2006/relationships/image" Target="../media/image581.png"/><Relationship Id="rId759" Type="http://schemas.openxmlformats.org/officeDocument/2006/relationships/image" Target="../media/image629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295.xml"/><Relationship Id="rId21" Type="http://schemas.openxmlformats.org/officeDocument/2006/relationships/customXml" Target="../ink/ink4247.xml"/><Relationship Id="rId42" Type="http://schemas.openxmlformats.org/officeDocument/2006/relationships/image" Target="../media/image3991.png"/><Relationship Id="rId63" Type="http://schemas.openxmlformats.org/officeDocument/2006/relationships/customXml" Target="../ink/ink4268.xml"/><Relationship Id="rId84" Type="http://schemas.openxmlformats.org/officeDocument/2006/relationships/image" Target="../media/image4012.png"/><Relationship Id="rId138" Type="http://schemas.openxmlformats.org/officeDocument/2006/relationships/image" Target="../media/image4039.png"/><Relationship Id="rId159" Type="http://schemas.openxmlformats.org/officeDocument/2006/relationships/customXml" Target="../ink/ink4316.xml"/><Relationship Id="rId170" Type="http://schemas.openxmlformats.org/officeDocument/2006/relationships/image" Target="../media/image4055.png"/><Relationship Id="rId107" Type="http://schemas.openxmlformats.org/officeDocument/2006/relationships/customXml" Target="../ink/ink4290.xml"/><Relationship Id="rId11" Type="http://schemas.openxmlformats.org/officeDocument/2006/relationships/customXml" Target="../ink/ink4242.xml"/><Relationship Id="rId32" Type="http://schemas.openxmlformats.org/officeDocument/2006/relationships/image" Target="../media/image3986.png"/><Relationship Id="rId53" Type="http://schemas.openxmlformats.org/officeDocument/2006/relationships/customXml" Target="../ink/ink4263.xml"/><Relationship Id="rId74" Type="http://schemas.openxmlformats.org/officeDocument/2006/relationships/image" Target="../media/image4007.png"/><Relationship Id="rId128" Type="http://schemas.openxmlformats.org/officeDocument/2006/relationships/image" Target="../media/image4034.png"/><Relationship Id="rId149" Type="http://schemas.openxmlformats.org/officeDocument/2006/relationships/customXml" Target="../ink/ink4311.xml"/><Relationship Id="rId5" Type="http://schemas.openxmlformats.org/officeDocument/2006/relationships/customXml" Target="../ink/ink4239.xml"/><Relationship Id="rId95" Type="http://schemas.openxmlformats.org/officeDocument/2006/relationships/customXml" Target="../ink/ink4284.xml"/><Relationship Id="rId160" Type="http://schemas.openxmlformats.org/officeDocument/2006/relationships/image" Target="../media/image4050.png"/><Relationship Id="rId181" Type="http://schemas.openxmlformats.org/officeDocument/2006/relationships/customXml" Target="../ink/ink4327.xml"/><Relationship Id="rId22" Type="http://schemas.openxmlformats.org/officeDocument/2006/relationships/image" Target="../media/image3981.png"/><Relationship Id="rId43" Type="http://schemas.openxmlformats.org/officeDocument/2006/relationships/customXml" Target="../ink/ink4258.xml"/><Relationship Id="rId64" Type="http://schemas.openxmlformats.org/officeDocument/2006/relationships/image" Target="../media/image4002.png"/><Relationship Id="rId118" Type="http://schemas.openxmlformats.org/officeDocument/2006/relationships/image" Target="../media/image4029.png"/><Relationship Id="rId139" Type="http://schemas.openxmlformats.org/officeDocument/2006/relationships/customXml" Target="../ink/ink4306.xml"/><Relationship Id="rId85" Type="http://schemas.openxmlformats.org/officeDocument/2006/relationships/customXml" Target="../ink/ink4279.xml"/><Relationship Id="rId150" Type="http://schemas.openxmlformats.org/officeDocument/2006/relationships/image" Target="../media/image4045.png"/><Relationship Id="rId171" Type="http://schemas.openxmlformats.org/officeDocument/2006/relationships/customXml" Target="../ink/ink4322.xml"/><Relationship Id="rId12" Type="http://schemas.openxmlformats.org/officeDocument/2006/relationships/image" Target="../media/image3976.png"/><Relationship Id="rId33" Type="http://schemas.openxmlformats.org/officeDocument/2006/relationships/customXml" Target="../ink/ink4253.xml"/><Relationship Id="rId108" Type="http://schemas.openxmlformats.org/officeDocument/2006/relationships/image" Target="../media/image4024.png"/><Relationship Id="rId129" Type="http://schemas.openxmlformats.org/officeDocument/2006/relationships/customXml" Target="../ink/ink4301.xml"/><Relationship Id="rId54" Type="http://schemas.openxmlformats.org/officeDocument/2006/relationships/image" Target="../media/image3997.png"/><Relationship Id="rId75" Type="http://schemas.openxmlformats.org/officeDocument/2006/relationships/customXml" Target="../ink/ink4274.xml"/><Relationship Id="rId96" Type="http://schemas.openxmlformats.org/officeDocument/2006/relationships/image" Target="../media/image4018.png"/><Relationship Id="rId140" Type="http://schemas.openxmlformats.org/officeDocument/2006/relationships/image" Target="../media/image4040.png"/><Relationship Id="rId161" Type="http://schemas.openxmlformats.org/officeDocument/2006/relationships/customXml" Target="../ink/ink4317.xml"/><Relationship Id="rId182" Type="http://schemas.openxmlformats.org/officeDocument/2006/relationships/image" Target="../media/image4061.png"/><Relationship Id="rId6" Type="http://schemas.openxmlformats.org/officeDocument/2006/relationships/image" Target="../media/image3974.png"/><Relationship Id="rId23" Type="http://schemas.openxmlformats.org/officeDocument/2006/relationships/customXml" Target="../ink/ink4248.xml"/><Relationship Id="rId119" Type="http://schemas.openxmlformats.org/officeDocument/2006/relationships/customXml" Target="../ink/ink4296.xml"/><Relationship Id="rId44" Type="http://schemas.openxmlformats.org/officeDocument/2006/relationships/image" Target="../media/image3992.png"/><Relationship Id="rId65" Type="http://schemas.openxmlformats.org/officeDocument/2006/relationships/customXml" Target="../ink/ink4269.xml"/><Relationship Id="rId86" Type="http://schemas.openxmlformats.org/officeDocument/2006/relationships/image" Target="../media/image4013.png"/><Relationship Id="rId130" Type="http://schemas.openxmlformats.org/officeDocument/2006/relationships/image" Target="../media/image4035.png"/><Relationship Id="rId151" Type="http://schemas.openxmlformats.org/officeDocument/2006/relationships/customXml" Target="../ink/ink4312.xml"/><Relationship Id="rId172" Type="http://schemas.openxmlformats.org/officeDocument/2006/relationships/image" Target="../media/image4056.png"/><Relationship Id="rId13" Type="http://schemas.openxmlformats.org/officeDocument/2006/relationships/customXml" Target="../ink/ink4243.xml"/><Relationship Id="rId18" Type="http://schemas.openxmlformats.org/officeDocument/2006/relationships/image" Target="../media/image3979.png"/><Relationship Id="rId39" Type="http://schemas.openxmlformats.org/officeDocument/2006/relationships/customXml" Target="../ink/ink4256.xml"/><Relationship Id="rId109" Type="http://schemas.openxmlformats.org/officeDocument/2006/relationships/customXml" Target="../ink/ink4291.xml"/><Relationship Id="rId34" Type="http://schemas.openxmlformats.org/officeDocument/2006/relationships/image" Target="../media/image3987.png"/><Relationship Id="rId50" Type="http://schemas.openxmlformats.org/officeDocument/2006/relationships/image" Target="../media/image3995.png"/><Relationship Id="rId55" Type="http://schemas.openxmlformats.org/officeDocument/2006/relationships/customXml" Target="../ink/ink4264.xml"/><Relationship Id="rId76" Type="http://schemas.openxmlformats.org/officeDocument/2006/relationships/image" Target="../media/image4008.png"/><Relationship Id="rId97" Type="http://schemas.openxmlformats.org/officeDocument/2006/relationships/customXml" Target="../ink/ink4285.xml"/><Relationship Id="rId104" Type="http://schemas.openxmlformats.org/officeDocument/2006/relationships/image" Target="../media/image4022.png"/><Relationship Id="rId120" Type="http://schemas.openxmlformats.org/officeDocument/2006/relationships/image" Target="../media/image4030.png"/><Relationship Id="rId125" Type="http://schemas.openxmlformats.org/officeDocument/2006/relationships/customXml" Target="../ink/ink4299.xml"/><Relationship Id="rId141" Type="http://schemas.openxmlformats.org/officeDocument/2006/relationships/customXml" Target="../ink/ink4307.xml"/><Relationship Id="rId146" Type="http://schemas.openxmlformats.org/officeDocument/2006/relationships/image" Target="../media/image4043.png"/><Relationship Id="rId167" Type="http://schemas.openxmlformats.org/officeDocument/2006/relationships/customXml" Target="../ink/ink4320.xml"/><Relationship Id="rId7" Type="http://schemas.openxmlformats.org/officeDocument/2006/relationships/customXml" Target="../ink/ink4240.xml"/><Relationship Id="rId71" Type="http://schemas.openxmlformats.org/officeDocument/2006/relationships/customXml" Target="../ink/ink4272.xml"/><Relationship Id="rId92" Type="http://schemas.openxmlformats.org/officeDocument/2006/relationships/image" Target="../media/image4016.png"/><Relationship Id="rId162" Type="http://schemas.openxmlformats.org/officeDocument/2006/relationships/image" Target="../media/image4051.png"/><Relationship Id="rId183" Type="http://schemas.openxmlformats.org/officeDocument/2006/relationships/customXml" Target="../ink/ink4328.xml"/><Relationship Id="rId2" Type="http://schemas.openxmlformats.org/officeDocument/2006/relationships/image" Target="../media/image3972.png"/><Relationship Id="rId29" Type="http://schemas.openxmlformats.org/officeDocument/2006/relationships/customXml" Target="../ink/ink4251.xml"/><Relationship Id="rId24" Type="http://schemas.openxmlformats.org/officeDocument/2006/relationships/image" Target="../media/image3982.png"/><Relationship Id="rId40" Type="http://schemas.openxmlformats.org/officeDocument/2006/relationships/image" Target="../media/image3990.png"/><Relationship Id="rId45" Type="http://schemas.openxmlformats.org/officeDocument/2006/relationships/customXml" Target="../ink/ink4259.xml"/><Relationship Id="rId66" Type="http://schemas.openxmlformats.org/officeDocument/2006/relationships/image" Target="../media/image4003.png"/><Relationship Id="rId87" Type="http://schemas.openxmlformats.org/officeDocument/2006/relationships/customXml" Target="../ink/ink4280.xml"/><Relationship Id="rId110" Type="http://schemas.openxmlformats.org/officeDocument/2006/relationships/image" Target="../media/image4025.png"/><Relationship Id="rId115" Type="http://schemas.openxmlformats.org/officeDocument/2006/relationships/customXml" Target="../ink/ink4294.xml"/><Relationship Id="rId131" Type="http://schemas.openxmlformats.org/officeDocument/2006/relationships/customXml" Target="../ink/ink4302.xml"/><Relationship Id="rId136" Type="http://schemas.openxmlformats.org/officeDocument/2006/relationships/image" Target="../media/image4038.png"/><Relationship Id="rId157" Type="http://schemas.openxmlformats.org/officeDocument/2006/relationships/customXml" Target="../ink/ink4315.xml"/><Relationship Id="rId178" Type="http://schemas.openxmlformats.org/officeDocument/2006/relationships/image" Target="../media/image4059.png"/><Relationship Id="rId61" Type="http://schemas.openxmlformats.org/officeDocument/2006/relationships/customXml" Target="../ink/ink4267.xml"/><Relationship Id="rId82" Type="http://schemas.openxmlformats.org/officeDocument/2006/relationships/image" Target="../media/image4011.png"/><Relationship Id="rId152" Type="http://schemas.openxmlformats.org/officeDocument/2006/relationships/image" Target="../media/image4046.png"/><Relationship Id="rId173" Type="http://schemas.openxmlformats.org/officeDocument/2006/relationships/customXml" Target="../ink/ink4323.xml"/><Relationship Id="rId19" Type="http://schemas.openxmlformats.org/officeDocument/2006/relationships/customXml" Target="../ink/ink4246.xml"/><Relationship Id="rId14" Type="http://schemas.openxmlformats.org/officeDocument/2006/relationships/image" Target="../media/image3977.png"/><Relationship Id="rId30" Type="http://schemas.openxmlformats.org/officeDocument/2006/relationships/image" Target="../media/image3985.png"/><Relationship Id="rId35" Type="http://schemas.openxmlformats.org/officeDocument/2006/relationships/customXml" Target="../ink/ink4254.xml"/><Relationship Id="rId56" Type="http://schemas.openxmlformats.org/officeDocument/2006/relationships/image" Target="../media/image3998.png"/><Relationship Id="rId77" Type="http://schemas.openxmlformats.org/officeDocument/2006/relationships/customXml" Target="../ink/ink4275.xml"/><Relationship Id="rId100" Type="http://schemas.openxmlformats.org/officeDocument/2006/relationships/image" Target="../media/image4020.png"/><Relationship Id="rId105" Type="http://schemas.openxmlformats.org/officeDocument/2006/relationships/customXml" Target="../ink/ink4289.xml"/><Relationship Id="rId126" Type="http://schemas.openxmlformats.org/officeDocument/2006/relationships/image" Target="../media/image4033.png"/><Relationship Id="rId147" Type="http://schemas.openxmlformats.org/officeDocument/2006/relationships/customXml" Target="../ink/ink4310.xml"/><Relationship Id="rId168" Type="http://schemas.openxmlformats.org/officeDocument/2006/relationships/image" Target="../media/image4054.png"/><Relationship Id="rId8" Type="http://schemas.openxmlformats.org/officeDocument/2006/relationships/image" Target="../media/image3975.png"/><Relationship Id="rId51" Type="http://schemas.openxmlformats.org/officeDocument/2006/relationships/customXml" Target="../ink/ink4262.xml"/><Relationship Id="rId72" Type="http://schemas.openxmlformats.org/officeDocument/2006/relationships/image" Target="../media/image4006.png"/><Relationship Id="rId93" Type="http://schemas.openxmlformats.org/officeDocument/2006/relationships/customXml" Target="../ink/ink4283.xml"/><Relationship Id="rId98" Type="http://schemas.openxmlformats.org/officeDocument/2006/relationships/image" Target="../media/image4019.png"/><Relationship Id="rId121" Type="http://schemas.openxmlformats.org/officeDocument/2006/relationships/customXml" Target="../ink/ink4297.xml"/><Relationship Id="rId142" Type="http://schemas.openxmlformats.org/officeDocument/2006/relationships/image" Target="../media/image4041.png"/><Relationship Id="rId163" Type="http://schemas.openxmlformats.org/officeDocument/2006/relationships/customXml" Target="../ink/ink4318.xml"/><Relationship Id="rId184" Type="http://schemas.openxmlformats.org/officeDocument/2006/relationships/image" Target="../media/image4062.png"/><Relationship Id="rId3" Type="http://schemas.openxmlformats.org/officeDocument/2006/relationships/customXml" Target="../ink/ink4238.xml"/><Relationship Id="rId25" Type="http://schemas.openxmlformats.org/officeDocument/2006/relationships/customXml" Target="../ink/ink4249.xml"/><Relationship Id="rId46" Type="http://schemas.openxmlformats.org/officeDocument/2006/relationships/image" Target="../media/image3993.png"/><Relationship Id="rId67" Type="http://schemas.openxmlformats.org/officeDocument/2006/relationships/customXml" Target="../ink/ink4270.xml"/><Relationship Id="rId116" Type="http://schemas.openxmlformats.org/officeDocument/2006/relationships/image" Target="../media/image4028.png"/><Relationship Id="rId137" Type="http://schemas.openxmlformats.org/officeDocument/2006/relationships/customXml" Target="../ink/ink4305.xml"/><Relationship Id="rId158" Type="http://schemas.openxmlformats.org/officeDocument/2006/relationships/image" Target="../media/image4049.png"/><Relationship Id="rId20" Type="http://schemas.openxmlformats.org/officeDocument/2006/relationships/image" Target="../media/image3980.png"/><Relationship Id="rId41" Type="http://schemas.openxmlformats.org/officeDocument/2006/relationships/customXml" Target="../ink/ink4257.xml"/><Relationship Id="rId62" Type="http://schemas.openxmlformats.org/officeDocument/2006/relationships/image" Target="../media/image4001.png"/><Relationship Id="rId83" Type="http://schemas.openxmlformats.org/officeDocument/2006/relationships/customXml" Target="../ink/ink4278.xml"/><Relationship Id="rId88" Type="http://schemas.openxmlformats.org/officeDocument/2006/relationships/image" Target="../media/image4014.png"/><Relationship Id="rId111" Type="http://schemas.openxmlformats.org/officeDocument/2006/relationships/customXml" Target="../ink/ink4292.xml"/><Relationship Id="rId132" Type="http://schemas.openxmlformats.org/officeDocument/2006/relationships/image" Target="../media/image4036.png"/><Relationship Id="rId153" Type="http://schemas.openxmlformats.org/officeDocument/2006/relationships/customXml" Target="../ink/ink4313.xml"/><Relationship Id="rId174" Type="http://schemas.openxmlformats.org/officeDocument/2006/relationships/image" Target="../media/image4057.png"/><Relationship Id="rId179" Type="http://schemas.openxmlformats.org/officeDocument/2006/relationships/customXml" Target="../ink/ink4326.xml"/><Relationship Id="rId15" Type="http://schemas.openxmlformats.org/officeDocument/2006/relationships/customXml" Target="../ink/ink4244.xml"/><Relationship Id="rId36" Type="http://schemas.openxmlformats.org/officeDocument/2006/relationships/image" Target="../media/image3988.png"/><Relationship Id="rId57" Type="http://schemas.openxmlformats.org/officeDocument/2006/relationships/customXml" Target="../ink/ink4265.xml"/><Relationship Id="rId106" Type="http://schemas.openxmlformats.org/officeDocument/2006/relationships/image" Target="../media/image4023.png"/><Relationship Id="rId127" Type="http://schemas.openxmlformats.org/officeDocument/2006/relationships/customXml" Target="../ink/ink4300.xml"/><Relationship Id="rId10" Type="http://schemas.openxmlformats.org/officeDocument/2006/relationships/image" Target="../media/image3496.png"/><Relationship Id="rId31" Type="http://schemas.openxmlformats.org/officeDocument/2006/relationships/customXml" Target="../ink/ink4252.xml"/><Relationship Id="rId52" Type="http://schemas.openxmlformats.org/officeDocument/2006/relationships/image" Target="../media/image3996.png"/><Relationship Id="rId73" Type="http://schemas.openxmlformats.org/officeDocument/2006/relationships/customXml" Target="../ink/ink4273.xml"/><Relationship Id="rId78" Type="http://schemas.openxmlformats.org/officeDocument/2006/relationships/image" Target="../media/image4009.png"/><Relationship Id="rId94" Type="http://schemas.openxmlformats.org/officeDocument/2006/relationships/image" Target="../media/image4017.png"/><Relationship Id="rId99" Type="http://schemas.openxmlformats.org/officeDocument/2006/relationships/customXml" Target="../ink/ink4286.xml"/><Relationship Id="rId101" Type="http://schemas.openxmlformats.org/officeDocument/2006/relationships/customXml" Target="../ink/ink4287.xml"/><Relationship Id="rId122" Type="http://schemas.openxmlformats.org/officeDocument/2006/relationships/image" Target="../media/image4031.png"/><Relationship Id="rId143" Type="http://schemas.openxmlformats.org/officeDocument/2006/relationships/customXml" Target="../ink/ink4308.xml"/><Relationship Id="rId148" Type="http://schemas.openxmlformats.org/officeDocument/2006/relationships/image" Target="../media/image4044.png"/><Relationship Id="rId164" Type="http://schemas.openxmlformats.org/officeDocument/2006/relationships/image" Target="../media/image4052.png"/><Relationship Id="rId169" Type="http://schemas.openxmlformats.org/officeDocument/2006/relationships/customXml" Target="../ink/ink4321.xml"/><Relationship Id="rId185" Type="http://schemas.openxmlformats.org/officeDocument/2006/relationships/customXml" Target="../ink/ink4329.xml"/><Relationship Id="rId4" Type="http://schemas.openxmlformats.org/officeDocument/2006/relationships/image" Target="../media/image3973.png"/><Relationship Id="rId9" Type="http://schemas.openxmlformats.org/officeDocument/2006/relationships/customXml" Target="../ink/ink4241.xml"/><Relationship Id="rId180" Type="http://schemas.openxmlformats.org/officeDocument/2006/relationships/image" Target="../media/image4060.png"/><Relationship Id="rId26" Type="http://schemas.openxmlformats.org/officeDocument/2006/relationships/image" Target="../media/image3983.png"/><Relationship Id="rId47" Type="http://schemas.openxmlformats.org/officeDocument/2006/relationships/customXml" Target="../ink/ink4260.xml"/><Relationship Id="rId68" Type="http://schemas.openxmlformats.org/officeDocument/2006/relationships/image" Target="../media/image4004.png"/><Relationship Id="rId89" Type="http://schemas.openxmlformats.org/officeDocument/2006/relationships/customXml" Target="../ink/ink4281.xml"/><Relationship Id="rId112" Type="http://schemas.openxmlformats.org/officeDocument/2006/relationships/image" Target="../media/image4026.png"/><Relationship Id="rId133" Type="http://schemas.openxmlformats.org/officeDocument/2006/relationships/customXml" Target="../ink/ink4303.xml"/><Relationship Id="rId154" Type="http://schemas.openxmlformats.org/officeDocument/2006/relationships/image" Target="../media/image4047.png"/><Relationship Id="rId175" Type="http://schemas.openxmlformats.org/officeDocument/2006/relationships/customXml" Target="../ink/ink4324.xml"/><Relationship Id="rId16" Type="http://schemas.openxmlformats.org/officeDocument/2006/relationships/image" Target="../media/image3978.png"/><Relationship Id="rId37" Type="http://schemas.openxmlformats.org/officeDocument/2006/relationships/customXml" Target="../ink/ink4255.xml"/><Relationship Id="rId58" Type="http://schemas.openxmlformats.org/officeDocument/2006/relationships/image" Target="../media/image3999.png"/><Relationship Id="rId79" Type="http://schemas.openxmlformats.org/officeDocument/2006/relationships/customXml" Target="../ink/ink4276.xml"/><Relationship Id="rId102" Type="http://schemas.openxmlformats.org/officeDocument/2006/relationships/image" Target="../media/image4021.png"/><Relationship Id="rId123" Type="http://schemas.openxmlformats.org/officeDocument/2006/relationships/customXml" Target="../ink/ink4298.xml"/><Relationship Id="rId144" Type="http://schemas.openxmlformats.org/officeDocument/2006/relationships/image" Target="../media/image4042.png"/><Relationship Id="rId90" Type="http://schemas.openxmlformats.org/officeDocument/2006/relationships/image" Target="../media/image4015.png"/><Relationship Id="rId165" Type="http://schemas.openxmlformats.org/officeDocument/2006/relationships/customXml" Target="../ink/ink4319.xml"/><Relationship Id="rId186" Type="http://schemas.openxmlformats.org/officeDocument/2006/relationships/image" Target="../media/image4063.png"/><Relationship Id="rId27" Type="http://schemas.openxmlformats.org/officeDocument/2006/relationships/customXml" Target="../ink/ink4250.xml"/><Relationship Id="rId48" Type="http://schemas.openxmlformats.org/officeDocument/2006/relationships/image" Target="../media/image3994.png"/><Relationship Id="rId69" Type="http://schemas.openxmlformats.org/officeDocument/2006/relationships/customXml" Target="../ink/ink4271.xml"/><Relationship Id="rId113" Type="http://schemas.openxmlformats.org/officeDocument/2006/relationships/customXml" Target="../ink/ink4293.xml"/><Relationship Id="rId134" Type="http://schemas.openxmlformats.org/officeDocument/2006/relationships/image" Target="../media/image4037.png"/><Relationship Id="rId80" Type="http://schemas.openxmlformats.org/officeDocument/2006/relationships/image" Target="../media/image4010.png"/><Relationship Id="rId155" Type="http://schemas.openxmlformats.org/officeDocument/2006/relationships/customXml" Target="../ink/ink4314.xml"/><Relationship Id="rId176" Type="http://schemas.openxmlformats.org/officeDocument/2006/relationships/image" Target="../media/image4058.png"/><Relationship Id="rId17" Type="http://schemas.openxmlformats.org/officeDocument/2006/relationships/customXml" Target="../ink/ink4245.xml"/><Relationship Id="rId38" Type="http://schemas.openxmlformats.org/officeDocument/2006/relationships/image" Target="../media/image3989.png"/><Relationship Id="rId59" Type="http://schemas.openxmlformats.org/officeDocument/2006/relationships/customXml" Target="../ink/ink4266.xml"/><Relationship Id="rId103" Type="http://schemas.openxmlformats.org/officeDocument/2006/relationships/customXml" Target="../ink/ink4288.xml"/><Relationship Id="rId124" Type="http://schemas.openxmlformats.org/officeDocument/2006/relationships/image" Target="../media/image4032.png"/><Relationship Id="rId70" Type="http://schemas.openxmlformats.org/officeDocument/2006/relationships/image" Target="../media/image4005.png"/><Relationship Id="rId91" Type="http://schemas.openxmlformats.org/officeDocument/2006/relationships/customXml" Target="../ink/ink4282.xml"/><Relationship Id="rId145" Type="http://schemas.openxmlformats.org/officeDocument/2006/relationships/customXml" Target="../ink/ink4309.xml"/><Relationship Id="rId166" Type="http://schemas.openxmlformats.org/officeDocument/2006/relationships/image" Target="../media/image4053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3984.png"/><Relationship Id="rId49" Type="http://schemas.openxmlformats.org/officeDocument/2006/relationships/customXml" Target="../ink/ink4261.xml"/><Relationship Id="rId114" Type="http://schemas.openxmlformats.org/officeDocument/2006/relationships/image" Target="../media/image4027.png"/><Relationship Id="rId60" Type="http://schemas.openxmlformats.org/officeDocument/2006/relationships/image" Target="../media/image4000.png"/><Relationship Id="rId81" Type="http://schemas.openxmlformats.org/officeDocument/2006/relationships/customXml" Target="../ink/ink4277.xml"/><Relationship Id="rId135" Type="http://schemas.openxmlformats.org/officeDocument/2006/relationships/customXml" Target="../ink/ink4304.xml"/><Relationship Id="rId156" Type="http://schemas.openxmlformats.org/officeDocument/2006/relationships/image" Target="../media/image4048.png"/><Relationship Id="rId177" Type="http://schemas.openxmlformats.org/officeDocument/2006/relationships/customXml" Target="../ink/ink4325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20.png"/><Relationship Id="rId299" Type="http://schemas.openxmlformats.org/officeDocument/2006/relationships/image" Target="../media/image4210.png"/><Relationship Id="rId21" Type="http://schemas.openxmlformats.org/officeDocument/2006/relationships/image" Target="../media/image4072.png"/><Relationship Id="rId63" Type="http://schemas.openxmlformats.org/officeDocument/2006/relationships/image" Target="../media/image4093.png"/><Relationship Id="rId159" Type="http://schemas.openxmlformats.org/officeDocument/2006/relationships/image" Target="../media/image4141.png"/><Relationship Id="rId324" Type="http://schemas.openxmlformats.org/officeDocument/2006/relationships/customXml" Target="../ink/ink4491.xml"/><Relationship Id="rId366" Type="http://schemas.openxmlformats.org/officeDocument/2006/relationships/customXml" Target="../ink/ink4512.xml"/><Relationship Id="rId170" Type="http://schemas.openxmlformats.org/officeDocument/2006/relationships/customXml" Target="../ink/ink4414.xml"/><Relationship Id="rId226" Type="http://schemas.openxmlformats.org/officeDocument/2006/relationships/customXml" Target="../ink/ink4442.xml"/><Relationship Id="rId433" Type="http://schemas.openxmlformats.org/officeDocument/2006/relationships/customXml" Target="../ink/ink4546.xml"/><Relationship Id="rId268" Type="http://schemas.openxmlformats.org/officeDocument/2006/relationships/customXml" Target="../ink/ink4463.xml"/><Relationship Id="rId32" Type="http://schemas.openxmlformats.org/officeDocument/2006/relationships/customXml" Target="../ink/ink4345.xml"/><Relationship Id="rId74" Type="http://schemas.openxmlformats.org/officeDocument/2006/relationships/customXml" Target="../ink/ink4366.xml"/><Relationship Id="rId128" Type="http://schemas.openxmlformats.org/officeDocument/2006/relationships/customXml" Target="../ink/ink4393.xml"/><Relationship Id="rId335" Type="http://schemas.openxmlformats.org/officeDocument/2006/relationships/image" Target="../media/image4228.png"/><Relationship Id="rId377" Type="http://schemas.openxmlformats.org/officeDocument/2006/relationships/image" Target="../media/image4249.png"/><Relationship Id="rId5" Type="http://schemas.openxmlformats.org/officeDocument/2006/relationships/image" Target="../media/image4064.png"/><Relationship Id="rId181" Type="http://schemas.openxmlformats.org/officeDocument/2006/relationships/image" Target="../media/image4152.png"/><Relationship Id="rId237" Type="http://schemas.openxmlformats.org/officeDocument/2006/relationships/image" Target="../media/image4179.png"/><Relationship Id="rId402" Type="http://schemas.openxmlformats.org/officeDocument/2006/relationships/customXml" Target="../ink/ink4530.xml"/><Relationship Id="rId279" Type="http://schemas.openxmlformats.org/officeDocument/2006/relationships/image" Target="../media/image4200.png"/><Relationship Id="rId444" Type="http://schemas.openxmlformats.org/officeDocument/2006/relationships/image" Target="../media/image4282.png"/><Relationship Id="rId43" Type="http://schemas.openxmlformats.org/officeDocument/2006/relationships/image" Target="../media/image4083.png"/><Relationship Id="rId139" Type="http://schemas.openxmlformats.org/officeDocument/2006/relationships/image" Target="../media/image4131.png"/><Relationship Id="rId290" Type="http://schemas.openxmlformats.org/officeDocument/2006/relationships/customXml" Target="../ink/ink4474.xml"/><Relationship Id="rId304" Type="http://schemas.openxmlformats.org/officeDocument/2006/relationships/customXml" Target="../ink/ink4481.xml"/><Relationship Id="rId346" Type="http://schemas.openxmlformats.org/officeDocument/2006/relationships/customXml" Target="../ink/ink4502.xml"/><Relationship Id="rId388" Type="http://schemas.openxmlformats.org/officeDocument/2006/relationships/customXml" Target="../ink/ink4523.xml"/><Relationship Id="rId85" Type="http://schemas.openxmlformats.org/officeDocument/2006/relationships/image" Target="../media/image4104.png"/><Relationship Id="rId150" Type="http://schemas.openxmlformats.org/officeDocument/2006/relationships/customXml" Target="../ink/ink4404.xml"/><Relationship Id="rId192" Type="http://schemas.openxmlformats.org/officeDocument/2006/relationships/customXml" Target="../ink/ink4425.xml"/><Relationship Id="rId206" Type="http://schemas.openxmlformats.org/officeDocument/2006/relationships/customXml" Target="../ink/ink4432.xml"/><Relationship Id="rId413" Type="http://schemas.openxmlformats.org/officeDocument/2006/relationships/image" Target="../media/image4267.png"/><Relationship Id="rId248" Type="http://schemas.openxmlformats.org/officeDocument/2006/relationships/customXml" Target="../ink/ink4453.xml"/><Relationship Id="rId455" Type="http://schemas.openxmlformats.org/officeDocument/2006/relationships/customXml" Target="../ink/ink4557.xml"/><Relationship Id="rId12" Type="http://schemas.openxmlformats.org/officeDocument/2006/relationships/customXml" Target="../ink/ink4335.xml"/><Relationship Id="rId108" Type="http://schemas.openxmlformats.org/officeDocument/2006/relationships/customXml" Target="../ink/ink4383.xml"/><Relationship Id="rId315" Type="http://schemas.openxmlformats.org/officeDocument/2006/relationships/image" Target="../media/image4218.png"/><Relationship Id="rId357" Type="http://schemas.openxmlformats.org/officeDocument/2006/relationships/image" Target="../media/image4239.png"/><Relationship Id="rId54" Type="http://schemas.openxmlformats.org/officeDocument/2006/relationships/customXml" Target="../ink/ink4356.xml"/><Relationship Id="rId96" Type="http://schemas.openxmlformats.org/officeDocument/2006/relationships/customXml" Target="../ink/ink4377.xml"/><Relationship Id="rId161" Type="http://schemas.openxmlformats.org/officeDocument/2006/relationships/image" Target="../media/image4142.png"/><Relationship Id="rId217" Type="http://schemas.openxmlformats.org/officeDocument/2006/relationships/image" Target="../media/image4169.png"/><Relationship Id="rId399" Type="http://schemas.openxmlformats.org/officeDocument/2006/relationships/image" Target="../media/image4260.png"/><Relationship Id="rId259" Type="http://schemas.openxmlformats.org/officeDocument/2006/relationships/image" Target="../media/image4190.png"/><Relationship Id="rId424" Type="http://schemas.openxmlformats.org/officeDocument/2006/relationships/image" Target="../media/image4272.png"/><Relationship Id="rId23" Type="http://schemas.openxmlformats.org/officeDocument/2006/relationships/image" Target="../media/image4073.png"/><Relationship Id="rId119" Type="http://schemas.openxmlformats.org/officeDocument/2006/relationships/image" Target="../media/image4121.png"/><Relationship Id="rId270" Type="http://schemas.openxmlformats.org/officeDocument/2006/relationships/customXml" Target="../ink/ink4464.xml"/><Relationship Id="rId326" Type="http://schemas.openxmlformats.org/officeDocument/2006/relationships/customXml" Target="../ink/ink4492.xml"/><Relationship Id="rId65" Type="http://schemas.openxmlformats.org/officeDocument/2006/relationships/image" Target="../media/image4094.png"/><Relationship Id="rId130" Type="http://schemas.openxmlformats.org/officeDocument/2006/relationships/customXml" Target="../ink/ink4394.xml"/><Relationship Id="rId368" Type="http://schemas.openxmlformats.org/officeDocument/2006/relationships/customXml" Target="../ink/ink4513.xml"/><Relationship Id="rId172" Type="http://schemas.openxmlformats.org/officeDocument/2006/relationships/customXml" Target="../ink/ink4415.xml"/><Relationship Id="rId228" Type="http://schemas.openxmlformats.org/officeDocument/2006/relationships/customXml" Target="../ink/ink4443.xml"/><Relationship Id="rId435" Type="http://schemas.openxmlformats.org/officeDocument/2006/relationships/customXml" Target="../ink/ink4547.xml"/><Relationship Id="rId281" Type="http://schemas.openxmlformats.org/officeDocument/2006/relationships/image" Target="../media/image4201.png"/><Relationship Id="rId337" Type="http://schemas.openxmlformats.org/officeDocument/2006/relationships/image" Target="../media/image4229.png"/><Relationship Id="rId34" Type="http://schemas.openxmlformats.org/officeDocument/2006/relationships/customXml" Target="../ink/ink4346.xml"/><Relationship Id="rId76" Type="http://schemas.openxmlformats.org/officeDocument/2006/relationships/customXml" Target="../ink/ink4367.xml"/><Relationship Id="rId141" Type="http://schemas.openxmlformats.org/officeDocument/2006/relationships/image" Target="../media/image4132.png"/><Relationship Id="rId379" Type="http://schemas.openxmlformats.org/officeDocument/2006/relationships/image" Target="../media/image4250.png"/><Relationship Id="rId7" Type="http://schemas.openxmlformats.org/officeDocument/2006/relationships/image" Target="../media/image4065.png"/><Relationship Id="rId183" Type="http://schemas.openxmlformats.org/officeDocument/2006/relationships/image" Target="../media/image4153.png"/><Relationship Id="rId239" Type="http://schemas.openxmlformats.org/officeDocument/2006/relationships/image" Target="../media/image4180.png"/><Relationship Id="rId390" Type="http://schemas.openxmlformats.org/officeDocument/2006/relationships/customXml" Target="../ink/ink4524.xml"/><Relationship Id="rId404" Type="http://schemas.openxmlformats.org/officeDocument/2006/relationships/customXml" Target="../ink/ink4531.xml"/><Relationship Id="rId446" Type="http://schemas.openxmlformats.org/officeDocument/2006/relationships/image" Target="../media/image4283.png"/><Relationship Id="rId250" Type="http://schemas.openxmlformats.org/officeDocument/2006/relationships/customXml" Target="../ink/ink4454.xml"/><Relationship Id="rId292" Type="http://schemas.openxmlformats.org/officeDocument/2006/relationships/customXml" Target="../ink/ink4475.xml"/><Relationship Id="rId306" Type="http://schemas.openxmlformats.org/officeDocument/2006/relationships/customXml" Target="../ink/ink4482.xml"/><Relationship Id="rId45" Type="http://schemas.openxmlformats.org/officeDocument/2006/relationships/image" Target="../media/image4084.png"/><Relationship Id="rId87" Type="http://schemas.openxmlformats.org/officeDocument/2006/relationships/image" Target="../media/image4105.png"/><Relationship Id="rId110" Type="http://schemas.openxmlformats.org/officeDocument/2006/relationships/customXml" Target="../ink/ink4384.xml"/><Relationship Id="rId348" Type="http://schemas.openxmlformats.org/officeDocument/2006/relationships/customXml" Target="../ink/ink4503.xml"/><Relationship Id="rId152" Type="http://schemas.openxmlformats.org/officeDocument/2006/relationships/customXml" Target="../ink/ink4405.xml"/><Relationship Id="rId194" Type="http://schemas.openxmlformats.org/officeDocument/2006/relationships/customXml" Target="../ink/ink4426.xml"/><Relationship Id="rId208" Type="http://schemas.openxmlformats.org/officeDocument/2006/relationships/customXml" Target="../ink/ink4433.xml"/><Relationship Id="rId415" Type="http://schemas.openxmlformats.org/officeDocument/2006/relationships/image" Target="../media/image4268.png"/><Relationship Id="rId457" Type="http://schemas.openxmlformats.org/officeDocument/2006/relationships/customXml" Target="../ink/ink4558.xml"/><Relationship Id="rId261" Type="http://schemas.openxmlformats.org/officeDocument/2006/relationships/image" Target="../media/image4191.png"/><Relationship Id="rId14" Type="http://schemas.openxmlformats.org/officeDocument/2006/relationships/customXml" Target="../ink/ink4336.xml"/><Relationship Id="rId56" Type="http://schemas.openxmlformats.org/officeDocument/2006/relationships/customXml" Target="../ink/ink4357.xml"/><Relationship Id="rId317" Type="http://schemas.openxmlformats.org/officeDocument/2006/relationships/image" Target="../media/image4219.png"/><Relationship Id="rId359" Type="http://schemas.openxmlformats.org/officeDocument/2006/relationships/image" Target="../media/image4240.png"/><Relationship Id="rId98" Type="http://schemas.openxmlformats.org/officeDocument/2006/relationships/customXml" Target="../ink/ink4378.xml"/><Relationship Id="rId121" Type="http://schemas.openxmlformats.org/officeDocument/2006/relationships/image" Target="../media/image4122.png"/><Relationship Id="rId163" Type="http://schemas.openxmlformats.org/officeDocument/2006/relationships/image" Target="../media/image4143.png"/><Relationship Id="rId219" Type="http://schemas.openxmlformats.org/officeDocument/2006/relationships/image" Target="../media/image4170.png"/><Relationship Id="rId370" Type="http://schemas.openxmlformats.org/officeDocument/2006/relationships/customXml" Target="../ink/ink4514.xml"/><Relationship Id="rId426" Type="http://schemas.openxmlformats.org/officeDocument/2006/relationships/image" Target="../media/image4273.png"/><Relationship Id="rId230" Type="http://schemas.openxmlformats.org/officeDocument/2006/relationships/customXml" Target="../ink/ink4444.xml"/><Relationship Id="rId25" Type="http://schemas.openxmlformats.org/officeDocument/2006/relationships/image" Target="../media/image4074.png"/><Relationship Id="rId67" Type="http://schemas.openxmlformats.org/officeDocument/2006/relationships/image" Target="../media/image4095.png"/><Relationship Id="rId272" Type="http://schemas.openxmlformats.org/officeDocument/2006/relationships/customXml" Target="../ink/ink4465.xml"/><Relationship Id="rId328" Type="http://schemas.openxmlformats.org/officeDocument/2006/relationships/customXml" Target="../ink/ink4493.xml"/><Relationship Id="rId132" Type="http://schemas.openxmlformats.org/officeDocument/2006/relationships/customXml" Target="../ink/ink4395.xml"/><Relationship Id="rId174" Type="http://schemas.openxmlformats.org/officeDocument/2006/relationships/customXml" Target="../ink/ink4416.xml"/><Relationship Id="rId381" Type="http://schemas.openxmlformats.org/officeDocument/2006/relationships/image" Target="../media/image4251.png"/><Relationship Id="rId241" Type="http://schemas.openxmlformats.org/officeDocument/2006/relationships/image" Target="../media/image4181.png"/><Relationship Id="rId437" Type="http://schemas.openxmlformats.org/officeDocument/2006/relationships/customXml" Target="../ink/ink4548.xml"/><Relationship Id="rId36" Type="http://schemas.openxmlformats.org/officeDocument/2006/relationships/customXml" Target="../ink/ink4347.xml"/><Relationship Id="rId283" Type="http://schemas.openxmlformats.org/officeDocument/2006/relationships/image" Target="../media/image4202.png"/><Relationship Id="rId339" Type="http://schemas.openxmlformats.org/officeDocument/2006/relationships/image" Target="../media/image4230.png"/><Relationship Id="rId78" Type="http://schemas.openxmlformats.org/officeDocument/2006/relationships/customXml" Target="../ink/ink4368.xml"/><Relationship Id="rId101" Type="http://schemas.openxmlformats.org/officeDocument/2006/relationships/image" Target="../media/image4112.png"/><Relationship Id="rId143" Type="http://schemas.openxmlformats.org/officeDocument/2006/relationships/image" Target="../media/image4133.png"/><Relationship Id="rId185" Type="http://schemas.openxmlformats.org/officeDocument/2006/relationships/image" Target="../media/image4154.png"/><Relationship Id="rId350" Type="http://schemas.openxmlformats.org/officeDocument/2006/relationships/customXml" Target="../ink/ink4504.xml"/><Relationship Id="rId406" Type="http://schemas.openxmlformats.org/officeDocument/2006/relationships/customXml" Target="../ink/ink4532.xml"/><Relationship Id="rId9" Type="http://schemas.openxmlformats.org/officeDocument/2006/relationships/image" Target="../media/image4066.png"/><Relationship Id="rId210" Type="http://schemas.openxmlformats.org/officeDocument/2006/relationships/customXml" Target="../ink/ink4434.xml"/><Relationship Id="rId392" Type="http://schemas.openxmlformats.org/officeDocument/2006/relationships/customXml" Target="../ink/ink4525.xml"/><Relationship Id="rId448" Type="http://schemas.openxmlformats.org/officeDocument/2006/relationships/image" Target="../media/image4284.png"/><Relationship Id="rId252" Type="http://schemas.openxmlformats.org/officeDocument/2006/relationships/customXml" Target="../ink/ink4455.xml"/><Relationship Id="rId294" Type="http://schemas.openxmlformats.org/officeDocument/2006/relationships/customXml" Target="../ink/ink4476.xml"/><Relationship Id="rId308" Type="http://schemas.openxmlformats.org/officeDocument/2006/relationships/customXml" Target="../ink/ink4483.xml"/><Relationship Id="rId47" Type="http://schemas.openxmlformats.org/officeDocument/2006/relationships/image" Target="../media/image4085.png"/><Relationship Id="rId89" Type="http://schemas.openxmlformats.org/officeDocument/2006/relationships/image" Target="../media/image4106.png"/><Relationship Id="rId112" Type="http://schemas.openxmlformats.org/officeDocument/2006/relationships/customXml" Target="../ink/ink4385.xml"/><Relationship Id="rId154" Type="http://schemas.openxmlformats.org/officeDocument/2006/relationships/customXml" Target="../ink/ink4406.xml"/><Relationship Id="rId361" Type="http://schemas.openxmlformats.org/officeDocument/2006/relationships/image" Target="../media/image4241.png"/><Relationship Id="rId196" Type="http://schemas.openxmlformats.org/officeDocument/2006/relationships/customXml" Target="../ink/ink4427.xml"/><Relationship Id="rId417" Type="http://schemas.openxmlformats.org/officeDocument/2006/relationships/image" Target="../media/image4269.png"/><Relationship Id="rId459" Type="http://schemas.openxmlformats.org/officeDocument/2006/relationships/customXml" Target="../ink/ink4559.xml"/><Relationship Id="rId16" Type="http://schemas.openxmlformats.org/officeDocument/2006/relationships/customXml" Target="../ink/ink4337.xml"/><Relationship Id="rId221" Type="http://schemas.openxmlformats.org/officeDocument/2006/relationships/image" Target="../media/image4171.png"/><Relationship Id="rId263" Type="http://schemas.openxmlformats.org/officeDocument/2006/relationships/image" Target="../media/image4192.png"/><Relationship Id="rId319" Type="http://schemas.openxmlformats.org/officeDocument/2006/relationships/image" Target="../media/image4220.png"/><Relationship Id="rId58" Type="http://schemas.openxmlformats.org/officeDocument/2006/relationships/customXml" Target="../ink/ink4358.xml"/><Relationship Id="rId123" Type="http://schemas.openxmlformats.org/officeDocument/2006/relationships/image" Target="../media/image4123.png"/><Relationship Id="rId330" Type="http://schemas.openxmlformats.org/officeDocument/2006/relationships/customXml" Target="../ink/ink4494.xml"/><Relationship Id="rId165" Type="http://schemas.openxmlformats.org/officeDocument/2006/relationships/image" Target="../media/image4144.png"/><Relationship Id="rId372" Type="http://schemas.openxmlformats.org/officeDocument/2006/relationships/customXml" Target="../ink/ink4515.xml"/><Relationship Id="rId428" Type="http://schemas.openxmlformats.org/officeDocument/2006/relationships/image" Target="../media/image4274.png"/><Relationship Id="rId232" Type="http://schemas.openxmlformats.org/officeDocument/2006/relationships/customXml" Target="../ink/ink4445.xml"/><Relationship Id="rId274" Type="http://schemas.openxmlformats.org/officeDocument/2006/relationships/customXml" Target="../ink/ink4466.xml"/><Relationship Id="rId27" Type="http://schemas.openxmlformats.org/officeDocument/2006/relationships/image" Target="../media/image4075.png"/><Relationship Id="rId69" Type="http://schemas.openxmlformats.org/officeDocument/2006/relationships/image" Target="../media/image4096.png"/><Relationship Id="rId134" Type="http://schemas.openxmlformats.org/officeDocument/2006/relationships/customXml" Target="../ink/ink4396.xml"/><Relationship Id="rId80" Type="http://schemas.openxmlformats.org/officeDocument/2006/relationships/customXml" Target="../ink/ink4369.xml"/><Relationship Id="rId176" Type="http://schemas.openxmlformats.org/officeDocument/2006/relationships/customXml" Target="../ink/ink4417.xml"/><Relationship Id="rId341" Type="http://schemas.openxmlformats.org/officeDocument/2006/relationships/image" Target="../media/image4231.png"/><Relationship Id="rId383" Type="http://schemas.openxmlformats.org/officeDocument/2006/relationships/image" Target="../media/image4252.png"/><Relationship Id="rId439" Type="http://schemas.openxmlformats.org/officeDocument/2006/relationships/customXml" Target="../ink/ink4549.xml"/><Relationship Id="rId201" Type="http://schemas.openxmlformats.org/officeDocument/2006/relationships/image" Target="../media/image4161.png"/><Relationship Id="rId243" Type="http://schemas.openxmlformats.org/officeDocument/2006/relationships/image" Target="../media/image4182.png"/><Relationship Id="rId285" Type="http://schemas.openxmlformats.org/officeDocument/2006/relationships/image" Target="../media/image4203.png"/><Relationship Id="rId450" Type="http://schemas.openxmlformats.org/officeDocument/2006/relationships/image" Target="../media/image4285.png"/><Relationship Id="rId38" Type="http://schemas.openxmlformats.org/officeDocument/2006/relationships/customXml" Target="../ink/ink4348.xml"/><Relationship Id="rId103" Type="http://schemas.openxmlformats.org/officeDocument/2006/relationships/image" Target="../media/image4113.png"/><Relationship Id="rId310" Type="http://schemas.openxmlformats.org/officeDocument/2006/relationships/customXml" Target="../ink/ink4484.xml"/><Relationship Id="rId91" Type="http://schemas.openxmlformats.org/officeDocument/2006/relationships/image" Target="../media/image4107.png"/><Relationship Id="rId145" Type="http://schemas.openxmlformats.org/officeDocument/2006/relationships/image" Target="../media/image4134.png"/><Relationship Id="rId187" Type="http://schemas.openxmlformats.org/officeDocument/2006/relationships/image" Target="../media/image3485.png"/><Relationship Id="rId352" Type="http://schemas.openxmlformats.org/officeDocument/2006/relationships/customXml" Target="../ink/ink4505.xml"/><Relationship Id="rId394" Type="http://schemas.openxmlformats.org/officeDocument/2006/relationships/customXml" Target="../ink/ink4526.xml"/><Relationship Id="rId408" Type="http://schemas.openxmlformats.org/officeDocument/2006/relationships/customXml" Target="../ink/ink4533.xml"/><Relationship Id="rId212" Type="http://schemas.openxmlformats.org/officeDocument/2006/relationships/customXml" Target="../ink/ink4435.xml"/><Relationship Id="rId254" Type="http://schemas.openxmlformats.org/officeDocument/2006/relationships/customXml" Target="../ink/ink4456.xml"/><Relationship Id="rId49" Type="http://schemas.openxmlformats.org/officeDocument/2006/relationships/image" Target="../media/image4086.png"/><Relationship Id="rId114" Type="http://schemas.openxmlformats.org/officeDocument/2006/relationships/customXml" Target="../ink/ink4386.xml"/><Relationship Id="rId296" Type="http://schemas.openxmlformats.org/officeDocument/2006/relationships/customXml" Target="../ink/ink4477.xml"/><Relationship Id="rId461" Type="http://schemas.openxmlformats.org/officeDocument/2006/relationships/customXml" Target="../ink/ink4560.xml"/><Relationship Id="rId60" Type="http://schemas.openxmlformats.org/officeDocument/2006/relationships/customXml" Target="../ink/ink4359.xml"/><Relationship Id="rId156" Type="http://schemas.openxmlformats.org/officeDocument/2006/relationships/customXml" Target="../ink/ink4407.xml"/><Relationship Id="rId198" Type="http://schemas.openxmlformats.org/officeDocument/2006/relationships/customXml" Target="../ink/ink4428.xml"/><Relationship Id="rId321" Type="http://schemas.openxmlformats.org/officeDocument/2006/relationships/image" Target="../media/image4221.png"/><Relationship Id="rId363" Type="http://schemas.openxmlformats.org/officeDocument/2006/relationships/image" Target="../media/image4242.png"/><Relationship Id="rId419" Type="http://schemas.openxmlformats.org/officeDocument/2006/relationships/customXml" Target="../ink/ink4539.xml"/><Relationship Id="rId223" Type="http://schemas.openxmlformats.org/officeDocument/2006/relationships/image" Target="../media/image4172.png"/><Relationship Id="rId430" Type="http://schemas.openxmlformats.org/officeDocument/2006/relationships/image" Target="../media/image4275.png"/><Relationship Id="rId18" Type="http://schemas.openxmlformats.org/officeDocument/2006/relationships/customXml" Target="../ink/ink4338.xml"/><Relationship Id="rId265" Type="http://schemas.openxmlformats.org/officeDocument/2006/relationships/image" Target="../media/image4193.png"/><Relationship Id="rId125" Type="http://schemas.openxmlformats.org/officeDocument/2006/relationships/image" Target="../media/image4124.png"/><Relationship Id="rId167" Type="http://schemas.openxmlformats.org/officeDocument/2006/relationships/image" Target="../media/image4145.png"/><Relationship Id="rId332" Type="http://schemas.openxmlformats.org/officeDocument/2006/relationships/customXml" Target="../ink/ink4495.xml"/><Relationship Id="rId374" Type="http://schemas.openxmlformats.org/officeDocument/2006/relationships/customXml" Target="../ink/ink4516.xml"/><Relationship Id="rId71" Type="http://schemas.openxmlformats.org/officeDocument/2006/relationships/image" Target="../media/image4097.png"/><Relationship Id="rId234" Type="http://schemas.openxmlformats.org/officeDocument/2006/relationships/customXml" Target="../ink/ink4446.xml"/><Relationship Id="rId2" Type="http://schemas.openxmlformats.org/officeDocument/2006/relationships/customXml" Target="../ink/ink4330.xml"/><Relationship Id="rId29" Type="http://schemas.openxmlformats.org/officeDocument/2006/relationships/image" Target="../media/image4076.png"/><Relationship Id="rId276" Type="http://schemas.openxmlformats.org/officeDocument/2006/relationships/customXml" Target="../ink/ink4467.xml"/><Relationship Id="rId441" Type="http://schemas.openxmlformats.org/officeDocument/2006/relationships/customXml" Target="../ink/ink4550.xml"/><Relationship Id="rId40" Type="http://schemas.openxmlformats.org/officeDocument/2006/relationships/customXml" Target="../ink/ink4349.xml"/><Relationship Id="rId115" Type="http://schemas.openxmlformats.org/officeDocument/2006/relationships/image" Target="../media/image4119.png"/><Relationship Id="rId136" Type="http://schemas.openxmlformats.org/officeDocument/2006/relationships/customXml" Target="../ink/ink4397.xml"/><Relationship Id="rId157" Type="http://schemas.openxmlformats.org/officeDocument/2006/relationships/image" Target="../media/image4140.png"/><Relationship Id="rId178" Type="http://schemas.openxmlformats.org/officeDocument/2006/relationships/customXml" Target="../ink/ink4418.xml"/><Relationship Id="rId301" Type="http://schemas.openxmlformats.org/officeDocument/2006/relationships/image" Target="../media/image4211.png"/><Relationship Id="rId322" Type="http://schemas.openxmlformats.org/officeDocument/2006/relationships/customXml" Target="../ink/ink4490.xml"/><Relationship Id="rId343" Type="http://schemas.openxmlformats.org/officeDocument/2006/relationships/image" Target="../media/image4232.png"/><Relationship Id="rId364" Type="http://schemas.openxmlformats.org/officeDocument/2006/relationships/customXml" Target="../ink/ink4511.xml"/><Relationship Id="rId61" Type="http://schemas.openxmlformats.org/officeDocument/2006/relationships/image" Target="../media/image4092.png"/><Relationship Id="rId82" Type="http://schemas.openxmlformats.org/officeDocument/2006/relationships/customXml" Target="../ink/ink4370.xml"/><Relationship Id="rId199" Type="http://schemas.openxmlformats.org/officeDocument/2006/relationships/image" Target="../media/image4160.png"/><Relationship Id="rId203" Type="http://schemas.openxmlformats.org/officeDocument/2006/relationships/image" Target="../media/image4162.png"/><Relationship Id="rId385" Type="http://schemas.openxmlformats.org/officeDocument/2006/relationships/image" Target="../media/image4253.png"/><Relationship Id="rId19" Type="http://schemas.openxmlformats.org/officeDocument/2006/relationships/image" Target="../media/image4071.png"/><Relationship Id="rId224" Type="http://schemas.openxmlformats.org/officeDocument/2006/relationships/customXml" Target="../ink/ink4441.xml"/><Relationship Id="rId245" Type="http://schemas.openxmlformats.org/officeDocument/2006/relationships/image" Target="../media/image4183.png"/><Relationship Id="rId266" Type="http://schemas.openxmlformats.org/officeDocument/2006/relationships/customXml" Target="../ink/ink4462.xml"/><Relationship Id="rId287" Type="http://schemas.openxmlformats.org/officeDocument/2006/relationships/image" Target="../media/image4204.png"/><Relationship Id="rId410" Type="http://schemas.openxmlformats.org/officeDocument/2006/relationships/customXml" Target="../ink/ink4534.xml"/><Relationship Id="rId431" Type="http://schemas.openxmlformats.org/officeDocument/2006/relationships/customXml" Target="../ink/ink4545.xml"/><Relationship Id="rId452" Type="http://schemas.openxmlformats.org/officeDocument/2006/relationships/image" Target="../media/image4286.png"/><Relationship Id="rId30" Type="http://schemas.openxmlformats.org/officeDocument/2006/relationships/customXml" Target="../ink/ink4344.xml"/><Relationship Id="rId105" Type="http://schemas.openxmlformats.org/officeDocument/2006/relationships/image" Target="../media/image4114.png"/><Relationship Id="rId126" Type="http://schemas.openxmlformats.org/officeDocument/2006/relationships/customXml" Target="../ink/ink4392.xml"/><Relationship Id="rId147" Type="http://schemas.openxmlformats.org/officeDocument/2006/relationships/image" Target="../media/image4135.png"/><Relationship Id="rId168" Type="http://schemas.openxmlformats.org/officeDocument/2006/relationships/customXml" Target="../ink/ink4413.xml"/><Relationship Id="rId312" Type="http://schemas.openxmlformats.org/officeDocument/2006/relationships/customXml" Target="../ink/ink4485.xml"/><Relationship Id="rId333" Type="http://schemas.openxmlformats.org/officeDocument/2006/relationships/image" Target="../media/image4227.png"/><Relationship Id="rId354" Type="http://schemas.openxmlformats.org/officeDocument/2006/relationships/customXml" Target="../ink/ink4506.xml"/><Relationship Id="rId51" Type="http://schemas.openxmlformats.org/officeDocument/2006/relationships/image" Target="../media/image4087.png"/><Relationship Id="rId72" Type="http://schemas.openxmlformats.org/officeDocument/2006/relationships/customXml" Target="../ink/ink4365.xml"/><Relationship Id="rId93" Type="http://schemas.openxmlformats.org/officeDocument/2006/relationships/image" Target="../media/image4108.png"/><Relationship Id="rId189" Type="http://schemas.openxmlformats.org/officeDocument/2006/relationships/image" Target="../media/image4155.png"/><Relationship Id="rId375" Type="http://schemas.openxmlformats.org/officeDocument/2006/relationships/image" Target="../media/image4248.png"/><Relationship Id="rId396" Type="http://schemas.openxmlformats.org/officeDocument/2006/relationships/customXml" Target="../ink/ink4527.xml"/><Relationship Id="rId3" Type="http://schemas.openxmlformats.org/officeDocument/2006/relationships/image" Target="../media/image3496.png"/><Relationship Id="rId214" Type="http://schemas.openxmlformats.org/officeDocument/2006/relationships/customXml" Target="../ink/ink4436.xml"/><Relationship Id="rId235" Type="http://schemas.openxmlformats.org/officeDocument/2006/relationships/image" Target="../media/image4178.png"/><Relationship Id="rId256" Type="http://schemas.openxmlformats.org/officeDocument/2006/relationships/customXml" Target="../ink/ink4457.xml"/><Relationship Id="rId277" Type="http://schemas.openxmlformats.org/officeDocument/2006/relationships/image" Target="../media/image4199.png"/><Relationship Id="rId298" Type="http://schemas.openxmlformats.org/officeDocument/2006/relationships/customXml" Target="../ink/ink4478.xml"/><Relationship Id="rId400" Type="http://schemas.openxmlformats.org/officeDocument/2006/relationships/customXml" Target="../ink/ink4529.xml"/><Relationship Id="rId421" Type="http://schemas.openxmlformats.org/officeDocument/2006/relationships/customXml" Target="../ink/ink4540.xml"/><Relationship Id="rId442" Type="http://schemas.openxmlformats.org/officeDocument/2006/relationships/image" Target="../media/image4281.png"/><Relationship Id="rId463" Type="http://schemas.openxmlformats.org/officeDocument/2006/relationships/customXml" Target="../ink/ink4561.xml"/><Relationship Id="rId116" Type="http://schemas.openxmlformats.org/officeDocument/2006/relationships/customXml" Target="../ink/ink4387.xml"/><Relationship Id="rId137" Type="http://schemas.openxmlformats.org/officeDocument/2006/relationships/image" Target="../media/image4130.png"/><Relationship Id="rId158" Type="http://schemas.openxmlformats.org/officeDocument/2006/relationships/customXml" Target="../ink/ink4408.xml"/><Relationship Id="rId302" Type="http://schemas.openxmlformats.org/officeDocument/2006/relationships/customXml" Target="../ink/ink4480.xml"/><Relationship Id="rId323" Type="http://schemas.openxmlformats.org/officeDocument/2006/relationships/image" Target="../media/image4222.png"/><Relationship Id="rId344" Type="http://schemas.openxmlformats.org/officeDocument/2006/relationships/customXml" Target="../ink/ink4501.xml"/><Relationship Id="rId20" Type="http://schemas.openxmlformats.org/officeDocument/2006/relationships/customXml" Target="../ink/ink4339.xml"/><Relationship Id="rId41" Type="http://schemas.openxmlformats.org/officeDocument/2006/relationships/image" Target="../media/image4082.png"/><Relationship Id="rId62" Type="http://schemas.openxmlformats.org/officeDocument/2006/relationships/customXml" Target="../ink/ink4360.xml"/><Relationship Id="rId83" Type="http://schemas.openxmlformats.org/officeDocument/2006/relationships/image" Target="../media/image4103.png"/><Relationship Id="rId179" Type="http://schemas.openxmlformats.org/officeDocument/2006/relationships/image" Target="../media/image4151.png"/><Relationship Id="rId365" Type="http://schemas.openxmlformats.org/officeDocument/2006/relationships/image" Target="../media/image4243.png"/><Relationship Id="rId386" Type="http://schemas.openxmlformats.org/officeDocument/2006/relationships/customXml" Target="../ink/ink4522.xml"/><Relationship Id="rId190" Type="http://schemas.openxmlformats.org/officeDocument/2006/relationships/customXml" Target="../ink/ink4424.xml"/><Relationship Id="rId204" Type="http://schemas.openxmlformats.org/officeDocument/2006/relationships/customXml" Target="../ink/ink4431.xml"/><Relationship Id="rId225" Type="http://schemas.openxmlformats.org/officeDocument/2006/relationships/image" Target="../media/image4173.png"/><Relationship Id="rId246" Type="http://schemas.openxmlformats.org/officeDocument/2006/relationships/customXml" Target="../ink/ink4452.xml"/><Relationship Id="rId267" Type="http://schemas.openxmlformats.org/officeDocument/2006/relationships/image" Target="../media/image4194.png"/><Relationship Id="rId288" Type="http://schemas.openxmlformats.org/officeDocument/2006/relationships/customXml" Target="../ink/ink4473.xml"/><Relationship Id="rId411" Type="http://schemas.openxmlformats.org/officeDocument/2006/relationships/image" Target="../media/image4266.png"/><Relationship Id="rId432" Type="http://schemas.openxmlformats.org/officeDocument/2006/relationships/image" Target="../media/image4276.png"/><Relationship Id="rId453" Type="http://schemas.openxmlformats.org/officeDocument/2006/relationships/customXml" Target="../ink/ink4556.xml"/><Relationship Id="rId106" Type="http://schemas.openxmlformats.org/officeDocument/2006/relationships/customXml" Target="../ink/ink4382.xml"/><Relationship Id="rId127" Type="http://schemas.openxmlformats.org/officeDocument/2006/relationships/image" Target="../media/image4125.png"/><Relationship Id="rId313" Type="http://schemas.openxmlformats.org/officeDocument/2006/relationships/image" Target="../media/image4217.png"/><Relationship Id="rId10" Type="http://schemas.openxmlformats.org/officeDocument/2006/relationships/customXml" Target="../ink/ink4334.xml"/><Relationship Id="rId31" Type="http://schemas.openxmlformats.org/officeDocument/2006/relationships/image" Target="../media/image4077.png"/><Relationship Id="rId52" Type="http://schemas.openxmlformats.org/officeDocument/2006/relationships/customXml" Target="../ink/ink4355.xml"/><Relationship Id="rId73" Type="http://schemas.openxmlformats.org/officeDocument/2006/relationships/image" Target="../media/image4098.png"/><Relationship Id="rId94" Type="http://schemas.openxmlformats.org/officeDocument/2006/relationships/customXml" Target="../ink/ink4376.xml"/><Relationship Id="rId148" Type="http://schemas.openxmlformats.org/officeDocument/2006/relationships/customXml" Target="../ink/ink4403.xml"/><Relationship Id="rId169" Type="http://schemas.openxmlformats.org/officeDocument/2006/relationships/image" Target="../media/image4146.png"/><Relationship Id="rId334" Type="http://schemas.openxmlformats.org/officeDocument/2006/relationships/customXml" Target="../ink/ink4496.xml"/><Relationship Id="rId355" Type="http://schemas.openxmlformats.org/officeDocument/2006/relationships/image" Target="../media/image4238.png"/><Relationship Id="rId376" Type="http://schemas.openxmlformats.org/officeDocument/2006/relationships/customXml" Target="../ink/ink4517.xml"/><Relationship Id="rId397" Type="http://schemas.openxmlformats.org/officeDocument/2006/relationships/image" Target="../media/image4259.png"/><Relationship Id="rId4" Type="http://schemas.openxmlformats.org/officeDocument/2006/relationships/customXml" Target="../ink/ink4331.xml"/><Relationship Id="rId180" Type="http://schemas.openxmlformats.org/officeDocument/2006/relationships/customXml" Target="../ink/ink4419.xml"/><Relationship Id="rId215" Type="http://schemas.openxmlformats.org/officeDocument/2006/relationships/image" Target="../media/image4168.png"/><Relationship Id="rId236" Type="http://schemas.openxmlformats.org/officeDocument/2006/relationships/customXml" Target="../ink/ink4447.xml"/><Relationship Id="rId257" Type="http://schemas.openxmlformats.org/officeDocument/2006/relationships/image" Target="../media/image4189.png"/><Relationship Id="rId278" Type="http://schemas.openxmlformats.org/officeDocument/2006/relationships/customXml" Target="../ink/ink4468.xml"/><Relationship Id="rId401" Type="http://schemas.openxmlformats.org/officeDocument/2006/relationships/image" Target="../media/image4261.png"/><Relationship Id="rId422" Type="http://schemas.openxmlformats.org/officeDocument/2006/relationships/image" Target="../media/image4271.png"/><Relationship Id="rId443" Type="http://schemas.openxmlformats.org/officeDocument/2006/relationships/customXml" Target="../ink/ink4551.xml"/><Relationship Id="rId464" Type="http://schemas.openxmlformats.org/officeDocument/2006/relationships/image" Target="../media/image4292.png"/><Relationship Id="rId303" Type="http://schemas.openxmlformats.org/officeDocument/2006/relationships/image" Target="../media/image4212.png"/><Relationship Id="rId42" Type="http://schemas.openxmlformats.org/officeDocument/2006/relationships/customXml" Target="../ink/ink4350.xml"/><Relationship Id="rId84" Type="http://schemas.openxmlformats.org/officeDocument/2006/relationships/customXml" Target="../ink/ink4371.xml"/><Relationship Id="rId138" Type="http://schemas.openxmlformats.org/officeDocument/2006/relationships/customXml" Target="../ink/ink4398.xml"/><Relationship Id="rId345" Type="http://schemas.openxmlformats.org/officeDocument/2006/relationships/image" Target="../media/image4233.png"/><Relationship Id="rId387" Type="http://schemas.openxmlformats.org/officeDocument/2006/relationships/image" Target="../media/image4254.png"/><Relationship Id="rId191" Type="http://schemas.openxmlformats.org/officeDocument/2006/relationships/image" Target="../media/image4156.png"/><Relationship Id="rId205" Type="http://schemas.openxmlformats.org/officeDocument/2006/relationships/image" Target="../media/image4163.png"/><Relationship Id="rId247" Type="http://schemas.openxmlformats.org/officeDocument/2006/relationships/image" Target="../media/image4184.png"/><Relationship Id="rId412" Type="http://schemas.openxmlformats.org/officeDocument/2006/relationships/customXml" Target="../ink/ink4535.xml"/><Relationship Id="rId107" Type="http://schemas.openxmlformats.org/officeDocument/2006/relationships/image" Target="../media/image4115.png"/><Relationship Id="rId289" Type="http://schemas.openxmlformats.org/officeDocument/2006/relationships/image" Target="../media/image4205.png"/><Relationship Id="rId454" Type="http://schemas.openxmlformats.org/officeDocument/2006/relationships/image" Target="../media/image4287.png"/><Relationship Id="rId11" Type="http://schemas.openxmlformats.org/officeDocument/2006/relationships/image" Target="../media/image4067.png"/><Relationship Id="rId53" Type="http://schemas.openxmlformats.org/officeDocument/2006/relationships/image" Target="../media/image4088.png"/><Relationship Id="rId149" Type="http://schemas.openxmlformats.org/officeDocument/2006/relationships/image" Target="../media/image4136.png"/><Relationship Id="rId314" Type="http://schemas.openxmlformats.org/officeDocument/2006/relationships/customXml" Target="../ink/ink4486.xml"/><Relationship Id="rId356" Type="http://schemas.openxmlformats.org/officeDocument/2006/relationships/customXml" Target="../ink/ink4507.xml"/><Relationship Id="rId398" Type="http://schemas.openxmlformats.org/officeDocument/2006/relationships/customXml" Target="../ink/ink4528.xml"/><Relationship Id="rId95" Type="http://schemas.openxmlformats.org/officeDocument/2006/relationships/image" Target="../media/image4109.png"/><Relationship Id="rId160" Type="http://schemas.openxmlformats.org/officeDocument/2006/relationships/customXml" Target="../ink/ink4409.xml"/><Relationship Id="rId216" Type="http://schemas.openxmlformats.org/officeDocument/2006/relationships/customXml" Target="../ink/ink4437.xml"/><Relationship Id="rId423" Type="http://schemas.openxmlformats.org/officeDocument/2006/relationships/customXml" Target="../ink/ink4541.xml"/><Relationship Id="rId258" Type="http://schemas.openxmlformats.org/officeDocument/2006/relationships/customXml" Target="../ink/ink4458.xml"/><Relationship Id="rId22" Type="http://schemas.openxmlformats.org/officeDocument/2006/relationships/customXml" Target="../ink/ink4340.xml"/><Relationship Id="rId64" Type="http://schemas.openxmlformats.org/officeDocument/2006/relationships/customXml" Target="../ink/ink4361.xml"/><Relationship Id="rId118" Type="http://schemas.openxmlformats.org/officeDocument/2006/relationships/customXml" Target="../ink/ink4388.xml"/><Relationship Id="rId325" Type="http://schemas.openxmlformats.org/officeDocument/2006/relationships/image" Target="../media/image4223.png"/><Relationship Id="rId367" Type="http://schemas.openxmlformats.org/officeDocument/2006/relationships/image" Target="../media/image4244.png"/><Relationship Id="rId171" Type="http://schemas.openxmlformats.org/officeDocument/2006/relationships/image" Target="../media/image4147.png"/><Relationship Id="rId227" Type="http://schemas.openxmlformats.org/officeDocument/2006/relationships/image" Target="../media/image4174.png"/><Relationship Id="rId269" Type="http://schemas.openxmlformats.org/officeDocument/2006/relationships/image" Target="../media/image4195.png"/><Relationship Id="rId434" Type="http://schemas.openxmlformats.org/officeDocument/2006/relationships/image" Target="../media/image4277.png"/><Relationship Id="rId33" Type="http://schemas.openxmlformats.org/officeDocument/2006/relationships/image" Target="../media/image4078.png"/><Relationship Id="rId129" Type="http://schemas.openxmlformats.org/officeDocument/2006/relationships/image" Target="../media/image4126.png"/><Relationship Id="rId280" Type="http://schemas.openxmlformats.org/officeDocument/2006/relationships/customXml" Target="../ink/ink4469.xml"/><Relationship Id="rId336" Type="http://schemas.openxmlformats.org/officeDocument/2006/relationships/customXml" Target="../ink/ink4497.xml"/><Relationship Id="rId75" Type="http://schemas.openxmlformats.org/officeDocument/2006/relationships/image" Target="../media/image4099.png"/><Relationship Id="rId140" Type="http://schemas.openxmlformats.org/officeDocument/2006/relationships/customXml" Target="../ink/ink4399.xml"/><Relationship Id="rId182" Type="http://schemas.openxmlformats.org/officeDocument/2006/relationships/customXml" Target="../ink/ink4420.xml"/><Relationship Id="rId378" Type="http://schemas.openxmlformats.org/officeDocument/2006/relationships/customXml" Target="../ink/ink4518.xml"/><Relationship Id="rId403" Type="http://schemas.openxmlformats.org/officeDocument/2006/relationships/image" Target="../media/image4262.png"/><Relationship Id="rId6" Type="http://schemas.openxmlformats.org/officeDocument/2006/relationships/customXml" Target="../ink/ink4332.xml"/><Relationship Id="rId238" Type="http://schemas.openxmlformats.org/officeDocument/2006/relationships/customXml" Target="../ink/ink4448.xml"/><Relationship Id="rId445" Type="http://schemas.openxmlformats.org/officeDocument/2006/relationships/customXml" Target="../ink/ink4552.xml"/><Relationship Id="rId291" Type="http://schemas.openxmlformats.org/officeDocument/2006/relationships/image" Target="../media/image4206.png"/><Relationship Id="rId305" Type="http://schemas.openxmlformats.org/officeDocument/2006/relationships/image" Target="../media/image4213.png"/><Relationship Id="rId347" Type="http://schemas.openxmlformats.org/officeDocument/2006/relationships/image" Target="../media/image4234.png"/><Relationship Id="rId44" Type="http://schemas.openxmlformats.org/officeDocument/2006/relationships/customXml" Target="../ink/ink4351.xml"/><Relationship Id="rId86" Type="http://schemas.openxmlformats.org/officeDocument/2006/relationships/customXml" Target="../ink/ink4372.xml"/><Relationship Id="rId151" Type="http://schemas.openxmlformats.org/officeDocument/2006/relationships/image" Target="../media/image4137.png"/><Relationship Id="rId389" Type="http://schemas.openxmlformats.org/officeDocument/2006/relationships/image" Target="../media/image4255.png"/><Relationship Id="rId193" Type="http://schemas.openxmlformats.org/officeDocument/2006/relationships/image" Target="../media/image4157.png"/><Relationship Id="rId207" Type="http://schemas.openxmlformats.org/officeDocument/2006/relationships/image" Target="../media/image4164.png"/><Relationship Id="rId249" Type="http://schemas.openxmlformats.org/officeDocument/2006/relationships/image" Target="../media/image4185.png"/><Relationship Id="rId414" Type="http://schemas.openxmlformats.org/officeDocument/2006/relationships/customXml" Target="../ink/ink4536.xml"/><Relationship Id="rId456" Type="http://schemas.openxmlformats.org/officeDocument/2006/relationships/image" Target="../media/image4288.png"/><Relationship Id="rId13" Type="http://schemas.openxmlformats.org/officeDocument/2006/relationships/image" Target="../media/image4068.png"/><Relationship Id="rId109" Type="http://schemas.openxmlformats.org/officeDocument/2006/relationships/image" Target="../media/image4116.png"/><Relationship Id="rId260" Type="http://schemas.openxmlformats.org/officeDocument/2006/relationships/customXml" Target="../ink/ink4459.xml"/><Relationship Id="rId316" Type="http://schemas.openxmlformats.org/officeDocument/2006/relationships/customXml" Target="../ink/ink4487.xml"/><Relationship Id="rId55" Type="http://schemas.openxmlformats.org/officeDocument/2006/relationships/image" Target="../media/image4089.png"/><Relationship Id="rId97" Type="http://schemas.openxmlformats.org/officeDocument/2006/relationships/image" Target="../media/image4110.png"/><Relationship Id="rId120" Type="http://schemas.openxmlformats.org/officeDocument/2006/relationships/customXml" Target="../ink/ink4389.xml"/><Relationship Id="rId358" Type="http://schemas.openxmlformats.org/officeDocument/2006/relationships/customXml" Target="../ink/ink4508.xml"/><Relationship Id="rId162" Type="http://schemas.openxmlformats.org/officeDocument/2006/relationships/customXml" Target="../ink/ink4410.xml"/><Relationship Id="rId218" Type="http://schemas.openxmlformats.org/officeDocument/2006/relationships/customXml" Target="../ink/ink4438.xml"/><Relationship Id="rId425" Type="http://schemas.openxmlformats.org/officeDocument/2006/relationships/customXml" Target="../ink/ink4542.xml"/><Relationship Id="rId271" Type="http://schemas.openxmlformats.org/officeDocument/2006/relationships/image" Target="../media/image4196.png"/><Relationship Id="rId24" Type="http://schemas.openxmlformats.org/officeDocument/2006/relationships/customXml" Target="../ink/ink4341.xml"/><Relationship Id="rId66" Type="http://schemas.openxmlformats.org/officeDocument/2006/relationships/customXml" Target="../ink/ink4362.xml"/><Relationship Id="rId131" Type="http://schemas.openxmlformats.org/officeDocument/2006/relationships/image" Target="../media/image4127.png"/><Relationship Id="rId327" Type="http://schemas.openxmlformats.org/officeDocument/2006/relationships/image" Target="../media/image4224.png"/><Relationship Id="rId369" Type="http://schemas.openxmlformats.org/officeDocument/2006/relationships/image" Target="../media/image4245.png"/><Relationship Id="rId173" Type="http://schemas.openxmlformats.org/officeDocument/2006/relationships/image" Target="../media/image4148.png"/><Relationship Id="rId229" Type="http://schemas.openxmlformats.org/officeDocument/2006/relationships/image" Target="../media/image4175.png"/><Relationship Id="rId380" Type="http://schemas.openxmlformats.org/officeDocument/2006/relationships/customXml" Target="../ink/ink4519.xml"/><Relationship Id="rId436" Type="http://schemas.openxmlformats.org/officeDocument/2006/relationships/image" Target="../media/image4278.png"/><Relationship Id="rId240" Type="http://schemas.openxmlformats.org/officeDocument/2006/relationships/customXml" Target="../ink/ink4449.xml"/><Relationship Id="rId35" Type="http://schemas.openxmlformats.org/officeDocument/2006/relationships/image" Target="../media/image4079.png"/><Relationship Id="rId77" Type="http://schemas.openxmlformats.org/officeDocument/2006/relationships/image" Target="../media/image4100.png"/><Relationship Id="rId100" Type="http://schemas.openxmlformats.org/officeDocument/2006/relationships/customXml" Target="../ink/ink4379.xml"/><Relationship Id="rId282" Type="http://schemas.openxmlformats.org/officeDocument/2006/relationships/customXml" Target="../ink/ink4470.xml"/><Relationship Id="rId338" Type="http://schemas.openxmlformats.org/officeDocument/2006/relationships/customXml" Target="../ink/ink4498.xml"/><Relationship Id="rId8" Type="http://schemas.openxmlformats.org/officeDocument/2006/relationships/customXml" Target="../ink/ink4333.xml"/><Relationship Id="rId142" Type="http://schemas.openxmlformats.org/officeDocument/2006/relationships/customXml" Target="../ink/ink4400.xml"/><Relationship Id="rId184" Type="http://schemas.openxmlformats.org/officeDocument/2006/relationships/customXml" Target="../ink/ink4421.xml"/><Relationship Id="rId391" Type="http://schemas.openxmlformats.org/officeDocument/2006/relationships/image" Target="../media/image4256.png"/><Relationship Id="rId405" Type="http://schemas.openxmlformats.org/officeDocument/2006/relationships/image" Target="../media/image4263.png"/><Relationship Id="rId447" Type="http://schemas.openxmlformats.org/officeDocument/2006/relationships/customXml" Target="../ink/ink4553.xml"/><Relationship Id="rId251" Type="http://schemas.openxmlformats.org/officeDocument/2006/relationships/image" Target="../media/image4186.png"/><Relationship Id="rId46" Type="http://schemas.openxmlformats.org/officeDocument/2006/relationships/customXml" Target="../ink/ink4352.xml"/><Relationship Id="rId293" Type="http://schemas.openxmlformats.org/officeDocument/2006/relationships/image" Target="../media/image4207.png"/><Relationship Id="rId307" Type="http://schemas.openxmlformats.org/officeDocument/2006/relationships/image" Target="../media/image4214.png"/><Relationship Id="rId349" Type="http://schemas.openxmlformats.org/officeDocument/2006/relationships/image" Target="../media/image4235.png"/><Relationship Id="rId88" Type="http://schemas.openxmlformats.org/officeDocument/2006/relationships/customXml" Target="../ink/ink4373.xml"/><Relationship Id="rId111" Type="http://schemas.openxmlformats.org/officeDocument/2006/relationships/image" Target="../media/image4117.png"/><Relationship Id="rId153" Type="http://schemas.openxmlformats.org/officeDocument/2006/relationships/image" Target="../media/image4138.png"/><Relationship Id="rId195" Type="http://schemas.openxmlformats.org/officeDocument/2006/relationships/image" Target="../media/image4158.png"/><Relationship Id="rId209" Type="http://schemas.openxmlformats.org/officeDocument/2006/relationships/image" Target="../media/image4165.png"/><Relationship Id="rId360" Type="http://schemas.openxmlformats.org/officeDocument/2006/relationships/customXml" Target="../ink/ink4509.xml"/><Relationship Id="rId416" Type="http://schemas.openxmlformats.org/officeDocument/2006/relationships/customXml" Target="../ink/ink4537.xml"/><Relationship Id="rId220" Type="http://schemas.openxmlformats.org/officeDocument/2006/relationships/customXml" Target="../ink/ink4439.xml"/><Relationship Id="rId458" Type="http://schemas.openxmlformats.org/officeDocument/2006/relationships/image" Target="../media/image4289.png"/><Relationship Id="rId15" Type="http://schemas.openxmlformats.org/officeDocument/2006/relationships/image" Target="../media/image4069.png"/><Relationship Id="rId57" Type="http://schemas.openxmlformats.org/officeDocument/2006/relationships/image" Target="../media/image4090.png"/><Relationship Id="rId262" Type="http://schemas.openxmlformats.org/officeDocument/2006/relationships/customXml" Target="../ink/ink4460.xml"/><Relationship Id="rId318" Type="http://schemas.openxmlformats.org/officeDocument/2006/relationships/customXml" Target="../ink/ink4488.xml"/><Relationship Id="rId99" Type="http://schemas.openxmlformats.org/officeDocument/2006/relationships/image" Target="../media/image4111.png"/><Relationship Id="rId122" Type="http://schemas.openxmlformats.org/officeDocument/2006/relationships/customXml" Target="../ink/ink4390.xml"/><Relationship Id="rId164" Type="http://schemas.openxmlformats.org/officeDocument/2006/relationships/customXml" Target="../ink/ink4411.xml"/><Relationship Id="rId371" Type="http://schemas.openxmlformats.org/officeDocument/2006/relationships/image" Target="../media/image4246.png"/><Relationship Id="rId427" Type="http://schemas.openxmlformats.org/officeDocument/2006/relationships/customXml" Target="../ink/ink4543.xml"/><Relationship Id="rId26" Type="http://schemas.openxmlformats.org/officeDocument/2006/relationships/customXml" Target="../ink/ink4342.xml"/><Relationship Id="rId231" Type="http://schemas.openxmlformats.org/officeDocument/2006/relationships/image" Target="../media/image4176.png"/><Relationship Id="rId273" Type="http://schemas.openxmlformats.org/officeDocument/2006/relationships/image" Target="../media/image4197.png"/><Relationship Id="rId329" Type="http://schemas.openxmlformats.org/officeDocument/2006/relationships/image" Target="../media/image4225.png"/><Relationship Id="rId68" Type="http://schemas.openxmlformats.org/officeDocument/2006/relationships/customXml" Target="../ink/ink4363.xml"/><Relationship Id="rId133" Type="http://schemas.openxmlformats.org/officeDocument/2006/relationships/image" Target="../media/image4128.png"/><Relationship Id="rId175" Type="http://schemas.openxmlformats.org/officeDocument/2006/relationships/image" Target="../media/image4149.png"/><Relationship Id="rId340" Type="http://schemas.openxmlformats.org/officeDocument/2006/relationships/customXml" Target="../ink/ink4499.xml"/><Relationship Id="rId200" Type="http://schemas.openxmlformats.org/officeDocument/2006/relationships/customXml" Target="../ink/ink4429.xml"/><Relationship Id="rId382" Type="http://schemas.openxmlformats.org/officeDocument/2006/relationships/customXml" Target="../ink/ink4520.xml"/><Relationship Id="rId438" Type="http://schemas.openxmlformats.org/officeDocument/2006/relationships/image" Target="../media/image4279.png"/><Relationship Id="rId242" Type="http://schemas.openxmlformats.org/officeDocument/2006/relationships/customXml" Target="../ink/ink4450.xml"/><Relationship Id="rId284" Type="http://schemas.openxmlformats.org/officeDocument/2006/relationships/customXml" Target="../ink/ink4471.xml"/><Relationship Id="rId37" Type="http://schemas.openxmlformats.org/officeDocument/2006/relationships/image" Target="../media/image4080.png"/><Relationship Id="rId79" Type="http://schemas.openxmlformats.org/officeDocument/2006/relationships/image" Target="../media/image4101.png"/><Relationship Id="rId102" Type="http://schemas.openxmlformats.org/officeDocument/2006/relationships/customXml" Target="../ink/ink4380.xml"/><Relationship Id="rId144" Type="http://schemas.openxmlformats.org/officeDocument/2006/relationships/customXml" Target="../ink/ink4401.xml"/><Relationship Id="rId90" Type="http://schemas.openxmlformats.org/officeDocument/2006/relationships/customXml" Target="../ink/ink4374.xml"/><Relationship Id="rId186" Type="http://schemas.openxmlformats.org/officeDocument/2006/relationships/customXml" Target="../ink/ink4422.xml"/><Relationship Id="rId351" Type="http://schemas.openxmlformats.org/officeDocument/2006/relationships/image" Target="../media/image4236.png"/><Relationship Id="rId393" Type="http://schemas.openxmlformats.org/officeDocument/2006/relationships/image" Target="../media/image4257.png"/><Relationship Id="rId407" Type="http://schemas.openxmlformats.org/officeDocument/2006/relationships/image" Target="../media/image4264.png"/><Relationship Id="rId449" Type="http://schemas.openxmlformats.org/officeDocument/2006/relationships/customXml" Target="../ink/ink4554.xml"/><Relationship Id="rId211" Type="http://schemas.openxmlformats.org/officeDocument/2006/relationships/image" Target="../media/image4166.png"/><Relationship Id="rId253" Type="http://schemas.openxmlformats.org/officeDocument/2006/relationships/image" Target="../media/image4187.png"/><Relationship Id="rId295" Type="http://schemas.openxmlformats.org/officeDocument/2006/relationships/image" Target="../media/image4208.png"/><Relationship Id="rId309" Type="http://schemas.openxmlformats.org/officeDocument/2006/relationships/image" Target="../media/image4215.png"/><Relationship Id="rId460" Type="http://schemas.openxmlformats.org/officeDocument/2006/relationships/image" Target="../media/image4290.png"/><Relationship Id="rId48" Type="http://schemas.openxmlformats.org/officeDocument/2006/relationships/customXml" Target="../ink/ink4353.xml"/><Relationship Id="rId113" Type="http://schemas.openxmlformats.org/officeDocument/2006/relationships/image" Target="../media/image4118.png"/><Relationship Id="rId320" Type="http://schemas.openxmlformats.org/officeDocument/2006/relationships/customXml" Target="../ink/ink4489.xml"/><Relationship Id="rId155" Type="http://schemas.openxmlformats.org/officeDocument/2006/relationships/image" Target="../media/image4139.png"/><Relationship Id="rId197" Type="http://schemas.openxmlformats.org/officeDocument/2006/relationships/image" Target="../media/image4159.png"/><Relationship Id="rId362" Type="http://schemas.openxmlformats.org/officeDocument/2006/relationships/customXml" Target="../ink/ink4510.xml"/><Relationship Id="rId418" Type="http://schemas.openxmlformats.org/officeDocument/2006/relationships/customXml" Target="../ink/ink4538.xml"/><Relationship Id="rId222" Type="http://schemas.openxmlformats.org/officeDocument/2006/relationships/customXml" Target="../ink/ink4440.xml"/><Relationship Id="rId264" Type="http://schemas.openxmlformats.org/officeDocument/2006/relationships/customXml" Target="../ink/ink4461.xml"/><Relationship Id="rId17" Type="http://schemas.openxmlformats.org/officeDocument/2006/relationships/image" Target="../media/image4070.png"/><Relationship Id="rId59" Type="http://schemas.openxmlformats.org/officeDocument/2006/relationships/image" Target="../media/image4091.png"/><Relationship Id="rId124" Type="http://schemas.openxmlformats.org/officeDocument/2006/relationships/customXml" Target="../ink/ink4391.xml"/><Relationship Id="rId70" Type="http://schemas.openxmlformats.org/officeDocument/2006/relationships/customXml" Target="../ink/ink4364.xml"/><Relationship Id="rId166" Type="http://schemas.openxmlformats.org/officeDocument/2006/relationships/customXml" Target="../ink/ink4412.xml"/><Relationship Id="rId331" Type="http://schemas.openxmlformats.org/officeDocument/2006/relationships/image" Target="../media/image4226.png"/><Relationship Id="rId373" Type="http://schemas.openxmlformats.org/officeDocument/2006/relationships/image" Target="../media/image4247.png"/><Relationship Id="rId429" Type="http://schemas.openxmlformats.org/officeDocument/2006/relationships/customXml" Target="../ink/ink4544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4177.png"/><Relationship Id="rId440" Type="http://schemas.openxmlformats.org/officeDocument/2006/relationships/image" Target="../media/image4280.png"/><Relationship Id="rId28" Type="http://schemas.openxmlformats.org/officeDocument/2006/relationships/customXml" Target="../ink/ink4343.xml"/><Relationship Id="rId275" Type="http://schemas.openxmlformats.org/officeDocument/2006/relationships/image" Target="../media/image4198.png"/><Relationship Id="rId300" Type="http://schemas.openxmlformats.org/officeDocument/2006/relationships/customXml" Target="../ink/ink4479.xml"/><Relationship Id="rId81" Type="http://schemas.openxmlformats.org/officeDocument/2006/relationships/image" Target="../media/image4102.png"/><Relationship Id="rId135" Type="http://schemas.openxmlformats.org/officeDocument/2006/relationships/image" Target="../media/image4129.png"/><Relationship Id="rId177" Type="http://schemas.openxmlformats.org/officeDocument/2006/relationships/image" Target="../media/image4150.png"/><Relationship Id="rId342" Type="http://schemas.openxmlformats.org/officeDocument/2006/relationships/customXml" Target="../ink/ink4500.xml"/><Relationship Id="rId384" Type="http://schemas.openxmlformats.org/officeDocument/2006/relationships/customXml" Target="../ink/ink4521.xml"/><Relationship Id="rId202" Type="http://schemas.openxmlformats.org/officeDocument/2006/relationships/customXml" Target="../ink/ink4430.xml"/><Relationship Id="rId244" Type="http://schemas.openxmlformats.org/officeDocument/2006/relationships/customXml" Target="../ink/ink4451.xml"/><Relationship Id="rId39" Type="http://schemas.openxmlformats.org/officeDocument/2006/relationships/image" Target="../media/image4081.png"/><Relationship Id="rId286" Type="http://schemas.openxmlformats.org/officeDocument/2006/relationships/customXml" Target="../ink/ink4472.xml"/><Relationship Id="rId451" Type="http://schemas.openxmlformats.org/officeDocument/2006/relationships/customXml" Target="../ink/ink4555.xml"/><Relationship Id="rId50" Type="http://schemas.openxmlformats.org/officeDocument/2006/relationships/customXml" Target="../ink/ink4354.xml"/><Relationship Id="rId104" Type="http://schemas.openxmlformats.org/officeDocument/2006/relationships/customXml" Target="../ink/ink4381.xml"/><Relationship Id="rId146" Type="http://schemas.openxmlformats.org/officeDocument/2006/relationships/customXml" Target="../ink/ink4402.xml"/><Relationship Id="rId188" Type="http://schemas.openxmlformats.org/officeDocument/2006/relationships/customXml" Target="../ink/ink4423.xml"/><Relationship Id="rId311" Type="http://schemas.openxmlformats.org/officeDocument/2006/relationships/image" Target="../media/image4216.png"/><Relationship Id="rId353" Type="http://schemas.openxmlformats.org/officeDocument/2006/relationships/image" Target="../media/image4237.png"/><Relationship Id="rId395" Type="http://schemas.openxmlformats.org/officeDocument/2006/relationships/image" Target="../media/image4258.png"/><Relationship Id="rId409" Type="http://schemas.openxmlformats.org/officeDocument/2006/relationships/image" Target="../media/image4265.png"/><Relationship Id="rId92" Type="http://schemas.openxmlformats.org/officeDocument/2006/relationships/customXml" Target="../ink/ink4375.xml"/><Relationship Id="rId213" Type="http://schemas.openxmlformats.org/officeDocument/2006/relationships/image" Target="../media/image4167.png"/><Relationship Id="rId420" Type="http://schemas.openxmlformats.org/officeDocument/2006/relationships/image" Target="../media/image4270.png"/><Relationship Id="rId255" Type="http://schemas.openxmlformats.org/officeDocument/2006/relationships/image" Target="../media/image4188.png"/><Relationship Id="rId297" Type="http://schemas.openxmlformats.org/officeDocument/2006/relationships/image" Target="../media/image4209.png"/><Relationship Id="rId462" Type="http://schemas.openxmlformats.org/officeDocument/2006/relationships/image" Target="../media/image4291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50.png"/><Relationship Id="rId21" Type="http://schemas.openxmlformats.org/officeDocument/2006/relationships/image" Target="../media/image4302.png"/><Relationship Id="rId42" Type="http://schemas.openxmlformats.org/officeDocument/2006/relationships/customXml" Target="../ink/ink4582.xml"/><Relationship Id="rId63" Type="http://schemas.openxmlformats.org/officeDocument/2006/relationships/image" Target="../media/image4323.png"/><Relationship Id="rId84" Type="http://schemas.openxmlformats.org/officeDocument/2006/relationships/customXml" Target="../ink/ink4603.xml"/><Relationship Id="rId138" Type="http://schemas.openxmlformats.org/officeDocument/2006/relationships/customXml" Target="../ink/ink4630.xml"/><Relationship Id="rId159" Type="http://schemas.openxmlformats.org/officeDocument/2006/relationships/image" Target="../media/image4371.png"/><Relationship Id="rId170" Type="http://schemas.openxmlformats.org/officeDocument/2006/relationships/customXml" Target="../ink/ink4646.xml"/><Relationship Id="rId191" Type="http://schemas.openxmlformats.org/officeDocument/2006/relationships/image" Target="../media/image4387.png"/><Relationship Id="rId205" Type="http://schemas.openxmlformats.org/officeDocument/2006/relationships/image" Target="../media/image4394.png"/><Relationship Id="rId107" Type="http://schemas.openxmlformats.org/officeDocument/2006/relationships/image" Target="../media/image4345.png"/><Relationship Id="rId11" Type="http://schemas.openxmlformats.org/officeDocument/2006/relationships/image" Target="../media/image4297.png"/><Relationship Id="rId32" Type="http://schemas.openxmlformats.org/officeDocument/2006/relationships/customXml" Target="../ink/ink4577.xml"/><Relationship Id="rId53" Type="http://schemas.openxmlformats.org/officeDocument/2006/relationships/image" Target="../media/image4318.png"/><Relationship Id="rId74" Type="http://schemas.openxmlformats.org/officeDocument/2006/relationships/customXml" Target="../ink/ink4598.xml"/><Relationship Id="rId128" Type="http://schemas.openxmlformats.org/officeDocument/2006/relationships/customXml" Target="../ink/ink4625.xml"/><Relationship Id="rId149" Type="http://schemas.openxmlformats.org/officeDocument/2006/relationships/image" Target="../media/image4366.png"/><Relationship Id="rId5" Type="http://schemas.openxmlformats.org/officeDocument/2006/relationships/image" Target="../media/image4294.png"/><Relationship Id="rId95" Type="http://schemas.openxmlformats.org/officeDocument/2006/relationships/image" Target="../media/image4339.png"/><Relationship Id="rId160" Type="http://schemas.openxmlformats.org/officeDocument/2006/relationships/customXml" Target="../ink/ink4641.xml"/><Relationship Id="rId181" Type="http://schemas.openxmlformats.org/officeDocument/2006/relationships/image" Target="../media/image4382.png"/><Relationship Id="rId216" Type="http://schemas.openxmlformats.org/officeDocument/2006/relationships/customXml" Target="../ink/ink4669.xml"/><Relationship Id="rId22" Type="http://schemas.openxmlformats.org/officeDocument/2006/relationships/customXml" Target="../ink/ink4572.xml"/><Relationship Id="rId43" Type="http://schemas.openxmlformats.org/officeDocument/2006/relationships/image" Target="../media/image4313.png"/><Relationship Id="rId64" Type="http://schemas.openxmlformats.org/officeDocument/2006/relationships/customXml" Target="../ink/ink4593.xml"/><Relationship Id="rId118" Type="http://schemas.openxmlformats.org/officeDocument/2006/relationships/customXml" Target="../ink/ink4620.xml"/><Relationship Id="rId139" Type="http://schemas.openxmlformats.org/officeDocument/2006/relationships/image" Target="../media/image4361.png"/><Relationship Id="rId85" Type="http://schemas.openxmlformats.org/officeDocument/2006/relationships/image" Target="../media/image4334.png"/><Relationship Id="rId150" Type="http://schemas.openxmlformats.org/officeDocument/2006/relationships/customXml" Target="../ink/ink4636.xml"/><Relationship Id="rId171" Type="http://schemas.openxmlformats.org/officeDocument/2006/relationships/image" Target="../media/image4377.png"/><Relationship Id="rId192" Type="http://schemas.openxmlformats.org/officeDocument/2006/relationships/customXml" Target="../ink/ink4657.xml"/><Relationship Id="rId206" Type="http://schemas.openxmlformats.org/officeDocument/2006/relationships/customXml" Target="../ink/ink4664.xml"/><Relationship Id="rId12" Type="http://schemas.openxmlformats.org/officeDocument/2006/relationships/customXml" Target="../ink/ink4567.xml"/><Relationship Id="rId33" Type="http://schemas.openxmlformats.org/officeDocument/2006/relationships/image" Target="../media/image4308.png"/><Relationship Id="rId108" Type="http://schemas.openxmlformats.org/officeDocument/2006/relationships/customXml" Target="../ink/ink4615.xml"/><Relationship Id="rId129" Type="http://schemas.openxmlformats.org/officeDocument/2006/relationships/image" Target="../media/image4356.png"/><Relationship Id="rId54" Type="http://schemas.openxmlformats.org/officeDocument/2006/relationships/customXml" Target="../ink/ink4588.xml"/><Relationship Id="rId75" Type="http://schemas.openxmlformats.org/officeDocument/2006/relationships/image" Target="../media/image4329.png"/><Relationship Id="rId96" Type="http://schemas.openxmlformats.org/officeDocument/2006/relationships/customXml" Target="../ink/ink4609.xml"/><Relationship Id="rId140" Type="http://schemas.openxmlformats.org/officeDocument/2006/relationships/customXml" Target="../ink/ink4631.xml"/><Relationship Id="rId161" Type="http://schemas.openxmlformats.org/officeDocument/2006/relationships/image" Target="../media/image4372.png"/><Relationship Id="rId182" Type="http://schemas.openxmlformats.org/officeDocument/2006/relationships/customXml" Target="../ink/ink4652.xml"/><Relationship Id="rId217" Type="http://schemas.openxmlformats.org/officeDocument/2006/relationships/image" Target="../media/image4400.png"/><Relationship Id="rId6" Type="http://schemas.openxmlformats.org/officeDocument/2006/relationships/customXml" Target="../ink/ink4564.xml"/><Relationship Id="rId23" Type="http://schemas.openxmlformats.org/officeDocument/2006/relationships/image" Target="../media/image4303.png"/><Relationship Id="rId119" Type="http://schemas.openxmlformats.org/officeDocument/2006/relationships/image" Target="../media/image4351.png"/><Relationship Id="rId44" Type="http://schemas.openxmlformats.org/officeDocument/2006/relationships/customXml" Target="../ink/ink4583.xml"/><Relationship Id="rId65" Type="http://schemas.openxmlformats.org/officeDocument/2006/relationships/image" Target="../media/image4324.png"/><Relationship Id="rId86" Type="http://schemas.openxmlformats.org/officeDocument/2006/relationships/customXml" Target="../ink/ink4604.xml"/><Relationship Id="rId130" Type="http://schemas.openxmlformats.org/officeDocument/2006/relationships/customXml" Target="../ink/ink4626.xml"/><Relationship Id="rId151" Type="http://schemas.openxmlformats.org/officeDocument/2006/relationships/image" Target="../media/image4367.png"/><Relationship Id="rId172" Type="http://schemas.openxmlformats.org/officeDocument/2006/relationships/customXml" Target="../ink/ink4647.xml"/><Relationship Id="rId193" Type="http://schemas.openxmlformats.org/officeDocument/2006/relationships/image" Target="../media/image4388.png"/><Relationship Id="rId207" Type="http://schemas.openxmlformats.org/officeDocument/2006/relationships/image" Target="../media/image4395.png"/><Relationship Id="rId13" Type="http://schemas.openxmlformats.org/officeDocument/2006/relationships/image" Target="../media/image4298.png"/><Relationship Id="rId109" Type="http://schemas.openxmlformats.org/officeDocument/2006/relationships/image" Target="../media/image4346.png"/><Relationship Id="rId34" Type="http://schemas.openxmlformats.org/officeDocument/2006/relationships/customXml" Target="../ink/ink4578.xml"/><Relationship Id="rId55" Type="http://schemas.openxmlformats.org/officeDocument/2006/relationships/image" Target="../media/image4319.png"/><Relationship Id="rId76" Type="http://schemas.openxmlformats.org/officeDocument/2006/relationships/customXml" Target="../ink/ink4599.xml"/><Relationship Id="rId97" Type="http://schemas.openxmlformats.org/officeDocument/2006/relationships/image" Target="../media/image4340.png"/><Relationship Id="rId120" Type="http://schemas.openxmlformats.org/officeDocument/2006/relationships/customXml" Target="../ink/ink4621.xml"/><Relationship Id="rId141" Type="http://schemas.openxmlformats.org/officeDocument/2006/relationships/image" Target="../media/image4362.png"/><Relationship Id="rId7" Type="http://schemas.openxmlformats.org/officeDocument/2006/relationships/image" Target="../media/image4295.png"/><Relationship Id="rId162" Type="http://schemas.openxmlformats.org/officeDocument/2006/relationships/customXml" Target="../ink/ink4642.xml"/><Relationship Id="rId183" Type="http://schemas.openxmlformats.org/officeDocument/2006/relationships/image" Target="../media/image4383.png"/><Relationship Id="rId218" Type="http://schemas.openxmlformats.org/officeDocument/2006/relationships/customXml" Target="../ink/ink4670.xml"/><Relationship Id="rId24" Type="http://schemas.openxmlformats.org/officeDocument/2006/relationships/customXml" Target="../ink/ink4573.xml"/><Relationship Id="rId45" Type="http://schemas.openxmlformats.org/officeDocument/2006/relationships/image" Target="../media/image4314.png"/><Relationship Id="rId66" Type="http://schemas.openxmlformats.org/officeDocument/2006/relationships/customXml" Target="../ink/ink4594.xml"/><Relationship Id="rId87" Type="http://schemas.openxmlformats.org/officeDocument/2006/relationships/image" Target="../media/image4335.png"/><Relationship Id="rId110" Type="http://schemas.openxmlformats.org/officeDocument/2006/relationships/customXml" Target="../ink/ink4616.xml"/><Relationship Id="rId131" Type="http://schemas.openxmlformats.org/officeDocument/2006/relationships/image" Target="../media/image4357.png"/><Relationship Id="rId152" Type="http://schemas.openxmlformats.org/officeDocument/2006/relationships/customXml" Target="../ink/ink4637.xml"/><Relationship Id="rId173" Type="http://schemas.openxmlformats.org/officeDocument/2006/relationships/image" Target="../media/image4378.png"/><Relationship Id="rId194" Type="http://schemas.openxmlformats.org/officeDocument/2006/relationships/customXml" Target="../ink/ink4658.xml"/><Relationship Id="rId208" Type="http://schemas.openxmlformats.org/officeDocument/2006/relationships/customXml" Target="../ink/ink4665.xml"/><Relationship Id="rId14" Type="http://schemas.openxmlformats.org/officeDocument/2006/relationships/customXml" Target="../ink/ink4568.xml"/><Relationship Id="rId35" Type="http://schemas.openxmlformats.org/officeDocument/2006/relationships/image" Target="../media/image4309.png"/><Relationship Id="rId56" Type="http://schemas.openxmlformats.org/officeDocument/2006/relationships/customXml" Target="../ink/ink4589.xml"/><Relationship Id="rId77" Type="http://schemas.openxmlformats.org/officeDocument/2006/relationships/image" Target="../media/image4330.png"/><Relationship Id="rId100" Type="http://schemas.openxmlformats.org/officeDocument/2006/relationships/customXml" Target="../ink/ink4611.xml"/><Relationship Id="rId8" Type="http://schemas.openxmlformats.org/officeDocument/2006/relationships/customXml" Target="../ink/ink4565.xml"/><Relationship Id="rId51" Type="http://schemas.openxmlformats.org/officeDocument/2006/relationships/image" Target="../media/image4317.png"/><Relationship Id="rId72" Type="http://schemas.openxmlformats.org/officeDocument/2006/relationships/customXml" Target="../ink/ink4597.xml"/><Relationship Id="rId93" Type="http://schemas.openxmlformats.org/officeDocument/2006/relationships/image" Target="../media/image4338.png"/><Relationship Id="rId98" Type="http://schemas.openxmlformats.org/officeDocument/2006/relationships/customXml" Target="../ink/ink4610.xml"/><Relationship Id="rId121" Type="http://schemas.openxmlformats.org/officeDocument/2006/relationships/image" Target="../media/image4352.png"/><Relationship Id="rId142" Type="http://schemas.openxmlformats.org/officeDocument/2006/relationships/customXml" Target="../ink/ink4632.xml"/><Relationship Id="rId163" Type="http://schemas.openxmlformats.org/officeDocument/2006/relationships/image" Target="../media/image4373.png"/><Relationship Id="rId184" Type="http://schemas.openxmlformats.org/officeDocument/2006/relationships/customXml" Target="../ink/ink4653.xml"/><Relationship Id="rId189" Type="http://schemas.openxmlformats.org/officeDocument/2006/relationships/image" Target="../media/image4386.png"/><Relationship Id="rId219" Type="http://schemas.openxmlformats.org/officeDocument/2006/relationships/image" Target="../media/image4401.png"/><Relationship Id="rId3" Type="http://schemas.openxmlformats.org/officeDocument/2006/relationships/image" Target="../media/image4293.png"/><Relationship Id="rId214" Type="http://schemas.openxmlformats.org/officeDocument/2006/relationships/customXml" Target="../ink/ink4668.xml"/><Relationship Id="rId25" Type="http://schemas.openxmlformats.org/officeDocument/2006/relationships/image" Target="../media/image4304.png"/><Relationship Id="rId46" Type="http://schemas.openxmlformats.org/officeDocument/2006/relationships/customXml" Target="../ink/ink4584.xml"/><Relationship Id="rId67" Type="http://schemas.openxmlformats.org/officeDocument/2006/relationships/image" Target="../media/image4325.png"/><Relationship Id="rId116" Type="http://schemas.openxmlformats.org/officeDocument/2006/relationships/customXml" Target="../ink/ink4619.xml"/><Relationship Id="rId137" Type="http://schemas.openxmlformats.org/officeDocument/2006/relationships/image" Target="../media/image4360.png"/><Relationship Id="rId158" Type="http://schemas.openxmlformats.org/officeDocument/2006/relationships/customXml" Target="../ink/ink4640.xml"/><Relationship Id="rId20" Type="http://schemas.openxmlformats.org/officeDocument/2006/relationships/customXml" Target="../ink/ink4571.xml"/><Relationship Id="rId41" Type="http://schemas.openxmlformats.org/officeDocument/2006/relationships/image" Target="../media/image4312.png"/><Relationship Id="rId62" Type="http://schemas.openxmlformats.org/officeDocument/2006/relationships/customXml" Target="../ink/ink4592.xml"/><Relationship Id="rId83" Type="http://schemas.openxmlformats.org/officeDocument/2006/relationships/image" Target="../media/image4333.png"/><Relationship Id="rId88" Type="http://schemas.openxmlformats.org/officeDocument/2006/relationships/customXml" Target="../ink/ink4605.xml"/><Relationship Id="rId111" Type="http://schemas.openxmlformats.org/officeDocument/2006/relationships/image" Target="../media/image4347.png"/><Relationship Id="rId132" Type="http://schemas.openxmlformats.org/officeDocument/2006/relationships/customXml" Target="../ink/ink4627.xml"/><Relationship Id="rId153" Type="http://schemas.openxmlformats.org/officeDocument/2006/relationships/image" Target="../media/image4368.png"/><Relationship Id="rId174" Type="http://schemas.openxmlformats.org/officeDocument/2006/relationships/customXml" Target="../ink/ink4648.xml"/><Relationship Id="rId179" Type="http://schemas.openxmlformats.org/officeDocument/2006/relationships/image" Target="../media/image4381.png"/><Relationship Id="rId195" Type="http://schemas.openxmlformats.org/officeDocument/2006/relationships/image" Target="../media/image4389.png"/><Relationship Id="rId209" Type="http://schemas.openxmlformats.org/officeDocument/2006/relationships/image" Target="../media/image4396.png"/><Relationship Id="rId190" Type="http://schemas.openxmlformats.org/officeDocument/2006/relationships/customXml" Target="../ink/ink4656.xml"/><Relationship Id="rId204" Type="http://schemas.openxmlformats.org/officeDocument/2006/relationships/customXml" Target="../ink/ink4663.xml"/><Relationship Id="rId220" Type="http://schemas.openxmlformats.org/officeDocument/2006/relationships/customXml" Target="../ink/ink4671.xml"/><Relationship Id="rId15" Type="http://schemas.openxmlformats.org/officeDocument/2006/relationships/image" Target="../media/image4299.png"/><Relationship Id="rId36" Type="http://schemas.openxmlformats.org/officeDocument/2006/relationships/customXml" Target="../ink/ink4579.xml"/><Relationship Id="rId57" Type="http://schemas.openxmlformats.org/officeDocument/2006/relationships/image" Target="../media/image4320.png"/><Relationship Id="rId106" Type="http://schemas.openxmlformats.org/officeDocument/2006/relationships/customXml" Target="../ink/ink4614.xml"/><Relationship Id="rId127" Type="http://schemas.openxmlformats.org/officeDocument/2006/relationships/image" Target="../media/image4355.png"/><Relationship Id="rId10" Type="http://schemas.openxmlformats.org/officeDocument/2006/relationships/customXml" Target="../ink/ink4566.xml"/><Relationship Id="rId31" Type="http://schemas.openxmlformats.org/officeDocument/2006/relationships/image" Target="../media/image4307.png"/><Relationship Id="rId52" Type="http://schemas.openxmlformats.org/officeDocument/2006/relationships/customXml" Target="../ink/ink4587.xml"/><Relationship Id="rId73" Type="http://schemas.openxmlformats.org/officeDocument/2006/relationships/image" Target="../media/image4328.png"/><Relationship Id="rId78" Type="http://schemas.openxmlformats.org/officeDocument/2006/relationships/customXml" Target="../ink/ink4600.xml"/><Relationship Id="rId94" Type="http://schemas.openxmlformats.org/officeDocument/2006/relationships/customXml" Target="../ink/ink4608.xml"/><Relationship Id="rId99" Type="http://schemas.openxmlformats.org/officeDocument/2006/relationships/image" Target="../media/image4341.png"/><Relationship Id="rId101" Type="http://schemas.openxmlformats.org/officeDocument/2006/relationships/image" Target="../media/image4342.png"/><Relationship Id="rId122" Type="http://schemas.openxmlformats.org/officeDocument/2006/relationships/customXml" Target="../ink/ink4622.xml"/><Relationship Id="rId143" Type="http://schemas.openxmlformats.org/officeDocument/2006/relationships/image" Target="../media/image4363.png"/><Relationship Id="rId148" Type="http://schemas.openxmlformats.org/officeDocument/2006/relationships/customXml" Target="../ink/ink4635.xml"/><Relationship Id="rId164" Type="http://schemas.openxmlformats.org/officeDocument/2006/relationships/customXml" Target="../ink/ink4643.xml"/><Relationship Id="rId169" Type="http://schemas.openxmlformats.org/officeDocument/2006/relationships/image" Target="../media/image4376.png"/><Relationship Id="rId185" Type="http://schemas.openxmlformats.org/officeDocument/2006/relationships/image" Target="../media/image4384.png"/><Relationship Id="rId4" Type="http://schemas.openxmlformats.org/officeDocument/2006/relationships/customXml" Target="../ink/ink4563.xml"/><Relationship Id="rId9" Type="http://schemas.openxmlformats.org/officeDocument/2006/relationships/image" Target="../media/image4296.png"/><Relationship Id="rId180" Type="http://schemas.openxmlformats.org/officeDocument/2006/relationships/customXml" Target="../ink/ink4651.xml"/><Relationship Id="rId210" Type="http://schemas.openxmlformats.org/officeDocument/2006/relationships/customXml" Target="../ink/ink4666.xml"/><Relationship Id="rId215" Type="http://schemas.openxmlformats.org/officeDocument/2006/relationships/image" Target="../media/image4399.png"/><Relationship Id="rId26" Type="http://schemas.openxmlformats.org/officeDocument/2006/relationships/customXml" Target="../ink/ink4574.xml"/><Relationship Id="rId47" Type="http://schemas.openxmlformats.org/officeDocument/2006/relationships/image" Target="../media/image4315.png"/><Relationship Id="rId68" Type="http://schemas.openxmlformats.org/officeDocument/2006/relationships/customXml" Target="../ink/ink4595.xml"/><Relationship Id="rId89" Type="http://schemas.openxmlformats.org/officeDocument/2006/relationships/image" Target="../media/image4336.png"/><Relationship Id="rId112" Type="http://schemas.openxmlformats.org/officeDocument/2006/relationships/customXml" Target="../ink/ink4617.xml"/><Relationship Id="rId133" Type="http://schemas.openxmlformats.org/officeDocument/2006/relationships/image" Target="../media/image4358.png"/><Relationship Id="rId154" Type="http://schemas.openxmlformats.org/officeDocument/2006/relationships/customXml" Target="../ink/ink4638.xml"/><Relationship Id="rId175" Type="http://schemas.openxmlformats.org/officeDocument/2006/relationships/image" Target="../media/image4379.png"/><Relationship Id="rId196" Type="http://schemas.openxmlformats.org/officeDocument/2006/relationships/customXml" Target="../ink/ink4659.xml"/><Relationship Id="rId200" Type="http://schemas.openxmlformats.org/officeDocument/2006/relationships/customXml" Target="../ink/ink4661.xml"/><Relationship Id="rId16" Type="http://schemas.openxmlformats.org/officeDocument/2006/relationships/customXml" Target="../ink/ink4569.xml"/><Relationship Id="rId221" Type="http://schemas.openxmlformats.org/officeDocument/2006/relationships/image" Target="../media/image4402.png"/><Relationship Id="rId37" Type="http://schemas.openxmlformats.org/officeDocument/2006/relationships/image" Target="../media/image4310.png"/><Relationship Id="rId58" Type="http://schemas.openxmlformats.org/officeDocument/2006/relationships/customXml" Target="../ink/ink4590.xml"/><Relationship Id="rId79" Type="http://schemas.openxmlformats.org/officeDocument/2006/relationships/image" Target="../media/image4331.png"/><Relationship Id="rId102" Type="http://schemas.openxmlformats.org/officeDocument/2006/relationships/customXml" Target="../ink/ink4612.xml"/><Relationship Id="rId123" Type="http://schemas.openxmlformats.org/officeDocument/2006/relationships/image" Target="../media/image4353.png"/><Relationship Id="rId144" Type="http://schemas.openxmlformats.org/officeDocument/2006/relationships/customXml" Target="../ink/ink4633.xml"/><Relationship Id="rId90" Type="http://schemas.openxmlformats.org/officeDocument/2006/relationships/customXml" Target="../ink/ink4606.xml"/><Relationship Id="rId165" Type="http://schemas.openxmlformats.org/officeDocument/2006/relationships/image" Target="../media/image4374.png"/><Relationship Id="rId186" Type="http://schemas.openxmlformats.org/officeDocument/2006/relationships/customXml" Target="../ink/ink4654.xml"/><Relationship Id="rId211" Type="http://schemas.openxmlformats.org/officeDocument/2006/relationships/image" Target="../media/image4397.png"/><Relationship Id="rId27" Type="http://schemas.openxmlformats.org/officeDocument/2006/relationships/image" Target="../media/image4305.png"/><Relationship Id="rId48" Type="http://schemas.openxmlformats.org/officeDocument/2006/relationships/customXml" Target="../ink/ink4585.xml"/><Relationship Id="rId69" Type="http://schemas.openxmlformats.org/officeDocument/2006/relationships/image" Target="../media/image4326.png"/><Relationship Id="rId113" Type="http://schemas.openxmlformats.org/officeDocument/2006/relationships/image" Target="../media/image4348.png"/><Relationship Id="rId134" Type="http://schemas.openxmlformats.org/officeDocument/2006/relationships/customXml" Target="../ink/ink4628.xml"/><Relationship Id="rId80" Type="http://schemas.openxmlformats.org/officeDocument/2006/relationships/customXml" Target="../ink/ink4601.xml"/><Relationship Id="rId155" Type="http://schemas.openxmlformats.org/officeDocument/2006/relationships/image" Target="../media/image4369.png"/><Relationship Id="rId176" Type="http://schemas.openxmlformats.org/officeDocument/2006/relationships/customXml" Target="../ink/ink4649.xml"/><Relationship Id="rId197" Type="http://schemas.openxmlformats.org/officeDocument/2006/relationships/image" Target="../media/image4390.png"/><Relationship Id="rId201" Type="http://schemas.openxmlformats.org/officeDocument/2006/relationships/image" Target="../media/image4392.png"/><Relationship Id="rId17" Type="http://schemas.openxmlformats.org/officeDocument/2006/relationships/image" Target="../media/image4300.png"/><Relationship Id="rId38" Type="http://schemas.openxmlformats.org/officeDocument/2006/relationships/customXml" Target="../ink/ink4580.xml"/><Relationship Id="rId59" Type="http://schemas.openxmlformats.org/officeDocument/2006/relationships/image" Target="../media/image4321.png"/><Relationship Id="rId103" Type="http://schemas.openxmlformats.org/officeDocument/2006/relationships/image" Target="../media/image4343.png"/><Relationship Id="rId124" Type="http://schemas.openxmlformats.org/officeDocument/2006/relationships/customXml" Target="../ink/ink4623.xml"/><Relationship Id="rId70" Type="http://schemas.openxmlformats.org/officeDocument/2006/relationships/customXml" Target="../ink/ink4596.xml"/><Relationship Id="rId91" Type="http://schemas.openxmlformats.org/officeDocument/2006/relationships/image" Target="../media/image4337.png"/><Relationship Id="rId145" Type="http://schemas.openxmlformats.org/officeDocument/2006/relationships/image" Target="../media/image4364.png"/><Relationship Id="rId166" Type="http://schemas.openxmlformats.org/officeDocument/2006/relationships/customXml" Target="../ink/ink4644.xml"/><Relationship Id="rId187" Type="http://schemas.openxmlformats.org/officeDocument/2006/relationships/image" Target="../media/image438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667.xml"/><Relationship Id="rId28" Type="http://schemas.openxmlformats.org/officeDocument/2006/relationships/customXml" Target="../ink/ink4575.xml"/><Relationship Id="rId49" Type="http://schemas.openxmlformats.org/officeDocument/2006/relationships/image" Target="../media/image4316.png"/><Relationship Id="rId114" Type="http://schemas.openxmlformats.org/officeDocument/2006/relationships/customXml" Target="../ink/ink4618.xml"/><Relationship Id="rId60" Type="http://schemas.openxmlformats.org/officeDocument/2006/relationships/customXml" Target="../ink/ink4591.xml"/><Relationship Id="rId81" Type="http://schemas.openxmlformats.org/officeDocument/2006/relationships/image" Target="../media/image4332.png"/><Relationship Id="rId135" Type="http://schemas.openxmlformats.org/officeDocument/2006/relationships/image" Target="../media/image4359.png"/><Relationship Id="rId156" Type="http://schemas.openxmlformats.org/officeDocument/2006/relationships/customXml" Target="../ink/ink4639.xml"/><Relationship Id="rId177" Type="http://schemas.openxmlformats.org/officeDocument/2006/relationships/image" Target="../media/image4380.png"/><Relationship Id="rId198" Type="http://schemas.openxmlformats.org/officeDocument/2006/relationships/customXml" Target="../ink/ink4660.xml"/><Relationship Id="rId202" Type="http://schemas.openxmlformats.org/officeDocument/2006/relationships/customXml" Target="../ink/ink4662.xml"/><Relationship Id="rId18" Type="http://schemas.openxmlformats.org/officeDocument/2006/relationships/customXml" Target="../ink/ink4570.xml"/><Relationship Id="rId39" Type="http://schemas.openxmlformats.org/officeDocument/2006/relationships/image" Target="../media/image4311.png"/><Relationship Id="rId50" Type="http://schemas.openxmlformats.org/officeDocument/2006/relationships/customXml" Target="../ink/ink4586.xml"/><Relationship Id="rId104" Type="http://schemas.openxmlformats.org/officeDocument/2006/relationships/customXml" Target="../ink/ink4613.xml"/><Relationship Id="rId125" Type="http://schemas.openxmlformats.org/officeDocument/2006/relationships/image" Target="../media/image4354.png"/><Relationship Id="rId146" Type="http://schemas.openxmlformats.org/officeDocument/2006/relationships/customXml" Target="../ink/ink4634.xml"/><Relationship Id="rId167" Type="http://schemas.openxmlformats.org/officeDocument/2006/relationships/image" Target="../media/image4375.png"/><Relationship Id="rId188" Type="http://schemas.openxmlformats.org/officeDocument/2006/relationships/customXml" Target="../ink/ink4655.xml"/><Relationship Id="rId71" Type="http://schemas.openxmlformats.org/officeDocument/2006/relationships/image" Target="../media/image4327.png"/><Relationship Id="rId92" Type="http://schemas.openxmlformats.org/officeDocument/2006/relationships/customXml" Target="../ink/ink4607.xml"/><Relationship Id="rId213" Type="http://schemas.openxmlformats.org/officeDocument/2006/relationships/image" Target="../media/image4398.png"/><Relationship Id="rId2" Type="http://schemas.openxmlformats.org/officeDocument/2006/relationships/customXml" Target="../ink/ink4562.xml"/><Relationship Id="rId29" Type="http://schemas.openxmlformats.org/officeDocument/2006/relationships/image" Target="../media/image4306.png"/><Relationship Id="rId40" Type="http://schemas.openxmlformats.org/officeDocument/2006/relationships/customXml" Target="../ink/ink4581.xml"/><Relationship Id="rId115" Type="http://schemas.openxmlformats.org/officeDocument/2006/relationships/image" Target="../media/image4349.png"/><Relationship Id="rId136" Type="http://schemas.openxmlformats.org/officeDocument/2006/relationships/customXml" Target="../ink/ink4629.xml"/><Relationship Id="rId157" Type="http://schemas.openxmlformats.org/officeDocument/2006/relationships/image" Target="../media/image4370.png"/><Relationship Id="rId178" Type="http://schemas.openxmlformats.org/officeDocument/2006/relationships/customXml" Target="../ink/ink4650.xml"/><Relationship Id="rId61" Type="http://schemas.openxmlformats.org/officeDocument/2006/relationships/image" Target="../media/image4322.png"/><Relationship Id="rId82" Type="http://schemas.openxmlformats.org/officeDocument/2006/relationships/customXml" Target="../ink/ink4602.xml"/><Relationship Id="rId199" Type="http://schemas.openxmlformats.org/officeDocument/2006/relationships/image" Target="../media/image4391.png"/><Relationship Id="rId203" Type="http://schemas.openxmlformats.org/officeDocument/2006/relationships/image" Target="../media/image4393.png"/><Relationship Id="rId19" Type="http://schemas.openxmlformats.org/officeDocument/2006/relationships/image" Target="../media/image4301.png"/><Relationship Id="rId30" Type="http://schemas.openxmlformats.org/officeDocument/2006/relationships/customXml" Target="../ink/ink4576.xml"/><Relationship Id="rId105" Type="http://schemas.openxmlformats.org/officeDocument/2006/relationships/image" Target="../media/image4344.png"/><Relationship Id="rId126" Type="http://schemas.openxmlformats.org/officeDocument/2006/relationships/customXml" Target="../ink/ink4624.xml"/><Relationship Id="rId147" Type="http://schemas.openxmlformats.org/officeDocument/2006/relationships/image" Target="../media/image4365.png"/><Relationship Id="rId168" Type="http://schemas.openxmlformats.org/officeDocument/2006/relationships/customXml" Target="../ink/ink4645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729.xml"/><Relationship Id="rId299" Type="http://schemas.openxmlformats.org/officeDocument/2006/relationships/customXml" Target="../ink/ink4820.xml"/><Relationship Id="rId21" Type="http://schemas.openxmlformats.org/officeDocument/2006/relationships/customXml" Target="../ink/ink4681.xml"/><Relationship Id="rId63" Type="http://schemas.openxmlformats.org/officeDocument/2006/relationships/customXml" Target="../ink/ink4702.xml"/><Relationship Id="rId159" Type="http://schemas.openxmlformats.org/officeDocument/2006/relationships/customXml" Target="../ink/ink4750.xml"/><Relationship Id="rId170" Type="http://schemas.openxmlformats.org/officeDocument/2006/relationships/image" Target="../media/image4487.png"/><Relationship Id="rId226" Type="http://schemas.openxmlformats.org/officeDocument/2006/relationships/image" Target="../media/image4515.png"/><Relationship Id="rId268" Type="http://schemas.openxmlformats.org/officeDocument/2006/relationships/image" Target="../media/image4536.png"/><Relationship Id="rId32" Type="http://schemas.openxmlformats.org/officeDocument/2006/relationships/image" Target="../media/image4418.png"/><Relationship Id="rId74" Type="http://schemas.openxmlformats.org/officeDocument/2006/relationships/image" Target="../media/image4439.png"/><Relationship Id="rId128" Type="http://schemas.openxmlformats.org/officeDocument/2006/relationships/image" Target="../media/image4466.png"/><Relationship Id="rId5" Type="http://schemas.openxmlformats.org/officeDocument/2006/relationships/customXml" Target="../ink/ink4673.xml"/><Relationship Id="rId181" Type="http://schemas.openxmlformats.org/officeDocument/2006/relationships/customXml" Target="../ink/ink4761.xml"/><Relationship Id="rId237" Type="http://schemas.openxmlformats.org/officeDocument/2006/relationships/customXml" Target="../ink/ink4789.xml"/><Relationship Id="rId279" Type="http://schemas.openxmlformats.org/officeDocument/2006/relationships/customXml" Target="../ink/ink4810.xml"/><Relationship Id="rId43" Type="http://schemas.openxmlformats.org/officeDocument/2006/relationships/customXml" Target="../ink/ink4692.xml"/><Relationship Id="rId139" Type="http://schemas.openxmlformats.org/officeDocument/2006/relationships/customXml" Target="../ink/ink4740.xml"/><Relationship Id="rId290" Type="http://schemas.openxmlformats.org/officeDocument/2006/relationships/image" Target="../media/image4547.png"/><Relationship Id="rId304" Type="http://schemas.openxmlformats.org/officeDocument/2006/relationships/image" Target="../media/image4554.png"/><Relationship Id="rId85" Type="http://schemas.openxmlformats.org/officeDocument/2006/relationships/customXml" Target="../ink/ink4713.xml"/><Relationship Id="rId150" Type="http://schemas.openxmlformats.org/officeDocument/2006/relationships/image" Target="../media/image4477.png"/><Relationship Id="rId192" Type="http://schemas.openxmlformats.org/officeDocument/2006/relationships/image" Target="../media/image4498.png"/><Relationship Id="rId206" Type="http://schemas.openxmlformats.org/officeDocument/2006/relationships/image" Target="../media/image4505.png"/><Relationship Id="rId248" Type="http://schemas.openxmlformats.org/officeDocument/2006/relationships/image" Target="../media/image4526.png"/><Relationship Id="rId12" Type="http://schemas.openxmlformats.org/officeDocument/2006/relationships/image" Target="../media/image4408.png"/><Relationship Id="rId108" Type="http://schemas.openxmlformats.org/officeDocument/2006/relationships/image" Target="../media/image4456.png"/><Relationship Id="rId54" Type="http://schemas.openxmlformats.org/officeDocument/2006/relationships/image" Target="../media/image4429.png"/><Relationship Id="rId96" Type="http://schemas.openxmlformats.org/officeDocument/2006/relationships/image" Target="../media/image4450.png"/><Relationship Id="rId161" Type="http://schemas.openxmlformats.org/officeDocument/2006/relationships/customXml" Target="../ink/ink4751.xml"/><Relationship Id="rId217" Type="http://schemas.openxmlformats.org/officeDocument/2006/relationships/customXml" Target="../ink/ink4779.xml"/><Relationship Id="rId259" Type="http://schemas.openxmlformats.org/officeDocument/2006/relationships/customXml" Target="../ink/ink4800.xml"/><Relationship Id="rId23" Type="http://schemas.openxmlformats.org/officeDocument/2006/relationships/customXml" Target="../ink/ink4682.xml"/><Relationship Id="rId119" Type="http://schemas.openxmlformats.org/officeDocument/2006/relationships/customXml" Target="../ink/ink4730.xml"/><Relationship Id="rId270" Type="http://schemas.openxmlformats.org/officeDocument/2006/relationships/image" Target="../media/image4537.png"/><Relationship Id="rId44" Type="http://schemas.openxmlformats.org/officeDocument/2006/relationships/image" Target="../media/image4424.png"/><Relationship Id="rId65" Type="http://schemas.openxmlformats.org/officeDocument/2006/relationships/customXml" Target="../ink/ink4703.xml"/><Relationship Id="rId86" Type="http://schemas.openxmlformats.org/officeDocument/2006/relationships/image" Target="../media/image4445.png"/><Relationship Id="rId130" Type="http://schemas.openxmlformats.org/officeDocument/2006/relationships/image" Target="../media/image4467.png"/><Relationship Id="rId151" Type="http://schemas.openxmlformats.org/officeDocument/2006/relationships/customXml" Target="../ink/ink4746.xml"/><Relationship Id="rId172" Type="http://schemas.openxmlformats.org/officeDocument/2006/relationships/image" Target="../media/image4488.png"/><Relationship Id="rId193" Type="http://schemas.openxmlformats.org/officeDocument/2006/relationships/customXml" Target="../ink/ink4767.xml"/><Relationship Id="rId207" Type="http://schemas.openxmlformats.org/officeDocument/2006/relationships/customXml" Target="../ink/ink4774.xml"/><Relationship Id="rId228" Type="http://schemas.openxmlformats.org/officeDocument/2006/relationships/image" Target="../media/image4516.png"/><Relationship Id="rId249" Type="http://schemas.openxmlformats.org/officeDocument/2006/relationships/customXml" Target="../ink/ink4795.xml"/><Relationship Id="rId13" Type="http://schemas.openxmlformats.org/officeDocument/2006/relationships/customXml" Target="../ink/ink4677.xml"/><Relationship Id="rId109" Type="http://schemas.openxmlformats.org/officeDocument/2006/relationships/customXml" Target="../ink/ink4725.xml"/><Relationship Id="rId260" Type="http://schemas.openxmlformats.org/officeDocument/2006/relationships/image" Target="../media/image4532.png"/><Relationship Id="rId281" Type="http://schemas.openxmlformats.org/officeDocument/2006/relationships/customXml" Target="../ink/ink4811.xml"/><Relationship Id="rId34" Type="http://schemas.openxmlformats.org/officeDocument/2006/relationships/image" Target="../media/image4419.png"/><Relationship Id="rId55" Type="http://schemas.openxmlformats.org/officeDocument/2006/relationships/customXml" Target="../ink/ink4698.xml"/><Relationship Id="rId76" Type="http://schemas.openxmlformats.org/officeDocument/2006/relationships/image" Target="../media/image4440.png"/><Relationship Id="rId97" Type="http://schemas.openxmlformats.org/officeDocument/2006/relationships/customXml" Target="../ink/ink4719.xml"/><Relationship Id="rId120" Type="http://schemas.openxmlformats.org/officeDocument/2006/relationships/image" Target="../media/image4462.png"/><Relationship Id="rId141" Type="http://schemas.openxmlformats.org/officeDocument/2006/relationships/customXml" Target="../ink/ink4741.xml"/><Relationship Id="rId7" Type="http://schemas.openxmlformats.org/officeDocument/2006/relationships/customXml" Target="../ink/ink4674.xml"/><Relationship Id="rId162" Type="http://schemas.openxmlformats.org/officeDocument/2006/relationships/image" Target="../media/image4483.png"/><Relationship Id="rId183" Type="http://schemas.openxmlformats.org/officeDocument/2006/relationships/customXml" Target="../ink/ink4762.xml"/><Relationship Id="rId218" Type="http://schemas.openxmlformats.org/officeDocument/2006/relationships/image" Target="../media/image4511.png"/><Relationship Id="rId239" Type="http://schemas.openxmlformats.org/officeDocument/2006/relationships/customXml" Target="../ink/ink4790.xml"/><Relationship Id="rId250" Type="http://schemas.openxmlformats.org/officeDocument/2006/relationships/image" Target="../media/image4527.png"/><Relationship Id="rId271" Type="http://schemas.openxmlformats.org/officeDocument/2006/relationships/customXml" Target="../ink/ink4806.xml"/><Relationship Id="rId292" Type="http://schemas.openxmlformats.org/officeDocument/2006/relationships/image" Target="../media/image4548.png"/><Relationship Id="rId306" Type="http://schemas.openxmlformats.org/officeDocument/2006/relationships/image" Target="../media/image4555.png"/><Relationship Id="rId24" Type="http://schemas.openxmlformats.org/officeDocument/2006/relationships/image" Target="../media/image4414.png"/><Relationship Id="rId45" Type="http://schemas.openxmlformats.org/officeDocument/2006/relationships/customXml" Target="../ink/ink4693.xml"/><Relationship Id="rId66" Type="http://schemas.openxmlformats.org/officeDocument/2006/relationships/image" Target="../media/image4435.png"/><Relationship Id="rId87" Type="http://schemas.openxmlformats.org/officeDocument/2006/relationships/customXml" Target="../ink/ink4714.xml"/><Relationship Id="rId110" Type="http://schemas.openxmlformats.org/officeDocument/2006/relationships/image" Target="../media/image4457.png"/><Relationship Id="rId131" Type="http://schemas.openxmlformats.org/officeDocument/2006/relationships/customXml" Target="../ink/ink4736.xml"/><Relationship Id="rId152" Type="http://schemas.openxmlformats.org/officeDocument/2006/relationships/image" Target="../media/image4478.png"/><Relationship Id="rId173" Type="http://schemas.openxmlformats.org/officeDocument/2006/relationships/customXml" Target="../ink/ink4757.xml"/><Relationship Id="rId194" Type="http://schemas.openxmlformats.org/officeDocument/2006/relationships/image" Target="../media/image4499.png"/><Relationship Id="rId208" Type="http://schemas.openxmlformats.org/officeDocument/2006/relationships/image" Target="../media/image4506.png"/><Relationship Id="rId229" Type="http://schemas.openxmlformats.org/officeDocument/2006/relationships/customXml" Target="../ink/ink4785.xml"/><Relationship Id="rId240" Type="http://schemas.openxmlformats.org/officeDocument/2006/relationships/image" Target="../media/image4522.png"/><Relationship Id="rId261" Type="http://schemas.openxmlformats.org/officeDocument/2006/relationships/customXml" Target="../ink/ink4801.xml"/><Relationship Id="rId14" Type="http://schemas.openxmlformats.org/officeDocument/2006/relationships/image" Target="../media/image4409.png"/><Relationship Id="rId35" Type="http://schemas.openxmlformats.org/officeDocument/2006/relationships/customXml" Target="../ink/ink4688.xml"/><Relationship Id="rId56" Type="http://schemas.openxmlformats.org/officeDocument/2006/relationships/image" Target="../media/image4430.png"/><Relationship Id="rId77" Type="http://schemas.openxmlformats.org/officeDocument/2006/relationships/customXml" Target="../ink/ink4709.xml"/><Relationship Id="rId100" Type="http://schemas.openxmlformats.org/officeDocument/2006/relationships/image" Target="../media/image4452.png"/><Relationship Id="rId282" Type="http://schemas.openxmlformats.org/officeDocument/2006/relationships/image" Target="../media/image4543.png"/><Relationship Id="rId8" Type="http://schemas.openxmlformats.org/officeDocument/2006/relationships/image" Target="../media/image4406.png"/><Relationship Id="rId98" Type="http://schemas.openxmlformats.org/officeDocument/2006/relationships/image" Target="../media/image4451.png"/><Relationship Id="rId121" Type="http://schemas.openxmlformats.org/officeDocument/2006/relationships/customXml" Target="../ink/ink4731.xml"/><Relationship Id="rId142" Type="http://schemas.openxmlformats.org/officeDocument/2006/relationships/image" Target="../media/image4473.png"/><Relationship Id="rId163" Type="http://schemas.openxmlformats.org/officeDocument/2006/relationships/customXml" Target="../ink/ink4752.xml"/><Relationship Id="rId184" Type="http://schemas.openxmlformats.org/officeDocument/2006/relationships/image" Target="../media/image4494.png"/><Relationship Id="rId219" Type="http://schemas.openxmlformats.org/officeDocument/2006/relationships/customXml" Target="../ink/ink4780.xml"/><Relationship Id="rId230" Type="http://schemas.openxmlformats.org/officeDocument/2006/relationships/image" Target="../media/image4517.png"/><Relationship Id="rId251" Type="http://schemas.openxmlformats.org/officeDocument/2006/relationships/customXml" Target="../ink/ink4796.xml"/><Relationship Id="rId25" Type="http://schemas.openxmlformats.org/officeDocument/2006/relationships/customXml" Target="../ink/ink4683.xml"/><Relationship Id="rId46" Type="http://schemas.openxmlformats.org/officeDocument/2006/relationships/image" Target="../media/image4425.png"/><Relationship Id="rId67" Type="http://schemas.openxmlformats.org/officeDocument/2006/relationships/customXml" Target="../ink/ink4704.xml"/><Relationship Id="rId272" Type="http://schemas.openxmlformats.org/officeDocument/2006/relationships/image" Target="../media/image4538.png"/><Relationship Id="rId293" Type="http://schemas.openxmlformats.org/officeDocument/2006/relationships/customXml" Target="../ink/ink4817.xml"/><Relationship Id="rId307" Type="http://schemas.openxmlformats.org/officeDocument/2006/relationships/customXml" Target="../ink/ink4824.xml"/><Relationship Id="rId88" Type="http://schemas.openxmlformats.org/officeDocument/2006/relationships/image" Target="../media/image4446.png"/><Relationship Id="rId111" Type="http://schemas.openxmlformats.org/officeDocument/2006/relationships/customXml" Target="../ink/ink4726.xml"/><Relationship Id="rId132" Type="http://schemas.openxmlformats.org/officeDocument/2006/relationships/image" Target="../media/image4468.png"/><Relationship Id="rId153" Type="http://schemas.openxmlformats.org/officeDocument/2006/relationships/customXml" Target="../ink/ink4747.xml"/><Relationship Id="rId174" Type="http://schemas.openxmlformats.org/officeDocument/2006/relationships/image" Target="../media/image4489.png"/><Relationship Id="rId195" Type="http://schemas.openxmlformats.org/officeDocument/2006/relationships/customXml" Target="../ink/ink4768.xml"/><Relationship Id="rId209" Type="http://schemas.openxmlformats.org/officeDocument/2006/relationships/customXml" Target="../ink/ink4775.xml"/><Relationship Id="rId220" Type="http://schemas.openxmlformats.org/officeDocument/2006/relationships/image" Target="../media/image4512.png"/><Relationship Id="rId241" Type="http://schemas.openxmlformats.org/officeDocument/2006/relationships/customXml" Target="../ink/ink4791.xml"/><Relationship Id="rId15" Type="http://schemas.openxmlformats.org/officeDocument/2006/relationships/customXml" Target="../ink/ink4678.xml"/><Relationship Id="rId36" Type="http://schemas.openxmlformats.org/officeDocument/2006/relationships/image" Target="../media/image4420.png"/><Relationship Id="rId57" Type="http://schemas.openxmlformats.org/officeDocument/2006/relationships/customXml" Target="../ink/ink4699.xml"/><Relationship Id="rId262" Type="http://schemas.openxmlformats.org/officeDocument/2006/relationships/image" Target="../media/image4533.png"/><Relationship Id="rId283" Type="http://schemas.openxmlformats.org/officeDocument/2006/relationships/customXml" Target="../ink/ink4812.xml"/><Relationship Id="rId78" Type="http://schemas.openxmlformats.org/officeDocument/2006/relationships/image" Target="../media/image4441.png"/><Relationship Id="rId99" Type="http://schemas.openxmlformats.org/officeDocument/2006/relationships/customXml" Target="../ink/ink4720.xml"/><Relationship Id="rId101" Type="http://schemas.openxmlformats.org/officeDocument/2006/relationships/customXml" Target="../ink/ink4721.xml"/><Relationship Id="rId122" Type="http://schemas.openxmlformats.org/officeDocument/2006/relationships/image" Target="../media/image4463.png"/><Relationship Id="rId143" Type="http://schemas.openxmlformats.org/officeDocument/2006/relationships/customXml" Target="../ink/ink4742.xml"/><Relationship Id="rId164" Type="http://schemas.openxmlformats.org/officeDocument/2006/relationships/image" Target="../media/image4484.png"/><Relationship Id="rId185" Type="http://schemas.openxmlformats.org/officeDocument/2006/relationships/customXml" Target="../ink/ink4763.xml"/><Relationship Id="rId9" Type="http://schemas.openxmlformats.org/officeDocument/2006/relationships/customXml" Target="../ink/ink4675.xml"/><Relationship Id="rId210" Type="http://schemas.openxmlformats.org/officeDocument/2006/relationships/image" Target="../media/image4507.png"/><Relationship Id="rId26" Type="http://schemas.openxmlformats.org/officeDocument/2006/relationships/image" Target="../media/image4415.png"/><Relationship Id="rId231" Type="http://schemas.openxmlformats.org/officeDocument/2006/relationships/customXml" Target="../ink/ink4786.xml"/><Relationship Id="rId252" Type="http://schemas.openxmlformats.org/officeDocument/2006/relationships/image" Target="../media/image4528.png"/><Relationship Id="rId273" Type="http://schemas.openxmlformats.org/officeDocument/2006/relationships/customXml" Target="../ink/ink4807.xml"/><Relationship Id="rId294" Type="http://schemas.openxmlformats.org/officeDocument/2006/relationships/image" Target="../media/image4549.png"/><Relationship Id="rId308" Type="http://schemas.openxmlformats.org/officeDocument/2006/relationships/image" Target="../media/image4556.png"/><Relationship Id="rId47" Type="http://schemas.openxmlformats.org/officeDocument/2006/relationships/customXml" Target="../ink/ink4694.xml"/><Relationship Id="rId68" Type="http://schemas.openxmlformats.org/officeDocument/2006/relationships/image" Target="../media/image4436.png"/><Relationship Id="rId89" Type="http://schemas.openxmlformats.org/officeDocument/2006/relationships/customXml" Target="../ink/ink4715.xml"/><Relationship Id="rId112" Type="http://schemas.openxmlformats.org/officeDocument/2006/relationships/image" Target="../media/image4458.png"/><Relationship Id="rId133" Type="http://schemas.openxmlformats.org/officeDocument/2006/relationships/customXml" Target="../ink/ink4737.xml"/><Relationship Id="rId154" Type="http://schemas.openxmlformats.org/officeDocument/2006/relationships/image" Target="../media/image4479.png"/><Relationship Id="rId175" Type="http://schemas.openxmlformats.org/officeDocument/2006/relationships/customXml" Target="../ink/ink4758.xml"/><Relationship Id="rId196" Type="http://schemas.openxmlformats.org/officeDocument/2006/relationships/image" Target="../media/image4500.png"/><Relationship Id="rId200" Type="http://schemas.openxmlformats.org/officeDocument/2006/relationships/image" Target="../media/image4502.png"/><Relationship Id="rId16" Type="http://schemas.openxmlformats.org/officeDocument/2006/relationships/image" Target="../media/image4410.png"/><Relationship Id="rId221" Type="http://schemas.openxmlformats.org/officeDocument/2006/relationships/customXml" Target="../ink/ink4781.xml"/><Relationship Id="rId242" Type="http://schemas.openxmlformats.org/officeDocument/2006/relationships/image" Target="../media/image4523.png"/><Relationship Id="rId263" Type="http://schemas.openxmlformats.org/officeDocument/2006/relationships/customXml" Target="../ink/ink4802.xml"/><Relationship Id="rId284" Type="http://schemas.openxmlformats.org/officeDocument/2006/relationships/image" Target="../media/image4544.png"/><Relationship Id="rId37" Type="http://schemas.openxmlformats.org/officeDocument/2006/relationships/customXml" Target="../ink/ink4689.xml"/><Relationship Id="rId58" Type="http://schemas.openxmlformats.org/officeDocument/2006/relationships/image" Target="../media/image4431.png"/><Relationship Id="rId79" Type="http://schemas.openxmlformats.org/officeDocument/2006/relationships/customXml" Target="../ink/ink4710.xml"/><Relationship Id="rId102" Type="http://schemas.openxmlformats.org/officeDocument/2006/relationships/image" Target="../media/image4453.png"/><Relationship Id="rId123" Type="http://schemas.openxmlformats.org/officeDocument/2006/relationships/customXml" Target="../ink/ink4732.xml"/><Relationship Id="rId144" Type="http://schemas.openxmlformats.org/officeDocument/2006/relationships/image" Target="../media/image4474.png"/><Relationship Id="rId90" Type="http://schemas.openxmlformats.org/officeDocument/2006/relationships/image" Target="../media/image4447.png"/><Relationship Id="rId165" Type="http://schemas.openxmlformats.org/officeDocument/2006/relationships/customXml" Target="../ink/ink4753.xml"/><Relationship Id="rId186" Type="http://schemas.openxmlformats.org/officeDocument/2006/relationships/image" Target="../media/image4495.png"/><Relationship Id="rId211" Type="http://schemas.openxmlformats.org/officeDocument/2006/relationships/customXml" Target="../ink/ink4776.xml"/><Relationship Id="rId232" Type="http://schemas.openxmlformats.org/officeDocument/2006/relationships/image" Target="../media/image4518.png"/><Relationship Id="rId253" Type="http://schemas.openxmlformats.org/officeDocument/2006/relationships/customXml" Target="../ink/ink4797.xml"/><Relationship Id="rId274" Type="http://schemas.openxmlformats.org/officeDocument/2006/relationships/image" Target="../media/image4539.png"/><Relationship Id="rId295" Type="http://schemas.openxmlformats.org/officeDocument/2006/relationships/customXml" Target="../ink/ink4818.xml"/><Relationship Id="rId309" Type="http://schemas.openxmlformats.org/officeDocument/2006/relationships/customXml" Target="../ink/ink4825.xml"/><Relationship Id="rId27" Type="http://schemas.openxmlformats.org/officeDocument/2006/relationships/customXml" Target="../ink/ink4684.xml"/><Relationship Id="rId48" Type="http://schemas.openxmlformats.org/officeDocument/2006/relationships/image" Target="../media/image4426.png"/><Relationship Id="rId69" Type="http://schemas.openxmlformats.org/officeDocument/2006/relationships/customXml" Target="../ink/ink4705.xml"/><Relationship Id="rId113" Type="http://schemas.openxmlformats.org/officeDocument/2006/relationships/customXml" Target="../ink/ink4727.xml"/><Relationship Id="rId134" Type="http://schemas.openxmlformats.org/officeDocument/2006/relationships/image" Target="../media/image4469.png"/><Relationship Id="rId80" Type="http://schemas.openxmlformats.org/officeDocument/2006/relationships/image" Target="../media/image4442.png"/><Relationship Id="rId155" Type="http://schemas.openxmlformats.org/officeDocument/2006/relationships/customXml" Target="../ink/ink4748.xml"/><Relationship Id="rId176" Type="http://schemas.openxmlformats.org/officeDocument/2006/relationships/image" Target="../media/image4490.png"/><Relationship Id="rId197" Type="http://schemas.openxmlformats.org/officeDocument/2006/relationships/customXml" Target="../ink/ink4769.xml"/><Relationship Id="rId201" Type="http://schemas.openxmlformats.org/officeDocument/2006/relationships/customXml" Target="../ink/ink4771.xml"/><Relationship Id="rId222" Type="http://schemas.openxmlformats.org/officeDocument/2006/relationships/image" Target="../media/image4513.png"/><Relationship Id="rId243" Type="http://schemas.openxmlformats.org/officeDocument/2006/relationships/customXml" Target="../ink/ink4792.xml"/><Relationship Id="rId264" Type="http://schemas.openxmlformats.org/officeDocument/2006/relationships/image" Target="../media/image4534.png"/><Relationship Id="rId285" Type="http://schemas.openxmlformats.org/officeDocument/2006/relationships/customXml" Target="../ink/ink4813.xml"/><Relationship Id="rId17" Type="http://schemas.openxmlformats.org/officeDocument/2006/relationships/customXml" Target="../ink/ink4679.xml"/><Relationship Id="rId38" Type="http://schemas.openxmlformats.org/officeDocument/2006/relationships/image" Target="../media/image4421.png"/><Relationship Id="rId59" Type="http://schemas.openxmlformats.org/officeDocument/2006/relationships/customXml" Target="../ink/ink4700.xml"/><Relationship Id="rId103" Type="http://schemas.openxmlformats.org/officeDocument/2006/relationships/customXml" Target="../ink/ink4722.xml"/><Relationship Id="rId124" Type="http://schemas.openxmlformats.org/officeDocument/2006/relationships/image" Target="../media/image4464.png"/><Relationship Id="rId310" Type="http://schemas.openxmlformats.org/officeDocument/2006/relationships/image" Target="../media/image4557.png"/><Relationship Id="rId70" Type="http://schemas.openxmlformats.org/officeDocument/2006/relationships/image" Target="../media/image4437.png"/><Relationship Id="rId91" Type="http://schemas.openxmlformats.org/officeDocument/2006/relationships/customXml" Target="../ink/ink4716.xml"/><Relationship Id="rId145" Type="http://schemas.openxmlformats.org/officeDocument/2006/relationships/customXml" Target="../ink/ink4743.xml"/><Relationship Id="rId166" Type="http://schemas.openxmlformats.org/officeDocument/2006/relationships/image" Target="../media/image4485.png"/><Relationship Id="rId187" Type="http://schemas.openxmlformats.org/officeDocument/2006/relationships/customXml" Target="../ink/ink4764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4508.png"/><Relationship Id="rId233" Type="http://schemas.openxmlformats.org/officeDocument/2006/relationships/customXml" Target="../ink/ink4787.xml"/><Relationship Id="rId254" Type="http://schemas.openxmlformats.org/officeDocument/2006/relationships/image" Target="../media/image4529.png"/><Relationship Id="rId28" Type="http://schemas.openxmlformats.org/officeDocument/2006/relationships/image" Target="../media/image4416.png"/><Relationship Id="rId49" Type="http://schemas.openxmlformats.org/officeDocument/2006/relationships/customXml" Target="../ink/ink4695.xml"/><Relationship Id="rId114" Type="http://schemas.openxmlformats.org/officeDocument/2006/relationships/image" Target="../media/image4459.png"/><Relationship Id="rId275" Type="http://schemas.openxmlformats.org/officeDocument/2006/relationships/customXml" Target="../ink/ink4808.xml"/><Relationship Id="rId296" Type="http://schemas.openxmlformats.org/officeDocument/2006/relationships/image" Target="../media/image4550.png"/><Relationship Id="rId300" Type="http://schemas.openxmlformats.org/officeDocument/2006/relationships/image" Target="../media/image4552.png"/><Relationship Id="rId60" Type="http://schemas.openxmlformats.org/officeDocument/2006/relationships/image" Target="../media/image4432.png"/><Relationship Id="rId81" Type="http://schemas.openxmlformats.org/officeDocument/2006/relationships/customXml" Target="../ink/ink4711.xml"/><Relationship Id="rId135" Type="http://schemas.openxmlformats.org/officeDocument/2006/relationships/customXml" Target="../ink/ink4738.xml"/><Relationship Id="rId156" Type="http://schemas.openxmlformats.org/officeDocument/2006/relationships/image" Target="../media/image4480.png"/><Relationship Id="rId177" Type="http://schemas.openxmlformats.org/officeDocument/2006/relationships/customXml" Target="../ink/ink4759.xml"/><Relationship Id="rId198" Type="http://schemas.openxmlformats.org/officeDocument/2006/relationships/image" Target="../media/image4501.png"/><Relationship Id="rId202" Type="http://schemas.openxmlformats.org/officeDocument/2006/relationships/image" Target="../media/image4503.png"/><Relationship Id="rId223" Type="http://schemas.openxmlformats.org/officeDocument/2006/relationships/customXml" Target="../ink/ink4782.xml"/><Relationship Id="rId244" Type="http://schemas.openxmlformats.org/officeDocument/2006/relationships/image" Target="../media/image4524.png"/><Relationship Id="rId18" Type="http://schemas.openxmlformats.org/officeDocument/2006/relationships/image" Target="../media/image4411.png"/><Relationship Id="rId39" Type="http://schemas.openxmlformats.org/officeDocument/2006/relationships/customXml" Target="../ink/ink4690.xml"/><Relationship Id="rId265" Type="http://schemas.openxmlformats.org/officeDocument/2006/relationships/customXml" Target="../ink/ink4803.xml"/><Relationship Id="rId286" Type="http://schemas.openxmlformats.org/officeDocument/2006/relationships/image" Target="../media/image4545.png"/><Relationship Id="rId50" Type="http://schemas.openxmlformats.org/officeDocument/2006/relationships/image" Target="../media/image4427.png"/><Relationship Id="rId104" Type="http://schemas.openxmlformats.org/officeDocument/2006/relationships/image" Target="../media/image4454.png"/><Relationship Id="rId125" Type="http://schemas.openxmlformats.org/officeDocument/2006/relationships/customXml" Target="../ink/ink4733.xml"/><Relationship Id="rId146" Type="http://schemas.openxmlformats.org/officeDocument/2006/relationships/image" Target="../media/image4475.png"/><Relationship Id="rId167" Type="http://schemas.openxmlformats.org/officeDocument/2006/relationships/customXml" Target="../ink/ink4754.xml"/><Relationship Id="rId188" Type="http://schemas.openxmlformats.org/officeDocument/2006/relationships/image" Target="../media/image4496.png"/><Relationship Id="rId311" Type="http://schemas.openxmlformats.org/officeDocument/2006/relationships/customXml" Target="../ink/ink4826.xml"/><Relationship Id="rId71" Type="http://schemas.openxmlformats.org/officeDocument/2006/relationships/customXml" Target="../ink/ink4706.xml"/><Relationship Id="rId92" Type="http://schemas.openxmlformats.org/officeDocument/2006/relationships/image" Target="../media/image4448.png"/><Relationship Id="rId213" Type="http://schemas.openxmlformats.org/officeDocument/2006/relationships/customXml" Target="../ink/ink4777.xml"/><Relationship Id="rId234" Type="http://schemas.openxmlformats.org/officeDocument/2006/relationships/image" Target="../media/image4519.png"/><Relationship Id="rId2" Type="http://schemas.openxmlformats.org/officeDocument/2006/relationships/image" Target="../media/image4403.png"/><Relationship Id="rId29" Type="http://schemas.openxmlformats.org/officeDocument/2006/relationships/customXml" Target="../ink/ink4685.xml"/><Relationship Id="rId255" Type="http://schemas.openxmlformats.org/officeDocument/2006/relationships/customXml" Target="../ink/ink4798.xml"/><Relationship Id="rId276" Type="http://schemas.openxmlformats.org/officeDocument/2006/relationships/image" Target="../media/image4540.png"/><Relationship Id="rId297" Type="http://schemas.openxmlformats.org/officeDocument/2006/relationships/customXml" Target="../ink/ink4819.xml"/><Relationship Id="rId40" Type="http://schemas.openxmlformats.org/officeDocument/2006/relationships/image" Target="../media/image4422.png"/><Relationship Id="rId115" Type="http://schemas.openxmlformats.org/officeDocument/2006/relationships/customXml" Target="../ink/ink4728.xml"/><Relationship Id="rId136" Type="http://schemas.openxmlformats.org/officeDocument/2006/relationships/image" Target="../media/image4470.png"/><Relationship Id="rId157" Type="http://schemas.openxmlformats.org/officeDocument/2006/relationships/customXml" Target="../ink/ink4749.xml"/><Relationship Id="rId178" Type="http://schemas.openxmlformats.org/officeDocument/2006/relationships/image" Target="../media/image4491.png"/><Relationship Id="rId301" Type="http://schemas.openxmlformats.org/officeDocument/2006/relationships/customXml" Target="../ink/ink4821.xml"/><Relationship Id="rId61" Type="http://schemas.openxmlformats.org/officeDocument/2006/relationships/customXml" Target="../ink/ink4701.xml"/><Relationship Id="rId82" Type="http://schemas.openxmlformats.org/officeDocument/2006/relationships/image" Target="../media/image4443.png"/><Relationship Id="rId199" Type="http://schemas.openxmlformats.org/officeDocument/2006/relationships/customXml" Target="../ink/ink4770.xml"/><Relationship Id="rId203" Type="http://schemas.openxmlformats.org/officeDocument/2006/relationships/customXml" Target="../ink/ink4772.xml"/><Relationship Id="rId19" Type="http://schemas.openxmlformats.org/officeDocument/2006/relationships/customXml" Target="../ink/ink4680.xml"/><Relationship Id="rId224" Type="http://schemas.openxmlformats.org/officeDocument/2006/relationships/image" Target="../media/image4514.png"/><Relationship Id="rId245" Type="http://schemas.openxmlformats.org/officeDocument/2006/relationships/customXml" Target="../ink/ink4793.xml"/><Relationship Id="rId266" Type="http://schemas.openxmlformats.org/officeDocument/2006/relationships/image" Target="../media/image4535.png"/><Relationship Id="rId287" Type="http://schemas.openxmlformats.org/officeDocument/2006/relationships/customXml" Target="../ink/ink4814.xml"/><Relationship Id="rId30" Type="http://schemas.openxmlformats.org/officeDocument/2006/relationships/image" Target="../media/image4417.png"/><Relationship Id="rId105" Type="http://schemas.openxmlformats.org/officeDocument/2006/relationships/customXml" Target="../ink/ink4723.xml"/><Relationship Id="rId126" Type="http://schemas.openxmlformats.org/officeDocument/2006/relationships/image" Target="../media/image4465.png"/><Relationship Id="rId147" Type="http://schemas.openxmlformats.org/officeDocument/2006/relationships/customXml" Target="../ink/ink4744.xml"/><Relationship Id="rId168" Type="http://schemas.openxmlformats.org/officeDocument/2006/relationships/image" Target="../media/image4486.png"/><Relationship Id="rId312" Type="http://schemas.openxmlformats.org/officeDocument/2006/relationships/image" Target="../media/image4558.png"/><Relationship Id="rId51" Type="http://schemas.openxmlformats.org/officeDocument/2006/relationships/customXml" Target="../ink/ink4696.xml"/><Relationship Id="rId72" Type="http://schemas.openxmlformats.org/officeDocument/2006/relationships/image" Target="../media/image4438.png"/><Relationship Id="rId93" Type="http://schemas.openxmlformats.org/officeDocument/2006/relationships/customXml" Target="../ink/ink4717.xml"/><Relationship Id="rId189" Type="http://schemas.openxmlformats.org/officeDocument/2006/relationships/customXml" Target="../ink/ink4765.xml"/><Relationship Id="rId3" Type="http://schemas.openxmlformats.org/officeDocument/2006/relationships/customXml" Target="../ink/ink4672.xml"/><Relationship Id="rId214" Type="http://schemas.openxmlformats.org/officeDocument/2006/relationships/image" Target="../media/image4509.png"/><Relationship Id="rId235" Type="http://schemas.openxmlformats.org/officeDocument/2006/relationships/customXml" Target="../ink/ink4788.xml"/><Relationship Id="rId256" Type="http://schemas.openxmlformats.org/officeDocument/2006/relationships/image" Target="../media/image4530.png"/><Relationship Id="rId277" Type="http://schemas.openxmlformats.org/officeDocument/2006/relationships/customXml" Target="../ink/ink4809.xml"/><Relationship Id="rId298" Type="http://schemas.openxmlformats.org/officeDocument/2006/relationships/image" Target="../media/image4551.png"/><Relationship Id="rId116" Type="http://schemas.openxmlformats.org/officeDocument/2006/relationships/image" Target="../media/image4460.png"/><Relationship Id="rId137" Type="http://schemas.openxmlformats.org/officeDocument/2006/relationships/customXml" Target="../ink/ink4739.xml"/><Relationship Id="rId158" Type="http://schemas.openxmlformats.org/officeDocument/2006/relationships/image" Target="../media/image4481.png"/><Relationship Id="rId302" Type="http://schemas.openxmlformats.org/officeDocument/2006/relationships/image" Target="../media/image4553.png"/><Relationship Id="rId20" Type="http://schemas.openxmlformats.org/officeDocument/2006/relationships/image" Target="../media/image4412.png"/><Relationship Id="rId41" Type="http://schemas.openxmlformats.org/officeDocument/2006/relationships/customXml" Target="../ink/ink4691.xml"/><Relationship Id="rId62" Type="http://schemas.openxmlformats.org/officeDocument/2006/relationships/image" Target="../media/image4433.png"/><Relationship Id="rId83" Type="http://schemas.openxmlformats.org/officeDocument/2006/relationships/customXml" Target="../ink/ink4712.xml"/><Relationship Id="rId179" Type="http://schemas.openxmlformats.org/officeDocument/2006/relationships/customXml" Target="../ink/ink4760.xml"/><Relationship Id="rId190" Type="http://schemas.openxmlformats.org/officeDocument/2006/relationships/image" Target="../media/image4497.png"/><Relationship Id="rId204" Type="http://schemas.openxmlformats.org/officeDocument/2006/relationships/image" Target="../media/image4504.png"/><Relationship Id="rId225" Type="http://schemas.openxmlformats.org/officeDocument/2006/relationships/customXml" Target="../ink/ink4783.xml"/><Relationship Id="rId246" Type="http://schemas.openxmlformats.org/officeDocument/2006/relationships/image" Target="../media/image4525.png"/><Relationship Id="rId267" Type="http://schemas.openxmlformats.org/officeDocument/2006/relationships/customXml" Target="../ink/ink4804.xml"/><Relationship Id="rId288" Type="http://schemas.openxmlformats.org/officeDocument/2006/relationships/image" Target="../media/image4546.png"/><Relationship Id="rId106" Type="http://schemas.openxmlformats.org/officeDocument/2006/relationships/image" Target="../media/image4455.png"/><Relationship Id="rId127" Type="http://schemas.openxmlformats.org/officeDocument/2006/relationships/customXml" Target="../ink/ink4734.xml"/><Relationship Id="rId10" Type="http://schemas.openxmlformats.org/officeDocument/2006/relationships/image" Target="../media/image4407.png"/><Relationship Id="rId31" Type="http://schemas.openxmlformats.org/officeDocument/2006/relationships/customXml" Target="../ink/ink4686.xml"/><Relationship Id="rId52" Type="http://schemas.openxmlformats.org/officeDocument/2006/relationships/image" Target="../media/image4428.png"/><Relationship Id="rId73" Type="http://schemas.openxmlformats.org/officeDocument/2006/relationships/customXml" Target="../ink/ink4707.xml"/><Relationship Id="rId94" Type="http://schemas.openxmlformats.org/officeDocument/2006/relationships/image" Target="../media/image4449.png"/><Relationship Id="rId148" Type="http://schemas.openxmlformats.org/officeDocument/2006/relationships/image" Target="../media/image4476.png"/><Relationship Id="rId169" Type="http://schemas.openxmlformats.org/officeDocument/2006/relationships/customXml" Target="../ink/ink4755.xml"/><Relationship Id="rId4" Type="http://schemas.openxmlformats.org/officeDocument/2006/relationships/image" Target="../media/image4404.png"/><Relationship Id="rId180" Type="http://schemas.openxmlformats.org/officeDocument/2006/relationships/image" Target="../media/image4492.png"/><Relationship Id="rId215" Type="http://schemas.openxmlformats.org/officeDocument/2006/relationships/customXml" Target="../ink/ink4778.xml"/><Relationship Id="rId236" Type="http://schemas.openxmlformats.org/officeDocument/2006/relationships/image" Target="../media/image4520.png"/><Relationship Id="rId257" Type="http://schemas.openxmlformats.org/officeDocument/2006/relationships/customXml" Target="../ink/ink4799.xml"/><Relationship Id="rId278" Type="http://schemas.openxmlformats.org/officeDocument/2006/relationships/image" Target="../media/image4541.png"/><Relationship Id="rId303" Type="http://schemas.openxmlformats.org/officeDocument/2006/relationships/customXml" Target="../ink/ink4822.xml"/><Relationship Id="rId42" Type="http://schemas.openxmlformats.org/officeDocument/2006/relationships/image" Target="../media/image4423.png"/><Relationship Id="rId84" Type="http://schemas.openxmlformats.org/officeDocument/2006/relationships/image" Target="../media/image4444.png"/><Relationship Id="rId138" Type="http://schemas.openxmlformats.org/officeDocument/2006/relationships/image" Target="../media/image4471.png"/><Relationship Id="rId191" Type="http://schemas.openxmlformats.org/officeDocument/2006/relationships/customXml" Target="../ink/ink4766.xml"/><Relationship Id="rId205" Type="http://schemas.openxmlformats.org/officeDocument/2006/relationships/customXml" Target="../ink/ink4773.xml"/><Relationship Id="rId247" Type="http://schemas.openxmlformats.org/officeDocument/2006/relationships/customXml" Target="../ink/ink4794.xml"/><Relationship Id="rId107" Type="http://schemas.openxmlformats.org/officeDocument/2006/relationships/customXml" Target="../ink/ink4724.xml"/><Relationship Id="rId289" Type="http://schemas.openxmlformats.org/officeDocument/2006/relationships/customXml" Target="../ink/ink4815.xml"/><Relationship Id="rId11" Type="http://schemas.openxmlformats.org/officeDocument/2006/relationships/customXml" Target="../ink/ink4676.xml"/><Relationship Id="rId53" Type="http://schemas.openxmlformats.org/officeDocument/2006/relationships/customXml" Target="../ink/ink4697.xml"/><Relationship Id="rId149" Type="http://schemas.openxmlformats.org/officeDocument/2006/relationships/customXml" Target="../ink/ink4745.xml"/><Relationship Id="rId95" Type="http://schemas.openxmlformats.org/officeDocument/2006/relationships/customXml" Target="../ink/ink4718.xml"/><Relationship Id="rId160" Type="http://schemas.openxmlformats.org/officeDocument/2006/relationships/image" Target="../media/image4482.png"/><Relationship Id="rId216" Type="http://schemas.openxmlformats.org/officeDocument/2006/relationships/image" Target="../media/image4510.png"/><Relationship Id="rId258" Type="http://schemas.openxmlformats.org/officeDocument/2006/relationships/image" Target="../media/image4531.png"/><Relationship Id="rId22" Type="http://schemas.openxmlformats.org/officeDocument/2006/relationships/image" Target="../media/image4413.png"/><Relationship Id="rId64" Type="http://schemas.openxmlformats.org/officeDocument/2006/relationships/image" Target="../media/image4434.png"/><Relationship Id="rId118" Type="http://schemas.openxmlformats.org/officeDocument/2006/relationships/image" Target="../media/image4461.png"/><Relationship Id="rId171" Type="http://schemas.openxmlformats.org/officeDocument/2006/relationships/customXml" Target="../ink/ink4756.xml"/><Relationship Id="rId227" Type="http://schemas.openxmlformats.org/officeDocument/2006/relationships/customXml" Target="../ink/ink4784.xml"/><Relationship Id="rId269" Type="http://schemas.openxmlformats.org/officeDocument/2006/relationships/customXml" Target="../ink/ink4805.xml"/><Relationship Id="rId33" Type="http://schemas.openxmlformats.org/officeDocument/2006/relationships/customXml" Target="../ink/ink4687.xml"/><Relationship Id="rId129" Type="http://schemas.openxmlformats.org/officeDocument/2006/relationships/customXml" Target="../ink/ink4735.xml"/><Relationship Id="rId280" Type="http://schemas.openxmlformats.org/officeDocument/2006/relationships/image" Target="../media/image4542.png"/><Relationship Id="rId75" Type="http://schemas.openxmlformats.org/officeDocument/2006/relationships/customXml" Target="../ink/ink4708.xml"/><Relationship Id="rId140" Type="http://schemas.openxmlformats.org/officeDocument/2006/relationships/image" Target="../media/image4472.png"/><Relationship Id="rId182" Type="http://schemas.openxmlformats.org/officeDocument/2006/relationships/image" Target="../media/image4493.png"/><Relationship Id="rId6" Type="http://schemas.openxmlformats.org/officeDocument/2006/relationships/image" Target="../media/image4405.png"/><Relationship Id="rId238" Type="http://schemas.openxmlformats.org/officeDocument/2006/relationships/image" Target="../media/image4521.png"/><Relationship Id="rId291" Type="http://schemas.openxmlformats.org/officeDocument/2006/relationships/customXml" Target="../ink/ink4816.xml"/><Relationship Id="rId305" Type="http://schemas.openxmlformats.org/officeDocument/2006/relationships/customXml" Target="../ink/ink4823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16.png"/><Relationship Id="rId21" Type="http://schemas.openxmlformats.org/officeDocument/2006/relationships/image" Target="../media/image4568.png"/><Relationship Id="rId42" Type="http://schemas.openxmlformats.org/officeDocument/2006/relationships/customXml" Target="../ink/ink4847.xml"/><Relationship Id="rId63" Type="http://schemas.openxmlformats.org/officeDocument/2006/relationships/image" Target="../media/image4589.png"/><Relationship Id="rId84" Type="http://schemas.openxmlformats.org/officeDocument/2006/relationships/customXml" Target="../ink/ink4868.xml"/><Relationship Id="rId138" Type="http://schemas.openxmlformats.org/officeDocument/2006/relationships/customXml" Target="../ink/ink4895.xml"/><Relationship Id="rId159" Type="http://schemas.openxmlformats.org/officeDocument/2006/relationships/image" Target="../media/image4637.png"/><Relationship Id="rId170" Type="http://schemas.openxmlformats.org/officeDocument/2006/relationships/customXml" Target="../ink/ink4911.xml"/><Relationship Id="rId191" Type="http://schemas.openxmlformats.org/officeDocument/2006/relationships/image" Target="../media/image4653.png"/><Relationship Id="rId205" Type="http://schemas.openxmlformats.org/officeDocument/2006/relationships/image" Target="../media/image4660.png"/><Relationship Id="rId226" Type="http://schemas.openxmlformats.org/officeDocument/2006/relationships/customXml" Target="../ink/ink4939.xml"/><Relationship Id="rId247" Type="http://schemas.openxmlformats.org/officeDocument/2006/relationships/image" Target="../media/image4681.png"/><Relationship Id="rId107" Type="http://schemas.openxmlformats.org/officeDocument/2006/relationships/image" Target="../media/image4611.png"/><Relationship Id="rId11" Type="http://schemas.openxmlformats.org/officeDocument/2006/relationships/image" Target="../media/image4563.png"/><Relationship Id="rId32" Type="http://schemas.openxmlformats.org/officeDocument/2006/relationships/customXml" Target="../ink/ink4842.xml"/><Relationship Id="rId53" Type="http://schemas.openxmlformats.org/officeDocument/2006/relationships/image" Target="../media/image4584.png"/><Relationship Id="rId74" Type="http://schemas.openxmlformats.org/officeDocument/2006/relationships/customXml" Target="../ink/ink4863.xml"/><Relationship Id="rId128" Type="http://schemas.openxmlformats.org/officeDocument/2006/relationships/customXml" Target="../ink/ink4890.xml"/><Relationship Id="rId149" Type="http://schemas.openxmlformats.org/officeDocument/2006/relationships/image" Target="../media/image4632.png"/><Relationship Id="rId5" Type="http://schemas.openxmlformats.org/officeDocument/2006/relationships/image" Target="../media/image4560.png"/><Relationship Id="rId95" Type="http://schemas.openxmlformats.org/officeDocument/2006/relationships/image" Target="../media/image4605.png"/><Relationship Id="rId160" Type="http://schemas.openxmlformats.org/officeDocument/2006/relationships/customXml" Target="../ink/ink4906.xml"/><Relationship Id="rId181" Type="http://schemas.openxmlformats.org/officeDocument/2006/relationships/image" Target="../media/image4648.png"/><Relationship Id="rId216" Type="http://schemas.openxmlformats.org/officeDocument/2006/relationships/customXml" Target="../ink/ink4934.xml"/><Relationship Id="rId237" Type="http://schemas.openxmlformats.org/officeDocument/2006/relationships/image" Target="../media/image4676.png"/><Relationship Id="rId22" Type="http://schemas.openxmlformats.org/officeDocument/2006/relationships/customXml" Target="../ink/ink4837.xml"/><Relationship Id="rId43" Type="http://schemas.openxmlformats.org/officeDocument/2006/relationships/image" Target="../media/image4579.png"/><Relationship Id="rId64" Type="http://schemas.openxmlformats.org/officeDocument/2006/relationships/customXml" Target="../ink/ink4858.xml"/><Relationship Id="rId118" Type="http://schemas.openxmlformats.org/officeDocument/2006/relationships/customXml" Target="../ink/ink4885.xml"/><Relationship Id="rId139" Type="http://schemas.openxmlformats.org/officeDocument/2006/relationships/image" Target="../media/image4627.png"/><Relationship Id="rId85" Type="http://schemas.openxmlformats.org/officeDocument/2006/relationships/image" Target="../media/image4600.png"/><Relationship Id="rId150" Type="http://schemas.openxmlformats.org/officeDocument/2006/relationships/customXml" Target="../ink/ink4901.xml"/><Relationship Id="rId171" Type="http://schemas.openxmlformats.org/officeDocument/2006/relationships/image" Target="../media/image4643.png"/><Relationship Id="rId192" Type="http://schemas.openxmlformats.org/officeDocument/2006/relationships/customXml" Target="../ink/ink4922.xml"/><Relationship Id="rId206" Type="http://schemas.openxmlformats.org/officeDocument/2006/relationships/customXml" Target="../ink/ink4929.xml"/><Relationship Id="rId227" Type="http://schemas.openxmlformats.org/officeDocument/2006/relationships/image" Target="../media/image4671.png"/><Relationship Id="rId248" Type="http://schemas.openxmlformats.org/officeDocument/2006/relationships/customXml" Target="../ink/ink4950.xml"/><Relationship Id="rId12" Type="http://schemas.openxmlformats.org/officeDocument/2006/relationships/customXml" Target="../ink/ink4832.xml"/><Relationship Id="rId33" Type="http://schemas.openxmlformats.org/officeDocument/2006/relationships/image" Target="../media/image4574.png"/><Relationship Id="rId108" Type="http://schemas.openxmlformats.org/officeDocument/2006/relationships/customXml" Target="../ink/ink4880.xml"/><Relationship Id="rId129" Type="http://schemas.openxmlformats.org/officeDocument/2006/relationships/image" Target="../media/image4622.png"/><Relationship Id="rId54" Type="http://schemas.openxmlformats.org/officeDocument/2006/relationships/customXml" Target="../ink/ink4853.xml"/><Relationship Id="rId75" Type="http://schemas.openxmlformats.org/officeDocument/2006/relationships/image" Target="../media/image4595.png"/><Relationship Id="rId96" Type="http://schemas.openxmlformats.org/officeDocument/2006/relationships/customXml" Target="../ink/ink4874.xml"/><Relationship Id="rId140" Type="http://schemas.openxmlformats.org/officeDocument/2006/relationships/customXml" Target="../ink/ink4896.xml"/><Relationship Id="rId161" Type="http://schemas.openxmlformats.org/officeDocument/2006/relationships/image" Target="../media/image4638.png"/><Relationship Id="rId182" Type="http://schemas.openxmlformats.org/officeDocument/2006/relationships/customXml" Target="../ink/ink4917.xml"/><Relationship Id="rId217" Type="http://schemas.openxmlformats.org/officeDocument/2006/relationships/image" Target="../media/image4666.png"/><Relationship Id="rId6" Type="http://schemas.openxmlformats.org/officeDocument/2006/relationships/customXml" Target="../ink/ink4829.xml"/><Relationship Id="rId238" Type="http://schemas.openxmlformats.org/officeDocument/2006/relationships/customXml" Target="../ink/ink4945.xml"/><Relationship Id="rId23" Type="http://schemas.openxmlformats.org/officeDocument/2006/relationships/image" Target="../media/image4569.png"/><Relationship Id="rId119" Type="http://schemas.openxmlformats.org/officeDocument/2006/relationships/image" Target="../media/image4617.png"/><Relationship Id="rId44" Type="http://schemas.openxmlformats.org/officeDocument/2006/relationships/customXml" Target="../ink/ink4848.xml"/><Relationship Id="rId65" Type="http://schemas.openxmlformats.org/officeDocument/2006/relationships/image" Target="../media/image4590.png"/><Relationship Id="rId86" Type="http://schemas.openxmlformats.org/officeDocument/2006/relationships/customXml" Target="../ink/ink4869.xml"/><Relationship Id="rId130" Type="http://schemas.openxmlformats.org/officeDocument/2006/relationships/customXml" Target="../ink/ink4891.xml"/><Relationship Id="rId151" Type="http://schemas.openxmlformats.org/officeDocument/2006/relationships/image" Target="../media/image4633.png"/><Relationship Id="rId172" Type="http://schemas.openxmlformats.org/officeDocument/2006/relationships/customXml" Target="../ink/ink4912.xml"/><Relationship Id="rId193" Type="http://schemas.openxmlformats.org/officeDocument/2006/relationships/image" Target="../media/image4654.png"/><Relationship Id="rId207" Type="http://schemas.openxmlformats.org/officeDocument/2006/relationships/image" Target="../media/image4661.png"/><Relationship Id="rId228" Type="http://schemas.openxmlformats.org/officeDocument/2006/relationships/customXml" Target="../ink/ink4940.xml"/><Relationship Id="rId249" Type="http://schemas.openxmlformats.org/officeDocument/2006/relationships/image" Target="../media/image4682.png"/><Relationship Id="rId13" Type="http://schemas.openxmlformats.org/officeDocument/2006/relationships/image" Target="../media/image4564.png"/><Relationship Id="rId109" Type="http://schemas.openxmlformats.org/officeDocument/2006/relationships/image" Target="../media/image4612.png"/><Relationship Id="rId34" Type="http://schemas.openxmlformats.org/officeDocument/2006/relationships/customXml" Target="../ink/ink4843.xml"/><Relationship Id="rId55" Type="http://schemas.openxmlformats.org/officeDocument/2006/relationships/image" Target="../media/image4585.png"/><Relationship Id="rId76" Type="http://schemas.openxmlformats.org/officeDocument/2006/relationships/customXml" Target="../ink/ink4864.xml"/><Relationship Id="rId97" Type="http://schemas.openxmlformats.org/officeDocument/2006/relationships/image" Target="../media/image4606.png"/><Relationship Id="rId120" Type="http://schemas.openxmlformats.org/officeDocument/2006/relationships/customXml" Target="../ink/ink4886.xml"/><Relationship Id="rId141" Type="http://schemas.openxmlformats.org/officeDocument/2006/relationships/image" Target="../media/image4628.png"/><Relationship Id="rId7" Type="http://schemas.openxmlformats.org/officeDocument/2006/relationships/image" Target="../media/image4561.png"/><Relationship Id="rId162" Type="http://schemas.openxmlformats.org/officeDocument/2006/relationships/customXml" Target="../ink/ink4907.xml"/><Relationship Id="rId183" Type="http://schemas.openxmlformats.org/officeDocument/2006/relationships/image" Target="../media/image4649.png"/><Relationship Id="rId218" Type="http://schemas.openxmlformats.org/officeDocument/2006/relationships/customXml" Target="../ink/ink4935.xml"/><Relationship Id="rId239" Type="http://schemas.openxmlformats.org/officeDocument/2006/relationships/image" Target="../media/image4677.png"/><Relationship Id="rId24" Type="http://schemas.openxmlformats.org/officeDocument/2006/relationships/customXml" Target="../ink/ink4838.xml"/><Relationship Id="rId45" Type="http://schemas.openxmlformats.org/officeDocument/2006/relationships/image" Target="../media/image4580.png"/><Relationship Id="rId66" Type="http://schemas.openxmlformats.org/officeDocument/2006/relationships/customXml" Target="../ink/ink4859.xml"/><Relationship Id="rId87" Type="http://schemas.openxmlformats.org/officeDocument/2006/relationships/image" Target="../media/image4601.png"/><Relationship Id="rId110" Type="http://schemas.openxmlformats.org/officeDocument/2006/relationships/customXml" Target="../ink/ink4881.xml"/><Relationship Id="rId131" Type="http://schemas.openxmlformats.org/officeDocument/2006/relationships/image" Target="../media/image4623.png"/><Relationship Id="rId152" Type="http://schemas.openxmlformats.org/officeDocument/2006/relationships/customXml" Target="../ink/ink4902.xml"/><Relationship Id="rId173" Type="http://schemas.openxmlformats.org/officeDocument/2006/relationships/image" Target="../media/image4644.png"/><Relationship Id="rId194" Type="http://schemas.openxmlformats.org/officeDocument/2006/relationships/customXml" Target="../ink/ink4923.xml"/><Relationship Id="rId208" Type="http://schemas.openxmlformats.org/officeDocument/2006/relationships/customXml" Target="../ink/ink4930.xml"/><Relationship Id="rId229" Type="http://schemas.openxmlformats.org/officeDocument/2006/relationships/image" Target="../media/image4672.png"/><Relationship Id="rId240" Type="http://schemas.openxmlformats.org/officeDocument/2006/relationships/customXml" Target="../ink/ink4946.xml"/><Relationship Id="rId14" Type="http://schemas.openxmlformats.org/officeDocument/2006/relationships/customXml" Target="../ink/ink4833.xml"/><Relationship Id="rId35" Type="http://schemas.openxmlformats.org/officeDocument/2006/relationships/image" Target="../media/image4575.png"/><Relationship Id="rId56" Type="http://schemas.openxmlformats.org/officeDocument/2006/relationships/customXml" Target="../ink/ink4854.xml"/><Relationship Id="rId77" Type="http://schemas.openxmlformats.org/officeDocument/2006/relationships/image" Target="../media/image4596.png"/><Relationship Id="rId100" Type="http://schemas.openxmlformats.org/officeDocument/2006/relationships/customXml" Target="../ink/ink4876.xml"/><Relationship Id="rId8" Type="http://schemas.openxmlformats.org/officeDocument/2006/relationships/customXml" Target="../ink/ink4830.xml"/><Relationship Id="rId98" Type="http://schemas.openxmlformats.org/officeDocument/2006/relationships/customXml" Target="../ink/ink4875.xml"/><Relationship Id="rId121" Type="http://schemas.openxmlformats.org/officeDocument/2006/relationships/image" Target="../media/image4618.png"/><Relationship Id="rId142" Type="http://schemas.openxmlformats.org/officeDocument/2006/relationships/customXml" Target="../ink/ink4897.xml"/><Relationship Id="rId163" Type="http://schemas.openxmlformats.org/officeDocument/2006/relationships/image" Target="../media/image4639.png"/><Relationship Id="rId184" Type="http://schemas.openxmlformats.org/officeDocument/2006/relationships/customXml" Target="../ink/ink4918.xml"/><Relationship Id="rId219" Type="http://schemas.openxmlformats.org/officeDocument/2006/relationships/image" Target="../media/image4667.png"/><Relationship Id="rId230" Type="http://schemas.openxmlformats.org/officeDocument/2006/relationships/customXml" Target="../ink/ink4941.xml"/><Relationship Id="rId25" Type="http://schemas.openxmlformats.org/officeDocument/2006/relationships/image" Target="../media/image4570.png"/><Relationship Id="rId46" Type="http://schemas.openxmlformats.org/officeDocument/2006/relationships/customXml" Target="../ink/ink4849.xml"/><Relationship Id="rId67" Type="http://schemas.openxmlformats.org/officeDocument/2006/relationships/image" Target="../media/image4591.png"/><Relationship Id="rId88" Type="http://schemas.openxmlformats.org/officeDocument/2006/relationships/customXml" Target="../ink/ink4870.xml"/><Relationship Id="rId111" Type="http://schemas.openxmlformats.org/officeDocument/2006/relationships/image" Target="../media/image4613.png"/><Relationship Id="rId132" Type="http://schemas.openxmlformats.org/officeDocument/2006/relationships/customXml" Target="../ink/ink4892.xml"/><Relationship Id="rId153" Type="http://schemas.openxmlformats.org/officeDocument/2006/relationships/image" Target="../media/image4634.png"/><Relationship Id="rId174" Type="http://schemas.openxmlformats.org/officeDocument/2006/relationships/customXml" Target="../ink/ink4913.xml"/><Relationship Id="rId195" Type="http://schemas.openxmlformats.org/officeDocument/2006/relationships/image" Target="../media/image4655.png"/><Relationship Id="rId209" Type="http://schemas.openxmlformats.org/officeDocument/2006/relationships/image" Target="../media/image4662.png"/><Relationship Id="rId220" Type="http://schemas.openxmlformats.org/officeDocument/2006/relationships/customXml" Target="../ink/ink4936.xml"/><Relationship Id="rId241" Type="http://schemas.openxmlformats.org/officeDocument/2006/relationships/image" Target="../media/image4678.png"/><Relationship Id="rId15" Type="http://schemas.openxmlformats.org/officeDocument/2006/relationships/image" Target="../media/image4565.png"/><Relationship Id="rId36" Type="http://schemas.openxmlformats.org/officeDocument/2006/relationships/customXml" Target="../ink/ink4844.xml"/><Relationship Id="rId57" Type="http://schemas.openxmlformats.org/officeDocument/2006/relationships/image" Target="../media/image4586.png"/><Relationship Id="rId78" Type="http://schemas.openxmlformats.org/officeDocument/2006/relationships/customXml" Target="../ink/ink4865.xml"/><Relationship Id="rId99" Type="http://schemas.openxmlformats.org/officeDocument/2006/relationships/image" Target="../media/image4607.png"/><Relationship Id="rId101" Type="http://schemas.openxmlformats.org/officeDocument/2006/relationships/image" Target="../media/image4608.png"/><Relationship Id="rId122" Type="http://schemas.openxmlformats.org/officeDocument/2006/relationships/customXml" Target="../ink/ink4887.xml"/><Relationship Id="rId143" Type="http://schemas.openxmlformats.org/officeDocument/2006/relationships/image" Target="../media/image4629.png"/><Relationship Id="rId164" Type="http://schemas.openxmlformats.org/officeDocument/2006/relationships/customXml" Target="../ink/ink4908.xml"/><Relationship Id="rId185" Type="http://schemas.openxmlformats.org/officeDocument/2006/relationships/image" Target="../media/image4650.png"/><Relationship Id="rId4" Type="http://schemas.openxmlformats.org/officeDocument/2006/relationships/customXml" Target="../ink/ink4828.xml"/><Relationship Id="rId9" Type="http://schemas.openxmlformats.org/officeDocument/2006/relationships/image" Target="../media/image4562.png"/><Relationship Id="rId180" Type="http://schemas.openxmlformats.org/officeDocument/2006/relationships/customXml" Target="../ink/ink4916.xml"/><Relationship Id="rId210" Type="http://schemas.openxmlformats.org/officeDocument/2006/relationships/customXml" Target="../ink/ink4931.xml"/><Relationship Id="rId215" Type="http://schemas.openxmlformats.org/officeDocument/2006/relationships/image" Target="../media/image4665.png"/><Relationship Id="rId236" Type="http://schemas.openxmlformats.org/officeDocument/2006/relationships/customXml" Target="../ink/ink4944.xml"/><Relationship Id="rId26" Type="http://schemas.openxmlformats.org/officeDocument/2006/relationships/customXml" Target="../ink/ink4839.xml"/><Relationship Id="rId231" Type="http://schemas.openxmlformats.org/officeDocument/2006/relationships/image" Target="../media/image4673.png"/><Relationship Id="rId47" Type="http://schemas.openxmlformats.org/officeDocument/2006/relationships/image" Target="../media/image4581.png"/><Relationship Id="rId68" Type="http://schemas.openxmlformats.org/officeDocument/2006/relationships/customXml" Target="../ink/ink4860.xml"/><Relationship Id="rId89" Type="http://schemas.openxmlformats.org/officeDocument/2006/relationships/image" Target="../media/image4602.png"/><Relationship Id="rId112" Type="http://schemas.openxmlformats.org/officeDocument/2006/relationships/customXml" Target="../ink/ink4882.xml"/><Relationship Id="rId133" Type="http://schemas.openxmlformats.org/officeDocument/2006/relationships/image" Target="../media/image4624.png"/><Relationship Id="rId154" Type="http://schemas.openxmlformats.org/officeDocument/2006/relationships/customXml" Target="../ink/ink4903.xml"/><Relationship Id="rId175" Type="http://schemas.openxmlformats.org/officeDocument/2006/relationships/image" Target="../media/image4645.png"/><Relationship Id="rId196" Type="http://schemas.openxmlformats.org/officeDocument/2006/relationships/customXml" Target="../ink/ink4924.xml"/><Relationship Id="rId200" Type="http://schemas.openxmlformats.org/officeDocument/2006/relationships/customXml" Target="../ink/ink4926.xml"/><Relationship Id="rId16" Type="http://schemas.openxmlformats.org/officeDocument/2006/relationships/customXml" Target="../ink/ink4834.xml"/><Relationship Id="rId221" Type="http://schemas.openxmlformats.org/officeDocument/2006/relationships/image" Target="../media/image4668.png"/><Relationship Id="rId242" Type="http://schemas.openxmlformats.org/officeDocument/2006/relationships/customXml" Target="../ink/ink4947.xml"/><Relationship Id="rId37" Type="http://schemas.openxmlformats.org/officeDocument/2006/relationships/image" Target="../media/image4576.png"/><Relationship Id="rId58" Type="http://schemas.openxmlformats.org/officeDocument/2006/relationships/customXml" Target="../ink/ink4855.xml"/><Relationship Id="rId79" Type="http://schemas.openxmlformats.org/officeDocument/2006/relationships/image" Target="../media/image4597.png"/><Relationship Id="rId102" Type="http://schemas.openxmlformats.org/officeDocument/2006/relationships/customXml" Target="../ink/ink4877.xml"/><Relationship Id="rId123" Type="http://schemas.openxmlformats.org/officeDocument/2006/relationships/image" Target="../media/image4619.png"/><Relationship Id="rId144" Type="http://schemas.openxmlformats.org/officeDocument/2006/relationships/customXml" Target="../ink/ink4898.xml"/><Relationship Id="rId90" Type="http://schemas.openxmlformats.org/officeDocument/2006/relationships/customXml" Target="../ink/ink4871.xml"/><Relationship Id="rId165" Type="http://schemas.openxmlformats.org/officeDocument/2006/relationships/image" Target="../media/image4640.png"/><Relationship Id="rId186" Type="http://schemas.openxmlformats.org/officeDocument/2006/relationships/customXml" Target="../ink/ink4919.xml"/><Relationship Id="rId211" Type="http://schemas.openxmlformats.org/officeDocument/2006/relationships/image" Target="../media/image4663.png"/><Relationship Id="rId232" Type="http://schemas.openxmlformats.org/officeDocument/2006/relationships/customXml" Target="../ink/ink4942.xml"/><Relationship Id="rId27" Type="http://schemas.openxmlformats.org/officeDocument/2006/relationships/image" Target="../media/image4571.png"/><Relationship Id="rId48" Type="http://schemas.openxmlformats.org/officeDocument/2006/relationships/customXml" Target="../ink/ink4850.xml"/><Relationship Id="rId69" Type="http://schemas.openxmlformats.org/officeDocument/2006/relationships/image" Target="../media/image4592.png"/><Relationship Id="rId113" Type="http://schemas.openxmlformats.org/officeDocument/2006/relationships/image" Target="../media/image4614.png"/><Relationship Id="rId134" Type="http://schemas.openxmlformats.org/officeDocument/2006/relationships/customXml" Target="../ink/ink4893.xml"/><Relationship Id="rId80" Type="http://schemas.openxmlformats.org/officeDocument/2006/relationships/customXml" Target="../ink/ink4866.xml"/><Relationship Id="rId155" Type="http://schemas.openxmlformats.org/officeDocument/2006/relationships/image" Target="../media/image4635.png"/><Relationship Id="rId176" Type="http://schemas.openxmlformats.org/officeDocument/2006/relationships/customXml" Target="../ink/ink4914.xml"/><Relationship Id="rId197" Type="http://schemas.openxmlformats.org/officeDocument/2006/relationships/image" Target="../media/image4656.png"/><Relationship Id="rId201" Type="http://schemas.openxmlformats.org/officeDocument/2006/relationships/image" Target="../media/image4658.png"/><Relationship Id="rId222" Type="http://schemas.openxmlformats.org/officeDocument/2006/relationships/customXml" Target="../ink/ink4937.xml"/><Relationship Id="rId243" Type="http://schemas.openxmlformats.org/officeDocument/2006/relationships/image" Target="../media/image4679.png"/><Relationship Id="rId17" Type="http://schemas.openxmlformats.org/officeDocument/2006/relationships/image" Target="../media/image4566.png"/><Relationship Id="rId38" Type="http://schemas.openxmlformats.org/officeDocument/2006/relationships/customXml" Target="../ink/ink4845.xml"/><Relationship Id="rId59" Type="http://schemas.openxmlformats.org/officeDocument/2006/relationships/image" Target="../media/image4587.png"/><Relationship Id="rId103" Type="http://schemas.openxmlformats.org/officeDocument/2006/relationships/image" Target="../media/image4609.png"/><Relationship Id="rId124" Type="http://schemas.openxmlformats.org/officeDocument/2006/relationships/customXml" Target="../ink/ink4888.xml"/><Relationship Id="rId70" Type="http://schemas.openxmlformats.org/officeDocument/2006/relationships/customXml" Target="../ink/ink4861.xml"/><Relationship Id="rId91" Type="http://schemas.openxmlformats.org/officeDocument/2006/relationships/image" Target="../media/image4603.png"/><Relationship Id="rId145" Type="http://schemas.openxmlformats.org/officeDocument/2006/relationships/image" Target="../media/image4630.png"/><Relationship Id="rId166" Type="http://schemas.openxmlformats.org/officeDocument/2006/relationships/customXml" Target="../ink/ink4909.xml"/><Relationship Id="rId187" Type="http://schemas.openxmlformats.org/officeDocument/2006/relationships/image" Target="../media/image46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932.xml"/><Relationship Id="rId233" Type="http://schemas.openxmlformats.org/officeDocument/2006/relationships/image" Target="../media/image4674.png"/><Relationship Id="rId28" Type="http://schemas.openxmlformats.org/officeDocument/2006/relationships/customXml" Target="../ink/ink4840.xml"/><Relationship Id="rId49" Type="http://schemas.openxmlformats.org/officeDocument/2006/relationships/image" Target="../media/image4582.png"/><Relationship Id="rId114" Type="http://schemas.openxmlformats.org/officeDocument/2006/relationships/customXml" Target="../ink/ink4883.xml"/><Relationship Id="rId60" Type="http://schemas.openxmlformats.org/officeDocument/2006/relationships/customXml" Target="../ink/ink4856.xml"/><Relationship Id="rId81" Type="http://schemas.openxmlformats.org/officeDocument/2006/relationships/image" Target="../media/image4598.png"/><Relationship Id="rId135" Type="http://schemas.openxmlformats.org/officeDocument/2006/relationships/image" Target="../media/image4625.png"/><Relationship Id="rId156" Type="http://schemas.openxmlformats.org/officeDocument/2006/relationships/customXml" Target="../ink/ink4904.xml"/><Relationship Id="rId177" Type="http://schemas.openxmlformats.org/officeDocument/2006/relationships/image" Target="../media/image4646.png"/><Relationship Id="rId198" Type="http://schemas.openxmlformats.org/officeDocument/2006/relationships/customXml" Target="../ink/ink4925.xml"/><Relationship Id="rId202" Type="http://schemas.openxmlformats.org/officeDocument/2006/relationships/customXml" Target="../ink/ink4927.xml"/><Relationship Id="rId223" Type="http://schemas.openxmlformats.org/officeDocument/2006/relationships/image" Target="../media/image4669.png"/><Relationship Id="rId244" Type="http://schemas.openxmlformats.org/officeDocument/2006/relationships/customXml" Target="../ink/ink4948.xml"/><Relationship Id="rId18" Type="http://schemas.openxmlformats.org/officeDocument/2006/relationships/customXml" Target="../ink/ink4835.xml"/><Relationship Id="rId39" Type="http://schemas.openxmlformats.org/officeDocument/2006/relationships/image" Target="../media/image4577.png"/><Relationship Id="rId50" Type="http://schemas.openxmlformats.org/officeDocument/2006/relationships/customXml" Target="../ink/ink4851.xml"/><Relationship Id="rId104" Type="http://schemas.openxmlformats.org/officeDocument/2006/relationships/customXml" Target="../ink/ink4878.xml"/><Relationship Id="rId125" Type="http://schemas.openxmlformats.org/officeDocument/2006/relationships/image" Target="../media/image4620.png"/><Relationship Id="rId146" Type="http://schemas.openxmlformats.org/officeDocument/2006/relationships/customXml" Target="../ink/ink4899.xml"/><Relationship Id="rId167" Type="http://schemas.openxmlformats.org/officeDocument/2006/relationships/image" Target="../media/image4641.png"/><Relationship Id="rId188" Type="http://schemas.openxmlformats.org/officeDocument/2006/relationships/customXml" Target="../ink/ink4920.xml"/><Relationship Id="rId71" Type="http://schemas.openxmlformats.org/officeDocument/2006/relationships/image" Target="../media/image4593.png"/><Relationship Id="rId92" Type="http://schemas.openxmlformats.org/officeDocument/2006/relationships/customXml" Target="../ink/ink4872.xml"/><Relationship Id="rId213" Type="http://schemas.openxmlformats.org/officeDocument/2006/relationships/image" Target="../media/image4664.png"/><Relationship Id="rId234" Type="http://schemas.openxmlformats.org/officeDocument/2006/relationships/customXml" Target="../ink/ink4943.xml"/><Relationship Id="rId2" Type="http://schemas.openxmlformats.org/officeDocument/2006/relationships/customXml" Target="../ink/ink4827.xml"/><Relationship Id="rId29" Type="http://schemas.openxmlformats.org/officeDocument/2006/relationships/image" Target="../media/image4572.png"/><Relationship Id="rId40" Type="http://schemas.openxmlformats.org/officeDocument/2006/relationships/customXml" Target="../ink/ink4846.xml"/><Relationship Id="rId115" Type="http://schemas.openxmlformats.org/officeDocument/2006/relationships/image" Target="../media/image4615.png"/><Relationship Id="rId136" Type="http://schemas.openxmlformats.org/officeDocument/2006/relationships/customXml" Target="../ink/ink4894.xml"/><Relationship Id="rId157" Type="http://schemas.openxmlformats.org/officeDocument/2006/relationships/image" Target="../media/image4636.png"/><Relationship Id="rId178" Type="http://schemas.openxmlformats.org/officeDocument/2006/relationships/customXml" Target="../ink/ink4915.xml"/><Relationship Id="rId61" Type="http://schemas.openxmlformats.org/officeDocument/2006/relationships/image" Target="../media/image4588.png"/><Relationship Id="rId82" Type="http://schemas.openxmlformats.org/officeDocument/2006/relationships/customXml" Target="../ink/ink4867.xml"/><Relationship Id="rId199" Type="http://schemas.openxmlformats.org/officeDocument/2006/relationships/image" Target="../media/image4657.png"/><Relationship Id="rId203" Type="http://schemas.openxmlformats.org/officeDocument/2006/relationships/image" Target="../media/image4659.png"/><Relationship Id="rId19" Type="http://schemas.openxmlformats.org/officeDocument/2006/relationships/image" Target="../media/image4567.png"/><Relationship Id="rId224" Type="http://schemas.openxmlformats.org/officeDocument/2006/relationships/customXml" Target="../ink/ink4938.xml"/><Relationship Id="rId245" Type="http://schemas.openxmlformats.org/officeDocument/2006/relationships/image" Target="../media/image4680.png"/><Relationship Id="rId30" Type="http://schemas.openxmlformats.org/officeDocument/2006/relationships/customXml" Target="../ink/ink4841.xml"/><Relationship Id="rId105" Type="http://schemas.openxmlformats.org/officeDocument/2006/relationships/image" Target="../media/image4610.png"/><Relationship Id="rId126" Type="http://schemas.openxmlformats.org/officeDocument/2006/relationships/customXml" Target="../ink/ink4889.xml"/><Relationship Id="rId147" Type="http://schemas.openxmlformats.org/officeDocument/2006/relationships/image" Target="../media/image4631.png"/><Relationship Id="rId168" Type="http://schemas.openxmlformats.org/officeDocument/2006/relationships/customXml" Target="../ink/ink4910.xml"/><Relationship Id="rId51" Type="http://schemas.openxmlformats.org/officeDocument/2006/relationships/image" Target="../media/image4583.png"/><Relationship Id="rId72" Type="http://schemas.openxmlformats.org/officeDocument/2006/relationships/customXml" Target="../ink/ink4862.xml"/><Relationship Id="rId93" Type="http://schemas.openxmlformats.org/officeDocument/2006/relationships/image" Target="../media/image4604.png"/><Relationship Id="rId189" Type="http://schemas.openxmlformats.org/officeDocument/2006/relationships/image" Target="../media/image4652.png"/><Relationship Id="rId3" Type="http://schemas.openxmlformats.org/officeDocument/2006/relationships/image" Target="../media/image4559.png"/><Relationship Id="rId214" Type="http://schemas.openxmlformats.org/officeDocument/2006/relationships/customXml" Target="../ink/ink4933.xml"/><Relationship Id="rId235" Type="http://schemas.openxmlformats.org/officeDocument/2006/relationships/image" Target="../media/image4675.png"/><Relationship Id="rId116" Type="http://schemas.openxmlformats.org/officeDocument/2006/relationships/customXml" Target="../ink/ink4884.xml"/><Relationship Id="rId137" Type="http://schemas.openxmlformats.org/officeDocument/2006/relationships/image" Target="../media/image4626.png"/><Relationship Id="rId158" Type="http://schemas.openxmlformats.org/officeDocument/2006/relationships/customXml" Target="../ink/ink4905.xml"/><Relationship Id="rId20" Type="http://schemas.openxmlformats.org/officeDocument/2006/relationships/customXml" Target="../ink/ink4836.xml"/><Relationship Id="rId41" Type="http://schemas.openxmlformats.org/officeDocument/2006/relationships/image" Target="../media/image4578.png"/><Relationship Id="rId62" Type="http://schemas.openxmlformats.org/officeDocument/2006/relationships/customXml" Target="../ink/ink4857.xml"/><Relationship Id="rId83" Type="http://schemas.openxmlformats.org/officeDocument/2006/relationships/image" Target="../media/image4599.png"/><Relationship Id="rId179" Type="http://schemas.openxmlformats.org/officeDocument/2006/relationships/image" Target="../media/image4647.png"/><Relationship Id="rId190" Type="http://schemas.openxmlformats.org/officeDocument/2006/relationships/customXml" Target="../ink/ink4921.xml"/><Relationship Id="rId204" Type="http://schemas.openxmlformats.org/officeDocument/2006/relationships/customXml" Target="../ink/ink4928.xml"/><Relationship Id="rId225" Type="http://schemas.openxmlformats.org/officeDocument/2006/relationships/image" Target="../media/image4670.png"/><Relationship Id="rId246" Type="http://schemas.openxmlformats.org/officeDocument/2006/relationships/customXml" Target="../ink/ink4949.xml"/><Relationship Id="rId106" Type="http://schemas.openxmlformats.org/officeDocument/2006/relationships/customXml" Target="../ink/ink4879.xml"/><Relationship Id="rId127" Type="http://schemas.openxmlformats.org/officeDocument/2006/relationships/image" Target="../media/image4621.png"/><Relationship Id="rId10" Type="http://schemas.openxmlformats.org/officeDocument/2006/relationships/customXml" Target="../ink/ink4831.xml"/><Relationship Id="rId31" Type="http://schemas.openxmlformats.org/officeDocument/2006/relationships/image" Target="../media/image4573.png"/><Relationship Id="rId52" Type="http://schemas.openxmlformats.org/officeDocument/2006/relationships/customXml" Target="../ink/ink4852.xml"/><Relationship Id="rId73" Type="http://schemas.openxmlformats.org/officeDocument/2006/relationships/image" Target="../media/image4594.png"/><Relationship Id="rId94" Type="http://schemas.openxmlformats.org/officeDocument/2006/relationships/customXml" Target="../ink/ink4873.xml"/><Relationship Id="rId148" Type="http://schemas.openxmlformats.org/officeDocument/2006/relationships/customXml" Target="../ink/ink4900.xml"/><Relationship Id="rId169" Type="http://schemas.openxmlformats.org/officeDocument/2006/relationships/image" Target="../media/image4642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99.png"/><Relationship Id="rId299" Type="http://schemas.openxmlformats.org/officeDocument/2006/relationships/image" Target="../media/image790.png"/><Relationship Id="rId21" Type="http://schemas.openxmlformats.org/officeDocument/2006/relationships/image" Target="../media/image651.png"/><Relationship Id="rId63" Type="http://schemas.openxmlformats.org/officeDocument/2006/relationships/image" Target="../media/image672.png"/><Relationship Id="rId159" Type="http://schemas.openxmlformats.org/officeDocument/2006/relationships/image" Target="../media/image720.png"/><Relationship Id="rId170" Type="http://schemas.openxmlformats.org/officeDocument/2006/relationships/customXml" Target="../ink/ink724.xml"/><Relationship Id="rId226" Type="http://schemas.openxmlformats.org/officeDocument/2006/relationships/customXml" Target="../ink/ink752.xml"/><Relationship Id="rId268" Type="http://schemas.openxmlformats.org/officeDocument/2006/relationships/customXml" Target="../ink/ink773.xml"/><Relationship Id="rId32" Type="http://schemas.openxmlformats.org/officeDocument/2006/relationships/customXml" Target="../ink/ink655.xml"/><Relationship Id="rId74" Type="http://schemas.openxmlformats.org/officeDocument/2006/relationships/customXml" Target="../ink/ink676.xml"/><Relationship Id="rId128" Type="http://schemas.openxmlformats.org/officeDocument/2006/relationships/customXml" Target="../ink/ink703.xml"/><Relationship Id="rId5" Type="http://schemas.openxmlformats.org/officeDocument/2006/relationships/image" Target="../media/image643.png"/><Relationship Id="rId181" Type="http://schemas.openxmlformats.org/officeDocument/2006/relationships/image" Target="../media/image731.png"/><Relationship Id="rId237" Type="http://schemas.openxmlformats.org/officeDocument/2006/relationships/image" Target="../media/image759.png"/><Relationship Id="rId279" Type="http://schemas.openxmlformats.org/officeDocument/2006/relationships/image" Target="../media/image780.png"/><Relationship Id="rId43" Type="http://schemas.openxmlformats.org/officeDocument/2006/relationships/image" Target="../media/image662.png"/><Relationship Id="rId139" Type="http://schemas.openxmlformats.org/officeDocument/2006/relationships/image" Target="../media/image710.png"/><Relationship Id="rId290" Type="http://schemas.openxmlformats.org/officeDocument/2006/relationships/customXml" Target="../ink/ink784.xml"/><Relationship Id="rId304" Type="http://schemas.openxmlformats.org/officeDocument/2006/relationships/customXml" Target="../ink/ink791.xml"/><Relationship Id="rId85" Type="http://schemas.openxmlformats.org/officeDocument/2006/relationships/image" Target="../media/image683.png"/><Relationship Id="rId150" Type="http://schemas.openxmlformats.org/officeDocument/2006/relationships/customXml" Target="../ink/ink714.xml"/><Relationship Id="rId192" Type="http://schemas.openxmlformats.org/officeDocument/2006/relationships/customXml" Target="../ink/ink735.xml"/><Relationship Id="rId206" Type="http://schemas.openxmlformats.org/officeDocument/2006/relationships/customXml" Target="../ink/ink742.xml"/><Relationship Id="rId248" Type="http://schemas.openxmlformats.org/officeDocument/2006/relationships/customXml" Target="../ink/ink763.xml"/><Relationship Id="rId12" Type="http://schemas.openxmlformats.org/officeDocument/2006/relationships/customXml" Target="../ink/ink645.xml"/><Relationship Id="rId108" Type="http://schemas.openxmlformats.org/officeDocument/2006/relationships/customXml" Target="../ink/ink693.xml"/><Relationship Id="rId54" Type="http://schemas.openxmlformats.org/officeDocument/2006/relationships/customXml" Target="../ink/ink666.xml"/><Relationship Id="rId96" Type="http://schemas.openxmlformats.org/officeDocument/2006/relationships/customXml" Target="../ink/ink687.xml"/><Relationship Id="rId161" Type="http://schemas.openxmlformats.org/officeDocument/2006/relationships/image" Target="../media/image721.png"/><Relationship Id="rId217" Type="http://schemas.openxmlformats.org/officeDocument/2006/relationships/image" Target="../media/image749.png"/><Relationship Id="rId259" Type="http://schemas.openxmlformats.org/officeDocument/2006/relationships/image" Target="../media/image770.png"/><Relationship Id="rId23" Type="http://schemas.openxmlformats.org/officeDocument/2006/relationships/image" Target="../media/image652.png"/><Relationship Id="rId119" Type="http://schemas.openxmlformats.org/officeDocument/2006/relationships/image" Target="../media/image700.png"/><Relationship Id="rId270" Type="http://schemas.openxmlformats.org/officeDocument/2006/relationships/customXml" Target="../ink/ink774.xml"/><Relationship Id="rId65" Type="http://schemas.openxmlformats.org/officeDocument/2006/relationships/image" Target="../media/image673.png"/><Relationship Id="rId130" Type="http://schemas.openxmlformats.org/officeDocument/2006/relationships/customXml" Target="../ink/ink704.xml"/><Relationship Id="rId172" Type="http://schemas.openxmlformats.org/officeDocument/2006/relationships/customXml" Target="../ink/ink725.xml"/><Relationship Id="rId193" Type="http://schemas.openxmlformats.org/officeDocument/2006/relationships/image" Target="../media/image737.png"/><Relationship Id="rId207" Type="http://schemas.openxmlformats.org/officeDocument/2006/relationships/image" Target="../media/image744.png"/><Relationship Id="rId228" Type="http://schemas.openxmlformats.org/officeDocument/2006/relationships/customXml" Target="../ink/ink753.xml"/><Relationship Id="rId249" Type="http://schemas.openxmlformats.org/officeDocument/2006/relationships/image" Target="../media/image765.png"/><Relationship Id="rId13" Type="http://schemas.openxmlformats.org/officeDocument/2006/relationships/image" Target="../media/image647.png"/><Relationship Id="rId109" Type="http://schemas.openxmlformats.org/officeDocument/2006/relationships/image" Target="../media/image695.png"/><Relationship Id="rId260" Type="http://schemas.openxmlformats.org/officeDocument/2006/relationships/customXml" Target="../ink/ink769.xml"/><Relationship Id="rId281" Type="http://schemas.openxmlformats.org/officeDocument/2006/relationships/image" Target="../media/image781.png"/><Relationship Id="rId34" Type="http://schemas.openxmlformats.org/officeDocument/2006/relationships/customXml" Target="../ink/ink656.xml"/><Relationship Id="rId55" Type="http://schemas.openxmlformats.org/officeDocument/2006/relationships/image" Target="../media/image668.png"/><Relationship Id="rId76" Type="http://schemas.openxmlformats.org/officeDocument/2006/relationships/customXml" Target="../ink/ink677.xml"/><Relationship Id="rId97" Type="http://schemas.openxmlformats.org/officeDocument/2006/relationships/image" Target="../media/image689.png"/><Relationship Id="rId120" Type="http://schemas.openxmlformats.org/officeDocument/2006/relationships/customXml" Target="../ink/ink699.xml"/><Relationship Id="rId141" Type="http://schemas.openxmlformats.org/officeDocument/2006/relationships/image" Target="../media/image711.png"/><Relationship Id="rId7" Type="http://schemas.openxmlformats.org/officeDocument/2006/relationships/image" Target="../media/image644.png"/><Relationship Id="rId162" Type="http://schemas.openxmlformats.org/officeDocument/2006/relationships/customXml" Target="../ink/ink720.xml"/><Relationship Id="rId183" Type="http://schemas.openxmlformats.org/officeDocument/2006/relationships/image" Target="../media/image732.png"/><Relationship Id="rId218" Type="http://schemas.openxmlformats.org/officeDocument/2006/relationships/customXml" Target="../ink/ink748.xml"/><Relationship Id="rId239" Type="http://schemas.openxmlformats.org/officeDocument/2006/relationships/image" Target="../media/image760.png"/><Relationship Id="rId250" Type="http://schemas.openxmlformats.org/officeDocument/2006/relationships/customXml" Target="../ink/ink764.xml"/><Relationship Id="rId271" Type="http://schemas.openxmlformats.org/officeDocument/2006/relationships/image" Target="../media/image776.png"/><Relationship Id="rId292" Type="http://schemas.openxmlformats.org/officeDocument/2006/relationships/customXml" Target="../ink/ink785.xml"/><Relationship Id="rId306" Type="http://schemas.openxmlformats.org/officeDocument/2006/relationships/customXml" Target="../ink/ink792.xml"/><Relationship Id="rId24" Type="http://schemas.openxmlformats.org/officeDocument/2006/relationships/customXml" Target="../ink/ink651.xml"/><Relationship Id="rId45" Type="http://schemas.openxmlformats.org/officeDocument/2006/relationships/image" Target="../media/image663.png"/><Relationship Id="rId66" Type="http://schemas.openxmlformats.org/officeDocument/2006/relationships/customXml" Target="../ink/ink672.xml"/><Relationship Id="rId87" Type="http://schemas.openxmlformats.org/officeDocument/2006/relationships/image" Target="../media/image684.png"/><Relationship Id="rId110" Type="http://schemas.openxmlformats.org/officeDocument/2006/relationships/customXml" Target="../ink/ink694.xml"/><Relationship Id="rId131" Type="http://schemas.openxmlformats.org/officeDocument/2006/relationships/image" Target="../media/image706.png"/><Relationship Id="rId152" Type="http://schemas.openxmlformats.org/officeDocument/2006/relationships/customXml" Target="../ink/ink715.xml"/><Relationship Id="rId173" Type="http://schemas.openxmlformats.org/officeDocument/2006/relationships/image" Target="../media/image727.png"/><Relationship Id="rId194" Type="http://schemas.openxmlformats.org/officeDocument/2006/relationships/customXml" Target="../ink/ink736.xml"/><Relationship Id="rId208" Type="http://schemas.openxmlformats.org/officeDocument/2006/relationships/customXml" Target="../ink/ink743.xml"/><Relationship Id="rId229" Type="http://schemas.openxmlformats.org/officeDocument/2006/relationships/image" Target="../media/image755.png"/><Relationship Id="rId240" Type="http://schemas.openxmlformats.org/officeDocument/2006/relationships/customXml" Target="../ink/ink759.xml"/><Relationship Id="rId261" Type="http://schemas.openxmlformats.org/officeDocument/2006/relationships/image" Target="../media/image771.png"/><Relationship Id="rId14" Type="http://schemas.openxmlformats.org/officeDocument/2006/relationships/customXml" Target="../ink/ink646.xml"/><Relationship Id="rId35" Type="http://schemas.openxmlformats.org/officeDocument/2006/relationships/image" Target="../media/image658.png"/><Relationship Id="rId56" Type="http://schemas.openxmlformats.org/officeDocument/2006/relationships/customXml" Target="../ink/ink667.xml"/><Relationship Id="rId77" Type="http://schemas.openxmlformats.org/officeDocument/2006/relationships/image" Target="../media/image679.png"/><Relationship Id="rId100" Type="http://schemas.openxmlformats.org/officeDocument/2006/relationships/customXml" Target="../ink/ink689.xml"/><Relationship Id="rId282" Type="http://schemas.openxmlformats.org/officeDocument/2006/relationships/customXml" Target="../ink/ink780.xml"/><Relationship Id="rId8" Type="http://schemas.openxmlformats.org/officeDocument/2006/relationships/customXml" Target="../ink/ink643.xml"/><Relationship Id="rId98" Type="http://schemas.openxmlformats.org/officeDocument/2006/relationships/customXml" Target="../ink/ink688.xml"/><Relationship Id="rId121" Type="http://schemas.openxmlformats.org/officeDocument/2006/relationships/image" Target="../media/image701.png"/><Relationship Id="rId142" Type="http://schemas.openxmlformats.org/officeDocument/2006/relationships/customXml" Target="../ink/ink710.xml"/><Relationship Id="rId163" Type="http://schemas.openxmlformats.org/officeDocument/2006/relationships/image" Target="../media/image722.png"/><Relationship Id="rId184" Type="http://schemas.openxmlformats.org/officeDocument/2006/relationships/customXml" Target="../ink/ink731.xml"/><Relationship Id="rId219" Type="http://schemas.openxmlformats.org/officeDocument/2006/relationships/image" Target="../media/image750.png"/><Relationship Id="rId230" Type="http://schemas.openxmlformats.org/officeDocument/2006/relationships/customXml" Target="../ink/ink754.xml"/><Relationship Id="rId251" Type="http://schemas.openxmlformats.org/officeDocument/2006/relationships/image" Target="../media/image766.png"/><Relationship Id="rId25" Type="http://schemas.openxmlformats.org/officeDocument/2006/relationships/image" Target="../media/image653.png"/><Relationship Id="rId46" Type="http://schemas.openxmlformats.org/officeDocument/2006/relationships/customXml" Target="../ink/ink662.xml"/><Relationship Id="rId67" Type="http://schemas.openxmlformats.org/officeDocument/2006/relationships/image" Target="../media/image674.png"/><Relationship Id="rId272" Type="http://schemas.openxmlformats.org/officeDocument/2006/relationships/customXml" Target="../ink/ink775.xml"/><Relationship Id="rId293" Type="http://schemas.openxmlformats.org/officeDocument/2006/relationships/image" Target="../media/image787.png"/><Relationship Id="rId307" Type="http://schemas.openxmlformats.org/officeDocument/2006/relationships/image" Target="../media/image794.png"/><Relationship Id="rId88" Type="http://schemas.openxmlformats.org/officeDocument/2006/relationships/customXml" Target="../ink/ink683.xml"/><Relationship Id="rId111" Type="http://schemas.openxmlformats.org/officeDocument/2006/relationships/image" Target="../media/image696.png"/><Relationship Id="rId132" Type="http://schemas.openxmlformats.org/officeDocument/2006/relationships/customXml" Target="../ink/ink705.xml"/><Relationship Id="rId153" Type="http://schemas.openxmlformats.org/officeDocument/2006/relationships/image" Target="../media/image717.png"/><Relationship Id="rId174" Type="http://schemas.openxmlformats.org/officeDocument/2006/relationships/customXml" Target="../ink/ink726.xml"/><Relationship Id="rId195" Type="http://schemas.openxmlformats.org/officeDocument/2006/relationships/image" Target="../media/image738.png"/><Relationship Id="rId209" Type="http://schemas.openxmlformats.org/officeDocument/2006/relationships/image" Target="../media/image745.png"/><Relationship Id="rId220" Type="http://schemas.openxmlformats.org/officeDocument/2006/relationships/customXml" Target="../ink/ink749.xml"/><Relationship Id="rId241" Type="http://schemas.openxmlformats.org/officeDocument/2006/relationships/image" Target="../media/image761.png"/><Relationship Id="rId15" Type="http://schemas.openxmlformats.org/officeDocument/2006/relationships/image" Target="../media/image648.png"/><Relationship Id="rId36" Type="http://schemas.openxmlformats.org/officeDocument/2006/relationships/customXml" Target="../ink/ink657.xml"/><Relationship Id="rId57" Type="http://schemas.openxmlformats.org/officeDocument/2006/relationships/image" Target="../media/image669.png"/><Relationship Id="rId262" Type="http://schemas.openxmlformats.org/officeDocument/2006/relationships/customXml" Target="../ink/ink770.xml"/><Relationship Id="rId283" Type="http://schemas.openxmlformats.org/officeDocument/2006/relationships/image" Target="../media/image782.png"/><Relationship Id="rId78" Type="http://schemas.openxmlformats.org/officeDocument/2006/relationships/customXml" Target="../ink/ink678.xml"/><Relationship Id="rId99" Type="http://schemas.openxmlformats.org/officeDocument/2006/relationships/image" Target="../media/image690.png"/><Relationship Id="rId101" Type="http://schemas.openxmlformats.org/officeDocument/2006/relationships/image" Target="../media/image691.png"/><Relationship Id="rId122" Type="http://schemas.openxmlformats.org/officeDocument/2006/relationships/customXml" Target="../ink/ink700.xml"/><Relationship Id="rId143" Type="http://schemas.openxmlformats.org/officeDocument/2006/relationships/image" Target="../media/image712.png"/><Relationship Id="rId164" Type="http://schemas.openxmlformats.org/officeDocument/2006/relationships/customXml" Target="../ink/ink721.xml"/><Relationship Id="rId185" Type="http://schemas.openxmlformats.org/officeDocument/2006/relationships/image" Target="../media/image733.png"/><Relationship Id="rId9" Type="http://schemas.openxmlformats.org/officeDocument/2006/relationships/image" Target="../media/image645.png"/><Relationship Id="rId210" Type="http://schemas.openxmlformats.org/officeDocument/2006/relationships/customXml" Target="../ink/ink744.xml"/><Relationship Id="rId26" Type="http://schemas.openxmlformats.org/officeDocument/2006/relationships/customXml" Target="../ink/ink652.xml"/><Relationship Id="rId231" Type="http://schemas.openxmlformats.org/officeDocument/2006/relationships/image" Target="../media/image756.png"/><Relationship Id="rId252" Type="http://schemas.openxmlformats.org/officeDocument/2006/relationships/customXml" Target="../ink/ink765.xml"/><Relationship Id="rId273" Type="http://schemas.openxmlformats.org/officeDocument/2006/relationships/image" Target="../media/image777.png"/><Relationship Id="rId294" Type="http://schemas.openxmlformats.org/officeDocument/2006/relationships/customXml" Target="../ink/ink786.xml"/><Relationship Id="rId308" Type="http://schemas.openxmlformats.org/officeDocument/2006/relationships/customXml" Target="../ink/ink793.xml"/><Relationship Id="rId47" Type="http://schemas.openxmlformats.org/officeDocument/2006/relationships/image" Target="../media/image664.png"/><Relationship Id="rId68" Type="http://schemas.openxmlformats.org/officeDocument/2006/relationships/customXml" Target="../ink/ink673.xml"/><Relationship Id="rId89" Type="http://schemas.openxmlformats.org/officeDocument/2006/relationships/image" Target="../media/image685.png"/><Relationship Id="rId112" Type="http://schemas.openxmlformats.org/officeDocument/2006/relationships/customXml" Target="../ink/ink695.xml"/><Relationship Id="rId133" Type="http://schemas.openxmlformats.org/officeDocument/2006/relationships/image" Target="../media/image707.png"/><Relationship Id="rId154" Type="http://schemas.openxmlformats.org/officeDocument/2006/relationships/customXml" Target="../ink/ink716.xml"/><Relationship Id="rId175" Type="http://schemas.openxmlformats.org/officeDocument/2006/relationships/image" Target="../media/image728.png"/><Relationship Id="rId196" Type="http://schemas.openxmlformats.org/officeDocument/2006/relationships/customXml" Target="../ink/ink737.xml"/><Relationship Id="rId200" Type="http://schemas.openxmlformats.org/officeDocument/2006/relationships/customXml" Target="../ink/ink739.xml"/><Relationship Id="rId16" Type="http://schemas.openxmlformats.org/officeDocument/2006/relationships/customXml" Target="../ink/ink647.xml"/><Relationship Id="rId221" Type="http://schemas.openxmlformats.org/officeDocument/2006/relationships/image" Target="../media/image751.png"/><Relationship Id="rId242" Type="http://schemas.openxmlformats.org/officeDocument/2006/relationships/customXml" Target="../ink/ink760.xml"/><Relationship Id="rId263" Type="http://schemas.openxmlformats.org/officeDocument/2006/relationships/image" Target="../media/image772.png"/><Relationship Id="rId284" Type="http://schemas.openxmlformats.org/officeDocument/2006/relationships/customXml" Target="../ink/ink781.xml"/><Relationship Id="rId37" Type="http://schemas.openxmlformats.org/officeDocument/2006/relationships/image" Target="../media/image659.png"/><Relationship Id="rId58" Type="http://schemas.openxmlformats.org/officeDocument/2006/relationships/customXml" Target="../ink/ink668.xml"/><Relationship Id="rId79" Type="http://schemas.openxmlformats.org/officeDocument/2006/relationships/image" Target="../media/image680.png"/><Relationship Id="rId102" Type="http://schemas.openxmlformats.org/officeDocument/2006/relationships/customXml" Target="../ink/ink690.xml"/><Relationship Id="rId123" Type="http://schemas.openxmlformats.org/officeDocument/2006/relationships/image" Target="../media/image702.png"/><Relationship Id="rId144" Type="http://schemas.openxmlformats.org/officeDocument/2006/relationships/customXml" Target="../ink/ink711.xml"/><Relationship Id="rId90" Type="http://schemas.openxmlformats.org/officeDocument/2006/relationships/customXml" Target="../ink/ink684.xml"/><Relationship Id="rId165" Type="http://schemas.openxmlformats.org/officeDocument/2006/relationships/image" Target="../media/image723.png"/><Relationship Id="rId186" Type="http://schemas.openxmlformats.org/officeDocument/2006/relationships/customXml" Target="../ink/ink732.xml"/><Relationship Id="rId211" Type="http://schemas.openxmlformats.org/officeDocument/2006/relationships/image" Target="../media/image746.png"/><Relationship Id="rId232" Type="http://schemas.openxmlformats.org/officeDocument/2006/relationships/customXml" Target="../ink/ink755.xml"/><Relationship Id="rId253" Type="http://schemas.openxmlformats.org/officeDocument/2006/relationships/image" Target="../media/image767.png"/><Relationship Id="rId274" Type="http://schemas.openxmlformats.org/officeDocument/2006/relationships/customXml" Target="../ink/ink776.xml"/><Relationship Id="rId295" Type="http://schemas.openxmlformats.org/officeDocument/2006/relationships/image" Target="../media/image788.png"/><Relationship Id="rId309" Type="http://schemas.openxmlformats.org/officeDocument/2006/relationships/image" Target="../media/image795.png"/><Relationship Id="rId27" Type="http://schemas.openxmlformats.org/officeDocument/2006/relationships/image" Target="../media/image654.png"/><Relationship Id="rId48" Type="http://schemas.openxmlformats.org/officeDocument/2006/relationships/customXml" Target="../ink/ink663.xml"/><Relationship Id="rId69" Type="http://schemas.openxmlformats.org/officeDocument/2006/relationships/image" Target="../media/image675.png"/><Relationship Id="rId113" Type="http://schemas.openxmlformats.org/officeDocument/2006/relationships/image" Target="../media/image697.png"/><Relationship Id="rId134" Type="http://schemas.openxmlformats.org/officeDocument/2006/relationships/customXml" Target="../ink/ink706.xml"/><Relationship Id="rId80" Type="http://schemas.openxmlformats.org/officeDocument/2006/relationships/customXml" Target="../ink/ink679.xml"/><Relationship Id="rId155" Type="http://schemas.openxmlformats.org/officeDocument/2006/relationships/image" Target="../media/image718.png"/><Relationship Id="rId176" Type="http://schemas.openxmlformats.org/officeDocument/2006/relationships/customXml" Target="../ink/ink727.xml"/><Relationship Id="rId197" Type="http://schemas.openxmlformats.org/officeDocument/2006/relationships/image" Target="../media/image739.png"/><Relationship Id="rId201" Type="http://schemas.openxmlformats.org/officeDocument/2006/relationships/image" Target="../media/image741.png"/><Relationship Id="rId222" Type="http://schemas.openxmlformats.org/officeDocument/2006/relationships/customXml" Target="../ink/ink750.xml"/><Relationship Id="rId243" Type="http://schemas.openxmlformats.org/officeDocument/2006/relationships/image" Target="../media/image762.png"/><Relationship Id="rId264" Type="http://schemas.openxmlformats.org/officeDocument/2006/relationships/customXml" Target="../ink/ink771.xml"/><Relationship Id="rId285" Type="http://schemas.openxmlformats.org/officeDocument/2006/relationships/image" Target="../media/image783.png"/><Relationship Id="rId17" Type="http://schemas.openxmlformats.org/officeDocument/2006/relationships/image" Target="../media/image649.png"/><Relationship Id="rId38" Type="http://schemas.openxmlformats.org/officeDocument/2006/relationships/customXml" Target="../ink/ink658.xml"/><Relationship Id="rId59" Type="http://schemas.openxmlformats.org/officeDocument/2006/relationships/image" Target="../media/image670.png"/><Relationship Id="rId103" Type="http://schemas.openxmlformats.org/officeDocument/2006/relationships/image" Target="../media/image692.png"/><Relationship Id="rId124" Type="http://schemas.openxmlformats.org/officeDocument/2006/relationships/customXml" Target="../ink/ink701.xml"/><Relationship Id="rId310" Type="http://schemas.openxmlformats.org/officeDocument/2006/relationships/customXml" Target="../ink/ink794.xml"/><Relationship Id="rId70" Type="http://schemas.openxmlformats.org/officeDocument/2006/relationships/customXml" Target="../ink/ink674.xml"/><Relationship Id="rId91" Type="http://schemas.openxmlformats.org/officeDocument/2006/relationships/image" Target="../media/image686.png"/><Relationship Id="rId145" Type="http://schemas.openxmlformats.org/officeDocument/2006/relationships/image" Target="../media/image713.png"/><Relationship Id="rId166" Type="http://schemas.openxmlformats.org/officeDocument/2006/relationships/customXml" Target="../ink/ink722.xml"/><Relationship Id="rId187" Type="http://schemas.openxmlformats.org/officeDocument/2006/relationships/image" Target="../media/image73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45.xml"/><Relationship Id="rId233" Type="http://schemas.openxmlformats.org/officeDocument/2006/relationships/image" Target="../media/image757.png"/><Relationship Id="rId254" Type="http://schemas.openxmlformats.org/officeDocument/2006/relationships/customXml" Target="../ink/ink766.xml"/><Relationship Id="rId28" Type="http://schemas.openxmlformats.org/officeDocument/2006/relationships/customXml" Target="../ink/ink653.xml"/><Relationship Id="rId49" Type="http://schemas.openxmlformats.org/officeDocument/2006/relationships/image" Target="../media/image665.png"/><Relationship Id="rId114" Type="http://schemas.openxmlformats.org/officeDocument/2006/relationships/customXml" Target="../ink/ink696.xml"/><Relationship Id="rId275" Type="http://schemas.openxmlformats.org/officeDocument/2006/relationships/image" Target="../media/image778.png"/><Relationship Id="rId296" Type="http://schemas.openxmlformats.org/officeDocument/2006/relationships/customXml" Target="../ink/ink787.xml"/><Relationship Id="rId300" Type="http://schemas.openxmlformats.org/officeDocument/2006/relationships/customXml" Target="../ink/ink789.xml"/><Relationship Id="rId60" Type="http://schemas.openxmlformats.org/officeDocument/2006/relationships/customXml" Target="../ink/ink669.xml"/><Relationship Id="rId81" Type="http://schemas.openxmlformats.org/officeDocument/2006/relationships/image" Target="../media/image681.png"/><Relationship Id="rId135" Type="http://schemas.openxmlformats.org/officeDocument/2006/relationships/image" Target="../media/image708.png"/><Relationship Id="rId156" Type="http://schemas.openxmlformats.org/officeDocument/2006/relationships/customXml" Target="../ink/ink717.xml"/><Relationship Id="rId177" Type="http://schemas.openxmlformats.org/officeDocument/2006/relationships/image" Target="../media/image729.png"/><Relationship Id="rId198" Type="http://schemas.openxmlformats.org/officeDocument/2006/relationships/customXml" Target="../ink/ink738.xml"/><Relationship Id="rId202" Type="http://schemas.openxmlformats.org/officeDocument/2006/relationships/customXml" Target="../ink/ink740.xml"/><Relationship Id="rId223" Type="http://schemas.openxmlformats.org/officeDocument/2006/relationships/image" Target="../media/image752.png"/><Relationship Id="rId244" Type="http://schemas.openxmlformats.org/officeDocument/2006/relationships/customXml" Target="../ink/ink761.xml"/><Relationship Id="rId18" Type="http://schemas.openxmlformats.org/officeDocument/2006/relationships/customXml" Target="../ink/ink648.xml"/><Relationship Id="rId39" Type="http://schemas.openxmlformats.org/officeDocument/2006/relationships/image" Target="../media/image660.png"/><Relationship Id="rId265" Type="http://schemas.openxmlformats.org/officeDocument/2006/relationships/image" Target="../media/image773.png"/><Relationship Id="rId286" Type="http://schemas.openxmlformats.org/officeDocument/2006/relationships/customXml" Target="../ink/ink782.xml"/><Relationship Id="rId50" Type="http://schemas.openxmlformats.org/officeDocument/2006/relationships/customXml" Target="../ink/ink664.xml"/><Relationship Id="rId104" Type="http://schemas.openxmlformats.org/officeDocument/2006/relationships/customXml" Target="../ink/ink691.xml"/><Relationship Id="rId125" Type="http://schemas.openxmlformats.org/officeDocument/2006/relationships/image" Target="../media/image703.png"/><Relationship Id="rId146" Type="http://schemas.openxmlformats.org/officeDocument/2006/relationships/customXml" Target="../ink/ink712.xml"/><Relationship Id="rId167" Type="http://schemas.openxmlformats.org/officeDocument/2006/relationships/image" Target="../media/image724.png"/><Relationship Id="rId188" Type="http://schemas.openxmlformats.org/officeDocument/2006/relationships/customXml" Target="../ink/ink733.xml"/><Relationship Id="rId311" Type="http://schemas.openxmlformats.org/officeDocument/2006/relationships/image" Target="../media/image796.png"/><Relationship Id="rId71" Type="http://schemas.openxmlformats.org/officeDocument/2006/relationships/image" Target="../media/image676.png"/><Relationship Id="rId92" Type="http://schemas.openxmlformats.org/officeDocument/2006/relationships/customXml" Target="../ink/ink685.xml"/><Relationship Id="rId213" Type="http://schemas.openxmlformats.org/officeDocument/2006/relationships/image" Target="../media/image747.png"/><Relationship Id="rId234" Type="http://schemas.openxmlformats.org/officeDocument/2006/relationships/customXml" Target="../ink/ink756.xml"/><Relationship Id="rId2" Type="http://schemas.openxmlformats.org/officeDocument/2006/relationships/image" Target="../media/image641.png"/><Relationship Id="rId29" Type="http://schemas.openxmlformats.org/officeDocument/2006/relationships/image" Target="../media/image655.png"/><Relationship Id="rId255" Type="http://schemas.openxmlformats.org/officeDocument/2006/relationships/image" Target="../media/image768.png"/><Relationship Id="rId276" Type="http://schemas.openxmlformats.org/officeDocument/2006/relationships/customXml" Target="../ink/ink777.xml"/><Relationship Id="rId297" Type="http://schemas.openxmlformats.org/officeDocument/2006/relationships/image" Target="../media/image789.png"/><Relationship Id="rId40" Type="http://schemas.openxmlformats.org/officeDocument/2006/relationships/customXml" Target="../ink/ink659.xml"/><Relationship Id="rId115" Type="http://schemas.openxmlformats.org/officeDocument/2006/relationships/image" Target="../media/image698.png"/><Relationship Id="rId136" Type="http://schemas.openxmlformats.org/officeDocument/2006/relationships/customXml" Target="../ink/ink707.xml"/><Relationship Id="rId157" Type="http://schemas.openxmlformats.org/officeDocument/2006/relationships/image" Target="../media/image719.png"/><Relationship Id="rId178" Type="http://schemas.openxmlformats.org/officeDocument/2006/relationships/customXml" Target="../ink/ink728.xml"/><Relationship Id="rId301" Type="http://schemas.openxmlformats.org/officeDocument/2006/relationships/image" Target="../media/image791.png"/><Relationship Id="rId61" Type="http://schemas.openxmlformats.org/officeDocument/2006/relationships/image" Target="../media/image671.png"/><Relationship Id="rId82" Type="http://schemas.openxmlformats.org/officeDocument/2006/relationships/customXml" Target="../ink/ink680.xml"/><Relationship Id="rId199" Type="http://schemas.openxmlformats.org/officeDocument/2006/relationships/image" Target="../media/image740.png"/><Relationship Id="rId203" Type="http://schemas.openxmlformats.org/officeDocument/2006/relationships/image" Target="../media/image742.png"/><Relationship Id="rId19" Type="http://schemas.openxmlformats.org/officeDocument/2006/relationships/image" Target="../media/image650.png"/><Relationship Id="rId224" Type="http://schemas.openxmlformats.org/officeDocument/2006/relationships/customXml" Target="../ink/ink751.xml"/><Relationship Id="rId245" Type="http://schemas.openxmlformats.org/officeDocument/2006/relationships/image" Target="../media/image763.png"/><Relationship Id="rId266" Type="http://schemas.openxmlformats.org/officeDocument/2006/relationships/customXml" Target="../ink/ink772.xml"/><Relationship Id="rId287" Type="http://schemas.openxmlformats.org/officeDocument/2006/relationships/image" Target="../media/image784.png"/><Relationship Id="rId30" Type="http://schemas.openxmlformats.org/officeDocument/2006/relationships/customXml" Target="../ink/ink654.xml"/><Relationship Id="rId105" Type="http://schemas.openxmlformats.org/officeDocument/2006/relationships/image" Target="../media/image693.png"/><Relationship Id="rId126" Type="http://schemas.openxmlformats.org/officeDocument/2006/relationships/customXml" Target="../ink/ink702.xml"/><Relationship Id="rId147" Type="http://schemas.openxmlformats.org/officeDocument/2006/relationships/image" Target="../media/image714.png"/><Relationship Id="rId168" Type="http://schemas.openxmlformats.org/officeDocument/2006/relationships/customXml" Target="../ink/ink723.xml"/><Relationship Id="rId312" Type="http://schemas.openxmlformats.org/officeDocument/2006/relationships/customXml" Target="../ink/ink795.xml"/><Relationship Id="rId51" Type="http://schemas.openxmlformats.org/officeDocument/2006/relationships/image" Target="../media/image666.png"/><Relationship Id="rId72" Type="http://schemas.openxmlformats.org/officeDocument/2006/relationships/customXml" Target="../ink/ink675.xml"/><Relationship Id="rId93" Type="http://schemas.openxmlformats.org/officeDocument/2006/relationships/image" Target="../media/image687.png"/><Relationship Id="rId189" Type="http://schemas.openxmlformats.org/officeDocument/2006/relationships/image" Target="../media/image735.png"/><Relationship Id="rId3" Type="http://schemas.openxmlformats.org/officeDocument/2006/relationships/image" Target="../media/image642.emf"/><Relationship Id="rId214" Type="http://schemas.openxmlformats.org/officeDocument/2006/relationships/customXml" Target="../ink/ink746.xml"/><Relationship Id="rId235" Type="http://schemas.openxmlformats.org/officeDocument/2006/relationships/image" Target="../media/image758.png"/><Relationship Id="rId256" Type="http://schemas.openxmlformats.org/officeDocument/2006/relationships/customXml" Target="../ink/ink767.xml"/><Relationship Id="rId277" Type="http://schemas.openxmlformats.org/officeDocument/2006/relationships/image" Target="../media/image779.png"/><Relationship Id="rId298" Type="http://schemas.openxmlformats.org/officeDocument/2006/relationships/customXml" Target="../ink/ink788.xml"/><Relationship Id="rId116" Type="http://schemas.openxmlformats.org/officeDocument/2006/relationships/customXml" Target="../ink/ink697.xml"/><Relationship Id="rId137" Type="http://schemas.openxmlformats.org/officeDocument/2006/relationships/image" Target="../media/image709.png"/><Relationship Id="rId158" Type="http://schemas.openxmlformats.org/officeDocument/2006/relationships/customXml" Target="../ink/ink718.xml"/><Relationship Id="rId302" Type="http://schemas.openxmlformats.org/officeDocument/2006/relationships/customXml" Target="../ink/ink790.xml"/><Relationship Id="rId20" Type="http://schemas.openxmlformats.org/officeDocument/2006/relationships/customXml" Target="../ink/ink649.xml"/><Relationship Id="rId41" Type="http://schemas.openxmlformats.org/officeDocument/2006/relationships/image" Target="../media/image661.png"/><Relationship Id="rId62" Type="http://schemas.openxmlformats.org/officeDocument/2006/relationships/customXml" Target="../ink/ink670.xml"/><Relationship Id="rId83" Type="http://schemas.openxmlformats.org/officeDocument/2006/relationships/image" Target="../media/image682.png"/><Relationship Id="rId179" Type="http://schemas.openxmlformats.org/officeDocument/2006/relationships/image" Target="../media/image730.png"/><Relationship Id="rId190" Type="http://schemas.openxmlformats.org/officeDocument/2006/relationships/customXml" Target="../ink/ink734.xml"/><Relationship Id="rId204" Type="http://schemas.openxmlformats.org/officeDocument/2006/relationships/customXml" Target="../ink/ink741.xml"/><Relationship Id="rId225" Type="http://schemas.openxmlformats.org/officeDocument/2006/relationships/image" Target="../media/image753.png"/><Relationship Id="rId246" Type="http://schemas.openxmlformats.org/officeDocument/2006/relationships/customXml" Target="../ink/ink762.xml"/><Relationship Id="rId267" Type="http://schemas.openxmlformats.org/officeDocument/2006/relationships/image" Target="../media/image774.png"/><Relationship Id="rId288" Type="http://schemas.openxmlformats.org/officeDocument/2006/relationships/customXml" Target="../ink/ink783.xml"/><Relationship Id="rId106" Type="http://schemas.openxmlformats.org/officeDocument/2006/relationships/customXml" Target="../ink/ink692.xml"/><Relationship Id="rId127" Type="http://schemas.openxmlformats.org/officeDocument/2006/relationships/image" Target="../media/image704.png"/><Relationship Id="rId313" Type="http://schemas.openxmlformats.org/officeDocument/2006/relationships/image" Target="../media/image797.png"/><Relationship Id="rId10" Type="http://schemas.openxmlformats.org/officeDocument/2006/relationships/customXml" Target="../ink/ink644.xml"/><Relationship Id="rId31" Type="http://schemas.openxmlformats.org/officeDocument/2006/relationships/image" Target="../media/image656.png"/><Relationship Id="rId52" Type="http://schemas.openxmlformats.org/officeDocument/2006/relationships/customXml" Target="../ink/ink665.xml"/><Relationship Id="rId73" Type="http://schemas.openxmlformats.org/officeDocument/2006/relationships/image" Target="../media/image677.png"/><Relationship Id="rId94" Type="http://schemas.openxmlformats.org/officeDocument/2006/relationships/customXml" Target="../ink/ink686.xml"/><Relationship Id="rId148" Type="http://schemas.openxmlformats.org/officeDocument/2006/relationships/customXml" Target="../ink/ink713.xml"/><Relationship Id="rId169" Type="http://schemas.openxmlformats.org/officeDocument/2006/relationships/image" Target="../media/image725.png"/><Relationship Id="rId4" Type="http://schemas.openxmlformats.org/officeDocument/2006/relationships/customXml" Target="../ink/ink641.xml"/><Relationship Id="rId180" Type="http://schemas.openxmlformats.org/officeDocument/2006/relationships/customXml" Target="../ink/ink729.xml"/><Relationship Id="rId215" Type="http://schemas.openxmlformats.org/officeDocument/2006/relationships/image" Target="../media/image748.png"/><Relationship Id="rId236" Type="http://schemas.openxmlformats.org/officeDocument/2006/relationships/customXml" Target="../ink/ink757.xml"/><Relationship Id="rId257" Type="http://schemas.openxmlformats.org/officeDocument/2006/relationships/image" Target="../media/image769.png"/><Relationship Id="rId278" Type="http://schemas.openxmlformats.org/officeDocument/2006/relationships/customXml" Target="../ink/ink778.xml"/><Relationship Id="rId303" Type="http://schemas.openxmlformats.org/officeDocument/2006/relationships/image" Target="../media/image792.png"/><Relationship Id="rId42" Type="http://schemas.openxmlformats.org/officeDocument/2006/relationships/customXml" Target="../ink/ink660.xml"/><Relationship Id="rId84" Type="http://schemas.openxmlformats.org/officeDocument/2006/relationships/customXml" Target="../ink/ink681.xml"/><Relationship Id="rId138" Type="http://schemas.openxmlformats.org/officeDocument/2006/relationships/customXml" Target="../ink/ink708.xml"/><Relationship Id="rId191" Type="http://schemas.openxmlformats.org/officeDocument/2006/relationships/image" Target="../media/image736.png"/><Relationship Id="rId205" Type="http://schemas.openxmlformats.org/officeDocument/2006/relationships/image" Target="../media/image743.png"/><Relationship Id="rId247" Type="http://schemas.openxmlformats.org/officeDocument/2006/relationships/image" Target="../media/image764.png"/><Relationship Id="rId107" Type="http://schemas.openxmlformats.org/officeDocument/2006/relationships/image" Target="../media/image694.png"/><Relationship Id="rId289" Type="http://schemas.openxmlformats.org/officeDocument/2006/relationships/image" Target="../media/image785.png"/><Relationship Id="rId11" Type="http://schemas.openxmlformats.org/officeDocument/2006/relationships/image" Target="../media/image646.png"/><Relationship Id="rId53" Type="http://schemas.openxmlformats.org/officeDocument/2006/relationships/image" Target="../media/image667.png"/><Relationship Id="rId149" Type="http://schemas.openxmlformats.org/officeDocument/2006/relationships/image" Target="../media/image715.png"/><Relationship Id="rId95" Type="http://schemas.openxmlformats.org/officeDocument/2006/relationships/image" Target="../media/image688.png"/><Relationship Id="rId160" Type="http://schemas.openxmlformats.org/officeDocument/2006/relationships/customXml" Target="../ink/ink719.xml"/><Relationship Id="rId216" Type="http://schemas.openxmlformats.org/officeDocument/2006/relationships/customXml" Target="../ink/ink747.xml"/><Relationship Id="rId258" Type="http://schemas.openxmlformats.org/officeDocument/2006/relationships/customXml" Target="../ink/ink768.xml"/><Relationship Id="rId22" Type="http://schemas.openxmlformats.org/officeDocument/2006/relationships/customXml" Target="../ink/ink650.xml"/><Relationship Id="rId64" Type="http://schemas.openxmlformats.org/officeDocument/2006/relationships/customXml" Target="../ink/ink671.xml"/><Relationship Id="rId118" Type="http://schemas.openxmlformats.org/officeDocument/2006/relationships/customXml" Target="../ink/ink698.xml"/><Relationship Id="rId171" Type="http://schemas.openxmlformats.org/officeDocument/2006/relationships/image" Target="../media/image726.png"/><Relationship Id="rId227" Type="http://schemas.openxmlformats.org/officeDocument/2006/relationships/image" Target="../media/image754.png"/><Relationship Id="rId269" Type="http://schemas.openxmlformats.org/officeDocument/2006/relationships/image" Target="../media/image775.png"/><Relationship Id="rId33" Type="http://schemas.openxmlformats.org/officeDocument/2006/relationships/image" Target="../media/image657.png"/><Relationship Id="rId129" Type="http://schemas.openxmlformats.org/officeDocument/2006/relationships/image" Target="../media/image705.png"/><Relationship Id="rId280" Type="http://schemas.openxmlformats.org/officeDocument/2006/relationships/customXml" Target="../ink/ink779.xml"/><Relationship Id="rId75" Type="http://schemas.openxmlformats.org/officeDocument/2006/relationships/image" Target="../media/image678.png"/><Relationship Id="rId140" Type="http://schemas.openxmlformats.org/officeDocument/2006/relationships/customXml" Target="../ink/ink709.xml"/><Relationship Id="rId182" Type="http://schemas.openxmlformats.org/officeDocument/2006/relationships/customXml" Target="../ink/ink730.xml"/><Relationship Id="rId6" Type="http://schemas.openxmlformats.org/officeDocument/2006/relationships/customXml" Target="../ink/ink642.xml"/><Relationship Id="rId238" Type="http://schemas.openxmlformats.org/officeDocument/2006/relationships/customXml" Target="../ink/ink758.xml"/><Relationship Id="rId291" Type="http://schemas.openxmlformats.org/officeDocument/2006/relationships/image" Target="../media/image786.png"/><Relationship Id="rId305" Type="http://schemas.openxmlformats.org/officeDocument/2006/relationships/image" Target="../media/image793.png"/><Relationship Id="rId44" Type="http://schemas.openxmlformats.org/officeDocument/2006/relationships/customXml" Target="../ink/ink661.xml"/><Relationship Id="rId86" Type="http://schemas.openxmlformats.org/officeDocument/2006/relationships/customXml" Target="../ink/ink682.xml"/><Relationship Id="rId151" Type="http://schemas.openxmlformats.org/officeDocument/2006/relationships/image" Target="../media/image716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5.png"/><Relationship Id="rId671" Type="http://schemas.openxmlformats.org/officeDocument/2006/relationships/image" Target="../media/image1132.png"/><Relationship Id="rId21" Type="http://schemas.openxmlformats.org/officeDocument/2006/relationships/image" Target="../media/image807.png"/><Relationship Id="rId324" Type="http://schemas.openxmlformats.org/officeDocument/2006/relationships/customXml" Target="../ink/ink957.xml"/><Relationship Id="rId531" Type="http://schemas.openxmlformats.org/officeDocument/2006/relationships/image" Target="../media/image1062.png"/><Relationship Id="rId629" Type="http://schemas.openxmlformats.org/officeDocument/2006/relationships/image" Target="../media/image1111.png"/><Relationship Id="rId170" Type="http://schemas.openxmlformats.org/officeDocument/2006/relationships/customXml" Target="../ink/ink880.xml"/><Relationship Id="rId268" Type="http://schemas.openxmlformats.org/officeDocument/2006/relationships/customXml" Target="../ink/ink929.xml"/><Relationship Id="rId475" Type="http://schemas.openxmlformats.org/officeDocument/2006/relationships/image" Target="../media/image1034.png"/><Relationship Id="rId32" Type="http://schemas.openxmlformats.org/officeDocument/2006/relationships/customXml" Target="../ink/ink811.xml"/><Relationship Id="rId128" Type="http://schemas.openxmlformats.org/officeDocument/2006/relationships/customXml" Target="../ink/ink859.xml"/><Relationship Id="rId335" Type="http://schemas.openxmlformats.org/officeDocument/2006/relationships/image" Target="../media/image964.png"/><Relationship Id="rId542" Type="http://schemas.openxmlformats.org/officeDocument/2006/relationships/customXml" Target="../ink/ink1066.xml"/><Relationship Id="rId181" Type="http://schemas.openxmlformats.org/officeDocument/2006/relationships/image" Target="../media/image887.png"/><Relationship Id="rId402" Type="http://schemas.openxmlformats.org/officeDocument/2006/relationships/customXml" Target="../ink/ink996.xml"/><Relationship Id="rId279" Type="http://schemas.openxmlformats.org/officeDocument/2006/relationships/image" Target="../media/image936.png"/><Relationship Id="rId486" Type="http://schemas.openxmlformats.org/officeDocument/2006/relationships/customXml" Target="../ink/ink1038.xml"/><Relationship Id="rId43" Type="http://schemas.openxmlformats.org/officeDocument/2006/relationships/image" Target="../media/image818.png"/><Relationship Id="rId139" Type="http://schemas.openxmlformats.org/officeDocument/2006/relationships/image" Target="../media/image866.png"/><Relationship Id="rId346" Type="http://schemas.openxmlformats.org/officeDocument/2006/relationships/customXml" Target="../ink/ink968.xml"/><Relationship Id="rId553" Type="http://schemas.openxmlformats.org/officeDocument/2006/relationships/image" Target="../media/image1073.png"/><Relationship Id="rId192" Type="http://schemas.openxmlformats.org/officeDocument/2006/relationships/customXml" Target="../ink/ink891.xml"/><Relationship Id="rId206" Type="http://schemas.openxmlformats.org/officeDocument/2006/relationships/customXml" Target="../ink/ink898.xml"/><Relationship Id="rId413" Type="http://schemas.openxmlformats.org/officeDocument/2006/relationships/image" Target="../media/image1003.png"/><Relationship Id="rId497" Type="http://schemas.openxmlformats.org/officeDocument/2006/relationships/image" Target="../media/image1045.png"/><Relationship Id="rId620" Type="http://schemas.openxmlformats.org/officeDocument/2006/relationships/customXml" Target="../ink/ink1105.xml"/><Relationship Id="rId357" Type="http://schemas.openxmlformats.org/officeDocument/2006/relationships/image" Target="../media/image975.png"/><Relationship Id="rId54" Type="http://schemas.openxmlformats.org/officeDocument/2006/relationships/customXml" Target="../ink/ink822.xml"/><Relationship Id="rId217" Type="http://schemas.openxmlformats.org/officeDocument/2006/relationships/image" Target="../media/image905.png"/><Relationship Id="rId564" Type="http://schemas.openxmlformats.org/officeDocument/2006/relationships/customXml" Target="../ink/ink1077.xml"/><Relationship Id="rId424" Type="http://schemas.openxmlformats.org/officeDocument/2006/relationships/customXml" Target="../ink/ink1007.xml"/><Relationship Id="rId631" Type="http://schemas.openxmlformats.org/officeDocument/2006/relationships/image" Target="../media/image1112.png"/><Relationship Id="rId270" Type="http://schemas.openxmlformats.org/officeDocument/2006/relationships/customXml" Target="../ink/ink930.xml"/><Relationship Id="rId65" Type="http://schemas.openxmlformats.org/officeDocument/2006/relationships/image" Target="../media/image829.png"/><Relationship Id="rId130" Type="http://schemas.openxmlformats.org/officeDocument/2006/relationships/customXml" Target="../ink/ink860.xml"/><Relationship Id="rId368" Type="http://schemas.openxmlformats.org/officeDocument/2006/relationships/customXml" Target="../ink/ink979.xml"/><Relationship Id="rId575" Type="http://schemas.openxmlformats.org/officeDocument/2006/relationships/image" Target="../media/image1084.png"/><Relationship Id="rId228" Type="http://schemas.openxmlformats.org/officeDocument/2006/relationships/customXml" Target="../ink/ink909.xml"/><Relationship Id="rId435" Type="http://schemas.openxmlformats.org/officeDocument/2006/relationships/image" Target="../media/image1014.png"/><Relationship Id="rId642" Type="http://schemas.openxmlformats.org/officeDocument/2006/relationships/customXml" Target="../ink/ink1116.xml"/><Relationship Id="rId281" Type="http://schemas.openxmlformats.org/officeDocument/2006/relationships/image" Target="../media/image937.png"/><Relationship Id="rId502" Type="http://schemas.openxmlformats.org/officeDocument/2006/relationships/customXml" Target="../ink/ink1046.xml"/><Relationship Id="rId76" Type="http://schemas.openxmlformats.org/officeDocument/2006/relationships/customXml" Target="../ink/ink833.xml"/><Relationship Id="rId141" Type="http://schemas.openxmlformats.org/officeDocument/2006/relationships/image" Target="../media/image867.png"/><Relationship Id="rId379" Type="http://schemas.openxmlformats.org/officeDocument/2006/relationships/image" Target="../media/image986.png"/><Relationship Id="rId586" Type="http://schemas.openxmlformats.org/officeDocument/2006/relationships/customXml" Target="../ink/ink1088.xml"/><Relationship Id="rId7" Type="http://schemas.openxmlformats.org/officeDocument/2006/relationships/image" Target="../media/image800.png"/><Relationship Id="rId239" Type="http://schemas.openxmlformats.org/officeDocument/2006/relationships/image" Target="../media/image916.png"/><Relationship Id="rId446" Type="http://schemas.openxmlformats.org/officeDocument/2006/relationships/customXml" Target="../ink/ink1018.xml"/><Relationship Id="rId653" Type="http://schemas.openxmlformats.org/officeDocument/2006/relationships/image" Target="../media/image1123.png"/><Relationship Id="rId292" Type="http://schemas.openxmlformats.org/officeDocument/2006/relationships/customXml" Target="../ink/ink941.xml"/><Relationship Id="rId306" Type="http://schemas.openxmlformats.org/officeDocument/2006/relationships/customXml" Target="../ink/ink948.xml"/><Relationship Id="rId87" Type="http://schemas.openxmlformats.org/officeDocument/2006/relationships/image" Target="../media/image840.png"/><Relationship Id="rId513" Type="http://schemas.openxmlformats.org/officeDocument/2006/relationships/image" Target="../media/image1053.png"/><Relationship Id="rId597" Type="http://schemas.openxmlformats.org/officeDocument/2006/relationships/image" Target="../media/image1095.png"/><Relationship Id="rId152" Type="http://schemas.openxmlformats.org/officeDocument/2006/relationships/customXml" Target="../ink/ink871.xml"/><Relationship Id="rId457" Type="http://schemas.openxmlformats.org/officeDocument/2006/relationships/image" Target="../media/image1025.png"/><Relationship Id="rId664" Type="http://schemas.openxmlformats.org/officeDocument/2006/relationships/customXml" Target="../ink/ink1127.xml"/><Relationship Id="rId14" Type="http://schemas.openxmlformats.org/officeDocument/2006/relationships/customXml" Target="../ink/ink802.xml"/><Relationship Id="rId317" Type="http://schemas.openxmlformats.org/officeDocument/2006/relationships/image" Target="../media/image955.png"/><Relationship Id="rId524" Type="http://schemas.openxmlformats.org/officeDocument/2006/relationships/customXml" Target="../ink/ink1057.xml"/><Relationship Id="rId98" Type="http://schemas.openxmlformats.org/officeDocument/2006/relationships/customXml" Target="../ink/ink844.xml"/><Relationship Id="rId163" Type="http://schemas.openxmlformats.org/officeDocument/2006/relationships/image" Target="../media/image878.png"/><Relationship Id="rId370" Type="http://schemas.openxmlformats.org/officeDocument/2006/relationships/customXml" Target="../ink/ink980.xml"/><Relationship Id="rId230" Type="http://schemas.openxmlformats.org/officeDocument/2006/relationships/customXml" Target="../ink/ink910.xml"/><Relationship Id="rId468" Type="http://schemas.openxmlformats.org/officeDocument/2006/relationships/customXml" Target="../ink/ink1029.xml"/><Relationship Id="rId25" Type="http://schemas.openxmlformats.org/officeDocument/2006/relationships/image" Target="../media/image809.png"/><Relationship Id="rId328" Type="http://schemas.openxmlformats.org/officeDocument/2006/relationships/customXml" Target="../ink/ink959.xml"/><Relationship Id="rId535" Type="http://schemas.openxmlformats.org/officeDocument/2006/relationships/image" Target="../media/image1064.png"/><Relationship Id="rId174" Type="http://schemas.openxmlformats.org/officeDocument/2006/relationships/customXml" Target="../ink/ink882.xml"/><Relationship Id="rId381" Type="http://schemas.openxmlformats.org/officeDocument/2006/relationships/image" Target="../media/image987.png"/><Relationship Id="rId602" Type="http://schemas.openxmlformats.org/officeDocument/2006/relationships/customXml" Target="../ink/ink1096.xml"/><Relationship Id="rId241" Type="http://schemas.openxmlformats.org/officeDocument/2006/relationships/image" Target="../media/image917.png"/><Relationship Id="rId479" Type="http://schemas.openxmlformats.org/officeDocument/2006/relationships/image" Target="../media/image1036.png"/><Relationship Id="rId36" Type="http://schemas.openxmlformats.org/officeDocument/2006/relationships/customXml" Target="../ink/ink813.xml"/><Relationship Id="rId339" Type="http://schemas.openxmlformats.org/officeDocument/2006/relationships/image" Target="../media/image966.png"/><Relationship Id="rId546" Type="http://schemas.openxmlformats.org/officeDocument/2006/relationships/customXml" Target="../ink/ink1068.xml"/><Relationship Id="rId101" Type="http://schemas.openxmlformats.org/officeDocument/2006/relationships/image" Target="../media/image847.png"/><Relationship Id="rId185" Type="http://schemas.openxmlformats.org/officeDocument/2006/relationships/image" Target="../media/image889.png"/><Relationship Id="rId406" Type="http://schemas.openxmlformats.org/officeDocument/2006/relationships/customXml" Target="../ink/ink998.xml"/><Relationship Id="rId392" Type="http://schemas.openxmlformats.org/officeDocument/2006/relationships/customXml" Target="../ink/ink991.xml"/><Relationship Id="rId613" Type="http://schemas.openxmlformats.org/officeDocument/2006/relationships/image" Target="../media/image1103.png"/><Relationship Id="rId252" Type="http://schemas.openxmlformats.org/officeDocument/2006/relationships/customXml" Target="../ink/ink921.xml"/><Relationship Id="rId47" Type="http://schemas.openxmlformats.org/officeDocument/2006/relationships/image" Target="../media/image820.png"/><Relationship Id="rId112" Type="http://schemas.openxmlformats.org/officeDocument/2006/relationships/customXml" Target="../ink/ink851.xml"/><Relationship Id="rId557" Type="http://schemas.openxmlformats.org/officeDocument/2006/relationships/image" Target="../media/image1075.png"/><Relationship Id="rId196" Type="http://schemas.openxmlformats.org/officeDocument/2006/relationships/customXml" Target="../ink/ink893.xml"/><Relationship Id="rId417" Type="http://schemas.openxmlformats.org/officeDocument/2006/relationships/image" Target="../media/image1005.png"/><Relationship Id="rId624" Type="http://schemas.openxmlformats.org/officeDocument/2006/relationships/customXml" Target="../ink/ink1107.xml"/><Relationship Id="rId263" Type="http://schemas.openxmlformats.org/officeDocument/2006/relationships/image" Target="../media/image928.png"/><Relationship Id="rId470" Type="http://schemas.openxmlformats.org/officeDocument/2006/relationships/customXml" Target="../ink/ink1030.xml"/><Relationship Id="rId58" Type="http://schemas.openxmlformats.org/officeDocument/2006/relationships/customXml" Target="../ink/ink824.xml"/><Relationship Id="rId123" Type="http://schemas.openxmlformats.org/officeDocument/2006/relationships/image" Target="../media/image858.png"/><Relationship Id="rId330" Type="http://schemas.openxmlformats.org/officeDocument/2006/relationships/customXml" Target="../ink/ink960.xml"/><Relationship Id="rId568" Type="http://schemas.openxmlformats.org/officeDocument/2006/relationships/customXml" Target="../ink/ink1079.xml"/><Relationship Id="rId428" Type="http://schemas.openxmlformats.org/officeDocument/2006/relationships/customXml" Target="../ink/ink1009.xml"/><Relationship Id="rId635" Type="http://schemas.openxmlformats.org/officeDocument/2006/relationships/image" Target="../media/image1114.png"/><Relationship Id="rId274" Type="http://schemas.openxmlformats.org/officeDocument/2006/relationships/customXml" Target="../ink/ink932.xml"/><Relationship Id="rId481" Type="http://schemas.openxmlformats.org/officeDocument/2006/relationships/image" Target="../media/image1037.png"/><Relationship Id="rId69" Type="http://schemas.openxmlformats.org/officeDocument/2006/relationships/image" Target="../media/image831.png"/><Relationship Id="rId134" Type="http://schemas.openxmlformats.org/officeDocument/2006/relationships/customXml" Target="../ink/ink862.xml"/><Relationship Id="rId579" Type="http://schemas.openxmlformats.org/officeDocument/2006/relationships/image" Target="../media/image1086.png"/><Relationship Id="rId80" Type="http://schemas.openxmlformats.org/officeDocument/2006/relationships/customXml" Target="../ink/ink835.xml"/><Relationship Id="rId176" Type="http://schemas.openxmlformats.org/officeDocument/2006/relationships/customXml" Target="../ink/ink883.xml"/><Relationship Id="rId341" Type="http://schemas.openxmlformats.org/officeDocument/2006/relationships/image" Target="../media/image967.png"/><Relationship Id="rId383" Type="http://schemas.openxmlformats.org/officeDocument/2006/relationships/image" Target="../media/image988.png"/><Relationship Id="rId439" Type="http://schemas.openxmlformats.org/officeDocument/2006/relationships/image" Target="../media/image1016.png"/><Relationship Id="rId590" Type="http://schemas.openxmlformats.org/officeDocument/2006/relationships/customXml" Target="../ink/ink1090.xml"/><Relationship Id="rId604" Type="http://schemas.openxmlformats.org/officeDocument/2006/relationships/customXml" Target="../ink/ink1097.xml"/><Relationship Id="rId646" Type="http://schemas.openxmlformats.org/officeDocument/2006/relationships/customXml" Target="../ink/ink1118.xml"/><Relationship Id="rId201" Type="http://schemas.openxmlformats.org/officeDocument/2006/relationships/image" Target="../media/image897.png"/><Relationship Id="rId243" Type="http://schemas.openxmlformats.org/officeDocument/2006/relationships/image" Target="../media/image918.png"/><Relationship Id="rId285" Type="http://schemas.openxmlformats.org/officeDocument/2006/relationships/image" Target="../media/image939.png"/><Relationship Id="rId450" Type="http://schemas.openxmlformats.org/officeDocument/2006/relationships/customXml" Target="../ink/ink1020.xml"/><Relationship Id="rId506" Type="http://schemas.openxmlformats.org/officeDocument/2006/relationships/customXml" Target="../ink/ink1048.xml"/><Relationship Id="rId38" Type="http://schemas.openxmlformats.org/officeDocument/2006/relationships/customXml" Target="../ink/ink814.xml"/><Relationship Id="rId103" Type="http://schemas.openxmlformats.org/officeDocument/2006/relationships/image" Target="../media/image848.png"/><Relationship Id="rId310" Type="http://schemas.openxmlformats.org/officeDocument/2006/relationships/customXml" Target="../ink/ink950.xml"/><Relationship Id="rId492" Type="http://schemas.openxmlformats.org/officeDocument/2006/relationships/customXml" Target="../ink/ink1041.xml"/><Relationship Id="rId548" Type="http://schemas.openxmlformats.org/officeDocument/2006/relationships/customXml" Target="../ink/ink1069.xml"/><Relationship Id="rId91" Type="http://schemas.openxmlformats.org/officeDocument/2006/relationships/image" Target="../media/image842.png"/><Relationship Id="rId145" Type="http://schemas.openxmlformats.org/officeDocument/2006/relationships/image" Target="../media/image869.png"/><Relationship Id="rId187" Type="http://schemas.openxmlformats.org/officeDocument/2006/relationships/image" Target="../media/image890.png"/><Relationship Id="rId352" Type="http://schemas.openxmlformats.org/officeDocument/2006/relationships/customXml" Target="../ink/ink971.xml"/><Relationship Id="rId394" Type="http://schemas.openxmlformats.org/officeDocument/2006/relationships/customXml" Target="../ink/ink992.xml"/><Relationship Id="rId408" Type="http://schemas.openxmlformats.org/officeDocument/2006/relationships/customXml" Target="../ink/ink999.xml"/><Relationship Id="rId615" Type="http://schemas.openxmlformats.org/officeDocument/2006/relationships/image" Target="../media/image1104.png"/><Relationship Id="rId212" Type="http://schemas.openxmlformats.org/officeDocument/2006/relationships/customXml" Target="../ink/ink901.xml"/><Relationship Id="rId254" Type="http://schemas.openxmlformats.org/officeDocument/2006/relationships/customXml" Target="../ink/ink922.xml"/><Relationship Id="rId657" Type="http://schemas.openxmlformats.org/officeDocument/2006/relationships/image" Target="../media/image1125.png"/><Relationship Id="rId49" Type="http://schemas.openxmlformats.org/officeDocument/2006/relationships/image" Target="../media/image821.png"/><Relationship Id="rId114" Type="http://schemas.openxmlformats.org/officeDocument/2006/relationships/customXml" Target="../ink/ink852.xml"/><Relationship Id="rId296" Type="http://schemas.openxmlformats.org/officeDocument/2006/relationships/customXml" Target="../ink/ink943.xml"/><Relationship Id="rId461" Type="http://schemas.openxmlformats.org/officeDocument/2006/relationships/image" Target="../media/image1027.png"/><Relationship Id="rId517" Type="http://schemas.openxmlformats.org/officeDocument/2006/relationships/image" Target="../media/image1055.png"/><Relationship Id="rId559" Type="http://schemas.openxmlformats.org/officeDocument/2006/relationships/image" Target="../media/image1076.png"/><Relationship Id="rId60" Type="http://schemas.openxmlformats.org/officeDocument/2006/relationships/customXml" Target="../ink/ink825.xml"/><Relationship Id="rId156" Type="http://schemas.openxmlformats.org/officeDocument/2006/relationships/customXml" Target="../ink/ink873.xml"/><Relationship Id="rId198" Type="http://schemas.openxmlformats.org/officeDocument/2006/relationships/customXml" Target="../ink/ink894.xml"/><Relationship Id="rId321" Type="http://schemas.openxmlformats.org/officeDocument/2006/relationships/image" Target="../media/image957.png"/><Relationship Id="rId363" Type="http://schemas.openxmlformats.org/officeDocument/2006/relationships/image" Target="../media/image978.png"/><Relationship Id="rId419" Type="http://schemas.openxmlformats.org/officeDocument/2006/relationships/image" Target="../media/image1006.png"/><Relationship Id="rId570" Type="http://schemas.openxmlformats.org/officeDocument/2006/relationships/customXml" Target="../ink/ink1080.xml"/><Relationship Id="rId626" Type="http://schemas.openxmlformats.org/officeDocument/2006/relationships/customXml" Target="../ink/ink1108.xml"/><Relationship Id="rId223" Type="http://schemas.openxmlformats.org/officeDocument/2006/relationships/image" Target="../media/image908.png"/><Relationship Id="rId430" Type="http://schemas.openxmlformats.org/officeDocument/2006/relationships/customXml" Target="../ink/ink1010.xml"/><Relationship Id="rId668" Type="http://schemas.openxmlformats.org/officeDocument/2006/relationships/customXml" Target="../ink/ink1129.xml"/><Relationship Id="rId18" Type="http://schemas.openxmlformats.org/officeDocument/2006/relationships/customXml" Target="../ink/ink804.xml"/><Relationship Id="rId265" Type="http://schemas.openxmlformats.org/officeDocument/2006/relationships/image" Target="../media/image929.png"/><Relationship Id="rId472" Type="http://schemas.openxmlformats.org/officeDocument/2006/relationships/customXml" Target="../ink/ink1031.xml"/><Relationship Id="rId528" Type="http://schemas.openxmlformats.org/officeDocument/2006/relationships/customXml" Target="../ink/ink1059.xml"/><Relationship Id="rId125" Type="http://schemas.openxmlformats.org/officeDocument/2006/relationships/image" Target="../media/image859.png"/><Relationship Id="rId167" Type="http://schemas.openxmlformats.org/officeDocument/2006/relationships/image" Target="../media/image880.png"/><Relationship Id="rId332" Type="http://schemas.openxmlformats.org/officeDocument/2006/relationships/customXml" Target="../ink/ink961.xml"/><Relationship Id="rId374" Type="http://schemas.openxmlformats.org/officeDocument/2006/relationships/customXml" Target="../ink/ink982.xml"/><Relationship Id="rId581" Type="http://schemas.openxmlformats.org/officeDocument/2006/relationships/image" Target="../media/image1087.png"/><Relationship Id="rId71" Type="http://schemas.openxmlformats.org/officeDocument/2006/relationships/image" Target="../media/image832.png"/><Relationship Id="rId234" Type="http://schemas.openxmlformats.org/officeDocument/2006/relationships/customXml" Target="../ink/ink912.xml"/><Relationship Id="rId637" Type="http://schemas.openxmlformats.org/officeDocument/2006/relationships/image" Target="../media/image1115.png"/><Relationship Id="rId2" Type="http://schemas.openxmlformats.org/officeDocument/2006/relationships/customXml" Target="../ink/ink796.xml"/><Relationship Id="rId29" Type="http://schemas.openxmlformats.org/officeDocument/2006/relationships/image" Target="../media/image811.png"/><Relationship Id="rId276" Type="http://schemas.openxmlformats.org/officeDocument/2006/relationships/customXml" Target="../ink/ink933.xml"/><Relationship Id="rId441" Type="http://schemas.openxmlformats.org/officeDocument/2006/relationships/image" Target="../media/image1017.png"/><Relationship Id="rId483" Type="http://schemas.openxmlformats.org/officeDocument/2006/relationships/image" Target="../media/image1038.png"/><Relationship Id="rId539" Type="http://schemas.openxmlformats.org/officeDocument/2006/relationships/image" Target="../media/image1066.png"/><Relationship Id="rId40" Type="http://schemas.openxmlformats.org/officeDocument/2006/relationships/customXml" Target="../ink/ink815.xml"/><Relationship Id="rId136" Type="http://schemas.openxmlformats.org/officeDocument/2006/relationships/customXml" Target="../ink/ink863.xml"/><Relationship Id="rId178" Type="http://schemas.openxmlformats.org/officeDocument/2006/relationships/customXml" Target="../ink/ink884.xml"/><Relationship Id="rId301" Type="http://schemas.openxmlformats.org/officeDocument/2006/relationships/image" Target="../media/image947.png"/><Relationship Id="rId343" Type="http://schemas.openxmlformats.org/officeDocument/2006/relationships/image" Target="../media/image968.png"/><Relationship Id="rId550" Type="http://schemas.openxmlformats.org/officeDocument/2006/relationships/customXml" Target="../ink/ink1070.xml"/><Relationship Id="rId82" Type="http://schemas.openxmlformats.org/officeDocument/2006/relationships/customXml" Target="../ink/ink836.xml"/><Relationship Id="rId203" Type="http://schemas.openxmlformats.org/officeDocument/2006/relationships/image" Target="../media/image898.png"/><Relationship Id="rId385" Type="http://schemas.openxmlformats.org/officeDocument/2006/relationships/image" Target="../media/image989.png"/><Relationship Id="rId592" Type="http://schemas.openxmlformats.org/officeDocument/2006/relationships/customXml" Target="../ink/ink1091.xml"/><Relationship Id="rId606" Type="http://schemas.openxmlformats.org/officeDocument/2006/relationships/customXml" Target="../ink/ink1098.xml"/><Relationship Id="rId648" Type="http://schemas.openxmlformats.org/officeDocument/2006/relationships/customXml" Target="../ink/ink1119.xml"/><Relationship Id="rId245" Type="http://schemas.openxmlformats.org/officeDocument/2006/relationships/image" Target="../media/image919.png"/><Relationship Id="rId287" Type="http://schemas.openxmlformats.org/officeDocument/2006/relationships/image" Target="../media/image940.png"/><Relationship Id="rId410" Type="http://schemas.openxmlformats.org/officeDocument/2006/relationships/customXml" Target="../ink/ink1000.xml"/><Relationship Id="rId452" Type="http://schemas.openxmlformats.org/officeDocument/2006/relationships/customXml" Target="../ink/ink1021.xml"/><Relationship Id="rId494" Type="http://schemas.openxmlformats.org/officeDocument/2006/relationships/customXml" Target="../ink/ink1042.xml"/><Relationship Id="rId508" Type="http://schemas.openxmlformats.org/officeDocument/2006/relationships/customXml" Target="../ink/ink1049.xml"/><Relationship Id="rId105" Type="http://schemas.openxmlformats.org/officeDocument/2006/relationships/image" Target="../media/image849.png"/><Relationship Id="rId147" Type="http://schemas.openxmlformats.org/officeDocument/2006/relationships/image" Target="../media/image870.png"/><Relationship Id="rId312" Type="http://schemas.openxmlformats.org/officeDocument/2006/relationships/customXml" Target="../ink/ink951.xml"/><Relationship Id="rId354" Type="http://schemas.openxmlformats.org/officeDocument/2006/relationships/customXml" Target="../ink/ink972.xml"/><Relationship Id="rId51" Type="http://schemas.openxmlformats.org/officeDocument/2006/relationships/image" Target="../media/image822.png"/><Relationship Id="rId93" Type="http://schemas.openxmlformats.org/officeDocument/2006/relationships/image" Target="../media/image843.png"/><Relationship Id="rId189" Type="http://schemas.openxmlformats.org/officeDocument/2006/relationships/image" Target="../media/image891.png"/><Relationship Id="rId396" Type="http://schemas.openxmlformats.org/officeDocument/2006/relationships/customXml" Target="../ink/ink993.xml"/><Relationship Id="rId561" Type="http://schemas.openxmlformats.org/officeDocument/2006/relationships/image" Target="../media/image1077.png"/><Relationship Id="rId617" Type="http://schemas.openxmlformats.org/officeDocument/2006/relationships/image" Target="../media/image1105.png"/><Relationship Id="rId659" Type="http://schemas.openxmlformats.org/officeDocument/2006/relationships/image" Target="../media/image1126.png"/><Relationship Id="rId214" Type="http://schemas.openxmlformats.org/officeDocument/2006/relationships/customXml" Target="../ink/ink902.xml"/><Relationship Id="rId256" Type="http://schemas.openxmlformats.org/officeDocument/2006/relationships/customXml" Target="../ink/ink923.xml"/><Relationship Id="rId298" Type="http://schemas.openxmlformats.org/officeDocument/2006/relationships/customXml" Target="../ink/ink944.xml"/><Relationship Id="rId421" Type="http://schemas.openxmlformats.org/officeDocument/2006/relationships/image" Target="../media/image1007.png"/><Relationship Id="rId463" Type="http://schemas.openxmlformats.org/officeDocument/2006/relationships/image" Target="../media/image1028.png"/><Relationship Id="rId519" Type="http://schemas.openxmlformats.org/officeDocument/2006/relationships/image" Target="../media/image1056.png"/><Relationship Id="rId670" Type="http://schemas.openxmlformats.org/officeDocument/2006/relationships/customXml" Target="../ink/ink1130.xml"/><Relationship Id="rId116" Type="http://schemas.openxmlformats.org/officeDocument/2006/relationships/customXml" Target="../ink/ink853.xml"/><Relationship Id="rId158" Type="http://schemas.openxmlformats.org/officeDocument/2006/relationships/customXml" Target="../ink/ink874.xml"/><Relationship Id="rId323" Type="http://schemas.openxmlformats.org/officeDocument/2006/relationships/image" Target="../media/image958.png"/><Relationship Id="rId530" Type="http://schemas.openxmlformats.org/officeDocument/2006/relationships/customXml" Target="../ink/ink1060.xml"/><Relationship Id="rId20" Type="http://schemas.openxmlformats.org/officeDocument/2006/relationships/customXml" Target="../ink/ink805.xml"/><Relationship Id="rId62" Type="http://schemas.openxmlformats.org/officeDocument/2006/relationships/customXml" Target="../ink/ink826.xml"/><Relationship Id="rId365" Type="http://schemas.openxmlformats.org/officeDocument/2006/relationships/image" Target="../media/image979.png"/><Relationship Id="rId572" Type="http://schemas.openxmlformats.org/officeDocument/2006/relationships/customXml" Target="../ink/ink1081.xml"/><Relationship Id="rId628" Type="http://schemas.openxmlformats.org/officeDocument/2006/relationships/customXml" Target="../ink/ink1109.xml"/><Relationship Id="rId225" Type="http://schemas.openxmlformats.org/officeDocument/2006/relationships/image" Target="../media/image909.png"/><Relationship Id="rId267" Type="http://schemas.openxmlformats.org/officeDocument/2006/relationships/image" Target="../media/image930.png"/><Relationship Id="rId432" Type="http://schemas.openxmlformats.org/officeDocument/2006/relationships/customXml" Target="../ink/ink1011.xml"/><Relationship Id="rId474" Type="http://schemas.openxmlformats.org/officeDocument/2006/relationships/customXml" Target="../ink/ink1032.xml"/><Relationship Id="rId127" Type="http://schemas.openxmlformats.org/officeDocument/2006/relationships/image" Target="../media/image860.png"/><Relationship Id="rId31" Type="http://schemas.openxmlformats.org/officeDocument/2006/relationships/image" Target="../media/image812.png"/><Relationship Id="rId73" Type="http://schemas.openxmlformats.org/officeDocument/2006/relationships/image" Target="../media/image833.png"/><Relationship Id="rId169" Type="http://schemas.openxmlformats.org/officeDocument/2006/relationships/image" Target="../media/image881.png"/><Relationship Id="rId334" Type="http://schemas.openxmlformats.org/officeDocument/2006/relationships/customXml" Target="../ink/ink962.xml"/><Relationship Id="rId376" Type="http://schemas.openxmlformats.org/officeDocument/2006/relationships/customXml" Target="../ink/ink983.xml"/><Relationship Id="rId541" Type="http://schemas.openxmlformats.org/officeDocument/2006/relationships/image" Target="../media/image1067.png"/><Relationship Id="rId583" Type="http://schemas.openxmlformats.org/officeDocument/2006/relationships/image" Target="../media/image1088.png"/><Relationship Id="rId639" Type="http://schemas.openxmlformats.org/officeDocument/2006/relationships/image" Target="../media/image1116.png"/><Relationship Id="rId4" Type="http://schemas.openxmlformats.org/officeDocument/2006/relationships/customXml" Target="../ink/ink797.xml"/><Relationship Id="rId180" Type="http://schemas.openxmlformats.org/officeDocument/2006/relationships/customXml" Target="../ink/ink885.xml"/><Relationship Id="rId236" Type="http://schemas.openxmlformats.org/officeDocument/2006/relationships/customXml" Target="../ink/ink913.xml"/><Relationship Id="rId278" Type="http://schemas.openxmlformats.org/officeDocument/2006/relationships/customXml" Target="../ink/ink934.xml"/><Relationship Id="rId401" Type="http://schemas.openxmlformats.org/officeDocument/2006/relationships/image" Target="../media/image997.png"/><Relationship Id="rId443" Type="http://schemas.openxmlformats.org/officeDocument/2006/relationships/image" Target="../media/image1018.png"/><Relationship Id="rId650" Type="http://schemas.openxmlformats.org/officeDocument/2006/relationships/customXml" Target="../ink/ink1120.xml"/><Relationship Id="rId303" Type="http://schemas.openxmlformats.org/officeDocument/2006/relationships/image" Target="../media/image948.png"/><Relationship Id="rId485" Type="http://schemas.openxmlformats.org/officeDocument/2006/relationships/image" Target="../media/image1039.png"/><Relationship Id="rId42" Type="http://schemas.openxmlformats.org/officeDocument/2006/relationships/customXml" Target="../ink/ink816.xml"/><Relationship Id="rId84" Type="http://schemas.openxmlformats.org/officeDocument/2006/relationships/customXml" Target="../ink/ink837.xml"/><Relationship Id="rId138" Type="http://schemas.openxmlformats.org/officeDocument/2006/relationships/customXml" Target="../ink/ink864.xml"/><Relationship Id="rId345" Type="http://schemas.openxmlformats.org/officeDocument/2006/relationships/image" Target="../media/image969.png"/><Relationship Id="rId387" Type="http://schemas.openxmlformats.org/officeDocument/2006/relationships/image" Target="../media/image990.png"/><Relationship Id="rId510" Type="http://schemas.openxmlformats.org/officeDocument/2006/relationships/customXml" Target="../ink/ink1050.xml"/><Relationship Id="rId552" Type="http://schemas.openxmlformats.org/officeDocument/2006/relationships/customXml" Target="../ink/ink1071.xml"/><Relationship Id="rId594" Type="http://schemas.openxmlformats.org/officeDocument/2006/relationships/customXml" Target="../ink/ink1092.xml"/><Relationship Id="rId608" Type="http://schemas.openxmlformats.org/officeDocument/2006/relationships/customXml" Target="../ink/ink1099.xml"/><Relationship Id="rId191" Type="http://schemas.openxmlformats.org/officeDocument/2006/relationships/image" Target="../media/image892.png"/><Relationship Id="rId205" Type="http://schemas.openxmlformats.org/officeDocument/2006/relationships/image" Target="../media/image899.png"/><Relationship Id="rId247" Type="http://schemas.openxmlformats.org/officeDocument/2006/relationships/image" Target="../media/image920.png"/><Relationship Id="rId412" Type="http://schemas.openxmlformats.org/officeDocument/2006/relationships/customXml" Target="../ink/ink1001.xml"/><Relationship Id="rId107" Type="http://schemas.openxmlformats.org/officeDocument/2006/relationships/image" Target="../media/image850.png"/><Relationship Id="rId289" Type="http://schemas.openxmlformats.org/officeDocument/2006/relationships/image" Target="../media/image941.png"/><Relationship Id="rId454" Type="http://schemas.openxmlformats.org/officeDocument/2006/relationships/customXml" Target="../ink/ink1022.xml"/><Relationship Id="rId496" Type="http://schemas.openxmlformats.org/officeDocument/2006/relationships/customXml" Target="../ink/ink1043.xml"/><Relationship Id="rId661" Type="http://schemas.openxmlformats.org/officeDocument/2006/relationships/image" Target="../media/image1127.png"/><Relationship Id="rId11" Type="http://schemas.openxmlformats.org/officeDocument/2006/relationships/image" Target="../media/image802.png"/><Relationship Id="rId53" Type="http://schemas.openxmlformats.org/officeDocument/2006/relationships/image" Target="../media/image823.png"/><Relationship Id="rId149" Type="http://schemas.openxmlformats.org/officeDocument/2006/relationships/image" Target="../media/image871.png"/><Relationship Id="rId314" Type="http://schemas.openxmlformats.org/officeDocument/2006/relationships/customXml" Target="../ink/ink952.xml"/><Relationship Id="rId356" Type="http://schemas.openxmlformats.org/officeDocument/2006/relationships/customXml" Target="../ink/ink973.xml"/><Relationship Id="rId398" Type="http://schemas.openxmlformats.org/officeDocument/2006/relationships/customXml" Target="../ink/ink994.xml"/><Relationship Id="rId521" Type="http://schemas.openxmlformats.org/officeDocument/2006/relationships/image" Target="../media/image1057.png"/><Relationship Id="rId563" Type="http://schemas.openxmlformats.org/officeDocument/2006/relationships/image" Target="../media/image1078.png"/><Relationship Id="rId619" Type="http://schemas.openxmlformats.org/officeDocument/2006/relationships/image" Target="../media/image1106.png"/><Relationship Id="rId95" Type="http://schemas.openxmlformats.org/officeDocument/2006/relationships/image" Target="../media/image844.png"/><Relationship Id="rId160" Type="http://schemas.openxmlformats.org/officeDocument/2006/relationships/customXml" Target="../ink/ink875.xml"/><Relationship Id="rId216" Type="http://schemas.openxmlformats.org/officeDocument/2006/relationships/customXml" Target="../ink/ink903.xml"/><Relationship Id="rId423" Type="http://schemas.openxmlformats.org/officeDocument/2006/relationships/image" Target="../media/image1008.png"/><Relationship Id="rId258" Type="http://schemas.openxmlformats.org/officeDocument/2006/relationships/customXml" Target="../ink/ink924.xml"/><Relationship Id="rId465" Type="http://schemas.openxmlformats.org/officeDocument/2006/relationships/image" Target="../media/image1029.png"/><Relationship Id="rId630" Type="http://schemas.openxmlformats.org/officeDocument/2006/relationships/customXml" Target="../ink/ink1110.xml"/><Relationship Id="rId22" Type="http://schemas.openxmlformats.org/officeDocument/2006/relationships/customXml" Target="../ink/ink806.xml"/><Relationship Id="rId64" Type="http://schemas.openxmlformats.org/officeDocument/2006/relationships/customXml" Target="../ink/ink827.xml"/><Relationship Id="rId118" Type="http://schemas.openxmlformats.org/officeDocument/2006/relationships/customXml" Target="../ink/ink854.xml"/><Relationship Id="rId325" Type="http://schemas.openxmlformats.org/officeDocument/2006/relationships/image" Target="../media/image959.png"/><Relationship Id="rId367" Type="http://schemas.openxmlformats.org/officeDocument/2006/relationships/image" Target="../media/image980.png"/><Relationship Id="rId532" Type="http://schemas.openxmlformats.org/officeDocument/2006/relationships/customXml" Target="../ink/ink1061.xml"/><Relationship Id="rId574" Type="http://schemas.openxmlformats.org/officeDocument/2006/relationships/customXml" Target="../ink/ink1082.xml"/><Relationship Id="rId171" Type="http://schemas.openxmlformats.org/officeDocument/2006/relationships/image" Target="../media/image882.png"/><Relationship Id="rId227" Type="http://schemas.openxmlformats.org/officeDocument/2006/relationships/image" Target="../media/image910.png"/><Relationship Id="rId269" Type="http://schemas.openxmlformats.org/officeDocument/2006/relationships/image" Target="../media/image931.png"/><Relationship Id="rId434" Type="http://schemas.openxmlformats.org/officeDocument/2006/relationships/customXml" Target="../ink/ink1012.xml"/><Relationship Id="rId476" Type="http://schemas.openxmlformats.org/officeDocument/2006/relationships/customXml" Target="../ink/ink1033.xml"/><Relationship Id="rId641" Type="http://schemas.openxmlformats.org/officeDocument/2006/relationships/image" Target="../media/image1117.png"/><Relationship Id="rId33" Type="http://schemas.openxmlformats.org/officeDocument/2006/relationships/image" Target="../media/image813.png"/><Relationship Id="rId129" Type="http://schemas.openxmlformats.org/officeDocument/2006/relationships/image" Target="../media/image861.png"/><Relationship Id="rId280" Type="http://schemas.openxmlformats.org/officeDocument/2006/relationships/customXml" Target="../ink/ink935.xml"/><Relationship Id="rId336" Type="http://schemas.openxmlformats.org/officeDocument/2006/relationships/customXml" Target="../ink/ink963.xml"/><Relationship Id="rId501" Type="http://schemas.openxmlformats.org/officeDocument/2006/relationships/image" Target="../media/image1047.png"/><Relationship Id="rId543" Type="http://schemas.openxmlformats.org/officeDocument/2006/relationships/image" Target="../media/image1068.png"/><Relationship Id="rId75" Type="http://schemas.openxmlformats.org/officeDocument/2006/relationships/image" Target="../media/image834.png"/><Relationship Id="rId140" Type="http://schemas.openxmlformats.org/officeDocument/2006/relationships/customXml" Target="../ink/ink865.xml"/><Relationship Id="rId182" Type="http://schemas.openxmlformats.org/officeDocument/2006/relationships/customXml" Target="../ink/ink886.xml"/><Relationship Id="rId378" Type="http://schemas.openxmlformats.org/officeDocument/2006/relationships/customXml" Target="../ink/ink984.xml"/><Relationship Id="rId403" Type="http://schemas.openxmlformats.org/officeDocument/2006/relationships/image" Target="../media/image998.png"/><Relationship Id="rId585" Type="http://schemas.openxmlformats.org/officeDocument/2006/relationships/image" Target="../media/image1089.png"/><Relationship Id="rId6" Type="http://schemas.openxmlformats.org/officeDocument/2006/relationships/customXml" Target="../ink/ink798.xml"/><Relationship Id="rId238" Type="http://schemas.openxmlformats.org/officeDocument/2006/relationships/customXml" Target="../ink/ink914.xml"/><Relationship Id="rId445" Type="http://schemas.openxmlformats.org/officeDocument/2006/relationships/image" Target="../media/image1019.png"/><Relationship Id="rId487" Type="http://schemas.openxmlformats.org/officeDocument/2006/relationships/image" Target="../media/image1040.png"/><Relationship Id="rId610" Type="http://schemas.openxmlformats.org/officeDocument/2006/relationships/customXml" Target="../ink/ink1100.xml"/><Relationship Id="rId652" Type="http://schemas.openxmlformats.org/officeDocument/2006/relationships/customXml" Target="../ink/ink1121.xml"/><Relationship Id="rId291" Type="http://schemas.openxmlformats.org/officeDocument/2006/relationships/image" Target="../media/image942.png"/><Relationship Id="rId305" Type="http://schemas.openxmlformats.org/officeDocument/2006/relationships/image" Target="../media/image949.png"/><Relationship Id="rId347" Type="http://schemas.openxmlformats.org/officeDocument/2006/relationships/image" Target="../media/image970.png"/><Relationship Id="rId512" Type="http://schemas.openxmlformats.org/officeDocument/2006/relationships/customXml" Target="../ink/ink1051.xml"/><Relationship Id="rId44" Type="http://schemas.openxmlformats.org/officeDocument/2006/relationships/customXml" Target="../ink/ink817.xml"/><Relationship Id="rId86" Type="http://schemas.openxmlformats.org/officeDocument/2006/relationships/customXml" Target="../ink/ink838.xml"/><Relationship Id="rId151" Type="http://schemas.openxmlformats.org/officeDocument/2006/relationships/image" Target="../media/image872.png"/><Relationship Id="rId389" Type="http://schemas.openxmlformats.org/officeDocument/2006/relationships/image" Target="../media/image991.png"/><Relationship Id="rId554" Type="http://schemas.openxmlformats.org/officeDocument/2006/relationships/customXml" Target="../ink/ink1072.xml"/><Relationship Id="rId596" Type="http://schemas.openxmlformats.org/officeDocument/2006/relationships/customXml" Target="../ink/ink1093.xml"/><Relationship Id="rId193" Type="http://schemas.openxmlformats.org/officeDocument/2006/relationships/image" Target="../media/image893.png"/><Relationship Id="rId207" Type="http://schemas.openxmlformats.org/officeDocument/2006/relationships/image" Target="../media/image900.png"/><Relationship Id="rId249" Type="http://schemas.openxmlformats.org/officeDocument/2006/relationships/image" Target="../media/image921.png"/><Relationship Id="rId414" Type="http://schemas.openxmlformats.org/officeDocument/2006/relationships/customXml" Target="../ink/ink1002.xml"/><Relationship Id="rId456" Type="http://schemas.openxmlformats.org/officeDocument/2006/relationships/customXml" Target="../ink/ink1023.xml"/><Relationship Id="rId498" Type="http://schemas.openxmlformats.org/officeDocument/2006/relationships/customXml" Target="../ink/ink1044.xml"/><Relationship Id="rId621" Type="http://schemas.openxmlformats.org/officeDocument/2006/relationships/image" Target="../media/image1107.png"/><Relationship Id="rId663" Type="http://schemas.openxmlformats.org/officeDocument/2006/relationships/image" Target="../media/image1128.png"/><Relationship Id="rId13" Type="http://schemas.openxmlformats.org/officeDocument/2006/relationships/image" Target="../media/image803.png"/><Relationship Id="rId109" Type="http://schemas.openxmlformats.org/officeDocument/2006/relationships/image" Target="../media/image851.png"/><Relationship Id="rId260" Type="http://schemas.openxmlformats.org/officeDocument/2006/relationships/customXml" Target="../ink/ink925.xml"/><Relationship Id="rId316" Type="http://schemas.openxmlformats.org/officeDocument/2006/relationships/customXml" Target="../ink/ink953.xml"/><Relationship Id="rId523" Type="http://schemas.openxmlformats.org/officeDocument/2006/relationships/image" Target="../media/image1058.png"/><Relationship Id="rId55" Type="http://schemas.openxmlformats.org/officeDocument/2006/relationships/image" Target="../media/image824.png"/><Relationship Id="rId97" Type="http://schemas.openxmlformats.org/officeDocument/2006/relationships/image" Target="../media/image845.png"/><Relationship Id="rId120" Type="http://schemas.openxmlformats.org/officeDocument/2006/relationships/customXml" Target="../ink/ink855.xml"/><Relationship Id="rId358" Type="http://schemas.openxmlformats.org/officeDocument/2006/relationships/customXml" Target="../ink/ink974.xml"/><Relationship Id="rId565" Type="http://schemas.openxmlformats.org/officeDocument/2006/relationships/image" Target="../media/image1079.png"/><Relationship Id="rId162" Type="http://schemas.openxmlformats.org/officeDocument/2006/relationships/customXml" Target="../ink/ink876.xml"/><Relationship Id="rId218" Type="http://schemas.openxmlformats.org/officeDocument/2006/relationships/customXml" Target="../ink/ink904.xml"/><Relationship Id="rId425" Type="http://schemas.openxmlformats.org/officeDocument/2006/relationships/image" Target="../media/image1009.png"/><Relationship Id="rId467" Type="http://schemas.openxmlformats.org/officeDocument/2006/relationships/image" Target="../media/image1030.png"/><Relationship Id="rId632" Type="http://schemas.openxmlformats.org/officeDocument/2006/relationships/customXml" Target="../ink/ink1111.xml"/><Relationship Id="rId271" Type="http://schemas.openxmlformats.org/officeDocument/2006/relationships/image" Target="../media/image932.png"/><Relationship Id="rId24" Type="http://schemas.openxmlformats.org/officeDocument/2006/relationships/customXml" Target="../ink/ink807.xml"/><Relationship Id="rId66" Type="http://schemas.openxmlformats.org/officeDocument/2006/relationships/customXml" Target="../ink/ink828.xml"/><Relationship Id="rId131" Type="http://schemas.openxmlformats.org/officeDocument/2006/relationships/image" Target="../media/image862.png"/><Relationship Id="rId327" Type="http://schemas.openxmlformats.org/officeDocument/2006/relationships/image" Target="../media/image960.png"/><Relationship Id="rId369" Type="http://schemas.openxmlformats.org/officeDocument/2006/relationships/image" Target="../media/image981.png"/><Relationship Id="rId534" Type="http://schemas.openxmlformats.org/officeDocument/2006/relationships/customXml" Target="../ink/ink1062.xml"/><Relationship Id="rId576" Type="http://schemas.openxmlformats.org/officeDocument/2006/relationships/customXml" Target="../ink/ink1083.xml"/><Relationship Id="rId173" Type="http://schemas.openxmlformats.org/officeDocument/2006/relationships/image" Target="../media/image883.png"/><Relationship Id="rId229" Type="http://schemas.openxmlformats.org/officeDocument/2006/relationships/image" Target="../media/image911.png"/><Relationship Id="rId380" Type="http://schemas.openxmlformats.org/officeDocument/2006/relationships/customXml" Target="../ink/ink985.xml"/><Relationship Id="rId436" Type="http://schemas.openxmlformats.org/officeDocument/2006/relationships/customXml" Target="../ink/ink1013.xml"/><Relationship Id="rId601" Type="http://schemas.openxmlformats.org/officeDocument/2006/relationships/image" Target="../media/image1097.png"/><Relationship Id="rId643" Type="http://schemas.openxmlformats.org/officeDocument/2006/relationships/image" Target="../media/image1118.png"/><Relationship Id="rId240" Type="http://schemas.openxmlformats.org/officeDocument/2006/relationships/customXml" Target="../ink/ink915.xml"/><Relationship Id="rId478" Type="http://schemas.openxmlformats.org/officeDocument/2006/relationships/customXml" Target="../ink/ink1034.xml"/><Relationship Id="rId35" Type="http://schemas.openxmlformats.org/officeDocument/2006/relationships/image" Target="../media/image814.png"/><Relationship Id="rId77" Type="http://schemas.openxmlformats.org/officeDocument/2006/relationships/image" Target="../media/image835.png"/><Relationship Id="rId100" Type="http://schemas.openxmlformats.org/officeDocument/2006/relationships/customXml" Target="../ink/ink845.xml"/><Relationship Id="rId282" Type="http://schemas.openxmlformats.org/officeDocument/2006/relationships/customXml" Target="../ink/ink936.xml"/><Relationship Id="rId338" Type="http://schemas.openxmlformats.org/officeDocument/2006/relationships/customXml" Target="../ink/ink964.xml"/><Relationship Id="rId503" Type="http://schemas.openxmlformats.org/officeDocument/2006/relationships/image" Target="../media/image1048.png"/><Relationship Id="rId545" Type="http://schemas.openxmlformats.org/officeDocument/2006/relationships/image" Target="../media/image1069.png"/><Relationship Id="rId587" Type="http://schemas.openxmlformats.org/officeDocument/2006/relationships/image" Target="../media/image1090.png"/><Relationship Id="rId8" Type="http://schemas.openxmlformats.org/officeDocument/2006/relationships/customXml" Target="../ink/ink799.xml"/><Relationship Id="rId142" Type="http://schemas.openxmlformats.org/officeDocument/2006/relationships/customXml" Target="../ink/ink866.xml"/><Relationship Id="rId184" Type="http://schemas.openxmlformats.org/officeDocument/2006/relationships/customXml" Target="../ink/ink887.xml"/><Relationship Id="rId391" Type="http://schemas.openxmlformats.org/officeDocument/2006/relationships/image" Target="../media/image992.png"/><Relationship Id="rId405" Type="http://schemas.openxmlformats.org/officeDocument/2006/relationships/image" Target="../media/image999.png"/><Relationship Id="rId447" Type="http://schemas.openxmlformats.org/officeDocument/2006/relationships/image" Target="../media/image1020.png"/><Relationship Id="rId612" Type="http://schemas.openxmlformats.org/officeDocument/2006/relationships/customXml" Target="../ink/ink1101.xml"/><Relationship Id="rId251" Type="http://schemas.openxmlformats.org/officeDocument/2006/relationships/image" Target="../media/image922.png"/><Relationship Id="rId489" Type="http://schemas.openxmlformats.org/officeDocument/2006/relationships/image" Target="../media/image1041.png"/><Relationship Id="rId654" Type="http://schemas.openxmlformats.org/officeDocument/2006/relationships/customXml" Target="../ink/ink1122.xml"/><Relationship Id="rId46" Type="http://schemas.openxmlformats.org/officeDocument/2006/relationships/customXml" Target="../ink/ink818.xml"/><Relationship Id="rId293" Type="http://schemas.openxmlformats.org/officeDocument/2006/relationships/image" Target="../media/image943.png"/><Relationship Id="rId307" Type="http://schemas.openxmlformats.org/officeDocument/2006/relationships/image" Target="../media/image950.png"/><Relationship Id="rId349" Type="http://schemas.openxmlformats.org/officeDocument/2006/relationships/image" Target="../media/image971.png"/><Relationship Id="rId514" Type="http://schemas.openxmlformats.org/officeDocument/2006/relationships/customXml" Target="../ink/ink1052.xml"/><Relationship Id="rId556" Type="http://schemas.openxmlformats.org/officeDocument/2006/relationships/customXml" Target="../ink/ink1073.xml"/><Relationship Id="rId88" Type="http://schemas.openxmlformats.org/officeDocument/2006/relationships/customXml" Target="../ink/ink839.xml"/><Relationship Id="rId111" Type="http://schemas.openxmlformats.org/officeDocument/2006/relationships/image" Target="../media/image852.png"/><Relationship Id="rId153" Type="http://schemas.openxmlformats.org/officeDocument/2006/relationships/image" Target="../media/image873.png"/><Relationship Id="rId195" Type="http://schemas.openxmlformats.org/officeDocument/2006/relationships/image" Target="../media/image894.png"/><Relationship Id="rId209" Type="http://schemas.openxmlformats.org/officeDocument/2006/relationships/image" Target="../media/image901.png"/><Relationship Id="rId360" Type="http://schemas.openxmlformats.org/officeDocument/2006/relationships/customXml" Target="../ink/ink975.xml"/><Relationship Id="rId416" Type="http://schemas.openxmlformats.org/officeDocument/2006/relationships/customXml" Target="../ink/ink1003.xml"/><Relationship Id="rId598" Type="http://schemas.openxmlformats.org/officeDocument/2006/relationships/customXml" Target="../ink/ink1094.xml"/><Relationship Id="rId220" Type="http://schemas.openxmlformats.org/officeDocument/2006/relationships/customXml" Target="../ink/ink905.xml"/><Relationship Id="rId458" Type="http://schemas.openxmlformats.org/officeDocument/2006/relationships/customXml" Target="../ink/ink1024.xml"/><Relationship Id="rId623" Type="http://schemas.openxmlformats.org/officeDocument/2006/relationships/image" Target="../media/image1108.png"/><Relationship Id="rId665" Type="http://schemas.openxmlformats.org/officeDocument/2006/relationships/image" Target="../media/image1129.png"/><Relationship Id="rId15" Type="http://schemas.openxmlformats.org/officeDocument/2006/relationships/image" Target="../media/image804.png"/><Relationship Id="rId57" Type="http://schemas.openxmlformats.org/officeDocument/2006/relationships/image" Target="../media/image825.png"/><Relationship Id="rId262" Type="http://schemas.openxmlformats.org/officeDocument/2006/relationships/customXml" Target="../ink/ink926.xml"/><Relationship Id="rId318" Type="http://schemas.openxmlformats.org/officeDocument/2006/relationships/customXml" Target="../ink/ink954.xml"/><Relationship Id="rId525" Type="http://schemas.openxmlformats.org/officeDocument/2006/relationships/image" Target="../media/image1059.png"/><Relationship Id="rId567" Type="http://schemas.openxmlformats.org/officeDocument/2006/relationships/image" Target="../media/image1080.png"/><Relationship Id="rId99" Type="http://schemas.openxmlformats.org/officeDocument/2006/relationships/image" Target="../media/image846.png"/><Relationship Id="rId122" Type="http://schemas.openxmlformats.org/officeDocument/2006/relationships/customXml" Target="../ink/ink856.xml"/><Relationship Id="rId164" Type="http://schemas.openxmlformats.org/officeDocument/2006/relationships/customXml" Target="../ink/ink877.xml"/><Relationship Id="rId371" Type="http://schemas.openxmlformats.org/officeDocument/2006/relationships/image" Target="../media/image982.png"/><Relationship Id="rId427" Type="http://schemas.openxmlformats.org/officeDocument/2006/relationships/image" Target="../media/image1010.png"/><Relationship Id="rId469" Type="http://schemas.openxmlformats.org/officeDocument/2006/relationships/image" Target="../media/image1031.png"/><Relationship Id="rId634" Type="http://schemas.openxmlformats.org/officeDocument/2006/relationships/customXml" Target="../ink/ink1112.xml"/><Relationship Id="rId26" Type="http://schemas.openxmlformats.org/officeDocument/2006/relationships/customXml" Target="../ink/ink808.xml"/><Relationship Id="rId231" Type="http://schemas.openxmlformats.org/officeDocument/2006/relationships/image" Target="../media/image912.png"/><Relationship Id="rId273" Type="http://schemas.openxmlformats.org/officeDocument/2006/relationships/image" Target="../media/image933.png"/><Relationship Id="rId329" Type="http://schemas.openxmlformats.org/officeDocument/2006/relationships/image" Target="../media/image961.png"/><Relationship Id="rId480" Type="http://schemas.openxmlformats.org/officeDocument/2006/relationships/customXml" Target="../ink/ink1035.xml"/><Relationship Id="rId536" Type="http://schemas.openxmlformats.org/officeDocument/2006/relationships/customXml" Target="../ink/ink1063.xml"/><Relationship Id="rId68" Type="http://schemas.openxmlformats.org/officeDocument/2006/relationships/customXml" Target="../ink/ink829.xml"/><Relationship Id="rId133" Type="http://schemas.openxmlformats.org/officeDocument/2006/relationships/image" Target="../media/image863.png"/><Relationship Id="rId175" Type="http://schemas.openxmlformats.org/officeDocument/2006/relationships/image" Target="../media/image884.png"/><Relationship Id="rId340" Type="http://schemas.openxmlformats.org/officeDocument/2006/relationships/customXml" Target="../ink/ink965.xml"/><Relationship Id="rId578" Type="http://schemas.openxmlformats.org/officeDocument/2006/relationships/customXml" Target="../ink/ink1084.xml"/><Relationship Id="rId200" Type="http://schemas.openxmlformats.org/officeDocument/2006/relationships/customXml" Target="../ink/ink895.xml"/><Relationship Id="rId382" Type="http://schemas.openxmlformats.org/officeDocument/2006/relationships/customXml" Target="../ink/ink986.xml"/><Relationship Id="rId438" Type="http://schemas.openxmlformats.org/officeDocument/2006/relationships/customXml" Target="../ink/ink1014.xml"/><Relationship Id="rId603" Type="http://schemas.openxmlformats.org/officeDocument/2006/relationships/image" Target="../media/image1098.png"/><Relationship Id="rId645" Type="http://schemas.openxmlformats.org/officeDocument/2006/relationships/image" Target="../media/image1119.png"/><Relationship Id="rId242" Type="http://schemas.openxmlformats.org/officeDocument/2006/relationships/customXml" Target="../ink/ink916.xml"/><Relationship Id="rId284" Type="http://schemas.openxmlformats.org/officeDocument/2006/relationships/customXml" Target="../ink/ink937.xml"/><Relationship Id="rId491" Type="http://schemas.openxmlformats.org/officeDocument/2006/relationships/image" Target="../media/image1042.png"/><Relationship Id="rId505" Type="http://schemas.openxmlformats.org/officeDocument/2006/relationships/image" Target="../media/image1049.png"/><Relationship Id="rId37" Type="http://schemas.openxmlformats.org/officeDocument/2006/relationships/image" Target="../media/image815.png"/><Relationship Id="rId79" Type="http://schemas.openxmlformats.org/officeDocument/2006/relationships/image" Target="../media/image836.png"/><Relationship Id="rId102" Type="http://schemas.openxmlformats.org/officeDocument/2006/relationships/customXml" Target="../ink/ink846.xml"/><Relationship Id="rId144" Type="http://schemas.openxmlformats.org/officeDocument/2006/relationships/customXml" Target="../ink/ink867.xml"/><Relationship Id="rId547" Type="http://schemas.openxmlformats.org/officeDocument/2006/relationships/image" Target="../media/image1070.png"/><Relationship Id="rId589" Type="http://schemas.openxmlformats.org/officeDocument/2006/relationships/image" Target="../media/image1091.png"/><Relationship Id="rId90" Type="http://schemas.openxmlformats.org/officeDocument/2006/relationships/customXml" Target="../ink/ink840.xml"/><Relationship Id="rId186" Type="http://schemas.openxmlformats.org/officeDocument/2006/relationships/customXml" Target="../ink/ink888.xml"/><Relationship Id="rId351" Type="http://schemas.openxmlformats.org/officeDocument/2006/relationships/image" Target="../media/image972.png"/><Relationship Id="rId393" Type="http://schemas.openxmlformats.org/officeDocument/2006/relationships/image" Target="../media/image993.png"/><Relationship Id="rId407" Type="http://schemas.openxmlformats.org/officeDocument/2006/relationships/image" Target="../media/image1000.png"/><Relationship Id="rId449" Type="http://schemas.openxmlformats.org/officeDocument/2006/relationships/image" Target="../media/image1021.png"/><Relationship Id="rId614" Type="http://schemas.openxmlformats.org/officeDocument/2006/relationships/customXml" Target="../ink/ink1102.xml"/><Relationship Id="rId656" Type="http://schemas.openxmlformats.org/officeDocument/2006/relationships/customXml" Target="../ink/ink1123.xml"/><Relationship Id="rId211" Type="http://schemas.openxmlformats.org/officeDocument/2006/relationships/image" Target="../media/image902.png"/><Relationship Id="rId253" Type="http://schemas.openxmlformats.org/officeDocument/2006/relationships/image" Target="../media/image923.png"/><Relationship Id="rId295" Type="http://schemas.openxmlformats.org/officeDocument/2006/relationships/image" Target="../media/image944.png"/><Relationship Id="rId309" Type="http://schemas.openxmlformats.org/officeDocument/2006/relationships/image" Target="../media/image951.png"/><Relationship Id="rId460" Type="http://schemas.openxmlformats.org/officeDocument/2006/relationships/customXml" Target="../ink/ink1025.xml"/><Relationship Id="rId516" Type="http://schemas.openxmlformats.org/officeDocument/2006/relationships/customXml" Target="../ink/ink1053.xml"/><Relationship Id="rId48" Type="http://schemas.openxmlformats.org/officeDocument/2006/relationships/customXml" Target="../ink/ink819.xml"/><Relationship Id="rId113" Type="http://schemas.openxmlformats.org/officeDocument/2006/relationships/image" Target="../media/image853.png"/><Relationship Id="rId320" Type="http://schemas.openxmlformats.org/officeDocument/2006/relationships/customXml" Target="../ink/ink955.xml"/><Relationship Id="rId558" Type="http://schemas.openxmlformats.org/officeDocument/2006/relationships/customXml" Target="../ink/ink1074.xml"/><Relationship Id="rId155" Type="http://schemas.openxmlformats.org/officeDocument/2006/relationships/image" Target="../media/image874.png"/><Relationship Id="rId197" Type="http://schemas.openxmlformats.org/officeDocument/2006/relationships/image" Target="../media/image895.png"/><Relationship Id="rId362" Type="http://schemas.openxmlformats.org/officeDocument/2006/relationships/customXml" Target="../ink/ink976.xml"/><Relationship Id="rId418" Type="http://schemas.openxmlformats.org/officeDocument/2006/relationships/customXml" Target="../ink/ink1004.xml"/><Relationship Id="rId625" Type="http://schemas.openxmlformats.org/officeDocument/2006/relationships/image" Target="../media/image1109.png"/><Relationship Id="rId222" Type="http://schemas.openxmlformats.org/officeDocument/2006/relationships/customXml" Target="../ink/ink906.xml"/><Relationship Id="rId264" Type="http://schemas.openxmlformats.org/officeDocument/2006/relationships/customXml" Target="../ink/ink927.xml"/><Relationship Id="rId471" Type="http://schemas.openxmlformats.org/officeDocument/2006/relationships/image" Target="../media/image1032.png"/><Relationship Id="rId667" Type="http://schemas.openxmlformats.org/officeDocument/2006/relationships/image" Target="../media/image1130.png"/><Relationship Id="rId17" Type="http://schemas.openxmlformats.org/officeDocument/2006/relationships/image" Target="../media/image805.png"/><Relationship Id="rId59" Type="http://schemas.openxmlformats.org/officeDocument/2006/relationships/image" Target="../media/image826.png"/><Relationship Id="rId124" Type="http://schemas.openxmlformats.org/officeDocument/2006/relationships/customXml" Target="../ink/ink857.xml"/><Relationship Id="rId527" Type="http://schemas.openxmlformats.org/officeDocument/2006/relationships/image" Target="../media/image1060.png"/><Relationship Id="rId569" Type="http://schemas.openxmlformats.org/officeDocument/2006/relationships/image" Target="../media/image1081.png"/><Relationship Id="rId70" Type="http://schemas.openxmlformats.org/officeDocument/2006/relationships/customXml" Target="../ink/ink830.xml"/><Relationship Id="rId166" Type="http://schemas.openxmlformats.org/officeDocument/2006/relationships/customXml" Target="../ink/ink878.xml"/><Relationship Id="rId331" Type="http://schemas.openxmlformats.org/officeDocument/2006/relationships/image" Target="../media/image962.png"/><Relationship Id="rId373" Type="http://schemas.openxmlformats.org/officeDocument/2006/relationships/image" Target="../media/image983.png"/><Relationship Id="rId429" Type="http://schemas.openxmlformats.org/officeDocument/2006/relationships/image" Target="../media/image1011.png"/><Relationship Id="rId580" Type="http://schemas.openxmlformats.org/officeDocument/2006/relationships/customXml" Target="../ink/ink1085.xml"/><Relationship Id="rId636" Type="http://schemas.openxmlformats.org/officeDocument/2006/relationships/customXml" Target="../ink/ink1113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913.png"/><Relationship Id="rId440" Type="http://schemas.openxmlformats.org/officeDocument/2006/relationships/customXml" Target="../ink/ink1015.xml"/><Relationship Id="rId28" Type="http://schemas.openxmlformats.org/officeDocument/2006/relationships/customXml" Target="../ink/ink809.xml"/><Relationship Id="rId275" Type="http://schemas.openxmlformats.org/officeDocument/2006/relationships/image" Target="../media/image934.png"/><Relationship Id="rId300" Type="http://schemas.openxmlformats.org/officeDocument/2006/relationships/customXml" Target="../ink/ink945.xml"/><Relationship Id="rId482" Type="http://schemas.openxmlformats.org/officeDocument/2006/relationships/customXml" Target="../ink/ink1036.xml"/><Relationship Id="rId538" Type="http://schemas.openxmlformats.org/officeDocument/2006/relationships/customXml" Target="../ink/ink1064.xml"/><Relationship Id="rId81" Type="http://schemas.openxmlformats.org/officeDocument/2006/relationships/image" Target="../media/image837.png"/><Relationship Id="rId135" Type="http://schemas.openxmlformats.org/officeDocument/2006/relationships/image" Target="../media/image864.png"/><Relationship Id="rId177" Type="http://schemas.openxmlformats.org/officeDocument/2006/relationships/image" Target="../media/image885.png"/><Relationship Id="rId342" Type="http://schemas.openxmlformats.org/officeDocument/2006/relationships/customXml" Target="../ink/ink966.xml"/><Relationship Id="rId384" Type="http://schemas.openxmlformats.org/officeDocument/2006/relationships/customXml" Target="../ink/ink987.xml"/><Relationship Id="rId591" Type="http://schemas.openxmlformats.org/officeDocument/2006/relationships/image" Target="../media/image1092.png"/><Relationship Id="rId605" Type="http://schemas.openxmlformats.org/officeDocument/2006/relationships/image" Target="../media/image1099.png"/><Relationship Id="rId202" Type="http://schemas.openxmlformats.org/officeDocument/2006/relationships/customXml" Target="../ink/ink896.xml"/><Relationship Id="rId244" Type="http://schemas.openxmlformats.org/officeDocument/2006/relationships/customXml" Target="../ink/ink917.xml"/><Relationship Id="rId647" Type="http://schemas.openxmlformats.org/officeDocument/2006/relationships/image" Target="../media/image1120.png"/><Relationship Id="rId39" Type="http://schemas.openxmlformats.org/officeDocument/2006/relationships/image" Target="../media/image816.png"/><Relationship Id="rId286" Type="http://schemas.openxmlformats.org/officeDocument/2006/relationships/customXml" Target="../ink/ink938.xml"/><Relationship Id="rId451" Type="http://schemas.openxmlformats.org/officeDocument/2006/relationships/image" Target="../media/image1022.png"/><Relationship Id="rId493" Type="http://schemas.openxmlformats.org/officeDocument/2006/relationships/image" Target="../media/image1043.png"/><Relationship Id="rId507" Type="http://schemas.openxmlformats.org/officeDocument/2006/relationships/image" Target="../media/image1050.png"/><Relationship Id="rId549" Type="http://schemas.openxmlformats.org/officeDocument/2006/relationships/image" Target="../media/image1071.png"/><Relationship Id="rId50" Type="http://schemas.openxmlformats.org/officeDocument/2006/relationships/customXml" Target="../ink/ink820.xml"/><Relationship Id="rId104" Type="http://schemas.openxmlformats.org/officeDocument/2006/relationships/customXml" Target="../ink/ink847.xml"/><Relationship Id="rId146" Type="http://schemas.openxmlformats.org/officeDocument/2006/relationships/customXml" Target="../ink/ink868.xml"/><Relationship Id="rId188" Type="http://schemas.openxmlformats.org/officeDocument/2006/relationships/customXml" Target="../ink/ink889.xml"/><Relationship Id="rId311" Type="http://schemas.openxmlformats.org/officeDocument/2006/relationships/image" Target="../media/image952.png"/><Relationship Id="rId353" Type="http://schemas.openxmlformats.org/officeDocument/2006/relationships/image" Target="../media/image973.png"/><Relationship Id="rId395" Type="http://schemas.openxmlformats.org/officeDocument/2006/relationships/image" Target="../media/image994.png"/><Relationship Id="rId409" Type="http://schemas.openxmlformats.org/officeDocument/2006/relationships/image" Target="../media/image1001.png"/><Relationship Id="rId560" Type="http://schemas.openxmlformats.org/officeDocument/2006/relationships/customXml" Target="../ink/ink1075.xml"/><Relationship Id="rId92" Type="http://schemas.openxmlformats.org/officeDocument/2006/relationships/customXml" Target="../ink/ink841.xml"/><Relationship Id="rId213" Type="http://schemas.openxmlformats.org/officeDocument/2006/relationships/image" Target="../media/image903.png"/><Relationship Id="rId420" Type="http://schemas.openxmlformats.org/officeDocument/2006/relationships/customXml" Target="../ink/ink1005.xml"/><Relationship Id="rId616" Type="http://schemas.openxmlformats.org/officeDocument/2006/relationships/customXml" Target="../ink/ink1103.xml"/><Relationship Id="rId658" Type="http://schemas.openxmlformats.org/officeDocument/2006/relationships/customXml" Target="../ink/ink1124.xml"/><Relationship Id="rId255" Type="http://schemas.openxmlformats.org/officeDocument/2006/relationships/image" Target="../media/image924.png"/><Relationship Id="rId297" Type="http://schemas.openxmlformats.org/officeDocument/2006/relationships/image" Target="../media/image945.png"/><Relationship Id="rId462" Type="http://schemas.openxmlformats.org/officeDocument/2006/relationships/customXml" Target="../ink/ink1026.xml"/><Relationship Id="rId518" Type="http://schemas.openxmlformats.org/officeDocument/2006/relationships/customXml" Target="../ink/ink1054.xml"/><Relationship Id="rId115" Type="http://schemas.openxmlformats.org/officeDocument/2006/relationships/image" Target="../media/image854.png"/><Relationship Id="rId157" Type="http://schemas.openxmlformats.org/officeDocument/2006/relationships/image" Target="../media/image875.png"/><Relationship Id="rId322" Type="http://schemas.openxmlformats.org/officeDocument/2006/relationships/customXml" Target="../ink/ink956.xml"/><Relationship Id="rId364" Type="http://schemas.openxmlformats.org/officeDocument/2006/relationships/customXml" Target="../ink/ink977.xml"/><Relationship Id="rId61" Type="http://schemas.openxmlformats.org/officeDocument/2006/relationships/image" Target="../media/image827.png"/><Relationship Id="rId199" Type="http://schemas.openxmlformats.org/officeDocument/2006/relationships/image" Target="../media/image896.png"/><Relationship Id="rId571" Type="http://schemas.openxmlformats.org/officeDocument/2006/relationships/image" Target="../media/image1082.png"/><Relationship Id="rId627" Type="http://schemas.openxmlformats.org/officeDocument/2006/relationships/image" Target="../media/image1110.png"/><Relationship Id="rId669" Type="http://schemas.openxmlformats.org/officeDocument/2006/relationships/image" Target="../media/image1131.png"/><Relationship Id="rId19" Type="http://schemas.openxmlformats.org/officeDocument/2006/relationships/image" Target="../media/image806.png"/><Relationship Id="rId224" Type="http://schemas.openxmlformats.org/officeDocument/2006/relationships/customXml" Target="../ink/ink907.xml"/><Relationship Id="rId266" Type="http://schemas.openxmlformats.org/officeDocument/2006/relationships/customXml" Target="../ink/ink928.xml"/><Relationship Id="rId431" Type="http://schemas.openxmlformats.org/officeDocument/2006/relationships/image" Target="../media/image1012.png"/><Relationship Id="rId473" Type="http://schemas.openxmlformats.org/officeDocument/2006/relationships/image" Target="../media/image1033.png"/><Relationship Id="rId529" Type="http://schemas.openxmlformats.org/officeDocument/2006/relationships/image" Target="../media/image1061.png"/><Relationship Id="rId30" Type="http://schemas.openxmlformats.org/officeDocument/2006/relationships/customXml" Target="../ink/ink810.xml"/><Relationship Id="rId126" Type="http://schemas.openxmlformats.org/officeDocument/2006/relationships/customXml" Target="../ink/ink858.xml"/><Relationship Id="rId168" Type="http://schemas.openxmlformats.org/officeDocument/2006/relationships/customXml" Target="../ink/ink879.xml"/><Relationship Id="rId333" Type="http://schemas.openxmlformats.org/officeDocument/2006/relationships/image" Target="../media/image963.png"/><Relationship Id="rId540" Type="http://schemas.openxmlformats.org/officeDocument/2006/relationships/customXml" Target="../ink/ink1065.xml"/><Relationship Id="rId72" Type="http://schemas.openxmlformats.org/officeDocument/2006/relationships/customXml" Target="../ink/ink831.xml"/><Relationship Id="rId375" Type="http://schemas.openxmlformats.org/officeDocument/2006/relationships/image" Target="../media/image984.png"/><Relationship Id="rId582" Type="http://schemas.openxmlformats.org/officeDocument/2006/relationships/customXml" Target="../ink/ink1086.xml"/><Relationship Id="rId638" Type="http://schemas.openxmlformats.org/officeDocument/2006/relationships/customXml" Target="../ink/ink1114.xml"/><Relationship Id="rId3" Type="http://schemas.openxmlformats.org/officeDocument/2006/relationships/image" Target="../media/image798.png"/><Relationship Id="rId235" Type="http://schemas.openxmlformats.org/officeDocument/2006/relationships/image" Target="../media/image914.png"/><Relationship Id="rId277" Type="http://schemas.openxmlformats.org/officeDocument/2006/relationships/image" Target="../media/image935.png"/><Relationship Id="rId400" Type="http://schemas.openxmlformats.org/officeDocument/2006/relationships/customXml" Target="../ink/ink995.xml"/><Relationship Id="rId442" Type="http://schemas.openxmlformats.org/officeDocument/2006/relationships/customXml" Target="../ink/ink1016.xml"/><Relationship Id="rId484" Type="http://schemas.openxmlformats.org/officeDocument/2006/relationships/customXml" Target="../ink/ink1037.xml"/><Relationship Id="rId137" Type="http://schemas.openxmlformats.org/officeDocument/2006/relationships/image" Target="../media/image865.png"/><Relationship Id="rId302" Type="http://schemas.openxmlformats.org/officeDocument/2006/relationships/customXml" Target="../ink/ink946.xml"/><Relationship Id="rId344" Type="http://schemas.openxmlformats.org/officeDocument/2006/relationships/customXml" Target="../ink/ink967.xml"/><Relationship Id="rId41" Type="http://schemas.openxmlformats.org/officeDocument/2006/relationships/image" Target="../media/image817.png"/><Relationship Id="rId83" Type="http://schemas.openxmlformats.org/officeDocument/2006/relationships/image" Target="../media/image838.png"/><Relationship Id="rId179" Type="http://schemas.openxmlformats.org/officeDocument/2006/relationships/image" Target="../media/image886.png"/><Relationship Id="rId386" Type="http://schemas.openxmlformats.org/officeDocument/2006/relationships/customXml" Target="../ink/ink988.xml"/><Relationship Id="rId551" Type="http://schemas.openxmlformats.org/officeDocument/2006/relationships/image" Target="../media/image1072.png"/><Relationship Id="rId593" Type="http://schemas.openxmlformats.org/officeDocument/2006/relationships/image" Target="../media/image1093.png"/><Relationship Id="rId607" Type="http://schemas.openxmlformats.org/officeDocument/2006/relationships/image" Target="../media/image1100.png"/><Relationship Id="rId649" Type="http://schemas.openxmlformats.org/officeDocument/2006/relationships/image" Target="../media/image1121.png"/><Relationship Id="rId190" Type="http://schemas.openxmlformats.org/officeDocument/2006/relationships/customXml" Target="../ink/ink890.xml"/><Relationship Id="rId204" Type="http://schemas.openxmlformats.org/officeDocument/2006/relationships/customXml" Target="../ink/ink897.xml"/><Relationship Id="rId246" Type="http://schemas.openxmlformats.org/officeDocument/2006/relationships/customXml" Target="../ink/ink918.xml"/><Relationship Id="rId288" Type="http://schemas.openxmlformats.org/officeDocument/2006/relationships/customXml" Target="../ink/ink939.xml"/><Relationship Id="rId411" Type="http://schemas.openxmlformats.org/officeDocument/2006/relationships/image" Target="../media/image1002.png"/><Relationship Id="rId453" Type="http://schemas.openxmlformats.org/officeDocument/2006/relationships/image" Target="../media/image1023.png"/><Relationship Id="rId509" Type="http://schemas.openxmlformats.org/officeDocument/2006/relationships/image" Target="../media/image1051.png"/><Relationship Id="rId660" Type="http://schemas.openxmlformats.org/officeDocument/2006/relationships/customXml" Target="../ink/ink1125.xml"/><Relationship Id="rId106" Type="http://schemas.openxmlformats.org/officeDocument/2006/relationships/customXml" Target="../ink/ink848.xml"/><Relationship Id="rId313" Type="http://schemas.openxmlformats.org/officeDocument/2006/relationships/image" Target="../media/image953.png"/><Relationship Id="rId495" Type="http://schemas.openxmlformats.org/officeDocument/2006/relationships/image" Target="../media/image1044.png"/><Relationship Id="rId10" Type="http://schemas.openxmlformats.org/officeDocument/2006/relationships/customXml" Target="../ink/ink800.xml"/><Relationship Id="rId52" Type="http://schemas.openxmlformats.org/officeDocument/2006/relationships/customXml" Target="../ink/ink821.xml"/><Relationship Id="rId94" Type="http://schemas.openxmlformats.org/officeDocument/2006/relationships/customXml" Target="../ink/ink842.xml"/><Relationship Id="rId148" Type="http://schemas.openxmlformats.org/officeDocument/2006/relationships/customXml" Target="../ink/ink869.xml"/><Relationship Id="rId355" Type="http://schemas.openxmlformats.org/officeDocument/2006/relationships/image" Target="../media/image974.png"/><Relationship Id="rId397" Type="http://schemas.openxmlformats.org/officeDocument/2006/relationships/image" Target="../media/image995.png"/><Relationship Id="rId520" Type="http://schemas.openxmlformats.org/officeDocument/2006/relationships/customXml" Target="../ink/ink1055.xml"/><Relationship Id="rId562" Type="http://schemas.openxmlformats.org/officeDocument/2006/relationships/customXml" Target="../ink/ink1076.xml"/><Relationship Id="rId618" Type="http://schemas.openxmlformats.org/officeDocument/2006/relationships/customXml" Target="../ink/ink1104.xml"/><Relationship Id="rId215" Type="http://schemas.openxmlformats.org/officeDocument/2006/relationships/image" Target="../media/image904.png"/><Relationship Id="rId257" Type="http://schemas.openxmlformats.org/officeDocument/2006/relationships/image" Target="../media/image925.png"/><Relationship Id="rId422" Type="http://schemas.openxmlformats.org/officeDocument/2006/relationships/customXml" Target="../ink/ink1006.xml"/><Relationship Id="rId464" Type="http://schemas.openxmlformats.org/officeDocument/2006/relationships/customXml" Target="../ink/ink1027.xml"/><Relationship Id="rId299" Type="http://schemas.openxmlformats.org/officeDocument/2006/relationships/image" Target="../media/image946.png"/><Relationship Id="rId63" Type="http://schemas.openxmlformats.org/officeDocument/2006/relationships/image" Target="../media/image828.png"/><Relationship Id="rId159" Type="http://schemas.openxmlformats.org/officeDocument/2006/relationships/image" Target="../media/image876.png"/><Relationship Id="rId366" Type="http://schemas.openxmlformats.org/officeDocument/2006/relationships/customXml" Target="../ink/ink978.xml"/><Relationship Id="rId573" Type="http://schemas.openxmlformats.org/officeDocument/2006/relationships/image" Target="../media/image1083.png"/><Relationship Id="rId226" Type="http://schemas.openxmlformats.org/officeDocument/2006/relationships/customXml" Target="../ink/ink908.xml"/><Relationship Id="rId433" Type="http://schemas.openxmlformats.org/officeDocument/2006/relationships/image" Target="../media/image1013.png"/><Relationship Id="rId640" Type="http://schemas.openxmlformats.org/officeDocument/2006/relationships/customXml" Target="../ink/ink1115.xml"/><Relationship Id="rId74" Type="http://schemas.openxmlformats.org/officeDocument/2006/relationships/customXml" Target="../ink/ink832.xml"/><Relationship Id="rId377" Type="http://schemas.openxmlformats.org/officeDocument/2006/relationships/image" Target="../media/image985.png"/><Relationship Id="rId500" Type="http://schemas.openxmlformats.org/officeDocument/2006/relationships/customXml" Target="../ink/ink1045.xml"/><Relationship Id="rId584" Type="http://schemas.openxmlformats.org/officeDocument/2006/relationships/customXml" Target="../ink/ink1087.xml"/><Relationship Id="rId5" Type="http://schemas.openxmlformats.org/officeDocument/2006/relationships/image" Target="../media/image799.png"/><Relationship Id="rId237" Type="http://schemas.openxmlformats.org/officeDocument/2006/relationships/image" Target="../media/image915.png"/><Relationship Id="rId444" Type="http://schemas.openxmlformats.org/officeDocument/2006/relationships/customXml" Target="../ink/ink1017.xml"/><Relationship Id="rId651" Type="http://schemas.openxmlformats.org/officeDocument/2006/relationships/image" Target="../media/image1122.png"/><Relationship Id="rId290" Type="http://schemas.openxmlformats.org/officeDocument/2006/relationships/customXml" Target="../ink/ink940.xml"/><Relationship Id="rId304" Type="http://schemas.openxmlformats.org/officeDocument/2006/relationships/customXml" Target="../ink/ink947.xml"/><Relationship Id="rId388" Type="http://schemas.openxmlformats.org/officeDocument/2006/relationships/customXml" Target="../ink/ink989.xml"/><Relationship Id="rId511" Type="http://schemas.openxmlformats.org/officeDocument/2006/relationships/image" Target="../media/image1052.png"/><Relationship Id="rId609" Type="http://schemas.openxmlformats.org/officeDocument/2006/relationships/image" Target="../media/image1101.png"/><Relationship Id="rId85" Type="http://schemas.openxmlformats.org/officeDocument/2006/relationships/image" Target="../media/image839.png"/><Relationship Id="rId150" Type="http://schemas.openxmlformats.org/officeDocument/2006/relationships/customXml" Target="../ink/ink870.xml"/><Relationship Id="rId595" Type="http://schemas.openxmlformats.org/officeDocument/2006/relationships/image" Target="../media/image1094.png"/><Relationship Id="rId248" Type="http://schemas.openxmlformats.org/officeDocument/2006/relationships/customXml" Target="../ink/ink919.xml"/><Relationship Id="rId455" Type="http://schemas.openxmlformats.org/officeDocument/2006/relationships/image" Target="../media/image1024.png"/><Relationship Id="rId662" Type="http://schemas.openxmlformats.org/officeDocument/2006/relationships/customXml" Target="../ink/ink1126.xml"/><Relationship Id="rId12" Type="http://schemas.openxmlformats.org/officeDocument/2006/relationships/customXml" Target="../ink/ink801.xml"/><Relationship Id="rId108" Type="http://schemas.openxmlformats.org/officeDocument/2006/relationships/customXml" Target="../ink/ink849.xml"/><Relationship Id="rId315" Type="http://schemas.openxmlformats.org/officeDocument/2006/relationships/image" Target="../media/image954.png"/><Relationship Id="rId522" Type="http://schemas.openxmlformats.org/officeDocument/2006/relationships/customXml" Target="../ink/ink1056.xml"/><Relationship Id="rId96" Type="http://schemas.openxmlformats.org/officeDocument/2006/relationships/customXml" Target="../ink/ink843.xml"/><Relationship Id="rId161" Type="http://schemas.openxmlformats.org/officeDocument/2006/relationships/image" Target="../media/image877.png"/><Relationship Id="rId399" Type="http://schemas.openxmlformats.org/officeDocument/2006/relationships/image" Target="../media/image996.png"/><Relationship Id="rId259" Type="http://schemas.openxmlformats.org/officeDocument/2006/relationships/image" Target="../media/image926.png"/><Relationship Id="rId466" Type="http://schemas.openxmlformats.org/officeDocument/2006/relationships/customXml" Target="../ink/ink1028.xml"/><Relationship Id="rId23" Type="http://schemas.openxmlformats.org/officeDocument/2006/relationships/image" Target="../media/image808.png"/><Relationship Id="rId119" Type="http://schemas.openxmlformats.org/officeDocument/2006/relationships/image" Target="../media/image856.png"/><Relationship Id="rId326" Type="http://schemas.openxmlformats.org/officeDocument/2006/relationships/customXml" Target="../ink/ink958.xml"/><Relationship Id="rId533" Type="http://schemas.openxmlformats.org/officeDocument/2006/relationships/image" Target="../media/image1063.png"/><Relationship Id="rId172" Type="http://schemas.openxmlformats.org/officeDocument/2006/relationships/customXml" Target="../ink/ink881.xml"/><Relationship Id="rId477" Type="http://schemas.openxmlformats.org/officeDocument/2006/relationships/image" Target="../media/image1035.png"/><Relationship Id="rId600" Type="http://schemas.openxmlformats.org/officeDocument/2006/relationships/customXml" Target="../ink/ink1095.xml"/><Relationship Id="rId337" Type="http://schemas.openxmlformats.org/officeDocument/2006/relationships/image" Target="../media/image965.png"/><Relationship Id="rId34" Type="http://schemas.openxmlformats.org/officeDocument/2006/relationships/customXml" Target="../ink/ink812.xml"/><Relationship Id="rId544" Type="http://schemas.openxmlformats.org/officeDocument/2006/relationships/customXml" Target="../ink/ink1067.xml"/><Relationship Id="rId183" Type="http://schemas.openxmlformats.org/officeDocument/2006/relationships/image" Target="../media/image888.png"/><Relationship Id="rId390" Type="http://schemas.openxmlformats.org/officeDocument/2006/relationships/customXml" Target="../ink/ink990.xml"/><Relationship Id="rId404" Type="http://schemas.openxmlformats.org/officeDocument/2006/relationships/customXml" Target="../ink/ink997.xml"/><Relationship Id="rId611" Type="http://schemas.openxmlformats.org/officeDocument/2006/relationships/image" Target="../media/image1102.png"/><Relationship Id="rId250" Type="http://schemas.openxmlformats.org/officeDocument/2006/relationships/customXml" Target="../ink/ink920.xml"/><Relationship Id="rId488" Type="http://schemas.openxmlformats.org/officeDocument/2006/relationships/customXml" Target="../ink/ink1039.xml"/><Relationship Id="rId45" Type="http://schemas.openxmlformats.org/officeDocument/2006/relationships/image" Target="../media/image819.png"/><Relationship Id="rId110" Type="http://schemas.openxmlformats.org/officeDocument/2006/relationships/customXml" Target="../ink/ink850.xml"/><Relationship Id="rId348" Type="http://schemas.openxmlformats.org/officeDocument/2006/relationships/customXml" Target="../ink/ink969.xml"/><Relationship Id="rId555" Type="http://schemas.openxmlformats.org/officeDocument/2006/relationships/image" Target="../media/image1074.png"/><Relationship Id="rId194" Type="http://schemas.openxmlformats.org/officeDocument/2006/relationships/customXml" Target="../ink/ink892.xml"/><Relationship Id="rId208" Type="http://schemas.openxmlformats.org/officeDocument/2006/relationships/customXml" Target="../ink/ink899.xml"/><Relationship Id="rId415" Type="http://schemas.openxmlformats.org/officeDocument/2006/relationships/image" Target="../media/image1004.png"/><Relationship Id="rId622" Type="http://schemas.openxmlformats.org/officeDocument/2006/relationships/customXml" Target="../ink/ink1106.xml"/><Relationship Id="rId261" Type="http://schemas.openxmlformats.org/officeDocument/2006/relationships/image" Target="../media/image927.png"/><Relationship Id="rId499" Type="http://schemas.openxmlformats.org/officeDocument/2006/relationships/image" Target="../media/image1046.png"/><Relationship Id="rId56" Type="http://schemas.openxmlformats.org/officeDocument/2006/relationships/customXml" Target="../ink/ink823.xml"/><Relationship Id="rId359" Type="http://schemas.openxmlformats.org/officeDocument/2006/relationships/image" Target="../media/image976.png"/><Relationship Id="rId566" Type="http://schemas.openxmlformats.org/officeDocument/2006/relationships/customXml" Target="../ink/ink1078.xml"/><Relationship Id="rId121" Type="http://schemas.openxmlformats.org/officeDocument/2006/relationships/image" Target="../media/image857.png"/><Relationship Id="rId219" Type="http://schemas.openxmlformats.org/officeDocument/2006/relationships/image" Target="../media/image906.png"/><Relationship Id="rId426" Type="http://schemas.openxmlformats.org/officeDocument/2006/relationships/customXml" Target="../ink/ink1008.xml"/><Relationship Id="rId633" Type="http://schemas.openxmlformats.org/officeDocument/2006/relationships/image" Target="../media/image1113.png"/><Relationship Id="rId67" Type="http://schemas.openxmlformats.org/officeDocument/2006/relationships/image" Target="../media/image830.png"/><Relationship Id="rId272" Type="http://schemas.openxmlformats.org/officeDocument/2006/relationships/customXml" Target="../ink/ink931.xml"/><Relationship Id="rId577" Type="http://schemas.openxmlformats.org/officeDocument/2006/relationships/image" Target="../media/image1085.png"/><Relationship Id="rId132" Type="http://schemas.openxmlformats.org/officeDocument/2006/relationships/customXml" Target="../ink/ink861.xml"/><Relationship Id="rId437" Type="http://schemas.openxmlformats.org/officeDocument/2006/relationships/image" Target="../media/image1015.png"/><Relationship Id="rId644" Type="http://schemas.openxmlformats.org/officeDocument/2006/relationships/customXml" Target="../ink/ink1117.xml"/><Relationship Id="rId283" Type="http://schemas.openxmlformats.org/officeDocument/2006/relationships/image" Target="../media/image938.png"/><Relationship Id="rId490" Type="http://schemas.openxmlformats.org/officeDocument/2006/relationships/customXml" Target="../ink/ink1040.xml"/><Relationship Id="rId504" Type="http://schemas.openxmlformats.org/officeDocument/2006/relationships/customXml" Target="../ink/ink1047.xml"/><Relationship Id="rId78" Type="http://schemas.openxmlformats.org/officeDocument/2006/relationships/customXml" Target="../ink/ink834.xml"/><Relationship Id="rId143" Type="http://schemas.openxmlformats.org/officeDocument/2006/relationships/image" Target="../media/image868.png"/><Relationship Id="rId350" Type="http://schemas.openxmlformats.org/officeDocument/2006/relationships/customXml" Target="../ink/ink970.xml"/><Relationship Id="rId588" Type="http://schemas.openxmlformats.org/officeDocument/2006/relationships/customXml" Target="../ink/ink1089.xml"/><Relationship Id="rId9" Type="http://schemas.openxmlformats.org/officeDocument/2006/relationships/image" Target="../media/image801.png"/><Relationship Id="rId210" Type="http://schemas.openxmlformats.org/officeDocument/2006/relationships/customXml" Target="../ink/ink900.xml"/><Relationship Id="rId448" Type="http://schemas.openxmlformats.org/officeDocument/2006/relationships/customXml" Target="../ink/ink1019.xml"/><Relationship Id="rId655" Type="http://schemas.openxmlformats.org/officeDocument/2006/relationships/image" Target="../media/image1124.png"/><Relationship Id="rId294" Type="http://schemas.openxmlformats.org/officeDocument/2006/relationships/customXml" Target="../ink/ink942.xml"/><Relationship Id="rId308" Type="http://schemas.openxmlformats.org/officeDocument/2006/relationships/customXml" Target="../ink/ink949.xml"/><Relationship Id="rId515" Type="http://schemas.openxmlformats.org/officeDocument/2006/relationships/image" Target="../media/image1054.png"/><Relationship Id="rId89" Type="http://schemas.openxmlformats.org/officeDocument/2006/relationships/image" Target="../media/image841.png"/><Relationship Id="rId154" Type="http://schemas.openxmlformats.org/officeDocument/2006/relationships/customXml" Target="../ink/ink872.xml"/><Relationship Id="rId361" Type="http://schemas.openxmlformats.org/officeDocument/2006/relationships/image" Target="../media/image977.png"/><Relationship Id="rId599" Type="http://schemas.openxmlformats.org/officeDocument/2006/relationships/image" Target="../media/image1096.png"/><Relationship Id="rId459" Type="http://schemas.openxmlformats.org/officeDocument/2006/relationships/image" Target="../media/image1026.png"/><Relationship Id="rId666" Type="http://schemas.openxmlformats.org/officeDocument/2006/relationships/customXml" Target="../ink/ink1128.xml"/><Relationship Id="rId16" Type="http://schemas.openxmlformats.org/officeDocument/2006/relationships/customXml" Target="../ink/ink803.xml"/><Relationship Id="rId221" Type="http://schemas.openxmlformats.org/officeDocument/2006/relationships/image" Target="../media/image907.png"/><Relationship Id="rId319" Type="http://schemas.openxmlformats.org/officeDocument/2006/relationships/image" Target="../media/image956.png"/><Relationship Id="rId526" Type="http://schemas.openxmlformats.org/officeDocument/2006/relationships/customXml" Target="../ink/ink1058.xml"/><Relationship Id="rId165" Type="http://schemas.openxmlformats.org/officeDocument/2006/relationships/image" Target="../media/image879.png"/><Relationship Id="rId372" Type="http://schemas.openxmlformats.org/officeDocument/2006/relationships/customXml" Target="../ink/ink981.xml"/><Relationship Id="rId232" Type="http://schemas.openxmlformats.org/officeDocument/2006/relationships/customXml" Target="../ink/ink911.xml"/><Relationship Id="rId27" Type="http://schemas.openxmlformats.org/officeDocument/2006/relationships/image" Target="../media/image810.png"/><Relationship Id="rId537" Type="http://schemas.openxmlformats.org/officeDocument/2006/relationships/image" Target="../media/image1065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88.xml"/><Relationship Id="rId299" Type="http://schemas.openxmlformats.org/officeDocument/2006/relationships/customXml" Target="../ink/ink1279.xml"/><Relationship Id="rId21" Type="http://schemas.openxmlformats.org/officeDocument/2006/relationships/customXml" Target="../ink/ink1140.xml"/><Relationship Id="rId63" Type="http://schemas.openxmlformats.org/officeDocument/2006/relationships/customXml" Target="../ink/ink1161.xml"/><Relationship Id="rId159" Type="http://schemas.openxmlformats.org/officeDocument/2006/relationships/customXml" Target="../ink/ink1209.xml"/><Relationship Id="rId324" Type="http://schemas.openxmlformats.org/officeDocument/2006/relationships/image" Target="../media/image1293.png"/><Relationship Id="rId366" Type="http://schemas.openxmlformats.org/officeDocument/2006/relationships/image" Target="../media/image1314.png"/><Relationship Id="rId170" Type="http://schemas.openxmlformats.org/officeDocument/2006/relationships/image" Target="../media/image1216.png"/><Relationship Id="rId226" Type="http://schemas.openxmlformats.org/officeDocument/2006/relationships/image" Target="../media/image1244.png"/><Relationship Id="rId268" Type="http://schemas.openxmlformats.org/officeDocument/2006/relationships/image" Target="../media/image1265.png"/><Relationship Id="rId32" Type="http://schemas.openxmlformats.org/officeDocument/2006/relationships/image" Target="../media/image1147.png"/><Relationship Id="rId74" Type="http://schemas.openxmlformats.org/officeDocument/2006/relationships/image" Target="../media/image1168.png"/><Relationship Id="rId128" Type="http://schemas.openxmlformats.org/officeDocument/2006/relationships/image" Target="../media/image1195.png"/><Relationship Id="rId335" Type="http://schemas.openxmlformats.org/officeDocument/2006/relationships/customXml" Target="../ink/ink1297.xml"/><Relationship Id="rId377" Type="http://schemas.openxmlformats.org/officeDocument/2006/relationships/customXml" Target="../ink/ink1318.xml"/><Relationship Id="rId5" Type="http://schemas.openxmlformats.org/officeDocument/2006/relationships/customXml" Target="../ink/ink1132.xml"/><Relationship Id="rId181" Type="http://schemas.openxmlformats.org/officeDocument/2006/relationships/customXml" Target="../ink/ink1220.xml"/><Relationship Id="rId237" Type="http://schemas.openxmlformats.org/officeDocument/2006/relationships/customXml" Target="../ink/ink1248.xml"/><Relationship Id="rId279" Type="http://schemas.openxmlformats.org/officeDocument/2006/relationships/customXml" Target="../ink/ink1269.xml"/><Relationship Id="rId43" Type="http://schemas.openxmlformats.org/officeDocument/2006/relationships/customXml" Target="../ink/ink1151.xml"/><Relationship Id="rId139" Type="http://schemas.openxmlformats.org/officeDocument/2006/relationships/customXml" Target="../ink/ink1199.xml"/><Relationship Id="rId290" Type="http://schemas.openxmlformats.org/officeDocument/2006/relationships/image" Target="../media/image1276.png"/><Relationship Id="rId304" Type="http://schemas.openxmlformats.org/officeDocument/2006/relationships/image" Target="../media/image1283.png"/><Relationship Id="rId346" Type="http://schemas.openxmlformats.org/officeDocument/2006/relationships/image" Target="../media/image1304.png"/><Relationship Id="rId85" Type="http://schemas.openxmlformats.org/officeDocument/2006/relationships/customXml" Target="../ink/ink1172.xml"/><Relationship Id="rId150" Type="http://schemas.openxmlformats.org/officeDocument/2006/relationships/image" Target="../media/image1206.png"/><Relationship Id="rId192" Type="http://schemas.openxmlformats.org/officeDocument/2006/relationships/image" Target="../media/image1227.png"/><Relationship Id="rId206" Type="http://schemas.openxmlformats.org/officeDocument/2006/relationships/image" Target="../media/image1234.png"/><Relationship Id="rId248" Type="http://schemas.openxmlformats.org/officeDocument/2006/relationships/image" Target="../media/image1255.png"/><Relationship Id="rId12" Type="http://schemas.openxmlformats.org/officeDocument/2006/relationships/image" Target="../media/image1137.png"/><Relationship Id="rId108" Type="http://schemas.openxmlformats.org/officeDocument/2006/relationships/image" Target="../media/image1185.png"/><Relationship Id="rId315" Type="http://schemas.openxmlformats.org/officeDocument/2006/relationships/customXml" Target="../ink/ink1287.xml"/><Relationship Id="rId357" Type="http://schemas.openxmlformats.org/officeDocument/2006/relationships/customXml" Target="../ink/ink1308.xml"/><Relationship Id="rId54" Type="http://schemas.openxmlformats.org/officeDocument/2006/relationships/image" Target="../media/image1158.png"/><Relationship Id="rId96" Type="http://schemas.openxmlformats.org/officeDocument/2006/relationships/image" Target="../media/image1179.png"/><Relationship Id="rId161" Type="http://schemas.openxmlformats.org/officeDocument/2006/relationships/customXml" Target="../ink/ink1210.xml"/><Relationship Id="rId217" Type="http://schemas.openxmlformats.org/officeDocument/2006/relationships/customXml" Target="../ink/ink1238.xml"/><Relationship Id="rId259" Type="http://schemas.openxmlformats.org/officeDocument/2006/relationships/customXml" Target="../ink/ink1259.xml"/><Relationship Id="rId23" Type="http://schemas.openxmlformats.org/officeDocument/2006/relationships/customXml" Target="../ink/ink1141.xml"/><Relationship Id="rId119" Type="http://schemas.openxmlformats.org/officeDocument/2006/relationships/customXml" Target="../ink/ink1189.xml"/><Relationship Id="rId270" Type="http://schemas.openxmlformats.org/officeDocument/2006/relationships/image" Target="../media/image1266.png"/><Relationship Id="rId326" Type="http://schemas.openxmlformats.org/officeDocument/2006/relationships/image" Target="../media/image1294.png"/><Relationship Id="rId65" Type="http://schemas.openxmlformats.org/officeDocument/2006/relationships/customXml" Target="../ink/ink1162.xml"/><Relationship Id="rId130" Type="http://schemas.openxmlformats.org/officeDocument/2006/relationships/image" Target="../media/image1196.png"/><Relationship Id="rId368" Type="http://schemas.openxmlformats.org/officeDocument/2006/relationships/image" Target="../media/image1315.png"/><Relationship Id="rId172" Type="http://schemas.openxmlformats.org/officeDocument/2006/relationships/image" Target="../media/image1217.png"/><Relationship Id="rId228" Type="http://schemas.openxmlformats.org/officeDocument/2006/relationships/image" Target="../media/image1245.png"/><Relationship Id="rId281" Type="http://schemas.openxmlformats.org/officeDocument/2006/relationships/customXml" Target="../ink/ink1270.xml"/><Relationship Id="rId337" Type="http://schemas.openxmlformats.org/officeDocument/2006/relationships/customXml" Target="../ink/ink1298.xml"/><Relationship Id="rId34" Type="http://schemas.openxmlformats.org/officeDocument/2006/relationships/image" Target="../media/image1148.png"/><Relationship Id="rId76" Type="http://schemas.openxmlformats.org/officeDocument/2006/relationships/image" Target="../media/image1169.png"/><Relationship Id="rId141" Type="http://schemas.openxmlformats.org/officeDocument/2006/relationships/customXml" Target="../ink/ink1200.xml"/><Relationship Id="rId379" Type="http://schemas.openxmlformats.org/officeDocument/2006/relationships/customXml" Target="../ink/ink1319.xml"/><Relationship Id="rId7" Type="http://schemas.openxmlformats.org/officeDocument/2006/relationships/customXml" Target="../ink/ink1133.xml"/><Relationship Id="rId183" Type="http://schemas.openxmlformats.org/officeDocument/2006/relationships/customXml" Target="../ink/ink1221.xml"/><Relationship Id="rId239" Type="http://schemas.openxmlformats.org/officeDocument/2006/relationships/customXml" Target="../ink/ink1249.xml"/><Relationship Id="rId250" Type="http://schemas.openxmlformats.org/officeDocument/2006/relationships/image" Target="../media/image1256.png"/><Relationship Id="rId292" Type="http://schemas.openxmlformats.org/officeDocument/2006/relationships/image" Target="../media/image1277.png"/><Relationship Id="rId306" Type="http://schemas.openxmlformats.org/officeDocument/2006/relationships/image" Target="../media/image1284.png"/><Relationship Id="rId45" Type="http://schemas.openxmlformats.org/officeDocument/2006/relationships/customXml" Target="../ink/ink1152.xml"/><Relationship Id="rId87" Type="http://schemas.openxmlformats.org/officeDocument/2006/relationships/customXml" Target="../ink/ink1173.xml"/><Relationship Id="rId110" Type="http://schemas.openxmlformats.org/officeDocument/2006/relationships/image" Target="../media/image1186.png"/><Relationship Id="rId348" Type="http://schemas.openxmlformats.org/officeDocument/2006/relationships/image" Target="../media/image1305.png"/><Relationship Id="rId152" Type="http://schemas.openxmlformats.org/officeDocument/2006/relationships/image" Target="../media/image1207.png"/><Relationship Id="rId194" Type="http://schemas.openxmlformats.org/officeDocument/2006/relationships/image" Target="../media/image1228.png"/><Relationship Id="rId208" Type="http://schemas.openxmlformats.org/officeDocument/2006/relationships/image" Target="../media/image1235.png"/><Relationship Id="rId261" Type="http://schemas.openxmlformats.org/officeDocument/2006/relationships/customXml" Target="../ink/ink1260.xml"/><Relationship Id="rId14" Type="http://schemas.openxmlformats.org/officeDocument/2006/relationships/image" Target="../media/image1138.png"/><Relationship Id="rId56" Type="http://schemas.openxmlformats.org/officeDocument/2006/relationships/image" Target="../media/image1159.png"/><Relationship Id="rId317" Type="http://schemas.openxmlformats.org/officeDocument/2006/relationships/customXml" Target="../ink/ink1288.xml"/><Relationship Id="rId359" Type="http://schemas.openxmlformats.org/officeDocument/2006/relationships/customXml" Target="../ink/ink1309.xml"/><Relationship Id="rId98" Type="http://schemas.openxmlformats.org/officeDocument/2006/relationships/image" Target="../media/image1180.png"/><Relationship Id="rId121" Type="http://schemas.openxmlformats.org/officeDocument/2006/relationships/customXml" Target="../ink/ink1190.xml"/><Relationship Id="rId163" Type="http://schemas.openxmlformats.org/officeDocument/2006/relationships/customXml" Target="../ink/ink1211.xml"/><Relationship Id="rId219" Type="http://schemas.openxmlformats.org/officeDocument/2006/relationships/customXml" Target="../ink/ink1239.xml"/><Relationship Id="rId370" Type="http://schemas.openxmlformats.org/officeDocument/2006/relationships/image" Target="../media/image1316.png"/><Relationship Id="rId230" Type="http://schemas.openxmlformats.org/officeDocument/2006/relationships/image" Target="../media/image1246.png"/><Relationship Id="rId25" Type="http://schemas.openxmlformats.org/officeDocument/2006/relationships/customXml" Target="../ink/ink1142.xml"/><Relationship Id="rId67" Type="http://schemas.openxmlformats.org/officeDocument/2006/relationships/customXml" Target="../ink/ink1163.xml"/><Relationship Id="rId272" Type="http://schemas.openxmlformats.org/officeDocument/2006/relationships/image" Target="../media/image1267.png"/><Relationship Id="rId328" Type="http://schemas.openxmlformats.org/officeDocument/2006/relationships/image" Target="../media/image1295.png"/><Relationship Id="rId132" Type="http://schemas.openxmlformats.org/officeDocument/2006/relationships/image" Target="../media/image1197.png"/><Relationship Id="rId174" Type="http://schemas.openxmlformats.org/officeDocument/2006/relationships/image" Target="../media/image1218.png"/><Relationship Id="rId241" Type="http://schemas.openxmlformats.org/officeDocument/2006/relationships/customXml" Target="../ink/ink1250.xml"/><Relationship Id="rId36" Type="http://schemas.openxmlformats.org/officeDocument/2006/relationships/image" Target="../media/image1149.png"/><Relationship Id="rId283" Type="http://schemas.openxmlformats.org/officeDocument/2006/relationships/customXml" Target="../ink/ink1271.xml"/><Relationship Id="rId339" Type="http://schemas.openxmlformats.org/officeDocument/2006/relationships/customXml" Target="../ink/ink1299.xml"/><Relationship Id="rId78" Type="http://schemas.openxmlformats.org/officeDocument/2006/relationships/image" Target="../media/image1170.png"/><Relationship Id="rId101" Type="http://schemas.openxmlformats.org/officeDocument/2006/relationships/customXml" Target="../ink/ink1180.xml"/><Relationship Id="rId143" Type="http://schemas.openxmlformats.org/officeDocument/2006/relationships/customXml" Target="../ink/ink1201.xml"/><Relationship Id="rId185" Type="http://schemas.openxmlformats.org/officeDocument/2006/relationships/customXml" Target="../ink/ink1222.xml"/><Relationship Id="rId350" Type="http://schemas.openxmlformats.org/officeDocument/2006/relationships/image" Target="../media/image1306.png"/><Relationship Id="rId9" Type="http://schemas.openxmlformats.org/officeDocument/2006/relationships/customXml" Target="../ink/ink1134.xml"/><Relationship Id="rId210" Type="http://schemas.openxmlformats.org/officeDocument/2006/relationships/image" Target="../media/image1236.png"/><Relationship Id="rId26" Type="http://schemas.openxmlformats.org/officeDocument/2006/relationships/image" Target="../media/image1144.png"/><Relationship Id="rId231" Type="http://schemas.openxmlformats.org/officeDocument/2006/relationships/customXml" Target="../ink/ink1245.xml"/><Relationship Id="rId252" Type="http://schemas.openxmlformats.org/officeDocument/2006/relationships/image" Target="../media/image1257.png"/><Relationship Id="rId273" Type="http://schemas.openxmlformats.org/officeDocument/2006/relationships/customXml" Target="../ink/ink1266.xml"/><Relationship Id="rId294" Type="http://schemas.openxmlformats.org/officeDocument/2006/relationships/image" Target="../media/image1278.png"/><Relationship Id="rId308" Type="http://schemas.openxmlformats.org/officeDocument/2006/relationships/image" Target="../media/image1285.png"/><Relationship Id="rId329" Type="http://schemas.openxmlformats.org/officeDocument/2006/relationships/customXml" Target="../ink/ink1294.xml"/><Relationship Id="rId47" Type="http://schemas.openxmlformats.org/officeDocument/2006/relationships/customXml" Target="../ink/ink1153.xml"/><Relationship Id="rId68" Type="http://schemas.openxmlformats.org/officeDocument/2006/relationships/image" Target="../media/image1165.png"/><Relationship Id="rId89" Type="http://schemas.openxmlformats.org/officeDocument/2006/relationships/customXml" Target="../ink/ink1174.xml"/><Relationship Id="rId112" Type="http://schemas.openxmlformats.org/officeDocument/2006/relationships/image" Target="../media/image1187.png"/><Relationship Id="rId133" Type="http://schemas.openxmlformats.org/officeDocument/2006/relationships/customXml" Target="../ink/ink1196.xml"/><Relationship Id="rId154" Type="http://schemas.openxmlformats.org/officeDocument/2006/relationships/image" Target="../media/image1208.png"/><Relationship Id="rId175" Type="http://schemas.openxmlformats.org/officeDocument/2006/relationships/customXml" Target="../ink/ink1217.xml"/><Relationship Id="rId340" Type="http://schemas.openxmlformats.org/officeDocument/2006/relationships/image" Target="../media/image1301.png"/><Relationship Id="rId361" Type="http://schemas.openxmlformats.org/officeDocument/2006/relationships/customXml" Target="../ink/ink1310.xml"/><Relationship Id="rId196" Type="http://schemas.openxmlformats.org/officeDocument/2006/relationships/image" Target="../media/image1229.png"/><Relationship Id="rId200" Type="http://schemas.openxmlformats.org/officeDocument/2006/relationships/image" Target="../media/image1231.png"/><Relationship Id="rId16" Type="http://schemas.openxmlformats.org/officeDocument/2006/relationships/image" Target="../media/image1139.png"/><Relationship Id="rId221" Type="http://schemas.openxmlformats.org/officeDocument/2006/relationships/customXml" Target="../ink/ink1240.xml"/><Relationship Id="rId242" Type="http://schemas.openxmlformats.org/officeDocument/2006/relationships/image" Target="../media/image1252.png"/><Relationship Id="rId263" Type="http://schemas.openxmlformats.org/officeDocument/2006/relationships/customXml" Target="../ink/ink1261.xml"/><Relationship Id="rId284" Type="http://schemas.openxmlformats.org/officeDocument/2006/relationships/image" Target="../media/image1273.png"/><Relationship Id="rId319" Type="http://schemas.openxmlformats.org/officeDocument/2006/relationships/customXml" Target="../ink/ink1289.xml"/><Relationship Id="rId37" Type="http://schemas.openxmlformats.org/officeDocument/2006/relationships/customXml" Target="../ink/ink1148.xml"/><Relationship Id="rId58" Type="http://schemas.openxmlformats.org/officeDocument/2006/relationships/image" Target="../media/image1160.png"/><Relationship Id="rId79" Type="http://schemas.openxmlformats.org/officeDocument/2006/relationships/customXml" Target="../ink/ink1169.xml"/><Relationship Id="rId102" Type="http://schemas.openxmlformats.org/officeDocument/2006/relationships/image" Target="../media/image1182.png"/><Relationship Id="rId123" Type="http://schemas.openxmlformats.org/officeDocument/2006/relationships/customXml" Target="../ink/ink1191.xml"/><Relationship Id="rId144" Type="http://schemas.openxmlformats.org/officeDocument/2006/relationships/image" Target="../media/image1203.png"/><Relationship Id="rId330" Type="http://schemas.openxmlformats.org/officeDocument/2006/relationships/image" Target="../media/image1296.png"/><Relationship Id="rId90" Type="http://schemas.openxmlformats.org/officeDocument/2006/relationships/image" Target="../media/image1176.png"/><Relationship Id="rId165" Type="http://schemas.openxmlformats.org/officeDocument/2006/relationships/customXml" Target="../ink/ink1212.xml"/><Relationship Id="rId186" Type="http://schemas.openxmlformats.org/officeDocument/2006/relationships/image" Target="../media/image1224.png"/><Relationship Id="rId351" Type="http://schemas.openxmlformats.org/officeDocument/2006/relationships/customXml" Target="../ink/ink1305.xml"/><Relationship Id="rId372" Type="http://schemas.openxmlformats.org/officeDocument/2006/relationships/image" Target="../media/image1317.png"/><Relationship Id="rId211" Type="http://schemas.openxmlformats.org/officeDocument/2006/relationships/customXml" Target="../ink/ink1235.xml"/><Relationship Id="rId232" Type="http://schemas.openxmlformats.org/officeDocument/2006/relationships/image" Target="../media/image1247.png"/><Relationship Id="rId253" Type="http://schemas.openxmlformats.org/officeDocument/2006/relationships/customXml" Target="../ink/ink1256.xml"/><Relationship Id="rId274" Type="http://schemas.openxmlformats.org/officeDocument/2006/relationships/image" Target="../media/image1268.png"/><Relationship Id="rId295" Type="http://schemas.openxmlformats.org/officeDocument/2006/relationships/customXml" Target="../ink/ink1277.xml"/><Relationship Id="rId309" Type="http://schemas.openxmlformats.org/officeDocument/2006/relationships/customXml" Target="../ink/ink1284.xml"/><Relationship Id="rId27" Type="http://schemas.openxmlformats.org/officeDocument/2006/relationships/customXml" Target="../ink/ink1143.xml"/><Relationship Id="rId48" Type="http://schemas.openxmlformats.org/officeDocument/2006/relationships/image" Target="../media/image1155.png"/><Relationship Id="rId69" Type="http://schemas.openxmlformats.org/officeDocument/2006/relationships/customXml" Target="../ink/ink1164.xml"/><Relationship Id="rId113" Type="http://schemas.openxmlformats.org/officeDocument/2006/relationships/customXml" Target="../ink/ink1186.xml"/><Relationship Id="rId134" Type="http://schemas.openxmlformats.org/officeDocument/2006/relationships/image" Target="../media/image1198.png"/><Relationship Id="rId320" Type="http://schemas.openxmlformats.org/officeDocument/2006/relationships/image" Target="../media/image1291.png"/><Relationship Id="rId80" Type="http://schemas.openxmlformats.org/officeDocument/2006/relationships/image" Target="../media/image1171.png"/><Relationship Id="rId155" Type="http://schemas.openxmlformats.org/officeDocument/2006/relationships/customXml" Target="../ink/ink1207.xml"/><Relationship Id="rId176" Type="http://schemas.openxmlformats.org/officeDocument/2006/relationships/image" Target="../media/image1219.png"/><Relationship Id="rId197" Type="http://schemas.openxmlformats.org/officeDocument/2006/relationships/customXml" Target="../ink/ink1228.xml"/><Relationship Id="rId341" Type="http://schemas.openxmlformats.org/officeDocument/2006/relationships/customXml" Target="../ink/ink1300.xml"/><Relationship Id="rId362" Type="http://schemas.openxmlformats.org/officeDocument/2006/relationships/image" Target="../media/image1312.png"/><Relationship Id="rId201" Type="http://schemas.openxmlformats.org/officeDocument/2006/relationships/customXml" Target="../ink/ink1230.xml"/><Relationship Id="rId222" Type="http://schemas.openxmlformats.org/officeDocument/2006/relationships/image" Target="../media/image1242.png"/><Relationship Id="rId243" Type="http://schemas.openxmlformats.org/officeDocument/2006/relationships/customXml" Target="../ink/ink1251.xml"/><Relationship Id="rId264" Type="http://schemas.openxmlformats.org/officeDocument/2006/relationships/image" Target="../media/image1263.png"/><Relationship Id="rId285" Type="http://schemas.openxmlformats.org/officeDocument/2006/relationships/customXml" Target="../ink/ink1272.xml"/><Relationship Id="rId17" Type="http://schemas.openxmlformats.org/officeDocument/2006/relationships/customXml" Target="../ink/ink1138.xml"/><Relationship Id="rId38" Type="http://schemas.openxmlformats.org/officeDocument/2006/relationships/image" Target="../media/image1150.png"/><Relationship Id="rId59" Type="http://schemas.openxmlformats.org/officeDocument/2006/relationships/customXml" Target="../ink/ink1159.xml"/><Relationship Id="rId103" Type="http://schemas.openxmlformats.org/officeDocument/2006/relationships/customXml" Target="../ink/ink1181.xml"/><Relationship Id="rId124" Type="http://schemas.openxmlformats.org/officeDocument/2006/relationships/image" Target="../media/image1193.png"/><Relationship Id="rId310" Type="http://schemas.openxmlformats.org/officeDocument/2006/relationships/image" Target="../media/image1286.png"/><Relationship Id="rId70" Type="http://schemas.openxmlformats.org/officeDocument/2006/relationships/image" Target="../media/image1166.png"/><Relationship Id="rId91" Type="http://schemas.openxmlformats.org/officeDocument/2006/relationships/customXml" Target="../ink/ink1175.xml"/><Relationship Id="rId145" Type="http://schemas.openxmlformats.org/officeDocument/2006/relationships/customXml" Target="../ink/ink1202.xml"/><Relationship Id="rId166" Type="http://schemas.openxmlformats.org/officeDocument/2006/relationships/image" Target="../media/image1214.png"/><Relationship Id="rId187" Type="http://schemas.openxmlformats.org/officeDocument/2006/relationships/customXml" Target="../ink/ink1223.xml"/><Relationship Id="rId331" Type="http://schemas.openxmlformats.org/officeDocument/2006/relationships/customXml" Target="../ink/ink1295.xml"/><Relationship Id="rId352" Type="http://schemas.openxmlformats.org/officeDocument/2006/relationships/image" Target="../media/image1307.png"/><Relationship Id="rId373" Type="http://schemas.openxmlformats.org/officeDocument/2006/relationships/customXml" Target="../ink/ink131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237.png"/><Relationship Id="rId233" Type="http://schemas.openxmlformats.org/officeDocument/2006/relationships/customXml" Target="../ink/ink1246.xml"/><Relationship Id="rId254" Type="http://schemas.openxmlformats.org/officeDocument/2006/relationships/image" Target="../media/image1258.png"/><Relationship Id="rId28" Type="http://schemas.openxmlformats.org/officeDocument/2006/relationships/image" Target="../media/image1145.png"/><Relationship Id="rId49" Type="http://schemas.openxmlformats.org/officeDocument/2006/relationships/customXml" Target="../ink/ink1154.xml"/><Relationship Id="rId114" Type="http://schemas.openxmlformats.org/officeDocument/2006/relationships/image" Target="../media/image1188.png"/><Relationship Id="rId275" Type="http://schemas.openxmlformats.org/officeDocument/2006/relationships/customXml" Target="../ink/ink1267.xml"/><Relationship Id="rId296" Type="http://schemas.openxmlformats.org/officeDocument/2006/relationships/image" Target="../media/image1279.png"/><Relationship Id="rId300" Type="http://schemas.openxmlformats.org/officeDocument/2006/relationships/image" Target="../media/image1281.png"/><Relationship Id="rId60" Type="http://schemas.openxmlformats.org/officeDocument/2006/relationships/image" Target="../media/image1161.png"/><Relationship Id="rId81" Type="http://schemas.openxmlformats.org/officeDocument/2006/relationships/customXml" Target="../ink/ink1170.xml"/><Relationship Id="rId135" Type="http://schemas.openxmlformats.org/officeDocument/2006/relationships/customXml" Target="../ink/ink1197.xml"/><Relationship Id="rId156" Type="http://schemas.openxmlformats.org/officeDocument/2006/relationships/image" Target="../media/image1209.png"/><Relationship Id="rId177" Type="http://schemas.openxmlformats.org/officeDocument/2006/relationships/customXml" Target="../ink/ink1218.xml"/><Relationship Id="rId198" Type="http://schemas.openxmlformats.org/officeDocument/2006/relationships/image" Target="../media/image1230.png"/><Relationship Id="rId321" Type="http://schemas.openxmlformats.org/officeDocument/2006/relationships/customXml" Target="../ink/ink1290.xml"/><Relationship Id="rId342" Type="http://schemas.openxmlformats.org/officeDocument/2006/relationships/image" Target="../media/image1302.png"/><Relationship Id="rId363" Type="http://schemas.openxmlformats.org/officeDocument/2006/relationships/customXml" Target="../ink/ink1311.xml"/><Relationship Id="rId202" Type="http://schemas.openxmlformats.org/officeDocument/2006/relationships/image" Target="../media/image1232.png"/><Relationship Id="rId223" Type="http://schemas.openxmlformats.org/officeDocument/2006/relationships/customXml" Target="../ink/ink1241.xml"/><Relationship Id="rId244" Type="http://schemas.openxmlformats.org/officeDocument/2006/relationships/image" Target="../media/image1253.png"/><Relationship Id="rId18" Type="http://schemas.openxmlformats.org/officeDocument/2006/relationships/image" Target="../media/image1140.png"/><Relationship Id="rId39" Type="http://schemas.openxmlformats.org/officeDocument/2006/relationships/customXml" Target="../ink/ink1149.xml"/><Relationship Id="rId265" Type="http://schemas.openxmlformats.org/officeDocument/2006/relationships/customXml" Target="../ink/ink1262.xml"/><Relationship Id="rId286" Type="http://schemas.openxmlformats.org/officeDocument/2006/relationships/image" Target="../media/image1274.png"/><Relationship Id="rId50" Type="http://schemas.openxmlformats.org/officeDocument/2006/relationships/image" Target="../media/image1156.png"/><Relationship Id="rId104" Type="http://schemas.openxmlformats.org/officeDocument/2006/relationships/image" Target="../media/image1183.png"/><Relationship Id="rId125" Type="http://schemas.openxmlformats.org/officeDocument/2006/relationships/customXml" Target="../ink/ink1192.xml"/><Relationship Id="rId146" Type="http://schemas.openxmlformats.org/officeDocument/2006/relationships/image" Target="../media/image1204.png"/><Relationship Id="rId167" Type="http://schemas.openxmlformats.org/officeDocument/2006/relationships/customXml" Target="../ink/ink1213.xml"/><Relationship Id="rId188" Type="http://schemas.openxmlformats.org/officeDocument/2006/relationships/image" Target="../media/image1225.png"/><Relationship Id="rId311" Type="http://schemas.openxmlformats.org/officeDocument/2006/relationships/customXml" Target="../ink/ink1285.xml"/><Relationship Id="rId332" Type="http://schemas.openxmlformats.org/officeDocument/2006/relationships/image" Target="../media/image1297.png"/><Relationship Id="rId353" Type="http://schemas.openxmlformats.org/officeDocument/2006/relationships/customXml" Target="../ink/ink1306.xml"/><Relationship Id="rId374" Type="http://schemas.openxmlformats.org/officeDocument/2006/relationships/image" Target="../media/image1318.png"/><Relationship Id="rId71" Type="http://schemas.openxmlformats.org/officeDocument/2006/relationships/customXml" Target="../ink/ink1165.xml"/><Relationship Id="rId92" Type="http://schemas.openxmlformats.org/officeDocument/2006/relationships/image" Target="../media/image1177.png"/><Relationship Id="rId213" Type="http://schemas.openxmlformats.org/officeDocument/2006/relationships/customXml" Target="../ink/ink1236.xml"/><Relationship Id="rId234" Type="http://schemas.openxmlformats.org/officeDocument/2006/relationships/image" Target="../media/image1248.png"/><Relationship Id="rId2" Type="http://schemas.openxmlformats.org/officeDocument/2006/relationships/image" Target="../media/image1133.png"/><Relationship Id="rId29" Type="http://schemas.openxmlformats.org/officeDocument/2006/relationships/customXml" Target="../ink/ink1144.xml"/><Relationship Id="rId255" Type="http://schemas.openxmlformats.org/officeDocument/2006/relationships/customXml" Target="../ink/ink1257.xml"/><Relationship Id="rId276" Type="http://schemas.openxmlformats.org/officeDocument/2006/relationships/image" Target="../media/image1269.png"/><Relationship Id="rId297" Type="http://schemas.openxmlformats.org/officeDocument/2006/relationships/customXml" Target="../ink/ink1278.xml"/><Relationship Id="rId40" Type="http://schemas.openxmlformats.org/officeDocument/2006/relationships/image" Target="../media/image1151.png"/><Relationship Id="rId115" Type="http://schemas.openxmlformats.org/officeDocument/2006/relationships/customXml" Target="../ink/ink1187.xml"/><Relationship Id="rId136" Type="http://schemas.openxmlformats.org/officeDocument/2006/relationships/image" Target="../media/image1199.png"/><Relationship Id="rId157" Type="http://schemas.openxmlformats.org/officeDocument/2006/relationships/customXml" Target="../ink/ink1208.xml"/><Relationship Id="rId178" Type="http://schemas.openxmlformats.org/officeDocument/2006/relationships/image" Target="../media/image1220.png"/><Relationship Id="rId301" Type="http://schemas.openxmlformats.org/officeDocument/2006/relationships/customXml" Target="../ink/ink1280.xml"/><Relationship Id="rId322" Type="http://schemas.openxmlformats.org/officeDocument/2006/relationships/image" Target="../media/image1292.png"/><Relationship Id="rId343" Type="http://schemas.openxmlformats.org/officeDocument/2006/relationships/customXml" Target="../ink/ink1301.xml"/><Relationship Id="rId364" Type="http://schemas.openxmlformats.org/officeDocument/2006/relationships/image" Target="../media/image1313.png"/><Relationship Id="rId61" Type="http://schemas.openxmlformats.org/officeDocument/2006/relationships/customXml" Target="../ink/ink1160.xml"/><Relationship Id="rId82" Type="http://schemas.openxmlformats.org/officeDocument/2006/relationships/image" Target="../media/image1172.png"/><Relationship Id="rId199" Type="http://schemas.openxmlformats.org/officeDocument/2006/relationships/customXml" Target="../ink/ink1229.xml"/><Relationship Id="rId203" Type="http://schemas.openxmlformats.org/officeDocument/2006/relationships/customXml" Target="../ink/ink1231.xml"/><Relationship Id="rId19" Type="http://schemas.openxmlformats.org/officeDocument/2006/relationships/customXml" Target="../ink/ink1139.xml"/><Relationship Id="rId224" Type="http://schemas.openxmlformats.org/officeDocument/2006/relationships/image" Target="../media/image1243.png"/><Relationship Id="rId245" Type="http://schemas.openxmlformats.org/officeDocument/2006/relationships/customXml" Target="../ink/ink1252.xml"/><Relationship Id="rId266" Type="http://schemas.openxmlformats.org/officeDocument/2006/relationships/image" Target="../media/image1264.png"/><Relationship Id="rId287" Type="http://schemas.openxmlformats.org/officeDocument/2006/relationships/customXml" Target="../ink/ink1273.xml"/><Relationship Id="rId30" Type="http://schemas.openxmlformats.org/officeDocument/2006/relationships/image" Target="../media/image1146.png"/><Relationship Id="rId105" Type="http://schemas.openxmlformats.org/officeDocument/2006/relationships/customXml" Target="../ink/ink1182.xml"/><Relationship Id="rId126" Type="http://schemas.openxmlformats.org/officeDocument/2006/relationships/image" Target="../media/image1194.png"/><Relationship Id="rId147" Type="http://schemas.openxmlformats.org/officeDocument/2006/relationships/customXml" Target="../ink/ink1203.xml"/><Relationship Id="rId168" Type="http://schemas.openxmlformats.org/officeDocument/2006/relationships/image" Target="../media/image1215.png"/><Relationship Id="rId312" Type="http://schemas.openxmlformats.org/officeDocument/2006/relationships/image" Target="../media/image1287.png"/><Relationship Id="rId333" Type="http://schemas.openxmlformats.org/officeDocument/2006/relationships/customXml" Target="../ink/ink1296.xml"/><Relationship Id="rId354" Type="http://schemas.openxmlformats.org/officeDocument/2006/relationships/image" Target="../media/image1308.png"/><Relationship Id="rId51" Type="http://schemas.openxmlformats.org/officeDocument/2006/relationships/customXml" Target="../ink/ink1155.xml"/><Relationship Id="rId72" Type="http://schemas.openxmlformats.org/officeDocument/2006/relationships/image" Target="../media/image1167.png"/><Relationship Id="rId93" Type="http://schemas.openxmlformats.org/officeDocument/2006/relationships/customXml" Target="../ink/ink1176.xml"/><Relationship Id="rId189" Type="http://schemas.openxmlformats.org/officeDocument/2006/relationships/customXml" Target="../ink/ink1224.xml"/><Relationship Id="rId375" Type="http://schemas.openxmlformats.org/officeDocument/2006/relationships/customXml" Target="../ink/ink1317.xml"/><Relationship Id="rId3" Type="http://schemas.openxmlformats.org/officeDocument/2006/relationships/customXml" Target="../ink/ink1131.xml"/><Relationship Id="rId214" Type="http://schemas.openxmlformats.org/officeDocument/2006/relationships/image" Target="../media/image1238.png"/><Relationship Id="rId235" Type="http://schemas.openxmlformats.org/officeDocument/2006/relationships/customXml" Target="../ink/ink1247.xml"/><Relationship Id="rId256" Type="http://schemas.openxmlformats.org/officeDocument/2006/relationships/image" Target="../media/image1259.png"/><Relationship Id="rId277" Type="http://schemas.openxmlformats.org/officeDocument/2006/relationships/customXml" Target="../ink/ink1268.xml"/><Relationship Id="rId298" Type="http://schemas.openxmlformats.org/officeDocument/2006/relationships/image" Target="../media/image1280.png"/><Relationship Id="rId116" Type="http://schemas.openxmlformats.org/officeDocument/2006/relationships/image" Target="../media/image1189.png"/><Relationship Id="rId137" Type="http://schemas.openxmlformats.org/officeDocument/2006/relationships/customXml" Target="../ink/ink1198.xml"/><Relationship Id="rId158" Type="http://schemas.openxmlformats.org/officeDocument/2006/relationships/image" Target="../media/image1210.png"/><Relationship Id="rId302" Type="http://schemas.openxmlformats.org/officeDocument/2006/relationships/image" Target="../media/image1282.png"/><Relationship Id="rId323" Type="http://schemas.openxmlformats.org/officeDocument/2006/relationships/customXml" Target="../ink/ink1291.xml"/><Relationship Id="rId344" Type="http://schemas.openxmlformats.org/officeDocument/2006/relationships/image" Target="../media/image1303.png"/><Relationship Id="rId20" Type="http://schemas.openxmlformats.org/officeDocument/2006/relationships/image" Target="../media/image1141.png"/><Relationship Id="rId41" Type="http://schemas.openxmlformats.org/officeDocument/2006/relationships/customXml" Target="../ink/ink1150.xml"/><Relationship Id="rId62" Type="http://schemas.openxmlformats.org/officeDocument/2006/relationships/image" Target="../media/image1162.png"/><Relationship Id="rId83" Type="http://schemas.openxmlformats.org/officeDocument/2006/relationships/customXml" Target="../ink/ink1171.xml"/><Relationship Id="rId179" Type="http://schemas.openxmlformats.org/officeDocument/2006/relationships/customXml" Target="../ink/ink1219.xml"/><Relationship Id="rId365" Type="http://schemas.openxmlformats.org/officeDocument/2006/relationships/customXml" Target="../ink/ink1312.xml"/><Relationship Id="rId190" Type="http://schemas.openxmlformats.org/officeDocument/2006/relationships/image" Target="../media/image1226.png"/><Relationship Id="rId204" Type="http://schemas.openxmlformats.org/officeDocument/2006/relationships/image" Target="../media/image1233.png"/><Relationship Id="rId225" Type="http://schemas.openxmlformats.org/officeDocument/2006/relationships/customXml" Target="../ink/ink1242.xml"/><Relationship Id="rId246" Type="http://schemas.openxmlformats.org/officeDocument/2006/relationships/image" Target="../media/image1254.png"/><Relationship Id="rId267" Type="http://schemas.openxmlformats.org/officeDocument/2006/relationships/customXml" Target="../ink/ink1263.xml"/><Relationship Id="rId288" Type="http://schemas.openxmlformats.org/officeDocument/2006/relationships/image" Target="../media/image1275.png"/><Relationship Id="rId106" Type="http://schemas.openxmlformats.org/officeDocument/2006/relationships/image" Target="../media/image1184.png"/><Relationship Id="rId127" Type="http://schemas.openxmlformats.org/officeDocument/2006/relationships/customXml" Target="../ink/ink1193.xml"/><Relationship Id="rId313" Type="http://schemas.openxmlformats.org/officeDocument/2006/relationships/customXml" Target="../ink/ink1286.xml"/><Relationship Id="rId10" Type="http://schemas.openxmlformats.org/officeDocument/2006/relationships/image" Target="../media/image1136.png"/><Relationship Id="rId31" Type="http://schemas.openxmlformats.org/officeDocument/2006/relationships/customXml" Target="../ink/ink1145.xml"/><Relationship Id="rId52" Type="http://schemas.openxmlformats.org/officeDocument/2006/relationships/image" Target="../media/image1157.png"/><Relationship Id="rId73" Type="http://schemas.openxmlformats.org/officeDocument/2006/relationships/customXml" Target="../ink/ink1166.xml"/><Relationship Id="rId94" Type="http://schemas.openxmlformats.org/officeDocument/2006/relationships/image" Target="../media/image1178.png"/><Relationship Id="rId148" Type="http://schemas.openxmlformats.org/officeDocument/2006/relationships/image" Target="../media/image1205.png"/><Relationship Id="rId169" Type="http://schemas.openxmlformats.org/officeDocument/2006/relationships/customXml" Target="../ink/ink1214.xml"/><Relationship Id="rId334" Type="http://schemas.openxmlformats.org/officeDocument/2006/relationships/image" Target="../media/image1298.png"/><Relationship Id="rId355" Type="http://schemas.openxmlformats.org/officeDocument/2006/relationships/customXml" Target="../ink/ink1307.xml"/><Relationship Id="rId376" Type="http://schemas.openxmlformats.org/officeDocument/2006/relationships/image" Target="../media/image1319.png"/><Relationship Id="rId4" Type="http://schemas.openxmlformats.org/officeDocument/2006/relationships/image" Target="../media/image1056.png"/><Relationship Id="rId180" Type="http://schemas.openxmlformats.org/officeDocument/2006/relationships/image" Target="../media/image1221.png"/><Relationship Id="rId215" Type="http://schemas.openxmlformats.org/officeDocument/2006/relationships/customXml" Target="../ink/ink1237.xml"/><Relationship Id="rId236" Type="http://schemas.openxmlformats.org/officeDocument/2006/relationships/image" Target="../media/image1249.png"/><Relationship Id="rId257" Type="http://schemas.openxmlformats.org/officeDocument/2006/relationships/customXml" Target="../ink/ink1258.xml"/><Relationship Id="rId278" Type="http://schemas.openxmlformats.org/officeDocument/2006/relationships/image" Target="../media/image1270.png"/><Relationship Id="rId303" Type="http://schemas.openxmlformats.org/officeDocument/2006/relationships/customXml" Target="../ink/ink1281.xml"/><Relationship Id="rId42" Type="http://schemas.openxmlformats.org/officeDocument/2006/relationships/image" Target="../media/image1152.png"/><Relationship Id="rId84" Type="http://schemas.openxmlformats.org/officeDocument/2006/relationships/image" Target="../media/image1173.png"/><Relationship Id="rId138" Type="http://schemas.openxmlformats.org/officeDocument/2006/relationships/image" Target="../media/image1200.png"/><Relationship Id="rId345" Type="http://schemas.openxmlformats.org/officeDocument/2006/relationships/customXml" Target="../ink/ink1302.xml"/><Relationship Id="rId191" Type="http://schemas.openxmlformats.org/officeDocument/2006/relationships/customXml" Target="../ink/ink1225.xml"/><Relationship Id="rId205" Type="http://schemas.openxmlformats.org/officeDocument/2006/relationships/customXml" Target="../ink/ink1232.xml"/><Relationship Id="rId247" Type="http://schemas.openxmlformats.org/officeDocument/2006/relationships/customXml" Target="../ink/ink1253.xml"/><Relationship Id="rId107" Type="http://schemas.openxmlformats.org/officeDocument/2006/relationships/customXml" Target="../ink/ink1183.xml"/><Relationship Id="rId289" Type="http://schemas.openxmlformats.org/officeDocument/2006/relationships/customXml" Target="../ink/ink1274.xml"/><Relationship Id="rId11" Type="http://schemas.openxmlformats.org/officeDocument/2006/relationships/customXml" Target="../ink/ink1135.xml"/><Relationship Id="rId53" Type="http://schemas.openxmlformats.org/officeDocument/2006/relationships/customXml" Target="../ink/ink1156.xml"/><Relationship Id="rId149" Type="http://schemas.openxmlformats.org/officeDocument/2006/relationships/customXml" Target="../ink/ink1204.xml"/><Relationship Id="rId314" Type="http://schemas.openxmlformats.org/officeDocument/2006/relationships/image" Target="../media/image1288.png"/><Relationship Id="rId356" Type="http://schemas.openxmlformats.org/officeDocument/2006/relationships/image" Target="../media/image1309.png"/><Relationship Id="rId95" Type="http://schemas.openxmlformats.org/officeDocument/2006/relationships/customXml" Target="../ink/ink1177.xml"/><Relationship Id="rId160" Type="http://schemas.openxmlformats.org/officeDocument/2006/relationships/image" Target="../media/image1211.png"/><Relationship Id="rId216" Type="http://schemas.openxmlformats.org/officeDocument/2006/relationships/image" Target="../media/image1239.png"/><Relationship Id="rId258" Type="http://schemas.openxmlformats.org/officeDocument/2006/relationships/image" Target="../media/image1260.png"/><Relationship Id="rId22" Type="http://schemas.openxmlformats.org/officeDocument/2006/relationships/image" Target="../media/image1142.png"/><Relationship Id="rId64" Type="http://schemas.openxmlformats.org/officeDocument/2006/relationships/image" Target="../media/image1163.png"/><Relationship Id="rId118" Type="http://schemas.openxmlformats.org/officeDocument/2006/relationships/image" Target="../media/image1190.png"/><Relationship Id="rId325" Type="http://schemas.openxmlformats.org/officeDocument/2006/relationships/customXml" Target="../ink/ink1292.xml"/><Relationship Id="rId367" Type="http://schemas.openxmlformats.org/officeDocument/2006/relationships/customXml" Target="../ink/ink1313.xml"/><Relationship Id="rId171" Type="http://schemas.openxmlformats.org/officeDocument/2006/relationships/customXml" Target="../ink/ink1215.xml"/><Relationship Id="rId227" Type="http://schemas.openxmlformats.org/officeDocument/2006/relationships/customXml" Target="../ink/ink1243.xml"/><Relationship Id="rId269" Type="http://schemas.openxmlformats.org/officeDocument/2006/relationships/customXml" Target="../ink/ink1264.xml"/><Relationship Id="rId33" Type="http://schemas.openxmlformats.org/officeDocument/2006/relationships/customXml" Target="../ink/ink1146.xml"/><Relationship Id="rId129" Type="http://schemas.openxmlformats.org/officeDocument/2006/relationships/customXml" Target="../ink/ink1194.xml"/><Relationship Id="rId280" Type="http://schemas.openxmlformats.org/officeDocument/2006/relationships/image" Target="../media/image1271.png"/><Relationship Id="rId336" Type="http://schemas.openxmlformats.org/officeDocument/2006/relationships/image" Target="../media/image1299.png"/><Relationship Id="rId75" Type="http://schemas.openxmlformats.org/officeDocument/2006/relationships/customXml" Target="../ink/ink1167.xml"/><Relationship Id="rId140" Type="http://schemas.openxmlformats.org/officeDocument/2006/relationships/image" Target="../media/image1201.png"/><Relationship Id="rId182" Type="http://schemas.openxmlformats.org/officeDocument/2006/relationships/image" Target="../media/image1222.png"/><Relationship Id="rId378" Type="http://schemas.openxmlformats.org/officeDocument/2006/relationships/image" Target="../media/image1320.png"/><Relationship Id="rId6" Type="http://schemas.openxmlformats.org/officeDocument/2006/relationships/image" Target="../media/image1134.png"/><Relationship Id="rId238" Type="http://schemas.openxmlformats.org/officeDocument/2006/relationships/image" Target="../media/image1250.png"/><Relationship Id="rId291" Type="http://schemas.openxmlformats.org/officeDocument/2006/relationships/customXml" Target="../ink/ink1275.xml"/><Relationship Id="rId305" Type="http://schemas.openxmlformats.org/officeDocument/2006/relationships/customXml" Target="../ink/ink1282.xml"/><Relationship Id="rId347" Type="http://schemas.openxmlformats.org/officeDocument/2006/relationships/customXml" Target="../ink/ink1303.xml"/><Relationship Id="rId44" Type="http://schemas.openxmlformats.org/officeDocument/2006/relationships/image" Target="../media/image1153.png"/><Relationship Id="rId86" Type="http://schemas.openxmlformats.org/officeDocument/2006/relationships/image" Target="../media/image1174.png"/><Relationship Id="rId151" Type="http://schemas.openxmlformats.org/officeDocument/2006/relationships/customXml" Target="../ink/ink1205.xml"/><Relationship Id="rId193" Type="http://schemas.openxmlformats.org/officeDocument/2006/relationships/customXml" Target="../ink/ink1226.xml"/><Relationship Id="rId207" Type="http://schemas.openxmlformats.org/officeDocument/2006/relationships/customXml" Target="../ink/ink1233.xml"/><Relationship Id="rId249" Type="http://schemas.openxmlformats.org/officeDocument/2006/relationships/customXml" Target="../ink/ink1254.xml"/><Relationship Id="rId13" Type="http://schemas.openxmlformats.org/officeDocument/2006/relationships/customXml" Target="../ink/ink1136.xml"/><Relationship Id="rId109" Type="http://schemas.openxmlformats.org/officeDocument/2006/relationships/customXml" Target="../ink/ink1184.xml"/><Relationship Id="rId260" Type="http://schemas.openxmlformats.org/officeDocument/2006/relationships/image" Target="../media/image1261.png"/><Relationship Id="rId316" Type="http://schemas.openxmlformats.org/officeDocument/2006/relationships/image" Target="../media/image1289.png"/><Relationship Id="rId55" Type="http://schemas.openxmlformats.org/officeDocument/2006/relationships/customXml" Target="../ink/ink1157.xml"/><Relationship Id="rId97" Type="http://schemas.openxmlformats.org/officeDocument/2006/relationships/customXml" Target="../ink/ink1178.xml"/><Relationship Id="rId120" Type="http://schemas.openxmlformats.org/officeDocument/2006/relationships/image" Target="../media/image1191.png"/><Relationship Id="rId358" Type="http://schemas.openxmlformats.org/officeDocument/2006/relationships/image" Target="../media/image1310.png"/><Relationship Id="rId162" Type="http://schemas.openxmlformats.org/officeDocument/2006/relationships/image" Target="../media/image1212.png"/><Relationship Id="rId218" Type="http://schemas.openxmlformats.org/officeDocument/2006/relationships/image" Target="../media/image1240.png"/><Relationship Id="rId271" Type="http://schemas.openxmlformats.org/officeDocument/2006/relationships/customXml" Target="../ink/ink1265.xml"/><Relationship Id="rId24" Type="http://schemas.openxmlformats.org/officeDocument/2006/relationships/image" Target="../media/image1143.png"/><Relationship Id="rId66" Type="http://schemas.openxmlformats.org/officeDocument/2006/relationships/image" Target="../media/image1164.png"/><Relationship Id="rId131" Type="http://schemas.openxmlformats.org/officeDocument/2006/relationships/customXml" Target="../ink/ink1195.xml"/><Relationship Id="rId327" Type="http://schemas.openxmlformats.org/officeDocument/2006/relationships/customXml" Target="../ink/ink1293.xml"/><Relationship Id="rId369" Type="http://schemas.openxmlformats.org/officeDocument/2006/relationships/customXml" Target="../ink/ink1314.xml"/><Relationship Id="rId173" Type="http://schemas.openxmlformats.org/officeDocument/2006/relationships/customXml" Target="../ink/ink1216.xml"/><Relationship Id="rId229" Type="http://schemas.openxmlformats.org/officeDocument/2006/relationships/customXml" Target="../ink/ink1244.xml"/><Relationship Id="rId380" Type="http://schemas.openxmlformats.org/officeDocument/2006/relationships/image" Target="../media/image1321.png"/><Relationship Id="rId240" Type="http://schemas.openxmlformats.org/officeDocument/2006/relationships/image" Target="../media/image1251.png"/><Relationship Id="rId35" Type="http://schemas.openxmlformats.org/officeDocument/2006/relationships/customXml" Target="../ink/ink1147.xml"/><Relationship Id="rId77" Type="http://schemas.openxmlformats.org/officeDocument/2006/relationships/customXml" Target="../ink/ink1168.xml"/><Relationship Id="rId100" Type="http://schemas.openxmlformats.org/officeDocument/2006/relationships/image" Target="../media/image1181.png"/><Relationship Id="rId282" Type="http://schemas.openxmlformats.org/officeDocument/2006/relationships/image" Target="../media/image1272.png"/><Relationship Id="rId338" Type="http://schemas.openxmlformats.org/officeDocument/2006/relationships/image" Target="../media/image1300.png"/><Relationship Id="rId8" Type="http://schemas.openxmlformats.org/officeDocument/2006/relationships/image" Target="../media/image1135.png"/><Relationship Id="rId142" Type="http://schemas.openxmlformats.org/officeDocument/2006/relationships/image" Target="../media/image1202.png"/><Relationship Id="rId184" Type="http://schemas.openxmlformats.org/officeDocument/2006/relationships/image" Target="../media/image1223.png"/><Relationship Id="rId251" Type="http://schemas.openxmlformats.org/officeDocument/2006/relationships/customXml" Target="../ink/ink1255.xml"/><Relationship Id="rId46" Type="http://schemas.openxmlformats.org/officeDocument/2006/relationships/image" Target="../media/image1154.png"/><Relationship Id="rId293" Type="http://schemas.openxmlformats.org/officeDocument/2006/relationships/customXml" Target="../ink/ink1276.xml"/><Relationship Id="rId307" Type="http://schemas.openxmlformats.org/officeDocument/2006/relationships/customXml" Target="../ink/ink1283.xml"/><Relationship Id="rId349" Type="http://schemas.openxmlformats.org/officeDocument/2006/relationships/customXml" Target="../ink/ink1304.xml"/><Relationship Id="rId88" Type="http://schemas.openxmlformats.org/officeDocument/2006/relationships/image" Target="../media/image1175.png"/><Relationship Id="rId111" Type="http://schemas.openxmlformats.org/officeDocument/2006/relationships/customXml" Target="../ink/ink1185.xml"/><Relationship Id="rId153" Type="http://schemas.openxmlformats.org/officeDocument/2006/relationships/customXml" Target="../ink/ink1206.xml"/><Relationship Id="rId195" Type="http://schemas.openxmlformats.org/officeDocument/2006/relationships/customXml" Target="../ink/ink1227.xml"/><Relationship Id="rId209" Type="http://schemas.openxmlformats.org/officeDocument/2006/relationships/customXml" Target="../ink/ink1234.xml"/><Relationship Id="rId360" Type="http://schemas.openxmlformats.org/officeDocument/2006/relationships/image" Target="../media/image1311.png"/><Relationship Id="rId220" Type="http://schemas.openxmlformats.org/officeDocument/2006/relationships/image" Target="../media/image1241.png"/><Relationship Id="rId15" Type="http://schemas.openxmlformats.org/officeDocument/2006/relationships/customXml" Target="../ink/ink1137.xml"/><Relationship Id="rId57" Type="http://schemas.openxmlformats.org/officeDocument/2006/relationships/customXml" Target="../ink/ink1158.xml"/><Relationship Id="rId262" Type="http://schemas.openxmlformats.org/officeDocument/2006/relationships/image" Target="../media/image1262.png"/><Relationship Id="rId318" Type="http://schemas.openxmlformats.org/officeDocument/2006/relationships/image" Target="../media/image1290.png"/><Relationship Id="rId99" Type="http://schemas.openxmlformats.org/officeDocument/2006/relationships/customXml" Target="../ink/ink1179.xml"/><Relationship Id="rId122" Type="http://schemas.openxmlformats.org/officeDocument/2006/relationships/image" Target="../media/image1192.png"/><Relationship Id="rId164" Type="http://schemas.openxmlformats.org/officeDocument/2006/relationships/image" Target="../media/image1213.png"/><Relationship Id="rId371" Type="http://schemas.openxmlformats.org/officeDocument/2006/relationships/customXml" Target="../ink/ink1315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79.png"/><Relationship Id="rId299" Type="http://schemas.openxmlformats.org/officeDocument/2006/relationships/customXml" Target="../ink/ink1468.xml"/><Relationship Id="rId21" Type="http://schemas.openxmlformats.org/officeDocument/2006/relationships/image" Target="../media/image1331.png"/><Relationship Id="rId63" Type="http://schemas.openxmlformats.org/officeDocument/2006/relationships/image" Target="../media/image1352.png"/><Relationship Id="rId159" Type="http://schemas.openxmlformats.org/officeDocument/2006/relationships/image" Target="../media/image1400.png"/><Relationship Id="rId324" Type="http://schemas.openxmlformats.org/officeDocument/2006/relationships/image" Target="../media/image1482.png"/><Relationship Id="rId170" Type="http://schemas.openxmlformats.org/officeDocument/2006/relationships/customXml" Target="../ink/ink1403.xml"/><Relationship Id="rId226" Type="http://schemas.openxmlformats.org/officeDocument/2006/relationships/customXml" Target="../ink/ink1431.xml"/><Relationship Id="rId268" Type="http://schemas.openxmlformats.org/officeDocument/2006/relationships/customXml" Target="../ink/ink1452.xml"/><Relationship Id="rId32" Type="http://schemas.openxmlformats.org/officeDocument/2006/relationships/customXml" Target="../ink/ink1334.xml"/><Relationship Id="rId74" Type="http://schemas.openxmlformats.org/officeDocument/2006/relationships/customXml" Target="../ink/ink1355.xml"/><Relationship Id="rId128" Type="http://schemas.openxmlformats.org/officeDocument/2006/relationships/customXml" Target="../ink/ink1382.xml"/><Relationship Id="rId335" Type="http://schemas.openxmlformats.org/officeDocument/2006/relationships/customXml" Target="../ink/ink1486.xml"/><Relationship Id="rId5" Type="http://schemas.openxmlformats.org/officeDocument/2006/relationships/image" Target="../media/image1323.png"/><Relationship Id="rId181" Type="http://schemas.openxmlformats.org/officeDocument/2006/relationships/image" Target="../media/image1411.png"/><Relationship Id="rId237" Type="http://schemas.openxmlformats.org/officeDocument/2006/relationships/image" Target="../media/image1439.png"/><Relationship Id="rId279" Type="http://schemas.openxmlformats.org/officeDocument/2006/relationships/image" Target="../media/image1460.png"/><Relationship Id="rId43" Type="http://schemas.openxmlformats.org/officeDocument/2006/relationships/image" Target="../media/image1342.png"/><Relationship Id="rId139" Type="http://schemas.openxmlformats.org/officeDocument/2006/relationships/image" Target="../media/image1390.png"/><Relationship Id="rId290" Type="http://schemas.openxmlformats.org/officeDocument/2006/relationships/image" Target="../media/image1465.png"/><Relationship Id="rId304" Type="http://schemas.openxmlformats.org/officeDocument/2006/relationships/image" Target="../media/image1472.png"/><Relationship Id="rId346" Type="http://schemas.openxmlformats.org/officeDocument/2006/relationships/image" Target="../media/image1493.png"/><Relationship Id="rId85" Type="http://schemas.openxmlformats.org/officeDocument/2006/relationships/image" Target="../media/image1363.png"/><Relationship Id="rId150" Type="http://schemas.openxmlformats.org/officeDocument/2006/relationships/customXml" Target="../ink/ink1393.xml"/><Relationship Id="rId192" Type="http://schemas.openxmlformats.org/officeDocument/2006/relationships/customXml" Target="../ink/ink1414.xml"/><Relationship Id="rId206" Type="http://schemas.openxmlformats.org/officeDocument/2006/relationships/customXml" Target="../ink/ink1421.xml"/><Relationship Id="rId248" Type="http://schemas.openxmlformats.org/officeDocument/2006/relationships/customXml" Target="../ink/ink1442.xml"/><Relationship Id="rId12" Type="http://schemas.openxmlformats.org/officeDocument/2006/relationships/customXml" Target="../ink/ink1324.xml"/><Relationship Id="rId108" Type="http://schemas.openxmlformats.org/officeDocument/2006/relationships/customXml" Target="../ink/ink1372.xml"/><Relationship Id="rId315" Type="http://schemas.openxmlformats.org/officeDocument/2006/relationships/customXml" Target="../ink/ink1476.xml"/><Relationship Id="rId357" Type="http://schemas.openxmlformats.org/officeDocument/2006/relationships/customXml" Target="../ink/ink1497.xml"/><Relationship Id="rId54" Type="http://schemas.openxmlformats.org/officeDocument/2006/relationships/customXml" Target="../ink/ink1345.xml"/><Relationship Id="rId96" Type="http://schemas.openxmlformats.org/officeDocument/2006/relationships/customXml" Target="../ink/ink1366.xml"/><Relationship Id="rId161" Type="http://schemas.openxmlformats.org/officeDocument/2006/relationships/image" Target="../media/image1401.png"/><Relationship Id="rId217" Type="http://schemas.openxmlformats.org/officeDocument/2006/relationships/image" Target="../media/image1429.png"/><Relationship Id="rId259" Type="http://schemas.openxmlformats.org/officeDocument/2006/relationships/image" Target="../media/image1450.png"/><Relationship Id="rId23" Type="http://schemas.openxmlformats.org/officeDocument/2006/relationships/image" Target="../media/image1332.png"/><Relationship Id="rId119" Type="http://schemas.openxmlformats.org/officeDocument/2006/relationships/image" Target="../media/image1380.png"/><Relationship Id="rId270" Type="http://schemas.openxmlformats.org/officeDocument/2006/relationships/customXml" Target="../ink/ink1453.xml"/><Relationship Id="rId326" Type="http://schemas.openxmlformats.org/officeDocument/2006/relationships/image" Target="../media/image1483.png"/><Relationship Id="rId65" Type="http://schemas.openxmlformats.org/officeDocument/2006/relationships/image" Target="../media/image1353.png"/><Relationship Id="rId130" Type="http://schemas.openxmlformats.org/officeDocument/2006/relationships/customXml" Target="../ink/ink1383.xml"/><Relationship Id="rId172" Type="http://schemas.openxmlformats.org/officeDocument/2006/relationships/customXml" Target="../ink/ink1404.xml"/><Relationship Id="rId228" Type="http://schemas.openxmlformats.org/officeDocument/2006/relationships/customXml" Target="../ink/ink1432.xml"/><Relationship Id="rId281" Type="http://schemas.openxmlformats.org/officeDocument/2006/relationships/image" Target="../media/image1461.png"/><Relationship Id="rId337" Type="http://schemas.openxmlformats.org/officeDocument/2006/relationships/customXml" Target="../ink/ink1487.xml"/><Relationship Id="rId34" Type="http://schemas.openxmlformats.org/officeDocument/2006/relationships/customXml" Target="../ink/ink1335.xml"/><Relationship Id="rId76" Type="http://schemas.openxmlformats.org/officeDocument/2006/relationships/customXml" Target="../ink/ink1356.xml"/><Relationship Id="rId141" Type="http://schemas.openxmlformats.org/officeDocument/2006/relationships/image" Target="../media/image1391.png"/><Relationship Id="rId7" Type="http://schemas.openxmlformats.org/officeDocument/2006/relationships/image" Target="../media/image1324.png"/><Relationship Id="rId183" Type="http://schemas.openxmlformats.org/officeDocument/2006/relationships/image" Target="../media/image1412.png"/><Relationship Id="rId239" Type="http://schemas.openxmlformats.org/officeDocument/2006/relationships/image" Target="../media/image1440.png"/><Relationship Id="rId250" Type="http://schemas.openxmlformats.org/officeDocument/2006/relationships/customXml" Target="../ink/ink1443.xml"/><Relationship Id="rId292" Type="http://schemas.openxmlformats.org/officeDocument/2006/relationships/image" Target="../media/image1466.png"/><Relationship Id="rId306" Type="http://schemas.openxmlformats.org/officeDocument/2006/relationships/image" Target="../media/image1473.png"/><Relationship Id="rId45" Type="http://schemas.openxmlformats.org/officeDocument/2006/relationships/image" Target="../media/image1343.png"/><Relationship Id="rId87" Type="http://schemas.openxmlformats.org/officeDocument/2006/relationships/image" Target="../media/image1364.png"/><Relationship Id="rId110" Type="http://schemas.openxmlformats.org/officeDocument/2006/relationships/customXml" Target="../ink/ink1373.xml"/><Relationship Id="rId348" Type="http://schemas.openxmlformats.org/officeDocument/2006/relationships/image" Target="../media/image1494.png"/><Relationship Id="rId152" Type="http://schemas.openxmlformats.org/officeDocument/2006/relationships/customXml" Target="../ink/ink1394.xml"/><Relationship Id="rId194" Type="http://schemas.openxmlformats.org/officeDocument/2006/relationships/customXml" Target="../ink/ink1415.xml"/><Relationship Id="rId208" Type="http://schemas.openxmlformats.org/officeDocument/2006/relationships/customXml" Target="../ink/ink1422.xml"/><Relationship Id="rId261" Type="http://schemas.openxmlformats.org/officeDocument/2006/relationships/image" Target="../media/image1451.png"/><Relationship Id="rId14" Type="http://schemas.openxmlformats.org/officeDocument/2006/relationships/customXml" Target="../ink/ink1325.xml"/><Relationship Id="rId56" Type="http://schemas.openxmlformats.org/officeDocument/2006/relationships/customXml" Target="../ink/ink1346.xml"/><Relationship Id="rId317" Type="http://schemas.openxmlformats.org/officeDocument/2006/relationships/customXml" Target="../ink/ink1477.xml"/><Relationship Id="rId98" Type="http://schemas.openxmlformats.org/officeDocument/2006/relationships/customXml" Target="../ink/ink1367.xml"/><Relationship Id="rId121" Type="http://schemas.openxmlformats.org/officeDocument/2006/relationships/image" Target="../media/image1381.png"/><Relationship Id="rId163" Type="http://schemas.openxmlformats.org/officeDocument/2006/relationships/image" Target="../media/image1402.png"/><Relationship Id="rId219" Type="http://schemas.openxmlformats.org/officeDocument/2006/relationships/image" Target="../media/image1430.png"/><Relationship Id="rId230" Type="http://schemas.openxmlformats.org/officeDocument/2006/relationships/customXml" Target="../ink/ink1433.xml"/><Relationship Id="rId25" Type="http://schemas.openxmlformats.org/officeDocument/2006/relationships/image" Target="../media/image1333.png"/><Relationship Id="rId46" Type="http://schemas.openxmlformats.org/officeDocument/2006/relationships/customXml" Target="../ink/ink1341.xml"/><Relationship Id="rId67" Type="http://schemas.openxmlformats.org/officeDocument/2006/relationships/image" Target="../media/image1354.png"/><Relationship Id="rId272" Type="http://schemas.openxmlformats.org/officeDocument/2006/relationships/customXml" Target="../ink/ink1454.xml"/><Relationship Id="rId293" Type="http://schemas.openxmlformats.org/officeDocument/2006/relationships/customXml" Target="../ink/ink1465.xml"/><Relationship Id="rId307" Type="http://schemas.openxmlformats.org/officeDocument/2006/relationships/customXml" Target="../ink/ink1472.xml"/><Relationship Id="rId328" Type="http://schemas.openxmlformats.org/officeDocument/2006/relationships/image" Target="../media/image1484.png"/><Relationship Id="rId349" Type="http://schemas.openxmlformats.org/officeDocument/2006/relationships/customXml" Target="../ink/ink1493.xml"/><Relationship Id="rId88" Type="http://schemas.openxmlformats.org/officeDocument/2006/relationships/customXml" Target="../ink/ink1362.xml"/><Relationship Id="rId111" Type="http://schemas.openxmlformats.org/officeDocument/2006/relationships/image" Target="../media/image1376.png"/><Relationship Id="rId132" Type="http://schemas.openxmlformats.org/officeDocument/2006/relationships/customXml" Target="../ink/ink1384.xml"/><Relationship Id="rId153" Type="http://schemas.openxmlformats.org/officeDocument/2006/relationships/image" Target="../media/image1397.png"/><Relationship Id="rId174" Type="http://schemas.openxmlformats.org/officeDocument/2006/relationships/customXml" Target="../ink/ink1405.xml"/><Relationship Id="rId195" Type="http://schemas.openxmlformats.org/officeDocument/2006/relationships/image" Target="../media/image1418.png"/><Relationship Id="rId209" Type="http://schemas.openxmlformats.org/officeDocument/2006/relationships/image" Target="../media/image1425.png"/><Relationship Id="rId220" Type="http://schemas.openxmlformats.org/officeDocument/2006/relationships/customXml" Target="../ink/ink1428.xml"/><Relationship Id="rId241" Type="http://schemas.openxmlformats.org/officeDocument/2006/relationships/image" Target="../media/image1441.png"/><Relationship Id="rId15" Type="http://schemas.openxmlformats.org/officeDocument/2006/relationships/image" Target="../media/image1328.png"/><Relationship Id="rId36" Type="http://schemas.openxmlformats.org/officeDocument/2006/relationships/customXml" Target="../ink/ink1336.xml"/><Relationship Id="rId57" Type="http://schemas.openxmlformats.org/officeDocument/2006/relationships/image" Target="../media/image1349.png"/><Relationship Id="rId262" Type="http://schemas.openxmlformats.org/officeDocument/2006/relationships/customXml" Target="../ink/ink1449.xml"/><Relationship Id="rId283" Type="http://schemas.openxmlformats.org/officeDocument/2006/relationships/image" Target="../media/image1462.png"/><Relationship Id="rId318" Type="http://schemas.openxmlformats.org/officeDocument/2006/relationships/image" Target="../media/image1479.png"/><Relationship Id="rId339" Type="http://schemas.openxmlformats.org/officeDocument/2006/relationships/customXml" Target="../ink/ink1488.xml"/><Relationship Id="rId78" Type="http://schemas.openxmlformats.org/officeDocument/2006/relationships/customXml" Target="../ink/ink1357.xml"/><Relationship Id="rId99" Type="http://schemas.openxmlformats.org/officeDocument/2006/relationships/image" Target="../media/image1370.png"/><Relationship Id="rId101" Type="http://schemas.openxmlformats.org/officeDocument/2006/relationships/image" Target="../media/image1371.png"/><Relationship Id="rId122" Type="http://schemas.openxmlformats.org/officeDocument/2006/relationships/customXml" Target="../ink/ink1379.xml"/><Relationship Id="rId143" Type="http://schemas.openxmlformats.org/officeDocument/2006/relationships/image" Target="../media/image1392.png"/><Relationship Id="rId164" Type="http://schemas.openxmlformats.org/officeDocument/2006/relationships/customXml" Target="../ink/ink1400.xml"/><Relationship Id="rId185" Type="http://schemas.openxmlformats.org/officeDocument/2006/relationships/image" Target="../media/image1413.png"/><Relationship Id="rId350" Type="http://schemas.openxmlformats.org/officeDocument/2006/relationships/image" Target="../media/image1495.png"/><Relationship Id="rId9" Type="http://schemas.openxmlformats.org/officeDocument/2006/relationships/image" Target="../media/image1325.png"/><Relationship Id="rId210" Type="http://schemas.openxmlformats.org/officeDocument/2006/relationships/customXml" Target="../ink/ink1423.xml"/><Relationship Id="rId26" Type="http://schemas.openxmlformats.org/officeDocument/2006/relationships/customXml" Target="../ink/ink1331.xml"/><Relationship Id="rId231" Type="http://schemas.openxmlformats.org/officeDocument/2006/relationships/image" Target="../media/image1436.png"/><Relationship Id="rId252" Type="http://schemas.openxmlformats.org/officeDocument/2006/relationships/customXml" Target="../ink/ink1444.xml"/><Relationship Id="rId273" Type="http://schemas.openxmlformats.org/officeDocument/2006/relationships/image" Target="../media/image1457.png"/><Relationship Id="rId294" Type="http://schemas.openxmlformats.org/officeDocument/2006/relationships/image" Target="../media/image1467.png"/><Relationship Id="rId308" Type="http://schemas.openxmlformats.org/officeDocument/2006/relationships/image" Target="../media/image1474.png"/><Relationship Id="rId329" Type="http://schemas.openxmlformats.org/officeDocument/2006/relationships/customXml" Target="../ink/ink1483.xml"/><Relationship Id="rId47" Type="http://schemas.openxmlformats.org/officeDocument/2006/relationships/image" Target="../media/image1344.png"/><Relationship Id="rId68" Type="http://schemas.openxmlformats.org/officeDocument/2006/relationships/customXml" Target="../ink/ink1352.xml"/><Relationship Id="rId89" Type="http://schemas.openxmlformats.org/officeDocument/2006/relationships/image" Target="../media/image1365.png"/><Relationship Id="rId112" Type="http://schemas.openxmlformats.org/officeDocument/2006/relationships/customXml" Target="../ink/ink1374.xml"/><Relationship Id="rId133" Type="http://schemas.openxmlformats.org/officeDocument/2006/relationships/image" Target="../media/image1387.png"/><Relationship Id="rId154" Type="http://schemas.openxmlformats.org/officeDocument/2006/relationships/customXml" Target="../ink/ink1395.xml"/><Relationship Id="rId175" Type="http://schemas.openxmlformats.org/officeDocument/2006/relationships/image" Target="../media/image1408.png"/><Relationship Id="rId340" Type="http://schemas.openxmlformats.org/officeDocument/2006/relationships/image" Target="../media/image1490.png"/><Relationship Id="rId196" Type="http://schemas.openxmlformats.org/officeDocument/2006/relationships/customXml" Target="../ink/ink1416.xml"/><Relationship Id="rId200" Type="http://schemas.openxmlformats.org/officeDocument/2006/relationships/customXml" Target="../ink/ink1418.xml"/><Relationship Id="rId16" Type="http://schemas.openxmlformats.org/officeDocument/2006/relationships/customXml" Target="../ink/ink1326.xml"/><Relationship Id="rId221" Type="http://schemas.openxmlformats.org/officeDocument/2006/relationships/image" Target="../media/image1431.png"/><Relationship Id="rId242" Type="http://schemas.openxmlformats.org/officeDocument/2006/relationships/customXml" Target="../ink/ink1439.xml"/><Relationship Id="rId263" Type="http://schemas.openxmlformats.org/officeDocument/2006/relationships/image" Target="../media/image1452.png"/><Relationship Id="rId284" Type="http://schemas.openxmlformats.org/officeDocument/2006/relationships/customXml" Target="../ink/ink1460.xml"/><Relationship Id="rId319" Type="http://schemas.openxmlformats.org/officeDocument/2006/relationships/customXml" Target="../ink/ink1478.xml"/><Relationship Id="rId37" Type="http://schemas.openxmlformats.org/officeDocument/2006/relationships/image" Target="../media/image1339.png"/><Relationship Id="rId58" Type="http://schemas.openxmlformats.org/officeDocument/2006/relationships/customXml" Target="../ink/ink1347.xml"/><Relationship Id="rId79" Type="http://schemas.openxmlformats.org/officeDocument/2006/relationships/image" Target="../media/image1360.png"/><Relationship Id="rId102" Type="http://schemas.openxmlformats.org/officeDocument/2006/relationships/customXml" Target="../ink/ink1369.xml"/><Relationship Id="rId123" Type="http://schemas.openxmlformats.org/officeDocument/2006/relationships/image" Target="../media/image1382.png"/><Relationship Id="rId144" Type="http://schemas.openxmlformats.org/officeDocument/2006/relationships/customXml" Target="../ink/ink1390.xml"/><Relationship Id="rId330" Type="http://schemas.openxmlformats.org/officeDocument/2006/relationships/image" Target="../media/image1485.png"/><Relationship Id="rId90" Type="http://schemas.openxmlformats.org/officeDocument/2006/relationships/customXml" Target="../ink/ink1363.xml"/><Relationship Id="rId165" Type="http://schemas.openxmlformats.org/officeDocument/2006/relationships/image" Target="../media/image1403.png"/><Relationship Id="rId186" Type="http://schemas.openxmlformats.org/officeDocument/2006/relationships/customXml" Target="../ink/ink1411.xml"/><Relationship Id="rId351" Type="http://schemas.openxmlformats.org/officeDocument/2006/relationships/customXml" Target="../ink/ink1494.xml"/><Relationship Id="rId211" Type="http://schemas.openxmlformats.org/officeDocument/2006/relationships/image" Target="../media/image1426.png"/><Relationship Id="rId232" Type="http://schemas.openxmlformats.org/officeDocument/2006/relationships/customXml" Target="../ink/ink1434.xml"/><Relationship Id="rId253" Type="http://schemas.openxmlformats.org/officeDocument/2006/relationships/image" Target="../media/image1447.png"/><Relationship Id="rId274" Type="http://schemas.openxmlformats.org/officeDocument/2006/relationships/customXml" Target="../ink/ink1455.xml"/><Relationship Id="rId295" Type="http://schemas.openxmlformats.org/officeDocument/2006/relationships/customXml" Target="../ink/ink1466.xml"/><Relationship Id="rId309" Type="http://schemas.openxmlformats.org/officeDocument/2006/relationships/customXml" Target="../ink/ink1473.xml"/><Relationship Id="rId27" Type="http://schemas.openxmlformats.org/officeDocument/2006/relationships/image" Target="../media/image1334.png"/><Relationship Id="rId48" Type="http://schemas.openxmlformats.org/officeDocument/2006/relationships/customXml" Target="../ink/ink1342.xml"/><Relationship Id="rId69" Type="http://schemas.openxmlformats.org/officeDocument/2006/relationships/image" Target="../media/image1355.png"/><Relationship Id="rId113" Type="http://schemas.openxmlformats.org/officeDocument/2006/relationships/image" Target="../media/image1377.png"/><Relationship Id="rId134" Type="http://schemas.openxmlformats.org/officeDocument/2006/relationships/customXml" Target="../ink/ink1385.xml"/><Relationship Id="rId320" Type="http://schemas.openxmlformats.org/officeDocument/2006/relationships/image" Target="../media/image1480.png"/><Relationship Id="rId80" Type="http://schemas.openxmlformats.org/officeDocument/2006/relationships/customXml" Target="../ink/ink1358.xml"/><Relationship Id="rId155" Type="http://schemas.openxmlformats.org/officeDocument/2006/relationships/image" Target="../media/image1398.png"/><Relationship Id="rId176" Type="http://schemas.openxmlformats.org/officeDocument/2006/relationships/customXml" Target="../ink/ink1406.xml"/><Relationship Id="rId197" Type="http://schemas.openxmlformats.org/officeDocument/2006/relationships/image" Target="../media/image1419.png"/><Relationship Id="rId341" Type="http://schemas.openxmlformats.org/officeDocument/2006/relationships/customXml" Target="../ink/ink1489.xml"/><Relationship Id="rId201" Type="http://schemas.openxmlformats.org/officeDocument/2006/relationships/image" Target="../media/image1421.png"/><Relationship Id="rId222" Type="http://schemas.openxmlformats.org/officeDocument/2006/relationships/customXml" Target="../ink/ink1429.xml"/><Relationship Id="rId243" Type="http://schemas.openxmlformats.org/officeDocument/2006/relationships/image" Target="../media/image1442.png"/><Relationship Id="rId264" Type="http://schemas.openxmlformats.org/officeDocument/2006/relationships/customXml" Target="../ink/ink1450.xml"/><Relationship Id="rId285" Type="http://schemas.openxmlformats.org/officeDocument/2006/relationships/customXml" Target="../ink/ink1461.xml"/><Relationship Id="rId17" Type="http://schemas.openxmlformats.org/officeDocument/2006/relationships/image" Target="../media/image1329.png"/><Relationship Id="rId38" Type="http://schemas.openxmlformats.org/officeDocument/2006/relationships/customXml" Target="../ink/ink1337.xml"/><Relationship Id="rId59" Type="http://schemas.openxmlformats.org/officeDocument/2006/relationships/image" Target="../media/image1350.png"/><Relationship Id="rId103" Type="http://schemas.openxmlformats.org/officeDocument/2006/relationships/image" Target="../media/image1372.png"/><Relationship Id="rId124" Type="http://schemas.openxmlformats.org/officeDocument/2006/relationships/customXml" Target="../ink/ink1380.xml"/><Relationship Id="rId310" Type="http://schemas.openxmlformats.org/officeDocument/2006/relationships/image" Target="../media/image1475.png"/><Relationship Id="rId70" Type="http://schemas.openxmlformats.org/officeDocument/2006/relationships/customXml" Target="../ink/ink1353.xml"/><Relationship Id="rId91" Type="http://schemas.openxmlformats.org/officeDocument/2006/relationships/image" Target="../media/image1366.png"/><Relationship Id="rId145" Type="http://schemas.openxmlformats.org/officeDocument/2006/relationships/image" Target="../media/image1393.png"/><Relationship Id="rId166" Type="http://schemas.openxmlformats.org/officeDocument/2006/relationships/customXml" Target="../ink/ink1401.xml"/><Relationship Id="rId187" Type="http://schemas.openxmlformats.org/officeDocument/2006/relationships/image" Target="../media/image1414.png"/><Relationship Id="rId331" Type="http://schemas.openxmlformats.org/officeDocument/2006/relationships/customXml" Target="../ink/ink1484.xml"/><Relationship Id="rId352" Type="http://schemas.openxmlformats.org/officeDocument/2006/relationships/image" Target="../media/image149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424.xml"/><Relationship Id="rId233" Type="http://schemas.openxmlformats.org/officeDocument/2006/relationships/image" Target="../media/image1437.png"/><Relationship Id="rId254" Type="http://schemas.openxmlformats.org/officeDocument/2006/relationships/customXml" Target="../ink/ink1445.xml"/><Relationship Id="rId28" Type="http://schemas.openxmlformats.org/officeDocument/2006/relationships/customXml" Target="../ink/ink1332.xml"/><Relationship Id="rId49" Type="http://schemas.openxmlformats.org/officeDocument/2006/relationships/image" Target="../media/image1345.png"/><Relationship Id="rId114" Type="http://schemas.openxmlformats.org/officeDocument/2006/relationships/customXml" Target="../ink/ink1375.xml"/><Relationship Id="rId275" Type="http://schemas.openxmlformats.org/officeDocument/2006/relationships/image" Target="../media/image1458.png"/><Relationship Id="rId296" Type="http://schemas.openxmlformats.org/officeDocument/2006/relationships/image" Target="../media/image1468.png"/><Relationship Id="rId300" Type="http://schemas.openxmlformats.org/officeDocument/2006/relationships/image" Target="../media/image1470.png"/><Relationship Id="rId60" Type="http://schemas.openxmlformats.org/officeDocument/2006/relationships/customXml" Target="../ink/ink1348.xml"/><Relationship Id="rId81" Type="http://schemas.openxmlformats.org/officeDocument/2006/relationships/image" Target="../media/image1361.png"/><Relationship Id="rId135" Type="http://schemas.openxmlformats.org/officeDocument/2006/relationships/image" Target="../media/image1388.png"/><Relationship Id="rId156" Type="http://schemas.openxmlformats.org/officeDocument/2006/relationships/customXml" Target="../ink/ink1396.xml"/><Relationship Id="rId177" Type="http://schemas.openxmlformats.org/officeDocument/2006/relationships/image" Target="../media/image1409.png"/><Relationship Id="rId198" Type="http://schemas.openxmlformats.org/officeDocument/2006/relationships/customXml" Target="../ink/ink1417.xml"/><Relationship Id="rId321" Type="http://schemas.openxmlformats.org/officeDocument/2006/relationships/customXml" Target="../ink/ink1479.xml"/><Relationship Id="rId342" Type="http://schemas.openxmlformats.org/officeDocument/2006/relationships/image" Target="../media/image1491.png"/><Relationship Id="rId202" Type="http://schemas.openxmlformats.org/officeDocument/2006/relationships/customXml" Target="../ink/ink1419.xml"/><Relationship Id="rId223" Type="http://schemas.openxmlformats.org/officeDocument/2006/relationships/image" Target="../media/image1432.png"/><Relationship Id="rId244" Type="http://schemas.openxmlformats.org/officeDocument/2006/relationships/customXml" Target="../ink/ink1440.xml"/><Relationship Id="rId18" Type="http://schemas.openxmlformats.org/officeDocument/2006/relationships/customXml" Target="../ink/ink1327.xml"/><Relationship Id="rId39" Type="http://schemas.openxmlformats.org/officeDocument/2006/relationships/image" Target="../media/image1340.png"/><Relationship Id="rId265" Type="http://schemas.openxmlformats.org/officeDocument/2006/relationships/image" Target="../media/image1453.png"/><Relationship Id="rId286" Type="http://schemas.openxmlformats.org/officeDocument/2006/relationships/image" Target="../media/image1463.png"/><Relationship Id="rId50" Type="http://schemas.openxmlformats.org/officeDocument/2006/relationships/customXml" Target="../ink/ink1343.xml"/><Relationship Id="rId104" Type="http://schemas.openxmlformats.org/officeDocument/2006/relationships/customXml" Target="../ink/ink1370.xml"/><Relationship Id="rId125" Type="http://schemas.openxmlformats.org/officeDocument/2006/relationships/image" Target="../media/image1383.png"/><Relationship Id="rId146" Type="http://schemas.openxmlformats.org/officeDocument/2006/relationships/customXml" Target="../ink/ink1391.xml"/><Relationship Id="rId167" Type="http://schemas.openxmlformats.org/officeDocument/2006/relationships/image" Target="../media/image1404.png"/><Relationship Id="rId188" Type="http://schemas.openxmlformats.org/officeDocument/2006/relationships/customXml" Target="../ink/ink1412.xml"/><Relationship Id="rId311" Type="http://schemas.openxmlformats.org/officeDocument/2006/relationships/customXml" Target="../ink/ink1474.xml"/><Relationship Id="rId332" Type="http://schemas.openxmlformats.org/officeDocument/2006/relationships/image" Target="../media/image1486.png"/><Relationship Id="rId353" Type="http://schemas.openxmlformats.org/officeDocument/2006/relationships/customXml" Target="../ink/ink1495.xml"/><Relationship Id="rId71" Type="http://schemas.openxmlformats.org/officeDocument/2006/relationships/image" Target="../media/image1356.png"/><Relationship Id="rId92" Type="http://schemas.openxmlformats.org/officeDocument/2006/relationships/customXml" Target="../ink/ink1364.xml"/><Relationship Id="rId213" Type="http://schemas.openxmlformats.org/officeDocument/2006/relationships/image" Target="../media/image1427.png"/><Relationship Id="rId234" Type="http://schemas.openxmlformats.org/officeDocument/2006/relationships/customXml" Target="../ink/ink1435.xml"/><Relationship Id="rId2" Type="http://schemas.openxmlformats.org/officeDocument/2006/relationships/image" Target="../media/image641.png"/><Relationship Id="rId29" Type="http://schemas.openxmlformats.org/officeDocument/2006/relationships/image" Target="../media/image1335.png"/><Relationship Id="rId255" Type="http://schemas.openxmlformats.org/officeDocument/2006/relationships/image" Target="../media/image1448.png"/><Relationship Id="rId276" Type="http://schemas.openxmlformats.org/officeDocument/2006/relationships/customXml" Target="../ink/ink1456.xml"/><Relationship Id="rId297" Type="http://schemas.openxmlformats.org/officeDocument/2006/relationships/customXml" Target="../ink/ink1467.xml"/><Relationship Id="rId40" Type="http://schemas.openxmlformats.org/officeDocument/2006/relationships/customXml" Target="../ink/ink1338.xml"/><Relationship Id="rId115" Type="http://schemas.openxmlformats.org/officeDocument/2006/relationships/image" Target="../media/image1378.png"/><Relationship Id="rId136" Type="http://schemas.openxmlformats.org/officeDocument/2006/relationships/customXml" Target="../ink/ink1386.xml"/><Relationship Id="rId157" Type="http://schemas.openxmlformats.org/officeDocument/2006/relationships/image" Target="../media/image1399.png"/><Relationship Id="rId178" Type="http://schemas.openxmlformats.org/officeDocument/2006/relationships/customXml" Target="../ink/ink1407.xml"/><Relationship Id="rId301" Type="http://schemas.openxmlformats.org/officeDocument/2006/relationships/customXml" Target="../ink/ink1469.xml"/><Relationship Id="rId322" Type="http://schemas.openxmlformats.org/officeDocument/2006/relationships/image" Target="../media/image1481.png"/><Relationship Id="rId343" Type="http://schemas.openxmlformats.org/officeDocument/2006/relationships/customXml" Target="../ink/ink1490.xml"/><Relationship Id="rId61" Type="http://schemas.openxmlformats.org/officeDocument/2006/relationships/image" Target="../media/image1351.png"/><Relationship Id="rId82" Type="http://schemas.openxmlformats.org/officeDocument/2006/relationships/customXml" Target="../ink/ink1359.xml"/><Relationship Id="rId199" Type="http://schemas.openxmlformats.org/officeDocument/2006/relationships/image" Target="../media/image1420.png"/><Relationship Id="rId203" Type="http://schemas.openxmlformats.org/officeDocument/2006/relationships/image" Target="../media/image1422.png"/><Relationship Id="rId19" Type="http://schemas.openxmlformats.org/officeDocument/2006/relationships/image" Target="../media/image1330.png"/><Relationship Id="rId224" Type="http://schemas.openxmlformats.org/officeDocument/2006/relationships/customXml" Target="../ink/ink1430.xml"/><Relationship Id="rId245" Type="http://schemas.openxmlformats.org/officeDocument/2006/relationships/image" Target="../media/image1443.png"/><Relationship Id="rId266" Type="http://schemas.openxmlformats.org/officeDocument/2006/relationships/customXml" Target="../ink/ink1451.xml"/><Relationship Id="rId287" Type="http://schemas.openxmlformats.org/officeDocument/2006/relationships/customXml" Target="../ink/ink1462.xml"/><Relationship Id="rId30" Type="http://schemas.openxmlformats.org/officeDocument/2006/relationships/customXml" Target="../ink/ink1333.xml"/><Relationship Id="rId105" Type="http://schemas.openxmlformats.org/officeDocument/2006/relationships/image" Target="../media/image1373.png"/><Relationship Id="rId126" Type="http://schemas.openxmlformats.org/officeDocument/2006/relationships/customXml" Target="../ink/ink1381.xml"/><Relationship Id="rId147" Type="http://schemas.openxmlformats.org/officeDocument/2006/relationships/image" Target="../media/image1394.png"/><Relationship Id="rId168" Type="http://schemas.openxmlformats.org/officeDocument/2006/relationships/customXml" Target="../ink/ink1402.xml"/><Relationship Id="rId312" Type="http://schemas.openxmlformats.org/officeDocument/2006/relationships/image" Target="../media/image1476.png"/><Relationship Id="rId333" Type="http://schemas.openxmlformats.org/officeDocument/2006/relationships/customXml" Target="../ink/ink1485.xml"/><Relationship Id="rId354" Type="http://schemas.openxmlformats.org/officeDocument/2006/relationships/image" Target="../media/image1497.png"/><Relationship Id="rId51" Type="http://schemas.openxmlformats.org/officeDocument/2006/relationships/image" Target="../media/image1346.png"/><Relationship Id="rId72" Type="http://schemas.openxmlformats.org/officeDocument/2006/relationships/customXml" Target="../ink/ink1354.xml"/><Relationship Id="rId93" Type="http://schemas.openxmlformats.org/officeDocument/2006/relationships/image" Target="../media/image1367.png"/><Relationship Id="rId189" Type="http://schemas.openxmlformats.org/officeDocument/2006/relationships/image" Target="../media/image1415.png"/><Relationship Id="rId3" Type="http://schemas.openxmlformats.org/officeDocument/2006/relationships/image" Target="../media/image1134.emf"/><Relationship Id="rId214" Type="http://schemas.openxmlformats.org/officeDocument/2006/relationships/customXml" Target="../ink/ink1425.xml"/><Relationship Id="rId235" Type="http://schemas.openxmlformats.org/officeDocument/2006/relationships/image" Target="../media/image1438.png"/><Relationship Id="rId256" Type="http://schemas.openxmlformats.org/officeDocument/2006/relationships/customXml" Target="../ink/ink1446.xml"/><Relationship Id="rId277" Type="http://schemas.openxmlformats.org/officeDocument/2006/relationships/image" Target="../media/image1459.png"/><Relationship Id="rId298" Type="http://schemas.openxmlformats.org/officeDocument/2006/relationships/image" Target="../media/image1469.png"/><Relationship Id="rId116" Type="http://schemas.openxmlformats.org/officeDocument/2006/relationships/customXml" Target="../ink/ink1376.xml"/><Relationship Id="rId137" Type="http://schemas.openxmlformats.org/officeDocument/2006/relationships/image" Target="../media/image1389.png"/><Relationship Id="rId158" Type="http://schemas.openxmlformats.org/officeDocument/2006/relationships/customXml" Target="../ink/ink1397.xml"/><Relationship Id="rId302" Type="http://schemas.openxmlformats.org/officeDocument/2006/relationships/image" Target="../media/image1471.png"/><Relationship Id="rId323" Type="http://schemas.openxmlformats.org/officeDocument/2006/relationships/customXml" Target="../ink/ink1480.xml"/><Relationship Id="rId344" Type="http://schemas.openxmlformats.org/officeDocument/2006/relationships/image" Target="../media/image1492.png"/><Relationship Id="rId20" Type="http://schemas.openxmlformats.org/officeDocument/2006/relationships/customXml" Target="../ink/ink1328.xml"/><Relationship Id="rId41" Type="http://schemas.openxmlformats.org/officeDocument/2006/relationships/image" Target="../media/image1341.png"/><Relationship Id="rId62" Type="http://schemas.openxmlformats.org/officeDocument/2006/relationships/customXml" Target="../ink/ink1349.xml"/><Relationship Id="rId83" Type="http://schemas.openxmlformats.org/officeDocument/2006/relationships/image" Target="../media/image1362.png"/><Relationship Id="rId179" Type="http://schemas.openxmlformats.org/officeDocument/2006/relationships/image" Target="../media/image1410.png"/><Relationship Id="rId190" Type="http://schemas.openxmlformats.org/officeDocument/2006/relationships/customXml" Target="../ink/ink1413.xml"/><Relationship Id="rId204" Type="http://schemas.openxmlformats.org/officeDocument/2006/relationships/customXml" Target="../ink/ink1420.xml"/><Relationship Id="rId225" Type="http://schemas.openxmlformats.org/officeDocument/2006/relationships/image" Target="../media/image1433.png"/><Relationship Id="rId246" Type="http://schemas.openxmlformats.org/officeDocument/2006/relationships/customXml" Target="../ink/ink1441.xml"/><Relationship Id="rId267" Type="http://schemas.openxmlformats.org/officeDocument/2006/relationships/image" Target="../media/image1454.png"/><Relationship Id="rId288" Type="http://schemas.openxmlformats.org/officeDocument/2006/relationships/image" Target="../media/image1464.png"/><Relationship Id="rId106" Type="http://schemas.openxmlformats.org/officeDocument/2006/relationships/customXml" Target="../ink/ink1371.xml"/><Relationship Id="rId127" Type="http://schemas.openxmlformats.org/officeDocument/2006/relationships/image" Target="../media/image1384.png"/><Relationship Id="rId313" Type="http://schemas.openxmlformats.org/officeDocument/2006/relationships/customXml" Target="../ink/ink1475.xml"/><Relationship Id="rId10" Type="http://schemas.openxmlformats.org/officeDocument/2006/relationships/customXml" Target="../ink/ink1323.xml"/><Relationship Id="rId31" Type="http://schemas.openxmlformats.org/officeDocument/2006/relationships/image" Target="../media/image1336.png"/><Relationship Id="rId52" Type="http://schemas.openxmlformats.org/officeDocument/2006/relationships/customXml" Target="../ink/ink1344.xml"/><Relationship Id="rId73" Type="http://schemas.openxmlformats.org/officeDocument/2006/relationships/image" Target="../media/image1357.png"/><Relationship Id="rId94" Type="http://schemas.openxmlformats.org/officeDocument/2006/relationships/customXml" Target="../ink/ink1365.xml"/><Relationship Id="rId148" Type="http://schemas.openxmlformats.org/officeDocument/2006/relationships/customXml" Target="../ink/ink1392.xml"/><Relationship Id="rId169" Type="http://schemas.openxmlformats.org/officeDocument/2006/relationships/image" Target="../media/image1405.png"/><Relationship Id="rId334" Type="http://schemas.openxmlformats.org/officeDocument/2006/relationships/image" Target="../media/image1487.png"/><Relationship Id="rId355" Type="http://schemas.openxmlformats.org/officeDocument/2006/relationships/customXml" Target="../ink/ink1496.xml"/><Relationship Id="rId4" Type="http://schemas.openxmlformats.org/officeDocument/2006/relationships/customXml" Target="../ink/ink1320.xml"/><Relationship Id="rId180" Type="http://schemas.openxmlformats.org/officeDocument/2006/relationships/customXml" Target="../ink/ink1408.xml"/><Relationship Id="rId215" Type="http://schemas.openxmlformats.org/officeDocument/2006/relationships/image" Target="../media/image1428.png"/><Relationship Id="rId236" Type="http://schemas.openxmlformats.org/officeDocument/2006/relationships/customXml" Target="../ink/ink1436.xml"/><Relationship Id="rId257" Type="http://schemas.openxmlformats.org/officeDocument/2006/relationships/image" Target="../media/image1449.png"/><Relationship Id="rId278" Type="http://schemas.openxmlformats.org/officeDocument/2006/relationships/customXml" Target="../ink/ink1457.xml"/><Relationship Id="rId303" Type="http://schemas.openxmlformats.org/officeDocument/2006/relationships/customXml" Target="../ink/ink1470.xml"/><Relationship Id="rId42" Type="http://schemas.openxmlformats.org/officeDocument/2006/relationships/customXml" Target="../ink/ink1339.xml"/><Relationship Id="rId84" Type="http://schemas.openxmlformats.org/officeDocument/2006/relationships/customXml" Target="../ink/ink1360.xml"/><Relationship Id="rId138" Type="http://schemas.openxmlformats.org/officeDocument/2006/relationships/customXml" Target="../ink/ink1387.xml"/><Relationship Id="rId345" Type="http://schemas.openxmlformats.org/officeDocument/2006/relationships/customXml" Target="../ink/ink1491.xml"/><Relationship Id="rId191" Type="http://schemas.openxmlformats.org/officeDocument/2006/relationships/image" Target="../media/image1416.png"/><Relationship Id="rId205" Type="http://schemas.openxmlformats.org/officeDocument/2006/relationships/image" Target="../media/image1423.png"/><Relationship Id="rId247" Type="http://schemas.openxmlformats.org/officeDocument/2006/relationships/image" Target="../media/image1444.png"/><Relationship Id="rId107" Type="http://schemas.openxmlformats.org/officeDocument/2006/relationships/image" Target="../media/image1374.png"/><Relationship Id="rId289" Type="http://schemas.openxmlformats.org/officeDocument/2006/relationships/customXml" Target="../ink/ink1463.xml"/><Relationship Id="rId11" Type="http://schemas.openxmlformats.org/officeDocument/2006/relationships/image" Target="../media/image1326.png"/><Relationship Id="rId53" Type="http://schemas.openxmlformats.org/officeDocument/2006/relationships/image" Target="../media/image1347.png"/><Relationship Id="rId149" Type="http://schemas.openxmlformats.org/officeDocument/2006/relationships/image" Target="../media/image1395.png"/><Relationship Id="rId314" Type="http://schemas.openxmlformats.org/officeDocument/2006/relationships/image" Target="../media/image1477.png"/><Relationship Id="rId356" Type="http://schemas.openxmlformats.org/officeDocument/2006/relationships/image" Target="../media/image1498.png"/><Relationship Id="rId95" Type="http://schemas.openxmlformats.org/officeDocument/2006/relationships/image" Target="../media/image1368.png"/><Relationship Id="rId160" Type="http://schemas.openxmlformats.org/officeDocument/2006/relationships/customXml" Target="../ink/ink1398.xml"/><Relationship Id="rId216" Type="http://schemas.openxmlformats.org/officeDocument/2006/relationships/customXml" Target="../ink/ink1426.xml"/><Relationship Id="rId258" Type="http://schemas.openxmlformats.org/officeDocument/2006/relationships/customXml" Target="../ink/ink1447.xml"/><Relationship Id="rId22" Type="http://schemas.openxmlformats.org/officeDocument/2006/relationships/customXml" Target="../ink/ink1329.xml"/><Relationship Id="rId64" Type="http://schemas.openxmlformats.org/officeDocument/2006/relationships/customXml" Target="../ink/ink1350.xml"/><Relationship Id="rId118" Type="http://schemas.openxmlformats.org/officeDocument/2006/relationships/customXml" Target="../ink/ink1377.xml"/><Relationship Id="rId325" Type="http://schemas.openxmlformats.org/officeDocument/2006/relationships/customXml" Target="../ink/ink1481.xml"/><Relationship Id="rId171" Type="http://schemas.openxmlformats.org/officeDocument/2006/relationships/image" Target="../media/image1406.png"/><Relationship Id="rId227" Type="http://schemas.openxmlformats.org/officeDocument/2006/relationships/image" Target="../media/image1434.png"/><Relationship Id="rId269" Type="http://schemas.openxmlformats.org/officeDocument/2006/relationships/image" Target="../media/image1455.png"/><Relationship Id="rId33" Type="http://schemas.openxmlformats.org/officeDocument/2006/relationships/image" Target="../media/image1337.png"/><Relationship Id="rId129" Type="http://schemas.openxmlformats.org/officeDocument/2006/relationships/image" Target="../media/image1385.png"/><Relationship Id="rId280" Type="http://schemas.openxmlformats.org/officeDocument/2006/relationships/customXml" Target="../ink/ink1458.xml"/><Relationship Id="rId336" Type="http://schemas.openxmlformats.org/officeDocument/2006/relationships/image" Target="../media/image1488.png"/><Relationship Id="rId75" Type="http://schemas.openxmlformats.org/officeDocument/2006/relationships/image" Target="../media/image1358.png"/><Relationship Id="rId140" Type="http://schemas.openxmlformats.org/officeDocument/2006/relationships/customXml" Target="../ink/ink1388.xml"/><Relationship Id="rId182" Type="http://schemas.openxmlformats.org/officeDocument/2006/relationships/customXml" Target="../ink/ink1409.xml"/><Relationship Id="rId6" Type="http://schemas.openxmlformats.org/officeDocument/2006/relationships/customXml" Target="../ink/ink1321.xml"/><Relationship Id="rId238" Type="http://schemas.openxmlformats.org/officeDocument/2006/relationships/customXml" Target="../ink/ink1437.xml"/><Relationship Id="rId291" Type="http://schemas.openxmlformats.org/officeDocument/2006/relationships/customXml" Target="../ink/ink1464.xml"/><Relationship Id="rId305" Type="http://schemas.openxmlformats.org/officeDocument/2006/relationships/customXml" Target="../ink/ink1471.xml"/><Relationship Id="rId347" Type="http://schemas.openxmlformats.org/officeDocument/2006/relationships/customXml" Target="../ink/ink1492.xml"/><Relationship Id="rId44" Type="http://schemas.openxmlformats.org/officeDocument/2006/relationships/customXml" Target="../ink/ink1340.xml"/><Relationship Id="rId86" Type="http://schemas.openxmlformats.org/officeDocument/2006/relationships/customXml" Target="../ink/ink1361.xml"/><Relationship Id="rId151" Type="http://schemas.openxmlformats.org/officeDocument/2006/relationships/image" Target="../media/image1396.png"/><Relationship Id="rId193" Type="http://schemas.openxmlformats.org/officeDocument/2006/relationships/image" Target="../media/image1417.png"/><Relationship Id="rId207" Type="http://schemas.openxmlformats.org/officeDocument/2006/relationships/image" Target="../media/image1424.png"/><Relationship Id="rId249" Type="http://schemas.openxmlformats.org/officeDocument/2006/relationships/image" Target="../media/image1445.png"/><Relationship Id="rId13" Type="http://schemas.openxmlformats.org/officeDocument/2006/relationships/image" Target="../media/image1327.png"/><Relationship Id="rId109" Type="http://schemas.openxmlformats.org/officeDocument/2006/relationships/image" Target="../media/image1375.png"/><Relationship Id="rId260" Type="http://schemas.openxmlformats.org/officeDocument/2006/relationships/customXml" Target="../ink/ink1448.xml"/><Relationship Id="rId316" Type="http://schemas.openxmlformats.org/officeDocument/2006/relationships/image" Target="../media/image1478.png"/><Relationship Id="rId55" Type="http://schemas.openxmlformats.org/officeDocument/2006/relationships/image" Target="../media/image1348.png"/><Relationship Id="rId97" Type="http://schemas.openxmlformats.org/officeDocument/2006/relationships/image" Target="../media/image1369.png"/><Relationship Id="rId120" Type="http://schemas.openxmlformats.org/officeDocument/2006/relationships/customXml" Target="../ink/ink1378.xml"/><Relationship Id="rId358" Type="http://schemas.openxmlformats.org/officeDocument/2006/relationships/image" Target="../media/image1499.png"/><Relationship Id="rId162" Type="http://schemas.openxmlformats.org/officeDocument/2006/relationships/customXml" Target="../ink/ink1399.xml"/><Relationship Id="rId218" Type="http://schemas.openxmlformats.org/officeDocument/2006/relationships/customXml" Target="../ink/ink1427.xml"/><Relationship Id="rId271" Type="http://schemas.openxmlformats.org/officeDocument/2006/relationships/image" Target="../media/image1456.png"/><Relationship Id="rId24" Type="http://schemas.openxmlformats.org/officeDocument/2006/relationships/customXml" Target="../ink/ink1330.xml"/><Relationship Id="rId66" Type="http://schemas.openxmlformats.org/officeDocument/2006/relationships/customXml" Target="../ink/ink1351.xml"/><Relationship Id="rId131" Type="http://schemas.openxmlformats.org/officeDocument/2006/relationships/image" Target="../media/image1386.png"/><Relationship Id="rId327" Type="http://schemas.openxmlformats.org/officeDocument/2006/relationships/customXml" Target="../ink/ink1482.xml"/><Relationship Id="rId173" Type="http://schemas.openxmlformats.org/officeDocument/2006/relationships/image" Target="../media/image1407.png"/><Relationship Id="rId229" Type="http://schemas.openxmlformats.org/officeDocument/2006/relationships/image" Target="../media/image1435.png"/><Relationship Id="rId240" Type="http://schemas.openxmlformats.org/officeDocument/2006/relationships/customXml" Target="../ink/ink1438.xml"/><Relationship Id="rId35" Type="http://schemas.openxmlformats.org/officeDocument/2006/relationships/image" Target="../media/image1338.png"/><Relationship Id="rId77" Type="http://schemas.openxmlformats.org/officeDocument/2006/relationships/image" Target="../media/image1359.png"/><Relationship Id="rId100" Type="http://schemas.openxmlformats.org/officeDocument/2006/relationships/customXml" Target="../ink/ink1368.xml"/><Relationship Id="rId282" Type="http://schemas.openxmlformats.org/officeDocument/2006/relationships/customXml" Target="../ink/ink1459.xml"/><Relationship Id="rId338" Type="http://schemas.openxmlformats.org/officeDocument/2006/relationships/image" Target="../media/image1489.png"/><Relationship Id="rId8" Type="http://schemas.openxmlformats.org/officeDocument/2006/relationships/customXml" Target="../ink/ink1322.xml"/><Relationship Id="rId142" Type="http://schemas.openxmlformats.org/officeDocument/2006/relationships/customXml" Target="../ink/ink1389.xml"/><Relationship Id="rId184" Type="http://schemas.openxmlformats.org/officeDocument/2006/relationships/customXml" Target="../ink/ink1410.xml"/><Relationship Id="rId251" Type="http://schemas.openxmlformats.org/officeDocument/2006/relationships/image" Target="../media/image1446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57.png"/><Relationship Id="rId21" Type="http://schemas.openxmlformats.org/officeDocument/2006/relationships/image" Target="../media/image1509.png"/><Relationship Id="rId324" Type="http://schemas.openxmlformats.org/officeDocument/2006/relationships/customXml" Target="../ink/ink1659.xml"/><Relationship Id="rId531" Type="http://schemas.openxmlformats.org/officeDocument/2006/relationships/image" Target="../media/image1125.png"/><Relationship Id="rId170" Type="http://schemas.openxmlformats.org/officeDocument/2006/relationships/customXml" Target="../ink/ink1582.xml"/><Relationship Id="rId268" Type="http://schemas.openxmlformats.org/officeDocument/2006/relationships/customXml" Target="../ink/ink1631.xml"/><Relationship Id="rId475" Type="http://schemas.openxmlformats.org/officeDocument/2006/relationships/image" Target="../media/image1097.png"/><Relationship Id="rId32" Type="http://schemas.openxmlformats.org/officeDocument/2006/relationships/customXml" Target="../ink/ink1513.xml"/><Relationship Id="rId128" Type="http://schemas.openxmlformats.org/officeDocument/2006/relationships/customXml" Target="../ink/ink1561.xml"/><Relationship Id="rId335" Type="http://schemas.openxmlformats.org/officeDocument/2006/relationships/image" Target="../media/image1026.png"/><Relationship Id="rId542" Type="http://schemas.openxmlformats.org/officeDocument/2006/relationships/customXml" Target="../ink/ink1768.xml"/><Relationship Id="rId181" Type="http://schemas.openxmlformats.org/officeDocument/2006/relationships/image" Target="../media/image1588.png"/><Relationship Id="rId402" Type="http://schemas.openxmlformats.org/officeDocument/2006/relationships/customXml" Target="../ink/ink1698.xml"/><Relationship Id="rId279" Type="http://schemas.openxmlformats.org/officeDocument/2006/relationships/image" Target="../media/image998.png"/><Relationship Id="rId486" Type="http://schemas.openxmlformats.org/officeDocument/2006/relationships/customXml" Target="../ink/ink1740.xml"/><Relationship Id="rId43" Type="http://schemas.openxmlformats.org/officeDocument/2006/relationships/image" Target="../media/image1520.png"/><Relationship Id="rId139" Type="http://schemas.openxmlformats.org/officeDocument/2006/relationships/image" Target="../media/image1567.png"/><Relationship Id="rId346" Type="http://schemas.openxmlformats.org/officeDocument/2006/relationships/customXml" Target="../ink/ink1670.xml"/><Relationship Id="rId553" Type="http://schemas.openxmlformats.org/officeDocument/2006/relationships/image" Target="../media/image952.png"/><Relationship Id="rId192" Type="http://schemas.openxmlformats.org/officeDocument/2006/relationships/customXml" Target="../ink/ink1593.xml"/><Relationship Id="rId206" Type="http://schemas.openxmlformats.org/officeDocument/2006/relationships/customXml" Target="../ink/ink1600.xml"/><Relationship Id="rId413" Type="http://schemas.openxmlformats.org/officeDocument/2006/relationships/image" Target="../media/image1066.png"/><Relationship Id="rId497" Type="http://schemas.openxmlformats.org/officeDocument/2006/relationships/image" Target="../media/image1108.png"/><Relationship Id="rId357" Type="http://schemas.openxmlformats.org/officeDocument/2006/relationships/image" Target="../media/image1037.png"/><Relationship Id="rId54" Type="http://schemas.openxmlformats.org/officeDocument/2006/relationships/customXml" Target="../ink/ink1524.xml"/><Relationship Id="rId217" Type="http://schemas.openxmlformats.org/officeDocument/2006/relationships/image" Target="../media/image931.png"/><Relationship Id="rId564" Type="http://schemas.openxmlformats.org/officeDocument/2006/relationships/customXml" Target="../ink/ink1779.xml"/><Relationship Id="rId424" Type="http://schemas.openxmlformats.org/officeDocument/2006/relationships/customXml" Target="../ink/ink1709.xml"/><Relationship Id="rId270" Type="http://schemas.openxmlformats.org/officeDocument/2006/relationships/customXml" Target="../ink/ink1632.xml"/><Relationship Id="rId65" Type="http://schemas.openxmlformats.org/officeDocument/2006/relationships/image" Target="../media/image1531.png"/><Relationship Id="rId130" Type="http://schemas.openxmlformats.org/officeDocument/2006/relationships/customXml" Target="../ink/ink1562.xml"/><Relationship Id="rId368" Type="http://schemas.openxmlformats.org/officeDocument/2006/relationships/customXml" Target="../ink/ink1681.xml"/><Relationship Id="rId575" Type="http://schemas.openxmlformats.org/officeDocument/2006/relationships/image" Target="../media/image963.png"/><Relationship Id="rId228" Type="http://schemas.openxmlformats.org/officeDocument/2006/relationships/customXml" Target="../ink/ink1611.xml"/><Relationship Id="rId435" Type="http://schemas.openxmlformats.org/officeDocument/2006/relationships/image" Target="../media/image1077.png"/><Relationship Id="rId281" Type="http://schemas.openxmlformats.org/officeDocument/2006/relationships/image" Target="../media/image999.png"/><Relationship Id="rId502" Type="http://schemas.openxmlformats.org/officeDocument/2006/relationships/customXml" Target="../ink/ink1748.xml"/><Relationship Id="rId76" Type="http://schemas.openxmlformats.org/officeDocument/2006/relationships/customXml" Target="../ink/ink1535.xml"/><Relationship Id="rId141" Type="http://schemas.openxmlformats.org/officeDocument/2006/relationships/image" Target="../media/image1568.png"/><Relationship Id="rId379" Type="http://schemas.openxmlformats.org/officeDocument/2006/relationships/image" Target="../media/image1048.png"/><Relationship Id="rId586" Type="http://schemas.openxmlformats.org/officeDocument/2006/relationships/customXml" Target="../ink/ink1790.xml"/><Relationship Id="rId7" Type="http://schemas.openxmlformats.org/officeDocument/2006/relationships/image" Target="../media/image1502.png"/><Relationship Id="rId239" Type="http://schemas.openxmlformats.org/officeDocument/2006/relationships/image" Target="../media/image942.png"/><Relationship Id="rId446" Type="http://schemas.openxmlformats.org/officeDocument/2006/relationships/customXml" Target="../ink/ink1720.xml"/><Relationship Id="rId292" Type="http://schemas.openxmlformats.org/officeDocument/2006/relationships/customXml" Target="../ink/ink1643.xml"/><Relationship Id="rId306" Type="http://schemas.openxmlformats.org/officeDocument/2006/relationships/customXml" Target="../ink/ink1650.xml"/><Relationship Id="rId87" Type="http://schemas.openxmlformats.org/officeDocument/2006/relationships/image" Target="../media/image1542.png"/><Relationship Id="rId513" Type="http://schemas.openxmlformats.org/officeDocument/2006/relationships/image" Target="../media/image1116.png"/><Relationship Id="rId597" Type="http://schemas.openxmlformats.org/officeDocument/2006/relationships/image" Target="../media/image974.png"/><Relationship Id="rId152" Type="http://schemas.openxmlformats.org/officeDocument/2006/relationships/customXml" Target="../ink/ink1573.xml"/><Relationship Id="rId457" Type="http://schemas.openxmlformats.org/officeDocument/2006/relationships/image" Target="../media/image1088.png"/><Relationship Id="rId14" Type="http://schemas.openxmlformats.org/officeDocument/2006/relationships/customXml" Target="../ink/ink1504.xml"/><Relationship Id="rId317" Type="http://schemas.openxmlformats.org/officeDocument/2006/relationships/image" Target="../media/image1017.png"/><Relationship Id="rId524" Type="http://schemas.openxmlformats.org/officeDocument/2006/relationships/customXml" Target="../ink/ink1759.xml"/><Relationship Id="rId98" Type="http://schemas.openxmlformats.org/officeDocument/2006/relationships/customXml" Target="../ink/ink1546.xml"/><Relationship Id="rId163" Type="http://schemas.openxmlformats.org/officeDocument/2006/relationships/image" Target="../media/image1579.png"/><Relationship Id="rId370" Type="http://schemas.openxmlformats.org/officeDocument/2006/relationships/customXml" Target="../ink/ink1682.xml"/><Relationship Id="rId230" Type="http://schemas.openxmlformats.org/officeDocument/2006/relationships/customXml" Target="../ink/ink1612.xml"/><Relationship Id="rId468" Type="http://schemas.openxmlformats.org/officeDocument/2006/relationships/customXml" Target="../ink/ink1731.xml"/><Relationship Id="rId25" Type="http://schemas.openxmlformats.org/officeDocument/2006/relationships/image" Target="../media/image1511.png"/><Relationship Id="rId67" Type="http://schemas.openxmlformats.org/officeDocument/2006/relationships/image" Target="../media/image1532.png"/><Relationship Id="rId272" Type="http://schemas.openxmlformats.org/officeDocument/2006/relationships/customXml" Target="../ink/ink1633.xml"/><Relationship Id="rId328" Type="http://schemas.openxmlformats.org/officeDocument/2006/relationships/customXml" Target="../ink/ink1661.xml"/><Relationship Id="rId535" Type="http://schemas.openxmlformats.org/officeDocument/2006/relationships/image" Target="../media/image1127.png"/><Relationship Id="rId577" Type="http://schemas.openxmlformats.org/officeDocument/2006/relationships/image" Target="../media/image964.png"/><Relationship Id="rId132" Type="http://schemas.openxmlformats.org/officeDocument/2006/relationships/customXml" Target="../ink/ink1563.xml"/><Relationship Id="rId174" Type="http://schemas.openxmlformats.org/officeDocument/2006/relationships/customXml" Target="../ink/ink1584.xml"/><Relationship Id="rId381" Type="http://schemas.openxmlformats.org/officeDocument/2006/relationships/image" Target="../media/image1049.png"/><Relationship Id="rId602" Type="http://schemas.openxmlformats.org/officeDocument/2006/relationships/customXml" Target="../ink/ink1798.xml"/><Relationship Id="rId241" Type="http://schemas.openxmlformats.org/officeDocument/2006/relationships/image" Target="../media/image943.png"/><Relationship Id="rId437" Type="http://schemas.openxmlformats.org/officeDocument/2006/relationships/image" Target="../media/image1078.png"/><Relationship Id="rId479" Type="http://schemas.openxmlformats.org/officeDocument/2006/relationships/image" Target="../media/image1099.png"/><Relationship Id="rId36" Type="http://schemas.openxmlformats.org/officeDocument/2006/relationships/customXml" Target="../ink/ink1515.xml"/><Relationship Id="rId283" Type="http://schemas.openxmlformats.org/officeDocument/2006/relationships/image" Target="../media/image1000.png"/><Relationship Id="rId339" Type="http://schemas.openxmlformats.org/officeDocument/2006/relationships/image" Target="../media/image1028.png"/><Relationship Id="rId490" Type="http://schemas.openxmlformats.org/officeDocument/2006/relationships/customXml" Target="../ink/ink1742.xml"/><Relationship Id="rId504" Type="http://schemas.openxmlformats.org/officeDocument/2006/relationships/customXml" Target="../ink/ink1749.xml"/><Relationship Id="rId546" Type="http://schemas.openxmlformats.org/officeDocument/2006/relationships/customXml" Target="../ink/ink1770.xml"/><Relationship Id="rId78" Type="http://schemas.openxmlformats.org/officeDocument/2006/relationships/customXml" Target="../ink/ink1536.xml"/><Relationship Id="rId101" Type="http://schemas.openxmlformats.org/officeDocument/2006/relationships/image" Target="../media/image1549.png"/><Relationship Id="rId143" Type="http://schemas.openxmlformats.org/officeDocument/2006/relationships/image" Target="../media/image1569.png"/><Relationship Id="rId185" Type="http://schemas.openxmlformats.org/officeDocument/2006/relationships/image" Target="../media/image1590.png"/><Relationship Id="rId350" Type="http://schemas.openxmlformats.org/officeDocument/2006/relationships/customXml" Target="../ink/ink1672.xml"/><Relationship Id="rId406" Type="http://schemas.openxmlformats.org/officeDocument/2006/relationships/customXml" Target="../ink/ink1700.xml"/><Relationship Id="rId588" Type="http://schemas.openxmlformats.org/officeDocument/2006/relationships/customXml" Target="../ink/ink1791.xml"/><Relationship Id="rId9" Type="http://schemas.openxmlformats.org/officeDocument/2006/relationships/image" Target="../media/image1503.png"/><Relationship Id="rId210" Type="http://schemas.openxmlformats.org/officeDocument/2006/relationships/customXml" Target="../ink/ink1602.xml"/><Relationship Id="rId392" Type="http://schemas.openxmlformats.org/officeDocument/2006/relationships/customXml" Target="../ink/ink1693.xml"/><Relationship Id="rId448" Type="http://schemas.openxmlformats.org/officeDocument/2006/relationships/customXml" Target="../ink/ink1721.xml"/><Relationship Id="rId252" Type="http://schemas.openxmlformats.org/officeDocument/2006/relationships/customXml" Target="../ink/ink1623.xml"/><Relationship Id="rId294" Type="http://schemas.openxmlformats.org/officeDocument/2006/relationships/customXml" Target="../ink/ink1644.xml"/><Relationship Id="rId308" Type="http://schemas.openxmlformats.org/officeDocument/2006/relationships/customXml" Target="../ink/ink1651.xml"/><Relationship Id="rId515" Type="http://schemas.openxmlformats.org/officeDocument/2006/relationships/image" Target="../media/image1117.png"/><Relationship Id="rId47" Type="http://schemas.openxmlformats.org/officeDocument/2006/relationships/image" Target="../media/image1522.png"/><Relationship Id="rId89" Type="http://schemas.openxmlformats.org/officeDocument/2006/relationships/image" Target="../media/image1543.png"/><Relationship Id="rId112" Type="http://schemas.openxmlformats.org/officeDocument/2006/relationships/customXml" Target="../ink/ink1553.xml"/><Relationship Id="rId154" Type="http://schemas.openxmlformats.org/officeDocument/2006/relationships/customXml" Target="../ink/ink1574.xml"/><Relationship Id="rId361" Type="http://schemas.openxmlformats.org/officeDocument/2006/relationships/image" Target="../media/image1039.png"/><Relationship Id="rId557" Type="http://schemas.openxmlformats.org/officeDocument/2006/relationships/image" Target="../media/image954.png"/><Relationship Id="rId599" Type="http://schemas.openxmlformats.org/officeDocument/2006/relationships/image" Target="../media/image975.png"/><Relationship Id="rId196" Type="http://schemas.openxmlformats.org/officeDocument/2006/relationships/customXml" Target="../ink/ink1595.xml"/><Relationship Id="rId417" Type="http://schemas.openxmlformats.org/officeDocument/2006/relationships/image" Target="../media/image1068.png"/><Relationship Id="rId459" Type="http://schemas.openxmlformats.org/officeDocument/2006/relationships/image" Target="../media/image1089.png"/><Relationship Id="rId16" Type="http://schemas.openxmlformats.org/officeDocument/2006/relationships/customXml" Target="../ink/ink1505.xml"/><Relationship Id="rId221" Type="http://schemas.openxmlformats.org/officeDocument/2006/relationships/image" Target="../media/image933.png"/><Relationship Id="rId263" Type="http://schemas.openxmlformats.org/officeDocument/2006/relationships/image" Target="../media/image990.png"/><Relationship Id="rId319" Type="http://schemas.openxmlformats.org/officeDocument/2006/relationships/image" Target="../media/image1018.png"/><Relationship Id="rId470" Type="http://schemas.openxmlformats.org/officeDocument/2006/relationships/customXml" Target="../ink/ink1732.xml"/><Relationship Id="rId526" Type="http://schemas.openxmlformats.org/officeDocument/2006/relationships/customXml" Target="../ink/ink1760.xml"/><Relationship Id="rId58" Type="http://schemas.openxmlformats.org/officeDocument/2006/relationships/customXml" Target="../ink/ink1526.xml"/><Relationship Id="rId123" Type="http://schemas.openxmlformats.org/officeDocument/2006/relationships/image" Target="../media/image1560.png"/><Relationship Id="rId330" Type="http://schemas.openxmlformats.org/officeDocument/2006/relationships/customXml" Target="../ink/ink1662.xml"/><Relationship Id="rId568" Type="http://schemas.openxmlformats.org/officeDocument/2006/relationships/customXml" Target="../ink/ink1781.xml"/><Relationship Id="rId165" Type="http://schemas.openxmlformats.org/officeDocument/2006/relationships/image" Target="../media/image1580.png"/><Relationship Id="rId372" Type="http://schemas.openxmlformats.org/officeDocument/2006/relationships/customXml" Target="../ink/ink1683.xml"/><Relationship Id="rId428" Type="http://schemas.openxmlformats.org/officeDocument/2006/relationships/customXml" Target="../ink/ink1711.xml"/><Relationship Id="rId232" Type="http://schemas.openxmlformats.org/officeDocument/2006/relationships/customXml" Target="../ink/ink1613.xml"/><Relationship Id="rId274" Type="http://schemas.openxmlformats.org/officeDocument/2006/relationships/customXml" Target="../ink/ink1634.xml"/><Relationship Id="rId481" Type="http://schemas.openxmlformats.org/officeDocument/2006/relationships/image" Target="../media/image1100.png"/><Relationship Id="rId27" Type="http://schemas.openxmlformats.org/officeDocument/2006/relationships/image" Target="../media/image1512.png"/><Relationship Id="rId69" Type="http://schemas.openxmlformats.org/officeDocument/2006/relationships/image" Target="../media/image1533.png"/><Relationship Id="rId134" Type="http://schemas.openxmlformats.org/officeDocument/2006/relationships/customXml" Target="../ink/ink1564.xml"/><Relationship Id="rId537" Type="http://schemas.openxmlformats.org/officeDocument/2006/relationships/image" Target="../media/image1128.png"/><Relationship Id="rId579" Type="http://schemas.openxmlformats.org/officeDocument/2006/relationships/image" Target="../media/image965.png"/><Relationship Id="rId80" Type="http://schemas.openxmlformats.org/officeDocument/2006/relationships/customXml" Target="../ink/ink1537.xml"/><Relationship Id="rId176" Type="http://schemas.openxmlformats.org/officeDocument/2006/relationships/customXml" Target="../ink/ink1585.xml"/><Relationship Id="rId341" Type="http://schemas.openxmlformats.org/officeDocument/2006/relationships/image" Target="../media/image1029.png"/><Relationship Id="rId383" Type="http://schemas.openxmlformats.org/officeDocument/2006/relationships/image" Target="../media/image1050.png"/><Relationship Id="rId439" Type="http://schemas.openxmlformats.org/officeDocument/2006/relationships/image" Target="../media/image1079.png"/><Relationship Id="rId590" Type="http://schemas.openxmlformats.org/officeDocument/2006/relationships/customXml" Target="../ink/ink1792.xml"/><Relationship Id="rId604" Type="http://schemas.openxmlformats.org/officeDocument/2006/relationships/customXml" Target="../ink/ink1799.xml"/><Relationship Id="rId201" Type="http://schemas.openxmlformats.org/officeDocument/2006/relationships/image" Target="../media/image1598.png"/><Relationship Id="rId243" Type="http://schemas.openxmlformats.org/officeDocument/2006/relationships/image" Target="../media/image944.png"/><Relationship Id="rId285" Type="http://schemas.openxmlformats.org/officeDocument/2006/relationships/image" Target="../media/image1001.png"/><Relationship Id="rId450" Type="http://schemas.openxmlformats.org/officeDocument/2006/relationships/customXml" Target="../ink/ink1722.xml"/><Relationship Id="rId506" Type="http://schemas.openxmlformats.org/officeDocument/2006/relationships/customXml" Target="../ink/ink1750.xml"/><Relationship Id="rId38" Type="http://schemas.openxmlformats.org/officeDocument/2006/relationships/customXml" Target="../ink/ink1516.xml"/><Relationship Id="rId103" Type="http://schemas.openxmlformats.org/officeDocument/2006/relationships/image" Target="../media/image1550.png"/><Relationship Id="rId310" Type="http://schemas.openxmlformats.org/officeDocument/2006/relationships/customXml" Target="../ink/ink1652.xml"/><Relationship Id="rId492" Type="http://schemas.openxmlformats.org/officeDocument/2006/relationships/customXml" Target="../ink/ink1743.xml"/><Relationship Id="rId548" Type="http://schemas.openxmlformats.org/officeDocument/2006/relationships/customXml" Target="../ink/ink1771.xml"/><Relationship Id="rId91" Type="http://schemas.openxmlformats.org/officeDocument/2006/relationships/image" Target="../media/image1544.png"/><Relationship Id="rId145" Type="http://schemas.openxmlformats.org/officeDocument/2006/relationships/image" Target="../media/image1570.png"/><Relationship Id="rId187" Type="http://schemas.openxmlformats.org/officeDocument/2006/relationships/image" Target="../media/image1591.png"/><Relationship Id="rId352" Type="http://schemas.openxmlformats.org/officeDocument/2006/relationships/customXml" Target="../ink/ink1673.xml"/><Relationship Id="rId394" Type="http://schemas.openxmlformats.org/officeDocument/2006/relationships/customXml" Target="../ink/ink1694.xml"/><Relationship Id="rId408" Type="http://schemas.openxmlformats.org/officeDocument/2006/relationships/customXml" Target="../ink/ink1701.xml"/><Relationship Id="rId212" Type="http://schemas.openxmlformats.org/officeDocument/2006/relationships/customXml" Target="../ink/ink1603.xml"/><Relationship Id="rId254" Type="http://schemas.openxmlformats.org/officeDocument/2006/relationships/customXml" Target="../ink/ink1624.xml"/><Relationship Id="rId49" Type="http://schemas.openxmlformats.org/officeDocument/2006/relationships/image" Target="../media/image1523.png"/><Relationship Id="rId114" Type="http://schemas.openxmlformats.org/officeDocument/2006/relationships/customXml" Target="../ink/ink1554.xml"/><Relationship Id="rId296" Type="http://schemas.openxmlformats.org/officeDocument/2006/relationships/customXml" Target="../ink/ink1645.xml"/><Relationship Id="rId461" Type="http://schemas.openxmlformats.org/officeDocument/2006/relationships/image" Target="../media/image1090.png"/><Relationship Id="rId517" Type="http://schemas.openxmlformats.org/officeDocument/2006/relationships/image" Target="../media/image1118.png"/><Relationship Id="rId559" Type="http://schemas.openxmlformats.org/officeDocument/2006/relationships/image" Target="../media/image955.png"/><Relationship Id="rId60" Type="http://schemas.openxmlformats.org/officeDocument/2006/relationships/customXml" Target="../ink/ink1527.xml"/><Relationship Id="rId156" Type="http://schemas.openxmlformats.org/officeDocument/2006/relationships/customXml" Target="../ink/ink1575.xml"/><Relationship Id="rId198" Type="http://schemas.openxmlformats.org/officeDocument/2006/relationships/customXml" Target="../ink/ink1596.xml"/><Relationship Id="rId321" Type="http://schemas.openxmlformats.org/officeDocument/2006/relationships/image" Target="../media/image1019.png"/><Relationship Id="rId363" Type="http://schemas.openxmlformats.org/officeDocument/2006/relationships/image" Target="../media/image1040.png"/><Relationship Id="rId419" Type="http://schemas.openxmlformats.org/officeDocument/2006/relationships/image" Target="../media/image1069.png"/><Relationship Id="rId570" Type="http://schemas.openxmlformats.org/officeDocument/2006/relationships/customXml" Target="../ink/ink1782.xml"/><Relationship Id="rId223" Type="http://schemas.openxmlformats.org/officeDocument/2006/relationships/image" Target="../media/image934.png"/><Relationship Id="rId430" Type="http://schemas.openxmlformats.org/officeDocument/2006/relationships/customXml" Target="../ink/ink1712.xml"/><Relationship Id="rId18" Type="http://schemas.openxmlformats.org/officeDocument/2006/relationships/customXml" Target="../ink/ink1506.xml"/><Relationship Id="rId265" Type="http://schemas.openxmlformats.org/officeDocument/2006/relationships/image" Target="../media/image991.png"/><Relationship Id="rId472" Type="http://schemas.openxmlformats.org/officeDocument/2006/relationships/customXml" Target="../ink/ink1733.xml"/><Relationship Id="rId528" Type="http://schemas.openxmlformats.org/officeDocument/2006/relationships/customXml" Target="../ink/ink1761.xml"/><Relationship Id="rId125" Type="http://schemas.openxmlformats.org/officeDocument/2006/relationships/image" Target="../media/image1561.png"/><Relationship Id="rId167" Type="http://schemas.openxmlformats.org/officeDocument/2006/relationships/image" Target="../media/image1581.png"/><Relationship Id="rId332" Type="http://schemas.openxmlformats.org/officeDocument/2006/relationships/customXml" Target="../ink/ink1663.xml"/><Relationship Id="rId374" Type="http://schemas.openxmlformats.org/officeDocument/2006/relationships/customXml" Target="../ink/ink1684.xml"/><Relationship Id="rId581" Type="http://schemas.openxmlformats.org/officeDocument/2006/relationships/image" Target="../media/image966.png"/><Relationship Id="rId71" Type="http://schemas.openxmlformats.org/officeDocument/2006/relationships/image" Target="../media/image1534.png"/><Relationship Id="rId234" Type="http://schemas.openxmlformats.org/officeDocument/2006/relationships/customXml" Target="../ink/ink1614.xml"/><Relationship Id="rId2" Type="http://schemas.openxmlformats.org/officeDocument/2006/relationships/customXml" Target="../ink/ink1498.xml"/><Relationship Id="rId29" Type="http://schemas.openxmlformats.org/officeDocument/2006/relationships/image" Target="../media/image1513.png"/><Relationship Id="rId276" Type="http://schemas.openxmlformats.org/officeDocument/2006/relationships/customXml" Target="../ink/ink1635.xml"/><Relationship Id="rId441" Type="http://schemas.openxmlformats.org/officeDocument/2006/relationships/image" Target="../media/image1080.png"/><Relationship Id="rId483" Type="http://schemas.openxmlformats.org/officeDocument/2006/relationships/image" Target="../media/image1101.png"/><Relationship Id="rId539" Type="http://schemas.openxmlformats.org/officeDocument/2006/relationships/image" Target="../media/image945.png"/><Relationship Id="rId40" Type="http://schemas.openxmlformats.org/officeDocument/2006/relationships/customXml" Target="../ink/ink1517.xml"/><Relationship Id="rId136" Type="http://schemas.openxmlformats.org/officeDocument/2006/relationships/customXml" Target="../ink/ink1565.xml"/><Relationship Id="rId178" Type="http://schemas.openxmlformats.org/officeDocument/2006/relationships/customXml" Target="../ink/ink1586.xml"/><Relationship Id="rId301" Type="http://schemas.openxmlformats.org/officeDocument/2006/relationships/image" Target="../media/image1009.png"/><Relationship Id="rId343" Type="http://schemas.openxmlformats.org/officeDocument/2006/relationships/image" Target="../media/image1030.png"/><Relationship Id="rId550" Type="http://schemas.openxmlformats.org/officeDocument/2006/relationships/customXml" Target="../ink/ink1772.xml"/><Relationship Id="rId82" Type="http://schemas.openxmlformats.org/officeDocument/2006/relationships/customXml" Target="../ink/ink1538.xml"/><Relationship Id="rId203" Type="http://schemas.openxmlformats.org/officeDocument/2006/relationships/image" Target="../media/image1599.png"/><Relationship Id="rId385" Type="http://schemas.openxmlformats.org/officeDocument/2006/relationships/image" Target="../media/image1051.png"/><Relationship Id="rId592" Type="http://schemas.openxmlformats.org/officeDocument/2006/relationships/customXml" Target="../ink/ink1793.xml"/><Relationship Id="rId606" Type="http://schemas.openxmlformats.org/officeDocument/2006/relationships/customXml" Target="../ink/ink1800.xml"/><Relationship Id="rId245" Type="http://schemas.openxmlformats.org/officeDocument/2006/relationships/image" Target="../media/image981.png"/><Relationship Id="rId287" Type="http://schemas.openxmlformats.org/officeDocument/2006/relationships/image" Target="../media/image1002.png"/><Relationship Id="rId410" Type="http://schemas.openxmlformats.org/officeDocument/2006/relationships/customXml" Target="../ink/ink1702.xml"/><Relationship Id="rId452" Type="http://schemas.openxmlformats.org/officeDocument/2006/relationships/customXml" Target="../ink/ink1723.xml"/><Relationship Id="rId494" Type="http://schemas.openxmlformats.org/officeDocument/2006/relationships/customXml" Target="../ink/ink1744.xml"/><Relationship Id="rId508" Type="http://schemas.openxmlformats.org/officeDocument/2006/relationships/customXml" Target="../ink/ink1751.xml"/><Relationship Id="rId105" Type="http://schemas.openxmlformats.org/officeDocument/2006/relationships/image" Target="../media/image1551.png"/><Relationship Id="rId147" Type="http://schemas.openxmlformats.org/officeDocument/2006/relationships/image" Target="../media/image1571.png"/><Relationship Id="rId312" Type="http://schemas.openxmlformats.org/officeDocument/2006/relationships/customXml" Target="../ink/ink1653.xml"/><Relationship Id="rId354" Type="http://schemas.openxmlformats.org/officeDocument/2006/relationships/customXml" Target="../ink/ink1674.xml"/><Relationship Id="rId51" Type="http://schemas.openxmlformats.org/officeDocument/2006/relationships/image" Target="../media/image1524.png"/><Relationship Id="rId93" Type="http://schemas.openxmlformats.org/officeDocument/2006/relationships/image" Target="../media/image1545.png"/><Relationship Id="rId189" Type="http://schemas.openxmlformats.org/officeDocument/2006/relationships/image" Target="../media/image1592.png"/><Relationship Id="rId396" Type="http://schemas.openxmlformats.org/officeDocument/2006/relationships/customXml" Target="../ink/ink1695.xml"/><Relationship Id="rId561" Type="http://schemas.openxmlformats.org/officeDocument/2006/relationships/image" Target="../media/image956.png"/><Relationship Id="rId214" Type="http://schemas.openxmlformats.org/officeDocument/2006/relationships/customXml" Target="../ink/ink1604.xml"/><Relationship Id="rId256" Type="http://schemas.openxmlformats.org/officeDocument/2006/relationships/customXml" Target="../ink/ink1625.xml"/><Relationship Id="rId298" Type="http://schemas.openxmlformats.org/officeDocument/2006/relationships/customXml" Target="../ink/ink1646.xml"/><Relationship Id="rId421" Type="http://schemas.openxmlformats.org/officeDocument/2006/relationships/image" Target="../media/image1070.png"/><Relationship Id="rId463" Type="http://schemas.openxmlformats.org/officeDocument/2006/relationships/image" Target="../media/image1091.png"/><Relationship Id="rId519" Type="http://schemas.openxmlformats.org/officeDocument/2006/relationships/image" Target="../media/image1119.png"/><Relationship Id="rId116" Type="http://schemas.openxmlformats.org/officeDocument/2006/relationships/customXml" Target="../ink/ink1555.xml"/><Relationship Id="rId158" Type="http://schemas.openxmlformats.org/officeDocument/2006/relationships/customXml" Target="../ink/ink1576.xml"/><Relationship Id="rId323" Type="http://schemas.openxmlformats.org/officeDocument/2006/relationships/image" Target="../media/image1020.png"/><Relationship Id="rId530" Type="http://schemas.openxmlformats.org/officeDocument/2006/relationships/customXml" Target="../ink/ink1762.xml"/><Relationship Id="rId20" Type="http://schemas.openxmlformats.org/officeDocument/2006/relationships/customXml" Target="../ink/ink1507.xml"/><Relationship Id="rId62" Type="http://schemas.openxmlformats.org/officeDocument/2006/relationships/customXml" Target="../ink/ink1528.xml"/><Relationship Id="rId365" Type="http://schemas.openxmlformats.org/officeDocument/2006/relationships/image" Target="../media/image1041.png"/><Relationship Id="rId572" Type="http://schemas.openxmlformats.org/officeDocument/2006/relationships/customXml" Target="../ink/ink1783.xml"/><Relationship Id="rId225" Type="http://schemas.openxmlformats.org/officeDocument/2006/relationships/image" Target="../media/image935.png"/><Relationship Id="rId267" Type="http://schemas.openxmlformats.org/officeDocument/2006/relationships/image" Target="../media/image992.png"/><Relationship Id="rId432" Type="http://schemas.openxmlformats.org/officeDocument/2006/relationships/customXml" Target="../ink/ink1713.xml"/><Relationship Id="rId474" Type="http://schemas.openxmlformats.org/officeDocument/2006/relationships/customXml" Target="../ink/ink1734.xml"/><Relationship Id="rId127" Type="http://schemas.openxmlformats.org/officeDocument/2006/relationships/image" Target="../media/image59.png"/><Relationship Id="rId31" Type="http://schemas.openxmlformats.org/officeDocument/2006/relationships/image" Target="../media/image1514.png"/><Relationship Id="rId73" Type="http://schemas.openxmlformats.org/officeDocument/2006/relationships/image" Target="../media/image1535.png"/><Relationship Id="rId169" Type="http://schemas.openxmlformats.org/officeDocument/2006/relationships/image" Target="../media/image1582.png"/><Relationship Id="rId334" Type="http://schemas.openxmlformats.org/officeDocument/2006/relationships/customXml" Target="../ink/ink1664.xml"/><Relationship Id="rId376" Type="http://schemas.openxmlformats.org/officeDocument/2006/relationships/customXml" Target="../ink/ink1685.xml"/><Relationship Id="rId541" Type="http://schemas.openxmlformats.org/officeDocument/2006/relationships/image" Target="../media/image946.png"/><Relationship Id="rId583" Type="http://schemas.openxmlformats.org/officeDocument/2006/relationships/image" Target="../media/image967.png"/><Relationship Id="rId4" Type="http://schemas.openxmlformats.org/officeDocument/2006/relationships/customXml" Target="../ink/ink1499.xml"/><Relationship Id="rId180" Type="http://schemas.openxmlformats.org/officeDocument/2006/relationships/customXml" Target="../ink/ink1587.xml"/><Relationship Id="rId236" Type="http://schemas.openxmlformats.org/officeDocument/2006/relationships/customXml" Target="../ink/ink1615.xml"/><Relationship Id="rId278" Type="http://schemas.openxmlformats.org/officeDocument/2006/relationships/customXml" Target="../ink/ink1636.xml"/><Relationship Id="rId401" Type="http://schemas.openxmlformats.org/officeDocument/2006/relationships/image" Target="../media/image1060.png"/><Relationship Id="rId443" Type="http://schemas.openxmlformats.org/officeDocument/2006/relationships/image" Target="../media/image1081.png"/><Relationship Id="rId303" Type="http://schemas.openxmlformats.org/officeDocument/2006/relationships/image" Target="../media/image1010.png"/><Relationship Id="rId485" Type="http://schemas.openxmlformats.org/officeDocument/2006/relationships/image" Target="../media/image1102.png"/><Relationship Id="rId42" Type="http://schemas.openxmlformats.org/officeDocument/2006/relationships/customXml" Target="../ink/ink1518.xml"/><Relationship Id="rId84" Type="http://schemas.openxmlformats.org/officeDocument/2006/relationships/customXml" Target="../ink/ink1539.xml"/><Relationship Id="rId138" Type="http://schemas.openxmlformats.org/officeDocument/2006/relationships/customXml" Target="../ink/ink1566.xml"/><Relationship Id="rId345" Type="http://schemas.openxmlformats.org/officeDocument/2006/relationships/image" Target="../media/image1031.png"/><Relationship Id="rId387" Type="http://schemas.openxmlformats.org/officeDocument/2006/relationships/image" Target="../media/image1052.png"/><Relationship Id="rId510" Type="http://schemas.openxmlformats.org/officeDocument/2006/relationships/customXml" Target="../ink/ink1752.xml"/><Relationship Id="rId552" Type="http://schemas.openxmlformats.org/officeDocument/2006/relationships/customXml" Target="../ink/ink1773.xml"/><Relationship Id="rId594" Type="http://schemas.openxmlformats.org/officeDocument/2006/relationships/customXml" Target="../ink/ink1794.xml"/><Relationship Id="rId608" Type="http://schemas.openxmlformats.org/officeDocument/2006/relationships/customXml" Target="../ink/ink1801.xml"/><Relationship Id="rId191" Type="http://schemas.openxmlformats.org/officeDocument/2006/relationships/image" Target="../media/image1593.png"/><Relationship Id="rId205" Type="http://schemas.openxmlformats.org/officeDocument/2006/relationships/image" Target="../media/image1600.png"/><Relationship Id="rId247" Type="http://schemas.openxmlformats.org/officeDocument/2006/relationships/image" Target="../media/image982.png"/><Relationship Id="rId412" Type="http://schemas.openxmlformats.org/officeDocument/2006/relationships/customXml" Target="../ink/ink1703.xml"/><Relationship Id="rId107" Type="http://schemas.openxmlformats.org/officeDocument/2006/relationships/image" Target="../media/image1552.png"/><Relationship Id="rId289" Type="http://schemas.openxmlformats.org/officeDocument/2006/relationships/image" Target="../media/image1003.png"/><Relationship Id="rId454" Type="http://schemas.openxmlformats.org/officeDocument/2006/relationships/customXml" Target="../ink/ink1724.xml"/><Relationship Id="rId496" Type="http://schemas.openxmlformats.org/officeDocument/2006/relationships/customXml" Target="../ink/ink1745.xml"/><Relationship Id="rId11" Type="http://schemas.openxmlformats.org/officeDocument/2006/relationships/image" Target="../media/image1504.png"/><Relationship Id="rId53" Type="http://schemas.openxmlformats.org/officeDocument/2006/relationships/image" Target="../media/image1525.png"/><Relationship Id="rId149" Type="http://schemas.openxmlformats.org/officeDocument/2006/relationships/image" Target="../media/image1572.png"/><Relationship Id="rId314" Type="http://schemas.openxmlformats.org/officeDocument/2006/relationships/customXml" Target="../ink/ink1654.xml"/><Relationship Id="rId356" Type="http://schemas.openxmlformats.org/officeDocument/2006/relationships/customXml" Target="../ink/ink1675.xml"/><Relationship Id="rId398" Type="http://schemas.openxmlformats.org/officeDocument/2006/relationships/customXml" Target="../ink/ink1696.xml"/><Relationship Id="rId521" Type="http://schemas.openxmlformats.org/officeDocument/2006/relationships/image" Target="../media/image1120.png"/><Relationship Id="rId563" Type="http://schemas.openxmlformats.org/officeDocument/2006/relationships/image" Target="../media/image957.png"/><Relationship Id="rId95" Type="http://schemas.openxmlformats.org/officeDocument/2006/relationships/image" Target="../media/image1546.png"/><Relationship Id="rId160" Type="http://schemas.openxmlformats.org/officeDocument/2006/relationships/customXml" Target="../ink/ink1577.xml"/><Relationship Id="rId216" Type="http://schemas.openxmlformats.org/officeDocument/2006/relationships/customXml" Target="../ink/ink1605.xml"/><Relationship Id="rId423" Type="http://schemas.openxmlformats.org/officeDocument/2006/relationships/image" Target="../media/image1071.png"/><Relationship Id="rId258" Type="http://schemas.openxmlformats.org/officeDocument/2006/relationships/customXml" Target="../ink/ink1626.xml"/><Relationship Id="rId465" Type="http://schemas.openxmlformats.org/officeDocument/2006/relationships/image" Target="../media/image1092.png"/><Relationship Id="rId22" Type="http://schemas.openxmlformats.org/officeDocument/2006/relationships/customXml" Target="../ink/ink1508.xml"/><Relationship Id="rId64" Type="http://schemas.openxmlformats.org/officeDocument/2006/relationships/customXml" Target="../ink/ink1529.xml"/><Relationship Id="rId118" Type="http://schemas.openxmlformats.org/officeDocument/2006/relationships/customXml" Target="../ink/ink1556.xml"/><Relationship Id="rId325" Type="http://schemas.openxmlformats.org/officeDocument/2006/relationships/image" Target="../media/image1021.png"/><Relationship Id="rId367" Type="http://schemas.openxmlformats.org/officeDocument/2006/relationships/image" Target="../media/image1042.png"/><Relationship Id="rId532" Type="http://schemas.openxmlformats.org/officeDocument/2006/relationships/customXml" Target="../ink/ink1763.xml"/><Relationship Id="rId574" Type="http://schemas.openxmlformats.org/officeDocument/2006/relationships/customXml" Target="../ink/ink1784.xml"/><Relationship Id="rId171" Type="http://schemas.openxmlformats.org/officeDocument/2006/relationships/image" Target="../media/image1583.png"/><Relationship Id="rId227" Type="http://schemas.openxmlformats.org/officeDocument/2006/relationships/image" Target="../media/image936.png"/><Relationship Id="rId269" Type="http://schemas.openxmlformats.org/officeDocument/2006/relationships/image" Target="../media/image993.png"/><Relationship Id="rId434" Type="http://schemas.openxmlformats.org/officeDocument/2006/relationships/customXml" Target="../ink/ink1714.xml"/><Relationship Id="rId476" Type="http://schemas.openxmlformats.org/officeDocument/2006/relationships/customXml" Target="../ink/ink1735.xml"/><Relationship Id="rId33" Type="http://schemas.openxmlformats.org/officeDocument/2006/relationships/image" Target="../media/image1515.png"/><Relationship Id="rId129" Type="http://schemas.openxmlformats.org/officeDocument/2006/relationships/image" Target="../media/image1562.png"/><Relationship Id="rId280" Type="http://schemas.openxmlformats.org/officeDocument/2006/relationships/customXml" Target="../ink/ink1637.xml"/><Relationship Id="rId336" Type="http://schemas.openxmlformats.org/officeDocument/2006/relationships/customXml" Target="../ink/ink1665.xml"/><Relationship Id="rId501" Type="http://schemas.openxmlformats.org/officeDocument/2006/relationships/image" Target="../media/image1110.png"/><Relationship Id="rId543" Type="http://schemas.openxmlformats.org/officeDocument/2006/relationships/image" Target="../media/image947.png"/><Relationship Id="rId75" Type="http://schemas.openxmlformats.org/officeDocument/2006/relationships/image" Target="../media/image1536.png"/><Relationship Id="rId140" Type="http://schemas.openxmlformats.org/officeDocument/2006/relationships/customXml" Target="../ink/ink1567.xml"/><Relationship Id="rId182" Type="http://schemas.openxmlformats.org/officeDocument/2006/relationships/customXml" Target="../ink/ink1588.xml"/><Relationship Id="rId378" Type="http://schemas.openxmlformats.org/officeDocument/2006/relationships/customXml" Target="../ink/ink1686.xml"/><Relationship Id="rId403" Type="http://schemas.openxmlformats.org/officeDocument/2006/relationships/image" Target="../media/image1061.png"/><Relationship Id="rId585" Type="http://schemas.openxmlformats.org/officeDocument/2006/relationships/image" Target="../media/image968.png"/><Relationship Id="rId6" Type="http://schemas.openxmlformats.org/officeDocument/2006/relationships/customXml" Target="../ink/ink1500.xml"/><Relationship Id="rId238" Type="http://schemas.openxmlformats.org/officeDocument/2006/relationships/customXml" Target="../ink/ink1616.xml"/><Relationship Id="rId445" Type="http://schemas.openxmlformats.org/officeDocument/2006/relationships/image" Target="../media/image1082.png"/><Relationship Id="rId487" Type="http://schemas.openxmlformats.org/officeDocument/2006/relationships/image" Target="../media/image1103.png"/><Relationship Id="rId291" Type="http://schemas.openxmlformats.org/officeDocument/2006/relationships/image" Target="../media/image1004.png"/><Relationship Id="rId305" Type="http://schemas.openxmlformats.org/officeDocument/2006/relationships/image" Target="../media/image1011.png"/><Relationship Id="rId347" Type="http://schemas.openxmlformats.org/officeDocument/2006/relationships/image" Target="../media/image1032.png"/><Relationship Id="rId512" Type="http://schemas.openxmlformats.org/officeDocument/2006/relationships/customXml" Target="../ink/ink1753.xml"/><Relationship Id="rId44" Type="http://schemas.openxmlformats.org/officeDocument/2006/relationships/customXml" Target="../ink/ink1519.xml"/><Relationship Id="rId86" Type="http://schemas.openxmlformats.org/officeDocument/2006/relationships/customXml" Target="../ink/ink1540.xml"/><Relationship Id="rId151" Type="http://schemas.openxmlformats.org/officeDocument/2006/relationships/image" Target="../media/image1573.png"/><Relationship Id="rId389" Type="http://schemas.openxmlformats.org/officeDocument/2006/relationships/image" Target="../media/image1053.png"/><Relationship Id="rId554" Type="http://schemas.openxmlformats.org/officeDocument/2006/relationships/customXml" Target="../ink/ink1774.xml"/><Relationship Id="rId596" Type="http://schemas.openxmlformats.org/officeDocument/2006/relationships/customXml" Target="../ink/ink1795.xml"/><Relationship Id="rId193" Type="http://schemas.openxmlformats.org/officeDocument/2006/relationships/image" Target="../media/image1594.png"/><Relationship Id="rId207" Type="http://schemas.openxmlformats.org/officeDocument/2006/relationships/image" Target="../media/image1601.png"/><Relationship Id="rId249" Type="http://schemas.openxmlformats.org/officeDocument/2006/relationships/image" Target="../media/image983.png"/><Relationship Id="rId414" Type="http://schemas.openxmlformats.org/officeDocument/2006/relationships/customXml" Target="../ink/ink1704.xml"/><Relationship Id="rId456" Type="http://schemas.openxmlformats.org/officeDocument/2006/relationships/customXml" Target="../ink/ink1725.xml"/><Relationship Id="rId498" Type="http://schemas.openxmlformats.org/officeDocument/2006/relationships/customXml" Target="../ink/ink1746.xml"/><Relationship Id="rId13" Type="http://schemas.openxmlformats.org/officeDocument/2006/relationships/image" Target="../media/image1505.png"/><Relationship Id="rId109" Type="http://schemas.openxmlformats.org/officeDocument/2006/relationships/image" Target="../media/image1553.png"/><Relationship Id="rId260" Type="http://schemas.openxmlformats.org/officeDocument/2006/relationships/customXml" Target="../ink/ink1627.xml"/><Relationship Id="rId316" Type="http://schemas.openxmlformats.org/officeDocument/2006/relationships/customXml" Target="../ink/ink1655.xml"/><Relationship Id="rId523" Type="http://schemas.openxmlformats.org/officeDocument/2006/relationships/image" Target="../media/image1121.png"/><Relationship Id="rId55" Type="http://schemas.openxmlformats.org/officeDocument/2006/relationships/image" Target="../media/image1526.png"/><Relationship Id="rId97" Type="http://schemas.openxmlformats.org/officeDocument/2006/relationships/image" Target="../media/image1547.png"/><Relationship Id="rId120" Type="http://schemas.openxmlformats.org/officeDocument/2006/relationships/customXml" Target="../ink/ink1557.xml"/><Relationship Id="rId358" Type="http://schemas.openxmlformats.org/officeDocument/2006/relationships/customXml" Target="../ink/ink1676.xml"/><Relationship Id="rId565" Type="http://schemas.openxmlformats.org/officeDocument/2006/relationships/image" Target="../media/image958.png"/><Relationship Id="rId162" Type="http://schemas.openxmlformats.org/officeDocument/2006/relationships/customXml" Target="../ink/ink1578.xml"/><Relationship Id="rId218" Type="http://schemas.openxmlformats.org/officeDocument/2006/relationships/customXml" Target="../ink/ink1606.xml"/><Relationship Id="rId425" Type="http://schemas.openxmlformats.org/officeDocument/2006/relationships/image" Target="../media/image1072.png"/><Relationship Id="rId467" Type="http://schemas.openxmlformats.org/officeDocument/2006/relationships/image" Target="../media/image1093.png"/><Relationship Id="rId271" Type="http://schemas.openxmlformats.org/officeDocument/2006/relationships/image" Target="../media/image994.png"/><Relationship Id="rId24" Type="http://schemas.openxmlformats.org/officeDocument/2006/relationships/customXml" Target="../ink/ink1509.xml"/><Relationship Id="rId66" Type="http://schemas.openxmlformats.org/officeDocument/2006/relationships/customXml" Target="../ink/ink1530.xml"/><Relationship Id="rId131" Type="http://schemas.openxmlformats.org/officeDocument/2006/relationships/image" Target="../media/image1563.png"/><Relationship Id="rId327" Type="http://schemas.openxmlformats.org/officeDocument/2006/relationships/image" Target="../media/image1022.png"/><Relationship Id="rId369" Type="http://schemas.openxmlformats.org/officeDocument/2006/relationships/image" Target="../media/image1043.png"/><Relationship Id="rId534" Type="http://schemas.openxmlformats.org/officeDocument/2006/relationships/customXml" Target="../ink/ink1764.xml"/><Relationship Id="rId576" Type="http://schemas.openxmlformats.org/officeDocument/2006/relationships/customXml" Target="../ink/ink1785.xml"/><Relationship Id="rId173" Type="http://schemas.openxmlformats.org/officeDocument/2006/relationships/image" Target="../media/image1584.png"/><Relationship Id="rId229" Type="http://schemas.openxmlformats.org/officeDocument/2006/relationships/image" Target="../media/image937.png"/><Relationship Id="rId380" Type="http://schemas.openxmlformats.org/officeDocument/2006/relationships/customXml" Target="../ink/ink1687.xml"/><Relationship Id="rId436" Type="http://schemas.openxmlformats.org/officeDocument/2006/relationships/customXml" Target="../ink/ink1715.xml"/><Relationship Id="rId601" Type="http://schemas.openxmlformats.org/officeDocument/2006/relationships/image" Target="../media/image976.png"/><Relationship Id="rId240" Type="http://schemas.openxmlformats.org/officeDocument/2006/relationships/customXml" Target="../ink/ink1617.xml"/><Relationship Id="rId478" Type="http://schemas.openxmlformats.org/officeDocument/2006/relationships/customXml" Target="../ink/ink1736.xml"/><Relationship Id="rId35" Type="http://schemas.openxmlformats.org/officeDocument/2006/relationships/image" Target="../media/image1516.png"/><Relationship Id="rId77" Type="http://schemas.openxmlformats.org/officeDocument/2006/relationships/image" Target="../media/image1537.png"/><Relationship Id="rId100" Type="http://schemas.openxmlformats.org/officeDocument/2006/relationships/customXml" Target="../ink/ink1547.xml"/><Relationship Id="rId282" Type="http://schemas.openxmlformats.org/officeDocument/2006/relationships/customXml" Target="../ink/ink1638.xml"/><Relationship Id="rId338" Type="http://schemas.openxmlformats.org/officeDocument/2006/relationships/customXml" Target="../ink/ink1666.xml"/><Relationship Id="rId503" Type="http://schemas.openxmlformats.org/officeDocument/2006/relationships/image" Target="../media/image1111.png"/><Relationship Id="rId545" Type="http://schemas.openxmlformats.org/officeDocument/2006/relationships/image" Target="../media/image948.png"/><Relationship Id="rId587" Type="http://schemas.openxmlformats.org/officeDocument/2006/relationships/image" Target="../media/image969.png"/><Relationship Id="rId8" Type="http://schemas.openxmlformats.org/officeDocument/2006/relationships/customXml" Target="../ink/ink1501.xml"/><Relationship Id="rId142" Type="http://schemas.openxmlformats.org/officeDocument/2006/relationships/customXml" Target="../ink/ink1568.xml"/><Relationship Id="rId184" Type="http://schemas.openxmlformats.org/officeDocument/2006/relationships/customXml" Target="../ink/ink1589.xml"/><Relationship Id="rId391" Type="http://schemas.openxmlformats.org/officeDocument/2006/relationships/image" Target="../media/image1054.png"/><Relationship Id="rId405" Type="http://schemas.openxmlformats.org/officeDocument/2006/relationships/image" Target="../media/image1062.png"/><Relationship Id="rId447" Type="http://schemas.openxmlformats.org/officeDocument/2006/relationships/image" Target="../media/image1083.png"/><Relationship Id="rId251" Type="http://schemas.openxmlformats.org/officeDocument/2006/relationships/image" Target="../media/image984.png"/><Relationship Id="rId489" Type="http://schemas.openxmlformats.org/officeDocument/2006/relationships/image" Target="../media/image1104.png"/><Relationship Id="rId46" Type="http://schemas.openxmlformats.org/officeDocument/2006/relationships/customXml" Target="../ink/ink1520.xml"/><Relationship Id="rId293" Type="http://schemas.openxmlformats.org/officeDocument/2006/relationships/image" Target="../media/image1005.png"/><Relationship Id="rId307" Type="http://schemas.openxmlformats.org/officeDocument/2006/relationships/image" Target="../media/image1012.png"/><Relationship Id="rId349" Type="http://schemas.openxmlformats.org/officeDocument/2006/relationships/image" Target="../media/image1033.png"/><Relationship Id="rId514" Type="http://schemas.openxmlformats.org/officeDocument/2006/relationships/customXml" Target="../ink/ink1754.xml"/><Relationship Id="rId556" Type="http://schemas.openxmlformats.org/officeDocument/2006/relationships/customXml" Target="../ink/ink1775.xml"/><Relationship Id="rId88" Type="http://schemas.openxmlformats.org/officeDocument/2006/relationships/customXml" Target="../ink/ink1541.xml"/><Relationship Id="rId111" Type="http://schemas.openxmlformats.org/officeDocument/2006/relationships/image" Target="../media/image1554.png"/><Relationship Id="rId153" Type="http://schemas.openxmlformats.org/officeDocument/2006/relationships/image" Target="../media/image1574.png"/><Relationship Id="rId195" Type="http://schemas.openxmlformats.org/officeDocument/2006/relationships/image" Target="../media/image1595.png"/><Relationship Id="rId209" Type="http://schemas.openxmlformats.org/officeDocument/2006/relationships/image" Target="../media/image1602.png"/><Relationship Id="rId360" Type="http://schemas.openxmlformats.org/officeDocument/2006/relationships/customXml" Target="../ink/ink1677.xml"/><Relationship Id="rId416" Type="http://schemas.openxmlformats.org/officeDocument/2006/relationships/customXml" Target="../ink/ink1705.xml"/><Relationship Id="rId598" Type="http://schemas.openxmlformats.org/officeDocument/2006/relationships/customXml" Target="../ink/ink1796.xml"/><Relationship Id="rId220" Type="http://schemas.openxmlformats.org/officeDocument/2006/relationships/customXml" Target="../ink/ink1607.xml"/><Relationship Id="rId458" Type="http://schemas.openxmlformats.org/officeDocument/2006/relationships/customXml" Target="../ink/ink1726.xml"/><Relationship Id="rId15" Type="http://schemas.openxmlformats.org/officeDocument/2006/relationships/image" Target="../media/image1506.png"/><Relationship Id="rId57" Type="http://schemas.openxmlformats.org/officeDocument/2006/relationships/image" Target="../media/image1527.png"/><Relationship Id="rId262" Type="http://schemas.openxmlformats.org/officeDocument/2006/relationships/customXml" Target="../ink/ink1628.xml"/><Relationship Id="rId318" Type="http://schemas.openxmlformats.org/officeDocument/2006/relationships/customXml" Target="../ink/ink1656.xml"/><Relationship Id="rId525" Type="http://schemas.openxmlformats.org/officeDocument/2006/relationships/image" Target="../media/image1122.png"/><Relationship Id="rId567" Type="http://schemas.openxmlformats.org/officeDocument/2006/relationships/image" Target="../media/image959.png"/><Relationship Id="rId99" Type="http://schemas.openxmlformats.org/officeDocument/2006/relationships/image" Target="../media/image1548.png"/><Relationship Id="rId122" Type="http://schemas.openxmlformats.org/officeDocument/2006/relationships/customXml" Target="../ink/ink1558.xml"/><Relationship Id="rId164" Type="http://schemas.openxmlformats.org/officeDocument/2006/relationships/customXml" Target="../ink/ink1579.xml"/><Relationship Id="rId371" Type="http://schemas.openxmlformats.org/officeDocument/2006/relationships/image" Target="../media/image1044.png"/><Relationship Id="rId427" Type="http://schemas.openxmlformats.org/officeDocument/2006/relationships/image" Target="../media/image1073.png"/><Relationship Id="rId469" Type="http://schemas.openxmlformats.org/officeDocument/2006/relationships/image" Target="../media/image1094.png"/><Relationship Id="rId26" Type="http://schemas.openxmlformats.org/officeDocument/2006/relationships/customXml" Target="../ink/ink1510.xml"/><Relationship Id="rId231" Type="http://schemas.openxmlformats.org/officeDocument/2006/relationships/image" Target="../media/image938.png"/><Relationship Id="rId273" Type="http://schemas.openxmlformats.org/officeDocument/2006/relationships/image" Target="../media/image995.png"/><Relationship Id="rId329" Type="http://schemas.openxmlformats.org/officeDocument/2006/relationships/image" Target="../media/image1023.png"/><Relationship Id="rId480" Type="http://schemas.openxmlformats.org/officeDocument/2006/relationships/customXml" Target="../ink/ink1737.xml"/><Relationship Id="rId536" Type="http://schemas.openxmlformats.org/officeDocument/2006/relationships/customXml" Target="../ink/ink1765.xml"/><Relationship Id="rId68" Type="http://schemas.openxmlformats.org/officeDocument/2006/relationships/customXml" Target="../ink/ink1531.xml"/><Relationship Id="rId133" Type="http://schemas.openxmlformats.org/officeDocument/2006/relationships/image" Target="../media/image1564.png"/><Relationship Id="rId175" Type="http://schemas.openxmlformats.org/officeDocument/2006/relationships/image" Target="../media/image1585.png"/><Relationship Id="rId340" Type="http://schemas.openxmlformats.org/officeDocument/2006/relationships/customXml" Target="../ink/ink1667.xml"/><Relationship Id="rId578" Type="http://schemas.openxmlformats.org/officeDocument/2006/relationships/customXml" Target="../ink/ink1786.xml"/><Relationship Id="rId200" Type="http://schemas.openxmlformats.org/officeDocument/2006/relationships/customXml" Target="../ink/ink1597.xml"/><Relationship Id="rId382" Type="http://schemas.openxmlformats.org/officeDocument/2006/relationships/customXml" Target="../ink/ink1688.xml"/><Relationship Id="rId438" Type="http://schemas.openxmlformats.org/officeDocument/2006/relationships/customXml" Target="../ink/ink1716.xml"/><Relationship Id="rId603" Type="http://schemas.openxmlformats.org/officeDocument/2006/relationships/image" Target="../media/image977.png"/><Relationship Id="rId242" Type="http://schemas.openxmlformats.org/officeDocument/2006/relationships/customXml" Target="../ink/ink1618.xml"/><Relationship Id="rId284" Type="http://schemas.openxmlformats.org/officeDocument/2006/relationships/customXml" Target="../ink/ink1639.xml"/><Relationship Id="rId491" Type="http://schemas.openxmlformats.org/officeDocument/2006/relationships/image" Target="../media/image1105.png"/><Relationship Id="rId505" Type="http://schemas.openxmlformats.org/officeDocument/2006/relationships/image" Target="../media/image1112.png"/><Relationship Id="rId37" Type="http://schemas.openxmlformats.org/officeDocument/2006/relationships/image" Target="../media/image1517.png"/><Relationship Id="rId79" Type="http://schemas.openxmlformats.org/officeDocument/2006/relationships/image" Target="../media/image1538.png"/><Relationship Id="rId102" Type="http://schemas.openxmlformats.org/officeDocument/2006/relationships/customXml" Target="../ink/ink1548.xml"/><Relationship Id="rId144" Type="http://schemas.openxmlformats.org/officeDocument/2006/relationships/customXml" Target="../ink/ink1569.xml"/><Relationship Id="rId547" Type="http://schemas.openxmlformats.org/officeDocument/2006/relationships/image" Target="../media/image949.png"/><Relationship Id="rId589" Type="http://schemas.openxmlformats.org/officeDocument/2006/relationships/image" Target="../media/image970.png"/><Relationship Id="rId90" Type="http://schemas.openxmlformats.org/officeDocument/2006/relationships/customXml" Target="../ink/ink1542.xml"/><Relationship Id="rId186" Type="http://schemas.openxmlformats.org/officeDocument/2006/relationships/customXml" Target="../ink/ink1590.xml"/><Relationship Id="rId351" Type="http://schemas.openxmlformats.org/officeDocument/2006/relationships/image" Target="../media/image1034.png"/><Relationship Id="rId393" Type="http://schemas.openxmlformats.org/officeDocument/2006/relationships/image" Target="../media/image1055.png"/><Relationship Id="rId407" Type="http://schemas.openxmlformats.org/officeDocument/2006/relationships/image" Target="../media/image1063.png"/><Relationship Id="rId449" Type="http://schemas.openxmlformats.org/officeDocument/2006/relationships/image" Target="../media/image1084.png"/><Relationship Id="rId211" Type="http://schemas.openxmlformats.org/officeDocument/2006/relationships/image" Target="../media/image928.png"/><Relationship Id="rId253" Type="http://schemas.openxmlformats.org/officeDocument/2006/relationships/image" Target="../media/image985.png"/><Relationship Id="rId295" Type="http://schemas.openxmlformats.org/officeDocument/2006/relationships/image" Target="../media/image1006.png"/><Relationship Id="rId309" Type="http://schemas.openxmlformats.org/officeDocument/2006/relationships/image" Target="../media/image1013.png"/><Relationship Id="rId460" Type="http://schemas.openxmlformats.org/officeDocument/2006/relationships/customXml" Target="../ink/ink1727.xml"/><Relationship Id="rId516" Type="http://schemas.openxmlformats.org/officeDocument/2006/relationships/customXml" Target="../ink/ink1755.xml"/><Relationship Id="rId48" Type="http://schemas.openxmlformats.org/officeDocument/2006/relationships/customXml" Target="../ink/ink1521.xml"/><Relationship Id="rId113" Type="http://schemas.openxmlformats.org/officeDocument/2006/relationships/image" Target="../media/image1555.png"/><Relationship Id="rId320" Type="http://schemas.openxmlformats.org/officeDocument/2006/relationships/customXml" Target="../ink/ink1657.xml"/><Relationship Id="rId558" Type="http://schemas.openxmlformats.org/officeDocument/2006/relationships/customXml" Target="../ink/ink1776.xml"/><Relationship Id="rId155" Type="http://schemas.openxmlformats.org/officeDocument/2006/relationships/image" Target="../media/image1575.png"/><Relationship Id="rId197" Type="http://schemas.openxmlformats.org/officeDocument/2006/relationships/image" Target="../media/image1596.png"/><Relationship Id="rId362" Type="http://schemas.openxmlformats.org/officeDocument/2006/relationships/customXml" Target="../ink/ink1678.xml"/><Relationship Id="rId418" Type="http://schemas.openxmlformats.org/officeDocument/2006/relationships/customXml" Target="../ink/ink1706.xml"/><Relationship Id="rId222" Type="http://schemas.openxmlformats.org/officeDocument/2006/relationships/customXml" Target="../ink/ink1608.xml"/><Relationship Id="rId264" Type="http://schemas.openxmlformats.org/officeDocument/2006/relationships/customXml" Target="../ink/ink1629.xml"/><Relationship Id="rId471" Type="http://schemas.openxmlformats.org/officeDocument/2006/relationships/image" Target="../media/image1095.png"/><Relationship Id="rId17" Type="http://schemas.openxmlformats.org/officeDocument/2006/relationships/image" Target="../media/image1507.png"/><Relationship Id="rId59" Type="http://schemas.openxmlformats.org/officeDocument/2006/relationships/image" Target="../media/image1528.png"/><Relationship Id="rId124" Type="http://schemas.openxmlformats.org/officeDocument/2006/relationships/customXml" Target="../ink/ink1559.xml"/><Relationship Id="rId527" Type="http://schemas.openxmlformats.org/officeDocument/2006/relationships/image" Target="../media/image1123.png"/><Relationship Id="rId569" Type="http://schemas.openxmlformats.org/officeDocument/2006/relationships/image" Target="../media/image960.png"/><Relationship Id="rId70" Type="http://schemas.openxmlformats.org/officeDocument/2006/relationships/customXml" Target="../ink/ink1532.xml"/><Relationship Id="rId166" Type="http://schemas.openxmlformats.org/officeDocument/2006/relationships/customXml" Target="../ink/ink1580.xml"/><Relationship Id="rId331" Type="http://schemas.openxmlformats.org/officeDocument/2006/relationships/image" Target="../media/image1024.png"/><Relationship Id="rId373" Type="http://schemas.openxmlformats.org/officeDocument/2006/relationships/image" Target="../media/image1045.png"/><Relationship Id="rId429" Type="http://schemas.openxmlformats.org/officeDocument/2006/relationships/image" Target="../media/image1074.png"/><Relationship Id="rId580" Type="http://schemas.openxmlformats.org/officeDocument/2006/relationships/customXml" Target="../ink/ink1787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939.png"/><Relationship Id="rId440" Type="http://schemas.openxmlformats.org/officeDocument/2006/relationships/customXml" Target="../ink/ink1717.xml"/><Relationship Id="rId28" Type="http://schemas.openxmlformats.org/officeDocument/2006/relationships/customXml" Target="../ink/ink1511.xml"/><Relationship Id="rId275" Type="http://schemas.openxmlformats.org/officeDocument/2006/relationships/image" Target="../media/image996.png"/><Relationship Id="rId300" Type="http://schemas.openxmlformats.org/officeDocument/2006/relationships/customXml" Target="../ink/ink1647.xml"/><Relationship Id="rId482" Type="http://schemas.openxmlformats.org/officeDocument/2006/relationships/customXml" Target="../ink/ink1738.xml"/><Relationship Id="rId538" Type="http://schemas.openxmlformats.org/officeDocument/2006/relationships/customXml" Target="../ink/ink1766.xml"/><Relationship Id="rId81" Type="http://schemas.openxmlformats.org/officeDocument/2006/relationships/image" Target="../media/image1539.png"/><Relationship Id="rId135" Type="http://schemas.openxmlformats.org/officeDocument/2006/relationships/image" Target="../media/image1565.png"/><Relationship Id="rId177" Type="http://schemas.openxmlformats.org/officeDocument/2006/relationships/image" Target="../media/image1586.png"/><Relationship Id="rId342" Type="http://schemas.openxmlformats.org/officeDocument/2006/relationships/customXml" Target="../ink/ink1668.xml"/><Relationship Id="rId384" Type="http://schemas.openxmlformats.org/officeDocument/2006/relationships/customXml" Target="../ink/ink1689.xml"/><Relationship Id="rId591" Type="http://schemas.openxmlformats.org/officeDocument/2006/relationships/image" Target="../media/image971.png"/><Relationship Id="rId605" Type="http://schemas.openxmlformats.org/officeDocument/2006/relationships/image" Target="../media/image978.png"/><Relationship Id="rId202" Type="http://schemas.openxmlformats.org/officeDocument/2006/relationships/customXml" Target="../ink/ink1598.xml"/><Relationship Id="rId244" Type="http://schemas.openxmlformats.org/officeDocument/2006/relationships/customXml" Target="../ink/ink1619.xml"/><Relationship Id="rId39" Type="http://schemas.openxmlformats.org/officeDocument/2006/relationships/image" Target="../media/image1518.png"/><Relationship Id="rId286" Type="http://schemas.openxmlformats.org/officeDocument/2006/relationships/customXml" Target="../ink/ink1640.xml"/><Relationship Id="rId451" Type="http://schemas.openxmlformats.org/officeDocument/2006/relationships/image" Target="../media/image1085.png"/><Relationship Id="rId493" Type="http://schemas.openxmlformats.org/officeDocument/2006/relationships/image" Target="../media/image1106.png"/><Relationship Id="rId507" Type="http://schemas.openxmlformats.org/officeDocument/2006/relationships/image" Target="../media/image1113.png"/><Relationship Id="rId549" Type="http://schemas.openxmlformats.org/officeDocument/2006/relationships/image" Target="../media/image950.png"/><Relationship Id="rId50" Type="http://schemas.openxmlformats.org/officeDocument/2006/relationships/customXml" Target="../ink/ink1522.xml"/><Relationship Id="rId104" Type="http://schemas.openxmlformats.org/officeDocument/2006/relationships/customXml" Target="../ink/ink1549.xml"/><Relationship Id="rId146" Type="http://schemas.openxmlformats.org/officeDocument/2006/relationships/customXml" Target="../ink/ink1570.xml"/><Relationship Id="rId188" Type="http://schemas.openxmlformats.org/officeDocument/2006/relationships/customXml" Target="../ink/ink1591.xml"/><Relationship Id="rId311" Type="http://schemas.openxmlformats.org/officeDocument/2006/relationships/image" Target="../media/image1014.png"/><Relationship Id="rId353" Type="http://schemas.openxmlformats.org/officeDocument/2006/relationships/image" Target="../media/image1035.png"/><Relationship Id="rId395" Type="http://schemas.openxmlformats.org/officeDocument/2006/relationships/image" Target="../media/image1057.png"/><Relationship Id="rId409" Type="http://schemas.openxmlformats.org/officeDocument/2006/relationships/image" Target="../media/image1064.png"/><Relationship Id="rId560" Type="http://schemas.openxmlformats.org/officeDocument/2006/relationships/customXml" Target="../ink/ink1777.xml"/><Relationship Id="rId92" Type="http://schemas.openxmlformats.org/officeDocument/2006/relationships/customXml" Target="../ink/ink1543.xml"/><Relationship Id="rId213" Type="http://schemas.openxmlformats.org/officeDocument/2006/relationships/image" Target="../media/image929.png"/><Relationship Id="rId420" Type="http://schemas.openxmlformats.org/officeDocument/2006/relationships/customXml" Target="../ink/ink1707.xml"/><Relationship Id="rId255" Type="http://schemas.openxmlformats.org/officeDocument/2006/relationships/image" Target="../media/image986.png"/><Relationship Id="rId297" Type="http://schemas.openxmlformats.org/officeDocument/2006/relationships/image" Target="../media/image1007.png"/><Relationship Id="rId462" Type="http://schemas.openxmlformats.org/officeDocument/2006/relationships/customXml" Target="../ink/ink1728.xml"/><Relationship Id="rId518" Type="http://schemas.openxmlformats.org/officeDocument/2006/relationships/customXml" Target="../ink/ink1756.xml"/><Relationship Id="rId115" Type="http://schemas.openxmlformats.org/officeDocument/2006/relationships/image" Target="../media/image1556.png"/><Relationship Id="rId157" Type="http://schemas.openxmlformats.org/officeDocument/2006/relationships/image" Target="../media/image1576.png"/><Relationship Id="rId322" Type="http://schemas.openxmlformats.org/officeDocument/2006/relationships/customXml" Target="../ink/ink1658.xml"/><Relationship Id="rId364" Type="http://schemas.openxmlformats.org/officeDocument/2006/relationships/customXml" Target="../ink/ink1679.xml"/><Relationship Id="rId61" Type="http://schemas.openxmlformats.org/officeDocument/2006/relationships/image" Target="../media/image1529.png"/><Relationship Id="rId199" Type="http://schemas.openxmlformats.org/officeDocument/2006/relationships/image" Target="../media/image1597.png"/><Relationship Id="rId571" Type="http://schemas.openxmlformats.org/officeDocument/2006/relationships/image" Target="../media/image961.png"/><Relationship Id="rId19" Type="http://schemas.openxmlformats.org/officeDocument/2006/relationships/image" Target="../media/image1508.png"/><Relationship Id="rId224" Type="http://schemas.openxmlformats.org/officeDocument/2006/relationships/customXml" Target="../ink/ink1609.xml"/><Relationship Id="rId266" Type="http://schemas.openxmlformats.org/officeDocument/2006/relationships/customXml" Target="../ink/ink1630.xml"/><Relationship Id="rId431" Type="http://schemas.openxmlformats.org/officeDocument/2006/relationships/image" Target="../media/image1075.png"/><Relationship Id="rId473" Type="http://schemas.openxmlformats.org/officeDocument/2006/relationships/image" Target="../media/image1096.png"/><Relationship Id="rId529" Type="http://schemas.openxmlformats.org/officeDocument/2006/relationships/image" Target="../media/image1124.png"/><Relationship Id="rId30" Type="http://schemas.openxmlformats.org/officeDocument/2006/relationships/customXml" Target="../ink/ink1512.xml"/><Relationship Id="rId126" Type="http://schemas.openxmlformats.org/officeDocument/2006/relationships/customXml" Target="../ink/ink1560.xml"/><Relationship Id="rId168" Type="http://schemas.openxmlformats.org/officeDocument/2006/relationships/customXml" Target="../ink/ink1581.xml"/><Relationship Id="rId333" Type="http://schemas.openxmlformats.org/officeDocument/2006/relationships/image" Target="../media/image1025.png"/><Relationship Id="rId540" Type="http://schemas.openxmlformats.org/officeDocument/2006/relationships/customXml" Target="../ink/ink1767.xml"/><Relationship Id="rId72" Type="http://schemas.openxmlformats.org/officeDocument/2006/relationships/customXml" Target="../ink/ink1533.xml"/><Relationship Id="rId375" Type="http://schemas.openxmlformats.org/officeDocument/2006/relationships/image" Target="../media/image1046.png"/><Relationship Id="rId582" Type="http://schemas.openxmlformats.org/officeDocument/2006/relationships/customXml" Target="../ink/ink1788.xml"/><Relationship Id="rId3" Type="http://schemas.openxmlformats.org/officeDocument/2006/relationships/image" Target="../media/image1500.png"/><Relationship Id="rId235" Type="http://schemas.openxmlformats.org/officeDocument/2006/relationships/image" Target="../media/image940.png"/><Relationship Id="rId277" Type="http://schemas.openxmlformats.org/officeDocument/2006/relationships/image" Target="../media/image997.png"/><Relationship Id="rId400" Type="http://schemas.openxmlformats.org/officeDocument/2006/relationships/customXml" Target="../ink/ink1697.xml"/><Relationship Id="rId442" Type="http://schemas.openxmlformats.org/officeDocument/2006/relationships/customXml" Target="../ink/ink1718.xml"/><Relationship Id="rId484" Type="http://schemas.openxmlformats.org/officeDocument/2006/relationships/customXml" Target="../ink/ink1739.xml"/><Relationship Id="rId137" Type="http://schemas.openxmlformats.org/officeDocument/2006/relationships/image" Target="../media/image1566.png"/><Relationship Id="rId302" Type="http://schemas.openxmlformats.org/officeDocument/2006/relationships/customXml" Target="../ink/ink1648.xml"/><Relationship Id="rId344" Type="http://schemas.openxmlformats.org/officeDocument/2006/relationships/customXml" Target="../ink/ink1669.xml"/><Relationship Id="rId41" Type="http://schemas.openxmlformats.org/officeDocument/2006/relationships/image" Target="../media/image1519.png"/><Relationship Id="rId83" Type="http://schemas.openxmlformats.org/officeDocument/2006/relationships/image" Target="../media/image1540.png"/><Relationship Id="rId179" Type="http://schemas.openxmlformats.org/officeDocument/2006/relationships/image" Target="../media/image1587.png"/><Relationship Id="rId386" Type="http://schemas.openxmlformats.org/officeDocument/2006/relationships/customXml" Target="../ink/ink1690.xml"/><Relationship Id="rId551" Type="http://schemas.openxmlformats.org/officeDocument/2006/relationships/image" Target="../media/image951.png"/><Relationship Id="rId593" Type="http://schemas.openxmlformats.org/officeDocument/2006/relationships/image" Target="../media/image972.png"/><Relationship Id="rId607" Type="http://schemas.openxmlformats.org/officeDocument/2006/relationships/image" Target="../media/image979.png"/><Relationship Id="rId190" Type="http://schemas.openxmlformats.org/officeDocument/2006/relationships/customXml" Target="../ink/ink1592.xml"/><Relationship Id="rId204" Type="http://schemas.openxmlformats.org/officeDocument/2006/relationships/customXml" Target="../ink/ink1599.xml"/><Relationship Id="rId246" Type="http://schemas.openxmlformats.org/officeDocument/2006/relationships/customXml" Target="../ink/ink1620.xml"/><Relationship Id="rId288" Type="http://schemas.openxmlformats.org/officeDocument/2006/relationships/customXml" Target="../ink/ink1641.xml"/><Relationship Id="rId411" Type="http://schemas.openxmlformats.org/officeDocument/2006/relationships/image" Target="../media/image1065.png"/><Relationship Id="rId453" Type="http://schemas.openxmlformats.org/officeDocument/2006/relationships/image" Target="../media/image1086.png"/><Relationship Id="rId509" Type="http://schemas.openxmlformats.org/officeDocument/2006/relationships/image" Target="../media/image1114.png"/><Relationship Id="rId106" Type="http://schemas.openxmlformats.org/officeDocument/2006/relationships/customXml" Target="../ink/ink1550.xml"/><Relationship Id="rId313" Type="http://schemas.openxmlformats.org/officeDocument/2006/relationships/image" Target="../media/image1015.png"/><Relationship Id="rId495" Type="http://schemas.openxmlformats.org/officeDocument/2006/relationships/image" Target="../media/image1107.png"/><Relationship Id="rId10" Type="http://schemas.openxmlformats.org/officeDocument/2006/relationships/customXml" Target="../ink/ink1502.xml"/><Relationship Id="rId52" Type="http://schemas.openxmlformats.org/officeDocument/2006/relationships/customXml" Target="../ink/ink1523.xml"/><Relationship Id="rId94" Type="http://schemas.openxmlformats.org/officeDocument/2006/relationships/customXml" Target="../ink/ink1544.xml"/><Relationship Id="rId148" Type="http://schemas.openxmlformats.org/officeDocument/2006/relationships/customXml" Target="../ink/ink1571.xml"/><Relationship Id="rId355" Type="http://schemas.openxmlformats.org/officeDocument/2006/relationships/image" Target="../media/image1036.png"/><Relationship Id="rId397" Type="http://schemas.openxmlformats.org/officeDocument/2006/relationships/image" Target="../media/image1058.png"/><Relationship Id="rId520" Type="http://schemas.openxmlformats.org/officeDocument/2006/relationships/customXml" Target="../ink/ink1757.xml"/><Relationship Id="rId562" Type="http://schemas.openxmlformats.org/officeDocument/2006/relationships/customXml" Target="../ink/ink1778.xml"/><Relationship Id="rId215" Type="http://schemas.openxmlformats.org/officeDocument/2006/relationships/image" Target="../media/image930.png"/><Relationship Id="rId257" Type="http://schemas.openxmlformats.org/officeDocument/2006/relationships/image" Target="../media/image987.png"/><Relationship Id="rId422" Type="http://schemas.openxmlformats.org/officeDocument/2006/relationships/customXml" Target="../ink/ink1708.xml"/><Relationship Id="rId464" Type="http://schemas.openxmlformats.org/officeDocument/2006/relationships/customXml" Target="../ink/ink1729.xml"/><Relationship Id="rId299" Type="http://schemas.openxmlformats.org/officeDocument/2006/relationships/image" Target="../media/image1008.png"/><Relationship Id="rId63" Type="http://schemas.openxmlformats.org/officeDocument/2006/relationships/image" Target="../media/image1530.png"/><Relationship Id="rId159" Type="http://schemas.openxmlformats.org/officeDocument/2006/relationships/image" Target="../media/image1577.png"/><Relationship Id="rId366" Type="http://schemas.openxmlformats.org/officeDocument/2006/relationships/customXml" Target="../ink/ink1680.xml"/><Relationship Id="rId573" Type="http://schemas.openxmlformats.org/officeDocument/2006/relationships/image" Target="../media/image962.png"/><Relationship Id="rId226" Type="http://schemas.openxmlformats.org/officeDocument/2006/relationships/customXml" Target="../ink/ink1610.xml"/><Relationship Id="rId433" Type="http://schemas.openxmlformats.org/officeDocument/2006/relationships/image" Target="../media/image1076.png"/><Relationship Id="rId74" Type="http://schemas.openxmlformats.org/officeDocument/2006/relationships/customXml" Target="../ink/ink1534.xml"/><Relationship Id="rId377" Type="http://schemas.openxmlformats.org/officeDocument/2006/relationships/image" Target="../media/image1047.png"/><Relationship Id="rId500" Type="http://schemas.openxmlformats.org/officeDocument/2006/relationships/customXml" Target="../ink/ink1747.xml"/><Relationship Id="rId584" Type="http://schemas.openxmlformats.org/officeDocument/2006/relationships/customXml" Target="../ink/ink1789.xml"/><Relationship Id="rId5" Type="http://schemas.openxmlformats.org/officeDocument/2006/relationships/image" Target="../media/image1501.png"/><Relationship Id="rId237" Type="http://schemas.openxmlformats.org/officeDocument/2006/relationships/image" Target="../media/image941.png"/><Relationship Id="rId444" Type="http://schemas.openxmlformats.org/officeDocument/2006/relationships/customXml" Target="../ink/ink1719.xml"/><Relationship Id="rId290" Type="http://schemas.openxmlformats.org/officeDocument/2006/relationships/customXml" Target="../ink/ink1642.xml"/><Relationship Id="rId304" Type="http://schemas.openxmlformats.org/officeDocument/2006/relationships/customXml" Target="../ink/ink1649.xml"/><Relationship Id="rId388" Type="http://schemas.openxmlformats.org/officeDocument/2006/relationships/customXml" Target="../ink/ink1691.xml"/><Relationship Id="rId511" Type="http://schemas.openxmlformats.org/officeDocument/2006/relationships/image" Target="../media/image1115.png"/><Relationship Id="rId609" Type="http://schemas.openxmlformats.org/officeDocument/2006/relationships/image" Target="../media/image980.png"/><Relationship Id="rId85" Type="http://schemas.openxmlformats.org/officeDocument/2006/relationships/image" Target="../media/image1541.png"/><Relationship Id="rId150" Type="http://schemas.openxmlformats.org/officeDocument/2006/relationships/customXml" Target="../ink/ink1572.xml"/><Relationship Id="rId595" Type="http://schemas.openxmlformats.org/officeDocument/2006/relationships/image" Target="../media/image973.png"/><Relationship Id="rId248" Type="http://schemas.openxmlformats.org/officeDocument/2006/relationships/customXml" Target="../ink/ink1621.xml"/><Relationship Id="rId455" Type="http://schemas.openxmlformats.org/officeDocument/2006/relationships/image" Target="../media/image1087.png"/><Relationship Id="rId12" Type="http://schemas.openxmlformats.org/officeDocument/2006/relationships/customXml" Target="../ink/ink1503.xml"/><Relationship Id="rId108" Type="http://schemas.openxmlformats.org/officeDocument/2006/relationships/customXml" Target="../ink/ink1551.xml"/><Relationship Id="rId315" Type="http://schemas.openxmlformats.org/officeDocument/2006/relationships/image" Target="../media/image1016.png"/><Relationship Id="rId522" Type="http://schemas.openxmlformats.org/officeDocument/2006/relationships/customXml" Target="../ink/ink1758.xml"/><Relationship Id="rId96" Type="http://schemas.openxmlformats.org/officeDocument/2006/relationships/customXml" Target="../ink/ink1545.xml"/><Relationship Id="rId161" Type="http://schemas.openxmlformats.org/officeDocument/2006/relationships/image" Target="../media/image1578.png"/><Relationship Id="rId399" Type="http://schemas.openxmlformats.org/officeDocument/2006/relationships/image" Target="../media/image1059.png"/><Relationship Id="rId259" Type="http://schemas.openxmlformats.org/officeDocument/2006/relationships/image" Target="../media/image988.png"/><Relationship Id="rId466" Type="http://schemas.openxmlformats.org/officeDocument/2006/relationships/customXml" Target="../ink/ink1730.xml"/><Relationship Id="rId23" Type="http://schemas.openxmlformats.org/officeDocument/2006/relationships/image" Target="../media/image1510.png"/><Relationship Id="rId119" Type="http://schemas.openxmlformats.org/officeDocument/2006/relationships/image" Target="../media/image1558.png"/><Relationship Id="rId326" Type="http://schemas.openxmlformats.org/officeDocument/2006/relationships/customXml" Target="../ink/ink1660.xml"/><Relationship Id="rId533" Type="http://schemas.openxmlformats.org/officeDocument/2006/relationships/image" Target="../media/image1126.png"/><Relationship Id="rId172" Type="http://schemas.openxmlformats.org/officeDocument/2006/relationships/customXml" Target="../ink/ink1583.xml"/><Relationship Id="rId477" Type="http://schemas.openxmlformats.org/officeDocument/2006/relationships/image" Target="../media/image1098.png"/><Relationship Id="rId600" Type="http://schemas.openxmlformats.org/officeDocument/2006/relationships/customXml" Target="../ink/ink1797.xml"/><Relationship Id="rId337" Type="http://schemas.openxmlformats.org/officeDocument/2006/relationships/image" Target="../media/image1027.png"/><Relationship Id="rId34" Type="http://schemas.openxmlformats.org/officeDocument/2006/relationships/customXml" Target="../ink/ink1514.xml"/><Relationship Id="rId544" Type="http://schemas.openxmlformats.org/officeDocument/2006/relationships/customXml" Target="../ink/ink1769.xml"/><Relationship Id="rId183" Type="http://schemas.openxmlformats.org/officeDocument/2006/relationships/image" Target="../media/image1589.png"/><Relationship Id="rId390" Type="http://schemas.openxmlformats.org/officeDocument/2006/relationships/customXml" Target="../ink/ink1692.xml"/><Relationship Id="rId404" Type="http://schemas.openxmlformats.org/officeDocument/2006/relationships/customXml" Target="../ink/ink1699.xml"/><Relationship Id="rId250" Type="http://schemas.openxmlformats.org/officeDocument/2006/relationships/customXml" Target="../ink/ink1622.xml"/><Relationship Id="rId488" Type="http://schemas.openxmlformats.org/officeDocument/2006/relationships/customXml" Target="../ink/ink1741.xml"/><Relationship Id="rId45" Type="http://schemas.openxmlformats.org/officeDocument/2006/relationships/image" Target="../media/image1521.png"/><Relationship Id="rId110" Type="http://schemas.openxmlformats.org/officeDocument/2006/relationships/customXml" Target="../ink/ink1552.xml"/><Relationship Id="rId348" Type="http://schemas.openxmlformats.org/officeDocument/2006/relationships/customXml" Target="../ink/ink1671.xml"/><Relationship Id="rId555" Type="http://schemas.openxmlformats.org/officeDocument/2006/relationships/image" Target="../media/image953.png"/><Relationship Id="rId194" Type="http://schemas.openxmlformats.org/officeDocument/2006/relationships/customXml" Target="../ink/ink1594.xml"/><Relationship Id="rId208" Type="http://schemas.openxmlformats.org/officeDocument/2006/relationships/customXml" Target="../ink/ink1601.xml"/><Relationship Id="rId415" Type="http://schemas.openxmlformats.org/officeDocument/2006/relationships/image" Target="../media/image1067.png"/><Relationship Id="rId261" Type="http://schemas.openxmlformats.org/officeDocument/2006/relationships/image" Target="../media/image989.png"/><Relationship Id="rId499" Type="http://schemas.openxmlformats.org/officeDocument/2006/relationships/image" Target="../media/image1109.png"/><Relationship Id="rId56" Type="http://schemas.openxmlformats.org/officeDocument/2006/relationships/customXml" Target="../ink/ink1525.xml"/><Relationship Id="rId359" Type="http://schemas.openxmlformats.org/officeDocument/2006/relationships/image" Target="../media/image1038.png"/><Relationship Id="rId566" Type="http://schemas.openxmlformats.org/officeDocument/2006/relationships/customXml" Target="../ink/ink1780.xml"/><Relationship Id="rId121" Type="http://schemas.openxmlformats.org/officeDocument/2006/relationships/image" Target="../media/image1559.png"/><Relationship Id="rId219" Type="http://schemas.openxmlformats.org/officeDocument/2006/relationships/image" Target="../media/image932.png"/><Relationship Id="rId426" Type="http://schemas.openxmlformats.org/officeDocument/2006/relationships/customXml" Target="../ink/ink1710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59.xml"/><Relationship Id="rId299" Type="http://schemas.openxmlformats.org/officeDocument/2006/relationships/customXml" Target="../ink/ink1950.xml"/><Relationship Id="rId21" Type="http://schemas.openxmlformats.org/officeDocument/2006/relationships/customXml" Target="../ink/ink1811.xml"/><Relationship Id="rId63" Type="http://schemas.openxmlformats.org/officeDocument/2006/relationships/customXml" Target="../ink/ink1832.xml"/><Relationship Id="rId159" Type="http://schemas.openxmlformats.org/officeDocument/2006/relationships/customXml" Target="../ink/ink1880.xml"/><Relationship Id="rId324" Type="http://schemas.openxmlformats.org/officeDocument/2006/relationships/image" Target="../media/image1698.png"/><Relationship Id="rId170" Type="http://schemas.openxmlformats.org/officeDocument/2006/relationships/image" Target="../media/image1621.png"/><Relationship Id="rId226" Type="http://schemas.openxmlformats.org/officeDocument/2006/relationships/image" Target="../media/image1649.png"/><Relationship Id="rId268" Type="http://schemas.openxmlformats.org/officeDocument/2006/relationships/image" Target="../media/image1670.png"/><Relationship Id="rId32" Type="http://schemas.openxmlformats.org/officeDocument/2006/relationships/image" Target="../media/image1076.png"/><Relationship Id="rId74" Type="http://schemas.openxmlformats.org/officeDocument/2006/relationships/image" Target="../media/image1103.png"/><Relationship Id="rId128" Type="http://schemas.openxmlformats.org/officeDocument/2006/relationships/image" Target="../media/image1058.png"/><Relationship Id="rId335" Type="http://schemas.openxmlformats.org/officeDocument/2006/relationships/customXml" Target="../ink/ink1968.xml"/><Relationship Id="rId5" Type="http://schemas.openxmlformats.org/officeDocument/2006/relationships/customXml" Target="../ink/ink1803.xml"/><Relationship Id="rId181" Type="http://schemas.openxmlformats.org/officeDocument/2006/relationships/customXml" Target="../ink/ink1891.xml"/><Relationship Id="rId237" Type="http://schemas.openxmlformats.org/officeDocument/2006/relationships/customXml" Target="../ink/ink1919.xml"/><Relationship Id="rId279" Type="http://schemas.openxmlformats.org/officeDocument/2006/relationships/customXml" Target="../ink/ink1940.xml"/><Relationship Id="rId43" Type="http://schemas.openxmlformats.org/officeDocument/2006/relationships/customXml" Target="../ink/ink1822.xml"/><Relationship Id="rId139" Type="http://schemas.openxmlformats.org/officeDocument/2006/relationships/customXml" Target="../ink/ink1870.xml"/><Relationship Id="rId290" Type="http://schemas.openxmlformats.org/officeDocument/2006/relationships/image" Target="../media/image1681.png"/><Relationship Id="rId304" Type="http://schemas.openxmlformats.org/officeDocument/2006/relationships/image" Target="../media/image1688.png"/><Relationship Id="rId346" Type="http://schemas.openxmlformats.org/officeDocument/2006/relationships/image" Target="../media/image1709.png"/><Relationship Id="rId85" Type="http://schemas.openxmlformats.org/officeDocument/2006/relationships/customXml" Target="../ink/ink1843.xml"/><Relationship Id="rId150" Type="http://schemas.openxmlformats.org/officeDocument/2006/relationships/image" Target="../media/image1611.png"/><Relationship Id="rId192" Type="http://schemas.openxmlformats.org/officeDocument/2006/relationships/image" Target="../media/image1632.png"/><Relationship Id="rId206" Type="http://schemas.openxmlformats.org/officeDocument/2006/relationships/image" Target="../media/image1639.png"/><Relationship Id="rId248" Type="http://schemas.openxmlformats.org/officeDocument/2006/relationships/image" Target="../media/image1660.png"/><Relationship Id="rId12" Type="http://schemas.openxmlformats.org/officeDocument/2006/relationships/image" Target="../media/image1066.png"/><Relationship Id="rId108" Type="http://schemas.openxmlformats.org/officeDocument/2006/relationships/image" Target="../media/image1120.png"/><Relationship Id="rId315" Type="http://schemas.openxmlformats.org/officeDocument/2006/relationships/customXml" Target="../ink/ink1958.xml"/><Relationship Id="rId357" Type="http://schemas.openxmlformats.org/officeDocument/2006/relationships/customXml" Target="../ink/ink1979.xml"/><Relationship Id="rId54" Type="http://schemas.openxmlformats.org/officeDocument/2006/relationships/image" Target="../media/image1093.png"/><Relationship Id="rId96" Type="http://schemas.openxmlformats.org/officeDocument/2006/relationships/image" Target="../media/image1114.png"/><Relationship Id="rId161" Type="http://schemas.openxmlformats.org/officeDocument/2006/relationships/customXml" Target="../ink/ink1881.xml"/><Relationship Id="rId217" Type="http://schemas.openxmlformats.org/officeDocument/2006/relationships/customXml" Target="../ink/ink1909.xml"/><Relationship Id="rId259" Type="http://schemas.openxmlformats.org/officeDocument/2006/relationships/customXml" Target="../ink/ink1930.xml"/><Relationship Id="rId23" Type="http://schemas.openxmlformats.org/officeDocument/2006/relationships/customXml" Target="../ink/ink1812.xml"/><Relationship Id="rId119" Type="http://schemas.openxmlformats.org/officeDocument/2006/relationships/customXml" Target="../ink/ink1860.xml"/><Relationship Id="rId270" Type="http://schemas.openxmlformats.org/officeDocument/2006/relationships/image" Target="../media/image1671.png"/><Relationship Id="rId326" Type="http://schemas.openxmlformats.org/officeDocument/2006/relationships/image" Target="../media/image1699.png"/><Relationship Id="rId65" Type="http://schemas.openxmlformats.org/officeDocument/2006/relationships/customXml" Target="../ink/ink1833.xml"/><Relationship Id="rId130" Type="http://schemas.openxmlformats.org/officeDocument/2006/relationships/image" Target="../media/image1059.png"/><Relationship Id="rId172" Type="http://schemas.openxmlformats.org/officeDocument/2006/relationships/image" Target="../media/image1622.png"/><Relationship Id="rId228" Type="http://schemas.openxmlformats.org/officeDocument/2006/relationships/image" Target="../media/image1650.png"/><Relationship Id="rId281" Type="http://schemas.openxmlformats.org/officeDocument/2006/relationships/customXml" Target="../ink/ink1941.xml"/><Relationship Id="rId337" Type="http://schemas.openxmlformats.org/officeDocument/2006/relationships/customXml" Target="../ink/ink1969.xml"/><Relationship Id="rId34" Type="http://schemas.openxmlformats.org/officeDocument/2006/relationships/image" Target="../media/image1083.png"/><Relationship Id="rId76" Type="http://schemas.openxmlformats.org/officeDocument/2006/relationships/image" Target="../media/image1104.png"/><Relationship Id="rId141" Type="http://schemas.openxmlformats.org/officeDocument/2006/relationships/customXml" Target="../ink/ink1871.xml"/><Relationship Id="rId7" Type="http://schemas.openxmlformats.org/officeDocument/2006/relationships/customXml" Target="../ink/ink1804.xml"/><Relationship Id="rId183" Type="http://schemas.openxmlformats.org/officeDocument/2006/relationships/customXml" Target="../ink/ink1892.xml"/><Relationship Id="rId239" Type="http://schemas.openxmlformats.org/officeDocument/2006/relationships/customXml" Target="../ink/ink1920.xml"/><Relationship Id="rId250" Type="http://schemas.openxmlformats.org/officeDocument/2006/relationships/image" Target="../media/image1661.png"/><Relationship Id="rId292" Type="http://schemas.openxmlformats.org/officeDocument/2006/relationships/image" Target="../media/image1682.png"/><Relationship Id="rId306" Type="http://schemas.openxmlformats.org/officeDocument/2006/relationships/image" Target="../media/image1689.png"/><Relationship Id="rId45" Type="http://schemas.openxmlformats.org/officeDocument/2006/relationships/customXml" Target="../ink/ink1823.xml"/><Relationship Id="rId87" Type="http://schemas.openxmlformats.org/officeDocument/2006/relationships/customXml" Target="../ink/ink1844.xml"/><Relationship Id="rId110" Type="http://schemas.openxmlformats.org/officeDocument/2006/relationships/image" Target="../media/image1121.png"/><Relationship Id="rId348" Type="http://schemas.openxmlformats.org/officeDocument/2006/relationships/image" Target="../media/image1710.png"/><Relationship Id="rId152" Type="http://schemas.openxmlformats.org/officeDocument/2006/relationships/image" Target="../media/image1612.png"/><Relationship Id="rId194" Type="http://schemas.openxmlformats.org/officeDocument/2006/relationships/image" Target="../media/image1633.png"/><Relationship Id="rId208" Type="http://schemas.openxmlformats.org/officeDocument/2006/relationships/image" Target="../media/image1640.png"/><Relationship Id="rId261" Type="http://schemas.openxmlformats.org/officeDocument/2006/relationships/customXml" Target="../ink/ink1931.xml"/><Relationship Id="rId14" Type="http://schemas.openxmlformats.org/officeDocument/2006/relationships/image" Target="../media/image1067.png"/><Relationship Id="rId56" Type="http://schemas.openxmlformats.org/officeDocument/2006/relationships/image" Target="../media/image1094.png"/><Relationship Id="rId317" Type="http://schemas.openxmlformats.org/officeDocument/2006/relationships/customXml" Target="../ink/ink1959.xml"/><Relationship Id="rId359" Type="http://schemas.openxmlformats.org/officeDocument/2006/relationships/customXml" Target="../ink/ink1980.xml"/><Relationship Id="rId98" Type="http://schemas.openxmlformats.org/officeDocument/2006/relationships/image" Target="../media/image1115.png"/><Relationship Id="rId121" Type="http://schemas.openxmlformats.org/officeDocument/2006/relationships/customXml" Target="../ink/ink1861.xml"/><Relationship Id="rId163" Type="http://schemas.openxmlformats.org/officeDocument/2006/relationships/customXml" Target="../ink/ink1882.xml"/><Relationship Id="rId219" Type="http://schemas.openxmlformats.org/officeDocument/2006/relationships/customXml" Target="../ink/ink1910.xml"/><Relationship Id="rId230" Type="http://schemas.openxmlformats.org/officeDocument/2006/relationships/image" Target="../media/image1651.png"/><Relationship Id="rId25" Type="http://schemas.openxmlformats.org/officeDocument/2006/relationships/customXml" Target="../ink/ink1813.xml"/><Relationship Id="rId67" Type="http://schemas.openxmlformats.org/officeDocument/2006/relationships/customXml" Target="../ink/ink1834.xml"/><Relationship Id="rId272" Type="http://schemas.openxmlformats.org/officeDocument/2006/relationships/image" Target="../media/image1672.png"/><Relationship Id="rId328" Type="http://schemas.openxmlformats.org/officeDocument/2006/relationships/image" Target="../media/image1700.png"/><Relationship Id="rId88" Type="http://schemas.openxmlformats.org/officeDocument/2006/relationships/image" Target="../media/image1110.png"/><Relationship Id="rId111" Type="http://schemas.openxmlformats.org/officeDocument/2006/relationships/customXml" Target="../ink/ink1856.xml"/><Relationship Id="rId132" Type="http://schemas.openxmlformats.org/officeDocument/2006/relationships/image" Target="../media/image1060.png"/><Relationship Id="rId153" Type="http://schemas.openxmlformats.org/officeDocument/2006/relationships/customXml" Target="../ink/ink1877.xml"/><Relationship Id="rId174" Type="http://schemas.openxmlformats.org/officeDocument/2006/relationships/image" Target="../media/image1623.png"/><Relationship Id="rId195" Type="http://schemas.openxmlformats.org/officeDocument/2006/relationships/customXml" Target="../ink/ink1898.xml"/><Relationship Id="rId209" Type="http://schemas.openxmlformats.org/officeDocument/2006/relationships/customXml" Target="../ink/ink1905.xml"/><Relationship Id="rId360" Type="http://schemas.openxmlformats.org/officeDocument/2006/relationships/image" Target="../media/image1716.png"/><Relationship Id="rId220" Type="http://schemas.openxmlformats.org/officeDocument/2006/relationships/image" Target="../media/image1646.png"/><Relationship Id="rId241" Type="http://schemas.openxmlformats.org/officeDocument/2006/relationships/customXml" Target="../ink/ink1921.xml"/><Relationship Id="rId15" Type="http://schemas.openxmlformats.org/officeDocument/2006/relationships/customXml" Target="../ink/ink1808.xml"/><Relationship Id="rId36" Type="http://schemas.openxmlformats.org/officeDocument/2006/relationships/image" Target="../media/image1084.png"/><Relationship Id="rId57" Type="http://schemas.openxmlformats.org/officeDocument/2006/relationships/customXml" Target="../ink/ink1829.xml"/><Relationship Id="rId262" Type="http://schemas.openxmlformats.org/officeDocument/2006/relationships/image" Target="../media/image1667.png"/><Relationship Id="rId283" Type="http://schemas.openxmlformats.org/officeDocument/2006/relationships/customXml" Target="../ink/ink1942.xml"/><Relationship Id="rId318" Type="http://schemas.openxmlformats.org/officeDocument/2006/relationships/image" Target="../media/image1695.png"/><Relationship Id="rId339" Type="http://schemas.openxmlformats.org/officeDocument/2006/relationships/customXml" Target="../ink/ink1970.xml"/><Relationship Id="rId78" Type="http://schemas.openxmlformats.org/officeDocument/2006/relationships/image" Target="../media/image1105.png"/><Relationship Id="rId99" Type="http://schemas.openxmlformats.org/officeDocument/2006/relationships/customXml" Target="../ink/ink1850.xml"/><Relationship Id="rId101" Type="http://schemas.openxmlformats.org/officeDocument/2006/relationships/customXml" Target="../ink/ink1851.xml"/><Relationship Id="rId122" Type="http://schemas.openxmlformats.org/officeDocument/2006/relationships/image" Target="../media/image1127.png"/><Relationship Id="rId143" Type="http://schemas.openxmlformats.org/officeDocument/2006/relationships/customXml" Target="../ink/ink1872.xml"/><Relationship Id="rId164" Type="http://schemas.openxmlformats.org/officeDocument/2006/relationships/image" Target="../media/image1618.png"/><Relationship Id="rId185" Type="http://schemas.openxmlformats.org/officeDocument/2006/relationships/customXml" Target="../ink/ink1893.xml"/><Relationship Id="rId350" Type="http://schemas.openxmlformats.org/officeDocument/2006/relationships/image" Target="../media/image1711.png"/><Relationship Id="rId9" Type="http://schemas.openxmlformats.org/officeDocument/2006/relationships/customXml" Target="../ink/ink1805.xml"/><Relationship Id="rId210" Type="http://schemas.openxmlformats.org/officeDocument/2006/relationships/image" Target="../media/image1641.png"/><Relationship Id="rId26" Type="http://schemas.openxmlformats.org/officeDocument/2006/relationships/image" Target="../media/image1073.png"/><Relationship Id="rId231" Type="http://schemas.openxmlformats.org/officeDocument/2006/relationships/customXml" Target="../ink/ink1916.xml"/><Relationship Id="rId252" Type="http://schemas.openxmlformats.org/officeDocument/2006/relationships/image" Target="../media/image1662.png"/><Relationship Id="rId273" Type="http://schemas.openxmlformats.org/officeDocument/2006/relationships/customXml" Target="../ink/ink1937.xml"/><Relationship Id="rId294" Type="http://schemas.openxmlformats.org/officeDocument/2006/relationships/image" Target="../media/image1683.png"/><Relationship Id="rId308" Type="http://schemas.openxmlformats.org/officeDocument/2006/relationships/image" Target="../media/image1690.png"/><Relationship Id="rId329" Type="http://schemas.openxmlformats.org/officeDocument/2006/relationships/customXml" Target="../ink/ink1965.xml"/><Relationship Id="rId47" Type="http://schemas.openxmlformats.org/officeDocument/2006/relationships/customXml" Target="../ink/ink1824.xml"/><Relationship Id="rId68" Type="http://schemas.openxmlformats.org/officeDocument/2006/relationships/image" Target="../media/image1100.png"/><Relationship Id="rId89" Type="http://schemas.openxmlformats.org/officeDocument/2006/relationships/customXml" Target="../ink/ink1845.xml"/><Relationship Id="rId112" Type="http://schemas.openxmlformats.org/officeDocument/2006/relationships/image" Target="../media/image1122.png"/><Relationship Id="rId133" Type="http://schemas.openxmlformats.org/officeDocument/2006/relationships/customXml" Target="../ink/ink1867.xml"/><Relationship Id="rId154" Type="http://schemas.openxmlformats.org/officeDocument/2006/relationships/image" Target="../media/image1613.png"/><Relationship Id="rId175" Type="http://schemas.openxmlformats.org/officeDocument/2006/relationships/customXml" Target="../ink/ink1888.xml"/><Relationship Id="rId340" Type="http://schemas.openxmlformats.org/officeDocument/2006/relationships/image" Target="../media/image1706.png"/><Relationship Id="rId361" Type="http://schemas.openxmlformats.org/officeDocument/2006/relationships/customXml" Target="../ink/ink1981.xml"/><Relationship Id="rId196" Type="http://schemas.openxmlformats.org/officeDocument/2006/relationships/image" Target="../media/image1634.png"/><Relationship Id="rId200" Type="http://schemas.openxmlformats.org/officeDocument/2006/relationships/image" Target="../media/image1636.png"/><Relationship Id="rId16" Type="http://schemas.openxmlformats.org/officeDocument/2006/relationships/image" Target="../media/image1068.png"/><Relationship Id="rId221" Type="http://schemas.openxmlformats.org/officeDocument/2006/relationships/customXml" Target="../ink/ink1911.xml"/><Relationship Id="rId242" Type="http://schemas.openxmlformats.org/officeDocument/2006/relationships/image" Target="../media/image1657.png"/><Relationship Id="rId263" Type="http://schemas.openxmlformats.org/officeDocument/2006/relationships/customXml" Target="../ink/ink1932.xml"/><Relationship Id="rId284" Type="http://schemas.openxmlformats.org/officeDocument/2006/relationships/image" Target="../media/image1678.png"/><Relationship Id="rId319" Type="http://schemas.openxmlformats.org/officeDocument/2006/relationships/customXml" Target="../ink/ink1960.xml"/><Relationship Id="rId37" Type="http://schemas.openxmlformats.org/officeDocument/2006/relationships/customXml" Target="../ink/ink1819.xml"/><Relationship Id="rId58" Type="http://schemas.openxmlformats.org/officeDocument/2006/relationships/image" Target="../media/image1095.png"/><Relationship Id="rId79" Type="http://schemas.openxmlformats.org/officeDocument/2006/relationships/customXml" Target="../ink/ink1840.xml"/><Relationship Id="rId102" Type="http://schemas.openxmlformats.org/officeDocument/2006/relationships/image" Target="../media/image1117.png"/><Relationship Id="rId123" Type="http://schemas.openxmlformats.org/officeDocument/2006/relationships/customXml" Target="../ink/ink1862.xml"/><Relationship Id="rId144" Type="http://schemas.openxmlformats.org/officeDocument/2006/relationships/image" Target="../media/image1608.png"/><Relationship Id="rId330" Type="http://schemas.openxmlformats.org/officeDocument/2006/relationships/image" Target="../media/image1701.png"/><Relationship Id="rId90" Type="http://schemas.openxmlformats.org/officeDocument/2006/relationships/image" Target="../media/image1111.png"/><Relationship Id="rId165" Type="http://schemas.openxmlformats.org/officeDocument/2006/relationships/customXml" Target="../ink/ink1883.xml"/><Relationship Id="rId186" Type="http://schemas.openxmlformats.org/officeDocument/2006/relationships/image" Target="../media/image1629.png"/><Relationship Id="rId351" Type="http://schemas.openxmlformats.org/officeDocument/2006/relationships/customXml" Target="../ink/ink1976.xml"/><Relationship Id="rId211" Type="http://schemas.openxmlformats.org/officeDocument/2006/relationships/customXml" Target="../ink/ink1906.xml"/><Relationship Id="rId232" Type="http://schemas.openxmlformats.org/officeDocument/2006/relationships/image" Target="../media/image1652.png"/><Relationship Id="rId253" Type="http://schemas.openxmlformats.org/officeDocument/2006/relationships/customXml" Target="../ink/ink1927.xml"/><Relationship Id="rId274" Type="http://schemas.openxmlformats.org/officeDocument/2006/relationships/image" Target="../media/image1673.png"/><Relationship Id="rId295" Type="http://schemas.openxmlformats.org/officeDocument/2006/relationships/customXml" Target="../ink/ink1948.xml"/><Relationship Id="rId309" Type="http://schemas.openxmlformats.org/officeDocument/2006/relationships/customXml" Target="../ink/ink1955.xml"/><Relationship Id="rId27" Type="http://schemas.openxmlformats.org/officeDocument/2006/relationships/customXml" Target="../ink/ink1814.xml"/><Relationship Id="rId48" Type="http://schemas.openxmlformats.org/officeDocument/2006/relationships/image" Target="../media/image1090.png"/><Relationship Id="rId69" Type="http://schemas.openxmlformats.org/officeDocument/2006/relationships/customXml" Target="../ink/ink1835.xml"/><Relationship Id="rId113" Type="http://schemas.openxmlformats.org/officeDocument/2006/relationships/customXml" Target="../ink/ink1857.xml"/><Relationship Id="rId134" Type="http://schemas.openxmlformats.org/officeDocument/2006/relationships/image" Target="../media/image1061.png"/><Relationship Id="rId320" Type="http://schemas.openxmlformats.org/officeDocument/2006/relationships/image" Target="../media/image1696.png"/><Relationship Id="rId80" Type="http://schemas.openxmlformats.org/officeDocument/2006/relationships/image" Target="../media/image1106.png"/><Relationship Id="rId155" Type="http://schemas.openxmlformats.org/officeDocument/2006/relationships/customXml" Target="../ink/ink1878.xml"/><Relationship Id="rId176" Type="http://schemas.openxmlformats.org/officeDocument/2006/relationships/image" Target="../media/image1624.png"/><Relationship Id="rId197" Type="http://schemas.openxmlformats.org/officeDocument/2006/relationships/customXml" Target="../ink/ink1899.xml"/><Relationship Id="rId341" Type="http://schemas.openxmlformats.org/officeDocument/2006/relationships/customXml" Target="../ink/ink1971.xml"/><Relationship Id="rId362" Type="http://schemas.openxmlformats.org/officeDocument/2006/relationships/image" Target="../media/image1717.png"/><Relationship Id="rId201" Type="http://schemas.openxmlformats.org/officeDocument/2006/relationships/customXml" Target="../ink/ink1901.xml"/><Relationship Id="rId222" Type="http://schemas.openxmlformats.org/officeDocument/2006/relationships/image" Target="../media/image1647.png"/><Relationship Id="rId243" Type="http://schemas.openxmlformats.org/officeDocument/2006/relationships/customXml" Target="../ink/ink1922.xml"/><Relationship Id="rId264" Type="http://schemas.openxmlformats.org/officeDocument/2006/relationships/image" Target="../media/image1668.png"/><Relationship Id="rId285" Type="http://schemas.openxmlformats.org/officeDocument/2006/relationships/customXml" Target="../ink/ink1943.xml"/><Relationship Id="rId17" Type="http://schemas.openxmlformats.org/officeDocument/2006/relationships/customXml" Target="../ink/ink1809.xml"/><Relationship Id="rId38" Type="http://schemas.openxmlformats.org/officeDocument/2006/relationships/image" Target="../media/image1085.png"/><Relationship Id="rId59" Type="http://schemas.openxmlformats.org/officeDocument/2006/relationships/customXml" Target="../ink/ink1830.xml"/><Relationship Id="rId103" Type="http://schemas.openxmlformats.org/officeDocument/2006/relationships/customXml" Target="../ink/ink1852.xml"/><Relationship Id="rId124" Type="http://schemas.openxmlformats.org/officeDocument/2006/relationships/image" Target="../media/image1128.png"/><Relationship Id="rId310" Type="http://schemas.openxmlformats.org/officeDocument/2006/relationships/image" Target="../media/image1691.png"/><Relationship Id="rId70" Type="http://schemas.openxmlformats.org/officeDocument/2006/relationships/image" Target="../media/image1101.png"/><Relationship Id="rId91" Type="http://schemas.openxmlformats.org/officeDocument/2006/relationships/customXml" Target="../ink/ink1846.xml"/><Relationship Id="rId145" Type="http://schemas.openxmlformats.org/officeDocument/2006/relationships/customXml" Target="../ink/ink1873.xml"/><Relationship Id="rId166" Type="http://schemas.openxmlformats.org/officeDocument/2006/relationships/image" Target="../media/image1619.png"/><Relationship Id="rId187" Type="http://schemas.openxmlformats.org/officeDocument/2006/relationships/customXml" Target="../ink/ink1894.xml"/><Relationship Id="rId331" Type="http://schemas.openxmlformats.org/officeDocument/2006/relationships/customXml" Target="../ink/ink1966.xml"/><Relationship Id="rId352" Type="http://schemas.openxmlformats.org/officeDocument/2006/relationships/image" Target="../media/image1712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642.png"/><Relationship Id="rId233" Type="http://schemas.openxmlformats.org/officeDocument/2006/relationships/customXml" Target="../ink/ink1917.xml"/><Relationship Id="rId254" Type="http://schemas.openxmlformats.org/officeDocument/2006/relationships/image" Target="../media/image1663.png"/><Relationship Id="rId28" Type="http://schemas.openxmlformats.org/officeDocument/2006/relationships/image" Target="../media/image1074.png"/><Relationship Id="rId49" Type="http://schemas.openxmlformats.org/officeDocument/2006/relationships/customXml" Target="../ink/ink1825.xml"/><Relationship Id="rId114" Type="http://schemas.openxmlformats.org/officeDocument/2006/relationships/image" Target="../media/image1123.png"/><Relationship Id="rId275" Type="http://schemas.openxmlformats.org/officeDocument/2006/relationships/customXml" Target="../ink/ink1938.xml"/><Relationship Id="rId296" Type="http://schemas.openxmlformats.org/officeDocument/2006/relationships/image" Target="../media/image1684.png"/><Relationship Id="rId300" Type="http://schemas.openxmlformats.org/officeDocument/2006/relationships/image" Target="../media/image1686.png"/><Relationship Id="rId60" Type="http://schemas.openxmlformats.org/officeDocument/2006/relationships/image" Target="../media/image1096.png"/><Relationship Id="rId81" Type="http://schemas.openxmlformats.org/officeDocument/2006/relationships/customXml" Target="../ink/ink1841.xml"/><Relationship Id="rId135" Type="http://schemas.openxmlformats.org/officeDocument/2006/relationships/customXml" Target="../ink/ink1868.xml"/><Relationship Id="rId156" Type="http://schemas.openxmlformats.org/officeDocument/2006/relationships/image" Target="../media/image1614.png"/><Relationship Id="rId177" Type="http://schemas.openxmlformats.org/officeDocument/2006/relationships/customXml" Target="../ink/ink1889.xml"/><Relationship Id="rId198" Type="http://schemas.openxmlformats.org/officeDocument/2006/relationships/image" Target="../media/image1635.png"/><Relationship Id="rId321" Type="http://schemas.openxmlformats.org/officeDocument/2006/relationships/customXml" Target="../ink/ink1961.xml"/><Relationship Id="rId342" Type="http://schemas.openxmlformats.org/officeDocument/2006/relationships/image" Target="../media/image1707.png"/><Relationship Id="rId202" Type="http://schemas.openxmlformats.org/officeDocument/2006/relationships/image" Target="../media/image1637.png"/><Relationship Id="rId223" Type="http://schemas.openxmlformats.org/officeDocument/2006/relationships/customXml" Target="../ink/ink1912.xml"/><Relationship Id="rId244" Type="http://schemas.openxmlformats.org/officeDocument/2006/relationships/image" Target="../media/image1658.png"/><Relationship Id="rId18" Type="http://schemas.openxmlformats.org/officeDocument/2006/relationships/image" Target="../media/image1069.png"/><Relationship Id="rId39" Type="http://schemas.openxmlformats.org/officeDocument/2006/relationships/customXml" Target="../ink/ink1820.xml"/><Relationship Id="rId265" Type="http://schemas.openxmlformats.org/officeDocument/2006/relationships/customXml" Target="../ink/ink1933.xml"/><Relationship Id="rId286" Type="http://schemas.openxmlformats.org/officeDocument/2006/relationships/image" Target="../media/image1679.png"/><Relationship Id="rId50" Type="http://schemas.openxmlformats.org/officeDocument/2006/relationships/image" Target="../media/image1091.png"/><Relationship Id="rId104" Type="http://schemas.openxmlformats.org/officeDocument/2006/relationships/image" Target="../media/image1118.png"/><Relationship Id="rId125" Type="http://schemas.openxmlformats.org/officeDocument/2006/relationships/customXml" Target="../ink/ink1863.xml"/><Relationship Id="rId146" Type="http://schemas.openxmlformats.org/officeDocument/2006/relationships/image" Target="../media/image1609.png"/><Relationship Id="rId167" Type="http://schemas.openxmlformats.org/officeDocument/2006/relationships/customXml" Target="../ink/ink1884.xml"/><Relationship Id="rId188" Type="http://schemas.openxmlformats.org/officeDocument/2006/relationships/image" Target="../media/image1630.png"/><Relationship Id="rId311" Type="http://schemas.openxmlformats.org/officeDocument/2006/relationships/customXml" Target="../ink/ink1956.xml"/><Relationship Id="rId332" Type="http://schemas.openxmlformats.org/officeDocument/2006/relationships/image" Target="../media/image1702.png"/><Relationship Id="rId353" Type="http://schemas.openxmlformats.org/officeDocument/2006/relationships/customXml" Target="../ink/ink1977.xml"/><Relationship Id="rId71" Type="http://schemas.openxmlformats.org/officeDocument/2006/relationships/customXml" Target="../ink/ink1836.xml"/><Relationship Id="rId92" Type="http://schemas.openxmlformats.org/officeDocument/2006/relationships/image" Target="../media/image1112.png"/><Relationship Id="rId213" Type="http://schemas.openxmlformats.org/officeDocument/2006/relationships/customXml" Target="../ink/ink1907.xml"/><Relationship Id="rId234" Type="http://schemas.openxmlformats.org/officeDocument/2006/relationships/image" Target="../media/image1653.png"/><Relationship Id="rId2" Type="http://schemas.openxmlformats.org/officeDocument/2006/relationships/image" Target="../media/image1322.png"/><Relationship Id="rId29" Type="http://schemas.openxmlformats.org/officeDocument/2006/relationships/customXml" Target="../ink/ink1815.xml"/><Relationship Id="rId255" Type="http://schemas.openxmlformats.org/officeDocument/2006/relationships/customXml" Target="../ink/ink1928.xml"/><Relationship Id="rId276" Type="http://schemas.openxmlformats.org/officeDocument/2006/relationships/image" Target="../media/image1674.png"/><Relationship Id="rId297" Type="http://schemas.openxmlformats.org/officeDocument/2006/relationships/customXml" Target="../ink/ink1949.xml"/><Relationship Id="rId40" Type="http://schemas.openxmlformats.org/officeDocument/2006/relationships/image" Target="../media/image1086.png"/><Relationship Id="rId115" Type="http://schemas.openxmlformats.org/officeDocument/2006/relationships/customXml" Target="../ink/ink1858.xml"/><Relationship Id="rId136" Type="http://schemas.openxmlformats.org/officeDocument/2006/relationships/image" Target="../media/image1604.png"/><Relationship Id="rId157" Type="http://schemas.openxmlformats.org/officeDocument/2006/relationships/customXml" Target="../ink/ink1879.xml"/><Relationship Id="rId178" Type="http://schemas.openxmlformats.org/officeDocument/2006/relationships/image" Target="../media/image1625.png"/><Relationship Id="rId301" Type="http://schemas.openxmlformats.org/officeDocument/2006/relationships/customXml" Target="../ink/ink1951.xml"/><Relationship Id="rId322" Type="http://schemas.openxmlformats.org/officeDocument/2006/relationships/image" Target="../media/image1697.png"/><Relationship Id="rId343" Type="http://schemas.openxmlformats.org/officeDocument/2006/relationships/customXml" Target="../ink/ink1972.xml"/><Relationship Id="rId61" Type="http://schemas.openxmlformats.org/officeDocument/2006/relationships/customXml" Target="../ink/ink1831.xml"/><Relationship Id="rId82" Type="http://schemas.openxmlformats.org/officeDocument/2006/relationships/image" Target="../media/image1107.png"/><Relationship Id="rId199" Type="http://schemas.openxmlformats.org/officeDocument/2006/relationships/customXml" Target="../ink/ink1900.xml"/><Relationship Id="rId203" Type="http://schemas.openxmlformats.org/officeDocument/2006/relationships/customXml" Target="../ink/ink1902.xml"/><Relationship Id="rId19" Type="http://schemas.openxmlformats.org/officeDocument/2006/relationships/customXml" Target="../ink/ink1810.xml"/><Relationship Id="rId224" Type="http://schemas.openxmlformats.org/officeDocument/2006/relationships/image" Target="../media/image1648.png"/><Relationship Id="rId245" Type="http://schemas.openxmlformats.org/officeDocument/2006/relationships/customXml" Target="../ink/ink1923.xml"/><Relationship Id="rId266" Type="http://schemas.openxmlformats.org/officeDocument/2006/relationships/image" Target="../media/image1669.png"/><Relationship Id="rId287" Type="http://schemas.openxmlformats.org/officeDocument/2006/relationships/customXml" Target="../ink/ink1944.xml"/><Relationship Id="rId30" Type="http://schemas.openxmlformats.org/officeDocument/2006/relationships/image" Target="../media/image1075.png"/><Relationship Id="rId105" Type="http://schemas.openxmlformats.org/officeDocument/2006/relationships/customXml" Target="../ink/ink1853.xml"/><Relationship Id="rId126" Type="http://schemas.openxmlformats.org/officeDocument/2006/relationships/image" Target="../media/image1057.png"/><Relationship Id="rId147" Type="http://schemas.openxmlformats.org/officeDocument/2006/relationships/customXml" Target="../ink/ink1874.xml"/><Relationship Id="rId168" Type="http://schemas.openxmlformats.org/officeDocument/2006/relationships/image" Target="../media/image1620.png"/><Relationship Id="rId312" Type="http://schemas.openxmlformats.org/officeDocument/2006/relationships/image" Target="../media/image1692.png"/><Relationship Id="rId333" Type="http://schemas.openxmlformats.org/officeDocument/2006/relationships/customXml" Target="../ink/ink1967.xml"/><Relationship Id="rId354" Type="http://schemas.openxmlformats.org/officeDocument/2006/relationships/image" Target="../media/image1713.png"/><Relationship Id="rId51" Type="http://schemas.openxmlformats.org/officeDocument/2006/relationships/customXml" Target="../ink/ink1826.xml"/><Relationship Id="rId72" Type="http://schemas.openxmlformats.org/officeDocument/2006/relationships/image" Target="../media/image1102.png"/><Relationship Id="rId93" Type="http://schemas.openxmlformats.org/officeDocument/2006/relationships/customXml" Target="../ink/ink1847.xml"/><Relationship Id="rId189" Type="http://schemas.openxmlformats.org/officeDocument/2006/relationships/customXml" Target="../ink/ink1895.xml"/><Relationship Id="rId3" Type="http://schemas.openxmlformats.org/officeDocument/2006/relationships/customXml" Target="../ink/ink1802.xml"/><Relationship Id="rId214" Type="http://schemas.openxmlformats.org/officeDocument/2006/relationships/image" Target="../media/image1643.png"/><Relationship Id="rId235" Type="http://schemas.openxmlformats.org/officeDocument/2006/relationships/customXml" Target="../ink/ink1918.xml"/><Relationship Id="rId256" Type="http://schemas.openxmlformats.org/officeDocument/2006/relationships/image" Target="../media/image1664.png"/><Relationship Id="rId277" Type="http://schemas.openxmlformats.org/officeDocument/2006/relationships/customXml" Target="../ink/ink1939.xml"/><Relationship Id="rId298" Type="http://schemas.openxmlformats.org/officeDocument/2006/relationships/image" Target="../media/image1685.png"/><Relationship Id="rId116" Type="http://schemas.openxmlformats.org/officeDocument/2006/relationships/image" Target="../media/image1124.png"/><Relationship Id="rId137" Type="http://schemas.openxmlformats.org/officeDocument/2006/relationships/customXml" Target="../ink/ink1869.xml"/><Relationship Id="rId158" Type="http://schemas.openxmlformats.org/officeDocument/2006/relationships/image" Target="../media/image1615.png"/><Relationship Id="rId302" Type="http://schemas.openxmlformats.org/officeDocument/2006/relationships/image" Target="../media/image1687.png"/><Relationship Id="rId323" Type="http://schemas.openxmlformats.org/officeDocument/2006/relationships/customXml" Target="../ink/ink1962.xml"/><Relationship Id="rId344" Type="http://schemas.openxmlformats.org/officeDocument/2006/relationships/image" Target="../media/image1708.png"/><Relationship Id="rId20" Type="http://schemas.openxmlformats.org/officeDocument/2006/relationships/image" Target="../media/image1070.png"/><Relationship Id="rId41" Type="http://schemas.openxmlformats.org/officeDocument/2006/relationships/customXml" Target="../ink/ink1821.xml"/><Relationship Id="rId62" Type="http://schemas.openxmlformats.org/officeDocument/2006/relationships/image" Target="../media/image1097.png"/><Relationship Id="rId83" Type="http://schemas.openxmlformats.org/officeDocument/2006/relationships/customXml" Target="../ink/ink1842.xml"/><Relationship Id="rId179" Type="http://schemas.openxmlformats.org/officeDocument/2006/relationships/customXml" Target="../ink/ink1890.xml"/><Relationship Id="rId190" Type="http://schemas.openxmlformats.org/officeDocument/2006/relationships/image" Target="../media/image1631.png"/><Relationship Id="rId204" Type="http://schemas.openxmlformats.org/officeDocument/2006/relationships/image" Target="../media/image1638.png"/><Relationship Id="rId225" Type="http://schemas.openxmlformats.org/officeDocument/2006/relationships/customXml" Target="../ink/ink1913.xml"/><Relationship Id="rId246" Type="http://schemas.openxmlformats.org/officeDocument/2006/relationships/image" Target="../media/image1659.png"/><Relationship Id="rId267" Type="http://schemas.openxmlformats.org/officeDocument/2006/relationships/customXml" Target="../ink/ink1934.xml"/><Relationship Id="rId288" Type="http://schemas.openxmlformats.org/officeDocument/2006/relationships/image" Target="../media/image1680.png"/><Relationship Id="rId106" Type="http://schemas.openxmlformats.org/officeDocument/2006/relationships/image" Target="../media/image1119.png"/><Relationship Id="rId127" Type="http://schemas.openxmlformats.org/officeDocument/2006/relationships/customXml" Target="../ink/ink1864.xml"/><Relationship Id="rId313" Type="http://schemas.openxmlformats.org/officeDocument/2006/relationships/customXml" Target="../ink/ink1957.xml"/><Relationship Id="rId10" Type="http://schemas.openxmlformats.org/officeDocument/2006/relationships/image" Target="../media/image1065.png"/><Relationship Id="rId31" Type="http://schemas.openxmlformats.org/officeDocument/2006/relationships/customXml" Target="../ink/ink1816.xml"/><Relationship Id="rId52" Type="http://schemas.openxmlformats.org/officeDocument/2006/relationships/image" Target="../media/image1092.png"/><Relationship Id="rId73" Type="http://schemas.openxmlformats.org/officeDocument/2006/relationships/customXml" Target="../ink/ink1837.xml"/><Relationship Id="rId94" Type="http://schemas.openxmlformats.org/officeDocument/2006/relationships/image" Target="../media/image1113.png"/><Relationship Id="rId148" Type="http://schemas.openxmlformats.org/officeDocument/2006/relationships/image" Target="../media/image1610.png"/><Relationship Id="rId169" Type="http://schemas.openxmlformats.org/officeDocument/2006/relationships/customXml" Target="../ink/ink1885.xml"/><Relationship Id="rId334" Type="http://schemas.openxmlformats.org/officeDocument/2006/relationships/image" Target="../media/image1703.png"/><Relationship Id="rId355" Type="http://schemas.openxmlformats.org/officeDocument/2006/relationships/customXml" Target="../ink/ink1978.xml"/><Relationship Id="rId4" Type="http://schemas.openxmlformats.org/officeDocument/2006/relationships/image" Target="../media/image1062.png"/><Relationship Id="rId180" Type="http://schemas.openxmlformats.org/officeDocument/2006/relationships/image" Target="../media/image1626.png"/><Relationship Id="rId215" Type="http://schemas.openxmlformats.org/officeDocument/2006/relationships/customXml" Target="../ink/ink1908.xml"/><Relationship Id="rId236" Type="http://schemas.openxmlformats.org/officeDocument/2006/relationships/image" Target="../media/image1654.png"/><Relationship Id="rId257" Type="http://schemas.openxmlformats.org/officeDocument/2006/relationships/customXml" Target="../ink/ink1929.xml"/><Relationship Id="rId278" Type="http://schemas.openxmlformats.org/officeDocument/2006/relationships/image" Target="../media/image1675.png"/><Relationship Id="rId303" Type="http://schemas.openxmlformats.org/officeDocument/2006/relationships/customXml" Target="../ink/ink1952.xml"/><Relationship Id="rId42" Type="http://schemas.openxmlformats.org/officeDocument/2006/relationships/image" Target="../media/image1087.png"/><Relationship Id="rId84" Type="http://schemas.openxmlformats.org/officeDocument/2006/relationships/image" Target="../media/image1108.png"/><Relationship Id="rId138" Type="http://schemas.openxmlformats.org/officeDocument/2006/relationships/image" Target="../media/image1605.png"/><Relationship Id="rId345" Type="http://schemas.openxmlformats.org/officeDocument/2006/relationships/customXml" Target="../ink/ink1973.xml"/><Relationship Id="rId191" Type="http://schemas.openxmlformats.org/officeDocument/2006/relationships/customXml" Target="../ink/ink1896.xml"/><Relationship Id="rId205" Type="http://schemas.openxmlformats.org/officeDocument/2006/relationships/customXml" Target="../ink/ink1903.xml"/><Relationship Id="rId247" Type="http://schemas.openxmlformats.org/officeDocument/2006/relationships/customXml" Target="../ink/ink1924.xml"/><Relationship Id="rId107" Type="http://schemas.openxmlformats.org/officeDocument/2006/relationships/customXml" Target="../ink/ink1854.xml"/><Relationship Id="rId289" Type="http://schemas.openxmlformats.org/officeDocument/2006/relationships/customXml" Target="../ink/ink1945.xml"/><Relationship Id="rId11" Type="http://schemas.openxmlformats.org/officeDocument/2006/relationships/customXml" Target="../ink/ink1806.xml"/><Relationship Id="rId53" Type="http://schemas.openxmlformats.org/officeDocument/2006/relationships/customXml" Target="../ink/ink1827.xml"/><Relationship Id="rId149" Type="http://schemas.openxmlformats.org/officeDocument/2006/relationships/customXml" Target="../ink/ink1875.xml"/><Relationship Id="rId314" Type="http://schemas.openxmlformats.org/officeDocument/2006/relationships/image" Target="../media/image1693.png"/><Relationship Id="rId356" Type="http://schemas.openxmlformats.org/officeDocument/2006/relationships/image" Target="../media/image1714.png"/><Relationship Id="rId95" Type="http://schemas.openxmlformats.org/officeDocument/2006/relationships/customXml" Target="../ink/ink1848.xml"/><Relationship Id="rId160" Type="http://schemas.openxmlformats.org/officeDocument/2006/relationships/image" Target="../media/image1616.png"/><Relationship Id="rId216" Type="http://schemas.openxmlformats.org/officeDocument/2006/relationships/image" Target="../media/image1644.png"/><Relationship Id="rId258" Type="http://schemas.openxmlformats.org/officeDocument/2006/relationships/image" Target="../media/image1665.png"/><Relationship Id="rId22" Type="http://schemas.openxmlformats.org/officeDocument/2006/relationships/image" Target="../media/image1071.png"/><Relationship Id="rId64" Type="http://schemas.openxmlformats.org/officeDocument/2006/relationships/image" Target="../media/image1098.png"/><Relationship Id="rId118" Type="http://schemas.openxmlformats.org/officeDocument/2006/relationships/image" Target="../media/image1125.png"/><Relationship Id="rId325" Type="http://schemas.openxmlformats.org/officeDocument/2006/relationships/customXml" Target="../ink/ink1963.xml"/><Relationship Id="rId171" Type="http://schemas.openxmlformats.org/officeDocument/2006/relationships/customXml" Target="../ink/ink1886.xml"/><Relationship Id="rId227" Type="http://schemas.openxmlformats.org/officeDocument/2006/relationships/customXml" Target="../ink/ink1914.xml"/><Relationship Id="rId269" Type="http://schemas.openxmlformats.org/officeDocument/2006/relationships/customXml" Target="../ink/ink1935.xml"/><Relationship Id="rId33" Type="http://schemas.openxmlformats.org/officeDocument/2006/relationships/customXml" Target="../ink/ink1817.xml"/><Relationship Id="rId129" Type="http://schemas.openxmlformats.org/officeDocument/2006/relationships/customXml" Target="../ink/ink1865.xml"/><Relationship Id="rId280" Type="http://schemas.openxmlformats.org/officeDocument/2006/relationships/image" Target="../media/image1676.png"/><Relationship Id="rId336" Type="http://schemas.openxmlformats.org/officeDocument/2006/relationships/image" Target="../media/image1704.png"/><Relationship Id="rId75" Type="http://schemas.openxmlformats.org/officeDocument/2006/relationships/customXml" Target="../ink/ink1838.xml"/><Relationship Id="rId140" Type="http://schemas.openxmlformats.org/officeDocument/2006/relationships/image" Target="../media/image1606.png"/><Relationship Id="rId182" Type="http://schemas.openxmlformats.org/officeDocument/2006/relationships/image" Target="../media/image1627.png"/><Relationship Id="rId6" Type="http://schemas.openxmlformats.org/officeDocument/2006/relationships/image" Target="../media/image1063.png"/><Relationship Id="rId238" Type="http://schemas.openxmlformats.org/officeDocument/2006/relationships/image" Target="../media/image1655.png"/><Relationship Id="rId291" Type="http://schemas.openxmlformats.org/officeDocument/2006/relationships/customXml" Target="../ink/ink1946.xml"/><Relationship Id="rId305" Type="http://schemas.openxmlformats.org/officeDocument/2006/relationships/customXml" Target="../ink/ink1953.xml"/><Relationship Id="rId347" Type="http://schemas.openxmlformats.org/officeDocument/2006/relationships/customXml" Target="../ink/ink1974.xml"/><Relationship Id="rId44" Type="http://schemas.openxmlformats.org/officeDocument/2006/relationships/image" Target="../media/image1088.png"/><Relationship Id="rId86" Type="http://schemas.openxmlformats.org/officeDocument/2006/relationships/image" Target="../media/image1109.png"/><Relationship Id="rId151" Type="http://schemas.openxmlformats.org/officeDocument/2006/relationships/customXml" Target="../ink/ink1876.xml"/><Relationship Id="rId193" Type="http://schemas.openxmlformats.org/officeDocument/2006/relationships/customXml" Target="../ink/ink1897.xml"/><Relationship Id="rId207" Type="http://schemas.openxmlformats.org/officeDocument/2006/relationships/customXml" Target="../ink/ink1904.xml"/><Relationship Id="rId249" Type="http://schemas.openxmlformats.org/officeDocument/2006/relationships/customXml" Target="../ink/ink1925.xml"/><Relationship Id="rId13" Type="http://schemas.openxmlformats.org/officeDocument/2006/relationships/customXml" Target="../ink/ink1807.xml"/><Relationship Id="rId109" Type="http://schemas.openxmlformats.org/officeDocument/2006/relationships/customXml" Target="../ink/ink1855.xml"/><Relationship Id="rId260" Type="http://schemas.openxmlformats.org/officeDocument/2006/relationships/image" Target="../media/image1666.png"/><Relationship Id="rId316" Type="http://schemas.openxmlformats.org/officeDocument/2006/relationships/image" Target="../media/image1694.png"/><Relationship Id="rId55" Type="http://schemas.openxmlformats.org/officeDocument/2006/relationships/customXml" Target="../ink/ink1828.xml"/><Relationship Id="rId97" Type="http://schemas.openxmlformats.org/officeDocument/2006/relationships/customXml" Target="../ink/ink1849.xml"/><Relationship Id="rId120" Type="http://schemas.openxmlformats.org/officeDocument/2006/relationships/image" Target="../media/image1126.png"/><Relationship Id="rId358" Type="http://schemas.openxmlformats.org/officeDocument/2006/relationships/image" Target="../media/image1715.png"/><Relationship Id="rId162" Type="http://schemas.openxmlformats.org/officeDocument/2006/relationships/image" Target="../media/image1617.png"/><Relationship Id="rId218" Type="http://schemas.openxmlformats.org/officeDocument/2006/relationships/image" Target="../media/image1645.png"/><Relationship Id="rId271" Type="http://schemas.openxmlformats.org/officeDocument/2006/relationships/customXml" Target="../ink/ink1936.xml"/><Relationship Id="rId24" Type="http://schemas.openxmlformats.org/officeDocument/2006/relationships/image" Target="../media/image1072.png"/><Relationship Id="rId66" Type="http://schemas.openxmlformats.org/officeDocument/2006/relationships/image" Target="../media/image1099.png"/><Relationship Id="rId131" Type="http://schemas.openxmlformats.org/officeDocument/2006/relationships/customXml" Target="../ink/ink1866.xml"/><Relationship Id="rId327" Type="http://schemas.openxmlformats.org/officeDocument/2006/relationships/customXml" Target="../ink/ink1964.xml"/><Relationship Id="rId173" Type="http://schemas.openxmlformats.org/officeDocument/2006/relationships/customXml" Target="../ink/ink1887.xml"/><Relationship Id="rId229" Type="http://schemas.openxmlformats.org/officeDocument/2006/relationships/customXml" Target="../ink/ink1915.xml"/><Relationship Id="rId240" Type="http://schemas.openxmlformats.org/officeDocument/2006/relationships/image" Target="../media/image1656.png"/><Relationship Id="rId35" Type="http://schemas.openxmlformats.org/officeDocument/2006/relationships/customXml" Target="../ink/ink1818.xml"/><Relationship Id="rId77" Type="http://schemas.openxmlformats.org/officeDocument/2006/relationships/customXml" Target="../ink/ink1839.xml"/><Relationship Id="rId100" Type="http://schemas.openxmlformats.org/officeDocument/2006/relationships/image" Target="../media/image1116.png"/><Relationship Id="rId282" Type="http://schemas.openxmlformats.org/officeDocument/2006/relationships/image" Target="../media/image1677.png"/><Relationship Id="rId338" Type="http://schemas.openxmlformats.org/officeDocument/2006/relationships/image" Target="../media/image1705.png"/><Relationship Id="rId8" Type="http://schemas.openxmlformats.org/officeDocument/2006/relationships/image" Target="../media/image1064.png"/><Relationship Id="rId142" Type="http://schemas.openxmlformats.org/officeDocument/2006/relationships/image" Target="../media/image1607.png"/><Relationship Id="rId184" Type="http://schemas.openxmlformats.org/officeDocument/2006/relationships/image" Target="../media/image1628.png"/><Relationship Id="rId251" Type="http://schemas.openxmlformats.org/officeDocument/2006/relationships/customXml" Target="../ink/ink1926.xml"/><Relationship Id="rId46" Type="http://schemas.openxmlformats.org/officeDocument/2006/relationships/image" Target="../media/image1089.png"/><Relationship Id="rId293" Type="http://schemas.openxmlformats.org/officeDocument/2006/relationships/customXml" Target="../ink/ink1947.xml"/><Relationship Id="rId307" Type="http://schemas.openxmlformats.org/officeDocument/2006/relationships/customXml" Target="../ink/ink1954.xml"/><Relationship Id="rId349" Type="http://schemas.openxmlformats.org/officeDocument/2006/relationships/customXml" Target="../ink/ink1975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75.png"/><Relationship Id="rId21" Type="http://schemas.openxmlformats.org/officeDocument/2006/relationships/image" Target="../media/image1727.png"/><Relationship Id="rId42" Type="http://schemas.openxmlformats.org/officeDocument/2006/relationships/customXml" Target="../ink/ink2002.xml"/><Relationship Id="rId63" Type="http://schemas.openxmlformats.org/officeDocument/2006/relationships/image" Target="../media/image1748.png"/><Relationship Id="rId84" Type="http://schemas.openxmlformats.org/officeDocument/2006/relationships/customXml" Target="../ink/ink2023.xml"/><Relationship Id="rId138" Type="http://schemas.openxmlformats.org/officeDocument/2006/relationships/customXml" Target="../ink/ink2050.xml"/><Relationship Id="rId159" Type="http://schemas.openxmlformats.org/officeDocument/2006/relationships/image" Target="../media/image1796.png"/><Relationship Id="rId170" Type="http://schemas.openxmlformats.org/officeDocument/2006/relationships/customXml" Target="../ink/ink2066.xml"/><Relationship Id="rId191" Type="http://schemas.openxmlformats.org/officeDocument/2006/relationships/image" Target="../media/image1812.png"/><Relationship Id="rId205" Type="http://schemas.openxmlformats.org/officeDocument/2006/relationships/image" Target="../media/image1819.png"/><Relationship Id="rId226" Type="http://schemas.openxmlformats.org/officeDocument/2006/relationships/customXml" Target="../ink/ink2094.xml"/><Relationship Id="rId107" Type="http://schemas.openxmlformats.org/officeDocument/2006/relationships/image" Target="../media/image1770.png"/><Relationship Id="rId11" Type="http://schemas.openxmlformats.org/officeDocument/2006/relationships/image" Target="../media/image1722.png"/><Relationship Id="rId32" Type="http://schemas.openxmlformats.org/officeDocument/2006/relationships/customXml" Target="../ink/ink1997.xml"/><Relationship Id="rId53" Type="http://schemas.openxmlformats.org/officeDocument/2006/relationships/image" Target="../media/image1743.png"/><Relationship Id="rId74" Type="http://schemas.openxmlformats.org/officeDocument/2006/relationships/customXml" Target="../ink/ink2018.xml"/><Relationship Id="rId128" Type="http://schemas.openxmlformats.org/officeDocument/2006/relationships/customXml" Target="../ink/ink2045.xml"/><Relationship Id="rId149" Type="http://schemas.openxmlformats.org/officeDocument/2006/relationships/image" Target="../media/image1791.png"/><Relationship Id="rId5" Type="http://schemas.openxmlformats.org/officeDocument/2006/relationships/image" Target="../media/image1719.png"/><Relationship Id="rId95" Type="http://schemas.openxmlformats.org/officeDocument/2006/relationships/image" Target="../media/image1764.png"/><Relationship Id="rId160" Type="http://schemas.openxmlformats.org/officeDocument/2006/relationships/customXml" Target="../ink/ink2061.xml"/><Relationship Id="rId181" Type="http://schemas.openxmlformats.org/officeDocument/2006/relationships/image" Target="../media/image1807.png"/><Relationship Id="rId216" Type="http://schemas.openxmlformats.org/officeDocument/2006/relationships/customXml" Target="../ink/ink2089.xml"/><Relationship Id="rId22" Type="http://schemas.openxmlformats.org/officeDocument/2006/relationships/customXml" Target="../ink/ink1992.xml"/><Relationship Id="rId43" Type="http://schemas.openxmlformats.org/officeDocument/2006/relationships/image" Target="../media/image1738.png"/><Relationship Id="rId64" Type="http://schemas.openxmlformats.org/officeDocument/2006/relationships/customXml" Target="../ink/ink2013.xml"/><Relationship Id="rId118" Type="http://schemas.openxmlformats.org/officeDocument/2006/relationships/customXml" Target="../ink/ink2040.xml"/><Relationship Id="rId139" Type="http://schemas.openxmlformats.org/officeDocument/2006/relationships/image" Target="../media/image1786.png"/><Relationship Id="rId85" Type="http://schemas.openxmlformats.org/officeDocument/2006/relationships/image" Target="../media/image1759.png"/><Relationship Id="rId150" Type="http://schemas.openxmlformats.org/officeDocument/2006/relationships/customXml" Target="../ink/ink2056.xml"/><Relationship Id="rId171" Type="http://schemas.openxmlformats.org/officeDocument/2006/relationships/image" Target="../media/image1802.png"/><Relationship Id="rId192" Type="http://schemas.openxmlformats.org/officeDocument/2006/relationships/customXml" Target="../ink/ink2077.xml"/><Relationship Id="rId206" Type="http://schemas.openxmlformats.org/officeDocument/2006/relationships/customXml" Target="../ink/ink2084.xml"/><Relationship Id="rId227" Type="http://schemas.openxmlformats.org/officeDocument/2006/relationships/image" Target="../media/image1830.png"/><Relationship Id="rId12" Type="http://schemas.openxmlformats.org/officeDocument/2006/relationships/customXml" Target="../ink/ink1987.xml"/><Relationship Id="rId33" Type="http://schemas.openxmlformats.org/officeDocument/2006/relationships/image" Target="../media/image1733.png"/><Relationship Id="rId108" Type="http://schemas.openxmlformats.org/officeDocument/2006/relationships/customXml" Target="../ink/ink2035.xml"/><Relationship Id="rId129" Type="http://schemas.openxmlformats.org/officeDocument/2006/relationships/image" Target="../media/image1781.png"/><Relationship Id="rId54" Type="http://schemas.openxmlformats.org/officeDocument/2006/relationships/customXml" Target="../ink/ink2008.xml"/><Relationship Id="rId75" Type="http://schemas.openxmlformats.org/officeDocument/2006/relationships/image" Target="../media/image1754.png"/><Relationship Id="rId96" Type="http://schemas.openxmlformats.org/officeDocument/2006/relationships/customXml" Target="../ink/ink2029.xml"/><Relationship Id="rId140" Type="http://schemas.openxmlformats.org/officeDocument/2006/relationships/customXml" Target="../ink/ink2051.xml"/><Relationship Id="rId161" Type="http://schemas.openxmlformats.org/officeDocument/2006/relationships/image" Target="../media/image1797.png"/><Relationship Id="rId182" Type="http://schemas.openxmlformats.org/officeDocument/2006/relationships/customXml" Target="../ink/ink2072.xml"/><Relationship Id="rId217" Type="http://schemas.openxmlformats.org/officeDocument/2006/relationships/image" Target="../media/image1825.png"/><Relationship Id="rId6" Type="http://schemas.openxmlformats.org/officeDocument/2006/relationships/customXml" Target="../ink/ink1984.xml"/><Relationship Id="rId23" Type="http://schemas.openxmlformats.org/officeDocument/2006/relationships/image" Target="../media/image1728.png"/><Relationship Id="rId119" Type="http://schemas.openxmlformats.org/officeDocument/2006/relationships/image" Target="../media/image1776.png"/><Relationship Id="rId44" Type="http://schemas.openxmlformats.org/officeDocument/2006/relationships/customXml" Target="../ink/ink2003.xml"/><Relationship Id="rId65" Type="http://schemas.openxmlformats.org/officeDocument/2006/relationships/image" Target="../media/image1749.png"/><Relationship Id="rId86" Type="http://schemas.openxmlformats.org/officeDocument/2006/relationships/customXml" Target="../ink/ink2024.xml"/><Relationship Id="rId130" Type="http://schemas.openxmlformats.org/officeDocument/2006/relationships/customXml" Target="../ink/ink2046.xml"/><Relationship Id="rId151" Type="http://schemas.openxmlformats.org/officeDocument/2006/relationships/image" Target="../media/image1792.png"/><Relationship Id="rId172" Type="http://schemas.openxmlformats.org/officeDocument/2006/relationships/customXml" Target="../ink/ink2067.xml"/><Relationship Id="rId193" Type="http://schemas.openxmlformats.org/officeDocument/2006/relationships/image" Target="../media/image1813.png"/><Relationship Id="rId207" Type="http://schemas.openxmlformats.org/officeDocument/2006/relationships/image" Target="../media/image1820.png"/><Relationship Id="rId13" Type="http://schemas.openxmlformats.org/officeDocument/2006/relationships/image" Target="../media/image1723.png"/><Relationship Id="rId109" Type="http://schemas.openxmlformats.org/officeDocument/2006/relationships/image" Target="../media/image1771.png"/><Relationship Id="rId34" Type="http://schemas.openxmlformats.org/officeDocument/2006/relationships/customXml" Target="../ink/ink1998.xml"/><Relationship Id="rId55" Type="http://schemas.openxmlformats.org/officeDocument/2006/relationships/image" Target="../media/image1744.png"/><Relationship Id="rId76" Type="http://schemas.openxmlformats.org/officeDocument/2006/relationships/customXml" Target="../ink/ink2019.xml"/><Relationship Id="rId97" Type="http://schemas.openxmlformats.org/officeDocument/2006/relationships/image" Target="../media/image1765.png"/><Relationship Id="rId120" Type="http://schemas.openxmlformats.org/officeDocument/2006/relationships/customXml" Target="../ink/ink2041.xml"/><Relationship Id="rId141" Type="http://schemas.openxmlformats.org/officeDocument/2006/relationships/image" Target="../media/image1787.png"/><Relationship Id="rId7" Type="http://schemas.openxmlformats.org/officeDocument/2006/relationships/image" Target="../media/image1720.png"/><Relationship Id="rId162" Type="http://schemas.openxmlformats.org/officeDocument/2006/relationships/customXml" Target="../ink/ink2062.xml"/><Relationship Id="rId183" Type="http://schemas.openxmlformats.org/officeDocument/2006/relationships/image" Target="../media/image1808.png"/><Relationship Id="rId218" Type="http://schemas.openxmlformats.org/officeDocument/2006/relationships/customXml" Target="../ink/ink2090.xml"/><Relationship Id="rId24" Type="http://schemas.openxmlformats.org/officeDocument/2006/relationships/customXml" Target="../ink/ink1993.xml"/><Relationship Id="rId45" Type="http://schemas.openxmlformats.org/officeDocument/2006/relationships/image" Target="../media/image1739.png"/><Relationship Id="rId66" Type="http://schemas.openxmlformats.org/officeDocument/2006/relationships/customXml" Target="../ink/ink2014.xml"/><Relationship Id="rId87" Type="http://schemas.openxmlformats.org/officeDocument/2006/relationships/image" Target="../media/image1760.png"/><Relationship Id="rId110" Type="http://schemas.openxmlformats.org/officeDocument/2006/relationships/customXml" Target="../ink/ink2036.xml"/><Relationship Id="rId131" Type="http://schemas.openxmlformats.org/officeDocument/2006/relationships/image" Target="../media/image1782.png"/><Relationship Id="rId152" Type="http://schemas.openxmlformats.org/officeDocument/2006/relationships/customXml" Target="../ink/ink2057.xml"/><Relationship Id="rId173" Type="http://schemas.openxmlformats.org/officeDocument/2006/relationships/image" Target="../media/image1803.png"/><Relationship Id="rId194" Type="http://schemas.openxmlformats.org/officeDocument/2006/relationships/customXml" Target="../ink/ink2078.xml"/><Relationship Id="rId208" Type="http://schemas.openxmlformats.org/officeDocument/2006/relationships/customXml" Target="../ink/ink2085.xml"/><Relationship Id="rId14" Type="http://schemas.openxmlformats.org/officeDocument/2006/relationships/customXml" Target="../ink/ink1988.xml"/><Relationship Id="rId35" Type="http://schemas.openxmlformats.org/officeDocument/2006/relationships/image" Target="../media/image1734.png"/><Relationship Id="rId56" Type="http://schemas.openxmlformats.org/officeDocument/2006/relationships/customXml" Target="../ink/ink2009.xml"/><Relationship Id="rId77" Type="http://schemas.openxmlformats.org/officeDocument/2006/relationships/image" Target="../media/image1755.png"/><Relationship Id="rId100" Type="http://schemas.openxmlformats.org/officeDocument/2006/relationships/customXml" Target="../ink/ink2031.xml"/><Relationship Id="rId8" Type="http://schemas.openxmlformats.org/officeDocument/2006/relationships/customXml" Target="../ink/ink1985.xml"/><Relationship Id="rId98" Type="http://schemas.openxmlformats.org/officeDocument/2006/relationships/customXml" Target="../ink/ink2030.xml"/><Relationship Id="rId121" Type="http://schemas.openxmlformats.org/officeDocument/2006/relationships/image" Target="../media/image1777.png"/><Relationship Id="rId142" Type="http://schemas.openxmlformats.org/officeDocument/2006/relationships/customXml" Target="../ink/ink2052.xml"/><Relationship Id="rId163" Type="http://schemas.openxmlformats.org/officeDocument/2006/relationships/image" Target="../media/image1798.png"/><Relationship Id="rId184" Type="http://schemas.openxmlformats.org/officeDocument/2006/relationships/customXml" Target="../ink/ink2073.xml"/><Relationship Id="rId219" Type="http://schemas.openxmlformats.org/officeDocument/2006/relationships/image" Target="../media/image1826.png"/><Relationship Id="rId3" Type="http://schemas.openxmlformats.org/officeDocument/2006/relationships/image" Target="../media/image1718.png"/><Relationship Id="rId214" Type="http://schemas.openxmlformats.org/officeDocument/2006/relationships/customXml" Target="../ink/ink2088.xml"/><Relationship Id="rId25" Type="http://schemas.openxmlformats.org/officeDocument/2006/relationships/image" Target="../media/image1729.png"/><Relationship Id="rId46" Type="http://schemas.openxmlformats.org/officeDocument/2006/relationships/customXml" Target="../ink/ink2004.xml"/><Relationship Id="rId67" Type="http://schemas.openxmlformats.org/officeDocument/2006/relationships/image" Target="../media/image1750.png"/><Relationship Id="rId116" Type="http://schemas.openxmlformats.org/officeDocument/2006/relationships/customXml" Target="../ink/ink2039.xml"/><Relationship Id="rId137" Type="http://schemas.openxmlformats.org/officeDocument/2006/relationships/image" Target="../media/image1785.png"/><Relationship Id="rId158" Type="http://schemas.openxmlformats.org/officeDocument/2006/relationships/customXml" Target="../ink/ink2060.xml"/><Relationship Id="rId20" Type="http://schemas.openxmlformats.org/officeDocument/2006/relationships/customXml" Target="../ink/ink1991.xml"/><Relationship Id="rId41" Type="http://schemas.openxmlformats.org/officeDocument/2006/relationships/image" Target="../media/image1737.png"/><Relationship Id="rId62" Type="http://schemas.openxmlformats.org/officeDocument/2006/relationships/customXml" Target="../ink/ink2012.xml"/><Relationship Id="rId83" Type="http://schemas.openxmlformats.org/officeDocument/2006/relationships/image" Target="../media/image1758.png"/><Relationship Id="rId88" Type="http://schemas.openxmlformats.org/officeDocument/2006/relationships/customXml" Target="../ink/ink2025.xml"/><Relationship Id="rId111" Type="http://schemas.openxmlformats.org/officeDocument/2006/relationships/image" Target="../media/image1772.png"/><Relationship Id="rId132" Type="http://schemas.openxmlformats.org/officeDocument/2006/relationships/customXml" Target="../ink/ink2047.xml"/><Relationship Id="rId153" Type="http://schemas.openxmlformats.org/officeDocument/2006/relationships/image" Target="../media/image1793.png"/><Relationship Id="rId174" Type="http://schemas.openxmlformats.org/officeDocument/2006/relationships/customXml" Target="../ink/ink2068.xml"/><Relationship Id="rId179" Type="http://schemas.openxmlformats.org/officeDocument/2006/relationships/image" Target="../media/image1806.png"/><Relationship Id="rId195" Type="http://schemas.openxmlformats.org/officeDocument/2006/relationships/image" Target="../media/image1814.png"/><Relationship Id="rId209" Type="http://schemas.openxmlformats.org/officeDocument/2006/relationships/image" Target="../media/image1821.png"/><Relationship Id="rId190" Type="http://schemas.openxmlformats.org/officeDocument/2006/relationships/customXml" Target="../ink/ink2076.xml"/><Relationship Id="rId204" Type="http://schemas.openxmlformats.org/officeDocument/2006/relationships/customXml" Target="../ink/ink2083.xml"/><Relationship Id="rId220" Type="http://schemas.openxmlformats.org/officeDocument/2006/relationships/customXml" Target="../ink/ink2091.xml"/><Relationship Id="rId225" Type="http://schemas.openxmlformats.org/officeDocument/2006/relationships/image" Target="../media/image1829.png"/><Relationship Id="rId15" Type="http://schemas.openxmlformats.org/officeDocument/2006/relationships/image" Target="../media/image1724.png"/><Relationship Id="rId36" Type="http://schemas.openxmlformats.org/officeDocument/2006/relationships/customXml" Target="../ink/ink1999.xml"/><Relationship Id="rId57" Type="http://schemas.openxmlformats.org/officeDocument/2006/relationships/image" Target="../media/image1745.png"/><Relationship Id="rId106" Type="http://schemas.openxmlformats.org/officeDocument/2006/relationships/customXml" Target="../ink/ink2034.xml"/><Relationship Id="rId127" Type="http://schemas.openxmlformats.org/officeDocument/2006/relationships/image" Target="../media/image1780.png"/><Relationship Id="rId10" Type="http://schemas.openxmlformats.org/officeDocument/2006/relationships/customXml" Target="../ink/ink1986.xml"/><Relationship Id="rId31" Type="http://schemas.openxmlformats.org/officeDocument/2006/relationships/image" Target="../media/image1732.png"/><Relationship Id="rId52" Type="http://schemas.openxmlformats.org/officeDocument/2006/relationships/customXml" Target="../ink/ink2007.xml"/><Relationship Id="rId73" Type="http://schemas.openxmlformats.org/officeDocument/2006/relationships/image" Target="../media/image1753.png"/><Relationship Id="rId78" Type="http://schemas.openxmlformats.org/officeDocument/2006/relationships/customXml" Target="../ink/ink2020.xml"/><Relationship Id="rId94" Type="http://schemas.openxmlformats.org/officeDocument/2006/relationships/customXml" Target="../ink/ink2028.xml"/><Relationship Id="rId99" Type="http://schemas.openxmlformats.org/officeDocument/2006/relationships/image" Target="../media/image1766.png"/><Relationship Id="rId101" Type="http://schemas.openxmlformats.org/officeDocument/2006/relationships/image" Target="../media/image1767.png"/><Relationship Id="rId122" Type="http://schemas.openxmlformats.org/officeDocument/2006/relationships/customXml" Target="../ink/ink2042.xml"/><Relationship Id="rId143" Type="http://schemas.openxmlformats.org/officeDocument/2006/relationships/image" Target="../media/image1788.png"/><Relationship Id="rId148" Type="http://schemas.openxmlformats.org/officeDocument/2006/relationships/customXml" Target="../ink/ink2055.xml"/><Relationship Id="rId164" Type="http://schemas.openxmlformats.org/officeDocument/2006/relationships/customXml" Target="../ink/ink2063.xml"/><Relationship Id="rId169" Type="http://schemas.openxmlformats.org/officeDocument/2006/relationships/image" Target="../media/image1801.png"/><Relationship Id="rId185" Type="http://schemas.openxmlformats.org/officeDocument/2006/relationships/image" Target="../media/image1809.png"/><Relationship Id="rId4" Type="http://schemas.openxmlformats.org/officeDocument/2006/relationships/customXml" Target="../ink/ink1983.xml"/><Relationship Id="rId9" Type="http://schemas.openxmlformats.org/officeDocument/2006/relationships/image" Target="../media/image1721.png"/><Relationship Id="rId180" Type="http://schemas.openxmlformats.org/officeDocument/2006/relationships/customXml" Target="../ink/ink2071.xml"/><Relationship Id="rId210" Type="http://schemas.openxmlformats.org/officeDocument/2006/relationships/customXml" Target="../ink/ink2086.xml"/><Relationship Id="rId215" Type="http://schemas.openxmlformats.org/officeDocument/2006/relationships/image" Target="../media/image1824.png"/><Relationship Id="rId26" Type="http://schemas.openxmlformats.org/officeDocument/2006/relationships/customXml" Target="../ink/ink1994.xml"/><Relationship Id="rId47" Type="http://schemas.openxmlformats.org/officeDocument/2006/relationships/image" Target="../media/image1740.png"/><Relationship Id="rId68" Type="http://schemas.openxmlformats.org/officeDocument/2006/relationships/customXml" Target="../ink/ink2015.xml"/><Relationship Id="rId89" Type="http://schemas.openxmlformats.org/officeDocument/2006/relationships/image" Target="../media/image1761.png"/><Relationship Id="rId112" Type="http://schemas.openxmlformats.org/officeDocument/2006/relationships/customXml" Target="../ink/ink2037.xml"/><Relationship Id="rId133" Type="http://schemas.openxmlformats.org/officeDocument/2006/relationships/image" Target="../media/image1783.png"/><Relationship Id="rId154" Type="http://schemas.openxmlformats.org/officeDocument/2006/relationships/customXml" Target="../ink/ink2058.xml"/><Relationship Id="rId175" Type="http://schemas.openxmlformats.org/officeDocument/2006/relationships/image" Target="../media/image1804.png"/><Relationship Id="rId196" Type="http://schemas.openxmlformats.org/officeDocument/2006/relationships/customXml" Target="../ink/ink2079.xml"/><Relationship Id="rId200" Type="http://schemas.openxmlformats.org/officeDocument/2006/relationships/customXml" Target="../ink/ink2081.xml"/><Relationship Id="rId16" Type="http://schemas.openxmlformats.org/officeDocument/2006/relationships/customXml" Target="../ink/ink1989.xml"/><Relationship Id="rId221" Type="http://schemas.openxmlformats.org/officeDocument/2006/relationships/image" Target="../media/image1827.png"/><Relationship Id="rId37" Type="http://schemas.openxmlformats.org/officeDocument/2006/relationships/image" Target="../media/image1735.png"/><Relationship Id="rId58" Type="http://schemas.openxmlformats.org/officeDocument/2006/relationships/customXml" Target="../ink/ink2010.xml"/><Relationship Id="rId79" Type="http://schemas.openxmlformats.org/officeDocument/2006/relationships/image" Target="../media/image1756.png"/><Relationship Id="rId102" Type="http://schemas.openxmlformats.org/officeDocument/2006/relationships/customXml" Target="../ink/ink2032.xml"/><Relationship Id="rId123" Type="http://schemas.openxmlformats.org/officeDocument/2006/relationships/image" Target="../media/image1778.png"/><Relationship Id="rId144" Type="http://schemas.openxmlformats.org/officeDocument/2006/relationships/customXml" Target="../ink/ink2053.xml"/><Relationship Id="rId90" Type="http://schemas.openxmlformats.org/officeDocument/2006/relationships/customXml" Target="../ink/ink2026.xml"/><Relationship Id="rId165" Type="http://schemas.openxmlformats.org/officeDocument/2006/relationships/image" Target="../media/image1799.png"/><Relationship Id="rId186" Type="http://schemas.openxmlformats.org/officeDocument/2006/relationships/customXml" Target="../ink/ink2074.xml"/><Relationship Id="rId211" Type="http://schemas.openxmlformats.org/officeDocument/2006/relationships/image" Target="../media/image1822.png"/><Relationship Id="rId27" Type="http://schemas.openxmlformats.org/officeDocument/2006/relationships/image" Target="../media/image1730.png"/><Relationship Id="rId48" Type="http://schemas.openxmlformats.org/officeDocument/2006/relationships/customXml" Target="../ink/ink2005.xml"/><Relationship Id="rId69" Type="http://schemas.openxmlformats.org/officeDocument/2006/relationships/image" Target="../media/image1751.png"/><Relationship Id="rId113" Type="http://schemas.openxmlformats.org/officeDocument/2006/relationships/image" Target="../media/image1773.png"/><Relationship Id="rId134" Type="http://schemas.openxmlformats.org/officeDocument/2006/relationships/customXml" Target="../ink/ink2048.xml"/><Relationship Id="rId80" Type="http://schemas.openxmlformats.org/officeDocument/2006/relationships/customXml" Target="../ink/ink2021.xml"/><Relationship Id="rId155" Type="http://schemas.openxmlformats.org/officeDocument/2006/relationships/image" Target="../media/image1794.png"/><Relationship Id="rId176" Type="http://schemas.openxmlformats.org/officeDocument/2006/relationships/customXml" Target="../ink/ink2069.xml"/><Relationship Id="rId197" Type="http://schemas.openxmlformats.org/officeDocument/2006/relationships/image" Target="../media/image1815.png"/><Relationship Id="rId201" Type="http://schemas.openxmlformats.org/officeDocument/2006/relationships/image" Target="../media/image1817.png"/><Relationship Id="rId222" Type="http://schemas.openxmlformats.org/officeDocument/2006/relationships/customXml" Target="../ink/ink2092.xml"/><Relationship Id="rId17" Type="http://schemas.openxmlformats.org/officeDocument/2006/relationships/image" Target="../media/image1725.png"/><Relationship Id="rId38" Type="http://schemas.openxmlformats.org/officeDocument/2006/relationships/customXml" Target="../ink/ink2000.xml"/><Relationship Id="rId59" Type="http://schemas.openxmlformats.org/officeDocument/2006/relationships/image" Target="../media/image1746.png"/><Relationship Id="rId103" Type="http://schemas.openxmlformats.org/officeDocument/2006/relationships/image" Target="../media/image1768.png"/><Relationship Id="rId124" Type="http://schemas.openxmlformats.org/officeDocument/2006/relationships/customXml" Target="../ink/ink2043.xml"/><Relationship Id="rId70" Type="http://schemas.openxmlformats.org/officeDocument/2006/relationships/customXml" Target="../ink/ink2016.xml"/><Relationship Id="rId91" Type="http://schemas.openxmlformats.org/officeDocument/2006/relationships/image" Target="../media/image1762.png"/><Relationship Id="rId145" Type="http://schemas.openxmlformats.org/officeDocument/2006/relationships/image" Target="../media/image1789.png"/><Relationship Id="rId166" Type="http://schemas.openxmlformats.org/officeDocument/2006/relationships/customXml" Target="../ink/ink2064.xml"/><Relationship Id="rId187" Type="http://schemas.openxmlformats.org/officeDocument/2006/relationships/image" Target="../media/image181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087.xml"/><Relationship Id="rId28" Type="http://schemas.openxmlformats.org/officeDocument/2006/relationships/customXml" Target="../ink/ink1995.xml"/><Relationship Id="rId49" Type="http://schemas.openxmlformats.org/officeDocument/2006/relationships/image" Target="../media/image1741.png"/><Relationship Id="rId114" Type="http://schemas.openxmlformats.org/officeDocument/2006/relationships/customXml" Target="../ink/ink2038.xml"/><Relationship Id="rId60" Type="http://schemas.openxmlformats.org/officeDocument/2006/relationships/customXml" Target="../ink/ink2011.xml"/><Relationship Id="rId81" Type="http://schemas.openxmlformats.org/officeDocument/2006/relationships/image" Target="../media/image1757.png"/><Relationship Id="rId135" Type="http://schemas.openxmlformats.org/officeDocument/2006/relationships/image" Target="../media/image1784.png"/><Relationship Id="rId156" Type="http://schemas.openxmlformats.org/officeDocument/2006/relationships/customXml" Target="../ink/ink2059.xml"/><Relationship Id="rId177" Type="http://schemas.openxmlformats.org/officeDocument/2006/relationships/image" Target="../media/image1805.png"/><Relationship Id="rId198" Type="http://schemas.openxmlformats.org/officeDocument/2006/relationships/customXml" Target="../ink/ink2080.xml"/><Relationship Id="rId202" Type="http://schemas.openxmlformats.org/officeDocument/2006/relationships/customXml" Target="../ink/ink2082.xml"/><Relationship Id="rId223" Type="http://schemas.openxmlformats.org/officeDocument/2006/relationships/image" Target="../media/image1828.png"/><Relationship Id="rId18" Type="http://schemas.openxmlformats.org/officeDocument/2006/relationships/customXml" Target="../ink/ink1990.xml"/><Relationship Id="rId39" Type="http://schemas.openxmlformats.org/officeDocument/2006/relationships/image" Target="../media/image1736.png"/><Relationship Id="rId50" Type="http://schemas.openxmlformats.org/officeDocument/2006/relationships/customXml" Target="../ink/ink2006.xml"/><Relationship Id="rId104" Type="http://schemas.openxmlformats.org/officeDocument/2006/relationships/customXml" Target="../ink/ink2033.xml"/><Relationship Id="rId125" Type="http://schemas.openxmlformats.org/officeDocument/2006/relationships/image" Target="../media/image1779.png"/><Relationship Id="rId146" Type="http://schemas.openxmlformats.org/officeDocument/2006/relationships/customXml" Target="../ink/ink2054.xml"/><Relationship Id="rId167" Type="http://schemas.openxmlformats.org/officeDocument/2006/relationships/image" Target="../media/image1800.png"/><Relationship Id="rId188" Type="http://schemas.openxmlformats.org/officeDocument/2006/relationships/customXml" Target="../ink/ink2075.xml"/><Relationship Id="rId71" Type="http://schemas.openxmlformats.org/officeDocument/2006/relationships/image" Target="../media/image1752.png"/><Relationship Id="rId92" Type="http://schemas.openxmlformats.org/officeDocument/2006/relationships/customXml" Target="../ink/ink2027.xml"/><Relationship Id="rId213" Type="http://schemas.openxmlformats.org/officeDocument/2006/relationships/image" Target="../media/image1823.png"/><Relationship Id="rId2" Type="http://schemas.openxmlformats.org/officeDocument/2006/relationships/customXml" Target="../ink/ink1982.xml"/><Relationship Id="rId29" Type="http://schemas.openxmlformats.org/officeDocument/2006/relationships/image" Target="../media/image1731.png"/><Relationship Id="rId40" Type="http://schemas.openxmlformats.org/officeDocument/2006/relationships/customXml" Target="../ink/ink2001.xml"/><Relationship Id="rId115" Type="http://schemas.openxmlformats.org/officeDocument/2006/relationships/image" Target="../media/image1774.png"/><Relationship Id="rId136" Type="http://schemas.openxmlformats.org/officeDocument/2006/relationships/customXml" Target="../ink/ink2049.xml"/><Relationship Id="rId157" Type="http://schemas.openxmlformats.org/officeDocument/2006/relationships/image" Target="../media/image1795.png"/><Relationship Id="rId178" Type="http://schemas.openxmlformats.org/officeDocument/2006/relationships/customXml" Target="../ink/ink2070.xml"/><Relationship Id="rId61" Type="http://schemas.openxmlformats.org/officeDocument/2006/relationships/image" Target="../media/image1747.png"/><Relationship Id="rId82" Type="http://schemas.openxmlformats.org/officeDocument/2006/relationships/customXml" Target="../ink/ink2022.xml"/><Relationship Id="rId199" Type="http://schemas.openxmlformats.org/officeDocument/2006/relationships/image" Target="../media/image1816.png"/><Relationship Id="rId203" Type="http://schemas.openxmlformats.org/officeDocument/2006/relationships/image" Target="../media/image1818.png"/><Relationship Id="rId19" Type="http://schemas.openxmlformats.org/officeDocument/2006/relationships/image" Target="../media/image1726.png"/><Relationship Id="rId224" Type="http://schemas.openxmlformats.org/officeDocument/2006/relationships/customXml" Target="../ink/ink2093.xml"/><Relationship Id="rId30" Type="http://schemas.openxmlformats.org/officeDocument/2006/relationships/customXml" Target="../ink/ink1996.xml"/><Relationship Id="rId105" Type="http://schemas.openxmlformats.org/officeDocument/2006/relationships/image" Target="../media/image1769.png"/><Relationship Id="rId126" Type="http://schemas.openxmlformats.org/officeDocument/2006/relationships/customXml" Target="../ink/ink2044.xml"/><Relationship Id="rId147" Type="http://schemas.openxmlformats.org/officeDocument/2006/relationships/image" Target="../media/image1790.png"/><Relationship Id="rId168" Type="http://schemas.openxmlformats.org/officeDocument/2006/relationships/customXml" Target="../ink/ink2065.xml"/><Relationship Id="rId51" Type="http://schemas.openxmlformats.org/officeDocument/2006/relationships/image" Target="../media/image1742.png"/><Relationship Id="rId72" Type="http://schemas.openxmlformats.org/officeDocument/2006/relationships/customXml" Target="../ink/ink2017.xml"/><Relationship Id="rId93" Type="http://schemas.openxmlformats.org/officeDocument/2006/relationships/image" Target="../media/image1763.png"/><Relationship Id="rId189" Type="http://schemas.openxmlformats.org/officeDocument/2006/relationships/image" Target="../media/image18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6FEAA27-D4B5-47A3-A393-67EA8EC01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8102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40ED6405-2716-4C84-B5E2-A2821C96F23A}"/>
                  </a:ext>
                </a:extLst>
              </p14:cNvPr>
              <p14:cNvContentPartPr/>
              <p14:nvPr/>
            </p14:nvContentPartPr>
            <p14:xfrm>
              <a:off x="2650313" y="2617412"/>
              <a:ext cx="202680" cy="6480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40ED6405-2716-4C84-B5E2-A2821C96F2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1673" y="2608772"/>
                <a:ext cx="22032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85F91468-CC21-4342-8EC6-18A093E90DC3}"/>
                  </a:ext>
                </a:extLst>
              </p14:cNvPr>
              <p14:cNvContentPartPr/>
              <p14:nvPr/>
            </p14:nvContentPartPr>
            <p14:xfrm>
              <a:off x="2749673" y="4480412"/>
              <a:ext cx="162720" cy="164520"/>
            </p14:xfrm>
          </p:contentPart>
        </mc:Choice>
        <mc:Fallback xmlns=""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85F91468-CC21-4342-8EC6-18A093E90D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0673" y="4471412"/>
                <a:ext cx="180360" cy="18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upo 50">
            <a:extLst>
              <a:ext uri="{FF2B5EF4-FFF2-40B4-BE49-F238E27FC236}">
                <a16:creationId xmlns:a16="http://schemas.microsoft.com/office/drawing/2014/main" id="{75319BD9-7F09-487C-9BCA-829B14A8B3AA}"/>
              </a:ext>
            </a:extLst>
          </p:cNvPr>
          <p:cNvGrpSpPr/>
          <p:nvPr/>
        </p:nvGrpSpPr>
        <p:grpSpPr>
          <a:xfrm>
            <a:off x="211673" y="2904692"/>
            <a:ext cx="3773160" cy="1427400"/>
            <a:chOff x="211673" y="2904692"/>
            <a:chExt cx="3773160" cy="142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78C330AE-A891-4255-9540-DF4127820CE0}"/>
                    </a:ext>
                  </a:extLst>
                </p14:cNvPr>
                <p14:cNvContentPartPr/>
                <p14:nvPr/>
              </p14:nvContentPartPr>
              <p14:xfrm>
                <a:off x="482033" y="3028172"/>
                <a:ext cx="777600" cy="57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78C330AE-A891-4255-9540-DF4127820CE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3393" y="3019532"/>
                  <a:ext cx="7952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10388B4D-53DC-47AD-A1CF-478A681E2B41}"/>
                    </a:ext>
                  </a:extLst>
                </p14:cNvPr>
                <p14:cNvContentPartPr/>
                <p14:nvPr/>
              </p14:nvContentPartPr>
              <p14:xfrm>
                <a:off x="1254233" y="2930972"/>
                <a:ext cx="20160" cy="2505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10388B4D-53DC-47AD-A1CF-478A681E2B4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45233" y="2921972"/>
                  <a:ext cx="378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B9106B35-FB86-49F0-9347-E3DE949C2C84}"/>
                    </a:ext>
                  </a:extLst>
                </p14:cNvPr>
                <p14:cNvContentPartPr/>
                <p14:nvPr/>
              </p14:nvContentPartPr>
              <p14:xfrm>
                <a:off x="1221833" y="2904692"/>
                <a:ext cx="897840" cy="3214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B9106B35-FB86-49F0-9347-E3DE949C2C8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13193" y="2896052"/>
                  <a:ext cx="9154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CCA8A18A-7BD0-400F-9855-835376FDE9FA}"/>
                    </a:ext>
                  </a:extLst>
                </p14:cNvPr>
                <p14:cNvContentPartPr/>
                <p14:nvPr/>
              </p14:nvContentPartPr>
              <p14:xfrm>
                <a:off x="1523153" y="3413372"/>
                <a:ext cx="23760" cy="2289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CCA8A18A-7BD0-400F-9855-835376FDE9F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14153" y="3404372"/>
                  <a:ext cx="414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BF5863B0-8204-4462-B4FD-F2B0868844D2}"/>
                    </a:ext>
                  </a:extLst>
                </p14:cNvPr>
                <p14:cNvContentPartPr/>
                <p14:nvPr/>
              </p14:nvContentPartPr>
              <p14:xfrm>
                <a:off x="1417313" y="3349652"/>
                <a:ext cx="286200" cy="2649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BF5863B0-8204-4462-B4FD-F2B0868844D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08673" y="3341012"/>
                  <a:ext cx="3038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CBAA6438-8647-452A-9709-DED5C7199240}"/>
                    </a:ext>
                  </a:extLst>
                </p14:cNvPr>
                <p14:cNvContentPartPr/>
                <p14:nvPr/>
              </p14:nvContentPartPr>
              <p14:xfrm>
                <a:off x="1783793" y="3540812"/>
                <a:ext cx="15840" cy="1202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CBAA6438-8647-452A-9709-DED5C719924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74793" y="3531812"/>
                  <a:ext cx="33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98D7F710-6977-44A6-81EA-01FCBE71DF06}"/>
                    </a:ext>
                  </a:extLst>
                </p14:cNvPr>
                <p14:cNvContentPartPr/>
                <p14:nvPr/>
              </p14:nvContentPartPr>
              <p14:xfrm>
                <a:off x="1695593" y="3544772"/>
                <a:ext cx="151920" cy="284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98D7F710-6977-44A6-81EA-01FCBE71DF0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86953" y="3535772"/>
                  <a:ext cx="169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6C32AB47-1447-4DD2-8481-4E8948123832}"/>
                    </a:ext>
                  </a:extLst>
                </p14:cNvPr>
                <p14:cNvContentPartPr/>
                <p14:nvPr/>
              </p14:nvContentPartPr>
              <p14:xfrm>
                <a:off x="1918073" y="3505532"/>
                <a:ext cx="16920" cy="1414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6C32AB47-1447-4DD2-8481-4E894812383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09073" y="3496532"/>
                  <a:ext cx="34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2C893FE2-895F-4AE4-BC72-B9524576DD82}"/>
                    </a:ext>
                  </a:extLst>
                </p14:cNvPr>
                <p14:cNvContentPartPr/>
                <p14:nvPr/>
              </p14:nvContentPartPr>
              <p14:xfrm>
                <a:off x="1865873" y="3542972"/>
                <a:ext cx="196200" cy="903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2C893FE2-895F-4AE4-BC72-B9524576DD8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57233" y="3533972"/>
                  <a:ext cx="213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E5DA7794-36A9-40D2-8F53-1FD816E0F046}"/>
                    </a:ext>
                  </a:extLst>
                </p14:cNvPr>
                <p14:cNvContentPartPr/>
                <p14:nvPr/>
              </p14:nvContentPartPr>
              <p14:xfrm>
                <a:off x="2081513" y="3073892"/>
                <a:ext cx="659520" cy="75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E5DA7794-36A9-40D2-8F53-1FD816E0F04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72513" y="3065252"/>
                  <a:ext cx="677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8E094877-C547-4389-8552-6AFC7ED35BCE}"/>
                    </a:ext>
                  </a:extLst>
                </p14:cNvPr>
                <p14:cNvContentPartPr/>
                <p14:nvPr/>
              </p14:nvContentPartPr>
              <p14:xfrm>
                <a:off x="262793" y="3027812"/>
                <a:ext cx="517680" cy="9756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8E094877-C547-4389-8552-6AFC7ED35BC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4153" y="3018812"/>
                  <a:ext cx="535320" cy="9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1C46E255-A3EE-421A-AAF0-D34776DFC0B6}"/>
                    </a:ext>
                  </a:extLst>
                </p14:cNvPr>
                <p14:cNvContentPartPr/>
                <p14:nvPr/>
              </p14:nvContentPartPr>
              <p14:xfrm>
                <a:off x="272873" y="3373052"/>
                <a:ext cx="15840" cy="1634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1C46E255-A3EE-421A-AAF0-D34776DFC0B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64233" y="3364412"/>
                  <a:ext cx="33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2D96C595-5EED-4278-9812-656F04C41F5F}"/>
                    </a:ext>
                  </a:extLst>
                </p14:cNvPr>
                <p14:cNvContentPartPr/>
                <p14:nvPr/>
              </p14:nvContentPartPr>
              <p14:xfrm>
                <a:off x="211673" y="3482852"/>
                <a:ext cx="186120" cy="1080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2D96C595-5EED-4278-9812-656F04C41F5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03033" y="3473852"/>
                  <a:ext cx="2037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045F4E62-54B7-4A52-8A54-F067C85E5C28}"/>
                    </a:ext>
                  </a:extLst>
                </p14:cNvPr>
                <p14:cNvContentPartPr/>
                <p14:nvPr/>
              </p14:nvContentPartPr>
              <p14:xfrm>
                <a:off x="802793" y="3755372"/>
                <a:ext cx="181440" cy="2059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045F4E62-54B7-4A52-8A54-F067C85E5C2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93793" y="3746732"/>
                  <a:ext cx="199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850AEE84-0987-4C72-ACE7-73A2CE37F646}"/>
                    </a:ext>
                  </a:extLst>
                </p14:cNvPr>
                <p14:cNvContentPartPr/>
                <p14:nvPr/>
              </p14:nvContentPartPr>
              <p14:xfrm>
                <a:off x="1096193" y="3896132"/>
                <a:ext cx="14760" cy="11520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850AEE84-0987-4C72-ACE7-73A2CE37F64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87553" y="3887492"/>
                  <a:ext cx="32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680DFF19-4421-479A-BF28-89A9004E5CC0}"/>
                    </a:ext>
                  </a:extLst>
                </p14:cNvPr>
                <p14:cNvContentPartPr/>
                <p14:nvPr/>
              </p14:nvContentPartPr>
              <p14:xfrm>
                <a:off x="1013753" y="3903332"/>
                <a:ext cx="152280" cy="475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680DFF19-4421-479A-BF28-89A9004E5CC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4753" y="3894692"/>
                  <a:ext cx="169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CC18A834-7FF5-4E5A-B20E-CE9A5C93C9FE}"/>
                    </a:ext>
                  </a:extLst>
                </p14:cNvPr>
                <p14:cNvContentPartPr/>
                <p14:nvPr/>
              </p14:nvContentPartPr>
              <p14:xfrm>
                <a:off x="1194833" y="3896852"/>
                <a:ext cx="20880" cy="1281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CC18A834-7FF5-4E5A-B20E-CE9A5C93C9F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6193" y="3887852"/>
                  <a:ext cx="38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771F817F-108B-4B12-84F5-C37D298F2473}"/>
                    </a:ext>
                  </a:extLst>
                </p14:cNvPr>
                <p14:cNvContentPartPr/>
                <p14:nvPr/>
              </p14:nvContentPartPr>
              <p14:xfrm>
                <a:off x="1155953" y="3942572"/>
                <a:ext cx="163080" cy="673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771F817F-108B-4B12-84F5-C37D298F247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46953" y="3933932"/>
                  <a:ext cx="1807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5FBD9CD1-5D5F-497F-AA00-963B21F83F7B}"/>
                    </a:ext>
                  </a:extLst>
                </p14:cNvPr>
                <p14:cNvContentPartPr/>
                <p14:nvPr/>
              </p14:nvContentPartPr>
              <p14:xfrm>
                <a:off x="1299233" y="3918812"/>
                <a:ext cx="24120" cy="11988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5FBD9CD1-5D5F-497F-AA00-963B21F83F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290593" y="3910172"/>
                  <a:ext cx="41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D6840BA2-310F-48A6-A870-1C1F24F179F2}"/>
                    </a:ext>
                  </a:extLst>
                </p14:cNvPr>
                <p14:cNvContentPartPr/>
                <p14:nvPr/>
              </p14:nvContentPartPr>
              <p14:xfrm>
                <a:off x="594713" y="4005932"/>
                <a:ext cx="2145600" cy="2944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D6840BA2-310F-48A6-A870-1C1F24F179F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86073" y="3997292"/>
                  <a:ext cx="21632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0D43244-DD54-418F-B9D9-962D630C72C1}"/>
                    </a:ext>
                  </a:extLst>
                </p14:cNvPr>
                <p14:cNvContentPartPr/>
                <p14:nvPr/>
              </p14:nvContentPartPr>
              <p14:xfrm>
                <a:off x="2673353" y="3050492"/>
                <a:ext cx="80640" cy="7344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0D43244-DD54-418F-B9D9-962D630C72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664353" y="3041852"/>
                  <a:ext cx="98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3BB3FA56-0391-4794-88D8-6B55852117AA}"/>
                    </a:ext>
                  </a:extLst>
                </p14:cNvPr>
                <p14:cNvContentPartPr/>
                <p14:nvPr/>
              </p14:nvContentPartPr>
              <p14:xfrm>
                <a:off x="2702873" y="4254332"/>
                <a:ext cx="72360" cy="777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3BB3FA56-0391-4794-88D8-6B55852117A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694233" y="4245332"/>
                  <a:ext cx="900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4C22C5C0-C619-49E2-AC85-E225AD13D6A0}"/>
                    </a:ext>
                  </a:extLst>
                </p14:cNvPr>
                <p14:cNvContentPartPr/>
                <p14:nvPr/>
              </p14:nvContentPartPr>
              <p14:xfrm>
                <a:off x="2746433" y="3048692"/>
                <a:ext cx="472320" cy="4165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4C22C5C0-C619-49E2-AC85-E225AD13D6A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737433" y="3040052"/>
                  <a:ext cx="4899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B1B42B3D-2044-414F-A596-1B4C17839A43}"/>
                    </a:ext>
                  </a:extLst>
                </p14:cNvPr>
                <p14:cNvContentPartPr/>
                <p14:nvPr/>
              </p14:nvContentPartPr>
              <p14:xfrm>
                <a:off x="3027593" y="3478892"/>
                <a:ext cx="408240" cy="2592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B1B42B3D-2044-414F-A596-1B4C17839A4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018593" y="3469892"/>
                  <a:ext cx="425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BF409033-D676-4FFC-809B-3FB4795E3BCF}"/>
                    </a:ext>
                  </a:extLst>
                </p14:cNvPr>
                <p14:cNvContentPartPr/>
                <p14:nvPr/>
              </p14:nvContentPartPr>
              <p14:xfrm>
                <a:off x="3065033" y="3535412"/>
                <a:ext cx="52920" cy="2750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BF409033-D676-4FFC-809B-3FB4795E3BC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056393" y="3526772"/>
                  <a:ext cx="705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7E1D6DA0-6A8B-4BF1-9824-8B5474B45B5C}"/>
                    </a:ext>
                  </a:extLst>
                </p14:cNvPr>
                <p14:cNvContentPartPr/>
                <p14:nvPr/>
              </p14:nvContentPartPr>
              <p14:xfrm>
                <a:off x="3109313" y="3528572"/>
                <a:ext cx="298080" cy="3060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7E1D6DA0-6A8B-4BF1-9824-8B5474B45B5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100673" y="3519572"/>
                  <a:ext cx="3157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BA487633-E823-44C9-B471-D8F7DA7167D3}"/>
                    </a:ext>
                  </a:extLst>
                </p14:cNvPr>
                <p14:cNvContentPartPr/>
                <p14:nvPr/>
              </p14:nvContentPartPr>
              <p14:xfrm>
                <a:off x="3221633" y="3884612"/>
                <a:ext cx="18000" cy="38124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BA487633-E823-44C9-B471-D8F7DA7167D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212633" y="3875972"/>
                  <a:ext cx="356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55DF191B-31BA-4DA3-83B1-851393E08E93}"/>
                    </a:ext>
                  </a:extLst>
                </p14:cNvPr>
                <p14:cNvContentPartPr/>
                <p14:nvPr/>
              </p14:nvContentPartPr>
              <p14:xfrm>
                <a:off x="2800073" y="4282412"/>
                <a:ext cx="393120" cy="158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55DF191B-31BA-4DA3-83B1-851393E08E9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91073" y="4273772"/>
                  <a:ext cx="4107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EBA47F44-9F2E-44E3-B7DE-724995333C45}"/>
                    </a:ext>
                  </a:extLst>
                </p14:cNvPr>
                <p14:cNvContentPartPr/>
                <p14:nvPr/>
              </p14:nvContentPartPr>
              <p14:xfrm>
                <a:off x="3646073" y="3475652"/>
                <a:ext cx="38520" cy="2163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EBA47F44-9F2E-44E3-B7DE-724995333C4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637433" y="3467012"/>
                  <a:ext cx="561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7E1437B7-74D7-403B-99A8-76A04E5A9947}"/>
                    </a:ext>
                  </a:extLst>
                </p14:cNvPr>
                <p14:cNvContentPartPr/>
                <p14:nvPr/>
              </p14:nvContentPartPr>
              <p14:xfrm>
                <a:off x="3510713" y="3350732"/>
                <a:ext cx="257040" cy="3222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7E1437B7-74D7-403B-99A8-76A04E5A994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02073" y="3342092"/>
                  <a:ext cx="2746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715AD620-8C3A-4783-B006-B95C8781E776}"/>
                    </a:ext>
                  </a:extLst>
                </p14:cNvPr>
                <p14:cNvContentPartPr/>
                <p14:nvPr/>
              </p14:nvContentPartPr>
              <p14:xfrm>
                <a:off x="3837233" y="3618572"/>
                <a:ext cx="147600" cy="11808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715AD620-8C3A-4783-B006-B95C8781E77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828593" y="3609932"/>
                  <a:ext cx="16524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E36E900C-79B8-40A3-80A0-1F6CFA889CCE}"/>
              </a:ext>
            </a:extLst>
          </p:cNvPr>
          <p:cNvGrpSpPr/>
          <p:nvPr/>
        </p:nvGrpSpPr>
        <p:grpSpPr>
          <a:xfrm>
            <a:off x="6919193" y="3077492"/>
            <a:ext cx="694800" cy="186840"/>
            <a:chOff x="6919193" y="3077492"/>
            <a:chExt cx="69480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72E55E41-B131-488B-9EC4-72672C52FE67}"/>
                    </a:ext>
                  </a:extLst>
                </p14:cNvPr>
                <p14:cNvContentPartPr/>
                <p14:nvPr/>
              </p14:nvContentPartPr>
              <p14:xfrm>
                <a:off x="6919193" y="3112412"/>
                <a:ext cx="176760" cy="15192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72E55E41-B131-488B-9EC4-72672C52FE6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910193" y="3103412"/>
                  <a:ext cx="194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AEB60067-9771-4CFD-BC20-FB52AC48D4B1}"/>
                    </a:ext>
                  </a:extLst>
                </p14:cNvPr>
                <p14:cNvContentPartPr/>
                <p14:nvPr/>
              </p14:nvContentPartPr>
              <p14:xfrm>
                <a:off x="7167593" y="3153092"/>
                <a:ext cx="27720" cy="813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AEB60067-9771-4CFD-BC20-FB52AC48D4B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58593" y="3144092"/>
                  <a:ext cx="45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A150C494-B268-4415-BCC2-BB1ACB3E0A9B}"/>
                    </a:ext>
                  </a:extLst>
                </p14:cNvPr>
                <p14:cNvContentPartPr/>
                <p14:nvPr/>
              </p14:nvContentPartPr>
              <p14:xfrm>
                <a:off x="7061393" y="3089012"/>
                <a:ext cx="248040" cy="1630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A150C494-B268-4415-BCC2-BB1ACB3E0A9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052753" y="3080372"/>
                  <a:ext cx="265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0324DD91-3D55-4441-8016-695A79F2DC05}"/>
                    </a:ext>
                  </a:extLst>
                </p14:cNvPr>
                <p14:cNvContentPartPr/>
                <p14:nvPr/>
              </p14:nvContentPartPr>
              <p14:xfrm>
                <a:off x="7296113" y="3134012"/>
                <a:ext cx="43200" cy="9756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0324DD91-3D55-4441-8016-695A79F2DC0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287473" y="3125372"/>
                  <a:ext cx="60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1203B100-15B5-482F-9385-6C25C9478E4A}"/>
                    </a:ext>
                  </a:extLst>
                </p14:cNvPr>
                <p14:cNvContentPartPr/>
                <p14:nvPr/>
              </p14:nvContentPartPr>
              <p14:xfrm>
                <a:off x="7253633" y="3077492"/>
                <a:ext cx="180000" cy="14400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1203B100-15B5-482F-9385-6C25C9478E4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244633" y="3068492"/>
                  <a:ext cx="197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546A4D34-EB66-498B-8A36-66F3477C4DB4}"/>
                    </a:ext>
                  </a:extLst>
                </p14:cNvPr>
                <p14:cNvContentPartPr/>
                <p14:nvPr/>
              </p14:nvContentPartPr>
              <p14:xfrm>
                <a:off x="7428593" y="3113852"/>
                <a:ext cx="185400" cy="12888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546A4D34-EB66-498B-8A36-66F3477C4DB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19593" y="3104852"/>
                  <a:ext cx="20304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705D5DD8-172A-491D-963A-29B21F9AD47F}"/>
              </a:ext>
            </a:extLst>
          </p:cNvPr>
          <p:cNvGrpSpPr/>
          <p:nvPr/>
        </p:nvGrpSpPr>
        <p:grpSpPr>
          <a:xfrm>
            <a:off x="7855193" y="3115292"/>
            <a:ext cx="308520" cy="147960"/>
            <a:chOff x="7855193" y="3115292"/>
            <a:chExt cx="308520" cy="1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EB639847-4FB0-49B2-AC76-4DE25E81F549}"/>
                    </a:ext>
                  </a:extLst>
                </p14:cNvPr>
                <p14:cNvContentPartPr/>
                <p14:nvPr/>
              </p14:nvContentPartPr>
              <p14:xfrm>
                <a:off x="7917113" y="3130412"/>
                <a:ext cx="131040" cy="11916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EB639847-4FB0-49B2-AC76-4DE25E81F54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08473" y="3121772"/>
                  <a:ext cx="148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E42EF681-6874-489B-93FA-5D76716546D3}"/>
                    </a:ext>
                  </a:extLst>
                </p14:cNvPr>
                <p14:cNvContentPartPr/>
                <p14:nvPr/>
              </p14:nvContentPartPr>
              <p14:xfrm>
                <a:off x="7907393" y="3206012"/>
                <a:ext cx="46080" cy="936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E42EF681-6874-489B-93FA-5D76716546D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898753" y="3197012"/>
                  <a:ext cx="637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0D0BB8E9-6B1D-47D5-B804-233979FBBE42}"/>
                    </a:ext>
                  </a:extLst>
                </p14:cNvPr>
                <p14:cNvContentPartPr/>
                <p14:nvPr/>
              </p14:nvContentPartPr>
              <p14:xfrm>
                <a:off x="7855193" y="3155252"/>
                <a:ext cx="113040" cy="2808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0D0BB8E9-6B1D-47D5-B804-233979FBBE4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846193" y="3146252"/>
                  <a:ext cx="130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E586B3FC-54A6-463B-95EE-C60544FDBEC5}"/>
                    </a:ext>
                  </a:extLst>
                </p14:cNvPr>
                <p14:cNvContentPartPr/>
                <p14:nvPr/>
              </p14:nvContentPartPr>
              <p14:xfrm>
                <a:off x="8060033" y="3115292"/>
                <a:ext cx="103680" cy="14796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E586B3FC-54A6-463B-95EE-C60544FDBEC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051033" y="3106652"/>
                  <a:ext cx="12132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75F1B30C-A8D9-4F41-A406-3AC8C4F4B193}"/>
              </a:ext>
            </a:extLst>
          </p:cNvPr>
          <p:cNvGrpSpPr/>
          <p:nvPr/>
        </p:nvGrpSpPr>
        <p:grpSpPr>
          <a:xfrm>
            <a:off x="8425433" y="3006572"/>
            <a:ext cx="1119600" cy="210960"/>
            <a:chOff x="8425433" y="3006572"/>
            <a:chExt cx="111960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4425636D-9084-4155-9B57-7D9449B29E4F}"/>
                    </a:ext>
                  </a:extLst>
                </p14:cNvPr>
                <p14:cNvContentPartPr/>
                <p14:nvPr/>
              </p14:nvContentPartPr>
              <p14:xfrm>
                <a:off x="8425433" y="3126812"/>
                <a:ext cx="273600" cy="907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4425636D-9084-4155-9B57-7D9449B29E4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416793" y="3118172"/>
                  <a:ext cx="2912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3BF9A720-4E1A-4828-A1AC-5810B6CDDA58}"/>
                    </a:ext>
                  </a:extLst>
                </p14:cNvPr>
                <p14:cNvContentPartPr/>
                <p14:nvPr/>
              </p14:nvContentPartPr>
              <p14:xfrm>
                <a:off x="8674193" y="3006572"/>
                <a:ext cx="42480" cy="7200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3BF9A720-4E1A-4828-A1AC-5810B6CDDA5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665553" y="2997932"/>
                  <a:ext cx="601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F721D97A-60E7-4A1B-8B1F-1B98EF7EB03E}"/>
                    </a:ext>
                  </a:extLst>
                </p14:cNvPr>
                <p14:cNvContentPartPr/>
                <p14:nvPr/>
              </p14:nvContentPartPr>
              <p14:xfrm>
                <a:off x="8762753" y="3107012"/>
                <a:ext cx="123840" cy="1054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F721D97A-60E7-4A1B-8B1F-1B98EF7EB03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753753" y="3098372"/>
                  <a:ext cx="141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AF29FB46-BDFE-4E38-9874-E33D642DA68E}"/>
                    </a:ext>
                  </a:extLst>
                </p14:cNvPr>
                <p14:cNvContentPartPr/>
                <p14:nvPr/>
              </p14:nvContentPartPr>
              <p14:xfrm>
                <a:off x="8896673" y="3110252"/>
                <a:ext cx="115920" cy="8064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AF29FB46-BDFE-4E38-9874-E33D642DA68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88033" y="3101612"/>
                  <a:ext cx="1335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C790F545-BB75-41F8-A2FB-D0EBD8501675}"/>
                    </a:ext>
                  </a:extLst>
                </p14:cNvPr>
                <p14:cNvContentPartPr/>
                <p14:nvPr/>
              </p14:nvContentPartPr>
              <p14:xfrm>
                <a:off x="9048953" y="3127892"/>
                <a:ext cx="175680" cy="734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C790F545-BB75-41F8-A2FB-D0EBD850167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040313" y="3118892"/>
                  <a:ext cx="1933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C2B7F90F-EF6F-4998-BE49-14FE4DCFD5F3}"/>
                    </a:ext>
                  </a:extLst>
                </p14:cNvPr>
                <p14:cNvContentPartPr/>
                <p14:nvPr/>
              </p14:nvContentPartPr>
              <p14:xfrm>
                <a:off x="9204113" y="3024572"/>
                <a:ext cx="57240" cy="10296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C2B7F90F-EF6F-4998-BE49-14FE4DCFD5F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195113" y="3015572"/>
                  <a:ext cx="74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0DC90809-A1B5-45CA-9333-1301AFF84B31}"/>
                    </a:ext>
                  </a:extLst>
                </p14:cNvPr>
                <p14:cNvContentPartPr/>
                <p14:nvPr/>
              </p14:nvContentPartPr>
              <p14:xfrm>
                <a:off x="9316793" y="3054812"/>
                <a:ext cx="37440" cy="11556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0DC90809-A1B5-45CA-9333-1301AFF84B3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307793" y="3045812"/>
                  <a:ext cx="55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F018F05E-3DF5-4F36-BB8A-7CBBE802C5C4}"/>
                    </a:ext>
                  </a:extLst>
                </p14:cNvPr>
                <p14:cNvContentPartPr/>
                <p14:nvPr/>
              </p14:nvContentPartPr>
              <p14:xfrm>
                <a:off x="9268553" y="3105212"/>
                <a:ext cx="152640" cy="327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F018F05E-3DF5-4F36-BB8A-7CBBE802C5C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259913" y="3096572"/>
                  <a:ext cx="1702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5E3DF4E5-E432-423B-8426-334CFC2C69EF}"/>
                    </a:ext>
                  </a:extLst>
                </p14:cNvPr>
                <p14:cNvContentPartPr/>
                <p14:nvPr/>
              </p14:nvContentPartPr>
              <p14:xfrm>
                <a:off x="9434873" y="3082172"/>
                <a:ext cx="110160" cy="11844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5E3DF4E5-E432-423B-8426-334CFC2C69E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425873" y="3073172"/>
                  <a:ext cx="12780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2EADC555-4717-4F02-AD32-CFC131CCC324}"/>
              </a:ext>
            </a:extLst>
          </p:cNvPr>
          <p:cNvGrpSpPr/>
          <p:nvPr/>
        </p:nvGrpSpPr>
        <p:grpSpPr>
          <a:xfrm>
            <a:off x="9752393" y="3106652"/>
            <a:ext cx="405000" cy="129240"/>
            <a:chOff x="9752393" y="3106652"/>
            <a:chExt cx="40500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EB4949D1-3AA2-4760-B9CD-BB251B895A02}"/>
                    </a:ext>
                  </a:extLst>
                </p14:cNvPr>
                <p14:cNvContentPartPr/>
                <p14:nvPr/>
              </p14:nvContentPartPr>
              <p14:xfrm>
                <a:off x="9791633" y="3113852"/>
                <a:ext cx="149400" cy="12204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EB4949D1-3AA2-4760-B9CD-BB251B895A0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782993" y="3104852"/>
                  <a:ext cx="167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96644738-C7E4-4A29-BDD8-E9C60AD50570}"/>
                    </a:ext>
                  </a:extLst>
                </p14:cNvPr>
                <p14:cNvContentPartPr/>
                <p14:nvPr/>
              </p14:nvContentPartPr>
              <p14:xfrm>
                <a:off x="9800273" y="3197372"/>
                <a:ext cx="47520" cy="756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96644738-C7E4-4A29-BDD8-E9C60AD5057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791633" y="3188372"/>
                  <a:ext cx="65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53F1F3D8-C4FF-40EC-8608-433C1CFE07C0}"/>
                    </a:ext>
                  </a:extLst>
                </p14:cNvPr>
                <p14:cNvContentPartPr/>
                <p14:nvPr/>
              </p14:nvContentPartPr>
              <p14:xfrm>
                <a:off x="9752393" y="3135452"/>
                <a:ext cx="149040" cy="342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53F1F3D8-C4FF-40EC-8608-433C1CFE07C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743753" y="3126812"/>
                  <a:ext cx="1666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2E0EA82D-28C2-438C-9135-7E9A69772194}"/>
                    </a:ext>
                  </a:extLst>
                </p14:cNvPr>
                <p14:cNvContentPartPr/>
                <p14:nvPr/>
              </p14:nvContentPartPr>
              <p14:xfrm>
                <a:off x="9971273" y="3106652"/>
                <a:ext cx="186120" cy="11592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2E0EA82D-28C2-438C-9135-7E9A6977219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962273" y="3097652"/>
                  <a:ext cx="20376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57EE392D-0BFC-4C15-957E-75ECDCB7396D}"/>
              </a:ext>
            </a:extLst>
          </p:cNvPr>
          <p:cNvGrpSpPr/>
          <p:nvPr/>
        </p:nvGrpSpPr>
        <p:grpSpPr>
          <a:xfrm>
            <a:off x="10508753" y="3032852"/>
            <a:ext cx="648720" cy="198000"/>
            <a:chOff x="10508753" y="3032852"/>
            <a:chExt cx="64872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74B9435E-7F3E-4D7C-80BE-5E6229A03191}"/>
                    </a:ext>
                  </a:extLst>
                </p14:cNvPr>
                <p14:cNvContentPartPr/>
                <p14:nvPr/>
              </p14:nvContentPartPr>
              <p14:xfrm>
                <a:off x="10508753" y="3056612"/>
                <a:ext cx="172440" cy="16128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74B9435E-7F3E-4D7C-80BE-5E6229A0319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500113" y="3047972"/>
                  <a:ext cx="190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70E13C2A-166A-4702-A9DC-F673A9DB4A1E}"/>
                    </a:ext>
                  </a:extLst>
                </p14:cNvPr>
                <p14:cNvContentPartPr/>
                <p14:nvPr/>
              </p14:nvContentPartPr>
              <p14:xfrm>
                <a:off x="10804313" y="3189812"/>
                <a:ext cx="79920" cy="46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70E13C2A-166A-4702-A9DC-F673A9DB4A1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795313" y="3181172"/>
                  <a:ext cx="975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BD8CEEED-4BAB-41CC-8517-CEC512A8DDD3}"/>
                    </a:ext>
                  </a:extLst>
                </p14:cNvPr>
                <p14:cNvContentPartPr/>
                <p14:nvPr/>
              </p14:nvContentPartPr>
              <p14:xfrm>
                <a:off x="11060273" y="3098372"/>
                <a:ext cx="33120" cy="6984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BD8CEEED-4BAB-41CC-8517-CEC512A8DDD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051633" y="3089732"/>
                  <a:ext cx="50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A7A6374D-5936-46D6-A59B-953BD7DEBB3C}"/>
                    </a:ext>
                  </a:extLst>
                </p14:cNvPr>
                <p14:cNvContentPartPr/>
                <p14:nvPr/>
              </p14:nvContentPartPr>
              <p14:xfrm>
                <a:off x="10936073" y="3032852"/>
                <a:ext cx="221400" cy="19800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A7A6374D-5936-46D6-A59B-953BD7DEBB3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927073" y="3023852"/>
                  <a:ext cx="239040" cy="21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96" name="Entrada de lápiz 95">
                <a:extLst>
                  <a:ext uri="{FF2B5EF4-FFF2-40B4-BE49-F238E27FC236}">
                    <a16:creationId xmlns:a16="http://schemas.microsoft.com/office/drawing/2014/main" id="{E582C386-CCFF-4993-8BBF-9E0A558B0871}"/>
                  </a:ext>
                </a:extLst>
              </p14:cNvPr>
              <p14:cNvContentPartPr/>
              <p14:nvPr/>
            </p14:nvContentPartPr>
            <p14:xfrm>
              <a:off x="6904073" y="3521012"/>
              <a:ext cx="147240" cy="181080"/>
            </p14:xfrm>
          </p:contentPart>
        </mc:Choice>
        <mc:Fallback xmlns="">
          <p:pic>
            <p:nvPicPr>
              <p:cNvPr id="96" name="Entrada de lápiz 95">
                <a:extLst>
                  <a:ext uri="{FF2B5EF4-FFF2-40B4-BE49-F238E27FC236}">
                    <a16:creationId xmlns:a16="http://schemas.microsoft.com/office/drawing/2014/main" id="{E582C386-CCFF-4993-8BBF-9E0A558B0871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6895073" y="3512012"/>
                <a:ext cx="164880" cy="19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upo 107">
            <a:extLst>
              <a:ext uri="{FF2B5EF4-FFF2-40B4-BE49-F238E27FC236}">
                <a16:creationId xmlns:a16="http://schemas.microsoft.com/office/drawing/2014/main" id="{6DDA281B-7737-4867-B7FE-2E7ED6F70841}"/>
              </a:ext>
            </a:extLst>
          </p:cNvPr>
          <p:cNvGrpSpPr/>
          <p:nvPr/>
        </p:nvGrpSpPr>
        <p:grpSpPr>
          <a:xfrm>
            <a:off x="7289273" y="3455492"/>
            <a:ext cx="687240" cy="220320"/>
            <a:chOff x="7289273" y="3455492"/>
            <a:chExt cx="68724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58F86E88-2097-4ABF-B67D-2F4C4BDD92A9}"/>
                    </a:ext>
                  </a:extLst>
                </p14:cNvPr>
                <p14:cNvContentPartPr/>
                <p14:nvPr/>
              </p14:nvContentPartPr>
              <p14:xfrm>
                <a:off x="7289273" y="3513452"/>
                <a:ext cx="203040" cy="16236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58F86E88-2097-4ABF-B67D-2F4C4BDD92A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280273" y="3504452"/>
                  <a:ext cx="2206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BDA3E855-27B9-4C59-9008-2807D93B28C6}"/>
                    </a:ext>
                  </a:extLst>
                </p14:cNvPr>
                <p14:cNvContentPartPr/>
                <p14:nvPr/>
              </p14:nvContentPartPr>
              <p14:xfrm>
                <a:off x="7561793" y="3536132"/>
                <a:ext cx="19800" cy="5760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BDA3E855-27B9-4C59-9008-2807D93B28C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552793" y="3527492"/>
                  <a:ext cx="374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83D22211-7312-4F03-A97D-47365BEBB7EF}"/>
                    </a:ext>
                  </a:extLst>
                </p14:cNvPr>
                <p14:cNvContentPartPr/>
                <p14:nvPr/>
              </p14:nvContentPartPr>
              <p14:xfrm>
                <a:off x="7464233" y="3455492"/>
                <a:ext cx="60480" cy="4392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83D22211-7312-4F03-A97D-47365BEBB7E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455233" y="3446852"/>
                  <a:ext cx="781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7BF35C10-4187-431F-A5E4-0AF655A6321B}"/>
                    </a:ext>
                  </a:extLst>
                </p14:cNvPr>
                <p14:cNvContentPartPr/>
                <p14:nvPr/>
              </p14:nvContentPartPr>
              <p14:xfrm>
                <a:off x="7673393" y="3491492"/>
                <a:ext cx="32760" cy="9864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7BF35C10-4187-431F-A5E4-0AF655A6321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664393" y="3482852"/>
                  <a:ext cx="50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D5719051-AAFC-4318-8DF2-9521226D977B}"/>
                    </a:ext>
                  </a:extLst>
                </p14:cNvPr>
                <p14:cNvContentPartPr/>
                <p14:nvPr/>
              </p14:nvContentPartPr>
              <p14:xfrm>
                <a:off x="7604993" y="3513452"/>
                <a:ext cx="199080" cy="11124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D5719051-AAFC-4318-8DF2-9521226D977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595993" y="3504812"/>
                  <a:ext cx="2167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CC944091-EAE9-42A0-9C9C-5DAAE6F3FA6D}"/>
                    </a:ext>
                  </a:extLst>
                </p14:cNvPr>
                <p14:cNvContentPartPr/>
                <p14:nvPr/>
              </p14:nvContentPartPr>
              <p14:xfrm>
                <a:off x="7815593" y="3542972"/>
                <a:ext cx="160920" cy="9972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CC944091-EAE9-42A0-9C9C-5DAAE6F3FA6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806593" y="3533972"/>
                  <a:ext cx="17856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0ADB44DF-525B-46BA-9E8D-9007C1B5558D}"/>
              </a:ext>
            </a:extLst>
          </p:cNvPr>
          <p:cNvGrpSpPr/>
          <p:nvPr/>
        </p:nvGrpSpPr>
        <p:grpSpPr>
          <a:xfrm>
            <a:off x="8333993" y="3433532"/>
            <a:ext cx="634680" cy="242640"/>
            <a:chOff x="8333993" y="3433532"/>
            <a:chExt cx="63468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CEECD503-3C81-4602-840C-58F473AA35FD}"/>
                    </a:ext>
                  </a:extLst>
                </p14:cNvPr>
                <p14:cNvContentPartPr/>
                <p14:nvPr/>
              </p14:nvContentPartPr>
              <p14:xfrm>
                <a:off x="8333993" y="3433532"/>
                <a:ext cx="243000" cy="21564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CEECD503-3C81-4602-840C-58F473AA35F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325353" y="3424532"/>
                  <a:ext cx="260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210E7EEB-C6C4-4132-B60A-17E4E28A7B9C}"/>
                    </a:ext>
                  </a:extLst>
                </p14:cNvPr>
                <p14:cNvContentPartPr/>
                <p14:nvPr/>
              </p14:nvContentPartPr>
              <p14:xfrm>
                <a:off x="8615513" y="3503372"/>
                <a:ext cx="184680" cy="16812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210E7EEB-C6C4-4132-B60A-17E4E28A7B9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606513" y="3494372"/>
                  <a:ext cx="2023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15107064-0F06-409E-BC24-B472C9925889}"/>
                    </a:ext>
                  </a:extLst>
                </p14:cNvPr>
                <p14:cNvContentPartPr/>
                <p14:nvPr/>
              </p14:nvContentPartPr>
              <p14:xfrm>
                <a:off x="8825393" y="3544052"/>
                <a:ext cx="4320" cy="7668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15107064-0F06-409E-BC24-B472C992588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816393" y="3535052"/>
                  <a:ext cx="219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CACB639C-7FD8-408C-B6A7-87480D766F27}"/>
                    </a:ext>
                  </a:extLst>
                </p14:cNvPr>
                <p14:cNvContentPartPr/>
                <p14:nvPr/>
              </p14:nvContentPartPr>
              <p14:xfrm>
                <a:off x="8767073" y="3488252"/>
                <a:ext cx="201600" cy="18792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CACB639C-7FD8-408C-B6A7-87480D766F2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758433" y="3479252"/>
                  <a:ext cx="21924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upo 172">
            <a:extLst>
              <a:ext uri="{FF2B5EF4-FFF2-40B4-BE49-F238E27FC236}">
                <a16:creationId xmlns:a16="http://schemas.microsoft.com/office/drawing/2014/main" id="{69B2D305-8FEB-48D9-9AE7-6CAD191FFBA6}"/>
              </a:ext>
            </a:extLst>
          </p:cNvPr>
          <p:cNvGrpSpPr/>
          <p:nvPr/>
        </p:nvGrpSpPr>
        <p:grpSpPr>
          <a:xfrm>
            <a:off x="5247713" y="3818732"/>
            <a:ext cx="5150880" cy="1761480"/>
            <a:chOff x="5247713" y="3818732"/>
            <a:chExt cx="5150880" cy="176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A9B17567-1EC3-4EE9-B2FD-B53E2B7CBEFD}"/>
                    </a:ext>
                  </a:extLst>
                </p14:cNvPr>
                <p14:cNvContentPartPr/>
                <p14:nvPr/>
              </p14:nvContentPartPr>
              <p14:xfrm>
                <a:off x="7104233" y="4403732"/>
                <a:ext cx="181080" cy="1836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A9B17567-1EC3-4EE9-B2FD-B53E2B7CBEF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095593" y="4394732"/>
                  <a:ext cx="1987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520980C3-FD7C-4264-8A00-73CF674BF8FB}"/>
                    </a:ext>
                  </a:extLst>
                </p14:cNvPr>
                <p14:cNvContentPartPr/>
                <p14:nvPr/>
              </p14:nvContentPartPr>
              <p14:xfrm>
                <a:off x="7255433" y="4469252"/>
                <a:ext cx="298080" cy="10728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520980C3-FD7C-4264-8A00-73CF674BF8F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246433" y="4460252"/>
                  <a:ext cx="315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6ACC04EA-3E53-40BB-8422-FBEBEDD168FF}"/>
                    </a:ext>
                  </a:extLst>
                </p14:cNvPr>
                <p14:cNvContentPartPr/>
                <p14:nvPr/>
              </p14:nvContentPartPr>
              <p14:xfrm>
                <a:off x="5817593" y="4923932"/>
                <a:ext cx="2162880" cy="33408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6ACC04EA-3E53-40BB-8422-FBEBEDD168F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808593" y="4915292"/>
                  <a:ext cx="21805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A20F0B06-ABBD-44BB-86A4-B06C73055695}"/>
                    </a:ext>
                  </a:extLst>
                </p14:cNvPr>
                <p14:cNvContentPartPr/>
                <p14:nvPr/>
              </p14:nvContentPartPr>
              <p14:xfrm>
                <a:off x="8217353" y="4148492"/>
                <a:ext cx="10080" cy="24444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A20F0B06-ABBD-44BB-86A4-B06C7305569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208713" y="4139852"/>
                  <a:ext cx="277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1EAE5032-BC68-4356-959C-5A79EB680D22}"/>
                    </a:ext>
                  </a:extLst>
                </p14:cNvPr>
                <p14:cNvContentPartPr/>
                <p14:nvPr/>
              </p14:nvContentPartPr>
              <p14:xfrm>
                <a:off x="8088113" y="4424972"/>
                <a:ext cx="360720" cy="2484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1EAE5032-BC68-4356-959C-5A79EB680D2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079473" y="4415972"/>
                  <a:ext cx="3783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960C9B33-FA3C-4DDA-A4B2-D66A403817A8}"/>
                    </a:ext>
                  </a:extLst>
                </p14:cNvPr>
                <p14:cNvContentPartPr/>
                <p14:nvPr/>
              </p14:nvContentPartPr>
              <p14:xfrm>
                <a:off x="8104673" y="4483652"/>
                <a:ext cx="24840" cy="24336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960C9B33-FA3C-4DDA-A4B2-D66A403817A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095673" y="4474652"/>
                  <a:ext cx="424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9B1DC1D7-8738-46B1-99D6-066B26AB4E3C}"/>
                    </a:ext>
                  </a:extLst>
                </p14:cNvPr>
                <p14:cNvContentPartPr/>
                <p14:nvPr/>
              </p14:nvContentPartPr>
              <p14:xfrm>
                <a:off x="8322833" y="4514252"/>
                <a:ext cx="15120" cy="21312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9B1DC1D7-8738-46B1-99D6-066B26AB4E3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314193" y="4505252"/>
                  <a:ext cx="327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6CBDCDD5-7FC4-4B18-8E63-F337D3B889C7}"/>
                    </a:ext>
                  </a:extLst>
                </p14:cNvPr>
                <p14:cNvContentPartPr/>
                <p14:nvPr/>
              </p14:nvContentPartPr>
              <p14:xfrm>
                <a:off x="8078033" y="4728812"/>
                <a:ext cx="151560" cy="1584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6CBDCDD5-7FC4-4B18-8E63-F337D3B889C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069393" y="4720172"/>
                  <a:ext cx="169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90577894-F991-48BC-838D-86D0302265CD}"/>
                    </a:ext>
                  </a:extLst>
                </p14:cNvPr>
                <p14:cNvContentPartPr/>
                <p14:nvPr/>
              </p14:nvContentPartPr>
              <p14:xfrm>
                <a:off x="8502473" y="4483292"/>
                <a:ext cx="159840" cy="2224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90577894-F991-48BC-838D-86D0302265C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493833" y="4474652"/>
                  <a:ext cx="1774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62219216-A35E-4DFA-A7EF-6D7117B85972}"/>
                    </a:ext>
                  </a:extLst>
                </p14:cNvPr>
                <p14:cNvContentPartPr/>
                <p14:nvPr/>
              </p14:nvContentPartPr>
              <p14:xfrm>
                <a:off x="8669873" y="4550972"/>
                <a:ext cx="249480" cy="12636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62219216-A35E-4DFA-A7EF-6D7117B8597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660873" y="4541972"/>
                  <a:ext cx="2671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1F92F258-4D9D-4B2D-BC9F-6D1CAAA2119D}"/>
                    </a:ext>
                  </a:extLst>
                </p14:cNvPr>
                <p14:cNvContentPartPr/>
                <p14:nvPr/>
              </p14:nvContentPartPr>
              <p14:xfrm>
                <a:off x="8194313" y="4791452"/>
                <a:ext cx="38880" cy="45072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1F92F258-4D9D-4B2D-BC9F-6D1CAAA2119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185673" y="4782452"/>
                  <a:ext cx="5652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4EEF5EFC-5D68-4009-89F6-E2B0285F7EED}"/>
                    </a:ext>
                  </a:extLst>
                </p14:cNvPr>
                <p14:cNvContentPartPr/>
                <p14:nvPr/>
              </p14:nvContentPartPr>
              <p14:xfrm>
                <a:off x="7881833" y="5268812"/>
                <a:ext cx="303480" cy="720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4EEF5EFC-5D68-4009-89F6-E2B0285F7EE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873193" y="5260172"/>
                  <a:ext cx="3211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E002DC5C-36A5-45EC-BB4E-BB6553967F3F}"/>
                    </a:ext>
                  </a:extLst>
                </p14:cNvPr>
                <p14:cNvContentPartPr/>
                <p14:nvPr/>
              </p14:nvContentPartPr>
              <p14:xfrm>
                <a:off x="8429393" y="4135892"/>
                <a:ext cx="705960" cy="2628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E002DC5C-36A5-45EC-BB4E-BB6553967F3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420393" y="4127252"/>
                  <a:ext cx="7236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113DEDE1-0F28-44A6-A01C-9C39125FF1EC}"/>
                    </a:ext>
                  </a:extLst>
                </p14:cNvPr>
                <p14:cNvContentPartPr/>
                <p14:nvPr/>
              </p14:nvContentPartPr>
              <p14:xfrm>
                <a:off x="9155513" y="4061012"/>
                <a:ext cx="105480" cy="7704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113DEDE1-0F28-44A6-A01C-9C39125FF1E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146873" y="4052372"/>
                  <a:ext cx="123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BCD7AF4C-09EE-4BA0-BB44-EB0223C131B8}"/>
                    </a:ext>
                  </a:extLst>
                </p14:cNvPr>
                <p14:cNvContentPartPr/>
                <p14:nvPr/>
              </p14:nvContentPartPr>
              <p14:xfrm>
                <a:off x="8204753" y="5252612"/>
                <a:ext cx="999000" cy="2376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BCD7AF4C-09EE-4BA0-BB44-EB0223C131B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96113" y="5243612"/>
                  <a:ext cx="1016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C99A2D94-9281-4EFC-A2C6-43E75970F648}"/>
                    </a:ext>
                  </a:extLst>
                </p14:cNvPr>
                <p14:cNvContentPartPr/>
                <p14:nvPr/>
              </p14:nvContentPartPr>
              <p14:xfrm>
                <a:off x="9200153" y="5224172"/>
                <a:ext cx="86400" cy="6084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C99A2D94-9281-4EFC-A2C6-43E75970F64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191513" y="5215532"/>
                  <a:ext cx="1040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4321A9E4-1812-4BCD-ADA1-7B0333E2F71C}"/>
                    </a:ext>
                  </a:extLst>
                </p14:cNvPr>
                <p14:cNvContentPartPr/>
                <p14:nvPr/>
              </p14:nvContentPartPr>
              <p14:xfrm>
                <a:off x="9354233" y="4347932"/>
                <a:ext cx="104040" cy="45432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4321A9E4-1812-4BCD-ADA1-7B0333E2F71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345233" y="4338932"/>
                  <a:ext cx="12168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7672AE73-F3B5-4B26-8182-6C8D97277BBA}"/>
                    </a:ext>
                  </a:extLst>
                </p14:cNvPr>
                <p14:cNvContentPartPr/>
                <p14:nvPr/>
              </p14:nvContentPartPr>
              <p14:xfrm>
                <a:off x="9283673" y="4752212"/>
                <a:ext cx="22680" cy="14724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7672AE73-F3B5-4B26-8182-6C8D97277BB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274673" y="4743572"/>
                  <a:ext cx="40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C044A8BB-E0F0-4911-81E8-C4BF35A2C713}"/>
                    </a:ext>
                  </a:extLst>
                </p14:cNvPr>
                <p14:cNvContentPartPr/>
                <p14:nvPr/>
              </p14:nvContentPartPr>
              <p14:xfrm>
                <a:off x="9236873" y="4773452"/>
                <a:ext cx="168840" cy="16560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C044A8BB-E0F0-4911-81E8-C4BF35A2C71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228233" y="4764452"/>
                  <a:ext cx="186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61AFE6DC-DA4F-42C8-8A44-5280F1229FED}"/>
                    </a:ext>
                  </a:extLst>
                </p14:cNvPr>
                <p14:cNvContentPartPr/>
                <p14:nvPr/>
              </p14:nvContentPartPr>
              <p14:xfrm>
                <a:off x="9645833" y="4425332"/>
                <a:ext cx="261000" cy="23724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61AFE6DC-DA4F-42C8-8A44-5280F1229FE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637193" y="4416332"/>
                  <a:ext cx="2786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729292CE-8189-4D46-91B7-FC32A88288E1}"/>
                    </a:ext>
                  </a:extLst>
                </p14:cNvPr>
                <p14:cNvContentPartPr/>
                <p14:nvPr/>
              </p14:nvContentPartPr>
              <p14:xfrm>
                <a:off x="9951833" y="4530092"/>
                <a:ext cx="215640" cy="18072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729292CE-8189-4D46-91B7-FC32A88288E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943193" y="4521092"/>
                  <a:ext cx="2332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E74A47CE-DD6C-4279-9A3D-252D563841BD}"/>
                    </a:ext>
                  </a:extLst>
                </p14:cNvPr>
                <p14:cNvContentPartPr/>
                <p14:nvPr/>
              </p14:nvContentPartPr>
              <p14:xfrm>
                <a:off x="10189433" y="4577972"/>
                <a:ext cx="30240" cy="10584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E74A47CE-DD6C-4279-9A3D-252D563841B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180433" y="4568972"/>
                  <a:ext cx="47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6D285CFF-8C80-4FFD-9D84-C499ADAD49B2}"/>
                    </a:ext>
                  </a:extLst>
                </p14:cNvPr>
                <p14:cNvContentPartPr/>
                <p14:nvPr/>
              </p14:nvContentPartPr>
              <p14:xfrm>
                <a:off x="10148393" y="4505252"/>
                <a:ext cx="250200" cy="24768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6D285CFF-8C80-4FFD-9D84-C499ADAD49B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139753" y="4496612"/>
                  <a:ext cx="2678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CE8BF54A-A04E-4DB6-ABFA-26BAF83C32D1}"/>
                    </a:ext>
                  </a:extLst>
                </p14:cNvPr>
                <p14:cNvContentPartPr/>
                <p14:nvPr/>
              </p14:nvContentPartPr>
              <p14:xfrm>
                <a:off x="5875553" y="3981812"/>
                <a:ext cx="54360" cy="38448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CE8BF54A-A04E-4DB6-ABFA-26BAF83C32D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866553" y="3972812"/>
                  <a:ext cx="720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EEBB2383-61F3-4ACB-8495-B9220B72988E}"/>
                    </a:ext>
                  </a:extLst>
                </p14:cNvPr>
                <p14:cNvContentPartPr/>
                <p14:nvPr/>
              </p14:nvContentPartPr>
              <p14:xfrm>
                <a:off x="5515913" y="4396532"/>
                <a:ext cx="760320" cy="2412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EEBB2383-61F3-4ACB-8495-B9220B72988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507273" y="4387892"/>
                  <a:ext cx="777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6E3EB7B9-00D4-41D1-89C0-0364E990D775}"/>
                    </a:ext>
                  </a:extLst>
                </p14:cNvPr>
                <p14:cNvContentPartPr/>
                <p14:nvPr/>
              </p14:nvContentPartPr>
              <p14:xfrm>
                <a:off x="5488913" y="4399772"/>
                <a:ext cx="686520" cy="3168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6E3EB7B9-00D4-41D1-89C0-0364E990D77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479913" y="4390772"/>
                  <a:ext cx="704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8D909B3A-AB90-49C6-91FD-552954EBEEFC}"/>
                    </a:ext>
                  </a:extLst>
                </p14:cNvPr>
                <p14:cNvContentPartPr/>
                <p14:nvPr/>
              </p14:nvContentPartPr>
              <p14:xfrm>
                <a:off x="5840633" y="4598852"/>
                <a:ext cx="110880" cy="432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8D909B3A-AB90-49C6-91FD-552954EBEEF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831993" y="4589852"/>
                  <a:ext cx="1285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ADE819A6-CB3C-44BA-8778-79DEF627F061}"/>
                    </a:ext>
                  </a:extLst>
                </p14:cNvPr>
                <p14:cNvContentPartPr/>
                <p14:nvPr/>
              </p14:nvContentPartPr>
              <p14:xfrm>
                <a:off x="5879513" y="4675892"/>
                <a:ext cx="10080" cy="24912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ADE819A6-CB3C-44BA-8778-79DEF627F06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870513" y="4666892"/>
                  <a:ext cx="277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128AF607-3D63-4059-B7A9-1A5A50F86D4F}"/>
                    </a:ext>
                  </a:extLst>
                </p14:cNvPr>
                <p14:cNvContentPartPr/>
                <p14:nvPr/>
              </p14:nvContentPartPr>
              <p14:xfrm>
                <a:off x="6154553" y="4624772"/>
                <a:ext cx="201960" cy="1767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128AF607-3D63-4059-B7A9-1A5A50F86D4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145913" y="4615772"/>
                  <a:ext cx="219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011D6EFC-F1A7-4089-AD93-7AF6F3837677}"/>
                    </a:ext>
                  </a:extLst>
                </p14:cNvPr>
                <p14:cNvContentPartPr/>
                <p14:nvPr/>
              </p14:nvContentPartPr>
              <p14:xfrm>
                <a:off x="6398633" y="4702172"/>
                <a:ext cx="128160" cy="1094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011D6EFC-F1A7-4089-AD93-7AF6F383767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389633" y="4693532"/>
                  <a:ext cx="145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6811059A-7AE4-4C5C-A4B1-47344EBAEA27}"/>
                    </a:ext>
                  </a:extLst>
                </p14:cNvPr>
                <p14:cNvContentPartPr/>
                <p14:nvPr/>
              </p14:nvContentPartPr>
              <p14:xfrm>
                <a:off x="5690513" y="4608572"/>
                <a:ext cx="318600" cy="3924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6811059A-7AE4-4C5C-A4B1-47344EBAEA2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681873" y="4599572"/>
                  <a:ext cx="3362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956C79B0-CAD0-4240-8096-392E327A0119}"/>
                    </a:ext>
                  </a:extLst>
                </p14:cNvPr>
                <p14:cNvContentPartPr/>
                <p14:nvPr/>
              </p14:nvContentPartPr>
              <p14:xfrm>
                <a:off x="5803193" y="4647452"/>
                <a:ext cx="55800" cy="55584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956C79B0-CAD0-4240-8096-392E327A011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794193" y="4638812"/>
                  <a:ext cx="7344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9BB9077B-AFF2-41FA-B930-6D0DB3478B74}"/>
                    </a:ext>
                  </a:extLst>
                </p14:cNvPr>
                <p14:cNvContentPartPr/>
                <p14:nvPr/>
              </p14:nvContentPartPr>
              <p14:xfrm>
                <a:off x="5725793" y="4639172"/>
                <a:ext cx="108360" cy="1908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9BB9077B-AFF2-41FA-B930-6D0DB3478B7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716793" y="4630532"/>
                  <a:ext cx="126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D0884A18-ECB3-46FC-B969-C2D47D031F22}"/>
                    </a:ext>
                  </a:extLst>
                </p14:cNvPr>
                <p14:cNvContentPartPr/>
                <p14:nvPr/>
              </p14:nvContentPartPr>
              <p14:xfrm>
                <a:off x="7243193" y="5207252"/>
                <a:ext cx="12960" cy="18792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D0884A18-ECB3-46FC-B969-C2D47D031F2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234553" y="5198612"/>
                  <a:ext cx="306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6FF8486E-C78B-47FF-854C-4752204C6F70}"/>
                    </a:ext>
                  </a:extLst>
                </p14:cNvPr>
                <p14:cNvContentPartPr/>
                <p14:nvPr/>
              </p14:nvContentPartPr>
              <p14:xfrm>
                <a:off x="7029713" y="5449892"/>
                <a:ext cx="275760" cy="432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6FF8486E-C78B-47FF-854C-4752204C6F7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021073" y="5440892"/>
                  <a:ext cx="2934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EACCACB8-CAB8-46E2-B97C-7141DBBDBAC8}"/>
                    </a:ext>
                  </a:extLst>
                </p14:cNvPr>
                <p14:cNvContentPartPr/>
                <p14:nvPr/>
              </p14:nvContentPartPr>
              <p14:xfrm>
                <a:off x="7008113" y="5468612"/>
                <a:ext cx="119160" cy="10620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EACCACB8-CAB8-46E2-B97C-7141DBBDBAC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999113" y="5459972"/>
                  <a:ext cx="136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94766120-8E8D-410D-B74A-455375D43278}"/>
                    </a:ext>
                  </a:extLst>
                </p14:cNvPr>
                <p14:cNvContentPartPr/>
                <p14:nvPr/>
              </p14:nvContentPartPr>
              <p14:xfrm>
                <a:off x="7113233" y="5476172"/>
                <a:ext cx="109440" cy="10404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94766120-8E8D-410D-B74A-455375D4327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104233" y="5467172"/>
                  <a:ext cx="1270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01130700-069F-4F07-A2C0-BF285545B7EC}"/>
                    </a:ext>
                  </a:extLst>
                </p14:cNvPr>
                <p14:cNvContentPartPr/>
                <p14:nvPr/>
              </p14:nvContentPartPr>
              <p14:xfrm>
                <a:off x="7180193" y="5503532"/>
                <a:ext cx="76680" cy="6840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01130700-069F-4F07-A2C0-BF285545B7E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171193" y="5494532"/>
                  <a:ext cx="943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D6ED83C1-E590-4B32-B3A1-79D4E323E6AF}"/>
                    </a:ext>
                  </a:extLst>
                </p14:cNvPr>
                <p14:cNvContentPartPr/>
                <p14:nvPr/>
              </p14:nvContentPartPr>
              <p14:xfrm>
                <a:off x="5381273" y="4132652"/>
                <a:ext cx="40320" cy="15768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D6ED83C1-E590-4B32-B3A1-79D4E323E6A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372633" y="4124012"/>
                  <a:ext cx="57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8A9C5551-7B8A-4119-8641-10BC2FCEB6F7}"/>
                    </a:ext>
                  </a:extLst>
                </p14:cNvPr>
                <p14:cNvContentPartPr/>
                <p14:nvPr/>
              </p14:nvContentPartPr>
              <p14:xfrm>
                <a:off x="5247713" y="4245332"/>
                <a:ext cx="185040" cy="648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8A9C5551-7B8A-4119-8641-10BC2FCEB6F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239073" y="4236692"/>
                  <a:ext cx="2026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E33D6330-243E-47E2-A0F1-DBD90A6C40CF}"/>
                    </a:ext>
                  </a:extLst>
                </p14:cNvPr>
                <p14:cNvContentPartPr/>
                <p14:nvPr/>
              </p14:nvContentPartPr>
              <p14:xfrm>
                <a:off x="5275433" y="4823132"/>
                <a:ext cx="134280" cy="3312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E33D6330-243E-47E2-A0F1-DBD90A6C40C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266793" y="4814132"/>
                  <a:ext cx="1519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37A5EA1D-D10E-4349-B319-FAE5065F7E07}"/>
                    </a:ext>
                  </a:extLst>
                </p14:cNvPr>
                <p14:cNvContentPartPr/>
                <p14:nvPr/>
              </p14:nvContentPartPr>
              <p14:xfrm>
                <a:off x="5902913" y="4043732"/>
                <a:ext cx="936000" cy="5652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37A5EA1D-D10E-4349-B319-FAE5065F7E0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893913" y="4034732"/>
                  <a:ext cx="953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98D032E1-3C3E-4D76-88C0-B410AA6EC19B}"/>
                    </a:ext>
                  </a:extLst>
                </p14:cNvPr>
                <p14:cNvContentPartPr/>
                <p14:nvPr/>
              </p14:nvContentPartPr>
              <p14:xfrm>
                <a:off x="6874553" y="4039412"/>
                <a:ext cx="13320" cy="1915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98D032E1-3C3E-4D76-88C0-B410AA6EC19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865913" y="4030772"/>
                  <a:ext cx="30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7F605D87-5154-43C2-AB66-0792FCA5E83C}"/>
                    </a:ext>
                  </a:extLst>
                </p14:cNvPr>
                <p14:cNvContentPartPr/>
                <p14:nvPr/>
              </p14:nvContentPartPr>
              <p14:xfrm>
                <a:off x="6906233" y="4022852"/>
                <a:ext cx="735120" cy="23472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7F605D87-5154-43C2-AB66-0792FCA5E83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897233" y="4013852"/>
                  <a:ext cx="7527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22E2C39E-9562-4809-8D02-A11C5AA2B656}"/>
                    </a:ext>
                  </a:extLst>
                </p14:cNvPr>
                <p14:cNvContentPartPr/>
                <p14:nvPr/>
              </p14:nvContentPartPr>
              <p14:xfrm>
                <a:off x="6807233" y="4260812"/>
                <a:ext cx="813960" cy="1476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22E2C39E-9562-4809-8D02-A11C5AA2B65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798593" y="4251812"/>
                  <a:ext cx="831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E725FA20-D8B1-4C3A-8424-8B855246E6FB}"/>
                    </a:ext>
                  </a:extLst>
                </p14:cNvPr>
                <p14:cNvContentPartPr/>
                <p14:nvPr/>
              </p14:nvContentPartPr>
              <p14:xfrm>
                <a:off x="7592753" y="4104932"/>
                <a:ext cx="1020600" cy="4608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E725FA20-D8B1-4C3A-8424-8B855246E6F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584113" y="4095932"/>
                  <a:ext cx="10382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2AD2F461-98A1-438E-9343-5BA66BB91899}"/>
                    </a:ext>
                  </a:extLst>
                </p14:cNvPr>
                <p14:cNvContentPartPr/>
                <p14:nvPr/>
              </p14:nvContentPartPr>
              <p14:xfrm>
                <a:off x="6563873" y="3818732"/>
                <a:ext cx="38160" cy="15192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2AD2F461-98A1-438E-9343-5BA66BB9189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554873" y="3809732"/>
                  <a:ext cx="55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48465820-02D5-4455-A8B5-281C966C9D3B}"/>
                    </a:ext>
                  </a:extLst>
                </p14:cNvPr>
                <p14:cNvContentPartPr/>
                <p14:nvPr/>
              </p14:nvContentPartPr>
              <p14:xfrm>
                <a:off x="6510953" y="3921332"/>
                <a:ext cx="172440" cy="2016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48465820-02D5-4455-A8B5-281C966C9D3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502313" y="3912692"/>
                  <a:ext cx="1900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1E14F46B-8949-4305-812E-EF08BA10FCB7}"/>
                    </a:ext>
                  </a:extLst>
                </p14:cNvPr>
                <p14:cNvContentPartPr/>
                <p14:nvPr/>
              </p14:nvContentPartPr>
              <p14:xfrm>
                <a:off x="7684553" y="3916292"/>
                <a:ext cx="94680" cy="540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1E14F46B-8949-4305-812E-EF08BA10FCB7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75553" y="3907292"/>
                  <a:ext cx="112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BCDA56D5-A00C-4D40-A0F0-11E331327699}"/>
                    </a:ext>
                  </a:extLst>
                </p14:cNvPr>
                <p14:cNvContentPartPr/>
                <p14:nvPr/>
              </p14:nvContentPartPr>
              <p14:xfrm>
                <a:off x="8012873" y="4255052"/>
                <a:ext cx="36360" cy="12996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BCDA56D5-A00C-4D40-A0F0-11E33132769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004233" y="4246052"/>
                  <a:ext cx="54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43F6964F-E49D-4476-A3F7-9A4DA6C625B4}"/>
                    </a:ext>
                  </a:extLst>
                </p14:cNvPr>
                <p14:cNvContentPartPr/>
                <p14:nvPr/>
              </p14:nvContentPartPr>
              <p14:xfrm>
                <a:off x="7916033" y="4367732"/>
                <a:ext cx="118800" cy="1368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43F6964F-E49D-4476-A3F7-9A4DA6C625B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07033" y="4358732"/>
                  <a:ext cx="1364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E188B953-7D5E-409A-AD86-332366E4281B}"/>
                    </a:ext>
                  </a:extLst>
                </p14:cNvPr>
                <p14:cNvContentPartPr/>
                <p14:nvPr/>
              </p14:nvContentPartPr>
              <p14:xfrm>
                <a:off x="7936913" y="5085932"/>
                <a:ext cx="104760" cy="1224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E188B953-7D5E-409A-AD86-332366E4281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27913" y="5077292"/>
                  <a:ext cx="12240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upo 179">
            <a:extLst>
              <a:ext uri="{FF2B5EF4-FFF2-40B4-BE49-F238E27FC236}">
                <a16:creationId xmlns:a16="http://schemas.microsoft.com/office/drawing/2014/main" id="{BEBB842F-6D8A-4253-A57A-07958ED6CA7D}"/>
              </a:ext>
            </a:extLst>
          </p:cNvPr>
          <p:cNvGrpSpPr/>
          <p:nvPr/>
        </p:nvGrpSpPr>
        <p:grpSpPr>
          <a:xfrm>
            <a:off x="6846113" y="4717292"/>
            <a:ext cx="556560" cy="314280"/>
            <a:chOff x="6846113" y="4717292"/>
            <a:chExt cx="55656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7B4CEF00-73FA-4ECF-AE38-FA390EB6DACB}"/>
                    </a:ext>
                  </a:extLst>
                </p14:cNvPr>
                <p14:cNvContentPartPr/>
                <p14:nvPr/>
              </p14:nvContentPartPr>
              <p14:xfrm>
                <a:off x="6846113" y="4717292"/>
                <a:ext cx="519480" cy="29448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7B4CEF00-73FA-4ECF-AE38-FA390EB6DAC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837113" y="4708292"/>
                  <a:ext cx="5371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EFAD8F6A-E352-4AB1-8FCE-297E460984FF}"/>
                    </a:ext>
                  </a:extLst>
                </p14:cNvPr>
                <p14:cNvContentPartPr/>
                <p14:nvPr/>
              </p14:nvContentPartPr>
              <p14:xfrm>
                <a:off x="7296113" y="4904492"/>
                <a:ext cx="54000" cy="9360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EFAD8F6A-E352-4AB1-8FCE-297E460984F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287473" y="4895492"/>
                  <a:ext cx="716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D06C93F9-10B5-462C-B23D-A81DE112F288}"/>
                    </a:ext>
                  </a:extLst>
                </p14:cNvPr>
                <p14:cNvContentPartPr/>
                <p14:nvPr/>
              </p14:nvContentPartPr>
              <p14:xfrm>
                <a:off x="7257953" y="4891532"/>
                <a:ext cx="144720" cy="8856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D06C93F9-10B5-462C-B23D-A81DE112F28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248953" y="4882532"/>
                  <a:ext cx="162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705D2DC7-08E1-4767-BB39-D8DF0140F38A}"/>
                    </a:ext>
                  </a:extLst>
                </p14:cNvPr>
                <p14:cNvContentPartPr/>
                <p14:nvPr/>
              </p14:nvContentPartPr>
              <p14:xfrm>
                <a:off x="6975353" y="4889372"/>
                <a:ext cx="103320" cy="936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705D2DC7-08E1-4767-BB39-D8DF0140F38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966353" y="4880372"/>
                  <a:ext cx="120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34B9191D-3514-437D-8D25-58A59ECB4CED}"/>
                    </a:ext>
                  </a:extLst>
                </p14:cNvPr>
                <p14:cNvContentPartPr/>
                <p14:nvPr/>
              </p14:nvContentPartPr>
              <p14:xfrm>
                <a:off x="6992993" y="4878932"/>
                <a:ext cx="74880" cy="15264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34B9191D-3514-437D-8D25-58A59ECB4CE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983993" y="4869932"/>
                  <a:ext cx="9252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upo 191">
            <a:extLst>
              <a:ext uri="{FF2B5EF4-FFF2-40B4-BE49-F238E27FC236}">
                <a16:creationId xmlns:a16="http://schemas.microsoft.com/office/drawing/2014/main" id="{D9569534-3734-4797-A1FA-E7623C5595E3}"/>
              </a:ext>
            </a:extLst>
          </p:cNvPr>
          <p:cNvGrpSpPr/>
          <p:nvPr/>
        </p:nvGrpSpPr>
        <p:grpSpPr>
          <a:xfrm>
            <a:off x="3715193" y="5779652"/>
            <a:ext cx="939960" cy="259200"/>
            <a:chOff x="3715193" y="5779652"/>
            <a:chExt cx="93996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DF0D0B05-7999-4FA5-A25B-5B4534F40038}"/>
                    </a:ext>
                  </a:extLst>
                </p14:cNvPr>
                <p14:cNvContentPartPr/>
                <p14:nvPr/>
              </p14:nvContentPartPr>
              <p14:xfrm>
                <a:off x="3715193" y="5779652"/>
                <a:ext cx="245520" cy="22932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DF0D0B05-7999-4FA5-A25B-5B4534F4003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706553" y="5771012"/>
                  <a:ext cx="2631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61C86E3A-D92A-464B-BCB7-9CB60F561A9E}"/>
                    </a:ext>
                  </a:extLst>
                </p14:cNvPr>
                <p14:cNvContentPartPr/>
                <p14:nvPr/>
              </p14:nvContentPartPr>
              <p14:xfrm>
                <a:off x="4016153" y="5846612"/>
                <a:ext cx="228960" cy="17316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61C86E3A-D92A-464B-BCB7-9CB60F561A9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007513" y="5837612"/>
                  <a:ext cx="246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9CD2A5A1-E23C-44C8-8B87-8F97FB7FC60C}"/>
                    </a:ext>
                  </a:extLst>
                </p14:cNvPr>
                <p14:cNvContentPartPr/>
                <p14:nvPr/>
              </p14:nvContentPartPr>
              <p14:xfrm>
                <a:off x="4307393" y="5842652"/>
                <a:ext cx="167400" cy="17424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9CD2A5A1-E23C-44C8-8B87-8F97FB7FC60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298753" y="5833652"/>
                  <a:ext cx="185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E49860C3-53E3-4D9C-AA4C-EB8155F74D1B}"/>
                    </a:ext>
                  </a:extLst>
                </p14:cNvPr>
                <p14:cNvContentPartPr/>
                <p14:nvPr/>
              </p14:nvContentPartPr>
              <p14:xfrm>
                <a:off x="4583873" y="5871452"/>
                <a:ext cx="60120" cy="1764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E49860C3-53E3-4D9C-AA4C-EB8155F74D1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575233" y="5862452"/>
                  <a:ext cx="77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6D68B373-1297-4F00-965C-DD2BFA57A368}"/>
                    </a:ext>
                  </a:extLst>
                </p14:cNvPr>
                <p14:cNvContentPartPr/>
                <p14:nvPr/>
              </p14:nvContentPartPr>
              <p14:xfrm>
                <a:off x="4605113" y="6017252"/>
                <a:ext cx="50040" cy="2160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6D68B373-1297-4F00-965C-DD2BFA57A36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596473" y="6008612"/>
                  <a:ext cx="6768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upo 190">
            <a:extLst>
              <a:ext uri="{FF2B5EF4-FFF2-40B4-BE49-F238E27FC236}">
                <a16:creationId xmlns:a16="http://schemas.microsoft.com/office/drawing/2014/main" id="{F196827D-CFEB-4589-B882-41944FE06D01}"/>
              </a:ext>
            </a:extLst>
          </p:cNvPr>
          <p:cNvGrpSpPr/>
          <p:nvPr/>
        </p:nvGrpSpPr>
        <p:grpSpPr>
          <a:xfrm>
            <a:off x="3735713" y="6158012"/>
            <a:ext cx="701280" cy="114480"/>
            <a:chOff x="3735713" y="6158012"/>
            <a:chExt cx="701280" cy="11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0EB0600D-81AD-4E64-A3F9-48D0BBD9491C}"/>
                    </a:ext>
                  </a:extLst>
                </p14:cNvPr>
                <p14:cNvContentPartPr/>
                <p14:nvPr/>
              </p14:nvContentPartPr>
              <p14:xfrm>
                <a:off x="3735713" y="6158012"/>
                <a:ext cx="701280" cy="2268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0EB0600D-81AD-4E64-A3F9-48D0BBD9491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727073" y="6149372"/>
                  <a:ext cx="718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EA3559CB-38C6-4107-8BFA-2482614D9A5D}"/>
                    </a:ext>
                  </a:extLst>
                </p14:cNvPr>
                <p14:cNvContentPartPr/>
                <p14:nvPr/>
              </p14:nvContentPartPr>
              <p14:xfrm>
                <a:off x="3756953" y="6245852"/>
                <a:ext cx="593280" cy="2664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EA3559CB-38C6-4107-8BFA-2482614D9A5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747953" y="6237212"/>
                  <a:ext cx="61092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upo 241">
            <a:extLst>
              <a:ext uri="{FF2B5EF4-FFF2-40B4-BE49-F238E27FC236}">
                <a16:creationId xmlns:a16="http://schemas.microsoft.com/office/drawing/2014/main" id="{CBB83A71-AA28-460D-8D46-7186CE659016}"/>
              </a:ext>
            </a:extLst>
          </p:cNvPr>
          <p:cNvGrpSpPr/>
          <p:nvPr/>
        </p:nvGrpSpPr>
        <p:grpSpPr>
          <a:xfrm>
            <a:off x="5122793" y="3065612"/>
            <a:ext cx="1572840" cy="294840"/>
            <a:chOff x="5122793" y="3065612"/>
            <a:chExt cx="157284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85C6B7AB-5641-4E33-885B-93A10AFC7868}"/>
                    </a:ext>
                  </a:extLst>
                </p14:cNvPr>
                <p14:cNvContentPartPr/>
                <p14:nvPr/>
              </p14:nvContentPartPr>
              <p14:xfrm>
                <a:off x="5209553" y="3195932"/>
                <a:ext cx="140040" cy="13572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85C6B7AB-5641-4E33-885B-93A10AFC786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200553" y="3187292"/>
                  <a:ext cx="1576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77EDAAE6-7231-4171-B142-DAE410021637}"/>
                    </a:ext>
                  </a:extLst>
                </p14:cNvPr>
                <p14:cNvContentPartPr/>
                <p14:nvPr/>
              </p14:nvContentPartPr>
              <p14:xfrm>
                <a:off x="5361113" y="3233012"/>
                <a:ext cx="85320" cy="360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77EDAAE6-7231-4171-B142-DAE41002163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352473" y="3224372"/>
                  <a:ext cx="1029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2EDF37A5-5977-4D32-9955-7C3A94245049}"/>
                    </a:ext>
                  </a:extLst>
                </p14:cNvPr>
                <p14:cNvContentPartPr/>
                <p14:nvPr/>
              </p14:nvContentPartPr>
              <p14:xfrm>
                <a:off x="5419073" y="3140852"/>
                <a:ext cx="55080" cy="496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2EDF37A5-5977-4D32-9955-7C3A9424504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410073" y="3131852"/>
                  <a:ext cx="727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0064DF22-0902-4E28-A5A3-F0A341B8528F}"/>
                    </a:ext>
                  </a:extLst>
                </p14:cNvPr>
                <p14:cNvContentPartPr/>
                <p14:nvPr/>
              </p14:nvContentPartPr>
              <p14:xfrm>
                <a:off x="5525273" y="3065612"/>
                <a:ext cx="120960" cy="2340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0064DF22-0902-4E28-A5A3-F0A341B8528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516633" y="3056612"/>
                  <a:ext cx="1386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2EA9E25D-5BB9-42B4-9197-FE206B0BBC91}"/>
                    </a:ext>
                  </a:extLst>
                </p14:cNvPr>
                <p14:cNvContentPartPr/>
                <p14:nvPr/>
              </p14:nvContentPartPr>
              <p14:xfrm>
                <a:off x="5835593" y="3105212"/>
                <a:ext cx="202320" cy="1958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2EA9E25D-5BB9-42B4-9197-FE206B0BBC9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826593" y="3096212"/>
                  <a:ext cx="219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B8F92B75-6AB5-4F7F-9A77-5FB7E2C1206D}"/>
                    </a:ext>
                  </a:extLst>
                </p14:cNvPr>
                <p14:cNvContentPartPr/>
                <p14:nvPr/>
              </p14:nvContentPartPr>
              <p14:xfrm>
                <a:off x="6153833" y="3206012"/>
                <a:ext cx="21600" cy="1220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B8F92B75-6AB5-4F7F-9A77-5FB7E2C1206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145193" y="3197012"/>
                  <a:ext cx="39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F5ACFF2F-6F58-4372-ABE5-845DC62C1F19}"/>
                    </a:ext>
                  </a:extLst>
                </p14:cNvPr>
                <p14:cNvContentPartPr/>
                <p14:nvPr/>
              </p14:nvContentPartPr>
              <p14:xfrm>
                <a:off x="6024233" y="3229412"/>
                <a:ext cx="205920" cy="345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F5ACFF2F-6F58-4372-ABE5-845DC62C1F19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015233" y="3220772"/>
                  <a:ext cx="223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822842E5-738A-442A-8C9F-4E1BB2BCE5BC}"/>
                    </a:ext>
                  </a:extLst>
                </p14:cNvPr>
                <p14:cNvContentPartPr/>
                <p14:nvPr/>
              </p14:nvContentPartPr>
              <p14:xfrm>
                <a:off x="6284513" y="3206732"/>
                <a:ext cx="16200" cy="11268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822842E5-738A-442A-8C9F-4E1BB2BCE5B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275873" y="3197732"/>
                  <a:ext cx="33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72CF81BC-011D-4F27-B63A-5262E35178A9}"/>
                    </a:ext>
                  </a:extLst>
                </p14:cNvPr>
                <p14:cNvContentPartPr/>
                <p14:nvPr/>
              </p14:nvContentPartPr>
              <p14:xfrm>
                <a:off x="6238793" y="3230492"/>
                <a:ext cx="164160" cy="993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72CF81BC-011D-4F27-B63A-5262E35178A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229793" y="3221492"/>
                  <a:ext cx="1818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59C0185E-FE84-426A-B1F2-FD1A014D4029}"/>
                    </a:ext>
                  </a:extLst>
                </p14:cNvPr>
                <p14:cNvContentPartPr/>
                <p14:nvPr/>
              </p14:nvContentPartPr>
              <p14:xfrm>
                <a:off x="6662153" y="3154532"/>
                <a:ext cx="30240" cy="284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59C0185E-FE84-426A-B1F2-FD1A014D402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653153" y="3145532"/>
                  <a:ext cx="47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D1180F63-61A7-4EA9-B2C0-D5018F4232E2}"/>
                    </a:ext>
                  </a:extLst>
                </p14:cNvPr>
                <p14:cNvContentPartPr/>
                <p14:nvPr/>
              </p14:nvContentPartPr>
              <p14:xfrm>
                <a:off x="6649913" y="3309692"/>
                <a:ext cx="45720" cy="288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D1180F63-61A7-4EA9-B2C0-D5018F4232E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641273" y="3300692"/>
                  <a:ext cx="63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BE4D3497-5723-47FD-8557-117F57849BAA}"/>
                    </a:ext>
                  </a:extLst>
                </p14:cNvPr>
                <p14:cNvContentPartPr/>
                <p14:nvPr/>
              </p14:nvContentPartPr>
              <p14:xfrm>
                <a:off x="5122793" y="3066692"/>
                <a:ext cx="100440" cy="29376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BE4D3497-5723-47FD-8557-117F57849BA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113793" y="3058052"/>
                  <a:ext cx="11808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upo 246">
            <a:extLst>
              <a:ext uri="{FF2B5EF4-FFF2-40B4-BE49-F238E27FC236}">
                <a16:creationId xmlns:a16="http://schemas.microsoft.com/office/drawing/2014/main" id="{8872101D-E205-431C-9EA0-9244C7ED2E59}"/>
              </a:ext>
            </a:extLst>
          </p:cNvPr>
          <p:cNvGrpSpPr/>
          <p:nvPr/>
        </p:nvGrpSpPr>
        <p:grpSpPr>
          <a:xfrm>
            <a:off x="5395673" y="5802692"/>
            <a:ext cx="6202800" cy="1028880"/>
            <a:chOff x="5395673" y="5802692"/>
            <a:chExt cx="6202800" cy="10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014CD197-68C3-43B6-AAFD-F503027C5FE3}"/>
                    </a:ext>
                  </a:extLst>
                </p14:cNvPr>
                <p14:cNvContentPartPr/>
                <p14:nvPr/>
              </p14:nvContentPartPr>
              <p14:xfrm>
                <a:off x="5395673" y="6050372"/>
                <a:ext cx="129600" cy="2556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014CD197-68C3-43B6-AAFD-F503027C5FE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386673" y="6041732"/>
                  <a:ext cx="1472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7ABA8417-AB12-477E-A454-06865D3B7850}"/>
                    </a:ext>
                  </a:extLst>
                </p14:cNvPr>
                <p14:cNvContentPartPr/>
                <p14:nvPr/>
              </p14:nvContentPartPr>
              <p14:xfrm>
                <a:off x="5662793" y="5884772"/>
                <a:ext cx="153000" cy="21492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7ABA8417-AB12-477E-A454-06865D3B785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653793" y="5875772"/>
                  <a:ext cx="170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89432CE6-BE63-4361-BD07-BC496C82F4BE}"/>
                    </a:ext>
                  </a:extLst>
                </p14:cNvPr>
                <p14:cNvContentPartPr/>
                <p14:nvPr/>
              </p14:nvContentPartPr>
              <p14:xfrm>
                <a:off x="6200993" y="5922572"/>
                <a:ext cx="36360" cy="17316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89432CE6-BE63-4361-BD07-BC496C82F4B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191993" y="5913572"/>
                  <a:ext cx="54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D2B2F563-1A01-4411-BE76-68F4DF5C67C1}"/>
                    </a:ext>
                  </a:extLst>
                </p14:cNvPr>
                <p14:cNvContentPartPr/>
                <p14:nvPr/>
              </p14:nvContentPartPr>
              <p14:xfrm>
                <a:off x="6109193" y="6039572"/>
                <a:ext cx="204840" cy="540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D2B2F563-1A01-4411-BE76-68F4DF5C67C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100193" y="6030932"/>
                  <a:ext cx="2224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5753FC3C-4D3B-4153-8231-58EF8CC99864}"/>
                    </a:ext>
                  </a:extLst>
                </p14:cNvPr>
                <p14:cNvContentPartPr/>
                <p14:nvPr/>
              </p14:nvContentPartPr>
              <p14:xfrm>
                <a:off x="6501593" y="5902052"/>
                <a:ext cx="206280" cy="20592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5753FC3C-4D3B-4153-8231-58EF8CC9986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492593" y="5893052"/>
                  <a:ext cx="223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E3E38067-D5A2-47C9-8EDD-DD7D0B813B65}"/>
                    </a:ext>
                  </a:extLst>
                </p14:cNvPr>
                <p14:cNvContentPartPr/>
                <p14:nvPr/>
              </p14:nvContentPartPr>
              <p14:xfrm>
                <a:off x="6888233" y="6070532"/>
                <a:ext cx="42840" cy="1692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E3E38067-D5A2-47C9-8EDD-DD7D0B813B6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879233" y="6061532"/>
                  <a:ext cx="60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24E14FE2-A501-40B5-97BF-356ADE6BCD1F}"/>
                    </a:ext>
                  </a:extLst>
                </p14:cNvPr>
                <p14:cNvContentPartPr/>
                <p14:nvPr/>
              </p14:nvContentPartPr>
              <p14:xfrm>
                <a:off x="7100633" y="5857772"/>
                <a:ext cx="216360" cy="22896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24E14FE2-A501-40B5-97BF-356ADE6BCD1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091993" y="5848772"/>
                  <a:ext cx="2340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FDFC5945-C6E8-4A78-9FB2-2AFF8CB90BC1}"/>
                    </a:ext>
                  </a:extLst>
                </p14:cNvPr>
                <p14:cNvContentPartPr/>
                <p14:nvPr/>
              </p14:nvContentPartPr>
              <p14:xfrm>
                <a:off x="7361993" y="5847692"/>
                <a:ext cx="409680" cy="19368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FDFC5945-C6E8-4A78-9FB2-2AFF8CB90BC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352993" y="5839052"/>
                  <a:ext cx="4273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3D17938C-9C48-444E-A69A-DD65B15FCDCE}"/>
                    </a:ext>
                  </a:extLst>
                </p14:cNvPr>
                <p14:cNvContentPartPr/>
                <p14:nvPr/>
              </p14:nvContentPartPr>
              <p14:xfrm>
                <a:off x="8130593" y="5870372"/>
                <a:ext cx="36720" cy="16380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3D17938C-9C48-444E-A69A-DD65B15FCDCE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121953" y="5861372"/>
                  <a:ext cx="54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01A8AA47-3EF9-4EC0-9948-71A91868D567}"/>
                    </a:ext>
                  </a:extLst>
                </p14:cNvPr>
                <p14:cNvContentPartPr/>
                <p14:nvPr/>
              </p14:nvContentPartPr>
              <p14:xfrm>
                <a:off x="8018993" y="5973692"/>
                <a:ext cx="165960" cy="2124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01A8AA47-3EF9-4EC0-9948-71A91868D56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009993" y="5965052"/>
                  <a:ext cx="183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D7E30A6D-09F0-4A5A-8D2B-E6466EFA6CE0}"/>
                    </a:ext>
                  </a:extLst>
                </p14:cNvPr>
                <p14:cNvContentPartPr/>
                <p14:nvPr/>
              </p14:nvContentPartPr>
              <p14:xfrm>
                <a:off x="8472593" y="5856692"/>
                <a:ext cx="226440" cy="24480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D7E30A6D-09F0-4A5A-8D2B-E6466EFA6CE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463953" y="5848052"/>
                  <a:ext cx="2440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5FD97C56-A9E8-4634-B723-8E5FA7D4FAE1}"/>
                    </a:ext>
                  </a:extLst>
                </p14:cNvPr>
                <p14:cNvContentPartPr/>
                <p14:nvPr/>
              </p14:nvContentPartPr>
              <p14:xfrm>
                <a:off x="8881913" y="6053972"/>
                <a:ext cx="33120" cy="1656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5FD97C56-A9E8-4634-B723-8E5FA7D4FAE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873273" y="6045332"/>
                  <a:ext cx="50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D3340F27-FFF2-4AA1-97FB-B580AF94C0BE}"/>
                    </a:ext>
                  </a:extLst>
                </p14:cNvPr>
                <p14:cNvContentPartPr/>
                <p14:nvPr/>
              </p14:nvContentPartPr>
              <p14:xfrm>
                <a:off x="9158033" y="5802692"/>
                <a:ext cx="178920" cy="24300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D3340F27-FFF2-4AA1-97FB-B580AF94C0B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149033" y="5793692"/>
                  <a:ext cx="1965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16FD06BE-84C8-4132-B3B0-161C761E22F6}"/>
                    </a:ext>
                  </a:extLst>
                </p14:cNvPr>
                <p14:cNvContentPartPr/>
                <p14:nvPr/>
              </p14:nvContentPartPr>
              <p14:xfrm>
                <a:off x="9390233" y="5831132"/>
                <a:ext cx="474480" cy="23760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16FD06BE-84C8-4132-B3B0-161C761E22F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381593" y="5822132"/>
                  <a:ext cx="4921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81447E19-DF46-4E40-9C88-469FEDCCFC83}"/>
                    </a:ext>
                  </a:extLst>
                </p14:cNvPr>
                <p14:cNvContentPartPr/>
                <p14:nvPr/>
              </p14:nvContentPartPr>
              <p14:xfrm>
                <a:off x="5624993" y="6445652"/>
                <a:ext cx="213120" cy="21276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81447E19-DF46-4E40-9C88-469FEDCCFC8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616353" y="6437012"/>
                  <a:ext cx="2307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A57B7C91-0D7F-49F0-A540-F11382D19DCE}"/>
                    </a:ext>
                  </a:extLst>
                </p14:cNvPr>
                <p14:cNvContentPartPr/>
                <p14:nvPr/>
              </p14:nvContentPartPr>
              <p14:xfrm>
                <a:off x="6077513" y="6550052"/>
                <a:ext cx="175680" cy="2268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A57B7C91-0D7F-49F0-A540-F11382D19DC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068873" y="6541412"/>
                  <a:ext cx="193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2FDD3351-5AD1-43B8-AA22-48A5C2F74AFC}"/>
                    </a:ext>
                  </a:extLst>
                </p14:cNvPr>
                <p14:cNvContentPartPr/>
                <p14:nvPr/>
              </p14:nvContentPartPr>
              <p14:xfrm>
                <a:off x="6125033" y="6637892"/>
                <a:ext cx="118080" cy="1008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2FDD3351-5AD1-43B8-AA22-48A5C2F74AF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116393" y="6629252"/>
                  <a:ext cx="135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E653D5E7-8DAC-43F7-8EDB-5D73F0BC9AFB}"/>
                    </a:ext>
                  </a:extLst>
                </p14:cNvPr>
                <p14:cNvContentPartPr/>
                <p14:nvPr/>
              </p14:nvContentPartPr>
              <p14:xfrm>
                <a:off x="6512033" y="6462212"/>
                <a:ext cx="178200" cy="21600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E653D5E7-8DAC-43F7-8EDB-5D73F0BC9AF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03393" y="6453212"/>
                  <a:ext cx="195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37CEC519-9618-4359-B92D-4006A82CDF24}"/>
                    </a:ext>
                  </a:extLst>
                </p14:cNvPr>
                <p14:cNvContentPartPr/>
                <p14:nvPr/>
              </p14:nvContentPartPr>
              <p14:xfrm>
                <a:off x="6873113" y="6433412"/>
                <a:ext cx="192240" cy="18144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37CEC519-9618-4359-B92D-4006A82CDF24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864113" y="6424772"/>
                  <a:ext cx="209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D64D1CC2-E058-4489-91BD-6648A8FE08B0}"/>
                    </a:ext>
                  </a:extLst>
                </p14:cNvPr>
                <p14:cNvContentPartPr/>
                <p14:nvPr/>
              </p14:nvContentPartPr>
              <p14:xfrm>
                <a:off x="5464433" y="6281492"/>
                <a:ext cx="1557360" cy="3312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D64D1CC2-E058-4489-91BD-6648A8FE08B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455793" y="6272852"/>
                  <a:ext cx="15750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F8968800-11B0-40B6-8F2F-ADFEA2E8BDC9}"/>
                    </a:ext>
                  </a:extLst>
                </p14:cNvPr>
                <p14:cNvContentPartPr/>
                <p14:nvPr/>
              </p14:nvContentPartPr>
              <p14:xfrm>
                <a:off x="5469113" y="6303092"/>
                <a:ext cx="1633680" cy="52848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F8968800-11B0-40B6-8F2F-ADFEA2E8BDC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0473" y="6294452"/>
                  <a:ext cx="165132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D5C9113A-C705-4BC8-86E5-07E3B5321F48}"/>
                    </a:ext>
                  </a:extLst>
                </p14:cNvPr>
                <p14:cNvContentPartPr/>
                <p14:nvPr/>
              </p14:nvContentPartPr>
              <p14:xfrm>
                <a:off x="6963113" y="6297692"/>
                <a:ext cx="209160" cy="50508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D5C9113A-C705-4BC8-86E5-07E3B5321F4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954113" y="6289052"/>
                  <a:ext cx="22680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03A1E3EF-A3B7-43FB-B3B1-4306BF6963B8}"/>
                    </a:ext>
                  </a:extLst>
                </p14:cNvPr>
                <p14:cNvContentPartPr/>
                <p14:nvPr/>
              </p14:nvContentPartPr>
              <p14:xfrm>
                <a:off x="7362713" y="6521612"/>
                <a:ext cx="198720" cy="2700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03A1E3EF-A3B7-43FB-B3B1-4306BF696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353713" y="6512612"/>
                  <a:ext cx="2163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A93DE05C-7219-44E0-AF87-ABAB5D322922}"/>
                    </a:ext>
                  </a:extLst>
                </p14:cNvPr>
                <p14:cNvContentPartPr/>
                <p14:nvPr/>
              </p14:nvContentPartPr>
              <p14:xfrm>
                <a:off x="7419233" y="6595412"/>
                <a:ext cx="148320" cy="1836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A93DE05C-7219-44E0-AF87-ABAB5D32292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410593" y="6586412"/>
                  <a:ext cx="165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164E0125-B1DC-424D-A750-256C52AFBBEC}"/>
                    </a:ext>
                  </a:extLst>
                </p14:cNvPr>
                <p14:cNvContentPartPr/>
                <p14:nvPr/>
              </p14:nvContentPartPr>
              <p14:xfrm>
                <a:off x="7573673" y="6464732"/>
                <a:ext cx="210600" cy="22212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164E0125-B1DC-424D-A750-256C52AFBBE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564673" y="6456092"/>
                  <a:ext cx="2282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B4819ACE-E910-4AD4-9E62-D6514A60A660}"/>
                    </a:ext>
                  </a:extLst>
                </p14:cNvPr>
                <p14:cNvContentPartPr/>
                <p14:nvPr/>
              </p14:nvContentPartPr>
              <p14:xfrm>
                <a:off x="8093873" y="6356732"/>
                <a:ext cx="277560" cy="24012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B4819ACE-E910-4AD4-9E62-D6514A60A66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084873" y="6347732"/>
                  <a:ext cx="2952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A435F07B-4103-417C-B016-CD571AAF17CE}"/>
                    </a:ext>
                  </a:extLst>
                </p14:cNvPr>
                <p14:cNvContentPartPr/>
                <p14:nvPr/>
              </p14:nvContentPartPr>
              <p14:xfrm>
                <a:off x="8408513" y="6465452"/>
                <a:ext cx="160200" cy="15732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A435F07B-4103-417C-B016-CD571AAF17C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399873" y="6456452"/>
                  <a:ext cx="1778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9A61ED37-5398-40A3-BD10-756CCAB985F3}"/>
                    </a:ext>
                  </a:extLst>
                </p14:cNvPr>
                <p14:cNvContentPartPr/>
                <p14:nvPr/>
              </p14:nvContentPartPr>
              <p14:xfrm>
                <a:off x="8638913" y="6507572"/>
                <a:ext cx="28800" cy="7848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9A61ED37-5398-40A3-BD10-756CCAB985F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629913" y="6498572"/>
                  <a:ext cx="464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B2998331-948E-4C39-A46E-B0B64F48CED8}"/>
                    </a:ext>
                  </a:extLst>
                </p14:cNvPr>
                <p14:cNvContentPartPr/>
                <p14:nvPr/>
              </p14:nvContentPartPr>
              <p14:xfrm>
                <a:off x="8557193" y="6416132"/>
                <a:ext cx="217800" cy="22860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B2998331-948E-4C39-A46E-B0B64F48CED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548553" y="6407492"/>
                  <a:ext cx="2354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1302D9E1-49F8-4D00-AACA-2AB086B019F4}"/>
                    </a:ext>
                  </a:extLst>
                </p14:cNvPr>
                <p14:cNvContentPartPr/>
                <p14:nvPr/>
              </p14:nvContentPartPr>
              <p14:xfrm>
                <a:off x="8948513" y="6424772"/>
                <a:ext cx="141120" cy="2484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1302D9E1-49F8-4D00-AACA-2AB086B019F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939873" y="6415772"/>
                  <a:ext cx="158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82D9A24B-C67A-4520-BF44-37DBC4C60532}"/>
                    </a:ext>
                  </a:extLst>
                </p14:cNvPr>
                <p14:cNvContentPartPr/>
                <p14:nvPr/>
              </p14:nvContentPartPr>
              <p14:xfrm>
                <a:off x="8956073" y="6500732"/>
                <a:ext cx="100080" cy="648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82D9A24B-C67A-4520-BF44-37DBC4C6053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947433" y="6491732"/>
                  <a:ext cx="1177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37938427-519B-495D-99B7-E913C61803E5}"/>
                    </a:ext>
                  </a:extLst>
                </p14:cNvPr>
                <p14:cNvContentPartPr/>
                <p14:nvPr/>
              </p14:nvContentPartPr>
              <p14:xfrm>
                <a:off x="9318233" y="6322172"/>
                <a:ext cx="175680" cy="24156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37938427-519B-495D-99B7-E913C61803E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309233" y="6313532"/>
                  <a:ext cx="1933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0EEB734C-EE0D-44F4-96AB-277851D03AC6}"/>
                    </a:ext>
                  </a:extLst>
                </p14:cNvPr>
                <p14:cNvContentPartPr/>
                <p14:nvPr/>
              </p14:nvContentPartPr>
              <p14:xfrm>
                <a:off x="9651593" y="6512972"/>
                <a:ext cx="32040" cy="1764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0EEB734C-EE0D-44F4-96AB-277851D03AC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642593" y="6504332"/>
                  <a:ext cx="496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C5D06402-FC55-4205-87E9-AFF24418C0EC}"/>
                    </a:ext>
                  </a:extLst>
                </p14:cNvPr>
                <p14:cNvContentPartPr/>
                <p14:nvPr/>
              </p14:nvContentPartPr>
              <p14:xfrm>
                <a:off x="9801713" y="6314612"/>
                <a:ext cx="175320" cy="23832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C5D06402-FC55-4205-87E9-AFF24418C0E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792713" y="6305612"/>
                  <a:ext cx="1929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CE881B67-2BBB-4015-9165-5FED74FADE6F}"/>
                    </a:ext>
                  </a:extLst>
                </p14:cNvPr>
                <p14:cNvContentPartPr/>
                <p14:nvPr/>
              </p14:nvContentPartPr>
              <p14:xfrm>
                <a:off x="10097273" y="6327932"/>
                <a:ext cx="254880" cy="22104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CE881B67-2BBB-4015-9165-5FED74FADE6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088633" y="6319292"/>
                  <a:ext cx="272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4B15B079-3E2B-4E14-B58C-E83C5B8DB465}"/>
                    </a:ext>
                  </a:extLst>
                </p14:cNvPr>
                <p14:cNvContentPartPr/>
                <p14:nvPr/>
              </p14:nvContentPartPr>
              <p14:xfrm>
                <a:off x="10488953" y="6449972"/>
                <a:ext cx="174240" cy="2736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4B15B079-3E2B-4E14-B58C-E83C5B8DB46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480313" y="6440972"/>
                  <a:ext cx="1918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FA618F13-F116-4794-8B18-19BDCAACC499}"/>
                    </a:ext>
                  </a:extLst>
                </p14:cNvPr>
                <p14:cNvContentPartPr/>
                <p14:nvPr/>
              </p14:nvContentPartPr>
              <p14:xfrm>
                <a:off x="10508033" y="6573812"/>
                <a:ext cx="124920" cy="1476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FA618F13-F116-4794-8B18-19BDCAACC49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499033" y="6565172"/>
                  <a:ext cx="1425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C34F30C5-6B29-4455-BBBB-77F3897FCD6F}"/>
                    </a:ext>
                  </a:extLst>
                </p14:cNvPr>
                <p14:cNvContentPartPr/>
                <p14:nvPr/>
              </p14:nvContentPartPr>
              <p14:xfrm>
                <a:off x="10812233" y="6343412"/>
                <a:ext cx="203760" cy="24408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C34F30C5-6B29-4455-BBBB-77F3897FCD6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803593" y="6334412"/>
                  <a:ext cx="2214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31C9EEC4-27FE-4E7F-A504-293B07133C12}"/>
                    </a:ext>
                  </a:extLst>
                </p14:cNvPr>
                <p14:cNvContentPartPr/>
                <p14:nvPr/>
              </p14:nvContentPartPr>
              <p14:xfrm>
                <a:off x="11085473" y="6442772"/>
                <a:ext cx="247320" cy="16452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31C9EEC4-27FE-4E7F-A504-293B07133C1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1076473" y="6433772"/>
                  <a:ext cx="264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4C0891E0-7720-4F4E-8C71-4DC1928BBDE9}"/>
                    </a:ext>
                  </a:extLst>
                </p14:cNvPr>
                <p14:cNvContentPartPr/>
                <p14:nvPr/>
              </p14:nvContentPartPr>
              <p14:xfrm>
                <a:off x="7950233" y="6271412"/>
                <a:ext cx="590760" cy="792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4C0891E0-7720-4F4E-8C71-4DC1928BBDE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941233" y="6262772"/>
                  <a:ext cx="6084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CCB193C8-7296-4412-8A73-2B9C2EC2A028}"/>
                    </a:ext>
                  </a:extLst>
                </p14:cNvPr>
                <p14:cNvContentPartPr/>
                <p14:nvPr/>
              </p14:nvContentPartPr>
              <p14:xfrm>
                <a:off x="7934033" y="6348452"/>
                <a:ext cx="684360" cy="47448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CCB193C8-7296-4412-8A73-2B9C2EC2A02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925393" y="6339452"/>
                  <a:ext cx="70200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2BA3D9D7-B0EB-4564-BF9E-BC082363F791}"/>
                    </a:ext>
                  </a:extLst>
                </p14:cNvPr>
                <p14:cNvContentPartPr/>
                <p14:nvPr/>
              </p14:nvContentPartPr>
              <p14:xfrm>
                <a:off x="10669313" y="6176012"/>
                <a:ext cx="929160" cy="56124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2BA3D9D7-B0EB-4564-BF9E-BC082363F79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660673" y="6167372"/>
                  <a:ext cx="94680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343EF5B6-FE23-450F-B99D-7EE5EED6F392}"/>
                    </a:ext>
                  </a:extLst>
                </p14:cNvPr>
                <p14:cNvContentPartPr/>
                <p14:nvPr/>
              </p14:nvContentPartPr>
              <p14:xfrm>
                <a:off x="10568153" y="6745532"/>
                <a:ext cx="940320" cy="8136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343EF5B6-FE23-450F-B99D-7EE5EED6F392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559153" y="6736532"/>
                  <a:ext cx="95796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upo 288">
            <a:extLst>
              <a:ext uri="{FF2B5EF4-FFF2-40B4-BE49-F238E27FC236}">
                <a16:creationId xmlns:a16="http://schemas.microsoft.com/office/drawing/2014/main" id="{586290D4-1E12-4925-BB0F-D678AD69ACCB}"/>
              </a:ext>
            </a:extLst>
          </p:cNvPr>
          <p:cNvGrpSpPr/>
          <p:nvPr/>
        </p:nvGrpSpPr>
        <p:grpSpPr>
          <a:xfrm>
            <a:off x="7887593" y="149972"/>
            <a:ext cx="2834280" cy="2629440"/>
            <a:chOff x="7887593" y="149972"/>
            <a:chExt cx="2834280" cy="262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D0E4A223-F842-450C-AF5D-440235531D3C}"/>
                    </a:ext>
                  </a:extLst>
                </p14:cNvPr>
                <p14:cNvContentPartPr/>
                <p14:nvPr/>
              </p14:nvContentPartPr>
              <p14:xfrm>
                <a:off x="10683713" y="189572"/>
                <a:ext cx="25200" cy="25848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D0E4A223-F842-450C-AF5D-440235531D3C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675073" y="180572"/>
                  <a:ext cx="428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64026DA9-5DEF-43CA-95FA-91D1323AD061}"/>
                    </a:ext>
                  </a:extLst>
                </p14:cNvPr>
                <p14:cNvContentPartPr/>
                <p14:nvPr/>
              </p14:nvContentPartPr>
              <p14:xfrm>
                <a:off x="10644833" y="759452"/>
                <a:ext cx="23040" cy="22824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64026DA9-5DEF-43CA-95FA-91D1323AD061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636193" y="750812"/>
                  <a:ext cx="40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70AD5DFA-95EC-4224-8DA8-FCD7F2550449}"/>
                    </a:ext>
                  </a:extLst>
                </p14:cNvPr>
                <p14:cNvContentPartPr/>
                <p14:nvPr/>
              </p14:nvContentPartPr>
              <p14:xfrm>
                <a:off x="10672553" y="1328612"/>
                <a:ext cx="45720" cy="26064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70AD5DFA-95EC-4224-8DA8-FCD7F2550449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663913" y="1319972"/>
                  <a:ext cx="633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B37AF634-7AD8-4EC7-9E8C-829CF39D3148}"/>
                    </a:ext>
                  </a:extLst>
                </p14:cNvPr>
                <p14:cNvContentPartPr/>
                <p14:nvPr/>
              </p14:nvContentPartPr>
              <p14:xfrm>
                <a:off x="10687673" y="1898492"/>
                <a:ext cx="25560" cy="26496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B37AF634-7AD8-4EC7-9E8C-829CF39D314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679033" y="1889492"/>
                  <a:ext cx="432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E20934FD-8A58-4B75-90E2-A6D6C0306918}"/>
                    </a:ext>
                  </a:extLst>
                </p14:cNvPr>
                <p14:cNvContentPartPr/>
                <p14:nvPr/>
              </p14:nvContentPartPr>
              <p14:xfrm>
                <a:off x="10694513" y="2374412"/>
                <a:ext cx="27360" cy="25560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E20934FD-8A58-4B75-90E2-A6D6C0306918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685873" y="2365772"/>
                  <a:ext cx="450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16C34404-03B7-43D1-B93D-428F469ED945}"/>
                    </a:ext>
                  </a:extLst>
                </p14:cNvPr>
                <p14:cNvContentPartPr/>
                <p14:nvPr/>
              </p14:nvContentPartPr>
              <p14:xfrm>
                <a:off x="8373953" y="185612"/>
                <a:ext cx="427320" cy="2412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16C34404-03B7-43D1-B93D-428F469ED94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364953" y="176972"/>
                  <a:ext cx="444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FEB49CC4-6D38-49E3-9A30-6ED1123C4278}"/>
                    </a:ext>
                  </a:extLst>
                </p14:cNvPr>
                <p14:cNvContentPartPr/>
                <p14:nvPr/>
              </p14:nvContentPartPr>
              <p14:xfrm>
                <a:off x="9237593" y="159332"/>
                <a:ext cx="401400" cy="2340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FEB49CC4-6D38-49E3-9A30-6ED1123C427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228593" y="150692"/>
                  <a:ext cx="4190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50B99B0E-7A46-4E8D-A2E7-EC8CC0FDB6B2}"/>
                    </a:ext>
                  </a:extLst>
                </p14:cNvPr>
                <p14:cNvContentPartPr/>
                <p14:nvPr/>
              </p14:nvContentPartPr>
              <p14:xfrm>
                <a:off x="10166033" y="149972"/>
                <a:ext cx="253440" cy="1440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50B99B0E-7A46-4E8D-A2E7-EC8CC0FDB6B2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157393" y="140972"/>
                  <a:ext cx="271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BE7F668F-9A21-4E15-A59D-C247493CFA5D}"/>
                    </a:ext>
                  </a:extLst>
                </p14:cNvPr>
                <p14:cNvContentPartPr/>
                <p14:nvPr/>
              </p14:nvContentPartPr>
              <p14:xfrm>
                <a:off x="7934033" y="193532"/>
                <a:ext cx="200160" cy="756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BE7F668F-9A21-4E15-A59D-C247493CFA5D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925393" y="184892"/>
                  <a:ext cx="217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CC0861DF-C400-4A66-B015-5123511933F8}"/>
                    </a:ext>
                  </a:extLst>
                </p14:cNvPr>
                <p14:cNvContentPartPr/>
                <p14:nvPr/>
              </p14:nvContentPartPr>
              <p14:xfrm>
                <a:off x="7900553" y="319172"/>
                <a:ext cx="29160" cy="35532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CC0861DF-C400-4A66-B015-5123511933F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891553" y="310532"/>
                  <a:ext cx="468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AA9A4D68-D7AF-43A6-B91A-FBC9FA3AE61D}"/>
                    </a:ext>
                  </a:extLst>
                </p14:cNvPr>
                <p14:cNvContentPartPr/>
                <p14:nvPr/>
              </p14:nvContentPartPr>
              <p14:xfrm>
                <a:off x="7887593" y="1019012"/>
                <a:ext cx="15840" cy="24480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AA9A4D68-D7AF-43A6-B91A-FBC9FA3AE61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878953" y="1010372"/>
                  <a:ext cx="334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F89B1607-C9BB-43E8-B88D-5305B13FCF21}"/>
                    </a:ext>
                  </a:extLst>
                </p14:cNvPr>
                <p14:cNvContentPartPr/>
                <p14:nvPr/>
              </p14:nvContentPartPr>
              <p14:xfrm>
                <a:off x="7961393" y="1962212"/>
                <a:ext cx="38880" cy="34128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F89B1607-C9BB-43E8-B88D-5305B13FCF21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952393" y="1953212"/>
                  <a:ext cx="565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28AA9F97-2FD8-486A-B910-B5D33E570253}"/>
                    </a:ext>
                  </a:extLst>
                </p14:cNvPr>
                <p14:cNvContentPartPr/>
                <p14:nvPr/>
              </p14:nvContentPartPr>
              <p14:xfrm>
                <a:off x="8004593" y="2650892"/>
                <a:ext cx="12960" cy="9576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28AA9F97-2FD8-486A-B910-B5D33E570253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995953" y="2641892"/>
                  <a:ext cx="306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F38DE9AD-4AEA-46D9-BA45-3252D49251BE}"/>
                    </a:ext>
                  </a:extLst>
                </p14:cNvPr>
                <p14:cNvContentPartPr/>
                <p14:nvPr/>
              </p14:nvContentPartPr>
              <p14:xfrm>
                <a:off x="8450633" y="2740892"/>
                <a:ext cx="559080" cy="1260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F38DE9AD-4AEA-46D9-BA45-3252D49251B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441993" y="2731892"/>
                  <a:ext cx="5767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1BC4DC7B-1E8E-44FD-8D98-DE70EA4FEEB1}"/>
                    </a:ext>
                  </a:extLst>
                </p14:cNvPr>
                <p14:cNvContentPartPr/>
                <p14:nvPr/>
              </p14:nvContentPartPr>
              <p14:xfrm>
                <a:off x="9512273" y="2737652"/>
                <a:ext cx="558000" cy="4176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1BC4DC7B-1E8E-44FD-8D98-DE70EA4FEEB1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503273" y="2729012"/>
                  <a:ext cx="575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B940C924-F8AC-4720-96A5-3FC30BE90782}"/>
                    </a:ext>
                  </a:extLst>
                </p14:cNvPr>
                <p14:cNvContentPartPr/>
                <p14:nvPr/>
              </p14:nvContentPartPr>
              <p14:xfrm>
                <a:off x="10442873" y="2751332"/>
                <a:ext cx="196920" cy="972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B940C924-F8AC-4720-96A5-3FC30BE90782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434233" y="2742692"/>
                  <a:ext cx="2145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E9840981-8754-444F-A5CA-258A0A99145F}"/>
                    </a:ext>
                  </a:extLst>
                </p14:cNvPr>
                <p14:cNvContentPartPr/>
                <p14:nvPr/>
              </p14:nvContentPartPr>
              <p14:xfrm>
                <a:off x="8346953" y="219092"/>
                <a:ext cx="91440" cy="10260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E9840981-8754-444F-A5CA-258A0A99145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337953" y="210092"/>
                  <a:ext cx="109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30322424-B1D0-4C2E-81E1-255350D19ED2}"/>
                    </a:ext>
                  </a:extLst>
                </p14:cNvPr>
                <p14:cNvContentPartPr/>
                <p14:nvPr/>
              </p14:nvContentPartPr>
              <p14:xfrm>
                <a:off x="8071193" y="265892"/>
                <a:ext cx="325800" cy="33552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30322424-B1D0-4C2E-81E1-255350D19ED2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062193" y="257252"/>
                  <a:ext cx="3434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7128ACDC-174F-47E8-B0AF-E9D59498E99C}"/>
                    </a:ext>
                  </a:extLst>
                </p14:cNvPr>
                <p14:cNvContentPartPr/>
                <p14:nvPr/>
              </p14:nvContentPartPr>
              <p14:xfrm>
                <a:off x="8150753" y="239252"/>
                <a:ext cx="853560" cy="72432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7128ACDC-174F-47E8-B0AF-E9D59498E99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141753" y="230252"/>
                  <a:ext cx="87120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1A6A0D64-AA43-4864-9A0A-92434FA74AA1}"/>
                    </a:ext>
                  </a:extLst>
                </p14:cNvPr>
                <p14:cNvContentPartPr/>
                <p14:nvPr/>
              </p14:nvContentPartPr>
              <p14:xfrm>
                <a:off x="8184953" y="287132"/>
                <a:ext cx="1765800" cy="137772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1A6A0D64-AA43-4864-9A0A-92434FA74AA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175953" y="278492"/>
                  <a:ext cx="1783440" cy="13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1EB3C419-F0E0-4CFA-B209-26F3443A6766}"/>
                    </a:ext>
                  </a:extLst>
                </p14:cNvPr>
                <p14:cNvContentPartPr/>
                <p14:nvPr/>
              </p14:nvContentPartPr>
              <p14:xfrm>
                <a:off x="8328593" y="545972"/>
                <a:ext cx="2254320" cy="164340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1EB3C419-F0E0-4CFA-B209-26F3443A6766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319593" y="536972"/>
                  <a:ext cx="2271960" cy="16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0E9A7C08-89C8-402A-A49C-8629C260CEC0}"/>
                    </a:ext>
                  </a:extLst>
                </p14:cNvPr>
                <p14:cNvContentPartPr/>
                <p14:nvPr/>
              </p14:nvContentPartPr>
              <p14:xfrm>
                <a:off x="9198353" y="1458212"/>
                <a:ext cx="1373400" cy="92232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0E9A7C08-89C8-402A-A49C-8629C260CEC0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9189713" y="1449572"/>
                  <a:ext cx="1391040" cy="9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upo 295">
            <a:extLst>
              <a:ext uri="{FF2B5EF4-FFF2-40B4-BE49-F238E27FC236}">
                <a16:creationId xmlns:a16="http://schemas.microsoft.com/office/drawing/2014/main" id="{64347BC0-61A9-48F1-92BC-ACB13485667D}"/>
              </a:ext>
            </a:extLst>
          </p:cNvPr>
          <p:cNvGrpSpPr/>
          <p:nvPr/>
        </p:nvGrpSpPr>
        <p:grpSpPr>
          <a:xfrm>
            <a:off x="110153" y="2675012"/>
            <a:ext cx="2664720" cy="1953720"/>
            <a:chOff x="110153" y="2675012"/>
            <a:chExt cx="2664720" cy="19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6CB4545D-5D9D-426B-9B57-8BCB74B89023}"/>
                    </a:ext>
                  </a:extLst>
                </p14:cNvPr>
                <p14:cNvContentPartPr/>
                <p14:nvPr/>
              </p14:nvContentPartPr>
              <p14:xfrm>
                <a:off x="402833" y="2675012"/>
                <a:ext cx="226800" cy="2556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6CB4545D-5D9D-426B-9B57-8BCB74B89023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93833" y="2666012"/>
                  <a:ext cx="244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9F1B4E4F-433A-4F51-94C6-EEA847BA8AD8}"/>
                    </a:ext>
                  </a:extLst>
                </p14:cNvPr>
                <p14:cNvContentPartPr/>
                <p14:nvPr/>
              </p14:nvContentPartPr>
              <p14:xfrm>
                <a:off x="995393" y="2686172"/>
                <a:ext cx="295200" cy="2628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9F1B4E4F-433A-4F51-94C6-EEA847BA8AD8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86753" y="2677172"/>
                  <a:ext cx="312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11143B63-3D62-4798-8827-C03D79FE8D4E}"/>
                    </a:ext>
                  </a:extLst>
                </p14:cNvPr>
                <p14:cNvContentPartPr/>
                <p14:nvPr/>
              </p14:nvContentPartPr>
              <p14:xfrm>
                <a:off x="1695593" y="2687972"/>
                <a:ext cx="266040" cy="1224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11143B63-3D62-4798-8827-C03D79FE8D4E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686593" y="2679332"/>
                  <a:ext cx="2836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BACCD519-D036-47DC-80B5-4F2AB5E23F18}"/>
                    </a:ext>
                  </a:extLst>
                </p14:cNvPr>
                <p14:cNvContentPartPr/>
                <p14:nvPr/>
              </p14:nvContentPartPr>
              <p14:xfrm>
                <a:off x="2267633" y="2716772"/>
                <a:ext cx="93600" cy="288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BACCD519-D036-47DC-80B5-4F2AB5E23F18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2258633" y="2708132"/>
                  <a:ext cx="1112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C9A441C2-E0C7-4A59-A3C0-AEF6CDC6582E}"/>
                    </a:ext>
                  </a:extLst>
                </p14:cNvPr>
                <p14:cNvContentPartPr/>
                <p14:nvPr/>
              </p14:nvContentPartPr>
              <p14:xfrm>
                <a:off x="2687753" y="2801012"/>
                <a:ext cx="26640" cy="15624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C9A441C2-E0C7-4A59-A3C0-AEF6CDC6582E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2679113" y="2792012"/>
                  <a:ext cx="44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2D2F1358-88A7-45CD-849E-F915BCC78EAD}"/>
                    </a:ext>
                  </a:extLst>
                </p14:cNvPr>
                <p14:cNvContentPartPr/>
                <p14:nvPr/>
              </p14:nvContentPartPr>
              <p14:xfrm>
                <a:off x="2656793" y="3371252"/>
                <a:ext cx="28440" cy="20376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2D2F1358-88A7-45CD-849E-F915BCC78EAD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647793" y="3362252"/>
                  <a:ext cx="46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EEAE0DF9-CF82-4D3C-8F1D-545A7A557A0C}"/>
                    </a:ext>
                  </a:extLst>
                </p14:cNvPr>
                <p14:cNvContentPartPr/>
                <p14:nvPr/>
              </p14:nvContentPartPr>
              <p14:xfrm>
                <a:off x="2749673" y="3803252"/>
                <a:ext cx="25200" cy="23148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EEAE0DF9-CF82-4D3C-8F1D-545A7A557A0C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741033" y="3794612"/>
                  <a:ext cx="428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E35CAB5B-7A59-4807-ABB0-00ED61ADCD0A}"/>
                    </a:ext>
                  </a:extLst>
                </p14:cNvPr>
                <p14:cNvContentPartPr/>
                <p14:nvPr/>
              </p14:nvContentPartPr>
              <p14:xfrm>
                <a:off x="137153" y="2741972"/>
                <a:ext cx="158760" cy="1728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E35CAB5B-7A59-4807-ABB0-00ED61ADCD0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28153" y="2733332"/>
                  <a:ext cx="176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E824028F-EBD3-4F70-9A31-E5FDA20551F0}"/>
                    </a:ext>
                  </a:extLst>
                </p14:cNvPr>
                <p14:cNvContentPartPr/>
                <p14:nvPr/>
              </p14:nvContentPartPr>
              <p14:xfrm>
                <a:off x="122393" y="2914772"/>
                <a:ext cx="9000" cy="15192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E824028F-EBD3-4F70-9A31-E5FDA20551F0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13393" y="2906132"/>
                  <a:ext cx="26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9A4EDEA1-A71F-4AF4-B124-D35F88FEF042}"/>
                    </a:ext>
                  </a:extLst>
                </p14:cNvPr>
                <p14:cNvContentPartPr/>
                <p14:nvPr/>
              </p14:nvContentPartPr>
              <p14:xfrm>
                <a:off x="110153" y="3845732"/>
                <a:ext cx="36000" cy="19008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9A4EDEA1-A71F-4AF4-B124-D35F88FEF04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01153" y="3836732"/>
                  <a:ext cx="53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9B9FA3FC-FF40-4F1B-A708-EF44CB90406D}"/>
                    </a:ext>
                  </a:extLst>
                </p14:cNvPr>
                <p14:cNvContentPartPr/>
                <p14:nvPr/>
              </p14:nvContentPartPr>
              <p14:xfrm>
                <a:off x="198353" y="4392932"/>
                <a:ext cx="25200" cy="19512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9B9FA3FC-FF40-4F1B-A708-EF44CB90406D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89713" y="4383932"/>
                  <a:ext cx="42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CB43429F-C186-4D26-84B2-02A15F55E494}"/>
                    </a:ext>
                  </a:extLst>
                </p14:cNvPr>
                <p14:cNvContentPartPr/>
                <p14:nvPr/>
              </p14:nvContentPartPr>
              <p14:xfrm>
                <a:off x="469073" y="4572932"/>
                <a:ext cx="459360" cy="2880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CB43429F-C186-4D26-84B2-02A15F55E494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60073" y="4564292"/>
                  <a:ext cx="477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3799AB39-CF81-45DA-8039-3FFA64420DDC}"/>
                    </a:ext>
                  </a:extLst>
                </p14:cNvPr>
                <p14:cNvContentPartPr/>
                <p14:nvPr/>
              </p14:nvContentPartPr>
              <p14:xfrm>
                <a:off x="1321913" y="4584452"/>
                <a:ext cx="472320" cy="4428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3799AB39-CF81-45DA-8039-3FFA64420DD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313273" y="4575812"/>
                  <a:ext cx="489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1F4FB89B-69D7-454E-8E5A-3D27827F3056}"/>
                    </a:ext>
                  </a:extLst>
                </p14:cNvPr>
                <p14:cNvContentPartPr/>
                <p14:nvPr/>
              </p14:nvContentPartPr>
              <p14:xfrm>
                <a:off x="2075393" y="4608572"/>
                <a:ext cx="378000" cy="1728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1F4FB89B-69D7-454E-8E5A-3D27827F3056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066393" y="4599932"/>
                  <a:ext cx="3956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9FB9AD2C-864C-4C98-A01D-3945602C4BDF}"/>
                    </a:ext>
                  </a:extLst>
                </p14:cNvPr>
                <p14:cNvContentPartPr/>
                <p14:nvPr/>
              </p14:nvContentPartPr>
              <p14:xfrm>
                <a:off x="395633" y="2707772"/>
                <a:ext cx="354960" cy="39672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9FB9AD2C-864C-4C98-A01D-3945602C4BDF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86633" y="2698772"/>
                  <a:ext cx="3726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CCA5022B-D463-4E86-8AB9-997B4E37FE53}"/>
                    </a:ext>
                  </a:extLst>
                </p14:cNvPr>
                <p14:cNvContentPartPr/>
                <p14:nvPr/>
              </p14:nvContentPartPr>
              <p14:xfrm>
                <a:off x="899993" y="2726852"/>
                <a:ext cx="683640" cy="60804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CCA5022B-D463-4E86-8AB9-997B4E37FE5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90993" y="2717852"/>
                  <a:ext cx="70128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4D421783-5245-4F7F-A927-03518D93FF8B}"/>
                    </a:ext>
                  </a:extLst>
                </p14:cNvPr>
                <p14:cNvContentPartPr/>
                <p14:nvPr/>
              </p14:nvContentPartPr>
              <p14:xfrm>
                <a:off x="523793" y="2908652"/>
                <a:ext cx="1818000" cy="137124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4D421783-5245-4F7F-A927-03518D93FF8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514793" y="2899652"/>
                  <a:ext cx="1835640" cy="13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B0DC93D0-C270-4FA6-BF56-5EFA0518EEC1}"/>
                    </a:ext>
                  </a:extLst>
                </p14:cNvPr>
                <p14:cNvContentPartPr/>
                <p14:nvPr/>
              </p14:nvContentPartPr>
              <p14:xfrm>
                <a:off x="1604153" y="3493292"/>
                <a:ext cx="1008720" cy="84564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B0DC93D0-C270-4FA6-BF56-5EFA0518EEC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595513" y="3484652"/>
                  <a:ext cx="1026360" cy="86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0585D877-93F6-461D-A60E-F07BAA679DCD}"/>
                    </a:ext>
                  </a:extLst>
                </p14:cNvPr>
                <p14:cNvContentPartPr/>
                <p14:nvPr/>
              </p14:nvContentPartPr>
              <p14:xfrm>
                <a:off x="2350073" y="4064252"/>
                <a:ext cx="269640" cy="30240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0585D877-93F6-461D-A60E-F07BAA679DCD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341073" y="4055252"/>
                  <a:ext cx="28728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upo 313">
            <a:extLst>
              <a:ext uri="{FF2B5EF4-FFF2-40B4-BE49-F238E27FC236}">
                <a16:creationId xmlns:a16="http://schemas.microsoft.com/office/drawing/2014/main" id="{7666774A-7381-47BC-9D8C-4E6C641EC582}"/>
              </a:ext>
            </a:extLst>
          </p:cNvPr>
          <p:cNvGrpSpPr/>
          <p:nvPr/>
        </p:nvGrpSpPr>
        <p:grpSpPr>
          <a:xfrm>
            <a:off x="290873" y="4820612"/>
            <a:ext cx="2462760" cy="599400"/>
            <a:chOff x="290873" y="4820612"/>
            <a:chExt cx="2462760" cy="59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E2065D72-0294-4143-A882-20DE35B875CB}"/>
                    </a:ext>
                  </a:extLst>
                </p14:cNvPr>
                <p14:cNvContentPartPr/>
                <p14:nvPr/>
              </p14:nvContentPartPr>
              <p14:xfrm>
                <a:off x="290873" y="5113652"/>
                <a:ext cx="225000" cy="30636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E2065D72-0294-4143-A882-20DE35B875C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82233" y="5104652"/>
                  <a:ext cx="2426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4742E170-0B0C-4E38-9A8E-D47F82872293}"/>
                    </a:ext>
                  </a:extLst>
                </p14:cNvPr>
                <p14:cNvContentPartPr/>
                <p14:nvPr/>
              </p14:nvContentPartPr>
              <p14:xfrm>
                <a:off x="476993" y="4975412"/>
                <a:ext cx="63000" cy="3456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4742E170-0B0C-4E38-9A8E-D47F8287229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68353" y="4966412"/>
                  <a:ext cx="80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088A01D3-841F-464D-A7BE-9FB5F7EFEC65}"/>
                    </a:ext>
                  </a:extLst>
                </p14:cNvPr>
                <p14:cNvContentPartPr/>
                <p14:nvPr/>
              </p14:nvContentPartPr>
              <p14:xfrm>
                <a:off x="719993" y="4957052"/>
                <a:ext cx="217440" cy="23580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088A01D3-841F-464D-A7BE-9FB5F7EFEC6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10993" y="4948412"/>
                  <a:ext cx="2350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17FC5EA6-5ADE-41FA-B9AB-337AC07846F3}"/>
                    </a:ext>
                  </a:extLst>
                </p14:cNvPr>
                <p14:cNvContentPartPr/>
                <p14:nvPr/>
              </p14:nvContentPartPr>
              <p14:xfrm>
                <a:off x="1051193" y="5087732"/>
                <a:ext cx="21240" cy="18216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17FC5EA6-5ADE-41FA-B9AB-337AC07846F3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042553" y="5079092"/>
                  <a:ext cx="38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91CF4905-8922-46DF-A21E-4B16A39F12FE}"/>
                    </a:ext>
                  </a:extLst>
                </p14:cNvPr>
                <p14:cNvContentPartPr/>
                <p14:nvPr/>
              </p14:nvContentPartPr>
              <p14:xfrm>
                <a:off x="921233" y="5113652"/>
                <a:ext cx="209160" cy="5148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91CF4905-8922-46DF-A21E-4B16A39F12FE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12233" y="5104652"/>
                  <a:ext cx="2268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C31B5382-1480-4411-AEC0-D69BF7E0A464}"/>
                    </a:ext>
                  </a:extLst>
                </p14:cNvPr>
                <p14:cNvContentPartPr/>
                <p14:nvPr/>
              </p14:nvContentPartPr>
              <p14:xfrm>
                <a:off x="1158833" y="5099252"/>
                <a:ext cx="12600" cy="16452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C31B5382-1480-4411-AEC0-D69BF7E0A464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149833" y="5090612"/>
                  <a:ext cx="30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D16D20B6-4F96-49CA-84C0-F42275021993}"/>
                    </a:ext>
                  </a:extLst>
                </p14:cNvPr>
                <p14:cNvContentPartPr/>
                <p14:nvPr/>
              </p14:nvContentPartPr>
              <p14:xfrm>
                <a:off x="1140113" y="5127332"/>
                <a:ext cx="146880" cy="12852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D16D20B6-4F96-49CA-84C0-F42275021993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131473" y="5118692"/>
                  <a:ext cx="164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87BC941B-401C-40E6-9B1E-C74A28DD2FA6}"/>
                    </a:ext>
                  </a:extLst>
                </p14:cNvPr>
                <p14:cNvContentPartPr/>
                <p14:nvPr/>
              </p14:nvContentPartPr>
              <p14:xfrm>
                <a:off x="1519913" y="5195012"/>
                <a:ext cx="100440" cy="98280"/>
              </p14:xfrm>
            </p:contentPart>
          </mc:Choice>
          <mc:Fallback xmlns=""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87BC941B-401C-40E6-9B1E-C74A28DD2FA6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510913" y="5186012"/>
                  <a:ext cx="118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CEAEBBB9-FF00-43D4-86F3-DF998C74E3D5}"/>
                    </a:ext>
                  </a:extLst>
                </p14:cNvPr>
                <p14:cNvContentPartPr/>
                <p14:nvPr/>
              </p14:nvContentPartPr>
              <p14:xfrm>
                <a:off x="1792793" y="4958852"/>
                <a:ext cx="12600" cy="250920"/>
              </p14:xfrm>
            </p:contentPart>
          </mc:Choice>
          <mc:Fallback xmlns=""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CEAEBBB9-FF00-43D4-86F3-DF998C74E3D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784153" y="4950212"/>
                  <a:ext cx="302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9B73FA28-12B1-4FFC-A66F-B7BA453135B5}"/>
                    </a:ext>
                  </a:extLst>
                </p14:cNvPr>
                <p14:cNvContentPartPr/>
                <p14:nvPr/>
              </p14:nvContentPartPr>
              <p14:xfrm>
                <a:off x="1682273" y="4876052"/>
                <a:ext cx="300960" cy="33912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9B73FA28-12B1-4FFC-A66F-B7BA453135B5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673273" y="4867412"/>
                  <a:ext cx="3186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6204C134-891C-458A-8513-6A9BD9EBAAD9}"/>
                    </a:ext>
                  </a:extLst>
                </p14:cNvPr>
                <p14:cNvContentPartPr/>
                <p14:nvPr/>
              </p14:nvContentPartPr>
              <p14:xfrm>
                <a:off x="2081873" y="5139932"/>
                <a:ext cx="20880" cy="12456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6204C134-891C-458A-8513-6A9BD9EBAAD9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2072873" y="5131292"/>
                  <a:ext cx="38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93822189-0418-43C2-BCFA-B52912C098AE}"/>
                    </a:ext>
                  </a:extLst>
                </p14:cNvPr>
                <p14:cNvContentPartPr/>
                <p14:nvPr/>
              </p14:nvContentPartPr>
              <p14:xfrm>
                <a:off x="1979993" y="5129852"/>
                <a:ext cx="244080" cy="6768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93822189-0418-43C2-BCFA-B52912C098AE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971353" y="5120852"/>
                  <a:ext cx="2617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D9629101-C613-4EA4-AFC4-F17DB9D58D4F}"/>
                    </a:ext>
                  </a:extLst>
                </p14:cNvPr>
                <p14:cNvContentPartPr/>
                <p14:nvPr/>
              </p14:nvContentPartPr>
              <p14:xfrm>
                <a:off x="2299313" y="5076572"/>
                <a:ext cx="7560" cy="14940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D9629101-C613-4EA4-AFC4-F17DB9D58D4F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290673" y="5067932"/>
                  <a:ext cx="252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107AA1E3-135D-486A-9CB0-4FF07C2DEA60}"/>
                    </a:ext>
                  </a:extLst>
                </p14:cNvPr>
                <p14:cNvContentPartPr/>
                <p14:nvPr/>
              </p14:nvContentPartPr>
              <p14:xfrm>
                <a:off x="2256113" y="5123372"/>
                <a:ext cx="167040" cy="10512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107AA1E3-135D-486A-9CB0-4FF07C2DEA60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247113" y="5114732"/>
                  <a:ext cx="1846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4205067C-8D59-41DE-8C5F-92644744CFDB}"/>
                    </a:ext>
                  </a:extLst>
                </p14:cNvPr>
                <p14:cNvContentPartPr/>
                <p14:nvPr/>
              </p14:nvContentPartPr>
              <p14:xfrm>
                <a:off x="2539433" y="4820612"/>
                <a:ext cx="214200" cy="24732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4205067C-8D59-41DE-8C5F-92644744CFDB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530433" y="4811612"/>
                  <a:ext cx="2318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F42B67DE-6F99-44EF-B308-4DEF99123865}"/>
                    </a:ext>
                  </a:extLst>
                </p14:cNvPr>
                <p14:cNvContentPartPr/>
                <p14:nvPr/>
              </p14:nvContentPartPr>
              <p14:xfrm>
                <a:off x="2681993" y="5224892"/>
                <a:ext cx="48960" cy="7920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F42B67DE-6F99-44EF-B308-4DEF99123865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672993" y="5215892"/>
                  <a:ext cx="6660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upo 315">
            <a:extLst>
              <a:ext uri="{FF2B5EF4-FFF2-40B4-BE49-F238E27FC236}">
                <a16:creationId xmlns:a16="http://schemas.microsoft.com/office/drawing/2014/main" id="{561B7C30-C956-4CF1-BE8B-B8827662D1D2}"/>
              </a:ext>
            </a:extLst>
          </p:cNvPr>
          <p:cNvGrpSpPr/>
          <p:nvPr/>
        </p:nvGrpSpPr>
        <p:grpSpPr>
          <a:xfrm>
            <a:off x="5116313" y="2928452"/>
            <a:ext cx="1455480" cy="529560"/>
            <a:chOff x="5116313" y="2928452"/>
            <a:chExt cx="145548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2CD41972-ACF0-4D42-BE83-C79866537DB1}"/>
                    </a:ext>
                  </a:extLst>
                </p14:cNvPr>
                <p14:cNvContentPartPr/>
                <p14:nvPr/>
              </p14:nvContentPartPr>
              <p14:xfrm>
                <a:off x="5755313" y="2941412"/>
                <a:ext cx="51120" cy="51300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2CD41972-ACF0-4D42-BE83-C79866537DB1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746673" y="2932412"/>
                  <a:ext cx="6876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1588F388-3B99-4B49-8911-D88ED5FB9110}"/>
                    </a:ext>
                  </a:extLst>
                </p14:cNvPr>
                <p14:cNvContentPartPr/>
                <p14:nvPr/>
              </p14:nvContentPartPr>
              <p14:xfrm>
                <a:off x="5745593" y="2928452"/>
                <a:ext cx="826200" cy="52956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1588F388-3B99-4B49-8911-D88ED5FB911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736593" y="2919452"/>
                  <a:ext cx="84384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E2776E9B-18D1-4C25-89E0-76E069384686}"/>
                    </a:ext>
                  </a:extLst>
                </p14:cNvPr>
                <p14:cNvContentPartPr/>
                <p14:nvPr/>
              </p14:nvContentPartPr>
              <p14:xfrm>
                <a:off x="5116313" y="3037172"/>
                <a:ext cx="508680" cy="41868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E2776E9B-18D1-4C25-89E0-76E06938468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107673" y="3028172"/>
                  <a:ext cx="526320" cy="436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2090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4C74967-99D5-41B3-A642-E9364E1E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655" y="1893131"/>
            <a:ext cx="6724471" cy="2694666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49B5BBA6-77BA-48D9-9A21-F7021251F2C1}"/>
              </a:ext>
            </a:extLst>
          </p:cNvPr>
          <p:cNvGrpSpPr/>
          <p:nvPr/>
        </p:nvGrpSpPr>
        <p:grpSpPr>
          <a:xfrm>
            <a:off x="6163193" y="3501932"/>
            <a:ext cx="1110600" cy="289080"/>
            <a:chOff x="6163193" y="3501932"/>
            <a:chExt cx="111060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C7988087-2E40-465D-91AD-B2E2C60D7F49}"/>
                    </a:ext>
                  </a:extLst>
                </p14:cNvPr>
                <p14:cNvContentPartPr/>
                <p14:nvPr/>
              </p14:nvContentPartPr>
              <p14:xfrm>
                <a:off x="6163193" y="3501932"/>
                <a:ext cx="1076040" cy="1605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C7988087-2E40-465D-91AD-B2E2C60D7F4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54553" y="3492932"/>
                  <a:ext cx="1093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56F5FA78-F9DC-4C15-9375-82CC155C73CB}"/>
                    </a:ext>
                  </a:extLst>
                </p14:cNvPr>
                <p14:cNvContentPartPr/>
                <p14:nvPr/>
              </p14:nvContentPartPr>
              <p14:xfrm>
                <a:off x="7150313" y="3658172"/>
                <a:ext cx="98280" cy="1328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56F5FA78-F9DC-4C15-9375-82CC155C73C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41313" y="3649532"/>
                  <a:ext cx="115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39399C25-6E02-4F3C-8CE9-4D35260F49A8}"/>
                    </a:ext>
                  </a:extLst>
                </p14:cNvPr>
                <p14:cNvContentPartPr/>
                <p14:nvPr/>
              </p14:nvContentPartPr>
              <p14:xfrm>
                <a:off x="7096673" y="3653852"/>
                <a:ext cx="177120" cy="1094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39399C25-6E02-4F3C-8CE9-4D35260F49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87673" y="3644852"/>
                  <a:ext cx="19476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188B10F-32B2-4CE6-888D-CC4BBD84D877}"/>
              </a:ext>
            </a:extLst>
          </p:cNvPr>
          <p:cNvGrpSpPr/>
          <p:nvPr/>
        </p:nvGrpSpPr>
        <p:grpSpPr>
          <a:xfrm>
            <a:off x="6323393" y="2387372"/>
            <a:ext cx="361440" cy="115560"/>
            <a:chOff x="6323393" y="2387372"/>
            <a:chExt cx="36144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2DF323AD-65AB-4C71-B9CF-CA66B6DC52FB}"/>
                    </a:ext>
                  </a:extLst>
                </p14:cNvPr>
                <p14:cNvContentPartPr/>
                <p14:nvPr/>
              </p14:nvContentPartPr>
              <p14:xfrm>
                <a:off x="6323393" y="2387372"/>
                <a:ext cx="120240" cy="1155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2DF323AD-65AB-4C71-B9CF-CA66B6DC52F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14753" y="2378732"/>
                  <a:ext cx="137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99AD7A43-AA17-48C3-B3F8-B4F5FFC1C2F9}"/>
                    </a:ext>
                  </a:extLst>
                </p14:cNvPr>
                <p14:cNvContentPartPr/>
                <p14:nvPr/>
              </p14:nvContentPartPr>
              <p14:xfrm>
                <a:off x="6495113" y="2450372"/>
                <a:ext cx="50760" cy="140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99AD7A43-AA17-48C3-B3F8-B4F5FFC1C2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86473" y="2441372"/>
                  <a:ext cx="684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5053C002-E20B-42C3-BDC1-37B4837D6CBB}"/>
                    </a:ext>
                  </a:extLst>
                </p14:cNvPr>
                <p14:cNvContentPartPr/>
                <p14:nvPr/>
              </p14:nvContentPartPr>
              <p14:xfrm>
                <a:off x="6499073" y="2477012"/>
                <a:ext cx="55080" cy="122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5053C002-E20B-42C3-BDC1-37B4837D6CB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90433" y="2468372"/>
                  <a:ext cx="727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04A5DE5B-0290-4765-8EAE-479067999B92}"/>
                    </a:ext>
                  </a:extLst>
                </p14:cNvPr>
                <p14:cNvContentPartPr/>
                <p14:nvPr/>
              </p14:nvContentPartPr>
              <p14:xfrm>
                <a:off x="6597713" y="2437412"/>
                <a:ext cx="87120" cy="558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04A5DE5B-0290-4765-8EAE-479067999B9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88713" y="2428772"/>
                  <a:ext cx="104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D7A7AB4D-1460-40C7-8252-EFAB454FB12B}"/>
                    </a:ext>
                  </a:extLst>
                </p14:cNvPr>
                <p14:cNvContentPartPr/>
                <p14:nvPr/>
              </p14:nvContentPartPr>
              <p14:xfrm>
                <a:off x="6622193" y="2452172"/>
                <a:ext cx="31320" cy="280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D7A7AB4D-1460-40C7-8252-EFAB454FB12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13553" y="2443532"/>
                  <a:ext cx="4896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8E59B702-7765-47F0-BADF-A52099980D24}"/>
                  </a:ext>
                </a:extLst>
              </p14:cNvPr>
              <p14:cNvContentPartPr/>
              <p14:nvPr/>
            </p14:nvContentPartPr>
            <p14:xfrm>
              <a:off x="7273793" y="4317692"/>
              <a:ext cx="204120" cy="5472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8E59B702-7765-47F0-BADF-A52099980D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64793" y="4308692"/>
                <a:ext cx="2217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58262BE0-A059-4AAF-AE1A-54035194AF9F}"/>
                  </a:ext>
                </a:extLst>
              </p14:cNvPr>
              <p14:cNvContentPartPr/>
              <p14:nvPr/>
            </p14:nvContentPartPr>
            <p14:xfrm>
              <a:off x="5670353" y="4333532"/>
              <a:ext cx="1643400" cy="8748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58262BE0-A059-4AAF-AE1A-54035194AF9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61713" y="4324892"/>
                <a:ext cx="1661040" cy="1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upo 37">
            <a:extLst>
              <a:ext uri="{FF2B5EF4-FFF2-40B4-BE49-F238E27FC236}">
                <a16:creationId xmlns:a16="http://schemas.microsoft.com/office/drawing/2014/main" id="{2B4F1168-655B-41FE-B617-6D6A6E06E8BF}"/>
              </a:ext>
            </a:extLst>
          </p:cNvPr>
          <p:cNvGrpSpPr/>
          <p:nvPr/>
        </p:nvGrpSpPr>
        <p:grpSpPr>
          <a:xfrm>
            <a:off x="1039313" y="424292"/>
            <a:ext cx="1229760" cy="615240"/>
            <a:chOff x="1039313" y="424292"/>
            <a:chExt cx="1229760" cy="61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8F0960E9-B801-4F9D-9854-AF21001914B4}"/>
                    </a:ext>
                  </a:extLst>
                </p14:cNvPr>
                <p14:cNvContentPartPr/>
                <p14:nvPr/>
              </p14:nvContentPartPr>
              <p14:xfrm>
                <a:off x="1039313" y="638492"/>
                <a:ext cx="439560" cy="4010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8F0960E9-B801-4F9D-9854-AF21001914B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30313" y="629852"/>
                  <a:ext cx="45720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F573B575-E069-4064-AF95-FFF4B70BFBCC}"/>
                    </a:ext>
                  </a:extLst>
                </p14:cNvPr>
                <p14:cNvContentPartPr/>
                <p14:nvPr/>
              </p14:nvContentPartPr>
              <p14:xfrm>
                <a:off x="1398233" y="460292"/>
                <a:ext cx="92520" cy="6840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F573B575-E069-4064-AF95-FFF4B70BFBC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89233" y="451652"/>
                  <a:ext cx="1101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E4E569BC-2817-47C0-8F3A-8A45A9BE57A3}"/>
                    </a:ext>
                  </a:extLst>
                </p14:cNvPr>
                <p14:cNvContentPartPr/>
                <p14:nvPr/>
              </p14:nvContentPartPr>
              <p14:xfrm>
                <a:off x="1783793" y="491252"/>
                <a:ext cx="27360" cy="24696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E4E569BC-2817-47C0-8F3A-8A45A9BE57A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774793" y="482612"/>
                  <a:ext cx="45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1A3DC3C0-5D26-49F5-8D31-F696EF68B6F6}"/>
                    </a:ext>
                  </a:extLst>
                </p14:cNvPr>
                <p14:cNvContentPartPr/>
                <p14:nvPr/>
              </p14:nvContentPartPr>
              <p14:xfrm>
                <a:off x="1518113" y="424292"/>
                <a:ext cx="357120" cy="1432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1A3DC3C0-5D26-49F5-8D31-F696EF68B6F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09113" y="415292"/>
                  <a:ext cx="374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3DF60CE8-37B8-4896-875D-0D18139965C2}"/>
                    </a:ext>
                  </a:extLst>
                </p14:cNvPr>
                <p14:cNvContentPartPr/>
                <p14:nvPr/>
              </p14:nvContentPartPr>
              <p14:xfrm>
                <a:off x="1887473" y="600692"/>
                <a:ext cx="164520" cy="1407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3DF60CE8-37B8-4896-875D-0D18139965C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878833" y="591692"/>
                  <a:ext cx="182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B43F785E-086E-41A3-AABB-3BEE2929B416}"/>
                    </a:ext>
                  </a:extLst>
                </p14:cNvPr>
                <p14:cNvContentPartPr/>
                <p14:nvPr/>
              </p14:nvContentPartPr>
              <p14:xfrm>
                <a:off x="2036153" y="605732"/>
                <a:ext cx="232920" cy="1677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B43F785E-086E-41A3-AABB-3BEE2929B41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027513" y="597092"/>
                  <a:ext cx="25056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7DCDC2A4-CAB8-40C1-9289-9ED9ED6C6186}"/>
              </a:ext>
            </a:extLst>
          </p:cNvPr>
          <p:cNvGrpSpPr/>
          <p:nvPr/>
        </p:nvGrpSpPr>
        <p:grpSpPr>
          <a:xfrm>
            <a:off x="2533313" y="601052"/>
            <a:ext cx="472680" cy="162000"/>
            <a:chOff x="2533313" y="601052"/>
            <a:chExt cx="47268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279267BE-F19A-4DF2-99E2-6D2EC41C0849}"/>
                    </a:ext>
                  </a:extLst>
                </p14:cNvPr>
                <p14:cNvContentPartPr/>
                <p14:nvPr/>
              </p14:nvContentPartPr>
              <p14:xfrm>
                <a:off x="2533313" y="601052"/>
                <a:ext cx="156600" cy="1299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279267BE-F19A-4DF2-99E2-6D2EC41C084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524313" y="592412"/>
                  <a:ext cx="174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136B00C2-EA05-4F15-964A-1BE9819BD6DB}"/>
                    </a:ext>
                  </a:extLst>
                </p14:cNvPr>
                <p14:cNvContentPartPr/>
                <p14:nvPr/>
              </p14:nvContentPartPr>
              <p14:xfrm>
                <a:off x="2568953" y="609692"/>
                <a:ext cx="126720" cy="1216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136B00C2-EA05-4F15-964A-1BE9819BD6D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560313" y="601052"/>
                  <a:ext cx="1443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8B50BD4C-CDEE-481C-BB24-5A2A65EAE20A}"/>
                    </a:ext>
                  </a:extLst>
                </p14:cNvPr>
                <p14:cNvContentPartPr/>
                <p14:nvPr/>
              </p14:nvContentPartPr>
              <p14:xfrm>
                <a:off x="2729153" y="643172"/>
                <a:ext cx="135720" cy="997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8B50BD4C-CDEE-481C-BB24-5A2A65EAE20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720513" y="634172"/>
                  <a:ext cx="153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91C57E4E-5E25-4C4F-AEB2-9CC4D0A2B1B9}"/>
                    </a:ext>
                  </a:extLst>
                </p14:cNvPr>
                <p14:cNvContentPartPr/>
                <p14:nvPr/>
              </p14:nvContentPartPr>
              <p14:xfrm>
                <a:off x="2883593" y="616532"/>
                <a:ext cx="117000" cy="1465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91C57E4E-5E25-4C4F-AEB2-9CC4D0A2B1B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874593" y="607892"/>
                  <a:ext cx="134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884938DF-48B4-41A4-AE59-FD30005DD398}"/>
                    </a:ext>
                  </a:extLst>
                </p14:cNvPr>
                <p14:cNvContentPartPr/>
                <p14:nvPr/>
              </p14:nvContentPartPr>
              <p14:xfrm>
                <a:off x="2865953" y="627692"/>
                <a:ext cx="140040" cy="1011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884938DF-48B4-41A4-AE59-FD30005DD3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856953" y="619052"/>
                  <a:ext cx="157680" cy="11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ABE6C561-B948-4502-888C-C0F65096DF96}"/>
                  </a:ext>
                </a:extLst>
              </p14:cNvPr>
              <p14:cNvContentPartPr/>
              <p14:nvPr/>
            </p14:nvContentPartPr>
            <p14:xfrm>
              <a:off x="2996633" y="379292"/>
              <a:ext cx="57240" cy="90000"/>
            </p14:xfrm>
          </p:contentPart>
        </mc:Choice>
        <mc:Fallback xmlns=""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ABE6C561-B948-4502-888C-C0F65096DF9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987993" y="370292"/>
                <a:ext cx="7488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upo 75">
            <a:extLst>
              <a:ext uri="{FF2B5EF4-FFF2-40B4-BE49-F238E27FC236}">
                <a16:creationId xmlns:a16="http://schemas.microsoft.com/office/drawing/2014/main" id="{85044480-1D78-4047-8C09-3A335C42549E}"/>
              </a:ext>
            </a:extLst>
          </p:cNvPr>
          <p:cNvGrpSpPr/>
          <p:nvPr/>
        </p:nvGrpSpPr>
        <p:grpSpPr>
          <a:xfrm>
            <a:off x="4589993" y="534092"/>
            <a:ext cx="473760" cy="180720"/>
            <a:chOff x="4589993" y="534092"/>
            <a:chExt cx="47376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E22A89B5-82DB-4CB4-AA1E-04B548EC9688}"/>
                    </a:ext>
                  </a:extLst>
                </p14:cNvPr>
                <p14:cNvContentPartPr/>
                <p14:nvPr/>
              </p14:nvContentPartPr>
              <p14:xfrm>
                <a:off x="4616993" y="603572"/>
                <a:ext cx="166320" cy="11124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E22A89B5-82DB-4CB4-AA1E-04B548EC968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608353" y="594572"/>
                  <a:ext cx="183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FF5207F0-4605-4797-9E9F-67839E422BD2}"/>
                    </a:ext>
                  </a:extLst>
                </p14:cNvPr>
                <p14:cNvContentPartPr/>
                <p14:nvPr/>
              </p14:nvContentPartPr>
              <p14:xfrm>
                <a:off x="4612313" y="640652"/>
                <a:ext cx="83160" cy="2196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FF5207F0-4605-4797-9E9F-67839E422BD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603313" y="632012"/>
                  <a:ext cx="100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DF17CA1E-1D0F-4F4C-96FD-7B4992A9E1E7}"/>
                    </a:ext>
                  </a:extLst>
                </p14:cNvPr>
                <p14:cNvContentPartPr/>
                <p14:nvPr/>
              </p14:nvContentPartPr>
              <p14:xfrm>
                <a:off x="4589993" y="580892"/>
                <a:ext cx="176040" cy="3672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DF17CA1E-1D0F-4F4C-96FD-7B4992A9E1E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581353" y="572252"/>
                  <a:ext cx="1936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9016D47D-FF05-42B6-A7B0-B3B3F5CAA4D7}"/>
                    </a:ext>
                  </a:extLst>
                </p14:cNvPr>
                <p14:cNvContentPartPr/>
                <p14:nvPr/>
              </p14:nvContentPartPr>
              <p14:xfrm>
                <a:off x="4803833" y="534092"/>
                <a:ext cx="259920" cy="15984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9016D47D-FF05-42B6-A7B0-B3B3F5CAA4D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794833" y="525092"/>
                  <a:ext cx="27756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71A44F63-E0EF-4223-9E3E-E4D2DA0EDBD8}"/>
              </a:ext>
            </a:extLst>
          </p:cNvPr>
          <p:cNvGrpSpPr/>
          <p:nvPr/>
        </p:nvGrpSpPr>
        <p:grpSpPr>
          <a:xfrm>
            <a:off x="5526353" y="481172"/>
            <a:ext cx="716040" cy="223560"/>
            <a:chOff x="5526353" y="481172"/>
            <a:chExt cx="71604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123B0640-8597-42D2-9DEB-21E2D029E48D}"/>
                    </a:ext>
                  </a:extLst>
                </p14:cNvPr>
                <p14:cNvContentPartPr/>
                <p14:nvPr/>
              </p14:nvContentPartPr>
              <p14:xfrm>
                <a:off x="5526353" y="508892"/>
                <a:ext cx="223920" cy="18108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123B0640-8597-42D2-9DEB-21E2D029E48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517713" y="499892"/>
                  <a:ext cx="241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DDCBB7F9-3EF2-4D12-BC30-3D1CE843D1B1}"/>
                    </a:ext>
                  </a:extLst>
                </p14:cNvPr>
                <p14:cNvContentPartPr/>
                <p14:nvPr/>
              </p14:nvContentPartPr>
              <p14:xfrm>
                <a:off x="5774393" y="622652"/>
                <a:ext cx="101880" cy="540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DDCBB7F9-3EF2-4D12-BC30-3D1CE843D1B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65753" y="614012"/>
                  <a:ext cx="119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3FB50D7A-2C1F-4550-BF43-AE8309427D1B}"/>
                    </a:ext>
                  </a:extLst>
                </p14:cNvPr>
                <p14:cNvContentPartPr/>
                <p14:nvPr/>
              </p14:nvContentPartPr>
              <p14:xfrm>
                <a:off x="5973833" y="566132"/>
                <a:ext cx="66600" cy="1029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3FB50D7A-2C1F-4550-BF43-AE8309427D1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965193" y="557492"/>
                  <a:ext cx="842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19782BAC-593F-48C1-9763-D356B4C0D8C3}"/>
                    </a:ext>
                  </a:extLst>
                </p14:cNvPr>
                <p14:cNvContentPartPr/>
                <p14:nvPr/>
              </p14:nvContentPartPr>
              <p14:xfrm>
                <a:off x="5894273" y="481172"/>
                <a:ext cx="348120" cy="22356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19782BAC-593F-48C1-9763-D356B4C0D8C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885273" y="472532"/>
                  <a:ext cx="36576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614E36A4-659C-49B3-9D60-CE6421E5CAFF}"/>
              </a:ext>
            </a:extLst>
          </p:cNvPr>
          <p:cNvGrpSpPr/>
          <p:nvPr/>
        </p:nvGrpSpPr>
        <p:grpSpPr>
          <a:xfrm>
            <a:off x="6610313" y="462452"/>
            <a:ext cx="870480" cy="211320"/>
            <a:chOff x="6610313" y="462452"/>
            <a:chExt cx="87048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6FEB0039-3F81-48A4-B502-4CCC4377B0C7}"/>
                    </a:ext>
                  </a:extLst>
                </p14:cNvPr>
                <p14:cNvContentPartPr/>
                <p14:nvPr/>
              </p14:nvContentPartPr>
              <p14:xfrm>
                <a:off x="6677633" y="491252"/>
                <a:ext cx="35640" cy="1825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6FEB0039-3F81-48A4-B502-4CCC4377B0C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668633" y="482612"/>
                  <a:ext cx="532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1805B461-D153-4A87-8EE9-AF3296D8428F}"/>
                    </a:ext>
                  </a:extLst>
                </p14:cNvPr>
                <p14:cNvContentPartPr/>
                <p14:nvPr/>
              </p14:nvContentPartPr>
              <p14:xfrm>
                <a:off x="6610313" y="507452"/>
                <a:ext cx="156240" cy="867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1805B461-D153-4A87-8EE9-AF3296D8428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601313" y="498812"/>
                  <a:ext cx="1738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16EB7D5F-91EC-481D-9D5D-48900952AEF8}"/>
                    </a:ext>
                  </a:extLst>
                </p14:cNvPr>
                <p14:cNvContentPartPr/>
                <p14:nvPr/>
              </p14:nvContentPartPr>
              <p14:xfrm>
                <a:off x="6815513" y="500612"/>
                <a:ext cx="204120" cy="1389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16EB7D5F-91EC-481D-9D5D-48900952AEF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806873" y="491972"/>
                  <a:ext cx="221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713176F1-A6AA-4A7E-BF26-14503FCC7393}"/>
                    </a:ext>
                  </a:extLst>
                </p14:cNvPr>
                <p14:cNvContentPartPr/>
                <p14:nvPr/>
              </p14:nvContentPartPr>
              <p14:xfrm>
                <a:off x="7013513" y="505652"/>
                <a:ext cx="224280" cy="12384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713176F1-A6AA-4A7E-BF26-14503FCC739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04513" y="497012"/>
                  <a:ext cx="2419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E0CE5716-E98E-47F3-AA1E-42CFE3B2815E}"/>
                    </a:ext>
                  </a:extLst>
                </p14:cNvPr>
                <p14:cNvContentPartPr/>
                <p14:nvPr/>
              </p14:nvContentPartPr>
              <p14:xfrm>
                <a:off x="7251833" y="462452"/>
                <a:ext cx="228960" cy="13644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E0CE5716-E98E-47F3-AA1E-42CFE3B2815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243193" y="453812"/>
                  <a:ext cx="2466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8581A467-6E53-4897-8AF0-DF1B8D2E0896}"/>
              </a:ext>
            </a:extLst>
          </p:cNvPr>
          <p:cNvGrpSpPr/>
          <p:nvPr/>
        </p:nvGrpSpPr>
        <p:grpSpPr>
          <a:xfrm>
            <a:off x="7743953" y="316652"/>
            <a:ext cx="1180800" cy="303840"/>
            <a:chOff x="7743953" y="316652"/>
            <a:chExt cx="118080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BD3CFAAF-75FA-47F5-8E9B-899D098813ED}"/>
                    </a:ext>
                  </a:extLst>
                </p14:cNvPr>
                <p14:cNvContentPartPr/>
                <p14:nvPr/>
              </p14:nvContentPartPr>
              <p14:xfrm>
                <a:off x="7743953" y="399092"/>
                <a:ext cx="440280" cy="22140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BD3CFAAF-75FA-47F5-8E9B-899D098813E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734953" y="390452"/>
                  <a:ext cx="4579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46166485-603E-4093-B5A1-5BB98A8B836D}"/>
                    </a:ext>
                  </a:extLst>
                </p14:cNvPr>
                <p14:cNvContentPartPr/>
                <p14:nvPr/>
              </p14:nvContentPartPr>
              <p14:xfrm>
                <a:off x="8208713" y="431492"/>
                <a:ext cx="128880" cy="13284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46166485-603E-4093-B5A1-5BB98A8B836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0073" y="422492"/>
                  <a:ext cx="146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BADC5CEE-707A-43E3-AD36-B23CE2A0B929}"/>
                    </a:ext>
                  </a:extLst>
                </p14:cNvPr>
                <p14:cNvContentPartPr/>
                <p14:nvPr/>
              </p14:nvContentPartPr>
              <p14:xfrm>
                <a:off x="8215913" y="523292"/>
                <a:ext cx="73800" cy="1404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BADC5CEE-707A-43E3-AD36-B23CE2A0B92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07273" y="514652"/>
                  <a:ext cx="91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CD9760D3-AF04-438E-9041-19778F6E2F18}"/>
                    </a:ext>
                  </a:extLst>
                </p14:cNvPr>
                <p14:cNvContentPartPr/>
                <p14:nvPr/>
              </p14:nvContentPartPr>
              <p14:xfrm>
                <a:off x="8147153" y="439052"/>
                <a:ext cx="327240" cy="774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CD9760D3-AF04-438E-9041-19778F6E2F1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138513" y="430412"/>
                  <a:ext cx="344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54216388-0658-494E-B0B8-301F9E7C4D4F}"/>
                    </a:ext>
                  </a:extLst>
                </p14:cNvPr>
                <p14:cNvContentPartPr/>
                <p14:nvPr/>
              </p14:nvContentPartPr>
              <p14:xfrm>
                <a:off x="8352713" y="432932"/>
                <a:ext cx="241920" cy="13860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54216388-0658-494E-B0B8-301F9E7C4D4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43713" y="423932"/>
                  <a:ext cx="259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9F1F9648-7D70-4CD0-A0D9-25FCBFF758A9}"/>
                    </a:ext>
                  </a:extLst>
                </p14:cNvPr>
                <p14:cNvContentPartPr/>
                <p14:nvPr/>
              </p14:nvContentPartPr>
              <p14:xfrm>
                <a:off x="8561873" y="316652"/>
                <a:ext cx="50040" cy="6840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9F1F9648-7D70-4CD0-A0D9-25FCBFF758A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552873" y="308012"/>
                  <a:ext cx="676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6FB570F6-75F3-4DAE-874C-C8DEFEB40FB0}"/>
                    </a:ext>
                  </a:extLst>
                </p14:cNvPr>
                <p14:cNvContentPartPr/>
                <p14:nvPr/>
              </p14:nvContentPartPr>
              <p14:xfrm>
                <a:off x="8682473" y="413132"/>
                <a:ext cx="242280" cy="19692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6FB570F6-75F3-4DAE-874C-C8DEFEB40FB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673833" y="404492"/>
                  <a:ext cx="2599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05D8622F-AA8B-4854-89FF-8EFE5B161A63}"/>
              </a:ext>
            </a:extLst>
          </p:cNvPr>
          <p:cNvGrpSpPr/>
          <p:nvPr/>
        </p:nvGrpSpPr>
        <p:grpSpPr>
          <a:xfrm>
            <a:off x="9359633" y="240332"/>
            <a:ext cx="1957320" cy="341280"/>
            <a:chOff x="9359633" y="240332"/>
            <a:chExt cx="195732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45B61429-A8D1-434A-951B-3B4570FAC95C}"/>
                    </a:ext>
                  </a:extLst>
                </p14:cNvPr>
                <p14:cNvContentPartPr/>
                <p14:nvPr/>
              </p14:nvContentPartPr>
              <p14:xfrm>
                <a:off x="9359633" y="269852"/>
                <a:ext cx="279000" cy="30384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45B61429-A8D1-434A-951B-3B4570FAC95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350993" y="261212"/>
                  <a:ext cx="2966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6A26E58E-A475-4951-9477-F26EA18219A3}"/>
                    </a:ext>
                  </a:extLst>
                </p14:cNvPr>
                <p14:cNvContentPartPr/>
                <p14:nvPr/>
              </p14:nvContentPartPr>
              <p14:xfrm>
                <a:off x="9709193" y="384332"/>
                <a:ext cx="224280" cy="19728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6A26E58E-A475-4951-9477-F26EA18219A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700553" y="375332"/>
                  <a:ext cx="2419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CE1FEB50-CF64-4EAD-96B4-69F88576FC02}"/>
                    </a:ext>
                  </a:extLst>
                </p14:cNvPr>
                <p14:cNvContentPartPr/>
                <p14:nvPr/>
              </p14:nvContentPartPr>
              <p14:xfrm>
                <a:off x="9957233" y="432572"/>
                <a:ext cx="47520" cy="8964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CE1FEB50-CF64-4EAD-96B4-69F88576FC0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948593" y="423932"/>
                  <a:ext cx="651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43ECC6B2-F319-457F-A2F8-625DBE71AC50}"/>
                    </a:ext>
                  </a:extLst>
                </p14:cNvPr>
                <p14:cNvContentPartPr/>
                <p14:nvPr/>
              </p14:nvContentPartPr>
              <p14:xfrm>
                <a:off x="9847433" y="352652"/>
                <a:ext cx="281880" cy="20916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43ECC6B2-F319-457F-A2F8-625DBE71AC5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838793" y="343652"/>
                  <a:ext cx="2995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1E9FAE93-C571-45A4-90F3-FFC9FF7CF1ED}"/>
                    </a:ext>
                  </a:extLst>
                </p14:cNvPr>
                <p14:cNvContentPartPr/>
                <p14:nvPr/>
              </p14:nvContentPartPr>
              <p14:xfrm>
                <a:off x="10260713" y="372812"/>
                <a:ext cx="199800" cy="6228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1E9FAE93-C571-45A4-90F3-FFC9FF7CF1E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252073" y="364172"/>
                  <a:ext cx="217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F0232C86-3B8E-4618-9398-96A01425425F}"/>
                    </a:ext>
                  </a:extLst>
                </p14:cNvPr>
                <p14:cNvContentPartPr/>
                <p14:nvPr/>
              </p14:nvContentPartPr>
              <p14:xfrm>
                <a:off x="10273673" y="459932"/>
                <a:ext cx="111960" cy="2664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F0232C86-3B8E-4618-9398-96A01425425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265033" y="451292"/>
                  <a:ext cx="129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DD1441C5-8B96-4C9C-A6A6-E3AC53409758}"/>
                    </a:ext>
                  </a:extLst>
                </p14:cNvPr>
                <p14:cNvContentPartPr/>
                <p14:nvPr/>
              </p14:nvContentPartPr>
              <p14:xfrm>
                <a:off x="10617833" y="240332"/>
                <a:ext cx="271800" cy="26748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DD1441C5-8B96-4C9C-A6A6-E3AC5340975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609193" y="231332"/>
                  <a:ext cx="2894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2079D7C3-5CDB-4496-A278-B08E2C39B04D}"/>
                    </a:ext>
                  </a:extLst>
                </p14:cNvPr>
                <p14:cNvContentPartPr/>
                <p14:nvPr/>
              </p14:nvContentPartPr>
              <p14:xfrm>
                <a:off x="10997633" y="344012"/>
                <a:ext cx="6120" cy="14796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2079D7C3-5CDB-4496-A278-B08E2C39B04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988633" y="335372"/>
                  <a:ext cx="237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57337CE8-4114-4288-B5E9-68F3E2B6FE98}"/>
                    </a:ext>
                  </a:extLst>
                </p14:cNvPr>
                <p14:cNvContentPartPr/>
                <p14:nvPr/>
              </p14:nvContentPartPr>
              <p14:xfrm>
                <a:off x="10810433" y="400532"/>
                <a:ext cx="350640" cy="3096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57337CE8-4114-4288-B5E9-68F3E2B6FE9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801433" y="391892"/>
                  <a:ext cx="3682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BD2BB1F6-A89B-4268-BDCA-D2C0215F0E26}"/>
                    </a:ext>
                  </a:extLst>
                </p14:cNvPr>
                <p14:cNvContentPartPr/>
                <p14:nvPr/>
              </p14:nvContentPartPr>
              <p14:xfrm>
                <a:off x="11171873" y="335372"/>
                <a:ext cx="19800" cy="14400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BD2BB1F6-A89B-4268-BDCA-D2C0215F0E2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162873" y="326732"/>
                  <a:ext cx="37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B51B5D97-F208-49A3-89DF-0D1D1C4C246F}"/>
                    </a:ext>
                  </a:extLst>
                </p14:cNvPr>
                <p14:cNvContentPartPr/>
                <p14:nvPr/>
              </p14:nvContentPartPr>
              <p14:xfrm>
                <a:off x="11095913" y="347252"/>
                <a:ext cx="221040" cy="18144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B51B5D97-F208-49A3-89DF-0D1D1C4C246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086913" y="338252"/>
                  <a:ext cx="23868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03" name="Entrada de lápiz 102">
                <a:extLst>
                  <a:ext uri="{FF2B5EF4-FFF2-40B4-BE49-F238E27FC236}">
                    <a16:creationId xmlns:a16="http://schemas.microsoft.com/office/drawing/2014/main" id="{3AB725C2-360C-4551-B582-D4F4E10FA7AB}"/>
                  </a:ext>
                </a:extLst>
              </p14:cNvPr>
              <p14:cNvContentPartPr/>
              <p14:nvPr/>
            </p14:nvContentPartPr>
            <p14:xfrm>
              <a:off x="1324433" y="1312412"/>
              <a:ext cx="266760" cy="390960"/>
            </p14:xfrm>
          </p:contentPart>
        </mc:Choice>
        <mc:Fallback xmlns="">
          <p:pic>
            <p:nvPicPr>
              <p:cNvPr id="103" name="Entrada de lápiz 102">
                <a:extLst>
                  <a:ext uri="{FF2B5EF4-FFF2-40B4-BE49-F238E27FC236}">
                    <a16:creationId xmlns:a16="http://schemas.microsoft.com/office/drawing/2014/main" id="{3AB725C2-360C-4551-B582-D4F4E10FA7AB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315793" y="1303412"/>
                <a:ext cx="284400" cy="40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upo 143">
            <a:extLst>
              <a:ext uri="{FF2B5EF4-FFF2-40B4-BE49-F238E27FC236}">
                <a16:creationId xmlns:a16="http://schemas.microsoft.com/office/drawing/2014/main" id="{36E4EC61-1534-4245-AA35-54C04C4C275E}"/>
              </a:ext>
            </a:extLst>
          </p:cNvPr>
          <p:cNvGrpSpPr/>
          <p:nvPr/>
        </p:nvGrpSpPr>
        <p:grpSpPr>
          <a:xfrm>
            <a:off x="3911033" y="1236452"/>
            <a:ext cx="867960" cy="187200"/>
            <a:chOff x="3911033" y="1236452"/>
            <a:chExt cx="867960" cy="18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46EB1495-FA85-4AB4-B780-F5AB8CB8B892}"/>
                    </a:ext>
                  </a:extLst>
                </p14:cNvPr>
                <p14:cNvContentPartPr/>
                <p14:nvPr/>
              </p14:nvContentPartPr>
              <p14:xfrm>
                <a:off x="3911033" y="1264892"/>
                <a:ext cx="219600" cy="14688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46EB1495-FA85-4AB4-B780-F5AB8CB8B89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902393" y="1255892"/>
                  <a:ext cx="2372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94BBB15A-F1F0-4C53-88EB-08D8EF345C9F}"/>
                    </a:ext>
                  </a:extLst>
                </p14:cNvPr>
                <p14:cNvContentPartPr/>
                <p14:nvPr/>
              </p14:nvContentPartPr>
              <p14:xfrm>
                <a:off x="4180673" y="1367132"/>
                <a:ext cx="174960" cy="360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94BBB15A-F1F0-4C53-88EB-08D8EF345C9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172033" y="1358132"/>
                  <a:ext cx="192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B27D6E18-13AC-416D-989D-BC1A60EF1E69}"/>
                    </a:ext>
                  </a:extLst>
                </p14:cNvPr>
                <p14:cNvContentPartPr/>
                <p14:nvPr/>
              </p14:nvContentPartPr>
              <p14:xfrm>
                <a:off x="4553633" y="1303052"/>
                <a:ext cx="32760" cy="6300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B27D6E18-13AC-416D-989D-BC1A60EF1E6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544993" y="1294052"/>
                  <a:ext cx="504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BBB03A4D-83FA-46B9-94A3-D0B6E2F50670}"/>
                    </a:ext>
                  </a:extLst>
                </p14:cNvPr>
                <p14:cNvContentPartPr/>
                <p14:nvPr/>
              </p14:nvContentPartPr>
              <p14:xfrm>
                <a:off x="4456793" y="1236452"/>
                <a:ext cx="322200" cy="18720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BBB03A4D-83FA-46B9-94A3-D0B6E2F5067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448153" y="1227452"/>
                  <a:ext cx="33984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upo 142">
            <a:extLst>
              <a:ext uri="{FF2B5EF4-FFF2-40B4-BE49-F238E27FC236}">
                <a16:creationId xmlns:a16="http://schemas.microsoft.com/office/drawing/2014/main" id="{F0DDE294-3FB6-4CE6-A3C2-0705624F001A}"/>
              </a:ext>
            </a:extLst>
          </p:cNvPr>
          <p:cNvGrpSpPr/>
          <p:nvPr/>
        </p:nvGrpSpPr>
        <p:grpSpPr>
          <a:xfrm>
            <a:off x="5142953" y="1130972"/>
            <a:ext cx="940680" cy="207360"/>
            <a:chOff x="5142953" y="1130972"/>
            <a:chExt cx="94068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D5681C61-3C17-4511-AC05-81506F974C5E}"/>
                    </a:ext>
                  </a:extLst>
                </p14:cNvPr>
                <p14:cNvContentPartPr/>
                <p14:nvPr/>
              </p14:nvContentPartPr>
              <p14:xfrm>
                <a:off x="5201273" y="1229612"/>
                <a:ext cx="35280" cy="10872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D5681C61-3C17-4511-AC05-81506F974C5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192273" y="1220612"/>
                  <a:ext cx="52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81B80E9F-2990-4FB5-8E29-802DA8877998}"/>
                    </a:ext>
                  </a:extLst>
                </p14:cNvPr>
                <p14:cNvContentPartPr/>
                <p14:nvPr/>
              </p14:nvContentPartPr>
              <p14:xfrm>
                <a:off x="5142953" y="1134212"/>
                <a:ext cx="184680" cy="12888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81B80E9F-2990-4FB5-8E29-802DA887799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133953" y="1125212"/>
                  <a:ext cx="2023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40F8A3C0-DC39-4956-A75E-2E1049DEFE98}"/>
                    </a:ext>
                  </a:extLst>
                </p14:cNvPr>
                <p14:cNvContentPartPr/>
                <p14:nvPr/>
              </p14:nvContentPartPr>
              <p14:xfrm>
                <a:off x="5387393" y="1153292"/>
                <a:ext cx="199440" cy="17316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40F8A3C0-DC39-4956-A75E-2E1049DEFE9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378393" y="1144652"/>
                  <a:ext cx="217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69E87922-B887-4F5B-855A-F52C0FE748A1}"/>
                    </a:ext>
                  </a:extLst>
                </p14:cNvPr>
                <p14:cNvContentPartPr/>
                <p14:nvPr/>
              </p14:nvContentPartPr>
              <p14:xfrm>
                <a:off x="5566673" y="1163372"/>
                <a:ext cx="236880" cy="14652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69E87922-B887-4F5B-855A-F52C0FE748A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558033" y="1154732"/>
                  <a:ext cx="2545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7AA84BC3-58E9-402E-B729-72560B31B0B5}"/>
                    </a:ext>
                  </a:extLst>
                </p14:cNvPr>
                <p14:cNvContentPartPr/>
                <p14:nvPr/>
              </p14:nvContentPartPr>
              <p14:xfrm>
                <a:off x="5866553" y="1130972"/>
                <a:ext cx="217080" cy="15696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7AA84BC3-58E9-402E-B729-72560B31B0B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857553" y="1121972"/>
                  <a:ext cx="23472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2355E2FD-799A-47ED-9070-88AD90A63AA2}"/>
              </a:ext>
            </a:extLst>
          </p:cNvPr>
          <p:cNvGrpSpPr/>
          <p:nvPr/>
        </p:nvGrpSpPr>
        <p:grpSpPr>
          <a:xfrm>
            <a:off x="6461993" y="939812"/>
            <a:ext cx="1100880" cy="360000"/>
            <a:chOff x="6461993" y="939812"/>
            <a:chExt cx="1100880" cy="36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22684E29-0237-4C66-BACA-09B92F530C21}"/>
                    </a:ext>
                  </a:extLst>
                </p14:cNvPr>
                <p14:cNvContentPartPr/>
                <p14:nvPr/>
              </p14:nvContentPartPr>
              <p14:xfrm>
                <a:off x="6461993" y="1080572"/>
                <a:ext cx="400320" cy="21924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22684E29-0237-4C66-BACA-09B92F530C2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453353" y="1071932"/>
                  <a:ext cx="417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7076D0DA-FE4F-4C3D-BBE3-4692DCA31372}"/>
                    </a:ext>
                  </a:extLst>
                </p14:cNvPr>
                <p14:cNvContentPartPr/>
                <p14:nvPr/>
              </p14:nvContentPartPr>
              <p14:xfrm>
                <a:off x="6884633" y="1128812"/>
                <a:ext cx="152640" cy="14436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7076D0DA-FE4F-4C3D-BBE3-4692DCA3137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875993" y="1119812"/>
                  <a:ext cx="170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A8A88761-17DB-4CAC-9E6E-23B5999D557A}"/>
                    </a:ext>
                  </a:extLst>
                </p14:cNvPr>
                <p14:cNvContentPartPr/>
                <p14:nvPr/>
              </p14:nvContentPartPr>
              <p14:xfrm>
                <a:off x="6849353" y="1214132"/>
                <a:ext cx="82080" cy="1656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A8A88761-17DB-4CAC-9E6E-23B5999D557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840713" y="1205132"/>
                  <a:ext cx="99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1AAB8B74-D44A-43FB-8D68-5BC646DC32B6}"/>
                    </a:ext>
                  </a:extLst>
                </p14:cNvPr>
                <p14:cNvContentPartPr/>
                <p14:nvPr/>
              </p14:nvContentPartPr>
              <p14:xfrm>
                <a:off x="6806873" y="1112252"/>
                <a:ext cx="327960" cy="9324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1AAB8B74-D44A-43FB-8D68-5BC646DC32B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797873" y="1103612"/>
                  <a:ext cx="345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A2B30400-E678-46EC-9D78-3CE7AC4ABC7E}"/>
                    </a:ext>
                  </a:extLst>
                </p14:cNvPr>
                <p14:cNvContentPartPr/>
                <p14:nvPr/>
              </p14:nvContentPartPr>
              <p14:xfrm>
                <a:off x="7002713" y="1088132"/>
                <a:ext cx="284400" cy="16524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A2B30400-E678-46EC-9D78-3CE7AC4ABC7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994073" y="1079132"/>
                  <a:ext cx="3020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C23E08CD-0FAF-4F3C-BBC7-751F5FB4C865}"/>
                    </a:ext>
                  </a:extLst>
                </p14:cNvPr>
                <p14:cNvContentPartPr/>
                <p14:nvPr/>
              </p14:nvContentPartPr>
              <p14:xfrm>
                <a:off x="7246433" y="939812"/>
                <a:ext cx="82440" cy="11484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C23E08CD-0FAF-4F3C-BBC7-751F5FB4C86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237793" y="930812"/>
                  <a:ext cx="100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42DC0ABC-FBFA-4BB9-840A-920ACF611064}"/>
                    </a:ext>
                  </a:extLst>
                </p14:cNvPr>
                <p14:cNvContentPartPr/>
                <p14:nvPr/>
              </p14:nvContentPartPr>
              <p14:xfrm>
                <a:off x="7377833" y="1044572"/>
                <a:ext cx="185040" cy="18972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42DC0ABC-FBFA-4BB9-840A-920ACF61106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368833" y="1035572"/>
                  <a:ext cx="20268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23CB1F6D-48CD-4120-9811-83E395EFFDA1}"/>
              </a:ext>
            </a:extLst>
          </p:cNvPr>
          <p:cNvGrpSpPr/>
          <p:nvPr/>
        </p:nvGrpSpPr>
        <p:grpSpPr>
          <a:xfrm>
            <a:off x="8062193" y="809132"/>
            <a:ext cx="2347920" cy="447120"/>
            <a:chOff x="8062193" y="809132"/>
            <a:chExt cx="2347920" cy="4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D98E3E42-F25E-471F-977C-053A25019509}"/>
                    </a:ext>
                  </a:extLst>
                </p14:cNvPr>
                <p14:cNvContentPartPr/>
                <p14:nvPr/>
              </p14:nvContentPartPr>
              <p14:xfrm>
                <a:off x="8062193" y="991652"/>
                <a:ext cx="279720" cy="24912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D98E3E42-F25E-471F-977C-053A2501950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053193" y="982652"/>
                  <a:ext cx="297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5A575F35-697B-4C78-93AC-31FAE347A9EC}"/>
                    </a:ext>
                  </a:extLst>
                </p14:cNvPr>
                <p14:cNvContentPartPr/>
                <p14:nvPr/>
              </p14:nvContentPartPr>
              <p14:xfrm>
                <a:off x="8394833" y="1072292"/>
                <a:ext cx="203760" cy="1677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5A575F35-697B-4C78-93AC-31FAE347A9E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385833" y="1063652"/>
                  <a:ext cx="221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212C03EC-252C-4C40-9403-ACC67E404DDF}"/>
                    </a:ext>
                  </a:extLst>
                </p14:cNvPr>
                <p14:cNvContentPartPr/>
                <p14:nvPr/>
              </p14:nvContentPartPr>
              <p14:xfrm>
                <a:off x="8615513" y="1060052"/>
                <a:ext cx="221760" cy="19620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212C03EC-252C-4C40-9403-ACC67E404DD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606513" y="1051412"/>
                  <a:ext cx="239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489E7A43-C537-4373-9EDC-A456EC70F934}"/>
                    </a:ext>
                  </a:extLst>
                </p14:cNvPr>
                <p14:cNvContentPartPr/>
                <p14:nvPr/>
              </p14:nvContentPartPr>
              <p14:xfrm>
                <a:off x="9066233" y="1042052"/>
                <a:ext cx="188640" cy="1944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489E7A43-C537-4373-9EDC-A456EC70F93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057593" y="1033052"/>
                  <a:ext cx="206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FFA1633C-0BED-493B-BE34-1A483EB14ED7}"/>
                    </a:ext>
                  </a:extLst>
                </p14:cNvPr>
                <p14:cNvContentPartPr/>
                <p14:nvPr/>
              </p14:nvContentPartPr>
              <p14:xfrm>
                <a:off x="9073433" y="1139612"/>
                <a:ext cx="215280" cy="3132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FFA1633C-0BED-493B-BE34-1A483EB14ED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064793" y="1130612"/>
                  <a:ext cx="232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3F629A54-6A5C-4CC3-BAD3-AF60FC4B72F4}"/>
                    </a:ext>
                  </a:extLst>
                </p14:cNvPr>
                <p14:cNvContentPartPr/>
                <p14:nvPr/>
              </p14:nvContentPartPr>
              <p14:xfrm>
                <a:off x="9472313" y="966812"/>
                <a:ext cx="269640" cy="26784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3F629A54-6A5C-4CC3-BAD3-AF60FC4B72F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463313" y="957812"/>
                  <a:ext cx="2872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16212D34-49AD-4BF7-9B72-C5C7B9C6A05E}"/>
                    </a:ext>
                  </a:extLst>
                </p14:cNvPr>
                <p14:cNvContentPartPr/>
                <p14:nvPr/>
              </p14:nvContentPartPr>
              <p14:xfrm>
                <a:off x="9765353" y="1039172"/>
                <a:ext cx="237960" cy="18360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16212D34-49AD-4BF7-9B72-C5C7B9C6A05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756713" y="1030532"/>
                  <a:ext cx="255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5B64AB1B-920F-47D3-BCC4-E8125484AA25}"/>
                    </a:ext>
                  </a:extLst>
                </p14:cNvPr>
                <p14:cNvContentPartPr/>
                <p14:nvPr/>
              </p14:nvContentPartPr>
              <p14:xfrm>
                <a:off x="10205273" y="809132"/>
                <a:ext cx="204840" cy="20952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5B64AB1B-920F-47D3-BCC4-E8125484AA2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196633" y="800492"/>
                  <a:ext cx="222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1E016EB0-967E-423D-B702-4A0BF67A1ABA}"/>
                    </a:ext>
                  </a:extLst>
                </p14:cNvPr>
                <p14:cNvContentPartPr/>
                <p14:nvPr/>
              </p14:nvContentPartPr>
              <p14:xfrm>
                <a:off x="10306073" y="1138172"/>
                <a:ext cx="101880" cy="5472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1E016EB0-967E-423D-B702-4A0BF67A1AB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297433" y="1129532"/>
                  <a:ext cx="11952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upo 151">
            <a:extLst>
              <a:ext uri="{FF2B5EF4-FFF2-40B4-BE49-F238E27FC236}">
                <a16:creationId xmlns:a16="http://schemas.microsoft.com/office/drawing/2014/main" id="{CBF2FF9C-4A3E-4B64-A855-E0D8571B47D5}"/>
              </a:ext>
            </a:extLst>
          </p:cNvPr>
          <p:cNvGrpSpPr/>
          <p:nvPr/>
        </p:nvGrpSpPr>
        <p:grpSpPr>
          <a:xfrm>
            <a:off x="1930673" y="5006372"/>
            <a:ext cx="1492200" cy="360360"/>
            <a:chOff x="1930673" y="5006372"/>
            <a:chExt cx="149220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EFCFCCBC-052F-46BA-8765-9CFAD4CF22E8}"/>
                    </a:ext>
                  </a:extLst>
                </p14:cNvPr>
                <p14:cNvContentPartPr/>
                <p14:nvPr/>
              </p14:nvContentPartPr>
              <p14:xfrm>
                <a:off x="1930673" y="5168732"/>
                <a:ext cx="213480" cy="1980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EFCFCCBC-052F-46BA-8765-9CFAD4CF22E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921673" y="5159732"/>
                  <a:ext cx="2311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E3C4FA6C-D3B8-4FFA-8298-B0A5AB26BA89}"/>
                    </a:ext>
                  </a:extLst>
                </p14:cNvPr>
                <p14:cNvContentPartPr/>
                <p14:nvPr/>
              </p14:nvContentPartPr>
              <p14:xfrm>
                <a:off x="2267993" y="5221652"/>
                <a:ext cx="36360" cy="4680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E3C4FA6C-D3B8-4FFA-8298-B0A5AB26BA8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259353" y="5213012"/>
                  <a:ext cx="540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6B28A98D-CC32-43A1-A5E4-C56E0D702434}"/>
                    </a:ext>
                  </a:extLst>
                </p14:cNvPr>
                <p14:cNvContentPartPr/>
                <p14:nvPr/>
              </p14:nvContentPartPr>
              <p14:xfrm>
                <a:off x="2212913" y="5006372"/>
                <a:ext cx="60480" cy="5112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6B28A98D-CC32-43A1-A5E4-C56E0D70243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203913" y="4997732"/>
                  <a:ext cx="781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DBB008EE-F79E-4C0E-ABBD-D22298EC09BE}"/>
                    </a:ext>
                  </a:extLst>
                </p14:cNvPr>
                <p14:cNvContentPartPr/>
                <p14:nvPr/>
              </p14:nvContentPartPr>
              <p14:xfrm>
                <a:off x="2356553" y="5133452"/>
                <a:ext cx="252360" cy="13464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DBB008EE-F79E-4C0E-ABBD-D22298EC09B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347553" y="5124812"/>
                  <a:ext cx="270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7FAC856B-F1E6-459F-B325-E26B9D7213D1}"/>
                    </a:ext>
                  </a:extLst>
                </p14:cNvPr>
                <p14:cNvContentPartPr/>
                <p14:nvPr/>
              </p14:nvContentPartPr>
              <p14:xfrm>
                <a:off x="2627993" y="5033732"/>
                <a:ext cx="262440" cy="23832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7FAC856B-F1E6-459F-B325-E26B9D7213D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18993" y="5024732"/>
                  <a:ext cx="2800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1FB66979-1796-4E44-9813-9EC06CBF8707}"/>
                    </a:ext>
                  </a:extLst>
                </p14:cNvPr>
                <p14:cNvContentPartPr/>
                <p14:nvPr/>
              </p14:nvContentPartPr>
              <p14:xfrm>
                <a:off x="2920673" y="5071532"/>
                <a:ext cx="280080" cy="15876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1FB66979-1796-4E44-9813-9EC06CBF870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912033" y="5062892"/>
                  <a:ext cx="297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7851E7F7-DBAF-49C8-B006-EA41440CD528}"/>
                    </a:ext>
                  </a:extLst>
                </p14:cNvPr>
                <p14:cNvContentPartPr/>
                <p14:nvPr/>
              </p14:nvContentPartPr>
              <p14:xfrm>
                <a:off x="3137393" y="5113292"/>
                <a:ext cx="285480" cy="11988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7851E7F7-DBAF-49C8-B006-EA41440CD52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128393" y="5104652"/>
                  <a:ext cx="30312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9DCEC3DA-0568-49C9-A431-56B1EE5A1DB0}"/>
              </a:ext>
            </a:extLst>
          </p:cNvPr>
          <p:cNvGrpSpPr/>
          <p:nvPr/>
        </p:nvGrpSpPr>
        <p:grpSpPr>
          <a:xfrm>
            <a:off x="1981073" y="5584532"/>
            <a:ext cx="1730880" cy="336960"/>
            <a:chOff x="1981073" y="5584532"/>
            <a:chExt cx="173088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0CF406B8-80AA-4894-815C-C413098634C2}"/>
                    </a:ext>
                  </a:extLst>
                </p14:cNvPr>
                <p14:cNvContentPartPr/>
                <p14:nvPr/>
              </p14:nvContentPartPr>
              <p14:xfrm>
                <a:off x="1981073" y="5705492"/>
                <a:ext cx="138240" cy="12780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0CF406B8-80AA-4894-815C-C413098634C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972433" y="5696852"/>
                  <a:ext cx="155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128913E2-6E91-4F7F-8A8E-E77A484E7249}"/>
                    </a:ext>
                  </a:extLst>
                </p14:cNvPr>
                <p14:cNvContentPartPr/>
                <p14:nvPr/>
              </p14:nvContentPartPr>
              <p14:xfrm>
                <a:off x="2216153" y="5708372"/>
                <a:ext cx="304200" cy="11556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128913E2-6E91-4F7F-8A8E-E77A484E724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207513" y="5699372"/>
                  <a:ext cx="3218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72AC8358-3AA9-49B4-9EFC-3E0804588728}"/>
                    </a:ext>
                  </a:extLst>
                </p14:cNvPr>
                <p14:cNvContentPartPr/>
                <p14:nvPr/>
              </p14:nvContentPartPr>
              <p14:xfrm>
                <a:off x="2436113" y="5624852"/>
                <a:ext cx="123120" cy="13968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72AC8358-3AA9-49B4-9EFC-3E080458872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427473" y="5616212"/>
                  <a:ext cx="140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2B540A53-5306-47AC-B11B-6DA8716C97FD}"/>
                    </a:ext>
                  </a:extLst>
                </p14:cNvPr>
                <p14:cNvContentPartPr/>
                <p14:nvPr/>
              </p14:nvContentPartPr>
              <p14:xfrm>
                <a:off x="2534033" y="5651492"/>
                <a:ext cx="166680" cy="27000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2B540A53-5306-47AC-B11B-6DA8716C97F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525033" y="5642852"/>
                  <a:ext cx="1843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09346A6F-30F3-4064-8F15-779ED96531CF}"/>
                    </a:ext>
                  </a:extLst>
                </p14:cNvPr>
                <p14:cNvContentPartPr/>
                <p14:nvPr/>
              </p14:nvContentPartPr>
              <p14:xfrm>
                <a:off x="2795753" y="5584532"/>
                <a:ext cx="78840" cy="21528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09346A6F-30F3-4064-8F15-779ED96531C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786753" y="5575892"/>
                  <a:ext cx="96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6C15D6DD-D39A-447B-A824-3CCF95A9A4F0}"/>
                    </a:ext>
                  </a:extLst>
                </p14:cNvPr>
                <p14:cNvContentPartPr/>
                <p14:nvPr/>
              </p14:nvContentPartPr>
              <p14:xfrm>
                <a:off x="2949833" y="5614412"/>
                <a:ext cx="210600" cy="18756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6C15D6DD-D39A-447B-A824-3CCF95A9A4F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940833" y="5605772"/>
                  <a:ext cx="2282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3F1C999B-084B-46BF-BEB0-59A030846E57}"/>
                    </a:ext>
                  </a:extLst>
                </p14:cNvPr>
                <p14:cNvContentPartPr/>
                <p14:nvPr/>
              </p14:nvContentPartPr>
              <p14:xfrm>
                <a:off x="3262313" y="5647172"/>
                <a:ext cx="197280" cy="14292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3F1C999B-084B-46BF-BEB0-59A030846E5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253313" y="5638172"/>
                  <a:ext cx="214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97245067-8113-48BA-A171-F0B3B551C4F8}"/>
                    </a:ext>
                  </a:extLst>
                </p14:cNvPr>
                <p14:cNvContentPartPr/>
                <p14:nvPr/>
              </p14:nvContentPartPr>
              <p14:xfrm>
                <a:off x="3516473" y="5605412"/>
                <a:ext cx="195480" cy="21060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97245067-8113-48BA-A171-F0B3B551C4F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507833" y="5596772"/>
                  <a:ext cx="21312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upo 171">
            <a:extLst>
              <a:ext uri="{FF2B5EF4-FFF2-40B4-BE49-F238E27FC236}">
                <a16:creationId xmlns:a16="http://schemas.microsoft.com/office/drawing/2014/main" id="{C75AA3F4-F153-41EF-BF84-4B1A7169773E}"/>
              </a:ext>
            </a:extLst>
          </p:cNvPr>
          <p:cNvGrpSpPr/>
          <p:nvPr/>
        </p:nvGrpSpPr>
        <p:grpSpPr>
          <a:xfrm>
            <a:off x="5747753" y="4971812"/>
            <a:ext cx="1500480" cy="268920"/>
            <a:chOff x="5747753" y="4971812"/>
            <a:chExt cx="15004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19723B40-DFF2-4A1F-B6CA-02E5316C500E}"/>
                    </a:ext>
                  </a:extLst>
                </p14:cNvPr>
                <p14:cNvContentPartPr/>
                <p14:nvPr/>
              </p14:nvContentPartPr>
              <p14:xfrm>
                <a:off x="5747753" y="4997732"/>
                <a:ext cx="439920" cy="24300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19723B40-DFF2-4A1F-B6CA-02E5316C500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739113" y="4989092"/>
                  <a:ext cx="4575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0BC4157A-0EDC-4100-B879-703E333E2EFE}"/>
                    </a:ext>
                  </a:extLst>
                </p14:cNvPr>
                <p14:cNvContentPartPr/>
                <p14:nvPr/>
              </p14:nvContentPartPr>
              <p14:xfrm>
                <a:off x="6104873" y="5064692"/>
                <a:ext cx="161640" cy="12636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0BC4157A-0EDC-4100-B879-703E333E2EF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096233" y="5056052"/>
                  <a:ext cx="179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D767CDE1-432F-44A0-88F7-16CDCBC2FD6D}"/>
                    </a:ext>
                  </a:extLst>
                </p14:cNvPr>
                <p14:cNvContentPartPr/>
                <p14:nvPr/>
              </p14:nvContentPartPr>
              <p14:xfrm>
                <a:off x="6208913" y="5061812"/>
                <a:ext cx="204120" cy="12996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D767CDE1-432F-44A0-88F7-16CDCBC2FD6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199913" y="5052812"/>
                  <a:ext cx="221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200452E9-1493-4E93-95B2-FB5AC99FD986}"/>
                    </a:ext>
                  </a:extLst>
                </p14:cNvPr>
                <p14:cNvContentPartPr/>
                <p14:nvPr/>
              </p14:nvContentPartPr>
              <p14:xfrm>
                <a:off x="6443993" y="5054612"/>
                <a:ext cx="163080" cy="14112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200452E9-1493-4E93-95B2-FB5AC99FD98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435353" y="5045972"/>
                  <a:ext cx="180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469F4F17-7473-4E0C-9E84-B445AC5136FA}"/>
                    </a:ext>
                  </a:extLst>
                </p14:cNvPr>
                <p14:cNvContentPartPr/>
                <p14:nvPr/>
              </p14:nvContentPartPr>
              <p14:xfrm>
                <a:off x="6405473" y="5138852"/>
                <a:ext cx="75960" cy="1908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469F4F17-7473-4E0C-9E84-B445AC5136F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396473" y="5130212"/>
                  <a:ext cx="93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F7582C40-35AB-41D7-A986-3DC0451E3B0D}"/>
                    </a:ext>
                  </a:extLst>
                </p14:cNvPr>
                <p14:cNvContentPartPr/>
                <p14:nvPr/>
              </p14:nvContentPartPr>
              <p14:xfrm>
                <a:off x="6373433" y="5061452"/>
                <a:ext cx="201240" cy="5436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F7582C40-35AB-41D7-A986-3DC0451E3B0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364433" y="5052452"/>
                  <a:ext cx="2188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84F88014-E648-4911-8604-5F22DDA8EF3D}"/>
                    </a:ext>
                  </a:extLst>
                </p14:cNvPr>
                <p14:cNvContentPartPr/>
                <p14:nvPr/>
              </p14:nvContentPartPr>
              <p14:xfrm>
                <a:off x="6630113" y="5021492"/>
                <a:ext cx="155520" cy="17460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84F88014-E648-4911-8604-5F22DDA8EF3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621473" y="5012852"/>
                  <a:ext cx="1731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1BA067B4-0145-4A32-A19D-A17A7438BD02}"/>
                    </a:ext>
                  </a:extLst>
                </p14:cNvPr>
                <p14:cNvContentPartPr/>
                <p14:nvPr/>
              </p14:nvContentPartPr>
              <p14:xfrm>
                <a:off x="6770513" y="5051732"/>
                <a:ext cx="203400" cy="11340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1BA067B4-0145-4A32-A19D-A17A7438BD0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761873" y="5042732"/>
                  <a:ext cx="221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3551B691-7BC3-4910-93B7-347EE47296FF}"/>
                    </a:ext>
                  </a:extLst>
                </p14:cNvPr>
                <p14:cNvContentPartPr/>
                <p14:nvPr/>
              </p14:nvContentPartPr>
              <p14:xfrm>
                <a:off x="7001633" y="4971812"/>
                <a:ext cx="246600" cy="22680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3551B691-7BC3-4910-93B7-347EE47296F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992993" y="4963172"/>
                  <a:ext cx="26424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upo 186">
            <a:extLst>
              <a:ext uri="{FF2B5EF4-FFF2-40B4-BE49-F238E27FC236}">
                <a16:creationId xmlns:a16="http://schemas.microsoft.com/office/drawing/2014/main" id="{F599BDBF-538D-4ED8-96CD-915D3BF931FD}"/>
              </a:ext>
            </a:extLst>
          </p:cNvPr>
          <p:cNvGrpSpPr/>
          <p:nvPr/>
        </p:nvGrpSpPr>
        <p:grpSpPr>
          <a:xfrm>
            <a:off x="5482793" y="5454932"/>
            <a:ext cx="1928160" cy="312480"/>
            <a:chOff x="5482793" y="5454932"/>
            <a:chExt cx="192816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C07A6132-E1BB-4E11-B100-DBAD29E8F6C5}"/>
                    </a:ext>
                  </a:extLst>
                </p14:cNvPr>
                <p14:cNvContentPartPr/>
                <p14:nvPr/>
              </p14:nvContentPartPr>
              <p14:xfrm>
                <a:off x="5625353" y="5565452"/>
                <a:ext cx="29520" cy="20196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C07A6132-E1BB-4E11-B100-DBAD29E8F6C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616353" y="5556812"/>
                  <a:ext cx="471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A3E9C073-0EAF-48EB-9306-AF96B125E893}"/>
                    </a:ext>
                  </a:extLst>
                </p14:cNvPr>
                <p14:cNvContentPartPr/>
                <p14:nvPr/>
              </p14:nvContentPartPr>
              <p14:xfrm>
                <a:off x="5482793" y="5615132"/>
                <a:ext cx="340560" cy="3312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A3E9C073-0EAF-48EB-9306-AF96B125E89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474153" y="5606132"/>
                  <a:ext cx="358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39645EE9-8A77-43FE-A229-B883D2E48922}"/>
                    </a:ext>
                  </a:extLst>
                </p14:cNvPr>
                <p14:cNvContentPartPr/>
                <p14:nvPr/>
              </p14:nvContentPartPr>
              <p14:xfrm>
                <a:off x="5891753" y="5572652"/>
                <a:ext cx="21960" cy="15480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39645EE9-8A77-43FE-A229-B883D2E4892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882753" y="5564012"/>
                  <a:ext cx="39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8ABEF0B4-9520-44B5-AC5E-96CFABB6BCF5}"/>
                    </a:ext>
                  </a:extLst>
                </p14:cNvPr>
                <p14:cNvContentPartPr/>
                <p14:nvPr/>
              </p14:nvContentPartPr>
              <p14:xfrm>
                <a:off x="5852873" y="5634932"/>
                <a:ext cx="167040" cy="12492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8ABEF0B4-9520-44B5-AC5E-96CFABB6BCF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844233" y="5626292"/>
                  <a:ext cx="184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6C8CC0D0-CE5B-4404-8A64-D41FBECCBA6C}"/>
                    </a:ext>
                  </a:extLst>
                </p14:cNvPr>
                <p14:cNvContentPartPr/>
                <p14:nvPr/>
              </p14:nvContentPartPr>
              <p14:xfrm>
                <a:off x="6098393" y="5628092"/>
                <a:ext cx="141480" cy="11700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6C8CC0D0-CE5B-4404-8A64-D41FBECCBA6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089393" y="5619452"/>
                  <a:ext cx="159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1EBE9B10-1945-40E3-82F6-E3B5530093AB}"/>
                    </a:ext>
                  </a:extLst>
                </p14:cNvPr>
                <p14:cNvContentPartPr/>
                <p14:nvPr/>
              </p14:nvContentPartPr>
              <p14:xfrm>
                <a:off x="6106673" y="5631692"/>
                <a:ext cx="94320" cy="8172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1EBE9B10-1945-40E3-82F6-E3B5530093A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097673" y="5622692"/>
                  <a:ext cx="111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89E70904-9BDC-4240-8B2F-1B046F71FB70}"/>
                    </a:ext>
                  </a:extLst>
                </p14:cNvPr>
                <p14:cNvContentPartPr/>
                <p14:nvPr/>
              </p14:nvContentPartPr>
              <p14:xfrm>
                <a:off x="6209273" y="5454932"/>
                <a:ext cx="34200" cy="5940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89E70904-9BDC-4240-8B2F-1B046F71FB7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200273" y="5445932"/>
                  <a:ext cx="518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9D2FAB80-9432-448A-A694-DC322A8B66AA}"/>
                    </a:ext>
                  </a:extLst>
                </p14:cNvPr>
                <p14:cNvContentPartPr/>
                <p14:nvPr/>
              </p14:nvContentPartPr>
              <p14:xfrm>
                <a:off x="6301073" y="5544212"/>
                <a:ext cx="165960" cy="20160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9D2FAB80-9432-448A-A694-DC322A8B66A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292073" y="5535572"/>
                  <a:ext cx="1836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D9E8917D-DDDF-4C7B-8485-F893A6F2165A}"/>
                    </a:ext>
                  </a:extLst>
                </p14:cNvPr>
                <p14:cNvContentPartPr/>
                <p14:nvPr/>
              </p14:nvContentPartPr>
              <p14:xfrm>
                <a:off x="6499073" y="5586332"/>
                <a:ext cx="163440" cy="15048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D9E8917D-DDDF-4C7B-8485-F893A6F2165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490073" y="5577332"/>
                  <a:ext cx="181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A3A78F45-C07F-49EB-A218-08F7CA0B18D0}"/>
                    </a:ext>
                  </a:extLst>
                </p14:cNvPr>
                <p14:cNvContentPartPr/>
                <p14:nvPr/>
              </p14:nvContentPartPr>
              <p14:xfrm>
                <a:off x="6488993" y="5632412"/>
                <a:ext cx="121680" cy="6336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A3A78F45-C07F-49EB-A218-08F7CA0B18D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479993" y="5623772"/>
                  <a:ext cx="1393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25836052-72CF-4919-9BD8-4B257AB662F5}"/>
                    </a:ext>
                  </a:extLst>
                </p14:cNvPr>
                <p14:cNvContentPartPr/>
                <p14:nvPr/>
              </p14:nvContentPartPr>
              <p14:xfrm>
                <a:off x="6674753" y="5600012"/>
                <a:ext cx="278280" cy="12312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25836052-72CF-4919-9BD8-4B257AB662F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666113" y="5591372"/>
                  <a:ext cx="295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FC38B7B1-061D-46F6-BC50-14E55981E72C}"/>
                    </a:ext>
                  </a:extLst>
                </p14:cNvPr>
                <p14:cNvContentPartPr/>
                <p14:nvPr/>
              </p14:nvContentPartPr>
              <p14:xfrm>
                <a:off x="7071833" y="5599652"/>
                <a:ext cx="29880" cy="9936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FC38B7B1-061D-46F6-BC50-14E55981E72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062833" y="5590652"/>
                  <a:ext cx="475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989E5ECE-1228-4565-8331-DC4A5347E717}"/>
                    </a:ext>
                  </a:extLst>
                </p14:cNvPr>
                <p14:cNvContentPartPr/>
                <p14:nvPr/>
              </p14:nvContentPartPr>
              <p14:xfrm>
                <a:off x="7066433" y="5509652"/>
                <a:ext cx="39600" cy="9900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989E5ECE-1228-4565-8331-DC4A5347E71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057433" y="5500652"/>
                  <a:ext cx="57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40A61853-5C50-4B95-B264-991A9529DB0C}"/>
                    </a:ext>
                  </a:extLst>
                </p14:cNvPr>
                <p14:cNvContentPartPr/>
                <p14:nvPr/>
              </p14:nvContentPartPr>
              <p14:xfrm>
                <a:off x="7140593" y="5568692"/>
                <a:ext cx="270360" cy="17244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40A61853-5C50-4B95-B264-991A9529DB0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31593" y="5560052"/>
                  <a:ext cx="28800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75C36147-10B0-4D38-979E-1AE1AD88BA08}"/>
              </a:ext>
            </a:extLst>
          </p:cNvPr>
          <p:cNvGrpSpPr/>
          <p:nvPr/>
        </p:nvGrpSpPr>
        <p:grpSpPr>
          <a:xfrm>
            <a:off x="7501313" y="5494532"/>
            <a:ext cx="1945800" cy="297000"/>
            <a:chOff x="7501313" y="5494532"/>
            <a:chExt cx="194580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BCDC0B4B-35A7-44B8-96D5-14853BA01470}"/>
                    </a:ext>
                  </a:extLst>
                </p14:cNvPr>
                <p14:cNvContentPartPr/>
                <p14:nvPr/>
              </p14:nvContentPartPr>
              <p14:xfrm>
                <a:off x="7501313" y="5508212"/>
                <a:ext cx="317160" cy="28332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BCDC0B4B-35A7-44B8-96D5-14853BA0147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492673" y="5499572"/>
                  <a:ext cx="3348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1E375381-14D7-4D43-8FDE-768318AC5213}"/>
                    </a:ext>
                  </a:extLst>
                </p14:cNvPr>
                <p14:cNvContentPartPr/>
                <p14:nvPr/>
              </p14:nvContentPartPr>
              <p14:xfrm>
                <a:off x="7940873" y="5531612"/>
                <a:ext cx="326160" cy="14292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1E375381-14D7-4D43-8FDE-768318AC521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932233" y="5522612"/>
                  <a:ext cx="343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77C80E23-F5F4-4127-9879-4CBCAA5FB1EF}"/>
                    </a:ext>
                  </a:extLst>
                </p14:cNvPr>
                <p14:cNvContentPartPr/>
                <p14:nvPr/>
              </p14:nvContentPartPr>
              <p14:xfrm>
                <a:off x="8310233" y="5503892"/>
                <a:ext cx="125280" cy="16020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77C80E23-F5F4-4127-9879-4CBCAA5FB1E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301233" y="5495252"/>
                  <a:ext cx="1429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68158626-1994-4E9A-9207-1BB7A4702F18}"/>
                    </a:ext>
                  </a:extLst>
                </p14:cNvPr>
                <p14:cNvContentPartPr/>
                <p14:nvPr/>
              </p14:nvContentPartPr>
              <p14:xfrm>
                <a:off x="8494193" y="5521172"/>
                <a:ext cx="258120" cy="15624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68158626-1994-4E9A-9207-1BB7A4702F1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485553" y="5512532"/>
                  <a:ext cx="2757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59FA8CF3-34E8-41A8-B137-190DF9148A60}"/>
                    </a:ext>
                  </a:extLst>
                </p14:cNvPr>
                <p14:cNvContentPartPr/>
                <p14:nvPr/>
              </p14:nvContentPartPr>
              <p14:xfrm>
                <a:off x="8834753" y="5534132"/>
                <a:ext cx="7920" cy="9504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59FA8CF3-34E8-41A8-B137-190DF9148A6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825753" y="5525132"/>
                  <a:ext cx="25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1A3024C2-489A-4695-B60D-AF1B52815971}"/>
                    </a:ext>
                  </a:extLst>
                </p14:cNvPr>
                <p14:cNvContentPartPr/>
                <p14:nvPr/>
              </p14:nvContentPartPr>
              <p14:xfrm>
                <a:off x="8677073" y="5523692"/>
                <a:ext cx="291960" cy="3492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1A3024C2-489A-4695-B60D-AF1B5281597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668433" y="5515052"/>
                  <a:ext cx="3096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BDA15D3F-C218-43D6-AFC9-9783C1FE8C9D}"/>
                    </a:ext>
                  </a:extLst>
                </p14:cNvPr>
                <p14:cNvContentPartPr/>
                <p14:nvPr/>
              </p14:nvContentPartPr>
              <p14:xfrm>
                <a:off x="8964713" y="5512532"/>
                <a:ext cx="116640" cy="13500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BDA15D3F-C218-43D6-AFC9-9783C1FE8C9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955713" y="5503532"/>
                  <a:ext cx="134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947DDBC7-6C1E-48BC-9CE1-94C51276039A}"/>
                    </a:ext>
                  </a:extLst>
                </p14:cNvPr>
                <p14:cNvContentPartPr/>
                <p14:nvPr/>
              </p14:nvContentPartPr>
              <p14:xfrm>
                <a:off x="9109073" y="5494532"/>
                <a:ext cx="338040" cy="20736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947DDBC7-6C1E-48BC-9CE1-94C51276039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100073" y="5485532"/>
                  <a:ext cx="35568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upo 199">
            <a:extLst>
              <a:ext uri="{FF2B5EF4-FFF2-40B4-BE49-F238E27FC236}">
                <a16:creationId xmlns:a16="http://schemas.microsoft.com/office/drawing/2014/main" id="{28262AE0-DC67-4AA1-9E0C-B686565A17C1}"/>
              </a:ext>
            </a:extLst>
          </p:cNvPr>
          <p:cNvGrpSpPr/>
          <p:nvPr/>
        </p:nvGrpSpPr>
        <p:grpSpPr>
          <a:xfrm>
            <a:off x="3419993" y="282452"/>
            <a:ext cx="880920" cy="545040"/>
            <a:chOff x="3419993" y="282452"/>
            <a:chExt cx="88092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14F30C7E-6FA8-41A9-8345-F248053E059D}"/>
                    </a:ext>
                  </a:extLst>
                </p14:cNvPr>
                <p14:cNvContentPartPr/>
                <p14:nvPr/>
              </p14:nvContentPartPr>
              <p14:xfrm>
                <a:off x="3611153" y="621932"/>
                <a:ext cx="232560" cy="1144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14F30C7E-6FA8-41A9-8345-F248053E059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602153" y="612932"/>
                  <a:ext cx="250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A18B07A6-4046-47D8-9304-B598AEBBA2B2}"/>
                    </a:ext>
                  </a:extLst>
                </p14:cNvPr>
                <p14:cNvContentPartPr/>
                <p14:nvPr/>
              </p14:nvContentPartPr>
              <p14:xfrm>
                <a:off x="3935513" y="584492"/>
                <a:ext cx="210600" cy="14004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A18B07A6-4046-47D8-9304-B598AEBBA2B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926873" y="575852"/>
                  <a:ext cx="228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2E3941F4-FACE-404B-A219-D85BCB6558C6}"/>
                    </a:ext>
                  </a:extLst>
                </p14:cNvPr>
                <p14:cNvContentPartPr/>
                <p14:nvPr/>
              </p14:nvContentPartPr>
              <p14:xfrm>
                <a:off x="3419993" y="282452"/>
                <a:ext cx="880920" cy="54504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2E3941F4-FACE-404B-A219-D85BCB6558C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411353" y="273452"/>
                  <a:ext cx="898560" cy="56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upo 198">
            <a:extLst>
              <a:ext uri="{FF2B5EF4-FFF2-40B4-BE49-F238E27FC236}">
                <a16:creationId xmlns:a16="http://schemas.microsoft.com/office/drawing/2014/main" id="{B17EA121-8DDE-4CEA-A409-CFE6C1238341}"/>
              </a:ext>
            </a:extLst>
          </p:cNvPr>
          <p:cNvGrpSpPr/>
          <p:nvPr/>
        </p:nvGrpSpPr>
        <p:grpSpPr>
          <a:xfrm>
            <a:off x="1974953" y="1125572"/>
            <a:ext cx="1604520" cy="543600"/>
            <a:chOff x="1974953" y="1125572"/>
            <a:chExt cx="160452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BAD511FE-6378-4E73-85C7-5D9E53418224}"/>
                    </a:ext>
                  </a:extLst>
                </p14:cNvPr>
                <p14:cNvContentPartPr/>
                <p14:nvPr/>
              </p14:nvContentPartPr>
              <p14:xfrm>
                <a:off x="2128313" y="1324292"/>
                <a:ext cx="222840" cy="13860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BAD511FE-6378-4E73-85C7-5D9E5341822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119673" y="1315652"/>
                  <a:ext cx="240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F6712E44-F8A5-432A-AD32-38C301C90F3F}"/>
                    </a:ext>
                  </a:extLst>
                </p14:cNvPr>
                <p14:cNvContentPartPr/>
                <p14:nvPr/>
              </p14:nvContentPartPr>
              <p14:xfrm>
                <a:off x="2431793" y="1327892"/>
                <a:ext cx="244080" cy="11376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F6712E44-F8A5-432A-AD32-38C301C90F3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422793" y="1319252"/>
                  <a:ext cx="261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CDBBF124-8A56-4A84-986C-53BABC67090A}"/>
                    </a:ext>
                  </a:extLst>
                </p14:cNvPr>
                <p14:cNvContentPartPr/>
                <p14:nvPr/>
              </p14:nvContentPartPr>
              <p14:xfrm>
                <a:off x="3102473" y="1337612"/>
                <a:ext cx="183960" cy="10944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CDBBF124-8A56-4A84-986C-53BABC67090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093833" y="1328972"/>
                  <a:ext cx="2016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FE8BCFE9-8D9E-422D-8EC6-C007C24EFFE2}"/>
                    </a:ext>
                  </a:extLst>
                </p14:cNvPr>
                <p14:cNvContentPartPr/>
                <p14:nvPr/>
              </p14:nvContentPartPr>
              <p14:xfrm>
                <a:off x="3090953" y="1409612"/>
                <a:ext cx="78480" cy="1152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FE8BCFE9-8D9E-422D-8EC6-C007C24EFFE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082313" y="1400972"/>
                  <a:ext cx="961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97FA6666-C481-426C-8F9C-8301EF04E8ED}"/>
                    </a:ext>
                  </a:extLst>
                </p14:cNvPr>
                <p14:cNvContentPartPr/>
                <p14:nvPr/>
              </p14:nvContentPartPr>
              <p14:xfrm>
                <a:off x="3049553" y="1343012"/>
                <a:ext cx="158760" cy="3564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97FA6666-C481-426C-8F9C-8301EF04E8E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040553" y="1334012"/>
                  <a:ext cx="1764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E9BEFD61-5AB0-4F7B-8F25-0FDF8E417415}"/>
                    </a:ext>
                  </a:extLst>
                </p14:cNvPr>
                <p14:cNvContentPartPr/>
                <p14:nvPr/>
              </p14:nvContentPartPr>
              <p14:xfrm>
                <a:off x="3272753" y="1314212"/>
                <a:ext cx="306720" cy="1155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E9BEFD61-5AB0-4F7B-8F25-0FDF8E41741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264113" y="1305212"/>
                  <a:ext cx="324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FAD919F3-25AD-45C7-B01E-5C10A3919110}"/>
                    </a:ext>
                  </a:extLst>
                </p14:cNvPr>
                <p14:cNvContentPartPr/>
                <p14:nvPr/>
              </p14:nvContentPartPr>
              <p14:xfrm>
                <a:off x="1974953" y="1125572"/>
                <a:ext cx="886680" cy="54360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FAD919F3-25AD-45C7-B01E-5C10A391911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966313" y="1116572"/>
                  <a:ext cx="904320" cy="56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upo 205">
            <a:extLst>
              <a:ext uri="{FF2B5EF4-FFF2-40B4-BE49-F238E27FC236}">
                <a16:creationId xmlns:a16="http://schemas.microsoft.com/office/drawing/2014/main" id="{8893F393-AF94-4390-B713-F475FB21F02B}"/>
              </a:ext>
            </a:extLst>
          </p:cNvPr>
          <p:cNvGrpSpPr/>
          <p:nvPr/>
        </p:nvGrpSpPr>
        <p:grpSpPr>
          <a:xfrm>
            <a:off x="177833" y="96692"/>
            <a:ext cx="919800" cy="281520"/>
            <a:chOff x="177833" y="96692"/>
            <a:chExt cx="919800" cy="2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2EB8DB6F-D7BC-4091-A0B0-B1C77CC9C800}"/>
                    </a:ext>
                  </a:extLst>
                </p14:cNvPr>
                <p14:cNvContentPartPr/>
                <p14:nvPr/>
              </p14:nvContentPartPr>
              <p14:xfrm>
                <a:off x="177833" y="180212"/>
                <a:ext cx="231840" cy="19800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2EB8DB6F-D7BC-4091-A0B0-B1C77CC9C80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68833" y="171572"/>
                  <a:ext cx="2494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36E34C7C-9BE4-4104-BD55-4779C396332B}"/>
                    </a:ext>
                  </a:extLst>
                </p14:cNvPr>
                <p14:cNvContentPartPr/>
                <p14:nvPr/>
              </p14:nvContentPartPr>
              <p14:xfrm>
                <a:off x="451793" y="194972"/>
                <a:ext cx="159840" cy="15840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36E34C7C-9BE4-4104-BD55-4779C396332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42793" y="185972"/>
                  <a:ext cx="177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58D50A45-C92C-4B1A-ABB2-9F9267D276F5}"/>
                    </a:ext>
                  </a:extLst>
                </p14:cNvPr>
                <p14:cNvContentPartPr/>
                <p14:nvPr/>
              </p14:nvContentPartPr>
              <p14:xfrm>
                <a:off x="689753" y="154652"/>
                <a:ext cx="68040" cy="19836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58D50A45-C92C-4B1A-ABB2-9F9267D276F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81113" y="145652"/>
                  <a:ext cx="85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F653081B-C623-4EAF-B4C7-7198B39A5F25}"/>
                    </a:ext>
                  </a:extLst>
                </p14:cNvPr>
                <p14:cNvContentPartPr/>
                <p14:nvPr/>
              </p14:nvContentPartPr>
              <p14:xfrm>
                <a:off x="530633" y="173372"/>
                <a:ext cx="300240" cy="7992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F653081B-C623-4EAF-B4C7-7198B39A5F2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21993" y="164372"/>
                  <a:ext cx="317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6576205C-A10E-4EB8-8228-E2D8FC31CD56}"/>
                    </a:ext>
                  </a:extLst>
                </p14:cNvPr>
                <p14:cNvContentPartPr/>
                <p14:nvPr/>
              </p14:nvContentPartPr>
              <p14:xfrm>
                <a:off x="796313" y="96692"/>
                <a:ext cx="301320" cy="20520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6576205C-A10E-4EB8-8228-E2D8FC31CD5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87313" y="88052"/>
                  <a:ext cx="3189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upo 213">
            <a:extLst>
              <a:ext uri="{FF2B5EF4-FFF2-40B4-BE49-F238E27FC236}">
                <a16:creationId xmlns:a16="http://schemas.microsoft.com/office/drawing/2014/main" id="{03BFBAC8-5310-448D-A7C0-613C960DF5F8}"/>
              </a:ext>
            </a:extLst>
          </p:cNvPr>
          <p:cNvGrpSpPr/>
          <p:nvPr/>
        </p:nvGrpSpPr>
        <p:grpSpPr>
          <a:xfrm>
            <a:off x="134993" y="442292"/>
            <a:ext cx="970200" cy="180000"/>
            <a:chOff x="134993" y="442292"/>
            <a:chExt cx="97020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AB7BCE09-64D2-4F1C-9270-4FC5686C3852}"/>
                    </a:ext>
                  </a:extLst>
                </p14:cNvPr>
                <p14:cNvContentPartPr/>
                <p14:nvPr/>
              </p14:nvContentPartPr>
              <p14:xfrm>
                <a:off x="159113" y="442292"/>
                <a:ext cx="946080" cy="6876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AB7BCE09-64D2-4F1C-9270-4FC5686C385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50473" y="433652"/>
                  <a:ext cx="9637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A95026D2-742C-4CD2-8F9E-E9F45DDD3AB2}"/>
                    </a:ext>
                  </a:extLst>
                </p14:cNvPr>
                <p14:cNvContentPartPr/>
                <p14:nvPr/>
              </p14:nvContentPartPr>
              <p14:xfrm>
                <a:off x="134993" y="559292"/>
                <a:ext cx="806400" cy="6300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A95026D2-742C-4CD2-8F9E-E9F45DDD3AB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25993" y="550652"/>
                  <a:ext cx="824040" cy="8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212" name="Entrada de lápiz 211">
                <a:extLst>
                  <a:ext uri="{FF2B5EF4-FFF2-40B4-BE49-F238E27FC236}">
                    <a16:creationId xmlns:a16="http://schemas.microsoft.com/office/drawing/2014/main" id="{737081A2-CA6C-433A-9DCB-C84350513E0C}"/>
                  </a:ext>
                </a:extLst>
              </p14:cNvPr>
              <p14:cNvContentPartPr/>
              <p14:nvPr/>
            </p14:nvContentPartPr>
            <p14:xfrm>
              <a:off x="1199513" y="114332"/>
              <a:ext cx="29160" cy="24840"/>
            </p14:xfrm>
          </p:contentPart>
        </mc:Choice>
        <mc:Fallback xmlns="">
          <p:pic>
            <p:nvPicPr>
              <p:cNvPr id="212" name="Entrada de lápiz 211">
                <a:extLst>
                  <a:ext uri="{FF2B5EF4-FFF2-40B4-BE49-F238E27FC236}">
                    <a16:creationId xmlns:a16="http://schemas.microsoft.com/office/drawing/2014/main" id="{737081A2-CA6C-433A-9DCB-C84350513E0C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1190513" y="105692"/>
                <a:ext cx="468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213" name="Entrada de lápiz 212">
                <a:extLst>
                  <a:ext uri="{FF2B5EF4-FFF2-40B4-BE49-F238E27FC236}">
                    <a16:creationId xmlns:a16="http://schemas.microsoft.com/office/drawing/2014/main" id="{30F59BD7-1FD2-4761-8010-81C1D818EA0A}"/>
                  </a:ext>
                </a:extLst>
              </p14:cNvPr>
              <p14:cNvContentPartPr/>
              <p14:nvPr/>
            </p14:nvContentPartPr>
            <p14:xfrm>
              <a:off x="1187273" y="276692"/>
              <a:ext cx="34200" cy="27000"/>
            </p14:xfrm>
          </p:contentPart>
        </mc:Choice>
        <mc:Fallback xmlns="">
          <p:pic>
            <p:nvPicPr>
              <p:cNvPr id="213" name="Entrada de lápiz 212">
                <a:extLst>
                  <a:ext uri="{FF2B5EF4-FFF2-40B4-BE49-F238E27FC236}">
                    <a16:creationId xmlns:a16="http://schemas.microsoft.com/office/drawing/2014/main" id="{30F59BD7-1FD2-4761-8010-81C1D818EA0A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1178273" y="267692"/>
                <a:ext cx="5184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upo 225">
            <a:extLst>
              <a:ext uri="{FF2B5EF4-FFF2-40B4-BE49-F238E27FC236}">
                <a16:creationId xmlns:a16="http://schemas.microsoft.com/office/drawing/2014/main" id="{55914ADE-17F8-43E7-AC0D-A9548E905EB8}"/>
              </a:ext>
            </a:extLst>
          </p:cNvPr>
          <p:cNvGrpSpPr/>
          <p:nvPr/>
        </p:nvGrpSpPr>
        <p:grpSpPr>
          <a:xfrm>
            <a:off x="8129153" y="2285492"/>
            <a:ext cx="910080" cy="259200"/>
            <a:chOff x="8129153" y="2285492"/>
            <a:chExt cx="91008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17425C43-67F5-4C20-B7C2-F2810B96C1F6}"/>
                    </a:ext>
                  </a:extLst>
                </p14:cNvPr>
                <p14:cNvContentPartPr/>
                <p14:nvPr/>
              </p14:nvContentPartPr>
              <p14:xfrm>
                <a:off x="8173793" y="2446412"/>
                <a:ext cx="140040" cy="4320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17425C43-67F5-4C20-B7C2-F2810B96C1F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165153" y="2437412"/>
                  <a:ext cx="1576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09215B30-8DC3-4DC1-BD1F-94F92C3CF9E0}"/>
                    </a:ext>
                  </a:extLst>
                </p14:cNvPr>
                <p14:cNvContentPartPr/>
                <p14:nvPr/>
              </p14:nvContentPartPr>
              <p14:xfrm>
                <a:off x="8129153" y="2523812"/>
                <a:ext cx="146880" cy="1728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09215B30-8DC3-4DC1-BD1F-94F92C3CF9E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120153" y="2515172"/>
                  <a:ext cx="164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9095928A-198A-457B-9FDC-66C56A94BBAF}"/>
                    </a:ext>
                  </a:extLst>
                </p14:cNvPr>
                <p14:cNvContentPartPr/>
                <p14:nvPr/>
              </p14:nvContentPartPr>
              <p14:xfrm>
                <a:off x="8468993" y="2285492"/>
                <a:ext cx="150840" cy="23112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9095928A-198A-457B-9FDC-66C56A94BBA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459993" y="2276852"/>
                  <a:ext cx="1684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D2E2C8B9-1EF5-4FC3-91CE-3837A4F97183}"/>
                    </a:ext>
                  </a:extLst>
                </p14:cNvPr>
                <p14:cNvContentPartPr/>
                <p14:nvPr/>
              </p14:nvContentPartPr>
              <p14:xfrm>
                <a:off x="8777153" y="2417252"/>
                <a:ext cx="14400" cy="12744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D2E2C8B9-1EF5-4FC3-91CE-3837A4F9718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768153" y="2408252"/>
                  <a:ext cx="32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DBF2799D-74B0-40B6-8C30-8902A153BE27}"/>
                    </a:ext>
                  </a:extLst>
                </p14:cNvPr>
                <p14:cNvContentPartPr/>
                <p14:nvPr/>
              </p14:nvContentPartPr>
              <p14:xfrm>
                <a:off x="8677073" y="2426972"/>
                <a:ext cx="187560" cy="3780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DBF2799D-74B0-40B6-8C30-8902A153BE2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68073" y="2418332"/>
                  <a:ext cx="205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E17E9350-7B37-4AF2-99AE-66002743A206}"/>
                    </a:ext>
                  </a:extLst>
                </p14:cNvPr>
                <p14:cNvContentPartPr/>
                <p14:nvPr/>
              </p14:nvContentPartPr>
              <p14:xfrm>
                <a:off x="8914673" y="2405012"/>
                <a:ext cx="7560" cy="12240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E17E9350-7B37-4AF2-99AE-66002743A20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05673" y="2396012"/>
                  <a:ext cx="25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2135265F-E972-4F2E-BB48-903072B2FC7C}"/>
                    </a:ext>
                  </a:extLst>
                </p14:cNvPr>
                <p14:cNvContentPartPr/>
                <p14:nvPr/>
              </p14:nvContentPartPr>
              <p14:xfrm>
                <a:off x="8863913" y="2433812"/>
                <a:ext cx="175320" cy="10764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2135265F-E972-4F2E-BB48-903072B2FC7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854913" y="2425172"/>
                  <a:ext cx="192960" cy="12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22" name="Entrada de lápiz 221">
                <a:extLst>
                  <a:ext uri="{FF2B5EF4-FFF2-40B4-BE49-F238E27FC236}">
                    <a16:creationId xmlns:a16="http://schemas.microsoft.com/office/drawing/2014/main" id="{6BD53118-B035-4BB0-BD3B-5FF80DB615AE}"/>
                  </a:ext>
                </a:extLst>
              </p14:cNvPr>
              <p14:cNvContentPartPr/>
              <p14:nvPr/>
            </p14:nvContentPartPr>
            <p14:xfrm>
              <a:off x="7016033" y="1850972"/>
              <a:ext cx="129960" cy="141120"/>
            </p14:xfrm>
          </p:contentPart>
        </mc:Choice>
        <mc:Fallback xmlns="">
          <p:pic>
            <p:nvPicPr>
              <p:cNvPr id="222" name="Entrada de lápiz 221">
                <a:extLst>
                  <a:ext uri="{FF2B5EF4-FFF2-40B4-BE49-F238E27FC236}">
                    <a16:creationId xmlns:a16="http://schemas.microsoft.com/office/drawing/2014/main" id="{6BD53118-B035-4BB0-BD3B-5FF80DB615AE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7007393" y="1842332"/>
                <a:ext cx="147600" cy="1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upo 224">
            <a:extLst>
              <a:ext uri="{FF2B5EF4-FFF2-40B4-BE49-F238E27FC236}">
                <a16:creationId xmlns:a16="http://schemas.microsoft.com/office/drawing/2014/main" id="{FDC288FF-3B7F-4C96-93AB-77CA84D5D153}"/>
              </a:ext>
            </a:extLst>
          </p:cNvPr>
          <p:cNvGrpSpPr/>
          <p:nvPr/>
        </p:nvGrpSpPr>
        <p:grpSpPr>
          <a:xfrm>
            <a:off x="6912353" y="2766812"/>
            <a:ext cx="178920" cy="169200"/>
            <a:chOff x="6912353" y="2766812"/>
            <a:chExt cx="17892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18CD7717-8862-4079-8946-3EDCF61471A4}"/>
                    </a:ext>
                  </a:extLst>
                </p14:cNvPr>
                <p14:cNvContentPartPr/>
                <p14:nvPr/>
              </p14:nvContentPartPr>
              <p14:xfrm>
                <a:off x="6972473" y="2814332"/>
                <a:ext cx="37080" cy="6516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18CD7717-8862-4079-8946-3EDCF61471A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473" y="2805332"/>
                  <a:ext cx="547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092FE41C-058D-48D3-986B-B37B0FC33010}"/>
                    </a:ext>
                  </a:extLst>
                </p14:cNvPr>
                <p14:cNvContentPartPr/>
                <p14:nvPr/>
              </p14:nvContentPartPr>
              <p14:xfrm>
                <a:off x="6912353" y="2766812"/>
                <a:ext cx="178920" cy="16920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092FE41C-058D-48D3-986B-B37B0FC3301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03713" y="2757812"/>
                  <a:ext cx="196560" cy="18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27" name="Entrada de lápiz 226">
                <a:extLst>
                  <a:ext uri="{FF2B5EF4-FFF2-40B4-BE49-F238E27FC236}">
                    <a16:creationId xmlns:a16="http://schemas.microsoft.com/office/drawing/2014/main" id="{49EF649A-9031-4B62-A6FD-4EB6ED8AC3B8}"/>
                  </a:ext>
                </a:extLst>
              </p14:cNvPr>
              <p14:cNvContentPartPr/>
              <p14:nvPr/>
            </p14:nvContentPartPr>
            <p14:xfrm>
              <a:off x="5015873" y="2605892"/>
              <a:ext cx="280800" cy="63360"/>
            </p14:xfrm>
          </p:contentPart>
        </mc:Choice>
        <mc:Fallback xmlns="">
          <p:pic>
            <p:nvPicPr>
              <p:cNvPr id="227" name="Entrada de lápiz 226">
                <a:extLst>
                  <a:ext uri="{FF2B5EF4-FFF2-40B4-BE49-F238E27FC236}">
                    <a16:creationId xmlns:a16="http://schemas.microsoft.com/office/drawing/2014/main" id="{49EF649A-9031-4B62-A6FD-4EB6ED8AC3B8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5007233" y="2596892"/>
                <a:ext cx="2984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28" name="Entrada de lápiz 227">
                <a:extLst>
                  <a:ext uri="{FF2B5EF4-FFF2-40B4-BE49-F238E27FC236}">
                    <a16:creationId xmlns:a16="http://schemas.microsoft.com/office/drawing/2014/main" id="{CB751858-0E63-43A7-BB5F-BF47E6A8E034}"/>
                  </a:ext>
                </a:extLst>
              </p14:cNvPr>
              <p14:cNvContentPartPr/>
              <p14:nvPr/>
            </p14:nvContentPartPr>
            <p14:xfrm>
              <a:off x="4969793" y="3926372"/>
              <a:ext cx="196920" cy="57240"/>
            </p14:xfrm>
          </p:contentPart>
        </mc:Choice>
        <mc:Fallback xmlns="">
          <p:pic>
            <p:nvPicPr>
              <p:cNvPr id="228" name="Entrada de lápiz 227">
                <a:extLst>
                  <a:ext uri="{FF2B5EF4-FFF2-40B4-BE49-F238E27FC236}">
                    <a16:creationId xmlns:a16="http://schemas.microsoft.com/office/drawing/2014/main" id="{CB751858-0E63-43A7-BB5F-BF47E6A8E034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4960793" y="3917732"/>
                <a:ext cx="214560" cy="7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9898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8D9D89F-12B7-44E2-BD22-EB399FB7D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2" y="118143"/>
            <a:ext cx="12192000" cy="33921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25222A20-6509-4E7A-9549-0046896B86EB}"/>
                  </a:ext>
                </a:extLst>
              </p14:cNvPr>
              <p14:cNvContentPartPr/>
              <p14:nvPr/>
            </p14:nvContentPartPr>
            <p14:xfrm>
              <a:off x="-1296140" y="92270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25222A20-6509-4E7A-9549-0046896B86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305140" y="91406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1F43A07-2B7E-4C94-89F3-300379A04FE1}"/>
                  </a:ext>
                </a:extLst>
              </p14:cNvPr>
              <p14:cNvContentPartPr/>
              <p14:nvPr/>
            </p14:nvContentPartPr>
            <p14:xfrm>
              <a:off x="7130775" y="334108"/>
              <a:ext cx="3886200" cy="34380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1F43A07-2B7E-4C94-89F3-300379A04FE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21775" y="325108"/>
                <a:ext cx="3903840" cy="34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4" name="Entrada de lápiz 63">
                <a:extLst>
                  <a:ext uri="{FF2B5EF4-FFF2-40B4-BE49-F238E27FC236}">
                    <a16:creationId xmlns:a16="http://schemas.microsoft.com/office/drawing/2014/main" id="{83AE2787-D052-44BA-A433-43D343BA0A1E}"/>
                  </a:ext>
                </a:extLst>
              </p14:cNvPr>
              <p14:cNvContentPartPr/>
              <p14:nvPr/>
            </p14:nvContentPartPr>
            <p14:xfrm>
              <a:off x="11133255" y="1160668"/>
              <a:ext cx="97920" cy="125640"/>
            </p14:xfrm>
          </p:contentPart>
        </mc:Choice>
        <mc:Fallback xmlns="">
          <p:pic>
            <p:nvPicPr>
              <p:cNvPr id="64" name="Entrada de lápiz 63">
                <a:extLst>
                  <a:ext uri="{FF2B5EF4-FFF2-40B4-BE49-F238E27FC236}">
                    <a16:creationId xmlns:a16="http://schemas.microsoft.com/office/drawing/2014/main" id="{83AE2787-D052-44BA-A433-43D343BA0A1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24255" y="1152028"/>
                <a:ext cx="1155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91B37B80-4337-4876-95DF-9A000FFF89B3}"/>
                  </a:ext>
                </a:extLst>
              </p14:cNvPr>
              <p14:cNvContentPartPr/>
              <p14:nvPr/>
            </p14:nvContentPartPr>
            <p14:xfrm>
              <a:off x="11159535" y="2735308"/>
              <a:ext cx="77760" cy="8784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91B37B80-4337-4876-95DF-9A000FFF89B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150535" y="2726308"/>
                <a:ext cx="954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8" name="Entrada de lápiz 127">
                <a:extLst>
                  <a:ext uri="{FF2B5EF4-FFF2-40B4-BE49-F238E27FC236}">
                    <a16:creationId xmlns:a16="http://schemas.microsoft.com/office/drawing/2014/main" id="{11B9103A-0E5A-45FE-B2F8-EEDAD0067ADD}"/>
                  </a:ext>
                </a:extLst>
              </p14:cNvPr>
              <p14:cNvContentPartPr/>
              <p14:nvPr/>
            </p14:nvContentPartPr>
            <p14:xfrm>
              <a:off x="2475615" y="4898188"/>
              <a:ext cx="7200" cy="175680"/>
            </p14:xfrm>
          </p:contentPart>
        </mc:Choice>
        <mc:Fallback xmlns="">
          <p:pic>
            <p:nvPicPr>
              <p:cNvPr id="128" name="Entrada de lápiz 127">
                <a:extLst>
                  <a:ext uri="{FF2B5EF4-FFF2-40B4-BE49-F238E27FC236}">
                    <a16:creationId xmlns:a16="http://schemas.microsoft.com/office/drawing/2014/main" id="{11B9103A-0E5A-45FE-B2F8-EEDAD0067AD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66975" y="4889188"/>
                <a:ext cx="24840" cy="19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upo 166">
            <a:extLst>
              <a:ext uri="{FF2B5EF4-FFF2-40B4-BE49-F238E27FC236}">
                <a16:creationId xmlns:a16="http://schemas.microsoft.com/office/drawing/2014/main" id="{E7F317E7-8A73-41D9-B405-10FCF738020A}"/>
              </a:ext>
            </a:extLst>
          </p:cNvPr>
          <p:cNvGrpSpPr/>
          <p:nvPr/>
        </p:nvGrpSpPr>
        <p:grpSpPr>
          <a:xfrm>
            <a:off x="294735" y="5837428"/>
            <a:ext cx="3789360" cy="490680"/>
            <a:chOff x="294735" y="5837428"/>
            <a:chExt cx="378936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4C8C7254-2ABD-40B0-A9FB-3CDD7468CB86}"/>
                    </a:ext>
                  </a:extLst>
                </p14:cNvPr>
                <p14:cNvContentPartPr/>
                <p14:nvPr/>
              </p14:nvContentPartPr>
              <p14:xfrm>
                <a:off x="294735" y="5950828"/>
                <a:ext cx="122400" cy="17676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4C8C7254-2ABD-40B0-A9FB-3CDD7468CB8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5735" y="5941828"/>
                  <a:ext cx="140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8366F29F-CC8C-499E-BA2E-51B433A3470B}"/>
                    </a:ext>
                  </a:extLst>
                </p14:cNvPr>
                <p14:cNvContentPartPr/>
                <p14:nvPr/>
              </p14:nvContentPartPr>
              <p14:xfrm>
                <a:off x="485535" y="5939668"/>
                <a:ext cx="186120" cy="15840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8366F29F-CC8C-499E-BA2E-51B433A3470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6535" y="5931028"/>
                  <a:ext cx="203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EA49C6C6-F783-4809-922D-72FDCFCAC4E4}"/>
                    </a:ext>
                  </a:extLst>
                </p14:cNvPr>
                <p14:cNvContentPartPr/>
                <p14:nvPr/>
              </p14:nvContentPartPr>
              <p14:xfrm>
                <a:off x="810615" y="5998708"/>
                <a:ext cx="173520" cy="1800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EA49C6C6-F783-4809-922D-72FDCFCAC4E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1975" y="5990068"/>
                  <a:ext cx="1911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1DE6E146-6689-48D3-B991-E6EC0B2FCF51}"/>
                    </a:ext>
                  </a:extLst>
                </p14:cNvPr>
                <p14:cNvContentPartPr/>
                <p14:nvPr/>
              </p14:nvContentPartPr>
              <p14:xfrm>
                <a:off x="887295" y="6098428"/>
                <a:ext cx="74520" cy="2124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1DE6E146-6689-48D3-B991-E6EC0B2FCF5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78655" y="6089428"/>
                  <a:ext cx="92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F5CBB1C3-4B71-4621-82E1-931B1C9DA325}"/>
                    </a:ext>
                  </a:extLst>
                </p14:cNvPr>
                <p14:cNvContentPartPr/>
                <p14:nvPr/>
              </p14:nvContentPartPr>
              <p14:xfrm>
                <a:off x="1135335" y="5931388"/>
                <a:ext cx="124200" cy="2289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F5CBB1C3-4B71-4621-82E1-931B1C9DA32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26695" y="5922748"/>
                  <a:ext cx="1418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5FADC94F-32A8-4CEE-867B-CE5AB0DF9845}"/>
                    </a:ext>
                  </a:extLst>
                </p14:cNvPr>
                <p14:cNvContentPartPr/>
                <p14:nvPr/>
              </p14:nvContentPartPr>
              <p14:xfrm>
                <a:off x="1348455" y="6098068"/>
                <a:ext cx="23760" cy="3204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5FADC94F-32A8-4CEE-867B-CE5AB0DF984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39455" y="6089428"/>
                  <a:ext cx="41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99C4E709-D97C-48A8-9423-158916EC2393}"/>
                    </a:ext>
                  </a:extLst>
                </p14:cNvPr>
                <p14:cNvContentPartPr/>
                <p14:nvPr/>
              </p14:nvContentPartPr>
              <p14:xfrm>
                <a:off x="1461495" y="5949748"/>
                <a:ext cx="137880" cy="24912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99C4E709-D97C-48A8-9423-158916EC239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52855" y="5940748"/>
                  <a:ext cx="15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64AB4531-EF90-45DC-90AC-E770CF2EDB5B}"/>
                    </a:ext>
                  </a:extLst>
                </p14:cNvPr>
                <p14:cNvContentPartPr/>
                <p14:nvPr/>
              </p14:nvContentPartPr>
              <p14:xfrm>
                <a:off x="1829415" y="6007708"/>
                <a:ext cx="39960" cy="8280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64AB4531-EF90-45DC-90AC-E770CF2EDB5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820775" y="5998708"/>
                  <a:ext cx="57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6FA5CC73-9948-486A-A350-AC238EC2AA60}"/>
                    </a:ext>
                  </a:extLst>
                </p14:cNvPr>
                <p14:cNvContentPartPr/>
                <p14:nvPr/>
              </p14:nvContentPartPr>
              <p14:xfrm>
                <a:off x="1825455" y="6068548"/>
                <a:ext cx="66600" cy="1656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6FA5CC73-9948-486A-A350-AC238EC2AA6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816455" y="6059548"/>
                  <a:ext cx="84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231A4DCE-1E5A-4D9F-8721-08ED36EC4F19}"/>
                    </a:ext>
                  </a:extLst>
                </p14:cNvPr>
                <p14:cNvContentPartPr/>
                <p14:nvPr/>
              </p14:nvContentPartPr>
              <p14:xfrm>
                <a:off x="1992135" y="5944348"/>
                <a:ext cx="173160" cy="20700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231A4DCE-1E5A-4D9F-8721-08ED36EC4F1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983135" y="5935348"/>
                  <a:ext cx="1908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0C43152E-2C0F-48C9-B8DC-AD0D2C0305A7}"/>
                    </a:ext>
                  </a:extLst>
                </p14:cNvPr>
                <p14:cNvContentPartPr/>
                <p14:nvPr/>
              </p14:nvContentPartPr>
              <p14:xfrm>
                <a:off x="2234415" y="5912308"/>
                <a:ext cx="155520" cy="24696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0C43152E-2C0F-48C9-B8DC-AD0D2C0305A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225415" y="5903668"/>
                  <a:ext cx="1731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876F6DE5-CEF9-4E21-9C7C-51C30CB95CE0}"/>
                    </a:ext>
                  </a:extLst>
                </p14:cNvPr>
                <p14:cNvContentPartPr/>
                <p14:nvPr/>
              </p14:nvContentPartPr>
              <p14:xfrm>
                <a:off x="2584335" y="6042268"/>
                <a:ext cx="126360" cy="756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876F6DE5-CEF9-4E21-9C7C-51C30CB95CE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575335" y="6033628"/>
                  <a:ext cx="144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29D6CB29-BA84-44DE-BA2B-C6196E886A18}"/>
                    </a:ext>
                  </a:extLst>
                </p14:cNvPr>
                <p14:cNvContentPartPr/>
                <p14:nvPr/>
              </p14:nvContentPartPr>
              <p14:xfrm>
                <a:off x="2602695" y="6111388"/>
                <a:ext cx="119520" cy="2088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29D6CB29-BA84-44DE-BA2B-C6196E886A1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593695" y="6102748"/>
                  <a:ext cx="137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747F3862-88AF-4608-83B9-B0F5CE3DC492}"/>
                    </a:ext>
                  </a:extLst>
                </p14:cNvPr>
                <p14:cNvContentPartPr/>
                <p14:nvPr/>
              </p14:nvContentPartPr>
              <p14:xfrm>
                <a:off x="2734815" y="5992948"/>
                <a:ext cx="157320" cy="18900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747F3862-88AF-4608-83B9-B0F5CE3DC49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726175" y="5984308"/>
                  <a:ext cx="174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8A90B635-0A58-42AB-AD4D-03700507620C}"/>
                    </a:ext>
                  </a:extLst>
                </p14:cNvPr>
                <p14:cNvContentPartPr/>
                <p14:nvPr/>
              </p14:nvContentPartPr>
              <p14:xfrm>
                <a:off x="3027855" y="5895748"/>
                <a:ext cx="195120" cy="24984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8A90B635-0A58-42AB-AD4D-03700507620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018855" y="5886748"/>
                  <a:ext cx="212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D70AFA7C-69A4-4F29-8128-2B2930D0D54F}"/>
                    </a:ext>
                  </a:extLst>
                </p14:cNvPr>
                <p14:cNvContentPartPr/>
                <p14:nvPr/>
              </p14:nvContentPartPr>
              <p14:xfrm>
                <a:off x="3331335" y="6033628"/>
                <a:ext cx="134640" cy="2268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D70AFA7C-69A4-4F29-8128-2B2930D0D54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322695" y="6024988"/>
                  <a:ext cx="152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471A85C1-E882-4672-9586-1827EE10304A}"/>
                    </a:ext>
                  </a:extLst>
                </p14:cNvPr>
                <p14:cNvContentPartPr/>
                <p14:nvPr/>
              </p14:nvContentPartPr>
              <p14:xfrm>
                <a:off x="3361575" y="6103468"/>
                <a:ext cx="70200" cy="2016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471A85C1-E882-4672-9586-1827EE10304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352575" y="6094828"/>
                  <a:ext cx="87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60C67412-F24B-4134-95E1-968E9E649C49}"/>
                    </a:ext>
                  </a:extLst>
                </p14:cNvPr>
                <p14:cNvContentPartPr/>
                <p14:nvPr/>
              </p14:nvContentPartPr>
              <p14:xfrm>
                <a:off x="3634815" y="5837428"/>
                <a:ext cx="118800" cy="13068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60C67412-F24B-4134-95E1-968E9E649C4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25815" y="5828788"/>
                  <a:ext cx="136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536E9DEF-1AB2-450D-B50B-1E5218D6C563}"/>
                    </a:ext>
                  </a:extLst>
                </p14:cNvPr>
                <p14:cNvContentPartPr/>
                <p14:nvPr/>
              </p14:nvContentPartPr>
              <p14:xfrm>
                <a:off x="3752895" y="5947948"/>
                <a:ext cx="13320" cy="5832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536E9DEF-1AB2-450D-B50B-1E5218D6C56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44255" y="5938948"/>
                  <a:ext cx="309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7E2742E5-B939-4D52-971F-5BCE98F04DE5}"/>
                    </a:ext>
                  </a:extLst>
                </p14:cNvPr>
                <p14:cNvContentPartPr/>
                <p14:nvPr/>
              </p14:nvContentPartPr>
              <p14:xfrm>
                <a:off x="3599175" y="6077548"/>
                <a:ext cx="266760" cy="4392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7E2742E5-B939-4D52-971F-5BCE98F04DE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590535" y="6068548"/>
                  <a:ext cx="284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A390418A-7409-444F-BFA0-F377904FF54A}"/>
                    </a:ext>
                  </a:extLst>
                </p14:cNvPr>
                <p14:cNvContentPartPr/>
                <p14:nvPr/>
              </p14:nvContentPartPr>
              <p14:xfrm>
                <a:off x="3647415" y="6198508"/>
                <a:ext cx="135000" cy="12960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A390418A-7409-444F-BFA0-F377904FF54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638415" y="6189508"/>
                  <a:ext cx="152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B6347C39-5B03-447C-B1B8-C153A8E267F0}"/>
                    </a:ext>
                  </a:extLst>
                </p14:cNvPr>
                <p14:cNvContentPartPr/>
                <p14:nvPr/>
              </p14:nvContentPartPr>
              <p14:xfrm>
                <a:off x="3962055" y="5945068"/>
                <a:ext cx="122040" cy="14328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B6347C39-5B03-447C-B1B8-C153A8E267F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953055" y="5936068"/>
                  <a:ext cx="13968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upo 180">
            <a:extLst>
              <a:ext uri="{FF2B5EF4-FFF2-40B4-BE49-F238E27FC236}">
                <a16:creationId xmlns:a16="http://schemas.microsoft.com/office/drawing/2014/main" id="{2395F405-B21E-403E-BD4E-2B0453F4F139}"/>
              </a:ext>
            </a:extLst>
          </p:cNvPr>
          <p:cNvGrpSpPr/>
          <p:nvPr/>
        </p:nvGrpSpPr>
        <p:grpSpPr>
          <a:xfrm>
            <a:off x="336855" y="6374908"/>
            <a:ext cx="1565280" cy="331920"/>
            <a:chOff x="336855" y="6374908"/>
            <a:chExt cx="15652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DD4C9B97-1EC9-41FE-81F1-CD10E8204EFD}"/>
                    </a:ext>
                  </a:extLst>
                </p14:cNvPr>
                <p14:cNvContentPartPr/>
                <p14:nvPr/>
              </p14:nvContentPartPr>
              <p14:xfrm>
                <a:off x="336855" y="6374908"/>
                <a:ext cx="196920" cy="24516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DD4C9B97-1EC9-41FE-81F1-CD10E8204EF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27855" y="6366268"/>
                  <a:ext cx="2145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54443B83-81FB-4494-86EF-40F154445BB6}"/>
                    </a:ext>
                  </a:extLst>
                </p14:cNvPr>
                <p14:cNvContentPartPr/>
                <p14:nvPr/>
              </p14:nvContentPartPr>
              <p14:xfrm>
                <a:off x="598215" y="6537628"/>
                <a:ext cx="29520" cy="15948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54443B83-81FB-4494-86EF-40F154445BB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89575" y="6528628"/>
                  <a:ext cx="47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F018F9BD-2427-4FC2-8CA1-F33DFF4BFA2B}"/>
                    </a:ext>
                  </a:extLst>
                </p14:cNvPr>
                <p14:cNvContentPartPr/>
                <p14:nvPr/>
              </p14:nvContentPartPr>
              <p14:xfrm>
                <a:off x="501015" y="6669028"/>
                <a:ext cx="127440" cy="2268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F018F9BD-2427-4FC2-8CA1-F33DFF4BFA2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92375" y="6660388"/>
                  <a:ext cx="145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D1970483-1246-4A9E-8992-B8CF6ACBE172}"/>
                    </a:ext>
                  </a:extLst>
                </p14:cNvPr>
                <p14:cNvContentPartPr/>
                <p14:nvPr/>
              </p14:nvContentPartPr>
              <p14:xfrm>
                <a:off x="709455" y="6561748"/>
                <a:ext cx="160200" cy="13968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D1970483-1246-4A9E-8992-B8CF6ACBE17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00815" y="6553108"/>
                  <a:ext cx="1778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1547CB25-C25C-4144-B8F1-172F3E2A8F9C}"/>
                    </a:ext>
                  </a:extLst>
                </p14:cNvPr>
                <p14:cNvContentPartPr/>
                <p14:nvPr/>
              </p14:nvContentPartPr>
              <p14:xfrm>
                <a:off x="1037415" y="6570388"/>
                <a:ext cx="123840" cy="1368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1547CB25-C25C-4144-B8F1-172F3E2A8F9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28415" y="6561748"/>
                  <a:ext cx="141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425E0223-8531-40B8-A12D-BAC3AE11BA47}"/>
                    </a:ext>
                  </a:extLst>
                </p14:cNvPr>
                <p14:cNvContentPartPr/>
                <p14:nvPr/>
              </p14:nvContentPartPr>
              <p14:xfrm>
                <a:off x="1097175" y="6642388"/>
                <a:ext cx="66960" cy="1008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425E0223-8531-40B8-A12D-BAC3AE11BA4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88535" y="6633388"/>
                  <a:ext cx="84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D0B0F2C4-0955-49AC-B510-2478ED59DAC1}"/>
                    </a:ext>
                  </a:extLst>
                </p14:cNvPr>
                <p14:cNvContentPartPr/>
                <p14:nvPr/>
              </p14:nvContentPartPr>
              <p14:xfrm>
                <a:off x="1332255" y="6524308"/>
                <a:ext cx="127440" cy="18252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D0B0F2C4-0955-49AC-B510-2478ED59DAC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323615" y="6515308"/>
                  <a:ext cx="1450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BF5983F5-9927-44A1-B645-D040E9855C64}"/>
                    </a:ext>
                  </a:extLst>
                </p14:cNvPr>
                <p14:cNvContentPartPr/>
                <p14:nvPr/>
              </p14:nvContentPartPr>
              <p14:xfrm>
                <a:off x="1590375" y="6645628"/>
                <a:ext cx="20880" cy="3240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BF5983F5-9927-44A1-B645-D040E9855C6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581375" y="6636988"/>
                  <a:ext cx="38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AD32713C-822B-4B0F-9B38-3A41B371E43D}"/>
                    </a:ext>
                  </a:extLst>
                </p14:cNvPr>
                <p14:cNvContentPartPr/>
                <p14:nvPr/>
              </p14:nvContentPartPr>
              <p14:xfrm>
                <a:off x="1724295" y="6507748"/>
                <a:ext cx="177840" cy="16380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AD32713C-822B-4B0F-9B38-3A41B371E43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715295" y="6499108"/>
                  <a:ext cx="19548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upo 187">
            <a:extLst>
              <a:ext uri="{FF2B5EF4-FFF2-40B4-BE49-F238E27FC236}">
                <a16:creationId xmlns:a16="http://schemas.microsoft.com/office/drawing/2014/main" id="{8AE70BC1-0C59-4F1C-8AB1-BC8581D8B5BC}"/>
              </a:ext>
            </a:extLst>
          </p:cNvPr>
          <p:cNvGrpSpPr/>
          <p:nvPr/>
        </p:nvGrpSpPr>
        <p:grpSpPr>
          <a:xfrm>
            <a:off x="2106975" y="6465988"/>
            <a:ext cx="847800" cy="277560"/>
            <a:chOff x="2106975" y="6465988"/>
            <a:chExt cx="84780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B74138E5-63F2-4EA2-9CA6-3CF188E33F4F}"/>
                    </a:ext>
                  </a:extLst>
                </p14:cNvPr>
                <p14:cNvContentPartPr/>
                <p14:nvPr/>
              </p14:nvContentPartPr>
              <p14:xfrm>
                <a:off x="2106975" y="6603868"/>
                <a:ext cx="145440" cy="1440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B74138E5-63F2-4EA2-9CA6-3CF188E33F4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097975" y="6595228"/>
                  <a:ext cx="163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DB35C6CD-D4B0-4F07-A3CD-F77749585C06}"/>
                    </a:ext>
                  </a:extLst>
                </p14:cNvPr>
                <p14:cNvContentPartPr/>
                <p14:nvPr/>
              </p14:nvContentPartPr>
              <p14:xfrm>
                <a:off x="2161695" y="6698548"/>
                <a:ext cx="124560" cy="1548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DB35C6CD-D4B0-4F07-A3CD-F77749585C0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152695" y="6689908"/>
                  <a:ext cx="1422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98FF96BC-5069-4FE3-9238-50D39C123D68}"/>
                    </a:ext>
                  </a:extLst>
                </p14:cNvPr>
                <p14:cNvContentPartPr/>
                <p14:nvPr/>
              </p14:nvContentPartPr>
              <p14:xfrm>
                <a:off x="2458335" y="6465988"/>
                <a:ext cx="207360" cy="17352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98FF96BC-5069-4FE3-9238-50D39C123D6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449695" y="6456988"/>
                  <a:ext cx="225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AECC2E58-97A5-43A3-8FCC-AD33E4C53BD4}"/>
                    </a:ext>
                  </a:extLst>
                </p14:cNvPr>
                <p14:cNvContentPartPr/>
                <p14:nvPr/>
              </p14:nvContentPartPr>
              <p14:xfrm>
                <a:off x="2668935" y="6615748"/>
                <a:ext cx="18360" cy="12780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AECC2E58-97A5-43A3-8FCC-AD33E4C53BD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660295" y="6607108"/>
                  <a:ext cx="36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29EAE88F-0CE2-4A92-B269-1A1763892348}"/>
                    </a:ext>
                  </a:extLst>
                </p14:cNvPr>
                <p14:cNvContentPartPr/>
                <p14:nvPr/>
              </p14:nvContentPartPr>
              <p14:xfrm>
                <a:off x="2814375" y="6591628"/>
                <a:ext cx="140400" cy="12060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29EAE88F-0CE2-4A92-B269-1A176389234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805375" y="6582988"/>
                  <a:ext cx="15804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upo 203">
            <a:extLst>
              <a:ext uri="{FF2B5EF4-FFF2-40B4-BE49-F238E27FC236}">
                <a16:creationId xmlns:a16="http://schemas.microsoft.com/office/drawing/2014/main" id="{1DAB2988-D348-422B-9391-196733713AA3}"/>
              </a:ext>
            </a:extLst>
          </p:cNvPr>
          <p:cNvGrpSpPr/>
          <p:nvPr/>
        </p:nvGrpSpPr>
        <p:grpSpPr>
          <a:xfrm>
            <a:off x="327135" y="2343628"/>
            <a:ext cx="6330600" cy="3448080"/>
            <a:chOff x="327135" y="2343628"/>
            <a:chExt cx="6330600" cy="344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D4804DEA-3555-49E2-8307-FBE4EF889FB3}"/>
                    </a:ext>
                  </a:extLst>
                </p14:cNvPr>
                <p14:cNvContentPartPr/>
                <p14:nvPr/>
              </p14:nvContentPartPr>
              <p14:xfrm>
                <a:off x="4894815" y="3347668"/>
                <a:ext cx="168480" cy="115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D4804DEA-3555-49E2-8307-FBE4EF889FB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886175" y="3339028"/>
                  <a:ext cx="1861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B06825F2-5FC6-4EAD-A265-A1017AF558EE}"/>
                    </a:ext>
                  </a:extLst>
                </p14:cNvPr>
                <p14:cNvContentPartPr/>
                <p14:nvPr/>
              </p14:nvContentPartPr>
              <p14:xfrm>
                <a:off x="4911735" y="3413188"/>
                <a:ext cx="142200" cy="298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B06825F2-5FC6-4EAD-A265-A1017AF558E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903095" y="3404188"/>
                  <a:ext cx="1598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A104F4B2-EE5A-4517-8853-30A7BC0F2369}"/>
                    </a:ext>
                  </a:extLst>
                </p14:cNvPr>
                <p14:cNvContentPartPr/>
                <p14:nvPr/>
              </p14:nvContentPartPr>
              <p14:xfrm>
                <a:off x="4996695" y="3297628"/>
                <a:ext cx="221040" cy="2232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A104F4B2-EE5A-4517-8853-30A7BC0F236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987695" y="3288628"/>
                  <a:ext cx="2386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4A71870A-FB30-45D1-9BEB-B533B9FA01D5}"/>
                    </a:ext>
                  </a:extLst>
                </p14:cNvPr>
                <p14:cNvContentPartPr/>
                <p14:nvPr/>
              </p14:nvContentPartPr>
              <p14:xfrm>
                <a:off x="5440215" y="3168388"/>
                <a:ext cx="23760" cy="2512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4A71870A-FB30-45D1-9BEB-B533B9FA01D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431215" y="3159748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E49ECBEF-EDC6-405C-A552-91B16F0F785E}"/>
                    </a:ext>
                  </a:extLst>
                </p14:cNvPr>
                <p14:cNvContentPartPr/>
                <p14:nvPr/>
              </p14:nvContentPartPr>
              <p14:xfrm>
                <a:off x="5364255" y="3065068"/>
                <a:ext cx="247320" cy="3261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E49ECBEF-EDC6-405C-A552-91B16F0F785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355615" y="3056068"/>
                  <a:ext cx="2649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7E4E5F8D-4D25-417C-97A9-C1CBD128CA96}"/>
                    </a:ext>
                  </a:extLst>
                </p14:cNvPr>
                <p14:cNvContentPartPr/>
                <p14:nvPr/>
              </p14:nvContentPartPr>
              <p14:xfrm>
                <a:off x="5704815" y="3289348"/>
                <a:ext cx="142920" cy="1080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7E4E5F8D-4D25-417C-97A9-C1CBD128CA9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696175" y="3280708"/>
                  <a:ext cx="1605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CF32C561-433C-426A-8D8B-81EEEE79D414}"/>
                    </a:ext>
                  </a:extLst>
                </p14:cNvPr>
                <p14:cNvContentPartPr/>
                <p14:nvPr/>
              </p14:nvContentPartPr>
              <p14:xfrm>
                <a:off x="5714535" y="3371788"/>
                <a:ext cx="164880" cy="2592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CF32C561-433C-426A-8D8B-81EEEE79D41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705895" y="3363148"/>
                  <a:ext cx="182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9FCD18AC-4EDB-4680-BE82-61AA1B107642}"/>
                    </a:ext>
                  </a:extLst>
                </p14:cNvPr>
                <p14:cNvContentPartPr/>
                <p14:nvPr/>
              </p14:nvContentPartPr>
              <p14:xfrm>
                <a:off x="6008655" y="3144268"/>
                <a:ext cx="12960" cy="1958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9FCD18AC-4EDB-4680-BE82-61AA1B10764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000015" y="3135268"/>
                  <a:ext cx="30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0EE50D7B-7965-49CB-A682-F447C9B709CE}"/>
                    </a:ext>
                  </a:extLst>
                </p14:cNvPr>
                <p14:cNvContentPartPr/>
                <p14:nvPr/>
              </p14:nvContentPartPr>
              <p14:xfrm>
                <a:off x="5958975" y="3055348"/>
                <a:ext cx="269280" cy="2692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0EE50D7B-7965-49CB-A682-F447C9B709C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949975" y="3046348"/>
                  <a:ext cx="2869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321260E7-8E86-4803-A88C-F46721F3FB3C}"/>
                    </a:ext>
                  </a:extLst>
                </p14:cNvPr>
                <p14:cNvContentPartPr/>
                <p14:nvPr/>
              </p14:nvContentPartPr>
              <p14:xfrm>
                <a:off x="6317175" y="3209068"/>
                <a:ext cx="31320" cy="18684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321260E7-8E86-4803-A88C-F46721F3FB3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308175" y="3200428"/>
                  <a:ext cx="489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B6752788-917D-4D87-9D37-D68DAD1CD4CA}"/>
                    </a:ext>
                  </a:extLst>
                </p14:cNvPr>
                <p14:cNvContentPartPr/>
                <p14:nvPr/>
              </p14:nvContentPartPr>
              <p14:xfrm>
                <a:off x="6222135" y="3320668"/>
                <a:ext cx="173520" cy="180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B6752788-917D-4D87-9D37-D68DAD1CD4C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213135" y="3312028"/>
                  <a:ext cx="1911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AB28704A-5640-4297-B3AE-B079E456F55B}"/>
                    </a:ext>
                  </a:extLst>
                </p14:cNvPr>
                <p14:cNvContentPartPr/>
                <p14:nvPr/>
              </p14:nvContentPartPr>
              <p14:xfrm>
                <a:off x="6431655" y="3202948"/>
                <a:ext cx="177480" cy="27828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AB28704A-5640-4297-B3AE-B079E456F55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22655" y="3193948"/>
                  <a:ext cx="1951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1264BBDB-4A84-4FF5-933B-065037FCA93A}"/>
                    </a:ext>
                  </a:extLst>
                </p14:cNvPr>
                <p14:cNvContentPartPr/>
                <p14:nvPr/>
              </p14:nvContentPartPr>
              <p14:xfrm>
                <a:off x="895575" y="2663308"/>
                <a:ext cx="36000" cy="4082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1264BBDB-4A84-4FF5-933B-065037FCA93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86935" y="2654308"/>
                  <a:ext cx="536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3F0E6EC5-D7B8-4638-9EE1-1076ED55DA01}"/>
                    </a:ext>
                  </a:extLst>
                </p14:cNvPr>
                <p14:cNvContentPartPr/>
                <p14:nvPr/>
              </p14:nvContentPartPr>
              <p14:xfrm>
                <a:off x="525495" y="3081268"/>
                <a:ext cx="811440" cy="298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3F0E6EC5-D7B8-4638-9EE1-1076ED55DA0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16855" y="3072628"/>
                  <a:ext cx="829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8758A48D-BC28-4AF3-82DA-1FF9C35C371D}"/>
                    </a:ext>
                  </a:extLst>
                </p14:cNvPr>
                <p14:cNvContentPartPr/>
                <p14:nvPr/>
              </p14:nvContentPartPr>
              <p14:xfrm>
                <a:off x="774615" y="3229948"/>
                <a:ext cx="251640" cy="129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8758A48D-BC28-4AF3-82DA-1FF9C35C371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65615" y="3220948"/>
                  <a:ext cx="269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555A7CDC-8DEC-4DAD-95F8-E89EFD247F6B}"/>
                    </a:ext>
                  </a:extLst>
                </p14:cNvPr>
                <p14:cNvContentPartPr/>
                <p14:nvPr/>
              </p14:nvContentPartPr>
              <p14:xfrm>
                <a:off x="923295" y="3277108"/>
                <a:ext cx="36360" cy="3405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555A7CDC-8DEC-4DAD-95F8-E89EFD247F6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14655" y="3268108"/>
                  <a:ext cx="540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19FD4C0C-8C7E-4837-8AF6-B4C58627AEF8}"/>
                    </a:ext>
                  </a:extLst>
                </p14:cNvPr>
                <p14:cNvContentPartPr/>
                <p14:nvPr/>
              </p14:nvContentPartPr>
              <p14:xfrm>
                <a:off x="1173855" y="3305548"/>
                <a:ext cx="184320" cy="2376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19FD4C0C-8C7E-4837-8AF6-B4C58627AEF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65215" y="3296908"/>
                  <a:ext cx="2019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8ECCF064-07C2-4841-9CC0-6C8FB726742D}"/>
                    </a:ext>
                  </a:extLst>
                </p14:cNvPr>
                <p14:cNvContentPartPr/>
                <p14:nvPr/>
              </p14:nvContentPartPr>
              <p14:xfrm>
                <a:off x="1449255" y="3385108"/>
                <a:ext cx="39960" cy="2473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8ECCF064-07C2-4841-9CC0-6C8FB726742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440615" y="3376108"/>
                  <a:ext cx="576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9C035B1B-9BA7-4661-AE81-182F9D291177}"/>
                    </a:ext>
                  </a:extLst>
                </p14:cNvPr>
                <p14:cNvContentPartPr/>
                <p14:nvPr/>
              </p14:nvContentPartPr>
              <p14:xfrm>
                <a:off x="1356735" y="3537028"/>
                <a:ext cx="158760" cy="262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9C035B1B-9BA7-4661-AE81-182F9D29117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348095" y="3528388"/>
                  <a:ext cx="1764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CF8D0786-C740-42FD-99EE-1885060EA69A}"/>
                    </a:ext>
                  </a:extLst>
                </p14:cNvPr>
                <p14:cNvContentPartPr/>
                <p14:nvPr/>
              </p14:nvContentPartPr>
              <p14:xfrm>
                <a:off x="1574895" y="3410308"/>
                <a:ext cx="157680" cy="2088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CF8D0786-C740-42FD-99EE-1885060EA69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565895" y="3401308"/>
                  <a:ext cx="1753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A369EF04-BF50-48A0-89D4-330BB1349254}"/>
                    </a:ext>
                  </a:extLst>
                </p14:cNvPr>
                <p14:cNvContentPartPr/>
                <p14:nvPr/>
              </p14:nvContentPartPr>
              <p14:xfrm>
                <a:off x="2150895" y="2972548"/>
                <a:ext cx="152640" cy="2264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A369EF04-BF50-48A0-89D4-330BB134925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142255" y="2963908"/>
                  <a:ext cx="1702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A0F0C90E-E6B7-4D2C-BE18-AAD638260AA3}"/>
                    </a:ext>
                  </a:extLst>
                </p14:cNvPr>
                <p14:cNvContentPartPr/>
                <p14:nvPr/>
              </p14:nvContentPartPr>
              <p14:xfrm>
                <a:off x="2391375" y="3035188"/>
                <a:ext cx="131760" cy="19980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A0F0C90E-E6B7-4D2C-BE18-AAD638260AA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382375" y="3026188"/>
                  <a:ext cx="1494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5FE2F2C4-DD27-46F4-B91B-A56414A40A99}"/>
                    </a:ext>
                  </a:extLst>
                </p14:cNvPr>
                <p14:cNvContentPartPr/>
                <p14:nvPr/>
              </p14:nvContentPartPr>
              <p14:xfrm>
                <a:off x="2296335" y="3044548"/>
                <a:ext cx="17640" cy="17280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5FE2F2C4-DD27-46F4-B91B-A56414A40A9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287335" y="3035908"/>
                  <a:ext cx="35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0045909D-20B7-4355-827E-3590B4CA90E0}"/>
                    </a:ext>
                  </a:extLst>
                </p14:cNvPr>
                <p14:cNvContentPartPr/>
                <p14:nvPr/>
              </p14:nvContentPartPr>
              <p14:xfrm>
                <a:off x="2265015" y="3130588"/>
                <a:ext cx="101160" cy="259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0045909D-20B7-4355-827E-3590B4CA90E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256015" y="3121948"/>
                  <a:ext cx="1188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3E824C71-0CDE-410E-8BD8-7CD4C5C31036}"/>
                    </a:ext>
                  </a:extLst>
                </p14:cNvPr>
                <p14:cNvContentPartPr/>
                <p14:nvPr/>
              </p14:nvContentPartPr>
              <p14:xfrm>
                <a:off x="930135" y="2618308"/>
                <a:ext cx="1097280" cy="338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3E824C71-0CDE-410E-8BD8-7CD4C5C3103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21495" y="2609668"/>
                  <a:ext cx="11149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C23E24E8-AA87-490F-BB38-E82417D1156C}"/>
                    </a:ext>
                  </a:extLst>
                </p14:cNvPr>
                <p14:cNvContentPartPr/>
                <p14:nvPr/>
              </p14:nvContentPartPr>
              <p14:xfrm>
                <a:off x="1954335" y="2493388"/>
                <a:ext cx="18000" cy="2818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C23E24E8-AA87-490F-BB38-E82417D1156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945695" y="2484388"/>
                  <a:ext cx="356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CF7A9C90-9768-4A9D-A013-BF46BADC9C77}"/>
                    </a:ext>
                  </a:extLst>
                </p14:cNvPr>
                <p14:cNvContentPartPr/>
                <p14:nvPr/>
              </p14:nvContentPartPr>
              <p14:xfrm>
                <a:off x="1907535" y="2526868"/>
                <a:ext cx="1111320" cy="3204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CF7A9C90-9768-4A9D-A013-BF46BADC9C7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898895" y="2517868"/>
                  <a:ext cx="11289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9161D59E-BE60-45A6-B4F8-96B7A9BE993D}"/>
                    </a:ext>
                  </a:extLst>
                </p14:cNvPr>
                <p14:cNvContentPartPr/>
                <p14:nvPr/>
              </p14:nvContentPartPr>
              <p14:xfrm>
                <a:off x="1887735" y="2784988"/>
                <a:ext cx="1085400" cy="558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9161D59E-BE60-45A6-B4F8-96B7A9BE993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878735" y="2776348"/>
                  <a:ext cx="11030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9F5D4B37-CCC5-4FFC-8874-06CBB625C7BF}"/>
                    </a:ext>
                  </a:extLst>
                </p14:cNvPr>
                <p14:cNvContentPartPr/>
                <p14:nvPr/>
              </p14:nvContentPartPr>
              <p14:xfrm>
                <a:off x="2976735" y="2660788"/>
                <a:ext cx="863280" cy="432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9F5D4B37-CCC5-4FFC-8874-06CBB625C7B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968095" y="2652148"/>
                  <a:ext cx="8809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CB40337E-0C4A-4C70-8B6E-5490B4032E9B}"/>
                    </a:ext>
                  </a:extLst>
                </p14:cNvPr>
                <p14:cNvContentPartPr/>
                <p14:nvPr/>
              </p14:nvContentPartPr>
              <p14:xfrm>
                <a:off x="3827775" y="2620828"/>
                <a:ext cx="121680" cy="1346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CB40337E-0C4A-4C70-8B6E-5490B4032E9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819135" y="2612188"/>
                  <a:ext cx="139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14C97C57-3AE2-4F0D-9084-0088789855DF}"/>
                    </a:ext>
                  </a:extLst>
                </p14:cNvPr>
                <p14:cNvContentPartPr/>
                <p14:nvPr/>
              </p14:nvContentPartPr>
              <p14:xfrm>
                <a:off x="952455" y="3577708"/>
                <a:ext cx="3093840" cy="3358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14C97C57-3AE2-4F0D-9084-0088789855D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43815" y="3569068"/>
                  <a:ext cx="31114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D3985732-D754-477C-BEE5-78D28301DB9F}"/>
                    </a:ext>
                  </a:extLst>
                </p14:cNvPr>
                <p14:cNvContentPartPr/>
                <p14:nvPr/>
              </p14:nvContentPartPr>
              <p14:xfrm>
                <a:off x="3944775" y="3846628"/>
                <a:ext cx="127800" cy="1134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D3985732-D754-477C-BEE5-78D28301DB9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936135" y="3837988"/>
                  <a:ext cx="145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C2DAFA46-4DBA-44C1-925C-57801A3CD13D}"/>
                    </a:ext>
                  </a:extLst>
                </p14:cNvPr>
                <p14:cNvContentPartPr/>
                <p14:nvPr/>
              </p14:nvContentPartPr>
              <p14:xfrm>
                <a:off x="3911295" y="2728468"/>
                <a:ext cx="14400" cy="35424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C2DAFA46-4DBA-44C1-925C-57801A3CD13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902295" y="2719468"/>
                  <a:ext cx="320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1E3276BA-18C4-40FA-9141-7ACA1E76C1DF}"/>
                    </a:ext>
                  </a:extLst>
                </p14:cNvPr>
                <p14:cNvContentPartPr/>
                <p14:nvPr/>
              </p14:nvContentPartPr>
              <p14:xfrm>
                <a:off x="3775935" y="3081988"/>
                <a:ext cx="449640" cy="345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1E3276BA-18C4-40FA-9141-7ACA1E76C1D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767295" y="3072988"/>
                  <a:ext cx="4672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4C7DBF36-102C-48F8-9775-37627085C6B2}"/>
                    </a:ext>
                  </a:extLst>
                </p14:cNvPr>
                <p14:cNvContentPartPr/>
                <p14:nvPr/>
              </p14:nvContentPartPr>
              <p14:xfrm>
                <a:off x="3860175" y="3127348"/>
                <a:ext cx="28080" cy="31284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4C7DBF36-102C-48F8-9775-37627085C6B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851175" y="3118348"/>
                  <a:ext cx="457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BD650845-B53B-4936-B0CC-8CA45F71AEE1}"/>
                    </a:ext>
                  </a:extLst>
                </p14:cNvPr>
                <p14:cNvContentPartPr/>
                <p14:nvPr/>
              </p14:nvContentPartPr>
              <p14:xfrm>
                <a:off x="4134135" y="3114028"/>
                <a:ext cx="74160" cy="3358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BD650845-B53B-4936-B0CC-8CA45F71AEE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125135" y="3105028"/>
                  <a:ext cx="918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2D03B045-992C-40BB-A436-805079FD8428}"/>
                    </a:ext>
                  </a:extLst>
                </p14:cNvPr>
                <p14:cNvContentPartPr/>
                <p14:nvPr/>
              </p14:nvContentPartPr>
              <p14:xfrm>
                <a:off x="3819855" y="3439828"/>
                <a:ext cx="362520" cy="392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2D03B045-992C-40BB-A436-805079FD842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811215" y="3430828"/>
                  <a:ext cx="380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7F3AA12F-A485-4BBC-9258-AFCBB8008C0F}"/>
                    </a:ext>
                  </a:extLst>
                </p14:cNvPr>
                <p14:cNvContentPartPr/>
                <p14:nvPr/>
              </p14:nvContentPartPr>
              <p14:xfrm>
                <a:off x="3973215" y="3476188"/>
                <a:ext cx="66960" cy="3884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7F3AA12F-A485-4BBC-9258-AFCBB8008C0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964215" y="3467548"/>
                  <a:ext cx="846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70145EF7-9A08-45F0-A1C2-BE75212DE922}"/>
                    </a:ext>
                  </a:extLst>
                </p14:cNvPr>
                <p14:cNvContentPartPr/>
                <p14:nvPr/>
              </p14:nvContentPartPr>
              <p14:xfrm>
                <a:off x="4336095" y="3258388"/>
                <a:ext cx="183960" cy="2707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70145EF7-9A08-45F0-A1C2-BE75212DE92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327095" y="3249388"/>
                  <a:ext cx="2016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8BA002F0-A689-471A-8CE5-853666722BB2}"/>
                    </a:ext>
                  </a:extLst>
                </p14:cNvPr>
                <p14:cNvContentPartPr/>
                <p14:nvPr/>
              </p14:nvContentPartPr>
              <p14:xfrm>
                <a:off x="4112535" y="2343628"/>
                <a:ext cx="166320" cy="2106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8BA002F0-A689-471A-8CE5-853666722BB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103895" y="2334988"/>
                  <a:ext cx="1839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78EE164E-FFDB-4F3C-8090-7AE3BFDC0776}"/>
                    </a:ext>
                  </a:extLst>
                </p14:cNvPr>
                <p14:cNvContentPartPr/>
                <p14:nvPr/>
              </p14:nvContentPartPr>
              <p14:xfrm>
                <a:off x="4209015" y="3951388"/>
                <a:ext cx="17640" cy="1422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78EE164E-FFDB-4F3C-8090-7AE3BFDC077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200015" y="3942388"/>
                  <a:ext cx="352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F0BBF6C7-BB69-4BB2-803A-E1CBC4A43D03}"/>
                    </a:ext>
                  </a:extLst>
                </p14:cNvPr>
                <p14:cNvContentPartPr/>
                <p14:nvPr/>
              </p14:nvContentPartPr>
              <p14:xfrm>
                <a:off x="4193175" y="3906028"/>
                <a:ext cx="208800" cy="1886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F0BBF6C7-BB69-4BB2-803A-E1CBC4A43D0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184175" y="3897388"/>
                  <a:ext cx="2264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9240117A-74FE-4BF0-937D-B0C20D7FE2FB}"/>
                    </a:ext>
                  </a:extLst>
                </p14:cNvPr>
                <p14:cNvContentPartPr/>
                <p14:nvPr/>
              </p14:nvContentPartPr>
              <p14:xfrm>
                <a:off x="3774135" y="2644588"/>
                <a:ext cx="141840" cy="2052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9240117A-74FE-4BF0-937D-B0C20D7FE2F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765135" y="2635588"/>
                  <a:ext cx="159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A75AAA7E-4E02-4E5F-9908-EC2906E83002}"/>
                    </a:ext>
                  </a:extLst>
                </p14:cNvPr>
                <p14:cNvContentPartPr/>
                <p14:nvPr/>
              </p14:nvContentPartPr>
              <p14:xfrm>
                <a:off x="3910935" y="3792988"/>
                <a:ext cx="68760" cy="882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A75AAA7E-4E02-4E5F-9908-EC2906E8300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902295" y="3783988"/>
                  <a:ext cx="864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1BCCB40A-0EA3-47B6-A03D-E53BB97CCC12}"/>
                    </a:ext>
                  </a:extLst>
                </p14:cNvPr>
                <p14:cNvContentPartPr/>
                <p14:nvPr/>
              </p14:nvContentPartPr>
              <p14:xfrm>
                <a:off x="752295" y="4466548"/>
                <a:ext cx="15120" cy="36792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1BCCB40A-0EA3-47B6-A03D-E53BB97CCC1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43295" y="4457548"/>
                  <a:ext cx="3276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00FFAB7A-9D6D-44EF-9DCC-8236B02CDED2}"/>
                    </a:ext>
                  </a:extLst>
                </p14:cNvPr>
                <p14:cNvContentPartPr/>
                <p14:nvPr/>
              </p14:nvContentPartPr>
              <p14:xfrm>
                <a:off x="403815" y="4892428"/>
                <a:ext cx="754560" cy="936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00FFAB7A-9D6D-44EF-9DCC-8236B02CDED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94815" y="4883788"/>
                  <a:ext cx="772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9E8DE171-F421-43F9-A0D9-A3446DAE88EC}"/>
                    </a:ext>
                  </a:extLst>
                </p14:cNvPr>
                <p14:cNvContentPartPr/>
                <p14:nvPr/>
              </p14:nvContentPartPr>
              <p14:xfrm>
                <a:off x="629895" y="5054068"/>
                <a:ext cx="181800" cy="118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9E8DE171-F421-43F9-A0D9-A3446DAE88E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21255" y="5045428"/>
                  <a:ext cx="1994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472BAAC7-CC90-40E0-A39B-E472F20FFABE}"/>
                    </a:ext>
                  </a:extLst>
                </p14:cNvPr>
                <p14:cNvContentPartPr/>
                <p14:nvPr/>
              </p14:nvContentPartPr>
              <p14:xfrm>
                <a:off x="729975" y="5132908"/>
                <a:ext cx="46800" cy="34704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472BAAC7-CC90-40E0-A39B-E472F20FFAB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21335" y="5124268"/>
                  <a:ext cx="644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6E583393-F8E3-4EB3-8E03-EB75EE6EC3DD}"/>
                    </a:ext>
                  </a:extLst>
                </p14:cNvPr>
                <p14:cNvContentPartPr/>
                <p14:nvPr/>
              </p14:nvContentPartPr>
              <p14:xfrm>
                <a:off x="958215" y="5123548"/>
                <a:ext cx="81000" cy="20304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6E583393-F8E3-4EB3-8E03-EB75EE6EC3D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49575" y="5114908"/>
                  <a:ext cx="986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A0DDD2BC-B71A-4F13-A86B-FCBF26A5FADF}"/>
                    </a:ext>
                  </a:extLst>
                </p14:cNvPr>
                <p14:cNvContentPartPr/>
                <p14:nvPr/>
              </p14:nvContentPartPr>
              <p14:xfrm>
                <a:off x="1117335" y="5168188"/>
                <a:ext cx="150840" cy="14004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A0DDD2BC-B71A-4F13-A86B-FCBF26A5FAD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08695" y="5159548"/>
                  <a:ext cx="168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FD6B408A-9C64-4D1B-AD2D-23D24445507E}"/>
                    </a:ext>
                  </a:extLst>
                </p14:cNvPr>
                <p14:cNvContentPartPr/>
                <p14:nvPr/>
              </p14:nvContentPartPr>
              <p14:xfrm>
                <a:off x="755535" y="4425148"/>
                <a:ext cx="549360" cy="309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FD6B408A-9C64-4D1B-AD2D-23D24445507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46535" y="4416508"/>
                  <a:ext cx="567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AE1681C9-2130-47A0-9AA2-ADCEE964C543}"/>
                    </a:ext>
                  </a:extLst>
                </p14:cNvPr>
                <p14:cNvContentPartPr/>
                <p14:nvPr/>
              </p14:nvContentPartPr>
              <p14:xfrm>
                <a:off x="1266015" y="4363228"/>
                <a:ext cx="42120" cy="16632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AE1681C9-2130-47A0-9AA2-ADCEE964C54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257375" y="4354588"/>
                  <a:ext cx="59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285AA956-0997-415A-99F9-BB0A6C82EBC8}"/>
                    </a:ext>
                  </a:extLst>
                </p14:cNvPr>
                <p14:cNvContentPartPr/>
                <p14:nvPr/>
              </p14:nvContentPartPr>
              <p14:xfrm>
                <a:off x="1278975" y="4326508"/>
                <a:ext cx="644400" cy="3168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285AA956-0997-415A-99F9-BB0A6C82EBC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69975" y="4317508"/>
                  <a:ext cx="6620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F041EC2E-66C0-408D-A778-479E77F96165}"/>
                    </a:ext>
                  </a:extLst>
                </p14:cNvPr>
                <p14:cNvContentPartPr/>
                <p14:nvPr/>
              </p14:nvContentPartPr>
              <p14:xfrm>
                <a:off x="1286175" y="4560508"/>
                <a:ext cx="496800" cy="3276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F041EC2E-66C0-408D-A778-479E77F9616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277175" y="4551508"/>
                  <a:ext cx="5144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35C395B4-E204-4B25-A866-463BBEF78E23}"/>
                    </a:ext>
                  </a:extLst>
                </p14:cNvPr>
                <p14:cNvContentPartPr/>
                <p14:nvPr/>
              </p14:nvContentPartPr>
              <p14:xfrm>
                <a:off x="1331175" y="4080268"/>
                <a:ext cx="123840" cy="15156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35C395B4-E204-4B25-A866-463BBEF78E2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322175" y="4071268"/>
                  <a:ext cx="141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AFDEE173-AAE8-4C6A-90AA-F77C7BF10AD8}"/>
                    </a:ext>
                  </a:extLst>
                </p14:cNvPr>
                <p14:cNvContentPartPr/>
                <p14:nvPr/>
              </p14:nvContentPartPr>
              <p14:xfrm>
                <a:off x="1411815" y="4077028"/>
                <a:ext cx="315000" cy="13248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AFDEE173-AAE8-4C6A-90AA-F77C7BF10AD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403175" y="4068388"/>
                  <a:ext cx="3326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BFDED564-FAE5-47B2-8C59-6861E726BCDB}"/>
                    </a:ext>
                  </a:extLst>
                </p14:cNvPr>
                <p14:cNvContentPartPr/>
                <p14:nvPr/>
              </p14:nvContentPartPr>
              <p14:xfrm>
                <a:off x="1910775" y="4440268"/>
                <a:ext cx="771480" cy="2340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BFDED564-FAE5-47B2-8C59-6861E726BCD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901775" y="4431268"/>
                  <a:ext cx="789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578630E4-A69C-4881-A09A-621CD1EE1742}"/>
                    </a:ext>
                  </a:extLst>
                </p14:cNvPr>
                <p14:cNvContentPartPr/>
                <p14:nvPr/>
              </p14:nvContentPartPr>
              <p14:xfrm>
                <a:off x="2675055" y="4468708"/>
                <a:ext cx="38520" cy="34092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578630E4-A69C-4881-A09A-621CD1EE174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666415" y="4460068"/>
                  <a:ext cx="561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333B5409-0F3C-48C4-AC94-51C8BF77AE7F}"/>
                    </a:ext>
                  </a:extLst>
                </p14:cNvPr>
                <p14:cNvContentPartPr/>
                <p14:nvPr/>
              </p14:nvContentPartPr>
              <p14:xfrm>
                <a:off x="2477775" y="4894228"/>
                <a:ext cx="385920" cy="1044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333B5409-0F3C-48C4-AC94-51C8BF77AE7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468775" y="4885588"/>
                  <a:ext cx="4035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FC1940C3-827B-46E6-AD11-F6953E37C874}"/>
                    </a:ext>
                  </a:extLst>
                </p14:cNvPr>
                <p14:cNvContentPartPr/>
                <p14:nvPr/>
              </p14:nvContentPartPr>
              <p14:xfrm>
                <a:off x="2511255" y="4987108"/>
                <a:ext cx="30600" cy="33048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FC1940C3-827B-46E6-AD11-F6953E37C87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502255" y="4978468"/>
                  <a:ext cx="482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EC73930E-2016-404C-876F-02774296F0C7}"/>
                    </a:ext>
                  </a:extLst>
                </p14:cNvPr>
                <p14:cNvContentPartPr/>
                <p14:nvPr/>
              </p14:nvContentPartPr>
              <p14:xfrm>
                <a:off x="2568135" y="4952908"/>
                <a:ext cx="210600" cy="38232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EC73930E-2016-404C-876F-02774296F0C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559495" y="4944268"/>
                  <a:ext cx="2282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7B81B3AD-E9F5-4BB1-83D5-088411DA231A}"/>
                    </a:ext>
                  </a:extLst>
                </p14:cNvPr>
                <p14:cNvContentPartPr/>
                <p14:nvPr/>
              </p14:nvContentPartPr>
              <p14:xfrm>
                <a:off x="1846695" y="4979908"/>
                <a:ext cx="93960" cy="17532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7B81B3AD-E9F5-4BB1-83D5-088411DA231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838055" y="4970908"/>
                  <a:ext cx="1116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3D718839-E099-4A5E-B9FE-48B13DAD5E21}"/>
                    </a:ext>
                  </a:extLst>
                </p14:cNvPr>
                <p14:cNvContentPartPr/>
                <p14:nvPr/>
              </p14:nvContentPartPr>
              <p14:xfrm>
                <a:off x="1966215" y="5009068"/>
                <a:ext cx="209520" cy="14436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3D718839-E099-4A5E-B9FE-48B13DAD5E2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957575" y="5000428"/>
                  <a:ext cx="227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842E15D4-1B96-43DB-A7ED-AE087D2FE181}"/>
                    </a:ext>
                  </a:extLst>
                </p14:cNvPr>
                <p14:cNvContentPartPr/>
                <p14:nvPr/>
              </p14:nvContentPartPr>
              <p14:xfrm>
                <a:off x="1262055" y="5248828"/>
                <a:ext cx="146520" cy="5904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842E15D4-1B96-43DB-A7ED-AE087D2FE18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253415" y="5239828"/>
                  <a:ext cx="164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5CD82A60-EA4E-4E51-B5F9-83A4B1418979}"/>
                    </a:ext>
                  </a:extLst>
                </p14:cNvPr>
                <p14:cNvContentPartPr/>
                <p14:nvPr/>
              </p14:nvContentPartPr>
              <p14:xfrm>
                <a:off x="796575" y="5402548"/>
                <a:ext cx="1938240" cy="20232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5CD82A60-EA4E-4E51-B5F9-83A4B141897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87575" y="5393908"/>
                  <a:ext cx="19558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E08F7C87-4BA8-4850-9FC3-F8B5841C36F1}"/>
                    </a:ext>
                  </a:extLst>
                </p14:cNvPr>
                <p14:cNvContentPartPr/>
                <p14:nvPr/>
              </p14:nvContentPartPr>
              <p14:xfrm>
                <a:off x="2753535" y="4415068"/>
                <a:ext cx="739080" cy="568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E08F7C87-4BA8-4850-9FC3-F8B5841C36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744535" y="4406428"/>
                  <a:ext cx="7567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2E720F16-E532-429B-9D96-373B53FEAEE7}"/>
                    </a:ext>
                  </a:extLst>
                </p14:cNvPr>
                <p14:cNvContentPartPr/>
                <p14:nvPr/>
              </p14:nvContentPartPr>
              <p14:xfrm>
                <a:off x="3557415" y="4394908"/>
                <a:ext cx="24480" cy="15120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2E720F16-E532-429B-9D96-373B53FEAEE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548775" y="4385908"/>
                  <a:ext cx="42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C22EF56A-BDAE-4389-A415-51A4F705ED75}"/>
                    </a:ext>
                  </a:extLst>
                </p14:cNvPr>
                <p14:cNvContentPartPr/>
                <p14:nvPr/>
              </p14:nvContentPartPr>
              <p14:xfrm>
                <a:off x="3568575" y="4378348"/>
                <a:ext cx="667800" cy="33516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C22EF56A-BDAE-4389-A415-51A4F705ED7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559575" y="4369348"/>
                  <a:ext cx="6854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2DA90966-F989-431F-875A-CCE2DF4A809F}"/>
                    </a:ext>
                  </a:extLst>
                </p14:cNvPr>
                <p14:cNvContentPartPr/>
                <p14:nvPr/>
              </p14:nvContentPartPr>
              <p14:xfrm>
                <a:off x="3317295" y="4180348"/>
                <a:ext cx="176040" cy="14220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2DA90966-F989-431F-875A-CCE2DF4A809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308295" y="4171708"/>
                  <a:ext cx="193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E7668ADD-56AE-47C2-95AD-13FAFCA7957D}"/>
                    </a:ext>
                  </a:extLst>
                </p14:cNvPr>
                <p14:cNvContentPartPr/>
                <p14:nvPr/>
              </p14:nvContentPartPr>
              <p14:xfrm>
                <a:off x="3471375" y="4146868"/>
                <a:ext cx="262080" cy="10620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E7668ADD-56AE-47C2-95AD-13FAFCA7957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462375" y="4138228"/>
                  <a:ext cx="279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91A1BF8C-A4BA-4461-8AB7-DEF08B51A57F}"/>
                    </a:ext>
                  </a:extLst>
                </p14:cNvPr>
                <p14:cNvContentPartPr/>
                <p14:nvPr/>
              </p14:nvContentPartPr>
              <p14:xfrm>
                <a:off x="4118295" y="4484188"/>
                <a:ext cx="741960" cy="6300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91A1BF8C-A4BA-4461-8AB7-DEF08B51A57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109655" y="4475548"/>
                  <a:ext cx="759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6BF46899-2926-4584-BDB1-88949F1B90F7}"/>
                    </a:ext>
                  </a:extLst>
                </p14:cNvPr>
                <p14:cNvContentPartPr/>
                <p14:nvPr/>
              </p14:nvContentPartPr>
              <p14:xfrm>
                <a:off x="4769175" y="4143628"/>
                <a:ext cx="212400" cy="12600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6BF46899-2926-4584-BDB1-88949F1B90F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760535" y="4134628"/>
                  <a:ext cx="230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FBAA1984-7C31-42F6-91B6-8AC82F96B0D1}"/>
                    </a:ext>
                  </a:extLst>
                </p14:cNvPr>
                <p14:cNvContentPartPr/>
                <p14:nvPr/>
              </p14:nvContentPartPr>
              <p14:xfrm>
                <a:off x="4759815" y="4514788"/>
                <a:ext cx="124560" cy="5148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FBAA1984-7C31-42F6-91B6-8AC82F96B0D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750815" y="4505788"/>
                  <a:ext cx="1422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358816ED-5406-42EF-AC00-A99D81D17D53}"/>
                    </a:ext>
                  </a:extLst>
                </p14:cNvPr>
                <p14:cNvContentPartPr/>
                <p14:nvPr/>
              </p14:nvContentPartPr>
              <p14:xfrm>
                <a:off x="2742375" y="5487508"/>
                <a:ext cx="2131560" cy="6300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358816ED-5406-42EF-AC00-A99D81D17D5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733735" y="5478868"/>
                  <a:ext cx="21492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CC3FE5D0-8B62-4450-BC14-DF0A74C51C25}"/>
                    </a:ext>
                  </a:extLst>
                </p14:cNvPr>
                <p14:cNvContentPartPr/>
                <p14:nvPr/>
              </p14:nvContentPartPr>
              <p14:xfrm>
                <a:off x="4940175" y="5586148"/>
                <a:ext cx="9000" cy="18720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CC3FE5D0-8B62-4450-BC14-DF0A74C51C2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931535" y="5577148"/>
                  <a:ext cx="266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BE92EE53-4236-4375-B46F-E191A9BA1318}"/>
                    </a:ext>
                  </a:extLst>
                </p14:cNvPr>
                <p14:cNvContentPartPr/>
                <p14:nvPr/>
              </p14:nvContentPartPr>
              <p14:xfrm>
                <a:off x="4904895" y="5604148"/>
                <a:ext cx="225360" cy="18756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BE92EE53-4236-4375-B46F-E191A9BA131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896255" y="5595148"/>
                  <a:ext cx="243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09DCD178-B30F-4526-B8C6-D36181360021}"/>
                    </a:ext>
                  </a:extLst>
                </p14:cNvPr>
                <p14:cNvContentPartPr/>
                <p14:nvPr/>
              </p14:nvContentPartPr>
              <p14:xfrm>
                <a:off x="4751535" y="5492908"/>
                <a:ext cx="22680" cy="4140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09DCD178-B30F-4526-B8C6-D3618136002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742535" y="5483908"/>
                  <a:ext cx="40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CF913152-0B4F-4F01-8C86-B48C07F3656B}"/>
                    </a:ext>
                  </a:extLst>
                </p14:cNvPr>
                <p14:cNvContentPartPr/>
                <p14:nvPr/>
              </p14:nvContentPartPr>
              <p14:xfrm>
                <a:off x="3016695" y="4129588"/>
                <a:ext cx="1348200" cy="57780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CF913152-0B4F-4F01-8C86-B48C07F3656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007695" y="4120948"/>
                  <a:ext cx="136584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B599648E-33A7-4B61-9A6F-A61E2D2FC828}"/>
                    </a:ext>
                  </a:extLst>
                </p14:cNvPr>
                <p14:cNvContentPartPr/>
                <p14:nvPr/>
              </p14:nvContentPartPr>
              <p14:xfrm>
                <a:off x="3375615" y="4124908"/>
                <a:ext cx="583560" cy="77076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B599648E-33A7-4B61-9A6F-A61E2D2FC82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366615" y="4116268"/>
                  <a:ext cx="60120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34EC5CAC-407B-4F04-8F9C-046BED1298E2}"/>
                    </a:ext>
                  </a:extLst>
                </p14:cNvPr>
                <p14:cNvContentPartPr/>
                <p14:nvPr/>
              </p14:nvContentPartPr>
              <p14:xfrm>
                <a:off x="2627175" y="4434508"/>
                <a:ext cx="103320" cy="11340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34EC5CAC-407B-4F04-8F9C-046BED1298E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618535" y="4425868"/>
                  <a:ext cx="1209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867018E2-2ACA-4156-8D82-4AF5AAD1F0D3}"/>
                    </a:ext>
                  </a:extLst>
                </p14:cNvPr>
                <p14:cNvContentPartPr/>
                <p14:nvPr/>
              </p14:nvContentPartPr>
              <p14:xfrm>
                <a:off x="2648055" y="5472028"/>
                <a:ext cx="78480" cy="6660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867018E2-2ACA-4156-8D82-4AF5AAD1F0D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639055" y="5463388"/>
                  <a:ext cx="961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61619A3D-36E7-4A5A-90A7-343111FE4574}"/>
                    </a:ext>
                  </a:extLst>
                </p14:cNvPr>
                <p14:cNvContentPartPr/>
                <p14:nvPr/>
              </p14:nvContentPartPr>
              <p14:xfrm>
                <a:off x="1332975" y="4738348"/>
                <a:ext cx="712080" cy="19512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61619A3D-36E7-4A5A-90A7-343111FE457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323975" y="4729348"/>
                  <a:ext cx="729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7D23A7A3-4514-4EC3-B293-F322A5447FC0}"/>
                    </a:ext>
                  </a:extLst>
                </p14:cNvPr>
                <p14:cNvContentPartPr/>
                <p14:nvPr/>
              </p14:nvContentPartPr>
              <p14:xfrm>
                <a:off x="1957575" y="4877668"/>
                <a:ext cx="70200" cy="6480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7D23A7A3-4514-4EC3-B293-F322A5447FC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948575" y="4868668"/>
                  <a:ext cx="87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93287DCB-4BF5-47C6-9DCE-09E371C156CF}"/>
                    </a:ext>
                  </a:extLst>
                </p14:cNvPr>
                <p14:cNvContentPartPr/>
                <p14:nvPr/>
              </p14:nvContentPartPr>
              <p14:xfrm>
                <a:off x="1948575" y="4863628"/>
                <a:ext cx="142200" cy="7596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93287DCB-4BF5-47C6-9DCE-09E371C156C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939935" y="4854628"/>
                  <a:ext cx="1598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464F6120-E317-49AB-A67C-56E4891FB2C6}"/>
                    </a:ext>
                  </a:extLst>
                </p14:cNvPr>
                <p14:cNvContentPartPr/>
                <p14:nvPr/>
              </p14:nvContentPartPr>
              <p14:xfrm>
                <a:off x="1457175" y="4843468"/>
                <a:ext cx="180000" cy="14364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464F6120-E317-49AB-A67C-56E4891FB2C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448535" y="4834828"/>
                  <a:ext cx="197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4DC0D6AD-2881-4A73-B431-58483277ADD4}"/>
                    </a:ext>
                  </a:extLst>
                </p14:cNvPr>
                <p14:cNvContentPartPr/>
                <p14:nvPr/>
              </p14:nvContentPartPr>
              <p14:xfrm>
                <a:off x="386175" y="5225428"/>
                <a:ext cx="111960" cy="864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4DC0D6AD-2881-4A73-B431-58483277ADD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77175" y="5216788"/>
                  <a:ext cx="1296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99406108-F3A5-4A34-ACD1-F1EE7DC76CC5}"/>
                    </a:ext>
                  </a:extLst>
                </p14:cNvPr>
                <p14:cNvContentPartPr/>
                <p14:nvPr/>
              </p14:nvContentPartPr>
              <p14:xfrm>
                <a:off x="389775" y="4591828"/>
                <a:ext cx="36720" cy="1364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99406108-F3A5-4A34-ACD1-F1EE7DC76CC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81135" y="4582828"/>
                  <a:ext cx="54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F9D808D8-D311-4FAF-AB64-5540225B3F61}"/>
                    </a:ext>
                  </a:extLst>
                </p14:cNvPr>
                <p14:cNvContentPartPr/>
                <p14:nvPr/>
              </p14:nvContentPartPr>
              <p14:xfrm>
                <a:off x="327135" y="4646908"/>
                <a:ext cx="176760" cy="2628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F9D808D8-D311-4FAF-AB64-5540225B3F6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18135" y="4638268"/>
                  <a:ext cx="1944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071A26BC-853D-4FD9-8CB5-B59B4908479A}"/>
                    </a:ext>
                  </a:extLst>
                </p14:cNvPr>
                <p14:cNvContentPartPr/>
                <p14:nvPr/>
              </p14:nvContentPartPr>
              <p14:xfrm>
                <a:off x="1080255" y="4258468"/>
                <a:ext cx="19440" cy="10260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071A26BC-853D-4FD9-8CB5-B59B4908479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71255" y="4249828"/>
                  <a:ext cx="37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68D8E213-7720-4B80-8431-C86E791B093B}"/>
                    </a:ext>
                  </a:extLst>
                </p14:cNvPr>
                <p14:cNvContentPartPr/>
                <p14:nvPr/>
              </p14:nvContentPartPr>
              <p14:xfrm>
                <a:off x="1026615" y="4326508"/>
                <a:ext cx="86040" cy="792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68D8E213-7720-4B80-8431-C86E791B093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17615" y="4317508"/>
                  <a:ext cx="103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A6A5DA7D-5438-45CD-AD89-1DA0756DFE56}"/>
                    </a:ext>
                  </a:extLst>
                </p14:cNvPr>
                <p14:cNvContentPartPr/>
                <p14:nvPr/>
              </p14:nvContentPartPr>
              <p14:xfrm>
                <a:off x="2054055" y="4266748"/>
                <a:ext cx="57240" cy="288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A6A5DA7D-5438-45CD-AD89-1DA0756DFE5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045415" y="4257748"/>
                  <a:ext cx="748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6704FE85-4A07-4629-B9EE-ED8D3762203A}"/>
                    </a:ext>
                  </a:extLst>
                </p14:cNvPr>
                <p14:cNvContentPartPr/>
                <p14:nvPr/>
              </p14:nvContentPartPr>
              <p14:xfrm>
                <a:off x="2434935" y="4603348"/>
                <a:ext cx="8280" cy="8784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6704FE85-4A07-4629-B9EE-ED8D3762203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426295" y="4594348"/>
                  <a:ext cx="25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0CC0D3DC-D930-44F8-AEB3-2B16FD15F834}"/>
                    </a:ext>
                  </a:extLst>
                </p14:cNvPr>
                <p14:cNvContentPartPr/>
                <p14:nvPr/>
              </p14:nvContentPartPr>
              <p14:xfrm>
                <a:off x="2364375" y="4668868"/>
                <a:ext cx="93960" cy="396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0CC0D3DC-D930-44F8-AEB3-2B16FD15F834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355375" y="4659868"/>
                  <a:ext cx="11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2C24E051-6C2F-4DF7-B4A1-27DFFDA64B25}"/>
                    </a:ext>
                  </a:extLst>
                </p14:cNvPr>
                <p14:cNvContentPartPr/>
                <p14:nvPr/>
              </p14:nvContentPartPr>
              <p14:xfrm>
                <a:off x="2328735" y="5438908"/>
                <a:ext cx="92520" cy="432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2C24E051-6C2F-4DF7-B4A1-27DFFDA64B2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320095" y="5429908"/>
                  <a:ext cx="1101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70A40B39-471E-4814-B1CB-EAD54CB68A46}"/>
                    </a:ext>
                  </a:extLst>
                </p14:cNvPr>
                <p14:cNvContentPartPr/>
                <p14:nvPr/>
              </p14:nvContentPartPr>
              <p14:xfrm>
                <a:off x="2628255" y="4448188"/>
                <a:ext cx="105840" cy="9612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70A40B39-471E-4814-B1CB-EAD54CB68A4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619615" y="4439188"/>
                  <a:ext cx="1234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2D077301-33F4-4276-A291-E0A25216030B}"/>
                    </a:ext>
                  </a:extLst>
                </p14:cNvPr>
                <p14:cNvContentPartPr/>
                <p14:nvPr/>
              </p14:nvContentPartPr>
              <p14:xfrm>
                <a:off x="2645535" y="5486788"/>
                <a:ext cx="63720" cy="5868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2D077301-33F4-4276-A291-E0A25216030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636535" y="5478148"/>
                  <a:ext cx="813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9A187B18-7A12-4D9B-8C7D-1719A0ECDAC5}"/>
                    </a:ext>
                  </a:extLst>
                </p14:cNvPr>
                <p14:cNvContentPartPr/>
                <p14:nvPr/>
              </p14:nvContentPartPr>
              <p14:xfrm>
                <a:off x="4871415" y="4690108"/>
                <a:ext cx="86040" cy="41940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9A187B18-7A12-4D9B-8C7D-1719A0ECDAC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862415" y="4681108"/>
                  <a:ext cx="10368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E9254DC9-5C1F-4820-9265-F9EE1737171D}"/>
                    </a:ext>
                  </a:extLst>
                </p14:cNvPr>
                <p14:cNvContentPartPr/>
                <p14:nvPr/>
              </p14:nvContentPartPr>
              <p14:xfrm>
                <a:off x="4798335" y="5082508"/>
                <a:ext cx="75240" cy="9540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E9254DC9-5C1F-4820-9265-F9EE1737171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789335" y="5073508"/>
                  <a:ext cx="92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B93B0E4D-DB8C-4020-8371-49D35C714C44}"/>
                    </a:ext>
                  </a:extLst>
                </p14:cNvPr>
                <p14:cNvContentPartPr/>
                <p14:nvPr/>
              </p14:nvContentPartPr>
              <p14:xfrm>
                <a:off x="4754415" y="5050828"/>
                <a:ext cx="195480" cy="13104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B93B0E4D-DB8C-4020-8371-49D35C714C4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745775" y="5041828"/>
                  <a:ext cx="213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B38BF39F-4924-47BF-A5C4-F7813BBCE7AA}"/>
                    </a:ext>
                  </a:extLst>
                </p14:cNvPr>
                <p14:cNvContentPartPr/>
                <p14:nvPr/>
              </p14:nvContentPartPr>
              <p14:xfrm>
                <a:off x="5208735" y="4704508"/>
                <a:ext cx="191880" cy="26928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B38BF39F-4924-47BF-A5C4-F7813BBCE7A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199735" y="4695868"/>
                  <a:ext cx="2095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3E7E9D80-0540-4E99-B02E-EB3D96B4EF69}"/>
                    </a:ext>
                  </a:extLst>
                </p14:cNvPr>
                <p14:cNvContentPartPr/>
                <p14:nvPr/>
              </p14:nvContentPartPr>
              <p14:xfrm>
                <a:off x="5431575" y="4860388"/>
                <a:ext cx="154440" cy="17496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3E7E9D80-0540-4E99-B02E-EB3D96B4EF6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422935" y="4851388"/>
                  <a:ext cx="172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A1015A1E-05D3-4999-AA19-CC76E899295C}"/>
                    </a:ext>
                  </a:extLst>
                </p14:cNvPr>
                <p14:cNvContentPartPr/>
                <p14:nvPr/>
              </p14:nvContentPartPr>
              <p14:xfrm>
                <a:off x="5595015" y="4875508"/>
                <a:ext cx="141480" cy="16884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A1015A1E-05D3-4999-AA19-CC76E899295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586015" y="4866868"/>
                  <a:ext cx="1591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0234E730-E9FB-425F-8279-97AA21221256}"/>
                    </a:ext>
                  </a:extLst>
                </p14:cNvPr>
                <p14:cNvContentPartPr/>
                <p14:nvPr/>
              </p14:nvContentPartPr>
              <p14:xfrm>
                <a:off x="5825055" y="4848868"/>
                <a:ext cx="150120" cy="4500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0234E730-E9FB-425F-8279-97AA2122125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16415" y="4840228"/>
                  <a:ext cx="167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E3EFA859-0F6C-4657-ABDD-AC76596D7F58}"/>
                    </a:ext>
                  </a:extLst>
                </p14:cNvPr>
                <p14:cNvContentPartPr/>
                <p14:nvPr/>
              </p14:nvContentPartPr>
              <p14:xfrm>
                <a:off x="5871855" y="4902508"/>
                <a:ext cx="61560" cy="3348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E3EFA859-0F6C-4657-ABDD-AC76596D7F5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863215" y="4893508"/>
                  <a:ext cx="79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4C9B5B18-7144-45FC-87F8-A14167692D27}"/>
                    </a:ext>
                  </a:extLst>
                </p14:cNvPr>
                <p14:cNvContentPartPr/>
                <p14:nvPr/>
              </p14:nvContentPartPr>
              <p14:xfrm>
                <a:off x="6114855" y="4663468"/>
                <a:ext cx="161280" cy="22608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4C9B5B18-7144-45FC-87F8-A14167692D2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105855" y="4654468"/>
                  <a:ext cx="1789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41F7D681-4E13-43F3-86E8-7BCC6B721C9F}"/>
                    </a:ext>
                  </a:extLst>
                </p14:cNvPr>
                <p14:cNvContentPartPr/>
                <p14:nvPr/>
              </p14:nvContentPartPr>
              <p14:xfrm>
                <a:off x="6255615" y="4740148"/>
                <a:ext cx="144360" cy="19260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41F7D681-4E13-43F3-86E8-7BCC6B721C9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246975" y="4731148"/>
                  <a:ext cx="162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671EF179-4FD4-47FC-AD52-757C111CD0AF}"/>
                    </a:ext>
                  </a:extLst>
                </p14:cNvPr>
                <p14:cNvContentPartPr/>
                <p14:nvPr/>
              </p14:nvContentPartPr>
              <p14:xfrm>
                <a:off x="6485295" y="4757068"/>
                <a:ext cx="131400" cy="22068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671EF179-4FD4-47FC-AD52-757C111CD0A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476655" y="4748428"/>
                  <a:ext cx="1490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AE611CB7-0121-4493-B288-485A06A5DC56}"/>
                    </a:ext>
                  </a:extLst>
                </p14:cNvPr>
                <p14:cNvContentPartPr/>
                <p14:nvPr/>
              </p14:nvContentPartPr>
              <p14:xfrm>
                <a:off x="6172815" y="5106628"/>
                <a:ext cx="402480" cy="1188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AE611CB7-0121-4493-B288-485A06A5DC5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163815" y="5097628"/>
                  <a:ext cx="420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448F4D8E-0EBE-44C8-A4C7-C1CBEEFD4DCB}"/>
                    </a:ext>
                  </a:extLst>
                </p14:cNvPr>
                <p14:cNvContentPartPr/>
                <p14:nvPr/>
              </p14:nvContentPartPr>
              <p14:xfrm>
                <a:off x="6209895" y="5179708"/>
                <a:ext cx="447840" cy="1656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448F4D8E-0EBE-44C8-A4C7-C1CBEEFD4DC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200895" y="5170708"/>
                  <a:ext cx="465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7431AF31-D30F-477F-8380-0F8A15B9291C}"/>
                    </a:ext>
                  </a:extLst>
                </p14:cNvPr>
                <p14:cNvContentPartPr/>
                <p14:nvPr/>
              </p14:nvContentPartPr>
              <p14:xfrm>
                <a:off x="4834695" y="5230828"/>
                <a:ext cx="360" cy="36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7431AF31-D30F-477F-8380-0F8A15B9291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26055" y="522182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A5A2ECA5-A6B1-48EB-B1D2-A09DB76AB729}"/>
                    </a:ext>
                  </a:extLst>
                </p14:cNvPr>
                <p14:cNvContentPartPr/>
                <p14:nvPr/>
              </p14:nvContentPartPr>
              <p14:xfrm>
                <a:off x="2617095" y="4467628"/>
                <a:ext cx="127440" cy="10008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A5A2ECA5-A6B1-48EB-B1D2-A09DB76AB72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608095" y="4458988"/>
                  <a:ext cx="1450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9DA257F9-3B38-4DF4-A582-6B1D74E20815}"/>
                    </a:ext>
                  </a:extLst>
                </p14:cNvPr>
                <p14:cNvContentPartPr/>
                <p14:nvPr/>
              </p14:nvContentPartPr>
              <p14:xfrm>
                <a:off x="2666775" y="5480668"/>
                <a:ext cx="55440" cy="6696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9DA257F9-3B38-4DF4-A582-6B1D74E2081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657775" y="5471668"/>
                  <a:ext cx="730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150E90DD-E3C2-475E-B056-C5FC0BD2525F}"/>
                    </a:ext>
                  </a:extLst>
                </p14:cNvPr>
                <p14:cNvContentPartPr/>
                <p14:nvPr/>
              </p14:nvContentPartPr>
              <p14:xfrm>
                <a:off x="1748415" y="5204548"/>
                <a:ext cx="331920" cy="4788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150E90DD-E3C2-475E-B056-C5FC0BD252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739775" y="5195548"/>
                  <a:ext cx="3495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28EAD87A-4A59-48C1-8202-FE8441A43B92}"/>
                    </a:ext>
                  </a:extLst>
                </p14:cNvPr>
                <p14:cNvContentPartPr/>
                <p14:nvPr/>
              </p14:nvContentPartPr>
              <p14:xfrm>
                <a:off x="1838775" y="5283028"/>
                <a:ext cx="277560" cy="936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28EAD87A-4A59-48C1-8202-FE8441A43B9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830135" y="5274028"/>
                  <a:ext cx="295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07084E15-0106-4A9E-A0BA-1A41E19833D2}"/>
                    </a:ext>
                  </a:extLst>
                </p14:cNvPr>
                <p14:cNvContentPartPr/>
                <p14:nvPr/>
              </p14:nvContentPartPr>
              <p14:xfrm>
                <a:off x="1923375" y="5233348"/>
                <a:ext cx="95400" cy="396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07084E15-0106-4A9E-A0BA-1A41E19833D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914375" y="5224348"/>
                  <a:ext cx="113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84CBCF22-C363-40D7-BB05-29792FEE4C88}"/>
                    </a:ext>
                  </a:extLst>
                </p14:cNvPr>
                <p14:cNvContentPartPr/>
                <p14:nvPr/>
              </p14:nvContentPartPr>
              <p14:xfrm>
                <a:off x="2511615" y="4937788"/>
                <a:ext cx="90000" cy="14112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84CBCF22-C363-40D7-BB05-29792FEE4C8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502615" y="4929148"/>
                  <a:ext cx="107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DBC7A8FE-F357-4CE7-B954-BB8355875C1A}"/>
                    </a:ext>
                  </a:extLst>
                </p14:cNvPr>
                <p14:cNvContentPartPr/>
                <p14:nvPr/>
              </p14:nvContentPartPr>
              <p14:xfrm>
                <a:off x="2509455" y="4913668"/>
                <a:ext cx="206280" cy="32868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DBC7A8FE-F357-4CE7-B954-BB8355875C1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500815" y="4904668"/>
                  <a:ext cx="2239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3DBD5F15-D870-40D0-B4E0-23E78B6D0F16}"/>
                    </a:ext>
                  </a:extLst>
                </p14:cNvPr>
                <p14:cNvContentPartPr/>
                <p14:nvPr/>
              </p14:nvContentPartPr>
              <p14:xfrm>
                <a:off x="2598015" y="5065588"/>
                <a:ext cx="112320" cy="23256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3DBD5F15-D870-40D0-B4E0-23E78B6D0F1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589015" y="5056588"/>
                  <a:ext cx="12996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upo 216">
            <a:extLst>
              <a:ext uri="{FF2B5EF4-FFF2-40B4-BE49-F238E27FC236}">
                <a16:creationId xmlns:a16="http://schemas.microsoft.com/office/drawing/2014/main" id="{FC7D7223-B284-4EF4-9189-E8DEDA550BB7}"/>
              </a:ext>
            </a:extLst>
          </p:cNvPr>
          <p:cNvGrpSpPr/>
          <p:nvPr/>
        </p:nvGrpSpPr>
        <p:grpSpPr>
          <a:xfrm>
            <a:off x="6777255" y="3741868"/>
            <a:ext cx="770760" cy="456120"/>
            <a:chOff x="6777255" y="3741868"/>
            <a:chExt cx="770760" cy="4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EABF9A2C-FBE7-47B0-A455-571ADB1DA965}"/>
                    </a:ext>
                  </a:extLst>
                </p14:cNvPr>
                <p14:cNvContentPartPr/>
                <p14:nvPr/>
              </p14:nvContentPartPr>
              <p14:xfrm>
                <a:off x="6981015" y="3836188"/>
                <a:ext cx="174600" cy="22860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EABF9A2C-FBE7-47B0-A455-571ADB1DA96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972015" y="3827548"/>
                  <a:ext cx="1922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BC2F7266-4AD4-47C6-BDA7-99F9B4EF09EE}"/>
                    </a:ext>
                  </a:extLst>
                </p14:cNvPr>
                <p14:cNvContentPartPr/>
                <p14:nvPr/>
              </p14:nvContentPartPr>
              <p14:xfrm>
                <a:off x="7161735" y="3978748"/>
                <a:ext cx="99720" cy="5652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BC2F7266-4AD4-47C6-BDA7-99F9B4EF09E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153095" y="3969748"/>
                  <a:ext cx="117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05BC44B5-21BF-4F49-A0D2-9A1F0A7FE9B8}"/>
                    </a:ext>
                  </a:extLst>
                </p14:cNvPr>
                <p14:cNvContentPartPr/>
                <p14:nvPr/>
              </p14:nvContentPartPr>
              <p14:xfrm>
                <a:off x="7237695" y="3853828"/>
                <a:ext cx="65880" cy="6264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05BC44B5-21BF-4F49-A0D2-9A1F0A7FE9B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229055" y="3845188"/>
                  <a:ext cx="835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22E554FF-7D78-4A1C-9A72-00864C21C711}"/>
                    </a:ext>
                  </a:extLst>
                </p14:cNvPr>
                <p14:cNvContentPartPr/>
                <p14:nvPr/>
              </p14:nvContentPartPr>
              <p14:xfrm>
                <a:off x="7383135" y="3741868"/>
                <a:ext cx="164880" cy="38700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22E554FF-7D78-4A1C-9A72-00864C21C71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374135" y="3733228"/>
                  <a:ext cx="1825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16BEC062-D277-4AC7-9EA4-704844513AE2}"/>
                    </a:ext>
                  </a:extLst>
                </p14:cNvPr>
                <p14:cNvContentPartPr/>
                <p14:nvPr/>
              </p14:nvContentPartPr>
              <p14:xfrm>
                <a:off x="6777255" y="3814588"/>
                <a:ext cx="163080" cy="38340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16BEC062-D277-4AC7-9EA4-704844513AE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768615" y="3805588"/>
                  <a:ext cx="180720" cy="40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upo 215">
            <a:extLst>
              <a:ext uri="{FF2B5EF4-FFF2-40B4-BE49-F238E27FC236}">
                <a16:creationId xmlns:a16="http://schemas.microsoft.com/office/drawing/2014/main" id="{93E66C20-DB1B-477D-AB23-E3F3933D37E6}"/>
              </a:ext>
            </a:extLst>
          </p:cNvPr>
          <p:cNvGrpSpPr/>
          <p:nvPr/>
        </p:nvGrpSpPr>
        <p:grpSpPr>
          <a:xfrm>
            <a:off x="86295" y="3830788"/>
            <a:ext cx="449640" cy="542880"/>
            <a:chOff x="86295" y="3830788"/>
            <a:chExt cx="449640" cy="54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0769C32F-48CE-42F5-9FBB-ED2305AC157F}"/>
                    </a:ext>
                  </a:extLst>
                </p14:cNvPr>
                <p14:cNvContentPartPr/>
                <p14:nvPr/>
              </p14:nvContentPartPr>
              <p14:xfrm>
                <a:off x="127695" y="4088548"/>
                <a:ext cx="99360" cy="14868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0769C32F-48CE-42F5-9FBB-ED2305AC157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18695" y="4079908"/>
                  <a:ext cx="117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136CD2F9-6D9C-40EB-818C-4CFEFF10C205}"/>
                    </a:ext>
                  </a:extLst>
                </p14:cNvPr>
                <p14:cNvContentPartPr/>
                <p14:nvPr/>
              </p14:nvContentPartPr>
              <p14:xfrm>
                <a:off x="250095" y="4128508"/>
                <a:ext cx="101880" cy="6084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136CD2F9-6D9C-40EB-818C-4CFEFF10C20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41095" y="4119508"/>
                  <a:ext cx="119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EEFE1403-77EF-4405-A321-12E71277510E}"/>
                    </a:ext>
                  </a:extLst>
                </p14:cNvPr>
                <p14:cNvContentPartPr/>
                <p14:nvPr/>
              </p14:nvContentPartPr>
              <p14:xfrm>
                <a:off x="300495" y="4040668"/>
                <a:ext cx="64800" cy="4680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EEFE1403-77EF-4405-A321-12E71277510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91495" y="4032028"/>
                  <a:ext cx="824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A349E955-B898-4C30-8D74-9290A671BAA4}"/>
                    </a:ext>
                  </a:extLst>
                </p14:cNvPr>
                <p14:cNvContentPartPr/>
                <p14:nvPr/>
              </p14:nvContentPartPr>
              <p14:xfrm>
                <a:off x="283575" y="3910348"/>
                <a:ext cx="252360" cy="46332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A349E955-B898-4C30-8D74-9290A671BAA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74575" y="3901348"/>
                  <a:ext cx="27000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32389F89-6454-4CFC-8173-AC29FA22C73A}"/>
                    </a:ext>
                  </a:extLst>
                </p14:cNvPr>
                <p14:cNvContentPartPr/>
                <p14:nvPr/>
              </p14:nvContentPartPr>
              <p14:xfrm>
                <a:off x="86295" y="3830788"/>
                <a:ext cx="267840" cy="45396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32389F89-6454-4CFC-8173-AC29FA22C73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7295" y="3821788"/>
                  <a:ext cx="285480" cy="47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261" name="Entrada de lápiz 260">
                <a:extLst>
                  <a:ext uri="{FF2B5EF4-FFF2-40B4-BE49-F238E27FC236}">
                    <a16:creationId xmlns:a16="http://schemas.microsoft.com/office/drawing/2014/main" id="{2BFA139F-7794-461F-A658-C96FDAE0B5CE}"/>
                  </a:ext>
                </a:extLst>
              </p14:cNvPr>
              <p14:cNvContentPartPr/>
              <p14:nvPr/>
            </p14:nvContentPartPr>
            <p14:xfrm>
              <a:off x="8982975" y="2227348"/>
              <a:ext cx="579960" cy="15840"/>
            </p14:xfrm>
          </p:contentPart>
        </mc:Choice>
        <mc:Fallback xmlns="">
          <p:pic>
            <p:nvPicPr>
              <p:cNvPr id="261" name="Entrada de lápiz 260">
                <a:extLst>
                  <a:ext uri="{FF2B5EF4-FFF2-40B4-BE49-F238E27FC236}">
                    <a16:creationId xmlns:a16="http://schemas.microsoft.com/office/drawing/2014/main" id="{2BFA139F-7794-461F-A658-C96FDAE0B5CE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8973975" y="2218348"/>
                <a:ext cx="5976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262" name="Entrada de lápiz 261">
                <a:extLst>
                  <a:ext uri="{FF2B5EF4-FFF2-40B4-BE49-F238E27FC236}">
                    <a16:creationId xmlns:a16="http://schemas.microsoft.com/office/drawing/2014/main" id="{E634096E-DFAC-491C-BE21-C8BDE5781B5F}"/>
                  </a:ext>
                </a:extLst>
              </p14:cNvPr>
              <p14:cNvContentPartPr/>
              <p14:nvPr/>
            </p14:nvContentPartPr>
            <p14:xfrm>
              <a:off x="9142095" y="1725868"/>
              <a:ext cx="259200" cy="147240"/>
            </p14:xfrm>
          </p:contentPart>
        </mc:Choice>
        <mc:Fallback xmlns="">
          <p:pic>
            <p:nvPicPr>
              <p:cNvPr id="262" name="Entrada de lápiz 261">
                <a:extLst>
                  <a:ext uri="{FF2B5EF4-FFF2-40B4-BE49-F238E27FC236}">
                    <a16:creationId xmlns:a16="http://schemas.microsoft.com/office/drawing/2014/main" id="{E634096E-DFAC-491C-BE21-C8BDE5781B5F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9133095" y="1716868"/>
                <a:ext cx="27684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Grupo 264">
            <a:extLst>
              <a:ext uri="{FF2B5EF4-FFF2-40B4-BE49-F238E27FC236}">
                <a16:creationId xmlns:a16="http://schemas.microsoft.com/office/drawing/2014/main" id="{D19FD6A1-14CB-4CAD-9948-0E48206A0863}"/>
              </a:ext>
            </a:extLst>
          </p:cNvPr>
          <p:cNvGrpSpPr/>
          <p:nvPr/>
        </p:nvGrpSpPr>
        <p:grpSpPr>
          <a:xfrm>
            <a:off x="7853295" y="3719908"/>
            <a:ext cx="4010400" cy="2039760"/>
            <a:chOff x="7853295" y="3719908"/>
            <a:chExt cx="4010400" cy="20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4C8C3C89-FEC5-4A71-8DC3-BF2795A3CA81}"/>
                    </a:ext>
                  </a:extLst>
                </p14:cNvPr>
                <p14:cNvContentPartPr/>
                <p14:nvPr/>
              </p14:nvContentPartPr>
              <p14:xfrm>
                <a:off x="7853295" y="3883708"/>
                <a:ext cx="165240" cy="114480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4C8C3C89-FEC5-4A71-8DC3-BF2795A3CA8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844655" y="3874708"/>
                  <a:ext cx="182880" cy="11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1ADF8E72-E35D-45E9-85D7-0C4D22D4B130}"/>
                    </a:ext>
                  </a:extLst>
                </p14:cNvPr>
                <p14:cNvContentPartPr/>
                <p14:nvPr/>
              </p14:nvContentPartPr>
              <p14:xfrm>
                <a:off x="7897935" y="4997188"/>
                <a:ext cx="37800" cy="73836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1ADF8E72-E35D-45E9-85D7-0C4D22D4B13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888935" y="4988548"/>
                  <a:ext cx="5544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33F4E82B-49FD-4645-A81B-1569DDE653DE}"/>
                    </a:ext>
                  </a:extLst>
                </p14:cNvPr>
                <p14:cNvContentPartPr/>
                <p14:nvPr/>
              </p14:nvContentPartPr>
              <p14:xfrm>
                <a:off x="7994775" y="3905668"/>
                <a:ext cx="486000" cy="1944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33F4E82B-49FD-4645-A81B-1569DDE653D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986135" y="3896668"/>
                  <a:ext cx="503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78D6A30C-5A56-4A6B-ABE3-2065485BF7C8}"/>
                    </a:ext>
                  </a:extLst>
                </p14:cNvPr>
                <p14:cNvContentPartPr/>
                <p14:nvPr/>
              </p14:nvContentPartPr>
              <p14:xfrm>
                <a:off x="8438655" y="3830788"/>
                <a:ext cx="65880" cy="30852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78D6A30C-5A56-4A6B-ABE3-2065485BF7C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429655" y="3821788"/>
                  <a:ext cx="835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0BDD3498-6A8D-4684-8406-B7C51920AFAE}"/>
                    </a:ext>
                  </a:extLst>
                </p14:cNvPr>
                <p14:cNvContentPartPr/>
                <p14:nvPr/>
              </p14:nvContentPartPr>
              <p14:xfrm>
                <a:off x="8440095" y="3854188"/>
                <a:ext cx="845280" cy="40572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0BDD3498-6A8D-4684-8406-B7C51920AFA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431455" y="3845548"/>
                  <a:ext cx="8629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8F737028-4F37-4D24-B603-4861CC6D449C}"/>
                    </a:ext>
                  </a:extLst>
                </p14:cNvPr>
                <p14:cNvContentPartPr/>
                <p14:nvPr/>
              </p14:nvContentPartPr>
              <p14:xfrm>
                <a:off x="8458815" y="4161988"/>
                <a:ext cx="843480" cy="2916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8F737028-4F37-4D24-B603-4861CC6D449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449815" y="4153348"/>
                  <a:ext cx="861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762129CF-2874-46C2-B536-09CA954B6C30}"/>
                    </a:ext>
                  </a:extLst>
                </p14:cNvPr>
                <p14:cNvContentPartPr/>
                <p14:nvPr/>
              </p14:nvContentPartPr>
              <p14:xfrm>
                <a:off x="8580495" y="4313548"/>
                <a:ext cx="217440" cy="28044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762129CF-2874-46C2-B536-09CA954B6C3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571855" y="4304908"/>
                  <a:ext cx="2350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AE83C01D-8E7B-431B-8BD6-8DD0CDA06D1A}"/>
                    </a:ext>
                  </a:extLst>
                </p14:cNvPr>
                <p14:cNvContentPartPr/>
                <p14:nvPr/>
              </p14:nvContentPartPr>
              <p14:xfrm>
                <a:off x="8722335" y="4350268"/>
                <a:ext cx="335880" cy="18936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AE83C01D-8E7B-431B-8BD6-8DD0CDA06D1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713695" y="4341268"/>
                  <a:ext cx="353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A8C17D81-31B1-4FED-A423-B3B978427F91}"/>
                    </a:ext>
                  </a:extLst>
                </p14:cNvPr>
                <p14:cNvContentPartPr/>
                <p14:nvPr/>
              </p14:nvContentPartPr>
              <p14:xfrm>
                <a:off x="9257655" y="4022668"/>
                <a:ext cx="599400" cy="45288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A8C17D81-31B1-4FED-A423-B3B978427F9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249015" y="4013668"/>
                  <a:ext cx="61704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96D9FB36-9E53-4D3D-B4FA-C38FE43391B5}"/>
                    </a:ext>
                  </a:extLst>
                </p14:cNvPr>
                <p14:cNvContentPartPr/>
                <p14:nvPr/>
              </p14:nvContentPartPr>
              <p14:xfrm>
                <a:off x="9583815" y="4484188"/>
                <a:ext cx="496080" cy="1080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96D9FB36-9E53-4D3D-B4FA-C38FE43391B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574815" y="4475548"/>
                  <a:ext cx="5137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932EC297-25EB-48C2-98DB-21C1E891AB0C}"/>
                    </a:ext>
                  </a:extLst>
                </p14:cNvPr>
                <p14:cNvContentPartPr/>
                <p14:nvPr/>
              </p14:nvContentPartPr>
              <p14:xfrm>
                <a:off x="9579855" y="4493548"/>
                <a:ext cx="523080" cy="43992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932EC297-25EB-48C2-98DB-21C1E891AB0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571215" y="4484548"/>
                  <a:ext cx="5407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3E900BE8-DDAE-4491-B0CF-69F547A041F8}"/>
                    </a:ext>
                  </a:extLst>
                </p14:cNvPr>
                <p14:cNvContentPartPr/>
                <p14:nvPr/>
              </p14:nvContentPartPr>
              <p14:xfrm>
                <a:off x="10050735" y="4530628"/>
                <a:ext cx="41760" cy="31788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3E900BE8-DDAE-4491-B0CF-69F547A041F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041735" y="4521628"/>
                  <a:ext cx="594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ED46DFC1-10B4-4519-AF57-924F1BA5B6C5}"/>
                    </a:ext>
                  </a:extLst>
                </p14:cNvPr>
                <p14:cNvContentPartPr/>
                <p14:nvPr/>
              </p14:nvContentPartPr>
              <p14:xfrm>
                <a:off x="8972895" y="4800988"/>
                <a:ext cx="84240" cy="20304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ED46DFC1-10B4-4519-AF57-924F1BA5B6C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963895" y="4791988"/>
                  <a:ext cx="1018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0A546273-BD96-491E-AB47-5805E9252989}"/>
                    </a:ext>
                  </a:extLst>
                </p14:cNvPr>
                <p14:cNvContentPartPr/>
                <p14:nvPr/>
              </p14:nvContentPartPr>
              <p14:xfrm>
                <a:off x="9064335" y="4842388"/>
                <a:ext cx="221400" cy="15948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0A546273-BD96-491E-AB47-5805E925298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055335" y="4833388"/>
                  <a:ext cx="239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100C1A04-8200-45F4-BA10-AF0EBECE177D}"/>
                    </a:ext>
                  </a:extLst>
                </p14:cNvPr>
                <p14:cNvContentPartPr/>
                <p14:nvPr/>
              </p14:nvContentPartPr>
              <p14:xfrm>
                <a:off x="9718455" y="4918708"/>
                <a:ext cx="32400" cy="69156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100C1A04-8200-45F4-BA10-AF0EBECE177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709815" y="4909708"/>
                  <a:ext cx="5004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F867F07C-F177-4048-8EC3-1A6A13AC5BDE}"/>
                    </a:ext>
                  </a:extLst>
                </p14:cNvPr>
                <p14:cNvContentPartPr/>
                <p14:nvPr/>
              </p14:nvContentPartPr>
              <p14:xfrm>
                <a:off x="7949775" y="5724748"/>
                <a:ext cx="1839240" cy="3492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F867F07C-F177-4048-8EC3-1A6A13AC5BD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940775" y="5715748"/>
                  <a:ext cx="18568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0E3498CA-7341-4913-A958-21CE6B3FB1CC}"/>
                    </a:ext>
                  </a:extLst>
                </p14:cNvPr>
                <p14:cNvContentPartPr/>
                <p14:nvPr/>
              </p14:nvContentPartPr>
              <p14:xfrm>
                <a:off x="9811695" y="4080988"/>
                <a:ext cx="420120" cy="2268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0E3498CA-7341-4913-A958-21CE6B3FB1C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803055" y="4072348"/>
                  <a:ext cx="437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D67882EE-FE39-406C-B5A2-605CEB1429E4}"/>
                    </a:ext>
                  </a:extLst>
                </p14:cNvPr>
                <p14:cNvContentPartPr/>
                <p14:nvPr/>
              </p14:nvContentPartPr>
              <p14:xfrm>
                <a:off x="10240455" y="3981268"/>
                <a:ext cx="51840" cy="20484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D67882EE-FE39-406C-B5A2-605CEB1429E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231455" y="3972268"/>
                  <a:ext cx="694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7317E6B9-586B-4C1C-912F-DB1A04662AE6}"/>
                    </a:ext>
                  </a:extLst>
                </p14:cNvPr>
                <p14:cNvContentPartPr/>
                <p14:nvPr/>
              </p14:nvContentPartPr>
              <p14:xfrm>
                <a:off x="10217415" y="3911068"/>
                <a:ext cx="685800" cy="32328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7317E6B9-586B-4C1C-912F-DB1A04662AE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208415" y="3902428"/>
                  <a:ext cx="7034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B3D4698F-B65A-4BBC-B858-F23F64E60E6F}"/>
                    </a:ext>
                  </a:extLst>
                </p14:cNvPr>
                <p14:cNvContentPartPr/>
                <p14:nvPr/>
              </p14:nvContentPartPr>
              <p14:xfrm>
                <a:off x="10181055" y="4232908"/>
                <a:ext cx="686160" cy="2916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B3D4698F-B65A-4BBC-B858-F23F64E60E6F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172055" y="4223908"/>
                  <a:ext cx="703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93B748B1-C53F-4F5B-9B55-BE779DD78268}"/>
                    </a:ext>
                  </a:extLst>
                </p14:cNvPr>
                <p14:cNvContentPartPr/>
                <p14:nvPr/>
              </p14:nvContentPartPr>
              <p14:xfrm>
                <a:off x="10273215" y="4340908"/>
                <a:ext cx="173520" cy="19728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93B748B1-C53F-4F5B-9B55-BE779DD78268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264575" y="4331908"/>
                  <a:ext cx="1911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6F20CB3C-8838-4AF5-8C31-9A3B208C2F59}"/>
                    </a:ext>
                  </a:extLst>
                </p14:cNvPr>
                <p14:cNvContentPartPr/>
                <p14:nvPr/>
              </p14:nvContentPartPr>
              <p14:xfrm>
                <a:off x="10382295" y="4351348"/>
                <a:ext cx="284760" cy="12060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6F20CB3C-8838-4AF5-8C31-9A3B208C2F5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73655" y="4342348"/>
                  <a:ext cx="302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9F86D780-1475-42D0-A369-72D82790DCCC}"/>
                    </a:ext>
                  </a:extLst>
                </p14:cNvPr>
                <p14:cNvContentPartPr/>
                <p14:nvPr/>
              </p14:nvContentPartPr>
              <p14:xfrm>
                <a:off x="10818255" y="4057228"/>
                <a:ext cx="498240" cy="3744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9F86D780-1475-42D0-A369-72D82790DCCC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809255" y="4048228"/>
                  <a:ext cx="515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BB520DF3-E336-4A09-A9FB-B830DA14483F}"/>
                    </a:ext>
                  </a:extLst>
                </p14:cNvPr>
                <p14:cNvContentPartPr/>
                <p14:nvPr/>
              </p14:nvContentPartPr>
              <p14:xfrm>
                <a:off x="11342775" y="3983428"/>
                <a:ext cx="118440" cy="10620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BB520DF3-E336-4A09-A9FB-B830DA14483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334135" y="3974788"/>
                  <a:ext cx="136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F1309E01-E4CF-4C21-9F78-ADAF05926D61}"/>
                    </a:ext>
                  </a:extLst>
                </p14:cNvPr>
                <p14:cNvContentPartPr/>
                <p14:nvPr/>
              </p14:nvContentPartPr>
              <p14:xfrm>
                <a:off x="9676335" y="5672908"/>
                <a:ext cx="1301400" cy="1440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F1309E01-E4CF-4C21-9F78-ADAF05926D61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667695" y="5663908"/>
                  <a:ext cx="1319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5D53DDC0-7306-4E67-960F-5DB6E7CDBFE3}"/>
                    </a:ext>
                  </a:extLst>
                </p14:cNvPr>
                <p14:cNvContentPartPr/>
                <p14:nvPr/>
              </p14:nvContentPartPr>
              <p14:xfrm>
                <a:off x="10945695" y="5618908"/>
                <a:ext cx="140400" cy="11124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5D53DDC0-7306-4E67-960F-5DB6E7CDBFE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936695" y="5609908"/>
                  <a:ext cx="158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E3F8CA83-25E6-41F5-B6A4-D668D56D5575}"/>
                    </a:ext>
                  </a:extLst>
                </p14:cNvPr>
                <p14:cNvContentPartPr/>
                <p14:nvPr/>
              </p14:nvContentPartPr>
              <p14:xfrm>
                <a:off x="11562375" y="3719908"/>
                <a:ext cx="227160" cy="24696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E3F8CA83-25E6-41F5-B6A4-D668D56D557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553375" y="3711268"/>
                  <a:ext cx="2448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A38E735C-AE48-4AB1-A62C-6870B9E3D1C9}"/>
                    </a:ext>
                  </a:extLst>
                </p14:cNvPr>
                <p14:cNvContentPartPr/>
                <p14:nvPr/>
              </p14:nvContentPartPr>
              <p14:xfrm>
                <a:off x="11442135" y="5532148"/>
                <a:ext cx="43920" cy="17712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A38E735C-AE48-4AB1-A62C-6870B9E3D1C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33135" y="5523508"/>
                  <a:ext cx="61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12556520-FC4A-4D42-B5E8-533FC5CABED2}"/>
                    </a:ext>
                  </a:extLst>
                </p14:cNvPr>
                <p14:cNvContentPartPr/>
                <p14:nvPr/>
              </p14:nvContentPartPr>
              <p14:xfrm>
                <a:off x="11372295" y="5435308"/>
                <a:ext cx="259920" cy="30852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12556520-FC4A-4D42-B5E8-533FC5CABED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1363295" y="5426308"/>
                  <a:ext cx="2775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A22B4900-EF08-4294-8161-1182F575F62A}"/>
                    </a:ext>
                  </a:extLst>
                </p14:cNvPr>
                <p14:cNvContentPartPr/>
                <p14:nvPr/>
              </p14:nvContentPartPr>
              <p14:xfrm>
                <a:off x="11412255" y="4700908"/>
                <a:ext cx="451440" cy="12960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A22B4900-EF08-4294-8161-1182F575F62A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1403615" y="4691908"/>
                  <a:ext cx="469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B2E06215-04B8-40FE-B98E-4A218ED6B21D}"/>
                    </a:ext>
                  </a:extLst>
                </p14:cNvPr>
                <p14:cNvContentPartPr/>
                <p14:nvPr/>
              </p14:nvContentPartPr>
              <p14:xfrm>
                <a:off x="11242695" y="4722868"/>
                <a:ext cx="162360" cy="16668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B2E06215-04B8-40FE-B98E-4A218ED6B21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1234055" y="4713868"/>
                  <a:ext cx="180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00D328BD-080C-477D-B1A5-1C71E6FCBBFE}"/>
                    </a:ext>
                  </a:extLst>
                </p14:cNvPr>
                <p14:cNvContentPartPr/>
                <p14:nvPr/>
              </p14:nvContentPartPr>
              <p14:xfrm>
                <a:off x="8403735" y="3907108"/>
                <a:ext cx="305280" cy="21420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00D328BD-080C-477D-B1A5-1C71E6FCBBFE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394735" y="3898108"/>
                  <a:ext cx="322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84ADA5AA-6BD5-4AA1-B6E9-1DC88C5238AA}"/>
                    </a:ext>
                  </a:extLst>
                </p14:cNvPr>
                <p14:cNvContentPartPr/>
                <p14:nvPr/>
              </p14:nvContentPartPr>
              <p14:xfrm>
                <a:off x="8588415" y="3932308"/>
                <a:ext cx="327240" cy="22536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84ADA5AA-6BD5-4AA1-B6E9-1DC88C5238AA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579775" y="3923308"/>
                  <a:ext cx="3448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BFC257E2-F77B-41F7-9EAB-2C907E63DE8C}"/>
                    </a:ext>
                  </a:extLst>
                </p14:cNvPr>
                <p14:cNvContentPartPr/>
                <p14:nvPr/>
              </p14:nvContentPartPr>
              <p14:xfrm>
                <a:off x="8977935" y="3979468"/>
                <a:ext cx="241200" cy="19800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BFC257E2-F77B-41F7-9EAB-2C907E63DE8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968935" y="3970468"/>
                  <a:ext cx="2588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559395B8-B18C-4192-9665-74F103CB4AF8}"/>
                    </a:ext>
                  </a:extLst>
                </p14:cNvPr>
                <p14:cNvContentPartPr/>
                <p14:nvPr/>
              </p14:nvContentPartPr>
              <p14:xfrm>
                <a:off x="9572295" y="4526668"/>
                <a:ext cx="265680" cy="24804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559395B8-B18C-4192-9665-74F103CB4AF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563295" y="4518028"/>
                  <a:ext cx="2833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8C20D5DB-B7A9-4639-A6D5-2FB9A403A7EF}"/>
                    </a:ext>
                  </a:extLst>
                </p14:cNvPr>
                <p14:cNvContentPartPr/>
                <p14:nvPr/>
              </p14:nvContentPartPr>
              <p14:xfrm>
                <a:off x="9635655" y="4596868"/>
                <a:ext cx="284400" cy="26532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8C20D5DB-B7A9-4639-A6D5-2FB9A403A7EF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626655" y="4588228"/>
                  <a:ext cx="302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DFF35C7A-B4B6-49EC-A67F-E45C5C530BAB}"/>
                    </a:ext>
                  </a:extLst>
                </p14:cNvPr>
                <p14:cNvContentPartPr/>
                <p14:nvPr/>
              </p14:nvContentPartPr>
              <p14:xfrm>
                <a:off x="9759855" y="4754188"/>
                <a:ext cx="158400" cy="11808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DFF35C7A-B4B6-49EC-A67F-E45C5C530BAB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751215" y="4745548"/>
                  <a:ext cx="1760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2DABB93C-AB39-4BB7-A20B-A9B494B0F732}"/>
                    </a:ext>
                  </a:extLst>
                </p14:cNvPr>
                <p14:cNvContentPartPr/>
                <p14:nvPr/>
              </p14:nvContentPartPr>
              <p14:xfrm>
                <a:off x="10339095" y="4634668"/>
                <a:ext cx="364320" cy="1692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2DABB93C-AB39-4BB7-A20B-A9B494B0F732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330455" y="4625668"/>
                  <a:ext cx="3819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0004B4D5-2B82-4766-9645-33E94F853463}"/>
                    </a:ext>
                  </a:extLst>
                </p14:cNvPr>
                <p14:cNvContentPartPr/>
                <p14:nvPr/>
              </p14:nvContentPartPr>
              <p14:xfrm>
                <a:off x="10389855" y="4726468"/>
                <a:ext cx="258840" cy="2088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0004B4D5-2B82-4766-9645-33E94F85346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380855" y="4717828"/>
                  <a:ext cx="27648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upo 272">
            <a:extLst>
              <a:ext uri="{FF2B5EF4-FFF2-40B4-BE49-F238E27FC236}">
                <a16:creationId xmlns:a16="http://schemas.microsoft.com/office/drawing/2014/main" id="{D99105C4-3B4E-4955-8A55-E71273A785C8}"/>
              </a:ext>
            </a:extLst>
          </p:cNvPr>
          <p:cNvGrpSpPr/>
          <p:nvPr/>
        </p:nvGrpSpPr>
        <p:grpSpPr>
          <a:xfrm>
            <a:off x="7199535" y="6042988"/>
            <a:ext cx="934200" cy="434160"/>
            <a:chOff x="7199535" y="6042988"/>
            <a:chExt cx="93420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48052FEA-87D5-4C5B-BCC9-264499A4EE21}"/>
                    </a:ext>
                  </a:extLst>
                </p14:cNvPr>
                <p14:cNvContentPartPr/>
                <p14:nvPr/>
              </p14:nvContentPartPr>
              <p14:xfrm>
                <a:off x="7410135" y="6125788"/>
                <a:ext cx="39960" cy="26712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48052FEA-87D5-4C5B-BCC9-264499A4EE2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401135" y="6117148"/>
                  <a:ext cx="576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1A92C560-1B18-44A5-9C87-30B96C5CFEB2}"/>
                    </a:ext>
                  </a:extLst>
                </p14:cNvPr>
                <p14:cNvContentPartPr/>
                <p14:nvPr/>
              </p14:nvContentPartPr>
              <p14:xfrm>
                <a:off x="7199535" y="6042988"/>
                <a:ext cx="325800" cy="37836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1A92C560-1B18-44A5-9C87-30B96C5CFEB2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190535" y="6033988"/>
                  <a:ext cx="3434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C44FC7BF-883D-4F3C-9F17-1DCF0F20978E}"/>
                    </a:ext>
                  </a:extLst>
                </p14:cNvPr>
                <p14:cNvContentPartPr/>
                <p14:nvPr/>
              </p14:nvContentPartPr>
              <p14:xfrm>
                <a:off x="7577175" y="6315508"/>
                <a:ext cx="46440" cy="16164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C44FC7BF-883D-4F3C-9F17-1DCF0F20978E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568175" y="6306508"/>
                  <a:ext cx="64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9FC142F7-A5E1-4AFD-90F9-332FD170D284}"/>
                    </a:ext>
                  </a:extLst>
                </p14:cNvPr>
                <p14:cNvContentPartPr/>
                <p14:nvPr/>
              </p14:nvContentPartPr>
              <p14:xfrm>
                <a:off x="7400775" y="6337828"/>
                <a:ext cx="244800" cy="6408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9FC142F7-A5E1-4AFD-90F9-332FD170D28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391775" y="6328828"/>
                  <a:ext cx="262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E028E59B-F67D-4468-A3A7-D75E4F32A0D1}"/>
                    </a:ext>
                  </a:extLst>
                </p14:cNvPr>
                <p14:cNvContentPartPr/>
                <p14:nvPr/>
              </p14:nvContentPartPr>
              <p14:xfrm>
                <a:off x="7669335" y="6302908"/>
                <a:ext cx="19440" cy="15372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E028E59B-F67D-4468-A3A7-D75E4F32A0D1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660335" y="6294268"/>
                  <a:ext cx="37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E6044CE0-DED0-4374-ACAD-6A9B37169889}"/>
                    </a:ext>
                  </a:extLst>
                </p14:cNvPr>
                <p14:cNvContentPartPr/>
                <p14:nvPr/>
              </p14:nvContentPartPr>
              <p14:xfrm>
                <a:off x="7610655" y="6323788"/>
                <a:ext cx="197280" cy="14616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E6044CE0-DED0-4374-ACAD-6A9B37169889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601655" y="6315148"/>
                  <a:ext cx="214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D3400C9C-B8FE-44C2-84AA-E9E75C9AD561}"/>
                    </a:ext>
                  </a:extLst>
                </p14:cNvPr>
                <p14:cNvContentPartPr/>
                <p14:nvPr/>
              </p14:nvContentPartPr>
              <p14:xfrm>
                <a:off x="7960215" y="6256828"/>
                <a:ext cx="173520" cy="15156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D3400C9C-B8FE-44C2-84AA-E9E75C9AD561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951575" y="6247828"/>
                  <a:ext cx="19116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upo 281">
            <a:extLst>
              <a:ext uri="{FF2B5EF4-FFF2-40B4-BE49-F238E27FC236}">
                <a16:creationId xmlns:a16="http://schemas.microsoft.com/office/drawing/2014/main" id="{BF5EEC62-A187-4135-A684-1DC4A3CC0C12}"/>
              </a:ext>
            </a:extLst>
          </p:cNvPr>
          <p:cNvGrpSpPr/>
          <p:nvPr/>
        </p:nvGrpSpPr>
        <p:grpSpPr>
          <a:xfrm>
            <a:off x="8493375" y="6108508"/>
            <a:ext cx="1547280" cy="346680"/>
            <a:chOff x="8493375" y="6108508"/>
            <a:chExt cx="154728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76AAF35B-A1CA-4D33-A02E-E01F68E8EC6F}"/>
                    </a:ext>
                  </a:extLst>
                </p14:cNvPr>
                <p14:cNvContentPartPr/>
                <p14:nvPr/>
              </p14:nvContentPartPr>
              <p14:xfrm>
                <a:off x="8493375" y="6119668"/>
                <a:ext cx="165600" cy="27108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76AAF35B-A1CA-4D33-A02E-E01F68E8EC6F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484375" y="6110668"/>
                  <a:ext cx="183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6AC719F6-9969-4E33-A7AA-C5939767D549}"/>
                    </a:ext>
                  </a:extLst>
                </p14:cNvPr>
                <p14:cNvContentPartPr/>
                <p14:nvPr/>
              </p14:nvContentPartPr>
              <p14:xfrm>
                <a:off x="8616495" y="6126148"/>
                <a:ext cx="218160" cy="29124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6AC719F6-9969-4E33-A7AA-C5939767D549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607495" y="6117148"/>
                  <a:ext cx="2358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F3F447CA-33E4-45FB-B808-091E52E294BA}"/>
                    </a:ext>
                  </a:extLst>
                </p14:cNvPr>
                <p14:cNvContentPartPr/>
                <p14:nvPr/>
              </p14:nvContentPartPr>
              <p14:xfrm>
                <a:off x="8665095" y="6153148"/>
                <a:ext cx="288720" cy="30204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F3F447CA-33E4-45FB-B808-091E52E294BA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656095" y="6144508"/>
                  <a:ext cx="3063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608077F9-5048-40BD-AC13-4896E7B2F796}"/>
                    </a:ext>
                  </a:extLst>
                </p14:cNvPr>
                <p14:cNvContentPartPr/>
                <p14:nvPr/>
              </p14:nvContentPartPr>
              <p14:xfrm>
                <a:off x="8993415" y="6173668"/>
                <a:ext cx="174240" cy="23724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608077F9-5048-40BD-AC13-4896E7B2F796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984415" y="6164668"/>
                  <a:ext cx="1918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362CF015-662D-40B9-9826-B71DE43B432D}"/>
                    </a:ext>
                  </a:extLst>
                </p14:cNvPr>
                <p14:cNvContentPartPr/>
                <p14:nvPr/>
              </p14:nvContentPartPr>
              <p14:xfrm>
                <a:off x="9461415" y="6167908"/>
                <a:ext cx="7200" cy="17424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362CF015-662D-40B9-9826-B71DE43B432D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9452775" y="6159268"/>
                  <a:ext cx="24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CFB6D220-4BF1-4D3F-86DC-B20C7E9FA912}"/>
                    </a:ext>
                  </a:extLst>
                </p14:cNvPr>
                <p14:cNvContentPartPr/>
                <p14:nvPr/>
              </p14:nvContentPartPr>
              <p14:xfrm>
                <a:off x="9368535" y="6284188"/>
                <a:ext cx="203400" cy="3240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CFB6D220-4BF1-4D3F-86DC-B20C7E9FA91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359895" y="6275188"/>
                  <a:ext cx="221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2504908D-6826-4318-AB3F-3DED3B6FA8F1}"/>
                    </a:ext>
                  </a:extLst>
                </p14:cNvPr>
                <p14:cNvContentPartPr/>
                <p14:nvPr/>
              </p14:nvContentPartPr>
              <p14:xfrm>
                <a:off x="9768855" y="6108508"/>
                <a:ext cx="271800" cy="28908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2504908D-6826-4318-AB3F-3DED3B6FA8F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759855" y="6099508"/>
                  <a:ext cx="28944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upo 285">
            <a:extLst>
              <a:ext uri="{FF2B5EF4-FFF2-40B4-BE49-F238E27FC236}">
                <a16:creationId xmlns:a16="http://schemas.microsoft.com/office/drawing/2014/main" id="{04221F4B-49BB-463B-8DAF-230AD50AD69E}"/>
              </a:ext>
            </a:extLst>
          </p:cNvPr>
          <p:cNvGrpSpPr/>
          <p:nvPr/>
        </p:nvGrpSpPr>
        <p:grpSpPr>
          <a:xfrm>
            <a:off x="11121375" y="796708"/>
            <a:ext cx="482040" cy="539280"/>
            <a:chOff x="11121375" y="796708"/>
            <a:chExt cx="482040" cy="53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3CE0812D-F5B0-417D-B2D1-123D03579EC8}"/>
                    </a:ext>
                  </a:extLst>
                </p14:cNvPr>
                <p14:cNvContentPartPr/>
                <p14:nvPr/>
              </p14:nvContentPartPr>
              <p14:xfrm>
                <a:off x="11135775" y="1111348"/>
                <a:ext cx="134280" cy="16524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3CE0812D-F5B0-417D-B2D1-123D03579EC8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1126775" y="1102348"/>
                  <a:ext cx="151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8156F8AA-0712-4B1B-9F84-CF2C4C9A9980}"/>
                    </a:ext>
                  </a:extLst>
                </p14:cNvPr>
                <p14:cNvContentPartPr/>
                <p14:nvPr/>
              </p14:nvContentPartPr>
              <p14:xfrm>
                <a:off x="11430975" y="796708"/>
                <a:ext cx="172440" cy="2973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8156F8AA-0712-4B1B-9F84-CF2C4C9A9980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1422335" y="787708"/>
                  <a:ext cx="1900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6C602C26-7768-4A2D-9C59-6F84F4E5AC51}"/>
                    </a:ext>
                  </a:extLst>
                </p14:cNvPr>
                <p14:cNvContentPartPr/>
                <p14:nvPr/>
              </p14:nvContentPartPr>
              <p14:xfrm>
                <a:off x="11121375" y="1153108"/>
                <a:ext cx="125280" cy="18288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6C602C26-7768-4A2D-9C59-6F84F4E5AC51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1112375" y="1144468"/>
                  <a:ext cx="14292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upo 284">
            <a:extLst>
              <a:ext uri="{FF2B5EF4-FFF2-40B4-BE49-F238E27FC236}">
                <a16:creationId xmlns:a16="http://schemas.microsoft.com/office/drawing/2014/main" id="{B2D86F73-AC11-4F7B-A0BD-6B0E57649D5D}"/>
              </a:ext>
            </a:extLst>
          </p:cNvPr>
          <p:cNvGrpSpPr/>
          <p:nvPr/>
        </p:nvGrpSpPr>
        <p:grpSpPr>
          <a:xfrm>
            <a:off x="11119215" y="2606428"/>
            <a:ext cx="602640" cy="284760"/>
            <a:chOff x="11119215" y="2606428"/>
            <a:chExt cx="602640" cy="28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C6C8E607-A2C0-4E78-BCDB-3BC474F74F07}"/>
                    </a:ext>
                  </a:extLst>
                </p14:cNvPr>
                <p14:cNvContentPartPr/>
                <p14:nvPr/>
              </p14:nvContentPartPr>
              <p14:xfrm>
                <a:off x="11119215" y="2686348"/>
                <a:ext cx="186840" cy="13788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C6C8E607-A2C0-4E78-BCDB-3BC474F74F0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1110575" y="2677708"/>
                  <a:ext cx="204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82FA8B86-612D-44BA-A964-F1F32977F85E}"/>
                    </a:ext>
                  </a:extLst>
                </p14:cNvPr>
                <p14:cNvContentPartPr/>
                <p14:nvPr/>
              </p14:nvContentPartPr>
              <p14:xfrm>
                <a:off x="11487495" y="2653228"/>
                <a:ext cx="18720" cy="1843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82FA8B86-612D-44BA-A964-F1F32977F85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1478855" y="2644588"/>
                  <a:ext cx="363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3754F439-65BA-42FB-A425-40F82534FEC3}"/>
                    </a:ext>
                  </a:extLst>
                </p14:cNvPr>
                <p14:cNvContentPartPr/>
                <p14:nvPr/>
              </p14:nvContentPartPr>
              <p14:xfrm>
                <a:off x="11414415" y="2606428"/>
                <a:ext cx="307440" cy="2847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3754F439-65BA-42FB-A425-40F82534FEC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1405415" y="2597428"/>
                  <a:ext cx="3250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CD068429-DCF4-46FD-8BF1-AC8FF6776E73}"/>
                    </a:ext>
                  </a:extLst>
                </p14:cNvPr>
                <p14:cNvContentPartPr/>
                <p14:nvPr/>
              </p14:nvContentPartPr>
              <p14:xfrm>
                <a:off x="11150895" y="2725948"/>
                <a:ext cx="92880" cy="7704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CD068429-DCF4-46FD-8BF1-AC8FF6776E73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1142255" y="2716948"/>
                  <a:ext cx="110520" cy="9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287" name="Entrada de lápiz 286">
                <a:extLst>
                  <a:ext uri="{FF2B5EF4-FFF2-40B4-BE49-F238E27FC236}">
                    <a16:creationId xmlns:a16="http://schemas.microsoft.com/office/drawing/2014/main" id="{0EE7D992-C7D2-4165-8069-8E2ACFFD98FA}"/>
                  </a:ext>
                </a:extLst>
              </p14:cNvPr>
              <p14:cNvContentPartPr/>
              <p14:nvPr/>
            </p14:nvContentPartPr>
            <p14:xfrm>
              <a:off x="-1420665" y="248428"/>
              <a:ext cx="360" cy="360"/>
            </p14:xfrm>
          </p:contentPart>
        </mc:Choice>
        <mc:Fallback xmlns="">
          <p:pic>
            <p:nvPicPr>
              <p:cNvPr id="287" name="Entrada de lápiz 286">
                <a:extLst>
                  <a:ext uri="{FF2B5EF4-FFF2-40B4-BE49-F238E27FC236}">
                    <a16:creationId xmlns:a16="http://schemas.microsoft.com/office/drawing/2014/main" id="{0EE7D992-C7D2-4165-8069-8E2ACFFD98FA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-1429665" y="23942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0" name="Grupo 289">
            <a:extLst>
              <a:ext uri="{FF2B5EF4-FFF2-40B4-BE49-F238E27FC236}">
                <a16:creationId xmlns:a16="http://schemas.microsoft.com/office/drawing/2014/main" id="{B204E89B-B32B-44BA-836C-83228A71D684}"/>
              </a:ext>
            </a:extLst>
          </p:cNvPr>
          <p:cNvGrpSpPr/>
          <p:nvPr/>
        </p:nvGrpSpPr>
        <p:grpSpPr>
          <a:xfrm>
            <a:off x="534408" y="2838988"/>
            <a:ext cx="202320" cy="164520"/>
            <a:chOff x="534408" y="2838988"/>
            <a:chExt cx="2023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92B9D266-D272-40BA-B062-2407776344E0}"/>
                    </a:ext>
                  </a:extLst>
                </p14:cNvPr>
                <p14:cNvContentPartPr/>
                <p14:nvPr/>
              </p14:nvContentPartPr>
              <p14:xfrm>
                <a:off x="615048" y="2838988"/>
                <a:ext cx="16200" cy="16452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92B9D266-D272-40BA-B062-2407776344E0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606408" y="2829988"/>
                  <a:ext cx="33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F934FECC-DFBC-4A61-B611-B2B5601682F3}"/>
                    </a:ext>
                  </a:extLst>
                </p14:cNvPr>
                <p14:cNvContentPartPr/>
                <p14:nvPr/>
              </p14:nvContentPartPr>
              <p14:xfrm>
                <a:off x="534408" y="2914948"/>
                <a:ext cx="202320" cy="684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F934FECC-DFBC-4A61-B611-B2B5601682F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25768" y="2905948"/>
                  <a:ext cx="21996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upo 295">
            <a:extLst>
              <a:ext uri="{FF2B5EF4-FFF2-40B4-BE49-F238E27FC236}">
                <a16:creationId xmlns:a16="http://schemas.microsoft.com/office/drawing/2014/main" id="{106A0104-8674-4E21-93FC-C321C5CF7536}"/>
              </a:ext>
            </a:extLst>
          </p:cNvPr>
          <p:cNvGrpSpPr/>
          <p:nvPr/>
        </p:nvGrpSpPr>
        <p:grpSpPr>
          <a:xfrm>
            <a:off x="1651128" y="2954908"/>
            <a:ext cx="1566360" cy="579600"/>
            <a:chOff x="1651128" y="2954908"/>
            <a:chExt cx="1566360" cy="57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7F5AEC6E-EF1E-440A-843B-F22F1A73351A}"/>
                    </a:ext>
                  </a:extLst>
                </p14:cNvPr>
                <p14:cNvContentPartPr/>
                <p14:nvPr/>
              </p14:nvContentPartPr>
              <p14:xfrm>
                <a:off x="1651128" y="2954908"/>
                <a:ext cx="1483560" cy="35280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7F5AEC6E-EF1E-440A-843B-F22F1A73351A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642488" y="2945908"/>
                  <a:ext cx="15012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77852BB3-681D-477F-8200-523887DEDDCE}"/>
                    </a:ext>
                  </a:extLst>
                </p14:cNvPr>
                <p14:cNvContentPartPr/>
                <p14:nvPr/>
              </p14:nvContentPartPr>
              <p14:xfrm>
                <a:off x="2987808" y="3255868"/>
                <a:ext cx="142560" cy="16524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77852BB3-681D-477F-8200-523887DEDDCE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2978808" y="3246868"/>
                  <a:ext cx="1602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7844469C-9910-4077-8238-B285E4FEEECD}"/>
                    </a:ext>
                  </a:extLst>
                </p14:cNvPr>
                <p14:cNvContentPartPr/>
                <p14:nvPr/>
              </p14:nvContentPartPr>
              <p14:xfrm>
                <a:off x="3019848" y="3225268"/>
                <a:ext cx="197640" cy="17100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7844469C-9910-4077-8238-B285E4FEEECD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3011208" y="3216268"/>
                  <a:ext cx="215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55902527-B350-4B3F-A9BA-0FE0105CDC77}"/>
                    </a:ext>
                  </a:extLst>
                </p14:cNvPr>
                <p14:cNvContentPartPr/>
                <p14:nvPr/>
              </p14:nvContentPartPr>
              <p14:xfrm>
                <a:off x="2537088" y="3320308"/>
                <a:ext cx="185040" cy="1224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55902527-B350-4B3F-A9BA-0FE0105CDC77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2528448" y="3311668"/>
                  <a:ext cx="2026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5FD39B73-293C-41D9-AC45-79155463B09D}"/>
                    </a:ext>
                  </a:extLst>
                </p14:cNvPr>
                <p14:cNvContentPartPr/>
                <p14:nvPr/>
              </p14:nvContentPartPr>
              <p14:xfrm>
                <a:off x="2546088" y="3329308"/>
                <a:ext cx="175680" cy="20520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5FD39B73-293C-41D9-AC45-79155463B09D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537448" y="3320668"/>
                  <a:ext cx="19332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upo 300">
            <a:extLst>
              <a:ext uri="{FF2B5EF4-FFF2-40B4-BE49-F238E27FC236}">
                <a16:creationId xmlns:a16="http://schemas.microsoft.com/office/drawing/2014/main" id="{F1982332-3174-425A-A915-A21CFA3B523C}"/>
              </a:ext>
            </a:extLst>
          </p:cNvPr>
          <p:cNvGrpSpPr/>
          <p:nvPr/>
        </p:nvGrpSpPr>
        <p:grpSpPr>
          <a:xfrm>
            <a:off x="7019088" y="5879188"/>
            <a:ext cx="3500640" cy="896040"/>
            <a:chOff x="7019088" y="5879188"/>
            <a:chExt cx="3500640" cy="89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EA3C05A5-D392-4D26-92D7-483CDF7030B5}"/>
                    </a:ext>
                  </a:extLst>
                </p14:cNvPr>
                <p14:cNvContentPartPr/>
                <p14:nvPr/>
              </p14:nvContentPartPr>
              <p14:xfrm>
                <a:off x="7019088" y="5934268"/>
                <a:ext cx="115200" cy="65700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EA3C05A5-D392-4D26-92D7-483CDF7030B5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010088" y="5925268"/>
                  <a:ext cx="13284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90CD3A7E-DC45-4335-A3A9-36FDF689540C}"/>
                    </a:ext>
                  </a:extLst>
                </p14:cNvPr>
                <p14:cNvContentPartPr/>
                <p14:nvPr/>
              </p14:nvContentPartPr>
              <p14:xfrm>
                <a:off x="7069488" y="5879188"/>
                <a:ext cx="3450240" cy="74556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90CD3A7E-DC45-4335-A3A9-36FDF689540C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060488" y="5870548"/>
                  <a:ext cx="3467880" cy="76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50BDE1F7-C38E-48F2-BB69-457C3CBA61B3}"/>
                    </a:ext>
                  </a:extLst>
                </p14:cNvPr>
                <p14:cNvContentPartPr/>
                <p14:nvPr/>
              </p14:nvContentPartPr>
              <p14:xfrm>
                <a:off x="7191168" y="6679828"/>
                <a:ext cx="3315600" cy="9540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50BDE1F7-C38E-48F2-BB69-457C3CBA61B3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7182528" y="6670828"/>
                  <a:ext cx="3333240" cy="11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21800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upo 40">
            <a:extLst>
              <a:ext uri="{FF2B5EF4-FFF2-40B4-BE49-F238E27FC236}">
                <a16:creationId xmlns:a16="http://schemas.microsoft.com/office/drawing/2014/main" id="{4C006C93-CAE0-4B12-AC95-9368F3C69996}"/>
              </a:ext>
            </a:extLst>
          </p:cNvPr>
          <p:cNvGrpSpPr/>
          <p:nvPr/>
        </p:nvGrpSpPr>
        <p:grpSpPr>
          <a:xfrm>
            <a:off x="631660" y="180748"/>
            <a:ext cx="6206400" cy="586080"/>
            <a:chOff x="631660" y="180748"/>
            <a:chExt cx="6206400" cy="58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C78321B2-9589-4742-9F4E-5E8D24793C52}"/>
                    </a:ext>
                  </a:extLst>
                </p14:cNvPr>
                <p14:cNvContentPartPr/>
                <p14:nvPr/>
              </p14:nvContentPartPr>
              <p14:xfrm>
                <a:off x="732100" y="396748"/>
                <a:ext cx="22680" cy="35280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C78321B2-9589-4742-9F4E-5E8D24793C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3100" y="388108"/>
                  <a:ext cx="403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AD7B6491-B6AB-4FF6-A99D-8B0D4F885837}"/>
                    </a:ext>
                  </a:extLst>
                </p14:cNvPr>
                <p14:cNvContentPartPr/>
                <p14:nvPr/>
              </p14:nvContentPartPr>
              <p14:xfrm>
                <a:off x="631660" y="344908"/>
                <a:ext cx="323280" cy="41580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AD7B6491-B6AB-4FF6-A99D-8B0D4F88583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3020" y="336268"/>
                  <a:ext cx="3409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54DE9033-00AF-4802-9F0F-4426C0E391D8}"/>
                    </a:ext>
                  </a:extLst>
                </p14:cNvPr>
                <p14:cNvContentPartPr/>
                <p14:nvPr/>
              </p14:nvContentPartPr>
              <p14:xfrm>
                <a:off x="1102180" y="612748"/>
                <a:ext cx="185040" cy="1908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54DE9033-00AF-4802-9F0F-4426C0E391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3540" y="603748"/>
                  <a:ext cx="202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C2ED31FA-EB60-40B8-8A52-215A37AA49AF}"/>
                    </a:ext>
                  </a:extLst>
                </p14:cNvPr>
                <p14:cNvContentPartPr/>
                <p14:nvPr/>
              </p14:nvContentPartPr>
              <p14:xfrm>
                <a:off x="1127380" y="712828"/>
                <a:ext cx="177480" cy="237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C2ED31FA-EB60-40B8-8A52-215A37AA49A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8740" y="703828"/>
                  <a:ext cx="195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D8A027F1-B471-497C-B33B-2612D460392B}"/>
                    </a:ext>
                  </a:extLst>
                </p14:cNvPr>
                <p14:cNvContentPartPr/>
                <p14:nvPr/>
              </p14:nvContentPartPr>
              <p14:xfrm>
                <a:off x="1608700" y="419068"/>
                <a:ext cx="12600" cy="2822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D8A027F1-B471-497C-B33B-2612D460392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99700" y="410068"/>
                  <a:ext cx="302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675D2E25-3F46-40EF-8318-2EC12BB067BE}"/>
                    </a:ext>
                  </a:extLst>
                </p14:cNvPr>
                <p14:cNvContentPartPr/>
                <p14:nvPr/>
              </p14:nvContentPartPr>
              <p14:xfrm>
                <a:off x="1552540" y="301708"/>
                <a:ext cx="250920" cy="39780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675D2E25-3F46-40EF-8318-2EC12BB067B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3540" y="292708"/>
                  <a:ext cx="2685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D3935DD-B8DB-49F3-BF6C-49FF16D8FBEF}"/>
                    </a:ext>
                  </a:extLst>
                </p14:cNvPr>
                <p14:cNvContentPartPr/>
                <p14:nvPr/>
              </p14:nvContentPartPr>
              <p14:xfrm>
                <a:off x="1941700" y="571348"/>
                <a:ext cx="23400" cy="1400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D3935DD-B8DB-49F3-BF6C-49FF16D8FBE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32700" y="562708"/>
                  <a:ext cx="41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F7025D21-1EA1-4F7A-A0DA-045747E49DAC}"/>
                    </a:ext>
                  </a:extLst>
                </p14:cNvPr>
                <p14:cNvContentPartPr/>
                <p14:nvPr/>
              </p14:nvContentPartPr>
              <p14:xfrm>
                <a:off x="1823620" y="564148"/>
                <a:ext cx="231120" cy="273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F7025D21-1EA1-4F7A-A0DA-045747E49DA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14620" y="555508"/>
                  <a:ext cx="2487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F62304ED-270C-48D0-BA0A-D262B0EECC1C}"/>
                    </a:ext>
                  </a:extLst>
                </p14:cNvPr>
                <p14:cNvContentPartPr/>
                <p14:nvPr/>
              </p14:nvContentPartPr>
              <p14:xfrm>
                <a:off x="2128900" y="523468"/>
                <a:ext cx="6840" cy="1742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F62304ED-270C-48D0-BA0A-D262B0EECC1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19900" y="514828"/>
                  <a:ext cx="24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6FB0467A-C0A9-4E58-AAB7-4C7AFDED6C5F}"/>
                    </a:ext>
                  </a:extLst>
                </p14:cNvPr>
                <p14:cNvContentPartPr/>
                <p14:nvPr/>
              </p14:nvContentPartPr>
              <p14:xfrm>
                <a:off x="2097580" y="549388"/>
                <a:ext cx="157680" cy="15012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6FB0467A-C0A9-4E58-AAB7-4C7AFDED6C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88580" y="540388"/>
                  <a:ext cx="175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08817D0D-68FC-4CAB-92F1-1203166DFE16}"/>
                    </a:ext>
                  </a:extLst>
                </p14:cNvPr>
                <p14:cNvContentPartPr/>
                <p14:nvPr/>
              </p14:nvContentPartPr>
              <p14:xfrm>
                <a:off x="2513740" y="503668"/>
                <a:ext cx="200520" cy="2952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08817D0D-68FC-4CAB-92F1-1203166DFE1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04740" y="494668"/>
                  <a:ext cx="218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8D64D0C8-8B6A-482C-B76F-61FACA824A1F}"/>
                    </a:ext>
                  </a:extLst>
                </p14:cNvPr>
                <p14:cNvContentPartPr/>
                <p14:nvPr/>
              </p14:nvContentPartPr>
              <p14:xfrm>
                <a:off x="2551180" y="625348"/>
                <a:ext cx="143280" cy="1908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8D64D0C8-8B6A-482C-B76F-61FACA824A1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42180" y="616708"/>
                  <a:ext cx="1609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7F9BE6F7-4616-409F-899F-83F01BC9A7AA}"/>
                    </a:ext>
                  </a:extLst>
                </p14:cNvPr>
                <p14:cNvContentPartPr/>
                <p14:nvPr/>
              </p14:nvContentPartPr>
              <p14:xfrm>
                <a:off x="2959420" y="294868"/>
                <a:ext cx="259920" cy="3121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7F9BE6F7-4616-409F-899F-83F01BC9A7A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50420" y="286228"/>
                  <a:ext cx="2775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3A966D20-81E3-4C95-9F66-E9D283AB91DC}"/>
                    </a:ext>
                  </a:extLst>
                </p14:cNvPr>
                <p14:cNvContentPartPr/>
                <p14:nvPr/>
              </p14:nvContentPartPr>
              <p14:xfrm>
                <a:off x="3342820" y="316468"/>
                <a:ext cx="397080" cy="2253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3A966D20-81E3-4C95-9F66-E9D283AB91D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34180" y="307828"/>
                  <a:ext cx="4147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22FAB706-CEE2-4687-B3DC-FFEC719B1653}"/>
                    </a:ext>
                  </a:extLst>
                </p14:cNvPr>
                <p14:cNvContentPartPr/>
                <p14:nvPr/>
              </p14:nvContentPartPr>
              <p14:xfrm>
                <a:off x="3900460" y="301708"/>
                <a:ext cx="236520" cy="2667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22FAB706-CEE2-4687-B3DC-FFEC719B165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91820" y="292708"/>
                  <a:ext cx="2541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6BB3789F-B7C0-4F91-B2D3-5DF7744DC6F2}"/>
                    </a:ext>
                  </a:extLst>
                </p14:cNvPr>
                <p14:cNvContentPartPr/>
                <p14:nvPr/>
              </p14:nvContentPartPr>
              <p14:xfrm>
                <a:off x="3993340" y="302068"/>
                <a:ext cx="306360" cy="3020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6BB3789F-B7C0-4F91-B2D3-5DF7744DC6F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84700" y="293068"/>
                  <a:ext cx="3240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CDF7CCA4-42BB-4DB6-91DC-17714F3BD0F0}"/>
                    </a:ext>
                  </a:extLst>
                </p14:cNvPr>
                <p14:cNvContentPartPr/>
                <p14:nvPr/>
              </p14:nvContentPartPr>
              <p14:xfrm>
                <a:off x="4570060" y="277948"/>
                <a:ext cx="195120" cy="25596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CDF7CCA4-42BB-4DB6-91DC-17714F3BD0F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61420" y="268948"/>
                  <a:ext cx="2127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5B5572DF-5138-473F-87AB-FADF54D0F6AD}"/>
                    </a:ext>
                  </a:extLst>
                </p14:cNvPr>
                <p14:cNvContentPartPr/>
                <p14:nvPr/>
              </p14:nvContentPartPr>
              <p14:xfrm>
                <a:off x="4809100" y="254548"/>
                <a:ext cx="450360" cy="2610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5B5572DF-5138-473F-87AB-FADF54D0F6A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00460" y="245908"/>
                  <a:ext cx="4680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A8D84529-6893-4151-B160-BFF3761F01B4}"/>
                    </a:ext>
                  </a:extLst>
                </p14:cNvPr>
                <p14:cNvContentPartPr/>
                <p14:nvPr/>
              </p14:nvContentPartPr>
              <p14:xfrm>
                <a:off x="5665900" y="224308"/>
                <a:ext cx="29520" cy="1803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A8D84529-6893-4151-B160-BFF3761F01B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56900" y="215668"/>
                  <a:ext cx="47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0238EA55-A82B-4C66-8F5A-7F4BE11B89C3}"/>
                    </a:ext>
                  </a:extLst>
                </p14:cNvPr>
                <p14:cNvContentPartPr/>
                <p14:nvPr/>
              </p14:nvContentPartPr>
              <p14:xfrm>
                <a:off x="5559700" y="373708"/>
                <a:ext cx="260280" cy="280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0238EA55-A82B-4C66-8F5A-7F4BE11B89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51060" y="364708"/>
                  <a:ext cx="277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901DE748-E714-4CA9-A898-689F9186BADD}"/>
                    </a:ext>
                  </a:extLst>
                </p14:cNvPr>
                <p14:cNvContentPartPr/>
                <p14:nvPr/>
              </p14:nvContentPartPr>
              <p14:xfrm>
                <a:off x="5930140" y="202708"/>
                <a:ext cx="250560" cy="2422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901DE748-E714-4CA9-A898-689F9186BAD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21140" y="194068"/>
                  <a:ext cx="2682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86429C08-21C1-49AF-9A33-91ACD5A313FD}"/>
                    </a:ext>
                  </a:extLst>
                </p14:cNvPr>
                <p14:cNvContentPartPr/>
                <p14:nvPr/>
              </p14:nvContentPartPr>
              <p14:xfrm>
                <a:off x="6185740" y="180748"/>
                <a:ext cx="652320" cy="2415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86429C08-21C1-49AF-9A33-91ACD5A313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76740" y="172108"/>
                  <a:ext cx="6699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3AC4846B-8443-4CDD-BE00-6F95FCE0AB18}"/>
                    </a:ext>
                  </a:extLst>
                </p14:cNvPr>
                <p14:cNvContentPartPr/>
                <p14:nvPr/>
              </p14:nvContentPartPr>
              <p14:xfrm>
                <a:off x="2901820" y="641908"/>
                <a:ext cx="2424600" cy="1249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3AC4846B-8443-4CDD-BE00-6F95FCE0AB1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92820" y="632908"/>
                  <a:ext cx="244224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34DAD5F0-7DA7-4096-8831-609CF3F63358}"/>
              </a:ext>
            </a:extLst>
          </p:cNvPr>
          <p:cNvGrpSpPr/>
          <p:nvPr/>
        </p:nvGrpSpPr>
        <p:grpSpPr>
          <a:xfrm>
            <a:off x="2790220" y="974548"/>
            <a:ext cx="2932920" cy="768960"/>
            <a:chOff x="2790220" y="974548"/>
            <a:chExt cx="2932920" cy="76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D2DFB186-E505-4075-9610-CA3363DECC89}"/>
                    </a:ext>
                  </a:extLst>
                </p14:cNvPr>
                <p14:cNvContentPartPr/>
                <p14:nvPr/>
              </p14:nvContentPartPr>
              <p14:xfrm>
                <a:off x="2923780" y="1035748"/>
                <a:ext cx="103680" cy="18540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D2DFB186-E505-4075-9610-CA3363DECC8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14780" y="1027108"/>
                  <a:ext cx="121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E0DCA871-FBF0-4D62-9B95-195F9D8C4410}"/>
                    </a:ext>
                  </a:extLst>
                </p14:cNvPr>
                <p14:cNvContentPartPr/>
                <p14:nvPr/>
              </p14:nvContentPartPr>
              <p14:xfrm>
                <a:off x="2790220" y="1311508"/>
                <a:ext cx="501840" cy="2772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E0DCA871-FBF0-4D62-9B95-195F9D8C441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781220" y="1302508"/>
                  <a:ext cx="519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1BAA27A2-AC90-4415-976D-ADC55301F711}"/>
                    </a:ext>
                  </a:extLst>
                </p14:cNvPr>
                <p14:cNvContentPartPr/>
                <p14:nvPr/>
              </p14:nvContentPartPr>
              <p14:xfrm>
                <a:off x="2950060" y="1441468"/>
                <a:ext cx="40320" cy="3020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1BAA27A2-AC90-4415-976D-ADC55301F71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41420" y="1432828"/>
                  <a:ext cx="579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42548BBA-5898-4CD9-981D-A04717BE5A0D}"/>
                    </a:ext>
                  </a:extLst>
                </p14:cNvPr>
                <p14:cNvContentPartPr/>
                <p14:nvPr/>
              </p14:nvContentPartPr>
              <p14:xfrm>
                <a:off x="2874820" y="1487908"/>
                <a:ext cx="247680" cy="19548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42548BBA-5898-4CD9-981D-A04717BE5A0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66180" y="1478908"/>
                  <a:ext cx="2653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34DCDB08-7380-418F-8C19-107A93DF356D}"/>
                    </a:ext>
                  </a:extLst>
                </p14:cNvPr>
                <p14:cNvContentPartPr/>
                <p14:nvPr/>
              </p14:nvContentPartPr>
              <p14:xfrm>
                <a:off x="3382780" y="1273348"/>
                <a:ext cx="155520" cy="187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34DCDB08-7380-418F-8C19-107A93DF356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74140" y="1264708"/>
                  <a:ext cx="173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502C2D2B-5144-4EE5-AE2E-77F245E46D7D}"/>
                    </a:ext>
                  </a:extLst>
                </p14:cNvPr>
                <p14:cNvContentPartPr/>
                <p14:nvPr/>
              </p14:nvContentPartPr>
              <p14:xfrm>
                <a:off x="3442180" y="1341028"/>
                <a:ext cx="108000" cy="273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502C2D2B-5144-4EE5-AE2E-77F245E46D7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33540" y="1332028"/>
                  <a:ext cx="125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B5B0E8C9-6C97-4870-B1D7-913D5FEFB567}"/>
                    </a:ext>
                  </a:extLst>
                </p14:cNvPr>
                <p14:cNvContentPartPr/>
                <p14:nvPr/>
              </p14:nvContentPartPr>
              <p14:xfrm>
                <a:off x="4004860" y="1005868"/>
                <a:ext cx="51840" cy="2833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B5B0E8C9-6C97-4870-B1D7-913D5FEFB56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95860" y="997228"/>
                  <a:ext cx="694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10EFC851-D4D3-4ED5-B12D-BE418BDEE813}"/>
                    </a:ext>
                  </a:extLst>
                </p14:cNvPr>
                <p14:cNvContentPartPr/>
                <p14:nvPr/>
              </p14:nvContentPartPr>
              <p14:xfrm>
                <a:off x="3831700" y="1325548"/>
                <a:ext cx="570600" cy="140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10EFC851-D4D3-4ED5-B12D-BE418BDEE81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23060" y="1316548"/>
                  <a:ext cx="5882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53D30C56-5EB4-4611-A4E5-EB86F2174179}"/>
                    </a:ext>
                  </a:extLst>
                </p14:cNvPr>
                <p14:cNvContentPartPr/>
                <p14:nvPr/>
              </p14:nvContentPartPr>
              <p14:xfrm>
                <a:off x="3994060" y="1411588"/>
                <a:ext cx="243360" cy="2343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53D30C56-5EB4-4611-A4E5-EB86F217417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85060" y="1402948"/>
                  <a:ext cx="261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8C9238FE-E909-4287-B34A-9865E969E05D}"/>
                    </a:ext>
                  </a:extLst>
                </p14:cNvPr>
                <p14:cNvContentPartPr/>
                <p14:nvPr/>
              </p14:nvContentPartPr>
              <p14:xfrm>
                <a:off x="4562140" y="1215388"/>
                <a:ext cx="26640" cy="1022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8C9238FE-E909-4287-B34A-9865E969E05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53140" y="1206748"/>
                  <a:ext cx="44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F15B5CE9-EAB8-42F6-B9DC-22982062D3EF}"/>
                    </a:ext>
                  </a:extLst>
                </p14:cNvPr>
                <p14:cNvContentPartPr/>
                <p14:nvPr/>
              </p14:nvContentPartPr>
              <p14:xfrm>
                <a:off x="4523980" y="1298908"/>
                <a:ext cx="120600" cy="162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F15B5CE9-EAB8-42F6-B9DC-22982062D3E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15340" y="1290268"/>
                  <a:ext cx="1382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7556771-4C69-4454-900A-7433D2924BB5}"/>
                    </a:ext>
                  </a:extLst>
                </p14:cNvPr>
                <p14:cNvContentPartPr/>
                <p14:nvPr/>
              </p14:nvContentPartPr>
              <p14:xfrm>
                <a:off x="4994860" y="974548"/>
                <a:ext cx="38160" cy="2599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7556771-4C69-4454-900A-7433D2924BB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86220" y="965908"/>
                  <a:ext cx="558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0C9269DF-AEBD-45D0-8B6B-78EAC7932619}"/>
                    </a:ext>
                  </a:extLst>
                </p14:cNvPr>
                <p14:cNvContentPartPr/>
                <p14:nvPr/>
              </p14:nvContentPartPr>
              <p14:xfrm>
                <a:off x="4805140" y="1292068"/>
                <a:ext cx="444240" cy="302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0C9269DF-AEBD-45D0-8B6B-78EAC793261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96140" y="1283068"/>
                  <a:ext cx="461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DB278AE8-3510-46DC-8E06-A6C03691BF0D}"/>
                    </a:ext>
                  </a:extLst>
                </p14:cNvPr>
                <p14:cNvContentPartPr/>
                <p14:nvPr/>
              </p14:nvContentPartPr>
              <p14:xfrm>
                <a:off x="4926100" y="1457308"/>
                <a:ext cx="315720" cy="2088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DB278AE8-3510-46DC-8E06-A6C03691BF0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17460" y="1448668"/>
                  <a:ext cx="333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07A2923E-0D21-4718-B6B9-5EE13105F8EB}"/>
                    </a:ext>
                  </a:extLst>
                </p14:cNvPr>
                <p14:cNvContentPartPr/>
                <p14:nvPr/>
              </p14:nvContentPartPr>
              <p14:xfrm>
                <a:off x="5542420" y="1263628"/>
                <a:ext cx="173880" cy="93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07A2923E-0D21-4718-B6B9-5EE13105F8E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33420" y="1254988"/>
                  <a:ext cx="191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F9C89F07-E112-493D-94AF-171A5152F716}"/>
                    </a:ext>
                  </a:extLst>
                </p14:cNvPr>
                <p14:cNvContentPartPr/>
                <p14:nvPr/>
              </p14:nvContentPartPr>
              <p14:xfrm>
                <a:off x="5597860" y="1360828"/>
                <a:ext cx="125280" cy="90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F9C89F07-E112-493D-94AF-171A5152F7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89220" y="1351828"/>
                  <a:ext cx="14292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8C621397-1E74-4E6A-BE17-A1F4B10E75D5}"/>
              </a:ext>
            </a:extLst>
          </p:cNvPr>
          <p:cNvGrpSpPr/>
          <p:nvPr/>
        </p:nvGrpSpPr>
        <p:grpSpPr>
          <a:xfrm>
            <a:off x="6114100" y="833428"/>
            <a:ext cx="4280040" cy="708480"/>
            <a:chOff x="6114100" y="833428"/>
            <a:chExt cx="4280040" cy="70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50BABD70-42B1-4963-87F2-DDE1874849AB}"/>
                    </a:ext>
                  </a:extLst>
                </p14:cNvPr>
                <p14:cNvContentPartPr/>
                <p14:nvPr/>
              </p14:nvContentPartPr>
              <p14:xfrm>
                <a:off x="6271780" y="938188"/>
                <a:ext cx="126360" cy="21672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50BABD70-42B1-4963-87F2-DDE1874849A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63140" y="929188"/>
                  <a:ext cx="1440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58C0DD41-925C-44FF-B05A-DFD81E0458FA}"/>
                    </a:ext>
                  </a:extLst>
                </p14:cNvPr>
                <p14:cNvContentPartPr/>
                <p14:nvPr/>
              </p14:nvContentPartPr>
              <p14:xfrm>
                <a:off x="6761020" y="909028"/>
                <a:ext cx="17280" cy="16560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58C0DD41-925C-44FF-B05A-DFD81E0458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52020" y="900028"/>
                  <a:ext cx="34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6221CE91-F388-4772-980F-670D3D04390F}"/>
                    </a:ext>
                  </a:extLst>
                </p14:cNvPr>
                <p14:cNvContentPartPr/>
                <p14:nvPr/>
              </p14:nvContentPartPr>
              <p14:xfrm>
                <a:off x="6676060" y="1015228"/>
                <a:ext cx="171000" cy="493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6221CE91-F388-4772-980F-670D3D04390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67420" y="1006228"/>
                  <a:ext cx="188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29746277-729E-4ACA-90DA-43A85D426AE6}"/>
                    </a:ext>
                  </a:extLst>
                </p14:cNvPr>
                <p14:cNvContentPartPr/>
                <p14:nvPr/>
              </p14:nvContentPartPr>
              <p14:xfrm>
                <a:off x="7043260" y="833428"/>
                <a:ext cx="214920" cy="19728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29746277-729E-4ACA-90DA-43A85D426AE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34620" y="824788"/>
                  <a:ext cx="2325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FDB6C62C-8FA7-497B-9E9A-ABC1970846BE}"/>
                    </a:ext>
                  </a:extLst>
                </p14:cNvPr>
                <p14:cNvContentPartPr/>
                <p14:nvPr/>
              </p14:nvContentPartPr>
              <p14:xfrm>
                <a:off x="6114100" y="1197028"/>
                <a:ext cx="1416960" cy="748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FDB6C62C-8FA7-497B-9E9A-ABC1970846B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05100" y="1188388"/>
                  <a:ext cx="14346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4BFCDC6B-4697-4581-A698-71FE9CCC0115}"/>
                    </a:ext>
                  </a:extLst>
                </p14:cNvPr>
                <p14:cNvContentPartPr/>
                <p14:nvPr/>
              </p14:nvContentPartPr>
              <p14:xfrm>
                <a:off x="6783700" y="1329148"/>
                <a:ext cx="132480" cy="2106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4BFCDC6B-4697-4581-A698-71FE9CCC011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774700" y="1320148"/>
                  <a:ext cx="1501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3F707B6B-80EF-4164-A3D0-F6948A4E7E9A}"/>
                    </a:ext>
                  </a:extLst>
                </p14:cNvPr>
                <p14:cNvContentPartPr/>
                <p14:nvPr/>
              </p14:nvContentPartPr>
              <p14:xfrm>
                <a:off x="7637980" y="1142308"/>
                <a:ext cx="134280" cy="172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3F707B6B-80EF-4164-A3D0-F6948A4E7E9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28980" y="1133308"/>
                  <a:ext cx="151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FD18DDAB-EAF1-41B5-8226-30309DF315E1}"/>
                    </a:ext>
                  </a:extLst>
                </p14:cNvPr>
                <p14:cNvContentPartPr/>
                <p14:nvPr/>
              </p14:nvContentPartPr>
              <p14:xfrm>
                <a:off x="7676140" y="1233028"/>
                <a:ext cx="72000" cy="176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FD18DDAB-EAF1-41B5-8226-30309DF315E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67140" y="1224028"/>
                  <a:ext cx="89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F0B55F11-0ABA-466D-A3BC-7C30A81ECE3A}"/>
                    </a:ext>
                  </a:extLst>
                </p14:cNvPr>
                <p14:cNvContentPartPr/>
                <p14:nvPr/>
              </p14:nvContentPartPr>
              <p14:xfrm>
                <a:off x="8007340" y="916948"/>
                <a:ext cx="237960" cy="2041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F0B55F11-0ABA-466D-A3BC-7C30A81ECE3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98340" y="908308"/>
                  <a:ext cx="2556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6EE129B9-A171-4F4D-BBDC-A366B3115FB5}"/>
                    </a:ext>
                  </a:extLst>
                </p14:cNvPr>
                <p14:cNvContentPartPr/>
                <p14:nvPr/>
              </p14:nvContentPartPr>
              <p14:xfrm>
                <a:off x="8024260" y="1225468"/>
                <a:ext cx="277200" cy="309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6EE129B9-A171-4F4D-BBDC-A366B3115FB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15620" y="1216828"/>
                  <a:ext cx="2948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C2C730C9-9F12-4986-BE57-820837B89320}"/>
                    </a:ext>
                  </a:extLst>
                </p14:cNvPr>
                <p14:cNvContentPartPr/>
                <p14:nvPr/>
              </p14:nvContentPartPr>
              <p14:xfrm>
                <a:off x="7928860" y="875548"/>
                <a:ext cx="138960" cy="2282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C2C730C9-9F12-4986-BE57-820837B8932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19860" y="866908"/>
                  <a:ext cx="1566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87074CF1-8D18-4E14-86EA-71E9669B146B}"/>
                    </a:ext>
                  </a:extLst>
                </p14:cNvPr>
                <p14:cNvContentPartPr/>
                <p14:nvPr/>
              </p14:nvContentPartPr>
              <p14:xfrm>
                <a:off x="8064940" y="1371268"/>
                <a:ext cx="147240" cy="17064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87074CF1-8D18-4E14-86EA-71E9669B146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56300" y="1362628"/>
                  <a:ext cx="164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65D05554-E0EF-4728-BC4E-3B1C5D295F36}"/>
                    </a:ext>
                  </a:extLst>
                </p14:cNvPr>
                <p14:cNvContentPartPr/>
                <p14:nvPr/>
              </p14:nvContentPartPr>
              <p14:xfrm>
                <a:off x="7881700" y="1231948"/>
                <a:ext cx="445320" cy="5652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65D05554-E0EF-4728-BC4E-3B1C5D295F3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73060" y="1223308"/>
                  <a:ext cx="462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2BC5FAC4-5C44-4799-9AEB-C4E44F2A36B5}"/>
                    </a:ext>
                  </a:extLst>
                </p14:cNvPr>
                <p14:cNvContentPartPr/>
                <p14:nvPr/>
              </p14:nvContentPartPr>
              <p14:xfrm>
                <a:off x="7881700" y="891748"/>
                <a:ext cx="203400" cy="18324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2BC5FAC4-5C44-4799-9AEB-C4E44F2A36B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73060" y="882748"/>
                  <a:ext cx="2210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0F80125D-AE53-4ED4-93B1-FE9F7DD2F508}"/>
                    </a:ext>
                  </a:extLst>
                </p14:cNvPr>
                <p14:cNvContentPartPr/>
                <p14:nvPr/>
              </p14:nvContentPartPr>
              <p14:xfrm>
                <a:off x="8505940" y="1086148"/>
                <a:ext cx="185040" cy="1332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0F80125D-AE53-4ED4-93B1-FE9F7DD2F50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96940" y="1077148"/>
                  <a:ext cx="202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9D518A1F-09EB-491C-9C30-03B1456390F4}"/>
                    </a:ext>
                  </a:extLst>
                </p14:cNvPr>
                <p14:cNvContentPartPr/>
                <p14:nvPr/>
              </p14:nvContentPartPr>
              <p14:xfrm>
                <a:off x="8492620" y="1213228"/>
                <a:ext cx="150120" cy="248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9D518A1F-09EB-491C-9C30-03B1456390F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83620" y="1204588"/>
                  <a:ext cx="167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499970CD-D36A-4E38-9354-2395218F2C9B}"/>
                    </a:ext>
                  </a:extLst>
                </p14:cNvPr>
                <p14:cNvContentPartPr/>
                <p14:nvPr/>
              </p14:nvContentPartPr>
              <p14:xfrm>
                <a:off x="8699980" y="1006228"/>
                <a:ext cx="178920" cy="28116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499970CD-D36A-4E38-9354-2395218F2C9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690980" y="997228"/>
                  <a:ext cx="1965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AC9FADF7-CD93-4BF5-B9E0-B78A78FC2481}"/>
                    </a:ext>
                  </a:extLst>
                </p14:cNvPr>
                <p14:cNvContentPartPr/>
                <p14:nvPr/>
              </p14:nvContentPartPr>
              <p14:xfrm>
                <a:off x="9018580" y="982108"/>
                <a:ext cx="228600" cy="27900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AC9FADF7-CD93-4BF5-B9E0-B78A78FC248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009580" y="973108"/>
                  <a:ext cx="2462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ABF5C6C2-EC62-4079-8802-468E88F6D4A9}"/>
                    </a:ext>
                  </a:extLst>
                </p14:cNvPr>
                <p14:cNvContentPartPr/>
                <p14:nvPr/>
              </p14:nvContentPartPr>
              <p14:xfrm>
                <a:off x="9342220" y="1171828"/>
                <a:ext cx="160560" cy="1800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ABF5C6C2-EC62-4079-8802-468E88F6D4A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33220" y="1162828"/>
                  <a:ext cx="178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BDF6DD77-BD4A-471E-AE7F-C93007DC9CAA}"/>
                    </a:ext>
                  </a:extLst>
                </p14:cNvPr>
                <p14:cNvContentPartPr/>
                <p14:nvPr/>
              </p14:nvContentPartPr>
              <p14:xfrm>
                <a:off x="9381460" y="1237708"/>
                <a:ext cx="113040" cy="2376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BDF6DD77-BD4A-471E-AE7F-C93007DC9CA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372460" y="1228708"/>
                  <a:ext cx="130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F6218AEB-77B3-42D4-A8F9-96F97B5D7609}"/>
                    </a:ext>
                  </a:extLst>
                </p14:cNvPr>
                <p14:cNvContentPartPr/>
                <p14:nvPr/>
              </p14:nvContentPartPr>
              <p14:xfrm>
                <a:off x="9674500" y="1022428"/>
                <a:ext cx="220680" cy="25092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F6218AEB-77B3-42D4-A8F9-96F97B5D760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665860" y="1013788"/>
                  <a:ext cx="2383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4E0B29F1-8E51-4939-B67F-FE5D44C869E9}"/>
                    </a:ext>
                  </a:extLst>
                </p14:cNvPr>
                <p14:cNvContentPartPr/>
                <p14:nvPr/>
              </p14:nvContentPartPr>
              <p14:xfrm>
                <a:off x="10019380" y="1014148"/>
                <a:ext cx="374760" cy="25380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4E0B29F1-8E51-4939-B67F-FE5D44C869E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010380" y="1005508"/>
                  <a:ext cx="39240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A7FC5D26-3C9E-4068-889D-B0624888B613}"/>
              </a:ext>
            </a:extLst>
          </p:cNvPr>
          <p:cNvGrpSpPr/>
          <p:nvPr/>
        </p:nvGrpSpPr>
        <p:grpSpPr>
          <a:xfrm>
            <a:off x="7142620" y="303508"/>
            <a:ext cx="187200" cy="129600"/>
            <a:chOff x="7142620" y="303508"/>
            <a:chExt cx="187200" cy="12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2CDCABE7-0F3E-4003-8014-18C435B462B7}"/>
                    </a:ext>
                  </a:extLst>
                </p14:cNvPr>
                <p14:cNvContentPartPr/>
                <p14:nvPr/>
              </p14:nvContentPartPr>
              <p14:xfrm>
                <a:off x="7142620" y="303508"/>
                <a:ext cx="187200" cy="2268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2CDCABE7-0F3E-4003-8014-18C435B462B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33620" y="294508"/>
                  <a:ext cx="204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3F99CA22-AF58-4ED8-9BE4-C981D9541DE4}"/>
                    </a:ext>
                  </a:extLst>
                </p14:cNvPr>
                <p14:cNvContentPartPr/>
                <p14:nvPr/>
              </p14:nvContentPartPr>
              <p14:xfrm>
                <a:off x="7195180" y="407188"/>
                <a:ext cx="94680" cy="2592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3F99CA22-AF58-4ED8-9BE4-C981D9541DE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86540" y="398548"/>
                  <a:ext cx="11232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8E02E5A2-5B5F-430E-9BD5-E51C54CE415E}"/>
              </a:ext>
            </a:extLst>
          </p:cNvPr>
          <p:cNvGrpSpPr/>
          <p:nvPr/>
        </p:nvGrpSpPr>
        <p:grpSpPr>
          <a:xfrm>
            <a:off x="7693420" y="201628"/>
            <a:ext cx="1121760" cy="227160"/>
            <a:chOff x="7693420" y="201628"/>
            <a:chExt cx="112176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69A2E895-782F-4AF5-8DF4-01C2EDB66175}"/>
                    </a:ext>
                  </a:extLst>
                </p14:cNvPr>
                <p14:cNvContentPartPr/>
                <p14:nvPr/>
              </p14:nvContentPartPr>
              <p14:xfrm>
                <a:off x="7693420" y="202708"/>
                <a:ext cx="228960" cy="2260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69A2E895-782F-4AF5-8DF4-01C2EDB6617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84780" y="194068"/>
                  <a:ext cx="2466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14AE63BE-46EA-43F2-9A0F-8AFE3980BF6C}"/>
                    </a:ext>
                  </a:extLst>
                </p14:cNvPr>
                <p14:cNvContentPartPr/>
                <p14:nvPr/>
              </p14:nvContentPartPr>
              <p14:xfrm>
                <a:off x="8122180" y="205228"/>
                <a:ext cx="413280" cy="1731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14AE63BE-46EA-43F2-9A0F-8AFE3980BF6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13540" y="196228"/>
                  <a:ext cx="430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9E783BA5-9106-46EC-BD6D-0E49F1CED5BA}"/>
                    </a:ext>
                  </a:extLst>
                </p14:cNvPr>
                <p14:cNvContentPartPr/>
                <p14:nvPr/>
              </p14:nvContentPartPr>
              <p14:xfrm>
                <a:off x="8775580" y="201628"/>
                <a:ext cx="39600" cy="1292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9E783BA5-9106-46EC-BD6D-0E49F1CED5B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66580" y="192628"/>
                  <a:ext cx="57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803B1A44-192E-4A7E-89FE-D093621AE8A1}"/>
                    </a:ext>
                  </a:extLst>
                </p14:cNvPr>
                <p14:cNvContentPartPr/>
                <p14:nvPr/>
              </p14:nvContentPartPr>
              <p14:xfrm>
                <a:off x="8678380" y="306388"/>
                <a:ext cx="98280" cy="262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803B1A44-192E-4A7E-89FE-D093621AE8A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669380" y="297388"/>
                  <a:ext cx="11592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089CF8E6-A985-4E3E-B8CE-DF9512E2EB42}"/>
              </a:ext>
            </a:extLst>
          </p:cNvPr>
          <p:cNvGrpSpPr/>
          <p:nvPr/>
        </p:nvGrpSpPr>
        <p:grpSpPr>
          <a:xfrm>
            <a:off x="9087340" y="147628"/>
            <a:ext cx="1105200" cy="236520"/>
            <a:chOff x="9087340" y="147628"/>
            <a:chExt cx="110520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28AB47BF-CDC9-4752-94E0-EBFA7D9D262A}"/>
                    </a:ext>
                  </a:extLst>
                </p14:cNvPr>
                <p14:cNvContentPartPr/>
                <p14:nvPr/>
              </p14:nvContentPartPr>
              <p14:xfrm>
                <a:off x="9087340" y="147628"/>
                <a:ext cx="204120" cy="22608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28AB47BF-CDC9-4752-94E0-EBFA7D9D262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78700" y="138988"/>
                  <a:ext cx="2217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D2CC075C-56E6-4B8D-BF9A-12767E1B2ECF}"/>
                    </a:ext>
                  </a:extLst>
                </p14:cNvPr>
                <p14:cNvContentPartPr/>
                <p14:nvPr/>
              </p14:nvContentPartPr>
              <p14:xfrm>
                <a:off x="9335380" y="164188"/>
                <a:ext cx="445320" cy="21456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D2CC075C-56E6-4B8D-BF9A-12767E1B2EC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326380" y="155188"/>
                  <a:ext cx="4629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BFD4A182-3271-4177-8BD0-D47FAD831832}"/>
                    </a:ext>
                  </a:extLst>
                </p14:cNvPr>
                <p14:cNvContentPartPr/>
                <p14:nvPr/>
              </p14:nvContentPartPr>
              <p14:xfrm>
                <a:off x="9924340" y="295588"/>
                <a:ext cx="268200" cy="133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BFD4A182-3271-4177-8BD0-D47FAD83183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915340" y="286588"/>
                  <a:ext cx="285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53F586C3-D085-421B-9C16-741DEC0C0F87}"/>
                    </a:ext>
                  </a:extLst>
                </p14:cNvPr>
                <p14:cNvContentPartPr/>
                <p14:nvPr/>
              </p14:nvContentPartPr>
              <p14:xfrm>
                <a:off x="10049980" y="357148"/>
                <a:ext cx="100800" cy="2700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53F586C3-D085-421B-9C16-741DEC0C0F8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041340" y="348508"/>
                  <a:ext cx="11844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F99D7B73-0C8F-4E3A-B4D2-F3BAC9CC72E2}"/>
              </a:ext>
            </a:extLst>
          </p:cNvPr>
          <p:cNvGrpSpPr/>
          <p:nvPr/>
        </p:nvGrpSpPr>
        <p:grpSpPr>
          <a:xfrm>
            <a:off x="10438420" y="157348"/>
            <a:ext cx="826920" cy="220320"/>
            <a:chOff x="10438420" y="157348"/>
            <a:chExt cx="82692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A0513AC8-D960-45BA-AFAB-724D4C781B6D}"/>
                    </a:ext>
                  </a:extLst>
                </p14:cNvPr>
                <p14:cNvContentPartPr/>
                <p14:nvPr/>
              </p14:nvContentPartPr>
              <p14:xfrm>
                <a:off x="10438420" y="161668"/>
                <a:ext cx="128520" cy="21600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A0513AC8-D960-45BA-AFAB-724D4C781B6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429780" y="152668"/>
                  <a:ext cx="146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3E3E0C29-020B-4843-B2F7-93D3ABDCEDE2}"/>
                    </a:ext>
                  </a:extLst>
                </p14:cNvPr>
                <p14:cNvContentPartPr/>
                <p14:nvPr/>
              </p14:nvContentPartPr>
              <p14:xfrm>
                <a:off x="10664140" y="198028"/>
                <a:ext cx="133200" cy="17964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3E3E0C29-020B-4843-B2F7-93D3ABDCEDE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655500" y="189388"/>
                  <a:ext cx="1508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112EEFBC-36B6-4593-BFC9-89107C5A22BC}"/>
                    </a:ext>
                  </a:extLst>
                </p14:cNvPr>
                <p14:cNvContentPartPr/>
                <p14:nvPr/>
              </p14:nvContentPartPr>
              <p14:xfrm>
                <a:off x="10834060" y="157348"/>
                <a:ext cx="431280" cy="19692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112EEFBC-36B6-4593-BFC9-89107C5A22B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825060" y="148348"/>
                  <a:ext cx="4489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C289FE64-CFB5-42FB-8A56-2FDAF9010264}"/>
              </a:ext>
            </a:extLst>
          </p:cNvPr>
          <p:cNvGrpSpPr/>
          <p:nvPr/>
        </p:nvGrpSpPr>
        <p:grpSpPr>
          <a:xfrm>
            <a:off x="718780" y="2067148"/>
            <a:ext cx="1777680" cy="422640"/>
            <a:chOff x="718780" y="2067148"/>
            <a:chExt cx="1777680" cy="42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F141ADA7-CADC-4EA6-8BD4-C26ECBEAF7DD}"/>
                    </a:ext>
                  </a:extLst>
                </p14:cNvPr>
                <p14:cNvContentPartPr/>
                <p14:nvPr/>
              </p14:nvContentPartPr>
              <p14:xfrm>
                <a:off x="900220" y="2112868"/>
                <a:ext cx="34560" cy="37692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F141ADA7-CADC-4EA6-8BD4-C26ECBEAF7D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91220" y="2103868"/>
                  <a:ext cx="522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55ABB02C-4E8E-4C3C-B6DC-06B711D385D1}"/>
                    </a:ext>
                  </a:extLst>
                </p14:cNvPr>
                <p14:cNvContentPartPr/>
                <p14:nvPr/>
              </p14:nvContentPartPr>
              <p14:xfrm>
                <a:off x="718780" y="2067148"/>
                <a:ext cx="408600" cy="2142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55ABB02C-4E8E-4C3C-B6DC-06B711D385D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09780" y="2058508"/>
                  <a:ext cx="426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D84A95F5-9CD3-4BD7-A008-3FCB0FB21E7B}"/>
                    </a:ext>
                  </a:extLst>
                </p14:cNvPr>
                <p14:cNvContentPartPr/>
                <p14:nvPr/>
              </p14:nvContentPartPr>
              <p14:xfrm>
                <a:off x="1189660" y="2333548"/>
                <a:ext cx="217800" cy="2376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D84A95F5-9CD3-4BD7-A008-3FCB0FB21E7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81020" y="2324548"/>
                  <a:ext cx="235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4FD7998A-C0CB-41D2-BE2C-6AAD93EF83D0}"/>
                    </a:ext>
                  </a:extLst>
                </p14:cNvPr>
                <p14:cNvContentPartPr/>
                <p14:nvPr/>
              </p14:nvContentPartPr>
              <p14:xfrm>
                <a:off x="1211980" y="2443708"/>
                <a:ext cx="252360" cy="1908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4FD7998A-C0CB-41D2-BE2C-6AAD93EF83D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03340" y="2434708"/>
                  <a:ext cx="270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E76C5E7B-F20E-439F-B86E-13263DDAE84A}"/>
                    </a:ext>
                  </a:extLst>
                </p14:cNvPr>
                <p14:cNvContentPartPr/>
                <p14:nvPr/>
              </p14:nvContentPartPr>
              <p14:xfrm>
                <a:off x="1650100" y="2085868"/>
                <a:ext cx="236520" cy="34020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E76C5E7B-F20E-439F-B86E-13263DDAE84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641460" y="2076868"/>
                  <a:ext cx="2541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ADBD05BE-05DC-4DB5-83F2-2F8AA456C7ED}"/>
                    </a:ext>
                  </a:extLst>
                </p14:cNvPr>
                <p14:cNvContentPartPr/>
                <p14:nvPr/>
              </p14:nvContentPartPr>
              <p14:xfrm>
                <a:off x="1994980" y="2361988"/>
                <a:ext cx="72000" cy="5256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ADBD05BE-05DC-4DB5-83F2-2F8AA456C7E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986340" y="2353348"/>
                  <a:ext cx="896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778EDF2A-6E59-4A43-8705-00DB87EDA931}"/>
                    </a:ext>
                  </a:extLst>
                </p14:cNvPr>
                <p14:cNvContentPartPr/>
                <p14:nvPr/>
              </p14:nvContentPartPr>
              <p14:xfrm>
                <a:off x="2249860" y="2093788"/>
                <a:ext cx="246600" cy="35244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778EDF2A-6E59-4A43-8705-00DB87EDA93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240860" y="2085148"/>
                  <a:ext cx="264240" cy="37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o 121">
            <a:extLst>
              <a:ext uri="{FF2B5EF4-FFF2-40B4-BE49-F238E27FC236}">
                <a16:creationId xmlns:a16="http://schemas.microsoft.com/office/drawing/2014/main" id="{1925502A-0318-496D-A563-9A7EF2FA37FA}"/>
              </a:ext>
            </a:extLst>
          </p:cNvPr>
          <p:cNvGrpSpPr/>
          <p:nvPr/>
        </p:nvGrpSpPr>
        <p:grpSpPr>
          <a:xfrm>
            <a:off x="596020" y="2877508"/>
            <a:ext cx="4109400" cy="1278360"/>
            <a:chOff x="596020" y="2877508"/>
            <a:chExt cx="4109400" cy="12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9EBC3C4F-0AB0-4E17-B64B-1F88D4E22DAC}"/>
                    </a:ext>
                  </a:extLst>
                </p14:cNvPr>
                <p14:cNvContentPartPr/>
                <p14:nvPr/>
              </p14:nvContentPartPr>
              <p14:xfrm>
                <a:off x="903820" y="3022228"/>
                <a:ext cx="1221120" cy="3060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9EBC3C4F-0AB0-4E17-B64B-1F88D4E22DA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94820" y="3013588"/>
                  <a:ext cx="1238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C96C3B76-0759-4BEB-8D47-7329BD7B24CE}"/>
                    </a:ext>
                  </a:extLst>
                </p14:cNvPr>
                <p14:cNvContentPartPr/>
                <p14:nvPr/>
              </p14:nvContentPartPr>
              <p14:xfrm>
                <a:off x="874300" y="3056068"/>
                <a:ext cx="28080" cy="36036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C96C3B76-0759-4BEB-8D47-7329BD7B24C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65660" y="3047068"/>
                  <a:ext cx="4572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E8168386-F212-4E50-A85A-B28E90C02FC6}"/>
                    </a:ext>
                  </a:extLst>
                </p14:cNvPr>
                <p14:cNvContentPartPr/>
                <p14:nvPr/>
              </p14:nvContentPartPr>
              <p14:xfrm>
                <a:off x="596020" y="3427588"/>
                <a:ext cx="620280" cy="4500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E8168386-F212-4E50-A85A-B28E90C02FC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87380" y="3418588"/>
                  <a:ext cx="6379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8914D225-803B-4E4A-B7A6-DE28D623E1AB}"/>
                    </a:ext>
                  </a:extLst>
                </p14:cNvPr>
                <p14:cNvContentPartPr/>
                <p14:nvPr/>
              </p14:nvContentPartPr>
              <p14:xfrm>
                <a:off x="737860" y="3574468"/>
                <a:ext cx="255240" cy="1116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8914D225-803B-4E4A-B7A6-DE28D623E1A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8860" y="3565468"/>
                  <a:ext cx="2728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E8EE892B-C482-42D3-A565-B7571FC79AF0}"/>
                    </a:ext>
                  </a:extLst>
                </p14:cNvPr>
                <p14:cNvContentPartPr/>
                <p14:nvPr/>
              </p14:nvContentPartPr>
              <p14:xfrm>
                <a:off x="897700" y="3582028"/>
                <a:ext cx="30960" cy="32832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E8EE892B-C482-42D3-A565-B7571FC79AF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8700" y="3573028"/>
                  <a:ext cx="486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00078518-0D40-4FBB-910F-32B3699236E1}"/>
                    </a:ext>
                  </a:extLst>
                </p14:cNvPr>
                <p14:cNvContentPartPr/>
                <p14:nvPr/>
              </p14:nvContentPartPr>
              <p14:xfrm>
                <a:off x="2138260" y="2915668"/>
                <a:ext cx="7560" cy="24588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00078518-0D40-4FBB-910F-32B3699236E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129620" y="2906668"/>
                  <a:ext cx="252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09DE33D2-8F76-4643-9785-067E6BCA5167}"/>
                    </a:ext>
                  </a:extLst>
                </p14:cNvPr>
                <p14:cNvContentPartPr/>
                <p14:nvPr/>
              </p14:nvContentPartPr>
              <p14:xfrm>
                <a:off x="2127100" y="2877508"/>
                <a:ext cx="1076040" cy="33624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09DE33D2-8F76-4643-9785-067E6BCA516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18100" y="2868868"/>
                  <a:ext cx="10936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9EDDA722-35FB-483A-85BD-93ED8D7FF1A4}"/>
                    </a:ext>
                  </a:extLst>
                </p14:cNvPr>
                <p14:cNvContentPartPr/>
                <p14:nvPr/>
              </p14:nvContentPartPr>
              <p14:xfrm>
                <a:off x="2231500" y="3374308"/>
                <a:ext cx="23400" cy="18972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9EDDA722-35FB-483A-85BD-93ED8D7FF1A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222500" y="3365308"/>
                  <a:ext cx="410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C1A67926-A755-4CC1-9299-E099FC8C05FA}"/>
                    </a:ext>
                  </a:extLst>
                </p14:cNvPr>
                <p14:cNvContentPartPr/>
                <p14:nvPr/>
              </p14:nvContentPartPr>
              <p14:xfrm>
                <a:off x="2144020" y="3306268"/>
                <a:ext cx="315720" cy="27288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C1A67926-A755-4CC1-9299-E099FC8C05F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35380" y="3297628"/>
                  <a:ext cx="3333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8FE0A9FC-1B2C-433E-B24F-92995FF2C275}"/>
                    </a:ext>
                  </a:extLst>
                </p14:cNvPr>
                <p14:cNvContentPartPr/>
                <p14:nvPr/>
              </p14:nvContentPartPr>
              <p14:xfrm>
                <a:off x="2559820" y="3425068"/>
                <a:ext cx="33840" cy="16740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8FE0A9FC-1B2C-433E-B24F-92995FF2C27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50820" y="3416068"/>
                  <a:ext cx="51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2024ED6F-9EEB-45C9-A0D3-B1360C399E66}"/>
                    </a:ext>
                  </a:extLst>
                </p14:cNvPr>
                <p14:cNvContentPartPr/>
                <p14:nvPr/>
              </p14:nvContentPartPr>
              <p14:xfrm>
                <a:off x="2456860" y="3536668"/>
                <a:ext cx="179280" cy="2448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2024ED6F-9EEB-45C9-A0D3-B1360C399E6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48220" y="3527668"/>
                  <a:ext cx="1969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60CF8FC0-58C8-48E2-86C6-9CAD89894FDA}"/>
                    </a:ext>
                  </a:extLst>
                </p14:cNvPr>
                <p14:cNvContentPartPr/>
                <p14:nvPr/>
              </p14:nvContentPartPr>
              <p14:xfrm>
                <a:off x="2698780" y="3402748"/>
                <a:ext cx="163800" cy="15912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60CF8FC0-58C8-48E2-86C6-9CAD89894FD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689780" y="3394108"/>
                  <a:ext cx="181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90C4D802-CC45-4F89-8165-37EE641ED1C2}"/>
                    </a:ext>
                  </a:extLst>
                </p14:cNvPr>
                <p14:cNvContentPartPr/>
                <p14:nvPr/>
              </p14:nvContentPartPr>
              <p14:xfrm>
                <a:off x="3176500" y="2974708"/>
                <a:ext cx="760320" cy="32544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90C4D802-CC45-4F89-8165-37EE641ED1C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167500" y="2965708"/>
                  <a:ext cx="7779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1DBF5A6F-3B47-4852-81CE-E4EFC09A0518}"/>
                    </a:ext>
                  </a:extLst>
                </p14:cNvPr>
                <p14:cNvContentPartPr/>
                <p14:nvPr/>
              </p14:nvContentPartPr>
              <p14:xfrm>
                <a:off x="3665380" y="3314548"/>
                <a:ext cx="717840" cy="864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1DBF5A6F-3B47-4852-81CE-E4EFC09A051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56740" y="3305908"/>
                  <a:ext cx="735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F6A04F2E-6DCD-4172-A71B-96FC5AF24AB2}"/>
                    </a:ext>
                  </a:extLst>
                </p14:cNvPr>
                <p14:cNvContentPartPr/>
                <p14:nvPr/>
              </p14:nvContentPartPr>
              <p14:xfrm>
                <a:off x="3762580" y="3377548"/>
                <a:ext cx="101880" cy="46800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F6A04F2E-6DCD-4172-A71B-96FC5AF24AB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753940" y="3368548"/>
                  <a:ext cx="11952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0F92039D-213B-4D70-A1FF-E0790403E5BA}"/>
                    </a:ext>
                  </a:extLst>
                </p14:cNvPr>
                <p14:cNvContentPartPr/>
                <p14:nvPr/>
              </p14:nvContentPartPr>
              <p14:xfrm>
                <a:off x="3839980" y="3392668"/>
                <a:ext cx="446400" cy="47196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0F92039D-213B-4D70-A1FF-E0790403E5B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831340" y="3383668"/>
                  <a:ext cx="46404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241BF41B-F1B1-4D02-9876-C884A5E24AE8}"/>
                    </a:ext>
                  </a:extLst>
                </p14:cNvPr>
                <p14:cNvContentPartPr/>
                <p14:nvPr/>
              </p14:nvContentPartPr>
              <p14:xfrm>
                <a:off x="4460980" y="3493468"/>
                <a:ext cx="15480" cy="19476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241BF41B-F1B1-4D02-9876-C884A5E24AE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52340" y="3484828"/>
                  <a:ext cx="33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C9039DA3-A9F4-4EF6-8771-867CA2E77C2F}"/>
                    </a:ext>
                  </a:extLst>
                </p14:cNvPr>
                <p14:cNvContentPartPr/>
                <p14:nvPr/>
              </p14:nvContentPartPr>
              <p14:xfrm>
                <a:off x="4417780" y="3380788"/>
                <a:ext cx="287640" cy="3783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C9039DA3-A9F4-4EF6-8771-867CA2E77C2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408780" y="3372148"/>
                  <a:ext cx="3052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ACAA68ED-4294-4F62-B94A-D42EC0E4671D}"/>
                    </a:ext>
                  </a:extLst>
                </p14:cNvPr>
                <p14:cNvContentPartPr/>
                <p14:nvPr/>
              </p14:nvContentPartPr>
              <p14:xfrm>
                <a:off x="880420" y="3857068"/>
                <a:ext cx="3157200" cy="29880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ACAA68ED-4294-4F62-B94A-D42EC0E4671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71780" y="3848428"/>
                  <a:ext cx="31748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BE676EE5-1066-4828-BF18-1DBB026FD7C0}"/>
                    </a:ext>
                  </a:extLst>
                </p14:cNvPr>
                <p14:cNvContentPartPr/>
                <p14:nvPr/>
              </p14:nvContentPartPr>
              <p14:xfrm>
                <a:off x="1107940" y="3659068"/>
                <a:ext cx="146880" cy="19656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BE676EE5-1066-4828-BF18-1DBB026FD7C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98940" y="3650068"/>
                  <a:ext cx="1645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81826BFA-93E8-4CCB-BD68-86E304B1FFF0}"/>
                    </a:ext>
                  </a:extLst>
                </p14:cNvPr>
                <p14:cNvContentPartPr/>
                <p14:nvPr/>
              </p14:nvContentPartPr>
              <p14:xfrm>
                <a:off x="1372180" y="3672748"/>
                <a:ext cx="8280" cy="2088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81826BFA-93E8-4CCB-BD68-86E304B1FFF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363540" y="3663748"/>
                  <a:ext cx="259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EA434F3D-E8D8-4C73-AFD1-C0DFF0ADDFCC}"/>
                    </a:ext>
                  </a:extLst>
                </p14:cNvPr>
                <p14:cNvContentPartPr/>
                <p14:nvPr/>
              </p14:nvContentPartPr>
              <p14:xfrm>
                <a:off x="1299100" y="3823588"/>
                <a:ext cx="109800" cy="5292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EA434F3D-E8D8-4C73-AFD1-C0DFF0ADDFC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290100" y="3814948"/>
                  <a:ext cx="1274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6CCF1151-F89A-4E3E-8008-A29A749A4062}"/>
                    </a:ext>
                  </a:extLst>
                </p14:cNvPr>
                <p14:cNvContentPartPr/>
                <p14:nvPr/>
              </p14:nvContentPartPr>
              <p14:xfrm>
                <a:off x="1480900" y="3704068"/>
                <a:ext cx="122760" cy="16452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6CCF1151-F89A-4E3E-8008-A29A749A406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472260" y="3695068"/>
                  <a:ext cx="14040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DEE4F705-E6C1-4750-8C97-803E08BE2E7D}"/>
              </a:ext>
            </a:extLst>
          </p:cNvPr>
          <p:cNvGrpSpPr/>
          <p:nvPr/>
        </p:nvGrpSpPr>
        <p:grpSpPr>
          <a:xfrm>
            <a:off x="2331580" y="2610388"/>
            <a:ext cx="566640" cy="163440"/>
            <a:chOff x="2331580" y="2610388"/>
            <a:chExt cx="56664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EFE934BE-F539-4CC8-BA98-A939EA9D206D}"/>
                    </a:ext>
                  </a:extLst>
                </p14:cNvPr>
                <p14:cNvContentPartPr/>
                <p14:nvPr/>
              </p14:nvContentPartPr>
              <p14:xfrm>
                <a:off x="2331580" y="2637388"/>
                <a:ext cx="49320" cy="11952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EFE934BE-F539-4CC8-BA98-A939EA9D206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22580" y="2628748"/>
                  <a:ext cx="66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7AC6EA9A-6750-4319-A199-B4128E2C3324}"/>
                    </a:ext>
                  </a:extLst>
                </p14:cNvPr>
                <p14:cNvContentPartPr/>
                <p14:nvPr/>
              </p14:nvContentPartPr>
              <p14:xfrm>
                <a:off x="2424820" y="2654308"/>
                <a:ext cx="143280" cy="11952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7AC6EA9A-6750-4319-A199-B4128E2C332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416180" y="2645668"/>
                  <a:ext cx="160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C992451C-8B0D-4BDE-A54A-8C589AD474ED}"/>
                    </a:ext>
                  </a:extLst>
                </p14:cNvPr>
                <p14:cNvContentPartPr/>
                <p14:nvPr/>
              </p14:nvContentPartPr>
              <p14:xfrm>
                <a:off x="2607340" y="2610388"/>
                <a:ext cx="290880" cy="11088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C992451C-8B0D-4BDE-A54A-8C589AD474E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598340" y="2601748"/>
                  <a:ext cx="30852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upo 136">
            <a:extLst>
              <a:ext uri="{FF2B5EF4-FFF2-40B4-BE49-F238E27FC236}">
                <a16:creationId xmlns:a16="http://schemas.microsoft.com/office/drawing/2014/main" id="{B723345C-914C-4C44-95AA-AF1EF1113008}"/>
              </a:ext>
            </a:extLst>
          </p:cNvPr>
          <p:cNvGrpSpPr/>
          <p:nvPr/>
        </p:nvGrpSpPr>
        <p:grpSpPr>
          <a:xfrm>
            <a:off x="1282180" y="3304828"/>
            <a:ext cx="381240" cy="194040"/>
            <a:chOff x="1282180" y="3304828"/>
            <a:chExt cx="38124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75D18A3D-502B-4866-A3B1-C12C09DEF44F}"/>
                    </a:ext>
                  </a:extLst>
                </p14:cNvPr>
                <p14:cNvContentPartPr/>
                <p14:nvPr/>
              </p14:nvContentPartPr>
              <p14:xfrm>
                <a:off x="1282180" y="3304828"/>
                <a:ext cx="162720" cy="12888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75D18A3D-502B-4866-A3B1-C12C09DEF44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73180" y="3295828"/>
                  <a:ext cx="180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1782250B-DA29-4F4F-8961-39EB017194A4}"/>
                    </a:ext>
                  </a:extLst>
                </p14:cNvPr>
                <p14:cNvContentPartPr/>
                <p14:nvPr/>
              </p14:nvContentPartPr>
              <p14:xfrm>
                <a:off x="1447420" y="3414988"/>
                <a:ext cx="24840" cy="838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1782250B-DA29-4F4F-8961-39EB017194A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38420" y="3406348"/>
                  <a:ext cx="42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7AA266A2-29FC-4ED9-94A0-D11AAB2B846A}"/>
                    </a:ext>
                  </a:extLst>
                </p14:cNvPr>
                <p14:cNvContentPartPr/>
                <p14:nvPr/>
              </p14:nvContentPartPr>
              <p14:xfrm>
                <a:off x="1553260" y="3395908"/>
                <a:ext cx="110160" cy="8928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7AA266A2-29FC-4ED9-94A0-D11AAB2B846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544620" y="3386908"/>
                  <a:ext cx="12780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o 135">
            <a:extLst>
              <a:ext uri="{FF2B5EF4-FFF2-40B4-BE49-F238E27FC236}">
                <a16:creationId xmlns:a16="http://schemas.microsoft.com/office/drawing/2014/main" id="{EBFB8C67-DF3E-4D63-B1BC-0F4986591907}"/>
              </a:ext>
            </a:extLst>
          </p:cNvPr>
          <p:cNvGrpSpPr/>
          <p:nvPr/>
        </p:nvGrpSpPr>
        <p:grpSpPr>
          <a:xfrm>
            <a:off x="571180" y="3122668"/>
            <a:ext cx="97200" cy="128160"/>
            <a:chOff x="571180" y="3122668"/>
            <a:chExt cx="9720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2988C968-A240-472A-8A3A-CA57CA8CA2B3}"/>
                    </a:ext>
                  </a:extLst>
                </p14:cNvPr>
                <p14:cNvContentPartPr/>
                <p14:nvPr/>
              </p14:nvContentPartPr>
              <p14:xfrm>
                <a:off x="605020" y="3122668"/>
                <a:ext cx="21240" cy="12816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2988C968-A240-472A-8A3A-CA57CA8CA2B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96380" y="3113668"/>
                  <a:ext cx="38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FFD4D764-87FF-41F3-A62B-97FC685DAD07}"/>
                    </a:ext>
                  </a:extLst>
                </p14:cNvPr>
                <p14:cNvContentPartPr/>
                <p14:nvPr/>
              </p14:nvContentPartPr>
              <p14:xfrm>
                <a:off x="571180" y="3192868"/>
                <a:ext cx="97200" cy="2772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FFD4D764-87FF-41F3-A62B-97FC685DAD0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2540" y="3183868"/>
                  <a:ext cx="11484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AEBA2B9F-B47A-4F2E-B541-493D71320101}"/>
              </a:ext>
            </a:extLst>
          </p:cNvPr>
          <p:cNvGrpSpPr/>
          <p:nvPr/>
        </p:nvGrpSpPr>
        <p:grpSpPr>
          <a:xfrm>
            <a:off x="1888420" y="3296188"/>
            <a:ext cx="1401480" cy="633600"/>
            <a:chOff x="1888420" y="3296188"/>
            <a:chExt cx="1401480" cy="63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7B5B27D2-6600-4C1A-9E56-1EED10EFCA05}"/>
                    </a:ext>
                  </a:extLst>
                </p14:cNvPr>
                <p14:cNvContentPartPr/>
                <p14:nvPr/>
              </p14:nvContentPartPr>
              <p14:xfrm>
                <a:off x="1888420" y="3296188"/>
                <a:ext cx="1278360" cy="58752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7B5B27D2-6600-4C1A-9E56-1EED10EFCA0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879420" y="3287188"/>
                  <a:ext cx="129600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5B397E5D-C101-4BE9-9E04-BA5CF5F3A3B8}"/>
                    </a:ext>
                  </a:extLst>
                </p14:cNvPr>
                <p14:cNvContentPartPr/>
                <p14:nvPr/>
              </p14:nvContentPartPr>
              <p14:xfrm>
                <a:off x="3080020" y="3586708"/>
                <a:ext cx="109080" cy="12708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5B397E5D-C101-4BE9-9E04-BA5CF5F3A3B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071380" y="3577708"/>
                  <a:ext cx="126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B64B44E5-3E76-4272-BB80-6F8EE68DA9F7}"/>
                    </a:ext>
                  </a:extLst>
                </p14:cNvPr>
                <p14:cNvContentPartPr/>
                <p14:nvPr/>
              </p14:nvContentPartPr>
              <p14:xfrm>
                <a:off x="3072460" y="3571948"/>
                <a:ext cx="217440" cy="15876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B64B44E5-3E76-4272-BB80-6F8EE68DA9F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063460" y="3562948"/>
                  <a:ext cx="2350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F445E097-9460-4323-89A7-E905BB5A30C0}"/>
                    </a:ext>
                  </a:extLst>
                </p14:cNvPr>
                <p14:cNvContentPartPr/>
                <p14:nvPr/>
              </p14:nvContentPartPr>
              <p14:xfrm>
                <a:off x="2516620" y="3757348"/>
                <a:ext cx="228240" cy="17244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F445E097-9460-4323-89A7-E905BB5A30C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507980" y="3748708"/>
                  <a:ext cx="24588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upo 186">
            <a:extLst>
              <a:ext uri="{FF2B5EF4-FFF2-40B4-BE49-F238E27FC236}">
                <a16:creationId xmlns:a16="http://schemas.microsoft.com/office/drawing/2014/main" id="{BD7E4981-E8E0-4F31-A3EC-134EC64FB307}"/>
              </a:ext>
            </a:extLst>
          </p:cNvPr>
          <p:cNvGrpSpPr/>
          <p:nvPr/>
        </p:nvGrpSpPr>
        <p:grpSpPr>
          <a:xfrm>
            <a:off x="4070020" y="2874988"/>
            <a:ext cx="177480" cy="160560"/>
            <a:chOff x="4070020" y="2874988"/>
            <a:chExt cx="177480" cy="16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4CF3B3C9-A7FD-4551-A482-0679D6CDDA26}"/>
                    </a:ext>
                  </a:extLst>
                </p14:cNvPr>
                <p14:cNvContentPartPr/>
                <p14:nvPr/>
              </p14:nvContentPartPr>
              <p14:xfrm>
                <a:off x="4151380" y="2874988"/>
                <a:ext cx="12960" cy="16056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4CF3B3C9-A7FD-4551-A482-0679D6CDDA2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142380" y="2865988"/>
                  <a:ext cx="30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3CFDB434-F796-4399-9015-2B4538068E26}"/>
                    </a:ext>
                  </a:extLst>
                </p14:cNvPr>
                <p14:cNvContentPartPr/>
                <p14:nvPr/>
              </p14:nvContentPartPr>
              <p14:xfrm>
                <a:off x="4070020" y="2987308"/>
                <a:ext cx="177480" cy="2628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3CFDB434-F796-4399-9015-2B4538068E2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061380" y="2978668"/>
                  <a:ext cx="195120" cy="4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88" name="Entrada de lápiz 187">
                <a:extLst>
                  <a:ext uri="{FF2B5EF4-FFF2-40B4-BE49-F238E27FC236}">
                    <a16:creationId xmlns:a16="http://schemas.microsoft.com/office/drawing/2014/main" id="{190BE25A-E9A4-45CE-818F-2E3F98C065ED}"/>
                  </a:ext>
                </a:extLst>
              </p14:cNvPr>
              <p14:cNvContentPartPr/>
              <p14:nvPr/>
            </p14:nvContentPartPr>
            <p14:xfrm>
              <a:off x="4227340" y="4104748"/>
              <a:ext cx="175320" cy="40320"/>
            </p14:xfrm>
          </p:contentPart>
        </mc:Choice>
        <mc:Fallback xmlns="">
          <p:pic>
            <p:nvPicPr>
              <p:cNvPr id="188" name="Entrada de lápiz 187">
                <a:extLst>
                  <a:ext uri="{FF2B5EF4-FFF2-40B4-BE49-F238E27FC236}">
                    <a16:creationId xmlns:a16="http://schemas.microsoft.com/office/drawing/2014/main" id="{190BE25A-E9A4-45CE-818F-2E3F98C065ED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218700" y="4095748"/>
                <a:ext cx="19296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Grupo 257">
            <a:extLst>
              <a:ext uri="{FF2B5EF4-FFF2-40B4-BE49-F238E27FC236}">
                <a16:creationId xmlns:a16="http://schemas.microsoft.com/office/drawing/2014/main" id="{5E5BCD24-8E0B-4BB4-99CA-F458916CE9A0}"/>
              </a:ext>
            </a:extLst>
          </p:cNvPr>
          <p:cNvGrpSpPr/>
          <p:nvPr/>
        </p:nvGrpSpPr>
        <p:grpSpPr>
          <a:xfrm>
            <a:off x="4829620" y="2758708"/>
            <a:ext cx="7101720" cy="2939040"/>
            <a:chOff x="4829620" y="2758708"/>
            <a:chExt cx="7101720" cy="29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C199F55F-61E2-4F8B-9771-FC137064E170}"/>
                    </a:ext>
                  </a:extLst>
                </p14:cNvPr>
                <p14:cNvContentPartPr/>
                <p14:nvPr/>
              </p14:nvContentPartPr>
              <p14:xfrm>
                <a:off x="4829620" y="3423268"/>
                <a:ext cx="113760" cy="13752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C199F55F-61E2-4F8B-9771-FC137064E17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820620" y="3414628"/>
                  <a:ext cx="131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B3D8DF0A-8308-42C7-86BA-E974FAB06F9C}"/>
                    </a:ext>
                  </a:extLst>
                </p14:cNvPr>
                <p14:cNvContentPartPr/>
                <p14:nvPr/>
              </p14:nvContentPartPr>
              <p14:xfrm>
                <a:off x="5022580" y="3456388"/>
                <a:ext cx="78480" cy="885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B3D8DF0A-8308-42C7-86BA-E974FAB06F9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13580" y="3447388"/>
                  <a:ext cx="96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61AA4E63-5E12-4DDB-B614-AB65CF4AF26F}"/>
                    </a:ext>
                  </a:extLst>
                </p14:cNvPr>
                <p14:cNvContentPartPr/>
                <p14:nvPr/>
              </p14:nvContentPartPr>
              <p14:xfrm>
                <a:off x="5148220" y="3417868"/>
                <a:ext cx="363960" cy="12060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61AA4E63-5E12-4DDB-B614-AB65CF4AF26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139580" y="3409228"/>
                  <a:ext cx="381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11182A76-1B90-489E-A981-0AA7F2CA6545}"/>
                    </a:ext>
                  </a:extLst>
                </p14:cNvPr>
                <p14:cNvContentPartPr/>
                <p14:nvPr/>
              </p14:nvContentPartPr>
              <p14:xfrm>
                <a:off x="6231820" y="2914948"/>
                <a:ext cx="213120" cy="18576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11182A76-1B90-489E-A981-0AA7F2CA654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223180" y="2905948"/>
                  <a:ext cx="2307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4A8D0B35-14BE-41D7-8205-0CCD6325BFA8}"/>
                    </a:ext>
                  </a:extLst>
                </p14:cNvPr>
                <p14:cNvContentPartPr/>
                <p14:nvPr/>
              </p14:nvContentPartPr>
              <p14:xfrm>
                <a:off x="6453580" y="3054628"/>
                <a:ext cx="18360" cy="12960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4A8D0B35-14BE-41D7-8205-0CCD6325BFA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444940" y="3045628"/>
                  <a:ext cx="36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97E45B67-6F4D-4979-A6E5-CFAA4B8E0D2E}"/>
                    </a:ext>
                  </a:extLst>
                </p14:cNvPr>
                <p14:cNvContentPartPr/>
                <p14:nvPr/>
              </p14:nvContentPartPr>
              <p14:xfrm>
                <a:off x="6686140" y="3048868"/>
                <a:ext cx="222120" cy="2088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97E45B67-6F4D-4979-A6E5-CFAA4B8E0D2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677140" y="3039868"/>
                  <a:ext cx="239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0F7F124F-58EC-4E8C-A863-65F5F02224CE}"/>
                    </a:ext>
                  </a:extLst>
                </p14:cNvPr>
                <p14:cNvContentPartPr/>
                <p14:nvPr/>
              </p14:nvContentPartPr>
              <p14:xfrm>
                <a:off x="6795220" y="3125908"/>
                <a:ext cx="93960" cy="1764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0F7F124F-58EC-4E8C-A863-65F5F02224C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786220" y="3117268"/>
                  <a:ext cx="1116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89B6A679-D41A-4F27-813A-F1DDFA76CF18}"/>
                    </a:ext>
                  </a:extLst>
                </p14:cNvPr>
                <p14:cNvContentPartPr/>
                <p14:nvPr/>
              </p14:nvContentPartPr>
              <p14:xfrm>
                <a:off x="7199860" y="2915668"/>
                <a:ext cx="279000" cy="22680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89B6A679-D41A-4F27-813A-F1DDFA76CF1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191220" y="2906668"/>
                  <a:ext cx="2966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AA06D075-1264-4437-9054-31BF2870FB7C}"/>
                    </a:ext>
                  </a:extLst>
                </p14:cNvPr>
                <p14:cNvContentPartPr/>
                <p14:nvPr/>
              </p14:nvContentPartPr>
              <p14:xfrm>
                <a:off x="7744900" y="2866708"/>
                <a:ext cx="88920" cy="27396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AA06D075-1264-4437-9054-31BF2870FB7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736260" y="2857708"/>
                  <a:ext cx="1065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F9B74276-1BD6-4DFA-BD1A-F19A1260C08A}"/>
                    </a:ext>
                  </a:extLst>
                </p14:cNvPr>
                <p14:cNvContentPartPr/>
                <p14:nvPr/>
              </p14:nvContentPartPr>
              <p14:xfrm>
                <a:off x="7855780" y="2944468"/>
                <a:ext cx="147600" cy="19332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F9B74276-1BD6-4DFA-BD1A-F19A1260C08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47140" y="2935468"/>
                  <a:ext cx="1652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3964657E-F9AB-4205-B9D6-4CDEF12DB99D}"/>
                    </a:ext>
                  </a:extLst>
                </p14:cNvPr>
                <p14:cNvContentPartPr/>
                <p14:nvPr/>
              </p14:nvContentPartPr>
              <p14:xfrm>
                <a:off x="8102740" y="2980108"/>
                <a:ext cx="156240" cy="13248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3964657E-F9AB-4205-B9D6-4CDEF12DB99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093740" y="2971468"/>
                  <a:ext cx="173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3758D6A4-FFCD-4DE9-8C16-D81B22E66522}"/>
                    </a:ext>
                  </a:extLst>
                </p14:cNvPr>
                <p14:cNvContentPartPr/>
                <p14:nvPr/>
              </p14:nvContentPartPr>
              <p14:xfrm>
                <a:off x="8539420" y="2946628"/>
                <a:ext cx="10080" cy="13752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3758D6A4-FFCD-4DE9-8C16-D81B22E6652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530420" y="2937628"/>
                  <a:ext cx="27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25DF17E2-BDB5-48A2-B4B1-F944FADC9707}"/>
                    </a:ext>
                  </a:extLst>
                </p14:cNvPr>
                <p14:cNvContentPartPr/>
                <p14:nvPr/>
              </p14:nvContentPartPr>
              <p14:xfrm>
                <a:off x="8443660" y="3063628"/>
                <a:ext cx="111240" cy="1692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25DF17E2-BDB5-48A2-B4B1-F944FADC970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435020" y="3054628"/>
                  <a:ext cx="1288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88B96957-475D-4049-88CD-4E1568D8229A}"/>
                    </a:ext>
                  </a:extLst>
                </p14:cNvPr>
                <p14:cNvContentPartPr/>
                <p14:nvPr/>
              </p14:nvContentPartPr>
              <p14:xfrm>
                <a:off x="8686660" y="2953828"/>
                <a:ext cx="189360" cy="14544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88B96957-475D-4049-88CD-4E1568D8229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677660" y="2944828"/>
                  <a:ext cx="2070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4E42CA59-ABEE-4408-9CBA-AD5F70D52E9F}"/>
                    </a:ext>
                  </a:extLst>
                </p14:cNvPr>
                <p14:cNvContentPartPr/>
                <p14:nvPr/>
              </p14:nvContentPartPr>
              <p14:xfrm>
                <a:off x="8998420" y="3006388"/>
                <a:ext cx="90360" cy="11088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4E42CA59-ABEE-4408-9CBA-AD5F70D52E9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989420" y="2997388"/>
                  <a:ext cx="108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EC8C34D8-C946-432D-A228-146EA853CA5E}"/>
                    </a:ext>
                  </a:extLst>
                </p14:cNvPr>
                <p14:cNvContentPartPr/>
                <p14:nvPr/>
              </p14:nvContentPartPr>
              <p14:xfrm>
                <a:off x="9197500" y="2937988"/>
                <a:ext cx="276480" cy="27036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EC8C34D8-C946-432D-A228-146EA853CA5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188500" y="2928988"/>
                  <a:ext cx="2941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211CDD0D-8E2C-4626-9DFB-870CBF9EFD23}"/>
                    </a:ext>
                  </a:extLst>
                </p14:cNvPr>
                <p14:cNvContentPartPr/>
                <p14:nvPr/>
              </p14:nvContentPartPr>
              <p14:xfrm>
                <a:off x="9705100" y="3024388"/>
                <a:ext cx="156960" cy="1476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211CDD0D-8E2C-4626-9DFB-870CBF9EFD2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696460" y="3015748"/>
                  <a:ext cx="174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BAFA3DEA-F74D-4CE0-8E78-6D726676AF77}"/>
                    </a:ext>
                  </a:extLst>
                </p14:cNvPr>
                <p14:cNvContentPartPr/>
                <p14:nvPr/>
              </p14:nvContentPartPr>
              <p14:xfrm>
                <a:off x="9762340" y="3106468"/>
                <a:ext cx="130320" cy="1908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BAFA3DEA-F74D-4CE0-8E78-6D726676AF7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753340" y="3097468"/>
                  <a:ext cx="147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9D7EFB62-39C5-45C6-BAD8-9EA00BD32FA7}"/>
                    </a:ext>
                  </a:extLst>
                </p14:cNvPr>
                <p14:cNvContentPartPr/>
                <p14:nvPr/>
              </p14:nvContentPartPr>
              <p14:xfrm>
                <a:off x="9885100" y="2953828"/>
                <a:ext cx="246240" cy="28800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9D7EFB62-39C5-45C6-BAD8-9EA00BD32FA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876460" y="2944828"/>
                  <a:ext cx="2638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B4C695FB-6200-4E5B-ABF2-8E41E43B7473}"/>
                    </a:ext>
                  </a:extLst>
                </p14:cNvPr>
                <p14:cNvContentPartPr/>
                <p14:nvPr/>
              </p14:nvContentPartPr>
              <p14:xfrm>
                <a:off x="11152300" y="3251548"/>
                <a:ext cx="155160" cy="19152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B4C695FB-6200-4E5B-ABF2-8E41E43B747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143300" y="3242908"/>
                  <a:ext cx="172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6CA9B8C5-7B30-443D-8673-B2980526B3A0}"/>
                    </a:ext>
                  </a:extLst>
                </p14:cNvPr>
                <p14:cNvContentPartPr/>
                <p14:nvPr/>
              </p14:nvContentPartPr>
              <p14:xfrm>
                <a:off x="11392420" y="3249028"/>
                <a:ext cx="101880" cy="15624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6CA9B8C5-7B30-443D-8673-B2980526B3A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383420" y="3240388"/>
                  <a:ext cx="119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5E0EE037-5093-4E33-850F-C0F1DA47E07F}"/>
                    </a:ext>
                  </a:extLst>
                </p14:cNvPr>
                <p14:cNvContentPartPr/>
                <p14:nvPr/>
              </p14:nvContentPartPr>
              <p14:xfrm>
                <a:off x="10358140" y="2771308"/>
                <a:ext cx="248760" cy="37260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5E0EE037-5093-4E33-850F-C0F1DA47E07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349500" y="2762308"/>
                  <a:ext cx="2664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BED5B228-D263-4845-A388-2DFA79AEA02D}"/>
                    </a:ext>
                  </a:extLst>
                </p14:cNvPr>
                <p14:cNvContentPartPr/>
                <p14:nvPr/>
              </p14:nvContentPartPr>
              <p14:xfrm>
                <a:off x="10750900" y="2978668"/>
                <a:ext cx="190440" cy="1080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BED5B228-D263-4845-A388-2DFA79AEA02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742260" y="2969668"/>
                  <a:ext cx="208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06CA3728-6CED-4918-AEAF-DB6D48DA7B54}"/>
                    </a:ext>
                  </a:extLst>
                </p14:cNvPr>
                <p14:cNvContentPartPr/>
                <p14:nvPr/>
              </p14:nvContentPartPr>
              <p14:xfrm>
                <a:off x="10833340" y="3066868"/>
                <a:ext cx="151200" cy="3096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06CA3728-6CED-4918-AEAF-DB6D48DA7B5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824700" y="3058228"/>
                  <a:ext cx="1688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474A4187-968B-43C5-9D10-E1874762DAF5}"/>
                    </a:ext>
                  </a:extLst>
                </p14:cNvPr>
                <p14:cNvContentPartPr/>
                <p14:nvPr/>
              </p14:nvContentPartPr>
              <p14:xfrm>
                <a:off x="11196940" y="2758708"/>
                <a:ext cx="153360" cy="19728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474A4187-968B-43C5-9D10-E1874762DAF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187940" y="2749708"/>
                  <a:ext cx="1710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6D2799C4-A1E0-463F-BA61-F5586C52B0E9}"/>
                    </a:ext>
                  </a:extLst>
                </p14:cNvPr>
                <p14:cNvContentPartPr/>
                <p14:nvPr/>
              </p14:nvContentPartPr>
              <p14:xfrm>
                <a:off x="11339140" y="2929708"/>
                <a:ext cx="15120" cy="9504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6D2799C4-A1E0-463F-BA61-F5586C52B0E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330500" y="2921068"/>
                  <a:ext cx="32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0424D477-E71A-4C36-9D62-710C38CB3F9B}"/>
                    </a:ext>
                  </a:extLst>
                </p14:cNvPr>
                <p14:cNvContentPartPr/>
                <p14:nvPr/>
              </p14:nvContentPartPr>
              <p14:xfrm>
                <a:off x="11128900" y="3092788"/>
                <a:ext cx="470160" cy="1836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0424D477-E71A-4C36-9D62-710C38CB3F9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119900" y="3084148"/>
                  <a:ext cx="487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DC42F0CB-88B1-4D0C-BBE8-8E567E47660C}"/>
                    </a:ext>
                  </a:extLst>
                </p14:cNvPr>
                <p14:cNvContentPartPr/>
                <p14:nvPr/>
              </p14:nvContentPartPr>
              <p14:xfrm>
                <a:off x="11774380" y="3048148"/>
                <a:ext cx="156960" cy="1440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DC42F0CB-88B1-4D0C-BBE8-8E567E47660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765740" y="3039508"/>
                  <a:ext cx="174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6516B85E-B066-4054-844E-A0FB88BB2879}"/>
                    </a:ext>
                  </a:extLst>
                </p14:cNvPr>
                <p14:cNvContentPartPr/>
                <p14:nvPr/>
              </p14:nvContentPartPr>
              <p14:xfrm>
                <a:off x="11817940" y="3143188"/>
                <a:ext cx="96840" cy="1512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6516B85E-B066-4054-844E-A0FB88BB287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809300" y="3134188"/>
                  <a:ext cx="114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60D21897-D618-47FA-BBAF-B731FE0AAD61}"/>
                    </a:ext>
                  </a:extLst>
                </p14:cNvPr>
                <p14:cNvContentPartPr/>
                <p14:nvPr/>
              </p14:nvContentPartPr>
              <p14:xfrm>
                <a:off x="10790500" y="3853108"/>
                <a:ext cx="200880" cy="1620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60D21897-D618-47FA-BBAF-B731FE0AAD6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781500" y="3844468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3E35C12E-5D31-4787-A1DF-0300806665D0}"/>
                    </a:ext>
                  </a:extLst>
                </p14:cNvPr>
                <p14:cNvContentPartPr/>
                <p14:nvPr/>
              </p14:nvContentPartPr>
              <p14:xfrm>
                <a:off x="10838740" y="3940948"/>
                <a:ext cx="142200" cy="1908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3E35C12E-5D31-4787-A1DF-0300806665D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829740" y="3931948"/>
                  <a:ext cx="159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71C615BE-C844-49E2-87CF-A41835116AA4}"/>
                    </a:ext>
                  </a:extLst>
                </p14:cNvPr>
                <p14:cNvContentPartPr/>
                <p14:nvPr/>
              </p14:nvContentPartPr>
              <p14:xfrm>
                <a:off x="11181820" y="3656908"/>
                <a:ext cx="144360" cy="15300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71C615BE-C844-49E2-87CF-A41835116AA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173180" y="3647908"/>
                  <a:ext cx="162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3BE41654-F292-438B-B77D-4C19E0E23D81}"/>
                    </a:ext>
                  </a:extLst>
                </p14:cNvPr>
                <p14:cNvContentPartPr/>
                <p14:nvPr/>
              </p14:nvContentPartPr>
              <p14:xfrm>
                <a:off x="11140780" y="3870028"/>
                <a:ext cx="262440" cy="684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3BE41654-F292-438B-B77D-4C19E0E23D8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132140" y="3861028"/>
                  <a:ext cx="280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C3882295-6387-450E-A906-83EC2B54A1FF}"/>
                    </a:ext>
                  </a:extLst>
                </p14:cNvPr>
                <p14:cNvContentPartPr/>
                <p14:nvPr/>
              </p14:nvContentPartPr>
              <p14:xfrm>
                <a:off x="11134660" y="3983068"/>
                <a:ext cx="146520" cy="2448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C3882295-6387-450E-A906-83EC2B54A1F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125660" y="3974428"/>
                  <a:ext cx="164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D45C7028-8ACC-4433-8ED8-AEEF22B28D34}"/>
                    </a:ext>
                  </a:extLst>
                </p14:cNvPr>
                <p14:cNvContentPartPr/>
                <p14:nvPr/>
              </p14:nvContentPartPr>
              <p14:xfrm>
                <a:off x="11160220" y="4002868"/>
                <a:ext cx="151920" cy="18432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D45C7028-8ACC-4433-8ED8-AEEF22B28D3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151220" y="3994228"/>
                  <a:ext cx="169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2B5F0F9B-0922-4996-9A29-EAF7676A3629}"/>
                    </a:ext>
                  </a:extLst>
                </p14:cNvPr>
                <p14:cNvContentPartPr/>
                <p14:nvPr/>
              </p14:nvContentPartPr>
              <p14:xfrm>
                <a:off x="11519140" y="3692908"/>
                <a:ext cx="193320" cy="16560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2B5F0F9B-0922-4996-9A29-EAF7676A362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510140" y="3683908"/>
                  <a:ext cx="2109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9169C9CD-6AA0-48A2-9AF4-102822D3A84F}"/>
                    </a:ext>
                  </a:extLst>
                </p14:cNvPr>
                <p14:cNvContentPartPr/>
                <p14:nvPr/>
              </p14:nvContentPartPr>
              <p14:xfrm>
                <a:off x="6365020" y="3948868"/>
                <a:ext cx="277920" cy="35352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9169C9CD-6AA0-48A2-9AF4-102822D3A84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356020" y="3940228"/>
                  <a:ext cx="29556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FFF4DE8B-DE42-4EC5-9CE7-CE7B679B4DD9}"/>
                    </a:ext>
                  </a:extLst>
                </p14:cNvPr>
                <p14:cNvContentPartPr/>
                <p14:nvPr/>
              </p14:nvContentPartPr>
              <p14:xfrm>
                <a:off x="6761380" y="4129588"/>
                <a:ext cx="192960" cy="1800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FFF4DE8B-DE42-4EC5-9CE7-CE7B679B4DD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752380" y="4120948"/>
                  <a:ext cx="2106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DD984F98-9D33-4E84-ADD1-771CEFCA2C7F}"/>
                    </a:ext>
                  </a:extLst>
                </p14:cNvPr>
                <p14:cNvContentPartPr/>
                <p14:nvPr/>
              </p14:nvContentPartPr>
              <p14:xfrm>
                <a:off x="6786220" y="4267108"/>
                <a:ext cx="152640" cy="1080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DD984F98-9D33-4E84-ADD1-771CEFCA2C7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777580" y="4258468"/>
                  <a:ext cx="1702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9A3AF0A9-7BFC-4DBE-91A9-EE5A7716DB92}"/>
                    </a:ext>
                  </a:extLst>
                </p14:cNvPr>
                <p14:cNvContentPartPr/>
                <p14:nvPr/>
              </p14:nvContentPartPr>
              <p14:xfrm>
                <a:off x="7162780" y="3984148"/>
                <a:ext cx="229320" cy="24804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9A3AF0A9-7BFC-4DBE-91A9-EE5A7716DB9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154140" y="3975508"/>
                  <a:ext cx="2469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7A920CCF-A406-48EB-939D-A225B11ED55D}"/>
                    </a:ext>
                  </a:extLst>
                </p14:cNvPr>
                <p14:cNvContentPartPr/>
                <p14:nvPr/>
              </p14:nvContentPartPr>
              <p14:xfrm>
                <a:off x="7530700" y="4163788"/>
                <a:ext cx="64080" cy="3204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7A920CCF-A406-48EB-939D-A225B11ED55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522060" y="4155148"/>
                  <a:ext cx="81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F4CCB86A-FFF3-43BB-9100-22FDCAAD18DC}"/>
                    </a:ext>
                  </a:extLst>
                </p14:cNvPr>
                <p14:cNvContentPartPr/>
                <p14:nvPr/>
              </p14:nvContentPartPr>
              <p14:xfrm>
                <a:off x="7767580" y="4033108"/>
                <a:ext cx="18000" cy="14976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F4CCB86A-FFF3-43BB-9100-22FDCAAD18D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758580" y="4024108"/>
                  <a:ext cx="35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836DBD72-CB3B-4BF2-93E2-BBB1D62B09CB}"/>
                    </a:ext>
                  </a:extLst>
                </p14:cNvPr>
                <p14:cNvContentPartPr/>
                <p14:nvPr/>
              </p14:nvContentPartPr>
              <p14:xfrm>
                <a:off x="7691260" y="3914308"/>
                <a:ext cx="294840" cy="28044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836DBD72-CB3B-4BF2-93E2-BBB1D62B09C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682620" y="3905668"/>
                  <a:ext cx="3124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299DA978-BF9C-47D3-A583-28506DD94E17}"/>
                    </a:ext>
                  </a:extLst>
                </p14:cNvPr>
                <p14:cNvContentPartPr/>
                <p14:nvPr/>
              </p14:nvContentPartPr>
              <p14:xfrm>
                <a:off x="8120740" y="4115188"/>
                <a:ext cx="162360" cy="1260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299DA978-BF9C-47D3-A583-28506DD94E1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111740" y="4106188"/>
                  <a:ext cx="180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927FE705-01E9-4EDE-A7C6-E9E128695004}"/>
                    </a:ext>
                  </a:extLst>
                </p14:cNvPr>
                <p14:cNvContentPartPr/>
                <p14:nvPr/>
              </p14:nvContentPartPr>
              <p14:xfrm>
                <a:off x="8189140" y="4180708"/>
                <a:ext cx="123840" cy="3348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927FE705-01E9-4EDE-A7C6-E9E12869500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180140" y="4171708"/>
                  <a:ext cx="141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F3CD4061-7936-41D8-A5B6-1BA474BE7928}"/>
                    </a:ext>
                  </a:extLst>
                </p14:cNvPr>
                <p14:cNvContentPartPr/>
                <p14:nvPr/>
              </p14:nvContentPartPr>
              <p14:xfrm>
                <a:off x="8550940" y="3899548"/>
                <a:ext cx="160560" cy="17640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F3CD4061-7936-41D8-A5B6-1BA474BE792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541940" y="3890908"/>
                  <a:ext cx="178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7E5C19AB-81BE-45D5-8BAF-93739E817452}"/>
                    </a:ext>
                  </a:extLst>
                </p14:cNvPr>
                <p14:cNvContentPartPr/>
                <p14:nvPr/>
              </p14:nvContentPartPr>
              <p14:xfrm>
                <a:off x="8542300" y="4137148"/>
                <a:ext cx="318960" cy="1440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7E5C19AB-81BE-45D5-8BAF-93739E81745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533660" y="4128148"/>
                  <a:ext cx="336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3D078B8B-EF76-4830-A6D7-390375EC5DCF}"/>
                    </a:ext>
                  </a:extLst>
                </p14:cNvPr>
                <p14:cNvContentPartPr/>
                <p14:nvPr/>
              </p14:nvContentPartPr>
              <p14:xfrm>
                <a:off x="8676220" y="4250188"/>
                <a:ext cx="142560" cy="1944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3D078B8B-EF76-4830-A6D7-390375EC5DC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667220" y="4241548"/>
                  <a:ext cx="160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73F0BA52-E769-4E60-98E6-8033240D5C20}"/>
                    </a:ext>
                  </a:extLst>
                </p14:cNvPr>
                <p14:cNvContentPartPr/>
                <p14:nvPr/>
              </p14:nvContentPartPr>
              <p14:xfrm>
                <a:off x="8638780" y="4285468"/>
                <a:ext cx="171360" cy="18432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73F0BA52-E769-4E60-98E6-8033240D5C2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629780" y="4276828"/>
                  <a:ext cx="1890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F59EBFC0-DD9E-4119-9D2D-0AF771707C5D}"/>
                    </a:ext>
                  </a:extLst>
                </p14:cNvPr>
                <p14:cNvContentPartPr/>
                <p14:nvPr/>
              </p14:nvContentPartPr>
              <p14:xfrm>
                <a:off x="9086980" y="4105468"/>
                <a:ext cx="34920" cy="2808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F59EBFC0-DD9E-4119-9D2D-0AF771707C5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077980" y="4096828"/>
                  <a:ext cx="52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3B8B6970-FC17-42A1-A1EA-F1EC3BE78F70}"/>
                    </a:ext>
                  </a:extLst>
                </p14:cNvPr>
                <p14:cNvContentPartPr/>
                <p14:nvPr/>
              </p14:nvContentPartPr>
              <p14:xfrm>
                <a:off x="9205060" y="3880108"/>
                <a:ext cx="146520" cy="21564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3B8B6970-FC17-42A1-A1EA-F1EC3BE78F7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196420" y="3871108"/>
                  <a:ext cx="164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9A9475F5-1DEB-4524-B88C-47F1F4566182}"/>
                    </a:ext>
                  </a:extLst>
                </p14:cNvPr>
                <p14:cNvContentPartPr/>
                <p14:nvPr/>
              </p14:nvContentPartPr>
              <p14:xfrm>
                <a:off x="9442300" y="3939508"/>
                <a:ext cx="177840" cy="17784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9A9475F5-1DEB-4524-B88C-47F1F456618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433660" y="3930868"/>
                  <a:ext cx="1954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06130F4E-D61E-408D-8DC6-FB6290B71F3A}"/>
                    </a:ext>
                  </a:extLst>
                </p14:cNvPr>
                <p14:cNvContentPartPr/>
                <p14:nvPr/>
              </p14:nvContentPartPr>
              <p14:xfrm>
                <a:off x="5817460" y="2821708"/>
                <a:ext cx="303120" cy="157068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06130F4E-D61E-408D-8DC6-FB6290B71F3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808820" y="2812708"/>
                  <a:ext cx="320760" cy="15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85FDD168-12C0-40EA-A0AF-FFB1A01D307A}"/>
                    </a:ext>
                  </a:extLst>
                </p14:cNvPr>
                <p14:cNvContentPartPr/>
                <p14:nvPr/>
              </p14:nvContentPartPr>
              <p14:xfrm>
                <a:off x="5231740" y="3925108"/>
                <a:ext cx="632880" cy="110340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85FDD168-12C0-40EA-A0AF-FFB1A01D307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222740" y="3916468"/>
                  <a:ext cx="650520" cy="11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F150D1A3-FA19-4959-9042-E05EDCC604F6}"/>
                    </a:ext>
                  </a:extLst>
                </p14:cNvPr>
                <p14:cNvContentPartPr/>
                <p14:nvPr/>
              </p14:nvContentPartPr>
              <p14:xfrm>
                <a:off x="5813140" y="4923028"/>
                <a:ext cx="127440" cy="19044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F150D1A3-FA19-4959-9042-E05EDCC604F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804140" y="4914388"/>
                  <a:ext cx="1450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C920BD45-CF9C-4F85-B643-437696DB296D}"/>
                    </a:ext>
                  </a:extLst>
                </p14:cNvPr>
                <p14:cNvContentPartPr/>
                <p14:nvPr/>
              </p14:nvContentPartPr>
              <p14:xfrm>
                <a:off x="6510460" y="4936708"/>
                <a:ext cx="34560" cy="27972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C920BD45-CF9C-4F85-B643-437696DB296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501460" y="4928068"/>
                  <a:ext cx="522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CC1F9EF2-AE8D-4C6F-9D87-9A76B887C376}"/>
                    </a:ext>
                  </a:extLst>
                </p14:cNvPr>
                <p14:cNvContentPartPr/>
                <p14:nvPr/>
              </p14:nvContentPartPr>
              <p14:xfrm>
                <a:off x="6287620" y="4741948"/>
                <a:ext cx="390600" cy="23724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CC1F9EF2-AE8D-4C6F-9D87-9A76B887C37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278980" y="4732948"/>
                  <a:ext cx="4082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6C5A5002-EDE0-47FA-B92D-336A0272FF91}"/>
                    </a:ext>
                  </a:extLst>
                </p14:cNvPr>
                <p14:cNvContentPartPr/>
                <p14:nvPr/>
              </p14:nvContentPartPr>
              <p14:xfrm>
                <a:off x="6774700" y="4983868"/>
                <a:ext cx="226440" cy="3960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6C5A5002-EDE0-47FA-B92D-336A0272FF9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765700" y="4974868"/>
                  <a:ext cx="244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0603DF5A-7CB4-49A0-B886-38382DF357A3}"/>
                    </a:ext>
                  </a:extLst>
                </p14:cNvPr>
                <p14:cNvContentPartPr/>
                <p14:nvPr/>
              </p14:nvContentPartPr>
              <p14:xfrm>
                <a:off x="6820420" y="5160628"/>
                <a:ext cx="110160" cy="2016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0603DF5A-7CB4-49A0-B886-38382DF357A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811780" y="5151988"/>
                  <a:ext cx="127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DF270342-F942-46DC-ADA7-4E6419E1A513}"/>
                    </a:ext>
                  </a:extLst>
                </p14:cNvPr>
                <p14:cNvContentPartPr/>
                <p14:nvPr/>
              </p14:nvContentPartPr>
              <p14:xfrm>
                <a:off x="7313980" y="4795588"/>
                <a:ext cx="32040" cy="20772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DF270342-F942-46DC-ADA7-4E6419E1A51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304980" y="4786948"/>
                  <a:ext cx="496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58C0CA3F-9738-4BBF-995E-E9E01E425D8E}"/>
                    </a:ext>
                  </a:extLst>
                </p14:cNvPr>
                <p14:cNvContentPartPr/>
                <p14:nvPr/>
              </p14:nvContentPartPr>
              <p14:xfrm>
                <a:off x="7447900" y="4807108"/>
                <a:ext cx="159840" cy="16848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58C0CA3F-9738-4BBF-995E-E9E01E425D8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439260" y="4798108"/>
                  <a:ext cx="177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2F251AF0-B2FA-40B5-A07F-C7AC5EB512ED}"/>
                    </a:ext>
                  </a:extLst>
                </p14:cNvPr>
                <p14:cNvContentPartPr/>
                <p14:nvPr/>
              </p14:nvContentPartPr>
              <p14:xfrm>
                <a:off x="7146580" y="5100148"/>
                <a:ext cx="511920" cy="2088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2F251AF0-B2FA-40B5-A07F-C7AC5EB512E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37940" y="5091508"/>
                  <a:ext cx="5295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B08FC464-4134-40DB-A022-DCBE266D85D9}"/>
                    </a:ext>
                  </a:extLst>
                </p14:cNvPr>
                <p14:cNvContentPartPr/>
                <p14:nvPr/>
              </p14:nvContentPartPr>
              <p14:xfrm>
                <a:off x="7367260" y="5218948"/>
                <a:ext cx="160560" cy="4212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B08FC464-4134-40DB-A022-DCBE266D85D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358620" y="5210308"/>
                  <a:ext cx="1782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DF285C86-B0B9-43FE-AA9B-B73BA52E199A}"/>
                    </a:ext>
                  </a:extLst>
                </p14:cNvPr>
                <p14:cNvContentPartPr/>
                <p14:nvPr/>
              </p14:nvContentPartPr>
              <p14:xfrm>
                <a:off x="7394980" y="5241988"/>
                <a:ext cx="146880" cy="20340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DF285C86-B0B9-43FE-AA9B-B73BA52E199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386340" y="5233348"/>
                  <a:ext cx="164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EAE62EBA-A74A-42F1-B432-A9D33B86241B}"/>
                    </a:ext>
                  </a:extLst>
                </p14:cNvPr>
                <p14:cNvContentPartPr/>
                <p14:nvPr/>
              </p14:nvContentPartPr>
              <p14:xfrm>
                <a:off x="7888180" y="5046868"/>
                <a:ext cx="15840" cy="1800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EAE62EBA-A74A-42F1-B432-A9D33B86241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879180" y="5038228"/>
                  <a:ext cx="334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298E9BF6-1113-4437-BBF9-99A1EAC586F3}"/>
                    </a:ext>
                  </a:extLst>
                </p14:cNvPr>
                <p14:cNvContentPartPr/>
                <p14:nvPr/>
              </p14:nvContentPartPr>
              <p14:xfrm>
                <a:off x="8076100" y="4804588"/>
                <a:ext cx="140040" cy="21276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298E9BF6-1113-4437-BBF9-99A1EAC586F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067100" y="4795948"/>
                  <a:ext cx="157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AB13BD5A-D464-4D6E-8AEF-763967E2A99F}"/>
                    </a:ext>
                  </a:extLst>
                </p14:cNvPr>
                <p14:cNvContentPartPr/>
                <p14:nvPr/>
              </p14:nvContentPartPr>
              <p14:xfrm>
                <a:off x="7985740" y="5069908"/>
                <a:ext cx="334440" cy="4032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AB13BD5A-D464-4D6E-8AEF-763967E2A99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977100" y="5060908"/>
                  <a:ext cx="3520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EE07360F-7F9C-46DE-BF37-E8CA9A7DE8CE}"/>
                    </a:ext>
                  </a:extLst>
                </p14:cNvPr>
                <p14:cNvContentPartPr/>
                <p14:nvPr/>
              </p14:nvContentPartPr>
              <p14:xfrm>
                <a:off x="8108140" y="5198788"/>
                <a:ext cx="111600" cy="3240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EE07360F-7F9C-46DE-BF37-E8CA9A7DE8C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099500" y="5189788"/>
                  <a:ext cx="1292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A19A64F4-640A-4B5E-B13A-EAE19CA90680}"/>
                    </a:ext>
                  </a:extLst>
                </p14:cNvPr>
                <p14:cNvContentPartPr/>
                <p14:nvPr/>
              </p14:nvContentPartPr>
              <p14:xfrm>
                <a:off x="8072860" y="5207788"/>
                <a:ext cx="151200" cy="23688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A19A64F4-640A-4B5E-B13A-EAE19CA9068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063860" y="5199148"/>
                  <a:ext cx="1688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C415FDEE-43E2-45C7-9831-5F9E1C0438A2}"/>
                    </a:ext>
                  </a:extLst>
                </p14:cNvPr>
                <p14:cNvContentPartPr/>
                <p14:nvPr/>
              </p14:nvContentPartPr>
              <p14:xfrm>
                <a:off x="8574340" y="5031028"/>
                <a:ext cx="112680" cy="252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C415FDEE-43E2-45C7-9831-5F9E1C0438A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65700" y="5022028"/>
                  <a:ext cx="1303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60EA9BEF-6887-48B2-861A-D5E1EC01D222}"/>
                    </a:ext>
                  </a:extLst>
                </p14:cNvPr>
                <p14:cNvContentPartPr/>
                <p14:nvPr/>
              </p14:nvContentPartPr>
              <p14:xfrm>
                <a:off x="8544100" y="5171428"/>
                <a:ext cx="108000" cy="1224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60EA9BEF-6887-48B2-861A-D5E1EC01D22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535100" y="5162428"/>
                  <a:ext cx="1256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2E02234F-A59F-45C5-B9DF-E1F88B56C038}"/>
                    </a:ext>
                  </a:extLst>
                </p14:cNvPr>
                <p14:cNvContentPartPr/>
                <p14:nvPr/>
              </p14:nvContentPartPr>
              <p14:xfrm>
                <a:off x="9124780" y="5164948"/>
                <a:ext cx="197280" cy="25344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2E02234F-A59F-45C5-B9DF-E1F88B56C03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116140" y="5156308"/>
                  <a:ext cx="2149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CC096E86-9F0B-40FD-9CD0-7B2EBA1CECDC}"/>
                    </a:ext>
                  </a:extLst>
                </p14:cNvPr>
                <p14:cNvContentPartPr/>
                <p14:nvPr/>
              </p14:nvContentPartPr>
              <p14:xfrm>
                <a:off x="9429340" y="5185828"/>
                <a:ext cx="97200" cy="7452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CC096E86-9F0B-40FD-9CD0-7B2EBA1CECD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420340" y="5177188"/>
                  <a:ext cx="1148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3E57EA4B-6D46-4232-810B-00ADA78804B6}"/>
                    </a:ext>
                  </a:extLst>
                </p14:cNvPr>
                <p14:cNvContentPartPr/>
                <p14:nvPr/>
              </p14:nvContentPartPr>
              <p14:xfrm>
                <a:off x="9398020" y="5182588"/>
                <a:ext cx="174240" cy="21420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3E57EA4B-6D46-4232-810B-00ADA78804B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389380" y="5173588"/>
                  <a:ext cx="1918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1C61F92C-5E4A-4B57-A3E4-1990DA830249}"/>
                    </a:ext>
                  </a:extLst>
                </p14:cNvPr>
                <p14:cNvContentPartPr/>
                <p14:nvPr/>
              </p14:nvContentPartPr>
              <p14:xfrm>
                <a:off x="9222700" y="4753468"/>
                <a:ext cx="151200" cy="20520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1C61F92C-5E4A-4B57-A3E4-1990DA83024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214060" y="4744468"/>
                  <a:ext cx="1688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6CCA9A5F-0F5A-475B-9C97-4DA1584FC342}"/>
                    </a:ext>
                  </a:extLst>
                </p14:cNvPr>
                <p14:cNvContentPartPr/>
                <p14:nvPr/>
              </p14:nvContentPartPr>
              <p14:xfrm>
                <a:off x="9459940" y="4799188"/>
                <a:ext cx="145800" cy="14868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6CCA9A5F-0F5A-475B-9C97-4DA1584FC34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451300" y="4790548"/>
                  <a:ext cx="163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C5F05606-75A2-4ADF-A676-5CB6D1AE1B32}"/>
                    </a:ext>
                  </a:extLst>
                </p14:cNvPr>
                <p14:cNvContentPartPr/>
                <p14:nvPr/>
              </p14:nvContentPartPr>
              <p14:xfrm>
                <a:off x="9032980" y="5015188"/>
                <a:ext cx="755280" cy="5652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C5F05606-75A2-4ADF-A676-5CB6D1AE1B3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024340" y="5006188"/>
                  <a:ext cx="772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4486DFC1-7CDA-4358-8425-AFFCAD2536FA}"/>
                    </a:ext>
                  </a:extLst>
                </p14:cNvPr>
                <p14:cNvContentPartPr/>
                <p14:nvPr/>
              </p14:nvContentPartPr>
              <p14:xfrm>
                <a:off x="9894100" y="4936708"/>
                <a:ext cx="184320" cy="1080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4486DFC1-7CDA-4358-8425-AFFCAD2536F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85100" y="4928068"/>
                  <a:ext cx="201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F87CC697-E7B9-4E49-BB9D-2A7FFFD09B9F}"/>
                    </a:ext>
                  </a:extLst>
                </p14:cNvPr>
                <p14:cNvContentPartPr/>
                <p14:nvPr/>
              </p14:nvContentPartPr>
              <p14:xfrm>
                <a:off x="9936220" y="5065228"/>
                <a:ext cx="127440" cy="1476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F87CC697-E7B9-4E49-BB9D-2A7FFFD09B9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927580" y="5056228"/>
                  <a:ext cx="1450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E213A6B7-A59A-4A8B-A8DF-2C7BAD52735C}"/>
                    </a:ext>
                  </a:extLst>
                </p14:cNvPr>
                <p14:cNvContentPartPr/>
                <p14:nvPr/>
              </p14:nvContentPartPr>
              <p14:xfrm>
                <a:off x="10273540" y="4878388"/>
                <a:ext cx="138600" cy="15840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E213A6B7-A59A-4A8B-A8DF-2C7BAD52735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264540" y="4869388"/>
                  <a:ext cx="1562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63988C11-92CA-4A6F-B9EB-5C0E73A75624}"/>
                    </a:ext>
                  </a:extLst>
                </p14:cNvPr>
                <p14:cNvContentPartPr/>
                <p14:nvPr/>
              </p14:nvContentPartPr>
              <p14:xfrm>
                <a:off x="10480180" y="4730788"/>
                <a:ext cx="16560" cy="3528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63988C11-92CA-4A6F-B9EB-5C0E73A7562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471180" y="4721788"/>
                  <a:ext cx="34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61561363-0970-4830-9451-758F83CF3709}"/>
                    </a:ext>
                  </a:extLst>
                </p14:cNvPr>
                <p14:cNvContentPartPr/>
                <p14:nvPr/>
              </p14:nvContentPartPr>
              <p14:xfrm>
                <a:off x="10489180" y="4797388"/>
                <a:ext cx="176040" cy="17820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61561363-0970-4830-9451-758F83CF370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480180" y="4788748"/>
                  <a:ext cx="193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749E4A70-77F0-4194-8030-8ECA76D6331A}"/>
                    </a:ext>
                  </a:extLst>
                </p14:cNvPr>
                <p14:cNvContentPartPr/>
                <p14:nvPr/>
              </p14:nvContentPartPr>
              <p14:xfrm>
                <a:off x="10602940" y="4929148"/>
                <a:ext cx="66600" cy="13032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749E4A70-77F0-4194-8030-8ECA76D6331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593940" y="4920148"/>
                  <a:ext cx="84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58F4B243-D22A-4B6F-8B94-34C3355FEEEB}"/>
                    </a:ext>
                  </a:extLst>
                </p14:cNvPr>
                <p14:cNvContentPartPr/>
                <p14:nvPr/>
              </p14:nvContentPartPr>
              <p14:xfrm>
                <a:off x="10788700" y="4847788"/>
                <a:ext cx="250200" cy="19476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58F4B243-D22A-4B6F-8B94-34C3355FEEE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780060" y="4839148"/>
                  <a:ext cx="2678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52D3F9B4-701A-4DEF-A8AB-68E501DB6FE9}"/>
                    </a:ext>
                  </a:extLst>
                </p14:cNvPr>
                <p14:cNvContentPartPr/>
                <p14:nvPr/>
              </p14:nvContentPartPr>
              <p14:xfrm>
                <a:off x="10144660" y="4598308"/>
                <a:ext cx="1313640" cy="92880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52D3F9B4-701A-4DEF-A8AB-68E501DB6FE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136020" y="4589308"/>
                  <a:ext cx="1331280" cy="9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CC14D596-1789-419F-B88A-8EC89EA45E00}"/>
                    </a:ext>
                  </a:extLst>
                </p14:cNvPr>
                <p14:cNvContentPartPr/>
                <p14:nvPr/>
              </p14:nvContentPartPr>
              <p14:xfrm>
                <a:off x="6105100" y="4572748"/>
                <a:ext cx="672120" cy="6876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CC14D596-1789-419F-B88A-8EC89EA45E0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096100" y="4564108"/>
                  <a:ext cx="689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ED90D261-5E63-483E-8192-23A94234773C}"/>
                    </a:ext>
                  </a:extLst>
                </p14:cNvPr>
                <p14:cNvContentPartPr/>
                <p14:nvPr/>
              </p14:nvContentPartPr>
              <p14:xfrm>
                <a:off x="6154780" y="4638628"/>
                <a:ext cx="380880" cy="105912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ED90D261-5E63-483E-8192-23A94234773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146140" y="4629988"/>
                  <a:ext cx="398520" cy="10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A6869A27-4F99-42C2-AC4D-05E51DF14A61}"/>
                    </a:ext>
                  </a:extLst>
                </p14:cNvPr>
                <p14:cNvContentPartPr/>
                <p14:nvPr/>
              </p14:nvContentPartPr>
              <p14:xfrm>
                <a:off x="10301260" y="5364748"/>
                <a:ext cx="1188720" cy="2268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A6869A27-4F99-42C2-AC4D-05E51DF14A6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292620" y="5356108"/>
                  <a:ext cx="1206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E41C68BA-9069-4000-A34B-696398F3EA1B}"/>
                    </a:ext>
                  </a:extLst>
                </p14:cNvPr>
                <p14:cNvContentPartPr/>
                <p14:nvPr/>
              </p14:nvContentPartPr>
              <p14:xfrm>
                <a:off x="10312780" y="5419108"/>
                <a:ext cx="1024920" cy="5796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E41C68BA-9069-4000-A34B-696398F3EA1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303780" y="5410468"/>
                  <a:ext cx="10425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3A20D656-471B-45FB-B216-A890A7DB3F20}"/>
                    </a:ext>
                  </a:extLst>
                </p14:cNvPr>
                <p14:cNvContentPartPr/>
                <p14:nvPr/>
              </p14:nvContentPartPr>
              <p14:xfrm>
                <a:off x="6133540" y="5522068"/>
                <a:ext cx="560160" cy="5904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3A20D656-471B-45FB-B216-A890A7DB3F2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124540" y="5513428"/>
                  <a:ext cx="577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0E67931D-5FA1-4CFF-BFD5-793C27B648EE}"/>
                    </a:ext>
                  </a:extLst>
                </p14:cNvPr>
                <p14:cNvContentPartPr/>
                <p14:nvPr/>
              </p14:nvContentPartPr>
              <p14:xfrm>
                <a:off x="6220300" y="5592988"/>
                <a:ext cx="532080" cy="7308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0E67931D-5FA1-4CFF-BFD5-793C27B648E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211300" y="5583988"/>
                  <a:ext cx="549720" cy="9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59" name="Entrada de lápiz 258">
                <a:extLst>
                  <a:ext uri="{FF2B5EF4-FFF2-40B4-BE49-F238E27FC236}">
                    <a16:creationId xmlns:a16="http://schemas.microsoft.com/office/drawing/2014/main" id="{D14F4DA5-6879-4EC3-8348-66824E7A25F3}"/>
                  </a:ext>
                </a:extLst>
              </p14:cNvPr>
              <p14:cNvContentPartPr/>
              <p14:nvPr/>
            </p14:nvContentPartPr>
            <p14:xfrm>
              <a:off x="-1189940" y="505828"/>
              <a:ext cx="360" cy="360"/>
            </p14:xfrm>
          </p:contentPart>
        </mc:Choice>
        <mc:Fallback xmlns="">
          <p:pic>
            <p:nvPicPr>
              <p:cNvPr id="259" name="Entrada de lápiz 258">
                <a:extLst>
                  <a:ext uri="{FF2B5EF4-FFF2-40B4-BE49-F238E27FC236}">
                    <a16:creationId xmlns:a16="http://schemas.microsoft.com/office/drawing/2014/main" id="{D14F4DA5-6879-4EC3-8348-66824E7A25F3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-1198580" y="49718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Grupo 264">
            <a:extLst>
              <a:ext uri="{FF2B5EF4-FFF2-40B4-BE49-F238E27FC236}">
                <a16:creationId xmlns:a16="http://schemas.microsoft.com/office/drawing/2014/main" id="{1210FCAD-C878-4760-974A-533F4FF12A3F}"/>
              </a:ext>
            </a:extLst>
          </p:cNvPr>
          <p:cNvGrpSpPr/>
          <p:nvPr/>
        </p:nvGrpSpPr>
        <p:grpSpPr>
          <a:xfrm>
            <a:off x="521867" y="905428"/>
            <a:ext cx="497160" cy="72720"/>
            <a:chOff x="521867" y="905428"/>
            <a:chExt cx="497160" cy="7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BDB73263-8C1B-4BF3-9924-C9BB906390CE}"/>
                    </a:ext>
                  </a:extLst>
                </p14:cNvPr>
                <p14:cNvContentPartPr/>
                <p14:nvPr/>
              </p14:nvContentPartPr>
              <p14:xfrm>
                <a:off x="552107" y="905428"/>
                <a:ext cx="448200" cy="1620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BDB73263-8C1B-4BF3-9924-C9BB906390C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43107" y="896788"/>
                  <a:ext cx="465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396BC5F9-7FEB-4C90-B415-FB010E042DF1}"/>
                    </a:ext>
                  </a:extLst>
                </p14:cNvPr>
                <p14:cNvContentPartPr/>
                <p14:nvPr/>
              </p14:nvContentPartPr>
              <p14:xfrm>
                <a:off x="521867" y="965188"/>
                <a:ext cx="497160" cy="1296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396BC5F9-7FEB-4C90-B415-FB010E042DF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13227" y="956548"/>
                  <a:ext cx="51480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upo 263">
            <a:extLst>
              <a:ext uri="{FF2B5EF4-FFF2-40B4-BE49-F238E27FC236}">
                <a16:creationId xmlns:a16="http://schemas.microsoft.com/office/drawing/2014/main" id="{B48B6F3C-5E46-40FB-BC61-3FC4154FC20C}"/>
              </a:ext>
            </a:extLst>
          </p:cNvPr>
          <p:cNvGrpSpPr/>
          <p:nvPr/>
        </p:nvGrpSpPr>
        <p:grpSpPr>
          <a:xfrm>
            <a:off x="1541027" y="819748"/>
            <a:ext cx="839880" cy="73080"/>
            <a:chOff x="1541027" y="819748"/>
            <a:chExt cx="839880" cy="7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1B4AB39C-A060-463D-9BAF-E21D714DCEC5}"/>
                    </a:ext>
                  </a:extLst>
                </p14:cNvPr>
                <p14:cNvContentPartPr/>
                <p14:nvPr/>
              </p14:nvContentPartPr>
              <p14:xfrm>
                <a:off x="1541027" y="819748"/>
                <a:ext cx="782640" cy="1152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1B4AB39C-A060-463D-9BAF-E21D714DCEC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532027" y="810748"/>
                  <a:ext cx="8002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BD4E2D2B-10AA-4CAB-98D3-13B3756CC786}"/>
                    </a:ext>
                  </a:extLst>
                </p14:cNvPr>
                <p14:cNvContentPartPr/>
                <p14:nvPr/>
              </p14:nvContentPartPr>
              <p14:xfrm>
                <a:off x="1592147" y="859708"/>
                <a:ext cx="788760" cy="3312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BD4E2D2B-10AA-4CAB-98D3-13B3756CC78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583147" y="851068"/>
                  <a:ext cx="806400" cy="5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7490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E4B1173-056E-4B47-8C22-FB99C5A29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857"/>
            <a:ext cx="12192000" cy="24418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7C9AB6B-5EB4-4B2F-902B-5F544F76D188}"/>
                  </a:ext>
                </a:extLst>
              </p14:cNvPr>
              <p14:cNvContentPartPr/>
              <p14:nvPr/>
            </p14:nvContentPartPr>
            <p14:xfrm>
              <a:off x="-684140" y="5482468"/>
              <a:ext cx="5760" cy="39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7C9AB6B-5EB4-4B2F-902B-5F544F76D1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92780" y="5473828"/>
                <a:ext cx="234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7E9AB3BF-7E47-4568-98A6-3427F1AACC51}"/>
                  </a:ext>
                </a:extLst>
              </p14:cNvPr>
              <p14:cNvContentPartPr/>
              <p14:nvPr/>
            </p14:nvContentPartPr>
            <p14:xfrm>
              <a:off x="10401700" y="1361908"/>
              <a:ext cx="435600" cy="13644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7E9AB3BF-7E47-4568-98A6-3427F1AACC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92700" y="1353268"/>
                <a:ext cx="4532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48BD5B8C-6FE0-4215-BC72-0B6226F9EDAC}"/>
                  </a:ext>
                </a:extLst>
              </p14:cNvPr>
              <p14:cNvContentPartPr/>
              <p14:nvPr/>
            </p14:nvContentPartPr>
            <p14:xfrm>
              <a:off x="10022620" y="258508"/>
              <a:ext cx="167760" cy="1443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48BD5B8C-6FE0-4215-BC72-0B6226F9ED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13620" y="249868"/>
                <a:ext cx="18540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upo 8">
            <a:extLst>
              <a:ext uri="{FF2B5EF4-FFF2-40B4-BE49-F238E27FC236}">
                <a16:creationId xmlns:a16="http://schemas.microsoft.com/office/drawing/2014/main" id="{EB0BFC7F-7431-4658-81A3-15BC533A0198}"/>
              </a:ext>
            </a:extLst>
          </p:cNvPr>
          <p:cNvGrpSpPr/>
          <p:nvPr/>
        </p:nvGrpSpPr>
        <p:grpSpPr>
          <a:xfrm>
            <a:off x="9263380" y="1608508"/>
            <a:ext cx="634680" cy="96840"/>
            <a:chOff x="9263380" y="1608508"/>
            <a:chExt cx="634680" cy="9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3A3124C2-834F-4958-862F-1B88FD8E19E5}"/>
                    </a:ext>
                  </a:extLst>
                </p14:cNvPr>
                <p14:cNvContentPartPr/>
                <p14:nvPr/>
              </p14:nvContentPartPr>
              <p14:xfrm>
                <a:off x="9263380" y="1608508"/>
                <a:ext cx="634680" cy="4392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3A3124C2-834F-4958-862F-1B88FD8E19E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254380" y="1599868"/>
                  <a:ext cx="6523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31053780-AB46-4A0C-99A6-C3B9690D8554}"/>
                    </a:ext>
                  </a:extLst>
                </p14:cNvPr>
                <p14:cNvContentPartPr/>
                <p14:nvPr/>
              </p14:nvContentPartPr>
              <p14:xfrm>
                <a:off x="9306220" y="1688068"/>
                <a:ext cx="534600" cy="172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31053780-AB46-4A0C-99A6-C3B9690D855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97220" y="1679068"/>
                  <a:ext cx="55224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EEBBF299-0E95-4F90-BAE6-9803A8B0C602}"/>
              </a:ext>
            </a:extLst>
          </p:cNvPr>
          <p:cNvGrpSpPr/>
          <p:nvPr/>
        </p:nvGrpSpPr>
        <p:grpSpPr>
          <a:xfrm>
            <a:off x="8942620" y="2290348"/>
            <a:ext cx="2046600" cy="858960"/>
            <a:chOff x="8942620" y="2290348"/>
            <a:chExt cx="2046600" cy="85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B6A54770-40E2-444C-8F4E-0B27B7830B3F}"/>
                    </a:ext>
                  </a:extLst>
                </p14:cNvPr>
                <p14:cNvContentPartPr/>
                <p14:nvPr/>
              </p14:nvContentPartPr>
              <p14:xfrm>
                <a:off x="9994900" y="2290348"/>
                <a:ext cx="176040" cy="1155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B6A54770-40E2-444C-8F4E-0B27B7830B3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85900" y="2281708"/>
                  <a:ext cx="1936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6CBC3D0D-42BB-400E-BBD5-51ED2673DBA7}"/>
                    </a:ext>
                  </a:extLst>
                </p14:cNvPr>
                <p14:cNvContentPartPr/>
                <p14:nvPr/>
              </p14:nvContentPartPr>
              <p14:xfrm>
                <a:off x="9071860" y="2687068"/>
                <a:ext cx="25200" cy="3582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6CBC3D0D-42BB-400E-BBD5-51ED2673DBA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63220" y="2678428"/>
                  <a:ext cx="428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D9CC1518-AFB9-47A4-82FF-6EBAAEEDC1F1}"/>
                    </a:ext>
                  </a:extLst>
                </p14:cNvPr>
                <p14:cNvContentPartPr/>
                <p14:nvPr/>
              </p14:nvContentPartPr>
              <p14:xfrm>
                <a:off x="8942620" y="2692828"/>
                <a:ext cx="271440" cy="1130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D9CC1518-AFB9-47A4-82FF-6EBAAEEDC1F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33980" y="2684188"/>
                  <a:ext cx="289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FFE8BCB5-4FC5-4BCC-A0BF-DC2887875127}"/>
                    </a:ext>
                  </a:extLst>
                </p14:cNvPr>
                <p14:cNvContentPartPr/>
                <p14:nvPr/>
              </p14:nvContentPartPr>
              <p14:xfrm>
                <a:off x="9770620" y="2383588"/>
                <a:ext cx="31680" cy="1947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FFE8BCB5-4FC5-4BCC-A0BF-DC288787512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761980" y="2374948"/>
                  <a:ext cx="49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AD5525B4-CB99-4726-BD00-95DB8DD72E61}"/>
                    </a:ext>
                  </a:extLst>
                </p14:cNvPr>
                <p14:cNvContentPartPr/>
                <p14:nvPr/>
              </p14:nvContentPartPr>
              <p14:xfrm>
                <a:off x="9671620" y="2588428"/>
                <a:ext cx="308880" cy="154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AD5525B4-CB99-4726-BD00-95DB8DD72E6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662980" y="2579788"/>
                  <a:ext cx="326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E92FE0D5-4D3E-4B1C-9696-74E68B778EC7}"/>
                    </a:ext>
                  </a:extLst>
                </p14:cNvPr>
                <p14:cNvContentPartPr/>
                <p14:nvPr/>
              </p14:nvContentPartPr>
              <p14:xfrm>
                <a:off x="9634540" y="2616508"/>
                <a:ext cx="152640" cy="9756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E92FE0D5-4D3E-4B1C-9696-74E68B778EC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625540" y="2607508"/>
                  <a:ext cx="170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25BE973F-C489-4475-BD80-9EBFA833D65A}"/>
                    </a:ext>
                  </a:extLst>
                </p14:cNvPr>
                <p14:cNvContentPartPr/>
                <p14:nvPr/>
              </p14:nvContentPartPr>
              <p14:xfrm>
                <a:off x="9724540" y="2616508"/>
                <a:ext cx="202680" cy="1162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25BE973F-C489-4475-BD80-9EBFA833D65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715540" y="2607508"/>
                  <a:ext cx="220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8684EDDF-5F9A-4965-8E4A-2FA7690CDD9C}"/>
                    </a:ext>
                  </a:extLst>
                </p14:cNvPr>
                <p14:cNvContentPartPr/>
                <p14:nvPr/>
              </p14:nvContentPartPr>
              <p14:xfrm>
                <a:off x="9182380" y="3052828"/>
                <a:ext cx="101520" cy="925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8684EDDF-5F9A-4965-8E4A-2FA7690CDD9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73380" y="3043828"/>
                  <a:ext cx="119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481EC6F0-5C8A-4A05-933E-1DCBE8380FFD}"/>
                    </a:ext>
                  </a:extLst>
                </p14:cNvPr>
                <p14:cNvContentPartPr/>
                <p14:nvPr/>
              </p14:nvContentPartPr>
              <p14:xfrm>
                <a:off x="9182740" y="3025828"/>
                <a:ext cx="180360" cy="1234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481EC6F0-5C8A-4A05-933E-1DCBE8380FF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174100" y="3016828"/>
                  <a:ext cx="198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DAEB9E0E-5F96-4980-9427-AD3E32DC38A3}"/>
                    </a:ext>
                  </a:extLst>
                </p14:cNvPr>
                <p14:cNvContentPartPr/>
                <p14:nvPr/>
              </p14:nvContentPartPr>
              <p14:xfrm>
                <a:off x="9542740" y="2963548"/>
                <a:ext cx="184320" cy="313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DAEB9E0E-5F96-4980-9427-AD3E32DC38A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533740" y="2954548"/>
                  <a:ext cx="201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5A1230A5-B28E-44E9-A75E-A4C18A46280F}"/>
                    </a:ext>
                  </a:extLst>
                </p14:cNvPr>
                <p14:cNvContentPartPr/>
                <p14:nvPr/>
              </p14:nvContentPartPr>
              <p14:xfrm>
                <a:off x="9606820" y="3008908"/>
                <a:ext cx="117360" cy="2556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5A1230A5-B28E-44E9-A75E-A4C18A46280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597820" y="2999908"/>
                  <a:ext cx="135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7B844EE2-5241-4F73-B381-B5AE54F55BB1}"/>
                    </a:ext>
                  </a:extLst>
                </p14:cNvPr>
                <p14:cNvContentPartPr/>
                <p14:nvPr/>
              </p14:nvContentPartPr>
              <p14:xfrm>
                <a:off x="9972580" y="2768788"/>
                <a:ext cx="198000" cy="23256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7B844EE2-5241-4F73-B381-B5AE54F55BB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63940" y="2760148"/>
                  <a:ext cx="2156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5E04BEEA-A919-475B-83AE-218DBD85672E}"/>
                    </a:ext>
                  </a:extLst>
                </p14:cNvPr>
                <p14:cNvContentPartPr/>
                <p14:nvPr/>
              </p14:nvContentPartPr>
              <p14:xfrm>
                <a:off x="10273540" y="2922868"/>
                <a:ext cx="117000" cy="1166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5E04BEEA-A919-475B-83AE-218DBD85672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264900" y="2913868"/>
                  <a:ext cx="134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F367E18B-FC47-4D6D-9334-8963763E45DB}"/>
                    </a:ext>
                  </a:extLst>
                </p14:cNvPr>
                <p14:cNvContentPartPr/>
                <p14:nvPr/>
              </p14:nvContentPartPr>
              <p14:xfrm>
                <a:off x="10225300" y="2941948"/>
                <a:ext cx="162720" cy="637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F367E18B-FC47-4D6D-9334-8963763E45D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216300" y="2933308"/>
                  <a:ext cx="1803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7C0C4EFF-B8FC-41A6-ACAB-80E97EA439EF}"/>
                    </a:ext>
                  </a:extLst>
                </p14:cNvPr>
                <p14:cNvContentPartPr/>
                <p14:nvPr/>
              </p14:nvContentPartPr>
              <p14:xfrm>
                <a:off x="10514740" y="2943028"/>
                <a:ext cx="29880" cy="151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7C0C4EFF-B8FC-41A6-ACAB-80E97EA439E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505740" y="2934028"/>
                  <a:ext cx="475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33F6E4D7-4EB5-4DF8-9644-29846B1CFA90}"/>
                    </a:ext>
                  </a:extLst>
                </p14:cNvPr>
                <p14:cNvContentPartPr/>
                <p14:nvPr/>
              </p14:nvContentPartPr>
              <p14:xfrm>
                <a:off x="10643620" y="2659708"/>
                <a:ext cx="201600" cy="2239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33F6E4D7-4EB5-4DF8-9644-29846B1CFA9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634620" y="2650708"/>
                  <a:ext cx="2192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2B5385BF-8CB4-4649-9BF3-CCACA50008C1}"/>
                    </a:ext>
                  </a:extLst>
                </p14:cNvPr>
                <p14:cNvContentPartPr/>
                <p14:nvPr/>
              </p14:nvContentPartPr>
              <p14:xfrm>
                <a:off x="10797340" y="2811988"/>
                <a:ext cx="191880" cy="1918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2B5385BF-8CB4-4649-9BF3-CCACA50008C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788340" y="2802988"/>
                  <a:ext cx="2095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3BD7D15C-55EF-4E7F-A125-C830AFAFBFA0}"/>
                    </a:ext>
                  </a:extLst>
                </p14:cNvPr>
                <p14:cNvContentPartPr/>
                <p14:nvPr/>
              </p14:nvContentPartPr>
              <p14:xfrm>
                <a:off x="10820740" y="2883628"/>
                <a:ext cx="113760" cy="1249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3BD7D15C-55EF-4E7F-A125-C830AFAFBFA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812100" y="2874628"/>
                  <a:ext cx="131400" cy="14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5" name="Entrada de lápiz 34">
                <a:extLst>
                  <a:ext uri="{FF2B5EF4-FFF2-40B4-BE49-F238E27FC236}">
                    <a16:creationId xmlns:a16="http://schemas.microsoft.com/office/drawing/2014/main" id="{495C0DA1-ADCD-4ABC-B3A8-31543B781D43}"/>
                  </a:ext>
                </a:extLst>
              </p14:cNvPr>
              <p14:cNvContentPartPr/>
              <p14:nvPr/>
            </p14:nvContentPartPr>
            <p14:xfrm>
              <a:off x="8396500" y="1906228"/>
              <a:ext cx="518400" cy="99000"/>
            </p14:xfrm>
          </p:contentPart>
        </mc:Choice>
        <mc:Fallback xmlns="">
          <p:pic>
            <p:nvPicPr>
              <p:cNvPr id="35" name="Entrada de lápiz 34">
                <a:extLst>
                  <a:ext uri="{FF2B5EF4-FFF2-40B4-BE49-F238E27FC236}">
                    <a16:creationId xmlns:a16="http://schemas.microsoft.com/office/drawing/2014/main" id="{495C0DA1-ADCD-4ABC-B3A8-31543B781D4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387860" y="1897588"/>
                <a:ext cx="53604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5AD9A89D-0328-4769-9425-A90FFB6F5E56}"/>
                  </a:ext>
                </a:extLst>
              </p14:cNvPr>
              <p14:cNvContentPartPr/>
              <p14:nvPr/>
            </p14:nvContentPartPr>
            <p14:xfrm>
              <a:off x="10841260" y="926308"/>
              <a:ext cx="401760" cy="128520"/>
            </p14:xfrm>
          </p:contentPart>
        </mc:Choice>
        <mc:Fallback xmlns=""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5AD9A89D-0328-4769-9425-A90FFB6F5E5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832260" y="917308"/>
                <a:ext cx="4194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F41F9F10-AAC4-4193-88CF-C78B69ACF58E}"/>
                  </a:ext>
                </a:extLst>
              </p14:cNvPr>
              <p14:cNvContentPartPr/>
              <p14:nvPr/>
            </p14:nvContentPartPr>
            <p14:xfrm>
              <a:off x="2862220" y="591508"/>
              <a:ext cx="1569600" cy="36360"/>
            </p14:xfrm>
          </p:contentPart>
        </mc:Choice>
        <mc:Fallback xmlns=""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F41F9F10-AAC4-4193-88CF-C78B69ACF58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853220" y="582508"/>
                <a:ext cx="158724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upo 130">
            <a:extLst>
              <a:ext uri="{FF2B5EF4-FFF2-40B4-BE49-F238E27FC236}">
                <a16:creationId xmlns:a16="http://schemas.microsoft.com/office/drawing/2014/main" id="{CC7B6CD5-08D2-4141-8282-7EB06A497000}"/>
              </a:ext>
            </a:extLst>
          </p:cNvPr>
          <p:cNvGrpSpPr/>
          <p:nvPr/>
        </p:nvGrpSpPr>
        <p:grpSpPr>
          <a:xfrm>
            <a:off x="9025060" y="3237868"/>
            <a:ext cx="2081160" cy="153360"/>
            <a:chOff x="9025060" y="3237868"/>
            <a:chExt cx="208116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C705A63E-0180-4896-91F1-6DD10728C046}"/>
                    </a:ext>
                  </a:extLst>
                </p14:cNvPr>
                <p14:cNvContentPartPr/>
                <p14:nvPr/>
              </p14:nvContentPartPr>
              <p14:xfrm>
                <a:off x="9025060" y="3237868"/>
                <a:ext cx="1973520" cy="7560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C705A63E-0180-4896-91F1-6DD10728C04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016060" y="3228868"/>
                  <a:ext cx="19911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E571A470-C906-4232-B8A6-E867BCAFA0CD}"/>
                    </a:ext>
                  </a:extLst>
                </p14:cNvPr>
                <p14:cNvContentPartPr/>
                <p14:nvPr/>
              </p14:nvContentPartPr>
              <p14:xfrm>
                <a:off x="9061060" y="3342628"/>
                <a:ext cx="2045160" cy="4860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E571A470-C906-4232-B8A6-E867BCAFA0C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52420" y="3333628"/>
                  <a:ext cx="2062800" cy="6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32" name="Entrada de lápiz 131">
                <a:extLst>
                  <a:ext uri="{FF2B5EF4-FFF2-40B4-BE49-F238E27FC236}">
                    <a16:creationId xmlns:a16="http://schemas.microsoft.com/office/drawing/2014/main" id="{97E3022C-B0AF-40A3-9708-A492AB0D4279}"/>
                  </a:ext>
                </a:extLst>
              </p14:cNvPr>
              <p14:cNvContentPartPr/>
              <p14:nvPr/>
            </p14:nvContentPartPr>
            <p14:xfrm>
              <a:off x="792940" y="3916468"/>
              <a:ext cx="292680" cy="335880"/>
            </p14:xfrm>
          </p:contentPart>
        </mc:Choice>
        <mc:Fallback xmlns="">
          <p:pic>
            <p:nvPicPr>
              <p:cNvPr id="132" name="Entrada de lápiz 131">
                <a:extLst>
                  <a:ext uri="{FF2B5EF4-FFF2-40B4-BE49-F238E27FC236}">
                    <a16:creationId xmlns:a16="http://schemas.microsoft.com/office/drawing/2014/main" id="{97E3022C-B0AF-40A3-9708-A492AB0D4279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83940" y="3907468"/>
                <a:ext cx="31032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53" name="Entrada de lápiz 152">
                <a:extLst>
                  <a:ext uri="{FF2B5EF4-FFF2-40B4-BE49-F238E27FC236}">
                    <a16:creationId xmlns:a16="http://schemas.microsoft.com/office/drawing/2014/main" id="{3671C1C5-9EAE-4EAA-8EDC-E9073EEC87AA}"/>
                  </a:ext>
                </a:extLst>
              </p14:cNvPr>
              <p14:cNvContentPartPr/>
              <p14:nvPr/>
            </p14:nvContentPartPr>
            <p14:xfrm>
              <a:off x="81580" y="1726588"/>
              <a:ext cx="162000" cy="366840"/>
            </p14:xfrm>
          </p:contentPart>
        </mc:Choice>
        <mc:Fallback xmlns="">
          <p:pic>
            <p:nvPicPr>
              <p:cNvPr id="153" name="Entrada de lápiz 152">
                <a:extLst>
                  <a:ext uri="{FF2B5EF4-FFF2-40B4-BE49-F238E27FC236}">
                    <a16:creationId xmlns:a16="http://schemas.microsoft.com/office/drawing/2014/main" id="{3671C1C5-9EAE-4EAA-8EDC-E9073EEC87A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2580" y="1717948"/>
                <a:ext cx="17964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55" name="Entrada de lápiz 154">
                <a:extLst>
                  <a:ext uri="{FF2B5EF4-FFF2-40B4-BE49-F238E27FC236}">
                    <a16:creationId xmlns:a16="http://schemas.microsoft.com/office/drawing/2014/main" id="{FBE29AF1-1991-4F94-84DF-2D6CB3A9DD91}"/>
                  </a:ext>
                </a:extLst>
              </p14:cNvPr>
              <p14:cNvContentPartPr/>
              <p14:nvPr/>
            </p14:nvContentPartPr>
            <p14:xfrm>
              <a:off x="4663300" y="1600588"/>
              <a:ext cx="217800" cy="418680"/>
            </p14:xfrm>
          </p:contentPart>
        </mc:Choice>
        <mc:Fallback xmlns="">
          <p:pic>
            <p:nvPicPr>
              <p:cNvPr id="155" name="Entrada de lápiz 154">
                <a:extLst>
                  <a:ext uri="{FF2B5EF4-FFF2-40B4-BE49-F238E27FC236}">
                    <a16:creationId xmlns:a16="http://schemas.microsoft.com/office/drawing/2014/main" id="{FBE29AF1-1991-4F94-84DF-2D6CB3A9DD9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654660" y="1591948"/>
                <a:ext cx="235440" cy="43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upo 175">
            <a:extLst>
              <a:ext uri="{FF2B5EF4-FFF2-40B4-BE49-F238E27FC236}">
                <a16:creationId xmlns:a16="http://schemas.microsoft.com/office/drawing/2014/main" id="{AB97D7CC-0DB4-4818-A310-90A3FC69944C}"/>
              </a:ext>
            </a:extLst>
          </p:cNvPr>
          <p:cNvGrpSpPr/>
          <p:nvPr/>
        </p:nvGrpSpPr>
        <p:grpSpPr>
          <a:xfrm>
            <a:off x="10044940" y="34588"/>
            <a:ext cx="394920" cy="311040"/>
            <a:chOff x="10044940" y="34588"/>
            <a:chExt cx="39492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1FA0AF05-9AE0-4DA6-9B7C-B981BFBE2352}"/>
                    </a:ext>
                  </a:extLst>
                </p14:cNvPr>
                <p14:cNvContentPartPr/>
                <p14:nvPr/>
              </p14:nvContentPartPr>
              <p14:xfrm>
                <a:off x="10136380" y="34588"/>
                <a:ext cx="182160" cy="1764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1FA0AF05-9AE0-4DA6-9B7C-B981BFBE235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127740" y="25588"/>
                  <a:ext cx="199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4D511F83-4C85-43C6-B11F-277479B1D292}"/>
                    </a:ext>
                  </a:extLst>
                </p14:cNvPr>
                <p14:cNvContentPartPr/>
                <p14:nvPr/>
              </p14:nvContentPartPr>
              <p14:xfrm>
                <a:off x="10310620" y="127108"/>
                <a:ext cx="129240" cy="1108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4D511F83-4C85-43C6-B11F-277479B1D29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301980" y="118468"/>
                  <a:ext cx="146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3B1350A1-5A26-40DA-9CF9-A969A18D7638}"/>
                    </a:ext>
                  </a:extLst>
                </p14:cNvPr>
                <p14:cNvContentPartPr/>
                <p14:nvPr/>
              </p14:nvContentPartPr>
              <p14:xfrm>
                <a:off x="10263820" y="160948"/>
                <a:ext cx="125640" cy="806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3B1350A1-5A26-40DA-9CF9-A969A18D763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254820" y="151948"/>
                  <a:ext cx="143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C0BFC5B1-EF6E-462D-8FA4-BAB61435D5AF}"/>
                    </a:ext>
                  </a:extLst>
                </p14:cNvPr>
                <p14:cNvContentPartPr/>
                <p14:nvPr/>
              </p14:nvContentPartPr>
              <p14:xfrm>
                <a:off x="10044940" y="291268"/>
                <a:ext cx="45720" cy="5436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C0BFC5B1-EF6E-462D-8FA4-BAB61435D5A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035940" y="282628"/>
                  <a:ext cx="6336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upo 183">
            <a:extLst>
              <a:ext uri="{FF2B5EF4-FFF2-40B4-BE49-F238E27FC236}">
                <a16:creationId xmlns:a16="http://schemas.microsoft.com/office/drawing/2014/main" id="{5F567BF9-0E3C-497F-BF9D-1B8695C122F5}"/>
              </a:ext>
            </a:extLst>
          </p:cNvPr>
          <p:cNvGrpSpPr/>
          <p:nvPr/>
        </p:nvGrpSpPr>
        <p:grpSpPr>
          <a:xfrm>
            <a:off x="130180" y="1652428"/>
            <a:ext cx="3890880" cy="1738080"/>
            <a:chOff x="130180" y="1652428"/>
            <a:chExt cx="3890880" cy="173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D3114383-9C13-4322-A1E2-F4E94140FA4C}"/>
                    </a:ext>
                  </a:extLst>
                </p14:cNvPr>
                <p14:cNvContentPartPr/>
                <p14:nvPr/>
              </p14:nvContentPartPr>
              <p14:xfrm>
                <a:off x="851620" y="1957708"/>
                <a:ext cx="29160" cy="3549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D3114383-9C13-4322-A1E2-F4E94140FA4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42980" y="1948708"/>
                  <a:ext cx="468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B6426475-4C32-46BE-AF28-EB7C42006F26}"/>
                    </a:ext>
                  </a:extLst>
                </p14:cNvPr>
                <p14:cNvContentPartPr/>
                <p14:nvPr/>
              </p14:nvContentPartPr>
              <p14:xfrm>
                <a:off x="486580" y="2346508"/>
                <a:ext cx="759240" cy="424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B6426475-4C32-46BE-AF28-EB7C42006F2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77580" y="2337508"/>
                  <a:ext cx="7768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B3010A44-1B5A-473A-8F72-1CCBCE3A732C}"/>
                    </a:ext>
                  </a:extLst>
                </p14:cNvPr>
                <p14:cNvContentPartPr/>
                <p14:nvPr/>
              </p14:nvContentPartPr>
              <p14:xfrm>
                <a:off x="736420" y="2530468"/>
                <a:ext cx="246960" cy="144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B3010A44-1B5A-473A-8F72-1CCBCE3A732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27780" y="2521468"/>
                  <a:ext cx="264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13DF89DF-AA1D-414F-9437-CD50FD470E53}"/>
                    </a:ext>
                  </a:extLst>
                </p14:cNvPr>
                <p14:cNvContentPartPr/>
                <p14:nvPr/>
              </p14:nvContentPartPr>
              <p14:xfrm>
                <a:off x="1274260" y="2523268"/>
                <a:ext cx="159120" cy="21060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13DF89DF-AA1D-414F-9437-CD50FD470E5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265260" y="2514268"/>
                  <a:ext cx="1767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8BCED6F4-27FE-4D91-9890-1BA28068FED8}"/>
                    </a:ext>
                  </a:extLst>
                </p14:cNvPr>
                <p14:cNvContentPartPr/>
                <p14:nvPr/>
              </p14:nvContentPartPr>
              <p14:xfrm>
                <a:off x="1453900" y="2521468"/>
                <a:ext cx="187560" cy="2462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8BCED6F4-27FE-4D91-9890-1BA28068FED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445260" y="2512828"/>
                  <a:ext cx="2052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77AF79F0-2569-47F6-A7AB-4078339CA6BB}"/>
                    </a:ext>
                  </a:extLst>
                </p14:cNvPr>
                <p14:cNvContentPartPr/>
                <p14:nvPr/>
              </p14:nvContentPartPr>
              <p14:xfrm>
                <a:off x="1704100" y="2610028"/>
                <a:ext cx="169200" cy="1332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77AF79F0-2569-47F6-A7AB-4078339CA6B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695460" y="2601028"/>
                  <a:ext cx="186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62DC8676-68EA-4FF9-BB3C-CED6305F615D}"/>
                    </a:ext>
                  </a:extLst>
                </p14:cNvPr>
                <p14:cNvContentPartPr/>
                <p14:nvPr/>
              </p14:nvContentPartPr>
              <p14:xfrm>
                <a:off x="861700" y="2538748"/>
                <a:ext cx="47520" cy="55152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62DC8676-68EA-4FF9-BB3C-CED6305F615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52700" y="2529748"/>
                  <a:ext cx="6516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57F58D66-0DDA-4145-9C97-0A66B41ADEBF}"/>
                    </a:ext>
                  </a:extLst>
                </p14:cNvPr>
                <p14:cNvContentPartPr/>
                <p14:nvPr/>
              </p14:nvContentPartPr>
              <p14:xfrm>
                <a:off x="858460" y="1895788"/>
                <a:ext cx="1204560" cy="4608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57F58D66-0DDA-4145-9C97-0A66B41ADEB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49460" y="1886788"/>
                  <a:ext cx="12222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20FA7752-34D9-4A64-9EF6-83ECE06FDC6F}"/>
                    </a:ext>
                  </a:extLst>
                </p14:cNvPr>
                <p14:cNvContentPartPr/>
                <p14:nvPr/>
              </p14:nvContentPartPr>
              <p14:xfrm>
                <a:off x="2070580" y="1847908"/>
                <a:ext cx="1108080" cy="1746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20FA7752-34D9-4A64-9EF6-83ECE06FDC6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061580" y="1838908"/>
                  <a:ext cx="11257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13C4B11B-DA43-48E2-9CB1-279FB1C093E0}"/>
                    </a:ext>
                  </a:extLst>
                </p14:cNvPr>
                <p14:cNvContentPartPr/>
                <p14:nvPr/>
              </p14:nvContentPartPr>
              <p14:xfrm>
                <a:off x="2263180" y="2184868"/>
                <a:ext cx="11160" cy="1663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13C4B11B-DA43-48E2-9CB1-279FB1C093E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254180" y="2176228"/>
                  <a:ext cx="28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3F6CE66D-E41E-4D92-A5B6-EE403A7BB211}"/>
                    </a:ext>
                  </a:extLst>
                </p14:cNvPr>
                <p14:cNvContentPartPr/>
                <p14:nvPr/>
              </p14:nvContentPartPr>
              <p14:xfrm>
                <a:off x="2312860" y="2193508"/>
                <a:ext cx="157680" cy="16236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3F6CE66D-E41E-4D92-A5B6-EE403A7BB21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304220" y="2184868"/>
                  <a:ext cx="1753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9D9EFE47-C4ED-400A-9D0A-C37707E95D01}"/>
                    </a:ext>
                  </a:extLst>
                </p14:cNvPr>
                <p14:cNvContentPartPr/>
                <p14:nvPr/>
              </p14:nvContentPartPr>
              <p14:xfrm>
                <a:off x="2529940" y="2179468"/>
                <a:ext cx="272880" cy="1602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9D9EFE47-C4ED-400A-9D0A-C37707E95D0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520940" y="2170828"/>
                  <a:ext cx="290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24853EDD-D3A1-44D8-8D53-3664E224B8F1}"/>
                    </a:ext>
                  </a:extLst>
                </p14:cNvPr>
                <p14:cNvContentPartPr/>
                <p14:nvPr/>
              </p14:nvContentPartPr>
              <p14:xfrm>
                <a:off x="3054100" y="1908388"/>
                <a:ext cx="299160" cy="11282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24853EDD-D3A1-44D8-8D53-3664E224B8F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045460" y="1899388"/>
                  <a:ext cx="316800" cy="11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0204152C-2001-48AE-8439-6A2056DFB2CF}"/>
                    </a:ext>
                  </a:extLst>
                </p14:cNvPr>
                <p14:cNvContentPartPr/>
                <p14:nvPr/>
              </p14:nvContentPartPr>
              <p14:xfrm>
                <a:off x="940540" y="3012868"/>
                <a:ext cx="2471040" cy="856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0204152C-2001-48AE-8439-6A2056DFB2C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31900" y="3004228"/>
                  <a:ext cx="2488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858095C8-D666-4EC9-AA56-F0B6C34B5574}"/>
                    </a:ext>
                  </a:extLst>
                </p14:cNvPr>
                <p14:cNvContentPartPr/>
                <p14:nvPr/>
              </p14:nvContentPartPr>
              <p14:xfrm>
                <a:off x="2576020" y="2638108"/>
                <a:ext cx="130680" cy="2127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858095C8-D666-4EC9-AA56-F0B6C34B557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567020" y="2629468"/>
                  <a:ext cx="1483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2E935121-3224-4DD6-B43F-1722978A01B5}"/>
                    </a:ext>
                  </a:extLst>
                </p14:cNvPr>
                <p14:cNvContentPartPr/>
                <p14:nvPr/>
              </p14:nvContentPartPr>
              <p14:xfrm>
                <a:off x="2697340" y="2688868"/>
                <a:ext cx="258480" cy="1267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2E935121-3224-4DD6-B43F-1722978A01B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688340" y="2680228"/>
                  <a:ext cx="276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D7FF2267-8F2A-42CD-8BF6-2E90F0FCC09E}"/>
                    </a:ext>
                  </a:extLst>
                </p14:cNvPr>
                <p14:cNvContentPartPr/>
                <p14:nvPr/>
              </p14:nvContentPartPr>
              <p14:xfrm>
                <a:off x="3150220" y="1883548"/>
                <a:ext cx="128520" cy="6588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D7FF2267-8F2A-42CD-8BF6-2E90F0FCC09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141580" y="1874548"/>
                  <a:ext cx="146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9CC0476F-44CE-4548-AE01-E593EC73DA98}"/>
                    </a:ext>
                  </a:extLst>
                </p14:cNvPr>
                <p14:cNvContentPartPr/>
                <p14:nvPr/>
              </p14:nvContentPartPr>
              <p14:xfrm>
                <a:off x="3305020" y="2959228"/>
                <a:ext cx="96840" cy="770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9CC0476F-44CE-4548-AE01-E593EC73DA9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296020" y="2950588"/>
                  <a:ext cx="114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7CEB1924-7EE0-430A-9D90-17A37B1FFB1D}"/>
                    </a:ext>
                  </a:extLst>
                </p14:cNvPr>
                <p14:cNvContentPartPr/>
                <p14:nvPr/>
              </p14:nvContentPartPr>
              <p14:xfrm>
                <a:off x="3294940" y="1652428"/>
                <a:ext cx="196920" cy="13536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7CEB1924-7EE0-430A-9D90-17A37B1FFB1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285940" y="1643428"/>
                  <a:ext cx="214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902B960D-2F19-42EA-8EC6-27C0CCE9F1F2}"/>
                    </a:ext>
                  </a:extLst>
                </p14:cNvPr>
                <p14:cNvContentPartPr/>
                <p14:nvPr/>
              </p14:nvContentPartPr>
              <p14:xfrm>
                <a:off x="3526780" y="1715428"/>
                <a:ext cx="104040" cy="13500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902B960D-2F19-42EA-8EC6-27C0CCE9F1F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517780" y="1706428"/>
                  <a:ext cx="1216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44F0C3D5-0729-4D0F-B7D5-62E8393DFC91}"/>
                    </a:ext>
                  </a:extLst>
                </p14:cNvPr>
                <p14:cNvContentPartPr/>
                <p14:nvPr/>
              </p14:nvContentPartPr>
              <p14:xfrm>
                <a:off x="3515980" y="1813348"/>
                <a:ext cx="72720" cy="10116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44F0C3D5-0729-4D0F-B7D5-62E8393DFC9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507340" y="1804348"/>
                  <a:ext cx="903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8725B45E-6104-40DF-889A-992BCCBAB9DC}"/>
                    </a:ext>
                  </a:extLst>
                </p14:cNvPr>
                <p14:cNvContentPartPr/>
                <p14:nvPr/>
              </p14:nvContentPartPr>
              <p14:xfrm>
                <a:off x="3464500" y="1757908"/>
                <a:ext cx="113040" cy="14616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8725B45E-6104-40DF-889A-992BCCBAB9D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455860" y="1749268"/>
                  <a:ext cx="130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2D1417FC-4BD6-4A0A-8300-820042937B35}"/>
                    </a:ext>
                  </a:extLst>
                </p14:cNvPr>
                <p14:cNvContentPartPr/>
                <p14:nvPr/>
              </p14:nvContentPartPr>
              <p14:xfrm>
                <a:off x="3448660" y="1805068"/>
                <a:ext cx="128520" cy="10296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2D1417FC-4BD6-4A0A-8300-820042937B3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440020" y="1796068"/>
                  <a:ext cx="146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3187B242-8C58-4729-90AE-4893BDCD17CC}"/>
                    </a:ext>
                  </a:extLst>
                </p14:cNvPr>
                <p14:cNvContentPartPr/>
                <p14:nvPr/>
              </p14:nvContentPartPr>
              <p14:xfrm>
                <a:off x="2051140" y="3025108"/>
                <a:ext cx="7920" cy="16956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3187B242-8C58-4729-90AE-4893BDCD17C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042140" y="3016108"/>
                  <a:ext cx="25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55207990-DB59-44CB-A7B2-C76599EE7500}"/>
                    </a:ext>
                  </a:extLst>
                </p14:cNvPr>
                <p14:cNvContentPartPr/>
                <p14:nvPr/>
              </p14:nvContentPartPr>
              <p14:xfrm>
                <a:off x="1879420" y="3196828"/>
                <a:ext cx="354600" cy="3060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55207990-DB59-44CB-A7B2-C76599EE750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870780" y="3187828"/>
                  <a:ext cx="372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B81AFEA3-D7CC-4B51-811B-4650859A4FB6}"/>
                    </a:ext>
                  </a:extLst>
                </p14:cNvPr>
                <p14:cNvContentPartPr/>
                <p14:nvPr/>
              </p14:nvContentPartPr>
              <p14:xfrm>
                <a:off x="1873300" y="3202228"/>
                <a:ext cx="162360" cy="12096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B81AFEA3-D7CC-4B51-811B-4650859A4FB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864300" y="3193228"/>
                  <a:ext cx="180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AABD1F00-4A86-4585-8C8F-593E48BC6A6A}"/>
                    </a:ext>
                  </a:extLst>
                </p14:cNvPr>
                <p14:cNvContentPartPr/>
                <p14:nvPr/>
              </p14:nvContentPartPr>
              <p14:xfrm>
                <a:off x="1979500" y="3190348"/>
                <a:ext cx="141480" cy="14940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AABD1F00-4A86-4585-8C8F-593E48BC6A6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970860" y="3181708"/>
                  <a:ext cx="159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8786DFCC-A1F1-4D35-9659-12E4BD8878EA}"/>
                    </a:ext>
                  </a:extLst>
                </p14:cNvPr>
                <p14:cNvContentPartPr/>
                <p14:nvPr/>
              </p14:nvContentPartPr>
              <p14:xfrm>
                <a:off x="2010820" y="3241828"/>
                <a:ext cx="136800" cy="14868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8786DFCC-A1F1-4D35-9659-12E4BD8878E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001820" y="3232828"/>
                  <a:ext cx="154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316B350F-92AE-4997-88C1-2FBA939995F6}"/>
                    </a:ext>
                  </a:extLst>
                </p14:cNvPr>
                <p14:cNvContentPartPr/>
                <p14:nvPr/>
              </p14:nvContentPartPr>
              <p14:xfrm>
                <a:off x="3621460" y="1856548"/>
                <a:ext cx="78480" cy="961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316B350F-92AE-4997-88C1-2FBA939995F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612460" y="1847908"/>
                  <a:ext cx="96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DDC68421-8919-4E55-9B53-7CAE4514D3E1}"/>
                    </a:ext>
                  </a:extLst>
                </p14:cNvPr>
                <p14:cNvContentPartPr/>
                <p14:nvPr/>
              </p14:nvContentPartPr>
              <p14:xfrm>
                <a:off x="3437500" y="2255788"/>
                <a:ext cx="9720" cy="2566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DDC68421-8919-4E55-9B53-7CAE4514D3E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28860" y="2246788"/>
                  <a:ext cx="27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9C5C016C-C584-4DC4-AE67-C7C49335E47A}"/>
                    </a:ext>
                  </a:extLst>
                </p14:cNvPr>
                <p14:cNvContentPartPr/>
                <p14:nvPr/>
              </p14:nvContentPartPr>
              <p14:xfrm>
                <a:off x="3360460" y="2475388"/>
                <a:ext cx="78840" cy="13536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9C5C016C-C584-4DC4-AE67-C7C49335E47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351460" y="2466748"/>
                  <a:ext cx="96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4FCFB131-0DEB-4C8E-80EC-D711EF36DE5B}"/>
                    </a:ext>
                  </a:extLst>
                </p14:cNvPr>
                <p14:cNvContentPartPr/>
                <p14:nvPr/>
              </p14:nvContentPartPr>
              <p14:xfrm>
                <a:off x="3343180" y="2484388"/>
                <a:ext cx="156960" cy="11052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4FCFB131-0DEB-4C8E-80EC-D711EF36DE5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34540" y="2475388"/>
                  <a:ext cx="174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52ECE429-91BD-4C88-A7A2-842D5780376A}"/>
                    </a:ext>
                  </a:extLst>
                </p14:cNvPr>
                <p14:cNvContentPartPr/>
                <p14:nvPr/>
              </p14:nvContentPartPr>
              <p14:xfrm>
                <a:off x="3598420" y="2302588"/>
                <a:ext cx="120960" cy="19188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52ECE429-91BD-4C88-A7A2-842D5780376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589420" y="2293948"/>
                  <a:ext cx="138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F3951D64-9423-4F46-A644-033A8009DA7D}"/>
                    </a:ext>
                  </a:extLst>
                </p14:cNvPr>
                <p14:cNvContentPartPr/>
                <p14:nvPr/>
              </p14:nvContentPartPr>
              <p14:xfrm>
                <a:off x="3779860" y="2449108"/>
                <a:ext cx="125280" cy="1144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F3951D64-9423-4F46-A644-033A8009DA7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771220" y="2440108"/>
                  <a:ext cx="1429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F3DC32C1-1BBE-440C-ACE1-6B87E6527365}"/>
                    </a:ext>
                  </a:extLst>
                </p14:cNvPr>
                <p14:cNvContentPartPr/>
                <p14:nvPr/>
              </p14:nvContentPartPr>
              <p14:xfrm>
                <a:off x="3778780" y="2463868"/>
                <a:ext cx="99360" cy="8856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F3DC32C1-1BBE-440C-ACE1-6B87E652736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769780" y="2455228"/>
                  <a:ext cx="1170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9C543FDA-DD30-472F-B74B-63A30138CC31}"/>
                    </a:ext>
                  </a:extLst>
                </p14:cNvPr>
                <p14:cNvContentPartPr/>
                <p14:nvPr/>
              </p14:nvContentPartPr>
              <p14:xfrm>
                <a:off x="3918820" y="2548828"/>
                <a:ext cx="102240" cy="13248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9C543FDA-DD30-472F-B74B-63A30138CC3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909820" y="2539828"/>
                  <a:ext cx="119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27DF75F0-2EFA-4836-8DF5-8A550EF697EB}"/>
                    </a:ext>
                  </a:extLst>
                </p14:cNvPr>
                <p14:cNvContentPartPr/>
                <p14:nvPr/>
              </p14:nvContentPartPr>
              <p14:xfrm>
                <a:off x="130180" y="1897228"/>
                <a:ext cx="66960" cy="1209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27DF75F0-2EFA-4836-8DF5-8A550EF697E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21540" y="1888588"/>
                  <a:ext cx="84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53E05180-C82E-483A-8E0B-68BD8BC9B807}"/>
                    </a:ext>
                  </a:extLst>
                </p14:cNvPr>
                <p14:cNvContentPartPr/>
                <p14:nvPr/>
              </p14:nvContentPartPr>
              <p14:xfrm>
                <a:off x="239260" y="1953748"/>
                <a:ext cx="79560" cy="3456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53E05180-C82E-483A-8E0B-68BD8BC9B80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30620" y="1944748"/>
                  <a:ext cx="97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38136026-D9DD-4C0E-AD54-3F03B79169E1}"/>
                    </a:ext>
                  </a:extLst>
                </p14:cNvPr>
                <p14:cNvContentPartPr/>
                <p14:nvPr/>
              </p14:nvContentPartPr>
              <p14:xfrm>
                <a:off x="329260" y="1864468"/>
                <a:ext cx="52920" cy="4392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38136026-D9DD-4C0E-AD54-3F03B79169E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20260" y="1855468"/>
                  <a:ext cx="70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44CD3C69-F6BD-4B77-A4A8-086F269FC4B9}"/>
                    </a:ext>
                  </a:extLst>
                </p14:cNvPr>
                <p14:cNvContentPartPr/>
                <p14:nvPr/>
              </p14:nvContentPartPr>
              <p14:xfrm>
                <a:off x="424660" y="1772668"/>
                <a:ext cx="129240" cy="31680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44CD3C69-F6BD-4B77-A4A8-086F269FC4B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15660" y="1763668"/>
                  <a:ext cx="1468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2921D68D-F0F3-4DCA-9E1B-E33445582210}"/>
                    </a:ext>
                  </a:extLst>
                </p14:cNvPr>
                <p14:cNvContentPartPr/>
                <p14:nvPr/>
              </p14:nvContentPartPr>
              <p14:xfrm>
                <a:off x="1475140" y="2103508"/>
                <a:ext cx="547560" cy="1512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2921D68D-F0F3-4DCA-9E1B-E3344558221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466500" y="2094508"/>
                  <a:ext cx="565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0BFF2B89-9E09-4C7E-8480-0964F8D25448}"/>
                    </a:ext>
                  </a:extLst>
                </p14:cNvPr>
                <p14:cNvContentPartPr/>
                <p14:nvPr/>
              </p14:nvContentPartPr>
              <p14:xfrm>
                <a:off x="1966900" y="2064628"/>
                <a:ext cx="105120" cy="11844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0BFF2B89-9E09-4C7E-8480-0964F8D2544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957900" y="2055628"/>
                  <a:ext cx="12276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upo 227">
            <a:extLst>
              <a:ext uri="{FF2B5EF4-FFF2-40B4-BE49-F238E27FC236}">
                <a16:creationId xmlns:a16="http://schemas.microsoft.com/office/drawing/2014/main" id="{EC140836-9DEE-464B-9663-043246F4661E}"/>
              </a:ext>
            </a:extLst>
          </p:cNvPr>
          <p:cNvGrpSpPr/>
          <p:nvPr/>
        </p:nvGrpSpPr>
        <p:grpSpPr>
          <a:xfrm>
            <a:off x="5865340" y="3740428"/>
            <a:ext cx="6215040" cy="1000440"/>
            <a:chOff x="5865340" y="3740428"/>
            <a:chExt cx="6215040" cy="100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3F207422-5A65-40FB-8DC5-7599E1676FB6}"/>
                    </a:ext>
                  </a:extLst>
                </p14:cNvPr>
                <p14:cNvContentPartPr/>
                <p14:nvPr/>
              </p14:nvContentPartPr>
              <p14:xfrm>
                <a:off x="10845220" y="3828988"/>
                <a:ext cx="171000" cy="19224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3F207422-5A65-40FB-8DC5-7599E1676FB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836220" y="3819988"/>
                  <a:ext cx="188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EEB0A5AB-9DF9-4B25-8213-A7F405DE25ED}"/>
                    </a:ext>
                  </a:extLst>
                </p14:cNvPr>
                <p14:cNvContentPartPr/>
                <p14:nvPr/>
              </p14:nvContentPartPr>
              <p14:xfrm>
                <a:off x="11123500" y="3905668"/>
                <a:ext cx="180000" cy="19908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EEB0A5AB-9DF9-4B25-8213-A7F405DE25E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114500" y="3897028"/>
                  <a:ext cx="1976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58E27C46-68CB-46A3-97F1-2F2FD608A48E}"/>
                    </a:ext>
                  </a:extLst>
                </p14:cNvPr>
                <p14:cNvContentPartPr/>
                <p14:nvPr/>
              </p14:nvContentPartPr>
              <p14:xfrm>
                <a:off x="10817860" y="4359628"/>
                <a:ext cx="156240" cy="28260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58E27C46-68CB-46A3-97F1-2F2FD608A48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809220" y="4350988"/>
                  <a:ext cx="1738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1EFF96AE-E4CE-46D5-B46C-EB98F38B375C}"/>
                    </a:ext>
                  </a:extLst>
                </p14:cNvPr>
                <p14:cNvContentPartPr/>
                <p14:nvPr/>
              </p14:nvContentPartPr>
              <p14:xfrm>
                <a:off x="11082100" y="4556188"/>
                <a:ext cx="113400" cy="9396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1EFF96AE-E4CE-46D5-B46C-EB98F38B375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073460" y="4547548"/>
                  <a:ext cx="1310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A9210074-9ED2-446D-B935-1F32C4EE545D}"/>
                    </a:ext>
                  </a:extLst>
                </p14:cNvPr>
                <p14:cNvContentPartPr/>
                <p14:nvPr/>
              </p14:nvContentPartPr>
              <p14:xfrm>
                <a:off x="11016940" y="4570948"/>
                <a:ext cx="122040" cy="6660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A9210074-9ED2-446D-B935-1F32C4EE545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008300" y="4562308"/>
                  <a:ext cx="1396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1239CA1E-07BF-4463-ADB5-324F5F8B0FC2}"/>
                    </a:ext>
                  </a:extLst>
                </p14:cNvPr>
                <p14:cNvContentPartPr/>
                <p14:nvPr/>
              </p14:nvContentPartPr>
              <p14:xfrm>
                <a:off x="11221780" y="4610908"/>
                <a:ext cx="10440" cy="10296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1239CA1E-07BF-4463-ADB5-324F5F8B0FC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212780" y="4602268"/>
                  <a:ext cx="280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AF7091A3-FC14-4FC2-BF3A-6C6DA228B35E}"/>
                    </a:ext>
                  </a:extLst>
                </p14:cNvPr>
                <p14:cNvContentPartPr/>
                <p14:nvPr/>
              </p14:nvContentPartPr>
              <p14:xfrm>
                <a:off x="11295940" y="4289788"/>
                <a:ext cx="92520" cy="22356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AF7091A3-FC14-4FC2-BF3A-6C6DA228B35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286940" y="4281148"/>
                  <a:ext cx="1101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94EFBDE7-A944-40C9-B36A-EFBAB8D03B32}"/>
                    </a:ext>
                  </a:extLst>
                </p14:cNvPr>
                <p14:cNvContentPartPr/>
                <p14:nvPr/>
              </p14:nvContentPartPr>
              <p14:xfrm>
                <a:off x="11477020" y="4413988"/>
                <a:ext cx="97200" cy="576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94EFBDE7-A944-40C9-B36A-EFBAB8D03B3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468020" y="4405348"/>
                  <a:ext cx="1148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7D2E75C4-3C01-4857-9E28-F60052CF3851}"/>
                    </a:ext>
                  </a:extLst>
                </p14:cNvPr>
                <p14:cNvContentPartPr/>
                <p14:nvPr/>
              </p14:nvContentPartPr>
              <p14:xfrm>
                <a:off x="11491420" y="4468348"/>
                <a:ext cx="57600" cy="2052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7D2E75C4-3C01-4857-9E28-F60052CF385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482420" y="4459348"/>
                  <a:ext cx="75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18D6EEDB-59B4-4C0A-9F84-BBE342DB42BF}"/>
                    </a:ext>
                  </a:extLst>
                </p14:cNvPr>
                <p14:cNvContentPartPr/>
                <p14:nvPr/>
              </p14:nvContentPartPr>
              <p14:xfrm>
                <a:off x="11606980" y="4291948"/>
                <a:ext cx="99720" cy="19836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18D6EEDB-59B4-4C0A-9F84-BBE342DB42B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598340" y="4283308"/>
                  <a:ext cx="1173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F651155B-2F3C-4ECA-976C-B1C0B1CAACB7}"/>
                    </a:ext>
                  </a:extLst>
                </p14:cNvPr>
                <p14:cNvContentPartPr/>
                <p14:nvPr/>
              </p14:nvContentPartPr>
              <p14:xfrm>
                <a:off x="11757100" y="4318228"/>
                <a:ext cx="163800" cy="19836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F651155B-2F3C-4ECA-976C-B1C0B1CAACB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748460" y="4309588"/>
                  <a:ext cx="181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9041D388-B73A-4EE8-BC0D-4D35F960FA5B}"/>
                    </a:ext>
                  </a:extLst>
                </p14:cNvPr>
                <p14:cNvContentPartPr/>
                <p14:nvPr/>
              </p14:nvContentPartPr>
              <p14:xfrm>
                <a:off x="11960860" y="4464028"/>
                <a:ext cx="119520" cy="10368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9041D388-B73A-4EE8-BC0D-4D35F960FA5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952220" y="4455388"/>
                  <a:ext cx="137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CFF902F0-D94A-4570-A075-7A3CE4CAAF54}"/>
                    </a:ext>
                  </a:extLst>
                </p14:cNvPr>
                <p14:cNvContentPartPr/>
                <p14:nvPr/>
              </p14:nvContentPartPr>
              <p14:xfrm>
                <a:off x="5865340" y="3938428"/>
                <a:ext cx="255240" cy="21168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CFF902F0-D94A-4570-A075-7A3CE4CAAF5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856340" y="3929788"/>
                  <a:ext cx="2728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8D78CA34-ACD2-4B26-BBE4-3E6671B05185}"/>
                    </a:ext>
                  </a:extLst>
                </p14:cNvPr>
                <p14:cNvContentPartPr/>
                <p14:nvPr/>
              </p14:nvContentPartPr>
              <p14:xfrm>
                <a:off x="6226780" y="3913948"/>
                <a:ext cx="206280" cy="18756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8D78CA34-ACD2-4B26-BBE4-3E6671B0518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218140" y="3905308"/>
                  <a:ext cx="2239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931766C8-D8AA-4A69-BFAE-245C754555E8}"/>
                    </a:ext>
                  </a:extLst>
                </p14:cNvPr>
                <p14:cNvContentPartPr/>
                <p14:nvPr/>
              </p14:nvContentPartPr>
              <p14:xfrm>
                <a:off x="6635380" y="3984148"/>
                <a:ext cx="200520" cy="1512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931766C8-D8AA-4A69-BFAE-245C754555E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626380" y="3975508"/>
                  <a:ext cx="2181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6ECD8AE8-595B-425B-83C9-93EBF148FDDF}"/>
                    </a:ext>
                  </a:extLst>
                </p14:cNvPr>
                <p14:cNvContentPartPr/>
                <p14:nvPr/>
              </p14:nvContentPartPr>
              <p14:xfrm>
                <a:off x="6687580" y="4107268"/>
                <a:ext cx="173160" cy="1908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6ECD8AE8-595B-425B-83C9-93EBF148FDD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678580" y="4098628"/>
                  <a:ext cx="190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8C55E787-2E95-494F-B757-D00D6B13C24D}"/>
                    </a:ext>
                  </a:extLst>
                </p14:cNvPr>
                <p14:cNvContentPartPr/>
                <p14:nvPr/>
              </p14:nvContentPartPr>
              <p14:xfrm>
                <a:off x="7049020" y="3908188"/>
                <a:ext cx="203400" cy="23904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8C55E787-2E95-494F-B757-D00D6B13C24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040380" y="3899188"/>
                  <a:ext cx="2210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0D0F63A5-5778-46C5-9BCD-3D4DEE0A6980}"/>
                    </a:ext>
                  </a:extLst>
                </p14:cNvPr>
                <p14:cNvContentPartPr/>
                <p14:nvPr/>
              </p14:nvContentPartPr>
              <p14:xfrm>
                <a:off x="7401100" y="4094308"/>
                <a:ext cx="90360" cy="1047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0D0F63A5-5778-46C5-9BCD-3D4DEE0A698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392100" y="4085308"/>
                  <a:ext cx="108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646402C8-BAD1-4DEC-90FF-D6056D6C99E8}"/>
                    </a:ext>
                  </a:extLst>
                </p14:cNvPr>
                <p14:cNvContentPartPr/>
                <p14:nvPr/>
              </p14:nvContentPartPr>
              <p14:xfrm>
                <a:off x="7336300" y="4124548"/>
                <a:ext cx="121680" cy="5832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646402C8-BAD1-4DEC-90FF-D6056D6C99E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327300" y="4115548"/>
                  <a:ext cx="1393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E3FF1068-658D-4790-92E2-6EE356585A27}"/>
                    </a:ext>
                  </a:extLst>
                </p14:cNvPr>
                <p14:cNvContentPartPr/>
                <p14:nvPr/>
              </p14:nvContentPartPr>
              <p14:xfrm>
                <a:off x="7574260" y="4141828"/>
                <a:ext cx="15120" cy="7452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E3FF1068-658D-4790-92E2-6EE356585A2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565620" y="4132828"/>
                  <a:ext cx="327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AA2CC1E5-BD3E-4953-A8C6-FEA4E2D2629D}"/>
                    </a:ext>
                  </a:extLst>
                </p14:cNvPr>
                <p14:cNvContentPartPr/>
                <p14:nvPr/>
              </p14:nvContentPartPr>
              <p14:xfrm>
                <a:off x="7745260" y="3885868"/>
                <a:ext cx="76680" cy="19404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AA2CC1E5-BD3E-4953-A8C6-FEA4E2D2629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736260" y="3877228"/>
                  <a:ext cx="94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F02F38ED-1763-43F8-B6F9-B62E4257FB88}"/>
                    </a:ext>
                  </a:extLst>
                </p14:cNvPr>
                <p14:cNvContentPartPr/>
                <p14:nvPr/>
              </p14:nvContentPartPr>
              <p14:xfrm>
                <a:off x="7847860" y="3854188"/>
                <a:ext cx="148680" cy="17604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F02F38ED-1763-43F8-B6F9-B62E4257FB8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839220" y="3845188"/>
                  <a:ext cx="166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95D6525A-353F-4597-9C04-16FB970BC07F}"/>
                    </a:ext>
                  </a:extLst>
                </p14:cNvPr>
                <p14:cNvContentPartPr/>
                <p14:nvPr/>
              </p14:nvContentPartPr>
              <p14:xfrm>
                <a:off x="8097340" y="3842308"/>
                <a:ext cx="187200" cy="17388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95D6525A-353F-4597-9C04-16FB970BC07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088340" y="3833668"/>
                  <a:ext cx="204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1DB9ED68-8092-48AB-85CE-1C6E1D7A8180}"/>
                    </a:ext>
                  </a:extLst>
                </p14:cNvPr>
                <p14:cNvContentPartPr/>
                <p14:nvPr/>
              </p14:nvContentPartPr>
              <p14:xfrm>
                <a:off x="8460580" y="3858868"/>
                <a:ext cx="17280" cy="13932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1DB9ED68-8092-48AB-85CE-1C6E1D7A818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451940" y="3850228"/>
                  <a:ext cx="34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A48F5002-11A9-4BBE-9DDB-0220EB676B98}"/>
                    </a:ext>
                  </a:extLst>
                </p14:cNvPr>
                <p14:cNvContentPartPr/>
                <p14:nvPr/>
              </p14:nvContentPartPr>
              <p14:xfrm>
                <a:off x="8378140" y="3952828"/>
                <a:ext cx="147600" cy="3168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A48F5002-11A9-4BBE-9DDB-0220EB676B9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369140" y="3944188"/>
                  <a:ext cx="1652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D173D489-5D7C-4F50-A914-CDCE151466D0}"/>
                    </a:ext>
                  </a:extLst>
                </p14:cNvPr>
                <p14:cNvContentPartPr/>
                <p14:nvPr/>
              </p14:nvContentPartPr>
              <p14:xfrm>
                <a:off x="8623660" y="3801988"/>
                <a:ext cx="207720" cy="21528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D173D489-5D7C-4F50-A914-CDCE151466D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614660" y="3792988"/>
                  <a:ext cx="2253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8DABE999-1E9E-4C91-A8C2-9C9DCAC0C992}"/>
                    </a:ext>
                  </a:extLst>
                </p14:cNvPr>
                <p14:cNvContentPartPr/>
                <p14:nvPr/>
              </p14:nvContentPartPr>
              <p14:xfrm>
                <a:off x="8964940" y="3782188"/>
                <a:ext cx="171360" cy="28908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8DABE999-1E9E-4C91-A8C2-9C9DCAC0C99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956300" y="3773188"/>
                  <a:ext cx="1890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9DEE9369-BC68-4C4F-AC04-071666AA6ED8}"/>
                    </a:ext>
                  </a:extLst>
                </p14:cNvPr>
                <p14:cNvContentPartPr/>
                <p14:nvPr/>
              </p14:nvContentPartPr>
              <p14:xfrm>
                <a:off x="9305860" y="3925828"/>
                <a:ext cx="125640" cy="1044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9DEE9369-BC68-4C4F-AC04-071666AA6ED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297220" y="3916828"/>
                  <a:ext cx="1432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352AD9E8-0387-44D5-A33B-F47525F70186}"/>
                    </a:ext>
                  </a:extLst>
                </p14:cNvPr>
                <p14:cNvContentPartPr/>
                <p14:nvPr/>
              </p14:nvContentPartPr>
              <p14:xfrm>
                <a:off x="9281020" y="4012948"/>
                <a:ext cx="142920" cy="1512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352AD9E8-0387-44D5-A33B-F47525F7018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272380" y="4003948"/>
                  <a:ext cx="160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DFD5E9AB-063D-4D9A-8622-F5F3E4D0B265}"/>
                    </a:ext>
                  </a:extLst>
                </p14:cNvPr>
                <p14:cNvContentPartPr/>
                <p14:nvPr/>
              </p14:nvContentPartPr>
              <p14:xfrm>
                <a:off x="9408460" y="3867868"/>
                <a:ext cx="271440" cy="24372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DFD5E9AB-063D-4D9A-8622-F5F3E4D0B26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399820" y="3858868"/>
                  <a:ext cx="2890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A20ADFAA-7A21-4F6A-A961-2C35BC89BC03}"/>
                    </a:ext>
                  </a:extLst>
                </p14:cNvPr>
                <p14:cNvContentPartPr/>
                <p14:nvPr/>
              </p14:nvContentPartPr>
              <p14:xfrm>
                <a:off x="9945580" y="3802708"/>
                <a:ext cx="265680" cy="25452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A20ADFAA-7A21-4F6A-A961-2C35BC89BC0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936940" y="3793708"/>
                  <a:ext cx="2833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94E58E43-FB5F-42F9-A3BF-1E8BB95CF669}"/>
                    </a:ext>
                  </a:extLst>
                </p14:cNvPr>
                <p14:cNvContentPartPr/>
                <p14:nvPr/>
              </p14:nvContentPartPr>
              <p14:xfrm>
                <a:off x="10227820" y="3994948"/>
                <a:ext cx="95040" cy="9612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94E58E43-FB5F-42F9-A3BF-1E8BB95CF66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218820" y="3985948"/>
                  <a:ext cx="1126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5C25FC3B-85F4-4776-A9FD-2746735A5011}"/>
                    </a:ext>
                  </a:extLst>
                </p14:cNvPr>
                <p14:cNvContentPartPr/>
                <p14:nvPr/>
              </p14:nvContentPartPr>
              <p14:xfrm>
                <a:off x="10186780" y="3976948"/>
                <a:ext cx="224640" cy="18432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5C25FC3B-85F4-4776-A9FD-2746735A501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177780" y="3967948"/>
                  <a:ext cx="2422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4CDCEB34-402E-4C61-B334-C8B1043B7B2F}"/>
                    </a:ext>
                  </a:extLst>
                </p14:cNvPr>
                <p14:cNvContentPartPr/>
                <p14:nvPr/>
              </p14:nvContentPartPr>
              <p14:xfrm>
                <a:off x="10547500" y="3917188"/>
                <a:ext cx="158760" cy="3456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4CDCEB34-402E-4C61-B334-C8B1043B7B2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538860" y="3908188"/>
                  <a:ext cx="176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AAE0A0B3-C4B6-4640-A1B9-2985C0F6D9AC}"/>
                    </a:ext>
                  </a:extLst>
                </p14:cNvPr>
                <p14:cNvContentPartPr/>
                <p14:nvPr/>
              </p14:nvContentPartPr>
              <p14:xfrm>
                <a:off x="10582780" y="3993508"/>
                <a:ext cx="132120" cy="5256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AAE0A0B3-C4B6-4640-A1B9-2985C0F6D9A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574140" y="3984868"/>
                  <a:ext cx="1497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3E7E9C43-41CF-400F-A804-17F3D8B73B8E}"/>
                    </a:ext>
                  </a:extLst>
                </p14:cNvPr>
                <p14:cNvContentPartPr/>
                <p14:nvPr/>
              </p14:nvContentPartPr>
              <p14:xfrm>
                <a:off x="9967180" y="4384828"/>
                <a:ext cx="222840" cy="20268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3E7E9C43-41CF-400F-A804-17F3D8B73B8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958540" y="4375828"/>
                  <a:ext cx="2404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60FBEF62-E047-4B1B-B0B6-EBABF53991B9}"/>
                    </a:ext>
                  </a:extLst>
                </p14:cNvPr>
                <p14:cNvContentPartPr/>
                <p14:nvPr/>
              </p14:nvContentPartPr>
              <p14:xfrm>
                <a:off x="10211260" y="4490308"/>
                <a:ext cx="107640" cy="16884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60FBEF62-E047-4B1B-B0B6-EBABF53991B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202260" y="4481308"/>
                  <a:ext cx="1252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FF586C0E-79B3-44C0-ADD3-EEC35960B2E3}"/>
                    </a:ext>
                  </a:extLst>
                </p14:cNvPr>
                <p14:cNvContentPartPr/>
                <p14:nvPr/>
              </p14:nvContentPartPr>
              <p14:xfrm>
                <a:off x="10157980" y="4546468"/>
                <a:ext cx="148680" cy="10872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FF586C0E-79B3-44C0-ADD3-EEC35960B2E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149340" y="4537468"/>
                  <a:ext cx="166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AD1FCD72-95F8-4384-868A-0A3D0BCE3F13}"/>
                    </a:ext>
                  </a:extLst>
                </p14:cNvPr>
                <p14:cNvContentPartPr/>
                <p14:nvPr/>
              </p14:nvContentPartPr>
              <p14:xfrm>
                <a:off x="10388380" y="4596868"/>
                <a:ext cx="27360" cy="11844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AD1FCD72-95F8-4384-868A-0A3D0BCE3F1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379740" y="4587868"/>
                  <a:ext cx="45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344B57CF-82A1-49BB-86A3-FA33DE662943}"/>
                    </a:ext>
                  </a:extLst>
                </p14:cNvPr>
                <p14:cNvContentPartPr/>
                <p14:nvPr/>
              </p14:nvContentPartPr>
              <p14:xfrm>
                <a:off x="10546060" y="4461868"/>
                <a:ext cx="172800" cy="3168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344B57CF-82A1-49BB-86A3-FA33DE66294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537060" y="4452868"/>
                  <a:ext cx="190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56855416-A25C-4E11-B928-FE6F1D02AA7D}"/>
                    </a:ext>
                  </a:extLst>
                </p14:cNvPr>
                <p14:cNvContentPartPr/>
                <p14:nvPr/>
              </p14:nvContentPartPr>
              <p14:xfrm>
                <a:off x="10578100" y="4579588"/>
                <a:ext cx="97200" cy="2340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56855416-A25C-4E11-B928-FE6F1D02AA7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569460" y="4570948"/>
                  <a:ext cx="1148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FC96D46E-B0FC-448A-B7D2-F6A5F19ACEF5}"/>
                    </a:ext>
                  </a:extLst>
                </p14:cNvPr>
                <p14:cNvContentPartPr/>
                <p14:nvPr/>
              </p14:nvContentPartPr>
              <p14:xfrm>
                <a:off x="9709780" y="3740428"/>
                <a:ext cx="222840" cy="100044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FC96D46E-B0FC-448A-B7D2-F6A5F19ACEF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701140" y="3731428"/>
                  <a:ext cx="240480" cy="101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229" name="Entrada de lápiz 228">
                <a:extLst>
                  <a:ext uri="{FF2B5EF4-FFF2-40B4-BE49-F238E27FC236}">
                    <a16:creationId xmlns:a16="http://schemas.microsoft.com/office/drawing/2014/main" id="{3E49E64C-501D-4487-854A-3F795F73F505}"/>
                  </a:ext>
                </a:extLst>
              </p14:cNvPr>
              <p14:cNvContentPartPr/>
              <p14:nvPr/>
            </p14:nvContentPartPr>
            <p14:xfrm>
              <a:off x="6135340" y="2046268"/>
              <a:ext cx="99000" cy="122040"/>
            </p14:xfrm>
          </p:contentPart>
        </mc:Choice>
        <mc:Fallback xmlns="">
          <p:pic>
            <p:nvPicPr>
              <p:cNvPr id="229" name="Entrada de lápiz 228">
                <a:extLst>
                  <a:ext uri="{FF2B5EF4-FFF2-40B4-BE49-F238E27FC236}">
                    <a16:creationId xmlns:a16="http://schemas.microsoft.com/office/drawing/2014/main" id="{3E49E64C-501D-4487-854A-3F795F73F505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6126340" y="2037268"/>
                <a:ext cx="1166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287" name="Entrada de lápiz 286">
                <a:extLst>
                  <a:ext uri="{FF2B5EF4-FFF2-40B4-BE49-F238E27FC236}">
                    <a16:creationId xmlns:a16="http://schemas.microsoft.com/office/drawing/2014/main" id="{36D20324-5EEA-4E05-93CF-ECA2F19941B9}"/>
                  </a:ext>
                </a:extLst>
              </p14:cNvPr>
              <p14:cNvContentPartPr/>
              <p14:nvPr/>
            </p14:nvContentPartPr>
            <p14:xfrm>
              <a:off x="10040620" y="5075668"/>
              <a:ext cx="156600" cy="267120"/>
            </p14:xfrm>
          </p:contentPart>
        </mc:Choice>
        <mc:Fallback xmlns="">
          <p:pic>
            <p:nvPicPr>
              <p:cNvPr id="287" name="Entrada de lápiz 286">
                <a:extLst>
                  <a:ext uri="{FF2B5EF4-FFF2-40B4-BE49-F238E27FC236}">
                    <a16:creationId xmlns:a16="http://schemas.microsoft.com/office/drawing/2014/main" id="{36D20324-5EEA-4E05-93CF-ECA2F19941B9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0031980" y="5067028"/>
                <a:ext cx="1742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288" name="Entrada de lápiz 287">
                <a:extLst>
                  <a:ext uri="{FF2B5EF4-FFF2-40B4-BE49-F238E27FC236}">
                    <a16:creationId xmlns:a16="http://schemas.microsoft.com/office/drawing/2014/main" id="{8EEB6395-CD1F-42B1-97DE-E9748584007A}"/>
                  </a:ext>
                </a:extLst>
              </p14:cNvPr>
              <p14:cNvContentPartPr/>
              <p14:nvPr/>
            </p14:nvContentPartPr>
            <p14:xfrm>
              <a:off x="10288300" y="5056948"/>
              <a:ext cx="179280" cy="291600"/>
            </p14:xfrm>
          </p:contentPart>
        </mc:Choice>
        <mc:Fallback xmlns="">
          <p:pic>
            <p:nvPicPr>
              <p:cNvPr id="288" name="Entrada de lápiz 287">
                <a:extLst>
                  <a:ext uri="{FF2B5EF4-FFF2-40B4-BE49-F238E27FC236}">
                    <a16:creationId xmlns:a16="http://schemas.microsoft.com/office/drawing/2014/main" id="{8EEB6395-CD1F-42B1-97DE-E9748584007A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0279660" y="5047948"/>
                <a:ext cx="19692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290" name="Entrada de lápiz 289">
                <a:extLst>
                  <a:ext uri="{FF2B5EF4-FFF2-40B4-BE49-F238E27FC236}">
                    <a16:creationId xmlns:a16="http://schemas.microsoft.com/office/drawing/2014/main" id="{FD040A1D-FECE-40FF-8A36-C2C0035762C9}"/>
                  </a:ext>
                </a:extLst>
              </p14:cNvPr>
              <p14:cNvContentPartPr/>
              <p14:nvPr/>
            </p14:nvContentPartPr>
            <p14:xfrm>
              <a:off x="10611220" y="5181508"/>
              <a:ext cx="209880" cy="178200"/>
            </p14:xfrm>
          </p:contentPart>
        </mc:Choice>
        <mc:Fallback xmlns="">
          <p:pic>
            <p:nvPicPr>
              <p:cNvPr id="290" name="Entrada de lápiz 289">
                <a:extLst>
                  <a:ext uri="{FF2B5EF4-FFF2-40B4-BE49-F238E27FC236}">
                    <a16:creationId xmlns:a16="http://schemas.microsoft.com/office/drawing/2014/main" id="{FD040A1D-FECE-40FF-8A36-C2C0035762C9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0602220" y="5172508"/>
                <a:ext cx="22752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2" name="Grupo 341">
            <a:extLst>
              <a:ext uri="{FF2B5EF4-FFF2-40B4-BE49-F238E27FC236}">
                <a16:creationId xmlns:a16="http://schemas.microsoft.com/office/drawing/2014/main" id="{E58B0B15-3854-4DD1-931A-6F86B427A51E}"/>
              </a:ext>
            </a:extLst>
          </p:cNvPr>
          <p:cNvGrpSpPr/>
          <p:nvPr/>
        </p:nvGrpSpPr>
        <p:grpSpPr>
          <a:xfrm>
            <a:off x="1344820" y="5406746"/>
            <a:ext cx="2263680" cy="1055880"/>
            <a:chOff x="1344820" y="5406746"/>
            <a:chExt cx="2263680" cy="10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6D62310B-F660-49F6-88FC-79E7DF04D678}"/>
                    </a:ext>
                  </a:extLst>
                </p14:cNvPr>
                <p14:cNvContentPartPr/>
                <p14:nvPr/>
              </p14:nvContentPartPr>
              <p14:xfrm>
                <a:off x="1344820" y="5413586"/>
                <a:ext cx="351000" cy="759600"/>
              </p14:xfrm>
            </p:contentPart>
          </mc:Choice>
          <mc:Fallback xmlns=""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6D62310B-F660-49F6-88FC-79E7DF04D67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336180" y="5404946"/>
                  <a:ext cx="36864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326" name="Entrada de lápiz 325">
                  <a:extLst>
                    <a:ext uri="{FF2B5EF4-FFF2-40B4-BE49-F238E27FC236}">
                      <a16:creationId xmlns:a16="http://schemas.microsoft.com/office/drawing/2014/main" id="{8CDA18B5-6E5B-421F-95BD-B9D2FBCFBB61}"/>
                    </a:ext>
                  </a:extLst>
                </p14:cNvPr>
                <p14:cNvContentPartPr/>
                <p14:nvPr/>
              </p14:nvContentPartPr>
              <p14:xfrm>
                <a:off x="1770340" y="5877266"/>
                <a:ext cx="39240" cy="174960"/>
              </p14:xfrm>
            </p:contentPart>
          </mc:Choice>
          <mc:Fallback xmlns="">
            <p:pic>
              <p:nvPicPr>
                <p:cNvPr id="326" name="Entrada de lápiz 325">
                  <a:extLst>
                    <a:ext uri="{FF2B5EF4-FFF2-40B4-BE49-F238E27FC236}">
                      <a16:creationId xmlns:a16="http://schemas.microsoft.com/office/drawing/2014/main" id="{8CDA18B5-6E5B-421F-95BD-B9D2FBCFBB6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761700" y="5868266"/>
                  <a:ext cx="56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327" name="Entrada de lápiz 326">
                  <a:extLst>
                    <a:ext uri="{FF2B5EF4-FFF2-40B4-BE49-F238E27FC236}">
                      <a16:creationId xmlns:a16="http://schemas.microsoft.com/office/drawing/2014/main" id="{D4566F3E-FCF8-4C61-8812-C8EF861F2FFB}"/>
                    </a:ext>
                  </a:extLst>
                </p14:cNvPr>
                <p14:cNvContentPartPr/>
                <p14:nvPr/>
              </p14:nvContentPartPr>
              <p14:xfrm>
                <a:off x="1859260" y="5894906"/>
                <a:ext cx="87840" cy="164880"/>
              </p14:xfrm>
            </p:contentPart>
          </mc:Choice>
          <mc:Fallback xmlns="">
            <p:pic>
              <p:nvPicPr>
                <p:cNvPr id="327" name="Entrada de lápiz 326">
                  <a:extLst>
                    <a:ext uri="{FF2B5EF4-FFF2-40B4-BE49-F238E27FC236}">
                      <a16:creationId xmlns:a16="http://schemas.microsoft.com/office/drawing/2014/main" id="{D4566F3E-FCF8-4C61-8812-C8EF861F2FF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850620" y="5886266"/>
                  <a:ext cx="105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8EB3E909-36F2-4887-BA20-ED66D7CA3238}"/>
                    </a:ext>
                  </a:extLst>
                </p14:cNvPr>
                <p14:cNvContentPartPr/>
                <p14:nvPr/>
              </p14:nvContentPartPr>
              <p14:xfrm>
                <a:off x="1973380" y="5913626"/>
                <a:ext cx="142200" cy="128160"/>
              </p14:xfrm>
            </p:contentPart>
          </mc:Choice>
          <mc:Fallback xmlns=""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8EB3E909-36F2-4887-BA20-ED66D7CA323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964740" y="5904986"/>
                  <a:ext cx="159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329" name="Entrada de lápiz 328">
                  <a:extLst>
                    <a:ext uri="{FF2B5EF4-FFF2-40B4-BE49-F238E27FC236}">
                      <a16:creationId xmlns:a16="http://schemas.microsoft.com/office/drawing/2014/main" id="{4FA62629-212D-4FFD-B6E0-B88C16DEC7C5}"/>
                    </a:ext>
                  </a:extLst>
                </p14:cNvPr>
                <p14:cNvContentPartPr/>
                <p14:nvPr/>
              </p14:nvContentPartPr>
              <p14:xfrm>
                <a:off x="2111980" y="5928026"/>
                <a:ext cx="132120" cy="160560"/>
              </p14:xfrm>
            </p:contentPart>
          </mc:Choice>
          <mc:Fallback xmlns="">
            <p:pic>
              <p:nvPicPr>
                <p:cNvPr id="329" name="Entrada de lápiz 328">
                  <a:extLst>
                    <a:ext uri="{FF2B5EF4-FFF2-40B4-BE49-F238E27FC236}">
                      <a16:creationId xmlns:a16="http://schemas.microsoft.com/office/drawing/2014/main" id="{4FA62629-212D-4FFD-B6E0-B88C16DEC7C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102980" y="5919386"/>
                  <a:ext cx="149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96B6B130-F598-4915-A0EF-20C49A2A70EB}"/>
                    </a:ext>
                  </a:extLst>
                </p14:cNvPr>
                <p14:cNvContentPartPr/>
                <p14:nvPr/>
              </p14:nvContentPartPr>
              <p14:xfrm>
                <a:off x="2174980" y="5934866"/>
                <a:ext cx="127800" cy="149400"/>
              </p14:xfrm>
            </p:contentPart>
          </mc:Choice>
          <mc:Fallback xmlns=""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96B6B130-F598-4915-A0EF-20C49A2A70E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166340" y="5925866"/>
                  <a:ext cx="145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4A7BA55F-1237-4817-A580-510E6C5DF1F9}"/>
                    </a:ext>
                  </a:extLst>
                </p14:cNvPr>
                <p14:cNvContentPartPr/>
                <p14:nvPr/>
              </p14:nvContentPartPr>
              <p14:xfrm>
                <a:off x="2309260" y="5949626"/>
                <a:ext cx="100440" cy="177480"/>
              </p14:xfrm>
            </p:contentPart>
          </mc:Choice>
          <mc:Fallback xmlns=""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4A7BA55F-1237-4817-A580-510E6C5DF1F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300620" y="5940986"/>
                  <a:ext cx="1180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32" name="Entrada de lápiz 331">
                  <a:extLst>
                    <a:ext uri="{FF2B5EF4-FFF2-40B4-BE49-F238E27FC236}">
                      <a16:creationId xmlns:a16="http://schemas.microsoft.com/office/drawing/2014/main" id="{7077938F-022F-4DBE-9984-4E7CA9E0AE03}"/>
                    </a:ext>
                  </a:extLst>
                </p14:cNvPr>
                <p14:cNvContentPartPr/>
                <p14:nvPr/>
              </p14:nvContentPartPr>
              <p14:xfrm>
                <a:off x="2421580" y="5962586"/>
                <a:ext cx="200160" cy="137160"/>
              </p14:xfrm>
            </p:contentPart>
          </mc:Choice>
          <mc:Fallback xmlns="">
            <p:pic>
              <p:nvPicPr>
                <p:cNvPr id="332" name="Entrada de lápiz 331">
                  <a:extLst>
                    <a:ext uri="{FF2B5EF4-FFF2-40B4-BE49-F238E27FC236}">
                      <a16:creationId xmlns:a16="http://schemas.microsoft.com/office/drawing/2014/main" id="{7077938F-022F-4DBE-9984-4E7CA9E0AE0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412940" y="5953946"/>
                  <a:ext cx="217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312F5802-C6BD-4A2B-A20D-CB21D7F45F00}"/>
                    </a:ext>
                  </a:extLst>
                </p14:cNvPr>
                <p14:cNvContentPartPr/>
                <p14:nvPr/>
              </p14:nvContentPartPr>
              <p14:xfrm>
                <a:off x="1603300" y="5420066"/>
                <a:ext cx="1201680" cy="41040"/>
              </p14:xfrm>
            </p:contentPart>
          </mc:Choice>
          <mc:Fallback xmlns=""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312F5802-C6BD-4A2B-A20D-CB21D7F45F0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594660" y="5411426"/>
                  <a:ext cx="12193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335" name="Entrada de lápiz 334">
                  <a:extLst>
                    <a:ext uri="{FF2B5EF4-FFF2-40B4-BE49-F238E27FC236}">
                      <a16:creationId xmlns:a16="http://schemas.microsoft.com/office/drawing/2014/main" id="{E3592009-A828-4F60-93C0-176AFD15D284}"/>
                    </a:ext>
                  </a:extLst>
                </p14:cNvPr>
                <p14:cNvContentPartPr/>
                <p14:nvPr/>
              </p14:nvContentPartPr>
              <p14:xfrm>
                <a:off x="1581700" y="6093626"/>
                <a:ext cx="848160" cy="361800"/>
              </p14:xfrm>
            </p:contentPart>
          </mc:Choice>
          <mc:Fallback xmlns="">
            <p:pic>
              <p:nvPicPr>
                <p:cNvPr id="335" name="Entrada de lápiz 334">
                  <a:extLst>
                    <a:ext uri="{FF2B5EF4-FFF2-40B4-BE49-F238E27FC236}">
                      <a16:creationId xmlns:a16="http://schemas.microsoft.com/office/drawing/2014/main" id="{E3592009-A828-4F60-93C0-176AFD15D28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572700" y="6084986"/>
                  <a:ext cx="8658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026DEBBB-E2A5-46A3-A733-69AADB534598}"/>
                    </a:ext>
                  </a:extLst>
                </p14:cNvPr>
                <p14:cNvContentPartPr/>
                <p14:nvPr/>
              </p14:nvContentPartPr>
              <p14:xfrm>
                <a:off x="2661340" y="5406746"/>
                <a:ext cx="400680" cy="501120"/>
              </p14:xfrm>
            </p:contentPart>
          </mc:Choice>
          <mc:Fallback xmlns=""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026DEBBB-E2A5-46A3-A733-69AADB53459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652700" y="5397746"/>
                  <a:ext cx="41832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C4DADDE4-A312-4164-9532-47D8A4437A5A}"/>
                    </a:ext>
                  </a:extLst>
                </p14:cNvPr>
                <p14:cNvContentPartPr/>
                <p14:nvPr/>
              </p14:nvContentPartPr>
              <p14:xfrm>
                <a:off x="2863660" y="5699786"/>
                <a:ext cx="5760" cy="136080"/>
              </p14:xfrm>
            </p:contentPart>
          </mc:Choice>
          <mc:Fallback xmlns=""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C4DADDE4-A312-4164-9532-47D8A4437A5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855020" y="5691146"/>
                  <a:ext cx="23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CDF8351F-522F-4900-B4AB-094339FC998B}"/>
                    </a:ext>
                  </a:extLst>
                </p14:cNvPr>
                <p14:cNvContentPartPr/>
                <p14:nvPr/>
              </p14:nvContentPartPr>
              <p14:xfrm>
                <a:off x="2789500" y="5702666"/>
                <a:ext cx="114480" cy="90720"/>
              </p14:xfrm>
            </p:contentPart>
          </mc:Choice>
          <mc:Fallback xmlns=""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CDF8351F-522F-4900-B4AB-094339FC998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780860" y="5693666"/>
                  <a:ext cx="132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FC3C6D42-A554-4645-A656-A560905552FC}"/>
                    </a:ext>
                  </a:extLst>
                </p14:cNvPr>
                <p14:cNvContentPartPr/>
                <p14:nvPr/>
              </p14:nvContentPartPr>
              <p14:xfrm>
                <a:off x="2465860" y="5959706"/>
                <a:ext cx="405360" cy="502920"/>
              </p14:xfrm>
            </p:contentPart>
          </mc:Choice>
          <mc:Fallback xmlns=""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FC3C6D42-A554-4645-A656-A560905552FC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456860" y="5951066"/>
                  <a:ext cx="42300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40" name="Entrada de lápiz 339">
                  <a:extLst>
                    <a:ext uri="{FF2B5EF4-FFF2-40B4-BE49-F238E27FC236}">
                      <a16:creationId xmlns:a16="http://schemas.microsoft.com/office/drawing/2014/main" id="{F8BE65D6-A9E1-4945-8170-F0E0091B0FD0}"/>
                    </a:ext>
                  </a:extLst>
                </p14:cNvPr>
                <p14:cNvContentPartPr/>
                <p14:nvPr/>
              </p14:nvContentPartPr>
              <p14:xfrm>
                <a:off x="3135100" y="5703026"/>
                <a:ext cx="134640" cy="168840"/>
              </p14:xfrm>
            </p:contentPart>
          </mc:Choice>
          <mc:Fallback xmlns="">
            <p:pic>
              <p:nvPicPr>
                <p:cNvPr id="340" name="Entrada de lápiz 339">
                  <a:extLst>
                    <a:ext uri="{FF2B5EF4-FFF2-40B4-BE49-F238E27FC236}">
                      <a16:creationId xmlns:a16="http://schemas.microsoft.com/office/drawing/2014/main" id="{F8BE65D6-A9E1-4945-8170-F0E0091B0FD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126460" y="5694026"/>
                  <a:ext cx="1522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41" name="Entrada de lápiz 340">
                  <a:extLst>
                    <a:ext uri="{FF2B5EF4-FFF2-40B4-BE49-F238E27FC236}">
                      <a16:creationId xmlns:a16="http://schemas.microsoft.com/office/drawing/2014/main" id="{22A9439E-892C-4AE0-9E6F-F3996AACB8E2}"/>
                    </a:ext>
                  </a:extLst>
                </p14:cNvPr>
                <p14:cNvContentPartPr/>
                <p14:nvPr/>
              </p14:nvContentPartPr>
              <p14:xfrm>
                <a:off x="3427060" y="5714186"/>
                <a:ext cx="181440" cy="172440"/>
              </p14:xfrm>
            </p:contentPart>
          </mc:Choice>
          <mc:Fallback xmlns="">
            <p:pic>
              <p:nvPicPr>
                <p:cNvPr id="341" name="Entrada de lápiz 340">
                  <a:extLst>
                    <a:ext uri="{FF2B5EF4-FFF2-40B4-BE49-F238E27FC236}">
                      <a16:creationId xmlns:a16="http://schemas.microsoft.com/office/drawing/2014/main" id="{22A9439E-892C-4AE0-9E6F-F3996AACB8E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418060" y="5705546"/>
                  <a:ext cx="19908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upo 347">
            <a:extLst>
              <a:ext uri="{FF2B5EF4-FFF2-40B4-BE49-F238E27FC236}">
                <a16:creationId xmlns:a16="http://schemas.microsoft.com/office/drawing/2014/main" id="{984FF6F6-DEA5-482C-B844-A302D748349E}"/>
              </a:ext>
            </a:extLst>
          </p:cNvPr>
          <p:cNvGrpSpPr/>
          <p:nvPr/>
        </p:nvGrpSpPr>
        <p:grpSpPr>
          <a:xfrm>
            <a:off x="3233020" y="6019466"/>
            <a:ext cx="533520" cy="69120"/>
            <a:chOff x="3233020" y="6019466"/>
            <a:chExt cx="533520" cy="6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C26CA7A2-418F-42BA-977C-21B429F66945}"/>
                    </a:ext>
                  </a:extLst>
                </p14:cNvPr>
                <p14:cNvContentPartPr/>
                <p14:nvPr/>
              </p14:nvContentPartPr>
              <p14:xfrm>
                <a:off x="3233020" y="6019466"/>
                <a:ext cx="430200" cy="27720"/>
              </p14:xfrm>
            </p:contentPart>
          </mc:Choice>
          <mc:Fallback xmlns=""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C26CA7A2-418F-42BA-977C-21B429F6694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224380" y="6010466"/>
                  <a:ext cx="4478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CCCB5213-3E7B-4FA7-87F6-EB8D04F95FEA}"/>
                    </a:ext>
                  </a:extLst>
                </p14:cNvPr>
                <p14:cNvContentPartPr/>
                <p14:nvPr/>
              </p14:nvContentPartPr>
              <p14:xfrm>
                <a:off x="3324100" y="6072746"/>
                <a:ext cx="442440" cy="15840"/>
              </p14:xfrm>
            </p:contentPart>
          </mc:Choice>
          <mc:Fallback xmlns=""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CCCB5213-3E7B-4FA7-87F6-EB8D04F95FE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315100" y="6064106"/>
                  <a:ext cx="460080" cy="3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352" name="Entrada de lápiz 351">
                <a:extLst>
                  <a:ext uri="{FF2B5EF4-FFF2-40B4-BE49-F238E27FC236}">
                    <a16:creationId xmlns:a16="http://schemas.microsoft.com/office/drawing/2014/main" id="{81C1AD5F-2F0B-455B-97BB-27FF6BEBC2BA}"/>
                  </a:ext>
                </a:extLst>
              </p14:cNvPr>
              <p14:cNvContentPartPr/>
              <p14:nvPr/>
            </p14:nvContentPartPr>
            <p14:xfrm>
              <a:off x="6124900" y="2048666"/>
              <a:ext cx="109800" cy="82800"/>
            </p14:xfrm>
          </p:contentPart>
        </mc:Choice>
        <mc:Fallback xmlns="">
          <p:pic>
            <p:nvPicPr>
              <p:cNvPr id="352" name="Entrada de lápiz 351">
                <a:extLst>
                  <a:ext uri="{FF2B5EF4-FFF2-40B4-BE49-F238E27FC236}">
                    <a16:creationId xmlns:a16="http://schemas.microsoft.com/office/drawing/2014/main" id="{81C1AD5F-2F0B-455B-97BB-27FF6BEBC2BA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6116260" y="2040026"/>
                <a:ext cx="127440" cy="1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5" name="Grupo 364">
            <a:extLst>
              <a:ext uri="{FF2B5EF4-FFF2-40B4-BE49-F238E27FC236}">
                <a16:creationId xmlns:a16="http://schemas.microsoft.com/office/drawing/2014/main" id="{CA7D332A-65C7-4AA4-B07A-E3E97CB1BD1F}"/>
              </a:ext>
            </a:extLst>
          </p:cNvPr>
          <p:cNvGrpSpPr/>
          <p:nvPr/>
        </p:nvGrpSpPr>
        <p:grpSpPr>
          <a:xfrm>
            <a:off x="1009660" y="5209106"/>
            <a:ext cx="1204920" cy="453600"/>
            <a:chOff x="1009660" y="5209106"/>
            <a:chExt cx="1204920" cy="45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43" name="Entrada de lápiz 342">
                  <a:extLst>
                    <a:ext uri="{FF2B5EF4-FFF2-40B4-BE49-F238E27FC236}">
                      <a16:creationId xmlns:a16="http://schemas.microsoft.com/office/drawing/2014/main" id="{B413917C-168D-4168-BC46-3B2B19128788}"/>
                    </a:ext>
                  </a:extLst>
                </p14:cNvPr>
                <p14:cNvContentPartPr/>
                <p14:nvPr/>
              </p14:nvContentPartPr>
              <p14:xfrm>
                <a:off x="1705900" y="5269226"/>
                <a:ext cx="508680" cy="240120"/>
              </p14:xfrm>
            </p:contentPart>
          </mc:Choice>
          <mc:Fallback xmlns="">
            <p:pic>
              <p:nvPicPr>
                <p:cNvPr id="343" name="Entrada de lápiz 342">
                  <a:extLst>
                    <a:ext uri="{FF2B5EF4-FFF2-40B4-BE49-F238E27FC236}">
                      <a16:creationId xmlns:a16="http://schemas.microsoft.com/office/drawing/2014/main" id="{B413917C-168D-4168-BC46-3B2B1912878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697260" y="5260226"/>
                  <a:ext cx="526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96EC7249-49E1-405B-87E3-B0C4FE9D6603}"/>
                    </a:ext>
                  </a:extLst>
                </p14:cNvPr>
                <p14:cNvContentPartPr/>
                <p14:nvPr/>
              </p14:nvContentPartPr>
              <p14:xfrm>
                <a:off x="1679980" y="5551106"/>
                <a:ext cx="114840" cy="111600"/>
              </p14:xfrm>
            </p:contentPart>
          </mc:Choice>
          <mc:Fallback xmlns=""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96EC7249-49E1-405B-87E3-B0C4FE9D660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670980" y="5542466"/>
                  <a:ext cx="132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54" name="Entrada de lápiz 353">
                  <a:extLst>
                    <a:ext uri="{FF2B5EF4-FFF2-40B4-BE49-F238E27FC236}">
                      <a16:creationId xmlns:a16="http://schemas.microsoft.com/office/drawing/2014/main" id="{DC361A1F-9D0C-4260-985C-042D3D33B28C}"/>
                    </a:ext>
                  </a:extLst>
                </p14:cNvPr>
                <p14:cNvContentPartPr/>
                <p14:nvPr/>
              </p14:nvContentPartPr>
              <p14:xfrm>
                <a:off x="1534900" y="5412866"/>
                <a:ext cx="85320" cy="77400"/>
              </p14:xfrm>
            </p:contentPart>
          </mc:Choice>
          <mc:Fallback xmlns="">
            <p:pic>
              <p:nvPicPr>
                <p:cNvPr id="354" name="Entrada de lápiz 353">
                  <a:extLst>
                    <a:ext uri="{FF2B5EF4-FFF2-40B4-BE49-F238E27FC236}">
                      <a16:creationId xmlns:a16="http://schemas.microsoft.com/office/drawing/2014/main" id="{DC361A1F-9D0C-4260-985C-042D3D33B28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525900" y="5404226"/>
                  <a:ext cx="1029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55" name="Entrada de lápiz 354">
                  <a:extLst>
                    <a:ext uri="{FF2B5EF4-FFF2-40B4-BE49-F238E27FC236}">
                      <a16:creationId xmlns:a16="http://schemas.microsoft.com/office/drawing/2014/main" id="{910C3760-DFB8-406A-94AF-E045465138FC}"/>
                    </a:ext>
                  </a:extLst>
                </p14:cNvPr>
                <p14:cNvContentPartPr/>
                <p14:nvPr/>
              </p14:nvContentPartPr>
              <p14:xfrm>
                <a:off x="1009660" y="5209106"/>
                <a:ext cx="134640" cy="166320"/>
              </p14:xfrm>
            </p:contentPart>
          </mc:Choice>
          <mc:Fallback xmlns="">
            <p:pic>
              <p:nvPicPr>
                <p:cNvPr id="355" name="Entrada de lápiz 354">
                  <a:extLst>
                    <a:ext uri="{FF2B5EF4-FFF2-40B4-BE49-F238E27FC236}">
                      <a16:creationId xmlns:a16="http://schemas.microsoft.com/office/drawing/2014/main" id="{910C3760-DFB8-406A-94AF-E045465138FC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01020" y="5200106"/>
                  <a:ext cx="152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56" name="Entrada de lápiz 355">
                  <a:extLst>
                    <a:ext uri="{FF2B5EF4-FFF2-40B4-BE49-F238E27FC236}">
                      <a16:creationId xmlns:a16="http://schemas.microsoft.com/office/drawing/2014/main" id="{38C167F9-1EFE-44F7-98B0-66C10F71981B}"/>
                    </a:ext>
                  </a:extLst>
                </p14:cNvPr>
                <p14:cNvContentPartPr/>
                <p14:nvPr/>
              </p14:nvContentPartPr>
              <p14:xfrm>
                <a:off x="1147900" y="5259866"/>
                <a:ext cx="123120" cy="171720"/>
              </p14:xfrm>
            </p:contentPart>
          </mc:Choice>
          <mc:Fallback xmlns=""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38C167F9-1EFE-44F7-98B0-66C10F71981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39260" y="5250866"/>
                  <a:ext cx="140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DF505AC4-8F78-45BD-9661-2553534BAA78}"/>
                    </a:ext>
                  </a:extLst>
                </p14:cNvPr>
                <p14:cNvContentPartPr/>
                <p14:nvPr/>
              </p14:nvContentPartPr>
              <p14:xfrm>
                <a:off x="1128820" y="5353466"/>
                <a:ext cx="75240" cy="78120"/>
              </p14:xfrm>
            </p:contentPart>
          </mc:Choice>
          <mc:Fallback xmlns=""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DF505AC4-8F78-45BD-9661-2553534BAA7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20180" y="5344466"/>
                  <a:ext cx="92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58" name="Entrada de lápiz 357">
                  <a:extLst>
                    <a:ext uri="{FF2B5EF4-FFF2-40B4-BE49-F238E27FC236}">
                      <a16:creationId xmlns:a16="http://schemas.microsoft.com/office/drawing/2014/main" id="{89813213-767A-4210-821E-A8477F26E718}"/>
                    </a:ext>
                  </a:extLst>
                </p14:cNvPr>
                <p14:cNvContentPartPr/>
                <p14:nvPr/>
              </p14:nvContentPartPr>
              <p14:xfrm>
                <a:off x="1247980" y="5344826"/>
                <a:ext cx="111600" cy="108360"/>
              </p14:xfrm>
            </p:contentPart>
          </mc:Choice>
          <mc:Fallback xmlns=""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89813213-767A-4210-821E-A8477F26E71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238980" y="5335826"/>
                  <a:ext cx="129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59" name="Entrada de lápiz 358">
                  <a:extLst>
                    <a:ext uri="{FF2B5EF4-FFF2-40B4-BE49-F238E27FC236}">
                      <a16:creationId xmlns:a16="http://schemas.microsoft.com/office/drawing/2014/main" id="{CFFD7260-F550-4104-9070-E0BAB4378437}"/>
                    </a:ext>
                  </a:extLst>
                </p14:cNvPr>
                <p14:cNvContentPartPr/>
                <p14:nvPr/>
              </p14:nvContentPartPr>
              <p14:xfrm>
                <a:off x="1525900" y="5463626"/>
                <a:ext cx="75960" cy="40680"/>
              </p14:xfrm>
            </p:contentPart>
          </mc:Choice>
          <mc:Fallback xmlns="">
            <p:pic>
              <p:nvPicPr>
                <p:cNvPr id="359" name="Entrada de lápiz 358">
                  <a:extLst>
                    <a:ext uri="{FF2B5EF4-FFF2-40B4-BE49-F238E27FC236}">
                      <a16:creationId xmlns:a16="http://schemas.microsoft.com/office/drawing/2014/main" id="{CFFD7260-F550-4104-9070-E0BAB437843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516900" y="5454986"/>
                  <a:ext cx="9360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upo 363">
            <a:extLst>
              <a:ext uri="{FF2B5EF4-FFF2-40B4-BE49-F238E27FC236}">
                <a16:creationId xmlns:a16="http://schemas.microsoft.com/office/drawing/2014/main" id="{F8F5A741-5419-4A49-B882-E7FA1D53F8FC}"/>
              </a:ext>
            </a:extLst>
          </p:cNvPr>
          <p:cNvGrpSpPr/>
          <p:nvPr/>
        </p:nvGrpSpPr>
        <p:grpSpPr>
          <a:xfrm>
            <a:off x="1938820" y="6425186"/>
            <a:ext cx="273240" cy="315360"/>
            <a:chOff x="1938820" y="6425186"/>
            <a:chExt cx="27324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60" name="Entrada de lápiz 359">
                  <a:extLst>
                    <a:ext uri="{FF2B5EF4-FFF2-40B4-BE49-F238E27FC236}">
                      <a16:creationId xmlns:a16="http://schemas.microsoft.com/office/drawing/2014/main" id="{5A242391-43D7-4AC8-957D-9EE61E017BE7}"/>
                    </a:ext>
                  </a:extLst>
                </p14:cNvPr>
                <p14:cNvContentPartPr/>
                <p14:nvPr/>
              </p14:nvContentPartPr>
              <p14:xfrm>
                <a:off x="2102980" y="6425186"/>
                <a:ext cx="9000" cy="127800"/>
              </p14:xfrm>
            </p:contentPart>
          </mc:Choice>
          <mc:Fallback xmlns="">
            <p:pic>
              <p:nvPicPr>
                <p:cNvPr id="360" name="Entrada de lápiz 359">
                  <a:extLst>
                    <a:ext uri="{FF2B5EF4-FFF2-40B4-BE49-F238E27FC236}">
                      <a16:creationId xmlns:a16="http://schemas.microsoft.com/office/drawing/2014/main" id="{5A242391-43D7-4AC8-957D-9EE61E017BE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093980" y="6416186"/>
                  <a:ext cx="26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61" name="Entrada de lápiz 360">
                  <a:extLst>
                    <a:ext uri="{FF2B5EF4-FFF2-40B4-BE49-F238E27FC236}">
                      <a16:creationId xmlns:a16="http://schemas.microsoft.com/office/drawing/2014/main" id="{D5D14E25-F71D-411C-B058-A980ACFD2800}"/>
                    </a:ext>
                  </a:extLst>
                </p14:cNvPr>
                <p14:cNvContentPartPr/>
                <p14:nvPr/>
              </p14:nvContentPartPr>
              <p14:xfrm>
                <a:off x="1938820" y="6553346"/>
                <a:ext cx="273240" cy="35640"/>
              </p14:xfrm>
            </p:contentPart>
          </mc:Choice>
          <mc:Fallback xmlns=""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D5D14E25-F71D-411C-B058-A980ACFD280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929820" y="6544346"/>
                  <a:ext cx="2908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62" name="Entrada de lápiz 361">
                  <a:extLst>
                    <a:ext uri="{FF2B5EF4-FFF2-40B4-BE49-F238E27FC236}">
                      <a16:creationId xmlns:a16="http://schemas.microsoft.com/office/drawing/2014/main" id="{4679C018-CB47-488B-A578-7FA50C2CDCBA}"/>
                    </a:ext>
                  </a:extLst>
                </p14:cNvPr>
                <p14:cNvContentPartPr/>
                <p14:nvPr/>
              </p14:nvContentPartPr>
              <p14:xfrm>
                <a:off x="1957900" y="6578546"/>
                <a:ext cx="152280" cy="141840"/>
              </p14:xfrm>
            </p:contentPart>
          </mc:Choice>
          <mc:Fallback xmlns=""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4679C018-CB47-488B-A578-7FA50C2CDCB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949260" y="6569546"/>
                  <a:ext cx="169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7219BDFB-CFEE-4FBE-827F-C1AA8E02CB61}"/>
                    </a:ext>
                  </a:extLst>
                </p14:cNvPr>
                <p14:cNvContentPartPr/>
                <p14:nvPr/>
              </p14:nvContentPartPr>
              <p14:xfrm>
                <a:off x="2061580" y="6586106"/>
                <a:ext cx="109440" cy="154440"/>
              </p14:xfrm>
            </p:contentPart>
          </mc:Choice>
          <mc:Fallback xmlns=""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7219BDFB-CFEE-4FBE-827F-C1AA8E02CB6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052580" y="6577466"/>
                  <a:ext cx="12708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upo 372">
            <a:extLst>
              <a:ext uri="{FF2B5EF4-FFF2-40B4-BE49-F238E27FC236}">
                <a16:creationId xmlns:a16="http://schemas.microsoft.com/office/drawing/2014/main" id="{C3B886F1-EEBE-4AC5-8EE9-137CECC78483}"/>
              </a:ext>
            </a:extLst>
          </p:cNvPr>
          <p:cNvGrpSpPr/>
          <p:nvPr/>
        </p:nvGrpSpPr>
        <p:grpSpPr>
          <a:xfrm>
            <a:off x="5975500" y="5006188"/>
            <a:ext cx="3933360" cy="452520"/>
            <a:chOff x="5975500" y="5006188"/>
            <a:chExt cx="3933360" cy="45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0FFAEC2E-DD12-41BD-9251-BB8D31342F7B}"/>
                    </a:ext>
                  </a:extLst>
                </p14:cNvPr>
                <p14:cNvContentPartPr/>
                <p14:nvPr/>
              </p14:nvContentPartPr>
              <p14:xfrm>
                <a:off x="5975500" y="5061268"/>
                <a:ext cx="243360" cy="26316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0FFAEC2E-DD12-41BD-9251-BB8D31342F7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966500" y="5052268"/>
                  <a:ext cx="2610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4881E554-A749-4E70-AD0D-8EC469FBC32A}"/>
                    </a:ext>
                  </a:extLst>
                </p14:cNvPr>
                <p14:cNvContentPartPr/>
                <p14:nvPr/>
              </p14:nvContentPartPr>
              <p14:xfrm>
                <a:off x="6509020" y="5319748"/>
                <a:ext cx="171000" cy="13896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4881E554-A749-4E70-AD0D-8EC469FBC32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500380" y="5310748"/>
                  <a:ext cx="188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6F26C425-A9E9-4F16-8BAA-0A52E4816031}"/>
                    </a:ext>
                  </a:extLst>
                </p14:cNvPr>
                <p14:cNvContentPartPr/>
                <p14:nvPr/>
              </p14:nvContentPartPr>
              <p14:xfrm>
                <a:off x="6852460" y="5256748"/>
                <a:ext cx="189360" cy="2484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6F26C425-A9E9-4F16-8BAA-0A52E481603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843820" y="5248108"/>
                  <a:ext cx="207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AD911E90-B88B-4986-91BA-3BD9BA0549E3}"/>
                    </a:ext>
                  </a:extLst>
                </p14:cNvPr>
                <p14:cNvContentPartPr/>
                <p14:nvPr/>
              </p14:nvContentPartPr>
              <p14:xfrm>
                <a:off x="6905740" y="5358268"/>
                <a:ext cx="102960" cy="1332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AD911E90-B88B-4986-91BA-3BD9BA0549E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896740" y="5349628"/>
                  <a:ext cx="120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65CEAC34-1891-4145-B466-815B66B1F9C3}"/>
                    </a:ext>
                  </a:extLst>
                </p14:cNvPr>
                <p14:cNvContentPartPr/>
                <p14:nvPr/>
              </p14:nvContentPartPr>
              <p14:xfrm>
                <a:off x="7456900" y="5121748"/>
                <a:ext cx="39240" cy="9360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65CEAC34-1891-4145-B466-815B66B1F9C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447900" y="5112748"/>
                  <a:ext cx="56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BC8FDA90-B02B-4AA6-ABF4-54E0E06D2E76}"/>
                    </a:ext>
                  </a:extLst>
                </p14:cNvPr>
                <p14:cNvContentPartPr/>
                <p14:nvPr/>
              </p14:nvContentPartPr>
              <p14:xfrm>
                <a:off x="7305700" y="5098708"/>
                <a:ext cx="185400" cy="22500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BC8FDA90-B02B-4AA6-ABF4-54E0E06D2E76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297060" y="5090068"/>
                  <a:ext cx="2030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2BECF5A9-1754-4945-83D2-28E27035FD5F}"/>
                    </a:ext>
                  </a:extLst>
                </p14:cNvPr>
                <p14:cNvContentPartPr/>
                <p14:nvPr/>
              </p14:nvContentPartPr>
              <p14:xfrm>
                <a:off x="7748500" y="5271868"/>
                <a:ext cx="52560" cy="3636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2BECF5A9-1754-4945-83D2-28E27035FD5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739860" y="5263228"/>
                  <a:ext cx="702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3B9E0B73-1357-48E4-B95A-F8EC5BA622A3}"/>
                    </a:ext>
                  </a:extLst>
                </p14:cNvPr>
                <p14:cNvContentPartPr/>
                <p14:nvPr/>
              </p14:nvContentPartPr>
              <p14:xfrm>
                <a:off x="8048380" y="5006188"/>
                <a:ext cx="137160" cy="29124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3B9E0B73-1357-48E4-B95A-F8EC5BA622A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039380" y="4997188"/>
                  <a:ext cx="1548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B20BDE19-CE49-433C-80B2-9D0449D4815E}"/>
                    </a:ext>
                  </a:extLst>
                </p14:cNvPr>
                <p14:cNvContentPartPr/>
                <p14:nvPr/>
              </p14:nvContentPartPr>
              <p14:xfrm>
                <a:off x="8248180" y="5077468"/>
                <a:ext cx="153000" cy="21816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B20BDE19-CE49-433C-80B2-9D0449D4815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239540" y="5068468"/>
                  <a:ext cx="170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06FB94C6-AEBA-4916-BD22-EBB8D247682C}"/>
                    </a:ext>
                  </a:extLst>
                </p14:cNvPr>
                <p14:cNvContentPartPr/>
                <p14:nvPr/>
              </p14:nvContentPartPr>
              <p14:xfrm>
                <a:off x="8450500" y="5115268"/>
                <a:ext cx="145080" cy="16740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06FB94C6-AEBA-4916-BD22-EBB8D247682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441860" y="5106268"/>
                  <a:ext cx="162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D9378988-81B2-4637-8ABE-43FF16DCCFDA}"/>
                    </a:ext>
                  </a:extLst>
                </p14:cNvPr>
                <p14:cNvContentPartPr/>
                <p14:nvPr/>
              </p14:nvContentPartPr>
              <p14:xfrm>
                <a:off x="8781340" y="5086468"/>
                <a:ext cx="201240" cy="18396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D9378988-81B2-4637-8ABE-43FF16DCCFD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772340" y="5077828"/>
                  <a:ext cx="218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BD443522-6EF5-49A6-8A36-B9AEF02D76B0}"/>
                    </a:ext>
                  </a:extLst>
                </p14:cNvPr>
                <p14:cNvContentPartPr/>
                <p14:nvPr/>
              </p14:nvContentPartPr>
              <p14:xfrm>
                <a:off x="8833540" y="5104828"/>
                <a:ext cx="282960" cy="21672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BD443522-6EF5-49A6-8A36-B9AEF02D76B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824900" y="5095828"/>
                  <a:ext cx="3006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7EE6416E-0D27-4883-AC74-BE094577CAB8}"/>
                    </a:ext>
                  </a:extLst>
                </p14:cNvPr>
                <p14:cNvContentPartPr/>
                <p14:nvPr/>
              </p14:nvContentPartPr>
              <p14:xfrm>
                <a:off x="9128380" y="5056588"/>
                <a:ext cx="169920" cy="23544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7EE6416E-0D27-4883-AC74-BE094577CAB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119740" y="5047588"/>
                  <a:ext cx="1875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1A854767-D817-4FCC-A2C0-C62906AF9AFB}"/>
                    </a:ext>
                  </a:extLst>
                </p14:cNvPr>
                <p14:cNvContentPartPr/>
                <p14:nvPr/>
              </p14:nvContentPartPr>
              <p14:xfrm>
                <a:off x="9449860" y="5050828"/>
                <a:ext cx="77400" cy="29736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1A854767-D817-4FCC-A2C0-C62906AF9AF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440860" y="5042188"/>
                  <a:ext cx="950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21C2ACFA-F0CB-4F03-81F6-07814E645BEF}"/>
                    </a:ext>
                  </a:extLst>
                </p14:cNvPr>
                <p14:cNvContentPartPr/>
                <p14:nvPr/>
              </p14:nvContentPartPr>
              <p14:xfrm>
                <a:off x="9711940" y="5203828"/>
                <a:ext cx="182880" cy="2520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21C2ACFA-F0CB-4F03-81F6-07814E645BE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702940" y="5195188"/>
                  <a:ext cx="2005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94285371-9B15-4545-B1C5-60F79801ADAD}"/>
                    </a:ext>
                  </a:extLst>
                </p14:cNvPr>
                <p14:cNvContentPartPr/>
                <p14:nvPr/>
              </p14:nvContentPartPr>
              <p14:xfrm>
                <a:off x="9712660" y="5351428"/>
                <a:ext cx="196200" cy="1512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94285371-9B15-4545-B1C5-60F79801ADA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703660" y="5342428"/>
                  <a:ext cx="21384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374" name="Entrada de lápiz 373">
                <a:extLst>
                  <a:ext uri="{FF2B5EF4-FFF2-40B4-BE49-F238E27FC236}">
                    <a16:creationId xmlns:a16="http://schemas.microsoft.com/office/drawing/2014/main" id="{293B2B06-71BC-4FD1-8FE5-76F39D13D6B2}"/>
                  </a:ext>
                </a:extLst>
              </p14:cNvPr>
              <p14:cNvContentPartPr/>
              <p14:nvPr/>
            </p14:nvContentPartPr>
            <p14:xfrm>
              <a:off x="6138220" y="2042906"/>
              <a:ext cx="98640" cy="92880"/>
            </p14:xfrm>
          </p:contentPart>
        </mc:Choice>
        <mc:Fallback xmlns="">
          <p:pic>
            <p:nvPicPr>
              <p:cNvPr id="374" name="Entrada de lápiz 373">
                <a:extLst>
                  <a:ext uri="{FF2B5EF4-FFF2-40B4-BE49-F238E27FC236}">
                    <a16:creationId xmlns:a16="http://schemas.microsoft.com/office/drawing/2014/main" id="{293B2B06-71BC-4FD1-8FE5-76F39D13D6B2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6129220" y="2034266"/>
                <a:ext cx="116280" cy="11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1" name="Grupo 380">
            <a:extLst>
              <a:ext uri="{FF2B5EF4-FFF2-40B4-BE49-F238E27FC236}">
                <a16:creationId xmlns:a16="http://schemas.microsoft.com/office/drawing/2014/main" id="{87FD4A8A-055F-4713-B74C-0B0F053D51C2}"/>
              </a:ext>
            </a:extLst>
          </p:cNvPr>
          <p:cNvGrpSpPr/>
          <p:nvPr/>
        </p:nvGrpSpPr>
        <p:grpSpPr>
          <a:xfrm>
            <a:off x="4731700" y="1543348"/>
            <a:ext cx="3146400" cy="2020320"/>
            <a:chOff x="4731700" y="1543348"/>
            <a:chExt cx="3146400" cy="20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D86D0952-1F1D-4C83-BD59-61A553608F08}"/>
                    </a:ext>
                  </a:extLst>
                </p14:cNvPr>
                <p14:cNvContentPartPr/>
                <p14:nvPr/>
              </p14:nvContentPartPr>
              <p14:xfrm>
                <a:off x="4731700" y="1775188"/>
                <a:ext cx="122040" cy="1573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D86D0952-1F1D-4C83-BD59-61A553608F0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722700" y="1766548"/>
                  <a:ext cx="139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D96379AA-8C1E-4666-AA79-3B52E62F60CB}"/>
                    </a:ext>
                  </a:extLst>
                </p14:cNvPr>
                <p14:cNvContentPartPr/>
                <p14:nvPr/>
              </p14:nvContentPartPr>
              <p14:xfrm>
                <a:off x="4871020" y="1850788"/>
                <a:ext cx="72720" cy="4968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D96379AA-8C1E-4666-AA79-3B52E62F60C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862020" y="1842148"/>
                  <a:ext cx="903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D2A7EE12-1B1E-48CF-B63D-055A38430E43}"/>
                    </a:ext>
                  </a:extLst>
                </p14:cNvPr>
                <p14:cNvContentPartPr/>
                <p14:nvPr/>
              </p14:nvContentPartPr>
              <p14:xfrm>
                <a:off x="4911340" y="1727668"/>
                <a:ext cx="75600" cy="8856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D2A7EE12-1B1E-48CF-B63D-055A38430E4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902340" y="1719028"/>
                  <a:ext cx="932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A3F3B6D9-35F7-421D-AF60-8FDBE943A331}"/>
                    </a:ext>
                  </a:extLst>
                </p14:cNvPr>
                <p14:cNvContentPartPr/>
                <p14:nvPr/>
              </p14:nvContentPartPr>
              <p14:xfrm>
                <a:off x="5041300" y="1607788"/>
                <a:ext cx="138960" cy="37656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A3F3B6D9-35F7-421D-AF60-8FDBE943A33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032300" y="1598788"/>
                  <a:ext cx="1566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A4CAAF6B-EB5F-4D1D-BD92-8E4370EAFD72}"/>
                    </a:ext>
                  </a:extLst>
                </p14:cNvPr>
                <p14:cNvContentPartPr/>
                <p14:nvPr/>
              </p14:nvContentPartPr>
              <p14:xfrm>
                <a:off x="4999540" y="2112148"/>
                <a:ext cx="43200" cy="113220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A4CAAF6B-EB5F-4D1D-BD92-8E4370EAFD7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990540" y="2103508"/>
                  <a:ext cx="60840" cy="11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6C09DFEB-0BF6-4CC2-9409-353003B43056}"/>
                    </a:ext>
                  </a:extLst>
                </p14:cNvPr>
                <p14:cNvContentPartPr/>
                <p14:nvPr/>
              </p14:nvContentPartPr>
              <p14:xfrm>
                <a:off x="5035900" y="1992268"/>
                <a:ext cx="1221840" cy="15156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6C09DFEB-0BF6-4CC2-9409-353003B4305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027260" y="1983628"/>
                  <a:ext cx="1239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F9F9EAC8-7441-4821-89C7-15EF520C699D}"/>
                    </a:ext>
                  </a:extLst>
                </p14:cNvPr>
                <p14:cNvContentPartPr/>
                <p14:nvPr/>
              </p14:nvContentPartPr>
              <p14:xfrm>
                <a:off x="5263780" y="2260828"/>
                <a:ext cx="108000" cy="14436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F9F9EAC8-7441-4821-89C7-15EF520C699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254780" y="2252188"/>
                  <a:ext cx="125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DF856C84-B431-4303-8921-34B5978B496A}"/>
                    </a:ext>
                  </a:extLst>
                </p14:cNvPr>
                <p14:cNvContentPartPr/>
                <p14:nvPr/>
              </p14:nvContentPartPr>
              <p14:xfrm>
                <a:off x="5421460" y="2246428"/>
                <a:ext cx="122040" cy="12672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DF856C84-B431-4303-8921-34B5978B496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412460" y="2237788"/>
                  <a:ext cx="139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1C0A1ABF-DB2E-4CE2-9EE2-A7F47C46E3C5}"/>
                    </a:ext>
                  </a:extLst>
                </p14:cNvPr>
                <p14:cNvContentPartPr/>
                <p14:nvPr/>
              </p14:nvContentPartPr>
              <p14:xfrm>
                <a:off x="5601820" y="2253628"/>
                <a:ext cx="172080" cy="11088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1C0A1ABF-DB2E-4CE2-9EE2-A7F47C46E3C5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593180" y="2244988"/>
                  <a:ext cx="189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63D1578C-67E1-4826-B022-97EEA27C39CF}"/>
                    </a:ext>
                  </a:extLst>
                </p14:cNvPr>
                <p14:cNvContentPartPr/>
                <p14:nvPr/>
              </p14:nvContentPartPr>
              <p14:xfrm>
                <a:off x="6070900" y="2098108"/>
                <a:ext cx="282240" cy="84312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63D1578C-67E1-4826-B022-97EEA27C39C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062260" y="2089468"/>
                  <a:ext cx="299880" cy="86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BE60A8F1-BEFC-4B58-BE0B-B268E963ACAB}"/>
                    </a:ext>
                  </a:extLst>
                </p14:cNvPr>
                <p14:cNvContentPartPr/>
                <p14:nvPr/>
              </p14:nvContentPartPr>
              <p14:xfrm>
                <a:off x="5831500" y="2649628"/>
                <a:ext cx="99360" cy="18360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BE60A8F1-BEFC-4B58-BE0B-B268E963ACA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22500" y="2640628"/>
                  <a:ext cx="117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56A7EE30-BE71-43BD-8655-AFA8EF422695}"/>
                    </a:ext>
                  </a:extLst>
                </p14:cNvPr>
                <p14:cNvContentPartPr/>
                <p14:nvPr/>
              </p14:nvContentPartPr>
              <p14:xfrm>
                <a:off x="5913940" y="2692108"/>
                <a:ext cx="183960" cy="11520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56A7EE30-BE71-43BD-8655-AFA8EF42269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905300" y="2683468"/>
                  <a:ext cx="201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00AECECA-DE87-4F14-89FA-4B19C1F6E5ED}"/>
                    </a:ext>
                  </a:extLst>
                </p14:cNvPr>
                <p14:cNvContentPartPr/>
                <p14:nvPr/>
              </p14:nvContentPartPr>
              <p14:xfrm>
                <a:off x="6195460" y="2052028"/>
                <a:ext cx="1259640" cy="65412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00AECECA-DE87-4F14-89FA-4B19C1F6E5E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186820" y="2043388"/>
                  <a:ext cx="1277280" cy="6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EBBBB197-6DB2-4AB5-9921-9488CFE2F421}"/>
                    </a:ext>
                  </a:extLst>
                </p14:cNvPr>
                <p14:cNvContentPartPr/>
                <p14:nvPr/>
              </p14:nvContentPartPr>
              <p14:xfrm>
                <a:off x="7161340" y="2467468"/>
                <a:ext cx="25920" cy="14868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EBBBB197-6DB2-4AB5-9921-9488CFE2F421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152340" y="2458468"/>
                  <a:ext cx="435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43CE266E-FA56-481E-B93F-C65A4B4C701E}"/>
                    </a:ext>
                  </a:extLst>
                </p14:cNvPr>
                <p14:cNvContentPartPr/>
                <p14:nvPr/>
              </p14:nvContentPartPr>
              <p14:xfrm>
                <a:off x="7094020" y="2463148"/>
                <a:ext cx="137160" cy="7308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43CE266E-FA56-481E-B93F-C65A4B4C701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085020" y="2454508"/>
                  <a:ext cx="1548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5BE6F1BF-1D8A-4F06-BF56-3AD9832A453A}"/>
                    </a:ext>
                  </a:extLst>
                </p14:cNvPr>
                <p14:cNvContentPartPr/>
                <p14:nvPr/>
              </p14:nvContentPartPr>
              <p14:xfrm>
                <a:off x="7494700" y="2434348"/>
                <a:ext cx="113040" cy="17892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5BE6F1BF-1D8A-4F06-BF56-3AD9832A453A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485700" y="2425708"/>
                  <a:ext cx="130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7A5F16BB-75CB-4B63-A2BC-EBA573AAC23B}"/>
                    </a:ext>
                  </a:extLst>
                </p14:cNvPr>
                <p14:cNvContentPartPr/>
                <p14:nvPr/>
              </p14:nvContentPartPr>
              <p14:xfrm>
                <a:off x="7691980" y="2419948"/>
                <a:ext cx="186120" cy="17316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7A5F16BB-75CB-4B63-A2BC-EBA573AAC23B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682980" y="2410948"/>
                  <a:ext cx="203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35EBABBD-A875-47DD-9B06-1F14E8B6ADFD}"/>
                    </a:ext>
                  </a:extLst>
                </p14:cNvPr>
                <p14:cNvContentPartPr/>
                <p14:nvPr/>
              </p14:nvContentPartPr>
              <p14:xfrm>
                <a:off x="7191580" y="2685268"/>
                <a:ext cx="29520" cy="57060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35EBABBD-A875-47DD-9B06-1F14E8B6ADFD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182940" y="2676628"/>
                  <a:ext cx="4716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D5A64180-0737-4C14-90FC-71059F8BAA17}"/>
                    </a:ext>
                  </a:extLst>
                </p14:cNvPr>
                <p14:cNvContentPartPr/>
                <p14:nvPr/>
              </p14:nvContentPartPr>
              <p14:xfrm>
                <a:off x="5028700" y="3241108"/>
                <a:ext cx="2175480" cy="3420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D5A64180-0737-4C14-90FC-71059F8BAA17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019700" y="3232108"/>
                  <a:ext cx="21931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539EAB71-3A02-4091-832B-188F21323616}"/>
                    </a:ext>
                  </a:extLst>
                </p14:cNvPr>
                <p14:cNvContentPartPr/>
                <p14:nvPr/>
              </p14:nvContentPartPr>
              <p14:xfrm>
                <a:off x="6249100" y="2908828"/>
                <a:ext cx="24840" cy="54216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539EAB71-3A02-4091-832B-188F21323616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240100" y="2900188"/>
                  <a:ext cx="4248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BFE36623-7E0E-40D8-8E2D-E027A60A36E5}"/>
                    </a:ext>
                  </a:extLst>
                </p14:cNvPr>
                <p14:cNvContentPartPr/>
                <p14:nvPr/>
              </p14:nvContentPartPr>
              <p14:xfrm>
                <a:off x="6057580" y="3452068"/>
                <a:ext cx="316080" cy="1008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BFE36623-7E0E-40D8-8E2D-E027A60A36E5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048940" y="3443068"/>
                  <a:ext cx="333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894EBF9F-F5BE-4DA1-B04C-41A88B65338E}"/>
                    </a:ext>
                  </a:extLst>
                </p14:cNvPr>
                <p14:cNvContentPartPr/>
                <p14:nvPr/>
              </p14:nvContentPartPr>
              <p14:xfrm>
                <a:off x="6029860" y="3449188"/>
                <a:ext cx="216360" cy="10548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894EBF9F-F5BE-4DA1-B04C-41A88B65338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021220" y="3440188"/>
                  <a:ext cx="234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59E2CAC3-9A5C-4EC4-8AED-3863E73C0FB3}"/>
                    </a:ext>
                  </a:extLst>
                </p14:cNvPr>
                <p14:cNvContentPartPr/>
                <p14:nvPr/>
              </p14:nvContentPartPr>
              <p14:xfrm>
                <a:off x="6126700" y="3447388"/>
                <a:ext cx="162360" cy="11628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59E2CAC3-9A5C-4EC4-8AED-3863E73C0FB3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117700" y="3438388"/>
                  <a:ext cx="1800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933C676D-E597-4CAC-93CF-307F376CF794}"/>
                    </a:ext>
                  </a:extLst>
                </p14:cNvPr>
                <p14:cNvContentPartPr/>
                <p14:nvPr/>
              </p14:nvContentPartPr>
              <p14:xfrm>
                <a:off x="6225340" y="3459268"/>
                <a:ext cx="93960" cy="8748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933C676D-E597-4CAC-93CF-307F376CF794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216340" y="3450628"/>
                  <a:ext cx="111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EA08F609-6934-4DFD-89DA-485435A26ECA}"/>
                    </a:ext>
                  </a:extLst>
                </p14:cNvPr>
                <p14:cNvContentPartPr/>
                <p14:nvPr/>
              </p14:nvContentPartPr>
              <p14:xfrm>
                <a:off x="6422980" y="2297908"/>
                <a:ext cx="20520" cy="24156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EA08F609-6934-4DFD-89DA-485435A26ECA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413980" y="2288908"/>
                  <a:ext cx="381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CAFB89BF-E415-4721-8AE8-45758363C1E0}"/>
                    </a:ext>
                  </a:extLst>
                </p14:cNvPr>
                <p14:cNvContentPartPr/>
                <p14:nvPr/>
              </p14:nvContentPartPr>
              <p14:xfrm>
                <a:off x="6359620" y="2536948"/>
                <a:ext cx="81000" cy="12204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CAFB89BF-E415-4721-8AE8-45758363C1E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350980" y="2527948"/>
                  <a:ext cx="986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1335DD64-A710-4C22-880D-26B273E1389D}"/>
                    </a:ext>
                  </a:extLst>
                </p14:cNvPr>
                <p14:cNvContentPartPr/>
                <p14:nvPr/>
              </p14:nvContentPartPr>
              <p14:xfrm>
                <a:off x="6374020" y="2553508"/>
                <a:ext cx="131400" cy="9576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1335DD64-A710-4C22-880D-26B273E1389D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365380" y="2544868"/>
                  <a:ext cx="149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9801B0D5-8D36-4F06-A2DD-99B4E1D31B81}"/>
                    </a:ext>
                  </a:extLst>
                </p14:cNvPr>
                <p14:cNvContentPartPr/>
                <p14:nvPr/>
              </p14:nvContentPartPr>
              <p14:xfrm>
                <a:off x="6503260" y="2193868"/>
                <a:ext cx="110160" cy="12888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9801B0D5-8D36-4F06-A2DD-99B4E1D31B8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494260" y="2185228"/>
                  <a:ext cx="127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F90F40AC-8EE7-47D2-BA6F-3B66734B7C01}"/>
                    </a:ext>
                  </a:extLst>
                </p14:cNvPr>
                <p14:cNvContentPartPr/>
                <p14:nvPr/>
              </p14:nvContentPartPr>
              <p14:xfrm>
                <a:off x="6646540" y="2228428"/>
                <a:ext cx="114120" cy="8172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F90F40AC-8EE7-47D2-BA6F-3B66734B7C01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637540" y="2219788"/>
                  <a:ext cx="131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FE3E97AF-A061-4D09-A567-87B7933F7D07}"/>
                    </a:ext>
                  </a:extLst>
                </p14:cNvPr>
                <p14:cNvContentPartPr/>
                <p14:nvPr/>
              </p14:nvContentPartPr>
              <p14:xfrm>
                <a:off x="6630340" y="2235988"/>
                <a:ext cx="99720" cy="8676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FE3E97AF-A061-4D09-A567-87B7933F7D0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621340" y="2227348"/>
                  <a:ext cx="1173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7ED597EE-0CFC-430F-8414-EA907C881D40}"/>
                    </a:ext>
                  </a:extLst>
                </p14:cNvPr>
                <p14:cNvContentPartPr/>
                <p14:nvPr/>
              </p14:nvContentPartPr>
              <p14:xfrm>
                <a:off x="6755620" y="2291788"/>
                <a:ext cx="70920" cy="6552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7ED597EE-0CFC-430F-8414-EA907C881D40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746620" y="2283148"/>
                  <a:ext cx="88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EAC5CDC3-3579-4AB1-B0AD-FA3F2136A606}"/>
                    </a:ext>
                  </a:extLst>
                </p14:cNvPr>
                <p14:cNvContentPartPr/>
                <p14:nvPr/>
              </p14:nvContentPartPr>
              <p14:xfrm>
                <a:off x="6161260" y="2026828"/>
                <a:ext cx="92160" cy="8352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EAC5CDC3-3579-4AB1-B0AD-FA3F2136A606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152620" y="2017828"/>
                  <a:ext cx="109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F09BC127-363C-4C55-8349-BD211D6C45D5}"/>
                    </a:ext>
                  </a:extLst>
                </p14:cNvPr>
                <p14:cNvContentPartPr/>
                <p14:nvPr/>
              </p14:nvContentPartPr>
              <p14:xfrm>
                <a:off x="6176740" y="1543348"/>
                <a:ext cx="188280" cy="22536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F09BC127-363C-4C55-8349-BD211D6C45D5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167740" y="1534348"/>
                  <a:ext cx="2059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ACCFA034-9A48-4AF1-83C0-B12255AD344B}"/>
                    </a:ext>
                  </a:extLst>
                </p14:cNvPr>
                <p14:cNvContentPartPr/>
                <p14:nvPr/>
              </p14:nvContentPartPr>
              <p14:xfrm>
                <a:off x="6373660" y="1697068"/>
                <a:ext cx="119880" cy="11376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ACCFA034-9A48-4AF1-83C0-B12255AD344B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364660" y="1688068"/>
                  <a:ext cx="137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B27243AE-E9C9-4047-8560-A8E992B76CF2}"/>
                    </a:ext>
                  </a:extLst>
                </p14:cNvPr>
                <p14:cNvContentPartPr/>
                <p14:nvPr/>
              </p14:nvContentPartPr>
              <p14:xfrm>
                <a:off x="6340180" y="1707148"/>
                <a:ext cx="94320" cy="11844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B27243AE-E9C9-4047-8560-A8E992B76CF2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331540" y="1698148"/>
                  <a:ext cx="111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26B3A96C-2CA0-4BE7-AC48-682C099AFFF8}"/>
                    </a:ext>
                  </a:extLst>
                </p14:cNvPr>
                <p14:cNvContentPartPr/>
                <p14:nvPr/>
              </p14:nvContentPartPr>
              <p14:xfrm>
                <a:off x="6503620" y="1770868"/>
                <a:ext cx="118800" cy="9288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26B3A96C-2CA0-4BE7-AC48-682C099AFFF8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494620" y="1761868"/>
                  <a:ext cx="136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5E834E8C-276B-48EB-A98A-CDCF1C8A27FB}"/>
                    </a:ext>
                  </a:extLst>
                </p14:cNvPr>
                <p14:cNvContentPartPr/>
                <p14:nvPr/>
              </p14:nvContentPartPr>
              <p14:xfrm>
                <a:off x="5195380" y="2472026"/>
                <a:ext cx="574560" cy="10800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5E834E8C-276B-48EB-A98A-CDCF1C8A27F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186380" y="2463026"/>
                  <a:ext cx="592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11701168-B639-482C-9F65-27890430BCDB}"/>
                    </a:ext>
                  </a:extLst>
                </p14:cNvPr>
                <p14:cNvContentPartPr/>
                <p14:nvPr/>
              </p14:nvContentPartPr>
              <p14:xfrm>
                <a:off x="5760220" y="2910866"/>
                <a:ext cx="264600" cy="9144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11701168-B639-482C-9F65-27890430BCDB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751220" y="2901866"/>
                  <a:ext cx="282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76" name="Entrada de lápiz 375">
                  <a:extLst>
                    <a:ext uri="{FF2B5EF4-FFF2-40B4-BE49-F238E27FC236}">
                      <a16:creationId xmlns:a16="http://schemas.microsoft.com/office/drawing/2014/main" id="{FB791B06-D7EE-4945-8D8D-0644A8E2D106}"/>
                    </a:ext>
                  </a:extLst>
                </p14:cNvPr>
                <p14:cNvContentPartPr/>
                <p14:nvPr/>
              </p14:nvContentPartPr>
              <p14:xfrm>
                <a:off x="6139660" y="2025986"/>
                <a:ext cx="103320" cy="107640"/>
              </p14:xfrm>
            </p:contentPart>
          </mc:Choice>
          <mc:Fallback xmlns="">
            <p:pic>
              <p:nvPicPr>
                <p:cNvPr id="376" name="Entrada de lápiz 375">
                  <a:extLst>
                    <a:ext uri="{FF2B5EF4-FFF2-40B4-BE49-F238E27FC236}">
                      <a16:creationId xmlns:a16="http://schemas.microsoft.com/office/drawing/2014/main" id="{FB791B06-D7EE-4945-8D8D-0644A8E2D106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130660" y="2016986"/>
                  <a:ext cx="120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77" name="Entrada de lápiz 376">
                  <a:extLst>
                    <a:ext uri="{FF2B5EF4-FFF2-40B4-BE49-F238E27FC236}">
                      <a16:creationId xmlns:a16="http://schemas.microsoft.com/office/drawing/2014/main" id="{DAED767B-B637-40ED-A680-E8FBDB9CB5E1}"/>
                    </a:ext>
                  </a:extLst>
                </p14:cNvPr>
                <p14:cNvContentPartPr/>
                <p14:nvPr/>
              </p14:nvContentPartPr>
              <p14:xfrm>
                <a:off x="6413620" y="2331266"/>
                <a:ext cx="45360" cy="225720"/>
              </p14:xfrm>
            </p:contentPart>
          </mc:Choice>
          <mc:Fallback xmlns="">
            <p:pic>
              <p:nvPicPr>
                <p:cNvPr id="377" name="Entrada de lápiz 376">
                  <a:extLst>
                    <a:ext uri="{FF2B5EF4-FFF2-40B4-BE49-F238E27FC236}">
                      <a16:creationId xmlns:a16="http://schemas.microsoft.com/office/drawing/2014/main" id="{DAED767B-B637-40ED-A680-E8FBDB9CB5E1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404980" y="2322266"/>
                  <a:ext cx="63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78" name="Entrada de lápiz 377">
                  <a:extLst>
                    <a:ext uri="{FF2B5EF4-FFF2-40B4-BE49-F238E27FC236}">
                      <a16:creationId xmlns:a16="http://schemas.microsoft.com/office/drawing/2014/main" id="{16D939FC-3B16-4E8E-AA62-DB13ADEE79E9}"/>
                    </a:ext>
                  </a:extLst>
                </p14:cNvPr>
                <p14:cNvContentPartPr/>
                <p14:nvPr/>
              </p14:nvContentPartPr>
              <p14:xfrm>
                <a:off x="6389500" y="2559146"/>
                <a:ext cx="113040" cy="95040"/>
              </p14:xfrm>
            </p:contentPart>
          </mc:Choice>
          <mc:Fallback xmlns="">
            <p:pic>
              <p:nvPicPr>
                <p:cNvPr id="378" name="Entrada de lápiz 377">
                  <a:extLst>
                    <a:ext uri="{FF2B5EF4-FFF2-40B4-BE49-F238E27FC236}">
                      <a16:creationId xmlns:a16="http://schemas.microsoft.com/office/drawing/2014/main" id="{16D939FC-3B16-4E8E-AA62-DB13ADEE79E9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380860" y="2550146"/>
                  <a:ext cx="1306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80" name="Entrada de lápiz 379">
                  <a:extLst>
                    <a:ext uri="{FF2B5EF4-FFF2-40B4-BE49-F238E27FC236}">
                      <a16:creationId xmlns:a16="http://schemas.microsoft.com/office/drawing/2014/main" id="{A2BEADED-AD81-4585-A5B9-B80C483806AC}"/>
                    </a:ext>
                  </a:extLst>
                </p14:cNvPr>
                <p14:cNvContentPartPr/>
                <p14:nvPr/>
              </p14:nvContentPartPr>
              <p14:xfrm>
                <a:off x="6250900" y="2803586"/>
                <a:ext cx="64080" cy="496800"/>
              </p14:xfrm>
            </p:contentPart>
          </mc:Choice>
          <mc:Fallback xmlns="">
            <p:pic>
              <p:nvPicPr>
                <p:cNvPr id="380" name="Entrada de lápiz 379">
                  <a:extLst>
                    <a:ext uri="{FF2B5EF4-FFF2-40B4-BE49-F238E27FC236}">
                      <a16:creationId xmlns:a16="http://schemas.microsoft.com/office/drawing/2014/main" id="{A2BEADED-AD81-4585-A5B9-B80C483806AC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241900" y="2794586"/>
                  <a:ext cx="81720" cy="51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3" name="Grupo 382">
            <a:extLst>
              <a:ext uri="{FF2B5EF4-FFF2-40B4-BE49-F238E27FC236}">
                <a16:creationId xmlns:a16="http://schemas.microsoft.com/office/drawing/2014/main" id="{1ADC4D11-18D1-4060-8CAB-1BDF579E6B2A}"/>
              </a:ext>
            </a:extLst>
          </p:cNvPr>
          <p:cNvGrpSpPr/>
          <p:nvPr/>
        </p:nvGrpSpPr>
        <p:grpSpPr>
          <a:xfrm>
            <a:off x="6518740" y="6240988"/>
            <a:ext cx="3592800" cy="615240"/>
            <a:chOff x="6518740" y="6240988"/>
            <a:chExt cx="3592800" cy="61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3D07CEB6-9A99-482C-AE21-642A24CFBF52}"/>
                    </a:ext>
                  </a:extLst>
                </p14:cNvPr>
                <p14:cNvContentPartPr/>
                <p14:nvPr/>
              </p14:nvContentPartPr>
              <p14:xfrm>
                <a:off x="6566620" y="6513508"/>
                <a:ext cx="164520" cy="10800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3D07CEB6-9A99-482C-AE21-642A24CFBF52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557620" y="6504868"/>
                  <a:ext cx="182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39A115D9-9800-47BF-9DE9-7818CA7945EE}"/>
                    </a:ext>
                  </a:extLst>
                </p14:cNvPr>
                <p14:cNvContentPartPr/>
                <p14:nvPr/>
              </p14:nvContentPartPr>
              <p14:xfrm>
                <a:off x="6518740" y="6527548"/>
                <a:ext cx="231840" cy="11808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39A115D9-9800-47BF-9DE9-7818CA7945EE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510100" y="6518548"/>
                  <a:ext cx="249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D9DBDFBE-CE86-415E-AD3A-5FE84768BAD3}"/>
                    </a:ext>
                  </a:extLst>
                </p14:cNvPr>
                <p14:cNvContentPartPr/>
                <p14:nvPr/>
              </p14:nvContentPartPr>
              <p14:xfrm>
                <a:off x="6831580" y="6502708"/>
                <a:ext cx="172440" cy="12852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D9DBDFBE-CE86-415E-AD3A-5FE84768BAD3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822940" y="6494068"/>
                  <a:ext cx="1900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5B42DE69-C1AF-42AB-835A-6C42D3DFCD01}"/>
                    </a:ext>
                  </a:extLst>
                </p14:cNvPr>
                <p14:cNvContentPartPr/>
                <p14:nvPr/>
              </p14:nvContentPartPr>
              <p14:xfrm>
                <a:off x="7146940" y="6483268"/>
                <a:ext cx="200880" cy="4356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5B42DE69-C1AF-42AB-835A-6C42D3DFCD01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137940" y="6474628"/>
                  <a:ext cx="2185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9EADA4EF-AC9C-42AD-9F28-891423A5ACA7}"/>
                    </a:ext>
                  </a:extLst>
                </p14:cNvPr>
                <p14:cNvContentPartPr/>
                <p14:nvPr/>
              </p14:nvContentPartPr>
              <p14:xfrm>
                <a:off x="7232260" y="6589108"/>
                <a:ext cx="101880" cy="1008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9EADA4EF-AC9C-42AD-9F28-891423A5ACA7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223620" y="6580108"/>
                  <a:ext cx="119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776041C9-CA4B-4811-9A81-6442CE172454}"/>
                    </a:ext>
                  </a:extLst>
                </p14:cNvPr>
                <p14:cNvContentPartPr/>
                <p14:nvPr/>
              </p14:nvContentPartPr>
              <p14:xfrm>
                <a:off x="7533940" y="6240988"/>
                <a:ext cx="196560" cy="20952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776041C9-CA4B-4811-9A81-6442CE172454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524940" y="6232348"/>
                  <a:ext cx="214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7E816A0F-DDED-4CC0-AD2D-25EF6F165BC4}"/>
                    </a:ext>
                  </a:extLst>
                </p14:cNvPr>
                <p14:cNvContentPartPr/>
                <p14:nvPr/>
              </p14:nvContentPartPr>
              <p14:xfrm>
                <a:off x="7721860" y="6371668"/>
                <a:ext cx="106200" cy="11952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7E816A0F-DDED-4CC0-AD2D-25EF6F165BC4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7712860" y="6362668"/>
                  <a:ext cx="123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5882ECED-EA3A-4125-914D-8712E642FA50}"/>
                    </a:ext>
                  </a:extLst>
                </p14:cNvPr>
                <p14:cNvContentPartPr/>
                <p14:nvPr/>
              </p14:nvContentPartPr>
              <p14:xfrm>
                <a:off x="7709620" y="6436108"/>
                <a:ext cx="90360" cy="7308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5882ECED-EA3A-4125-914D-8712E642FA50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7700980" y="6427468"/>
                  <a:ext cx="1080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FD029167-328E-4ADC-BBEF-2F7EC2A63136}"/>
                    </a:ext>
                  </a:extLst>
                </p14:cNvPr>
                <p14:cNvContentPartPr/>
                <p14:nvPr/>
              </p14:nvContentPartPr>
              <p14:xfrm>
                <a:off x="7859380" y="6417388"/>
                <a:ext cx="140760" cy="7920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FD029167-328E-4ADC-BBEF-2F7EC2A63136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7850740" y="6408748"/>
                  <a:ext cx="158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D9F43BAE-0669-4A14-8402-1E9468D82B4A}"/>
                    </a:ext>
                  </a:extLst>
                </p14:cNvPr>
                <p14:cNvContentPartPr/>
                <p14:nvPr/>
              </p14:nvContentPartPr>
              <p14:xfrm>
                <a:off x="7493980" y="6584788"/>
                <a:ext cx="687240" cy="37800"/>
              </p14:xfrm>
            </p:contentPart>
          </mc:Choice>
          <mc:Fallback xmlns=""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D9F43BAE-0669-4A14-8402-1E9468D82B4A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7484980" y="6576148"/>
                  <a:ext cx="704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58120D30-C1DB-4C76-9A4A-B5687676F1AA}"/>
                    </a:ext>
                  </a:extLst>
                </p14:cNvPr>
                <p14:cNvContentPartPr/>
                <p14:nvPr/>
              </p14:nvContentPartPr>
              <p14:xfrm>
                <a:off x="7671820" y="6663988"/>
                <a:ext cx="172800" cy="19224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58120D30-C1DB-4C76-9A4A-B5687676F1AA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7663180" y="6654988"/>
                  <a:ext cx="190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717E4774-E5B1-4B03-BDA8-F8495A482E7E}"/>
                    </a:ext>
                  </a:extLst>
                </p14:cNvPr>
                <p14:cNvContentPartPr/>
                <p14:nvPr/>
              </p14:nvContentPartPr>
              <p14:xfrm>
                <a:off x="8379220" y="6559826"/>
                <a:ext cx="138600" cy="864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717E4774-E5B1-4B03-BDA8-F8495A482E7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8370580" y="6550826"/>
                  <a:ext cx="156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D7E0E2AB-3332-4E11-B3EC-1CA14E663F89}"/>
                    </a:ext>
                  </a:extLst>
                </p14:cNvPr>
                <p14:cNvContentPartPr/>
                <p14:nvPr/>
              </p14:nvContentPartPr>
              <p14:xfrm>
                <a:off x="8406580" y="6648386"/>
                <a:ext cx="85320" cy="1728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D7E0E2AB-3332-4E11-B3EC-1CA14E663F89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397940" y="6639386"/>
                  <a:ext cx="102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BCF7D6E5-7AA3-4204-8F14-451A729C2C05}"/>
                    </a:ext>
                  </a:extLst>
                </p14:cNvPr>
                <p14:cNvContentPartPr/>
                <p14:nvPr/>
              </p14:nvContentPartPr>
              <p14:xfrm>
                <a:off x="8737780" y="6373706"/>
                <a:ext cx="142920" cy="20160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BCF7D6E5-7AA3-4204-8F14-451A729C2C05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8728780" y="6365066"/>
                  <a:ext cx="1605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D4DE3C85-6409-4BC6-9D18-051FA6CF0DEF}"/>
                    </a:ext>
                  </a:extLst>
                </p14:cNvPr>
                <p14:cNvContentPartPr/>
                <p14:nvPr/>
              </p14:nvContentPartPr>
              <p14:xfrm>
                <a:off x="8953060" y="6394946"/>
                <a:ext cx="129240" cy="18108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D4DE3C85-6409-4BC6-9D18-051FA6CF0DEF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8944060" y="6386306"/>
                  <a:ext cx="1468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08D356E2-8861-4007-A522-0DE2D95ED651}"/>
                    </a:ext>
                  </a:extLst>
                </p14:cNvPr>
                <p14:cNvContentPartPr/>
                <p14:nvPr/>
              </p14:nvContentPartPr>
              <p14:xfrm>
                <a:off x="8678740" y="6620666"/>
                <a:ext cx="423360" cy="6300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08D356E2-8861-4007-A522-0DE2D95ED651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8670100" y="6611666"/>
                  <a:ext cx="441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134691BB-302F-4472-B18C-57E8DC5483B6}"/>
                    </a:ext>
                  </a:extLst>
                </p14:cNvPr>
                <p14:cNvContentPartPr/>
                <p14:nvPr/>
              </p14:nvContentPartPr>
              <p14:xfrm>
                <a:off x="8855140" y="6677186"/>
                <a:ext cx="141840" cy="14328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134691BB-302F-4472-B18C-57E8DC5483B6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8846500" y="6668186"/>
                  <a:ext cx="159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BC7EE5AD-37E5-42B8-BF06-1E488944A423}"/>
                    </a:ext>
                  </a:extLst>
                </p14:cNvPr>
                <p14:cNvContentPartPr/>
                <p14:nvPr/>
              </p14:nvContentPartPr>
              <p14:xfrm>
                <a:off x="9243580" y="6579626"/>
                <a:ext cx="136080" cy="2088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BC7EE5AD-37E5-42B8-BF06-1E488944A423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234940" y="6570986"/>
                  <a:ext cx="153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98DC22D7-547B-4384-94B9-F5294A4D8C24}"/>
                    </a:ext>
                  </a:extLst>
                </p14:cNvPr>
                <p14:cNvContentPartPr/>
                <p14:nvPr/>
              </p14:nvContentPartPr>
              <p14:xfrm>
                <a:off x="9248260" y="6666746"/>
                <a:ext cx="118800" cy="2052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98DC22D7-547B-4384-94B9-F5294A4D8C24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9239620" y="6658106"/>
                  <a:ext cx="136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216E1D73-F106-4F21-BE75-5D5E5F6C10E5}"/>
                    </a:ext>
                  </a:extLst>
                </p14:cNvPr>
                <p14:cNvContentPartPr/>
                <p14:nvPr/>
              </p14:nvContentPartPr>
              <p14:xfrm>
                <a:off x="9553900" y="6461906"/>
                <a:ext cx="167760" cy="23472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216E1D73-F106-4F21-BE75-5D5E5F6C10E5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9545260" y="6453266"/>
                  <a:ext cx="185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0FEDCB7E-EE4E-4984-8015-58912EBDD300}"/>
                    </a:ext>
                  </a:extLst>
                </p14:cNvPr>
                <p14:cNvContentPartPr/>
                <p14:nvPr/>
              </p14:nvContentPartPr>
              <p14:xfrm>
                <a:off x="9898420" y="6471626"/>
                <a:ext cx="213120" cy="18756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0FEDCB7E-EE4E-4984-8015-58912EBDD300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9889420" y="6462626"/>
                  <a:ext cx="23076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upo 392">
            <a:extLst>
              <a:ext uri="{FF2B5EF4-FFF2-40B4-BE49-F238E27FC236}">
                <a16:creationId xmlns:a16="http://schemas.microsoft.com/office/drawing/2014/main" id="{6904900F-0E59-43BE-A4DC-D1A6B8885FE3}"/>
              </a:ext>
            </a:extLst>
          </p:cNvPr>
          <p:cNvGrpSpPr/>
          <p:nvPr/>
        </p:nvGrpSpPr>
        <p:grpSpPr>
          <a:xfrm>
            <a:off x="521860" y="3537266"/>
            <a:ext cx="4056840" cy="1528200"/>
            <a:chOff x="521860" y="3537266"/>
            <a:chExt cx="4056840" cy="152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A77E59D9-1C8A-4E3A-BA91-EEC52A716646}"/>
                    </a:ext>
                  </a:extLst>
                </p14:cNvPr>
                <p14:cNvContentPartPr/>
                <p14:nvPr/>
              </p14:nvContentPartPr>
              <p14:xfrm>
                <a:off x="1035940" y="4156948"/>
                <a:ext cx="208440" cy="16488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A77E59D9-1C8A-4E3A-BA91-EEC52A716646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26940" y="4147948"/>
                  <a:ext cx="226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34FE99E5-E834-4880-A8DF-C2EACE45A27C}"/>
                    </a:ext>
                  </a:extLst>
                </p14:cNvPr>
                <p14:cNvContentPartPr/>
                <p14:nvPr/>
              </p14:nvContentPartPr>
              <p14:xfrm>
                <a:off x="1066180" y="4173508"/>
                <a:ext cx="256680" cy="16704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34FE99E5-E834-4880-A8DF-C2EACE45A27C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057540" y="4164508"/>
                  <a:ext cx="274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D38D53F9-825E-47E2-8D27-30F7CB9A1E4E}"/>
                    </a:ext>
                  </a:extLst>
                </p14:cNvPr>
                <p14:cNvContentPartPr/>
                <p14:nvPr/>
              </p14:nvContentPartPr>
              <p14:xfrm>
                <a:off x="1572340" y="4127428"/>
                <a:ext cx="181440" cy="1908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D38D53F9-825E-47E2-8D27-30F7CB9A1E4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563700" y="4118788"/>
                  <a:ext cx="199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3EF38EA4-A75D-42AF-8B24-1370D8DCD19A}"/>
                    </a:ext>
                  </a:extLst>
                </p14:cNvPr>
                <p14:cNvContentPartPr/>
                <p14:nvPr/>
              </p14:nvContentPartPr>
              <p14:xfrm>
                <a:off x="1625620" y="4203388"/>
                <a:ext cx="100800" cy="1116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3EF38EA4-A75D-42AF-8B24-1370D8DCD19A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616980" y="4194748"/>
                  <a:ext cx="1184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764E2D79-7F9B-46ED-9A62-3054D5ADB0FA}"/>
                    </a:ext>
                  </a:extLst>
                </p14:cNvPr>
                <p14:cNvContentPartPr/>
                <p14:nvPr/>
              </p14:nvContentPartPr>
              <p14:xfrm>
                <a:off x="1956460" y="3876148"/>
                <a:ext cx="322920" cy="2484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764E2D79-7F9B-46ED-9A62-3054D5ADB0FA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947820" y="3867508"/>
                  <a:ext cx="3405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7965FA90-16C8-4A63-A686-D872A14008D9}"/>
                    </a:ext>
                  </a:extLst>
                </p14:cNvPr>
                <p14:cNvContentPartPr/>
                <p14:nvPr/>
              </p14:nvContentPartPr>
              <p14:xfrm>
                <a:off x="2264260" y="4015108"/>
                <a:ext cx="203400" cy="16884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7965FA90-16C8-4A63-A686-D872A14008D9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2255620" y="4006468"/>
                  <a:ext cx="221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1234C926-F010-455A-A76E-ECA61D9C9D73}"/>
                    </a:ext>
                  </a:extLst>
                </p14:cNvPr>
                <p14:cNvContentPartPr/>
                <p14:nvPr/>
              </p14:nvContentPartPr>
              <p14:xfrm>
                <a:off x="2250940" y="4055788"/>
                <a:ext cx="138240" cy="10692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1234C926-F010-455A-A76E-ECA61D9C9D73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2241940" y="4047148"/>
                  <a:ext cx="155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623A29E5-6AF5-4F14-815E-5E0EDD51329E}"/>
                    </a:ext>
                  </a:extLst>
                </p14:cNvPr>
                <p14:cNvContentPartPr/>
                <p14:nvPr/>
              </p14:nvContentPartPr>
              <p14:xfrm>
                <a:off x="2454340" y="4107988"/>
                <a:ext cx="210240" cy="12132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623A29E5-6AF5-4F14-815E-5E0EDD51329E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2445340" y="4099348"/>
                  <a:ext cx="227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7EF9CB42-FB3D-43F7-9CDD-096C67B558C3}"/>
                    </a:ext>
                  </a:extLst>
                </p14:cNvPr>
                <p14:cNvContentPartPr/>
                <p14:nvPr/>
              </p14:nvContentPartPr>
              <p14:xfrm>
                <a:off x="3008380" y="3971908"/>
                <a:ext cx="16920" cy="13104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7EF9CB42-FB3D-43F7-9CDD-096C67B558C3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2999740" y="3963268"/>
                  <a:ext cx="34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B6A18294-30B6-46E6-9F11-5D66F333AD80}"/>
                    </a:ext>
                  </a:extLst>
                </p14:cNvPr>
                <p14:cNvContentPartPr/>
                <p14:nvPr/>
              </p14:nvContentPartPr>
              <p14:xfrm>
                <a:off x="2941420" y="4066588"/>
                <a:ext cx="129240" cy="1440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B6A18294-30B6-46E6-9F11-5D66F333AD80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2932420" y="4057948"/>
                  <a:ext cx="1468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C140B259-860A-4493-B8ED-A785AD763431}"/>
                    </a:ext>
                  </a:extLst>
                </p14:cNvPr>
                <p14:cNvContentPartPr/>
                <p14:nvPr/>
              </p14:nvContentPartPr>
              <p14:xfrm>
                <a:off x="3429220" y="3836548"/>
                <a:ext cx="329400" cy="2847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C140B259-860A-4493-B8ED-A785AD763431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3420220" y="3827548"/>
                  <a:ext cx="3470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D247096F-56E2-449C-B01B-37E43ABC81A3}"/>
                    </a:ext>
                  </a:extLst>
                </p14:cNvPr>
                <p14:cNvContentPartPr/>
                <p14:nvPr/>
              </p14:nvContentPartPr>
              <p14:xfrm>
                <a:off x="3642700" y="4014028"/>
                <a:ext cx="277920" cy="17244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D247096F-56E2-449C-B01B-37E43ABC81A3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3634060" y="4005388"/>
                  <a:ext cx="295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C1363F4B-C2BE-443C-A862-24D402FCD708}"/>
                    </a:ext>
                  </a:extLst>
                </p14:cNvPr>
                <p14:cNvContentPartPr/>
                <p14:nvPr/>
              </p14:nvContentPartPr>
              <p14:xfrm>
                <a:off x="3666820" y="4075228"/>
                <a:ext cx="133560" cy="12600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C1363F4B-C2BE-443C-A862-24D402FCD708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658180" y="4066588"/>
                  <a:ext cx="1512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5C0CA0A8-BB09-492E-A7B6-8657945609A8}"/>
                    </a:ext>
                  </a:extLst>
                </p14:cNvPr>
                <p14:cNvContentPartPr/>
                <p14:nvPr/>
              </p14:nvContentPartPr>
              <p14:xfrm>
                <a:off x="3863020" y="4117708"/>
                <a:ext cx="253800" cy="12420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5C0CA0A8-BB09-492E-A7B6-8657945609A8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3854380" y="4109068"/>
                  <a:ext cx="271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89C4BCC0-2580-4A8E-837B-9C84CD10F70D}"/>
                    </a:ext>
                  </a:extLst>
                </p14:cNvPr>
                <p14:cNvContentPartPr/>
                <p14:nvPr/>
              </p14:nvContentPartPr>
              <p14:xfrm>
                <a:off x="824620" y="4579228"/>
                <a:ext cx="244440" cy="32076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89C4BCC0-2580-4A8E-837B-9C84CD10F70D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815980" y="4570588"/>
                  <a:ext cx="2620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A2A51CED-809D-4845-9D21-7BAAF7D81801}"/>
                    </a:ext>
                  </a:extLst>
                </p14:cNvPr>
                <p14:cNvContentPartPr/>
                <p14:nvPr/>
              </p14:nvContentPartPr>
              <p14:xfrm>
                <a:off x="1073380" y="4826908"/>
                <a:ext cx="174960" cy="14976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A2A51CED-809D-4845-9D21-7BAAF7D81801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064380" y="4817908"/>
                  <a:ext cx="192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A7278693-52D4-4C64-83EA-966BDD602B12}"/>
                    </a:ext>
                  </a:extLst>
                </p14:cNvPr>
                <p14:cNvContentPartPr/>
                <p14:nvPr/>
              </p14:nvContentPartPr>
              <p14:xfrm>
                <a:off x="1070140" y="4818988"/>
                <a:ext cx="229680" cy="11952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A7278693-52D4-4C64-83EA-966BDD602B12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061140" y="4809988"/>
                  <a:ext cx="247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8EFBE26B-9840-4494-9B4B-E408A2D1CC29}"/>
                    </a:ext>
                  </a:extLst>
                </p14:cNvPr>
                <p14:cNvContentPartPr/>
                <p14:nvPr/>
              </p14:nvContentPartPr>
              <p14:xfrm>
                <a:off x="1669180" y="4795228"/>
                <a:ext cx="176040" cy="1656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8EFBE26B-9840-4494-9B4B-E408A2D1CC29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660180" y="4786228"/>
                  <a:ext cx="1936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506BF4FD-829C-42B6-91CA-E592F8CAE8A2}"/>
                    </a:ext>
                  </a:extLst>
                </p14:cNvPr>
                <p14:cNvContentPartPr/>
                <p14:nvPr/>
              </p14:nvContentPartPr>
              <p14:xfrm>
                <a:off x="1695460" y="4887388"/>
                <a:ext cx="119880" cy="1512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506BF4FD-829C-42B6-91CA-E592F8CAE8A2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686820" y="4878748"/>
                  <a:ext cx="1375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9CA75FAD-DF30-4149-A844-1A8A932C4950}"/>
                    </a:ext>
                  </a:extLst>
                </p14:cNvPr>
                <p14:cNvContentPartPr/>
                <p14:nvPr/>
              </p14:nvContentPartPr>
              <p14:xfrm>
                <a:off x="2109460" y="4542148"/>
                <a:ext cx="224280" cy="35172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9CA75FAD-DF30-4149-A844-1A8A932C4950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100460" y="4533148"/>
                  <a:ext cx="2419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48AAB42C-46B0-4533-AA8A-8C30E3E95904}"/>
                    </a:ext>
                  </a:extLst>
                </p14:cNvPr>
                <p14:cNvContentPartPr/>
                <p14:nvPr/>
              </p14:nvContentPartPr>
              <p14:xfrm>
                <a:off x="2460100" y="4800988"/>
                <a:ext cx="185760" cy="11016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48AAB42C-46B0-4533-AA8A-8C30E3E95904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451460" y="4791988"/>
                  <a:ext cx="203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BFDE90A8-719F-4A5F-BE02-4E8F99D51B4E}"/>
                    </a:ext>
                  </a:extLst>
                </p14:cNvPr>
                <p14:cNvContentPartPr/>
                <p14:nvPr/>
              </p14:nvContentPartPr>
              <p14:xfrm>
                <a:off x="2406820" y="4779388"/>
                <a:ext cx="227160" cy="8928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BFDE90A8-719F-4A5F-BE02-4E8F99D51B4E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398180" y="4770388"/>
                  <a:ext cx="244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13BFCE80-6883-45F3-8B73-3543369C0092}"/>
                    </a:ext>
                  </a:extLst>
                </p14:cNvPr>
                <p14:cNvContentPartPr/>
                <p14:nvPr/>
              </p14:nvContentPartPr>
              <p14:xfrm>
                <a:off x="2721820" y="4834468"/>
                <a:ext cx="25200" cy="9684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13BFCE80-6883-45F3-8B73-3543369C0092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713180" y="4825828"/>
                  <a:ext cx="42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48EFF81C-9DF3-428E-8A37-857D73A396F0}"/>
                    </a:ext>
                  </a:extLst>
                </p14:cNvPr>
                <p14:cNvContentPartPr/>
                <p14:nvPr/>
              </p14:nvContentPartPr>
              <p14:xfrm>
                <a:off x="3050500" y="4673548"/>
                <a:ext cx="158040" cy="13824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48EFF81C-9DF3-428E-8A37-857D73A396F0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041500" y="4664908"/>
                  <a:ext cx="175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04B129EC-BF3A-48DD-93C8-9705063C0051}"/>
                    </a:ext>
                  </a:extLst>
                </p14:cNvPr>
                <p14:cNvContentPartPr/>
                <p14:nvPr/>
              </p14:nvContentPartPr>
              <p14:xfrm>
                <a:off x="3642340" y="4520908"/>
                <a:ext cx="195480" cy="30420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04B129EC-BF3A-48DD-93C8-9705063C005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3633340" y="4511908"/>
                  <a:ext cx="2131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83587B60-B879-42AB-9864-9AD544A42545}"/>
                    </a:ext>
                  </a:extLst>
                </p14:cNvPr>
                <p14:cNvContentPartPr/>
                <p14:nvPr/>
              </p14:nvContentPartPr>
              <p14:xfrm>
                <a:off x="3882820" y="4755988"/>
                <a:ext cx="193320" cy="12024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83587B60-B879-42AB-9864-9AD544A42545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3874180" y="4747348"/>
                  <a:ext cx="210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D72F071D-69DB-46F1-A600-79F74B396914}"/>
                    </a:ext>
                  </a:extLst>
                </p14:cNvPr>
                <p14:cNvContentPartPr/>
                <p14:nvPr/>
              </p14:nvContentPartPr>
              <p14:xfrm>
                <a:off x="3909460" y="4743028"/>
                <a:ext cx="212400" cy="14544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D72F071D-69DB-46F1-A600-79F74B396914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3900460" y="4734028"/>
                  <a:ext cx="230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C95FDAED-BC3E-4AB8-915C-63CD6CE92508}"/>
                    </a:ext>
                  </a:extLst>
                </p14:cNvPr>
                <p14:cNvContentPartPr/>
                <p14:nvPr/>
              </p14:nvContentPartPr>
              <p14:xfrm>
                <a:off x="4158940" y="4794508"/>
                <a:ext cx="263520" cy="15624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C95FDAED-BC3E-4AB8-915C-63CD6CE92508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4150300" y="4785868"/>
                  <a:ext cx="281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90" name="Entrada de lápiz 389">
                  <a:extLst>
                    <a:ext uri="{FF2B5EF4-FFF2-40B4-BE49-F238E27FC236}">
                      <a16:creationId xmlns:a16="http://schemas.microsoft.com/office/drawing/2014/main" id="{05DB1BE9-EB84-4B09-87A2-A1916C8EFE17}"/>
                    </a:ext>
                  </a:extLst>
                </p14:cNvPr>
                <p14:cNvContentPartPr/>
                <p14:nvPr/>
              </p14:nvContentPartPr>
              <p14:xfrm>
                <a:off x="616540" y="3538346"/>
                <a:ext cx="3657240" cy="134280"/>
              </p14:xfrm>
            </p:contentPart>
          </mc:Choice>
          <mc:Fallback xmlns="">
            <p:pic>
              <p:nvPicPr>
                <p:cNvPr id="390" name="Entrada de lápiz 389">
                  <a:extLst>
                    <a:ext uri="{FF2B5EF4-FFF2-40B4-BE49-F238E27FC236}">
                      <a16:creationId xmlns:a16="http://schemas.microsoft.com/office/drawing/2014/main" id="{05DB1BE9-EB84-4B09-87A2-A1916C8EFE17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607540" y="3529346"/>
                  <a:ext cx="3674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91" name="Entrada de lápiz 390">
                  <a:extLst>
                    <a:ext uri="{FF2B5EF4-FFF2-40B4-BE49-F238E27FC236}">
                      <a16:creationId xmlns:a16="http://schemas.microsoft.com/office/drawing/2014/main" id="{5BB09F1B-F403-4BE7-9B25-239C21561768}"/>
                    </a:ext>
                  </a:extLst>
                </p14:cNvPr>
                <p14:cNvContentPartPr/>
                <p14:nvPr/>
              </p14:nvContentPartPr>
              <p14:xfrm>
                <a:off x="521860" y="3652106"/>
                <a:ext cx="73800" cy="1400760"/>
              </p14:xfrm>
            </p:contentPart>
          </mc:Choice>
          <mc:Fallback xmlns="">
            <p:pic>
              <p:nvPicPr>
                <p:cNvPr id="391" name="Entrada de lápiz 390">
                  <a:extLst>
                    <a:ext uri="{FF2B5EF4-FFF2-40B4-BE49-F238E27FC236}">
                      <a16:creationId xmlns:a16="http://schemas.microsoft.com/office/drawing/2014/main" id="{5BB09F1B-F403-4BE7-9B25-239C21561768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513220" y="3643106"/>
                  <a:ext cx="91440" cy="14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92" name="Entrada de lápiz 391">
                  <a:extLst>
                    <a:ext uri="{FF2B5EF4-FFF2-40B4-BE49-F238E27FC236}">
                      <a16:creationId xmlns:a16="http://schemas.microsoft.com/office/drawing/2014/main" id="{48EE38D4-39F9-46BA-8806-8901A8EB6222}"/>
                    </a:ext>
                  </a:extLst>
                </p14:cNvPr>
                <p14:cNvContentPartPr/>
                <p14:nvPr/>
              </p14:nvContentPartPr>
              <p14:xfrm>
                <a:off x="565060" y="3537266"/>
                <a:ext cx="4013640" cy="1528200"/>
              </p14:xfrm>
            </p:contentPart>
          </mc:Choice>
          <mc:Fallback xmlns="">
            <p:pic>
              <p:nvPicPr>
                <p:cNvPr id="392" name="Entrada de lápiz 391">
                  <a:extLst>
                    <a:ext uri="{FF2B5EF4-FFF2-40B4-BE49-F238E27FC236}">
                      <a16:creationId xmlns:a16="http://schemas.microsoft.com/office/drawing/2014/main" id="{48EE38D4-39F9-46BA-8806-8901A8EB6222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556060" y="3528626"/>
                  <a:ext cx="4031280" cy="154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B1EAD24-8068-4B27-AE73-F674912F93A0}"/>
              </a:ext>
            </a:extLst>
          </p:cNvPr>
          <p:cNvGrpSpPr/>
          <p:nvPr/>
        </p:nvGrpSpPr>
        <p:grpSpPr>
          <a:xfrm>
            <a:off x="6113989" y="6347685"/>
            <a:ext cx="277920" cy="296640"/>
            <a:chOff x="6113989" y="6347685"/>
            <a:chExt cx="277920" cy="29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D283D364-B9FC-4898-8833-00C00BF96072}"/>
                    </a:ext>
                  </a:extLst>
                </p14:cNvPr>
                <p14:cNvContentPartPr/>
                <p14:nvPr/>
              </p14:nvContentPartPr>
              <p14:xfrm>
                <a:off x="6178069" y="6359925"/>
                <a:ext cx="157680" cy="1728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D283D364-B9FC-4898-8833-00C00BF96072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6169069" y="6351285"/>
                  <a:ext cx="175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4534C367-4F0B-4773-AC69-FACA5D8AE087}"/>
                    </a:ext>
                  </a:extLst>
                </p14:cNvPr>
                <p14:cNvContentPartPr/>
                <p14:nvPr/>
              </p14:nvContentPartPr>
              <p14:xfrm>
                <a:off x="6113989" y="6347685"/>
                <a:ext cx="277920" cy="29664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4534C367-4F0B-4773-AC69-FACA5D8AE087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6104989" y="6339045"/>
                  <a:ext cx="295560" cy="31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1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id="{8EA18EF6-4E7E-4A14-A4DB-9AB1E1802A9A}"/>
                  </a:ext>
                </a:extLst>
              </p14:cNvPr>
              <p14:cNvContentPartPr/>
              <p14:nvPr/>
            </p14:nvContentPartPr>
            <p14:xfrm>
              <a:off x="5291749" y="3754965"/>
              <a:ext cx="453240" cy="2740320"/>
            </p14:xfrm>
          </p:contentPart>
        </mc:Choice>
        <mc:Fallback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8EA18EF6-4E7E-4A14-A4DB-9AB1E1802A9A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5282749" y="3745965"/>
                <a:ext cx="470880" cy="27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upo 77">
            <a:extLst>
              <a:ext uri="{FF2B5EF4-FFF2-40B4-BE49-F238E27FC236}">
                <a16:creationId xmlns:a16="http://schemas.microsoft.com/office/drawing/2014/main" id="{85B1E1B2-9DD5-40A5-8A8A-DE2600E2850D}"/>
              </a:ext>
            </a:extLst>
          </p:cNvPr>
          <p:cNvGrpSpPr/>
          <p:nvPr/>
        </p:nvGrpSpPr>
        <p:grpSpPr>
          <a:xfrm>
            <a:off x="3923749" y="5282805"/>
            <a:ext cx="2457000" cy="374760"/>
            <a:chOff x="3923749" y="5282805"/>
            <a:chExt cx="2457000" cy="37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8D35D42C-245A-43F4-AEF7-D77CDC438D19}"/>
                    </a:ext>
                  </a:extLst>
                </p14:cNvPr>
                <p14:cNvContentPartPr/>
                <p14:nvPr/>
              </p14:nvContentPartPr>
              <p14:xfrm>
                <a:off x="3923749" y="5381085"/>
                <a:ext cx="1920600" cy="27648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8D35D42C-245A-43F4-AEF7-D77CDC438D19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3915109" y="5372085"/>
                  <a:ext cx="19382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4D821FF5-3006-4592-BADA-A6526430094F}"/>
                    </a:ext>
                  </a:extLst>
                </p14:cNvPr>
                <p14:cNvContentPartPr/>
                <p14:nvPr/>
              </p14:nvContentPartPr>
              <p14:xfrm>
                <a:off x="5705389" y="5282805"/>
                <a:ext cx="258120" cy="27936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4D821FF5-3006-4592-BADA-A6526430094F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5696389" y="5273805"/>
                  <a:ext cx="2757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94A21B7A-E4AC-46C8-B9E4-9A56DA2DEC90}"/>
                    </a:ext>
                  </a:extLst>
                </p14:cNvPr>
                <p14:cNvContentPartPr/>
                <p14:nvPr/>
              </p14:nvContentPartPr>
              <p14:xfrm>
                <a:off x="6251509" y="5325645"/>
                <a:ext cx="129240" cy="14652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94A21B7A-E4AC-46C8-B9E4-9A56DA2DEC90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6242509" y="5316645"/>
                  <a:ext cx="1468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2CFEFBF7-612F-4CCC-B7BC-821DD430E541}"/>
                    </a:ext>
                  </a:extLst>
                </p14:cNvPr>
                <p14:cNvContentPartPr/>
                <p14:nvPr/>
              </p14:nvContentPartPr>
              <p14:xfrm>
                <a:off x="6222349" y="5335365"/>
                <a:ext cx="156240" cy="20088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2CFEFBF7-612F-4CCC-B7BC-821DD430E541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6213709" y="5326365"/>
                  <a:ext cx="17388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1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413328AB-3CC9-4607-B2FF-4C8644F4DF60}"/>
                  </a:ext>
                </a:extLst>
              </p14:cNvPr>
              <p14:cNvContentPartPr/>
              <p14:nvPr/>
            </p14:nvContentPartPr>
            <p14:xfrm>
              <a:off x="8152669" y="5359845"/>
              <a:ext cx="1236240" cy="80640"/>
            </p14:xfrm>
          </p:contentPart>
        </mc:Choice>
        <mc:Fallback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413328AB-3CC9-4607-B2FF-4C8644F4DF60}"/>
                  </a:ext>
                </a:extLst>
              </p:cNvPr>
              <p:cNvPicPr/>
              <p:nvPr/>
            </p:nvPicPr>
            <p:blipFill>
              <a:blip r:embed="rId632"/>
              <a:stretch>
                <a:fillRect/>
              </a:stretch>
            </p:blipFill>
            <p:spPr>
              <a:xfrm>
                <a:off x="8143669" y="5350845"/>
                <a:ext cx="1253880" cy="9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" name="Grupo 244">
            <a:extLst>
              <a:ext uri="{FF2B5EF4-FFF2-40B4-BE49-F238E27FC236}">
                <a16:creationId xmlns:a16="http://schemas.microsoft.com/office/drawing/2014/main" id="{F936A60A-C4FC-4EA5-8F84-4EB6FD2D12D4}"/>
              </a:ext>
            </a:extLst>
          </p:cNvPr>
          <p:cNvGrpSpPr/>
          <p:nvPr/>
        </p:nvGrpSpPr>
        <p:grpSpPr>
          <a:xfrm>
            <a:off x="8217469" y="5517525"/>
            <a:ext cx="2905200" cy="426240"/>
            <a:chOff x="8217469" y="5517525"/>
            <a:chExt cx="2905200" cy="42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FFB945EC-B979-4A4C-A43F-6784BE74DAE5}"/>
                    </a:ext>
                  </a:extLst>
                </p14:cNvPr>
                <p14:cNvContentPartPr/>
                <p14:nvPr/>
              </p14:nvContentPartPr>
              <p14:xfrm>
                <a:off x="8217469" y="5517525"/>
                <a:ext cx="130680" cy="14760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FFB945EC-B979-4A4C-A43F-6784BE74DAE5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8208469" y="5508885"/>
                  <a:ext cx="1483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C02B0A2C-1C73-42A0-9AB4-057D030B9334}"/>
                    </a:ext>
                  </a:extLst>
                </p14:cNvPr>
                <p14:cNvContentPartPr/>
                <p14:nvPr/>
              </p14:nvContentPartPr>
              <p14:xfrm>
                <a:off x="8302789" y="5618325"/>
                <a:ext cx="110160" cy="9036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C02B0A2C-1C73-42A0-9AB4-057D030B9334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8294149" y="5609685"/>
                  <a:ext cx="127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48B23F98-C0B5-4153-BCAA-7FE9EE161CA5}"/>
                    </a:ext>
                  </a:extLst>
                </p14:cNvPr>
                <p14:cNvContentPartPr/>
                <p14:nvPr/>
              </p14:nvContentPartPr>
              <p14:xfrm>
                <a:off x="8526349" y="5566845"/>
                <a:ext cx="10440" cy="9648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48B23F98-C0B5-4153-BCAA-7FE9EE161CA5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8517349" y="5558205"/>
                  <a:ext cx="28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7FC2C2F0-584E-45EA-899F-D7844E707B13}"/>
                    </a:ext>
                  </a:extLst>
                </p14:cNvPr>
                <p14:cNvContentPartPr/>
                <p14:nvPr/>
              </p14:nvContentPartPr>
              <p14:xfrm>
                <a:off x="8449309" y="5724165"/>
                <a:ext cx="210600" cy="1872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7FC2C2F0-584E-45EA-899F-D7844E707B13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8440669" y="5715525"/>
                  <a:ext cx="2282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E4248800-F7EF-4665-B611-3CCB4DF3744F}"/>
                    </a:ext>
                  </a:extLst>
                </p14:cNvPr>
                <p14:cNvContentPartPr/>
                <p14:nvPr/>
              </p14:nvContentPartPr>
              <p14:xfrm>
                <a:off x="8511949" y="5801925"/>
                <a:ext cx="24840" cy="14184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E4248800-F7EF-4665-B611-3CCB4DF3744F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8503309" y="5792925"/>
                  <a:ext cx="42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A44B118F-CC02-4938-A598-C202BE663381}"/>
                    </a:ext>
                  </a:extLst>
                </p14:cNvPr>
                <p14:cNvContentPartPr/>
                <p14:nvPr/>
              </p14:nvContentPartPr>
              <p14:xfrm>
                <a:off x="8431309" y="5827485"/>
                <a:ext cx="143280" cy="10188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A44B118F-CC02-4938-A598-C202BE663381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8422309" y="5818845"/>
                  <a:ext cx="160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D2FA8A8F-9194-41A0-9B1A-D6AC6402DC1E}"/>
                    </a:ext>
                  </a:extLst>
                </p14:cNvPr>
                <p14:cNvContentPartPr/>
                <p14:nvPr/>
              </p14:nvContentPartPr>
              <p14:xfrm>
                <a:off x="8717509" y="5717325"/>
                <a:ext cx="78480" cy="1116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D2FA8A8F-9194-41A0-9B1A-D6AC6402DC1E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8708509" y="5708685"/>
                  <a:ext cx="961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8D216255-7DEA-4C29-960C-BFE4D6CDA873}"/>
                    </a:ext>
                  </a:extLst>
                </p14:cNvPr>
                <p14:cNvContentPartPr/>
                <p14:nvPr/>
              </p14:nvContentPartPr>
              <p14:xfrm>
                <a:off x="8726149" y="5757285"/>
                <a:ext cx="75240" cy="828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8D216255-7DEA-4C29-960C-BFE4D6CDA873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8717509" y="5748285"/>
                  <a:ext cx="92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087B6AC0-83E1-49B5-9E7D-96F547ED0AC6}"/>
                    </a:ext>
                  </a:extLst>
                </p14:cNvPr>
                <p14:cNvContentPartPr/>
                <p14:nvPr/>
              </p14:nvContentPartPr>
              <p14:xfrm>
                <a:off x="8996149" y="5572245"/>
                <a:ext cx="23400" cy="12420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087B6AC0-83E1-49B5-9E7D-96F547ED0AC6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8987509" y="5563245"/>
                  <a:ext cx="41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7813C7AB-C424-47E0-B77D-079E827A3316}"/>
                    </a:ext>
                  </a:extLst>
                </p14:cNvPr>
                <p14:cNvContentPartPr/>
                <p14:nvPr/>
              </p14:nvContentPartPr>
              <p14:xfrm>
                <a:off x="8857189" y="5702925"/>
                <a:ext cx="334080" cy="864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7813C7AB-C424-47E0-B77D-079E827A3316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8848189" y="5694285"/>
                  <a:ext cx="3517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E8947380-04DA-4FCB-8882-7EBEF439272B}"/>
                    </a:ext>
                  </a:extLst>
                </p14:cNvPr>
                <p14:cNvContentPartPr/>
                <p14:nvPr/>
              </p14:nvContentPartPr>
              <p14:xfrm>
                <a:off x="8961589" y="5805525"/>
                <a:ext cx="5760" cy="11592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E8947380-04DA-4FCB-8882-7EBEF439272B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8952589" y="5796885"/>
                  <a:ext cx="23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90CBEA27-485B-4272-AA28-FD4548200BFD}"/>
                    </a:ext>
                  </a:extLst>
                </p14:cNvPr>
                <p14:cNvContentPartPr/>
                <p14:nvPr/>
              </p14:nvContentPartPr>
              <p14:xfrm>
                <a:off x="9010549" y="5813085"/>
                <a:ext cx="132480" cy="9324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90CBEA27-485B-4272-AA28-FD4548200BFD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9001549" y="5804085"/>
                  <a:ext cx="1501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011C380D-3C68-412D-83DB-6CEE83BF4E18}"/>
                    </a:ext>
                  </a:extLst>
                </p14:cNvPr>
                <p14:cNvContentPartPr/>
                <p14:nvPr/>
              </p14:nvContentPartPr>
              <p14:xfrm>
                <a:off x="9288469" y="5660445"/>
                <a:ext cx="5760" cy="6876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011C380D-3C68-412D-83DB-6CEE83BF4E18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9279829" y="5651805"/>
                  <a:ext cx="234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EC74C7CB-FDAD-4F48-B2A6-35ED40F254E2}"/>
                    </a:ext>
                  </a:extLst>
                </p14:cNvPr>
                <p14:cNvContentPartPr/>
                <p14:nvPr/>
              </p14:nvContentPartPr>
              <p14:xfrm>
                <a:off x="9225109" y="5701845"/>
                <a:ext cx="91800" cy="10800"/>
              </p14:xfrm>
            </p:contentPart>
          </mc:Choice>
          <mc:Fallback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EC74C7CB-FDAD-4F48-B2A6-35ED40F254E2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9216109" y="5693205"/>
                  <a:ext cx="109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7FA5A268-82E5-4919-87E4-9C5A0E3FE124}"/>
                    </a:ext>
                  </a:extLst>
                </p14:cNvPr>
                <p14:cNvContentPartPr/>
                <p14:nvPr/>
              </p14:nvContentPartPr>
              <p14:xfrm>
                <a:off x="9493309" y="5558925"/>
                <a:ext cx="63720" cy="9612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7FA5A268-82E5-4919-87E4-9C5A0E3FE124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9484309" y="5550285"/>
                  <a:ext cx="813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77898165-F489-4892-9AA2-B6799EF01C81}"/>
                    </a:ext>
                  </a:extLst>
                </p14:cNvPr>
                <p14:cNvContentPartPr/>
                <p14:nvPr/>
              </p14:nvContentPartPr>
              <p14:xfrm>
                <a:off x="9419509" y="5692125"/>
                <a:ext cx="277200" cy="19800"/>
              </p14:xfrm>
            </p:contentPart>
          </mc:Choice>
          <mc:Fallback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77898165-F489-4892-9AA2-B6799EF01C81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9410869" y="5683125"/>
                  <a:ext cx="294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73F81090-72DA-48D5-8A11-E087D96804C5}"/>
                    </a:ext>
                  </a:extLst>
                </p14:cNvPr>
                <p14:cNvContentPartPr/>
                <p14:nvPr/>
              </p14:nvContentPartPr>
              <p14:xfrm>
                <a:off x="9486469" y="5774565"/>
                <a:ext cx="132840" cy="140400"/>
              </p14:xfrm>
            </p:contentPart>
          </mc:Choice>
          <mc:Fallback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73F81090-72DA-48D5-8A11-E087D96804C5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9477829" y="5765925"/>
                  <a:ext cx="1504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638CB67B-C1ED-4F9B-AC6E-9873A6B1E6E0}"/>
                    </a:ext>
                  </a:extLst>
                </p14:cNvPr>
                <p14:cNvContentPartPr/>
                <p14:nvPr/>
              </p14:nvContentPartPr>
              <p14:xfrm>
                <a:off x="9760789" y="5685645"/>
                <a:ext cx="86760" cy="5760"/>
              </p14:xfrm>
            </p:contentPart>
          </mc:Choice>
          <mc:Fallback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638CB67B-C1ED-4F9B-AC6E-9873A6B1E6E0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9752149" y="5677005"/>
                  <a:ext cx="104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B9EF16A0-38E9-4738-987B-FC7A4F16285B}"/>
                    </a:ext>
                  </a:extLst>
                </p14:cNvPr>
                <p14:cNvContentPartPr/>
                <p14:nvPr/>
              </p14:nvContentPartPr>
              <p14:xfrm>
                <a:off x="9773749" y="5754765"/>
                <a:ext cx="78120" cy="7920"/>
              </p14:xfrm>
            </p:contentPart>
          </mc:Choice>
          <mc:Fallback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B9EF16A0-38E9-4738-987B-FC7A4F16285B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9765109" y="5746125"/>
                  <a:ext cx="957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3010BA48-743D-4583-8C51-9B589A0D7732}"/>
                    </a:ext>
                  </a:extLst>
                </p14:cNvPr>
                <p14:cNvContentPartPr/>
                <p14:nvPr/>
              </p14:nvContentPartPr>
              <p14:xfrm>
                <a:off x="9836749" y="5638125"/>
                <a:ext cx="127440" cy="150120"/>
              </p14:xfrm>
            </p:contentPart>
          </mc:Choice>
          <mc:Fallback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3010BA48-743D-4583-8C51-9B589A0D7732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9827749" y="5629125"/>
                  <a:ext cx="145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363F3DCC-1CDB-46C1-9C0F-1FCA100FCB0B}"/>
                    </a:ext>
                  </a:extLst>
                </p14:cNvPr>
                <p14:cNvContentPartPr/>
                <p14:nvPr/>
              </p14:nvContentPartPr>
              <p14:xfrm>
                <a:off x="10130869" y="5661885"/>
                <a:ext cx="9000" cy="109440"/>
              </p14:xfrm>
            </p:contentPart>
          </mc:Choice>
          <mc:Fallback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363F3DCC-1CDB-46C1-9C0F-1FCA100FCB0B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122229" y="5652885"/>
                  <a:ext cx="266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2744B40A-0C84-419F-B952-55FA6622A303}"/>
                    </a:ext>
                  </a:extLst>
                </p14:cNvPr>
                <p14:cNvContentPartPr/>
                <p14:nvPr/>
              </p14:nvContentPartPr>
              <p14:xfrm>
                <a:off x="10052389" y="5602125"/>
                <a:ext cx="183240" cy="169560"/>
              </p14:xfrm>
            </p:contentPart>
          </mc:Choice>
          <mc:Fallback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2744B40A-0C84-419F-B952-55FA6622A303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0043389" y="5593485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7CB06310-16B2-4204-80DC-187E10512E8B}"/>
                    </a:ext>
                  </a:extLst>
                </p14:cNvPr>
                <p14:cNvContentPartPr/>
                <p14:nvPr/>
              </p14:nvContentPartPr>
              <p14:xfrm>
                <a:off x="10334269" y="5687445"/>
                <a:ext cx="104760" cy="15840"/>
              </p14:xfrm>
            </p:contentPart>
          </mc:Choice>
          <mc:Fallback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7CB06310-16B2-4204-80DC-187E10512E8B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0325629" y="5678805"/>
                  <a:ext cx="1224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E22EF27E-E940-47D4-8D2B-6A40172214E9}"/>
                    </a:ext>
                  </a:extLst>
                </p14:cNvPr>
                <p14:cNvContentPartPr/>
                <p14:nvPr/>
              </p14:nvContentPartPr>
              <p14:xfrm>
                <a:off x="10363069" y="5738205"/>
                <a:ext cx="83520" cy="14040"/>
              </p14:xfrm>
            </p:contentPart>
          </mc:Choice>
          <mc:Fallback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E22EF27E-E940-47D4-8D2B-6A40172214E9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0354069" y="5729205"/>
                  <a:ext cx="101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612C037D-442C-4582-A251-B7687D5E1AD6}"/>
                    </a:ext>
                  </a:extLst>
                </p14:cNvPr>
                <p14:cNvContentPartPr/>
                <p14:nvPr/>
              </p14:nvContentPartPr>
              <p14:xfrm>
                <a:off x="10528309" y="5593485"/>
                <a:ext cx="109440" cy="94320"/>
              </p14:xfrm>
            </p:contentPart>
          </mc:Choice>
          <mc:Fallback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612C037D-442C-4582-A251-B7687D5E1AD6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0519669" y="5584485"/>
                  <a:ext cx="127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8DE06A75-14B5-46E2-B49C-746CCAFDC42E}"/>
                    </a:ext>
                  </a:extLst>
                </p14:cNvPr>
                <p14:cNvContentPartPr/>
                <p14:nvPr/>
              </p14:nvContentPartPr>
              <p14:xfrm>
                <a:off x="10611469" y="5664765"/>
                <a:ext cx="48600" cy="88920"/>
              </p14:xfrm>
            </p:contentPart>
          </mc:Choice>
          <mc:Fallback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8DE06A75-14B5-46E2-B49C-746CCAFDC42E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10602469" y="5655765"/>
                  <a:ext cx="66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6267DAB3-EA98-40D8-B5FF-F2C5B6B4FF72}"/>
                    </a:ext>
                  </a:extLst>
                </p14:cNvPr>
                <p14:cNvContentPartPr/>
                <p14:nvPr/>
              </p14:nvContentPartPr>
              <p14:xfrm>
                <a:off x="10683109" y="5605005"/>
                <a:ext cx="439560" cy="138240"/>
              </p14:xfrm>
            </p:contentPart>
          </mc:Choice>
          <mc:Fallback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6267DAB3-EA98-40D8-B5FF-F2C5B6B4FF72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10674469" y="5596365"/>
                  <a:ext cx="45720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upo 269">
            <a:extLst>
              <a:ext uri="{FF2B5EF4-FFF2-40B4-BE49-F238E27FC236}">
                <a16:creationId xmlns:a16="http://schemas.microsoft.com/office/drawing/2014/main" id="{1C6A740C-5B9E-4990-92DB-9903D95BD201}"/>
              </a:ext>
            </a:extLst>
          </p:cNvPr>
          <p:cNvGrpSpPr/>
          <p:nvPr/>
        </p:nvGrpSpPr>
        <p:grpSpPr>
          <a:xfrm>
            <a:off x="9862669" y="3651285"/>
            <a:ext cx="1551960" cy="629280"/>
            <a:chOff x="9862669" y="3651285"/>
            <a:chExt cx="155196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45D519BC-9094-42EA-8ABA-F1D074FCB8BC}"/>
                    </a:ext>
                  </a:extLst>
                </p14:cNvPr>
                <p14:cNvContentPartPr/>
                <p14:nvPr/>
              </p14:nvContentPartPr>
              <p14:xfrm>
                <a:off x="9922069" y="3671445"/>
                <a:ext cx="1311120" cy="19440"/>
              </p14:xfrm>
            </p:contentPart>
          </mc:Choice>
          <mc:Fallback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45D519BC-9094-42EA-8ABA-F1D074FCB8BC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9913069" y="3662445"/>
                  <a:ext cx="13287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A5D7AA58-BCC1-4469-A605-A7BF62A40301}"/>
                    </a:ext>
                  </a:extLst>
                </p14:cNvPr>
                <p14:cNvContentPartPr/>
                <p14:nvPr/>
              </p14:nvContentPartPr>
              <p14:xfrm>
                <a:off x="9862669" y="3651285"/>
                <a:ext cx="1551960" cy="629280"/>
              </p14:xfrm>
            </p:contentPart>
          </mc:Choice>
          <mc:Fallback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A5D7AA58-BCC1-4469-A605-A7BF62A40301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9854029" y="3642285"/>
                  <a:ext cx="1569600" cy="64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upo 288">
            <a:extLst>
              <a:ext uri="{FF2B5EF4-FFF2-40B4-BE49-F238E27FC236}">
                <a16:creationId xmlns:a16="http://schemas.microsoft.com/office/drawing/2014/main" id="{E45E796F-9A5C-4C15-8062-A732D0DC0857}"/>
              </a:ext>
            </a:extLst>
          </p:cNvPr>
          <p:cNvGrpSpPr/>
          <p:nvPr/>
        </p:nvGrpSpPr>
        <p:grpSpPr>
          <a:xfrm>
            <a:off x="5928949" y="6207645"/>
            <a:ext cx="1139760" cy="564120"/>
            <a:chOff x="5928949" y="6207645"/>
            <a:chExt cx="1139760" cy="56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E7EA8315-14C5-4BFC-B40F-BED72F091031}"/>
                    </a:ext>
                  </a:extLst>
                </p14:cNvPr>
                <p14:cNvContentPartPr/>
                <p14:nvPr/>
              </p14:nvContentPartPr>
              <p14:xfrm>
                <a:off x="5928949" y="6207645"/>
                <a:ext cx="913680" cy="17280"/>
              </p14:xfrm>
            </p:contentPart>
          </mc:Choice>
          <mc:Fallback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E7EA8315-14C5-4BFC-B40F-BED72F091031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919949" y="6198645"/>
                  <a:ext cx="931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05963E9C-58B1-4D82-98B3-9F4EC8C63766}"/>
                    </a:ext>
                  </a:extLst>
                </p14:cNvPr>
                <p14:cNvContentPartPr/>
                <p14:nvPr/>
              </p14:nvContentPartPr>
              <p14:xfrm>
                <a:off x="5930749" y="6231405"/>
                <a:ext cx="1137960" cy="540360"/>
              </p14:xfrm>
            </p:contentPart>
          </mc:Choice>
          <mc:Fallback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05963E9C-58B1-4D82-98B3-9F4EC8C6376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5922109" y="6222405"/>
                  <a:ext cx="1155600" cy="55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95">
            <p14:nvContentPartPr>
              <p14:cNvPr id="286" name="Entrada de lápiz 285">
                <a:extLst>
                  <a:ext uri="{FF2B5EF4-FFF2-40B4-BE49-F238E27FC236}">
                    <a16:creationId xmlns:a16="http://schemas.microsoft.com/office/drawing/2014/main" id="{770AA8E0-E68D-44E5-91D9-027B05DB61E3}"/>
                  </a:ext>
                </a:extLst>
              </p14:cNvPr>
              <p14:cNvContentPartPr/>
              <p14:nvPr/>
            </p14:nvContentPartPr>
            <p14:xfrm>
              <a:off x="9383509" y="6326805"/>
              <a:ext cx="870120" cy="498600"/>
            </p14:xfrm>
          </p:contentPart>
        </mc:Choice>
        <mc:Fallback>
          <p:pic>
            <p:nvPicPr>
              <p:cNvPr id="286" name="Entrada de lápiz 285">
                <a:extLst>
                  <a:ext uri="{FF2B5EF4-FFF2-40B4-BE49-F238E27FC236}">
                    <a16:creationId xmlns:a16="http://schemas.microsoft.com/office/drawing/2014/main" id="{770AA8E0-E68D-44E5-91D9-027B05DB61E3}"/>
                  </a:ext>
                </a:extLst>
              </p:cNvPr>
              <p:cNvPicPr/>
              <p:nvPr/>
            </p:nvPicPr>
            <p:blipFill>
              <a:blip r:embed="rId696"/>
              <a:stretch>
                <a:fillRect/>
              </a:stretch>
            </p:blipFill>
            <p:spPr>
              <a:xfrm>
                <a:off x="9374509" y="6317805"/>
                <a:ext cx="887760" cy="51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8" name="Grupo 317">
            <a:extLst>
              <a:ext uri="{FF2B5EF4-FFF2-40B4-BE49-F238E27FC236}">
                <a16:creationId xmlns:a16="http://schemas.microsoft.com/office/drawing/2014/main" id="{183ACABD-71D3-4E8C-9643-993A21789B0C}"/>
              </a:ext>
            </a:extLst>
          </p:cNvPr>
          <p:cNvGrpSpPr/>
          <p:nvPr/>
        </p:nvGrpSpPr>
        <p:grpSpPr>
          <a:xfrm>
            <a:off x="9860149" y="4316565"/>
            <a:ext cx="591480" cy="502200"/>
            <a:chOff x="9860149" y="4316565"/>
            <a:chExt cx="591480" cy="50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8FCE406B-45ED-4816-8C7C-2809B6FF64ED}"/>
                    </a:ext>
                  </a:extLst>
                </p14:cNvPr>
                <p14:cNvContentPartPr/>
                <p14:nvPr/>
              </p14:nvContentPartPr>
              <p14:xfrm>
                <a:off x="9860149" y="4316565"/>
                <a:ext cx="440280" cy="22680"/>
              </p14:xfrm>
            </p:contentPart>
          </mc:Choice>
          <mc:Fallback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8FCE406B-45ED-4816-8C7C-2809B6FF64ED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9851149" y="4307565"/>
                  <a:ext cx="457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59F25BAA-43F2-42A1-9DE8-B6E26346531A}"/>
                    </a:ext>
                  </a:extLst>
                </p14:cNvPr>
                <p14:cNvContentPartPr/>
                <p14:nvPr/>
              </p14:nvContentPartPr>
              <p14:xfrm>
                <a:off x="9899749" y="4324125"/>
                <a:ext cx="551880" cy="494640"/>
              </p14:xfrm>
            </p:contentPart>
          </mc:Choice>
          <mc:Fallback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59F25BAA-43F2-42A1-9DE8-B6E26346531A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9891109" y="4315125"/>
                  <a:ext cx="569520" cy="51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upo 308">
            <a:extLst>
              <a:ext uri="{FF2B5EF4-FFF2-40B4-BE49-F238E27FC236}">
                <a16:creationId xmlns:a16="http://schemas.microsoft.com/office/drawing/2014/main" id="{217A1BC6-D9E9-4872-ABB1-962B0C470CB2}"/>
              </a:ext>
            </a:extLst>
          </p:cNvPr>
          <p:cNvGrpSpPr/>
          <p:nvPr/>
        </p:nvGrpSpPr>
        <p:grpSpPr>
          <a:xfrm>
            <a:off x="11530909" y="4136205"/>
            <a:ext cx="606960" cy="614160"/>
            <a:chOff x="11530909" y="4136205"/>
            <a:chExt cx="606960" cy="61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AFCCCD0F-653D-400B-969E-06B8769EAC62}"/>
                    </a:ext>
                  </a:extLst>
                </p14:cNvPr>
                <p14:cNvContentPartPr/>
                <p14:nvPr/>
              </p14:nvContentPartPr>
              <p14:xfrm>
                <a:off x="11578429" y="4706805"/>
                <a:ext cx="463680" cy="5760"/>
              </p14:xfrm>
            </p:contentPart>
          </mc:Choice>
          <mc:Fallback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AFCCCD0F-653D-400B-969E-06B8769EAC62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1569429" y="4698165"/>
                  <a:ext cx="4813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2E3A6A53-B8AF-46CD-9AFB-0F84165376FD}"/>
                    </a:ext>
                  </a:extLst>
                </p14:cNvPr>
                <p14:cNvContentPartPr/>
                <p14:nvPr/>
              </p14:nvContentPartPr>
              <p14:xfrm>
                <a:off x="11530909" y="4136205"/>
                <a:ext cx="606960" cy="614160"/>
              </p14:xfrm>
            </p:contentPart>
          </mc:Choice>
          <mc:Fallback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2E3A6A53-B8AF-46CD-9AFB-0F8416537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1522269" y="4127565"/>
                  <a:ext cx="624600" cy="63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upo 332">
            <a:extLst>
              <a:ext uri="{FF2B5EF4-FFF2-40B4-BE49-F238E27FC236}">
                <a16:creationId xmlns:a16="http://schemas.microsoft.com/office/drawing/2014/main" id="{2C944AB1-7B17-4C7F-9E11-68AF37239C77}"/>
              </a:ext>
            </a:extLst>
          </p:cNvPr>
          <p:cNvGrpSpPr/>
          <p:nvPr/>
        </p:nvGrpSpPr>
        <p:grpSpPr>
          <a:xfrm>
            <a:off x="5874949" y="4854765"/>
            <a:ext cx="960840" cy="883800"/>
            <a:chOff x="5874949" y="4854765"/>
            <a:chExt cx="960840" cy="88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C4234897-5915-438A-B34A-846D353189C7}"/>
                    </a:ext>
                  </a:extLst>
                </p14:cNvPr>
                <p14:cNvContentPartPr/>
                <p14:nvPr/>
              </p14:nvContentPartPr>
              <p14:xfrm>
                <a:off x="5874949" y="4854765"/>
                <a:ext cx="640080" cy="63000"/>
              </p14:xfrm>
            </p:contentPart>
          </mc:Choice>
          <mc:Fallback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C4234897-5915-438A-B34A-846D353189C7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5865949" y="4845765"/>
                  <a:ext cx="657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60DB31B4-907A-4A10-9EB2-5DB1CFCABB14}"/>
                    </a:ext>
                  </a:extLst>
                </p14:cNvPr>
                <p14:cNvContentPartPr/>
                <p14:nvPr/>
              </p14:nvContentPartPr>
              <p14:xfrm>
                <a:off x="5947669" y="4897245"/>
                <a:ext cx="888120" cy="841320"/>
              </p14:xfrm>
            </p:contentPart>
          </mc:Choice>
          <mc:Fallback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60DB31B4-907A-4A10-9EB2-5DB1CFCABB14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5938669" y="4888245"/>
                  <a:ext cx="905760" cy="85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upo 368">
            <a:extLst>
              <a:ext uri="{FF2B5EF4-FFF2-40B4-BE49-F238E27FC236}">
                <a16:creationId xmlns:a16="http://schemas.microsoft.com/office/drawing/2014/main" id="{E8D0C23F-DEDD-4EDA-8289-D90567E8E501}"/>
              </a:ext>
            </a:extLst>
          </p:cNvPr>
          <p:cNvGrpSpPr/>
          <p:nvPr/>
        </p:nvGrpSpPr>
        <p:grpSpPr>
          <a:xfrm>
            <a:off x="9875989" y="4984365"/>
            <a:ext cx="1216080" cy="493200"/>
            <a:chOff x="9875989" y="4984365"/>
            <a:chExt cx="1216080" cy="49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345" name="Entrada de lápiz 344">
                  <a:extLst>
                    <a:ext uri="{FF2B5EF4-FFF2-40B4-BE49-F238E27FC236}">
                      <a16:creationId xmlns:a16="http://schemas.microsoft.com/office/drawing/2014/main" id="{3E88E9BB-8AC2-4C71-A155-D7330A84DB75}"/>
                    </a:ext>
                  </a:extLst>
                </p14:cNvPr>
                <p14:cNvContentPartPr/>
                <p14:nvPr/>
              </p14:nvContentPartPr>
              <p14:xfrm>
                <a:off x="9875989" y="4984365"/>
                <a:ext cx="1212480" cy="417240"/>
              </p14:xfrm>
            </p:contentPart>
          </mc:Choice>
          <mc:Fallback>
            <p:pic>
              <p:nvPicPr>
                <p:cNvPr id="345" name="Entrada de lápiz 344">
                  <a:extLst>
                    <a:ext uri="{FF2B5EF4-FFF2-40B4-BE49-F238E27FC236}">
                      <a16:creationId xmlns:a16="http://schemas.microsoft.com/office/drawing/2014/main" id="{3E88E9BB-8AC2-4C71-A155-D7330A84DB75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9867349" y="4975725"/>
                  <a:ext cx="12301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353" name="Entrada de lápiz 352">
                  <a:extLst>
                    <a:ext uri="{FF2B5EF4-FFF2-40B4-BE49-F238E27FC236}">
                      <a16:creationId xmlns:a16="http://schemas.microsoft.com/office/drawing/2014/main" id="{15B6BBB0-E3DF-467A-BC22-E7C9051B1D46}"/>
                    </a:ext>
                  </a:extLst>
                </p14:cNvPr>
                <p14:cNvContentPartPr/>
                <p14:nvPr/>
              </p14:nvContentPartPr>
              <p14:xfrm>
                <a:off x="9982189" y="5436885"/>
                <a:ext cx="1109880" cy="40680"/>
              </p14:xfrm>
            </p:contentPart>
          </mc:Choice>
          <mc:Fallback>
            <p:pic>
              <p:nvPicPr>
                <p:cNvPr id="353" name="Entrada de lápiz 352">
                  <a:extLst>
                    <a:ext uri="{FF2B5EF4-FFF2-40B4-BE49-F238E27FC236}">
                      <a16:creationId xmlns:a16="http://schemas.microsoft.com/office/drawing/2014/main" id="{15B6BBB0-E3DF-467A-BC22-E7C9051B1D46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9973189" y="5428245"/>
                  <a:ext cx="112752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13">
            <p14:nvContentPartPr>
              <p14:cNvPr id="370" name="Entrada de lápiz 369">
                <a:extLst>
                  <a:ext uri="{FF2B5EF4-FFF2-40B4-BE49-F238E27FC236}">
                    <a16:creationId xmlns:a16="http://schemas.microsoft.com/office/drawing/2014/main" id="{B89CF7AA-410D-4BAA-A205-56B860D90DD2}"/>
                  </a:ext>
                </a:extLst>
              </p14:cNvPr>
              <p14:cNvContentPartPr/>
              <p14:nvPr/>
            </p14:nvContentPartPr>
            <p14:xfrm>
              <a:off x="9109" y="1671285"/>
              <a:ext cx="584640" cy="500400"/>
            </p14:xfrm>
          </p:contentPart>
        </mc:Choice>
        <mc:Fallback>
          <p:pic>
            <p:nvPicPr>
              <p:cNvPr id="370" name="Entrada de lápiz 369">
                <a:extLst>
                  <a:ext uri="{FF2B5EF4-FFF2-40B4-BE49-F238E27FC236}">
                    <a16:creationId xmlns:a16="http://schemas.microsoft.com/office/drawing/2014/main" id="{B89CF7AA-410D-4BAA-A205-56B860D90DD2}"/>
                  </a:ext>
                </a:extLst>
              </p:cNvPr>
              <p:cNvPicPr/>
              <p:nvPr/>
            </p:nvPicPr>
            <p:blipFill>
              <a:blip r:embed="rId714"/>
              <a:stretch>
                <a:fillRect/>
              </a:stretch>
            </p:blipFill>
            <p:spPr>
              <a:xfrm>
                <a:off x="469" y="1662285"/>
                <a:ext cx="60228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5">
            <p14:nvContentPartPr>
              <p14:cNvPr id="375" name="Entrada de lápiz 374">
                <a:extLst>
                  <a:ext uri="{FF2B5EF4-FFF2-40B4-BE49-F238E27FC236}">
                    <a16:creationId xmlns:a16="http://schemas.microsoft.com/office/drawing/2014/main" id="{7D8BF38E-418C-417C-AE5A-C8D8AE0B2B78}"/>
                  </a:ext>
                </a:extLst>
              </p14:cNvPr>
              <p14:cNvContentPartPr/>
              <p14:nvPr/>
            </p14:nvContentPartPr>
            <p14:xfrm>
              <a:off x="4600909" y="1576245"/>
              <a:ext cx="644400" cy="459000"/>
            </p14:xfrm>
          </p:contentPart>
        </mc:Choice>
        <mc:Fallback>
          <p:pic>
            <p:nvPicPr>
              <p:cNvPr id="375" name="Entrada de lápiz 374">
                <a:extLst>
                  <a:ext uri="{FF2B5EF4-FFF2-40B4-BE49-F238E27FC236}">
                    <a16:creationId xmlns:a16="http://schemas.microsoft.com/office/drawing/2014/main" id="{7D8BF38E-418C-417C-AE5A-C8D8AE0B2B78}"/>
                  </a:ext>
                </a:extLst>
              </p:cNvPr>
              <p:cNvPicPr/>
              <p:nvPr/>
            </p:nvPicPr>
            <p:blipFill>
              <a:blip r:embed="rId716"/>
              <a:stretch>
                <a:fillRect/>
              </a:stretch>
            </p:blipFill>
            <p:spPr>
              <a:xfrm>
                <a:off x="4591909" y="1567245"/>
                <a:ext cx="662040" cy="4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0256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upo 38">
            <a:extLst>
              <a:ext uri="{FF2B5EF4-FFF2-40B4-BE49-F238E27FC236}">
                <a16:creationId xmlns:a16="http://schemas.microsoft.com/office/drawing/2014/main" id="{97777DDB-2C3E-4143-8C03-D36E69ECCF5B}"/>
              </a:ext>
            </a:extLst>
          </p:cNvPr>
          <p:cNvGrpSpPr/>
          <p:nvPr/>
        </p:nvGrpSpPr>
        <p:grpSpPr>
          <a:xfrm>
            <a:off x="4149829" y="223867"/>
            <a:ext cx="689400" cy="250920"/>
            <a:chOff x="4149829" y="223867"/>
            <a:chExt cx="689400" cy="25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A4EC9485-E9F3-4282-A6BC-C0F0EFB7A2AA}"/>
                    </a:ext>
                  </a:extLst>
                </p14:cNvPr>
                <p14:cNvContentPartPr/>
                <p14:nvPr/>
              </p14:nvContentPartPr>
              <p14:xfrm>
                <a:off x="4149829" y="223867"/>
                <a:ext cx="280800" cy="25092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A4EC9485-E9F3-4282-A6BC-C0F0EFB7A2A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40829" y="215227"/>
                  <a:ext cx="2984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9BAA42C4-0E45-4869-B6C7-A665D3D51673}"/>
                    </a:ext>
                  </a:extLst>
                </p14:cNvPr>
                <p14:cNvContentPartPr/>
                <p14:nvPr/>
              </p14:nvContentPartPr>
              <p14:xfrm>
                <a:off x="4726549" y="255547"/>
                <a:ext cx="21960" cy="15048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9BAA42C4-0E45-4869-B6C7-A665D3D5167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17549" y="246907"/>
                  <a:ext cx="39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1DF000B0-3AB1-4E46-9098-46CB7C85610B}"/>
                    </a:ext>
                  </a:extLst>
                </p14:cNvPr>
                <p14:cNvContentPartPr/>
                <p14:nvPr/>
              </p14:nvContentPartPr>
              <p14:xfrm>
                <a:off x="4638709" y="352387"/>
                <a:ext cx="200520" cy="2808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1DF000B0-3AB1-4E46-9098-46CB7C8561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29709" y="343747"/>
                  <a:ext cx="21816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CD1B5F29-4DA0-44E9-9089-E5DB91E7378E}"/>
                  </a:ext>
                </a:extLst>
              </p14:cNvPr>
              <p14:cNvContentPartPr/>
              <p14:nvPr/>
            </p14:nvContentPartPr>
            <p14:xfrm>
              <a:off x="5088709" y="191467"/>
              <a:ext cx="197640" cy="235440"/>
            </p14:xfrm>
          </p:contentPart>
        </mc:Choice>
        <mc:Fallback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CD1B5F29-4DA0-44E9-9089-E5DB91E737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79709" y="182467"/>
                <a:ext cx="215280" cy="25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upo 37">
            <a:extLst>
              <a:ext uri="{FF2B5EF4-FFF2-40B4-BE49-F238E27FC236}">
                <a16:creationId xmlns:a16="http://schemas.microsoft.com/office/drawing/2014/main" id="{B6FFC31E-15FE-4B37-83E4-389F3F5CB56C}"/>
              </a:ext>
            </a:extLst>
          </p:cNvPr>
          <p:cNvGrpSpPr/>
          <p:nvPr/>
        </p:nvGrpSpPr>
        <p:grpSpPr>
          <a:xfrm>
            <a:off x="5538709" y="315307"/>
            <a:ext cx="178920" cy="85680"/>
            <a:chOff x="5538709" y="315307"/>
            <a:chExt cx="178920" cy="8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DFC7706A-34BB-4E4B-81DE-EC6C9778B500}"/>
                    </a:ext>
                  </a:extLst>
                </p14:cNvPr>
                <p14:cNvContentPartPr/>
                <p14:nvPr/>
              </p14:nvContentPartPr>
              <p14:xfrm>
                <a:off x="5538709" y="315307"/>
                <a:ext cx="178920" cy="612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DFC7706A-34BB-4E4B-81DE-EC6C9778B5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30069" y="306307"/>
                  <a:ext cx="196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417CA2BF-8571-4F8D-BBF5-3F87700BA207}"/>
                    </a:ext>
                  </a:extLst>
                </p14:cNvPr>
                <p14:cNvContentPartPr/>
                <p14:nvPr/>
              </p14:nvContentPartPr>
              <p14:xfrm>
                <a:off x="5571109" y="389827"/>
                <a:ext cx="108360" cy="1116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417CA2BF-8571-4F8D-BBF5-3F87700BA20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62469" y="380827"/>
                  <a:ext cx="12600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616958BF-E886-433D-A936-F7D5FCAAE364}"/>
              </a:ext>
            </a:extLst>
          </p:cNvPr>
          <p:cNvGrpSpPr/>
          <p:nvPr/>
        </p:nvGrpSpPr>
        <p:grpSpPr>
          <a:xfrm>
            <a:off x="6014269" y="179227"/>
            <a:ext cx="590760" cy="201960"/>
            <a:chOff x="6014269" y="179227"/>
            <a:chExt cx="590760" cy="20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A5D83E7D-E863-42F5-BFAF-8D81861A7561}"/>
                    </a:ext>
                  </a:extLst>
                </p14:cNvPr>
                <p14:cNvContentPartPr/>
                <p14:nvPr/>
              </p14:nvContentPartPr>
              <p14:xfrm>
                <a:off x="6014269" y="179227"/>
                <a:ext cx="207000" cy="20196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A5D83E7D-E863-42F5-BFAF-8D81861A75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05629" y="170587"/>
                  <a:ext cx="224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058ED439-5934-4845-B046-16C5F8DD51E1}"/>
                    </a:ext>
                  </a:extLst>
                </p14:cNvPr>
                <p14:cNvContentPartPr/>
                <p14:nvPr/>
              </p14:nvContentPartPr>
              <p14:xfrm>
                <a:off x="6421429" y="213427"/>
                <a:ext cx="183600" cy="15516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058ED439-5934-4845-B046-16C5F8DD51E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12429" y="204427"/>
                  <a:ext cx="20124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B4B8063C-3FB7-442D-AE3D-ADD30EC244FF}"/>
              </a:ext>
            </a:extLst>
          </p:cNvPr>
          <p:cNvGrpSpPr/>
          <p:nvPr/>
        </p:nvGrpSpPr>
        <p:grpSpPr>
          <a:xfrm>
            <a:off x="4106629" y="1077427"/>
            <a:ext cx="825840" cy="212400"/>
            <a:chOff x="4106629" y="1077427"/>
            <a:chExt cx="825840" cy="21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74C02E98-A97C-49E6-AA19-E06785C4F4BD}"/>
                    </a:ext>
                  </a:extLst>
                </p14:cNvPr>
                <p14:cNvContentPartPr/>
                <p14:nvPr/>
              </p14:nvContentPartPr>
              <p14:xfrm>
                <a:off x="4106629" y="1093627"/>
                <a:ext cx="240840" cy="19620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74C02E98-A97C-49E6-AA19-E06785C4F4B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97989" y="1084987"/>
                  <a:ext cx="258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35085ADB-6A47-416D-8598-46247CE47326}"/>
                    </a:ext>
                  </a:extLst>
                </p14:cNvPr>
                <p14:cNvContentPartPr/>
                <p14:nvPr/>
              </p14:nvContentPartPr>
              <p14:xfrm>
                <a:off x="4413349" y="1092547"/>
                <a:ext cx="212760" cy="16992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35085ADB-6A47-416D-8598-46247CE4732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04709" y="1083907"/>
                  <a:ext cx="230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38715A73-5970-40BE-A914-5CB6017FC7AC}"/>
                    </a:ext>
                  </a:extLst>
                </p14:cNvPr>
                <p14:cNvContentPartPr/>
                <p14:nvPr/>
              </p14:nvContentPartPr>
              <p14:xfrm>
                <a:off x="4855789" y="1077427"/>
                <a:ext cx="21240" cy="15804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38715A73-5970-40BE-A914-5CB6017FC7A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47149" y="1068427"/>
                  <a:ext cx="38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4F02D667-3BC9-4208-9EF8-D24CA7BD7241}"/>
                    </a:ext>
                  </a:extLst>
                </p14:cNvPr>
                <p14:cNvContentPartPr/>
                <p14:nvPr/>
              </p14:nvContentPartPr>
              <p14:xfrm>
                <a:off x="4787749" y="1176787"/>
                <a:ext cx="144720" cy="2268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4F02D667-3BC9-4208-9EF8-D24CA7BD724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78749" y="1167787"/>
                  <a:ext cx="1623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05301C66-76D8-42FD-8112-ED1CE7AD8C88}"/>
              </a:ext>
            </a:extLst>
          </p:cNvPr>
          <p:cNvGrpSpPr/>
          <p:nvPr/>
        </p:nvGrpSpPr>
        <p:grpSpPr>
          <a:xfrm>
            <a:off x="5162149" y="1006867"/>
            <a:ext cx="495360" cy="257400"/>
            <a:chOff x="5162149" y="1006867"/>
            <a:chExt cx="495360" cy="25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F25759C2-F238-4D07-9CF0-48E1A681AA4A}"/>
                    </a:ext>
                  </a:extLst>
                </p14:cNvPr>
                <p14:cNvContentPartPr/>
                <p14:nvPr/>
              </p14:nvContentPartPr>
              <p14:xfrm>
                <a:off x="5162149" y="1006867"/>
                <a:ext cx="245520" cy="25740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F25759C2-F238-4D07-9CF0-48E1A681AA4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53509" y="998227"/>
                  <a:ext cx="2631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1A2D75EA-768B-47B6-9919-016924AE508C}"/>
                    </a:ext>
                  </a:extLst>
                </p14:cNvPr>
                <p14:cNvContentPartPr/>
                <p14:nvPr/>
              </p14:nvContentPartPr>
              <p14:xfrm>
                <a:off x="5492989" y="1024507"/>
                <a:ext cx="164520" cy="22212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1A2D75EA-768B-47B6-9919-016924AE508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83989" y="1015867"/>
                  <a:ext cx="182160" cy="23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B201773A-A352-4B9F-9526-6B9235F38AA3}"/>
                  </a:ext>
                </a:extLst>
              </p14:cNvPr>
              <p14:cNvContentPartPr/>
              <p14:nvPr/>
            </p14:nvContentPartPr>
            <p14:xfrm>
              <a:off x="6007789" y="1146187"/>
              <a:ext cx="212040" cy="6840"/>
            </p14:xfrm>
          </p:contentPart>
        </mc:Choice>
        <mc:Fallback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B201773A-A352-4B9F-9526-6B9235F38AA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99149" y="1137187"/>
                <a:ext cx="2296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7" name="Entrada de lápiz 46">
                <a:extLst>
                  <a:ext uri="{FF2B5EF4-FFF2-40B4-BE49-F238E27FC236}">
                    <a16:creationId xmlns:a16="http://schemas.microsoft.com/office/drawing/2014/main" id="{11934FBA-DCB8-464C-845F-B1066C9F433F}"/>
                  </a:ext>
                </a:extLst>
              </p14:cNvPr>
              <p14:cNvContentPartPr/>
              <p14:nvPr/>
            </p14:nvContentPartPr>
            <p14:xfrm>
              <a:off x="6076909" y="1234747"/>
              <a:ext cx="129240" cy="24480"/>
            </p14:xfrm>
          </p:contentPart>
        </mc:Choice>
        <mc:Fallback>
          <p:pic>
            <p:nvPicPr>
              <p:cNvPr id="47" name="Entrada de lápiz 46">
                <a:extLst>
                  <a:ext uri="{FF2B5EF4-FFF2-40B4-BE49-F238E27FC236}">
                    <a16:creationId xmlns:a16="http://schemas.microsoft.com/office/drawing/2014/main" id="{11934FBA-DCB8-464C-845F-B1066C9F433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68269" y="1226107"/>
                <a:ext cx="1468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9257DF0E-9214-4A99-93B8-A81E1B7326E2}"/>
                  </a:ext>
                </a:extLst>
              </p14:cNvPr>
              <p14:cNvContentPartPr/>
              <p14:nvPr/>
            </p14:nvContentPartPr>
            <p14:xfrm>
              <a:off x="6998869" y="1011547"/>
              <a:ext cx="253080" cy="185400"/>
            </p14:xfrm>
          </p:contentPart>
        </mc:Choice>
        <mc:Fallback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9257DF0E-9214-4A99-93B8-A81E1B7326E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90229" y="1002547"/>
                <a:ext cx="270720" cy="20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upo 51">
            <a:extLst>
              <a:ext uri="{FF2B5EF4-FFF2-40B4-BE49-F238E27FC236}">
                <a16:creationId xmlns:a16="http://schemas.microsoft.com/office/drawing/2014/main" id="{AE40D485-74CE-40E3-93AD-1ACC1FCDD9EF}"/>
              </a:ext>
            </a:extLst>
          </p:cNvPr>
          <p:cNvGrpSpPr/>
          <p:nvPr/>
        </p:nvGrpSpPr>
        <p:grpSpPr>
          <a:xfrm>
            <a:off x="6527989" y="970147"/>
            <a:ext cx="199080" cy="239760"/>
            <a:chOff x="6527989" y="970147"/>
            <a:chExt cx="199080" cy="23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D1B2BE35-4B95-42D8-8C3F-86A10672CA71}"/>
                    </a:ext>
                  </a:extLst>
                </p14:cNvPr>
                <p14:cNvContentPartPr/>
                <p14:nvPr/>
              </p14:nvContentPartPr>
              <p14:xfrm>
                <a:off x="6527989" y="970147"/>
                <a:ext cx="191160" cy="14184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D1B2BE35-4B95-42D8-8C3F-86A10672CA7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19349" y="961507"/>
                  <a:ext cx="208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E1925EA4-49BF-4886-B904-C230E094739B}"/>
                    </a:ext>
                  </a:extLst>
                </p14:cNvPr>
                <p14:cNvContentPartPr/>
                <p14:nvPr/>
              </p14:nvContentPartPr>
              <p14:xfrm>
                <a:off x="6708709" y="1092907"/>
                <a:ext cx="18360" cy="1170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E1925EA4-49BF-4886-B904-C230E094739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00069" y="1083907"/>
                  <a:ext cx="3600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1" name="Entrada de lápiz 50">
                <a:extLst>
                  <a:ext uri="{FF2B5EF4-FFF2-40B4-BE49-F238E27FC236}">
                    <a16:creationId xmlns:a16="http://schemas.microsoft.com/office/drawing/2014/main" id="{F847586B-88CA-4765-8253-16D670AABEBA}"/>
                  </a:ext>
                </a:extLst>
              </p14:cNvPr>
              <p14:cNvContentPartPr/>
              <p14:nvPr/>
            </p14:nvContentPartPr>
            <p14:xfrm>
              <a:off x="7485949" y="1100467"/>
              <a:ext cx="158400" cy="133920"/>
            </p14:xfrm>
          </p:contentPart>
        </mc:Choice>
        <mc:Fallback>
          <p:pic>
            <p:nvPicPr>
              <p:cNvPr id="51" name="Entrada de lápiz 50">
                <a:extLst>
                  <a:ext uri="{FF2B5EF4-FFF2-40B4-BE49-F238E27FC236}">
                    <a16:creationId xmlns:a16="http://schemas.microsoft.com/office/drawing/2014/main" id="{F847586B-88CA-4765-8253-16D670AABEB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477309" y="1091827"/>
                <a:ext cx="1760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2" name="Entrada de lápiz 81">
                <a:extLst>
                  <a:ext uri="{FF2B5EF4-FFF2-40B4-BE49-F238E27FC236}">
                    <a16:creationId xmlns:a16="http://schemas.microsoft.com/office/drawing/2014/main" id="{52F0DB41-4B5A-44A4-9AAC-D563A14D48CB}"/>
                  </a:ext>
                </a:extLst>
              </p14:cNvPr>
              <p14:cNvContentPartPr/>
              <p14:nvPr/>
            </p14:nvContentPartPr>
            <p14:xfrm>
              <a:off x="11724589" y="412147"/>
              <a:ext cx="224280" cy="132480"/>
            </p14:xfrm>
          </p:contentPart>
        </mc:Choice>
        <mc:Fallback>
          <p:pic>
            <p:nvPicPr>
              <p:cNvPr id="82" name="Entrada de lápiz 81">
                <a:extLst>
                  <a:ext uri="{FF2B5EF4-FFF2-40B4-BE49-F238E27FC236}">
                    <a16:creationId xmlns:a16="http://schemas.microsoft.com/office/drawing/2014/main" id="{52F0DB41-4B5A-44A4-9AAC-D563A14D48C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715949" y="403507"/>
                <a:ext cx="241920" cy="15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upo 86">
            <a:extLst>
              <a:ext uri="{FF2B5EF4-FFF2-40B4-BE49-F238E27FC236}">
                <a16:creationId xmlns:a16="http://schemas.microsoft.com/office/drawing/2014/main" id="{B035581E-B7B3-45FC-8E2B-2C70D1FD908B}"/>
              </a:ext>
            </a:extLst>
          </p:cNvPr>
          <p:cNvGrpSpPr/>
          <p:nvPr/>
        </p:nvGrpSpPr>
        <p:grpSpPr>
          <a:xfrm>
            <a:off x="8447149" y="143227"/>
            <a:ext cx="3680280" cy="878040"/>
            <a:chOff x="8447149" y="143227"/>
            <a:chExt cx="3680280" cy="87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CB9DEA04-9AB4-4084-A4A5-9F992CE53481}"/>
                    </a:ext>
                  </a:extLst>
                </p14:cNvPr>
                <p14:cNvContentPartPr/>
                <p14:nvPr/>
              </p14:nvContentPartPr>
              <p14:xfrm>
                <a:off x="8447149" y="588187"/>
                <a:ext cx="159480" cy="1296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CB9DEA04-9AB4-4084-A4A5-9F992CE534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38149" y="579547"/>
                  <a:ext cx="1771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7A4898AC-289D-4DAF-A43C-FF91B3E85F14}"/>
                    </a:ext>
                  </a:extLst>
                </p14:cNvPr>
                <p14:cNvContentPartPr/>
                <p14:nvPr/>
              </p14:nvContentPartPr>
              <p14:xfrm>
                <a:off x="8602309" y="515467"/>
                <a:ext cx="147960" cy="18180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7A4898AC-289D-4DAF-A43C-FF91B3E85F1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93309" y="506827"/>
                  <a:ext cx="165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D71E7049-ED46-4E51-B940-FE300159EA9B}"/>
                    </a:ext>
                  </a:extLst>
                </p14:cNvPr>
                <p14:cNvContentPartPr/>
                <p14:nvPr/>
              </p14:nvContentPartPr>
              <p14:xfrm>
                <a:off x="9083989" y="408907"/>
                <a:ext cx="40680" cy="24444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D71E7049-ED46-4E51-B940-FE300159EA9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075349" y="400267"/>
                  <a:ext cx="583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647CDB4D-6076-4451-BB3D-24394C172C2A}"/>
                    </a:ext>
                  </a:extLst>
                </p14:cNvPr>
                <p14:cNvContentPartPr/>
                <p14:nvPr/>
              </p14:nvContentPartPr>
              <p14:xfrm>
                <a:off x="8875549" y="329347"/>
                <a:ext cx="392760" cy="15948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647CDB4D-6076-4451-BB3D-24394C172C2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66549" y="320707"/>
                  <a:ext cx="410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AADEC359-614C-4080-8552-55B22A6FCCE5}"/>
                    </a:ext>
                  </a:extLst>
                </p14:cNvPr>
                <p14:cNvContentPartPr/>
                <p14:nvPr/>
              </p14:nvContentPartPr>
              <p14:xfrm>
                <a:off x="9226189" y="587107"/>
                <a:ext cx="180000" cy="9252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AADEC359-614C-4080-8552-55B22A6FCCE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217549" y="578467"/>
                  <a:ext cx="197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79F522CF-DCF3-4C3B-B989-A22CDF7273CC}"/>
                    </a:ext>
                  </a:extLst>
                </p14:cNvPr>
                <p14:cNvContentPartPr/>
                <p14:nvPr/>
              </p14:nvContentPartPr>
              <p14:xfrm>
                <a:off x="9201709" y="535267"/>
                <a:ext cx="240480" cy="15912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79F522CF-DCF3-4C3B-B989-A22CDF7273C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193069" y="526267"/>
                  <a:ext cx="258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79434877-4D29-4943-9902-0271DFB1E775}"/>
                    </a:ext>
                  </a:extLst>
                </p14:cNvPr>
                <p14:cNvContentPartPr/>
                <p14:nvPr/>
              </p14:nvContentPartPr>
              <p14:xfrm>
                <a:off x="9606709" y="528787"/>
                <a:ext cx="128160" cy="1980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79434877-4D29-4943-9902-0271DFB1E77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597709" y="519787"/>
                  <a:ext cx="145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91472C58-1311-45C1-88E9-0E2F8BEB3A1D}"/>
                    </a:ext>
                  </a:extLst>
                </p14:cNvPr>
                <p14:cNvContentPartPr/>
                <p14:nvPr/>
              </p14:nvContentPartPr>
              <p14:xfrm>
                <a:off x="9614629" y="621307"/>
                <a:ext cx="100800" cy="1512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91472C58-1311-45C1-88E9-0E2F8BEB3A1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05629" y="612307"/>
                  <a:ext cx="118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A699CEC6-A942-4098-9E34-434EB63BC5A9}"/>
                    </a:ext>
                  </a:extLst>
                </p14:cNvPr>
                <p14:cNvContentPartPr/>
                <p14:nvPr/>
              </p14:nvContentPartPr>
              <p14:xfrm>
                <a:off x="9793909" y="357427"/>
                <a:ext cx="243360" cy="19440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A699CEC6-A942-4098-9E34-434EB63BC5A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84909" y="348427"/>
                  <a:ext cx="261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640509D1-E744-47D2-868D-DE2A47B56EF3}"/>
                    </a:ext>
                  </a:extLst>
                </p14:cNvPr>
                <p14:cNvContentPartPr/>
                <p14:nvPr/>
              </p14:nvContentPartPr>
              <p14:xfrm>
                <a:off x="10043029" y="506107"/>
                <a:ext cx="159120" cy="14904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640509D1-E744-47D2-868D-DE2A47B56EF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034029" y="497467"/>
                  <a:ext cx="176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0DC02129-0897-483C-AC73-3DF97D0D7B2C}"/>
                    </a:ext>
                  </a:extLst>
                </p14:cNvPr>
                <p14:cNvContentPartPr/>
                <p14:nvPr/>
              </p14:nvContentPartPr>
              <p14:xfrm>
                <a:off x="10034749" y="557227"/>
                <a:ext cx="131040" cy="6984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0DC02129-0897-483C-AC73-3DF97D0D7B2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26109" y="548227"/>
                  <a:ext cx="1486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6104C863-6580-4A62-8538-69A7A616CF16}"/>
                    </a:ext>
                  </a:extLst>
                </p14:cNvPr>
                <p14:cNvContentPartPr/>
                <p14:nvPr/>
              </p14:nvContentPartPr>
              <p14:xfrm>
                <a:off x="10278829" y="554347"/>
                <a:ext cx="37440" cy="3024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6104C863-6580-4A62-8538-69A7A616CF1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269829" y="545347"/>
                  <a:ext cx="55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868009AF-3086-4C5F-8D34-C08261E5EAA6}"/>
                    </a:ext>
                  </a:extLst>
                </p14:cNvPr>
                <p14:cNvContentPartPr/>
                <p14:nvPr/>
              </p14:nvContentPartPr>
              <p14:xfrm>
                <a:off x="10388269" y="349507"/>
                <a:ext cx="188280" cy="25344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868009AF-3086-4C5F-8D34-C08261E5EAA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79629" y="340507"/>
                  <a:ext cx="2059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AEFBE4F0-1F84-4199-B845-A4D00963F329}"/>
                    </a:ext>
                  </a:extLst>
                </p14:cNvPr>
                <p14:cNvContentPartPr/>
                <p14:nvPr/>
              </p14:nvContentPartPr>
              <p14:xfrm>
                <a:off x="10652869" y="513307"/>
                <a:ext cx="119880" cy="8172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AEFBE4F0-1F84-4199-B845-A4D00963F32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43869" y="504307"/>
                  <a:ext cx="1375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5B410B44-1619-4DDB-B682-CAAC8ABFCF88}"/>
                    </a:ext>
                  </a:extLst>
                </p14:cNvPr>
                <p14:cNvContentPartPr/>
                <p14:nvPr/>
              </p14:nvContentPartPr>
              <p14:xfrm>
                <a:off x="10630189" y="506107"/>
                <a:ext cx="155520" cy="12816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5B410B44-1619-4DDB-B682-CAAC8ABFCF8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21549" y="497107"/>
                  <a:ext cx="173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AD00D547-BC19-46B6-B1CC-C991239C90BE}"/>
                    </a:ext>
                  </a:extLst>
                </p14:cNvPr>
                <p14:cNvContentPartPr/>
                <p14:nvPr/>
              </p14:nvContentPartPr>
              <p14:xfrm>
                <a:off x="10869589" y="492427"/>
                <a:ext cx="113760" cy="1692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AD00D547-BC19-46B6-B1CC-C991239C90B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860589" y="483787"/>
                  <a:ext cx="131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538DF933-2337-4A1D-9773-9650C8DC5509}"/>
                    </a:ext>
                  </a:extLst>
                </p14:cNvPr>
                <p14:cNvContentPartPr/>
                <p14:nvPr/>
              </p14:nvContentPartPr>
              <p14:xfrm>
                <a:off x="10870669" y="570187"/>
                <a:ext cx="91080" cy="792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538DF933-2337-4A1D-9773-9650C8DC550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862029" y="561547"/>
                  <a:ext cx="108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AB016881-8991-44AA-AD41-DEA6503FEB55}"/>
                    </a:ext>
                  </a:extLst>
                </p14:cNvPr>
                <p14:cNvContentPartPr/>
                <p14:nvPr/>
              </p14:nvContentPartPr>
              <p14:xfrm>
                <a:off x="11071909" y="345907"/>
                <a:ext cx="181080" cy="17352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AB016881-8991-44AA-AD41-DEA6503FEB5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063269" y="337267"/>
                  <a:ext cx="1987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A81B65EF-C7C6-462F-837A-E8B72C25586E}"/>
                    </a:ext>
                  </a:extLst>
                </p14:cNvPr>
                <p14:cNvContentPartPr/>
                <p14:nvPr/>
              </p14:nvContentPartPr>
              <p14:xfrm>
                <a:off x="11298709" y="324667"/>
                <a:ext cx="165240" cy="18072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A81B65EF-C7C6-462F-837A-E8B72C25586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290069" y="315667"/>
                  <a:ext cx="182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F02A83FE-5980-42B9-9E13-65DA26E56758}"/>
                    </a:ext>
                  </a:extLst>
                </p14:cNvPr>
                <p14:cNvContentPartPr/>
                <p14:nvPr/>
              </p14:nvContentPartPr>
              <p14:xfrm>
                <a:off x="11465749" y="316387"/>
                <a:ext cx="142200" cy="11952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F02A83FE-5980-42B9-9E13-65DA26E5675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456749" y="307387"/>
                  <a:ext cx="159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32F79974-AF40-4215-9CD2-E1A9EC5440C7}"/>
                    </a:ext>
                  </a:extLst>
                </p14:cNvPr>
                <p14:cNvContentPartPr/>
                <p14:nvPr/>
              </p14:nvContentPartPr>
              <p14:xfrm>
                <a:off x="11611189" y="384787"/>
                <a:ext cx="11160" cy="14220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32F79974-AF40-4215-9CD2-E1A9EC5440C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602549" y="375787"/>
                  <a:ext cx="28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3EEEED95-EBEA-46F3-8809-210A6E09D224}"/>
                    </a:ext>
                  </a:extLst>
                </p14:cNvPr>
                <p14:cNvContentPartPr/>
                <p14:nvPr/>
              </p14:nvContentPartPr>
              <p14:xfrm>
                <a:off x="8872669" y="143227"/>
                <a:ext cx="2944800" cy="2556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3EEEED95-EBEA-46F3-8809-210A6E09D22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64029" y="134587"/>
                  <a:ext cx="2962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B306A11F-153A-4DA1-819E-936494BE3BE4}"/>
                    </a:ext>
                  </a:extLst>
                </p14:cNvPr>
                <p14:cNvContentPartPr/>
                <p14:nvPr/>
              </p14:nvContentPartPr>
              <p14:xfrm>
                <a:off x="8833429" y="150067"/>
                <a:ext cx="3126960" cy="83880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B306A11F-153A-4DA1-819E-936494BE3BE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824429" y="141427"/>
                  <a:ext cx="3144600" cy="8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A5C3CE03-C2DA-4706-8BDA-CB8836C2258D}"/>
                    </a:ext>
                  </a:extLst>
                </p14:cNvPr>
                <p14:cNvContentPartPr/>
                <p14:nvPr/>
              </p14:nvContentPartPr>
              <p14:xfrm>
                <a:off x="11729629" y="147907"/>
                <a:ext cx="397800" cy="87336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A5C3CE03-C2DA-4706-8BDA-CB8836C225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720629" y="138907"/>
                  <a:ext cx="415440" cy="89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294251F8-5788-4C37-80D6-37402EEE8807}"/>
              </a:ext>
            </a:extLst>
          </p:cNvPr>
          <p:cNvGrpSpPr/>
          <p:nvPr/>
        </p:nvGrpSpPr>
        <p:grpSpPr>
          <a:xfrm>
            <a:off x="309709" y="112267"/>
            <a:ext cx="3613680" cy="1492920"/>
            <a:chOff x="309709" y="112267"/>
            <a:chExt cx="3613680" cy="149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070E0DD3-EFC4-4A08-B34A-093AF045D152}"/>
                    </a:ext>
                  </a:extLst>
                </p14:cNvPr>
                <p14:cNvContentPartPr/>
                <p14:nvPr/>
              </p14:nvContentPartPr>
              <p14:xfrm>
                <a:off x="378469" y="296947"/>
                <a:ext cx="179280" cy="240840"/>
              </p14:xfrm>
            </p:contentPart>
          </mc:Choice>
          <mc:Fallback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070E0DD3-EFC4-4A08-B34A-093AF045D15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9829" y="287947"/>
                  <a:ext cx="1969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57DBD77C-7712-4D62-A9EF-0B67C74B4629}"/>
                    </a:ext>
                  </a:extLst>
                </p14:cNvPr>
                <p14:cNvContentPartPr/>
                <p14:nvPr/>
              </p14:nvContentPartPr>
              <p14:xfrm>
                <a:off x="353989" y="446707"/>
                <a:ext cx="112680" cy="3096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57DBD77C-7712-4D62-A9EF-0B67C74B462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5349" y="438067"/>
                  <a:ext cx="1303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E9A1FF69-096B-4F29-B96C-928DD7CC718F}"/>
                    </a:ext>
                  </a:extLst>
                </p14:cNvPr>
                <p14:cNvContentPartPr/>
                <p14:nvPr/>
              </p14:nvContentPartPr>
              <p14:xfrm>
                <a:off x="314029" y="301267"/>
                <a:ext cx="150480" cy="3924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E9A1FF69-096B-4F29-B96C-928DD7CC718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5029" y="292627"/>
                  <a:ext cx="1681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78A8B0AC-1E94-43A6-BC27-F9773CC3923F}"/>
                    </a:ext>
                  </a:extLst>
                </p14:cNvPr>
                <p14:cNvContentPartPr/>
                <p14:nvPr/>
              </p14:nvContentPartPr>
              <p14:xfrm>
                <a:off x="590149" y="355627"/>
                <a:ext cx="204120" cy="16128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78A8B0AC-1E94-43A6-BC27-F9773CC3923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81509" y="346987"/>
                  <a:ext cx="221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D057993A-0AA4-4A64-8E0F-0B9852EE461C}"/>
                    </a:ext>
                  </a:extLst>
                </p14:cNvPr>
                <p14:cNvContentPartPr/>
                <p14:nvPr/>
              </p14:nvContentPartPr>
              <p14:xfrm>
                <a:off x="964549" y="357427"/>
                <a:ext cx="10800" cy="11556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D057993A-0AA4-4A64-8E0F-0B9852EE461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55909" y="348427"/>
                  <a:ext cx="28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2680C1B8-5DAE-4D38-B8D2-5C1EABCB06EC}"/>
                    </a:ext>
                  </a:extLst>
                </p14:cNvPr>
                <p14:cNvContentPartPr/>
                <p14:nvPr/>
              </p14:nvContentPartPr>
              <p14:xfrm>
                <a:off x="828109" y="374347"/>
                <a:ext cx="170640" cy="4320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2680C1B8-5DAE-4D38-B8D2-5C1EABCB06E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9109" y="365347"/>
                  <a:ext cx="1882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B1F5CF8C-C204-463E-A1DE-BE1FFD121578}"/>
                    </a:ext>
                  </a:extLst>
                </p14:cNvPr>
                <p14:cNvContentPartPr/>
                <p14:nvPr/>
              </p14:nvContentPartPr>
              <p14:xfrm>
                <a:off x="1074349" y="360667"/>
                <a:ext cx="154440" cy="11016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B1F5CF8C-C204-463E-A1DE-BE1FFD12157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65349" y="352027"/>
                  <a:ext cx="172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62AFE60F-CCEA-4CEC-B18C-86484854D6C6}"/>
                    </a:ext>
                  </a:extLst>
                </p14:cNvPr>
                <p14:cNvContentPartPr/>
                <p14:nvPr/>
              </p14:nvContentPartPr>
              <p14:xfrm>
                <a:off x="1217989" y="352387"/>
                <a:ext cx="219240" cy="12384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62AFE60F-CCEA-4CEC-B18C-86484854D6C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08989" y="343387"/>
                  <a:ext cx="236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79CBD367-46FC-41E9-88D8-101B1F07534D}"/>
                    </a:ext>
                  </a:extLst>
                </p14:cNvPr>
                <p14:cNvContentPartPr/>
                <p14:nvPr/>
              </p14:nvContentPartPr>
              <p14:xfrm>
                <a:off x="1500229" y="308107"/>
                <a:ext cx="141840" cy="13680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79CBD367-46FC-41E9-88D8-101B1F07534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91589" y="299107"/>
                  <a:ext cx="159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591DC845-E160-441B-B156-D5847C5DF271}"/>
                    </a:ext>
                  </a:extLst>
                </p14:cNvPr>
                <p14:cNvContentPartPr/>
                <p14:nvPr/>
              </p14:nvContentPartPr>
              <p14:xfrm>
                <a:off x="1717309" y="325027"/>
                <a:ext cx="124560" cy="13968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591DC845-E160-441B-B156-D5847C5DF27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08309" y="316387"/>
                  <a:ext cx="142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65292AA2-0200-4697-9539-6BAAFE46AC76}"/>
                    </a:ext>
                  </a:extLst>
                </p14:cNvPr>
                <p14:cNvContentPartPr/>
                <p14:nvPr/>
              </p14:nvContentPartPr>
              <p14:xfrm>
                <a:off x="1680589" y="410707"/>
                <a:ext cx="99720" cy="1332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65292AA2-0200-4697-9539-6BAAFE46AC7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71589" y="402067"/>
                  <a:ext cx="117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B69DD3CA-9454-40A3-A8E6-9B0EF69F1E19}"/>
                    </a:ext>
                  </a:extLst>
                </p14:cNvPr>
                <p14:cNvContentPartPr/>
                <p14:nvPr/>
              </p14:nvContentPartPr>
              <p14:xfrm>
                <a:off x="1674829" y="341947"/>
                <a:ext cx="256680" cy="3456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B69DD3CA-9454-40A3-A8E6-9B0EF69F1E1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65829" y="332947"/>
                  <a:ext cx="2743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406C6F8F-C2A1-4DEA-8A13-511C67993D73}"/>
                    </a:ext>
                  </a:extLst>
                </p14:cNvPr>
                <p14:cNvContentPartPr/>
                <p14:nvPr/>
              </p14:nvContentPartPr>
              <p14:xfrm>
                <a:off x="1948429" y="287947"/>
                <a:ext cx="97920" cy="17712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406C6F8F-C2A1-4DEA-8A13-511C67993D7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39789" y="278947"/>
                  <a:ext cx="115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0DF34645-F599-4D54-9AA6-1BC16D7AC16B}"/>
                    </a:ext>
                  </a:extLst>
                </p14:cNvPr>
                <p14:cNvContentPartPr/>
                <p14:nvPr/>
              </p14:nvContentPartPr>
              <p14:xfrm>
                <a:off x="2091349" y="455707"/>
                <a:ext cx="145080" cy="16056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0DF34645-F599-4D54-9AA6-1BC16D7AC16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82709" y="446707"/>
                  <a:ext cx="1627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6E5F2040-C87E-4F2F-ADEB-44A9A5798384}"/>
                    </a:ext>
                  </a:extLst>
                </p14:cNvPr>
                <p14:cNvContentPartPr/>
                <p14:nvPr/>
              </p14:nvContentPartPr>
              <p14:xfrm>
                <a:off x="2833669" y="245107"/>
                <a:ext cx="293760" cy="30348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6E5F2040-C87E-4F2F-ADEB-44A9A579838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24669" y="236107"/>
                  <a:ext cx="3114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28DFADFE-B994-4489-96D2-DEC30A553571}"/>
                    </a:ext>
                  </a:extLst>
                </p14:cNvPr>
                <p14:cNvContentPartPr/>
                <p14:nvPr/>
              </p14:nvContentPartPr>
              <p14:xfrm>
                <a:off x="3247669" y="439867"/>
                <a:ext cx="140040" cy="11556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28DFADFE-B994-4489-96D2-DEC30A55357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38669" y="430867"/>
                  <a:ext cx="1576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627C46A8-BB11-4D11-BCE0-D2FD2C0869FC}"/>
                    </a:ext>
                  </a:extLst>
                </p14:cNvPr>
                <p14:cNvContentPartPr/>
                <p14:nvPr/>
              </p14:nvContentPartPr>
              <p14:xfrm>
                <a:off x="3205189" y="431947"/>
                <a:ext cx="228240" cy="14832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627C46A8-BB11-4D11-BCE0-D2FD2C0869F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96549" y="423307"/>
                  <a:ext cx="245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CF1367AF-C416-454C-BE7C-31C31605DC02}"/>
                    </a:ext>
                  </a:extLst>
                </p14:cNvPr>
                <p14:cNvContentPartPr/>
                <p14:nvPr/>
              </p14:nvContentPartPr>
              <p14:xfrm>
                <a:off x="3551509" y="408547"/>
                <a:ext cx="261000" cy="2628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CF1367AF-C416-454C-BE7C-31C31605DC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542509" y="399547"/>
                  <a:ext cx="278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E6F0ABE8-3E20-4949-AD63-DE00631FD442}"/>
                    </a:ext>
                  </a:extLst>
                </p14:cNvPr>
                <p14:cNvContentPartPr/>
                <p14:nvPr/>
              </p14:nvContentPartPr>
              <p14:xfrm>
                <a:off x="3680749" y="478387"/>
                <a:ext cx="111240" cy="1656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E6F0ABE8-3E20-4949-AD63-DE00631FD44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71749" y="469747"/>
                  <a:ext cx="128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F09F00DD-6D19-484E-81A1-B84188B3DEF0}"/>
                    </a:ext>
                  </a:extLst>
                </p14:cNvPr>
                <p14:cNvContentPartPr/>
                <p14:nvPr/>
              </p14:nvContentPartPr>
              <p14:xfrm>
                <a:off x="3065509" y="1100467"/>
                <a:ext cx="374400" cy="27792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F09F00DD-6D19-484E-81A1-B84188B3DEF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056869" y="1091467"/>
                  <a:ext cx="3920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5B53A3B0-F927-49D8-B2EE-55618B772B79}"/>
                    </a:ext>
                  </a:extLst>
                </p14:cNvPr>
                <p14:cNvContentPartPr/>
                <p14:nvPr/>
              </p14:nvContentPartPr>
              <p14:xfrm>
                <a:off x="3452509" y="1264987"/>
                <a:ext cx="148320" cy="16992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5B53A3B0-F927-49D8-B2EE-55618B772B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43869" y="1255987"/>
                  <a:ext cx="165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412077C5-FA40-4821-B2C7-937680371AAA}"/>
                    </a:ext>
                  </a:extLst>
                </p14:cNvPr>
                <p14:cNvContentPartPr/>
                <p14:nvPr/>
              </p14:nvContentPartPr>
              <p14:xfrm>
                <a:off x="3469429" y="1286587"/>
                <a:ext cx="173880" cy="15840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412077C5-FA40-4821-B2C7-937680371AA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60429" y="1277587"/>
                  <a:ext cx="191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19C97AA1-9882-49E0-B66D-9F646B1CA630}"/>
                    </a:ext>
                  </a:extLst>
                </p14:cNvPr>
                <p14:cNvContentPartPr/>
                <p14:nvPr/>
              </p14:nvContentPartPr>
              <p14:xfrm>
                <a:off x="3762829" y="1318267"/>
                <a:ext cx="160560" cy="176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19C97AA1-9882-49E0-B66D-9F646B1CA63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53829" y="1309267"/>
                  <a:ext cx="1782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F0A9EE3E-AE73-4B24-A00A-5FFE2E28B547}"/>
                    </a:ext>
                  </a:extLst>
                </p14:cNvPr>
                <p14:cNvContentPartPr/>
                <p14:nvPr/>
              </p14:nvContentPartPr>
              <p14:xfrm>
                <a:off x="3830149" y="1387387"/>
                <a:ext cx="62280" cy="2232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F0A9EE3E-AE73-4B24-A00A-5FFE2E28B54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821149" y="1378747"/>
                  <a:ext cx="799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B5B8E04F-0C43-4176-86CF-AFCA7B7CD91E}"/>
                    </a:ext>
                  </a:extLst>
                </p14:cNvPr>
                <p14:cNvContentPartPr/>
                <p14:nvPr/>
              </p14:nvContentPartPr>
              <p14:xfrm>
                <a:off x="379549" y="636067"/>
                <a:ext cx="1437840" cy="9360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B5B8E04F-0C43-4176-86CF-AFCA7B7CD91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0549" y="627427"/>
                  <a:ext cx="1455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D1544067-9E19-412D-8E5E-F33659C3FBC6}"/>
                    </a:ext>
                  </a:extLst>
                </p14:cNvPr>
                <p14:cNvContentPartPr/>
                <p14:nvPr/>
              </p14:nvContentPartPr>
              <p14:xfrm>
                <a:off x="309709" y="784747"/>
                <a:ext cx="1632600" cy="46080"/>
              </p14:xfrm>
            </p:contentPart>
          </mc:Choice>
          <mc:Fallback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D1544067-9E19-412D-8E5E-F33659C3FBC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00709" y="776107"/>
                  <a:ext cx="16502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0BDD21EB-2CAC-4489-9280-4C9D3E9CE877}"/>
                    </a:ext>
                  </a:extLst>
                </p14:cNvPr>
                <p14:cNvContentPartPr/>
                <p14:nvPr/>
              </p14:nvContentPartPr>
              <p14:xfrm>
                <a:off x="2513629" y="112267"/>
                <a:ext cx="147960" cy="3060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0BDD21EB-2CAC-4489-9280-4C9D3E9CE87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04989" y="103267"/>
                  <a:ext cx="165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2E3A1223-F4D4-4AC6-AC69-929F438A91FE}"/>
                    </a:ext>
                  </a:extLst>
                </p14:cNvPr>
                <p14:cNvContentPartPr/>
                <p14:nvPr/>
              </p14:nvContentPartPr>
              <p14:xfrm>
                <a:off x="2494549" y="112267"/>
                <a:ext cx="286920" cy="149292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2E3A1223-F4D4-4AC6-AC69-929F438A91F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485909" y="103267"/>
                  <a:ext cx="304560" cy="151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3" name="Entrada de lápiz 92">
                <a:extLst>
                  <a:ext uri="{FF2B5EF4-FFF2-40B4-BE49-F238E27FC236}">
                    <a16:creationId xmlns:a16="http://schemas.microsoft.com/office/drawing/2014/main" id="{458436EA-7B6D-4908-B743-066D7ABC62E3}"/>
                  </a:ext>
                </a:extLst>
              </p14:cNvPr>
              <p14:cNvContentPartPr/>
              <p14:nvPr/>
            </p14:nvContentPartPr>
            <p14:xfrm>
              <a:off x="7544989" y="79147"/>
              <a:ext cx="501840" cy="1369800"/>
            </p14:xfrm>
          </p:contentPart>
        </mc:Choice>
        <mc:Fallback>
          <p:pic>
            <p:nvPicPr>
              <p:cNvPr id="93" name="Entrada de lápiz 92">
                <a:extLst>
                  <a:ext uri="{FF2B5EF4-FFF2-40B4-BE49-F238E27FC236}">
                    <a16:creationId xmlns:a16="http://schemas.microsoft.com/office/drawing/2014/main" id="{458436EA-7B6D-4908-B743-066D7ABC62E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536349" y="70507"/>
                <a:ext cx="519480" cy="138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1199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C7BFA95-2AA4-45B0-9938-D2891CD64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9" y="282213"/>
            <a:ext cx="12192000" cy="2759506"/>
          </a:xfrm>
          <a:prstGeom prst="rect">
            <a:avLst/>
          </a:prstGeom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2DDDAC19-A2BB-493B-9EE4-84027788D75E}"/>
              </a:ext>
            </a:extLst>
          </p:cNvPr>
          <p:cNvGrpSpPr/>
          <p:nvPr/>
        </p:nvGrpSpPr>
        <p:grpSpPr>
          <a:xfrm>
            <a:off x="471460" y="2208628"/>
            <a:ext cx="2750760" cy="252720"/>
            <a:chOff x="471460" y="2208628"/>
            <a:chExt cx="2750760" cy="25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C81EBE14-6B5B-4ADB-8CB3-6198D7BB70E7}"/>
                    </a:ext>
                  </a:extLst>
                </p14:cNvPr>
                <p14:cNvContentPartPr/>
                <p14:nvPr/>
              </p14:nvContentPartPr>
              <p14:xfrm>
                <a:off x="471460" y="2291068"/>
                <a:ext cx="144000" cy="170280"/>
              </p14:xfrm>
            </p:contentPart>
          </mc:Choice>
          <mc:Fallback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C81EBE14-6B5B-4ADB-8CB3-6198D7BB70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2460" y="2282068"/>
                  <a:ext cx="161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330788DA-598B-4DAE-9C52-D1B02A3C1B7F}"/>
                    </a:ext>
                  </a:extLst>
                </p14:cNvPr>
                <p14:cNvContentPartPr/>
                <p14:nvPr/>
              </p14:nvContentPartPr>
              <p14:xfrm>
                <a:off x="686740" y="2344348"/>
                <a:ext cx="105480" cy="1800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330788DA-598B-4DAE-9C52-D1B02A3C1B7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8100" y="2335708"/>
                  <a:ext cx="1231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589DBE74-66FE-43C1-88CA-993331526F9A}"/>
                    </a:ext>
                  </a:extLst>
                </p14:cNvPr>
                <p14:cNvContentPartPr/>
                <p14:nvPr/>
              </p14:nvContentPartPr>
              <p14:xfrm>
                <a:off x="698620" y="2208628"/>
                <a:ext cx="113400" cy="8352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589DBE74-66FE-43C1-88CA-993331526F9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9620" y="2199628"/>
                  <a:ext cx="131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971533E3-5C4F-406A-A287-A36BDDB6F483}"/>
                    </a:ext>
                  </a:extLst>
                </p14:cNvPr>
                <p14:cNvContentPartPr/>
                <p14:nvPr/>
              </p14:nvContentPartPr>
              <p14:xfrm>
                <a:off x="958900" y="2260468"/>
                <a:ext cx="211680" cy="15156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971533E3-5C4F-406A-A287-A36BDDB6F48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900" y="2251468"/>
                  <a:ext cx="2293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50626C47-7AAB-4ABE-A69E-D5DD649172BB}"/>
                    </a:ext>
                  </a:extLst>
                </p14:cNvPr>
                <p14:cNvContentPartPr/>
                <p14:nvPr/>
              </p14:nvContentPartPr>
              <p14:xfrm>
                <a:off x="1154740" y="2331028"/>
                <a:ext cx="130320" cy="9468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50626C47-7AAB-4ABE-A69E-D5DD649172B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46100" y="2322388"/>
                  <a:ext cx="147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7E5935B4-4378-4CFE-A4EF-6201B99F14AE}"/>
                    </a:ext>
                  </a:extLst>
                </p14:cNvPr>
                <p14:cNvContentPartPr/>
                <p14:nvPr/>
              </p14:nvContentPartPr>
              <p14:xfrm>
                <a:off x="1343380" y="2295028"/>
                <a:ext cx="95400" cy="9756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7E5935B4-4378-4CFE-A4EF-6201B99F14A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4380" y="2286388"/>
                  <a:ext cx="113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52BFEC21-40AD-425A-A844-AFAFE1500F89}"/>
                    </a:ext>
                  </a:extLst>
                </p14:cNvPr>
                <p14:cNvContentPartPr/>
                <p14:nvPr/>
              </p14:nvContentPartPr>
              <p14:xfrm>
                <a:off x="1487740" y="2279188"/>
                <a:ext cx="97200" cy="12816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52BFEC21-40AD-425A-A844-AFAFE1500F8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79100" y="2270548"/>
                  <a:ext cx="114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D0C42E50-ABD4-4A65-8E05-E75BA9907B43}"/>
                    </a:ext>
                  </a:extLst>
                </p14:cNvPr>
                <p14:cNvContentPartPr/>
                <p14:nvPr/>
              </p14:nvContentPartPr>
              <p14:xfrm>
                <a:off x="1641460" y="2279908"/>
                <a:ext cx="146160" cy="11520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D0C42E50-ABD4-4A65-8E05-E75BA9907B4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32820" y="2271268"/>
                  <a:ext cx="1638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0E1BCC10-C0AC-493C-9930-5113766E78EE}"/>
                    </a:ext>
                  </a:extLst>
                </p14:cNvPr>
                <p14:cNvContentPartPr/>
                <p14:nvPr/>
              </p14:nvContentPartPr>
              <p14:xfrm>
                <a:off x="1772860" y="2247508"/>
                <a:ext cx="158040" cy="15192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0E1BCC10-C0AC-493C-9930-5113766E78E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64220" y="2238508"/>
                  <a:ext cx="1756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2614B06F-93FA-4367-ACDC-7AB111548D72}"/>
                    </a:ext>
                  </a:extLst>
                </p14:cNvPr>
                <p14:cNvContentPartPr/>
                <p14:nvPr/>
              </p14:nvContentPartPr>
              <p14:xfrm>
                <a:off x="2016220" y="2303668"/>
                <a:ext cx="123480" cy="11412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2614B06F-93FA-4367-ACDC-7AB111548D7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07580" y="2294668"/>
                  <a:ext cx="141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62452859-4B77-4D8A-A1F5-7CD9770572DF}"/>
                    </a:ext>
                  </a:extLst>
                </p14:cNvPr>
                <p14:cNvContentPartPr/>
                <p14:nvPr/>
              </p14:nvContentPartPr>
              <p14:xfrm>
                <a:off x="2258860" y="2260108"/>
                <a:ext cx="121680" cy="14184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62452859-4B77-4D8A-A1F5-7CD9770572D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49860" y="2251108"/>
                  <a:ext cx="139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B72D704A-FC23-4382-B648-D3DDB9B35929}"/>
                    </a:ext>
                  </a:extLst>
                </p14:cNvPr>
                <p14:cNvContentPartPr/>
                <p14:nvPr/>
              </p14:nvContentPartPr>
              <p14:xfrm>
                <a:off x="2646940" y="2234908"/>
                <a:ext cx="138240" cy="15516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B72D704A-FC23-4382-B648-D3DDB9B3592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38300" y="2226268"/>
                  <a:ext cx="1558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92AFC106-66EC-44EC-A5B9-0E7F40B4E8C0}"/>
                    </a:ext>
                  </a:extLst>
                </p14:cNvPr>
                <p14:cNvContentPartPr/>
                <p14:nvPr/>
              </p14:nvContentPartPr>
              <p14:xfrm>
                <a:off x="2847820" y="2228068"/>
                <a:ext cx="119880" cy="15156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92AFC106-66EC-44EC-A5B9-0E7F40B4E8C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38820" y="2219428"/>
                  <a:ext cx="137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E2B4005B-AECA-436C-AD62-59C3BFA6E277}"/>
                    </a:ext>
                  </a:extLst>
                </p14:cNvPr>
                <p14:cNvContentPartPr/>
                <p14:nvPr/>
              </p14:nvContentPartPr>
              <p14:xfrm>
                <a:off x="3041500" y="2277748"/>
                <a:ext cx="180720" cy="14148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E2B4005B-AECA-436C-AD62-59C3BFA6E27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032860" y="2268748"/>
                  <a:ext cx="198360" cy="15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28278B2D-7C95-4917-8420-29BE09B9D59E}"/>
                  </a:ext>
                </a:extLst>
              </p14:cNvPr>
              <p14:cNvContentPartPr/>
              <p14:nvPr/>
            </p14:nvContentPartPr>
            <p14:xfrm>
              <a:off x="480820" y="2573308"/>
              <a:ext cx="2939040" cy="53280"/>
            </p14:xfrm>
          </p:contentPart>
        </mc:Choice>
        <mc:Fallback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28278B2D-7C95-4917-8420-29BE09B9D59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1820" y="2564668"/>
                <a:ext cx="295668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upo 85">
            <a:extLst>
              <a:ext uri="{FF2B5EF4-FFF2-40B4-BE49-F238E27FC236}">
                <a16:creationId xmlns:a16="http://schemas.microsoft.com/office/drawing/2014/main" id="{A361C6D3-F2FA-48A5-95CE-76AAA0041228}"/>
              </a:ext>
            </a:extLst>
          </p:cNvPr>
          <p:cNvGrpSpPr/>
          <p:nvPr/>
        </p:nvGrpSpPr>
        <p:grpSpPr>
          <a:xfrm>
            <a:off x="639220" y="2652148"/>
            <a:ext cx="5036400" cy="1551960"/>
            <a:chOff x="639220" y="2652148"/>
            <a:chExt cx="5036400" cy="155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10C9071F-85EB-49FA-B302-EE9C7D860142}"/>
                    </a:ext>
                  </a:extLst>
                </p14:cNvPr>
                <p14:cNvContentPartPr/>
                <p14:nvPr/>
              </p14:nvContentPartPr>
              <p14:xfrm>
                <a:off x="675580" y="2903068"/>
                <a:ext cx="21600" cy="74268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10C9071F-85EB-49FA-B302-EE9C7D86014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6580" y="2894428"/>
                  <a:ext cx="3924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DE6DA649-D96D-443A-8056-99CC3209906D}"/>
                    </a:ext>
                  </a:extLst>
                </p14:cNvPr>
                <p14:cNvContentPartPr/>
                <p14:nvPr/>
              </p14:nvContentPartPr>
              <p14:xfrm>
                <a:off x="669100" y="2904868"/>
                <a:ext cx="701640" cy="3564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DE6DA649-D96D-443A-8056-99CC3209906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460" y="2896228"/>
                  <a:ext cx="7192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EA604C8B-88D1-4C46-B879-B917B29C743F}"/>
                    </a:ext>
                  </a:extLst>
                </p14:cNvPr>
                <p14:cNvContentPartPr/>
                <p14:nvPr/>
              </p14:nvContentPartPr>
              <p14:xfrm>
                <a:off x="1343740" y="2827828"/>
                <a:ext cx="23760" cy="21096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EA604C8B-88D1-4C46-B879-B917B29C743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334740" y="2818828"/>
                  <a:ext cx="414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8AE08AFB-CBE9-47FD-AA6C-D16AF9DED74D}"/>
                    </a:ext>
                  </a:extLst>
                </p14:cNvPr>
                <p14:cNvContentPartPr/>
                <p14:nvPr/>
              </p14:nvContentPartPr>
              <p14:xfrm>
                <a:off x="1334740" y="2818108"/>
                <a:ext cx="660960" cy="2750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8AE08AFB-CBE9-47FD-AA6C-D16AF9DED74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26100" y="2809108"/>
                  <a:ext cx="6786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3EA75D8C-8626-447C-B8D1-97B243192D86}"/>
                    </a:ext>
                  </a:extLst>
                </p14:cNvPr>
                <p14:cNvContentPartPr/>
                <p14:nvPr/>
              </p14:nvContentPartPr>
              <p14:xfrm>
                <a:off x="1357060" y="3046348"/>
                <a:ext cx="542880" cy="5796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3EA75D8C-8626-447C-B8D1-97B243192D8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348420" y="3037708"/>
                  <a:ext cx="5605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69F090F3-7EC3-4A2E-B054-27E5C867F03A}"/>
                    </a:ext>
                  </a:extLst>
                </p14:cNvPr>
                <p14:cNvContentPartPr/>
                <p14:nvPr/>
              </p14:nvContentPartPr>
              <p14:xfrm>
                <a:off x="1919380" y="2958868"/>
                <a:ext cx="775800" cy="1188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69F090F3-7EC3-4A2E-B054-27E5C867F03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910740" y="2949868"/>
                  <a:ext cx="7934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3DDA65C2-567B-48FD-AE95-1D66321F6005}"/>
                    </a:ext>
                  </a:extLst>
                </p14:cNvPr>
                <p14:cNvContentPartPr/>
                <p14:nvPr/>
              </p14:nvContentPartPr>
              <p14:xfrm>
                <a:off x="2677540" y="2966428"/>
                <a:ext cx="42840" cy="25812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3DDA65C2-567B-48FD-AE95-1D66321F600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68540" y="2957788"/>
                  <a:ext cx="604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1CC95F26-AF3F-4F12-ACD1-F72027390CA1}"/>
                    </a:ext>
                  </a:extLst>
                </p14:cNvPr>
                <p14:cNvContentPartPr/>
                <p14:nvPr/>
              </p14:nvContentPartPr>
              <p14:xfrm>
                <a:off x="2510860" y="3191428"/>
                <a:ext cx="516960" cy="1944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1CC95F26-AF3F-4F12-ACD1-F72027390CA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502220" y="3182428"/>
                  <a:ext cx="534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6EDA7307-8B6D-43DE-A877-94E9CBD58109}"/>
                    </a:ext>
                  </a:extLst>
                </p14:cNvPr>
                <p14:cNvContentPartPr/>
                <p14:nvPr/>
              </p14:nvContentPartPr>
              <p14:xfrm>
                <a:off x="2646220" y="3202588"/>
                <a:ext cx="50400" cy="29376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6EDA7307-8B6D-43DE-A877-94E9CBD5810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637580" y="3193588"/>
                  <a:ext cx="680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A373FC12-6DD0-40C2-A190-63EE6E4E6E32}"/>
                    </a:ext>
                  </a:extLst>
                </p14:cNvPr>
                <p14:cNvContentPartPr/>
                <p14:nvPr/>
              </p14:nvContentPartPr>
              <p14:xfrm>
                <a:off x="2749900" y="3248308"/>
                <a:ext cx="251640" cy="27576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A373FC12-6DD0-40C2-A190-63EE6E4E6E3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740900" y="3239308"/>
                  <a:ext cx="2692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680457EE-B36C-42F6-8298-467AEF43576C}"/>
                    </a:ext>
                  </a:extLst>
                </p14:cNvPr>
                <p14:cNvContentPartPr/>
                <p14:nvPr/>
              </p14:nvContentPartPr>
              <p14:xfrm>
                <a:off x="639220" y="3575188"/>
                <a:ext cx="2165040" cy="33012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680457EE-B36C-42F6-8298-467AEF43576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30220" y="3566188"/>
                  <a:ext cx="21826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C3E9AB87-E629-4AC3-BBDF-CDF7CD2FF684}"/>
                    </a:ext>
                  </a:extLst>
                </p14:cNvPr>
                <p14:cNvContentPartPr/>
                <p14:nvPr/>
              </p14:nvContentPartPr>
              <p14:xfrm>
                <a:off x="2781940" y="3506068"/>
                <a:ext cx="38160" cy="34380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C3E9AB87-E629-4AC3-BBDF-CDF7CD2FF68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773300" y="3497428"/>
                  <a:ext cx="55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2F1084FD-E548-4BC4-9BC4-4E75B52471ED}"/>
                    </a:ext>
                  </a:extLst>
                </p14:cNvPr>
                <p14:cNvContentPartPr/>
                <p14:nvPr/>
              </p14:nvContentPartPr>
              <p14:xfrm>
                <a:off x="2646220" y="2958508"/>
                <a:ext cx="1697760" cy="17244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2F1084FD-E548-4BC4-9BC4-4E75B52471E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637580" y="2949868"/>
                  <a:ext cx="1715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37EB8949-0CB0-4F7C-94F5-1039C5BDF085}"/>
                    </a:ext>
                  </a:extLst>
                </p14:cNvPr>
                <p14:cNvContentPartPr/>
                <p14:nvPr/>
              </p14:nvContentPartPr>
              <p14:xfrm>
                <a:off x="3846820" y="3152908"/>
                <a:ext cx="1025640" cy="3096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37EB8949-0CB0-4F7C-94F5-1039C5BDF08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38180" y="3143908"/>
                  <a:ext cx="10432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14448971-6FD6-4362-B5A0-CE5DC05F1CC0}"/>
                    </a:ext>
                  </a:extLst>
                </p14:cNvPr>
                <p14:cNvContentPartPr/>
                <p14:nvPr/>
              </p14:nvContentPartPr>
              <p14:xfrm>
                <a:off x="4243180" y="3308428"/>
                <a:ext cx="164160" cy="936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14448971-6FD6-4362-B5A0-CE5DC05F1CC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234180" y="3299428"/>
                  <a:ext cx="1818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C39852E5-A97E-420B-92A4-1B4C60D8EF18}"/>
                    </a:ext>
                  </a:extLst>
                </p14:cNvPr>
                <p14:cNvContentPartPr/>
                <p14:nvPr/>
              </p14:nvContentPartPr>
              <p14:xfrm>
                <a:off x="4312300" y="3379708"/>
                <a:ext cx="65160" cy="30420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C39852E5-A97E-420B-92A4-1B4C60D8EF1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303660" y="3371068"/>
                  <a:ext cx="828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CC32585A-6E6B-4E88-904E-3C1A66DC66B7}"/>
                    </a:ext>
                  </a:extLst>
                </p14:cNvPr>
                <p14:cNvContentPartPr/>
                <p14:nvPr/>
              </p14:nvContentPartPr>
              <p14:xfrm>
                <a:off x="2755660" y="3861748"/>
                <a:ext cx="504360" cy="1044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CC32585A-6E6B-4E88-904E-3C1A66DC66B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746660" y="3853108"/>
                  <a:ext cx="522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4BBAA112-0EB3-49EC-B08B-0A4F88759390}"/>
                    </a:ext>
                  </a:extLst>
                </p14:cNvPr>
                <p14:cNvContentPartPr/>
                <p14:nvPr/>
              </p14:nvContentPartPr>
              <p14:xfrm>
                <a:off x="3284140" y="3762748"/>
                <a:ext cx="18360" cy="19044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4BBAA112-0EB3-49EC-B08B-0A4F8875939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275500" y="3753748"/>
                  <a:ext cx="36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3A628743-1075-4DA2-BE2E-04E55679D933}"/>
                    </a:ext>
                  </a:extLst>
                </p14:cNvPr>
                <p14:cNvContentPartPr/>
                <p14:nvPr/>
              </p14:nvContentPartPr>
              <p14:xfrm>
                <a:off x="3236260" y="3742948"/>
                <a:ext cx="563040" cy="24516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3A628743-1075-4DA2-BE2E-04E55679D93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227260" y="3733948"/>
                  <a:ext cx="5806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F9EB3453-FD4E-4E77-B942-D91F96CFC151}"/>
                    </a:ext>
                  </a:extLst>
                </p14:cNvPr>
                <p14:cNvContentPartPr/>
                <p14:nvPr/>
              </p14:nvContentPartPr>
              <p14:xfrm>
                <a:off x="3742060" y="3847348"/>
                <a:ext cx="620280" cy="2592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F9EB3453-FD4E-4E77-B942-D91F96CFC15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733420" y="3838348"/>
                  <a:ext cx="637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B582753F-72BB-4D66-AA02-4CE75A884D39}"/>
                    </a:ext>
                  </a:extLst>
                </p14:cNvPr>
                <p14:cNvContentPartPr/>
                <p14:nvPr/>
              </p14:nvContentPartPr>
              <p14:xfrm>
                <a:off x="4334260" y="3652588"/>
                <a:ext cx="42480" cy="21816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B582753F-72BB-4D66-AA02-4CE75A884D3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325620" y="3643588"/>
                  <a:ext cx="60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F88B4960-38A2-4D5D-BA07-C307B50764FB}"/>
                    </a:ext>
                  </a:extLst>
                </p14:cNvPr>
                <p14:cNvContentPartPr/>
                <p14:nvPr/>
              </p14:nvContentPartPr>
              <p14:xfrm>
                <a:off x="4987660" y="3188548"/>
                <a:ext cx="155880" cy="14148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F88B4960-38A2-4D5D-BA07-C307B50764F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979020" y="3179908"/>
                  <a:ext cx="173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8A78BA68-F843-443B-AE8C-B47C6328DD1B}"/>
                    </a:ext>
                  </a:extLst>
                </p14:cNvPr>
                <p14:cNvContentPartPr/>
                <p14:nvPr/>
              </p14:nvContentPartPr>
              <p14:xfrm>
                <a:off x="5132380" y="3297268"/>
                <a:ext cx="21960" cy="11016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8A78BA68-F843-443B-AE8C-B47C6328DD1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123380" y="3288628"/>
                  <a:ext cx="39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17A6F39B-2BFC-4987-A373-7366716BB22D}"/>
                    </a:ext>
                  </a:extLst>
                </p14:cNvPr>
                <p14:cNvContentPartPr/>
                <p14:nvPr/>
              </p14:nvContentPartPr>
              <p14:xfrm>
                <a:off x="5279620" y="3223108"/>
                <a:ext cx="173520" cy="17496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17A6F39B-2BFC-4987-A373-7366716BB22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270620" y="3214108"/>
                  <a:ext cx="191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4F96C5B6-3130-4921-8672-8B956A4EA7B7}"/>
                    </a:ext>
                  </a:extLst>
                </p14:cNvPr>
                <p14:cNvContentPartPr/>
                <p14:nvPr/>
              </p14:nvContentPartPr>
              <p14:xfrm>
                <a:off x="5559340" y="3232108"/>
                <a:ext cx="116280" cy="12996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4F96C5B6-3130-4921-8672-8B956A4EA7B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550700" y="3223468"/>
                  <a:ext cx="133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02A40C77-52E3-406B-92CE-D7FFAFE338F0}"/>
                    </a:ext>
                  </a:extLst>
                </p14:cNvPr>
                <p14:cNvContentPartPr/>
                <p14:nvPr/>
              </p14:nvContentPartPr>
              <p14:xfrm>
                <a:off x="2148340" y="3418588"/>
                <a:ext cx="72720" cy="13464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02A40C77-52E3-406B-92CE-D7FFAFE338F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139700" y="3409588"/>
                  <a:ext cx="90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48462C9F-4B62-45E9-BF84-98F1A35A1EB0}"/>
                    </a:ext>
                  </a:extLst>
                </p14:cNvPr>
                <p14:cNvContentPartPr/>
                <p14:nvPr/>
              </p14:nvContentPartPr>
              <p14:xfrm>
                <a:off x="2268220" y="3414268"/>
                <a:ext cx="81360" cy="13068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48462C9F-4B62-45E9-BF84-98F1A35A1EB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259580" y="3405268"/>
                  <a:ext cx="99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62C3C706-4479-45E3-8D25-14647ECA3F6F}"/>
                    </a:ext>
                  </a:extLst>
                </p14:cNvPr>
                <p14:cNvContentPartPr/>
                <p14:nvPr/>
              </p14:nvContentPartPr>
              <p14:xfrm>
                <a:off x="2370100" y="3423988"/>
                <a:ext cx="138960" cy="1188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62C3C706-4479-45E3-8D25-14647ECA3F6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361100" y="3414988"/>
                  <a:ext cx="156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FE7C4305-B3EB-4386-A8DD-34387A000DFF}"/>
                    </a:ext>
                  </a:extLst>
                </p14:cNvPr>
                <p14:cNvContentPartPr/>
                <p14:nvPr/>
              </p14:nvContentPartPr>
              <p14:xfrm>
                <a:off x="3301780" y="4050748"/>
                <a:ext cx="155160" cy="11700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FE7C4305-B3EB-4386-A8DD-34387A000DF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293140" y="4041748"/>
                  <a:ext cx="172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98B15FE3-E55C-448B-BC49-EC083119E8E4}"/>
                    </a:ext>
                  </a:extLst>
                </p14:cNvPr>
                <p14:cNvContentPartPr/>
                <p14:nvPr/>
              </p14:nvContentPartPr>
              <p14:xfrm>
                <a:off x="3453700" y="4134628"/>
                <a:ext cx="19440" cy="6660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98B15FE3-E55C-448B-BC49-EC083119E8E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444700" y="4125988"/>
                  <a:ext cx="370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ED21636B-A864-4D0C-AF95-B530AC72182D}"/>
                    </a:ext>
                  </a:extLst>
                </p14:cNvPr>
                <p14:cNvContentPartPr/>
                <p14:nvPr/>
              </p14:nvContentPartPr>
              <p14:xfrm>
                <a:off x="3515620" y="4105468"/>
                <a:ext cx="225000" cy="9864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ED21636B-A864-4D0C-AF95-B530AC72182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506620" y="4096468"/>
                  <a:ext cx="242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CA8668BC-78C9-48CC-9A25-7402B6C832BC}"/>
                    </a:ext>
                  </a:extLst>
                </p14:cNvPr>
                <p14:cNvContentPartPr/>
                <p14:nvPr/>
              </p14:nvContentPartPr>
              <p14:xfrm>
                <a:off x="3368380" y="3574468"/>
                <a:ext cx="383760" cy="1584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CA8668BC-78C9-48CC-9A25-7402B6C832B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359380" y="3565468"/>
                  <a:ext cx="4014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F12CB2FE-2897-4CAB-AA1A-9E79B190CB73}"/>
                    </a:ext>
                  </a:extLst>
                </p14:cNvPr>
                <p14:cNvContentPartPr/>
                <p14:nvPr/>
              </p14:nvContentPartPr>
              <p14:xfrm>
                <a:off x="3744940" y="3526588"/>
                <a:ext cx="111240" cy="11988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F12CB2FE-2897-4CAB-AA1A-9E79B190CB7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736300" y="3517948"/>
                  <a:ext cx="128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2688F06C-0DA7-4A10-9C09-94F3B54434D5}"/>
                    </a:ext>
                  </a:extLst>
                </p14:cNvPr>
                <p14:cNvContentPartPr/>
                <p14:nvPr/>
              </p14:nvContentPartPr>
              <p14:xfrm>
                <a:off x="3440380" y="3235348"/>
                <a:ext cx="100080" cy="18108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2688F06C-0DA7-4A10-9C09-94F3B54434D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431740" y="3226708"/>
                  <a:ext cx="1177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39AA0DF5-CA2B-4970-8B43-9B9C8A8C24EA}"/>
                    </a:ext>
                  </a:extLst>
                </p14:cNvPr>
                <p14:cNvContentPartPr/>
                <p14:nvPr/>
              </p14:nvContentPartPr>
              <p14:xfrm>
                <a:off x="3590500" y="3362068"/>
                <a:ext cx="77400" cy="6588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39AA0DF5-CA2B-4970-8B43-9B9C8A8C24E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581500" y="3353068"/>
                  <a:ext cx="950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CF132833-99DD-4F77-91E1-0A7AE20188F9}"/>
                    </a:ext>
                  </a:extLst>
                </p14:cNvPr>
                <p14:cNvContentPartPr/>
                <p14:nvPr/>
              </p14:nvContentPartPr>
              <p14:xfrm>
                <a:off x="3551620" y="3367828"/>
                <a:ext cx="99000" cy="6696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CF132833-99DD-4F77-91E1-0A7AE20188F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542620" y="3359188"/>
                  <a:ext cx="1166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2A90CD91-C5AE-4E65-8CB2-6F9D96EAA62A}"/>
                    </a:ext>
                  </a:extLst>
                </p14:cNvPr>
                <p14:cNvContentPartPr/>
                <p14:nvPr/>
              </p14:nvContentPartPr>
              <p14:xfrm>
                <a:off x="3698500" y="3398428"/>
                <a:ext cx="66600" cy="9432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2A90CD91-C5AE-4E65-8CB2-6F9D96EAA62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689860" y="3389428"/>
                  <a:ext cx="84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F046A4E3-29CD-4039-8A6E-F474C0167B06}"/>
                    </a:ext>
                  </a:extLst>
                </p14:cNvPr>
                <p14:cNvContentPartPr/>
                <p14:nvPr/>
              </p14:nvContentPartPr>
              <p14:xfrm>
                <a:off x="1241500" y="3151108"/>
                <a:ext cx="82440" cy="16308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F046A4E3-29CD-4039-8A6E-F474C0167B0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232860" y="3142468"/>
                  <a:ext cx="100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B17A1BEB-760D-4A5A-AAF7-B0FA3C0FD1BD}"/>
                    </a:ext>
                  </a:extLst>
                </p14:cNvPr>
                <p14:cNvContentPartPr/>
                <p14:nvPr/>
              </p14:nvContentPartPr>
              <p14:xfrm>
                <a:off x="1353820" y="3147508"/>
                <a:ext cx="94680" cy="10800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B17A1BEB-760D-4A5A-AAF7-B0FA3C0FD1B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345180" y="3138868"/>
                  <a:ext cx="112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6278B967-C3C9-4B4D-B3A5-B999185D58A9}"/>
                    </a:ext>
                  </a:extLst>
                </p14:cNvPr>
                <p14:cNvContentPartPr/>
                <p14:nvPr/>
              </p14:nvContentPartPr>
              <p14:xfrm>
                <a:off x="1450300" y="3224548"/>
                <a:ext cx="23400" cy="6696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6278B967-C3C9-4B4D-B3A5-B999185D58A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441300" y="3215908"/>
                  <a:ext cx="410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8593DC39-E8B6-4EA4-ACA1-E1C64BB62BCC}"/>
                    </a:ext>
                  </a:extLst>
                </p14:cNvPr>
                <p14:cNvContentPartPr/>
                <p14:nvPr/>
              </p14:nvContentPartPr>
              <p14:xfrm>
                <a:off x="1524100" y="3183868"/>
                <a:ext cx="171000" cy="11952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8593DC39-E8B6-4EA4-ACA1-E1C64BB62BC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515460" y="3174868"/>
                  <a:ext cx="188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F07F9DCD-C02D-4992-B192-D1997E10FEA4}"/>
                    </a:ext>
                  </a:extLst>
                </p14:cNvPr>
                <p14:cNvContentPartPr/>
                <p14:nvPr/>
              </p14:nvContentPartPr>
              <p14:xfrm>
                <a:off x="2741980" y="3851308"/>
                <a:ext cx="80280" cy="4968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F07F9DCD-C02D-4992-B192-D1997E10FEA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732980" y="3842668"/>
                  <a:ext cx="979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3196D10E-5345-48FE-BB4F-08217FA12665}"/>
                    </a:ext>
                  </a:extLst>
                </p14:cNvPr>
                <p14:cNvContentPartPr/>
                <p14:nvPr/>
              </p14:nvContentPartPr>
              <p14:xfrm>
                <a:off x="3836380" y="3158668"/>
                <a:ext cx="958680" cy="4176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3196D10E-5345-48FE-BB4F-08217FA1266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827740" y="3149668"/>
                  <a:ext cx="9763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FC1850C2-62BB-47CE-AB92-5AB1591DC21C}"/>
                    </a:ext>
                  </a:extLst>
                </p14:cNvPr>
                <p14:cNvContentPartPr/>
                <p14:nvPr/>
              </p14:nvContentPartPr>
              <p14:xfrm>
                <a:off x="4294660" y="3338308"/>
                <a:ext cx="39240" cy="4863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FC1850C2-62BB-47CE-AB92-5AB1591DC21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286020" y="3329308"/>
                  <a:ext cx="5688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B52C6DF4-AE5C-4E07-B382-5DD7DE547DED}"/>
                    </a:ext>
                  </a:extLst>
                </p14:cNvPr>
                <p14:cNvContentPartPr/>
                <p14:nvPr/>
              </p14:nvContentPartPr>
              <p14:xfrm>
                <a:off x="4155340" y="3317068"/>
                <a:ext cx="298440" cy="1620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B52C6DF4-AE5C-4E07-B382-5DD7DE547DE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146700" y="3308068"/>
                  <a:ext cx="3160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055B43E5-0458-4672-943A-EC366486C293}"/>
                    </a:ext>
                  </a:extLst>
                </p14:cNvPr>
                <p14:cNvContentPartPr/>
                <p14:nvPr/>
              </p14:nvContentPartPr>
              <p14:xfrm>
                <a:off x="4291060" y="3340828"/>
                <a:ext cx="41040" cy="54684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055B43E5-0458-4672-943A-EC366486C29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282420" y="3332188"/>
                  <a:ext cx="5868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EF0AFCB7-75B6-417C-9E9E-CAA6E2975D6E}"/>
                    </a:ext>
                  </a:extLst>
                </p14:cNvPr>
                <p14:cNvContentPartPr/>
                <p14:nvPr/>
              </p14:nvContentPartPr>
              <p14:xfrm>
                <a:off x="4185580" y="3341908"/>
                <a:ext cx="195480" cy="2268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EF0AFCB7-75B6-417C-9E9E-CAA6E2975D6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176940" y="3332908"/>
                  <a:ext cx="213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6F583E18-9FE8-4131-B2EE-79F9DBCEFB01}"/>
                    </a:ext>
                  </a:extLst>
                </p14:cNvPr>
                <p14:cNvContentPartPr/>
                <p14:nvPr/>
              </p14:nvContentPartPr>
              <p14:xfrm>
                <a:off x="3897940" y="3157948"/>
                <a:ext cx="821880" cy="1656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6F583E18-9FE8-4131-B2EE-79F9DBCEFB0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888940" y="3148948"/>
                  <a:ext cx="839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53B6BF3A-825B-412E-8336-D6C95D6E58C1}"/>
                    </a:ext>
                  </a:extLst>
                </p14:cNvPr>
                <p14:cNvContentPartPr/>
                <p14:nvPr/>
              </p14:nvContentPartPr>
              <p14:xfrm>
                <a:off x="3239860" y="2790388"/>
                <a:ext cx="581400" cy="3996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53B6BF3A-825B-412E-8336-D6C95D6E58C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230860" y="2781748"/>
                  <a:ext cx="5990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E0E1174D-4493-4BE2-995D-59D24F4136FD}"/>
                    </a:ext>
                  </a:extLst>
                </p14:cNvPr>
                <p14:cNvContentPartPr/>
                <p14:nvPr/>
              </p14:nvContentPartPr>
              <p14:xfrm>
                <a:off x="3172540" y="2778868"/>
                <a:ext cx="154440" cy="9468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E0E1174D-4493-4BE2-995D-59D24F4136F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163900" y="2769868"/>
                  <a:ext cx="1720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6F4ED6DD-3025-4842-A9BF-92B987BEF302}"/>
                    </a:ext>
                  </a:extLst>
                </p14:cNvPr>
                <p14:cNvContentPartPr/>
                <p14:nvPr/>
              </p14:nvContentPartPr>
              <p14:xfrm>
                <a:off x="3853660" y="2652148"/>
                <a:ext cx="137160" cy="19728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6F4ED6DD-3025-4842-A9BF-92B987BEF30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845020" y="2643508"/>
                  <a:ext cx="154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B311E5ED-7C97-4BB8-9229-D0FB3F09F651}"/>
                    </a:ext>
                  </a:extLst>
                </p14:cNvPr>
                <p14:cNvContentPartPr/>
                <p14:nvPr/>
              </p14:nvContentPartPr>
              <p14:xfrm>
                <a:off x="4090180" y="2772388"/>
                <a:ext cx="96480" cy="8532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B311E5ED-7C97-4BB8-9229-D0FB3F09F65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081180" y="2763388"/>
                  <a:ext cx="114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938C9E50-C66A-426E-9960-3302B1499B91}"/>
                    </a:ext>
                  </a:extLst>
                </p14:cNvPr>
                <p14:cNvContentPartPr/>
                <p14:nvPr/>
              </p14:nvContentPartPr>
              <p14:xfrm>
                <a:off x="4047340" y="2793268"/>
                <a:ext cx="101160" cy="7020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938C9E50-C66A-426E-9960-3302B1499B9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038700" y="2784268"/>
                  <a:ext cx="118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85971642-BF30-4B53-B2D5-49E491164B43}"/>
                    </a:ext>
                  </a:extLst>
                </p14:cNvPr>
                <p14:cNvContentPartPr/>
                <p14:nvPr/>
              </p14:nvContentPartPr>
              <p14:xfrm>
                <a:off x="4201060" y="2827828"/>
                <a:ext cx="90360" cy="7488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85971642-BF30-4B53-B2D5-49E491164B4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192420" y="2818828"/>
                  <a:ext cx="108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B21BF0DA-52A4-4546-9628-0829DD08CB89}"/>
                    </a:ext>
                  </a:extLst>
                </p14:cNvPr>
                <p14:cNvContentPartPr/>
                <p14:nvPr/>
              </p14:nvContentPartPr>
              <p14:xfrm>
                <a:off x="2624980" y="2919628"/>
                <a:ext cx="102960" cy="9504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B21BF0DA-52A4-4546-9628-0829DD08CB8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615980" y="2910628"/>
                  <a:ext cx="12060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3EB0047E-85AF-4DD3-8A11-BDF961FC000E}"/>
              </a:ext>
            </a:extLst>
          </p:cNvPr>
          <p:cNvGrpSpPr/>
          <p:nvPr/>
        </p:nvGrpSpPr>
        <p:grpSpPr>
          <a:xfrm>
            <a:off x="8072140" y="4224628"/>
            <a:ext cx="459360" cy="176760"/>
            <a:chOff x="8072140" y="4224628"/>
            <a:chExt cx="459360" cy="17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4C369D30-0A09-4615-A59B-B5F3D0127BF2}"/>
                    </a:ext>
                  </a:extLst>
                </p14:cNvPr>
                <p14:cNvContentPartPr/>
                <p14:nvPr/>
              </p14:nvContentPartPr>
              <p14:xfrm>
                <a:off x="8072140" y="4224628"/>
                <a:ext cx="133560" cy="10944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4C369D30-0A09-4615-A59B-B5F3D0127BF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063500" y="4215988"/>
                  <a:ext cx="151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019F9846-8F67-4780-91E7-FB3AD7004BAC}"/>
                    </a:ext>
                  </a:extLst>
                </p14:cNvPr>
                <p14:cNvContentPartPr/>
                <p14:nvPr/>
              </p14:nvContentPartPr>
              <p14:xfrm>
                <a:off x="8181580" y="4308148"/>
                <a:ext cx="46080" cy="8784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019F9846-8F67-4780-91E7-FB3AD7004BA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172580" y="4299508"/>
                  <a:ext cx="637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88ADFA52-5DCF-4946-BCBE-9C0AA8F8FE6F}"/>
                    </a:ext>
                  </a:extLst>
                </p14:cNvPr>
                <p14:cNvContentPartPr/>
                <p14:nvPr/>
              </p14:nvContentPartPr>
              <p14:xfrm>
                <a:off x="8232340" y="4291948"/>
                <a:ext cx="299160" cy="10944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88ADFA52-5DCF-4946-BCBE-9C0AA8F8FE6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223700" y="4283308"/>
                  <a:ext cx="31680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B04DBD1A-EFC2-470D-AF9C-DDE0A3E407AA}"/>
              </a:ext>
            </a:extLst>
          </p:cNvPr>
          <p:cNvGrpSpPr/>
          <p:nvPr/>
        </p:nvGrpSpPr>
        <p:grpSpPr>
          <a:xfrm>
            <a:off x="1009300" y="4411468"/>
            <a:ext cx="1557720" cy="324360"/>
            <a:chOff x="1009300" y="4411468"/>
            <a:chExt cx="1557720" cy="32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A1CF8711-7297-4099-BE8B-06C3B2EF4913}"/>
                    </a:ext>
                  </a:extLst>
                </p14:cNvPr>
                <p14:cNvContentPartPr/>
                <p14:nvPr/>
              </p14:nvContentPartPr>
              <p14:xfrm>
                <a:off x="1009300" y="4474468"/>
                <a:ext cx="139320" cy="23436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A1CF8711-7297-4099-BE8B-06C3B2EF491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00660" y="4465828"/>
                  <a:ext cx="1569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3B3A4C07-F436-44D8-96B6-AD1ABCC8F5F9}"/>
                    </a:ext>
                  </a:extLst>
                </p14:cNvPr>
                <p14:cNvContentPartPr/>
                <p14:nvPr/>
              </p14:nvContentPartPr>
              <p14:xfrm>
                <a:off x="1204780" y="4481308"/>
                <a:ext cx="135720" cy="16128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3B3A4C07-F436-44D8-96B6-AD1ABCC8F5F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96140" y="4472668"/>
                  <a:ext cx="153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C314B978-2322-4F16-AFCC-F14EA75CD72C}"/>
                    </a:ext>
                  </a:extLst>
                </p14:cNvPr>
                <p14:cNvContentPartPr/>
                <p14:nvPr/>
              </p14:nvContentPartPr>
              <p14:xfrm>
                <a:off x="1407820" y="4475548"/>
                <a:ext cx="143640" cy="17928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C314B978-2322-4F16-AFCC-F14EA75CD72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398820" y="4466908"/>
                  <a:ext cx="161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F3B9557A-C05E-430E-9943-AE68E5F4CD78}"/>
                    </a:ext>
                  </a:extLst>
                </p14:cNvPr>
                <p14:cNvContentPartPr/>
                <p14:nvPr/>
              </p14:nvContentPartPr>
              <p14:xfrm>
                <a:off x="1566580" y="4411468"/>
                <a:ext cx="299880" cy="29124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F3B9557A-C05E-430E-9943-AE68E5F4CD7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557580" y="4402468"/>
                  <a:ext cx="3175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4AF336A2-6553-4DED-A6C3-7EB2A9103513}"/>
                    </a:ext>
                  </a:extLst>
                </p14:cNvPr>
                <p14:cNvContentPartPr/>
                <p14:nvPr/>
              </p14:nvContentPartPr>
              <p14:xfrm>
                <a:off x="1643260" y="4487788"/>
                <a:ext cx="280080" cy="24804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4AF336A2-6553-4DED-A6C3-7EB2A910351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634620" y="4479148"/>
                  <a:ext cx="2977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E2B136A2-624F-46E9-A816-6EA76CC20848}"/>
                    </a:ext>
                  </a:extLst>
                </p14:cNvPr>
                <p14:cNvContentPartPr/>
                <p14:nvPr/>
              </p14:nvContentPartPr>
              <p14:xfrm>
                <a:off x="1900300" y="4511548"/>
                <a:ext cx="90000" cy="17064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E2B136A2-624F-46E9-A816-6EA76CC2084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91660" y="4502548"/>
                  <a:ext cx="107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89E1E506-AD30-4F2E-8232-B2B0B2073381}"/>
                    </a:ext>
                  </a:extLst>
                </p14:cNvPr>
                <p14:cNvContentPartPr/>
                <p14:nvPr/>
              </p14:nvContentPartPr>
              <p14:xfrm>
                <a:off x="2074540" y="4481308"/>
                <a:ext cx="148680" cy="18936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89E1E506-AD30-4F2E-8232-B2B0B207338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065900" y="4472668"/>
                  <a:ext cx="166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76A355B7-76B9-42CE-B174-1A4E3EDEF82E}"/>
                    </a:ext>
                  </a:extLst>
                </p14:cNvPr>
                <p14:cNvContentPartPr/>
                <p14:nvPr/>
              </p14:nvContentPartPr>
              <p14:xfrm>
                <a:off x="2282260" y="4464028"/>
                <a:ext cx="284760" cy="195480"/>
              </p14:xfrm>
            </p:contentPart>
          </mc:Choice>
          <mc:Fallback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76A355B7-76B9-42CE-B174-1A4E3EDEF82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273260" y="4455388"/>
                  <a:ext cx="30240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upo 171">
            <a:extLst>
              <a:ext uri="{FF2B5EF4-FFF2-40B4-BE49-F238E27FC236}">
                <a16:creationId xmlns:a16="http://schemas.microsoft.com/office/drawing/2014/main" id="{74BD5A4A-E49F-4DC5-B1EF-8B491A6FA930}"/>
              </a:ext>
            </a:extLst>
          </p:cNvPr>
          <p:cNvGrpSpPr/>
          <p:nvPr/>
        </p:nvGrpSpPr>
        <p:grpSpPr>
          <a:xfrm>
            <a:off x="2778340" y="4396348"/>
            <a:ext cx="1996560" cy="588960"/>
            <a:chOff x="2778340" y="4396348"/>
            <a:chExt cx="1996560" cy="58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F56E5B33-060B-4548-A2E1-13AB894522E3}"/>
                    </a:ext>
                  </a:extLst>
                </p14:cNvPr>
                <p14:cNvContentPartPr/>
                <p14:nvPr/>
              </p14:nvContentPartPr>
              <p14:xfrm>
                <a:off x="2778340" y="4547908"/>
                <a:ext cx="131760" cy="1368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F56E5B33-060B-4548-A2E1-13AB894522E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769700" y="4538908"/>
                  <a:ext cx="1494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430CD69F-ACA6-4A16-B411-738727F268C6}"/>
                    </a:ext>
                  </a:extLst>
                </p14:cNvPr>
                <p14:cNvContentPartPr/>
                <p14:nvPr/>
              </p14:nvContentPartPr>
              <p14:xfrm>
                <a:off x="2885980" y="4484188"/>
                <a:ext cx="163080" cy="16524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430CD69F-ACA6-4A16-B411-738727F268C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877340" y="4475548"/>
                  <a:ext cx="180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45F31D38-AE2D-438F-A092-17835A334A06}"/>
                    </a:ext>
                  </a:extLst>
                </p14:cNvPr>
                <p14:cNvContentPartPr/>
                <p14:nvPr/>
              </p14:nvContentPartPr>
              <p14:xfrm>
                <a:off x="3315100" y="4425148"/>
                <a:ext cx="60840" cy="14436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45F31D38-AE2D-438F-A092-17835A334A0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306460" y="4416508"/>
                  <a:ext cx="78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1659B5D8-ADEE-4C38-82EC-1E09FCEED427}"/>
                    </a:ext>
                  </a:extLst>
                </p14:cNvPr>
                <p14:cNvContentPartPr/>
                <p14:nvPr/>
              </p14:nvContentPartPr>
              <p14:xfrm>
                <a:off x="3212860" y="4630708"/>
                <a:ext cx="223200" cy="3204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1659B5D8-ADEE-4C38-82EC-1E09FCEED42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203860" y="4621708"/>
                  <a:ext cx="240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9F3E4A3E-3287-4044-B01A-10633CA66C4F}"/>
                    </a:ext>
                  </a:extLst>
                </p14:cNvPr>
                <p14:cNvContentPartPr/>
                <p14:nvPr/>
              </p14:nvContentPartPr>
              <p14:xfrm>
                <a:off x="3281260" y="4727908"/>
                <a:ext cx="40680" cy="257400"/>
              </p14:xfrm>
            </p:contentPart>
          </mc:Choice>
          <mc:Fallback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9F3E4A3E-3287-4044-B01A-10633CA66C4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272260" y="4718908"/>
                  <a:ext cx="583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6F06EF01-49D6-4BD9-9F2D-28FF3FD308D5}"/>
                    </a:ext>
                  </a:extLst>
                </p14:cNvPr>
                <p14:cNvContentPartPr/>
                <p14:nvPr/>
              </p14:nvContentPartPr>
              <p14:xfrm>
                <a:off x="3221140" y="4745548"/>
                <a:ext cx="219240" cy="200160"/>
              </p14:xfrm>
            </p:contentPart>
          </mc:Choice>
          <mc:Fallback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6F06EF01-49D6-4BD9-9F2D-28FF3FD308D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212500" y="4736548"/>
                  <a:ext cx="2368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5B5E7491-42CD-4579-AB0F-33C1D8FD125F}"/>
                    </a:ext>
                  </a:extLst>
                </p14:cNvPr>
                <p14:cNvContentPartPr/>
                <p14:nvPr/>
              </p14:nvContentPartPr>
              <p14:xfrm>
                <a:off x="3568540" y="4596868"/>
                <a:ext cx="124920" cy="1260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5B5E7491-42CD-4579-AB0F-33C1D8FD125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559900" y="4588228"/>
                  <a:ext cx="1425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3A331671-AE5B-4814-9D14-C13E786107CA}"/>
                    </a:ext>
                  </a:extLst>
                </p14:cNvPr>
                <p14:cNvContentPartPr/>
                <p14:nvPr/>
              </p14:nvContentPartPr>
              <p14:xfrm>
                <a:off x="3632980" y="4651588"/>
                <a:ext cx="114840" cy="2520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3A331671-AE5B-4814-9D14-C13E786107C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624340" y="4642948"/>
                  <a:ext cx="1324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7E94C181-3622-4045-8E77-7D0C9B516FC5}"/>
                    </a:ext>
                  </a:extLst>
                </p14:cNvPr>
                <p14:cNvContentPartPr/>
                <p14:nvPr/>
              </p14:nvContentPartPr>
              <p14:xfrm>
                <a:off x="4004860" y="4400308"/>
                <a:ext cx="25920" cy="21564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7E94C181-3622-4045-8E77-7D0C9B516FC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996220" y="4391668"/>
                  <a:ext cx="43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E0E12158-E278-4D0D-A32F-4149A032E4FF}"/>
                    </a:ext>
                  </a:extLst>
                </p14:cNvPr>
                <p14:cNvContentPartPr/>
                <p14:nvPr/>
              </p14:nvContentPartPr>
              <p14:xfrm>
                <a:off x="3874900" y="4640068"/>
                <a:ext cx="319320" cy="30960"/>
              </p14:xfrm>
            </p:contentPart>
          </mc:Choice>
          <mc:Fallback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E0E12158-E278-4D0D-A32F-4149A032E4F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866260" y="4631068"/>
                  <a:ext cx="3369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0BD60141-7EC3-4A2D-A19A-71D613566C77}"/>
                    </a:ext>
                  </a:extLst>
                </p14:cNvPr>
                <p14:cNvContentPartPr/>
                <p14:nvPr/>
              </p14:nvContentPartPr>
              <p14:xfrm>
                <a:off x="3929980" y="4744108"/>
                <a:ext cx="107640" cy="16524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0BD60141-7EC3-4A2D-A19A-71D613566C7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921340" y="4735108"/>
                  <a:ext cx="125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8A67A273-A108-40B2-9AB0-27BA7359A67B}"/>
                    </a:ext>
                  </a:extLst>
                </p14:cNvPr>
                <p14:cNvContentPartPr/>
                <p14:nvPr/>
              </p14:nvContentPartPr>
              <p14:xfrm>
                <a:off x="4031500" y="4794868"/>
                <a:ext cx="136080" cy="7848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8A67A273-A108-40B2-9AB0-27BA7359A67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022860" y="4786228"/>
                  <a:ext cx="1537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C72E9ABC-4C3E-4885-AC1F-B585AC2CC41B}"/>
                    </a:ext>
                  </a:extLst>
                </p14:cNvPr>
                <p14:cNvContentPartPr/>
                <p14:nvPr/>
              </p14:nvContentPartPr>
              <p14:xfrm>
                <a:off x="4168300" y="4860028"/>
                <a:ext cx="9000" cy="54360"/>
              </p14:xfrm>
            </p:contentPart>
          </mc:Choice>
          <mc:Fallback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C72E9ABC-4C3E-4885-AC1F-B585AC2CC41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159660" y="4851028"/>
                  <a:ext cx="266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B4EA375A-7BC0-4568-A487-869109E2E911}"/>
                    </a:ext>
                  </a:extLst>
                </p14:cNvPr>
                <p14:cNvContentPartPr/>
                <p14:nvPr/>
              </p14:nvContentPartPr>
              <p14:xfrm>
                <a:off x="4332100" y="4589308"/>
                <a:ext cx="14400" cy="66960"/>
              </p14:xfrm>
            </p:contentPart>
          </mc:Choice>
          <mc:Fallback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B4EA375A-7BC0-4568-A487-869109E2E91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323460" y="4580308"/>
                  <a:ext cx="320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9F28BDBE-6F3C-4E36-9DB5-5FD005A4AB0C}"/>
                    </a:ext>
                  </a:extLst>
                </p14:cNvPr>
                <p14:cNvContentPartPr/>
                <p14:nvPr/>
              </p14:nvContentPartPr>
              <p14:xfrm>
                <a:off x="4291060" y="4633588"/>
                <a:ext cx="74520" cy="19800"/>
              </p14:xfrm>
            </p:contentPart>
          </mc:Choice>
          <mc:Fallback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9F28BDBE-6F3C-4E36-9DB5-5FD005A4AB0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282420" y="4624588"/>
                  <a:ext cx="92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982DFC71-812E-4FEF-B912-E47818AA1F4C}"/>
                    </a:ext>
                  </a:extLst>
                </p14:cNvPr>
                <p14:cNvContentPartPr/>
                <p14:nvPr/>
              </p14:nvContentPartPr>
              <p14:xfrm>
                <a:off x="4506700" y="4396348"/>
                <a:ext cx="81360" cy="205920"/>
              </p14:xfrm>
            </p:contentPart>
          </mc:Choice>
          <mc:Fallback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982DFC71-812E-4FEF-B912-E47818AA1F4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497700" y="4387348"/>
                  <a:ext cx="990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9C3FFD47-7400-4222-A695-E65F659BBC76}"/>
                    </a:ext>
                  </a:extLst>
                </p14:cNvPr>
                <p14:cNvContentPartPr/>
                <p14:nvPr/>
              </p14:nvContentPartPr>
              <p14:xfrm>
                <a:off x="4410580" y="4606948"/>
                <a:ext cx="364320" cy="25560"/>
              </p14:xfrm>
            </p:contentPart>
          </mc:Choice>
          <mc:Fallback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9C3FFD47-7400-4222-A695-E65F659BBC7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401940" y="4597948"/>
                  <a:ext cx="381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4BE806F1-A9BB-48C6-AB9A-56A6F009A4B0}"/>
                    </a:ext>
                  </a:extLst>
                </p14:cNvPr>
                <p14:cNvContentPartPr/>
                <p14:nvPr/>
              </p14:nvContentPartPr>
              <p14:xfrm>
                <a:off x="4535500" y="4723588"/>
                <a:ext cx="48960" cy="186120"/>
              </p14:xfrm>
            </p:contentPart>
          </mc:Choice>
          <mc:Fallback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4BE806F1-A9BB-48C6-AB9A-56A6F009A4B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526860" y="4714948"/>
                  <a:ext cx="666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046F7D62-2198-4D72-82C9-F67A177404BA}"/>
                    </a:ext>
                  </a:extLst>
                </p14:cNvPr>
                <p14:cNvContentPartPr/>
                <p14:nvPr/>
              </p14:nvContentPartPr>
              <p14:xfrm>
                <a:off x="4597060" y="4779388"/>
                <a:ext cx="131760" cy="137160"/>
              </p14:xfrm>
            </p:contentPart>
          </mc:Choice>
          <mc:Fallback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046F7D62-2198-4D72-82C9-F67A177404B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588060" y="4770388"/>
                  <a:ext cx="14940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upo 179">
            <a:extLst>
              <a:ext uri="{FF2B5EF4-FFF2-40B4-BE49-F238E27FC236}">
                <a16:creationId xmlns:a16="http://schemas.microsoft.com/office/drawing/2014/main" id="{5DE6B694-BE37-4869-ADDC-AF4B32A1277A}"/>
              </a:ext>
            </a:extLst>
          </p:cNvPr>
          <p:cNvGrpSpPr/>
          <p:nvPr/>
        </p:nvGrpSpPr>
        <p:grpSpPr>
          <a:xfrm>
            <a:off x="1065820" y="5207788"/>
            <a:ext cx="1341000" cy="240840"/>
            <a:chOff x="1065820" y="5207788"/>
            <a:chExt cx="1341000" cy="24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93A0E683-1B95-4E4C-A322-4D735E6C499A}"/>
                    </a:ext>
                  </a:extLst>
                </p14:cNvPr>
                <p14:cNvContentPartPr/>
                <p14:nvPr/>
              </p14:nvContentPartPr>
              <p14:xfrm>
                <a:off x="1127020" y="5275828"/>
                <a:ext cx="20160" cy="172800"/>
              </p14:xfrm>
            </p:contentPart>
          </mc:Choice>
          <mc:Fallback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93A0E683-1B95-4E4C-A322-4D735E6C499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18020" y="5266828"/>
                  <a:ext cx="37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BB4013DC-EF37-4B28-89D6-E78B1A66E01C}"/>
                    </a:ext>
                  </a:extLst>
                </p14:cNvPr>
                <p14:cNvContentPartPr/>
                <p14:nvPr/>
              </p14:nvContentPartPr>
              <p14:xfrm>
                <a:off x="1065820" y="5207788"/>
                <a:ext cx="235800" cy="198360"/>
              </p14:xfrm>
            </p:contentPart>
          </mc:Choice>
          <mc:Fallback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BB4013DC-EF37-4B28-89D6-E78B1A66E01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56820" y="5199148"/>
                  <a:ext cx="253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7ECB07EE-263C-478C-9D11-EBACE917AC5E}"/>
                    </a:ext>
                  </a:extLst>
                </p14:cNvPr>
                <p14:cNvContentPartPr/>
                <p14:nvPr/>
              </p14:nvContentPartPr>
              <p14:xfrm>
                <a:off x="1537780" y="5320108"/>
                <a:ext cx="141480" cy="14400"/>
              </p14:xfrm>
            </p:contentPart>
          </mc:Choice>
          <mc:Fallback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7ECB07EE-263C-478C-9D11-EBACE917AC5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528780" y="5311468"/>
                  <a:ext cx="1591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271F0631-0710-4692-A740-34926A0D5F72}"/>
                    </a:ext>
                  </a:extLst>
                </p14:cNvPr>
                <p14:cNvContentPartPr/>
                <p14:nvPr/>
              </p14:nvContentPartPr>
              <p14:xfrm>
                <a:off x="1602220" y="5392108"/>
                <a:ext cx="126000" cy="12600"/>
              </p14:xfrm>
            </p:contentPart>
          </mc:Choice>
          <mc:Fallback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271F0631-0710-4692-A740-34926A0D5F7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593580" y="5383108"/>
                  <a:ext cx="1436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EFF9BE72-924F-4CCD-BB82-E30FFDC37A49}"/>
                    </a:ext>
                  </a:extLst>
                </p14:cNvPr>
                <p14:cNvContentPartPr/>
                <p14:nvPr/>
              </p14:nvContentPartPr>
              <p14:xfrm>
                <a:off x="1955740" y="5220388"/>
                <a:ext cx="185040" cy="183960"/>
              </p14:xfrm>
            </p:contentPart>
          </mc:Choice>
          <mc:Fallback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EFF9BE72-924F-4CCD-BB82-E30FFDC37A4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947100" y="5211748"/>
                  <a:ext cx="202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AF2795F4-8878-4831-9A3B-7D78A63CD190}"/>
                    </a:ext>
                  </a:extLst>
                </p14:cNvPr>
                <p14:cNvContentPartPr/>
                <p14:nvPr/>
              </p14:nvContentPartPr>
              <p14:xfrm>
                <a:off x="2128180" y="5218948"/>
                <a:ext cx="278640" cy="171000"/>
              </p14:xfrm>
            </p:contentPart>
          </mc:Choice>
          <mc:Fallback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AF2795F4-8878-4831-9A3B-7D78A63CD19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119540" y="5210308"/>
                  <a:ext cx="296280" cy="18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181" name="Entrada de lápiz 180">
                <a:extLst>
                  <a:ext uri="{FF2B5EF4-FFF2-40B4-BE49-F238E27FC236}">
                    <a16:creationId xmlns:a16="http://schemas.microsoft.com/office/drawing/2014/main" id="{F05CC48E-6A32-4C06-9963-2EA5844AFCA2}"/>
                  </a:ext>
                </a:extLst>
              </p14:cNvPr>
              <p14:cNvContentPartPr/>
              <p14:nvPr/>
            </p14:nvContentPartPr>
            <p14:xfrm>
              <a:off x="1116580" y="5569228"/>
              <a:ext cx="1154880" cy="31320"/>
            </p14:xfrm>
          </p:contentPart>
        </mc:Choice>
        <mc:Fallback>
          <p:pic>
            <p:nvPicPr>
              <p:cNvPr id="181" name="Entrada de lápiz 180">
                <a:extLst>
                  <a:ext uri="{FF2B5EF4-FFF2-40B4-BE49-F238E27FC236}">
                    <a16:creationId xmlns:a16="http://schemas.microsoft.com/office/drawing/2014/main" id="{F05CC48E-6A32-4C06-9963-2EA5844AFCA2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107940" y="5560588"/>
                <a:ext cx="117252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upo 188">
            <a:extLst>
              <a:ext uri="{FF2B5EF4-FFF2-40B4-BE49-F238E27FC236}">
                <a16:creationId xmlns:a16="http://schemas.microsoft.com/office/drawing/2014/main" id="{59B5038E-1A2D-4727-A0F9-26D8F63BD112}"/>
              </a:ext>
            </a:extLst>
          </p:cNvPr>
          <p:cNvGrpSpPr/>
          <p:nvPr/>
        </p:nvGrpSpPr>
        <p:grpSpPr>
          <a:xfrm>
            <a:off x="6328300" y="2950228"/>
            <a:ext cx="3829680" cy="1140480"/>
            <a:chOff x="6328300" y="2950228"/>
            <a:chExt cx="3829680" cy="11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94CC624F-EB2D-4FD8-BEC0-4B578F9BD883}"/>
                    </a:ext>
                  </a:extLst>
                </p14:cNvPr>
                <p14:cNvContentPartPr/>
                <p14:nvPr/>
              </p14:nvContentPartPr>
              <p14:xfrm>
                <a:off x="6328300" y="3265948"/>
                <a:ext cx="394560" cy="17604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94CC624F-EB2D-4FD8-BEC0-4B578F9BD88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319660" y="3257308"/>
                  <a:ext cx="412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0462659E-D66F-4326-B6D4-D5DDF9D9DDC1}"/>
                    </a:ext>
                  </a:extLst>
                </p14:cNvPr>
                <p14:cNvContentPartPr/>
                <p14:nvPr/>
              </p14:nvContentPartPr>
              <p14:xfrm>
                <a:off x="6744460" y="3274228"/>
                <a:ext cx="216000" cy="16236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0462659E-D66F-4326-B6D4-D5DDF9D9DDC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735460" y="3265228"/>
                  <a:ext cx="233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34362629-2A58-4B94-9AE2-F26C7D2C7D31}"/>
                    </a:ext>
                  </a:extLst>
                </p14:cNvPr>
                <p14:cNvContentPartPr/>
                <p14:nvPr/>
              </p14:nvContentPartPr>
              <p14:xfrm>
                <a:off x="7479220" y="2962828"/>
                <a:ext cx="27000" cy="19980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34362629-2A58-4B94-9AE2-F26C7D2C7D3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470220" y="2953828"/>
                  <a:ext cx="446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EFB0A9F6-9A03-4210-89DF-96D04EDE71A9}"/>
                    </a:ext>
                  </a:extLst>
                </p14:cNvPr>
                <p14:cNvContentPartPr/>
                <p14:nvPr/>
              </p14:nvContentPartPr>
              <p14:xfrm>
                <a:off x="7278700" y="3173788"/>
                <a:ext cx="607680" cy="1476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EFB0A9F6-9A03-4210-89DF-96D04EDE71A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270060" y="3164788"/>
                  <a:ext cx="6253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BEDC9587-C223-42FB-87B7-03DEE934879A}"/>
                    </a:ext>
                  </a:extLst>
                </p14:cNvPr>
                <p14:cNvContentPartPr/>
                <p14:nvPr/>
              </p14:nvContentPartPr>
              <p14:xfrm>
                <a:off x="7372660" y="3221308"/>
                <a:ext cx="63720" cy="25524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BEDC9587-C223-42FB-87B7-03DEE934879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364020" y="3212668"/>
                  <a:ext cx="813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327C6DEB-8157-4890-BDA6-5A80F4EB95BC}"/>
                    </a:ext>
                  </a:extLst>
                </p14:cNvPr>
                <p14:cNvContentPartPr/>
                <p14:nvPr/>
              </p14:nvContentPartPr>
              <p14:xfrm>
                <a:off x="7370140" y="3199348"/>
                <a:ext cx="446400" cy="33804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327C6DEB-8157-4890-BDA6-5A80F4EB95B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361500" y="3190708"/>
                  <a:ext cx="4640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9E4431A2-227F-4A94-BAA3-40BE2F41EF4D}"/>
                    </a:ext>
                  </a:extLst>
                </p14:cNvPr>
                <p14:cNvContentPartPr/>
                <p14:nvPr/>
              </p14:nvContentPartPr>
              <p14:xfrm>
                <a:off x="7541500" y="3557548"/>
                <a:ext cx="508680" cy="27720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9E4431A2-227F-4A94-BAA3-40BE2F41EF4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532860" y="3548548"/>
                  <a:ext cx="5263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9B26ED5A-801D-4CD9-999E-98E3B5A9BDFA}"/>
                    </a:ext>
                  </a:extLst>
                </p14:cNvPr>
                <p14:cNvContentPartPr/>
                <p14:nvPr/>
              </p14:nvContentPartPr>
              <p14:xfrm>
                <a:off x="8019580" y="3730708"/>
                <a:ext cx="28080" cy="22572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9B26ED5A-801D-4CD9-999E-98E3B5A9BDF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010940" y="3722068"/>
                  <a:ext cx="457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62322D57-098C-438E-AC2E-FBAD28132354}"/>
                    </a:ext>
                  </a:extLst>
                </p14:cNvPr>
                <p14:cNvContentPartPr/>
                <p14:nvPr/>
              </p14:nvContentPartPr>
              <p14:xfrm>
                <a:off x="8048380" y="3695788"/>
                <a:ext cx="713160" cy="36864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62322D57-098C-438E-AC2E-FBAD2813235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039380" y="3686788"/>
                  <a:ext cx="7308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10813B45-AFE1-49AB-90E6-FA31E97560DC}"/>
                    </a:ext>
                  </a:extLst>
                </p14:cNvPr>
                <p14:cNvContentPartPr/>
                <p14:nvPr/>
              </p14:nvContentPartPr>
              <p14:xfrm>
                <a:off x="7967020" y="3260188"/>
                <a:ext cx="137160" cy="17208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10813B45-AFE1-49AB-90E6-FA31E97560D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58380" y="3251548"/>
                  <a:ext cx="154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E7FF4320-BAF7-48E4-A7B9-A6AB472DDCAF}"/>
                    </a:ext>
                  </a:extLst>
                </p14:cNvPr>
                <p14:cNvContentPartPr/>
                <p14:nvPr/>
              </p14:nvContentPartPr>
              <p14:xfrm>
                <a:off x="8102020" y="3261988"/>
                <a:ext cx="283680" cy="12780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E7FF4320-BAF7-48E4-A7B9-A6AB472DDCA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093020" y="3252988"/>
                  <a:ext cx="301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21C3B017-192E-4B2B-A327-BCEC8466D7F5}"/>
                    </a:ext>
                  </a:extLst>
                </p14:cNvPr>
                <p14:cNvContentPartPr/>
                <p14:nvPr/>
              </p14:nvContentPartPr>
              <p14:xfrm>
                <a:off x="7467340" y="2950228"/>
                <a:ext cx="1726560" cy="6264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21C3B017-192E-4B2B-A327-BCEC8466D7F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458340" y="2941228"/>
                  <a:ext cx="17442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6190F325-E12A-495A-A47E-5328F723471D}"/>
                    </a:ext>
                  </a:extLst>
                </p14:cNvPr>
                <p14:cNvContentPartPr/>
                <p14:nvPr/>
              </p14:nvContentPartPr>
              <p14:xfrm>
                <a:off x="9103180" y="2985148"/>
                <a:ext cx="566640" cy="23544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6190F325-E12A-495A-A47E-5328F723471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094540" y="2976148"/>
                  <a:ext cx="5842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0AE7E17F-42A5-4983-81E8-A33852E37518}"/>
                    </a:ext>
                  </a:extLst>
                </p14:cNvPr>
                <p14:cNvContentPartPr/>
                <p14:nvPr/>
              </p14:nvContentPartPr>
              <p14:xfrm>
                <a:off x="9317740" y="3267028"/>
                <a:ext cx="776880" cy="1008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0AE7E17F-42A5-4983-81E8-A33852E3751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309100" y="3258388"/>
                  <a:ext cx="794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091DA0E4-E581-4B5D-BF7F-3D5DB0010F11}"/>
                    </a:ext>
                  </a:extLst>
                </p14:cNvPr>
                <p14:cNvContentPartPr/>
                <p14:nvPr/>
              </p14:nvContentPartPr>
              <p14:xfrm>
                <a:off x="9614020" y="3397348"/>
                <a:ext cx="138960" cy="756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091DA0E4-E581-4B5D-BF7F-3D5DB0010F1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605020" y="3388348"/>
                  <a:ext cx="156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5DE216B7-BC3A-4EB5-9BB1-5DFF03C936CF}"/>
                    </a:ext>
                  </a:extLst>
                </p14:cNvPr>
                <p14:cNvContentPartPr/>
                <p14:nvPr/>
              </p14:nvContentPartPr>
              <p14:xfrm>
                <a:off x="9718420" y="3417868"/>
                <a:ext cx="39240" cy="24696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5DE216B7-BC3A-4EB5-9BB1-5DFF03C936C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709780" y="3409228"/>
                  <a:ext cx="56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775A85C6-9C35-4889-9006-8DA791CE861F}"/>
                    </a:ext>
                  </a:extLst>
                </p14:cNvPr>
                <p14:cNvContentPartPr/>
                <p14:nvPr/>
              </p14:nvContentPartPr>
              <p14:xfrm>
                <a:off x="8779540" y="3849148"/>
                <a:ext cx="930960" cy="3132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775A85C6-9C35-4889-9006-8DA791CE861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770540" y="3840508"/>
                  <a:ext cx="948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CE1A3821-B09D-447E-8A2A-D20ED5D2C4D3}"/>
                    </a:ext>
                  </a:extLst>
                </p14:cNvPr>
                <p14:cNvContentPartPr/>
                <p14:nvPr/>
              </p14:nvContentPartPr>
              <p14:xfrm>
                <a:off x="9618340" y="3635668"/>
                <a:ext cx="138240" cy="24156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CE1A3821-B09D-447E-8A2A-D20ED5D2C4D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609700" y="3626668"/>
                  <a:ext cx="155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9073E65F-4918-4461-B639-FCE2FF3C0160}"/>
                    </a:ext>
                  </a:extLst>
                </p14:cNvPr>
                <p14:cNvContentPartPr/>
                <p14:nvPr/>
              </p14:nvContentPartPr>
              <p14:xfrm>
                <a:off x="9790060" y="3486268"/>
                <a:ext cx="108360" cy="11664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9073E65F-4918-4461-B639-FCE2FF3C016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781060" y="3477268"/>
                  <a:ext cx="126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A408DE50-C54C-42EE-A095-04B99393B39B}"/>
                    </a:ext>
                  </a:extLst>
                </p14:cNvPr>
                <p14:cNvContentPartPr/>
                <p14:nvPr/>
              </p14:nvContentPartPr>
              <p14:xfrm>
                <a:off x="9883300" y="3602908"/>
                <a:ext cx="16560" cy="10008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A408DE50-C54C-42EE-A095-04B99393B39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874660" y="3594268"/>
                  <a:ext cx="34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789816DA-AFCD-48C1-8D51-70EE029E2942}"/>
                    </a:ext>
                  </a:extLst>
                </p14:cNvPr>
                <p14:cNvContentPartPr/>
                <p14:nvPr/>
              </p14:nvContentPartPr>
              <p14:xfrm>
                <a:off x="9935500" y="3538468"/>
                <a:ext cx="123840" cy="16380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789816DA-AFCD-48C1-8D51-70EE029E294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926500" y="3529468"/>
                  <a:ext cx="1414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1B0588C3-1E67-4A60-892C-0C44A0354CFF}"/>
                    </a:ext>
                  </a:extLst>
                </p14:cNvPr>
                <p14:cNvContentPartPr/>
                <p14:nvPr/>
              </p14:nvContentPartPr>
              <p14:xfrm>
                <a:off x="10067620" y="3551788"/>
                <a:ext cx="90360" cy="8460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1B0588C3-1E67-4A60-892C-0C44A0354CF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058620" y="3543148"/>
                  <a:ext cx="108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500B07BE-52F9-47A9-8A4A-738B3DB2463A}"/>
                    </a:ext>
                  </a:extLst>
                </p14:cNvPr>
                <p14:cNvContentPartPr/>
                <p14:nvPr/>
              </p14:nvContentPartPr>
              <p14:xfrm>
                <a:off x="8577580" y="3250828"/>
                <a:ext cx="535320" cy="26640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500B07BE-52F9-47A9-8A4A-738B3DB2463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568580" y="3242188"/>
                  <a:ext cx="552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84D01564-01B7-4CAC-A80C-8477012DD148}"/>
                    </a:ext>
                  </a:extLst>
                </p14:cNvPr>
                <p14:cNvContentPartPr/>
                <p14:nvPr/>
              </p14:nvContentPartPr>
              <p14:xfrm>
                <a:off x="8545900" y="3241828"/>
                <a:ext cx="102600" cy="9036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84D01564-01B7-4CAC-A80C-8477012DD14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536900" y="3232828"/>
                  <a:ext cx="1202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A5EFBC49-9A31-4865-B1D9-6B80FCE8E840}"/>
                    </a:ext>
                  </a:extLst>
                </p14:cNvPr>
                <p14:cNvContentPartPr/>
                <p14:nvPr/>
              </p14:nvContentPartPr>
              <p14:xfrm>
                <a:off x="8985820" y="3586708"/>
                <a:ext cx="125640" cy="15012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A5EFBC49-9A31-4865-B1D9-6B80FCE8E84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976820" y="3577708"/>
                  <a:ext cx="143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90EF8359-9762-4BA9-B5C3-0BBE3B5AF324}"/>
                    </a:ext>
                  </a:extLst>
                </p14:cNvPr>
                <p14:cNvContentPartPr/>
                <p14:nvPr/>
              </p14:nvContentPartPr>
              <p14:xfrm>
                <a:off x="9160060" y="3680668"/>
                <a:ext cx="95760" cy="6444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90EF8359-9762-4BA9-B5C3-0BBE3B5AF32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151060" y="3671668"/>
                  <a:ext cx="1134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A207F345-F38F-4E9A-9B25-54687C6CE45F}"/>
                    </a:ext>
                  </a:extLst>
                </p14:cNvPr>
                <p14:cNvContentPartPr/>
                <p14:nvPr/>
              </p14:nvContentPartPr>
              <p14:xfrm>
                <a:off x="9141700" y="3681388"/>
                <a:ext cx="94320" cy="5832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A207F345-F38F-4E9A-9B25-54687C6CE45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133060" y="3672388"/>
                  <a:ext cx="1119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2EAB6A4B-5876-4D16-8A95-9EEA90FFE2B4}"/>
                    </a:ext>
                  </a:extLst>
                </p14:cNvPr>
                <p14:cNvContentPartPr/>
                <p14:nvPr/>
              </p14:nvContentPartPr>
              <p14:xfrm>
                <a:off x="9293980" y="3693628"/>
                <a:ext cx="61200" cy="7056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2EAB6A4B-5876-4D16-8A95-9EEA90FFE2B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285340" y="3684628"/>
                  <a:ext cx="78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13249AE5-8626-4288-99C0-A5D17FF034BA}"/>
                    </a:ext>
                  </a:extLst>
                </p14:cNvPr>
                <p14:cNvContentPartPr/>
                <p14:nvPr/>
              </p14:nvContentPartPr>
              <p14:xfrm>
                <a:off x="7284820" y="3004948"/>
                <a:ext cx="15480" cy="98640"/>
              </p14:xfrm>
            </p:contentPart>
          </mc:Choice>
          <mc:Fallback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13249AE5-8626-4288-99C0-A5D17FF034B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275820" y="2995948"/>
                  <a:ext cx="33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15A0C136-90FF-411E-8DDA-A729F5B0A4C4}"/>
                    </a:ext>
                  </a:extLst>
                </p14:cNvPr>
                <p14:cNvContentPartPr/>
                <p14:nvPr/>
              </p14:nvContentPartPr>
              <p14:xfrm>
                <a:off x="7168900" y="3063628"/>
                <a:ext cx="95760" cy="16200"/>
              </p14:xfrm>
            </p:contentPart>
          </mc:Choice>
          <mc:Fallback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15A0C136-90FF-411E-8DDA-A729F5B0A4C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159900" y="3054628"/>
                  <a:ext cx="113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52F9733A-F444-4699-AA9A-C2B8B3D8DD04}"/>
                    </a:ext>
                  </a:extLst>
                </p14:cNvPr>
                <p14:cNvContentPartPr/>
                <p14:nvPr/>
              </p14:nvContentPartPr>
              <p14:xfrm>
                <a:off x="7232260" y="3684988"/>
                <a:ext cx="68760" cy="16200"/>
              </p14:xfrm>
            </p:contentPart>
          </mc:Choice>
          <mc:Fallback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52F9733A-F444-4699-AA9A-C2B8B3D8DD0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223260" y="3676348"/>
                  <a:ext cx="86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C06B68CD-D792-4D51-AD60-114C8FEF12AD}"/>
                    </a:ext>
                  </a:extLst>
                </p14:cNvPr>
                <p14:cNvContentPartPr/>
                <p14:nvPr/>
              </p14:nvContentPartPr>
              <p14:xfrm>
                <a:off x="7828420" y="3974788"/>
                <a:ext cx="7920" cy="115920"/>
              </p14:xfrm>
            </p:contentPart>
          </mc:Choice>
          <mc:Fallback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C06B68CD-D792-4D51-AD60-114C8FEF12A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9780" y="3966148"/>
                  <a:ext cx="25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35AA888E-EB22-42FF-9C47-92DD3BE9A937}"/>
                    </a:ext>
                  </a:extLst>
                </p14:cNvPr>
                <p14:cNvContentPartPr/>
                <p14:nvPr/>
              </p14:nvContentPartPr>
              <p14:xfrm>
                <a:off x="7752820" y="4053628"/>
                <a:ext cx="110160" cy="5760"/>
              </p14:xfrm>
            </p:contentPart>
          </mc:Choice>
          <mc:Fallback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35AA888E-EB22-42FF-9C47-92DD3BE9A93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4180" y="4044988"/>
                  <a:ext cx="127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3AD2DC25-72F5-405A-A054-F7A8206B1912}"/>
                    </a:ext>
                  </a:extLst>
                </p14:cNvPr>
                <p14:cNvContentPartPr/>
                <p14:nvPr/>
              </p14:nvContentPartPr>
              <p14:xfrm>
                <a:off x="8883220" y="4047148"/>
                <a:ext cx="73080" cy="3240"/>
              </p14:xfrm>
            </p:contentPart>
          </mc:Choice>
          <mc:Fallback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3AD2DC25-72F5-405A-A054-F7A8206B191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874580" y="4038148"/>
                  <a:ext cx="9072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upo 196">
            <a:extLst>
              <a:ext uri="{FF2B5EF4-FFF2-40B4-BE49-F238E27FC236}">
                <a16:creationId xmlns:a16="http://schemas.microsoft.com/office/drawing/2014/main" id="{67F181BA-E235-47B1-8C53-EFEE76521746}"/>
              </a:ext>
            </a:extLst>
          </p:cNvPr>
          <p:cNvGrpSpPr/>
          <p:nvPr/>
        </p:nvGrpSpPr>
        <p:grpSpPr>
          <a:xfrm>
            <a:off x="7065580" y="4788748"/>
            <a:ext cx="1388160" cy="296640"/>
            <a:chOff x="7065580" y="4788748"/>
            <a:chExt cx="1388160" cy="29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BE5FEFD2-8EE0-4955-91B5-AF742EF91D7D}"/>
                    </a:ext>
                  </a:extLst>
                </p14:cNvPr>
                <p14:cNvContentPartPr/>
                <p14:nvPr/>
              </p14:nvContentPartPr>
              <p14:xfrm>
                <a:off x="7065580" y="4914388"/>
                <a:ext cx="219960" cy="13320"/>
              </p14:xfrm>
            </p:contentPart>
          </mc:Choice>
          <mc:Fallback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BE5FEFD2-8EE0-4955-91B5-AF742EF91D7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056940" y="4905748"/>
                  <a:ext cx="237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6E7CDB1C-33C7-4002-B0B4-EEF82410328A}"/>
                    </a:ext>
                  </a:extLst>
                </p14:cNvPr>
                <p14:cNvContentPartPr/>
                <p14:nvPr/>
              </p14:nvContentPartPr>
              <p14:xfrm>
                <a:off x="7391740" y="4805668"/>
                <a:ext cx="210960" cy="207360"/>
              </p14:xfrm>
            </p:contentPart>
          </mc:Choice>
          <mc:Fallback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6E7CDB1C-33C7-4002-B0B4-EEF82410328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383100" y="4797028"/>
                  <a:ext cx="228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BBFB822D-7075-471D-8AD7-6AB40749ED37}"/>
                    </a:ext>
                  </a:extLst>
                </p14:cNvPr>
                <p14:cNvContentPartPr/>
                <p14:nvPr/>
              </p14:nvContentPartPr>
              <p14:xfrm>
                <a:off x="7680100" y="4935988"/>
                <a:ext cx="131040" cy="89280"/>
              </p14:xfrm>
            </p:contentPart>
          </mc:Choice>
          <mc:Fallback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BBFB822D-7075-471D-8AD7-6AB40749ED3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671100" y="4926988"/>
                  <a:ext cx="1486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47B48E57-F395-4D14-9A3B-CDA23964FD42}"/>
                    </a:ext>
                  </a:extLst>
                </p14:cNvPr>
                <p14:cNvContentPartPr/>
                <p14:nvPr/>
              </p14:nvContentPartPr>
              <p14:xfrm>
                <a:off x="7657060" y="4966948"/>
                <a:ext cx="104040" cy="57240"/>
              </p14:xfrm>
            </p:contentPart>
          </mc:Choice>
          <mc:Fallback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47B48E57-F395-4D14-9A3B-CDA23964FD4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648420" y="4957948"/>
                  <a:ext cx="121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506B42C3-FCAF-4DF6-803E-CA6BEE873311}"/>
                    </a:ext>
                  </a:extLst>
                </p14:cNvPr>
                <p14:cNvContentPartPr/>
                <p14:nvPr/>
              </p14:nvContentPartPr>
              <p14:xfrm>
                <a:off x="7823740" y="5027788"/>
                <a:ext cx="86040" cy="57600"/>
              </p14:xfrm>
            </p:contentPart>
          </mc:Choice>
          <mc:Fallback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506B42C3-FCAF-4DF6-803E-CA6BEE87331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814740" y="5019148"/>
                  <a:ext cx="103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49C3026B-46CE-417B-8B3B-77C2E2DC681A}"/>
                    </a:ext>
                  </a:extLst>
                </p14:cNvPr>
                <p14:cNvContentPartPr/>
                <p14:nvPr/>
              </p14:nvContentPartPr>
              <p14:xfrm>
                <a:off x="8050900" y="4975948"/>
                <a:ext cx="19080" cy="11520"/>
              </p14:xfrm>
            </p:contentPart>
          </mc:Choice>
          <mc:Fallback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49C3026B-46CE-417B-8B3B-77C2E2DC681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042260" y="4967308"/>
                  <a:ext cx="36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73EE7A39-2103-4167-8DD3-931B89D827CF}"/>
                    </a:ext>
                  </a:extLst>
                </p14:cNvPr>
                <p14:cNvContentPartPr/>
                <p14:nvPr/>
              </p14:nvContentPartPr>
              <p14:xfrm>
                <a:off x="8332420" y="4788748"/>
                <a:ext cx="121320" cy="179640"/>
              </p14:xfrm>
            </p:contentPart>
          </mc:Choice>
          <mc:Fallback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73EE7A39-2103-4167-8DD3-931B89D827C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323780" y="4780108"/>
                  <a:ext cx="13896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upo 212">
            <a:extLst>
              <a:ext uri="{FF2B5EF4-FFF2-40B4-BE49-F238E27FC236}">
                <a16:creationId xmlns:a16="http://schemas.microsoft.com/office/drawing/2014/main" id="{F0B524BA-6CE2-4CA3-A367-4F9C3941053C}"/>
              </a:ext>
            </a:extLst>
          </p:cNvPr>
          <p:cNvGrpSpPr/>
          <p:nvPr/>
        </p:nvGrpSpPr>
        <p:grpSpPr>
          <a:xfrm>
            <a:off x="8813380" y="4704868"/>
            <a:ext cx="1161720" cy="230760"/>
            <a:chOff x="8813380" y="4704868"/>
            <a:chExt cx="116172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DF268FEE-4638-4DA9-A1E1-7DFE9973DB77}"/>
                    </a:ext>
                  </a:extLst>
                </p14:cNvPr>
                <p14:cNvContentPartPr/>
                <p14:nvPr/>
              </p14:nvContentPartPr>
              <p14:xfrm>
                <a:off x="8900140" y="4757788"/>
                <a:ext cx="14400" cy="156240"/>
              </p14:xfrm>
            </p:contentPart>
          </mc:Choice>
          <mc:Fallback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DF268FEE-4638-4DA9-A1E1-7DFE9973DB7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891140" y="4748788"/>
                  <a:ext cx="32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7FAD8D1F-B112-4E08-B566-F194035EA88F}"/>
                    </a:ext>
                  </a:extLst>
                </p14:cNvPr>
                <p14:cNvContentPartPr/>
                <p14:nvPr/>
              </p14:nvContentPartPr>
              <p14:xfrm>
                <a:off x="8813380" y="4878028"/>
                <a:ext cx="147600" cy="19800"/>
              </p14:xfrm>
            </p:contentPart>
          </mc:Choice>
          <mc:Fallback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7FAD8D1F-B112-4E08-B566-F194035EA88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804740" y="4869388"/>
                  <a:ext cx="1652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3FEBEAA2-DF43-41DF-8388-597DEDA16D7B}"/>
                    </a:ext>
                  </a:extLst>
                </p14:cNvPr>
                <p14:cNvContentPartPr/>
                <p14:nvPr/>
              </p14:nvContentPartPr>
              <p14:xfrm>
                <a:off x="9152500" y="4705588"/>
                <a:ext cx="154440" cy="230040"/>
              </p14:xfrm>
            </p:contentPart>
          </mc:Choice>
          <mc:Fallback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3FEBEAA2-DF43-41DF-8388-597DEDA16D7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143500" y="4696588"/>
                  <a:ext cx="172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EF0D72A1-7D2B-4EEE-9E25-3461CBE5682D}"/>
                    </a:ext>
                  </a:extLst>
                </p14:cNvPr>
                <p14:cNvContentPartPr/>
                <p14:nvPr/>
              </p14:nvContentPartPr>
              <p14:xfrm>
                <a:off x="9485500" y="4704868"/>
                <a:ext cx="132480" cy="221400"/>
              </p14:xfrm>
            </p:contentPart>
          </mc:Choice>
          <mc:Fallback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EF0D72A1-7D2B-4EEE-9E25-3461CBE5682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476860" y="4696228"/>
                  <a:ext cx="1501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9A46EB1D-377F-4B3F-9FD0-820B79188036}"/>
                    </a:ext>
                  </a:extLst>
                </p14:cNvPr>
                <p14:cNvContentPartPr/>
                <p14:nvPr/>
              </p14:nvContentPartPr>
              <p14:xfrm>
                <a:off x="9757660" y="4802068"/>
                <a:ext cx="217440" cy="42840"/>
              </p14:xfrm>
            </p:contentPart>
          </mc:Choice>
          <mc:Fallback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9A46EB1D-377F-4B3F-9FD0-820B7918803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748660" y="4793068"/>
                  <a:ext cx="23508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upo 211">
            <a:extLst>
              <a:ext uri="{FF2B5EF4-FFF2-40B4-BE49-F238E27FC236}">
                <a16:creationId xmlns:a16="http://schemas.microsoft.com/office/drawing/2014/main" id="{3F904A1B-5C40-4294-B38F-DC9BC7C28218}"/>
              </a:ext>
            </a:extLst>
          </p:cNvPr>
          <p:cNvGrpSpPr/>
          <p:nvPr/>
        </p:nvGrpSpPr>
        <p:grpSpPr>
          <a:xfrm>
            <a:off x="10270300" y="4688308"/>
            <a:ext cx="1502640" cy="346680"/>
            <a:chOff x="10270300" y="4688308"/>
            <a:chExt cx="1502640" cy="34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BCB87D9E-9C7B-45DC-BE7C-77680CC727DB}"/>
                    </a:ext>
                  </a:extLst>
                </p14:cNvPr>
                <p14:cNvContentPartPr/>
                <p14:nvPr/>
              </p14:nvContentPartPr>
              <p14:xfrm>
                <a:off x="10270300" y="4688308"/>
                <a:ext cx="137520" cy="222120"/>
              </p14:xfrm>
            </p:contentPart>
          </mc:Choice>
          <mc:Fallback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BCB87D9E-9C7B-45DC-BE7C-77680CC727D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261660" y="4679308"/>
                  <a:ext cx="155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9DE5BEE2-4F71-4CC0-A3A6-09B619555BDC}"/>
                    </a:ext>
                  </a:extLst>
                </p14:cNvPr>
                <p14:cNvContentPartPr/>
                <p14:nvPr/>
              </p14:nvContentPartPr>
              <p14:xfrm>
                <a:off x="10524460" y="4867588"/>
                <a:ext cx="130320" cy="103680"/>
              </p14:xfrm>
            </p:contentPart>
          </mc:Choice>
          <mc:Fallback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9DE5BEE2-4F71-4CC0-A3A6-09B619555BD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515460" y="4858948"/>
                  <a:ext cx="147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6B81AE07-AD5F-4A53-863F-183E78260D20}"/>
                    </a:ext>
                  </a:extLst>
                </p14:cNvPr>
                <p14:cNvContentPartPr/>
                <p14:nvPr/>
              </p14:nvContentPartPr>
              <p14:xfrm>
                <a:off x="10507180" y="4917628"/>
                <a:ext cx="133560" cy="90000"/>
              </p14:xfrm>
            </p:contentPart>
          </mc:Choice>
          <mc:Fallback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6B81AE07-AD5F-4A53-863F-183E78260D2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498540" y="4908988"/>
                  <a:ext cx="1512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C5BC5459-AE12-492D-B529-75A759E7A255}"/>
                    </a:ext>
                  </a:extLst>
                </p14:cNvPr>
                <p14:cNvContentPartPr/>
                <p14:nvPr/>
              </p14:nvContentPartPr>
              <p14:xfrm>
                <a:off x="10692940" y="4992508"/>
                <a:ext cx="14400" cy="42480"/>
              </p14:xfrm>
            </p:contentPart>
          </mc:Choice>
          <mc:Fallback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C5BC5459-AE12-492D-B529-75A759E7A25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683940" y="4983868"/>
                  <a:ext cx="32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8761A2AA-3D12-4B1F-B4D3-519BD442ABC8}"/>
                    </a:ext>
                  </a:extLst>
                </p14:cNvPr>
                <p14:cNvContentPartPr/>
                <p14:nvPr/>
              </p14:nvContentPartPr>
              <p14:xfrm>
                <a:off x="10846660" y="4937068"/>
                <a:ext cx="12240" cy="16920"/>
              </p14:xfrm>
            </p:contentPart>
          </mc:Choice>
          <mc:Fallback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8761A2AA-3D12-4B1F-B4D3-519BD442ABC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837660" y="4928068"/>
                  <a:ext cx="298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DBCEA2B4-0F5A-42AB-9F5F-7D72B54BC606}"/>
                    </a:ext>
                  </a:extLst>
                </p14:cNvPr>
                <p14:cNvContentPartPr/>
                <p14:nvPr/>
              </p14:nvContentPartPr>
              <p14:xfrm>
                <a:off x="11000020" y="4710628"/>
                <a:ext cx="154440" cy="225000"/>
              </p14:xfrm>
            </p:contentPart>
          </mc:Choice>
          <mc:Fallback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DBCEA2B4-0F5A-42AB-9F5F-7D72B54BC60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991380" y="4701988"/>
                  <a:ext cx="172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EA2F000F-89CB-43C3-AA36-56E2D0C432AB}"/>
                    </a:ext>
                  </a:extLst>
                </p14:cNvPr>
                <p14:cNvContentPartPr/>
                <p14:nvPr/>
              </p14:nvContentPartPr>
              <p14:xfrm>
                <a:off x="11299540" y="4830508"/>
                <a:ext cx="157320" cy="3240"/>
              </p14:xfrm>
            </p:contentPart>
          </mc:Choice>
          <mc:Fallback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EA2F000F-89CB-43C3-AA36-56E2D0C432A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1290540" y="4821868"/>
                  <a:ext cx="1749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F41F3162-3F11-4207-A17F-0C4FD93A6869}"/>
                    </a:ext>
                  </a:extLst>
                </p14:cNvPr>
                <p14:cNvContentPartPr/>
                <p14:nvPr/>
              </p14:nvContentPartPr>
              <p14:xfrm>
                <a:off x="11314300" y="4892428"/>
                <a:ext cx="140400" cy="28440"/>
              </p14:xfrm>
            </p:contentPart>
          </mc:Choice>
          <mc:Fallback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F41F3162-3F11-4207-A17F-0C4FD93A686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1305660" y="4883788"/>
                  <a:ext cx="1580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F645B4D1-719D-487E-A9D8-AA259EC58958}"/>
                    </a:ext>
                  </a:extLst>
                </p14:cNvPr>
                <p14:cNvContentPartPr/>
                <p14:nvPr/>
              </p14:nvContentPartPr>
              <p14:xfrm>
                <a:off x="11630380" y="4793428"/>
                <a:ext cx="142560" cy="142200"/>
              </p14:xfrm>
            </p:contentPart>
          </mc:Choice>
          <mc:Fallback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F645B4D1-719D-487E-A9D8-AA259EC5895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621380" y="4784428"/>
                  <a:ext cx="16020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upo 223">
            <a:extLst>
              <a:ext uri="{FF2B5EF4-FFF2-40B4-BE49-F238E27FC236}">
                <a16:creationId xmlns:a16="http://schemas.microsoft.com/office/drawing/2014/main" id="{CBAD43D5-6BBC-4CB4-9625-04CBCFB3A2BC}"/>
              </a:ext>
            </a:extLst>
          </p:cNvPr>
          <p:cNvGrpSpPr/>
          <p:nvPr/>
        </p:nvGrpSpPr>
        <p:grpSpPr>
          <a:xfrm>
            <a:off x="7171780" y="5491468"/>
            <a:ext cx="1324080" cy="231840"/>
            <a:chOff x="7171780" y="5491468"/>
            <a:chExt cx="1324080" cy="23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48126CEC-2920-4FDE-B6AD-07B5E7F8B748}"/>
                    </a:ext>
                  </a:extLst>
                </p14:cNvPr>
                <p14:cNvContentPartPr/>
                <p14:nvPr/>
              </p14:nvContentPartPr>
              <p14:xfrm>
                <a:off x="7171780" y="5661028"/>
                <a:ext cx="144360" cy="18720"/>
              </p14:xfrm>
            </p:contentPart>
          </mc:Choice>
          <mc:Fallback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48126CEC-2920-4FDE-B6AD-07B5E7F8B74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162780" y="5652028"/>
                  <a:ext cx="1620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69D5C8F1-9BD1-4743-97AD-707164DFBEEE}"/>
                    </a:ext>
                  </a:extLst>
                </p14:cNvPr>
                <p14:cNvContentPartPr/>
                <p14:nvPr/>
              </p14:nvContentPartPr>
              <p14:xfrm>
                <a:off x="7460140" y="5546908"/>
                <a:ext cx="43200" cy="173160"/>
              </p14:xfrm>
            </p:contentPart>
          </mc:Choice>
          <mc:Fallback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69D5C8F1-9BD1-4743-97AD-707164DFBEE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451140" y="5538268"/>
                  <a:ext cx="60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8045A0EA-C599-4B77-B937-F0994234F821}"/>
                    </a:ext>
                  </a:extLst>
                </p14:cNvPr>
                <p14:cNvContentPartPr/>
                <p14:nvPr/>
              </p14:nvContentPartPr>
              <p14:xfrm>
                <a:off x="7598020" y="5531428"/>
                <a:ext cx="132480" cy="173880"/>
              </p14:xfrm>
            </p:contentPart>
          </mc:Choice>
          <mc:Fallback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8045A0EA-C599-4B77-B937-F0994234F82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589380" y="5522788"/>
                  <a:ext cx="1501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5068E5D5-44A7-4BE7-8DE6-A6CB06DA4950}"/>
                    </a:ext>
                  </a:extLst>
                </p14:cNvPr>
                <p14:cNvContentPartPr/>
                <p14:nvPr/>
              </p14:nvContentPartPr>
              <p14:xfrm>
                <a:off x="7928860" y="5491468"/>
                <a:ext cx="178560" cy="217440"/>
              </p14:xfrm>
            </p:contentPart>
          </mc:Choice>
          <mc:Fallback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5068E5D5-44A7-4BE7-8DE6-A6CB06DA495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919860" y="5482468"/>
                  <a:ext cx="196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87A94DF9-06F4-48FB-820C-8BC625CD51F5}"/>
                    </a:ext>
                  </a:extLst>
                </p14:cNvPr>
                <p14:cNvContentPartPr/>
                <p14:nvPr/>
              </p14:nvContentPartPr>
              <p14:xfrm>
                <a:off x="8211100" y="5616028"/>
                <a:ext cx="100440" cy="88200"/>
              </p14:xfrm>
            </p:contentPart>
          </mc:Choice>
          <mc:Fallback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87A94DF9-06F4-48FB-820C-8BC625CD51F5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202460" y="5607388"/>
                  <a:ext cx="118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0E4EA96C-6185-478F-A956-D3048F71BA10}"/>
                    </a:ext>
                  </a:extLst>
                </p14:cNvPr>
                <p14:cNvContentPartPr/>
                <p14:nvPr/>
              </p14:nvContentPartPr>
              <p14:xfrm>
                <a:off x="8192740" y="5615668"/>
                <a:ext cx="123480" cy="86760"/>
              </p14:xfrm>
            </p:contentPart>
          </mc:Choice>
          <mc:Fallback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0E4EA96C-6185-478F-A956-D3048F71BA1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183740" y="5607028"/>
                  <a:ext cx="141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5A6AA610-477C-48DA-9038-30BF6EB201A1}"/>
                    </a:ext>
                  </a:extLst>
                </p14:cNvPr>
                <p14:cNvContentPartPr/>
                <p14:nvPr/>
              </p14:nvContentPartPr>
              <p14:xfrm>
                <a:off x="8390020" y="5647348"/>
                <a:ext cx="105840" cy="75960"/>
              </p14:xfrm>
            </p:contentPart>
          </mc:Choice>
          <mc:Fallback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5A6AA610-477C-48DA-9038-30BF6EB201A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381380" y="5638348"/>
                  <a:ext cx="12348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upo 236">
            <a:extLst>
              <a:ext uri="{FF2B5EF4-FFF2-40B4-BE49-F238E27FC236}">
                <a16:creationId xmlns:a16="http://schemas.microsoft.com/office/drawing/2014/main" id="{C57B0FD0-2180-49D3-B30B-AB3E062EF902}"/>
              </a:ext>
            </a:extLst>
          </p:cNvPr>
          <p:cNvGrpSpPr/>
          <p:nvPr/>
        </p:nvGrpSpPr>
        <p:grpSpPr>
          <a:xfrm>
            <a:off x="8777740" y="5398948"/>
            <a:ext cx="1481400" cy="275400"/>
            <a:chOff x="8777740" y="5398948"/>
            <a:chExt cx="1481400" cy="27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DEC1F47E-5774-4F1E-80BA-BD43AF7D9F10}"/>
                    </a:ext>
                  </a:extLst>
                </p14:cNvPr>
                <p14:cNvContentPartPr/>
                <p14:nvPr/>
              </p14:nvContentPartPr>
              <p14:xfrm>
                <a:off x="8846860" y="5457988"/>
                <a:ext cx="15480" cy="160920"/>
              </p14:xfrm>
            </p:contentPart>
          </mc:Choice>
          <mc:Fallback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DEC1F47E-5774-4F1E-80BA-BD43AF7D9F1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838220" y="5448988"/>
                  <a:ext cx="33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A0BA1CE1-72EE-400D-8CBF-3A5B119108E5}"/>
                    </a:ext>
                  </a:extLst>
                </p14:cNvPr>
                <p14:cNvContentPartPr/>
                <p14:nvPr/>
              </p14:nvContentPartPr>
              <p14:xfrm>
                <a:off x="8777740" y="5581828"/>
                <a:ext cx="146520" cy="21960"/>
              </p14:xfrm>
            </p:contentPart>
          </mc:Choice>
          <mc:Fallback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A0BA1CE1-72EE-400D-8CBF-3A5B119108E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768740" y="5572828"/>
                  <a:ext cx="1641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77C4E3E1-9F67-4F5A-9222-1E19D5CE1BA1}"/>
                    </a:ext>
                  </a:extLst>
                </p14:cNvPr>
                <p14:cNvContentPartPr/>
                <p14:nvPr/>
              </p14:nvContentPartPr>
              <p14:xfrm>
                <a:off x="9101740" y="5398948"/>
                <a:ext cx="127080" cy="228600"/>
              </p14:xfrm>
            </p:contentPart>
          </mc:Choice>
          <mc:Fallback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77C4E3E1-9F67-4F5A-9222-1E19D5CE1BA1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093100" y="5390308"/>
                  <a:ext cx="1447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7994EB0F-C59E-410E-B25E-5FF03E239351}"/>
                    </a:ext>
                  </a:extLst>
                </p14:cNvPr>
                <p14:cNvContentPartPr/>
                <p14:nvPr/>
              </p14:nvContentPartPr>
              <p14:xfrm>
                <a:off x="9431500" y="5410468"/>
                <a:ext cx="164520" cy="246240"/>
              </p14:xfrm>
            </p:contentPart>
          </mc:Choice>
          <mc:Fallback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7994EB0F-C59E-410E-B25E-5FF03E23935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422860" y="5401468"/>
                  <a:ext cx="1821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AE60EA24-EE24-4D24-9698-7F0DC876CE14}"/>
                    </a:ext>
                  </a:extLst>
                </p14:cNvPr>
                <p14:cNvContentPartPr/>
                <p14:nvPr/>
              </p14:nvContentPartPr>
              <p14:xfrm>
                <a:off x="9706180" y="5527468"/>
                <a:ext cx="173160" cy="19080"/>
              </p14:xfrm>
            </p:contentPart>
          </mc:Choice>
          <mc:Fallback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AE60EA24-EE24-4D24-9698-7F0DC876CE14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697540" y="5518468"/>
                  <a:ext cx="190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20AE3CAE-327B-46B4-9054-9E91BED34B35}"/>
                    </a:ext>
                  </a:extLst>
                </p14:cNvPr>
                <p14:cNvContentPartPr/>
                <p14:nvPr/>
              </p14:nvContentPartPr>
              <p14:xfrm>
                <a:off x="9725260" y="5617828"/>
                <a:ext cx="182880" cy="27720"/>
              </p14:xfrm>
            </p:contentPart>
          </mc:Choice>
          <mc:Fallback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20AE3CAE-327B-46B4-9054-9E91BED34B35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716620" y="5609188"/>
                  <a:ext cx="2005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D3520488-ACDF-483E-92BD-021DBCDF229C}"/>
                    </a:ext>
                  </a:extLst>
                </p14:cNvPr>
                <p14:cNvContentPartPr/>
                <p14:nvPr/>
              </p14:nvContentPartPr>
              <p14:xfrm>
                <a:off x="10098580" y="5535388"/>
                <a:ext cx="160560" cy="138960"/>
              </p14:xfrm>
            </p:contentPart>
          </mc:Choice>
          <mc:Fallback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D3520488-ACDF-483E-92BD-021DBCDF229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089580" y="5526748"/>
                  <a:ext cx="17820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upo 242">
            <a:extLst>
              <a:ext uri="{FF2B5EF4-FFF2-40B4-BE49-F238E27FC236}">
                <a16:creationId xmlns:a16="http://schemas.microsoft.com/office/drawing/2014/main" id="{6AAEBF71-6749-4C61-8664-622B5BD16655}"/>
              </a:ext>
            </a:extLst>
          </p:cNvPr>
          <p:cNvGrpSpPr/>
          <p:nvPr/>
        </p:nvGrpSpPr>
        <p:grpSpPr>
          <a:xfrm>
            <a:off x="7160980" y="5951188"/>
            <a:ext cx="2440440" cy="570240"/>
            <a:chOff x="7160980" y="5951188"/>
            <a:chExt cx="2440440" cy="57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6EAD5FC0-5756-43A7-991D-9E1183CC2AAA}"/>
                    </a:ext>
                  </a:extLst>
                </p14:cNvPr>
                <p14:cNvContentPartPr/>
                <p14:nvPr/>
              </p14:nvContentPartPr>
              <p14:xfrm>
                <a:off x="7422340" y="6029308"/>
                <a:ext cx="165960" cy="242280"/>
              </p14:xfrm>
            </p:contentPart>
          </mc:Choice>
          <mc:Fallback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6EAD5FC0-5756-43A7-991D-9E1183CC2AA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413700" y="6020668"/>
                  <a:ext cx="1836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850AB105-5437-42F1-A512-A4291786D90B}"/>
                    </a:ext>
                  </a:extLst>
                </p14:cNvPr>
                <p14:cNvContentPartPr/>
                <p14:nvPr/>
              </p14:nvContentPartPr>
              <p14:xfrm>
                <a:off x="7730140" y="6203548"/>
                <a:ext cx="145080" cy="105120"/>
              </p14:xfrm>
            </p:contentPart>
          </mc:Choice>
          <mc:Fallback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850AB105-5437-42F1-A512-A4291786D90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721500" y="6194548"/>
                  <a:ext cx="162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D4C785B8-9F47-46C2-8618-3F6D45DAA2B9}"/>
                    </a:ext>
                  </a:extLst>
                </p14:cNvPr>
                <p14:cNvContentPartPr/>
                <p14:nvPr/>
              </p14:nvContentPartPr>
              <p14:xfrm>
                <a:off x="7691980" y="6227668"/>
                <a:ext cx="181080" cy="90360"/>
              </p14:xfrm>
            </p:contentPart>
          </mc:Choice>
          <mc:Fallback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D4C785B8-9F47-46C2-8618-3F6D45DAA2B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682980" y="6218668"/>
                  <a:ext cx="1987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28A593DB-FF87-4828-B31A-9B7070A3DEFA}"/>
                    </a:ext>
                  </a:extLst>
                </p14:cNvPr>
                <p14:cNvContentPartPr/>
                <p14:nvPr/>
              </p14:nvContentPartPr>
              <p14:xfrm>
                <a:off x="7975300" y="6241708"/>
                <a:ext cx="91080" cy="119880"/>
              </p14:xfrm>
            </p:contentPart>
          </mc:Choice>
          <mc:Fallback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28A593DB-FF87-4828-B31A-9B7070A3DEF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66660" y="6233068"/>
                  <a:ext cx="1087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19111B66-C8D3-4FEF-A83F-911789D2BE23}"/>
                    </a:ext>
                  </a:extLst>
                </p14:cNvPr>
                <p14:cNvContentPartPr/>
                <p14:nvPr/>
              </p14:nvContentPartPr>
              <p14:xfrm>
                <a:off x="8272300" y="6236668"/>
                <a:ext cx="179640" cy="7560"/>
              </p14:xfrm>
            </p:contentPart>
          </mc:Choice>
          <mc:Fallback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19111B66-C8D3-4FEF-A83F-911789D2BE23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263300" y="6228028"/>
                  <a:ext cx="197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5EB3BDE7-24AF-42DA-A23F-E62FCF3A2530}"/>
                    </a:ext>
                  </a:extLst>
                </p14:cNvPr>
                <p14:cNvContentPartPr/>
                <p14:nvPr/>
              </p14:nvContentPartPr>
              <p14:xfrm>
                <a:off x="8331700" y="6310828"/>
                <a:ext cx="139320" cy="12960"/>
              </p14:xfrm>
            </p:contentPart>
          </mc:Choice>
          <mc:Fallback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5EB3BDE7-24AF-42DA-A23F-E62FCF3A253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323060" y="6301828"/>
                  <a:ext cx="1569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6D46D637-1161-46A5-8F82-CE20A9DBCFA5}"/>
                    </a:ext>
                  </a:extLst>
                </p14:cNvPr>
                <p14:cNvContentPartPr/>
                <p14:nvPr/>
              </p14:nvContentPartPr>
              <p14:xfrm>
                <a:off x="8674060" y="6088348"/>
                <a:ext cx="202680" cy="231840"/>
              </p14:xfrm>
            </p:contentPart>
          </mc:Choice>
          <mc:Fallback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6D46D637-1161-46A5-8F82-CE20A9DBCFA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665060" y="6079708"/>
                  <a:ext cx="2203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39959001-B87D-4715-BF0E-90BC9D80BAE3}"/>
                    </a:ext>
                  </a:extLst>
                </p14:cNvPr>
                <p14:cNvContentPartPr/>
                <p14:nvPr/>
              </p14:nvContentPartPr>
              <p14:xfrm>
                <a:off x="9112180" y="6106348"/>
                <a:ext cx="188280" cy="186120"/>
              </p14:xfrm>
            </p:contentPart>
          </mc:Choice>
          <mc:Fallback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39959001-B87D-4715-BF0E-90BC9D80BAE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103540" y="6097348"/>
                  <a:ext cx="205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E55E645D-4729-46A7-9084-203F1651A329}"/>
                    </a:ext>
                  </a:extLst>
                </p14:cNvPr>
                <p14:cNvContentPartPr/>
                <p14:nvPr/>
              </p14:nvContentPartPr>
              <p14:xfrm>
                <a:off x="7160980" y="6003388"/>
                <a:ext cx="45360" cy="405720"/>
              </p14:xfrm>
            </p:contentPart>
          </mc:Choice>
          <mc:Fallback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E55E645D-4729-46A7-9084-203F1651A32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152340" y="5994748"/>
                  <a:ext cx="6300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16FF086E-D1F3-488D-9390-66B7783B6821}"/>
                    </a:ext>
                  </a:extLst>
                </p14:cNvPr>
                <p14:cNvContentPartPr/>
                <p14:nvPr/>
              </p14:nvContentPartPr>
              <p14:xfrm>
                <a:off x="7181860" y="5951188"/>
                <a:ext cx="2419560" cy="490680"/>
              </p14:xfrm>
            </p:contentPart>
          </mc:Choice>
          <mc:Fallback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16FF086E-D1F3-488D-9390-66B7783B682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72860" y="5942188"/>
                  <a:ext cx="243720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104FA94A-FD4A-423E-8DA5-C2144BC53F63}"/>
                    </a:ext>
                  </a:extLst>
                </p14:cNvPr>
                <p14:cNvContentPartPr/>
                <p14:nvPr/>
              </p14:nvContentPartPr>
              <p14:xfrm>
                <a:off x="7228660" y="6485428"/>
                <a:ext cx="2372400" cy="36000"/>
              </p14:xfrm>
            </p:contentPart>
          </mc:Choice>
          <mc:Fallback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104FA94A-FD4A-423E-8DA5-C2144BC53F63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220020" y="6476788"/>
                  <a:ext cx="239004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upo 249">
            <a:extLst>
              <a:ext uri="{FF2B5EF4-FFF2-40B4-BE49-F238E27FC236}">
                <a16:creationId xmlns:a16="http://schemas.microsoft.com/office/drawing/2014/main" id="{39A6CB6E-B931-4162-8DC3-49690CA4CBD3}"/>
              </a:ext>
            </a:extLst>
          </p:cNvPr>
          <p:cNvGrpSpPr/>
          <p:nvPr/>
        </p:nvGrpSpPr>
        <p:grpSpPr>
          <a:xfrm>
            <a:off x="3575020" y="2165068"/>
            <a:ext cx="1186920" cy="306720"/>
            <a:chOff x="3575020" y="2165068"/>
            <a:chExt cx="1186920" cy="3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30F3B61B-AA28-4A81-BCDF-FDEB8A1BAFD9}"/>
                    </a:ext>
                  </a:extLst>
                </p14:cNvPr>
                <p14:cNvContentPartPr/>
                <p14:nvPr/>
              </p14:nvContentPartPr>
              <p14:xfrm>
                <a:off x="3575020" y="2187388"/>
                <a:ext cx="144000" cy="250200"/>
              </p14:xfrm>
            </p:contentPart>
          </mc:Choice>
          <mc:Fallback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30F3B61B-AA28-4A81-BCDF-FDEB8A1BAFD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566380" y="2178388"/>
                  <a:ext cx="1616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8DC03DC1-F213-42C6-8D8B-DD7C1EF6E870}"/>
                    </a:ext>
                  </a:extLst>
                </p14:cNvPr>
                <p14:cNvContentPartPr/>
                <p14:nvPr/>
              </p14:nvContentPartPr>
              <p14:xfrm>
                <a:off x="3883180" y="2165068"/>
                <a:ext cx="171000" cy="185760"/>
              </p14:xfrm>
            </p:contentPart>
          </mc:Choice>
          <mc:Fallback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8DC03DC1-F213-42C6-8D8B-DD7C1EF6E87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874180" y="2156068"/>
                  <a:ext cx="1886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42326A9A-C07C-4882-9A02-4551AAAAD880}"/>
                    </a:ext>
                  </a:extLst>
                </p14:cNvPr>
                <p14:cNvContentPartPr/>
                <p14:nvPr/>
              </p14:nvContentPartPr>
              <p14:xfrm>
                <a:off x="4148860" y="2265148"/>
                <a:ext cx="151920" cy="110520"/>
              </p14:xfrm>
            </p:contentPart>
          </mc:Choice>
          <mc:Fallback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42326A9A-C07C-4882-9A02-4551AAAAD88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140220" y="2256148"/>
                  <a:ext cx="169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51EA3963-9E17-4A8D-99AA-F50F8AEC69CC}"/>
                    </a:ext>
                  </a:extLst>
                </p14:cNvPr>
                <p14:cNvContentPartPr/>
                <p14:nvPr/>
              </p14:nvContentPartPr>
              <p14:xfrm>
                <a:off x="4112500" y="2283148"/>
                <a:ext cx="149760" cy="83880"/>
              </p14:xfrm>
            </p:contentPart>
          </mc:Choice>
          <mc:Fallback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51EA3963-9E17-4A8D-99AA-F50F8AEC69CC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103860" y="2274148"/>
                  <a:ext cx="167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7BB9B376-BACF-4D10-BF6B-AE727D5F14ED}"/>
                    </a:ext>
                  </a:extLst>
                </p14:cNvPr>
                <p14:cNvContentPartPr/>
                <p14:nvPr/>
              </p14:nvContentPartPr>
              <p14:xfrm>
                <a:off x="4310860" y="2318788"/>
                <a:ext cx="119880" cy="107280"/>
              </p14:xfrm>
            </p:contentPart>
          </mc:Choice>
          <mc:Fallback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7BB9B376-BACF-4D10-BF6B-AE727D5F14ED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302220" y="2310148"/>
                  <a:ext cx="137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5E42FB8B-659F-482C-84FA-1C4B4B471D28}"/>
                    </a:ext>
                  </a:extLst>
                </p14:cNvPr>
                <p14:cNvContentPartPr/>
                <p14:nvPr/>
              </p14:nvContentPartPr>
              <p14:xfrm>
                <a:off x="4544500" y="2170468"/>
                <a:ext cx="217440" cy="301320"/>
              </p14:xfrm>
            </p:contentPart>
          </mc:Choice>
          <mc:Fallback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5E42FB8B-659F-482C-84FA-1C4B4B471D28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535500" y="2161468"/>
                  <a:ext cx="235080" cy="318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33489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F203A93F-2FA0-433E-BE8E-BD5D5B07D216}"/>
                  </a:ext>
                </a:extLst>
              </p14:cNvPr>
              <p14:cNvContentPartPr/>
              <p14:nvPr/>
            </p14:nvContentPartPr>
            <p14:xfrm>
              <a:off x="-390740" y="5184028"/>
              <a:ext cx="360" cy="36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F203A93F-2FA0-433E-BE8E-BD5D5B07D2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99740" y="517538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upo 80">
            <a:extLst>
              <a:ext uri="{FF2B5EF4-FFF2-40B4-BE49-F238E27FC236}">
                <a16:creationId xmlns:a16="http://schemas.microsoft.com/office/drawing/2014/main" id="{6C1BBE50-F226-43D6-8B6D-2464969E6C65}"/>
              </a:ext>
            </a:extLst>
          </p:cNvPr>
          <p:cNvGrpSpPr/>
          <p:nvPr/>
        </p:nvGrpSpPr>
        <p:grpSpPr>
          <a:xfrm>
            <a:off x="6910420" y="1311443"/>
            <a:ext cx="1993680" cy="323640"/>
            <a:chOff x="6707380" y="3407788"/>
            <a:chExt cx="1993680" cy="3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76EBBCFD-69B9-4746-965B-9F71397E31A6}"/>
                    </a:ext>
                  </a:extLst>
                </p14:cNvPr>
                <p14:cNvContentPartPr/>
                <p14:nvPr/>
              </p14:nvContentPartPr>
              <p14:xfrm>
                <a:off x="6707380" y="3590668"/>
                <a:ext cx="200160" cy="1800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76EBBCFD-69B9-4746-965B-9F71397E31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98380" y="3582028"/>
                  <a:ext cx="217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759ECDFD-40CD-4115-BB57-ED5AD2CCDDC0}"/>
                    </a:ext>
                  </a:extLst>
                </p14:cNvPr>
                <p14:cNvContentPartPr/>
                <p14:nvPr/>
              </p14:nvContentPartPr>
              <p14:xfrm>
                <a:off x="6888820" y="3490948"/>
                <a:ext cx="124200" cy="17568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759ECDFD-40CD-4115-BB57-ED5AD2CCDD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80180" y="3482308"/>
                  <a:ext cx="141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8690B5E3-6C4E-4F69-A39A-C7038889A8ED}"/>
                    </a:ext>
                  </a:extLst>
                </p14:cNvPr>
                <p14:cNvContentPartPr/>
                <p14:nvPr/>
              </p14:nvContentPartPr>
              <p14:xfrm>
                <a:off x="7262140" y="3472948"/>
                <a:ext cx="10440" cy="20916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8690B5E3-6C4E-4F69-A39A-C7038889A8E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53500" y="3464308"/>
                  <a:ext cx="28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7CE56821-50F2-4270-A837-AD51A990DA60}"/>
                    </a:ext>
                  </a:extLst>
                </p14:cNvPr>
                <p14:cNvContentPartPr/>
                <p14:nvPr/>
              </p14:nvContentPartPr>
              <p14:xfrm>
                <a:off x="7316500" y="3492388"/>
                <a:ext cx="173160" cy="20196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7CE56821-50F2-4270-A837-AD51A990DA6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07500" y="3483388"/>
                  <a:ext cx="1908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DCCAC468-3429-441F-9144-E6CC32B16805}"/>
                    </a:ext>
                  </a:extLst>
                </p14:cNvPr>
                <p14:cNvContentPartPr/>
                <p14:nvPr/>
              </p14:nvContentPartPr>
              <p14:xfrm>
                <a:off x="7533940" y="3466108"/>
                <a:ext cx="224280" cy="20520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DCCAC468-3429-441F-9144-E6CC32B1680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24940" y="3457108"/>
                  <a:ext cx="2419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FA1A993D-FC0B-4526-839C-9A370C08E279}"/>
                    </a:ext>
                  </a:extLst>
                </p14:cNvPr>
                <p14:cNvContentPartPr/>
                <p14:nvPr/>
              </p14:nvContentPartPr>
              <p14:xfrm>
                <a:off x="7814380" y="3423988"/>
                <a:ext cx="182520" cy="26208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FA1A993D-FC0B-4526-839C-9A370C08E27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05380" y="3414988"/>
                  <a:ext cx="200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9BE2A18A-604D-496B-9000-197EC6158AF3}"/>
                    </a:ext>
                  </a:extLst>
                </p14:cNvPr>
                <p14:cNvContentPartPr/>
                <p14:nvPr/>
              </p14:nvContentPartPr>
              <p14:xfrm>
                <a:off x="7880620" y="3497428"/>
                <a:ext cx="200160" cy="23400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9BE2A18A-604D-496B-9000-197EC6158AF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71980" y="3488788"/>
                  <a:ext cx="2178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F63BDA47-FB77-4E09-8137-289BF5773486}"/>
                    </a:ext>
                  </a:extLst>
                </p14:cNvPr>
                <p14:cNvContentPartPr/>
                <p14:nvPr/>
              </p14:nvContentPartPr>
              <p14:xfrm>
                <a:off x="8131900" y="3407788"/>
                <a:ext cx="169200" cy="17388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F63BDA47-FB77-4E09-8137-289BF577348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22900" y="3399148"/>
                  <a:ext cx="186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10471B5A-723C-4C99-8CEA-D0E5F5F7CAFF}"/>
                    </a:ext>
                  </a:extLst>
                </p14:cNvPr>
                <p14:cNvContentPartPr/>
                <p14:nvPr/>
              </p14:nvContentPartPr>
              <p14:xfrm>
                <a:off x="8292460" y="3537028"/>
                <a:ext cx="16200" cy="9792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10471B5A-723C-4C99-8CEA-D0E5F5F7CAF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83460" y="3528388"/>
                  <a:ext cx="33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7C5C0336-DA7D-4BDC-8ED5-19177F0BBC3A}"/>
                    </a:ext>
                  </a:extLst>
                </p14:cNvPr>
                <p14:cNvContentPartPr/>
                <p14:nvPr/>
              </p14:nvContentPartPr>
              <p14:xfrm>
                <a:off x="8367700" y="3420748"/>
                <a:ext cx="333360" cy="18540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7C5C0336-DA7D-4BDC-8ED5-19177F0BBC3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59060" y="3411748"/>
                  <a:ext cx="35100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9B808ECE-C0B7-47AE-8283-078724275569}"/>
              </a:ext>
            </a:extLst>
          </p:cNvPr>
          <p:cNvGrpSpPr/>
          <p:nvPr/>
        </p:nvGrpSpPr>
        <p:grpSpPr>
          <a:xfrm>
            <a:off x="9258637" y="1219133"/>
            <a:ext cx="2337840" cy="759600"/>
            <a:chOff x="8928940" y="3306268"/>
            <a:chExt cx="2337840" cy="75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2E417837-F660-4E9A-8087-0A1432278211}"/>
                    </a:ext>
                  </a:extLst>
                </p14:cNvPr>
                <p14:cNvContentPartPr/>
                <p14:nvPr/>
              </p14:nvContentPartPr>
              <p14:xfrm>
                <a:off x="8928940" y="3519388"/>
                <a:ext cx="145800" cy="1044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2E417837-F660-4E9A-8087-0A143227821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19940" y="3510748"/>
                  <a:ext cx="1634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9B5FD0B4-16E5-43DA-938F-6A8613629919}"/>
                    </a:ext>
                  </a:extLst>
                </p14:cNvPr>
                <p14:cNvContentPartPr/>
                <p14:nvPr/>
              </p14:nvContentPartPr>
              <p14:xfrm>
                <a:off x="9075820" y="3422908"/>
                <a:ext cx="117360" cy="19512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9B5FD0B4-16E5-43DA-938F-6A861362991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66820" y="3413908"/>
                  <a:ext cx="1350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2CC56534-4153-4C76-BE93-BF4E20DE0D1A}"/>
                    </a:ext>
                  </a:extLst>
                </p14:cNvPr>
                <p14:cNvContentPartPr/>
                <p14:nvPr/>
              </p14:nvContentPartPr>
              <p14:xfrm>
                <a:off x="9422860" y="3344068"/>
                <a:ext cx="75240" cy="21348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2CC56534-4153-4C76-BE93-BF4E20DE0D1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13860" y="3335068"/>
                  <a:ext cx="928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71C67A03-EE7E-4B3F-B250-D1C59CDAFBA1}"/>
                    </a:ext>
                  </a:extLst>
                </p14:cNvPr>
                <p14:cNvContentPartPr/>
                <p14:nvPr/>
              </p14:nvContentPartPr>
              <p14:xfrm>
                <a:off x="9251500" y="3602548"/>
                <a:ext cx="356400" cy="1332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71C67A03-EE7E-4B3F-B250-D1C59CDAFBA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242860" y="3593548"/>
                  <a:ext cx="374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C7A7B679-283E-48E4-B645-B884F09F9305}"/>
                    </a:ext>
                  </a:extLst>
                </p14:cNvPr>
                <p14:cNvContentPartPr/>
                <p14:nvPr/>
              </p14:nvContentPartPr>
              <p14:xfrm>
                <a:off x="9320980" y="3723508"/>
                <a:ext cx="98280" cy="34236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C7A7B679-283E-48E4-B645-B884F09F930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12340" y="3714868"/>
                  <a:ext cx="1159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5A70D002-97B1-49CE-9F89-FD9773A1E403}"/>
                    </a:ext>
                  </a:extLst>
                </p14:cNvPr>
                <p14:cNvContentPartPr/>
                <p14:nvPr/>
              </p14:nvContentPartPr>
              <p14:xfrm>
                <a:off x="9284260" y="3760588"/>
                <a:ext cx="202680" cy="21816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5A70D002-97B1-49CE-9F89-FD9773A1E40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275620" y="3751948"/>
                  <a:ext cx="220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94A171E0-6CE7-4FCB-A129-8E7E93BB4DA2}"/>
                    </a:ext>
                  </a:extLst>
                </p14:cNvPr>
                <p14:cNvContentPartPr/>
                <p14:nvPr/>
              </p14:nvContentPartPr>
              <p14:xfrm>
                <a:off x="9733180" y="3592828"/>
                <a:ext cx="96840" cy="1296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94A171E0-6CE7-4FCB-A129-8E7E93BB4DA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724180" y="3584188"/>
                  <a:ext cx="1144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B8D353DF-E2A0-4368-BA1D-80FB3159720B}"/>
                    </a:ext>
                  </a:extLst>
                </p14:cNvPr>
                <p14:cNvContentPartPr/>
                <p14:nvPr/>
              </p14:nvContentPartPr>
              <p14:xfrm>
                <a:off x="9761260" y="3651508"/>
                <a:ext cx="73440" cy="16920"/>
              </p14:xfrm>
            </p:contentPart>
          </mc:Choice>
          <mc:Fallback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B8D353DF-E2A0-4368-BA1D-80FB3159720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52260" y="3642868"/>
                  <a:ext cx="91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F0878A9A-F9DD-45CA-A1D6-C6703A466FC8}"/>
                    </a:ext>
                  </a:extLst>
                </p14:cNvPr>
                <p14:cNvContentPartPr/>
                <p14:nvPr/>
              </p14:nvContentPartPr>
              <p14:xfrm>
                <a:off x="10119460" y="3322828"/>
                <a:ext cx="70560" cy="30708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F0878A9A-F9DD-45CA-A1D6-C6703A466FC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10820" y="3314188"/>
                  <a:ext cx="882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0B85C72F-EF3D-4D75-A4C1-C21FFAC3F3D7}"/>
                    </a:ext>
                  </a:extLst>
                </p14:cNvPr>
                <p14:cNvContentPartPr/>
                <p14:nvPr/>
              </p14:nvContentPartPr>
              <p14:xfrm>
                <a:off x="9958900" y="3627388"/>
                <a:ext cx="445320" cy="35064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0B85C72F-EF3D-4D75-A4C1-C21FFAC3F3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949900" y="3618388"/>
                  <a:ext cx="4629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EAAC7E12-5598-4A19-ACC8-D7DA86EC2AD6}"/>
                    </a:ext>
                  </a:extLst>
                </p14:cNvPr>
                <p14:cNvContentPartPr/>
                <p14:nvPr/>
              </p14:nvContentPartPr>
              <p14:xfrm>
                <a:off x="10138900" y="3801268"/>
                <a:ext cx="180360" cy="11016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EAAC7E12-5598-4A19-ACC8-D7DA86EC2AD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129900" y="3792628"/>
                  <a:ext cx="198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0771E6D7-9BCC-4127-BE99-BE8DA226B283}"/>
                    </a:ext>
                  </a:extLst>
                </p14:cNvPr>
                <p14:cNvContentPartPr/>
                <p14:nvPr/>
              </p14:nvContentPartPr>
              <p14:xfrm>
                <a:off x="10554340" y="3588508"/>
                <a:ext cx="3600" cy="8388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0771E6D7-9BCC-4127-BE99-BE8DA226B28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545700" y="3579508"/>
                  <a:ext cx="21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1AEBB6A9-F4D6-45C0-8B2F-90E068861BE3}"/>
                    </a:ext>
                  </a:extLst>
                </p14:cNvPr>
                <p14:cNvContentPartPr/>
                <p14:nvPr/>
              </p14:nvContentPartPr>
              <p14:xfrm>
                <a:off x="10492780" y="3604348"/>
                <a:ext cx="193320" cy="4572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1AEBB6A9-F4D6-45C0-8B2F-90E068861BE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483780" y="3595708"/>
                  <a:ext cx="210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15457A6A-FC15-40F5-8459-72F557E4F10A}"/>
                    </a:ext>
                  </a:extLst>
                </p14:cNvPr>
                <p14:cNvContentPartPr/>
                <p14:nvPr/>
              </p14:nvContentPartPr>
              <p14:xfrm>
                <a:off x="10777180" y="3306268"/>
                <a:ext cx="489600" cy="35568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15457A6A-FC15-40F5-8459-72F557E4F10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68180" y="3297268"/>
                  <a:ext cx="5072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624217AA-651C-4D5D-A7DC-4B9676F4D740}"/>
                    </a:ext>
                  </a:extLst>
                </p14:cNvPr>
                <p14:cNvContentPartPr/>
                <p14:nvPr/>
              </p14:nvContentPartPr>
              <p14:xfrm>
                <a:off x="10865020" y="3692908"/>
                <a:ext cx="200160" cy="23580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624217AA-651C-4D5D-A7DC-4B9676F4D74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56020" y="3683908"/>
                  <a:ext cx="21780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D529D3AB-9366-45E9-8A1B-2849DDD26061}"/>
              </a:ext>
            </a:extLst>
          </p:cNvPr>
          <p:cNvGrpSpPr/>
          <p:nvPr/>
        </p:nvGrpSpPr>
        <p:grpSpPr>
          <a:xfrm>
            <a:off x="7484260" y="2003003"/>
            <a:ext cx="1342080" cy="315000"/>
            <a:chOff x="7199140" y="4134628"/>
            <a:chExt cx="1342080" cy="31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1EC9AFBB-3CBC-4131-8261-0D6B41CAA403}"/>
                    </a:ext>
                  </a:extLst>
                </p14:cNvPr>
                <p14:cNvContentPartPr/>
                <p14:nvPr/>
              </p14:nvContentPartPr>
              <p14:xfrm>
                <a:off x="7277260" y="4170988"/>
                <a:ext cx="61920" cy="24444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1EC9AFBB-3CBC-4131-8261-0D6B41CAA40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68620" y="4161988"/>
                  <a:ext cx="795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58EA64CD-91E5-44FE-AC06-8CC3E12F4E95}"/>
                    </a:ext>
                  </a:extLst>
                </p14:cNvPr>
                <p14:cNvContentPartPr/>
                <p14:nvPr/>
              </p14:nvContentPartPr>
              <p14:xfrm>
                <a:off x="7199140" y="4134628"/>
                <a:ext cx="285840" cy="30096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58EA64CD-91E5-44FE-AC06-8CC3E12F4E9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90500" y="4125628"/>
                  <a:ext cx="3034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D3B4380A-1FE9-40D8-9FDC-22CE991517F9}"/>
                    </a:ext>
                  </a:extLst>
                </p14:cNvPr>
                <p14:cNvContentPartPr/>
                <p14:nvPr/>
              </p14:nvContentPartPr>
              <p14:xfrm>
                <a:off x="7671820" y="4303828"/>
                <a:ext cx="174240" cy="2124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D3B4380A-1FE9-40D8-9FDC-22CE991517F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62820" y="4295188"/>
                  <a:ext cx="191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C8FF230F-B944-4072-8E44-13739F75ACE6}"/>
                    </a:ext>
                  </a:extLst>
                </p14:cNvPr>
                <p14:cNvContentPartPr/>
                <p14:nvPr/>
              </p14:nvContentPartPr>
              <p14:xfrm>
                <a:off x="7678660" y="4428028"/>
                <a:ext cx="113400" cy="2160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C8FF230F-B944-4072-8E44-13739F75ACE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70020" y="4419388"/>
                  <a:ext cx="1310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5EF7A99C-061D-4375-B226-95FFA544A144}"/>
                    </a:ext>
                  </a:extLst>
                </p14:cNvPr>
                <p14:cNvContentPartPr/>
                <p14:nvPr/>
              </p14:nvContentPartPr>
              <p14:xfrm>
                <a:off x="7956220" y="4136428"/>
                <a:ext cx="165600" cy="23760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5EF7A99C-061D-4375-B226-95FFA544A14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47220" y="4127788"/>
                  <a:ext cx="1832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69D1BBC6-3CA7-41E5-8784-E031C7B6B907}"/>
                    </a:ext>
                  </a:extLst>
                </p14:cNvPr>
                <p14:cNvContentPartPr/>
                <p14:nvPr/>
              </p14:nvContentPartPr>
              <p14:xfrm>
                <a:off x="8081140" y="4153348"/>
                <a:ext cx="460080" cy="21384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69D1BBC6-3CA7-41E5-8784-E031C7B6B90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72140" y="4144348"/>
                  <a:ext cx="47772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o 153">
            <a:extLst>
              <a:ext uri="{FF2B5EF4-FFF2-40B4-BE49-F238E27FC236}">
                <a16:creationId xmlns:a16="http://schemas.microsoft.com/office/drawing/2014/main" id="{60E01EA2-855F-45B5-8B4D-7AC971F02C9D}"/>
              </a:ext>
            </a:extLst>
          </p:cNvPr>
          <p:cNvGrpSpPr/>
          <p:nvPr/>
        </p:nvGrpSpPr>
        <p:grpSpPr>
          <a:xfrm>
            <a:off x="601509" y="3391948"/>
            <a:ext cx="396360" cy="250920"/>
            <a:chOff x="5667340" y="5239828"/>
            <a:chExt cx="396360" cy="25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23F470C0-DA2A-438B-ACCE-B8CDEED2ED5D}"/>
                    </a:ext>
                  </a:extLst>
                </p14:cNvPr>
                <p14:cNvContentPartPr/>
                <p14:nvPr/>
              </p14:nvContentPartPr>
              <p14:xfrm>
                <a:off x="5772100" y="5243428"/>
                <a:ext cx="78480" cy="21960"/>
              </p14:xfrm>
            </p:contentPart>
          </mc:Choice>
          <mc:Fallback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23F470C0-DA2A-438B-ACCE-B8CDEED2ED5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63100" y="5234428"/>
                  <a:ext cx="961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9375AAB2-CB36-4A00-94CE-7D7C1E086409}"/>
                    </a:ext>
                  </a:extLst>
                </p14:cNvPr>
                <p14:cNvContentPartPr/>
                <p14:nvPr/>
              </p14:nvContentPartPr>
              <p14:xfrm>
                <a:off x="5667340" y="5263228"/>
                <a:ext cx="152640" cy="22752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9375AAB2-CB36-4A00-94CE-7D7C1E08640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58340" y="5254228"/>
                  <a:ext cx="170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A4C053E1-A0F8-40BB-AF6B-24DF6B3DD552}"/>
                    </a:ext>
                  </a:extLst>
                </p14:cNvPr>
                <p14:cNvContentPartPr/>
                <p14:nvPr/>
              </p14:nvContentPartPr>
              <p14:xfrm>
                <a:off x="5922940" y="5239828"/>
                <a:ext cx="131040" cy="13788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A4C053E1-A0F8-40BB-AF6B-24DF6B3DD55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13940" y="5230828"/>
                  <a:ext cx="1486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4F0460AF-15B4-4083-B549-A18564BE802E}"/>
                    </a:ext>
                  </a:extLst>
                </p14:cNvPr>
                <p14:cNvContentPartPr/>
                <p14:nvPr/>
              </p14:nvContentPartPr>
              <p14:xfrm>
                <a:off x="6056140" y="5351428"/>
                <a:ext cx="7560" cy="10332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4F0460AF-15B4-4083-B549-A18564BE802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47140" y="5342788"/>
                  <a:ext cx="2520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o 156">
            <a:extLst>
              <a:ext uri="{FF2B5EF4-FFF2-40B4-BE49-F238E27FC236}">
                <a16:creationId xmlns:a16="http://schemas.microsoft.com/office/drawing/2014/main" id="{331FED4E-2DCB-45DE-ABAE-944ED4290E23}"/>
              </a:ext>
            </a:extLst>
          </p:cNvPr>
          <p:cNvGrpSpPr/>
          <p:nvPr/>
        </p:nvGrpSpPr>
        <p:grpSpPr>
          <a:xfrm>
            <a:off x="1314309" y="3517228"/>
            <a:ext cx="169560" cy="108720"/>
            <a:chOff x="6380140" y="5365108"/>
            <a:chExt cx="169560" cy="10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E26521EC-CEDD-4960-8C70-386EF3FB8C96}"/>
                    </a:ext>
                  </a:extLst>
                </p14:cNvPr>
                <p14:cNvContentPartPr/>
                <p14:nvPr/>
              </p14:nvContentPartPr>
              <p14:xfrm>
                <a:off x="6380140" y="5365108"/>
                <a:ext cx="169560" cy="2016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E26521EC-CEDD-4960-8C70-386EF3FB8C9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71500" y="5356468"/>
                  <a:ext cx="187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6FDA6A0E-27C3-44C4-A570-7371DCB5F147}"/>
                    </a:ext>
                  </a:extLst>
                </p14:cNvPr>
                <p14:cNvContentPartPr/>
                <p14:nvPr/>
              </p14:nvContentPartPr>
              <p14:xfrm>
                <a:off x="6410380" y="5457628"/>
                <a:ext cx="119520" cy="1620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6FDA6A0E-27C3-44C4-A570-7371DCB5F14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01380" y="5448988"/>
                  <a:ext cx="13716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58" name="Entrada de lápiz 157">
                <a:extLst>
                  <a:ext uri="{FF2B5EF4-FFF2-40B4-BE49-F238E27FC236}">
                    <a16:creationId xmlns:a16="http://schemas.microsoft.com/office/drawing/2014/main" id="{A5F0C958-C873-45A7-9761-4A4AD984BD5F}"/>
                  </a:ext>
                </a:extLst>
              </p14:cNvPr>
              <p14:cNvContentPartPr/>
              <p14:nvPr/>
            </p14:nvContentPartPr>
            <p14:xfrm>
              <a:off x="1867629" y="3385108"/>
              <a:ext cx="172440" cy="217800"/>
            </p14:xfrm>
          </p:contentPart>
        </mc:Choice>
        <mc:Fallback>
          <p:pic>
            <p:nvPicPr>
              <p:cNvPr id="158" name="Entrada de lápiz 157">
                <a:extLst>
                  <a:ext uri="{FF2B5EF4-FFF2-40B4-BE49-F238E27FC236}">
                    <a16:creationId xmlns:a16="http://schemas.microsoft.com/office/drawing/2014/main" id="{A5F0C958-C873-45A7-9761-4A4AD984BD5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858629" y="3376468"/>
                <a:ext cx="1900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59" name="Entrada de lápiz 158">
                <a:extLst>
                  <a:ext uri="{FF2B5EF4-FFF2-40B4-BE49-F238E27FC236}">
                    <a16:creationId xmlns:a16="http://schemas.microsoft.com/office/drawing/2014/main" id="{2A78CC84-5AB3-48E8-B654-DAB21FB5E119}"/>
                  </a:ext>
                </a:extLst>
              </p14:cNvPr>
              <p14:cNvContentPartPr/>
              <p14:nvPr/>
            </p14:nvContentPartPr>
            <p14:xfrm>
              <a:off x="2312589" y="3402388"/>
              <a:ext cx="92160" cy="241200"/>
            </p14:xfrm>
          </p:contentPart>
        </mc:Choice>
        <mc:Fallback>
          <p:pic>
            <p:nvPicPr>
              <p:cNvPr id="159" name="Entrada de lápiz 158">
                <a:extLst>
                  <a:ext uri="{FF2B5EF4-FFF2-40B4-BE49-F238E27FC236}">
                    <a16:creationId xmlns:a16="http://schemas.microsoft.com/office/drawing/2014/main" id="{2A78CC84-5AB3-48E8-B654-DAB21FB5E11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303949" y="3393748"/>
                <a:ext cx="10980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upo 173">
            <a:extLst>
              <a:ext uri="{FF2B5EF4-FFF2-40B4-BE49-F238E27FC236}">
                <a16:creationId xmlns:a16="http://schemas.microsoft.com/office/drawing/2014/main" id="{271CDE72-F093-4E6D-924E-58C7684545C4}"/>
              </a:ext>
            </a:extLst>
          </p:cNvPr>
          <p:cNvGrpSpPr/>
          <p:nvPr/>
        </p:nvGrpSpPr>
        <p:grpSpPr>
          <a:xfrm>
            <a:off x="2557029" y="3364588"/>
            <a:ext cx="1216080" cy="230760"/>
            <a:chOff x="7622860" y="5212468"/>
            <a:chExt cx="121608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F280E845-6BC5-4EAA-B1FD-8AD912C5CB8C}"/>
                    </a:ext>
                  </a:extLst>
                </p14:cNvPr>
                <p14:cNvContentPartPr/>
                <p14:nvPr/>
              </p14:nvContentPartPr>
              <p14:xfrm>
                <a:off x="7622860" y="5289508"/>
                <a:ext cx="130320" cy="13932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F280E845-6BC5-4EAA-B1FD-8AD912C5CB8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13860" y="5280508"/>
                  <a:ext cx="147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C290BE5F-2243-4FD8-9240-7EB44FB02FB9}"/>
                    </a:ext>
                  </a:extLst>
                </p14:cNvPr>
                <p14:cNvContentPartPr/>
                <p14:nvPr/>
              </p14:nvContentPartPr>
              <p14:xfrm>
                <a:off x="7881340" y="5227948"/>
                <a:ext cx="133560" cy="11736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C290BE5F-2243-4FD8-9240-7EB44FB02FB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72700" y="5218948"/>
                  <a:ext cx="151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950F59B0-A7DF-4D9C-A041-A4962880A9ED}"/>
                    </a:ext>
                  </a:extLst>
                </p14:cNvPr>
                <p14:cNvContentPartPr/>
                <p14:nvPr/>
              </p14:nvContentPartPr>
              <p14:xfrm>
                <a:off x="7997260" y="5322268"/>
                <a:ext cx="25920" cy="80280"/>
              </p14:xfrm>
            </p:contentPart>
          </mc:Choice>
          <mc:Fallback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950F59B0-A7DF-4D9C-A041-A4962880A9E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88620" y="5313628"/>
                  <a:ext cx="43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FCA2F4D2-E380-41E4-B1DD-7150CAFF4FD7}"/>
                    </a:ext>
                  </a:extLst>
                </p14:cNvPr>
                <p14:cNvContentPartPr/>
                <p14:nvPr/>
              </p14:nvContentPartPr>
              <p14:xfrm>
                <a:off x="8243500" y="5270068"/>
                <a:ext cx="9360" cy="9324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FCA2F4D2-E380-41E4-B1DD-7150CAFF4FD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34500" y="5261428"/>
                  <a:ext cx="270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A7F98F23-07DE-4395-9590-8C2D75B04A93}"/>
                    </a:ext>
                  </a:extLst>
                </p14:cNvPr>
                <p14:cNvContentPartPr/>
                <p14:nvPr/>
              </p14:nvContentPartPr>
              <p14:xfrm>
                <a:off x="8155300" y="5338108"/>
                <a:ext cx="148320" cy="2484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A7F98F23-07DE-4395-9590-8C2D75B04A9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46660" y="5329108"/>
                  <a:ext cx="1659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5E8F9D7F-D207-43D4-AEA6-6124230A4FA1}"/>
                    </a:ext>
                  </a:extLst>
                </p14:cNvPr>
                <p14:cNvContentPartPr/>
                <p14:nvPr/>
              </p14:nvContentPartPr>
              <p14:xfrm>
                <a:off x="8421340" y="5224708"/>
                <a:ext cx="182160" cy="182520"/>
              </p14:xfrm>
            </p:contentPart>
          </mc:Choice>
          <mc:Fallback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5E8F9D7F-D207-43D4-AEA6-6124230A4FA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412700" y="5215708"/>
                  <a:ext cx="1998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2D89B6DA-9BC8-4894-8C56-27A6832269E6}"/>
                    </a:ext>
                  </a:extLst>
                </p14:cNvPr>
                <p14:cNvContentPartPr/>
                <p14:nvPr/>
              </p14:nvContentPartPr>
              <p14:xfrm>
                <a:off x="8656780" y="5212468"/>
                <a:ext cx="182160" cy="230760"/>
              </p14:xfrm>
            </p:contentPart>
          </mc:Choice>
          <mc:Fallback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2D89B6DA-9BC8-4894-8C56-27A6832269E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648140" y="5203828"/>
                  <a:ext cx="19980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upo 172">
            <a:extLst>
              <a:ext uri="{FF2B5EF4-FFF2-40B4-BE49-F238E27FC236}">
                <a16:creationId xmlns:a16="http://schemas.microsoft.com/office/drawing/2014/main" id="{F99D44C8-7583-4E28-A9D7-8652E76058E0}"/>
              </a:ext>
            </a:extLst>
          </p:cNvPr>
          <p:cNvGrpSpPr/>
          <p:nvPr/>
        </p:nvGrpSpPr>
        <p:grpSpPr>
          <a:xfrm>
            <a:off x="4052829" y="3377548"/>
            <a:ext cx="335520" cy="204120"/>
            <a:chOff x="9118660" y="5225428"/>
            <a:chExt cx="335520" cy="20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53E7FFE8-468A-4B1C-ADA7-506408E1C5B4}"/>
                    </a:ext>
                  </a:extLst>
                </p14:cNvPr>
                <p14:cNvContentPartPr/>
                <p14:nvPr/>
              </p14:nvContentPartPr>
              <p14:xfrm>
                <a:off x="9118660" y="5305708"/>
                <a:ext cx="161280" cy="103680"/>
              </p14:xfrm>
            </p:contentPart>
          </mc:Choice>
          <mc:Fallback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53E7FFE8-468A-4B1C-ADA7-506408E1C5B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09660" y="5296708"/>
                  <a:ext cx="178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440929D9-5038-447B-9B4D-7FCC04A9D352}"/>
                    </a:ext>
                  </a:extLst>
                </p14:cNvPr>
                <p14:cNvContentPartPr/>
                <p14:nvPr/>
              </p14:nvContentPartPr>
              <p14:xfrm>
                <a:off x="9327820" y="5225428"/>
                <a:ext cx="126360" cy="204120"/>
              </p14:xfrm>
            </p:contentPart>
          </mc:Choice>
          <mc:Fallback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440929D9-5038-447B-9B4D-7FCC04A9D35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19180" y="5216428"/>
                  <a:ext cx="14400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upo 171">
            <a:extLst>
              <a:ext uri="{FF2B5EF4-FFF2-40B4-BE49-F238E27FC236}">
                <a16:creationId xmlns:a16="http://schemas.microsoft.com/office/drawing/2014/main" id="{963C1570-079D-45D6-B945-3DDCCFAAEC64}"/>
              </a:ext>
            </a:extLst>
          </p:cNvPr>
          <p:cNvGrpSpPr/>
          <p:nvPr/>
        </p:nvGrpSpPr>
        <p:grpSpPr>
          <a:xfrm>
            <a:off x="4709109" y="3293668"/>
            <a:ext cx="493920" cy="309600"/>
            <a:chOff x="9774940" y="5141548"/>
            <a:chExt cx="493920" cy="30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93F6B804-0D68-4059-BAD0-DBC3C336869E}"/>
                    </a:ext>
                  </a:extLst>
                </p14:cNvPr>
                <p14:cNvContentPartPr/>
                <p14:nvPr/>
              </p14:nvContentPartPr>
              <p14:xfrm>
                <a:off x="9774940" y="5141548"/>
                <a:ext cx="229680" cy="309600"/>
              </p14:xfrm>
            </p:contentPart>
          </mc:Choice>
          <mc:Fallback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93F6B804-0D68-4059-BAD0-DBC3C336869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765940" y="5132908"/>
                  <a:ext cx="2473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745F219B-D390-4564-A2F3-D051588B47D3}"/>
                    </a:ext>
                  </a:extLst>
                </p14:cNvPr>
                <p14:cNvContentPartPr/>
                <p14:nvPr/>
              </p14:nvContentPartPr>
              <p14:xfrm>
                <a:off x="10106140" y="5303908"/>
                <a:ext cx="159120" cy="26280"/>
              </p14:xfrm>
            </p:contentPart>
          </mc:Choice>
          <mc:Fallback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745F219B-D390-4564-A2F3-D051588B47D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097140" y="5295268"/>
                  <a:ext cx="176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95DBC8CA-48B7-4FC7-AC1F-7D61182AB66A}"/>
                    </a:ext>
                  </a:extLst>
                </p14:cNvPr>
                <p14:cNvContentPartPr/>
                <p14:nvPr/>
              </p14:nvContentPartPr>
              <p14:xfrm>
                <a:off x="10145740" y="5387788"/>
                <a:ext cx="123120" cy="39600"/>
              </p14:xfrm>
            </p:contentPart>
          </mc:Choice>
          <mc:Fallback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95DBC8CA-48B7-4FC7-AC1F-7D61182AB66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136740" y="5379148"/>
                  <a:ext cx="14076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upo 176">
            <a:extLst>
              <a:ext uri="{FF2B5EF4-FFF2-40B4-BE49-F238E27FC236}">
                <a16:creationId xmlns:a16="http://schemas.microsoft.com/office/drawing/2014/main" id="{0A87D0F5-F0C4-49E3-AC49-2DF2F5018D3B}"/>
              </a:ext>
            </a:extLst>
          </p:cNvPr>
          <p:cNvGrpSpPr/>
          <p:nvPr/>
        </p:nvGrpSpPr>
        <p:grpSpPr>
          <a:xfrm>
            <a:off x="5411829" y="3275668"/>
            <a:ext cx="512640" cy="258480"/>
            <a:chOff x="10477660" y="5123548"/>
            <a:chExt cx="512640" cy="25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F2492097-5170-47AF-B80B-3A49E8C82C69}"/>
                    </a:ext>
                  </a:extLst>
                </p14:cNvPr>
                <p14:cNvContentPartPr/>
                <p14:nvPr/>
              </p14:nvContentPartPr>
              <p14:xfrm>
                <a:off x="10477660" y="5220388"/>
                <a:ext cx="161280" cy="161640"/>
              </p14:xfrm>
            </p:contentPart>
          </mc:Choice>
          <mc:Fallback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F2492097-5170-47AF-B80B-3A49E8C82C6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468660" y="5211748"/>
                  <a:ext cx="178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614E303A-74CE-4EA0-A47E-B77C4FAFCD3F}"/>
                    </a:ext>
                  </a:extLst>
                </p14:cNvPr>
                <p14:cNvContentPartPr/>
                <p14:nvPr/>
              </p14:nvContentPartPr>
              <p14:xfrm>
                <a:off x="10787980" y="5123548"/>
                <a:ext cx="202320" cy="228600"/>
              </p14:xfrm>
            </p:contentPart>
          </mc:Choice>
          <mc:Fallback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614E303A-74CE-4EA0-A47E-B77C4FAFCD3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778980" y="5114908"/>
                  <a:ext cx="21996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upo 196">
            <a:extLst>
              <a:ext uri="{FF2B5EF4-FFF2-40B4-BE49-F238E27FC236}">
                <a16:creationId xmlns:a16="http://schemas.microsoft.com/office/drawing/2014/main" id="{618B8212-9132-4378-A721-C4A63F3FC2E9}"/>
              </a:ext>
            </a:extLst>
          </p:cNvPr>
          <p:cNvGrpSpPr/>
          <p:nvPr/>
        </p:nvGrpSpPr>
        <p:grpSpPr>
          <a:xfrm>
            <a:off x="4701189" y="3731788"/>
            <a:ext cx="1581840" cy="122760"/>
            <a:chOff x="9767020" y="5579668"/>
            <a:chExt cx="1581840" cy="12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A1CCFC9E-AA1A-4353-A0EA-7CDCA56946DB}"/>
                    </a:ext>
                  </a:extLst>
                </p14:cNvPr>
                <p14:cNvContentPartPr/>
                <p14:nvPr/>
              </p14:nvContentPartPr>
              <p14:xfrm>
                <a:off x="9768100" y="5579668"/>
                <a:ext cx="1343520" cy="39240"/>
              </p14:xfrm>
            </p:contentPart>
          </mc:Choice>
          <mc:Fallback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A1CCFC9E-AA1A-4353-A0EA-7CDCA56946D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759100" y="5570668"/>
                  <a:ext cx="1361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1D0BBE77-4F31-47BA-9EA9-D8DD46D0CEA6}"/>
                    </a:ext>
                  </a:extLst>
                </p14:cNvPr>
                <p14:cNvContentPartPr/>
                <p14:nvPr/>
              </p14:nvContentPartPr>
              <p14:xfrm>
                <a:off x="9767020" y="5688388"/>
                <a:ext cx="1581840" cy="14040"/>
              </p14:xfrm>
            </p:contentPart>
          </mc:Choice>
          <mc:Fallback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1D0BBE77-4F31-47BA-9EA9-D8DD46D0CEA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758020" y="5679748"/>
                  <a:ext cx="159948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upo 229">
            <a:extLst>
              <a:ext uri="{FF2B5EF4-FFF2-40B4-BE49-F238E27FC236}">
                <a16:creationId xmlns:a16="http://schemas.microsoft.com/office/drawing/2014/main" id="{30B39E30-C0DD-443D-9830-350522234A47}"/>
              </a:ext>
            </a:extLst>
          </p:cNvPr>
          <p:cNvGrpSpPr/>
          <p:nvPr/>
        </p:nvGrpSpPr>
        <p:grpSpPr>
          <a:xfrm>
            <a:off x="625989" y="3871468"/>
            <a:ext cx="3087000" cy="302760"/>
            <a:chOff x="5691820" y="5719348"/>
            <a:chExt cx="3087000" cy="30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4FD5484F-D458-4E1A-A80F-D139CDCC5E8A}"/>
                    </a:ext>
                  </a:extLst>
                </p14:cNvPr>
                <p14:cNvContentPartPr/>
                <p14:nvPr/>
              </p14:nvContentPartPr>
              <p14:xfrm>
                <a:off x="5691820" y="5762908"/>
                <a:ext cx="202320" cy="181080"/>
              </p14:xfrm>
            </p:contentPart>
          </mc:Choice>
          <mc:Fallback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4FD5484F-D458-4E1A-A80F-D139CDCC5E8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683180" y="5754268"/>
                  <a:ext cx="2199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FE56A955-1D92-4CAE-8EF8-97B3729248B6}"/>
                    </a:ext>
                  </a:extLst>
                </p14:cNvPr>
                <p14:cNvContentPartPr/>
                <p14:nvPr/>
              </p14:nvContentPartPr>
              <p14:xfrm>
                <a:off x="5902780" y="5881708"/>
                <a:ext cx="148320" cy="140400"/>
              </p14:xfrm>
            </p:contentPart>
          </mc:Choice>
          <mc:Fallback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FE56A955-1D92-4CAE-8EF8-97B3729248B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893780" y="5872708"/>
                  <a:ext cx="165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C5FEE26C-48D0-4F5F-85B7-36E7B80A721A}"/>
                    </a:ext>
                  </a:extLst>
                </p14:cNvPr>
                <p14:cNvContentPartPr/>
                <p14:nvPr/>
              </p14:nvContentPartPr>
              <p14:xfrm>
                <a:off x="6071260" y="5815468"/>
                <a:ext cx="133920" cy="205920"/>
              </p14:xfrm>
            </p:contentPart>
          </mc:Choice>
          <mc:Fallback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C5FEE26C-48D0-4F5F-85B7-36E7B80A721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62620" y="5806828"/>
                  <a:ext cx="1515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B7F37193-9A72-4945-B0A8-2FB1D5715168}"/>
                    </a:ext>
                  </a:extLst>
                </p14:cNvPr>
                <p14:cNvContentPartPr/>
                <p14:nvPr/>
              </p14:nvContentPartPr>
              <p14:xfrm>
                <a:off x="6349540" y="5834548"/>
                <a:ext cx="165960" cy="30600"/>
              </p14:xfrm>
            </p:contentPart>
          </mc:Choice>
          <mc:Fallback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B7F37193-9A72-4945-B0A8-2FB1D571516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40900" y="5825908"/>
                  <a:ext cx="183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1F169CED-8B26-4755-9F4F-EABA2396AE30}"/>
                    </a:ext>
                  </a:extLst>
                </p14:cNvPr>
                <p14:cNvContentPartPr/>
                <p14:nvPr/>
              </p14:nvContentPartPr>
              <p14:xfrm>
                <a:off x="6394180" y="5944348"/>
                <a:ext cx="109440" cy="9720"/>
              </p14:xfrm>
            </p:contentPart>
          </mc:Choice>
          <mc:Fallback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1F169CED-8B26-4755-9F4F-EABA2396AE3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85180" y="5935708"/>
                  <a:ext cx="127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290D8C3F-31D3-4F0A-B495-877696F82D00}"/>
                    </a:ext>
                  </a:extLst>
                </p14:cNvPr>
                <p14:cNvContentPartPr/>
                <p14:nvPr/>
              </p14:nvContentPartPr>
              <p14:xfrm>
                <a:off x="6741580" y="5775508"/>
                <a:ext cx="178920" cy="185760"/>
              </p14:xfrm>
            </p:contentPart>
          </mc:Choice>
          <mc:Fallback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290D8C3F-31D3-4F0A-B495-877696F82D0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732580" y="5766868"/>
                  <a:ext cx="196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385909C8-274E-479B-8452-65916A981561}"/>
                    </a:ext>
                  </a:extLst>
                </p14:cNvPr>
                <p14:cNvContentPartPr/>
                <p14:nvPr/>
              </p14:nvContentPartPr>
              <p14:xfrm>
                <a:off x="7096900" y="5938228"/>
                <a:ext cx="26280" cy="19440"/>
              </p14:xfrm>
            </p:contentPart>
          </mc:Choice>
          <mc:Fallback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385909C8-274E-479B-8452-65916A98156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088260" y="5929228"/>
                  <a:ext cx="439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284E6F8F-A8BE-466E-BADC-A01F4F271D06}"/>
                    </a:ext>
                  </a:extLst>
                </p14:cNvPr>
                <p14:cNvContentPartPr/>
                <p14:nvPr/>
              </p14:nvContentPartPr>
              <p14:xfrm>
                <a:off x="7298500" y="5793868"/>
                <a:ext cx="119520" cy="167400"/>
              </p14:xfrm>
            </p:contentPart>
          </mc:Choice>
          <mc:Fallback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284E6F8F-A8BE-466E-BADC-A01F4F271D0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89500" y="5785228"/>
                  <a:ext cx="137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E01C9A17-A797-4157-B780-F516796C1762}"/>
                    </a:ext>
                  </a:extLst>
                </p14:cNvPr>
                <p14:cNvContentPartPr/>
                <p14:nvPr/>
              </p14:nvContentPartPr>
              <p14:xfrm>
                <a:off x="7428820" y="5769388"/>
                <a:ext cx="321840" cy="183960"/>
              </p14:xfrm>
            </p:contentPart>
          </mc:Choice>
          <mc:Fallback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E01C9A17-A797-4157-B780-F516796C176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19820" y="5760748"/>
                  <a:ext cx="3394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7E112951-9F4C-4F9F-BBE4-D07F752F449C}"/>
                    </a:ext>
                  </a:extLst>
                </p14:cNvPr>
                <p14:cNvContentPartPr/>
                <p14:nvPr/>
              </p14:nvContentPartPr>
              <p14:xfrm>
                <a:off x="7940740" y="5835268"/>
                <a:ext cx="203400" cy="48240"/>
              </p14:xfrm>
            </p:contentPart>
          </mc:Choice>
          <mc:Fallback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7E112951-9F4C-4F9F-BBE4-D07F752F449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32100" y="5826268"/>
                  <a:ext cx="2210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D73DD9FB-79D9-491A-BF46-7E5E0E3FAC4A}"/>
                    </a:ext>
                  </a:extLst>
                </p14:cNvPr>
                <p14:cNvContentPartPr/>
                <p14:nvPr/>
              </p14:nvContentPartPr>
              <p14:xfrm>
                <a:off x="7975660" y="5957668"/>
                <a:ext cx="140400" cy="24120"/>
              </p14:xfrm>
            </p:contentPart>
          </mc:Choice>
          <mc:Fallback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D73DD9FB-79D9-491A-BF46-7E5E0E3FAC4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66660" y="5948668"/>
                  <a:ext cx="1580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12368F63-0F11-432B-ABA2-C88C67FC0B87}"/>
                    </a:ext>
                  </a:extLst>
                </p14:cNvPr>
                <p14:cNvContentPartPr/>
                <p14:nvPr/>
              </p14:nvContentPartPr>
              <p14:xfrm>
                <a:off x="8335660" y="5719348"/>
                <a:ext cx="157320" cy="199440"/>
              </p14:xfrm>
            </p:contentPart>
          </mc:Choice>
          <mc:Fallback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12368F63-0F11-432B-ABA2-C88C67FC0B8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26660" y="5710708"/>
                  <a:ext cx="1749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7BFBD837-1FE2-4326-B033-B3BF6CF9A8B1}"/>
                    </a:ext>
                  </a:extLst>
                </p14:cNvPr>
                <p14:cNvContentPartPr/>
                <p14:nvPr/>
              </p14:nvContentPartPr>
              <p14:xfrm>
                <a:off x="8602420" y="5785948"/>
                <a:ext cx="176400" cy="107640"/>
              </p14:xfrm>
            </p:contentPart>
          </mc:Choice>
          <mc:Fallback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7BFBD837-1FE2-4326-B033-B3BF6CF9A8B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93420" y="5776948"/>
                  <a:ext cx="19404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upo 243">
            <a:extLst>
              <a:ext uri="{FF2B5EF4-FFF2-40B4-BE49-F238E27FC236}">
                <a16:creationId xmlns:a16="http://schemas.microsoft.com/office/drawing/2014/main" id="{D3C2DE33-0E2A-476C-A65B-951E72156C40}"/>
              </a:ext>
            </a:extLst>
          </p:cNvPr>
          <p:cNvGrpSpPr/>
          <p:nvPr/>
        </p:nvGrpSpPr>
        <p:grpSpPr>
          <a:xfrm>
            <a:off x="7381541" y="2628748"/>
            <a:ext cx="4056840" cy="1562400"/>
            <a:chOff x="458860" y="4833388"/>
            <a:chExt cx="4056840" cy="156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65FE06A9-FADF-43F7-BCF7-BA8539701FE8}"/>
                    </a:ext>
                  </a:extLst>
                </p14:cNvPr>
                <p14:cNvContentPartPr/>
                <p14:nvPr/>
              </p14:nvContentPartPr>
              <p14:xfrm>
                <a:off x="767380" y="5558788"/>
                <a:ext cx="123480" cy="972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65FE06A9-FADF-43F7-BCF7-BA8539701FE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8380" y="5549788"/>
                  <a:ext cx="1411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5CC709FD-37F3-487A-8FC5-CDDF374CA78D}"/>
                    </a:ext>
                  </a:extLst>
                </p14:cNvPr>
                <p14:cNvContentPartPr/>
                <p14:nvPr/>
              </p14:nvContentPartPr>
              <p14:xfrm>
                <a:off x="850180" y="5607028"/>
                <a:ext cx="18720" cy="22932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5CC709FD-37F3-487A-8FC5-CDDF374CA78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41180" y="5598388"/>
                  <a:ext cx="363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7196238B-2775-45F8-ACDA-7AB0C3ACAED9}"/>
                    </a:ext>
                  </a:extLst>
                </p14:cNvPr>
                <p14:cNvContentPartPr/>
                <p14:nvPr/>
              </p14:nvContentPartPr>
              <p14:xfrm>
                <a:off x="1129180" y="5580748"/>
                <a:ext cx="109800" cy="15948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7196238B-2775-45F8-ACDA-7AB0C3ACAED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20540" y="5572108"/>
                  <a:ext cx="127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2B3C4627-DDC0-42B9-98D6-CACCA9A4DE0C}"/>
                    </a:ext>
                  </a:extLst>
                </p14:cNvPr>
                <p14:cNvContentPartPr/>
                <p14:nvPr/>
              </p14:nvContentPartPr>
              <p14:xfrm>
                <a:off x="1292260" y="5566348"/>
                <a:ext cx="132120" cy="15012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2B3C4627-DDC0-42B9-98D6-CACCA9A4DE0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83260" y="5557708"/>
                  <a:ext cx="149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51C69FD5-9710-4D84-A8E6-ADF786EDA806}"/>
                    </a:ext>
                  </a:extLst>
                </p14:cNvPr>
                <p14:cNvContentPartPr/>
                <p14:nvPr/>
              </p14:nvContentPartPr>
              <p14:xfrm>
                <a:off x="1469740" y="5614228"/>
                <a:ext cx="140040" cy="9324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51C69FD5-9710-4D84-A8E6-ADF786EDA80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460740" y="5605588"/>
                  <a:ext cx="157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3AF69489-71CD-4EFD-9CCF-E70BBDD303F0}"/>
                    </a:ext>
                  </a:extLst>
                </p14:cNvPr>
                <p14:cNvContentPartPr/>
                <p14:nvPr/>
              </p14:nvContentPartPr>
              <p14:xfrm>
                <a:off x="889420" y="5047228"/>
                <a:ext cx="1297440" cy="2772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3AF69489-71CD-4EFD-9CCF-E70BBDD303F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0780" y="5038228"/>
                  <a:ext cx="1315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5C8B0ECB-4B74-475C-81D8-BE735F5A82B8}"/>
                    </a:ext>
                  </a:extLst>
                </p14:cNvPr>
                <p14:cNvContentPartPr/>
                <p14:nvPr/>
              </p14:nvContentPartPr>
              <p14:xfrm>
                <a:off x="2226460" y="4950388"/>
                <a:ext cx="28440" cy="22176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5C8B0ECB-4B74-475C-81D8-BE735F5A82B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217820" y="4941388"/>
                  <a:ext cx="460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2283EA96-E00D-44ED-AE97-CAB8B57B0076}"/>
                    </a:ext>
                  </a:extLst>
                </p14:cNvPr>
                <p14:cNvContentPartPr/>
                <p14:nvPr/>
              </p14:nvContentPartPr>
              <p14:xfrm>
                <a:off x="2181460" y="4929148"/>
                <a:ext cx="935280" cy="34632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2283EA96-E00D-44ED-AE97-CAB8B57B007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72820" y="4920148"/>
                  <a:ext cx="9529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AE599038-3A6E-4FED-AC02-528765233048}"/>
                    </a:ext>
                  </a:extLst>
                </p14:cNvPr>
                <p14:cNvContentPartPr/>
                <p14:nvPr/>
              </p14:nvContentPartPr>
              <p14:xfrm>
                <a:off x="2355700" y="5380948"/>
                <a:ext cx="129600" cy="12456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AE599038-3A6E-4FED-AC02-52876523304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346700" y="5372308"/>
                  <a:ext cx="147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2E56C143-71F3-4A17-A3F8-9D28609AE919}"/>
                    </a:ext>
                  </a:extLst>
                </p14:cNvPr>
                <p14:cNvContentPartPr/>
                <p14:nvPr/>
              </p14:nvContentPartPr>
              <p14:xfrm>
                <a:off x="2522380" y="5364388"/>
                <a:ext cx="173520" cy="10476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2E56C143-71F3-4A17-A3F8-9D28609AE91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13380" y="5355388"/>
                  <a:ext cx="1911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12A6EF7A-AF3F-4EA7-A2D2-8EE17E0A0323}"/>
                    </a:ext>
                  </a:extLst>
                </p14:cNvPr>
                <p14:cNvContentPartPr/>
                <p14:nvPr/>
              </p14:nvContentPartPr>
              <p14:xfrm>
                <a:off x="2653060" y="5434948"/>
                <a:ext cx="55800" cy="9288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12A6EF7A-AF3F-4EA7-A2D2-8EE17E0A032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644420" y="5425948"/>
                  <a:ext cx="73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6733F77A-9EA5-4A2F-9A1D-A56274BD87BE}"/>
                    </a:ext>
                  </a:extLst>
                </p14:cNvPr>
                <p14:cNvContentPartPr/>
                <p14:nvPr/>
              </p14:nvContentPartPr>
              <p14:xfrm>
                <a:off x="2707780" y="5402908"/>
                <a:ext cx="249120" cy="10656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6733F77A-9EA5-4A2F-9A1D-A56274BD87B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698780" y="5393908"/>
                  <a:ext cx="2667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2D88033E-A9C5-4A8F-89C6-7A8249B4F739}"/>
                    </a:ext>
                  </a:extLst>
                </p14:cNvPr>
                <p14:cNvContentPartPr/>
                <p14:nvPr/>
              </p14:nvContentPartPr>
              <p14:xfrm>
                <a:off x="3017380" y="5069188"/>
                <a:ext cx="772920" cy="2448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2D88033E-A9C5-4A8F-89C6-7A8249B4F73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008740" y="5060548"/>
                  <a:ext cx="7905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25AC9C19-6DFB-48AE-9064-AB326F2CDC2F}"/>
                    </a:ext>
                  </a:extLst>
                </p14:cNvPr>
                <p14:cNvContentPartPr/>
                <p14:nvPr/>
              </p14:nvContentPartPr>
              <p14:xfrm>
                <a:off x="3737020" y="5105908"/>
                <a:ext cx="31320" cy="30384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25AC9C19-6DFB-48AE-9064-AB326F2CDC2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728380" y="5096908"/>
                  <a:ext cx="489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1635ABC0-FF49-42D6-9341-CD77D55082B1}"/>
                    </a:ext>
                  </a:extLst>
                </p14:cNvPr>
                <p14:cNvContentPartPr/>
                <p14:nvPr/>
              </p14:nvContentPartPr>
              <p14:xfrm>
                <a:off x="3641980" y="5421988"/>
                <a:ext cx="250200" cy="1656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1635ABC0-FF49-42D6-9341-CD77D55082B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32980" y="5412988"/>
                  <a:ext cx="267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F1C5B19E-CA7D-4BE0-A7D4-9885FD2E5497}"/>
                    </a:ext>
                  </a:extLst>
                </p14:cNvPr>
                <p14:cNvContentPartPr/>
                <p14:nvPr/>
              </p14:nvContentPartPr>
              <p14:xfrm>
                <a:off x="3645940" y="5468068"/>
                <a:ext cx="59760" cy="31896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F1C5B19E-CA7D-4BE0-A7D4-9885FD2E549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637300" y="5459068"/>
                  <a:ext cx="774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13035856-1B28-4E82-AFE8-547B684A0613}"/>
                    </a:ext>
                  </a:extLst>
                </p14:cNvPr>
                <p14:cNvContentPartPr/>
                <p14:nvPr/>
              </p14:nvContentPartPr>
              <p14:xfrm>
                <a:off x="3699580" y="5499388"/>
                <a:ext cx="148320" cy="32004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13035856-1B28-4E82-AFE8-547B684A061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90940" y="5490748"/>
                  <a:ext cx="1659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F473EC68-F209-4053-B665-B90CC27CFCC4}"/>
                    </a:ext>
                  </a:extLst>
                </p14:cNvPr>
                <p14:cNvContentPartPr/>
                <p14:nvPr/>
              </p14:nvContentPartPr>
              <p14:xfrm>
                <a:off x="814180" y="5807548"/>
                <a:ext cx="2963880" cy="30420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F473EC68-F209-4053-B665-B90CC27CFCC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05540" y="5798908"/>
                  <a:ext cx="29815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7E65D0A6-411B-47C2-A27C-EE25A00C5451}"/>
                    </a:ext>
                  </a:extLst>
                </p14:cNvPr>
                <p14:cNvContentPartPr/>
                <p14:nvPr/>
              </p14:nvContentPartPr>
              <p14:xfrm>
                <a:off x="4044820" y="5515228"/>
                <a:ext cx="143640" cy="23508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7E65D0A6-411B-47C2-A27C-EE25A00C545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036180" y="5506228"/>
                  <a:ext cx="1612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46D7F812-C0F3-4BA0-A06F-2EBF29744AA3}"/>
                    </a:ext>
                  </a:extLst>
                </p14:cNvPr>
                <p14:cNvContentPartPr/>
                <p14:nvPr/>
              </p14:nvContentPartPr>
              <p14:xfrm>
                <a:off x="4235260" y="5558788"/>
                <a:ext cx="280440" cy="16056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46D7F812-C0F3-4BA0-A06F-2EBF29744AA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26620" y="5549788"/>
                  <a:ext cx="298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D0DF6DD5-BB8C-4820-8E00-417AFAA503A4}"/>
                    </a:ext>
                  </a:extLst>
                </p14:cNvPr>
                <p14:cNvContentPartPr/>
                <p14:nvPr/>
              </p14:nvContentPartPr>
              <p14:xfrm>
                <a:off x="853780" y="5019868"/>
                <a:ext cx="15480" cy="29844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D0DF6DD5-BB8C-4820-8E00-417AFAA503A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44780" y="5010868"/>
                  <a:ext cx="331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53CEA297-EC49-43BB-A5D8-DD2FE111ED8F}"/>
                    </a:ext>
                  </a:extLst>
                </p14:cNvPr>
                <p14:cNvContentPartPr/>
                <p14:nvPr/>
              </p14:nvContentPartPr>
              <p14:xfrm>
                <a:off x="512860" y="5357908"/>
                <a:ext cx="709920" cy="4644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53CEA297-EC49-43BB-A5D8-DD2FE111ED8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04220" y="5349268"/>
                  <a:ext cx="7275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E2B93122-1595-4BC1-918E-444667BD05AC}"/>
                    </a:ext>
                  </a:extLst>
                </p14:cNvPr>
                <p14:cNvContentPartPr/>
                <p14:nvPr/>
              </p14:nvContentPartPr>
              <p14:xfrm>
                <a:off x="558220" y="5145148"/>
                <a:ext cx="16920" cy="14832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E2B93122-1595-4BC1-918E-444667BD05A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49220" y="5136148"/>
                  <a:ext cx="34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6E8993F3-7692-44A5-9235-F3410FEACD05}"/>
                    </a:ext>
                  </a:extLst>
                </p14:cNvPr>
                <p14:cNvContentPartPr/>
                <p14:nvPr/>
              </p14:nvContentPartPr>
              <p14:xfrm>
                <a:off x="458860" y="5218228"/>
                <a:ext cx="124560" cy="3384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6E8993F3-7692-44A5-9235-F3410FEACD0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50220" y="5209228"/>
                  <a:ext cx="142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BCEC1D57-ABAE-4CCD-8F46-6189786BE716}"/>
                    </a:ext>
                  </a:extLst>
                </p14:cNvPr>
                <p14:cNvContentPartPr/>
                <p14:nvPr/>
              </p14:nvContentPartPr>
              <p14:xfrm>
                <a:off x="1541740" y="5268988"/>
                <a:ext cx="403920" cy="24156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BCEC1D57-ABAE-4CCD-8F46-6189786BE71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533100" y="5260348"/>
                  <a:ext cx="4215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C1E9D08B-7A7D-4331-A244-7511189799B9}"/>
                    </a:ext>
                  </a:extLst>
                </p14:cNvPr>
                <p14:cNvContentPartPr/>
                <p14:nvPr/>
              </p14:nvContentPartPr>
              <p14:xfrm>
                <a:off x="1881220" y="5223628"/>
                <a:ext cx="109080" cy="13860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C1E9D08B-7A7D-4331-A244-7511189799B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872220" y="5214988"/>
                  <a:ext cx="126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89DCEB42-513F-4581-A9C0-ED646EA8E0C3}"/>
                    </a:ext>
                  </a:extLst>
                </p14:cNvPr>
                <p14:cNvContentPartPr/>
                <p14:nvPr/>
              </p14:nvContentPartPr>
              <p14:xfrm>
                <a:off x="1845220" y="5514508"/>
                <a:ext cx="176400" cy="19800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89DCEB42-513F-4581-A9C0-ED646EA8E0C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836220" y="5505868"/>
                  <a:ext cx="194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9D337C09-F634-4750-9F71-9FC22D6711CB}"/>
                    </a:ext>
                  </a:extLst>
                </p14:cNvPr>
                <p14:cNvContentPartPr/>
                <p14:nvPr/>
              </p14:nvContentPartPr>
              <p14:xfrm>
                <a:off x="1864300" y="5249188"/>
                <a:ext cx="152280" cy="11196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9D337C09-F634-4750-9F71-9FC22D6711C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855300" y="5240188"/>
                  <a:ext cx="169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B03DFEEC-A928-4D51-89DC-E0FDE43E5A4D}"/>
                    </a:ext>
                  </a:extLst>
                </p14:cNvPr>
                <p14:cNvContentPartPr/>
                <p14:nvPr/>
              </p14:nvContentPartPr>
              <p14:xfrm>
                <a:off x="3691660" y="5040748"/>
                <a:ext cx="86040" cy="121320"/>
              </p14:xfrm>
            </p:contentPart>
          </mc:Choice>
          <mc:Fallback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B03DFEEC-A928-4D51-89DC-E0FDE43E5A4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683020" y="5032108"/>
                  <a:ext cx="103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606FEE02-E846-4B55-97C2-414BB331ED83}"/>
                    </a:ext>
                  </a:extLst>
                </p14:cNvPr>
                <p14:cNvContentPartPr/>
                <p14:nvPr/>
              </p14:nvContentPartPr>
              <p14:xfrm>
                <a:off x="3699580" y="6065668"/>
                <a:ext cx="82800" cy="79560"/>
              </p14:xfrm>
            </p:contentPart>
          </mc:Choice>
          <mc:Fallback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606FEE02-E846-4B55-97C2-414BB331ED8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690940" y="6056668"/>
                  <a:ext cx="1004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42E54E67-B1D2-46A6-8F30-6C00E76CDEC3}"/>
                    </a:ext>
                  </a:extLst>
                </p14:cNvPr>
                <p14:cNvContentPartPr/>
                <p14:nvPr/>
              </p14:nvContentPartPr>
              <p14:xfrm>
                <a:off x="2208100" y="5993668"/>
                <a:ext cx="14400" cy="214200"/>
              </p14:xfrm>
            </p:contentPart>
          </mc:Choice>
          <mc:Fallback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42E54E67-B1D2-46A6-8F30-6C00E76CDEC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199460" y="5984668"/>
                  <a:ext cx="320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E852B327-4EFE-40A7-A1E6-F170709F2885}"/>
                    </a:ext>
                  </a:extLst>
                </p14:cNvPr>
                <p14:cNvContentPartPr/>
                <p14:nvPr/>
              </p14:nvContentPartPr>
              <p14:xfrm>
                <a:off x="2029180" y="6201748"/>
                <a:ext cx="330120" cy="20520"/>
              </p14:xfrm>
            </p:contentPart>
          </mc:Choice>
          <mc:Fallback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E852B327-4EFE-40A7-A1E6-F170709F288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20180" y="6192748"/>
                  <a:ext cx="347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C3767B4F-96C6-46E2-AF9D-064FA70358A0}"/>
                    </a:ext>
                  </a:extLst>
                </p14:cNvPr>
                <p14:cNvContentPartPr/>
                <p14:nvPr/>
              </p14:nvContentPartPr>
              <p14:xfrm>
                <a:off x="2066260" y="6242788"/>
                <a:ext cx="135360" cy="143640"/>
              </p14:xfrm>
            </p:contentPart>
          </mc:Choice>
          <mc:Fallback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C3767B4F-96C6-46E2-AF9D-064FA70358A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057620" y="6234148"/>
                  <a:ext cx="153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FB68110A-DD3E-4426-84CE-FB972CE2CF88}"/>
                    </a:ext>
                  </a:extLst>
                </p14:cNvPr>
                <p14:cNvContentPartPr/>
                <p14:nvPr/>
              </p14:nvContentPartPr>
              <p14:xfrm>
                <a:off x="2169580" y="6239908"/>
                <a:ext cx="126720" cy="129960"/>
              </p14:xfrm>
            </p:contentPart>
          </mc:Choice>
          <mc:Fallback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FB68110A-DD3E-4426-84CE-FB972CE2CF8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60580" y="6231268"/>
                  <a:ext cx="1443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7CD558B7-C68D-4754-B2D6-9AE3250A0000}"/>
                    </a:ext>
                  </a:extLst>
                </p14:cNvPr>
                <p14:cNvContentPartPr/>
                <p14:nvPr/>
              </p14:nvContentPartPr>
              <p14:xfrm>
                <a:off x="2226100" y="6253228"/>
                <a:ext cx="113400" cy="142560"/>
              </p14:xfrm>
            </p:contentPart>
          </mc:Choice>
          <mc:Fallback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7CD558B7-C68D-4754-B2D6-9AE3250A000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217100" y="6244588"/>
                  <a:ext cx="131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7F358ADE-08DE-4653-8A48-B8907DC60E05}"/>
                    </a:ext>
                  </a:extLst>
                </p14:cNvPr>
                <p14:cNvContentPartPr/>
                <p14:nvPr/>
              </p14:nvContentPartPr>
              <p14:xfrm>
                <a:off x="3917380" y="4833388"/>
                <a:ext cx="144000" cy="151920"/>
              </p14:xfrm>
            </p:contentPart>
          </mc:Choice>
          <mc:Fallback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7F358ADE-08DE-4653-8A48-B8907DC60E0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908380" y="4824388"/>
                  <a:ext cx="161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79FD97F6-1704-4CED-A7D5-90F49B37F937}"/>
                    </a:ext>
                  </a:extLst>
                </p14:cNvPr>
                <p14:cNvContentPartPr/>
                <p14:nvPr/>
              </p14:nvContentPartPr>
              <p14:xfrm>
                <a:off x="3941500" y="6038308"/>
                <a:ext cx="17280" cy="97200"/>
              </p14:xfrm>
            </p:contentPart>
          </mc:Choice>
          <mc:Fallback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79FD97F6-1704-4CED-A7D5-90F49B37F93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32500" y="6029668"/>
                  <a:ext cx="349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557A127A-8C51-4B74-94C2-E82897034BF1}"/>
                    </a:ext>
                  </a:extLst>
                </p14:cNvPr>
                <p14:cNvContentPartPr/>
                <p14:nvPr/>
              </p14:nvContentPartPr>
              <p14:xfrm>
                <a:off x="3897220" y="6021388"/>
                <a:ext cx="140400" cy="157320"/>
              </p14:xfrm>
            </p:contentPart>
          </mc:Choice>
          <mc:Fallback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557A127A-8C51-4B74-94C2-E82897034BF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888220" y="601238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C02787A9-9F96-401C-8D78-54C54971369D}"/>
                    </a:ext>
                  </a:extLst>
                </p14:cNvPr>
                <p14:cNvContentPartPr/>
                <p14:nvPr/>
              </p14:nvContentPartPr>
              <p14:xfrm>
                <a:off x="4037260" y="5861188"/>
                <a:ext cx="396360" cy="79560"/>
              </p14:xfrm>
            </p:contentPart>
          </mc:Choice>
          <mc:Fallback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C02787A9-9F96-401C-8D78-54C54971369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028260" y="5852548"/>
                  <a:ext cx="41400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upo 256">
            <a:extLst>
              <a:ext uri="{FF2B5EF4-FFF2-40B4-BE49-F238E27FC236}">
                <a16:creationId xmlns:a16="http://schemas.microsoft.com/office/drawing/2014/main" id="{C42ADFF0-9BDF-4AD5-BAE8-3937DCDED0E2}"/>
              </a:ext>
            </a:extLst>
          </p:cNvPr>
          <p:cNvGrpSpPr/>
          <p:nvPr/>
        </p:nvGrpSpPr>
        <p:grpSpPr>
          <a:xfrm>
            <a:off x="3349749" y="4205188"/>
            <a:ext cx="398880" cy="115920"/>
            <a:chOff x="8415580" y="6053068"/>
            <a:chExt cx="398880" cy="11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51F4F8DE-332C-45D8-BCE6-0F3898EDD87D}"/>
                    </a:ext>
                  </a:extLst>
                </p14:cNvPr>
                <p14:cNvContentPartPr/>
                <p14:nvPr/>
              </p14:nvContentPartPr>
              <p14:xfrm>
                <a:off x="8415580" y="6053068"/>
                <a:ext cx="398880" cy="21600"/>
              </p14:xfrm>
            </p:contentPart>
          </mc:Choice>
          <mc:Fallback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51F4F8DE-332C-45D8-BCE6-0F3898EDD87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406940" y="6044068"/>
                  <a:ext cx="4165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61043B36-4656-4741-A3ED-501DD56C0DFC}"/>
                    </a:ext>
                  </a:extLst>
                </p14:cNvPr>
                <p14:cNvContentPartPr/>
                <p14:nvPr/>
              </p14:nvContentPartPr>
              <p14:xfrm>
                <a:off x="8498380" y="6126868"/>
                <a:ext cx="310680" cy="42120"/>
              </p14:xfrm>
            </p:contentPart>
          </mc:Choice>
          <mc:Fallback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61043B36-4656-4741-A3ED-501DD56C0DF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489740" y="6117868"/>
                  <a:ext cx="328320" cy="5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258" name="Entrada de lápiz 257">
                <a:extLst>
                  <a:ext uri="{FF2B5EF4-FFF2-40B4-BE49-F238E27FC236}">
                    <a16:creationId xmlns:a16="http://schemas.microsoft.com/office/drawing/2014/main" id="{AC955D81-1169-4D2F-A65F-92E28048F1A0}"/>
                  </a:ext>
                </a:extLst>
              </p14:cNvPr>
              <p14:cNvContentPartPr/>
              <p14:nvPr/>
            </p14:nvContentPartPr>
            <p14:xfrm>
              <a:off x="4078300" y="2915308"/>
              <a:ext cx="17640" cy="6480"/>
            </p14:xfrm>
          </p:contentPart>
        </mc:Choice>
        <mc:Fallback>
          <p:pic>
            <p:nvPicPr>
              <p:cNvPr id="258" name="Entrada de lápiz 257">
                <a:extLst>
                  <a:ext uri="{FF2B5EF4-FFF2-40B4-BE49-F238E27FC236}">
                    <a16:creationId xmlns:a16="http://schemas.microsoft.com/office/drawing/2014/main" id="{AC955D81-1169-4D2F-A65F-92E28048F1A0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069300" y="2906668"/>
                <a:ext cx="35280" cy="2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7" name="Grupo 286">
            <a:extLst>
              <a:ext uri="{FF2B5EF4-FFF2-40B4-BE49-F238E27FC236}">
                <a16:creationId xmlns:a16="http://schemas.microsoft.com/office/drawing/2014/main" id="{50873B84-8713-4F35-B011-D905B6FD8AE5}"/>
              </a:ext>
            </a:extLst>
          </p:cNvPr>
          <p:cNvGrpSpPr/>
          <p:nvPr/>
        </p:nvGrpSpPr>
        <p:grpSpPr>
          <a:xfrm>
            <a:off x="177700" y="286883"/>
            <a:ext cx="6232680" cy="2556720"/>
            <a:chOff x="226300" y="2214028"/>
            <a:chExt cx="6232680" cy="255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FEA3C2D2-84C0-4117-887E-1E0554BD7453}"/>
                    </a:ext>
                  </a:extLst>
                </p14:cNvPr>
                <p14:cNvContentPartPr/>
                <p14:nvPr/>
              </p14:nvContentPartPr>
              <p14:xfrm>
                <a:off x="385420" y="2299348"/>
                <a:ext cx="138600" cy="24588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FEA3C2D2-84C0-4117-887E-1E0554BD745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76420" y="2290348"/>
                  <a:ext cx="156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1E2C7620-22E4-46C3-9A36-4195D284F36A}"/>
                    </a:ext>
                  </a:extLst>
                </p14:cNvPr>
                <p14:cNvContentPartPr/>
                <p14:nvPr/>
              </p14:nvContentPartPr>
              <p14:xfrm>
                <a:off x="553540" y="2379988"/>
                <a:ext cx="55800" cy="5112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1E2C7620-22E4-46C3-9A36-4195D284F36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4540" y="2371348"/>
                  <a:ext cx="734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F1324603-5816-40D2-8228-4248A7C2BCB7}"/>
                    </a:ext>
                  </a:extLst>
                </p14:cNvPr>
                <p14:cNvContentPartPr/>
                <p14:nvPr/>
              </p14:nvContentPartPr>
              <p14:xfrm>
                <a:off x="544540" y="2222668"/>
                <a:ext cx="99360" cy="6552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F1324603-5816-40D2-8228-4248A7C2BCB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35900" y="2213668"/>
                  <a:ext cx="117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10E80700-7B42-49CC-979E-C6C90BBA7FFE}"/>
                    </a:ext>
                  </a:extLst>
                </p14:cNvPr>
                <p14:cNvContentPartPr/>
                <p14:nvPr/>
              </p14:nvContentPartPr>
              <p14:xfrm>
                <a:off x="869980" y="2311948"/>
                <a:ext cx="153360" cy="20952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10E80700-7B42-49CC-979E-C6C90BBA7FF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60980" y="2302948"/>
                  <a:ext cx="171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CD7CD13B-4920-46E4-AA6C-9B94FB93D58E}"/>
                    </a:ext>
                  </a:extLst>
                </p14:cNvPr>
                <p14:cNvContentPartPr/>
                <p14:nvPr/>
              </p14:nvContentPartPr>
              <p14:xfrm>
                <a:off x="1035580" y="2330308"/>
                <a:ext cx="193320" cy="15192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CD7CD13B-4920-46E4-AA6C-9B94FB93D58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26940" y="2321668"/>
                  <a:ext cx="2109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D7626B1C-7B43-4D6F-93DA-7E1E7734690B}"/>
                    </a:ext>
                  </a:extLst>
                </p14:cNvPr>
                <p14:cNvContentPartPr/>
                <p14:nvPr/>
              </p14:nvContentPartPr>
              <p14:xfrm>
                <a:off x="1253380" y="2306908"/>
                <a:ext cx="158760" cy="17352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D7626B1C-7B43-4D6F-93DA-7E1E7734690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244380" y="2297908"/>
                  <a:ext cx="1764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00313F12-2B33-4F8B-845F-86A53C3E8895}"/>
                    </a:ext>
                  </a:extLst>
                </p14:cNvPr>
                <p14:cNvContentPartPr/>
                <p14:nvPr/>
              </p14:nvContentPartPr>
              <p14:xfrm>
                <a:off x="1453540" y="2328868"/>
                <a:ext cx="137520" cy="16380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00313F12-2B33-4F8B-845F-86A53C3E889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444900" y="2319868"/>
                  <a:ext cx="155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CE742C2B-565A-41D5-B5EF-8239595D766C}"/>
                    </a:ext>
                  </a:extLst>
                </p14:cNvPr>
                <p14:cNvContentPartPr/>
                <p14:nvPr/>
              </p14:nvContentPartPr>
              <p14:xfrm>
                <a:off x="1597900" y="2296828"/>
                <a:ext cx="240480" cy="15768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CE742C2B-565A-41D5-B5EF-8239595D766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588900" y="2288188"/>
                  <a:ext cx="258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048DF096-5A99-4A19-9414-89775BEB89B4}"/>
                    </a:ext>
                  </a:extLst>
                </p14:cNvPr>
                <p14:cNvContentPartPr/>
                <p14:nvPr/>
              </p14:nvContentPartPr>
              <p14:xfrm>
                <a:off x="1855300" y="2256508"/>
                <a:ext cx="198360" cy="18756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048DF096-5A99-4A19-9414-89775BEB89B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846660" y="2247868"/>
                  <a:ext cx="216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C302ED36-2BA7-4630-93F0-599DDEC3E190}"/>
                    </a:ext>
                  </a:extLst>
                </p14:cNvPr>
                <p14:cNvContentPartPr/>
                <p14:nvPr/>
              </p14:nvContentPartPr>
              <p14:xfrm>
                <a:off x="2116300" y="2311228"/>
                <a:ext cx="134280" cy="10620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C302ED36-2BA7-4630-93F0-599DDEC3E19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107660" y="2302228"/>
                  <a:ext cx="151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4D67EAB0-2E16-4D67-AC9E-39B7EA059031}"/>
                    </a:ext>
                  </a:extLst>
                </p14:cNvPr>
                <p14:cNvContentPartPr/>
                <p14:nvPr/>
              </p14:nvContentPartPr>
              <p14:xfrm>
                <a:off x="2298460" y="2214028"/>
                <a:ext cx="124920" cy="20916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4D67EAB0-2E16-4D67-AC9E-39B7EA05903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289460" y="2205388"/>
                  <a:ext cx="142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B7E5F1D7-8830-4E63-AFE3-E353C58BC97F}"/>
                    </a:ext>
                  </a:extLst>
                </p14:cNvPr>
                <p14:cNvContentPartPr/>
                <p14:nvPr/>
              </p14:nvContentPartPr>
              <p14:xfrm>
                <a:off x="2775460" y="2234188"/>
                <a:ext cx="197280" cy="14760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B7E5F1D7-8830-4E63-AFE3-E353C58BC97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66820" y="2225548"/>
                  <a:ext cx="214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0C584D34-69C2-4FB7-8ACB-B1F513B85022}"/>
                    </a:ext>
                  </a:extLst>
                </p14:cNvPr>
                <p14:cNvContentPartPr/>
                <p14:nvPr/>
              </p14:nvContentPartPr>
              <p14:xfrm>
                <a:off x="2954020" y="2349748"/>
                <a:ext cx="28800" cy="10512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0C584D34-69C2-4FB7-8ACB-B1F513B8502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45020" y="2340748"/>
                  <a:ext cx="464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8DE8D0F5-95CF-45F3-8914-FFABF660A701}"/>
                    </a:ext>
                  </a:extLst>
                </p14:cNvPr>
                <p14:cNvContentPartPr/>
                <p14:nvPr/>
              </p14:nvContentPartPr>
              <p14:xfrm>
                <a:off x="3105580" y="2247508"/>
                <a:ext cx="158760" cy="20340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8DE8D0F5-95CF-45F3-8914-FFABF660A70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96940" y="2238508"/>
                  <a:ext cx="176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FB3E8840-B6E4-440A-BF43-902304773634}"/>
                    </a:ext>
                  </a:extLst>
                </p14:cNvPr>
                <p14:cNvContentPartPr/>
                <p14:nvPr/>
              </p14:nvContentPartPr>
              <p14:xfrm>
                <a:off x="3390340" y="2260828"/>
                <a:ext cx="162360" cy="18648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FB3E8840-B6E4-440A-BF43-90230477363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81340" y="2252188"/>
                  <a:ext cx="180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4EB7D733-6324-4CE1-A977-435292667DB5}"/>
                    </a:ext>
                  </a:extLst>
                </p14:cNvPr>
                <p14:cNvContentPartPr/>
                <p14:nvPr/>
              </p14:nvContentPartPr>
              <p14:xfrm>
                <a:off x="226300" y="2621188"/>
                <a:ext cx="3480120" cy="4752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4EB7D733-6324-4CE1-A977-435292667DB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17660" y="2612548"/>
                  <a:ext cx="3497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F31032F4-5ECA-457D-A907-8B9E162D9FCE}"/>
                    </a:ext>
                  </a:extLst>
                </p14:cNvPr>
                <p14:cNvContentPartPr/>
                <p14:nvPr/>
              </p14:nvContentPartPr>
              <p14:xfrm>
                <a:off x="837220" y="2920708"/>
                <a:ext cx="7560" cy="42156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F31032F4-5ECA-457D-A907-8B9E162D9FC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28580" y="2912068"/>
                  <a:ext cx="2520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8C9BA2D9-3110-4007-AF6A-404FD4D745A5}"/>
                    </a:ext>
                  </a:extLst>
                </p14:cNvPr>
                <p14:cNvContentPartPr/>
                <p14:nvPr/>
              </p14:nvContentPartPr>
              <p14:xfrm>
                <a:off x="549220" y="3354508"/>
                <a:ext cx="594000" cy="2268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8C9BA2D9-3110-4007-AF6A-404FD4D745A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40220" y="3345508"/>
                  <a:ext cx="611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B5EFB53C-1C33-4683-AFBF-C582E0576AC6}"/>
                    </a:ext>
                  </a:extLst>
                </p14:cNvPr>
                <p14:cNvContentPartPr/>
                <p14:nvPr/>
              </p14:nvContentPartPr>
              <p14:xfrm>
                <a:off x="741460" y="3536668"/>
                <a:ext cx="130680" cy="1152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B5EFB53C-1C33-4683-AFBF-C582E0576AC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32820" y="3527668"/>
                  <a:ext cx="1483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9834B55D-3B88-45DB-9128-C453BCAF2152}"/>
                    </a:ext>
                  </a:extLst>
                </p14:cNvPr>
                <p14:cNvContentPartPr/>
                <p14:nvPr/>
              </p14:nvContentPartPr>
              <p14:xfrm>
                <a:off x="1204780" y="3452068"/>
                <a:ext cx="175680" cy="15768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9834B55D-3B88-45DB-9128-C453BCAF215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96140" y="3443068"/>
                  <a:ext cx="193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BD4D8884-29D0-48CA-9CE0-E303BF46377F}"/>
                    </a:ext>
                  </a:extLst>
                </p14:cNvPr>
                <p14:cNvContentPartPr/>
                <p14:nvPr/>
              </p14:nvContentPartPr>
              <p14:xfrm>
                <a:off x="1400260" y="3435148"/>
                <a:ext cx="152640" cy="11052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BD4D8884-29D0-48CA-9CE0-E303BF46377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391260" y="3426148"/>
                  <a:ext cx="170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CFB039FA-8F94-40DC-9A82-6A018342728F}"/>
                    </a:ext>
                  </a:extLst>
                </p14:cNvPr>
                <p14:cNvContentPartPr/>
                <p14:nvPr/>
              </p14:nvContentPartPr>
              <p14:xfrm>
                <a:off x="1556860" y="3521548"/>
                <a:ext cx="21960" cy="9540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CFB039FA-8F94-40DC-9A82-6A018342728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547860" y="3512908"/>
                  <a:ext cx="39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894BEB33-A550-464F-94D1-9B228C29A078}"/>
                    </a:ext>
                  </a:extLst>
                </p14:cNvPr>
                <p14:cNvContentPartPr/>
                <p14:nvPr/>
              </p14:nvContentPartPr>
              <p14:xfrm>
                <a:off x="1643620" y="3534148"/>
                <a:ext cx="147960" cy="10476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894BEB33-A550-464F-94D1-9B228C29A07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634620" y="3525508"/>
                  <a:ext cx="165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4CCACAB6-A666-4C15-B4ED-37B9185FD222}"/>
                    </a:ext>
                  </a:extLst>
                </p14:cNvPr>
                <p14:cNvContentPartPr/>
                <p14:nvPr/>
              </p14:nvContentPartPr>
              <p14:xfrm>
                <a:off x="826420" y="3581668"/>
                <a:ext cx="46080" cy="26532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4CCACAB6-A666-4C15-B4ED-37B9185FD22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17420" y="3572668"/>
                  <a:ext cx="63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D72178CF-1DAC-4A2A-95A8-476458DA489C}"/>
                    </a:ext>
                  </a:extLst>
                </p14:cNvPr>
                <p14:cNvContentPartPr/>
                <p14:nvPr/>
              </p14:nvContentPartPr>
              <p14:xfrm>
                <a:off x="878260" y="2933308"/>
                <a:ext cx="1428120" cy="2844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D72178CF-1DAC-4A2A-95A8-476458DA489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69620" y="2924308"/>
                  <a:ext cx="1445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29EA380C-81FC-4AEC-ABC8-3517C1960CA5}"/>
                    </a:ext>
                  </a:extLst>
                </p14:cNvPr>
                <p14:cNvContentPartPr/>
                <p14:nvPr/>
              </p14:nvContentPartPr>
              <p14:xfrm>
                <a:off x="2310340" y="2855548"/>
                <a:ext cx="22320" cy="18000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29EA380C-81FC-4AEC-ABC8-3517C1960CA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301700" y="2846908"/>
                  <a:ext cx="39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A0390CDF-1E51-4EE9-B699-368CD2B3467E}"/>
                    </a:ext>
                  </a:extLst>
                </p14:cNvPr>
                <p14:cNvContentPartPr/>
                <p14:nvPr/>
              </p14:nvContentPartPr>
              <p14:xfrm>
                <a:off x="2311420" y="2817388"/>
                <a:ext cx="795600" cy="29952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A0390CDF-1E51-4EE9-B699-368CD2B3467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302780" y="2808748"/>
                  <a:ext cx="8132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9A567B13-6AC8-4835-8842-E98B7F036354}"/>
                    </a:ext>
                  </a:extLst>
                </p14:cNvPr>
                <p14:cNvContentPartPr/>
                <p14:nvPr/>
              </p14:nvContentPartPr>
              <p14:xfrm>
                <a:off x="2326540" y="3270268"/>
                <a:ext cx="122040" cy="14652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9A567B13-6AC8-4835-8842-E98B7F03635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317540" y="3261268"/>
                  <a:ext cx="139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06854D13-4D18-41FA-85A4-5960DD68E512}"/>
                    </a:ext>
                  </a:extLst>
                </p14:cNvPr>
                <p14:cNvContentPartPr/>
                <p14:nvPr/>
              </p14:nvContentPartPr>
              <p14:xfrm>
                <a:off x="2507620" y="3226348"/>
                <a:ext cx="171360" cy="16956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06854D13-4D18-41FA-85A4-5960DD68E51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498620" y="3217708"/>
                  <a:ext cx="189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F33DFBCA-836D-4386-898C-C5D1A4143F0C}"/>
                    </a:ext>
                  </a:extLst>
                </p14:cNvPr>
                <p14:cNvContentPartPr/>
                <p14:nvPr/>
              </p14:nvContentPartPr>
              <p14:xfrm>
                <a:off x="2735140" y="3237148"/>
                <a:ext cx="298800" cy="14220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F33DFBCA-836D-4386-898C-C5D1A4143F0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726500" y="3228148"/>
                  <a:ext cx="316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77084777-5A66-4CA7-B818-196047B3AD13}"/>
                    </a:ext>
                  </a:extLst>
                </p14:cNvPr>
                <p14:cNvContentPartPr/>
                <p14:nvPr/>
              </p14:nvContentPartPr>
              <p14:xfrm>
                <a:off x="3022780" y="2932948"/>
                <a:ext cx="1143720" cy="1692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77084777-5A66-4CA7-B818-196047B3AD1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014140" y="2924308"/>
                  <a:ext cx="1161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5AB8E3E0-1E4C-4F8F-AED6-BC6E03071A63}"/>
                    </a:ext>
                  </a:extLst>
                </p14:cNvPr>
                <p14:cNvContentPartPr/>
                <p14:nvPr/>
              </p14:nvContentPartPr>
              <p14:xfrm>
                <a:off x="4101700" y="2941948"/>
                <a:ext cx="57240" cy="21708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5AB8E3E0-1E4C-4F8F-AED6-BC6E03071A6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092700" y="2933308"/>
                  <a:ext cx="74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56992996-8EC3-4CCA-9869-90F51AD84A3B}"/>
                    </a:ext>
                  </a:extLst>
                </p14:cNvPr>
                <p14:cNvContentPartPr/>
                <p14:nvPr/>
              </p14:nvContentPartPr>
              <p14:xfrm>
                <a:off x="3875980" y="3234628"/>
                <a:ext cx="492120" cy="2088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56992996-8EC3-4CCA-9869-90F51AD84A3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866980" y="3225628"/>
                  <a:ext cx="509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F15AD0BE-C7C8-45C8-8E78-9C2EEC413905}"/>
                    </a:ext>
                  </a:extLst>
                </p14:cNvPr>
                <p14:cNvContentPartPr/>
                <p14:nvPr/>
              </p14:nvContentPartPr>
              <p14:xfrm>
                <a:off x="4006660" y="3281068"/>
                <a:ext cx="63720" cy="38016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F15AD0BE-C7C8-45C8-8E78-9C2EEC41390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997660" y="3272428"/>
                  <a:ext cx="813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BC37FF07-AB5C-4D9A-90A9-B6FE5F074C63}"/>
                    </a:ext>
                  </a:extLst>
                </p14:cNvPr>
                <p14:cNvContentPartPr/>
                <p14:nvPr/>
              </p14:nvContentPartPr>
              <p14:xfrm>
                <a:off x="4029340" y="3318868"/>
                <a:ext cx="303480" cy="36324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BC37FF07-AB5C-4D9A-90A9-B6FE5F074C6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020340" y="3309868"/>
                  <a:ext cx="3211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33F97FA2-1AC7-41D0-A5E9-23E476B9ACA9}"/>
                    </a:ext>
                  </a:extLst>
                </p14:cNvPr>
                <p14:cNvContentPartPr/>
                <p14:nvPr/>
              </p14:nvContentPartPr>
              <p14:xfrm>
                <a:off x="4457740" y="3389428"/>
                <a:ext cx="177120" cy="22680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33F97FA2-1AC7-41D0-A5E9-23E476B9ACA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448740" y="3380428"/>
                  <a:ext cx="1947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5905E786-010B-4D21-8922-0BDC89ED9666}"/>
                    </a:ext>
                  </a:extLst>
                </p14:cNvPr>
                <p14:cNvContentPartPr/>
                <p14:nvPr/>
              </p14:nvContentPartPr>
              <p14:xfrm>
                <a:off x="4669780" y="3377548"/>
                <a:ext cx="208080" cy="19944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5905E786-010B-4D21-8922-0BDC89ED966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660780" y="3368908"/>
                  <a:ext cx="225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DFBC8DDD-0E39-4622-8B6A-2AF235DC14E8}"/>
                    </a:ext>
                  </a:extLst>
                </p14:cNvPr>
                <p14:cNvContentPartPr/>
                <p14:nvPr/>
              </p14:nvContentPartPr>
              <p14:xfrm>
                <a:off x="4949140" y="3376108"/>
                <a:ext cx="275040" cy="22284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DFBC8DDD-0E39-4622-8B6A-2AF235DC14E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940140" y="3367468"/>
                  <a:ext cx="2926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FD8C55C1-0893-42DD-B6A5-02A0032AB4C4}"/>
                    </a:ext>
                  </a:extLst>
                </p14:cNvPr>
                <p14:cNvContentPartPr/>
                <p14:nvPr/>
              </p14:nvContentPartPr>
              <p14:xfrm>
                <a:off x="836140" y="3770668"/>
                <a:ext cx="3467520" cy="34992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FD8C55C1-0893-42DD-B6A5-02A0032AB4C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27500" y="3761668"/>
                  <a:ext cx="34851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81C3C2A7-4D10-4901-A3F9-43F14BB300CA}"/>
                    </a:ext>
                  </a:extLst>
                </p14:cNvPr>
                <p14:cNvContentPartPr/>
                <p14:nvPr/>
              </p14:nvContentPartPr>
              <p14:xfrm>
                <a:off x="4157140" y="3642148"/>
                <a:ext cx="997920" cy="50004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81C3C2A7-4D10-4901-A3F9-43F14BB300C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148140" y="3633508"/>
                  <a:ext cx="10155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327A6A8C-BAC5-4B0A-B21C-2934BD2AC28F}"/>
                    </a:ext>
                  </a:extLst>
                </p14:cNvPr>
                <p14:cNvContentPartPr/>
                <p14:nvPr/>
              </p14:nvContentPartPr>
              <p14:xfrm>
                <a:off x="5093500" y="4035628"/>
                <a:ext cx="56160" cy="23760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327A6A8C-BAC5-4B0A-B21C-2934BD2AC28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084500" y="4026628"/>
                  <a:ext cx="738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84DE64E0-F96D-4F11-A920-AAD46E794E2E}"/>
                    </a:ext>
                  </a:extLst>
                </p14:cNvPr>
                <p14:cNvContentPartPr/>
                <p14:nvPr/>
              </p14:nvContentPartPr>
              <p14:xfrm>
                <a:off x="5144620" y="4015828"/>
                <a:ext cx="669960" cy="36324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84DE64E0-F96D-4F11-A920-AAD46E794E2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135620" y="4006828"/>
                  <a:ext cx="68760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92022C76-AD5D-443C-9029-0984B013A0D9}"/>
                    </a:ext>
                  </a:extLst>
                </p14:cNvPr>
                <p14:cNvContentPartPr/>
                <p14:nvPr/>
              </p14:nvContentPartPr>
              <p14:xfrm>
                <a:off x="4918540" y="4424428"/>
                <a:ext cx="188640" cy="25920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92022C76-AD5D-443C-9029-0984B013A0D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909900" y="4415788"/>
                  <a:ext cx="206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1920D9C6-463F-4CB8-9DB3-32EAF307646D}"/>
                    </a:ext>
                  </a:extLst>
                </p14:cNvPr>
                <p14:cNvContentPartPr/>
                <p14:nvPr/>
              </p14:nvContentPartPr>
              <p14:xfrm>
                <a:off x="5164060" y="4535668"/>
                <a:ext cx="321480" cy="1440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1920D9C6-463F-4CB8-9DB3-32EAF307646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155060" y="4527028"/>
                  <a:ext cx="3391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E5748BD0-4246-4AE8-A7B6-E627D2ED0C89}"/>
                    </a:ext>
                  </a:extLst>
                </p14:cNvPr>
                <p14:cNvContentPartPr/>
                <p14:nvPr/>
              </p14:nvContentPartPr>
              <p14:xfrm>
                <a:off x="4970020" y="3882628"/>
                <a:ext cx="605160" cy="2016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E5748BD0-4246-4AE8-A7B6-E627D2ED0C8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961020" y="3873988"/>
                  <a:ext cx="622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2A7D1A7B-9B5F-4888-ADA7-CED878C9AF6B}"/>
                    </a:ext>
                  </a:extLst>
                </p14:cNvPr>
                <p14:cNvContentPartPr/>
                <p14:nvPr/>
              </p14:nvContentPartPr>
              <p14:xfrm>
                <a:off x="5541340" y="3808828"/>
                <a:ext cx="153360" cy="12528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2A7D1A7B-9B5F-4888-ADA7-CED878C9AF6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532340" y="3800188"/>
                  <a:ext cx="171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EF7E38B5-5A42-46FE-AC25-EDE4CD849590}"/>
                    </a:ext>
                  </a:extLst>
                </p14:cNvPr>
                <p14:cNvContentPartPr/>
                <p14:nvPr/>
              </p14:nvContentPartPr>
              <p14:xfrm>
                <a:off x="4545940" y="3763108"/>
                <a:ext cx="154800" cy="17136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EF7E38B5-5A42-46FE-AC25-EDE4CD849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537300" y="3754108"/>
                  <a:ext cx="172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BA658052-AE0E-42F8-A362-CAAEB52FDFEE}"/>
                    </a:ext>
                  </a:extLst>
                </p14:cNvPr>
                <p14:cNvContentPartPr/>
                <p14:nvPr/>
              </p14:nvContentPartPr>
              <p14:xfrm>
                <a:off x="4747900" y="3860668"/>
                <a:ext cx="93240" cy="6696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BA658052-AE0E-42F8-A362-CAAEB52FDFE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739260" y="3852028"/>
                  <a:ext cx="1108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279CE006-DE91-4329-A485-59E76170BD17}"/>
                    </a:ext>
                  </a:extLst>
                </p14:cNvPr>
                <p14:cNvContentPartPr/>
                <p14:nvPr/>
              </p14:nvContentPartPr>
              <p14:xfrm>
                <a:off x="4729900" y="3873268"/>
                <a:ext cx="109800" cy="6552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279CE006-DE91-4329-A485-59E76170BD1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720900" y="3864628"/>
                  <a:ext cx="1274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8B133854-A7CA-48DA-87CE-0A4BE79AB5E3}"/>
                    </a:ext>
                  </a:extLst>
                </p14:cNvPr>
                <p14:cNvContentPartPr/>
                <p14:nvPr/>
              </p14:nvContentPartPr>
              <p14:xfrm>
                <a:off x="4880020" y="3906028"/>
                <a:ext cx="108360" cy="6084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8B133854-A7CA-48DA-87CE-0A4BE79AB5E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871020" y="3897388"/>
                  <a:ext cx="126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638600F8-F49B-4699-8804-6CD54513A9BA}"/>
                    </a:ext>
                  </a:extLst>
                </p14:cNvPr>
                <p14:cNvContentPartPr/>
                <p14:nvPr/>
              </p14:nvContentPartPr>
              <p14:xfrm>
                <a:off x="4104220" y="2840428"/>
                <a:ext cx="2042280" cy="6372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638600F8-F49B-4699-8804-6CD54513A9B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095580" y="2831788"/>
                  <a:ext cx="2059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32C4667C-D853-466F-87B7-A611A346AF06}"/>
                    </a:ext>
                  </a:extLst>
                </p14:cNvPr>
                <p14:cNvContentPartPr/>
                <p14:nvPr/>
              </p14:nvContentPartPr>
              <p14:xfrm>
                <a:off x="6149740" y="2812708"/>
                <a:ext cx="124200" cy="45720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32C4667C-D853-466F-87B7-A611A346AF0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141100" y="2803708"/>
                  <a:ext cx="1418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A5A744E9-437F-49FD-A80E-A6738C96421C}"/>
                    </a:ext>
                  </a:extLst>
                </p14:cNvPr>
                <p14:cNvContentPartPr/>
                <p14:nvPr/>
              </p14:nvContentPartPr>
              <p14:xfrm>
                <a:off x="6200500" y="3278188"/>
                <a:ext cx="80280" cy="38196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A5A744E9-437F-49FD-A80E-A6738C96421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191500" y="3269548"/>
                  <a:ext cx="979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859640C8-5806-46DC-99ED-7814FCE0B644}"/>
                    </a:ext>
                  </a:extLst>
                </p14:cNvPr>
                <p14:cNvContentPartPr/>
                <p14:nvPr/>
              </p14:nvContentPartPr>
              <p14:xfrm>
                <a:off x="5795500" y="3638908"/>
                <a:ext cx="496440" cy="51660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859640C8-5806-46DC-99ED-7814FCE0B64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786500" y="3630268"/>
                  <a:ext cx="51408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FA016FF3-D324-4159-8527-D231285FF59A}"/>
                    </a:ext>
                  </a:extLst>
                </p14:cNvPr>
                <p14:cNvContentPartPr/>
                <p14:nvPr/>
              </p14:nvContentPartPr>
              <p14:xfrm>
                <a:off x="2768620" y="4074148"/>
                <a:ext cx="48600" cy="17172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FA016FF3-D324-4159-8527-D231285FF59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759620" y="4065148"/>
                  <a:ext cx="66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7E7583F6-4BF1-44D7-84F9-2016FE79D3D7}"/>
                    </a:ext>
                  </a:extLst>
                </p14:cNvPr>
                <p14:cNvContentPartPr/>
                <p14:nvPr/>
              </p14:nvContentPartPr>
              <p14:xfrm>
                <a:off x="2599060" y="4264948"/>
                <a:ext cx="322920" cy="2412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7E7583F6-4BF1-44D7-84F9-2016FE79D3D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590420" y="4256308"/>
                  <a:ext cx="3405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9A2C2DC3-51E2-4303-96C1-0F6A12DCFC74}"/>
                    </a:ext>
                  </a:extLst>
                </p14:cNvPr>
                <p14:cNvContentPartPr/>
                <p14:nvPr/>
              </p14:nvContentPartPr>
              <p14:xfrm>
                <a:off x="2578540" y="4284388"/>
                <a:ext cx="192600" cy="13788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9A2C2DC3-51E2-4303-96C1-0F6A12DCFC7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569540" y="4275388"/>
                  <a:ext cx="2102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6F29EABD-F54C-401D-9909-E1089CB93476}"/>
                    </a:ext>
                  </a:extLst>
                </p14:cNvPr>
                <p14:cNvContentPartPr/>
                <p14:nvPr/>
              </p14:nvContentPartPr>
              <p14:xfrm>
                <a:off x="2619580" y="4302748"/>
                <a:ext cx="168480" cy="12276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6F29EABD-F54C-401D-9909-E1089CB9347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610940" y="4293748"/>
                  <a:ext cx="186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E913A5E1-27C4-44FB-8C3D-72B8AF39E947}"/>
                    </a:ext>
                  </a:extLst>
                </p14:cNvPr>
                <p14:cNvContentPartPr/>
                <p14:nvPr/>
              </p14:nvContentPartPr>
              <p14:xfrm>
                <a:off x="2743780" y="4311388"/>
                <a:ext cx="136440" cy="9360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E913A5E1-27C4-44FB-8C3D-72B8AF39E94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734780" y="4302748"/>
                  <a:ext cx="1540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59FC064E-7568-4241-9A46-DE9E09E51CB7}"/>
                    </a:ext>
                  </a:extLst>
                </p14:cNvPr>
                <p14:cNvContentPartPr/>
                <p14:nvPr/>
              </p14:nvContentPartPr>
              <p14:xfrm>
                <a:off x="1776460" y="3127708"/>
                <a:ext cx="1775160" cy="298440"/>
              </p14:xfrm>
            </p:contentPart>
          </mc:Choice>
          <mc:Fallback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59FC064E-7568-4241-9A46-DE9E09E51CB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767460" y="3119068"/>
                  <a:ext cx="17928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BACDAF24-BD0D-4763-A574-DC2A40095855}"/>
                    </a:ext>
                  </a:extLst>
                </p14:cNvPr>
                <p14:cNvContentPartPr/>
                <p14:nvPr/>
              </p14:nvContentPartPr>
              <p14:xfrm>
                <a:off x="3528580" y="3061828"/>
                <a:ext cx="95040" cy="122760"/>
              </p14:xfrm>
            </p:contentPart>
          </mc:Choice>
          <mc:Fallback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BACDAF24-BD0D-4763-A574-DC2A4009585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519940" y="3052828"/>
                  <a:ext cx="112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2E6ACF89-AB4A-4AAF-B97B-397ACE23D351}"/>
                    </a:ext>
                  </a:extLst>
                </p14:cNvPr>
                <p14:cNvContentPartPr/>
                <p14:nvPr/>
              </p14:nvContentPartPr>
              <p14:xfrm>
                <a:off x="3238060" y="3325348"/>
                <a:ext cx="129240" cy="153720"/>
              </p14:xfrm>
            </p:contentPart>
          </mc:Choice>
          <mc:Fallback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2E6ACF89-AB4A-4AAF-B97B-397ACE23D35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229420" y="3316348"/>
                  <a:ext cx="1468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34672F30-5789-45F2-B9B7-E7D6F64600DE}"/>
                    </a:ext>
                  </a:extLst>
                </p14:cNvPr>
                <p14:cNvContentPartPr/>
                <p14:nvPr/>
              </p14:nvContentPartPr>
              <p14:xfrm>
                <a:off x="4071100" y="2896588"/>
                <a:ext cx="133200" cy="73800"/>
              </p14:xfrm>
            </p:contentPart>
          </mc:Choice>
          <mc:Fallback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34672F30-5789-45F2-B9B7-E7D6F64600D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062460" y="2887588"/>
                  <a:ext cx="1508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AB66183E-6858-4EA3-A345-BB0B6D81A22E}"/>
                    </a:ext>
                  </a:extLst>
                </p14:cNvPr>
                <p14:cNvContentPartPr/>
                <p14:nvPr/>
              </p14:nvContentPartPr>
              <p14:xfrm>
                <a:off x="3797860" y="3085948"/>
                <a:ext cx="27720" cy="380520"/>
              </p14:xfrm>
            </p:contentPart>
          </mc:Choice>
          <mc:Fallback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AB66183E-6858-4EA3-A345-BB0B6D81A22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788860" y="3076948"/>
                  <a:ext cx="453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96BE8F7E-C5C8-45D8-8B45-6C17D3ACB745}"/>
                    </a:ext>
                  </a:extLst>
                </p14:cNvPr>
                <p14:cNvContentPartPr/>
                <p14:nvPr/>
              </p14:nvContentPartPr>
              <p14:xfrm>
                <a:off x="3752500" y="3395908"/>
                <a:ext cx="49680" cy="121320"/>
              </p14:xfrm>
            </p:contentPart>
          </mc:Choice>
          <mc:Fallback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96BE8F7E-C5C8-45D8-8B45-6C17D3ACB74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743860" y="3387268"/>
                  <a:ext cx="67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29784C84-AED3-4202-9639-002FD4A48A61}"/>
                    </a:ext>
                  </a:extLst>
                </p14:cNvPr>
                <p14:cNvContentPartPr/>
                <p14:nvPr/>
              </p14:nvContentPartPr>
              <p14:xfrm>
                <a:off x="3726220" y="3407788"/>
                <a:ext cx="99000" cy="106560"/>
              </p14:xfrm>
            </p:contentPart>
          </mc:Choice>
          <mc:Fallback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29784C84-AED3-4202-9639-002FD4A48A6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717580" y="3398788"/>
                  <a:ext cx="116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ED1ED98B-360C-4137-89ED-9A6400140D36}"/>
                    </a:ext>
                  </a:extLst>
                </p14:cNvPr>
                <p14:cNvContentPartPr/>
                <p14:nvPr/>
              </p14:nvContentPartPr>
              <p14:xfrm>
                <a:off x="4681660" y="4005388"/>
                <a:ext cx="112320" cy="12600"/>
              </p14:xfrm>
            </p:contentPart>
          </mc:Choice>
          <mc:Fallback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ED1ED98B-360C-4137-89ED-9A6400140D3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672660" y="3996388"/>
                  <a:ext cx="1299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D991EB06-9C31-4B06-88A2-EE0ED594DCA9}"/>
                    </a:ext>
                  </a:extLst>
                </p14:cNvPr>
                <p14:cNvContentPartPr/>
                <p14:nvPr/>
              </p14:nvContentPartPr>
              <p14:xfrm>
                <a:off x="4641700" y="3982348"/>
                <a:ext cx="283320" cy="51120"/>
              </p14:xfrm>
            </p:contentPart>
          </mc:Choice>
          <mc:Fallback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D991EB06-9C31-4B06-88A2-EE0ED594DCA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632700" y="3973708"/>
                  <a:ext cx="300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165049D5-E959-4B06-B03C-C49E8C6F959D}"/>
                    </a:ext>
                  </a:extLst>
                </p14:cNvPr>
                <p14:cNvContentPartPr/>
                <p14:nvPr/>
              </p14:nvContentPartPr>
              <p14:xfrm>
                <a:off x="4025740" y="2882908"/>
                <a:ext cx="162360" cy="104400"/>
              </p14:xfrm>
            </p:contentPart>
          </mc:Choice>
          <mc:Fallback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165049D5-E959-4B06-B03C-C49E8C6F959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016740" y="2874268"/>
                  <a:ext cx="180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0243259D-8CD0-4AA0-884C-7625084292C4}"/>
                    </a:ext>
                  </a:extLst>
                </p14:cNvPr>
                <p14:cNvContentPartPr/>
                <p14:nvPr/>
              </p14:nvContentPartPr>
              <p14:xfrm>
                <a:off x="4106380" y="4066228"/>
                <a:ext cx="138240" cy="67680"/>
              </p14:xfrm>
            </p:contentPart>
          </mc:Choice>
          <mc:Fallback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0243259D-8CD0-4AA0-884C-7625084292C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097380" y="4057588"/>
                  <a:ext cx="155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D13D74A6-B886-40B7-BA22-7F8F7D52D060}"/>
                    </a:ext>
                  </a:extLst>
                </p14:cNvPr>
                <p14:cNvContentPartPr/>
                <p14:nvPr/>
              </p14:nvContentPartPr>
              <p14:xfrm>
                <a:off x="4098100" y="2893348"/>
                <a:ext cx="63360" cy="87120"/>
              </p14:xfrm>
            </p:contentPart>
          </mc:Choice>
          <mc:Fallback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D13D74A6-B886-40B7-BA22-7F8F7D52D06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089100" y="2884348"/>
                  <a:ext cx="81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FDC7EFB7-1E86-4282-B8EF-B3D6C4C6E200}"/>
                    </a:ext>
                  </a:extLst>
                </p14:cNvPr>
                <p14:cNvContentPartPr/>
                <p14:nvPr/>
              </p14:nvContentPartPr>
              <p14:xfrm>
                <a:off x="4145620" y="4079548"/>
                <a:ext cx="43920" cy="36360"/>
              </p14:xfrm>
            </p:contentPart>
          </mc:Choice>
          <mc:Fallback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FDC7EFB7-1E86-4282-B8EF-B3D6C4C6E20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136620" y="4070908"/>
                  <a:ext cx="615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85F56976-8FDF-4D81-93F5-628020191EA2}"/>
                    </a:ext>
                  </a:extLst>
                </p14:cNvPr>
                <p14:cNvContentPartPr/>
                <p14:nvPr/>
              </p14:nvContentPartPr>
              <p14:xfrm>
                <a:off x="4073980" y="2906308"/>
                <a:ext cx="81000" cy="75960"/>
              </p14:xfrm>
            </p:contentPart>
          </mc:Choice>
          <mc:Fallback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85F56976-8FDF-4D81-93F5-628020191EA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064980" y="2897308"/>
                  <a:ext cx="986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5E81A8AD-28A5-443A-8ACD-A3DB229381B6}"/>
                    </a:ext>
                  </a:extLst>
                </p14:cNvPr>
                <p14:cNvContentPartPr/>
                <p14:nvPr/>
              </p14:nvContentPartPr>
              <p14:xfrm>
                <a:off x="5425780" y="3893068"/>
                <a:ext cx="1033200" cy="379440"/>
              </p14:xfrm>
            </p:contentPart>
          </mc:Choice>
          <mc:Fallback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5E81A8AD-28A5-443A-8ACD-A3DB229381B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416780" y="3884428"/>
                  <a:ext cx="105084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B18DD728-AB94-4E70-B8F0-1EDFA3F2F12C}"/>
                    </a:ext>
                  </a:extLst>
                </p14:cNvPr>
                <p14:cNvContentPartPr/>
                <p14:nvPr/>
              </p14:nvContentPartPr>
              <p14:xfrm>
                <a:off x="4282420" y="4153348"/>
                <a:ext cx="20160" cy="3960"/>
              </p14:xfrm>
            </p:contentPart>
          </mc:Choice>
          <mc:Fallback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B18DD728-AB94-4E70-B8F0-1EDFA3F2F12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273420" y="4144708"/>
                  <a:ext cx="37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26DEA225-0603-4538-BD50-4614AD50353F}"/>
                    </a:ext>
                  </a:extLst>
                </p14:cNvPr>
                <p14:cNvContentPartPr/>
                <p14:nvPr/>
              </p14:nvContentPartPr>
              <p14:xfrm>
                <a:off x="4103860" y="4111588"/>
                <a:ext cx="88920" cy="37440"/>
              </p14:xfrm>
            </p:contentPart>
          </mc:Choice>
          <mc:Fallback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26DEA225-0603-4538-BD50-4614AD50353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094860" y="4102588"/>
                  <a:ext cx="106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CB543DC4-06EC-4EE0-BD94-B17E36CAF8D5}"/>
                    </a:ext>
                  </a:extLst>
                </p14:cNvPr>
                <p14:cNvContentPartPr/>
                <p14:nvPr/>
              </p14:nvContentPartPr>
              <p14:xfrm>
                <a:off x="4387900" y="3227788"/>
                <a:ext cx="887040" cy="475200"/>
              </p14:xfrm>
            </p:contentPart>
          </mc:Choice>
          <mc:Fallback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CB543DC4-06EC-4EE0-BD94-B17E36CAF8D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378900" y="3218788"/>
                  <a:ext cx="90468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722B2541-E509-4D9F-8C04-0876B2A12A17}"/>
                    </a:ext>
                  </a:extLst>
                </p14:cNvPr>
                <p14:cNvContentPartPr/>
                <p14:nvPr/>
              </p14:nvContentPartPr>
              <p14:xfrm>
                <a:off x="4878940" y="4356748"/>
                <a:ext cx="722160" cy="414000"/>
              </p14:xfrm>
            </p:contentPart>
          </mc:Choice>
          <mc:Fallback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722B2541-E509-4D9F-8C04-0876B2A12A1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870300" y="4348108"/>
                  <a:ext cx="73980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57511686-C7CC-4627-9AF8-2219C6898867}"/>
                    </a:ext>
                  </a:extLst>
                </p14:cNvPr>
                <p14:cNvContentPartPr/>
                <p14:nvPr/>
              </p14:nvContentPartPr>
              <p14:xfrm>
                <a:off x="4020340" y="2876068"/>
                <a:ext cx="101520" cy="95040"/>
              </p14:xfrm>
            </p:contentPart>
          </mc:Choice>
          <mc:Fallback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57511686-C7CC-4627-9AF8-2219C689886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011700" y="2867068"/>
                  <a:ext cx="119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504BAEB6-3879-4BB6-8ECF-EA9B13DDD170}"/>
                    </a:ext>
                  </a:extLst>
                </p14:cNvPr>
                <p14:cNvContentPartPr/>
                <p14:nvPr/>
              </p14:nvContentPartPr>
              <p14:xfrm>
                <a:off x="4028260" y="2559268"/>
                <a:ext cx="142920" cy="136080"/>
              </p14:xfrm>
            </p:contentPart>
          </mc:Choice>
          <mc:Fallback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504BAEB6-3879-4BB6-8ECF-EA9B13DDD17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019260" y="2550628"/>
                  <a:ext cx="160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F9E48DFE-6619-48D9-9C31-EB4F5658C538}"/>
                    </a:ext>
                  </a:extLst>
                </p14:cNvPr>
                <p14:cNvContentPartPr/>
                <p14:nvPr/>
              </p14:nvContentPartPr>
              <p14:xfrm>
                <a:off x="4157140" y="4245148"/>
                <a:ext cx="20880" cy="109440"/>
              </p14:xfrm>
            </p:contentPart>
          </mc:Choice>
          <mc:Fallback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F9E48DFE-6619-48D9-9C31-EB4F5658C53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148140" y="4236508"/>
                  <a:ext cx="38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096F6CB9-F585-4827-8961-2125D1B6A08A}"/>
                    </a:ext>
                  </a:extLst>
                </p14:cNvPr>
                <p14:cNvContentPartPr/>
                <p14:nvPr/>
              </p14:nvContentPartPr>
              <p14:xfrm>
                <a:off x="4073980" y="4202668"/>
                <a:ext cx="184320" cy="168840"/>
              </p14:xfrm>
            </p:contentPart>
          </mc:Choice>
          <mc:Fallback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096F6CB9-F585-4827-8961-2125D1B6A08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065340" y="4194028"/>
                  <a:ext cx="2019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B350249B-C693-4281-91E1-C13B8BF2B2E5}"/>
                    </a:ext>
                  </a:extLst>
                </p14:cNvPr>
                <p14:cNvContentPartPr/>
                <p14:nvPr/>
              </p14:nvContentPartPr>
              <p14:xfrm>
                <a:off x="5014660" y="4014388"/>
                <a:ext cx="781560" cy="289080"/>
              </p14:xfrm>
            </p:contentPart>
          </mc:Choice>
          <mc:Fallback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B350249B-C693-4281-91E1-C13B8BF2B2E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006020" y="4005748"/>
                  <a:ext cx="7992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47A648CA-6890-41E4-AA17-473CBF218F3B}"/>
                    </a:ext>
                  </a:extLst>
                </p14:cNvPr>
                <p14:cNvContentPartPr/>
                <p14:nvPr/>
              </p14:nvContentPartPr>
              <p14:xfrm>
                <a:off x="5059660" y="4284388"/>
                <a:ext cx="720000" cy="103680"/>
              </p14:xfrm>
            </p:contentPart>
          </mc:Choice>
          <mc:Fallback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47A648CA-6890-41E4-AA17-473CBF218F3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050660" y="4275388"/>
                  <a:ext cx="7376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AE080F2E-50C9-4C58-86F8-83F5581E8AFC}"/>
                    </a:ext>
                  </a:extLst>
                </p14:cNvPr>
                <p14:cNvContentPartPr/>
                <p14:nvPr/>
              </p14:nvContentPartPr>
              <p14:xfrm>
                <a:off x="4464220" y="2661868"/>
                <a:ext cx="278640" cy="23760"/>
              </p14:xfrm>
            </p:contentPart>
          </mc:Choice>
          <mc:Fallback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AE080F2E-50C9-4C58-86F8-83F5581E8AF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455220" y="2653228"/>
                  <a:ext cx="2962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5F14B3CA-38EE-4120-9707-A620FE349765}"/>
                    </a:ext>
                  </a:extLst>
                </p14:cNvPr>
                <p14:cNvContentPartPr/>
                <p14:nvPr/>
              </p14:nvContentPartPr>
              <p14:xfrm>
                <a:off x="4750780" y="2612188"/>
                <a:ext cx="66240" cy="96120"/>
              </p14:xfrm>
            </p:contentPart>
          </mc:Choice>
          <mc:Fallback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5F14B3CA-38EE-4120-9707-A620FE34976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742140" y="2603188"/>
                  <a:ext cx="83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63D86BE1-7CAF-4412-9974-607E223FA234}"/>
                    </a:ext>
                  </a:extLst>
                </p14:cNvPr>
                <p14:cNvContentPartPr/>
                <p14:nvPr/>
              </p14:nvContentPartPr>
              <p14:xfrm>
                <a:off x="4548460" y="2732428"/>
                <a:ext cx="5760" cy="3960"/>
              </p14:xfrm>
            </p:contentPart>
          </mc:Choice>
          <mc:Fallback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63D86BE1-7CAF-4412-9974-607E223FA23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539820" y="2723428"/>
                  <a:ext cx="23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5DD7D649-8357-4800-B705-6FD1E6A8EF33}"/>
                    </a:ext>
                  </a:extLst>
                </p14:cNvPr>
                <p14:cNvContentPartPr/>
                <p14:nvPr/>
              </p14:nvContentPartPr>
              <p14:xfrm>
                <a:off x="4461340" y="2632348"/>
                <a:ext cx="254520" cy="35640"/>
              </p14:xfrm>
            </p:contentPart>
          </mc:Choice>
          <mc:Fallback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5DD7D649-8357-4800-B705-6FD1E6A8EF3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452700" y="2623708"/>
                  <a:ext cx="2721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03E62B9D-89B6-47A5-9C19-C1F3CB0DEA53}"/>
                    </a:ext>
                  </a:extLst>
                </p14:cNvPr>
                <p14:cNvContentPartPr/>
                <p14:nvPr/>
              </p14:nvContentPartPr>
              <p14:xfrm>
                <a:off x="4667620" y="2584468"/>
                <a:ext cx="181800" cy="123480"/>
              </p14:xfrm>
            </p:contentPart>
          </mc:Choice>
          <mc:Fallback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03E62B9D-89B6-47A5-9C19-C1F3CB0DEA5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658980" y="2575828"/>
                  <a:ext cx="199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9FD8C30D-4D1A-4120-9469-E5915425BBB9}"/>
                    </a:ext>
                  </a:extLst>
                </p14:cNvPr>
                <p14:cNvContentPartPr/>
                <p14:nvPr/>
              </p14:nvContentPartPr>
              <p14:xfrm>
                <a:off x="4592020" y="2399068"/>
                <a:ext cx="69840" cy="14400"/>
              </p14:xfrm>
            </p:contentPart>
          </mc:Choice>
          <mc:Fallback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9FD8C30D-4D1A-4120-9469-E5915425BBB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583020" y="2390068"/>
                  <a:ext cx="874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E28DA047-391F-4E40-8FD7-B21D11B718D0}"/>
                    </a:ext>
                  </a:extLst>
                </p14:cNvPr>
                <p14:cNvContentPartPr/>
                <p14:nvPr/>
              </p14:nvContentPartPr>
              <p14:xfrm>
                <a:off x="4770940" y="2264788"/>
                <a:ext cx="138960" cy="169200"/>
              </p14:xfrm>
            </p:contentPart>
          </mc:Choice>
          <mc:Fallback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E28DA047-391F-4E40-8FD7-B21D11B718D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762300" y="2256148"/>
                  <a:ext cx="156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3EF61C91-265C-487C-8A8B-4248A2668F3E}"/>
                    </a:ext>
                  </a:extLst>
                </p14:cNvPr>
                <p14:cNvContentPartPr/>
                <p14:nvPr/>
              </p14:nvContentPartPr>
              <p14:xfrm>
                <a:off x="4968220" y="2364148"/>
                <a:ext cx="90000" cy="73080"/>
              </p14:xfrm>
            </p:contentPart>
          </mc:Choice>
          <mc:Fallback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3EF61C91-265C-487C-8A8B-4248A2668F3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959580" y="2355148"/>
                  <a:ext cx="1076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D0FE5B2D-0703-4250-AF1C-A5D6C9C2D52F}"/>
                    </a:ext>
                  </a:extLst>
                </p14:cNvPr>
                <p14:cNvContentPartPr/>
                <p14:nvPr/>
              </p14:nvContentPartPr>
              <p14:xfrm>
                <a:off x="4943740" y="2372788"/>
                <a:ext cx="103320" cy="70200"/>
              </p14:xfrm>
            </p:contentPart>
          </mc:Choice>
          <mc:Fallback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D0FE5B2D-0703-4250-AF1C-A5D6C9C2D52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935100" y="2363788"/>
                  <a:ext cx="1209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F2FDEAF4-BAF2-4C8C-A5F3-1D0787CD68AD}"/>
                    </a:ext>
                  </a:extLst>
                </p14:cNvPr>
                <p14:cNvContentPartPr/>
                <p14:nvPr/>
              </p14:nvContentPartPr>
              <p14:xfrm>
                <a:off x="5078740" y="2413468"/>
                <a:ext cx="84240" cy="73800"/>
              </p14:xfrm>
            </p:contentPart>
          </mc:Choice>
          <mc:Fallback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F2FDEAF4-BAF2-4C8C-A5F3-1D0787CD68A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069740" y="2404468"/>
                  <a:ext cx="1018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FAF0E78D-0FAA-46A6-9B0F-16C1F0B9263D}"/>
                    </a:ext>
                  </a:extLst>
                </p14:cNvPr>
                <p14:cNvContentPartPr/>
                <p14:nvPr/>
              </p14:nvContentPartPr>
              <p14:xfrm>
                <a:off x="5193580" y="3846628"/>
                <a:ext cx="428040" cy="138600"/>
              </p14:xfrm>
            </p:contentPart>
          </mc:Choice>
          <mc:Fallback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FAF0E78D-0FAA-46A6-9B0F-16C1F0B9263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184940" y="3837988"/>
                  <a:ext cx="445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4BDC1802-C236-4222-8679-C9D555CBFB5E}"/>
                    </a:ext>
                  </a:extLst>
                </p14:cNvPr>
                <p14:cNvContentPartPr/>
                <p14:nvPr/>
              </p14:nvContentPartPr>
              <p14:xfrm>
                <a:off x="5519380" y="3853828"/>
                <a:ext cx="198360" cy="105840"/>
              </p14:xfrm>
            </p:contentPart>
          </mc:Choice>
          <mc:Fallback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4BDC1802-C236-4222-8679-C9D555CBFB5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510380" y="3844828"/>
                  <a:ext cx="21600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upo 315">
            <a:extLst>
              <a:ext uri="{FF2B5EF4-FFF2-40B4-BE49-F238E27FC236}">
                <a16:creationId xmlns:a16="http://schemas.microsoft.com/office/drawing/2014/main" id="{004BE4A2-0EA1-4E02-8A5D-071D547AAAD2}"/>
              </a:ext>
            </a:extLst>
          </p:cNvPr>
          <p:cNvGrpSpPr/>
          <p:nvPr/>
        </p:nvGrpSpPr>
        <p:grpSpPr>
          <a:xfrm>
            <a:off x="595300" y="4592987"/>
            <a:ext cx="2211480" cy="1078560"/>
            <a:chOff x="9586660" y="5792788"/>
            <a:chExt cx="2211480" cy="107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D24392D5-79B7-436A-BB14-CDE824D60428}"/>
                    </a:ext>
                  </a:extLst>
                </p14:cNvPr>
                <p14:cNvContentPartPr/>
                <p14:nvPr/>
              </p14:nvContentPartPr>
              <p14:xfrm>
                <a:off x="9632740" y="5851828"/>
                <a:ext cx="145440" cy="213480"/>
              </p14:xfrm>
            </p:contentPart>
          </mc:Choice>
          <mc:Fallback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D24392D5-79B7-436A-BB14-CDE824D6042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623740" y="5843188"/>
                  <a:ext cx="1630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14799F00-4099-404A-A786-5AFA887C07FA}"/>
                    </a:ext>
                  </a:extLst>
                </p14:cNvPr>
                <p14:cNvContentPartPr/>
                <p14:nvPr/>
              </p14:nvContentPartPr>
              <p14:xfrm>
                <a:off x="9885460" y="5971708"/>
                <a:ext cx="108720" cy="120600"/>
              </p14:xfrm>
            </p:contentPart>
          </mc:Choice>
          <mc:Fallback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14799F00-4099-404A-A786-5AFA887C07F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876460" y="5962708"/>
                  <a:ext cx="126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8F2E9ED3-55B4-43F6-B645-085784F7026B}"/>
                    </a:ext>
                  </a:extLst>
                </p14:cNvPr>
                <p14:cNvContentPartPr/>
                <p14:nvPr/>
              </p14:nvContentPartPr>
              <p14:xfrm>
                <a:off x="9869980" y="6018508"/>
                <a:ext cx="127440" cy="87840"/>
              </p14:xfrm>
            </p:contentPart>
          </mc:Choice>
          <mc:Fallback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8F2E9ED3-55B4-43F6-B645-085784F7026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860980" y="6009868"/>
                  <a:ext cx="145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3A4191E1-C7D5-4F1F-9C78-A5801264482A}"/>
                    </a:ext>
                  </a:extLst>
                </p14:cNvPr>
                <p14:cNvContentPartPr/>
                <p14:nvPr/>
              </p14:nvContentPartPr>
              <p14:xfrm>
                <a:off x="10033780" y="6050908"/>
                <a:ext cx="85320" cy="82440"/>
              </p14:xfrm>
            </p:contentPart>
          </mc:Choice>
          <mc:Fallback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3A4191E1-C7D5-4F1F-9C78-A5801264482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025140" y="6041908"/>
                  <a:ext cx="1029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392EB9AC-3D5B-468B-9699-9AB5BFB4E299}"/>
                    </a:ext>
                  </a:extLst>
                </p14:cNvPr>
                <p14:cNvContentPartPr/>
                <p14:nvPr/>
              </p14:nvContentPartPr>
              <p14:xfrm>
                <a:off x="10226380" y="5965948"/>
                <a:ext cx="173160" cy="17280"/>
              </p14:xfrm>
            </p:contentPart>
          </mc:Choice>
          <mc:Fallback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392EB9AC-3D5B-468B-9699-9AB5BFB4E29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217740" y="5956948"/>
                  <a:ext cx="190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7F7A308F-147D-4110-AF98-E7293BFA0D1F}"/>
                    </a:ext>
                  </a:extLst>
                </p14:cNvPr>
                <p14:cNvContentPartPr/>
                <p14:nvPr/>
              </p14:nvContentPartPr>
              <p14:xfrm>
                <a:off x="10281100" y="6054148"/>
                <a:ext cx="126720" cy="21960"/>
              </p14:xfrm>
            </p:contentPart>
          </mc:Choice>
          <mc:Fallback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7F7A308F-147D-4110-AF98-E7293BFA0D1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272100" y="6045148"/>
                  <a:ext cx="1443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6ECF6E78-510C-4602-AF54-36E5B0A304BB}"/>
                    </a:ext>
                  </a:extLst>
                </p14:cNvPr>
                <p14:cNvContentPartPr/>
                <p14:nvPr/>
              </p14:nvContentPartPr>
              <p14:xfrm>
                <a:off x="10658020" y="5973508"/>
                <a:ext cx="172440" cy="18720"/>
              </p14:xfrm>
            </p:contentPart>
          </mc:Choice>
          <mc:Fallback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6ECF6E78-510C-4602-AF54-36E5B0A304B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649380" y="5964508"/>
                  <a:ext cx="190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28071AFC-991C-41D0-B69C-513E97FEFC2D}"/>
                    </a:ext>
                  </a:extLst>
                </p14:cNvPr>
                <p14:cNvContentPartPr/>
                <p14:nvPr/>
              </p14:nvContentPartPr>
              <p14:xfrm>
                <a:off x="10991380" y="5808988"/>
                <a:ext cx="208440" cy="163800"/>
              </p14:xfrm>
            </p:contentPart>
          </mc:Choice>
          <mc:Fallback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28071AFC-991C-41D0-B69C-513E97FEFC2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982740" y="5799988"/>
                  <a:ext cx="226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39B54DC9-C96F-431D-8BE4-FC76F3B9CCCF}"/>
                    </a:ext>
                  </a:extLst>
                </p14:cNvPr>
                <p14:cNvContentPartPr/>
                <p14:nvPr/>
              </p14:nvContentPartPr>
              <p14:xfrm>
                <a:off x="11243020" y="5858308"/>
                <a:ext cx="133560" cy="120240"/>
              </p14:xfrm>
            </p:contentPart>
          </mc:Choice>
          <mc:Fallback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39B54DC9-C96F-431D-8BE4-FC76F3B9CCC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1234380" y="5849668"/>
                  <a:ext cx="151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493C67B9-6B76-45A6-A4EF-FA3C8635CB34}"/>
                    </a:ext>
                  </a:extLst>
                </p14:cNvPr>
                <p14:cNvContentPartPr/>
                <p14:nvPr/>
              </p14:nvContentPartPr>
              <p14:xfrm>
                <a:off x="11411860" y="5792788"/>
                <a:ext cx="198000" cy="184320"/>
              </p14:xfrm>
            </p:contentPart>
          </mc:Choice>
          <mc:Fallback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493C67B9-6B76-45A6-A4EF-FA3C8635CB3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403220" y="5783788"/>
                  <a:ext cx="2156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DFB497AB-F870-42D7-A818-C6629DFA65A7}"/>
                    </a:ext>
                  </a:extLst>
                </p14:cNvPr>
                <p14:cNvContentPartPr/>
                <p14:nvPr/>
              </p14:nvContentPartPr>
              <p14:xfrm>
                <a:off x="10921180" y="6036508"/>
                <a:ext cx="759240" cy="23040"/>
              </p14:xfrm>
            </p:contentPart>
          </mc:Choice>
          <mc:Fallback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DFB497AB-F870-42D7-A818-C6629DFA65A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912540" y="6027868"/>
                  <a:ext cx="776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8B3E9B52-11ED-4989-8BEE-BF1869FCEABE}"/>
                    </a:ext>
                  </a:extLst>
                </p14:cNvPr>
                <p14:cNvContentPartPr/>
                <p14:nvPr/>
              </p14:nvContentPartPr>
              <p14:xfrm>
                <a:off x="11173540" y="6116788"/>
                <a:ext cx="117720" cy="107640"/>
              </p14:xfrm>
            </p:contentPart>
          </mc:Choice>
          <mc:Fallback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8B3E9B52-11ED-4989-8BEE-BF1869FCEAB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1164900" y="6107788"/>
                  <a:ext cx="1353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58545380-0837-4D4A-940D-F648AA16270D}"/>
                    </a:ext>
                  </a:extLst>
                </p14:cNvPr>
                <p14:cNvContentPartPr/>
                <p14:nvPr/>
              </p14:nvContentPartPr>
              <p14:xfrm>
                <a:off x="11293780" y="6196708"/>
                <a:ext cx="17640" cy="72360"/>
              </p14:xfrm>
            </p:contentPart>
          </mc:Choice>
          <mc:Fallback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58545380-0837-4D4A-940D-F648AA16270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284780" y="6187708"/>
                  <a:ext cx="35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8A8D5154-E245-41E9-82D6-74484217987E}"/>
                    </a:ext>
                  </a:extLst>
                </p14:cNvPr>
                <p14:cNvContentPartPr/>
                <p14:nvPr/>
              </p14:nvContentPartPr>
              <p14:xfrm>
                <a:off x="9699700" y="6397948"/>
                <a:ext cx="184320" cy="228240"/>
              </p14:xfrm>
            </p:contentPart>
          </mc:Choice>
          <mc:Fallback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8A8D5154-E245-41E9-82D6-74484217987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690700" y="6388948"/>
                  <a:ext cx="2019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195CA242-6003-4927-8E91-F70FB7C3058D}"/>
                    </a:ext>
                  </a:extLst>
                </p14:cNvPr>
                <p14:cNvContentPartPr/>
                <p14:nvPr/>
              </p14:nvContentPartPr>
              <p14:xfrm>
                <a:off x="9927220" y="6564988"/>
                <a:ext cx="146880" cy="105480"/>
              </p14:xfrm>
            </p:contentPart>
          </mc:Choice>
          <mc:Fallback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195CA242-6003-4927-8E91-F70FB7C3058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918580" y="6556348"/>
                  <a:ext cx="1645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6D0C8CD0-AFB0-4CCD-A558-3DF03D65216B}"/>
                    </a:ext>
                  </a:extLst>
                </p14:cNvPr>
                <p14:cNvContentPartPr/>
                <p14:nvPr/>
              </p14:nvContentPartPr>
              <p14:xfrm>
                <a:off x="9943060" y="6581188"/>
                <a:ext cx="138600" cy="110520"/>
              </p14:xfrm>
            </p:contentPart>
          </mc:Choice>
          <mc:Fallback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6D0C8CD0-AFB0-4CCD-A558-3DF03D65216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934060" y="6572188"/>
                  <a:ext cx="156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81CC703C-3A72-4385-8A90-BC50AC4617C8}"/>
                    </a:ext>
                  </a:extLst>
                </p14:cNvPr>
                <p14:cNvContentPartPr/>
                <p14:nvPr/>
              </p14:nvContentPartPr>
              <p14:xfrm>
                <a:off x="10109740" y="6592708"/>
                <a:ext cx="96120" cy="101880"/>
              </p14:xfrm>
            </p:contentPart>
          </mc:Choice>
          <mc:Fallback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81CC703C-3A72-4385-8A90-BC50AC4617C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101100" y="6584068"/>
                  <a:ext cx="113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D2E75C64-0DEA-456C-8189-24DA60DB088D}"/>
                    </a:ext>
                  </a:extLst>
                </p14:cNvPr>
                <p14:cNvContentPartPr/>
                <p14:nvPr/>
              </p14:nvContentPartPr>
              <p14:xfrm>
                <a:off x="10393060" y="6568948"/>
                <a:ext cx="99720" cy="10800"/>
              </p14:xfrm>
            </p:contentPart>
          </mc:Choice>
          <mc:Fallback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D2E75C64-0DEA-456C-8189-24DA60DB088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384420" y="6560308"/>
                  <a:ext cx="1173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98D8CFEB-244D-4D26-8C17-82C6B79EE1B8}"/>
                    </a:ext>
                  </a:extLst>
                </p14:cNvPr>
                <p14:cNvContentPartPr/>
                <p14:nvPr/>
              </p14:nvContentPartPr>
              <p14:xfrm>
                <a:off x="10409620" y="6625468"/>
                <a:ext cx="52920" cy="11880"/>
              </p14:xfrm>
            </p:contentPart>
          </mc:Choice>
          <mc:Fallback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98D8CFEB-244D-4D26-8C17-82C6B79EE1B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400980" y="6616828"/>
                  <a:ext cx="705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7F53F9E6-2D5A-4ABA-8720-E5F083B8688E}"/>
                    </a:ext>
                  </a:extLst>
                </p14:cNvPr>
                <p14:cNvContentPartPr/>
                <p14:nvPr/>
              </p14:nvContentPartPr>
              <p14:xfrm>
                <a:off x="10699060" y="6579028"/>
                <a:ext cx="85680" cy="2880"/>
              </p14:xfrm>
            </p:contentPart>
          </mc:Choice>
          <mc:Fallback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7F53F9E6-2D5A-4ABA-8720-E5F083B8688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690420" y="6570028"/>
                  <a:ext cx="1033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9623D1DA-1086-4997-BFEF-70B3BC361478}"/>
                    </a:ext>
                  </a:extLst>
                </p14:cNvPr>
                <p14:cNvContentPartPr/>
                <p14:nvPr/>
              </p14:nvContentPartPr>
              <p14:xfrm>
                <a:off x="10849540" y="6521428"/>
                <a:ext cx="84600" cy="136440"/>
              </p14:xfrm>
            </p:contentPart>
          </mc:Choice>
          <mc:Fallback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9623D1DA-1086-4997-BFEF-70B3BC36147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840540" y="6512788"/>
                  <a:ext cx="1022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46465495-312B-48E1-A571-E8D689D5B43D}"/>
                    </a:ext>
                  </a:extLst>
                </p14:cNvPr>
                <p14:cNvContentPartPr/>
                <p14:nvPr/>
              </p14:nvContentPartPr>
              <p14:xfrm>
                <a:off x="11035300" y="6439708"/>
                <a:ext cx="20880" cy="53640"/>
              </p14:xfrm>
            </p:contentPart>
          </mc:Choice>
          <mc:Fallback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46465495-312B-48E1-A571-E8D689D5B43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026660" y="6430708"/>
                  <a:ext cx="385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0A133B7E-0F06-4100-B5C4-EAE40739F538}"/>
                    </a:ext>
                  </a:extLst>
                </p14:cNvPr>
                <p14:cNvContentPartPr/>
                <p14:nvPr/>
              </p14:nvContentPartPr>
              <p14:xfrm>
                <a:off x="11079220" y="6493708"/>
                <a:ext cx="142200" cy="169560"/>
              </p14:xfrm>
            </p:contentPart>
          </mc:Choice>
          <mc:Fallback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0A133B7E-0F06-4100-B5C4-EAE40739F53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070220" y="6484708"/>
                  <a:ext cx="1598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08A929D2-E9A7-400C-BFF0-B43AB0061FA7}"/>
                    </a:ext>
                  </a:extLst>
                </p14:cNvPr>
                <p14:cNvContentPartPr/>
                <p14:nvPr/>
              </p14:nvContentPartPr>
              <p14:xfrm>
                <a:off x="11328340" y="6496228"/>
                <a:ext cx="181080" cy="137880"/>
              </p14:xfrm>
            </p:contentPart>
          </mc:Choice>
          <mc:Fallback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08A929D2-E9A7-400C-BFF0-B43AB0061FA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1319340" y="6487588"/>
                  <a:ext cx="198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F817AA4E-DDFA-4198-BEEF-A6313860C873}"/>
                    </a:ext>
                  </a:extLst>
                </p14:cNvPr>
                <p14:cNvContentPartPr/>
                <p14:nvPr/>
              </p14:nvContentPartPr>
              <p14:xfrm>
                <a:off x="9618700" y="6277708"/>
                <a:ext cx="1985040" cy="65880"/>
              </p14:xfrm>
            </p:contentPart>
          </mc:Choice>
          <mc:Fallback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F817AA4E-DDFA-4198-BEEF-A6313860C87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609700" y="6269068"/>
                  <a:ext cx="2002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F1CAFED0-9C04-42C0-91A2-346FBA4F5F52}"/>
                    </a:ext>
                  </a:extLst>
                </p14:cNvPr>
                <p14:cNvContentPartPr/>
                <p14:nvPr/>
              </p14:nvContentPartPr>
              <p14:xfrm>
                <a:off x="9586660" y="6277708"/>
                <a:ext cx="2211480" cy="593640"/>
              </p14:xfrm>
            </p:contentPart>
          </mc:Choice>
          <mc:Fallback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F1CAFED0-9C04-42C0-91A2-346FBA4F5F5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577660" y="6268708"/>
                  <a:ext cx="2229120" cy="61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upo 332">
            <a:extLst>
              <a:ext uri="{FF2B5EF4-FFF2-40B4-BE49-F238E27FC236}">
                <a16:creationId xmlns:a16="http://schemas.microsoft.com/office/drawing/2014/main" id="{4C2E1414-B2F7-4222-8D40-EF89C8031F46}"/>
              </a:ext>
            </a:extLst>
          </p:cNvPr>
          <p:cNvGrpSpPr/>
          <p:nvPr/>
        </p:nvGrpSpPr>
        <p:grpSpPr>
          <a:xfrm>
            <a:off x="4655793" y="5818536"/>
            <a:ext cx="2548800" cy="514080"/>
            <a:chOff x="2569540" y="2826748"/>
            <a:chExt cx="2548800" cy="51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BBBF42F5-6E02-4357-9B9C-048437C8DD0C}"/>
                    </a:ext>
                  </a:extLst>
                </p14:cNvPr>
                <p14:cNvContentPartPr/>
                <p14:nvPr/>
              </p14:nvContentPartPr>
              <p14:xfrm>
                <a:off x="2569540" y="2913868"/>
                <a:ext cx="266760" cy="314280"/>
              </p14:xfrm>
            </p:contentPart>
          </mc:Choice>
          <mc:Fallback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BBBF42F5-6E02-4357-9B9C-048437C8DD0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560900" y="2905228"/>
                  <a:ext cx="2844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35" name="Entrada de lápiz 334">
                  <a:extLst>
                    <a:ext uri="{FF2B5EF4-FFF2-40B4-BE49-F238E27FC236}">
                      <a16:creationId xmlns:a16="http://schemas.microsoft.com/office/drawing/2014/main" id="{275D4E24-8EEF-4571-8841-4F9A9CD1E671}"/>
                    </a:ext>
                  </a:extLst>
                </p14:cNvPr>
                <p14:cNvContentPartPr/>
                <p14:nvPr/>
              </p14:nvContentPartPr>
              <p14:xfrm>
                <a:off x="2876260" y="3166228"/>
                <a:ext cx="176760" cy="126360"/>
              </p14:xfrm>
            </p:contentPart>
          </mc:Choice>
          <mc:Fallback>
            <p:pic>
              <p:nvPicPr>
                <p:cNvPr id="335" name="Entrada de lápiz 334">
                  <a:extLst>
                    <a:ext uri="{FF2B5EF4-FFF2-40B4-BE49-F238E27FC236}">
                      <a16:creationId xmlns:a16="http://schemas.microsoft.com/office/drawing/2014/main" id="{275D4E24-8EEF-4571-8841-4F9A9CD1E67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867620" y="3157588"/>
                  <a:ext cx="194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ADA1FB0D-AF98-4B9E-9C65-4A661DB50FD8}"/>
                    </a:ext>
                  </a:extLst>
                </p14:cNvPr>
                <p14:cNvContentPartPr/>
                <p14:nvPr/>
              </p14:nvContentPartPr>
              <p14:xfrm>
                <a:off x="2870500" y="3158668"/>
                <a:ext cx="347760" cy="176040"/>
              </p14:xfrm>
            </p:contentPart>
          </mc:Choice>
          <mc:Fallback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ADA1FB0D-AF98-4B9E-9C65-4A661DB50FD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861860" y="3149668"/>
                  <a:ext cx="3654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E797CBF5-5864-467F-B977-348F1DA70D86}"/>
                    </a:ext>
                  </a:extLst>
                </p14:cNvPr>
                <p14:cNvContentPartPr/>
                <p14:nvPr/>
              </p14:nvContentPartPr>
              <p14:xfrm>
                <a:off x="3608860" y="2988028"/>
                <a:ext cx="28080" cy="134640"/>
              </p14:xfrm>
            </p:contentPart>
          </mc:Choice>
          <mc:Fallback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E797CBF5-5864-467F-B977-348F1DA70D8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600220" y="2979028"/>
                  <a:ext cx="45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F4340C62-192F-4B34-95B6-6BB7FF864BF7}"/>
                    </a:ext>
                  </a:extLst>
                </p14:cNvPr>
                <p14:cNvContentPartPr/>
                <p14:nvPr/>
              </p14:nvContentPartPr>
              <p14:xfrm>
                <a:off x="3475300" y="3006028"/>
                <a:ext cx="325080" cy="85320"/>
              </p14:xfrm>
            </p:contentPart>
          </mc:Choice>
          <mc:Fallback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F4340C62-192F-4B34-95B6-6BB7FF864BF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466660" y="2997028"/>
                  <a:ext cx="3427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219E1724-5682-438F-A87A-01B58380099A}"/>
                    </a:ext>
                  </a:extLst>
                </p14:cNvPr>
                <p14:cNvContentPartPr/>
                <p14:nvPr/>
              </p14:nvContentPartPr>
              <p14:xfrm>
                <a:off x="3902980" y="2826748"/>
                <a:ext cx="250560" cy="383760"/>
              </p14:xfrm>
            </p:contentPart>
          </mc:Choice>
          <mc:Fallback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219E1724-5682-438F-A87A-01B58380099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894340" y="2817748"/>
                  <a:ext cx="2682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40" name="Entrada de lápiz 339">
                  <a:extLst>
                    <a:ext uri="{FF2B5EF4-FFF2-40B4-BE49-F238E27FC236}">
                      <a16:creationId xmlns:a16="http://schemas.microsoft.com/office/drawing/2014/main" id="{817F1035-0656-448E-8898-8B9F63A60B49}"/>
                    </a:ext>
                  </a:extLst>
                </p14:cNvPr>
                <p14:cNvContentPartPr/>
                <p14:nvPr/>
              </p14:nvContentPartPr>
              <p14:xfrm>
                <a:off x="4248220" y="3151108"/>
                <a:ext cx="182160" cy="120960"/>
              </p14:xfrm>
            </p:contentPart>
          </mc:Choice>
          <mc:Fallback>
            <p:pic>
              <p:nvPicPr>
                <p:cNvPr id="340" name="Entrada de lápiz 339">
                  <a:extLst>
                    <a:ext uri="{FF2B5EF4-FFF2-40B4-BE49-F238E27FC236}">
                      <a16:creationId xmlns:a16="http://schemas.microsoft.com/office/drawing/2014/main" id="{817F1035-0656-448E-8898-8B9F63A60B4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239220" y="3142468"/>
                  <a:ext cx="199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41" name="Entrada de lápiz 340">
                  <a:extLst>
                    <a:ext uri="{FF2B5EF4-FFF2-40B4-BE49-F238E27FC236}">
                      <a16:creationId xmlns:a16="http://schemas.microsoft.com/office/drawing/2014/main" id="{D34F7E73-D8BC-4280-96BC-93FF0A493B5C}"/>
                    </a:ext>
                  </a:extLst>
                </p14:cNvPr>
                <p14:cNvContentPartPr/>
                <p14:nvPr/>
              </p14:nvContentPartPr>
              <p14:xfrm>
                <a:off x="4254340" y="3151828"/>
                <a:ext cx="201600" cy="134640"/>
              </p14:xfrm>
            </p:contentPart>
          </mc:Choice>
          <mc:Fallback>
            <p:pic>
              <p:nvPicPr>
                <p:cNvPr id="341" name="Entrada de lápiz 340">
                  <a:extLst>
                    <a:ext uri="{FF2B5EF4-FFF2-40B4-BE49-F238E27FC236}">
                      <a16:creationId xmlns:a16="http://schemas.microsoft.com/office/drawing/2014/main" id="{D34F7E73-D8BC-4280-96BC-93FF0A493B5C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245340" y="3142828"/>
                  <a:ext cx="219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42" name="Entrada de lápiz 341">
                  <a:extLst>
                    <a:ext uri="{FF2B5EF4-FFF2-40B4-BE49-F238E27FC236}">
                      <a16:creationId xmlns:a16="http://schemas.microsoft.com/office/drawing/2014/main" id="{FE6156CA-ED2F-42A1-98EC-EE21F1CA627C}"/>
                    </a:ext>
                  </a:extLst>
                </p14:cNvPr>
                <p14:cNvContentPartPr/>
                <p14:nvPr/>
              </p14:nvContentPartPr>
              <p14:xfrm>
                <a:off x="4496260" y="3224188"/>
                <a:ext cx="240120" cy="116640"/>
              </p14:xfrm>
            </p:contentPart>
          </mc:Choice>
          <mc:Fallback>
            <p:pic>
              <p:nvPicPr>
                <p:cNvPr id="342" name="Entrada de lápiz 341">
                  <a:extLst>
                    <a:ext uri="{FF2B5EF4-FFF2-40B4-BE49-F238E27FC236}">
                      <a16:creationId xmlns:a16="http://schemas.microsoft.com/office/drawing/2014/main" id="{FE6156CA-ED2F-42A1-98EC-EE21F1CA627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487620" y="3215548"/>
                  <a:ext cx="257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43" name="Entrada de lápiz 342">
                  <a:extLst>
                    <a:ext uri="{FF2B5EF4-FFF2-40B4-BE49-F238E27FC236}">
                      <a16:creationId xmlns:a16="http://schemas.microsoft.com/office/drawing/2014/main" id="{F03F3D34-6C95-4AC6-9102-BB8BD4956390}"/>
                    </a:ext>
                  </a:extLst>
                </p14:cNvPr>
                <p14:cNvContentPartPr/>
                <p14:nvPr/>
              </p14:nvContentPartPr>
              <p14:xfrm>
                <a:off x="4995940" y="3085948"/>
                <a:ext cx="122400" cy="39600"/>
              </p14:xfrm>
            </p:contentPart>
          </mc:Choice>
          <mc:Fallback>
            <p:pic>
              <p:nvPicPr>
                <p:cNvPr id="343" name="Entrada de lápiz 342">
                  <a:extLst>
                    <a:ext uri="{FF2B5EF4-FFF2-40B4-BE49-F238E27FC236}">
                      <a16:creationId xmlns:a16="http://schemas.microsoft.com/office/drawing/2014/main" id="{F03F3D34-6C95-4AC6-9102-BB8BD495639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987300" y="3077308"/>
                  <a:ext cx="1400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6A7DAB3C-F997-451A-93A9-68A7186D4879}"/>
                    </a:ext>
                  </a:extLst>
                </p14:cNvPr>
                <p14:cNvContentPartPr/>
                <p14:nvPr/>
              </p14:nvContentPartPr>
              <p14:xfrm>
                <a:off x="4976140" y="3171268"/>
                <a:ext cx="111600" cy="30960"/>
              </p14:xfrm>
            </p:contentPart>
          </mc:Choice>
          <mc:Fallback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6A7DAB3C-F997-451A-93A9-68A7186D487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967500" y="3162628"/>
                  <a:ext cx="12924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upo 344">
            <a:extLst>
              <a:ext uri="{FF2B5EF4-FFF2-40B4-BE49-F238E27FC236}">
                <a16:creationId xmlns:a16="http://schemas.microsoft.com/office/drawing/2014/main" id="{E2F3CEBB-6A6D-4310-96A8-059B0804065C}"/>
              </a:ext>
            </a:extLst>
          </p:cNvPr>
          <p:cNvGrpSpPr/>
          <p:nvPr/>
        </p:nvGrpSpPr>
        <p:grpSpPr>
          <a:xfrm>
            <a:off x="7523553" y="5933736"/>
            <a:ext cx="249840" cy="268920"/>
            <a:chOff x="5437300" y="2941948"/>
            <a:chExt cx="249840" cy="26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6491E741-3CCD-4D66-AF19-A8E10AB3A86F}"/>
                    </a:ext>
                  </a:extLst>
                </p14:cNvPr>
                <p14:cNvContentPartPr/>
                <p14:nvPr/>
              </p14:nvContentPartPr>
              <p14:xfrm>
                <a:off x="5437300" y="2941948"/>
                <a:ext cx="196200" cy="199800"/>
              </p14:xfrm>
            </p:contentPart>
          </mc:Choice>
          <mc:Fallback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6491E741-3CCD-4D66-AF19-A8E10AB3A86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428660" y="2933308"/>
                  <a:ext cx="213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D8454976-8694-4C76-82F4-631EDE461476}"/>
                    </a:ext>
                  </a:extLst>
                </p14:cNvPr>
                <p14:cNvContentPartPr/>
                <p14:nvPr/>
              </p14:nvContentPartPr>
              <p14:xfrm>
                <a:off x="5658700" y="3108988"/>
                <a:ext cx="28440" cy="101880"/>
              </p14:xfrm>
            </p:contentPart>
          </mc:Choice>
          <mc:Fallback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D8454976-8694-4C76-82F4-631EDE46147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650060" y="3099988"/>
                  <a:ext cx="46080" cy="11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4">
            <p14:nvContentPartPr>
              <p14:cNvPr id="348" name="Entrada de lápiz 347">
                <a:extLst>
                  <a:ext uri="{FF2B5EF4-FFF2-40B4-BE49-F238E27FC236}">
                    <a16:creationId xmlns:a16="http://schemas.microsoft.com/office/drawing/2014/main" id="{B56B32BD-9FD1-4D49-9D98-89EE13D30B1C}"/>
                  </a:ext>
                </a:extLst>
              </p14:cNvPr>
              <p14:cNvContentPartPr/>
              <p14:nvPr/>
            </p14:nvContentPartPr>
            <p14:xfrm>
              <a:off x="8080833" y="6035256"/>
              <a:ext cx="226800" cy="172800"/>
            </p14:xfrm>
          </p:contentPart>
        </mc:Choice>
        <mc:Fallback>
          <p:pic>
            <p:nvPicPr>
              <p:cNvPr id="348" name="Entrada de lápiz 347">
                <a:extLst>
                  <a:ext uri="{FF2B5EF4-FFF2-40B4-BE49-F238E27FC236}">
                    <a16:creationId xmlns:a16="http://schemas.microsoft.com/office/drawing/2014/main" id="{B56B32BD-9FD1-4D49-9D98-89EE13D30B1C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8071833" y="6026616"/>
                <a:ext cx="24444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6">
            <p14:nvContentPartPr>
              <p14:cNvPr id="349" name="Entrada de lápiz 348">
                <a:extLst>
                  <a:ext uri="{FF2B5EF4-FFF2-40B4-BE49-F238E27FC236}">
                    <a16:creationId xmlns:a16="http://schemas.microsoft.com/office/drawing/2014/main" id="{DE653E08-ECDC-49A9-B3F2-279F0B3955E5}"/>
                  </a:ext>
                </a:extLst>
              </p14:cNvPr>
              <p14:cNvContentPartPr/>
              <p14:nvPr/>
            </p14:nvContentPartPr>
            <p14:xfrm>
              <a:off x="8595993" y="6131376"/>
              <a:ext cx="164520" cy="11880"/>
            </p14:xfrm>
          </p:contentPart>
        </mc:Choice>
        <mc:Fallback>
          <p:pic>
            <p:nvPicPr>
              <p:cNvPr id="349" name="Entrada de lápiz 348">
                <a:extLst>
                  <a:ext uri="{FF2B5EF4-FFF2-40B4-BE49-F238E27FC236}">
                    <a16:creationId xmlns:a16="http://schemas.microsoft.com/office/drawing/2014/main" id="{DE653E08-ECDC-49A9-B3F2-279F0B3955E5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8587353" y="6122376"/>
                <a:ext cx="182160" cy="2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0" name="Grupo 349">
            <a:extLst>
              <a:ext uri="{FF2B5EF4-FFF2-40B4-BE49-F238E27FC236}">
                <a16:creationId xmlns:a16="http://schemas.microsoft.com/office/drawing/2014/main" id="{1324632E-CA42-4EED-95BA-D3D652E33CC4}"/>
              </a:ext>
            </a:extLst>
          </p:cNvPr>
          <p:cNvGrpSpPr/>
          <p:nvPr/>
        </p:nvGrpSpPr>
        <p:grpSpPr>
          <a:xfrm>
            <a:off x="9040593" y="5865696"/>
            <a:ext cx="579600" cy="271800"/>
            <a:chOff x="6954340" y="2873908"/>
            <a:chExt cx="579600" cy="27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51" name="Entrada de lápiz 350">
                  <a:extLst>
                    <a:ext uri="{FF2B5EF4-FFF2-40B4-BE49-F238E27FC236}">
                      <a16:creationId xmlns:a16="http://schemas.microsoft.com/office/drawing/2014/main" id="{2F9B1C4E-0BE0-4D04-B923-330FF45284B9}"/>
                    </a:ext>
                  </a:extLst>
                </p14:cNvPr>
                <p14:cNvContentPartPr/>
                <p14:nvPr/>
              </p14:nvContentPartPr>
              <p14:xfrm>
                <a:off x="6954340" y="2993068"/>
                <a:ext cx="207720" cy="152640"/>
              </p14:xfrm>
            </p:contentPart>
          </mc:Choice>
          <mc:Fallback>
            <p:pic>
              <p:nvPicPr>
                <p:cNvPr id="351" name="Entrada de lápiz 350">
                  <a:extLst>
                    <a:ext uri="{FF2B5EF4-FFF2-40B4-BE49-F238E27FC236}">
                      <a16:creationId xmlns:a16="http://schemas.microsoft.com/office/drawing/2014/main" id="{2F9B1C4E-0BE0-4D04-B923-330FF45284B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945700" y="2984428"/>
                  <a:ext cx="225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52" name="Entrada de lápiz 351">
                  <a:extLst>
                    <a:ext uri="{FF2B5EF4-FFF2-40B4-BE49-F238E27FC236}">
                      <a16:creationId xmlns:a16="http://schemas.microsoft.com/office/drawing/2014/main" id="{DE7AED80-E4E0-4453-91E5-A0C11DEF9367}"/>
                    </a:ext>
                  </a:extLst>
                </p14:cNvPr>
                <p14:cNvContentPartPr/>
                <p14:nvPr/>
              </p14:nvContentPartPr>
              <p14:xfrm>
                <a:off x="7248460" y="2873908"/>
                <a:ext cx="41040" cy="103680"/>
              </p14:xfrm>
            </p:contentPart>
          </mc:Choice>
          <mc:Fallback>
            <p:pic>
              <p:nvPicPr>
                <p:cNvPr id="352" name="Entrada de lápiz 351">
                  <a:extLst>
                    <a:ext uri="{FF2B5EF4-FFF2-40B4-BE49-F238E27FC236}">
                      <a16:creationId xmlns:a16="http://schemas.microsoft.com/office/drawing/2014/main" id="{DE7AED80-E4E0-4453-91E5-A0C11DEF936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239820" y="2865268"/>
                  <a:ext cx="58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53" name="Entrada de lápiz 352">
                  <a:extLst>
                    <a:ext uri="{FF2B5EF4-FFF2-40B4-BE49-F238E27FC236}">
                      <a16:creationId xmlns:a16="http://schemas.microsoft.com/office/drawing/2014/main" id="{62C72A05-E453-4FC2-81F0-B681937C3D41}"/>
                    </a:ext>
                  </a:extLst>
                </p14:cNvPr>
                <p14:cNvContentPartPr/>
                <p14:nvPr/>
              </p14:nvContentPartPr>
              <p14:xfrm>
                <a:off x="7345660" y="2908828"/>
                <a:ext cx="188280" cy="209160"/>
              </p14:xfrm>
            </p:contentPart>
          </mc:Choice>
          <mc:Fallback>
            <p:pic>
              <p:nvPicPr>
                <p:cNvPr id="353" name="Entrada de lápiz 352">
                  <a:extLst>
                    <a:ext uri="{FF2B5EF4-FFF2-40B4-BE49-F238E27FC236}">
                      <a16:creationId xmlns:a16="http://schemas.microsoft.com/office/drawing/2014/main" id="{62C72A05-E453-4FC2-81F0-B681937C3D4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336660" y="2900188"/>
                  <a:ext cx="20592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o 353">
            <a:extLst>
              <a:ext uri="{FF2B5EF4-FFF2-40B4-BE49-F238E27FC236}">
                <a16:creationId xmlns:a16="http://schemas.microsoft.com/office/drawing/2014/main" id="{F37101D0-EA68-471D-9115-405076EC24AB}"/>
              </a:ext>
            </a:extLst>
          </p:cNvPr>
          <p:cNvGrpSpPr/>
          <p:nvPr/>
        </p:nvGrpSpPr>
        <p:grpSpPr>
          <a:xfrm>
            <a:off x="9884433" y="5812056"/>
            <a:ext cx="1996920" cy="343080"/>
            <a:chOff x="7798180" y="2820268"/>
            <a:chExt cx="1996920" cy="34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55" name="Entrada de lápiz 354">
                  <a:extLst>
                    <a:ext uri="{FF2B5EF4-FFF2-40B4-BE49-F238E27FC236}">
                      <a16:creationId xmlns:a16="http://schemas.microsoft.com/office/drawing/2014/main" id="{4237A82A-9DD5-4E84-B416-49B7133691EE}"/>
                    </a:ext>
                  </a:extLst>
                </p14:cNvPr>
                <p14:cNvContentPartPr/>
                <p14:nvPr/>
              </p14:nvContentPartPr>
              <p14:xfrm>
                <a:off x="7798180" y="2927908"/>
                <a:ext cx="207360" cy="193680"/>
              </p14:xfrm>
            </p:contentPart>
          </mc:Choice>
          <mc:Fallback>
            <p:pic>
              <p:nvPicPr>
                <p:cNvPr id="355" name="Entrada de lápiz 354">
                  <a:extLst>
                    <a:ext uri="{FF2B5EF4-FFF2-40B4-BE49-F238E27FC236}">
                      <a16:creationId xmlns:a16="http://schemas.microsoft.com/office/drawing/2014/main" id="{4237A82A-9DD5-4E84-B416-49B7133691EE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789180" y="2919268"/>
                  <a:ext cx="225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56" name="Entrada de lápiz 355">
                  <a:extLst>
                    <a:ext uri="{FF2B5EF4-FFF2-40B4-BE49-F238E27FC236}">
                      <a16:creationId xmlns:a16="http://schemas.microsoft.com/office/drawing/2014/main" id="{21F5B732-A56C-4ACA-B119-D89E297D04C2}"/>
                    </a:ext>
                  </a:extLst>
                </p14:cNvPr>
                <p14:cNvContentPartPr/>
                <p14:nvPr/>
              </p14:nvContentPartPr>
              <p14:xfrm>
                <a:off x="8244220" y="3034828"/>
                <a:ext cx="207720" cy="5400"/>
              </p14:xfrm>
            </p:contentPart>
          </mc:Choice>
          <mc:Fallback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21F5B732-A56C-4ACA-B119-D89E297D04C2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235580" y="3025828"/>
                  <a:ext cx="2253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A87FCD16-FB7D-43C1-94F5-BB5803031F2A}"/>
                    </a:ext>
                  </a:extLst>
                </p14:cNvPr>
                <p14:cNvContentPartPr/>
                <p14:nvPr/>
              </p14:nvContentPartPr>
              <p14:xfrm>
                <a:off x="8290300" y="3124108"/>
                <a:ext cx="112680" cy="39240"/>
              </p14:xfrm>
            </p:contentPart>
          </mc:Choice>
          <mc:Fallback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A87FCD16-FB7D-43C1-94F5-BB5803031F2A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281660" y="3115468"/>
                  <a:ext cx="1303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58" name="Entrada de lápiz 357">
                  <a:extLst>
                    <a:ext uri="{FF2B5EF4-FFF2-40B4-BE49-F238E27FC236}">
                      <a16:creationId xmlns:a16="http://schemas.microsoft.com/office/drawing/2014/main" id="{4BB86B88-B34B-48C9-A4B1-FE2664D4F88E}"/>
                    </a:ext>
                  </a:extLst>
                </p14:cNvPr>
                <p14:cNvContentPartPr/>
                <p14:nvPr/>
              </p14:nvContentPartPr>
              <p14:xfrm>
                <a:off x="8730220" y="2921068"/>
                <a:ext cx="186480" cy="200880"/>
              </p14:xfrm>
            </p:contentPart>
          </mc:Choice>
          <mc:Fallback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4BB86B88-B34B-48C9-A4B1-FE2664D4F88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721580" y="2912428"/>
                  <a:ext cx="2041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59" name="Entrada de lápiz 358">
                  <a:extLst>
                    <a:ext uri="{FF2B5EF4-FFF2-40B4-BE49-F238E27FC236}">
                      <a16:creationId xmlns:a16="http://schemas.microsoft.com/office/drawing/2014/main" id="{428F7039-ACDE-48D8-9FDA-7CDAEFFE8216}"/>
                    </a:ext>
                  </a:extLst>
                </p14:cNvPr>
                <p14:cNvContentPartPr/>
                <p14:nvPr/>
              </p14:nvContentPartPr>
              <p14:xfrm>
                <a:off x="9027580" y="2820268"/>
                <a:ext cx="11160" cy="89280"/>
              </p14:xfrm>
            </p:contentPart>
          </mc:Choice>
          <mc:Fallback>
            <p:pic>
              <p:nvPicPr>
                <p:cNvPr id="359" name="Entrada de lápiz 358">
                  <a:extLst>
                    <a:ext uri="{FF2B5EF4-FFF2-40B4-BE49-F238E27FC236}">
                      <a16:creationId xmlns:a16="http://schemas.microsoft.com/office/drawing/2014/main" id="{428F7039-ACDE-48D8-9FDA-7CDAEFFE8216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018580" y="2811268"/>
                  <a:ext cx="28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60" name="Entrada de lápiz 359">
                  <a:extLst>
                    <a:ext uri="{FF2B5EF4-FFF2-40B4-BE49-F238E27FC236}">
                      <a16:creationId xmlns:a16="http://schemas.microsoft.com/office/drawing/2014/main" id="{F15FC068-F4D1-4765-9EB5-85ACBADA9143}"/>
                    </a:ext>
                  </a:extLst>
                </p14:cNvPr>
                <p14:cNvContentPartPr/>
                <p14:nvPr/>
              </p14:nvContentPartPr>
              <p14:xfrm>
                <a:off x="9122980" y="2888308"/>
                <a:ext cx="170640" cy="236520"/>
              </p14:xfrm>
            </p:contentPart>
          </mc:Choice>
          <mc:Fallback>
            <p:pic>
              <p:nvPicPr>
                <p:cNvPr id="360" name="Entrada de lápiz 359">
                  <a:extLst>
                    <a:ext uri="{FF2B5EF4-FFF2-40B4-BE49-F238E27FC236}">
                      <a16:creationId xmlns:a16="http://schemas.microsoft.com/office/drawing/2014/main" id="{F15FC068-F4D1-4765-9EB5-85ACBADA914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114340" y="2879668"/>
                  <a:ext cx="1882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61" name="Entrada de lápiz 360">
                  <a:extLst>
                    <a:ext uri="{FF2B5EF4-FFF2-40B4-BE49-F238E27FC236}">
                      <a16:creationId xmlns:a16="http://schemas.microsoft.com/office/drawing/2014/main" id="{C08DE910-3071-4A88-9104-0107355281B0}"/>
                    </a:ext>
                  </a:extLst>
                </p14:cNvPr>
                <p14:cNvContentPartPr/>
                <p14:nvPr/>
              </p14:nvContentPartPr>
              <p14:xfrm>
                <a:off x="9518260" y="2907748"/>
                <a:ext cx="276840" cy="225360"/>
              </p14:xfrm>
            </p:contentPart>
          </mc:Choice>
          <mc:Fallback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C08DE910-3071-4A88-9104-0107355281B0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509620" y="2899108"/>
                  <a:ext cx="29448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upo 361">
            <a:extLst>
              <a:ext uri="{FF2B5EF4-FFF2-40B4-BE49-F238E27FC236}">
                <a16:creationId xmlns:a16="http://schemas.microsoft.com/office/drawing/2014/main" id="{5D3C89E4-56E4-4192-9C56-C436ED5DC299}"/>
              </a:ext>
            </a:extLst>
          </p:cNvPr>
          <p:cNvGrpSpPr/>
          <p:nvPr/>
        </p:nvGrpSpPr>
        <p:grpSpPr>
          <a:xfrm>
            <a:off x="3420993" y="5904576"/>
            <a:ext cx="879120" cy="438480"/>
            <a:chOff x="1334740" y="2912788"/>
            <a:chExt cx="879120" cy="43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E5E23F68-77D8-44C1-819C-AC41BB8ED4C8}"/>
                    </a:ext>
                  </a:extLst>
                </p14:cNvPr>
                <p14:cNvContentPartPr/>
                <p14:nvPr/>
              </p14:nvContentPartPr>
              <p14:xfrm>
                <a:off x="1334740" y="2912788"/>
                <a:ext cx="229680" cy="360000"/>
              </p14:xfrm>
            </p:contentPart>
          </mc:Choice>
          <mc:Fallback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E5E23F68-77D8-44C1-819C-AC41BB8ED4C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326100" y="2903788"/>
                  <a:ext cx="2473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64" name="Entrada de lápiz 363">
                  <a:extLst>
                    <a:ext uri="{FF2B5EF4-FFF2-40B4-BE49-F238E27FC236}">
                      <a16:creationId xmlns:a16="http://schemas.microsoft.com/office/drawing/2014/main" id="{3D28BF5A-F05B-4311-AA56-33452BA9EAEA}"/>
                    </a:ext>
                  </a:extLst>
                </p14:cNvPr>
                <p14:cNvContentPartPr/>
                <p14:nvPr/>
              </p14:nvContentPartPr>
              <p14:xfrm>
                <a:off x="1697620" y="3196108"/>
                <a:ext cx="179280" cy="135360"/>
              </p14:xfrm>
            </p:contentPart>
          </mc:Choice>
          <mc:Fallback>
            <p:pic>
              <p:nvPicPr>
                <p:cNvPr id="364" name="Entrada de lápiz 363">
                  <a:extLst>
                    <a:ext uri="{FF2B5EF4-FFF2-40B4-BE49-F238E27FC236}">
                      <a16:creationId xmlns:a16="http://schemas.microsoft.com/office/drawing/2014/main" id="{3D28BF5A-F05B-4311-AA56-33452BA9EAEA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688980" y="3187468"/>
                  <a:ext cx="196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65" name="Entrada de lápiz 364">
                  <a:extLst>
                    <a:ext uri="{FF2B5EF4-FFF2-40B4-BE49-F238E27FC236}">
                      <a16:creationId xmlns:a16="http://schemas.microsoft.com/office/drawing/2014/main" id="{F46CF36F-5008-4B30-A3ED-A03C6D867220}"/>
                    </a:ext>
                  </a:extLst>
                </p14:cNvPr>
                <p14:cNvContentPartPr/>
                <p14:nvPr/>
              </p14:nvContentPartPr>
              <p14:xfrm>
                <a:off x="1677460" y="3218068"/>
                <a:ext cx="245520" cy="133200"/>
              </p14:xfrm>
            </p:contentPart>
          </mc:Choice>
          <mc:Fallback>
            <p:pic>
              <p:nvPicPr>
                <p:cNvPr id="365" name="Entrada de lápiz 364">
                  <a:extLst>
                    <a:ext uri="{FF2B5EF4-FFF2-40B4-BE49-F238E27FC236}">
                      <a16:creationId xmlns:a16="http://schemas.microsoft.com/office/drawing/2014/main" id="{F46CF36F-5008-4B30-A3ED-A03C6D86722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668820" y="3209068"/>
                  <a:ext cx="2631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66" name="Entrada de lápiz 365">
                  <a:extLst>
                    <a:ext uri="{FF2B5EF4-FFF2-40B4-BE49-F238E27FC236}">
                      <a16:creationId xmlns:a16="http://schemas.microsoft.com/office/drawing/2014/main" id="{C3E1E2B3-B955-4D3E-AD87-5C07E9601A44}"/>
                    </a:ext>
                  </a:extLst>
                </p14:cNvPr>
                <p14:cNvContentPartPr/>
                <p14:nvPr/>
              </p14:nvContentPartPr>
              <p14:xfrm>
                <a:off x="2052940" y="3124468"/>
                <a:ext cx="160920" cy="23760"/>
              </p14:xfrm>
            </p:contentPart>
          </mc:Choice>
          <mc:Fallback>
            <p:pic>
              <p:nvPicPr>
                <p:cNvPr id="366" name="Entrada de lápiz 365">
                  <a:extLst>
                    <a:ext uri="{FF2B5EF4-FFF2-40B4-BE49-F238E27FC236}">
                      <a16:creationId xmlns:a16="http://schemas.microsoft.com/office/drawing/2014/main" id="{C3E1E2B3-B955-4D3E-AD87-5C07E9601A4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044300" y="3115468"/>
                  <a:ext cx="178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67" name="Entrada de lápiz 366">
                  <a:extLst>
                    <a:ext uri="{FF2B5EF4-FFF2-40B4-BE49-F238E27FC236}">
                      <a16:creationId xmlns:a16="http://schemas.microsoft.com/office/drawing/2014/main" id="{3F28B671-930A-4A97-BC09-05C12A4439CC}"/>
                    </a:ext>
                  </a:extLst>
                </p14:cNvPr>
                <p14:cNvContentPartPr/>
                <p14:nvPr/>
              </p14:nvContentPartPr>
              <p14:xfrm>
                <a:off x="2070580" y="3222748"/>
                <a:ext cx="134640" cy="21240"/>
              </p14:xfrm>
            </p:contentPart>
          </mc:Choice>
          <mc:Fallback>
            <p:pic>
              <p:nvPicPr>
                <p:cNvPr id="367" name="Entrada de lápiz 366">
                  <a:extLst>
                    <a:ext uri="{FF2B5EF4-FFF2-40B4-BE49-F238E27FC236}">
                      <a16:creationId xmlns:a16="http://schemas.microsoft.com/office/drawing/2014/main" id="{3F28B671-930A-4A97-BC09-05C12A4439C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061580" y="3213748"/>
                  <a:ext cx="15228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4" name="Grupo 383">
            <a:extLst>
              <a:ext uri="{FF2B5EF4-FFF2-40B4-BE49-F238E27FC236}">
                <a16:creationId xmlns:a16="http://schemas.microsoft.com/office/drawing/2014/main" id="{85B27DFC-AEC3-4004-92B9-9FD6633D5FFB}"/>
              </a:ext>
            </a:extLst>
          </p:cNvPr>
          <p:cNvGrpSpPr/>
          <p:nvPr/>
        </p:nvGrpSpPr>
        <p:grpSpPr>
          <a:xfrm>
            <a:off x="3386740" y="5059828"/>
            <a:ext cx="1783440" cy="289440"/>
            <a:chOff x="3386740" y="5059828"/>
            <a:chExt cx="1783440" cy="28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69" name="Entrada de lápiz 368">
                  <a:extLst>
                    <a:ext uri="{FF2B5EF4-FFF2-40B4-BE49-F238E27FC236}">
                      <a16:creationId xmlns:a16="http://schemas.microsoft.com/office/drawing/2014/main" id="{20715B8B-0B9F-4D4E-B5AB-DA676E3B4F4D}"/>
                    </a:ext>
                  </a:extLst>
                </p14:cNvPr>
                <p14:cNvContentPartPr/>
                <p14:nvPr/>
              </p14:nvContentPartPr>
              <p14:xfrm>
                <a:off x="3386740" y="5085748"/>
                <a:ext cx="216720" cy="234720"/>
              </p14:xfrm>
            </p:contentPart>
          </mc:Choice>
          <mc:Fallback>
            <p:pic>
              <p:nvPicPr>
                <p:cNvPr id="369" name="Entrada de lápiz 368">
                  <a:extLst>
                    <a:ext uri="{FF2B5EF4-FFF2-40B4-BE49-F238E27FC236}">
                      <a16:creationId xmlns:a16="http://schemas.microsoft.com/office/drawing/2014/main" id="{20715B8B-0B9F-4D4E-B5AB-DA676E3B4F4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378100" y="5077108"/>
                  <a:ext cx="2343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70" name="Entrada de lápiz 369">
                  <a:extLst>
                    <a:ext uri="{FF2B5EF4-FFF2-40B4-BE49-F238E27FC236}">
                      <a16:creationId xmlns:a16="http://schemas.microsoft.com/office/drawing/2014/main" id="{C6BEAB43-BD51-4B48-B659-53A306A14B64}"/>
                    </a:ext>
                  </a:extLst>
                </p14:cNvPr>
                <p14:cNvContentPartPr/>
                <p14:nvPr/>
              </p14:nvContentPartPr>
              <p14:xfrm>
                <a:off x="3407260" y="5181148"/>
                <a:ext cx="125640" cy="39960"/>
              </p14:xfrm>
            </p:contentPart>
          </mc:Choice>
          <mc:Fallback>
            <p:pic>
              <p:nvPicPr>
                <p:cNvPr id="370" name="Entrada de lápiz 369">
                  <a:extLst>
                    <a:ext uri="{FF2B5EF4-FFF2-40B4-BE49-F238E27FC236}">
                      <a16:creationId xmlns:a16="http://schemas.microsoft.com/office/drawing/2014/main" id="{C6BEAB43-BD51-4B48-B659-53A306A14B64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398620" y="5172148"/>
                  <a:ext cx="1432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71" name="Entrada de lápiz 370">
                  <a:extLst>
                    <a:ext uri="{FF2B5EF4-FFF2-40B4-BE49-F238E27FC236}">
                      <a16:creationId xmlns:a16="http://schemas.microsoft.com/office/drawing/2014/main" id="{59108F8B-B446-4A5C-A2EC-A1CA2B91E704}"/>
                    </a:ext>
                  </a:extLst>
                </p14:cNvPr>
                <p14:cNvContentPartPr/>
                <p14:nvPr/>
              </p14:nvContentPartPr>
              <p14:xfrm>
                <a:off x="3415180" y="5059828"/>
                <a:ext cx="157680" cy="40680"/>
              </p14:xfrm>
            </p:contentPart>
          </mc:Choice>
          <mc:Fallback>
            <p:pic>
              <p:nvPicPr>
                <p:cNvPr id="371" name="Entrada de lápiz 370">
                  <a:extLst>
                    <a:ext uri="{FF2B5EF4-FFF2-40B4-BE49-F238E27FC236}">
                      <a16:creationId xmlns:a16="http://schemas.microsoft.com/office/drawing/2014/main" id="{59108F8B-B446-4A5C-A2EC-A1CA2B91E70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406180" y="5050828"/>
                  <a:ext cx="175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72" name="Entrada de lápiz 371">
                  <a:extLst>
                    <a:ext uri="{FF2B5EF4-FFF2-40B4-BE49-F238E27FC236}">
                      <a16:creationId xmlns:a16="http://schemas.microsoft.com/office/drawing/2014/main" id="{6CD5BEB6-260D-4217-8B28-C412E672A4F6}"/>
                    </a:ext>
                  </a:extLst>
                </p14:cNvPr>
                <p14:cNvContentPartPr/>
                <p14:nvPr/>
              </p14:nvContentPartPr>
              <p14:xfrm>
                <a:off x="3660340" y="5218588"/>
                <a:ext cx="200880" cy="116280"/>
              </p14:xfrm>
            </p:contentPart>
          </mc:Choice>
          <mc:Fallback>
            <p:pic>
              <p:nvPicPr>
                <p:cNvPr id="372" name="Entrada de lápiz 371">
                  <a:extLst>
                    <a:ext uri="{FF2B5EF4-FFF2-40B4-BE49-F238E27FC236}">
                      <a16:creationId xmlns:a16="http://schemas.microsoft.com/office/drawing/2014/main" id="{6CD5BEB6-260D-4217-8B28-C412E672A4F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651700" y="5209948"/>
                  <a:ext cx="218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73" name="Entrada de lápiz 372">
                  <a:extLst>
                    <a:ext uri="{FF2B5EF4-FFF2-40B4-BE49-F238E27FC236}">
                      <a16:creationId xmlns:a16="http://schemas.microsoft.com/office/drawing/2014/main" id="{E320A337-4521-4EE5-9579-931968E2B45A}"/>
                    </a:ext>
                  </a:extLst>
                </p14:cNvPr>
                <p14:cNvContentPartPr/>
                <p14:nvPr/>
              </p14:nvContentPartPr>
              <p14:xfrm>
                <a:off x="3958420" y="5182948"/>
                <a:ext cx="30960" cy="149400"/>
              </p14:xfrm>
            </p:contentPart>
          </mc:Choice>
          <mc:Fallback>
            <p:pic>
              <p:nvPicPr>
                <p:cNvPr id="373" name="Entrada de lápiz 372">
                  <a:extLst>
                    <a:ext uri="{FF2B5EF4-FFF2-40B4-BE49-F238E27FC236}">
                      <a16:creationId xmlns:a16="http://schemas.microsoft.com/office/drawing/2014/main" id="{E320A337-4521-4EE5-9579-931968E2B45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949420" y="5174308"/>
                  <a:ext cx="48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74" name="Entrada de lápiz 373">
                  <a:extLst>
                    <a:ext uri="{FF2B5EF4-FFF2-40B4-BE49-F238E27FC236}">
                      <a16:creationId xmlns:a16="http://schemas.microsoft.com/office/drawing/2014/main" id="{B5B695AC-DDDB-44FA-A190-89F9C3D7B10E}"/>
                    </a:ext>
                  </a:extLst>
                </p14:cNvPr>
                <p14:cNvContentPartPr/>
                <p14:nvPr/>
              </p14:nvContentPartPr>
              <p14:xfrm>
                <a:off x="3832780" y="5186548"/>
                <a:ext cx="193680" cy="35640"/>
              </p14:xfrm>
            </p:contentPart>
          </mc:Choice>
          <mc:Fallback>
            <p:pic>
              <p:nvPicPr>
                <p:cNvPr id="374" name="Entrada de lápiz 373">
                  <a:extLst>
                    <a:ext uri="{FF2B5EF4-FFF2-40B4-BE49-F238E27FC236}">
                      <a16:creationId xmlns:a16="http://schemas.microsoft.com/office/drawing/2014/main" id="{B5B695AC-DDDB-44FA-A190-89F9C3D7B10E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823780" y="5177908"/>
                  <a:ext cx="211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75" name="Entrada de lápiz 374">
                  <a:extLst>
                    <a:ext uri="{FF2B5EF4-FFF2-40B4-BE49-F238E27FC236}">
                      <a16:creationId xmlns:a16="http://schemas.microsoft.com/office/drawing/2014/main" id="{0B1F0B27-1DA7-4F9F-9F94-B7574916F56A}"/>
                    </a:ext>
                  </a:extLst>
                </p14:cNvPr>
                <p14:cNvContentPartPr/>
                <p14:nvPr/>
              </p14:nvContentPartPr>
              <p14:xfrm>
                <a:off x="4048060" y="5192668"/>
                <a:ext cx="177840" cy="123120"/>
              </p14:xfrm>
            </p:contentPart>
          </mc:Choice>
          <mc:Fallback>
            <p:pic>
              <p:nvPicPr>
                <p:cNvPr id="375" name="Entrada de lápiz 374">
                  <a:extLst>
                    <a:ext uri="{FF2B5EF4-FFF2-40B4-BE49-F238E27FC236}">
                      <a16:creationId xmlns:a16="http://schemas.microsoft.com/office/drawing/2014/main" id="{0B1F0B27-1DA7-4F9F-9F94-B7574916F56A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039060" y="5183668"/>
                  <a:ext cx="195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76" name="Entrada de lápiz 375">
                  <a:extLst>
                    <a:ext uri="{FF2B5EF4-FFF2-40B4-BE49-F238E27FC236}">
                      <a16:creationId xmlns:a16="http://schemas.microsoft.com/office/drawing/2014/main" id="{59A703D4-AD27-49BE-9C79-F4B01BBF236C}"/>
                    </a:ext>
                  </a:extLst>
                </p14:cNvPr>
                <p14:cNvContentPartPr/>
                <p14:nvPr/>
              </p14:nvContentPartPr>
              <p14:xfrm>
                <a:off x="4187020" y="5186548"/>
                <a:ext cx="214200" cy="108720"/>
              </p14:xfrm>
            </p:contentPart>
          </mc:Choice>
          <mc:Fallback>
            <p:pic>
              <p:nvPicPr>
                <p:cNvPr id="376" name="Entrada de lápiz 375">
                  <a:extLst>
                    <a:ext uri="{FF2B5EF4-FFF2-40B4-BE49-F238E27FC236}">
                      <a16:creationId xmlns:a16="http://schemas.microsoft.com/office/drawing/2014/main" id="{59A703D4-AD27-49BE-9C79-F4B01BBF236C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178380" y="5177908"/>
                  <a:ext cx="231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77" name="Entrada de lápiz 376">
                  <a:extLst>
                    <a:ext uri="{FF2B5EF4-FFF2-40B4-BE49-F238E27FC236}">
                      <a16:creationId xmlns:a16="http://schemas.microsoft.com/office/drawing/2014/main" id="{5D2035FE-3283-4327-B2A9-6473639DB008}"/>
                    </a:ext>
                  </a:extLst>
                </p14:cNvPr>
                <p14:cNvContentPartPr/>
                <p14:nvPr/>
              </p14:nvContentPartPr>
              <p14:xfrm>
                <a:off x="4393300" y="5138668"/>
                <a:ext cx="174960" cy="155160"/>
              </p14:xfrm>
            </p:contentPart>
          </mc:Choice>
          <mc:Fallback>
            <p:pic>
              <p:nvPicPr>
                <p:cNvPr id="377" name="Entrada de lápiz 376">
                  <a:extLst>
                    <a:ext uri="{FF2B5EF4-FFF2-40B4-BE49-F238E27FC236}">
                      <a16:creationId xmlns:a16="http://schemas.microsoft.com/office/drawing/2014/main" id="{5D2035FE-3283-4327-B2A9-6473639DB008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384300" y="5130028"/>
                  <a:ext cx="192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78" name="Entrada de lápiz 377">
                  <a:extLst>
                    <a:ext uri="{FF2B5EF4-FFF2-40B4-BE49-F238E27FC236}">
                      <a16:creationId xmlns:a16="http://schemas.microsoft.com/office/drawing/2014/main" id="{B03534CD-2586-437C-B5A2-D0E90145EB0A}"/>
                    </a:ext>
                  </a:extLst>
                </p14:cNvPr>
                <p14:cNvContentPartPr/>
                <p14:nvPr/>
              </p14:nvContentPartPr>
              <p14:xfrm>
                <a:off x="4615060" y="5172508"/>
                <a:ext cx="100080" cy="142920"/>
              </p14:xfrm>
            </p:contentPart>
          </mc:Choice>
          <mc:Fallback>
            <p:pic>
              <p:nvPicPr>
                <p:cNvPr id="378" name="Entrada de lápiz 377">
                  <a:extLst>
                    <a:ext uri="{FF2B5EF4-FFF2-40B4-BE49-F238E27FC236}">
                      <a16:creationId xmlns:a16="http://schemas.microsoft.com/office/drawing/2014/main" id="{B03534CD-2586-437C-B5A2-D0E90145EB0A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606060" y="5163508"/>
                  <a:ext cx="1177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79" name="Entrada de lápiz 378">
                  <a:extLst>
                    <a:ext uri="{FF2B5EF4-FFF2-40B4-BE49-F238E27FC236}">
                      <a16:creationId xmlns:a16="http://schemas.microsoft.com/office/drawing/2014/main" id="{07DB12D8-E11A-463F-B483-D48EB636381E}"/>
                    </a:ext>
                  </a:extLst>
                </p14:cNvPr>
                <p14:cNvContentPartPr/>
                <p14:nvPr/>
              </p14:nvContentPartPr>
              <p14:xfrm>
                <a:off x="4581940" y="5240548"/>
                <a:ext cx="85680" cy="10800"/>
              </p14:xfrm>
            </p:contentPart>
          </mc:Choice>
          <mc:Fallback>
            <p:pic>
              <p:nvPicPr>
                <p:cNvPr id="379" name="Entrada de lápiz 378">
                  <a:extLst>
                    <a:ext uri="{FF2B5EF4-FFF2-40B4-BE49-F238E27FC236}">
                      <a16:creationId xmlns:a16="http://schemas.microsoft.com/office/drawing/2014/main" id="{07DB12D8-E11A-463F-B483-D48EB636381E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572940" y="5231548"/>
                  <a:ext cx="103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80" name="Entrada de lápiz 379">
                  <a:extLst>
                    <a:ext uri="{FF2B5EF4-FFF2-40B4-BE49-F238E27FC236}">
                      <a16:creationId xmlns:a16="http://schemas.microsoft.com/office/drawing/2014/main" id="{FBFE8BD0-C66E-49A2-8018-E83EDE47922D}"/>
                    </a:ext>
                  </a:extLst>
                </p14:cNvPr>
                <p14:cNvContentPartPr/>
                <p14:nvPr/>
              </p14:nvContentPartPr>
              <p14:xfrm>
                <a:off x="4553860" y="5159188"/>
                <a:ext cx="239400" cy="34560"/>
              </p14:xfrm>
            </p:contentPart>
          </mc:Choice>
          <mc:Fallback>
            <p:pic>
              <p:nvPicPr>
                <p:cNvPr id="380" name="Entrada de lápiz 379">
                  <a:extLst>
                    <a:ext uri="{FF2B5EF4-FFF2-40B4-BE49-F238E27FC236}">
                      <a16:creationId xmlns:a16="http://schemas.microsoft.com/office/drawing/2014/main" id="{FBFE8BD0-C66E-49A2-8018-E83EDE47922D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545220" y="5150548"/>
                  <a:ext cx="257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81" name="Entrada de lápiz 380">
                  <a:extLst>
                    <a:ext uri="{FF2B5EF4-FFF2-40B4-BE49-F238E27FC236}">
                      <a16:creationId xmlns:a16="http://schemas.microsoft.com/office/drawing/2014/main" id="{DFA6015F-31A2-40C0-BD37-B3B6C8ED9B57}"/>
                    </a:ext>
                  </a:extLst>
                </p14:cNvPr>
                <p14:cNvContentPartPr/>
                <p14:nvPr/>
              </p14:nvContentPartPr>
              <p14:xfrm>
                <a:off x="4705060" y="5090068"/>
                <a:ext cx="223560" cy="217800"/>
              </p14:xfrm>
            </p:contentPart>
          </mc:Choice>
          <mc:Fallback>
            <p:pic>
              <p:nvPicPr>
                <p:cNvPr id="381" name="Entrada de lápiz 380">
                  <a:extLst>
                    <a:ext uri="{FF2B5EF4-FFF2-40B4-BE49-F238E27FC236}">
                      <a16:creationId xmlns:a16="http://schemas.microsoft.com/office/drawing/2014/main" id="{DFA6015F-31A2-40C0-BD37-B3B6C8ED9B57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696420" y="5081068"/>
                  <a:ext cx="241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82" name="Entrada de lápiz 381">
                  <a:extLst>
                    <a:ext uri="{FF2B5EF4-FFF2-40B4-BE49-F238E27FC236}">
                      <a16:creationId xmlns:a16="http://schemas.microsoft.com/office/drawing/2014/main" id="{A2C39A72-5F74-4332-99BE-8C4639819662}"/>
                    </a:ext>
                  </a:extLst>
                </p14:cNvPr>
                <p14:cNvContentPartPr/>
                <p14:nvPr/>
              </p14:nvContentPartPr>
              <p14:xfrm>
                <a:off x="5134900" y="5127868"/>
                <a:ext cx="35280" cy="21960"/>
              </p14:xfrm>
            </p:contentPart>
          </mc:Choice>
          <mc:Fallback>
            <p:pic>
              <p:nvPicPr>
                <p:cNvPr id="382" name="Entrada de lápiz 381">
                  <a:extLst>
                    <a:ext uri="{FF2B5EF4-FFF2-40B4-BE49-F238E27FC236}">
                      <a16:creationId xmlns:a16="http://schemas.microsoft.com/office/drawing/2014/main" id="{A2C39A72-5F74-4332-99BE-8C4639819662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125900" y="5118868"/>
                  <a:ext cx="52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83" name="Entrada de lápiz 382">
                  <a:extLst>
                    <a:ext uri="{FF2B5EF4-FFF2-40B4-BE49-F238E27FC236}">
                      <a16:creationId xmlns:a16="http://schemas.microsoft.com/office/drawing/2014/main" id="{71510AD7-7897-4B41-8A5F-A113C96130AF}"/>
                    </a:ext>
                  </a:extLst>
                </p14:cNvPr>
                <p14:cNvContentPartPr/>
                <p14:nvPr/>
              </p14:nvContentPartPr>
              <p14:xfrm>
                <a:off x="5119420" y="5289148"/>
                <a:ext cx="46800" cy="60120"/>
              </p14:xfrm>
            </p:contentPart>
          </mc:Choice>
          <mc:Fallback>
            <p:pic>
              <p:nvPicPr>
                <p:cNvPr id="383" name="Entrada de lápiz 382">
                  <a:extLst>
                    <a:ext uri="{FF2B5EF4-FFF2-40B4-BE49-F238E27FC236}">
                      <a16:creationId xmlns:a16="http://schemas.microsoft.com/office/drawing/2014/main" id="{71510AD7-7897-4B41-8A5F-A113C96130AF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110420" y="5280508"/>
                  <a:ext cx="6444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upo 389">
            <a:extLst>
              <a:ext uri="{FF2B5EF4-FFF2-40B4-BE49-F238E27FC236}">
                <a16:creationId xmlns:a16="http://schemas.microsoft.com/office/drawing/2014/main" id="{8B642DB4-0EC9-4EFB-B834-64A05D51AB34}"/>
              </a:ext>
            </a:extLst>
          </p:cNvPr>
          <p:cNvGrpSpPr/>
          <p:nvPr/>
        </p:nvGrpSpPr>
        <p:grpSpPr>
          <a:xfrm>
            <a:off x="10799500" y="6347188"/>
            <a:ext cx="1102680" cy="106200"/>
            <a:chOff x="10799500" y="6347188"/>
            <a:chExt cx="1102680" cy="10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85" name="Entrada de lápiz 384">
                  <a:extLst>
                    <a:ext uri="{FF2B5EF4-FFF2-40B4-BE49-F238E27FC236}">
                      <a16:creationId xmlns:a16="http://schemas.microsoft.com/office/drawing/2014/main" id="{0A50DDBD-53A8-4DA3-9897-BF61785B8AD6}"/>
                    </a:ext>
                  </a:extLst>
                </p14:cNvPr>
                <p14:cNvContentPartPr/>
                <p14:nvPr/>
              </p14:nvContentPartPr>
              <p14:xfrm>
                <a:off x="10799500" y="6347188"/>
                <a:ext cx="1067760" cy="18360"/>
              </p14:xfrm>
            </p:contentPart>
          </mc:Choice>
          <mc:Fallback>
            <p:pic>
              <p:nvPicPr>
                <p:cNvPr id="385" name="Entrada de lápiz 384">
                  <a:extLst>
                    <a:ext uri="{FF2B5EF4-FFF2-40B4-BE49-F238E27FC236}">
                      <a16:creationId xmlns:a16="http://schemas.microsoft.com/office/drawing/2014/main" id="{0A50DDBD-53A8-4DA3-9897-BF61785B8AD6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790860" y="6338548"/>
                  <a:ext cx="1085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86" name="Entrada de lápiz 385">
                  <a:extLst>
                    <a:ext uri="{FF2B5EF4-FFF2-40B4-BE49-F238E27FC236}">
                      <a16:creationId xmlns:a16="http://schemas.microsoft.com/office/drawing/2014/main" id="{74BE5B59-2E40-4E22-9356-84305DA9F168}"/>
                    </a:ext>
                  </a:extLst>
                </p14:cNvPr>
                <p14:cNvContentPartPr/>
                <p14:nvPr/>
              </p14:nvContentPartPr>
              <p14:xfrm>
                <a:off x="10849540" y="6431428"/>
                <a:ext cx="1052640" cy="21960"/>
              </p14:xfrm>
            </p:contentPart>
          </mc:Choice>
          <mc:Fallback>
            <p:pic>
              <p:nvPicPr>
                <p:cNvPr id="386" name="Entrada de lápiz 385">
                  <a:extLst>
                    <a:ext uri="{FF2B5EF4-FFF2-40B4-BE49-F238E27FC236}">
                      <a16:creationId xmlns:a16="http://schemas.microsoft.com/office/drawing/2014/main" id="{74BE5B59-2E40-4E22-9356-84305DA9F168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0840540" y="6422788"/>
                  <a:ext cx="107028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upo 388">
            <a:extLst>
              <a:ext uri="{FF2B5EF4-FFF2-40B4-BE49-F238E27FC236}">
                <a16:creationId xmlns:a16="http://schemas.microsoft.com/office/drawing/2014/main" id="{57AC91B9-9789-46A0-B69B-A23A9C5F8A60}"/>
              </a:ext>
            </a:extLst>
          </p:cNvPr>
          <p:cNvGrpSpPr/>
          <p:nvPr/>
        </p:nvGrpSpPr>
        <p:grpSpPr>
          <a:xfrm>
            <a:off x="3440740" y="6496948"/>
            <a:ext cx="691920" cy="65160"/>
            <a:chOff x="3440740" y="6496948"/>
            <a:chExt cx="691920" cy="6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87" name="Entrada de lápiz 386">
                  <a:extLst>
                    <a:ext uri="{FF2B5EF4-FFF2-40B4-BE49-F238E27FC236}">
                      <a16:creationId xmlns:a16="http://schemas.microsoft.com/office/drawing/2014/main" id="{71B381C2-881A-4D62-A956-E1B7782E2BB2}"/>
                    </a:ext>
                  </a:extLst>
                </p14:cNvPr>
                <p14:cNvContentPartPr/>
                <p14:nvPr/>
              </p14:nvContentPartPr>
              <p14:xfrm>
                <a:off x="3440740" y="6496948"/>
                <a:ext cx="586080" cy="21240"/>
              </p14:xfrm>
            </p:contentPart>
          </mc:Choice>
          <mc:Fallback>
            <p:pic>
              <p:nvPicPr>
                <p:cNvPr id="387" name="Entrada de lápiz 386">
                  <a:extLst>
                    <a:ext uri="{FF2B5EF4-FFF2-40B4-BE49-F238E27FC236}">
                      <a16:creationId xmlns:a16="http://schemas.microsoft.com/office/drawing/2014/main" id="{71B381C2-881A-4D62-A956-E1B7782E2BB2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431740" y="6488308"/>
                  <a:ext cx="603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88" name="Entrada de lápiz 387">
                  <a:extLst>
                    <a:ext uri="{FF2B5EF4-FFF2-40B4-BE49-F238E27FC236}">
                      <a16:creationId xmlns:a16="http://schemas.microsoft.com/office/drawing/2014/main" id="{C2E8DC6C-191F-4615-BADE-51D362C7FA4D}"/>
                    </a:ext>
                  </a:extLst>
                </p14:cNvPr>
                <p14:cNvContentPartPr/>
                <p14:nvPr/>
              </p14:nvContentPartPr>
              <p14:xfrm>
                <a:off x="3555580" y="6540148"/>
                <a:ext cx="577080" cy="21960"/>
              </p14:xfrm>
            </p:contentPart>
          </mc:Choice>
          <mc:Fallback>
            <p:pic>
              <p:nvPicPr>
                <p:cNvPr id="388" name="Entrada de lápiz 387">
                  <a:extLst>
                    <a:ext uri="{FF2B5EF4-FFF2-40B4-BE49-F238E27FC236}">
                      <a16:creationId xmlns:a16="http://schemas.microsoft.com/office/drawing/2014/main" id="{C2E8DC6C-191F-4615-BADE-51D362C7FA4D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3546940" y="6531508"/>
                  <a:ext cx="594720" cy="39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70908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B0C32C8-8885-4ED3-B5FE-204EAFCEA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1" y="134876"/>
            <a:ext cx="12192000" cy="42925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7" name="Entrada de lápiz 46">
                <a:extLst>
                  <a:ext uri="{FF2B5EF4-FFF2-40B4-BE49-F238E27FC236}">
                    <a16:creationId xmlns:a16="http://schemas.microsoft.com/office/drawing/2014/main" id="{3F580295-5BC8-4713-8C48-31E7B729BB74}"/>
                  </a:ext>
                </a:extLst>
              </p14:cNvPr>
              <p14:cNvContentPartPr/>
              <p14:nvPr/>
            </p14:nvContentPartPr>
            <p14:xfrm>
              <a:off x="1414660" y="4330468"/>
              <a:ext cx="69120" cy="501480"/>
            </p14:xfrm>
          </p:contentPart>
        </mc:Choice>
        <mc:Fallback>
          <p:pic>
            <p:nvPicPr>
              <p:cNvPr id="47" name="Entrada de lápiz 46">
                <a:extLst>
                  <a:ext uri="{FF2B5EF4-FFF2-40B4-BE49-F238E27FC236}">
                    <a16:creationId xmlns:a16="http://schemas.microsoft.com/office/drawing/2014/main" id="{3F580295-5BC8-4713-8C48-31E7B729BB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5660" y="4321468"/>
                <a:ext cx="86760" cy="51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upo 135">
            <a:extLst>
              <a:ext uri="{FF2B5EF4-FFF2-40B4-BE49-F238E27FC236}">
                <a16:creationId xmlns:a16="http://schemas.microsoft.com/office/drawing/2014/main" id="{5C0DA9D1-0168-4B99-9BD1-692734C6521F}"/>
              </a:ext>
            </a:extLst>
          </p:cNvPr>
          <p:cNvGrpSpPr/>
          <p:nvPr/>
        </p:nvGrpSpPr>
        <p:grpSpPr>
          <a:xfrm>
            <a:off x="6007180" y="5597668"/>
            <a:ext cx="533520" cy="353520"/>
            <a:chOff x="6007180" y="5597668"/>
            <a:chExt cx="533520" cy="35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D8900582-E79B-4752-AE7C-18A2596E64D8}"/>
                    </a:ext>
                  </a:extLst>
                </p14:cNvPr>
                <p14:cNvContentPartPr/>
                <p14:nvPr/>
              </p14:nvContentPartPr>
              <p14:xfrm>
                <a:off x="6007180" y="5597668"/>
                <a:ext cx="137880" cy="23364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D8900582-E79B-4752-AE7C-18A2596E64D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98180" y="5588668"/>
                  <a:ext cx="155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8225CE1C-D41C-4CA2-850C-65E3801F1B58}"/>
                    </a:ext>
                  </a:extLst>
                </p14:cNvPr>
                <p14:cNvContentPartPr/>
                <p14:nvPr/>
              </p14:nvContentPartPr>
              <p14:xfrm>
                <a:off x="6261340" y="5744908"/>
                <a:ext cx="92520" cy="9360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8225CE1C-D41C-4CA2-850C-65E3801F1B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52340" y="5735908"/>
                  <a:ext cx="1101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A838D542-FD9B-48FB-98A9-1D050C33FFDB}"/>
                    </a:ext>
                  </a:extLst>
                </p14:cNvPr>
                <p14:cNvContentPartPr/>
                <p14:nvPr/>
              </p14:nvContentPartPr>
              <p14:xfrm>
                <a:off x="6249820" y="5765428"/>
                <a:ext cx="79200" cy="7668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A838D542-FD9B-48FB-98A9-1D050C33FFD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40820" y="5756788"/>
                  <a:ext cx="96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CE906DB5-C359-4D44-92BD-76A5B56BDFE2}"/>
                    </a:ext>
                  </a:extLst>
                </p14:cNvPr>
                <p14:cNvContentPartPr/>
                <p14:nvPr/>
              </p14:nvContentPartPr>
              <p14:xfrm>
                <a:off x="6409660" y="5814028"/>
                <a:ext cx="131040" cy="13716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CE906DB5-C359-4D44-92BD-76A5B56BDFE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01020" y="5805388"/>
                  <a:ext cx="14868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upo 164">
            <a:extLst>
              <a:ext uri="{FF2B5EF4-FFF2-40B4-BE49-F238E27FC236}">
                <a16:creationId xmlns:a16="http://schemas.microsoft.com/office/drawing/2014/main" id="{EA7F2482-BEBE-4DC2-8499-F2706C56B0E6}"/>
              </a:ext>
            </a:extLst>
          </p:cNvPr>
          <p:cNvGrpSpPr/>
          <p:nvPr/>
        </p:nvGrpSpPr>
        <p:grpSpPr>
          <a:xfrm>
            <a:off x="7432060" y="5473468"/>
            <a:ext cx="3551400" cy="1123200"/>
            <a:chOff x="7432060" y="5473468"/>
            <a:chExt cx="3551400" cy="112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44C7A273-645E-4305-9AA2-91DD44F442EA}"/>
                    </a:ext>
                  </a:extLst>
                </p14:cNvPr>
                <p14:cNvContentPartPr/>
                <p14:nvPr/>
              </p14:nvContentPartPr>
              <p14:xfrm>
                <a:off x="7639420" y="5497948"/>
                <a:ext cx="12600" cy="30672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44C7A273-645E-4305-9AA2-91DD44F442E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30780" y="5489308"/>
                  <a:ext cx="302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2E04F026-865B-40F2-8757-1DD031289E7F}"/>
                    </a:ext>
                  </a:extLst>
                </p14:cNvPr>
                <p14:cNvContentPartPr/>
                <p14:nvPr/>
              </p14:nvContentPartPr>
              <p14:xfrm>
                <a:off x="7432060" y="5833108"/>
                <a:ext cx="351720" cy="972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2E04F026-865B-40F2-8757-1DD031289E7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23060" y="5824108"/>
                  <a:ext cx="3693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B6A7E32B-AECA-4870-BA90-6D82C91AB2D1}"/>
                    </a:ext>
                  </a:extLst>
                </p14:cNvPr>
                <p14:cNvContentPartPr/>
                <p14:nvPr/>
              </p14:nvContentPartPr>
              <p14:xfrm>
                <a:off x="7497580" y="5874148"/>
                <a:ext cx="33840" cy="28656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B6A7E32B-AECA-4870-BA90-6D82C91AB2D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88940" y="5865508"/>
                  <a:ext cx="514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40B0EEF6-5F45-46EB-9936-35ECDB6F2D80}"/>
                    </a:ext>
                  </a:extLst>
                </p14:cNvPr>
                <p14:cNvContentPartPr/>
                <p14:nvPr/>
              </p14:nvContentPartPr>
              <p14:xfrm>
                <a:off x="7755340" y="5868388"/>
                <a:ext cx="15840" cy="24156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40B0EEF6-5F45-46EB-9936-35ECDB6F2D8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46700" y="5859388"/>
                  <a:ext cx="33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9C1BD625-4B18-46F1-96FA-3096C293D156}"/>
                    </a:ext>
                  </a:extLst>
                </p14:cNvPr>
                <p14:cNvContentPartPr/>
                <p14:nvPr/>
              </p14:nvContentPartPr>
              <p14:xfrm>
                <a:off x="7500100" y="6152068"/>
                <a:ext cx="302760" cy="1728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9C1BD625-4B18-46F1-96FA-3096C293D15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91460" y="6143428"/>
                  <a:ext cx="320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F88025AD-AC9C-4EAE-9338-F886200E54F5}"/>
                    </a:ext>
                  </a:extLst>
                </p14:cNvPr>
                <p14:cNvContentPartPr/>
                <p14:nvPr/>
              </p14:nvContentPartPr>
              <p14:xfrm>
                <a:off x="7875940" y="5901868"/>
                <a:ext cx="115200" cy="17316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F88025AD-AC9C-4EAE-9338-F886200E54F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66940" y="5893228"/>
                  <a:ext cx="132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D342A971-5BBD-468A-B04D-F11343E5C40A}"/>
                    </a:ext>
                  </a:extLst>
                </p14:cNvPr>
                <p14:cNvContentPartPr/>
                <p14:nvPr/>
              </p14:nvContentPartPr>
              <p14:xfrm>
                <a:off x="8043340" y="5938228"/>
                <a:ext cx="194400" cy="13320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D342A971-5BBD-468A-B04D-F11343E5C40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034340" y="5929588"/>
                  <a:ext cx="212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963FDDD8-2F1D-461D-9491-B0B4A231B0C3}"/>
                    </a:ext>
                  </a:extLst>
                </p14:cNvPr>
                <p14:cNvContentPartPr/>
                <p14:nvPr/>
              </p14:nvContentPartPr>
              <p14:xfrm>
                <a:off x="7645180" y="6201748"/>
                <a:ext cx="430560" cy="32076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963FDDD8-2F1D-461D-9491-B0B4A231B0C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636540" y="6192748"/>
                  <a:ext cx="4482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AE3CBA99-8ADB-4015-8628-14C62675CEC9}"/>
                    </a:ext>
                  </a:extLst>
                </p14:cNvPr>
                <p14:cNvContentPartPr/>
                <p14:nvPr/>
              </p14:nvContentPartPr>
              <p14:xfrm>
                <a:off x="8037940" y="6503788"/>
                <a:ext cx="70560" cy="5688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AE3CBA99-8ADB-4015-8628-14C62675CEC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028940" y="6494788"/>
                  <a:ext cx="882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AFB30F90-6D61-40A3-985E-A8599D91F6BB}"/>
                    </a:ext>
                  </a:extLst>
                </p14:cNvPr>
                <p14:cNvContentPartPr/>
                <p14:nvPr/>
              </p14:nvContentPartPr>
              <p14:xfrm>
                <a:off x="8110660" y="6572548"/>
                <a:ext cx="492840" cy="1188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AFB30F90-6D61-40A3-985E-A8599D91F6B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102020" y="6563908"/>
                  <a:ext cx="510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9406D5C1-D3DF-4BCE-AB51-BDB0CD778C48}"/>
                    </a:ext>
                  </a:extLst>
                </p14:cNvPr>
                <p14:cNvContentPartPr/>
                <p14:nvPr/>
              </p14:nvContentPartPr>
              <p14:xfrm>
                <a:off x="8572180" y="6541228"/>
                <a:ext cx="86040" cy="5544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9406D5C1-D3DF-4BCE-AB51-BDB0CD778C4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63540" y="6532228"/>
                  <a:ext cx="1036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64808C2C-A449-482E-AFEA-93214480E836}"/>
                    </a:ext>
                  </a:extLst>
                </p14:cNvPr>
                <p14:cNvContentPartPr/>
                <p14:nvPr/>
              </p14:nvContentPartPr>
              <p14:xfrm>
                <a:off x="8641300" y="6530788"/>
                <a:ext cx="636120" cy="1404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64808C2C-A449-482E-AFEA-93214480E83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32660" y="6521788"/>
                  <a:ext cx="653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7F6A12A4-C5EF-420D-8411-7A72648F209B}"/>
                    </a:ext>
                  </a:extLst>
                </p14:cNvPr>
                <p14:cNvContentPartPr/>
                <p14:nvPr/>
              </p14:nvContentPartPr>
              <p14:xfrm>
                <a:off x="7639420" y="5502628"/>
                <a:ext cx="1460520" cy="4932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7F6A12A4-C5EF-420D-8411-7A72648F209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30780" y="5493988"/>
                  <a:ext cx="1478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9E16BAE6-B479-40F1-B392-AC310D36CA4B}"/>
                    </a:ext>
                  </a:extLst>
                </p14:cNvPr>
                <p14:cNvContentPartPr/>
                <p14:nvPr/>
              </p14:nvContentPartPr>
              <p14:xfrm>
                <a:off x="9023980" y="5509828"/>
                <a:ext cx="81360" cy="65880"/>
              </p14:xfrm>
            </p:contentPart>
          </mc:Choice>
          <mc:Fallback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9E16BAE6-B479-40F1-B392-AC310D36CA4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14980" y="5500828"/>
                  <a:ext cx="99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CAFA99F2-BEC3-4B1D-B070-EED9F95CFD2E}"/>
                    </a:ext>
                  </a:extLst>
                </p14:cNvPr>
                <p14:cNvContentPartPr/>
                <p14:nvPr/>
              </p14:nvContentPartPr>
              <p14:xfrm>
                <a:off x="9079420" y="6516748"/>
                <a:ext cx="78480" cy="5220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CAFA99F2-BEC3-4B1D-B070-EED9F95CFD2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070420" y="6507748"/>
                  <a:ext cx="96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CE4EAFB7-09C2-48F5-A643-772D1543BBC3}"/>
                    </a:ext>
                  </a:extLst>
                </p14:cNvPr>
                <p14:cNvContentPartPr/>
                <p14:nvPr/>
              </p14:nvContentPartPr>
              <p14:xfrm>
                <a:off x="9031540" y="5473468"/>
                <a:ext cx="948240" cy="22716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CE4EAFB7-09C2-48F5-A643-772D1543BBC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022540" y="5464468"/>
                  <a:ext cx="9658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84401B6E-AE1D-4AB3-9A49-DACEB582F86A}"/>
                    </a:ext>
                  </a:extLst>
                </p14:cNvPr>
                <p14:cNvContentPartPr/>
                <p14:nvPr/>
              </p14:nvContentPartPr>
              <p14:xfrm>
                <a:off x="9860260" y="5721148"/>
                <a:ext cx="38160" cy="20160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84401B6E-AE1D-4AB3-9A49-DACEB582F86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851620" y="5712148"/>
                  <a:ext cx="558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762A979B-B846-46DE-95DC-EB2D97DB6813}"/>
                    </a:ext>
                  </a:extLst>
                </p14:cNvPr>
                <p14:cNvContentPartPr/>
                <p14:nvPr/>
              </p14:nvContentPartPr>
              <p14:xfrm>
                <a:off x="9782500" y="5704228"/>
                <a:ext cx="481320" cy="338040"/>
              </p14:xfrm>
            </p:contentPart>
          </mc:Choice>
          <mc:Fallback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762A979B-B846-46DE-95DC-EB2D97DB681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773500" y="5695588"/>
                  <a:ext cx="4989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2815189C-3124-47D3-BD82-5BFD9FB598D7}"/>
                    </a:ext>
                  </a:extLst>
                </p14:cNvPr>
                <p14:cNvContentPartPr/>
                <p14:nvPr/>
              </p14:nvContentPartPr>
              <p14:xfrm>
                <a:off x="10510780" y="5648068"/>
                <a:ext cx="146160" cy="15336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2815189C-3124-47D3-BD82-5BFD9FB598D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501780" y="5639428"/>
                  <a:ext cx="1638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B0010CA3-C2AF-4FCA-9469-D325A300CDEB}"/>
                    </a:ext>
                  </a:extLst>
                </p14:cNvPr>
                <p14:cNvContentPartPr/>
                <p14:nvPr/>
              </p14:nvContentPartPr>
              <p14:xfrm>
                <a:off x="10618420" y="5781268"/>
                <a:ext cx="60120" cy="10548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B0010CA3-C2AF-4FCA-9469-D325A300CDE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609780" y="5772268"/>
                  <a:ext cx="77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5F313323-17F2-468F-A3D2-B3CC17B41F27}"/>
                    </a:ext>
                  </a:extLst>
                </p14:cNvPr>
                <p14:cNvContentPartPr/>
                <p14:nvPr/>
              </p14:nvContentPartPr>
              <p14:xfrm>
                <a:off x="10696180" y="5726908"/>
                <a:ext cx="287280" cy="150840"/>
              </p14:xfrm>
            </p:contentPart>
          </mc:Choice>
          <mc:Fallback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5F313323-17F2-468F-A3D2-B3CC17B41F2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687180" y="5718268"/>
                  <a:ext cx="304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D3071097-0DEF-4EB6-BE53-8DE984E58605}"/>
                    </a:ext>
                  </a:extLst>
                </p14:cNvPr>
                <p14:cNvContentPartPr/>
                <p14:nvPr/>
              </p14:nvContentPartPr>
              <p14:xfrm>
                <a:off x="10028740" y="6010948"/>
                <a:ext cx="20520" cy="259560"/>
              </p14:xfrm>
            </p:contentPart>
          </mc:Choice>
          <mc:Fallback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D3071097-0DEF-4EB6-BE53-8DE984E5860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020100" y="6001948"/>
                  <a:ext cx="381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1B97AD3A-6256-4980-8F02-708B3069A73A}"/>
                    </a:ext>
                  </a:extLst>
                </p14:cNvPr>
                <p14:cNvContentPartPr/>
                <p14:nvPr/>
              </p14:nvContentPartPr>
              <p14:xfrm>
                <a:off x="9681700" y="6242788"/>
                <a:ext cx="725400" cy="1368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1B97AD3A-6256-4980-8F02-708B3069A73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672700" y="6234148"/>
                  <a:ext cx="7430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7657BE48-BF1B-4798-96B9-B28E765E33D6}"/>
                    </a:ext>
                  </a:extLst>
                </p14:cNvPr>
                <p14:cNvContentPartPr/>
                <p14:nvPr/>
              </p14:nvContentPartPr>
              <p14:xfrm>
                <a:off x="9963580" y="6344668"/>
                <a:ext cx="139320" cy="828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7657BE48-BF1B-4798-96B9-B28E765E33D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954940" y="6336028"/>
                  <a:ext cx="1569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35F3F9D4-C94E-4D74-A8F0-EA10703473F7}"/>
                    </a:ext>
                  </a:extLst>
                </p14:cNvPr>
                <p14:cNvContentPartPr/>
                <p14:nvPr/>
              </p14:nvContentPartPr>
              <p14:xfrm>
                <a:off x="10040620" y="6380308"/>
                <a:ext cx="19080" cy="13464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35F3F9D4-C94E-4D74-A8F0-EA10703473F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031620" y="6371668"/>
                  <a:ext cx="36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5604B313-F9B9-4421-B447-7AB147E82347}"/>
                    </a:ext>
                  </a:extLst>
                </p14:cNvPr>
                <p14:cNvContentPartPr/>
                <p14:nvPr/>
              </p14:nvContentPartPr>
              <p14:xfrm>
                <a:off x="9201820" y="6523228"/>
                <a:ext cx="831600" cy="63000"/>
              </p14:xfrm>
            </p:contentPart>
          </mc:Choice>
          <mc:Fallback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5604B313-F9B9-4421-B447-7AB147E8234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192820" y="6514228"/>
                  <a:ext cx="849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8E6B1B9A-9A19-42BD-B051-145D17257849}"/>
                    </a:ext>
                  </a:extLst>
                </p14:cNvPr>
                <p14:cNvContentPartPr/>
                <p14:nvPr/>
              </p14:nvContentPartPr>
              <p14:xfrm>
                <a:off x="10538860" y="6237028"/>
                <a:ext cx="168840" cy="25236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8E6B1B9A-9A19-42BD-B051-145D1725784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530220" y="6228028"/>
                  <a:ext cx="186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2DC36412-E4AD-4041-8AFA-9305DD30638A}"/>
                    </a:ext>
                  </a:extLst>
                </p14:cNvPr>
                <p14:cNvContentPartPr/>
                <p14:nvPr/>
              </p14:nvContentPartPr>
              <p14:xfrm>
                <a:off x="10784020" y="6342508"/>
                <a:ext cx="181800" cy="13824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2DC36412-E4AD-4041-8AFA-9305DD30638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775020" y="6333868"/>
                  <a:ext cx="199440" cy="15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91" name="Entrada de lápiz 190">
                <a:extLst>
                  <a:ext uri="{FF2B5EF4-FFF2-40B4-BE49-F238E27FC236}">
                    <a16:creationId xmlns:a16="http://schemas.microsoft.com/office/drawing/2014/main" id="{138036B9-C942-4B35-B200-42F47D0910FB}"/>
                  </a:ext>
                </a:extLst>
              </p14:cNvPr>
              <p14:cNvContentPartPr/>
              <p14:nvPr/>
            </p14:nvContentPartPr>
            <p14:xfrm>
              <a:off x="499900" y="5281588"/>
              <a:ext cx="3951000" cy="127800"/>
            </p14:xfrm>
          </p:contentPart>
        </mc:Choice>
        <mc:Fallback>
          <p:pic>
            <p:nvPicPr>
              <p:cNvPr id="191" name="Entrada de lápiz 190">
                <a:extLst>
                  <a:ext uri="{FF2B5EF4-FFF2-40B4-BE49-F238E27FC236}">
                    <a16:creationId xmlns:a16="http://schemas.microsoft.com/office/drawing/2014/main" id="{138036B9-C942-4B35-B200-42F47D0910FB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90900" y="5272588"/>
                <a:ext cx="39686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92" name="Entrada de lápiz 191">
                <a:extLst>
                  <a:ext uri="{FF2B5EF4-FFF2-40B4-BE49-F238E27FC236}">
                    <a16:creationId xmlns:a16="http://schemas.microsoft.com/office/drawing/2014/main" id="{56C2E80D-5BF9-4A45-B80C-5A7D02D054CB}"/>
                  </a:ext>
                </a:extLst>
              </p14:cNvPr>
              <p14:cNvContentPartPr/>
              <p14:nvPr/>
            </p14:nvContentPartPr>
            <p14:xfrm>
              <a:off x="333580" y="5264308"/>
              <a:ext cx="4406760" cy="949680"/>
            </p14:xfrm>
          </p:contentPart>
        </mc:Choice>
        <mc:Fallback>
          <p:pic>
            <p:nvPicPr>
              <p:cNvPr id="192" name="Entrada de lápiz 191">
                <a:extLst>
                  <a:ext uri="{FF2B5EF4-FFF2-40B4-BE49-F238E27FC236}">
                    <a16:creationId xmlns:a16="http://schemas.microsoft.com/office/drawing/2014/main" id="{56C2E80D-5BF9-4A45-B80C-5A7D02D054CB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24580" y="5255668"/>
                <a:ext cx="4424400" cy="9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94" name="Entrada de lápiz 193">
                <a:extLst>
                  <a:ext uri="{FF2B5EF4-FFF2-40B4-BE49-F238E27FC236}">
                    <a16:creationId xmlns:a16="http://schemas.microsoft.com/office/drawing/2014/main" id="{BA9E74B3-335A-4F15-91C9-5D0B4B9D9A8A}"/>
                  </a:ext>
                </a:extLst>
              </p14:cNvPr>
              <p14:cNvContentPartPr/>
              <p14:nvPr/>
            </p14:nvContentPartPr>
            <p14:xfrm>
              <a:off x="8830660" y="2167948"/>
              <a:ext cx="112320" cy="284760"/>
            </p14:xfrm>
          </p:contentPart>
        </mc:Choice>
        <mc:Fallback>
          <p:pic>
            <p:nvPicPr>
              <p:cNvPr id="194" name="Entrada de lápiz 193">
                <a:extLst>
                  <a:ext uri="{FF2B5EF4-FFF2-40B4-BE49-F238E27FC236}">
                    <a16:creationId xmlns:a16="http://schemas.microsoft.com/office/drawing/2014/main" id="{BA9E74B3-335A-4F15-91C9-5D0B4B9D9A8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821660" y="2158948"/>
                <a:ext cx="129960" cy="30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upo 205">
            <a:extLst>
              <a:ext uri="{FF2B5EF4-FFF2-40B4-BE49-F238E27FC236}">
                <a16:creationId xmlns:a16="http://schemas.microsoft.com/office/drawing/2014/main" id="{04547C84-86C7-4C35-8815-B7AE1B06928D}"/>
              </a:ext>
            </a:extLst>
          </p:cNvPr>
          <p:cNvGrpSpPr/>
          <p:nvPr/>
        </p:nvGrpSpPr>
        <p:grpSpPr>
          <a:xfrm>
            <a:off x="6876220" y="5558068"/>
            <a:ext cx="149040" cy="344520"/>
            <a:chOff x="6876220" y="5558068"/>
            <a:chExt cx="149040" cy="34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B530A0BB-7F8B-42F3-8823-DB32EAAD4AD7}"/>
                    </a:ext>
                  </a:extLst>
                </p14:cNvPr>
                <p14:cNvContentPartPr/>
                <p14:nvPr/>
              </p14:nvContentPartPr>
              <p14:xfrm>
                <a:off x="6986380" y="5558068"/>
                <a:ext cx="19800" cy="21924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B530A0BB-7F8B-42F3-8823-DB32EAAD4AD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77380" y="5549428"/>
                  <a:ext cx="374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62F2E8D0-96A4-4A40-A7F1-B4EB1766C42B}"/>
                    </a:ext>
                  </a:extLst>
                </p14:cNvPr>
                <p14:cNvContentPartPr/>
                <p14:nvPr/>
              </p14:nvContentPartPr>
              <p14:xfrm>
                <a:off x="6934900" y="5753188"/>
                <a:ext cx="66240" cy="12600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62F2E8D0-96A4-4A40-A7F1-B4EB1766C42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25900" y="5744188"/>
                  <a:ext cx="83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C407A858-D938-4517-87C6-ACE80BBA8A09}"/>
                    </a:ext>
                  </a:extLst>
                </p14:cNvPr>
                <p14:cNvContentPartPr/>
                <p14:nvPr/>
              </p14:nvContentPartPr>
              <p14:xfrm>
                <a:off x="6898900" y="5765428"/>
                <a:ext cx="115200" cy="13716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C407A858-D938-4517-87C6-ACE80BBA8A0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889900" y="5756428"/>
                  <a:ext cx="132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3A95048B-084F-462F-8970-7C520CFFB723}"/>
                    </a:ext>
                  </a:extLst>
                </p14:cNvPr>
                <p14:cNvContentPartPr/>
                <p14:nvPr/>
              </p14:nvContentPartPr>
              <p14:xfrm>
                <a:off x="6876220" y="5743468"/>
                <a:ext cx="122760" cy="134280"/>
              </p14:xfrm>
            </p:contentPart>
          </mc:Choice>
          <mc:Fallback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3A95048B-084F-462F-8970-7C520CFFB72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867580" y="5734828"/>
                  <a:ext cx="140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9E06ED9F-FC44-4ECF-9AC7-958C106CCB48}"/>
                    </a:ext>
                  </a:extLst>
                </p14:cNvPr>
                <p14:cNvContentPartPr/>
                <p14:nvPr/>
              </p14:nvContentPartPr>
              <p14:xfrm>
                <a:off x="6897460" y="5790988"/>
                <a:ext cx="127800" cy="105120"/>
              </p14:xfrm>
            </p:contentPart>
          </mc:Choice>
          <mc:Fallback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9E06ED9F-FC44-4ECF-9AC7-958C106CCB4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888820" y="5781988"/>
                  <a:ext cx="14544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upo 215">
            <a:extLst>
              <a:ext uri="{FF2B5EF4-FFF2-40B4-BE49-F238E27FC236}">
                <a16:creationId xmlns:a16="http://schemas.microsoft.com/office/drawing/2014/main" id="{EEC7CC3F-B2A0-4DC6-889E-BBE9AFDEB613}"/>
              </a:ext>
            </a:extLst>
          </p:cNvPr>
          <p:cNvGrpSpPr/>
          <p:nvPr/>
        </p:nvGrpSpPr>
        <p:grpSpPr>
          <a:xfrm>
            <a:off x="487660" y="5515588"/>
            <a:ext cx="3981240" cy="542160"/>
            <a:chOff x="487660" y="5515588"/>
            <a:chExt cx="3981240" cy="54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1D3E9684-AE7C-4F23-AB8F-C45C80F260A2}"/>
                    </a:ext>
                  </a:extLst>
                </p14:cNvPr>
                <p14:cNvContentPartPr/>
                <p14:nvPr/>
              </p14:nvContentPartPr>
              <p14:xfrm>
                <a:off x="529060" y="5665708"/>
                <a:ext cx="240840" cy="17640"/>
              </p14:xfrm>
            </p:contentPart>
          </mc:Choice>
          <mc:Fallback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1D3E9684-AE7C-4F23-AB8F-C45C80F260A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20420" y="5656708"/>
                  <a:ext cx="258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1A1EE1F2-97D9-4BFB-AE99-EA4B663F1A2F}"/>
                    </a:ext>
                  </a:extLst>
                </p14:cNvPr>
                <p14:cNvContentPartPr/>
                <p14:nvPr/>
              </p14:nvContentPartPr>
              <p14:xfrm>
                <a:off x="657580" y="5650588"/>
                <a:ext cx="55440" cy="291600"/>
              </p14:xfrm>
            </p:contentPart>
          </mc:Choice>
          <mc:Fallback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1A1EE1F2-97D9-4BFB-AE99-EA4B663F1A2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48940" y="5641948"/>
                  <a:ext cx="730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30885D19-1CE0-4FFC-B154-BE3DEC6EBCC3}"/>
                    </a:ext>
                  </a:extLst>
                </p14:cNvPr>
                <p14:cNvContentPartPr/>
                <p14:nvPr/>
              </p14:nvContentPartPr>
              <p14:xfrm>
                <a:off x="487660" y="5946148"/>
                <a:ext cx="211680" cy="19440"/>
              </p14:xfrm>
            </p:contentPart>
          </mc:Choice>
          <mc:Fallback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30885D19-1CE0-4FFC-B154-BE3DEC6EBCC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78660" y="5937148"/>
                  <a:ext cx="2293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234FB54B-172B-4E85-9679-21FC97D3A359}"/>
                    </a:ext>
                  </a:extLst>
                </p14:cNvPr>
                <p14:cNvContentPartPr/>
                <p14:nvPr/>
              </p14:nvContentPartPr>
              <p14:xfrm>
                <a:off x="827500" y="5849668"/>
                <a:ext cx="173160" cy="149760"/>
              </p14:xfrm>
            </p:contentPart>
          </mc:Choice>
          <mc:Fallback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234FB54B-172B-4E85-9679-21FC97D3A35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18860" y="5840668"/>
                  <a:ext cx="190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ADD0A257-0844-470C-96F2-68BD63C16475}"/>
                    </a:ext>
                  </a:extLst>
                </p14:cNvPr>
                <p14:cNvContentPartPr/>
                <p14:nvPr/>
              </p14:nvContentPartPr>
              <p14:xfrm>
                <a:off x="819580" y="5851828"/>
                <a:ext cx="192600" cy="152640"/>
              </p14:xfrm>
            </p:contentPart>
          </mc:Choice>
          <mc:Fallback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ADD0A257-0844-470C-96F2-68BD63C1647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10580" y="5842828"/>
                  <a:ext cx="2102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940E7FE1-C0D7-4CEA-9AA4-E161C431A662}"/>
                    </a:ext>
                  </a:extLst>
                </p14:cNvPr>
                <p14:cNvContentPartPr/>
                <p14:nvPr/>
              </p14:nvContentPartPr>
              <p14:xfrm>
                <a:off x="1168780" y="5799268"/>
                <a:ext cx="155520" cy="15840"/>
              </p14:xfrm>
            </p:contentPart>
          </mc:Choice>
          <mc:Fallback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940E7FE1-C0D7-4CEA-9AA4-E161C431A66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60140" y="5790268"/>
                  <a:ext cx="1731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27F55A7B-5DD0-4C47-9680-C1CE4824B218}"/>
                    </a:ext>
                  </a:extLst>
                </p14:cNvPr>
                <p14:cNvContentPartPr/>
                <p14:nvPr/>
              </p14:nvContentPartPr>
              <p14:xfrm>
                <a:off x="1216300" y="5873788"/>
                <a:ext cx="109440" cy="13320"/>
              </p14:xfrm>
            </p:contentPart>
          </mc:Choice>
          <mc:Fallback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27F55A7B-5DD0-4C47-9680-C1CE4824B21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07660" y="5864788"/>
                  <a:ext cx="127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C4BC46B2-5042-4DAD-8A87-773C41D200BC}"/>
                    </a:ext>
                  </a:extLst>
                </p14:cNvPr>
                <p14:cNvContentPartPr/>
                <p14:nvPr/>
              </p14:nvContentPartPr>
              <p14:xfrm>
                <a:off x="1645060" y="5594068"/>
                <a:ext cx="154080" cy="9360"/>
              </p14:xfrm>
            </p:contentPart>
          </mc:Choice>
          <mc:Fallback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C4BC46B2-5042-4DAD-8A87-773C41D200B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636420" y="5585428"/>
                  <a:ext cx="1717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10482886-BCA1-4330-8479-B8E708682985}"/>
                    </a:ext>
                  </a:extLst>
                </p14:cNvPr>
                <p14:cNvContentPartPr/>
                <p14:nvPr/>
              </p14:nvContentPartPr>
              <p14:xfrm>
                <a:off x="1557580" y="5585428"/>
                <a:ext cx="220320" cy="335880"/>
              </p14:xfrm>
            </p:contentPart>
          </mc:Choice>
          <mc:Fallback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10482886-BCA1-4330-8479-B8E70868298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548940" y="5576428"/>
                  <a:ext cx="2379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FD762944-8D75-4545-8527-856C23E8909F}"/>
                    </a:ext>
                  </a:extLst>
                </p14:cNvPr>
                <p14:cNvContentPartPr/>
                <p14:nvPr/>
              </p14:nvContentPartPr>
              <p14:xfrm>
                <a:off x="1860340" y="5818348"/>
                <a:ext cx="216360" cy="143280"/>
              </p14:xfrm>
            </p:contentPart>
          </mc:Choice>
          <mc:Fallback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FD762944-8D75-4545-8527-856C23E8909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851340" y="5809348"/>
                  <a:ext cx="234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CB35D3E9-2E8F-4FA9-97A6-BA7A483F2AF5}"/>
                    </a:ext>
                  </a:extLst>
                </p14:cNvPr>
                <p14:cNvContentPartPr/>
                <p14:nvPr/>
              </p14:nvContentPartPr>
              <p14:xfrm>
                <a:off x="1840180" y="5857588"/>
                <a:ext cx="109440" cy="102960"/>
              </p14:xfrm>
            </p:contentPart>
          </mc:Choice>
          <mc:Fallback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CB35D3E9-2E8F-4FA9-97A6-BA7A483F2AF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831180" y="5848948"/>
                  <a:ext cx="1270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B899A697-DD69-4286-803E-EC429D1616A1}"/>
                    </a:ext>
                  </a:extLst>
                </p14:cNvPr>
                <p14:cNvContentPartPr/>
                <p14:nvPr/>
              </p14:nvContentPartPr>
              <p14:xfrm>
                <a:off x="2047900" y="5891788"/>
                <a:ext cx="121680" cy="124920"/>
              </p14:xfrm>
            </p:contentPart>
          </mc:Choice>
          <mc:Fallback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B899A697-DD69-4286-803E-EC429D1616A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039260" y="5882788"/>
                  <a:ext cx="139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FEA91AA9-7657-48E8-A640-200D6160FDCA}"/>
                    </a:ext>
                  </a:extLst>
                </p14:cNvPr>
                <p14:cNvContentPartPr/>
                <p14:nvPr/>
              </p14:nvContentPartPr>
              <p14:xfrm>
                <a:off x="2477380" y="5661388"/>
                <a:ext cx="33840" cy="162360"/>
              </p14:xfrm>
            </p:contentPart>
          </mc:Choice>
          <mc:Fallback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FEA91AA9-7657-48E8-A640-200D6160FDC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68740" y="5652748"/>
                  <a:ext cx="51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543E6206-946F-4490-AAC6-1C1642961B81}"/>
                    </a:ext>
                  </a:extLst>
                </p14:cNvPr>
                <p14:cNvContentPartPr/>
                <p14:nvPr/>
              </p14:nvContentPartPr>
              <p14:xfrm>
                <a:off x="2415820" y="5774788"/>
                <a:ext cx="120600" cy="34560"/>
              </p14:xfrm>
            </p:contentPart>
          </mc:Choice>
          <mc:Fallback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543E6206-946F-4490-AAC6-1C1642961B8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407180" y="5765788"/>
                  <a:ext cx="138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ABC41E04-E896-4CC2-9194-41F736A9D8B9}"/>
                    </a:ext>
                  </a:extLst>
                </p14:cNvPr>
                <p14:cNvContentPartPr/>
                <p14:nvPr/>
              </p14:nvContentPartPr>
              <p14:xfrm>
                <a:off x="2735140" y="5562748"/>
                <a:ext cx="158040" cy="315720"/>
              </p14:xfrm>
            </p:contentPart>
          </mc:Choice>
          <mc:Fallback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ABC41E04-E896-4CC2-9194-41F736A9D8B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726500" y="5554108"/>
                  <a:ext cx="1756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019E53D0-00C6-4CB9-A893-E4B643A1C742}"/>
                    </a:ext>
                  </a:extLst>
                </p14:cNvPr>
                <p14:cNvContentPartPr/>
                <p14:nvPr/>
              </p14:nvContentPartPr>
              <p14:xfrm>
                <a:off x="2990380" y="5806108"/>
                <a:ext cx="146160" cy="114840"/>
              </p14:xfrm>
            </p:contentPart>
          </mc:Choice>
          <mc:Fallback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019E53D0-00C6-4CB9-A893-E4B643A1C74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981380" y="5797108"/>
                  <a:ext cx="1638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A8D02D99-6E0B-4065-A22E-A3761BED4086}"/>
                    </a:ext>
                  </a:extLst>
                </p14:cNvPr>
                <p14:cNvContentPartPr/>
                <p14:nvPr/>
              </p14:nvContentPartPr>
              <p14:xfrm>
                <a:off x="2990740" y="5842468"/>
                <a:ext cx="96120" cy="91080"/>
              </p14:xfrm>
            </p:contentPart>
          </mc:Choice>
          <mc:Fallback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A8D02D99-6E0B-4065-A22E-A3761BED408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981740" y="5833828"/>
                  <a:ext cx="113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B971F1C2-D3E3-4A6B-8EC8-C90181D1C20A}"/>
                    </a:ext>
                  </a:extLst>
                </p14:cNvPr>
                <p14:cNvContentPartPr/>
                <p14:nvPr/>
              </p14:nvContentPartPr>
              <p14:xfrm>
                <a:off x="3167860" y="5895028"/>
                <a:ext cx="107640" cy="129240"/>
              </p14:xfrm>
            </p:contentPart>
          </mc:Choice>
          <mc:Fallback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B971F1C2-D3E3-4A6B-8EC8-C90181D1C20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159220" y="5886028"/>
                  <a:ext cx="1252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D6129C6B-9462-4D96-AB0D-4BD4951F207C}"/>
                    </a:ext>
                  </a:extLst>
                </p14:cNvPr>
                <p14:cNvContentPartPr/>
                <p14:nvPr/>
              </p14:nvContentPartPr>
              <p14:xfrm>
                <a:off x="3540460" y="5723668"/>
                <a:ext cx="22680" cy="113400"/>
              </p14:xfrm>
            </p:contentPart>
          </mc:Choice>
          <mc:Fallback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D6129C6B-9462-4D96-AB0D-4BD4951F207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531820" y="5715028"/>
                  <a:ext cx="40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D5D67B8F-242C-444A-8B61-5EF88DB3B30D}"/>
                    </a:ext>
                  </a:extLst>
                </p14:cNvPr>
                <p14:cNvContentPartPr/>
                <p14:nvPr/>
              </p14:nvContentPartPr>
              <p14:xfrm>
                <a:off x="3499420" y="5798548"/>
                <a:ext cx="98280" cy="20520"/>
              </p14:xfrm>
            </p:contentPart>
          </mc:Choice>
          <mc:Fallback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D5D67B8F-242C-444A-8B61-5EF88DB3B30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490780" y="5789908"/>
                  <a:ext cx="1159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1A70E008-7C8B-4105-99F1-B61B52F7CC3A}"/>
                    </a:ext>
                  </a:extLst>
                </p14:cNvPr>
                <p14:cNvContentPartPr/>
                <p14:nvPr/>
              </p14:nvContentPartPr>
              <p14:xfrm>
                <a:off x="3885700" y="5515588"/>
                <a:ext cx="133200" cy="258840"/>
              </p14:xfrm>
            </p:contentPart>
          </mc:Choice>
          <mc:Fallback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1A70E008-7C8B-4105-99F1-B61B52F7CC3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876700" y="5506948"/>
                  <a:ext cx="150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C9BF8A45-4087-477D-BA5B-9431CA8F6342}"/>
                    </a:ext>
                  </a:extLst>
                </p14:cNvPr>
                <p14:cNvContentPartPr/>
                <p14:nvPr/>
              </p14:nvContentPartPr>
              <p14:xfrm>
                <a:off x="4165780" y="5745628"/>
                <a:ext cx="169920" cy="121320"/>
              </p14:xfrm>
            </p:contentPart>
          </mc:Choice>
          <mc:Fallback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C9BF8A45-4087-477D-BA5B-9431CA8F634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157140" y="5736988"/>
                  <a:ext cx="187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564985C8-8C2A-42C1-9619-FBBD33AA5B86}"/>
                    </a:ext>
                  </a:extLst>
                </p14:cNvPr>
                <p14:cNvContentPartPr/>
                <p14:nvPr/>
              </p14:nvContentPartPr>
              <p14:xfrm>
                <a:off x="4147060" y="5798188"/>
                <a:ext cx="95400" cy="143640"/>
              </p14:xfrm>
            </p:contentPart>
          </mc:Choice>
          <mc:Fallback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564985C8-8C2A-42C1-9619-FBBD33AA5B8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138420" y="5789188"/>
                  <a:ext cx="113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0CA30743-4686-48BB-81C1-9D7F6D007A3D}"/>
                    </a:ext>
                  </a:extLst>
                </p14:cNvPr>
                <p14:cNvContentPartPr/>
                <p14:nvPr/>
              </p14:nvContentPartPr>
              <p14:xfrm>
                <a:off x="4295740" y="5865148"/>
                <a:ext cx="173160" cy="192600"/>
              </p14:xfrm>
            </p:contentPart>
          </mc:Choice>
          <mc:Fallback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0CA30743-4686-48BB-81C1-9D7F6D007A3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86740" y="5856508"/>
                  <a:ext cx="190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D6BE6FEA-EF9A-4993-921E-182E5889D0D3}"/>
                    </a:ext>
                  </a:extLst>
                </p14:cNvPr>
                <p14:cNvContentPartPr/>
                <p14:nvPr/>
              </p14:nvContentPartPr>
              <p14:xfrm>
                <a:off x="2459020" y="5696668"/>
                <a:ext cx="36720" cy="167760"/>
              </p14:xfrm>
            </p:contentPart>
          </mc:Choice>
          <mc:Fallback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D6BE6FEA-EF9A-4993-921E-182E5889D0D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450020" y="5688028"/>
                  <a:ext cx="543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F13D4FED-FA87-44CB-936C-2951ADAE2772}"/>
                    </a:ext>
                  </a:extLst>
                </p14:cNvPr>
                <p14:cNvContentPartPr/>
                <p14:nvPr/>
              </p14:nvContentPartPr>
              <p14:xfrm>
                <a:off x="2368300" y="5801428"/>
                <a:ext cx="175680" cy="42840"/>
              </p14:xfrm>
            </p:contentPart>
          </mc:Choice>
          <mc:Fallback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F13D4FED-FA87-44CB-936C-2951ADAE277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359300" y="5792428"/>
                  <a:ext cx="193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81D72F28-347C-46C2-BC12-93C03E7A2208}"/>
                    </a:ext>
                  </a:extLst>
                </p14:cNvPr>
                <p14:cNvContentPartPr/>
                <p14:nvPr/>
              </p14:nvContentPartPr>
              <p14:xfrm>
                <a:off x="3546580" y="5749948"/>
                <a:ext cx="19080" cy="132480"/>
              </p14:xfrm>
            </p:contentPart>
          </mc:Choice>
          <mc:Fallback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81D72F28-347C-46C2-BC12-93C03E7A220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537580" y="5740948"/>
                  <a:ext cx="36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EAB00D41-C30E-468F-A8DC-F0CB3FDE7009}"/>
                    </a:ext>
                  </a:extLst>
                </p14:cNvPr>
                <p14:cNvContentPartPr/>
                <p14:nvPr/>
              </p14:nvContentPartPr>
              <p14:xfrm>
                <a:off x="3461980" y="5800348"/>
                <a:ext cx="193320" cy="47160"/>
              </p14:xfrm>
            </p:contentPart>
          </mc:Choice>
          <mc:Fallback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EAB00D41-C30E-468F-A8DC-F0CB3FDE700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452980" y="5791708"/>
                  <a:ext cx="21096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upo 220">
            <a:extLst>
              <a:ext uri="{FF2B5EF4-FFF2-40B4-BE49-F238E27FC236}">
                <a16:creationId xmlns:a16="http://schemas.microsoft.com/office/drawing/2014/main" id="{24A28F29-C37A-4A9E-9479-21BA803D8305}"/>
              </a:ext>
            </a:extLst>
          </p:cNvPr>
          <p:cNvGrpSpPr/>
          <p:nvPr/>
        </p:nvGrpSpPr>
        <p:grpSpPr>
          <a:xfrm>
            <a:off x="168700" y="2858788"/>
            <a:ext cx="9507960" cy="2311920"/>
            <a:chOff x="168700" y="2858788"/>
            <a:chExt cx="9507960" cy="231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945D95DF-1517-40EE-9D62-C39DB0C8541A}"/>
                    </a:ext>
                  </a:extLst>
                </p14:cNvPr>
                <p14:cNvContentPartPr/>
                <p14:nvPr/>
              </p14:nvContentPartPr>
              <p14:xfrm>
                <a:off x="734620" y="4219588"/>
                <a:ext cx="731520" cy="39096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945D95DF-1517-40EE-9D62-C39DB0C8541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25980" y="4210948"/>
                  <a:ext cx="74916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591B3A44-A1F2-4ED2-A123-4B3CB9E83989}"/>
                    </a:ext>
                  </a:extLst>
                </p14:cNvPr>
                <p14:cNvContentPartPr/>
                <p14:nvPr/>
              </p14:nvContentPartPr>
              <p14:xfrm>
                <a:off x="1472620" y="4445308"/>
                <a:ext cx="40680" cy="31104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591B3A44-A1F2-4ED2-A123-4B3CB9E8398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63980" y="4436668"/>
                  <a:ext cx="583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D9D4BEEC-06F8-4068-96EB-B50362B0FB94}"/>
                    </a:ext>
                  </a:extLst>
                </p14:cNvPr>
                <p14:cNvContentPartPr/>
                <p14:nvPr/>
              </p14:nvContentPartPr>
              <p14:xfrm>
                <a:off x="1608340" y="4515148"/>
                <a:ext cx="19800" cy="19044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D9D4BEEC-06F8-4068-96EB-B50362B0FB9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599700" y="4506148"/>
                  <a:ext cx="37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7A486BC3-EC69-485C-8993-CECDD60FB2EE}"/>
                    </a:ext>
                  </a:extLst>
                </p14:cNvPr>
                <p14:cNvContentPartPr/>
                <p14:nvPr/>
              </p14:nvContentPartPr>
              <p14:xfrm>
                <a:off x="1638580" y="4579228"/>
                <a:ext cx="248040" cy="5256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7A486BC3-EC69-485C-8993-CECDD60FB2E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29940" y="4570228"/>
                  <a:ext cx="2656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096FEB93-3218-4036-9305-4DA8F28BAE50}"/>
                    </a:ext>
                  </a:extLst>
                </p14:cNvPr>
                <p14:cNvContentPartPr/>
                <p14:nvPr/>
              </p14:nvContentPartPr>
              <p14:xfrm>
                <a:off x="1439500" y="4388068"/>
                <a:ext cx="44640" cy="4802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096FEB93-3218-4036-9305-4DA8F28BAE5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430860" y="4379068"/>
                  <a:ext cx="6228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A9CD552A-A683-4E67-A293-82DFA1CADDE7}"/>
                    </a:ext>
                  </a:extLst>
                </p14:cNvPr>
                <p14:cNvContentPartPr/>
                <p14:nvPr/>
              </p14:nvContentPartPr>
              <p14:xfrm>
                <a:off x="719860" y="3487348"/>
                <a:ext cx="1640520" cy="1296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A9CD552A-A683-4E67-A293-82DFA1CADDE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11220" y="3478708"/>
                  <a:ext cx="165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BF92BF13-2C0A-4854-82CE-B7EA194D5480}"/>
                    </a:ext>
                  </a:extLst>
                </p14:cNvPr>
                <p14:cNvContentPartPr/>
                <p14:nvPr/>
              </p14:nvContentPartPr>
              <p14:xfrm>
                <a:off x="1778260" y="4572748"/>
                <a:ext cx="453240" cy="3384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BF92BF13-2C0A-4854-82CE-B7EA194D548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769620" y="4563748"/>
                  <a:ext cx="470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3E2EA1D3-C2EB-42A9-BB53-5BC3D75CA57A}"/>
                    </a:ext>
                  </a:extLst>
                </p14:cNvPr>
                <p14:cNvContentPartPr/>
                <p14:nvPr/>
              </p14:nvContentPartPr>
              <p14:xfrm>
                <a:off x="2271460" y="3465748"/>
                <a:ext cx="71640" cy="7056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3E2EA1D3-C2EB-42A9-BB53-5BC3D75CA57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262460" y="3457108"/>
                  <a:ext cx="892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5FDC2D06-BC61-4F2E-8D4A-1E2AAED8CF66}"/>
                    </a:ext>
                  </a:extLst>
                </p14:cNvPr>
                <p14:cNvContentPartPr/>
                <p14:nvPr/>
              </p14:nvContentPartPr>
              <p14:xfrm>
                <a:off x="2201980" y="4525948"/>
                <a:ext cx="79920" cy="8424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5FDC2D06-BC61-4F2E-8D4A-1E2AAED8CF6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193340" y="4517308"/>
                  <a:ext cx="975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8709070B-A5EA-4B63-97C7-A347BD63CDD5}"/>
                    </a:ext>
                  </a:extLst>
                </p14:cNvPr>
                <p14:cNvContentPartPr/>
                <p14:nvPr/>
              </p14:nvContentPartPr>
              <p14:xfrm>
                <a:off x="2301340" y="3458908"/>
                <a:ext cx="705600" cy="22176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8709070B-A5EA-4B63-97C7-A347BD63CDD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292340" y="3449908"/>
                  <a:ext cx="7232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8595F84E-D2E4-4768-842C-E8B2B8D6DE8F}"/>
                    </a:ext>
                  </a:extLst>
                </p14:cNvPr>
                <p14:cNvContentPartPr/>
                <p14:nvPr/>
              </p14:nvContentPartPr>
              <p14:xfrm>
                <a:off x="2767540" y="3704068"/>
                <a:ext cx="388440" cy="4212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8595F84E-D2E4-4768-842C-E8B2B8D6DE8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758900" y="3695428"/>
                  <a:ext cx="4060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816EC979-4020-4021-B1C0-3F87E3C71E95}"/>
                    </a:ext>
                  </a:extLst>
                </p14:cNvPr>
                <p14:cNvContentPartPr/>
                <p14:nvPr/>
              </p14:nvContentPartPr>
              <p14:xfrm>
                <a:off x="2819740" y="3745108"/>
                <a:ext cx="37440" cy="34092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816EC979-4020-4021-B1C0-3F87E3C71E9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810740" y="3736468"/>
                  <a:ext cx="550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9B182F23-8181-46C8-AA74-FFE477173991}"/>
                    </a:ext>
                  </a:extLst>
                </p14:cNvPr>
                <p14:cNvContentPartPr/>
                <p14:nvPr/>
              </p14:nvContentPartPr>
              <p14:xfrm>
                <a:off x="2883460" y="3776068"/>
                <a:ext cx="252000" cy="35928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9B182F23-8181-46C8-AA74-FFE47717399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874820" y="3767068"/>
                  <a:ext cx="26964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3AF34C23-6300-490B-9C4E-9306A0BE7ADE}"/>
                    </a:ext>
                  </a:extLst>
                </p14:cNvPr>
                <p14:cNvContentPartPr/>
                <p14:nvPr/>
              </p14:nvContentPartPr>
              <p14:xfrm>
                <a:off x="3307900" y="3605788"/>
                <a:ext cx="137520" cy="15696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3AF34C23-6300-490B-9C4E-9306A0BE7AD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299260" y="3596788"/>
                  <a:ext cx="1551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37360BF7-C98C-48AA-BE0A-833F23001C20}"/>
                    </a:ext>
                  </a:extLst>
                </p14:cNvPr>
                <p14:cNvContentPartPr/>
                <p14:nvPr/>
              </p14:nvContentPartPr>
              <p14:xfrm>
                <a:off x="3423460" y="3739348"/>
                <a:ext cx="26280" cy="9684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37360BF7-C98C-48AA-BE0A-833F23001C2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414820" y="3730348"/>
                  <a:ext cx="43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2B6FFFBF-6F9A-4F11-B086-A01DC957D4E1}"/>
                    </a:ext>
                  </a:extLst>
                </p14:cNvPr>
                <p14:cNvContentPartPr/>
                <p14:nvPr/>
              </p14:nvContentPartPr>
              <p14:xfrm>
                <a:off x="3490420" y="3669148"/>
                <a:ext cx="313560" cy="15732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2B6FFFBF-6F9A-4F11-B086-A01DC957D4E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481780" y="3660508"/>
                  <a:ext cx="3312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8AE2F046-6B60-4684-B159-25D83E683634}"/>
                    </a:ext>
                  </a:extLst>
                </p14:cNvPr>
                <p14:cNvContentPartPr/>
                <p14:nvPr/>
              </p14:nvContentPartPr>
              <p14:xfrm>
                <a:off x="2837740" y="4101148"/>
                <a:ext cx="101160" cy="22356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8AE2F046-6B60-4684-B159-25D83E68363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829100" y="4092508"/>
                  <a:ext cx="1188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C146862E-AAA3-4A27-9A52-58E08C3B9020}"/>
                    </a:ext>
                  </a:extLst>
                </p14:cNvPr>
                <p14:cNvContentPartPr/>
                <p14:nvPr/>
              </p14:nvContentPartPr>
              <p14:xfrm>
                <a:off x="2810020" y="4325428"/>
                <a:ext cx="84600" cy="18936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C146862E-AAA3-4A27-9A52-58E08C3B902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801020" y="4316428"/>
                  <a:ext cx="102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52871417-31C2-4508-8FAA-E7AC827BBBFB}"/>
                    </a:ext>
                  </a:extLst>
                </p14:cNvPr>
                <p14:cNvContentPartPr/>
                <p14:nvPr/>
              </p14:nvContentPartPr>
              <p14:xfrm>
                <a:off x="2259940" y="4506868"/>
                <a:ext cx="586440" cy="12384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52871417-31C2-4508-8FAA-E7AC827BBBF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250940" y="4498228"/>
                  <a:ext cx="604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2FFD7787-D4DB-4889-9DB0-C22FE8B8343F}"/>
                    </a:ext>
                  </a:extLst>
                </p14:cNvPr>
                <p14:cNvContentPartPr/>
                <p14:nvPr/>
              </p14:nvContentPartPr>
              <p14:xfrm>
                <a:off x="556780" y="3216628"/>
                <a:ext cx="1042200" cy="4068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2FFD7787-D4DB-4889-9DB0-C22FE8B8343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47780" y="3207988"/>
                  <a:ext cx="10598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1ABAF9B8-E258-47D3-AB5B-83FC802CD8F6}"/>
                    </a:ext>
                  </a:extLst>
                </p14:cNvPr>
                <p14:cNvContentPartPr/>
                <p14:nvPr/>
              </p14:nvContentPartPr>
              <p14:xfrm>
                <a:off x="4389700" y="3255148"/>
                <a:ext cx="1110600" cy="2772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1ABAF9B8-E258-47D3-AB5B-83FC802CD8F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381060" y="3246148"/>
                  <a:ext cx="1128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60AFEAE6-E63F-402A-BE13-E094854A19D8}"/>
                    </a:ext>
                  </a:extLst>
                </p14:cNvPr>
                <p14:cNvContentPartPr/>
                <p14:nvPr/>
              </p14:nvContentPartPr>
              <p14:xfrm>
                <a:off x="1305220" y="5003668"/>
                <a:ext cx="70200" cy="16704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60AFEAE6-E63F-402A-BE13-E094854A19D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296220" y="4994668"/>
                  <a:ext cx="87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246158D0-E19D-4A65-B70C-5D1AA35D437D}"/>
                    </a:ext>
                  </a:extLst>
                </p14:cNvPr>
                <p14:cNvContentPartPr/>
                <p14:nvPr/>
              </p14:nvContentPartPr>
              <p14:xfrm>
                <a:off x="1432660" y="5019508"/>
                <a:ext cx="134640" cy="1490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246158D0-E19D-4A65-B70C-5D1AA35D437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424020" y="5010868"/>
                  <a:ext cx="152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1D1717CE-C323-4698-B106-6AF3AE5C9DA4}"/>
                    </a:ext>
                  </a:extLst>
                </p14:cNvPr>
                <p14:cNvContentPartPr/>
                <p14:nvPr/>
              </p14:nvContentPartPr>
              <p14:xfrm>
                <a:off x="1654420" y="5023468"/>
                <a:ext cx="101520" cy="8856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1D1717CE-C323-4698-B106-6AF3AE5C9DA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645420" y="5014468"/>
                  <a:ext cx="1191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773415AB-92B2-46FF-8492-91855AB6F9D8}"/>
                    </a:ext>
                  </a:extLst>
                </p14:cNvPr>
                <p14:cNvContentPartPr/>
                <p14:nvPr/>
              </p14:nvContentPartPr>
              <p14:xfrm>
                <a:off x="495940" y="3043468"/>
                <a:ext cx="114480" cy="144000"/>
              </p14:xfrm>
            </p:contentPart>
          </mc:Choice>
          <mc:Fallback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773415AB-92B2-46FF-8492-91855AB6F9D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87300" y="3034468"/>
                  <a:ext cx="1321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C4116513-B665-413B-BC60-DD0D109C304F}"/>
                    </a:ext>
                  </a:extLst>
                </p14:cNvPr>
                <p14:cNvContentPartPr/>
                <p14:nvPr/>
              </p14:nvContentPartPr>
              <p14:xfrm>
                <a:off x="680980" y="3006388"/>
                <a:ext cx="102960" cy="8604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C4116513-B665-413B-BC60-DD0D109C304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72340" y="2997388"/>
                  <a:ext cx="1206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FADC3614-77D6-4500-A17A-D8F8D8F90895}"/>
                    </a:ext>
                  </a:extLst>
                </p14:cNvPr>
                <p14:cNvContentPartPr/>
                <p14:nvPr/>
              </p14:nvContentPartPr>
              <p14:xfrm>
                <a:off x="831820" y="2993788"/>
                <a:ext cx="77400" cy="9144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FADC3614-77D6-4500-A17A-D8F8D8F9089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22820" y="2984788"/>
                  <a:ext cx="950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D3BF5667-34E8-40AF-8F2B-10601570B587}"/>
                    </a:ext>
                  </a:extLst>
                </p14:cNvPr>
                <p14:cNvContentPartPr/>
                <p14:nvPr/>
              </p14:nvContentPartPr>
              <p14:xfrm>
                <a:off x="1106860" y="3048868"/>
                <a:ext cx="16920" cy="31680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D3BF5667-34E8-40AF-8F2B-10601570B58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97860" y="3039868"/>
                  <a:ext cx="345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1E1FB619-E154-4CC6-993E-698788CA40AD}"/>
                    </a:ext>
                  </a:extLst>
                </p14:cNvPr>
                <p14:cNvContentPartPr/>
                <p14:nvPr/>
              </p14:nvContentPartPr>
              <p14:xfrm>
                <a:off x="1079140" y="3096748"/>
                <a:ext cx="97560" cy="5904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1E1FB619-E154-4CC6-993E-698788CA40A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70500" y="3087748"/>
                  <a:ext cx="115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DD28259B-E921-4E7D-B19F-2634BCD35219}"/>
                    </a:ext>
                  </a:extLst>
                </p14:cNvPr>
                <p14:cNvContentPartPr/>
                <p14:nvPr/>
              </p14:nvContentPartPr>
              <p14:xfrm>
                <a:off x="1201900" y="3060388"/>
                <a:ext cx="137520" cy="8172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DD28259B-E921-4E7D-B19F-2634BCD3521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93260" y="3051748"/>
                  <a:ext cx="1551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3487F46D-25FB-468F-952A-987A18E20128}"/>
                    </a:ext>
                  </a:extLst>
                </p14:cNvPr>
                <p14:cNvContentPartPr/>
                <p14:nvPr/>
              </p14:nvContentPartPr>
              <p14:xfrm>
                <a:off x="1379740" y="3024028"/>
                <a:ext cx="78120" cy="11052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3487F46D-25FB-468F-952A-987A18E2012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371100" y="3015028"/>
                  <a:ext cx="95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415EF901-70B7-4AD6-A317-E289A3559367}"/>
                    </a:ext>
                  </a:extLst>
                </p14:cNvPr>
                <p14:cNvContentPartPr/>
                <p14:nvPr/>
              </p14:nvContentPartPr>
              <p14:xfrm>
                <a:off x="1508620" y="3047428"/>
                <a:ext cx="102240" cy="8712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415EF901-70B7-4AD6-A317-E289A355936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499980" y="3038428"/>
                  <a:ext cx="1198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8561DC4E-0D26-4C69-9A9E-7ED774758F2A}"/>
                    </a:ext>
                  </a:extLst>
                </p14:cNvPr>
                <p14:cNvContentPartPr/>
                <p14:nvPr/>
              </p14:nvContentPartPr>
              <p14:xfrm>
                <a:off x="424660" y="2926108"/>
                <a:ext cx="29880" cy="289440"/>
              </p14:xfrm>
            </p:contentPart>
          </mc:Choice>
          <mc:Fallback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8561DC4E-0D26-4C69-9A9E-7ED774758F2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16020" y="2917108"/>
                  <a:ext cx="475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EFF611AE-F88F-4092-A0EC-537BADC52785}"/>
                    </a:ext>
                  </a:extLst>
                </p14:cNvPr>
                <p14:cNvContentPartPr/>
                <p14:nvPr/>
              </p14:nvContentPartPr>
              <p14:xfrm>
                <a:off x="441580" y="2884708"/>
                <a:ext cx="1247760" cy="250560"/>
              </p14:xfrm>
            </p:contentPart>
          </mc:Choice>
          <mc:Fallback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EFF611AE-F88F-4092-A0EC-537BADC5278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32940" y="2875708"/>
                  <a:ext cx="12654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80453044-D5AE-4623-B1A7-4864051592C3}"/>
                    </a:ext>
                  </a:extLst>
                </p14:cNvPr>
                <p14:cNvContentPartPr/>
                <p14:nvPr/>
              </p14:nvContentPartPr>
              <p14:xfrm>
                <a:off x="8066380" y="4866868"/>
                <a:ext cx="107640" cy="19836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80453044-D5AE-4623-B1A7-4864051592C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057380" y="4857868"/>
                  <a:ext cx="1252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484167E0-7143-4FC4-9DAA-970A5EDECC2D}"/>
                    </a:ext>
                  </a:extLst>
                </p14:cNvPr>
                <p14:cNvContentPartPr/>
                <p14:nvPr/>
              </p14:nvContentPartPr>
              <p14:xfrm>
                <a:off x="8249260" y="4857508"/>
                <a:ext cx="91080" cy="9576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484167E0-7143-4FC4-9DAA-970A5EDECC2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240620" y="4848868"/>
                  <a:ext cx="108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8D8D60BA-3BEC-488A-92C7-A58E45AE3CA4}"/>
                    </a:ext>
                  </a:extLst>
                </p14:cNvPr>
                <p14:cNvContentPartPr/>
                <p14:nvPr/>
              </p14:nvContentPartPr>
              <p14:xfrm>
                <a:off x="8378500" y="4829428"/>
                <a:ext cx="127800" cy="9036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8D8D60BA-3BEC-488A-92C7-A58E45AE3CA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369860" y="4820788"/>
                  <a:ext cx="1454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D279F2C6-AE17-41CC-BD09-0D68EFDD946B}"/>
                    </a:ext>
                  </a:extLst>
                </p14:cNvPr>
                <p14:cNvContentPartPr/>
                <p14:nvPr/>
              </p14:nvContentPartPr>
              <p14:xfrm>
                <a:off x="8714740" y="4867588"/>
                <a:ext cx="38160" cy="27396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D279F2C6-AE17-41CC-BD09-0D68EFDD946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705740" y="4858948"/>
                  <a:ext cx="558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CF9A82BC-FC31-4EEE-89A2-0852C6087977}"/>
                    </a:ext>
                  </a:extLst>
                </p14:cNvPr>
                <p14:cNvContentPartPr/>
                <p14:nvPr/>
              </p14:nvContentPartPr>
              <p14:xfrm>
                <a:off x="8724820" y="4888828"/>
                <a:ext cx="101880" cy="9144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CF9A82BC-FC31-4EEE-89A2-0852C608797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716180" y="4879828"/>
                  <a:ext cx="119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10DABFCB-CD91-47C0-A17E-698F22366B6C}"/>
                    </a:ext>
                  </a:extLst>
                </p14:cNvPr>
                <p14:cNvContentPartPr/>
                <p14:nvPr/>
              </p14:nvContentPartPr>
              <p14:xfrm>
                <a:off x="8889340" y="4842748"/>
                <a:ext cx="244800" cy="6588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10DABFCB-CD91-47C0-A17E-698F22366B6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880700" y="4833748"/>
                  <a:ext cx="2624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D2A86AF6-289C-411A-862F-624CB4F385F9}"/>
                    </a:ext>
                  </a:extLst>
                </p14:cNvPr>
                <p14:cNvContentPartPr/>
                <p14:nvPr/>
              </p14:nvContentPartPr>
              <p14:xfrm>
                <a:off x="9122980" y="4838068"/>
                <a:ext cx="73800" cy="9972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D2A86AF6-289C-411A-862F-624CB4F385F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114340" y="4829068"/>
                  <a:ext cx="91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D92E0B05-C3FC-45BB-9C97-7529AA7D6790}"/>
                    </a:ext>
                  </a:extLst>
                </p14:cNvPr>
                <p14:cNvContentPartPr/>
                <p14:nvPr/>
              </p14:nvContentPartPr>
              <p14:xfrm>
                <a:off x="9273100" y="4853908"/>
                <a:ext cx="81000" cy="6912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D92E0B05-C3FC-45BB-9C97-7529AA7D679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264460" y="4844908"/>
                  <a:ext cx="98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1C8C047A-0CA9-424D-81FC-9021E97D53DB}"/>
                    </a:ext>
                  </a:extLst>
                </p14:cNvPr>
                <p14:cNvContentPartPr/>
                <p14:nvPr/>
              </p14:nvContentPartPr>
              <p14:xfrm>
                <a:off x="7990060" y="5095468"/>
                <a:ext cx="1571040" cy="5040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1C8C047A-0CA9-424D-81FC-9021E97D53D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981420" y="5086468"/>
                  <a:ext cx="1588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8736CF7B-1E0E-483F-BE8C-FFCCE5258D6D}"/>
                    </a:ext>
                  </a:extLst>
                </p14:cNvPr>
                <p14:cNvContentPartPr/>
                <p14:nvPr/>
              </p14:nvContentPartPr>
              <p14:xfrm>
                <a:off x="7905460" y="4709188"/>
                <a:ext cx="72720" cy="313560"/>
              </p14:xfrm>
            </p:contentPart>
          </mc:Choice>
          <mc:Fallback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8736CF7B-1E0E-483F-BE8C-FFCCE5258D6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896460" y="4700188"/>
                  <a:ext cx="903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3FB1126B-4130-4D94-A2CB-238AF55B525F}"/>
                    </a:ext>
                  </a:extLst>
                </p14:cNvPr>
                <p14:cNvContentPartPr/>
                <p14:nvPr/>
              </p14:nvContentPartPr>
              <p14:xfrm>
                <a:off x="7960900" y="4699108"/>
                <a:ext cx="1715760" cy="307800"/>
              </p14:xfrm>
            </p:contentPart>
          </mc:Choice>
          <mc:Fallback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3FB1126B-4130-4D94-A2CB-238AF55B525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951900" y="4690108"/>
                  <a:ext cx="17334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A913709E-E312-4D04-AB3B-52A581467A5C}"/>
                    </a:ext>
                  </a:extLst>
                </p14:cNvPr>
                <p14:cNvContentPartPr/>
                <p14:nvPr/>
              </p14:nvContentPartPr>
              <p14:xfrm>
                <a:off x="4380700" y="2990188"/>
                <a:ext cx="126360" cy="19656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A913709E-E312-4D04-AB3B-52A581467A5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371700" y="2981548"/>
                  <a:ext cx="144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902FFD38-1794-4247-859D-DD8FAA384149}"/>
                    </a:ext>
                  </a:extLst>
                </p14:cNvPr>
                <p14:cNvContentPartPr/>
                <p14:nvPr/>
              </p14:nvContentPartPr>
              <p14:xfrm>
                <a:off x="4514620" y="3116548"/>
                <a:ext cx="81720" cy="486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902FFD38-1794-4247-859D-DD8FAA38414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505620" y="3107908"/>
                  <a:ext cx="99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E1599BA2-5CC9-4257-B032-61248C51C83D}"/>
                    </a:ext>
                  </a:extLst>
                </p14:cNvPr>
                <p14:cNvContentPartPr/>
                <p14:nvPr/>
              </p14:nvContentPartPr>
              <p14:xfrm>
                <a:off x="4548460" y="2968588"/>
                <a:ext cx="67320" cy="5148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E1599BA2-5CC9-4257-B032-61248C51C83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539820" y="2959948"/>
                  <a:ext cx="849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FEB08F8C-8FFA-48F8-9B96-F712244AA8FB}"/>
                    </a:ext>
                  </a:extLst>
                </p14:cNvPr>
                <p14:cNvContentPartPr/>
                <p14:nvPr/>
              </p14:nvContentPartPr>
              <p14:xfrm>
                <a:off x="4791460" y="2996308"/>
                <a:ext cx="23040" cy="33300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FEB08F8C-8FFA-48F8-9B96-F712244AA8F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782460" y="2987308"/>
                  <a:ext cx="406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37AF3A91-96D9-45AA-BEBA-A241D6DF0557}"/>
                    </a:ext>
                  </a:extLst>
                </p14:cNvPr>
                <p14:cNvContentPartPr/>
                <p14:nvPr/>
              </p14:nvContentPartPr>
              <p14:xfrm>
                <a:off x="4756900" y="3060748"/>
                <a:ext cx="117000" cy="10008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37AF3A91-96D9-45AA-BEBA-A241D6DF055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748260" y="3051748"/>
                  <a:ext cx="134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D30FBF5E-CE77-4C35-BE94-621E355DE813}"/>
                    </a:ext>
                  </a:extLst>
                </p14:cNvPr>
                <p14:cNvContentPartPr/>
                <p14:nvPr/>
              </p14:nvContentPartPr>
              <p14:xfrm>
                <a:off x="4876420" y="3075508"/>
                <a:ext cx="200520" cy="9288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D30FBF5E-CE77-4C35-BE94-621E355DE81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867420" y="3066868"/>
                  <a:ext cx="218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D9069C39-B6F0-4B94-9B2F-76B53B7633FD}"/>
                    </a:ext>
                  </a:extLst>
                </p14:cNvPr>
                <p14:cNvContentPartPr/>
                <p14:nvPr/>
              </p14:nvContentPartPr>
              <p14:xfrm>
                <a:off x="5116540" y="3061108"/>
                <a:ext cx="118800" cy="10368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D9069C39-B6F0-4B94-9B2F-76B53B7633F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107540" y="3052468"/>
                  <a:ext cx="136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DC836745-AB8E-4066-B146-BD43D79AA4E9}"/>
                    </a:ext>
                  </a:extLst>
                </p14:cNvPr>
                <p14:cNvContentPartPr/>
                <p14:nvPr/>
              </p14:nvContentPartPr>
              <p14:xfrm>
                <a:off x="5259100" y="3044188"/>
                <a:ext cx="146880" cy="10908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DC836745-AB8E-4066-B146-BD43D79AA4E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250460" y="3035548"/>
                  <a:ext cx="164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8F2928A9-68DF-4E00-8C8D-38B46A551DFE}"/>
                    </a:ext>
                  </a:extLst>
                </p14:cNvPr>
                <p14:cNvContentPartPr/>
                <p14:nvPr/>
              </p14:nvContentPartPr>
              <p14:xfrm>
                <a:off x="4422460" y="3470788"/>
                <a:ext cx="15480" cy="25668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8F2928A9-68DF-4E00-8C8D-38B46A551DF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413460" y="3462148"/>
                  <a:ext cx="33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D48EE703-1CFA-4950-8469-9E47C5AD551A}"/>
                    </a:ext>
                  </a:extLst>
                </p14:cNvPr>
                <p14:cNvContentPartPr/>
                <p14:nvPr/>
              </p14:nvContentPartPr>
              <p14:xfrm>
                <a:off x="4341820" y="3731428"/>
                <a:ext cx="290520" cy="612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D48EE703-1CFA-4950-8469-9E47C5AD551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332820" y="3722428"/>
                  <a:ext cx="3081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558E8CE3-17F3-4742-AC1E-474001BE3869}"/>
                    </a:ext>
                  </a:extLst>
                </p14:cNvPr>
                <p14:cNvContentPartPr/>
                <p14:nvPr/>
              </p14:nvContentPartPr>
              <p14:xfrm>
                <a:off x="4345780" y="3749788"/>
                <a:ext cx="45720" cy="31284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558E8CE3-17F3-4742-AC1E-474001BE386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337140" y="3741148"/>
                  <a:ext cx="633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572160FB-565E-4A27-ACFA-A9F9B0D9F26B}"/>
                    </a:ext>
                  </a:extLst>
                </p14:cNvPr>
                <p14:cNvContentPartPr/>
                <p14:nvPr/>
              </p14:nvContentPartPr>
              <p14:xfrm>
                <a:off x="4412380" y="3771748"/>
                <a:ext cx="207000" cy="30780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572160FB-565E-4A27-ACFA-A9F9B0D9F26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403380" y="3762748"/>
                  <a:ext cx="2246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1097F483-9CE7-4E5B-A09C-1502E9560461}"/>
                    </a:ext>
                  </a:extLst>
                </p14:cNvPr>
                <p14:cNvContentPartPr/>
                <p14:nvPr/>
              </p14:nvContentPartPr>
              <p14:xfrm>
                <a:off x="4719460" y="3820708"/>
                <a:ext cx="86040" cy="14940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1097F483-9CE7-4E5B-A09C-1502E956046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710460" y="3811708"/>
                  <a:ext cx="1036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CBD31238-70D3-49EF-BE3A-64EC28BA9F86}"/>
                    </a:ext>
                  </a:extLst>
                </p14:cNvPr>
                <p14:cNvContentPartPr/>
                <p14:nvPr/>
              </p14:nvContentPartPr>
              <p14:xfrm>
                <a:off x="4854460" y="3814228"/>
                <a:ext cx="240480" cy="13176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CBD31238-70D3-49EF-BE3A-64EC28BA9F8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845820" y="3805588"/>
                  <a:ext cx="258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D4218520-AF85-409A-B253-6D56CACBCBAD}"/>
                    </a:ext>
                  </a:extLst>
                </p14:cNvPr>
                <p14:cNvContentPartPr/>
                <p14:nvPr/>
              </p14:nvContentPartPr>
              <p14:xfrm>
                <a:off x="4315540" y="4033828"/>
                <a:ext cx="317520" cy="44604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D4218520-AF85-409A-B253-6D56CACBCBA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306900" y="4025188"/>
                  <a:ext cx="3351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AFAE3345-1EE3-49DC-BF26-D4D11FAE3F54}"/>
                    </a:ext>
                  </a:extLst>
                </p14:cNvPr>
                <p14:cNvContentPartPr/>
                <p14:nvPr/>
              </p14:nvContentPartPr>
              <p14:xfrm>
                <a:off x="4599220" y="4437388"/>
                <a:ext cx="91800" cy="6264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AFAE3345-1EE3-49DC-BF26-D4D11FAE3F5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590220" y="4428748"/>
                  <a:ext cx="1094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DCDBE1C0-E347-428F-8E49-2ED8836944AA}"/>
                    </a:ext>
                  </a:extLst>
                </p14:cNvPr>
                <p14:cNvContentPartPr/>
                <p14:nvPr/>
              </p14:nvContentPartPr>
              <p14:xfrm>
                <a:off x="4654660" y="4464748"/>
                <a:ext cx="946080" cy="4644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DCDBE1C0-E347-428F-8E49-2ED8836944A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646020" y="4455748"/>
                  <a:ext cx="963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7151A3AF-126A-4B10-8796-B7D4E22AD84A}"/>
                    </a:ext>
                  </a:extLst>
                </p14:cNvPr>
                <p14:cNvContentPartPr/>
                <p14:nvPr/>
              </p14:nvContentPartPr>
              <p14:xfrm>
                <a:off x="4419580" y="3468628"/>
                <a:ext cx="1423440" cy="2808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7151A3AF-126A-4B10-8796-B7D4E22AD84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410580" y="3459988"/>
                  <a:ext cx="1441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AE022AB1-361F-4574-8090-C3A8E8582923}"/>
                    </a:ext>
                  </a:extLst>
                </p14:cNvPr>
                <p14:cNvContentPartPr/>
                <p14:nvPr/>
              </p14:nvContentPartPr>
              <p14:xfrm>
                <a:off x="5794420" y="3479428"/>
                <a:ext cx="27000" cy="22716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AE022AB1-361F-4574-8090-C3A8E858292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785780" y="3470788"/>
                  <a:ext cx="446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E4F26E52-CC1E-4840-8295-351E76A10D82}"/>
                    </a:ext>
                  </a:extLst>
                </p14:cNvPr>
                <p14:cNvContentPartPr/>
                <p14:nvPr/>
              </p14:nvContentPartPr>
              <p14:xfrm>
                <a:off x="5551780" y="3705868"/>
                <a:ext cx="483480" cy="32904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E4F26E52-CC1E-4840-8295-351E76A10D8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542780" y="3697228"/>
                  <a:ext cx="5011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136B0AFF-ED94-45A1-828C-94D2D6559E5F}"/>
                    </a:ext>
                  </a:extLst>
                </p14:cNvPr>
                <p14:cNvContentPartPr/>
                <p14:nvPr/>
              </p14:nvContentPartPr>
              <p14:xfrm>
                <a:off x="5785060" y="3737548"/>
                <a:ext cx="51120" cy="19404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136B0AFF-ED94-45A1-828C-94D2D6559E5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776420" y="3728908"/>
                  <a:ext cx="68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D7F1472C-57F9-4263-B35C-A568EE17D0EB}"/>
                    </a:ext>
                  </a:extLst>
                </p14:cNvPr>
                <p14:cNvContentPartPr/>
                <p14:nvPr/>
              </p14:nvContentPartPr>
              <p14:xfrm>
                <a:off x="5733940" y="3762028"/>
                <a:ext cx="110160" cy="7740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D7F1472C-57F9-4263-B35C-A568EE17D0E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724940" y="3753028"/>
                  <a:ext cx="1278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F94F7A7B-3346-4DF9-B998-9F54FD2D674B}"/>
                    </a:ext>
                  </a:extLst>
                </p14:cNvPr>
                <p14:cNvContentPartPr/>
                <p14:nvPr/>
              </p14:nvContentPartPr>
              <p14:xfrm>
                <a:off x="6081700" y="3949228"/>
                <a:ext cx="78480" cy="11772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F94F7A7B-3346-4DF9-B998-9F54FD2D674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073060" y="3940588"/>
                  <a:ext cx="96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80BEF700-2FC8-4AAC-8CFE-463182DAAB7E}"/>
                    </a:ext>
                  </a:extLst>
                </p14:cNvPr>
                <p14:cNvContentPartPr/>
                <p14:nvPr/>
              </p14:nvContentPartPr>
              <p14:xfrm>
                <a:off x="6214900" y="3928348"/>
                <a:ext cx="172080" cy="11700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80BEF700-2FC8-4AAC-8CFE-463182DAAB7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205900" y="3919348"/>
                  <a:ext cx="1897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B47E4E73-C063-463E-84A9-278DAA37C558}"/>
                    </a:ext>
                  </a:extLst>
                </p14:cNvPr>
                <p14:cNvContentPartPr/>
                <p14:nvPr/>
              </p14:nvContentPartPr>
              <p14:xfrm>
                <a:off x="5753740" y="4031308"/>
                <a:ext cx="21960" cy="46512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B47E4E73-C063-463E-84A9-278DAA37C55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744740" y="4022668"/>
                  <a:ext cx="3960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15666DA7-18CE-484E-998A-A2A3F8E8765C}"/>
                    </a:ext>
                  </a:extLst>
                </p14:cNvPr>
                <p14:cNvContentPartPr/>
                <p14:nvPr/>
              </p14:nvContentPartPr>
              <p14:xfrm>
                <a:off x="5541700" y="4461148"/>
                <a:ext cx="206280" cy="2232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15666DA7-18CE-484E-998A-A2A3F8E8765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532700" y="4452508"/>
                  <a:ext cx="2239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BB2E63EE-8E70-4032-B089-05F413193190}"/>
                    </a:ext>
                  </a:extLst>
                </p14:cNvPr>
                <p14:cNvContentPartPr/>
                <p14:nvPr/>
              </p14:nvContentPartPr>
              <p14:xfrm>
                <a:off x="5789020" y="3452068"/>
                <a:ext cx="1173240" cy="21744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BB2E63EE-8E70-4032-B089-05F41319319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780380" y="3443068"/>
                  <a:ext cx="1190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94EE7A8B-E278-48E0-85A5-2CE33A9C9E9A}"/>
                    </a:ext>
                  </a:extLst>
                </p14:cNvPr>
                <p14:cNvContentPartPr/>
                <p14:nvPr/>
              </p14:nvContentPartPr>
              <p14:xfrm>
                <a:off x="6772180" y="3681748"/>
                <a:ext cx="385200" cy="9000"/>
              </p14:xfrm>
            </p:contentPart>
          </mc:Choice>
          <mc:Fallback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94EE7A8B-E278-48E0-85A5-2CE33A9C9E9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763180" y="3672748"/>
                  <a:ext cx="402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9C873679-96EE-42B7-A4C6-DB17C3DD3B2C}"/>
                    </a:ext>
                  </a:extLst>
                </p14:cNvPr>
                <p14:cNvContentPartPr/>
                <p14:nvPr/>
              </p14:nvContentPartPr>
              <p14:xfrm>
                <a:off x="6798460" y="3702988"/>
                <a:ext cx="70560" cy="28872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9C873679-96EE-42B7-A4C6-DB17C3DD3B2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789820" y="3693988"/>
                  <a:ext cx="882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EE29EC91-A4BA-4F01-A5DD-4E40ACB034A2}"/>
                    </a:ext>
                  </a:extLst>
                </p14:cNvPr>
                <p14:cNvContentPartPr/>
                <p14:nvPr/>
              </p14:nvContentPartPr>
              <p14:xfrm>
                <a:off x="6844540" y="3733588"/>
                <a:ext cx="266760" cy="25884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EE29EC91-A4BA-4F01-A5DD-4E40ACB034A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835900" y="3724588"/>
                  <a:ext cx="2844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82BC9D46-43BA-47B1-9201-183D99105265}"/>
                    </a:ext>
                  </a:extLst>
                </p14:cNvPr>
                <p14:cNvContentPartPr/>
                <p14:nvPr/>
              </p14:nvContentPartPr>
              <p14:xfrm>
                <a:off x="7222180" y="3634228"/>
                <a:ext cx="123120" cy="14364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82BC9D46-43BA-47B1-9201-183D9910526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213540" y="3625588"/>
                  <a:ext cx="140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2ABE55AB-1E88-45DA-835B-65CBE98BCAC0}"/>
                    </a:ext>
                  </a:extLst>
                </p14:cNvPr>
                <p14:cNvContentPartPr/>
                <p14:nvPr/>
              </p14:nvContentPartPr>
              <p14:xfrm>
                <a:off x="7304620" y="3765988"/>
                <a:ext cx="47160" cy="8568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2ABE55AB-1E88-45DA-835B-65CBE98BCAC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295620" y="3756988"/>
                  <a:ext cx="648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8DB5CC1D-16AA-40B3-95A0-D421B281DD5F}"/>
                    </a:ext>
                  </a:extLst>
                </p14:cNvPr>
                <p14:cNvContentPartPr/>
                <p14:nvPr/>
              </p14:nvContentPartPr>
              <p14:xfrm>
                <a:off x="7357540" y="3722428"/>
                <a:ext cx="258840" cy="12744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8DB5CC1D-16AA-40B3-95A0-D421B281DD5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348540" y="3713788"/>
                  <a:ext cx="276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84334008-C0AC-4B6F-BAD6-CBFE055A6ADD}"/>
                    </a:ext>
                  </a:extLst>
                </p14:cNvPr>
                <p14:cNvContentPartPr/>
                <p14:nvPr/>
              </p14:nvContentPartPr>
              <p14:xfrm>
                <a:off x="6811420" y="3932308"/>
                <a:ext cx="124200" cy="31860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84334008-C0AC-4B6F-BAD6-CBFE055A6AD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802420" y="3923308"/>
                  <a:ext cx="1418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399BF913-F848-45E2-A81E-3CD85605C7C1}"/>
                    </a:ext>
                  </a:extLst>
                </p14:cNvPr>
                <p14:cNvContentPartPr/>
                <p14:nvPr/>
              </p14:nvContentPartPr>
              <p14:xfrm>
                <a:off x="6759220" y="4250908"/>
                <a:ext cx="100800" cy="16560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399BF913-F848-45E2-A81E-3CD85605C7C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750220" y="4242268"/>
                  <a:ext cx="118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B8203348-D89C-4BB0-BC26-81D8850FFFB3}"/>
                    </a:ext>
                  </a:extLst>
                </p14:cNvPr>
                <p14:cNvContentPartPr/>
                <p14:nvPr/>
              </p14:nvContentPartPr>
              <p14:xfrm>
                <a:off x="6786940" y="4439908"/>
                <a:ext cx="10080" cy="7272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B8203348-D89C-4BB0-BC26-81D8850FFFB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778300" y="4430908"/>
                  <a:ext cx="27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6F226AEB-FD94-4E22-89DA-A70C0640E32A}"/>
                    </a:ext>
                  </a:extLst>
                </p14:cNvPr>
                <p14:cNvContentPartPr/>
                <p14:nvPr/>
              </p14:nvContentPartPr>
              <p14:xfrm>
                <a:off x="5765980" y="4461148"/>
                <a:ext cx="1019880" cy="5220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6F226AEB-FD94-4E22-89DA-A70C0640E32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756980" y="4452508"/>
                  <a:ext cx="10375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DECE7EC8-FABD-4BF8-98EB-F4769BB87AA8}"/>
                    </a:ext>
                  </a:extLst>
                </p14:cNvPr>
                <p14:cNvContentPartPr/>
                <p14:nvPr/>
              </p14:nvContentPartPr>
              <p14:xfrm>
                <a:off x="4171540" y="3556828"/>
                <a:ext cx="18720" cy="27180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DECE7EC8-FABD-4BF8-98EB-F4769BB87AA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162900" y="3547828"/>
                  <a:ext cx="363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B435E564-F57C-4E54-9699-26BAFBC8664C}"/>
                    </a:ext>
                  </a:extLst>
                </p14:cNvPr>
                <p14:cNvContentPartPr/>
                <p14:nvPr/>
              </p14:nvContentPartPr>
              <p14:xfrm>
                <a:off x="4080100" y="3800188"/>
                <a:ext cx="72720" cy="13284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B435E564-F57C-4E54-9699-26BAFBC8664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071100" y="3791548"/>
                  <a:ext cx="90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5F224B7F-2440-4637-9FF6-54ED84435CED}"/>
                    </a:ext>
                  </a:extLst>
                </p14:cNvPr>
                <p14:cNvContentPartPr/>
                <p14:nvPr/>
              </p14:nvContentPartPr>
              <p14:xfrm>
                <a:off x="4077220" y="3784348"/>
                <a:ext cx="137520" cy="12204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5F224B7F-2440-4637-9FF6-54ED84435CE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068580" y="3775348"/>
                  <a:ext cx="155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477C9B19-4E64-4A7B-B500-88482BEA64B9}"/>
                    </a:ext>
                  </a:extLst>
                </p14:cNvPr>
                <p14:cNvContentPartPr/>
                <p14:nvPr/>
              </p14:nvContentPartPr>
              <p14:xfrm>
                <a:off x="4005940" y="3274228"/>
                <a:ext cx="93600" cy="16200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477C9B19-4E64-4A7B-B500-88482BEA64B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996940" y="3265228"/>
                  <a:ext cx="1112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104EA661-A2BD-4F72-89A0-DB6E5DF4CB81}"/>
                    </a:ext>
                  </a:extLst>
                </p14:cNvPr>
                <p14:cNvContentPartPr/>
                <p14:nvPr/>
              </p14:nvContentPartPr>
              <p14:xfrm>
                <a:off x="4154620" y="3352348"/>
                <a:ext cx="100080" cy="9108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104EA661-A2BD-4F72-89A0-DB6E5DF4CB8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145980" y="3343708"/>
                  <a:ext cx="117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6525BDFA-F321-4D94-8701-F612563C885D}"/>
                    </a:ext>
                  </a:extLst>
                </p14:cNvPr>
                <p14:cNvContentPartPr/>
                <p14:nvPr/>
              </p14:nvContentPartPr>
              <p14:xfrm>
                <a:off x="4126180" y="3357748"/>
                <a:ext cx="90360" cy="9216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6525BDFA-F321-4D94-8701-F612563C885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117540" y="3349108"/>
                  <a:ext cx="108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A04595E0-2993-4CF4-ACE2-ABCBD2B80DE0}"/>
                    </a:ext>
                  </a:extLst>
                </p14:cNvPr>
                <p14:cNvContentPartPr/>
                <p14:nvPr/>
              </p14:nvContentPartPr>
              <p14:xfrm>
                <a:off x="4253260" y="3397708"/>
                <a:ext cx="75600" cy="8928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A04595E0-2993-4CF4-ACE2-ABCBD2B80DE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244260" y="3388708"/>
                  <a:ext cx="93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7BE613B1-8854-4AC0-AFB0-9B0338726556}"/>
                    </a:ext>
                  </a:extLst>
                </p14:cNvPr>
                <p14:cNvContentPartPr/>
                <p14:nvPr/>
              </p14:nvContentPartPr>
              <p14:xfrm>
                <a:off x="4281340" y="2929708"/>
                <a:ext cx="25560" cy="231120"/>
              </p14:xfrm>
            </p:contentPart>
          </mc:Choice>
          <mc:Fallback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7BE613B1-8854-4AC0-AFB0-9B033872655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272340" y="2921068"/>
                  <a:ext cx="43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88ABB804-EED0-4102-8F7B-285C61C5371A}"/>
                    </a:ext>
                  </a:extLst>
                </p14:cNvPr>
                <p14:cNvContentPartPr/>
                <p14:nvPr/>
              </p14:nvContentPartPr>
              <p14:xfrm>
                <a:off x="4273780" y="2858788"/>
                <a:ext cx="1356120" cy="240120"/>
              </p14:xfrm>
            </p:contentPart>
          </mc:Choice>
          <mc:Fallback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88ABB804-EED0-4102-8F7B-285C61C5371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265140" y="2850148"/>
                  <a:ext cx="13737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DCEC6B4F-6DF4-49E7-88B4-0362EDBE2EB4}"/>
                    </a:ext>
                  </a:extLst>
                </p14:cNvPr>
                <p14:cNvContentPartPr/>
                <p14:nvPr/>
              </p14:nvContentPartPr>
              <p14:xfrm>
                <a:off x="4066420" y="3776068"/>
                <a:ext cx="135720" cy="132480"/>
              </p14:xfrm>
            </p:contentPart>
          </mc:Choice>
          <mc:Fallback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DCEC6B4F-6DF4-49E7-88B4-0362EDBE2EB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057420" y="3767068"/>
                  <a:ext cx="153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1B4A1C3C-F75E-4EC5-B4B8-885A6FE13023}"/>
                    </a:ext>
                  </a:extLst>
                </p14:cNvPr>
                <p14:cNvContentPartPr/>
                <p14:nvPr/>
              </p14:nvContentPartPr>
              <p14:xfrm>
                <a:off x="744700" y="3512548"/>
                <a:ext cx="9000" cy="32436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1B4A1C3C-F75E-4EC5-B4B8-885A6FE1302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35700" y="3503548"/>
                  <a:ext cx="266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FCDC8271-4CB8-41EE-9F26-E508424049EA}"/>
                    </a:ext>
                  </a:extLst>
                </p14:cNvPr>
                <p14:cNvContentPartPr/>
                <p14:nvPr/>
              </p14:nvContentPartPr>
              <p14:xfrm>
                <a:off x="571180" y="3835108"/>
                <a:ext cx="397080" cy="2088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FCDC8271-4CB8-41EE-9F26-E508424049E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62540" y="3826108"/>
                  <a:ext cx="414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33F41767-9CC7-490B-B742-0EED332C9C1E}"/>
                    </a:ext>
                  </a:extLst>
                </p14:cNvPr>
                <p14:cNvContentPartPr/>
                <p14:nvPr/>
              </p14:nvContentPartPr>
              <p14:xfrm>
                <a:off x="621940" y="3873628"/>
                <a:ext cx="35280" cy="31572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33F41767-9CC7-490B-B742-0EED332C9C1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12940" y="3864628"/>
                  <a:ext cx="529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EC6C6E53-96B3-4852-9CBA-0EABD8BCDE94}"/>
                    </a:ext>
                  </a:extLst>
                </p14:cNvPr>
                <p14:cNvContentPartPr/>
                <p14:nvPr/>
              </p14:nvContentPartPr>
              <p14:xfrm>
                <a:off x="598540" y="3851668"/>
                <a:ext cx="348480" cy="37296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EC6C6E53-96B3-4852-9CBA-0EABD8BCDE9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89540" y="3843028"/>
                  <a:ext cx="3661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B08087AF-1AA9-479E-8E38-048D5202520E}"/>
                    </a:ext>
                  </a:extLst>
                </p14:cNvPr>
                <p14:cNvContentPartPr/>
                <p14:nvPr/>
              </p14:nvContentPartPr>
              <p14:xfrm>
                <a:off x="1093540" y="3934828"/>
                <a:ext cx="119160" cy="20016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B08087AF-1AA9-479E-8E38-048D5202520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84540" y="3926188"/>
                  <a:ext cx="1368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24D9B3F2-05E5-4562-8F3C-6CD17E566FD9}"/>
                    </a:ext>
                  </a:extLst>
                </p14:cNvPr>
                <p14:cNvContentPartPr/>
                <p14:nvPr/>
              </p14:nvContentPartPr>
              <p14:xfrm>
                <a:off x="1268140" y="3951748"/>
                <a:ext cx="241200" cy="17064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24D9B3F2-05E5-4562-8F3C-6CD17E566FD9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259500" y="3943108"/>
                  <a:ext cx="2588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BD6662BA-EDA7-430F-B304-8FC25815D392}"/>
                    </a:ext>
                  </a:extLst>
                </p14:cNvPr>
                <p14:cNvContentPartPr/>
                <p14:nvPr/>
              </p14:nvContentPartPr>
              <p14:xfrm>
                <a:off x="383620" y="3596428"/>
                <a:ext cx="30600" cy="26352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BD6662BA-EDA7-430F-B304-8FC25815D39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74620" y="3587788"/>
                  <a:ext cx="482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0AD433E8-88AA-40D8-A6A8-5E29285B4F50}"/>
                    </a:ext>
                  </a:extLst>
                </p14:cNvPr>
                <p14:cNvContentPartPr/>
                <p14:nvPr/>
              </p14:nvContentPartPr>
              <p14:xfrm>
                <a:off x="302260" y="3823948"/>
                <a:ext cx="60840" cy="12888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0AD433E8-88AA-40D8-A6A8-5E29285B4F5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93620" y="3814948"/>
                  <a:ext cx="784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DB9A313A-8650-4C60-BD62-FA73FD89C560}"/>
                    </a:ext>
                  </a:extLst>
                </p14:cNvPr>
                <p14:cNvContentPartPr/>
                <p14:nvPr/>
              </p14:nvContentPartPr>
              <p14:xfrm>
                <a:off x="255460" y="3814588"/>
                <a:ext cx="161280" cy="13752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DB9A313A-8650-4C60-BD62-FA73FD89C56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46820" y="3805948"/>
                  <a:ext cx="178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4C377805-BF87-47C8-A3AB-03C19170FB63}"/>
                    </a:ext>
                  </a:extLst>
                </p14:cNvPr>
                <p14:cNvContentPartPr/>
                <p14:nvPr/>
              </p14:nvContentPartPr>
              <p14:xfrm>
                <a:off x="168700" y="3446668"/>
                <a:ext cx="72360" cy="18396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4C377805-BF87-47C8-A3AB-03C19170FB6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59700" y="3438028"/>
                  <a:ext cx="90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06E74F56-CEB6-4A78-A6F9-A911F0392A7E}"/>
                    </a:ext>
                  </a:extLst>
                </p14:cNvPr>
                <p14:cNvContentPartPr/>
                <p14:nvPr/>
              </p14:nvContentPartPr>
              <p14:xfrm>
                <a:off x="278140" y="3520468"/>
                <a:ext cx="105840" cy="11628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06E74F56-CEB6-4A78-A6F9-A911F0392A7E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69140" y="3511828"/>
                  <a:ext cx="123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4AAB4CB9-7E22-44D7-A918-33302A27219A}"/>
                    </a:ext>
                  </a:extLst>
                </p14:cNvPr>
                <p14:cNvContentPartPr/>
                <p14:nvPr/>
              </p14:nvContentPartPr>
              <p14:xfrm>
                <a:off x="264460" y="3547468"/>
                <a:ext cx="68040" cy="8496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4AAB4CB9-7E22-44D7-A918-33302A27219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55820" y="3538468"/>
                  <a:ext cx="856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D6F0E794-F6FA-4BD1-91C1-98A2FF397449}"/>
                    </a:ext>
                  </a:extLst>
                </p14:cNvPr>
                <p14:cNvContentPartPr/>
                <p14:nvPr/>
              </p14:nvContentPartPr>
              <p14:xfrm>
                <a:off x="408820" y="3570868"/>
                <a:ext cx="88560" cy="8532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D6F0E794-F6FA-4BD1-91C1-98A2FF397449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00180" y="3561868"/>
                  <a:ext cx="106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703C11F9-722C-40E9-BAB6-8E4738EE890B}"/>
                    </a:ext>
                  </a:extLst>
                </p14:cNvPr>
                <p14:cNvContentPartPr/>
                <p14:nvPr/>
              </p14:nvContentPartPr>
              <p14:xfrm>
                <a:off x="248980" y="3819628"/>
                <a:ext cx="133200" cy="119160"/>
              </p14:xfrm>
            </p:contentPart>
          </mc:Choice>
          <mc:Fallback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703C11F9-722C-40E9-BAB6-8E4738EE890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39980" y="3810628"/>
                  <a:ext cx="150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F511EB9A-C249-4D4B-ACA2-4B63DEAB6206}"/>
                    </a:ext>
                  </a:extLst>
                </p14:cNvPr>
                <p14:cNvContentPartPr/>
                <p14:nvPr/>
              </p14:nvContentPartPr>
              <p14:xfrm>
                <a:off x="1453540" y="4322188"/>
                <a:ext cx="52200" cy="479160"/>
              </p14:xfrm>
            </p:contentPart>
          </mc:Choice>
          <mc:Fallback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F511EB9A-C249-4D4B-ACA2-4B63DEAB620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444900" y="4313548"/>
                  <a:ext cx="6984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46AB4352-B334-4C69-B370-00D7E7CCA620}"/>
                    </a:ext>
                  </a:extLst>
                </p14:cNvPr>
                <p14:cNvContentPartPr/>
                <p14:nvPr/>
              </p14:nvContentPartPr>
              <p14:xfrm>
                <a:off x="1631020" y="4513348"/>
                <a:ext cx="24840" cy="135360"/>
              </p14:xfrm>
            </p:contentPart>
          </mc:Choice>
          <mc:Fallback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46AB4352-B334-4C69-B370-00D7E7CCA62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622020" y="4504348"/>
                  <a:ext cx="42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3BEC9B4A-77B3-45D1-9A71-CF645087A97D}"/>
                    </a:ext>
                  </a:extLst>
                </p14:cNvPr>
                <p14:cNvContentPartPr/>
                <p14:nvPr/>
              </p14:nvContentPartPr>
              <p14:xfrm>
                <a:off x="1227460" y="4675708"/>
                <a:ext cx="5040" cy="125280"/>
              </p14:xfrm>
            </p:contentPart>
          </mc:Choice>
          <mc:Fallback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3BEC9B4A-77B3-45D1-9A71-CF645087A97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218460" y="4667068"/>
                  <a:ext cx="22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A9CD54E3-24C1-4924-B1A3-A31EA5267E27}"/>
                    </a:ext>
                  </a:extLst>
                </p14:cNvPr>
                <p14:cNvContentPartPr/>
                <p14:nvPr/>
              </p14:nvContentPartPr>
              <p14:xfrm>
                <a:off x="1169500" y="4754188"/>
                <a:ext cx="101160" cy="21600"/>
              </p14:xfrm>
            </p:contentPart>
          </mc:Choice>
          <mc:Fallback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A9CD54E3-24C1-4924-B1A3-A31EA5267E2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160860" y="4745188"/>
                  <a:ext cx="11880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1">
            <p14:nvContentPartPr>
              <p14:cNvPr id="232" name="Entrada de lápiz 231">
                <a:extLst>
                  <a:ext uri="{FF2B5EF4-FFF2-40B4-BE49-F238E27FC236}">
                    <a16:creationId xmlns:a16="http://schemas.microsoft.com/office/drawing/2014/main" id="{0BA5A1D5-3028-4652-BB60-6D2E93F5996E}"/>
                  </a:ext>
                </a:extLst>
              </p14:cNvPr>
              <p14:cNvContentPartPr/>
              <p14:nvPr/>
            </p14:nvContentPartPr>
            <p14:xfrm>
              <a:off x="90940" y="3332188"/>
              <a:ext cx="505440" cy="372600"/>
            </p14:xfrm>
          </p:contentPart>
        </mc:Choice>
        <mc:Fallback>
          <p:pic>
            <p:nvPicPr>
              <p:cNvPr id="232" name="Entrada de lápiz 231">
                <a:extLst>
                  <a:ext uri="{FF2B5EF4-FFF2-40B4-BE49-F238E27FC236}">
                    <a16:creationId xmlns:a16="http://schemas.microsoft.com/office/drawing/2014/main" id="{0BA5A1D5-3028-4652-BB60-6D2E93F5996E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81940" y="3323548"/>
                <a:ext cx="52308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3">
            <p14:nvContentPartPr>
              <p14:cNvPr id="233" name="Entrada de lápiz 232">
                <a:extLst>
                  <a:ext uri="{FF2B5EF4-FFF2-40B4-BE49-F238E27FC236}">
                    <a16:creationId xmlns:a16="http://schemas.microsoft.com/office/drawing/2014/main" id="{CFB030B2-71E3-466B-9681-F59B92CB8B9C}"/>
                  </a:ext>
                </a:extLst>
              </p14:cNvPr>
              <p14:cNvContentPartPr/>
              <p14:nvPr/>
            </p14:nvContentPartPr>
            <p14:xfrm>
              <a:off x="3908380" y="3219508"/>
              <a:ext cx="501480" cy="380520"/>
            </p14:xfrm>
          </p:contentPart>
        </mc:Choice>
        <mc:Fallback>
          <p:pic>
            <p:nvPicPr>
              <p:cNvPr id="233" name="Entrada de lápiz 232">
                <a:extLst>
                  <a:ext uri="{FF2B5EF4-FFF2-40B4-BE49-F238E27FC236}">
                    <a16:creationId xmlns:a16="http://schemas.microsoft.com/office/drawing/2014/main" id="{CFB030B2-71E3-466B-9681-F59B92CB8B9C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3899740" y="3210868"/>
                <a:ext cx="51912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234" name="Entrada de lápiz 233">
                <a:extLst>
                  <a:ext uri="{FF2B5EF4-FFF2-40B4-BE49-F238E27FC236}">
                    <a16:creationId xmlns:a16="http://schemas.microsoft.com/office/drawing/2014/main" id="{A79CF44D-F13D-4342-B3D2-A2F1983EB5CC}"/>
                  </a:ext>
                </a:extLst>
              </p14:cNvPr>
              <p14:cNvContentPartPr/>
              <p14:nvPr/>
            </p14:nvContentPartPr>
            <p14:xfrm>
              <a:off x="5942020" y="5551588"/>
              <a:ext cx="811440" cy="527760"/>
            </p14:xfrm>
          </p:contentPart>
        </mc:Choice>
        <mc:Fallback>
          <p:pic>
            <p:nvPicPr>
              <p:cNvPr id="234" name="Entrada de lápiz 233">
                <a:extLst>
                  <a:ext uri="{FF2B5EF4-FFF2-40B4-BE49-F238E27FC236}">
                    <a16:creationId xmlns:a16="http://schemas.microsoft.com/office/drawing/2014/main" id="{A79CF44D-F13D-4342-B3D2-A2F1983EB5CC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5933380" y="5542948"/>
                <a:ext cx="829080" cy="54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570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70A902E-4FAD-4708-AE69-2F018D571F2C}"/>
                  </a:ext>
                </a:extLst>
              </p14:cNvPr>
              <p14:cNvContentPartPr/>
              <p14:nvPr/>
            </p14:nvContentPartPr>
            <p14:xfrm>
              <a:off x="2135020" y="135388"/>
              <a:ext cx="225720" cy="228600"/>
            </p14:xfrm>
          </p:contentPart>
        </mc:Choice>
        <mc:Fallback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70A902E-4FAD-4708-AE69-2F018D571F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6020" y="126748"/>
                <a:ext cx="2433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53515D2B-5B6A-462D-8D12-6CBD8C294DA8}"/>
                  </a:ext>
                </a:extLst>
              </p14:cNvPr>
              <p14:cNvContentPartPr/>
              <p14:nvPr/>
            </p14:nvContentPartPr>
            <p14:xfrm>
              <a:off x="2460820" y="268588"/>
              <a:ext cx="126360" cy="91440"/>
            </p14:xfrm>
          </p:contentPart>
        </mc:Choice>
        <mc:Fallback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53515D2B-5B6A-462D-8D12-6CBD8C294D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1820" y="259588"/>
                <a:ext cx="1440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8D7D1B7A-2977-427F-A66A-5C42692301BE}"/>
                  </a:ext>
                </a:extLst>
              </p14:cNvPr>
              <p14:cNvContentPartPr/>
              <p14:nvPr/>
            </p14:nvContentPartPr>
            <p14:xfrm>
              <a:off x="2414380" y="250588"/>
              <a:ext cx="135000" cy="111600"/>
            </p14:xfrm>
          </p:contentPart>
        </mc:Choice>
        <mc:Fallback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8D7D1B7A-2977-427F-A66A-5C42692301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05740" y="241588"/>
                <a:ext cx="1526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A08D99EF-1314-47BC-A270-B287121F180B}"/>
                  </a:ext>
                </a:extLst>
              </p14:cNvPr>
              <p14:cNvContentPartPr/>
              <p14:nvPr/>
            </p14:nvContentPartPr>
            <p14:xfrm>
              <a:off x="2667100" y="151588"/>
              <a:ext cx="338400" cy="321840"/>
            </p14:xfrm>
          </p:contentPart>
        </mc:Choice>
        <mc:Fallback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A08D99EF-1314-47BC-A270-B287121F18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58100" y="142948"/>
                <a:ext cx="35604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4B598AC9-DBD9-4A76-B6AE-0A5D28675253}"/>
                  </a:ext>
                </a:extLst>
              </p14:cNvPr>
              <p14:cNvContentPartPr/>
              <p14:nvPr/>
            </p14:nvContentPartPr>
            <p14:xfrm>
              <a:off x="2019820" y="149428"/>
              <a:ext cx="109440" cy="273240"/>
            </p14:xfrm>
          </p:contentPart>
        </mc:Choice>
        <mc:Fallback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4B598AC9-DBD9-4A76-B6AE-0A5D2867525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10820" y="140428"/>
                <a:ext cx="12708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A42191DD-09B6-4C12-BCC2-B5749EF2B548}"/>
                  </a:ext>
                </a:extLst>
              </p14:cNvPr>
              <p14:cNvContentPartPr/>
              <p14:nvPr/>
            </p14:nvContentPartPr>
            <p14:xfrm>
              <a:off x="835420" y="2169028"/>
              <a:ext cx="48960" cy="54000"/>
            </p14:xfrm>
          </p:contentPart>
        </mc:Choice>
        <mc:Fallback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A42191DD-09B6-4C12-BCC2-B5749EF2B54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6420" y="2160028"/>
                <a:ext cx="666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6" name="Entrada de lápiz 65">
                <a:extLst>
                  <a:ext uri="{FF2B5EF4-FFF2-40B4-BE49-F238E27FC236}">
                    <a16:creationId xmlns:a16="http://schemas.microsoft.com/office/drawing/2014/main" id="{7AA0BBAD-FEED-4011-92F6-0247D23126F3}"/>
                  </a:ext>
                </a:extLst>
              </p14:cNvPr>
              <p14:cNvContentPartPr/>
              <p14:nvPr/>
            </p14:nvContentPartPr>
            <p14:xfrm>
              <a:off x="836500" y="2168308"/>
              <a:ext cx="360" cy="360"/>
            </p14:xfrm>
          </p:contentPart>
        </mc:Choice>
        <mc:Fallback>
          <p:pic>
            <p:nvPicPr>
              <p:cNvPr id="66" name="Entrada de lápiz 65">
                <a:extLst>
                  <a:ext uri="{FF2B5EF4-FFF2-40B4-BE49-F238E27FC236}">
                    <a16:creationId xmlns:a16="http://schemas.microsoft.com/office/drawing/2014/main" id="{7AA0BBAD-FEED-4011-92F6-0247D23126F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7860" y="215966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3C5A669C-5E55-422D-B95C-E42BD78FA75C}"/>
                  </a:ext>
                </a:extLst>
              </p14:cNvPr>
              <p14:cNvContentPartPr/>
              <p14:nvPr/>
            </p14:nvContentPartPr>
            <p14:xfrm>
              <a:off x="810940" y="2139508"/>
              <a:ext cx="51840" cy="77040"/>
            </p14:xfrm>
          </p:contentPart>
        </mc:Choice>
        <mc:Fallback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3C5A669C-5E55-422D-B95C-E42BD78FA75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2300" y="2130508"/>
                <a:ext cx="694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5" name="Entrada de lápiz 74">
                <a:extLst>
                  <a:ext uri="{FF2B5EF4-FFF2-40B4-BE49-F238E27FC236}">
                    <a16:creationId xmlns:a16="http://schemas.microsoft.com/office/drawing/2014/main" id="{FA9813D0-CA0F-4BC6-A2BB-01284FB1278C}"/>
                  </a:ext>
                </a:extLst>
              </p14:cNvPr>
              <p14:cNvContentPartPr/>
              <p14:nvPr/>
            </p14:nvContentPartPr>
            <p14:xfrm>
              <a:off x="838300" y="2152468"/>
              <a:ext cx="24840" cy="22680"/>
            </p14:xfrm>
          </p:contentPart>
        </mc:Choice>
        <mc:Fallback>
          <p:pic>
            <p:nvPicPr>
              <p:cNvPr id="75" name="Entrada de lápiz 74">
                <a:extLst>
                  <a:ext uri="{FF2B5EF4-FFF2-40B4-BE49-F238E27FC236}">
                    <a16:creationId xmlns:a16="http://schemas.microsoft.com/office/drawing/2014/main" id="{FA9813D0-CA0F-4BC6-A2BB-01284FB1278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9300" y="2143828"/>
                <a:ext cx="4248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upo 86">
            <a:extLst>
              <a:ext uri="{FF2B5EF4-FFF2-40B4-BE49-F238E27FC236}">
                <a16:creationId xmlns:a16="http://schemas.microsoft.com/office/drawing/2014/main" id="{12A1A075-0163-433D-A6F1-B0682C6CA2C3}"/>
              </a:ext>
            </a:extLst>
          </p:cNvPr>
          <p:cNvGrpSpPr/>
          <p:nvPr/>
        </p:nvGrpSpPr>
        <p:grpSpPr>
          <a:xfrm>
            <a:off x="5634220" y="952228"/>
            <a:ext cx="1500840" cy="275400"/>
            <a:chOff x="5634220" y="952228"/>
            <a:chExt cx="1500840" cy="27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E7335922-134E-4240-8CD0-BB05BE0F125C}"/>
                    </a:ext>
                  </a:extLst>
                </p14:cNvPr>
                <p14:cNvContentPartPr/>
                <p14:nvPr/>
              </p14:nvContentPartPr>
              <p14:xfrm>
                <a:off x="5634220" y="1175068"/>
                <a:ext cx="178560" cy="2196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E7335922-134E-4240-8CD0-BB05BE0F125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25220" y="1166068"/>
                  <a:ext cx="1962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F07B29E0-AB7C-4571-B621-60AE71DC889F}"/>
                    </a:ext>
                  </a:extLst>
                </p14:cNvPr>
                <p14:cNvContentPartPr/>
                <p14:nvPr/>
              </p14:nvContentPartPr>
              <p14:xfrm>
                <a:off x="6002500" y="970588"/>
                <a:ext cx="208800" cy="3384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F07B29E0-AB7C-4571-B621-60AE71DC889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93860" y="961588"/>
                  <a:ext cx="2264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DED83813-64FF-4460-AABF-2AB31A8C20AC}"/>
                    </a:ext>
                  </a:extLst>
                </p14:cNvPr>
                <p14:cNvContentPartPr/>
                <p14:nvPr/>
              </p14:nvContentPartPr>
              <p14:xfrm>
                <a:off x="6154780" y="973468"/>
                <a:ext cx="28800" cy="21240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DED83813-64FF-4460-AABF-2AB31A8C20A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46140" y="964468"/>
                  <a:ext cx="464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31B3672B-2494-4D7F-B5BA-BC44F40D79E8}"/>
                    </a:ext>
                  </a:extLst>
                </p14:cNvPr>
                <p14:cNvContentPartPr/>
                <p14:nvPr/>
              </p14:nvContentPartPr>
              <p14:xfrm>
                <a:off x="6020140" y="1178668"/>
                <a:ext cx="171000" cy="900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31B3672B-2494-4D7F-B5BA-BC44F40D79E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11500" y="1169668"/>
                  <a:ext cx="188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A4CA729A-4A16-44AB-80DF-2C684543A6B2}"/>
                    </a:ext>
                  </a:extLst>
                </p14:cNvPr>
                <p14:cNvContentPartPr/>
                <p14:nvPr/>
              </p14:nvContentPartPr>
              <p14:xfrm>
                <a:off x="6318220" y="1123588"/>
                <a:ext cx="110880" cy="10404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A4CA729A-4A16-44AB-80DF-2C684543A6B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09580" y="1114948"/>
                  <a:ext cx="128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79A20570-E96C-4FBF-BE61-896A9C79C327}"/>
                    </a:ext>
                  </a:extLst>
                </p14:cNvPr>
                <p14:cNvContentPartPr/>
                <p14:nvPr/>
              </p14:nvContentPartPr>
              <p14:xfrm>
                <a:off x="6316060" y="1116388"/>
                <a:ext cx="73800" cy="7092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79A20570-E96C-4FBF-BE61-896A9C79C32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07060" y="1107388"/>
                  <a:ext cx="914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A52DD4C4-2A68-4101-A54F-17607C11F8E4}"/>
                    </a:ext>
                  </a:extLst>
                </p14:cNvPr>
                <p14:cNvContentPartPr/>
                <p14:nvPr/>
              </p14:nvContentPartPr>
              <p14:xfrm>
                <a:off x="6506860" y="1134748"/>
                <a:ext cx="132480" cy="9252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A52DD4C4-2A68-4101-A54F-17607C11F8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98220" y="1125748"/>
                  <a:ext cx="150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7754B4C0-696E-406E-9D04-EC601274016E}"/>
                    </a:ext>
                  </a:extLst>
                </p14:cNvPr>
                <p14:cNvContentPartPr/>
                <p14:nvPr/>
              </p14:nvContentPartPr>
              <p14:xfrm>
                <a:off x="6784060" y="1113148"/>
                <a:ext cx="12960" cy="1224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7754B4C0-696E-406E-9D04-EC601274016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75420" y="1104508"/>
                  <a:ext cx="30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C3972613-35C8-4B21-A144-3FE3B7E5AC81}"/>
                    </a:ext>
                  </a:extLst>
                </p14:cNvPr>
                <p14:cNvContentPartPr/>
                <p14:nvPr/>
              </p14:nvContentPartPr>
              <p14:xfrm>
                <a:off x="6907540" y="952228"/>
                <a:ext cx="227520" cy="19944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C3972613-35C8-4B21-A144-3FE3B7E5AC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98900" y="943228"/>
                  <a:ext cx="245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C0A0730A-0789-4179-A0BA-6F98CE82B530}"/>
                    </a:ext>
                  </a:extLst>
                </p14:cNvPr>
                <p14:cNvContentPartPr/>
                <p14:nvPr/>
              </p14:nvContentPartPr>
              <p14:xfrm>
                <a:off x="6329380" y="1149868"/>
                <a:ext cx="30240" cy="4572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C0A0730A-0789-4179-A0BA-6F98CE82B53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20380" y="1140868"/>
                  <a:ext cx="47880" cy="6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0" name="Entrada de lápiz 89">
                <a:extLst>
                  <a:ext uri="{FF2B5EF4-FFF2-40B4-BE49-F238E27FC236}">
                    <a16:creationId xmlns:a16="http://schemas.microsoft.com/office/drawing/2014/main" id="{AEE8E531-465B-4FAC-A3AE-A97E643DCB25}"/>
                  </a:ext>
                </a:extLst>
              </p14:cNvPr>
              <p14:cNvContentPartPr/>
              <p14:nvPr/>
            </p14:nvContentPartPr>
            <p14:xfrm>
              <a:off x="7371580" y="1067428"/>
              <a:ext cx="129600" cy="7200"/>
            </p14:xfrm>
          </p:contentPart>
        </mc:Choice>
        <mc:Fallback>
          <p:pic>
            <p:nvPicPr>
              <p:cNvPr id="90" name="Entrada de lápiz 89">
                <a:extLst>
                  <a:ext uri="{FF2B5EF4-FFF2-40B4-BE49-F238E27FC236}">
                    <a16:creationId xmlns:a16="http://schemas.microsoft.com/office/drawing/2014/main" id="{AEE8E531-465B-4FAC-A3AE-A97E643DCB2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62940" y="1058428"/>
                <a:ext cx="147240" cy="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upo 98">
            <a:extLst>
              <a:ext uri="{FF2B5EF4-FFF2-40B4-BE49-F238E27FC236}">
                <a16:creationId xmlns:a16="http://schemas.microsoft.com/office/drawing/2014/main" id="{57749809-35E2-4026-9071-773BE3EDDA6E}"/>
              </a:ext>
            </a:extLst>
          </p:cNvPr>
          <p:cNvGrpSpPr/>
          <p:nvPr/>
        </p:nvGrpSpPr>
        <p:grpSpPr>
          <a:xfrm>
            <a:off x="7763260" y="860788"/>
            <a:ext cx="630000" cy="358560"/>
            <a:chOff x="7763260" y="860788"/>
            <a:chExt cx="630000" cy="35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FEE19869-AE8B-46F3-B02A-7175F1383CF5}"/>
                    </a:ext>
                  </a:extLst>
                </p14:cNvPr>
                <p14:cNvContentPartPr/>
                <p14:nvPr/>
              </p14:nvContentPartPr>
              <p14:xfrm>
                <a:off x="7763260" y="860788"/>
                <a:ext cx="181440" cy="27792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FEE19869-AE8B-46F3-B02A-7175F1383CF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54260" y="852148"/>
                  <a:ext cx="1990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03F9585B-919A-49C8-A423-BB00A246ACCE}"/>
                    </a:ext>
                  </a:extLst>
                </p14:cNvPr>
                <p14:cNvContentPartPr/>
                <p14:nvPr/>
              </p14:nvContentPartPr>
              <p14:xfrm>
                <a:off x="8042620" y="1051948"/>
                <a:ext cx="185040" cy="16740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03F9585B-919A-49C8-A423-BB00A246ACC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33980" y="1042948"/>
                  <a:ext cx="202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4DEA6D73-E5E1-4CE4-8FCD-C61F9635DFD7}"/>
                    </a:ext>
                  </a:extLst>
                </p14:cNvPr>
                <p14:cNvContentPartPr/>
                <p14:nvPr/>
              </p14:nvContentPartPr>
              <p14:xfrm>
                <a:off x="8039020" y="1091548"/>
                <a:ext cx="132480" cy="8388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4DEA6D73-E5E1-4CE4-8FCD-C61F9635DFD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30380" y="1082548"/>
                  <a:ext cx="150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082DFA20-6176-436A-BF2B-C1440793AD56}"/>
                    </a:ext>
                  </a:extLst>
                </p14:cNvPr>
                <p14:cNvContentPartPr/>
                <p14:nvPr/>
              </p14:nvContentPartPr>
              <p14:xfrm>
                <a:off x="8279860" y="1125028"/>
                <a:ext cx="113400" cy="9288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082DFA20-6176-436A-BF2B-C1440793AD5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70860" y="1116028"/>
                  <a:ext cx="13104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upo 97">
            <a:extLst>
              <a:ext uri="{FF2B5EF4-FFF2-40B4-BE49-F238E27FC236}">
                <a16:creationId xmlns:a16="http://schemas.microsoft.com/office/drawing/2014/main" id="{28E268A2-95BC-4A16-8890-BF51DE937E17}"/>
              </a:ext>
            </a:extLst>
          </p:cNvPr>
          <p:cNvGrpSpPr/>
          <p:nvPr/>
        </p:nvGrpSpPr>
        <p:grpSpPr>
          <a:xfrm>
            <a:off x="8559220" y="826948"/>
            <a:ext cx="426600" cy="292680"/>
            <a:chOff x="8559220" y="826948"/>
            <a:chExt cx="426600" cy="29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741F2E3E-1DFC-4249-B637-EB381DFC634D}"/>
                    </a:ext>
                  </a:extLst>
                </p14:cNvPr>
                <p14:cNvContentPartPr/>
                <p14:nvPr/>
              </p14:nvContentPartPr>
              <p14:xfrm>
                <a:off x="8559220" y="1098748"/>
                <a:ext cx="29520" cy="1980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741F2E3E-1DFC-4249-B637-EB381DFC634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50580" y="1090108"/>
                  <a:ext cx="47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D1FD94F6-E3DF-452C-AB5E-891E09CD4EFA}"/>
                    </a:ext>
                  </a:extLst>
                </p14:cNvPr>
                <p14:cNvContentPartPr/>
                <p14:nvPr/>
              </p14:nvContentPartPr>
              <p14:xfrm>
                <a:off x="8728780" y="826948"/>
                <a:ext cx="227160" cy="16920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D1FD94F6-E3DF-452C-AB5E-891E09CD4EF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719780" y="817948"/>
                  <a:ext cx="244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B918C219-6624-4174-9351-FDC80CAEE836}"/>
                    </a:ext>
                  </a:extLst>
                </p14:cNvPr>
                <p14:cNvContentPartPr/>
                <p14:nvPr/>
              </p14:nvContentPartPr>
              <p14:xfrm>
                <a:off x="8921740" y="923428"/>
                <a:ext cx="64080" cy="19620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B918C219-6624-4174-9351-FDC80CAEE83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913100" y="914428"/>
                  <a:ext cx="8172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85F8A2C1-60D0-4319-B38B-01E0E8429EC2}"/>
              </a:ext>
            </a:extLst>
          </p:cNvPr>
          <p:cNvGrpSpPr/>
          <p:nvPr/>
        </p:nvGrpSpPr>
        <p:grpSpPr>
          <a:xfrm>
            <a:off x="9168340" y="916948"/>
            <a:ext cx="619920" cy="204840"/>
            <a:chOff x="9168340" y="916948"/>
            <a:chExt cx="619920" cy="20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43F31B3B-0E66-4141-AA33-BD091D3F8D96}"/>
                    </a:ext>
                  </a:extLst>
                </p14:cNvPr>
                <p14:cNvContentPartPr/>
                <p14:nvPr/>
              </p14:nvContentPartPr>
              <p14:xfrm>
                <a:off x="9168340" y="1049428"/>
                <a:ext cx="124920" cy="576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43F31B3B-0E66-4141-AA33-BD091D3F8D9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59340" y="1040788"/>
                  <a:ext cx="1425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B329DB6C-03F0-438B-B7E1-75F13A57FFE8}"/>
                    </a:ext>
                  </a:extLst>
                </p14:cNvPr>
                <p14:cNvContentPartPr/>
                <p14:nvPr/>
              </p14:nvContentPartPr>
              <p14:xfrm>
                <a:off x="9392980" y="916948"/>
                <a:ext cx="134280" cy="20484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B329DB6C-03F0-438B-B7E1-75F13A57FFE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84340" y="908308"/>
                  <a:ext cx="1519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5AD25208-0A44-410D-8188-E5D9AB23175D}"/>
                    </a:ext>
                  </a:extLst>
                </p14:cNvPr>
                <p14:cNvContentPartPr/>
                <p14:nvPr/>
              </p14:nvContentPartPr>
              <p14:xfrm>
                <a:off x="9592420" y="936388"/>
                <a:ext cx="195840" cy="14400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5AD25208-0A44-410D-8188-E5D9AB23175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83420" y="927748"/>
                  <a:ext cx="21348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9" name="Entrada de lápiz 108">
                <a:extLst>
                  <a:ext uri="{FF2B5EF4-FFF2-40B4-BE49-F238E27FC236}">
                    <a16:creationId xmlns:a16="http://schemas.microsoft.com/office/drawing/2014/main" id="{4DB5666A-0D46-4A1A-8893-9FBF5FA6D7FA}"/>
                  </a:ext>
                </a:extLst>
              </p14:cNvPr>
              <p14:cNvContentPartPr/>
              <p14:nvPr/>
            </p14:nvContentPartPr>
            <p14:xfrm>
              <a:off x="830380" y="2168668"/>
              <a:ext cx="46800" cy="45720"/>
            </p14:xfrm>
          </p:contentPart>
        </mc:Choice>
        <mc:Fallback>
          <p:pic>
            <p:nvPicPr>
              <p:cNvPr id="109" name="Entrada de lápiz 108">
                <a:extLst>
                  <a:ext uri="{FF2B5EF4-FFF2-40B4-BE49-F238E27FC236}">
                    <a16:creationId xmlns:a16="http://schemas.microsoft.com/office/drawing/2014/main" id="{4DB5666A-0D46-4A1A-8893-9FBF5FA6D7F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21380" y="2160028"/>
                <a:ext cx="64440" cy="6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upo 113">
            <a:extLst>
              <a:ext uri="{FF2B5EF4-FFF2-40B4-BE49-F238E27FC236}">
                <a16:creationId xmlns:a16="http://schemas.microsoft.com/office/drawing/2014/main" id="{517EBDEC-97D0-48C6-A6CC-3E6F2718F7D8}"/>
              </a:ext>
            </a:extLst>
          </p:cNvPr>
          <p:cNvGrpSpPr/>
          <p:nvPr/>
        </p:nvGrpSpPr>
        <p:grpSpPr>
          <a:xfrm>
            <a:off x="10044220" y="857188"/>
            <a:ext cx="628560" cy="207720"/>
            <a:chOff x="10044220" y="857188"/>
            <a:chExt cx="628560" cy="20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976451AE-2E57-4E8F-A40E-8E0DC63AECCE}"/>
                    </a:ext>
                  </a:extLst>
                </p14:cNvPr>
                <p14:cNvContentPartPr/>
                <p14:nvPr/>
              </p14:nvContentPartPr>
              <p14:xfrm>
                <a:off x="10086700" y="919828"/>
                <a:ext cx="149040" cy="2700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976451AE-2E57-4E8F-A40E-8E0DC63AECC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77700" y="911188"/>
                  <a:ext cx="166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864621C9-B493-4E75-84D9-2F32B73F4623}"/>
                    </a:ext>
                  </a:extLst>
                </p14:cNvPr>
                <p14:cNvContentPartPr/>
                <p14:nvPr/>
              </p14:nvContentPartPr>
              <p14:xfrm>
                <a:off x="10082740" y="1013068"/>
                <a:ext cx="185040" cy="3060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864621C9-B493-4E75-84D9-2F32B73F462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074100" y="1004068"/>
                  <a:ext cx="2026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F777F629-EADF-46E2-86CE-3F4A9A921A83}"/>
                    </a:ext>
                  </a:extLst>
                </p14:cNvPr>
                <p14:cNvContentPartPr/>
                <p14:nvPr/>
              </p14:nvContentPartPr>
              <p14:xfrm>
                <a:off x="10388380" y="857188"/>
                <a:ext cx="284400" cy="20196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F777F629-EADF-46E2-86CE-3F4A9A921A8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79740" y="848548"/>
                  <a:ext cx="302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C17004AE-347B-4F4A-8C7E-7DCBD695AF95}"/>
                    </a:ext>
                  </a:extLst>
                </p14:cNvPr>
                <p14:cNvContentPartPr/>
                <p14:nvPr/>
              </p14:nvContentPartPr>
              <p14:xfrm>
                <a:off x="10450300" y="857908"/>
                <a:ext cx="153720" cy="16848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C17004AE-347B-4F4A-8C7E-7DCBD695A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441300" y="848908"/>
                  <a:ext cx="1713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1ACAFA24-33C5-4C8F-8266-2DB72639DB36}"/>
                    </a:ext>
                  </a:extLst>
                </p14:cNvPr>
                <p14:cNvContentPartPr/>
                <p14:nvPr/>
              </p14:nvContentPartPr>
              <p14:xfrm>
                <a:off x="10094620" y="968068"/>
                <a:ext cx="135000" cy="1404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1ACAFA24-33C5-4C8F-8266-2DB72639DB3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85620" y="959068"/>
                  <a:ext cx="152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3886EDDC-9F61-43D6-9048-5910E96A895F}"/>
                    </a:ext>
                  </a:extLst>
                </p14:cNvPr>
                <p14:cNvContentPartPr/>
                <p14:nvPr/>
              </p14:nvContentPartPr>
              <p14:xfrm>
                <a:off x="10079140" y="1025668"/>
                <a:ext cx="161280" cy="1836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3886EDDC-9F61-43D6-9048-5910E96A895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070140" y="1017028"/>
                  <a:ext cx="178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5ED6F2B3-81BF-4293-8444-9C6ABFD595F9}"/>
                    </a:ext>
                  </a:extLst>
                </p14:cNvPr>
                <p14:cNvContentPartPr/>
                <p14:nvPr/>
              </p14:nvContentPartPr>
              <p14:xfrm>
                <a:off x="10044220" y="943948"/>
                <a:ext cx="154080" cy="2844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5ED6F2B3-81BF-4293-8444-9C6ABFD595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035580" y="935308"/>
                  <a:ext cx="171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B9CA7F92-F727-42CD-9870-A5DEA2D725E0}"/>
                    </a:ext>
                  </a:extLst>
                </p14:cNvPr>
                <p14:cNvContentPartPr/>
                <p14:nvPr/>
              </p14:nvContentPartPr>
              <p14:xfrm>
                <a:off x="10069420" y="1025308"/>
                <a:ext cx="131760" cy="3960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B9CA7F92-F727-42CD-9870-A5DEA2D725E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060420" y="1016308"/>
                  <a:ext cx="14940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upo 123">
            <a:extLst>
              <a:ext uri="{FF2B5EF4-FFF2-40B4-BE49-F238E27FC236}">
                <a16:creationId xmlns:a16="http://schemas.microsoft.com/office/drawing/2014/main" id="{D8A96387-6EF0-459D-84E8-A075B42D3B46}"/>
              </a:ext>
            </a:extLst>
          </p:cNvPr>
          <p:cNvGrpSpPr/>
          <p:nvPr/>
        </p:nvGrpSpPr>
        <p:grpSpPr>
          <a:xfrm>
            <a:off x="5242540" y="1244548"/>
            <a:ext cx="369000" cy="714240"/>
            <a:chOff x="5242540" y="1244548"/>
            <a:chExt cx="369000" cy="71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3E0DDCA9-1132-48AA-AC5E-82CB41C345CA}"/>
                    </a:ext>
                  </a:extLst>
                </p14:cNvPr>
                <p14:cNvContentPartPr/>
                <p14:nvPr/>
              </p14:nvContentPartPr>
              <p14:xfrm>
                <a:off x="5242540" y="1244548"/>
                <a:ext cx="259560" cy="60948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3E0DDCA9-1132-48AA-AC5E-82CB41C345C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33900" y="1235548"/>
                  <a:ext cx="27720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85DFE7D0-5D21-4885-9E5E-5ED43B93FA18}"/>
                    </a:ext>
                  </a:extLst>
                </p14:cNvPr>
                <p14:cNvContentPartPr/>
                <p14:nvPr/>
              </p14:nvContentPartPr>
              <p14:xfrm>
                <a:off x="5463220" y="1761868"/>
                <a:ext cx="148320" cy="19692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85DFE7D0-5D21-4885-9E5E-5ED43B93FA1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54580" y="1753228"/>
                  <a:ext cx="16596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upo 122">
            <a:extLst>
              <a:ext uri="{FF2B5EF4-FFF2-40B4-BE49-F238E27FC236}">
                <a16:creationId xmlns:a16="http://schemas.microsoft.com/office/drawing/2014/main" id="{2173BB94-F8F6-4051-8F8F-5B48A7B224DF}"/>
              </a:ext>
            </a:extLst>
          </p:cNvPr>
          <p:cNvGrpSpPr/>
          <p:nvPr/>
        </p:nvGrpSpPr>
        <p:grpSpPr>
          <a:xfrm>
            <a:off x="6053260" y="1707148"/>
            <a:ext cx="1011600" cy="351360"/>
            <a:chOff x="6053260" y="1707148"/>
            <a:chExt cx="101160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363B56F0-26CE-48E4-95A3-077085705E4C}"/>
                    </a:ext>
                  </a:extLst>
                </p14:cNvPr>
                <p14:cNvContentPartPr/>
                <p14:nvPr/>
              </p14:nvContentPartPr>
              <p14:xfrm>
                <a:off x="6053260" y="1707148"/>
                <a:ext cx="240840" cy="28260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363B56F0-26CE-48E4-95A3-077085705E4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44620" y="1698508"/>
                  <a:ext cx="2584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99332927-D7E5-4D1B-99D5-4CE16B9116E6}"/>
                    </a:ext>
                  </a:extLst>
                </p14:cNvPr>
                <p14:cNvContentPartPr/>
                <p14:nvPr/>
              </p14:nvContentPartPr>
              <p14:xfrm>
                <a:off x="6376540" y="1895068"/>
                <a:ext cx="189360" cy="11916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99332927-D7E5-4D1B-99D5-4CE16B9116E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67540" y="1886428"/>
                  <a:ext cx="207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7C5F2A84-3C95-4B58-A73A-3C9A572BAF7E}"/>
                    </a:ext>
                  </a:extLst>
                </p14:cNvPr>
                <p14:cNvContentPartPr/>
                <p14:nvPr/>
              </p14:nvContentPartPr>
              <p14:xfrm>
                <a:off x="6318580" y="1885348"/>
                <a:ext cx="207000" cy="7848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7C5F2A84-3C95-4B58-A73A-3C9A572BAF7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09580" y="1876348"/>
                  <a:ext cx="2246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3BB1A3D2-9087-46C0-8B34-48D7EDCEC64C}"/>
                    </a:ext>
                  </a:extLst>
                </p14:cNvPr>
                <p14:cNvContentPartPr/>
                <p14:nvPr/>
              </p14:nvContentPartPr>
              <p14:xfrm>
                <a:off x="6601900" y="1927108"/>
                <a:ext cx="154080" cy="13140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3BB1A3D2-9087-46C0-8B34-48D7EDCEC64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92900" y="1918108"/>
                  <a:ext cx="171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45A95CD3-58CF-4E70-B49B-BD5221A97C62}"/>
                    </a:ext>
                  </a:extLst>
                </p14:cNvPr>
                <p14:cNvContentPartPr/>
                <p14:nvPr/>
              </p14:nvContentPartPr>
              <p14:xfrm>
                <a:off x="6915100" y="1850788"/>
                <a:ext cx="149760" cy="1872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45A95CD3-58CF-4E70-B49B-BD5221A97C6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06460" y="1842148"/>
                  <a:ext cx="167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53D27427-215A-4BDA-AC6D-3F9E2E5BD4CF}"/>
                    </a:ext>
                  </a:extLst>
                </p14:cNvPr>
                <p14:cNvContentPartPr/>
                <p14:nvPr/>
              </p14:nvContentPartPr>
              <p14:xfrm>
                <a:off x="6919060" y="1904068"/>
                <a:ext cx="126000" cy="1836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53D27427-215A-4BDA-AC6D-3F9E2E5BD4C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10060" y="1895428"/>
                  <a:ext cx="1436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8F61E9DE-FACE-43F6-9DCA-D0544DFD4050}"/>
              </a:ext>
            </a:extLst>
          </p:cNvPr>
          <p:cNvGrpSpPr/>
          <p:nvPr/>
        </p:nvGrpSpPr>
        <p:grpSpPr>
          <a:xfrm>
            <a:off x="7285540" y="1693468"/>
            <a:ext cx="830880" cy="192240"/>
            <a:chOff x="7285540" y="1693468"/>
            <a:chExt cx="830880" cy="19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248473D2-DDD6-4615-B210-0613EE7A77BE}"/>
                    </a:ext>
                  </a:extLst>
                </p14:cNvPr>
                <p14:cNvContentPartPr/>
                <p14:nvPr/>
              </p14:nvContentPartPr>
              <p14:xfrm>
                <a:off x="7285540" y="1821268"/>
                <a:ext cx="155160" cy="2592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248473D2-DDD6-4615-B210-0613EE7A77B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76540" y="1812628"/>
                  <a:ext cx="1728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D5724187-C9BC-4747-B14B-B2F1C1C9131B}"/>
                    </a:ext>
                  </a:extLst>
                </p14:cNvPr>
                <p14:cNvContentPartPr/>
                <p14:nvPr/>
              </p14:nvContentPartPr>
              <p14:xfrm>
                <a:off x="7570300" y="1725868"/>
                <a:ext cx="158040" cy="14040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D5724187-C9BC-4747-B14B-B2F1C1C9131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561660" y="1717228"/>
                  <a:ext cx="1756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C1B57A7A-3A29-4CE0-8E78-B016CC20D8F0}"/>
                    </a:ext>
                  </a:extLst>
                </p14:cNvPr>
                <p14:cNvContentPartPr/>
                <p14:nvPr/>
              </p14:nvContentPartPr>
              <p14:xfrm>
                <a:off x="7882780" y="1693468"/>
                <a:ext cx="233640" cy="19224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C1B57A7A-3A29-4CE0-8E78-B016CC20D8F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874140" y="1684828"/>
                  <a:ext cx="25128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upo 133">
            <a:extLst>
              <a:ext uri="{FF2B5EF4-FFF2-40B4-BE49-F238E27FC236}">
                <a16:creationId xmlns:a16="http://schemas.microsoft.com/office/drawing/2014/main" id="{56E22789-5876-4EDE-8583-8B33924A3EE6}"/>
              </a:ext>
            </a:extLst>
          </p:cNvPr>
          <p:cNvGrpSpPr/>
          <p:nvPr/>
        </p:nvGrpSpPr>
        <p:grpSpPr>
          <a:xfrm>
            <a:off x="6045340" y="2120068"/>
            <a:ext cx="2260440" cy="177120"/>
            <a:chOff x="6045340" y="2120068"/>
            <a:chExt cx="2260440" cy="17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A9008DDD-AE5B-4959-A32C-CEFC476B04BA}"/>
                    </a:ext>
                  </a:extLst>
                </p14:cNvPr>
                <p14:cNvContentPartPr/>
                <p14:nvPr/>
              </p14:nvContentPartPr>
              <p14:xfrm>
                <a:off x="6134260" y="2120068"/>
                <a:ext cx="1966320" cy="8928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A9008DDD-AE5B-4959-A32C-CEFC476B04B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125620" y="2111068"/>
                  <a:ext cx="1983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AA4CD6A4-FD15-445A-B321-5789EF7B7D8E}"/>
                    </a:ext>
                  </a:extLst>
                </p14:cNvPr>
                <p14:cNvContentPartPr/>
                <p14:nvPr/>
              </p14:nvContentPartPr>
              <p14:xfrm>
                <a:off x="6045340" y="2266228"/>
                <a:ext cx="2260440" cy="3096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AA4CD6A4-FD15-445A-B321-5789EF7B7D8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36340" y="2257588"/>
                  <a:ext cx="227808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05" name="Entrada de lápiz 204">
                <a:extLst>
                  <a:ext uri="{FF2B5EF4-FFF2-40B4-BE49-F238E27FC236}">
                    <a16:creationId xmlns:a16="http://schemas.microsoft.com/office/drawing/2014/main" id="{DD8B52E8-6DC4-4834-89CE-F1D2AB410E1C}"/>
                  </a:ext>
                </a:extLst>
              </p14:cNvPr>
              <p14:cNvContentPartPr/>
              <p14:nvPr/>
            </p14:nvContentPartPr>
            <p14:xfrm>
              <a:off x="3307540" y="3792628"/>
              <a:ext cx="95040" cy="97920"/>
            </p14:xfrm>
          </p:contentPart>
        </mc:Choice>
        <mc:Fallback>
          <p:pic>
            <p:nvPicPr>
              <p:cNvPr id="205" name="Entrada de lápiz 204">
                <a:extLst>
                  <a:ext uri="{FF2B5EF4-FFF2-40B4-BE49-F238E27FC236}">
                    <a16:creationId xmlns:a16="http://schemas.microsoft.com/office/drawing/2014/main" id="{DD8B52E8-6DC4-4834-89CE-F1D2AB410E1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298540" y="3783988"/>
                <a:ext cx="1126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24" name="Entrada de lápiz 223">
                <a:extLst>
                  <a:ext uri="{FF2B5EF4-FFF2-40B4-BE49-F238E27FC236}">
                    <a16:creationId xmlns:a16="http://schemas.microsoft.com/office/drawing/2014/main" id="{574FA3A2-0012-4982-9C19-BF429FA15FB3}"/>
                  </a:ext>
                </a:extLst>
              </p14:cNvPr>
              <p14:cNvContentPartPr/>
              <p14:nvPr/>
            </p14:nvContentPartPr>
            <p14:xfrm>
              <a:off x="2514460" y="3753388"/>
              <a:ext cx="81720" cy="107640"/>
            </p14:xfrm>
          </p:contentPart>
        </mc:Choice>
        <mc:Fallback>
          <p:pic>
            <p:nvPicPr>
              <p:cNvPr id="224" name="Entrada de lápiz 223">
                <a:extLst>
                  <a:ext uri="{FF2B5EF4-FFF2-40B4-BE49-F238E27FC236}">
                    <a16:creationId xmlns:a16="http://schemas.microsoft.com/office/drawing/2014/main" id="{574FA3A2-0012-4982-9C19-BF429FA15FB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505460" y="3744748"/>
                <a:ext cx="993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32" name="Entrada de lápiz 231">
                <a:extLst>
                  <a:ext uri="{FF2B5EF4-FFF2-40B4-BE49-F238E27FC236}">
                    <a16:creationId xmlns:a16="http://schemas.microsoft.com/office/drawing/2014/main" id="{71692030-5280-4E95-8260-13F4FDA3CE67}"/>
                  </a:ext>
                </a:extLst>
              </p14:cNvPr>
              <p14:cNvContentPartPr/>
              <p14:nvPr/>
            </p14:nvContentPartPr>
            <p14:xfrm>
              <a:off x="2456860" y="3755548"/>
              <a:ext cx="118800" cy="81000"/>
            </p14:xfrm>
          </p:contentPart>
        </mc:Choice>
        <mc:Fallback>
          <p:pic>
            <p:nvPicPr>
              <p:cNvPr id="232" name="Entrada de lápiz 231">
                <a:extLst>
                  <a:ext uri="{FF2B5EF4-FFF2-40B4-BE49-F238E27FC236}">
                    <a16:creationId xmlns:a16="http://schemas.microsoft.com/office/drawing/2014/main" id="{71692030-5280-4E95-8260-13F4FDA3CE6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447860" y="3746548"/>
                <a:ext cx="1364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48" name="Entrada de lápiz 347">
                <a:extLst>
                  <a:ext uri="{FF2B5EF4-FFF2-40B4-BE49-F238E27FC236}">
                    <a16:creationId xmlns:a16="http://schemas.microsoft.com/office/drawing/2014/main" id="{60F0C17C-370A-4AB5-B9BB-76B78D48CF03}"/>
                  </a:ext>
                </a:extLst>
              </p14:cNvPr>
              <p14:cNvContentPartPr/>
              <p14:nvPr/>
            </p14:nvContentPartPr>
            <p14:xfrm>
              <a:off x="2441740" y="3741508"/>
              <a:ext cx="147960" cy="128160"/>
            </p14:xfrm>
          </p:contentPart>
        </mc:Choice>
        <mc:Fallback>
          <p:pic>
            <p:nvPicPr>
              <p:cNvPr id="348" name="Entrada de lápiz 347">
                <a:extLst>
                  <a:ext uri="{FF2B5EF4-FFF2-40B4-BE49-F238E27FC236}">
                    <a16:creationId xmlns:a16="http://schemas.microsoft.com/office/drawing/2014/main" id="{60F0C17C-370A-4AB5-B9BB-76B78D48CF0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433100" y="3732508"/>
                <a:ext cx="1656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50" name="Entrada de lápiz 349">
                <a:extLst>
                  <a:ext uri="{FF2B5EF4-FFF2-40B4-BE49-F238E27FC236}">
                    <a16:creationId xmlns:a16="http://schemas.microsoft.com/office/drawing/2014/main" id="{131CA3A4-FE21-4A95-BBB9-2E03FF5206DD}"/>
                  </a:ext>
                </a:extLst>
              </p14:cNvPr>
              <p14:cNvContentPartPr/>
              <p14:nvPr/>
            </p14:nvContentPartPr>
            <p14:xfrm>
              <a:off x="2442100" y="3773548"/>
              <a:ext cx="114840" cy="93600"/>
            </p14:xfrm>
          </p:contentPart>
        </mc:Choice>
        <mc:Fallback>
          <p:pic>
            <p:nvPicPr>
              <p:cNvPr id="350" name="Entrada de lápiz 349">
                <a:extLst>
                  <a:ext uri="{FF2B5EF4-FFF2-40B4-BE49-F238E27FC236}">
                    <a16:creationId xmlns:a16="http://schemas.microsoft.com/office/drawing/2014/main" id="{131CA3A4-FE21-4A95-BBB9-2E03FF5206D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433100" y="3764908"/>
                <a:ext cx="1324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57" name="Entrada de lápiz 356">
                <a:extLst>
                  <a:ext uri="{FF2B5EF4-FFF2-40B4-BE49-F238E27FC236}">
                    <a16:creationId xmlns:a16="http://schemas.microsoft.com/office/drawing/2014/main" id="{1E01B5D8-2306-472E-9804-E74EC91FD167}"/>
                  </a:ext>
                </a:extLst>
              </p14:cNvPr>
              <p14:cNvContentPartPr/>
              <p14:nvPr/>
            </p14:nvContentPartPr>
            <p14:xfrm>
              <a:off x="2629300" y="4891348"/>
              <a:ext cx="131400" cy="94320"/>
            </p14:xfrm>
          </p:contentPart>
        </mc:Choice>
        <mc:Fallback>
          <p:pic>
            <p:nvPicPr>
              <p:cNvPr id="357" name="Entrada de lápiz 356">
                <a:extLst>
                  <a:ext uri="{FF2B5EF4-FFF2-40B4-BE49-F238E27FC236}">
                    <a16:creationId xmlns:a16="http://schemas.microsoft.com/office/drawing/2014/main" id="{1E01B5D8-2306-472E-9804-E74EC91FD16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620300" y="4882708"/>
                <a:ext cx="1490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60" name="Entrada de lápiz 359">
                <a:extLst>
                  <a:ext uri="{FF2B5EF4-FFF2-40B4-BE49-F238E27FC236}">
                    <a16:creationId xmlns:a16="http://schemas.microsoft.com/office/drawing/2014/main" id="{48239F61-934E-4333-97B4-5EE9E83CE3F9}"/>
                  </a:ext>
                </a:extLst>
              </p14:cNvPr>
              <p14:cNvContentPartPr/>
              <p14:nvPr/>
            </p14:nvContentPartPr>
            <p14:xfrm>
              <a:off x="2655940" y="4895308"/>
              <a:ext cx="100800" cy="81720"/>
            </p14:xfrm>
          </p:contentPart>
        </mc:Choice>
        <mc:Fallback>
          <p:pic>
            <p:nvPicPr>
              <p:cNvPr id="360" name="Entrada de lápiz 359">
                <a:extLst>
                  <a:ext uri="{FF2B5EF4-FFF2-40B4-BE49-F238E27FC236}">
                    <a16:creationId xmlns:a16="http://schemas.microsoft.com/office/drawing/2014/main" id="{48239F61-934E-4333-97B4-5EE9E83CE3F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646940" y="4886308"/>
                <a:ext cx="1184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59" name="Entrada de lápiz 358">
                <a:extLst>
                  <a:ext uri="{FF2B5EF4-FFF2-40B4-BE49-F238E27FC236}">
                    <a16:creationId xmlns:a16="http://schemas.microsoft.com/office/drawing/2014/main" id="{90B1AE14-3E6B-4955-B9C6-9BD96C1D24C6}"/>
                  </a:ext>
                </a:extLst>
              </p14:cNvPr>
              <p14:cNvContentPartPr/>
              <p14:nvPr/>
            </p14:nvContentPartPr>
            <p14:xfrm>
              <a:off x="2441380" y="3736108"/>
              <a:ext cx="133200" cy="137160"/>
            </p14:xfrm>
          </p:contentPart>
        </mc:Choice>
        <mc:Fallback>
          <p:pic>
            <p:nvPicPr>
              <p:cNvPr id="359" name="Entrada de lápiz 358">
                <a:extLst>
                  <a:ext uri="{FF2B5EF4-FFF2-40B4-BE49-F238E27FC236}">
                    <a16:creationId xmlns:a16="http://schemas.microsoft.com/office/drawing/2014/main" id="{90B1AE14-3E6B-4955-B9C6-9BD96C1D24C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432740" y="3727108"/>
                <a:ext cx="1508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61" name="Entrada de lápiz 360">
                <a:extLst>
                  <a:ext uri="{FF2B5EF4-FFF2-40B4-BE49-F238E27FC236}">
                    <a16:creationId xmlns:a16="http://schemas.microsoft.com/office/drawing/2014/main" id="{C430EAEC-E762-49AD-A642-EB16B6DDDF60}"/>
                  </a:ext>
                </a:extLst>
              </p14:cNvPr>
              <p14:cNvContentPartPr/>
              <p14:nvPr/>
            </p14:nvContentPartPr>
            <p14:xfrm>
              <a:off x="2479180" y="3783268"/>
              <a:ext cx="61200" cy="43200"/>
            </p14:xfrm>
          </p:contentPart>
        </mc:Choice>
        <mc:Fallback>
          <p:pic>
            <p:nvPicPr>
              <p:cNvPr id="361" name="Entrada de lápiz 360">
                <a:extLst>
                  <a:ext uri="{FF2B5EF4-FFF2-40B4-BE49-F238E27FC236}">
                    <a16:creationId xmlns:a16="http://schemas.microsoft.com/office/drawing/2014/main" id="{C430EAEC-E762-49AD-A642-EB16B6DDDF6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70540" y="3774268"/>
                <a:ext cx="788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65" name="Entrada de lápiz 364">
                <a:extLst>
                  <a:ext uri="{FF2B5EF4-FFF2-40B4-BE49-F238E27FC236}">
                    <a16:creationId xmlns:a16="http://schemas.microsoft.com/office/drawing/2014/main" id="{54A24856-5CEE-4013-8639-7C770ECC37B7}"/>
                  </a:ext>
                </a:extLst>
              </p14:cNvPr>
              <p14:cNvContentPartPr/>
              <p14:nvPr/>
            </p14:nvContentPartPr>
            <p14:xfrm>
              <a:off x="4055620" y="5065588"/>
              <a:ext cx="360" cy="360"/>
            </p14:xfrm>
          </p:contentPart>
        </mc:Choice>
        <mc:Fallback>
          <p:pic>
            <p:nvPicPr>
              <p:cNvPr id="365" name="Entrada de lápiz 364">
                <a:extLst>
                  <a:ext uri="{FF2B5EF4-FFF2-40B4-BE49-F238E27FC236}">
                    <a16:creationId xmlns:a16="http://schemas.microsoft.com/office/drawing/2014/main" id="{54A24856-5CEE-4013-8639-7C770ECC37B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46620" y="505694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61" name="Entrada de lápiz 60">
                <a:extLst>
                  <a:ext uri="{FF2B5EF4-FFF2-40B4-BE49-F238E27FC236}">
                    <a16:creationId xmlns:a16="http://schemas.microsoft.com/office/drawing/2014/main" id="{3881B489-7765-41AC-9D0C-32DB09BA5215}"/>
                  </a:ext>
                </a:extLst>
              </p14:cNvPr>
              <p14:cNvContentPartPr/>
              <p14:nvPr/>
            </p14:nvContentPartPr>
            <p14:xfrm>
              <a:off x="1239340" y="2693548"/>
              <a:ext cx="108720" cy="178920"/>
            </p14:xfrm>
          </p:contentPart>
        </mc:Choice>
        <mc:Fallback>
          <p:pic>
            <p:nvPicPr>
              <p:cNvPr id="61" name="Entrada de lápiz 60">
                <a:extLst>
                  <a:ext uri="{FF2B5EF4-FFF2-40B4-BE49-F238E27FC236}">
                    <a16:creationId xmlns:a16="http://schemas.microsoft.com/office/drawing/2014/main" id="{3881B489-7765-41AC-9D0C-32DB09BA5215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230340" y="2684908"/>
                <a:ext cx="1263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62" name="Entrada de lápiz 61">
                <a:extLst>
                  <a:ext uri="{FF2B5EF4-FFF2-40B4-BE49-F238E27FC236}">
                    <a16:creationId xmlns:a16="http://schemas.microsoft.com/office/drawing/2014/main" id="{2A00317F-ADBE-42F3-8054-9359E41B37FD}"/>
                  </a:ext>
                </a:extLst>
              </p14:cNvPr>
              <p14:cNvContentPartPr/>
              <p14:nvPr/>
            </p14:nvContentPartPr>
            <p14:xfrm>
              <a:off x="1437340" y="2693548"/>
              <a:ext cx="174240" cy="167760"/>
            </p14:xfrm>
          </p:contentPart>
        </mc:Choice>
        <mc:Fallback>
          <p:pic>
            <p:nvPicPr>
              <p:cNvPr id="62" name="Entrada de lápiz 61">
                <a:extLst>
                  <a:ext uri="{FF2B5EF4-FFF2-40B4-BE49-F238E27FC236}">
                    <a16:creationId xmlns:a16="http://schemas.microsoft.com/office/drawing/2014/main" id="{2A00317F-ADBE-42F3-8054-9359E41B37FD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428340" y="2684548"/>
                <a:ext cx="1918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63" name="Entrada de lápiz 62">
                <a:extLst>
                  <a:ext uri="{FF2B5EF4-FFF2-40B4-BE49-F238E27FC236}">
                    <a16:creationId xmlns:a16="http://schemas.microsoft.com/office/drawing/2014/main" id="{28CBB260-3AF8-4F45-ACD3-18CF753E9F14}"/>
                  </a:ext>
                </a:extLst>
              </p14:cNvPr>
              <p14:cNvContentPartPr/>
              <p14:nvPr/>
            </p14:nvContentPartPr>
            <p14:xfrm>
              <a:off x="1685740" y="2719468"/>
              <a:ext cx="149040" cy="111600"/>
            </p14:xfrm>
          </p:contentPart>
        </mc:Choice>
        <mc:Fallback>
          <p:pic>
            <p:nvPicPr>
              <p:cNvPr id="63" name="Entrada de lápiz 62">
                <a:extLst>
                  <a:ext uri="{FF2B5EF4-FFF2-40B4-BE49-F238E27FC236}">
                    <a16:creationId xmlns:a16="http://schemas.microsoft.com/office/drawing/2014/main" id="{28CBB260-3AF8-4F45-ACD3-18CF753E9F14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676740" y="2710828"/>
                <a:ext cx="1666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235" name="Entrada de lápiz 234">
                <a:extLst>
                  <a:ext uri="{FF2B5EF4-FFF2-40B4-BE49-F238E27FC236}">
                    <a16:creationId xmlns:a16="http://schemas.microsoft.com/office/drawing/2014/main" id="{F30968FD-7F29-4428-AC9A-6B5589C2AC4B}"/>
                  </a:ext>
                </a:extLst>
              </p14:cNvPr>
              <p14:cNvContentPartPr/>
              <p14:nvPr/>
            </p14:nvContentPartPr>
            <p14:xfrm>
              <a:off x="2354620" y="3506788"/>
              <a:ext cx="145800" cy="122760"/>
            </p14:xfrm>
          </p:contentPart>
        </mc:Choice>
        <mc:Fallback>
          <p:pic>
            <p:nvPicPr>
              <p:cNvPr id="235" name="Entrada de lápiz 234">
                <a:extLst>
                  <a:ext uri="{FF2B5EF4-FFF2-40B4-BE49-F238E27FC236}">
                    <a16:creationId xmlns:a16="http://schemas.microsoft.com/office/drawing/2014/main" id="{F30968FD-7F29-4428-AC9A-6B5589C2AC4B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345620" y="3497788"/>
                <a:ext cx="1634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305" name="Entrada de lápiz 304">
                <a:extLst>
                  <a:ext uri="{FF2B5EF4-FFF2-40B4-BE49-F238E27FC236}">
                    <a16:creationId xmlns:a16="http://schemas.microsoft.com/office/drawing/2014/main" id="{71C35343-DC6A-418B-84F4-0D78EF6F2A88}"/>
                  </a:ext>
                </a:extLst>
              </p14:cNvPr>
              <p14:cNvContentPartPr/>
              <p14:nvPr/>
            </p14:nvContentPartPr>
            <p14:xfrm>
              <a:off x="6099700" y="3016828"/>
              <a:ext cx="12240" cy="285480"/>
            </p14:xfrm>
          </p:contentPart>
        </mc:Choice>
        <mc:Fallback>
          <p:pic>
            <p:nvPicPr>
              <p:cNvPr id="305" name="Entrada de lápiz 304">
                <a:extLst>
                  <a:ext uri="{FF2B5EF4-FFF2-40B4-BE49-F238E27FC236}">
                    <a16:creationId xmlns:a16="http://schemas.microsoft.com/office/drawing/2014/main" id="{71C35343-DC6A-418B-84F4-0D78EF6F2A88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090700" y="3008188"/>
                <a:ext cx="2988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306" name="Entrada de lápiz 305">
                <a:extLst>
                  <a:ext uri="{FF2B5EF4-FFF2-40B4-BE49-F238E27FC236}">
                    <a16:creationId xmlns:a16="http://schemas.microsoft.com/office/drawing/2014/main" id="{D1DFE782-BF06-416C-B3AF-F83E56D13B21}"/>
                  </a:ext>
                </a:extLst>
              </p14:cNvPr>
              <p14:cNvContentPartPr/>
              <p14:nvPr/>
            </p14:nvContentPartPr>
            <p14:xfrm>
              <a:off x="5945260" y="3302668"/>
              <a:ext cx="375480" cy="10440"/>
            </p14:xfrm>
          </p:contentPart>
        </mc:Choice>
        <mc:Fallback>
          <p:pic>
            <p:nvPicPr>
              <p:cNvPr id="306" name="Entrada de lápiz 305">
                <a:extLst>
                  <a:ext uri="{FF2B5EF4-FFF2-40B4-BE49-F238E27FC236}">
                    <a16:creationId xmlns:a16="http://schemas.microsoft.com/office/drawing/2014/main" id="{D1DFE782-BF06-416C-B3AF-F83E56D13B21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936260" y="3293668"/>
                <a:ext cx="39312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307" name="Entrada de lápiz 306">
                <a:extLst>
                  <a:ext uri="{FF2B5EF4-FFF2-40B4-BE49-F238E27FC236}">
                    <a16:creationId xmlns:a16="http://schemas.microsoft.com/office/drawing/2014/main" id="{7C3BBA3A-DBD1-4419-8901-B5EBB2EEEE5D}"/>
                  </a:ext>
                </a:extLst>
              </p14:cNvPr>
              <p14:cNvContentPartPr/>
              <p14:nvPr/>
            </p14:nvContentPartPr>
            <p14:xfrm>
              <a:off x="6001060" y="3328228"/>
              <a:ext cx="39240" cy="264600"/>
            </p14:xfrm>
          </p:contentPart>
        </mc:Choice>
        <mc:Fallback>
          <p:pic>
            <p:nvPicPr>
              <p:cNvPr id="307" name="Entrada de lápiz 306">
                <a:extLst>
                  <a:ext uri="{FF2B5EF4-FFF2-40B4-BE49-F238E27FC236}">
                    <a16:creationId xmlns:a16="http://schemas.microsoft.com/office/drawing/2014/main" id="{7C3BBA3A-DBD1-4419-8901-B5EBB2EEEE5D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992060" y="3319588"/>
                <a:ext cx="5688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308" name="Entrada de lápiz 307">
                <a:extLst>
                  <a:ext uri="{FF2B5EF4-FFF2-40B4-BE49-F238E27FC236}">
                    <a16:creationId xmlns:a16="http://schemas.microsoft.com/office/drawing/2014/main" id="{0AC8AC73-7B89-4B38-BCC3-A7462321860E}"/>
                  </a:ext>
                </a:extLst>
              </p14:cNvPr>
              <p14:cNvContentPartPr/>
              <p14:nvPr/>
            </p14:nvContentPartPr>
            <p14:xfrm>
              <a:off x="5971540" y="3344788"/>
              <a:ext cx="318240" cy="286200"/>
            </p14:xfrm>
          </p:contentPart>
        </mc:Choice>
        <mc:Fallback>
          <p:pic>
            <p:nvPicPr>
              <p:cNvPr id="308" name="Entrada de lápiz 307">
                <a:extLst>
                  <a:ext uri="{FF2B5EF4-FFF2-40B4-BE49-F238E27FC236}">
                    <a16:creationId xmlns:a16="http://schemas.microsoft.com/office/drawing/2014/main" id="{0AC8AC73-7B89-4B38-BCC3-A7462321860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5962540" y="3336148"/>
                <a:ext cx="33588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309" name="Entrada de lápiz 308">
                <a:extLst>
                  <a:ext uri="{FF2B5EF4-FFF2-40B4-BE49-F238E27FC236}">
                    <a16:creationId xmlns:a16="http://schemas.microsoft.com/office/drawing/2014/main" id="{D503072C-E7B6-4E05-8008-1D7348BB05AE}"/>
                  </a:ext>
                </a:extLst>
              </p14:cNvPr>
              <p14:cNvContentPartPr/>
              <p14:nvPr/>
            </p14:nvContentPartPr>
            <p14:xfrm>
              <a:off x="6383740" y="3394468"/>
              <a:ext cx="122040" cy="161640"/>
            </p14:xfrm>
          </p:contentPart>
        </mc:Choice>
        <mc:Fallback>
          <p:pic>
            <p:nvPicPr>
              <p:cNvPr id="309" name="Entrada de lápiz 308">
                <a:extLst>
                  <a:ext uri="{FF2B5EF4-FFF2-40B4-BE49-F238E27FC236}">
                    <a16:creationId xmlns:a16="http://schemas.microsoft.com/office/drawing/2014/main" id="{D503072C-E7B6-4E05-8008-1D7348BB05AE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374740" y="3385468"/>
                <a:ext cx="1396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310" name="Entrada de lápiz 309">
                <a:extLst>
                  <a:ext uri="{FF2B5EF4-FFF2-40B4-BE49-F238E27FC236}">
                    <a16:creationId xmlns:a16="http://schemas.microsoft.com/office/drawing/2014/main" id="{FC59223D-824F-4FCF-9533-C400F85B4AB9}"/>
                  </a:ext>
                </a:extLst>
              </p14:cNvPr>
              <p14:cNvContentPartPr/>
              <p14:nvPr/>
            </p14:nvContentPartPr>
            <p14:xfrm>
              <a:off x="6567700" y="3418228"/>
              <a:ext cx="136800" cy="125280"/>
            </p14:xfrm>
          </p:contentPart>
        </mc:Choice>
        <mc:Fallback>
          <p:pic>
            <p:nvPicPr>
              <p:cNvPr id="310" name="Entrada de lápiz 309">
                <a:extLst>
                  <a:ext uri="{FF2B5EF4-FFF2-40B4-BE49-F238E27FC236}">
                    <a16:creationId xmlns:a16="http://schemas.microsoft.com/office/drawing/2014/main" id="{FC59223D-824F-4FCF-9533-C400F85B4AB9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559060" y="3409228"/>
                <a:ext cx="1544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311" name="Entrada de lápiz 310">
                <a:extLst>
                  <a:ext uri="{FF2B5EF4-FFF2-40B4-BE49-F238E27FC236}">
                    <a16:creationId xmlns:a16="http://schemas.microsoft.com/office/drawing/2014/main" id="{5E42F0BE-E0F5-402A-9405-1F8B01826641}"/>
                  </a:ext>
                </a:extLst>
              </p14:cNvPr>
              <p14:cNvContentPartPr/>
              <p14:nvPr/>
            </p14:nvContentPartPr>
            <p14:xfrm>
              <a:off x="6726460" y="3385828"/>
              <a:ext cx="178920" cy="189360"/>
            </p14:xfrm>
          </p:contentPart>
        </mc:Choice>
        <mc:Fallback>
          <p:pic>
            <p:nvPicPr>
              <p:cNvPr id="311" name="Entrada de lápiz 310">
                <a:extLst>
                  <a:ext uri="{FF2B5EF4-FFF2-40B4-BE49-F238E27FC236}">
                    <a16:creationId xmlns:a16="http://schemas.microsoft.com/office/drawing/2014/main" id="{5E42F0BE-E0F5-402A-9405-1F8B01826641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717820" y="3377188"/>
                <a:ext cx="1965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312" name="Entrada de lápiz 311">
                <a:extLst>
                  <a:ext uri="{FF2B5EF4-FFF2-40B4-BE49-F238E27FC236}">
                    <a16:creationId xmlns:a16="http://schemas.microsoft.com/office/drawing/2014/main" id="{AAB219C7-954C-4136-9F88-A079A221C494}"/>
                  </a:ext>
                </a:extLst>
              </p14:cNvPr>
              <p14:cNvContentPartPr/>
              <p14:nvPr/>
            </p14:nvContentPartPr>
            <p14:xfrm>
              <a:off x="6790180" y="3374668"/>
              <a:ext cx="228600" cy="227160"/>
            </p14:xfrm>
          </p:contentPart>
        </mc:Choice>
        <mc:Fallback>
          <p:pic>
            <p:nvPicPr>
              <p:cNvPr id="312" name="Entrada de lápiz 311">
                <a:extLst>
                  <a:ext uri="{FF2B5EF4-FFF2-40B4-BE49-F238E27FC236}">
                    <a16:creationId xmlns:a16="http://schemas.microsoft.com/office/drawing/2014/main" id="{AAB219C7-954C-4136-9F88-A079A221C494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781540" y="3366028"/>
                <a:ext cx="24624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313" name="Entrada de lápiz 312">
                <a:extLst>
                  <a:ext uri="{FF2B5EF4-FFF2-40B4-BE49-F238E27FC236}">
                    <a16:creationId xmlns:a16="http://schemas.microsoft.com/office/drawing/2014/main" id="{8659B9E1-C128-4E94-A77C-3395032F0B05}"/>
                  </a:ext>
                </a:extLst>
              </p14:cNvPr>
              <p14:cNvContentPartPr/>
              <p14:nvPr/>
            </p14:nvContentPartPr>
            <p14:xfrm>
              <a:off x="6975220" y="3369988"/>
              <a:ext cx="118080" cy="171360"/>
            </p14:xfrm>
          </p:contentPart>
        </mc:Choice>
        <mc:Fallback>
          <p:pic>
            <p:nvPicPr>
              <p:cNvPr id="313" name="Entrada de lápiz 312">
                <a:extLst>
                  <a:ext uri="{FF2B5EF4-FFF2-40B4-BE49-F238E27FC236}">
                    <a16:creationId xmlns:a16="http://schemas.microsoft.com/office/drawing/2014/main" id="{8659B9E1-C128-4E94-A77C-3395032F0B05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966580" y="3361348"/>
                <a:ext cx="13572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314" name="Entrada de lápiz 313">
                <a:extLst>
                  <a:ext uri="{FF2B5EF4-FFF2-40B4-BE49-F238E27FC236}">
                    <a16:creationId xmlns:a16="http://schemas.microsoft.com/office/drawing/2014/main" id="{80804E83-EED0-4B6C-AAF6-F5FDCE35F604}"/>
                  </a:ext>
                </a:extLst>
              </p14:cNvPr>
              <p14:cNvContentPartPr/>
              <p14:nvPr/>
            </p14:nvContentPartPr>
            <p14:xfrm>
              <a:off x="7149460" y="3431908"/>
              <a:ext cx="262440" cy="141120"/>
            </p14:xfrm>
          </p:contentPart>
        </mc:Choice>
        <mc:Fallback>
          <p:pic>
            <p:nvPicPr>
              <p:cNvPr id="314" name="Entrada de lápiz 313">
                <a:extLst>
                  <a:ext uri="{FF2B5EF4-FFF2-40B4-BE49-F238E27FC236}">
                    <a16:creationId xmlns:a16="http://schemas.microsoft.com/office/drawing/2014/main" id="{80804E83-EED0-4B6C-AAF6-F5FDCE35F604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7140460" y="3422908"/>
                <a:ext cx="2800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315" name="Entrada de lápiz 314">
                <a:extLst>
                  <a:ext uri="{FF2B5EF4-FFF2-40B4-BE49-F238E27FC236}">
                    <a16:creationId xmlns:a16="http://schemas.microsoft.com/office/drawing/2014/main" id="{88D5A562-058C-4DC0-8346-F213F946DBF4}"/>
                  </a:ext>
                </a:extLst>
              </p14:cNvPr>
              <p14:cNvContentPartPr/>
              <p14:nvPr/>
            </p14:nvContentPartPr>
            <p14:xfrm>
              <a:off x="6119500" y="3620188"/>
              <a:ext cx="1153080" cy="176760"/>
            </p14:xfrm>
          </p:contentPart>
        </mc:Choice>
        <mc:Fallback>
          <p:pic>
            <p:nvPicPr>
              <p:cNvPr id="315" name="Entrada de lápiz 314">
                <a:extLst>
                  <a:ext uri="{FF2B5EF4-FFF2-40B4-BE49-F238E27FC236}">
                    <a16:creationId xmlns:a16="http://schemas.microsoft.com/office/drawing/2014/main" id="{88D5A562-058C-4DC0-8346-F213F946DBF4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110500" y="3611548"/>
                <a:ext cx="11707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316" name="Entrada de lápiz 315">
                <a:extLst>
                  <a:ext uri="{FF2B5EF4-FFF2-40B4-BE49-F238E27FC236}">
                    <a16:creationId xmlns:a16="http://schemas.microsoft.com/office/drawing/2014/main" id="{2DB3AC0A-5092-4FF6-B087-0B0E3D2B0EBC}"/>
                  </a:ext>
                </a:extLst>
              </p14:cNvPr>
              <p14:cNvContentPartPr/>
              <p14:nvPr/>
            </p14:nvContentPartPr>
            <p14:xfrm>
              <a:off x="6110860" y="3031588"/>
              <a:ext cx="2173680" cy="450000"/>
            </p14:xfrm>
          </p:contentPart>
        </mc:Choice>
        <mc:Fallback>
          <p:pic>
            <p:nvPicPr>
              <p:cNvPr id="316" name="Entrada de lápiz 315">
                <a:extLst>
                  <a:ext uri="{FF2B5EF4-FFF2-40B4-BE49-F238E27FC236}">
                    <a16:creationId xmlns:a16="http://schemas.microsoft.com/office/drawing/2014/main" id="{2DB3AC0A-5092-4FF6-B087-0B0E3D2B0EBC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101860" y="3022588"/>
                <a:ext cx="219132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317" name="Entrada de lápiz 316">
                <a:extLst>
                  <a:ext uri="{FF2B5EF4-FFF2-40B4-BE49-F238E27FC236}">
                    <a16:creationId xmlns:a16="http://schemas.microsoft.com/office/drawing/2014/main" id="{C0AE5FD3-A194-4511-B283-201D3686CBED}"/>
                  </a:ext>
                </a:extLst>
              </p14:cNvPr>
              <p14:cNvContentPartPr/>
              <p14:nvPr/>
            </p14:nvContentPartPr>
            <p14:xfrm>
              <a:off x="7996180" y="3313828"/>
              <a:ext cx="16200" cy="109080"/>
            </p14:xfrm>
          </p:contentPart>
        </mc:Choice>
        <mc:Fallback>
          <p:pic>
            <p:nvPicPr>
              <p:cNvPr id="317" name="Entrada de lápiz 316">
                <a:extLst>
                  <a:ext uri="{FF2B5EF4-FFF2-40B4-BE49-F238E27FC236}">
                    <a16:creationId xmlns:a16="http://schemas.microsoft.com/office/drawing/2014/main" id="{C0AE5FD3-A194-4511-B283-201D3686CBED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7987180" y="3304828"/>
                <a:ext cx="338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318" name="Entrada de lápiz 317">
                <a:extLst>
                  <a:ext uri="{FF2B5EF4-FFF2-40B4-BE49-F238E27FC236}">
                    <a16:creationId xmlns:a16="http://schemas.microsoft.com/office/drawing/2014/main" id="{F2601C25-C988-40EC-8FAF-9216C6BE95F7}"/>
                  </a:ext>
                </a:extLst>
              </p14:cNvPr>
              <p14:cNvContentPartPr/>
              <p14:nvPr/>
            </p14:nvContentPartPr>
            <p14:xfrm>
              <a:off x="7958740" y="3332548"/>
              <a:ext cx="75600" cy="56160"/>
            </p14:xfrm>
          </p:contentPart>
        </mc:Choice>
        <mc:Fallback>
          <p:pic>
            <p:nvPicPr>
              <p:cNvPr id="318" name="Entrada de lápiz 317">
                <a:extLst>
                  <a:ext uri="{FF2B5EF4-FFF2-40B4-BE49-F238E27FC236}">
                    <a16:creationId xmlns:a16="http://schemas.microsoft.com/office/drawing/2014/main" id="{F2601C25-C988-40EC-8FAF-9216C6BE95F7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7949740" y="3323908"/>
                <a:ext cx="932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319" name="Entrada de lápiz 318">
                <a:extLst>
                  <a:ext uri="{FF2B5EF4-FFF2-40B4-BE49-F238E27FC236}">
                    <a16:creationId xmlns:a16="http://schemas.microsoft.com/office/drawing/2014/main" id="{13215DD5-B397-4CCD-9A5C-6C2C44958841}"/>
                  </a:ext>
                </a:extLst>
              </p14:cNvPr>
              <p14:cNvContentPartPr/>
              <p14:nvPr/>
            </p14:nvContentPartPr>
            <p14:xfrm>
              <a:off x="7190860" y="3506068"/>
              <a:ext cx="782640" cy="203040"/>
            </p14:xfrm>
          </p:contentPart>
        </mc:Choice>
        <mc:Fallback>
          <p:pic>
            <p:nvPicPr>
              <p:cNvPr id="319" name="Entrada de lápiz 318">
                <a:extLst>
                  <a:ext uri="{FF2B5EF4-FFF2-40B4-BE49-F238E27FC236}">
                    <a16:creationId xmlns:a16="http://schemas.microsoft.com/office/drawing/2014/main" id="{13215DD5-B397-4CCD-9A5C-6C2C44958841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7182220" y="3497068"/>
                <a:ext cx="80028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320" name="Entrada de lápiz 319">
                <a:extLst>
                  <a:ext uri="{FF2B5EF4-FFF2-40B4-BE49-F238E27FC236}">
                    <a16:creationId xmlns:a16="http://schemas.microsoft.com/office/drawing/2014/main" id="{939755D9-515A-499F-AA11-4655089A28E5}"/>
                  </a:ext>
                </a:extLst>
              </p14:cNvPr>
              <p14:cNvContentPartPr/>
              <p14:nvPr/>
            </p14:nvContentPartPr>
            <p14:xfrm>
              <a:off x="8307940" y="3342988"/>
              <a:ext cx="73440" cy="156240"/>
            </p14:xfrm>
          </p:contentPart>
        </mc:Choice>
        <mc:Fallback>
          <p:pic>
            <p:nvPicPr>
              <p:cNvPr id="320" name="Entrada de lápiz 319">
                <a:extLst>
                  <a:ext uri="{FF2B5EF4-FFF2-40B4-BE49-F238E27FC236}">
                    <a16:creationId xmlns:a16="http://schemas.microsoft.com/office/drawing/2014/main" id="{939755D9-515A-499F-AA11-4655089A28E5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8299300" y="3333988"/>
                <a:ext cx="910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321" name="Entrada de lápiz 320">
                <a:extLst>
                  <a:ext uri="{FF2B5EF4-FFF2-40B4-BE49-F238E27FC236}">
                    <a16:creationId xmlns:a16="http://schemas.microsoft.com/office/drawing/2014/main" id="{FB42EA36-2010-4CE5-A8C8-C53F810DD97D}"/>
                  </a:ext>
                </a:extLst>
              </p14:cNvPr>
              <p14:cNvContentPartPr/>
              <p14:nvPr/>
            </p14:nvContentPartPr>
            <p14:xfrm>
              <a:off x="8446900" y="3349108"/>
              <a:ext cx="166680" cy="109080"/>
            </p14:xfrm>
          </p:contentPart>
        </mc:Choice>
        <mc:Fallback>
          <p:pic>
            <p:nvPicPr>
              <p:cNvPr id="321" name="Entrada de lápiz 320">
                <a:extLst>
                  <a:ext uri="{FF2B5EF4-FFF2-40B4-BE49-F238E27FC236}">
                    <a16:creationId xmlns:a16="http://schemas.microsoft.com/office/drawing/2014/main" id="{FB42EA36-2010-4CE5-A8C8-C53F810DD97D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8437900" y="3340108"/>
                <a:ext cx="1843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323" name="Entrada de lápiz 322">
                <a:extLst>
                  <a:ext uri="{FF2B5EF4-FFF2-40B4-BE49-F238E27FC236}">
                    <a16:creationId xmlns:a16="http://schemas.microsoft.com/office/drawing/2014/main" id="{2B476ABC-A92E-45D1-ABE8-EDD9A0DA1D68}"/>
                  </a:ext>
                </a:extLst>
              </p14:cNvPr>
              <p14:cNvContentPartPr/>
              <p14:nvPr/>
            </p14:nvContentPartPr>
            <p14:xfrm>
              <a:off x="8040100" y="3005308"/>
              <a:ext cx="74880" cy="62280"/>
            </p14:xfrm>
          </p:contentPart>
        </mc:Choice>
        <mc:Fallback>
          <p:pic>
            <p:nvPicPr>
              <p:cNvPr id="323" name="Entrada de lápiz 322">
                <a:extLst>
                  <a:ext uri="{FF2B5EF4-FFF2-40B4-BE49-F238E27FC236}">
                    <a16:creationId xmlns:a16="http://schemas.microsoft.com/office/drawing/2014/main" id="{2B476ABC-A92E-45D1-ABE8-EDD9A0DA1D68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8031100" y="2996308"/>
                <a:ext cx="925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324" name="Entrada de lápiz 323">
                <a:extLst>
                  <a:ext uri="{FF2B5EF4-FFF2-40B4-BE49-F238E27FC236}">
                    <a16:creationId xmlns:a16="http://schemas.microsoft.com/office/drawing/2014/main" id="{06181686-18A7-441A-A0A1-C864D2AF68C7}"/>
                  </a:ext>
                </a:extLst>
              </p14:cNvPr>
              <p14:cNvContentPartPr/>
              <p14:nvPr/>
            </p14:nvContentPartPr>
            <p14:xfrm>
              <a:off x="7926700" y="3652588"/>
              <a:ext cx="80280" cy="60840"/>
            </p14:xfrm>
          </p:contentPart>
        </mc:Choice>
        <mc:Fallback>
          <p:pic>
            <p:nvPicPr>
              <p:cNvPr id="324" name="Entrada de lápiz 323">
                <a:extLst>
                  <a:ext uri="{FF2B5EF4-FFF2-40B4-BE49-F238E27FC236}">
                    <a16:creationId xmlns:a16="http://schemas.microsoft.com/office/drawing/2014/main" id="{06181686-18A7-441A-A0A1-C864D2AF68C7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7917700" y="3643588"/>
                <a:ext cx="979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325" name="Entrada de lápiz 324">
                <a:extLst>
                  <a:ext uri="{FF2B5EF4-FFF2-40B4-BE49-F238E27FC236}">
                    <a16:creationId xmlns:a16="http://schemas.microsoft.com/office/drawing/2014/main" id="{6548D133-297B-42D9-BAA7-EEEEAF67C7B3}"/>
                  </a:ext>
                </a:extLst>
              </p14:cNvPr>
              <p14:cNvContentPartPr/>
              <p14:nvPr/>
            </p14:nvContentPartPr>
            <p14:xfrm>
              <a:off x="9130900" y="2899828"/>
              <a:ext cx="262800" cy="191160"/>
            </p14:xfrm>
          </p:contentPart>
        </mc:Choice>
        <mc:Fallback>
          <p:pic>
            <p:nvPicPr>
              <p:cNvPr id="325" name="Entrada de lápiz 324">
                <a:extLst>
                  <a:ext uri="{FF2B5EF4-FFF2-40B4-BE49-F238E27FC236}">
                    <a16:creationId xmlns:a16="http://schemas.microsoft.com/office/drawing/2014/main" id="{6548D133-297B-42D9-BAA7-EEEEAF67C7B3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9121900" y="2890828"/>
                <a:ext cx="28044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326" name="Entrada de lápiz 325">
                <a:extLst>
                  <a:ext uri="{FF2B5EF4-FFF2-40B4-BE49-F238E27FC236}">
                    <a16:creationId xmlns:a16="http://schemas.microsoft.com/office/drawing/2014/main" id="{B83E0EDD-1848-421A-B888-68B0B056F884}"/>
                  </a:ext>
                </a:extLst>
              </p14:cNvPr>
              <p14:cNvContentPartPr/>
              <p14:nvPr/>
            </p14:nvContentPartPr>
            <p14:xfrm>
              <a:off x="9413860" y="3092428"/>
              <a:ext cx="146160" cy="139680"/>
            </p14:xfrm>
          </p:contentPart>
        </mc:Choice>
        <mc:Fallback>
          <p:pic>
            <p:nvPicPr>
              <p:cNvPr id="326" name="Entrada de lápiz 325">
                <a:extLst>
                  <a:ext uri="{FF2B5EF4-FFF2-40B4-BE49-F238E27FC236}">
                    <a16:creationId xmlns:a16="http://schemas.microsoft.com/office/drawing/2014/main" id="{B83E0EDD-1848-421A-B888-68B0B056F884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9405220" y="3083788"/>
                <a:ext cx="1638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327" name="Entrada de lápiz 326">
                <a:extLst>
                  <a:ext uri="{FF2B5EF4-FFF2-40B4-BE49-F238E27FC236}">
                    <a16:creationId xmlns:a16="http://schemas.microsoft.com/office/drawing/2014/main" id="{4B2075D8-C068-4B76-94C9-FAC1B613659A}"/>
                  </a:ext>
                </a:extLst>
              </p14:cNvPr>
              <p14:cNvContentPartPr/>
              <p14:nvPr/>
            </p14:nvContentPartPr>
            <p14:xfrm>
              <a:off x="9549220" y="3075868"/>
              <a:ext cx="207000" cy="181800"/>
            </p14:xfrm>
          </p:contentPart>
        </mc:Choice>
        <mc:Fallback>
          <p:pic>
            <p:nvPicPr>
              <p:cNvPr id="327" name="Entrada de lápiz 326">
                <a:extLst>
                  <a:ext uri="{FF2B5EF4-FFF2-40B4-BE49-F238E27FC236}">
                    <a16:creationId xmlns:a16="http://schemas.microsoft.com/office/drawing/2014/main" id="{4B2075D8-C068-4B76-94C9-FAC1B613659A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9540220" y="3066868"/>
                <a:ext cx="2246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328" name="Entrada de lápiz 327">
                <a:extLst>
                  <a:ext uri="{FF2B5EF4-FFF2-40B4-BE49-F238E27FC236}">
                    <a16:creationId xmlns:a16="http://schemas.microsoft.com/office/drawing/2014/main" id="{741A2E6D-C6C2-4A04-B7A3-C8504EE1FF4B}"/>
                  </a:ext>
                </a:extLst>
              </p14:cNvPr>
              <p14:cNvContentPartPr/>
              <p14:nvPr/>
            </p14:nvContentPartPr>
            <p14:xfrm>
              <a:off x="9839020" y="3040228"/>
              <a:ext cx="83520" cy="21240"/>
            </p14:xfrm>
          </p:contentPart>
        </mc:Choice>
        <mc:Fallback>
          <p:pic>
            <p:nvPicPr>
              <p:cNvPr id="328" name="Entrada de lápiz 327">
                <a:extLst>
                  <a:ext uri="{FF2B5EF4-FFF2-40B4-BE49-F238E27FC236}">
                    <a16:creationId xmlns:a16="http://schemas.microsoft.com/office/drawing/2014/main" id="{741A2E6D-C6C2-4A04-B7A3-C8504EE1FF4B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9830380" y="3031228"/>
                <a:ext cx="1011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329" name="Entrada de lápiz 328">
                <a:extLst>
                  <a:ext uri="{FF2B5EF4-FFF2-40B4-BE49-F238E27FC236}">
                    <a16:creationId xmlns:a16="http://schemas.microsoft.com/office/drawing/2014/main" id="{0076F406-254A-4D37-A425-92251D8AF304}"/>
                  </a:ext>
                </a:extLst>
              </p14:cNvPr>
              <p14:cNvContentPartPr/>
              <p14:nvPr/>
            </p14:nvContentPartPr>
            <p14:xfrm>
              <a:off x="9881860" y="3075508"/>
              <a:ext cx="68040" cy="26640"/>
            </p14:xfrm>
          </p:contentPart>
        </mc:Choice>
        <mc:Fallback>
          <p:pic>
            <p:nvPicPr>
              <p:cNvPr id="329" name="Entrada de lápiz 328">
                <a:extLst>
                  <a:ext uri="{FF2B5EF4-FFF2-40B4-BE49-F238E27FC236}">
                    <a16:creationId xmlns:a16="http://schemas.microsoft.com/office/drawing/2014/main" id="{0076F406-254A-4D37-A425-92251D8AF304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9872860" y="3066508"/>
                <a:ext cx="856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330" name="Entrada de lápiz 329">
                <a:extLst>
                  <a:ext uri="{FF2B5EF4-FFF2-40B4-BE49-F238E27FC236}">
                    <a16:creationId xmlns:a16="http://schemas.microsoft.com/office/drawing/2014/main" id="{8EC884A5-CBDC-4BA8-B6BD-7A8714EF5692}"/>
                  </a:ext>
                </a:extLst>
              </p14:cNvPr>
              <p14:cNvContentPartPr/>
              <p14:nvPr/>
            </p14:nvContentPartPr>
            <p14:xfrm>
              <a:off x="10074820" y="2870668"/>
              <a:ext cx="161640" cy="242640"/>
            </p14:xfrm>
          </p:contentPart>
        </mc:Choice>
        <mc:Fallback>
          <p:pic>
            <p:nvPicPr>
              <p:cNvPr id="330" name="Entrada de lápiz 329">
                <a:extLst>
                  <a:ext uri="{FF2B5EF4-FFF2-40B4-BE49-F238E27FC236}">
                    <a16:creationId xmlns:a16="http://schemas.microsoft.com/office/drawing/2014/main" id="{8EC884A5-CBDC-4BA8-B6BD-7A8714EF5692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0066180" y="2862028"/>
                <a:ext cx="17928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332" name="Entrada de lápiz 331">
                <a:extLst>
                  <a:ext uri="{FF2B5EF4-FFF2-40B4-BE49-F238E27FC236}">
                    <a16:creationId xmlns:a16="http://schemas.microsoft.com/office/drawing/2014/main" id="{404C20E3-D79B-45EB-A46D-B6043763487E}"/>
                  </a:ext>
                </a:extLst>
              </p14:cNvPr>
              <p14:cNvContentPartPr/>
              <p14:nvPr/>
            </p14:nvContentPartPr>
            <p14:xfrm>
              <a:off x="10347700" y="3069028"/>
              <a:ext cx="23040" cy="11520"/>
            </p14:xfrm>
          </p:contentPart>
        </mc:Choice>
        <mc:Fallback>
          <p:pic>
            <p:nvPicPr>
              <p:cNvPr id="332" name="Entrada de lápiz 331">
                <a:extLst>
                  <a:ext uri="{FF2B5EF4-FFF2-40B4-BE49-F238E27FC236}">
                    <a16:creationId xmlns:a16="http://schemas.microsoft.com/office/drawing/2014/main" id="{404C20E3-D79B-45EB-A46D-B6043763487E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0338700" y="3060388"/>
                <a:ext cx="406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333" name="Entrada de lápiz 332">
                <a:extLst>
                  <a:ext uri="{FF2B5EF4-FFF2-40B4-BE49-F238E27FC236}">
                    <a16:creationId xmlns:a16="http://schemas.microsoft.com/office/drawing/2014/main" id="{4323EDB2-D367-49AA-A2D3-AB6024837B47}"/>
                  </a:ext>
                </a:extLst>
              </p14:cNvPr>
              <p14:cNvContentPartPr/>
              <p14:nvPr/>
            </p14:nvContentPartPr>
            <p14:xfrm>
              <a:off x="10533100" y="2796148"/>
              <a:ext cx="111240" cy="321840"/>
            </p14:xfrm>
          </p:contentPart>
        </mc:Choice>
        <mc:Fallback>
          <p:pic>
            <p:nvPicPr>
              <p:cNvPr id="333" name="Entrada de lápiz 332">
                <a:extLst>
                  <a:ext uri="{FF2B5EF4-FFF2-40B4-BE49-F238E27FC236}">
                    <a16:creationId xmlns:a16="http://schemas.microsoft.com/office/drawing/2014/main" id="{4323EDB2-D367-49AA-A2D3-AB6024837B47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0524460" y="2787508"/>
                <a:ext cx="12888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335" name="Entrada de lápiz 334">
                <a:extLst>
                  <a:ext uri="{FF2B5EF4-FFF2-40B4-BE49-F238E27FC236}">
                    <a16:creationId xmlns:a16="http://schemas.microsoft.com/office/drawing/2014/main" id="{7021ABE7-33FD-44F8-BB7D-738F1193264D}"/>
                  </a:ext>
                </a:extLst>
              </p14:cNvPr>
              <p14:cNvContentPartPr/>
              <p14:nvPr/>
            </p14:nvContentPartPr>
            <p14:xfrm>
              <a:off x="10678540" y="2839708"/>
              <a:ext cx="95760" cy="193680"/>
            </p14:xfrm>
          </p:contentPart>
        </mc:Choice>
        <mc:Fallback>
          <p:pic>
            <p:nvPicPr>
              <p:cNvPr id="335" name="Entrada de lápiz 334">
                <a:extLst>
                  <a:ext uri="{FF2B5EF4-FFF2-40B4-BE49-F238E27FC236}">
                    <a16:creationId xmlns:a16="http://schemas.microsoft.com/office/drawing/2014/main" id="{7021ABE7-33FD-44F8-BB7D-738F1193264D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0669900" y="2831068"/>
                <a:ext cx="1134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336" name="Entrada de lápiz 335">
                <a:extLst>
                  <a:ext uri="{FF2B5EF4-FFF2-40B4-BE49-F238E27FC236}">
                    <a16:creationId xmlns:a16="http://schemas.microsoft.com/office/drawing/2014/main" id="{3B85FDC9-E825-47CE-994E-36E79CB0185B}"/>
                  </a:ext>
                </a:extLst>
              </p14:cNvPr>
              <p14:cNvContentPartPr/>
              <p14:nvPr/>
            </p14:nvContentPartPr>
            <p14:xfrm>
              <a:off x="10770340" y="2867788"/>
              <a:ext cx="183240" cy="177120"/>
            </p14:xfrm>
          </p:contentPart>
        </mc:Choice>
        <mc:Fallback>
          <p:pic>
            <p:nvPicPr>
              <p:cNvPr id="336" name="Entrada de lápiz 335">
                <a:extLst>
                  <a:ext uri="{FF2B5EF4-FFF2-40B4-BE49-F238E27FC236}">
                    <a16:creationId xmlns:a16="http://schemas.microsoft.com/office/drawing/2014/main" id="{3B85FDC9-E825-47CE-994E-36E79CB0185B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0761700" y="2858788"/>
                <a:ext cx="20088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337" name="Entrada de lápiz 336">
                <a:extLst>
                  <a:ext uri="{FF2B5EF4-FFF2-40B4-BE49-F238E27FC236}">
                    <a16:creationId xmlns:a16="http://schemas.microsoft.com/office/drawing/2014/main" id="{B412EA1F-E011-4BAB-A466-A2D50BCD8EF7}"/>
                  </a:ext>
                </a:extLst>
              </p14:cNvPr>
              <p14:cNvContentPartPr/>
              <p14:nvPr/>
            </p14:nvContentPartPr>
            <p14:xfrm>
              <a:off x="10815340" y="2857708"/>
              <a:ext cx="218160" cy="234360"/>
            </p14:xfrm>
          </p:contentPart>
        </mc:Choice>
        <mc:Fallback>
          <p:pic>
            <p:nvPicPr>
              <p:cNvPr id="337" name="Entrada de lápiz 336">
                <a:extLst>
                  <a:ext uri="{FF2B5EF4-FFF2-40B4-BE49-F238E27FC236}">
                    <a16:creationId xmlns:a16="http://schemas.microsoft.com/office/drawing/2014/main" id="{B412EA1F-E011-4BAB-A466-A2D50BCD8EF7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0806340" y="2849068"/>
                <a:ext cx="2358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338" name="Entrada de lápiz 337">
                <a:extLst>
                  <a:ext uri="{FF2B5EF4-FFF2-40B4-BE49-F238E27FC236}">
                    <a16:creationId xmlns:a16="http://schemas.microsoft.com/office/drawing/2014/main" id="{A3C9C027-ECDC-4B19-9A77-1157E56C88D3}"/>
                  </a:ext>
                </a:extLst>
              </p14:cNvPr>
              <p14:cNvContentPartPr/>
              <p14:nvPr/>
            </p14:nvContentPartPr>
            <p14:xfrm>
              <a:off x="11016220" y="2858068"/>
              <a:ext cx="125640" cy="196200"/>
            </p14:xfrm>
          </p:contentPart>
        </mc:Choice>
        <mc:Fallback>
          <p:pic>
            <p:nvPicPr>
              <p:cNvPr id="338" name="Entrada de lápiz 337">
                <a:extLst>
                  <a:ext uri="{FF2B5EF4-FFF2-40B4-BE49-F238E27FC236}">
                    <a16:creationId xmlns:a16="http://schemas.microsoft.com/office/drawing/2014/main" id="{A3C9C027-ECDC-4B19-9A77-1157E56C88D3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1007580" y="2849068"/>
                <a:ext cx="1432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339" name="Entrada de lápiz 338">
                <a:extLst>
                  <a:ext uri="{FF2B5EF4-FFF2-40B4-BE49-F238E27FC236}">
                    <a16:creationId xmlns:a16="http://schemas.microsoft.com/office/drawing/2014/main" id="{57F1D3B8-3BD2-42E7-87DB-BAC378709846}"/>
                  </a:ext>
                </a:extLst>
              </p14:cNvPr>
              <p14:cNvContentPartPr/>
              <p14:nvPr/>
            </p14:nvContentPartPr>
            <p14:xfrm>
              <a:off x="11240860" y="2893708"/>
              <a:ext cx="140040" cy="322200"/>
            </p14:xfrm>
          </p:contentPart>
        </mc:Choice>
        <mc:Fallback>
          <p:pic>
            <p:nvPicPr>
              <p:cNvPr id="339" name="Entrada de lápiz 338">
                <a:extLst>
                  <a:ext uri="{FF2B5EF4-FFF2-40B4-BE49-F238E27FC236}">
                    <a16:creationId xmlns:a16="http://schemas.microsoft.com/office/drawing/2014/main" id="{57F1D3B8-3BD2-42E7-87DB-BAC378709846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1231860" y="2885068"/>
                <a:ext cx="15768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341" name="Entrada de lápiz 340">
                <a:extLst>
                  <a:ext uri="{FF2B5EF4-FFF2-40B4-BE49-F238E27FC236}">
                    <a16:creationId xmlns:a16="http://schemas.microsoft.com/office/drawing/2014/main" id="{33CF157C-7593-494B-9E4C-C47F25A88E8A}"/>
                  </a:ext>
                </a:extLst>
              </p14:cNvPr>
              <p14:cNvContentPartPr/>
              <p14:nvPr/>
            </p14:nvContentPartPr>
            <p14:xfrm>
              <a:off x="9257980" y="3334708"/>
              <a:ext cx="1924560" cy="45720"/>
            </p14:xfrm>
          </p:contentPart>
        </mc:Choice>
        <mc:Fallback>
          <p:pic>
            <p:nvPicPr>
              <p:cNvPr id="341" name="Entrada de lápiz 340">
                <a:extLst>
                  <a:ext uri="{FF2B5EF4-FFF2-40B4-BE49-F238E27FC236}">
                    <a16:creationId xmlns:a16="http://schemas.microsoft.com/office/drawing/2014/main" id="{33CF157C-7593-494B-9E4C-C47F25A88E8A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9248980" y="3325708"/>
                <a:ext cx="19422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342" name="Entrada de lápiz 341">
                <a:extLst>
                  <a:ext uri="{FF2B5EF4-FFF2-40B4-BE49-F238E27FC236}">
                    <a16:creationId xmlns:a16="http://schemas.microsoft.com/office/drawing/2014/main" id="{1BEB6ED1-5F2B-4C71-B2C4-E16D86C89A40}"/>
                  </a:ext>
                </a:extLst>
              </p14:cNvPr>
              <p14:cNvContentPartPr/>
              <p14:nvPr/>
            </p14:nvContentPartPr>
            <p14:xfrm>
              <a:off x="9149620" y="3421108"/>
              <a:ext cx="1620360" cy="43920"/>
            </p14:xfrm>
          </p:contentPart>
        </mc:Choice>
        <mc:Fallback>
          <p:pic>
            <p:nvPicPr>
              <p:cNvPr id="342" name="Entrada de lápiz 341">
                <a:extLst>
                  <a:ext uri="{FF2B5EF4-FFF2-40B4-BE49-F238E27FC236}">
                    <a16:creationId xmlns:a16="http://schemas.microsoft.com/office/drawing/2014/main" id="{1BEB6ED1-5F2B-4C71-B2C4-E16D86C89A40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9140620" y="3412468"/>
                <a:ext cx="16380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343" name="Entrada de lápiz 342">
                <a:extLst>
                  <a:ext uri="{FF2B5EF4-FFF2-40B4-BE49-F238E27FC236}">
                    <a16:creationId xmlns:a16="http://schemas.microsoft.com/office/drawing/2014/main" id="{F5BC61FF-9F1F-44C1-BC26-F35421C00464}"/>
                  </a:ext>
                </a:extLst>
              </p14:cNvPr>
              <p14:cNvContentPartPr/>
              <p14:nvPr/>
            </p14:nvContentPartPr>
            <p14:xfrm>
              <a:off x="11234020" y="3437308"/>
              <a:ext cx="20880" cy="4680"/>
            </p14:xfrm>
          </p:contentPart>
        </mc:Choice>
        <mc:Fallback>
          <p:pic>
            <p:nvPicPr>
              <p:cNvPr id="343" name="Entrada de lápiz 342">
                <a:extLst>
                  <a:ext uri="{FF2B5EF4-FFF2-40B4-BE49-F238E27FC236}">
                    <a16:creationId xmlns:a16="http://schemas.microsoft.com/office/drawing/2014/main" id="{F5BC61FF-9F1F-44C1-BC26-F35421C00464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11225020" y="3428668"/>
                <a:ext cx="385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243" name="Entrada de lápiz 242">
                <a:extLst>
                  <a:ext uri="{FF2B5EF4-FFF2-40B4-BE49-F238E27FC236}">
                    <a16:creationId xmlns:a16="http://schemas.microsoft.com/office/drawing/2014/main" id="{A0459FDB-51DA-4D02-94FD-A05963840173}"/>
                  </a:ext>
                </a:extLst>
              </p14:cNvPr>
              <p14:cNvContentPartPr/>
              <p14:nvPr/>
            </p14:nvContentPartPr>
            <p14:xfrm>
              <a:off x="6169900" y="4878028"/>
              <a:ext cx="230760" cy="300240"/>
            </p14:xfrm>
          </p:contentPart>
        </mc:Choice>
        <mc:Fallback>
          <p:pic>
            <p:nvPicPr>
              <p:cNvPr id="243" name="Entrada de lápiz 242">
                <a:extLst>
                  <a:ext uri="{FF2B5EF4-FFF2-40B4-BE49-F238E27FC236}">
                    <a16:creationId xmlns:a16="http://schemas.microsoft.com/office/drawing/2014/main" id="{A0459FDB-51DA-4D02-94FD-A05963840173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6160900" y="4869388"/>
                <a:ext cx="2484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244" name="Entrada de lápiz 243">
                <a:extLst>
                  <a:ext uri="{FF2B5EF4-FFF2-40B4-BE49-F238E27FC236}">
                    <a16:creationId xmlns:a16="http://schemas.microsoft.com/office/drawing/2014/main" id="{59062513-2FA0-4F7E-B094-55D03D57ADEC}"/>
                  </a:ext>
                </a:extLst>
              </p14:cNvPr>
              <p14:cNvContentPartPr/>
              <p14:nvPr/>
            </p14:nvContentPartPr>
            <p14:xfrm>
              <a:off x="6499660" y="5094748"/>
              <a:ext cx="186120" cy="141120"/>
            </p14:xfrm>
          </p:contentPart>
        </mc:Choice>
        <mc:Fallback>
          <p:pic>
            <p:nvPicPr>
              <p:cNvPr id="244" name="Entrada de lápiz 243">
                <a:extLst>
                  <a:ext uri="{FF2B5EF4-FFF2-40B4-BE49-F238E27FC236}">
                    <a16:creationId xmlns:a16="http://schemas.microsoft.com/office/drawing/2014/main" id="{59062513-2FA0-4F7E-B094-55D03D57ADEC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6490660" y="5085748"/>
                <a:ext cx="2037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245" name="Entrada de lápiz 244">
                <a:extLst>
                  <a:ext uri="{FF2B5EF4-FFF2-40B4-BE49-F238E27FC236}">
                    <a16:creationId xmlns:a16="http://schemas.microsoft.com/office/drawing/2014/main" id="{344EE052-7A77-40B8-9D2B-F2F7254A559A}"/>
                  </a:ext>
                </a:extLst>
              </p14:cNvPr>
              <p14:cNvContentPartPr/>
              <p14:nvPr/>
            </p14:nvContentPartPr>
            <p14:xfrm>
              <a:off x="6482020" y="5129308"/>
              <a:ext cx="188640" cy="116280"/>
            </p14:xfrm>
          </p:contentPart>
        </mc:Choice>
        <mc:Fallback>
          <p:pic>
            <p:nvPicPr>
              <p:cNvPr id="245" name="Entrada de lápiz 244">
                <a:extLst>
                  <a:ext uri="{FF2B5EF4-FFF2-40B4-BE49-F238E27FC236}">
                    <a16:creationId xmlns:a16="http://schemas.microsoft.com/office/drawing/2014/main" id="{344EE052-7A77-40B8-9D2B-F2F7254A559A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6473020" y="5120668"/>
                <a:ext cx="2062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246" name="Entrada de lápiz 245">
                <a:extLst>
                  <a:ext uri="{FF2B5EF4-FFF2-40B4-BE49-F238E27FC236}">
                    <a16:creationId xmlns:a16="http://schemas.microsoft.com/office/drawing/2014/main" id="{BFE4324E-DB78-447E-9705-5655F61872D5}"/>
                  </a:ext>
                </a:extLst>
              </p14:cNvPr>
              <p14:cNvContentPartPr/>
              <p14:nvPr/>
            </p14:nvContentPartPr>
            <p14:xfrm>
              <a:off x="6739780" y="5155228"/>
              <a:ext cx="175680" cy="155880"/>
            </p14:xfrm>
          </p:contentPart>
        </mc:Choice>
        <mc:Fallback>
          <p:pic>
            <p:nvPicPr>
              <p:cNvPr id="246" name="Entrada de lápiz 245">
                <a:extLst>
                  <a:ext uri="{FF2B5EF4-FFF2-40B4-BE49-F238E27FC236}">
                    <a16:creationId xmlns:a16="http://schemas.microsoft.com/office/drawing/2014/main" id="{BFE4324E-DB78-447E-9705-5655F61872D5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730780" y="5146228"/>
                <a:ext cx="19332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248" name="Entrada de lápiz 247">
                <a:extLst>
                  <a:ext uri="{FF2B5EF4-FFF2-40B4-BE49-F238E27FC236}">
                    <a16:creationId xmlns:a16="http://schemas.microsoft.com/office/drawing/2014/main" id="{8A49035A-96A3-4F39-8CAB-834312B9ACC6}"/>
                  </a:ext>
                </a:extLst>
              </p14:cNvPr>
              <p14:cNvContentPartPr/>
              <p14:nvPr/>
            </p14:nvContentPartPr>
            <p14:xfrm>
              <a:off x="7024180" y="5023108"/>
              <a:ext cx="166680" cy="16200"/>
            </p14:xfrm>
          </p:contentPart>
        </mc:Choice>
        <mc:Fallback>
          <p:pic>
            <p:nvPicPr>
              <p:cNvPr id="248" name="Entrada de lápiz 247">
                <a:extLst>
                  <a:ext uri="{FF2B5EF4-FFF2-40B4-BE49-F238E27FC236}">
                    <a16:creationId xmlns:a16="http://schemas.microsoft.com/office/drawing/2014/main" id="{8A49035A-96A3-4F39-8CAB-834312B9ACC6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015180" y="5014468"/>
                <a:ext cx="1843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249" name="Entrada de lápiz 248">
                <a:extLst>
                  <a:ext uri="{FF2B5EF4-FFF2-40B4-BE49-F238E27FC236}">
                    <a16:creationId xmlns:a16="http://schemas.microsoft.com/office/drawing/2014/main" id="{6C3EED83-E33B-413D-B500-F4DB78B87011}"/>
                  </a:ext>
                </a:extLst>
              </p14:cNvPr>
              <p14:cNvContentPartPr/>
              <p14:nvPr/>
            </p14:nvContentPartPr>
            <p14:xfrm>
              <a:off x="7083220" y="5115268"/>
              <a:ext cx="114480" cy="17640"/>
            </p14:xfrm>
          </p:contentPart>
        </mc:Choice>
        <mc:Fallback>
          <p:pic>
            <p:nvPicPr>
              <p:cNvPr id="249" name="Entrada de lápiz 248">
                <a:extLst>
                  <a:ext uri="{FF2B5EF4-FFF2-40B4-BE49-F238E27FC236}">
                    <a16:creationId xmlns:a16="http://schemas.microsoft.com/office/drawing/2014/main" id="{6C3EED83-E33B-413D-B500-F4DB78B87011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74580" y="5106268"/>
                <a:ext cx="1321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250" name="Entrada de lápiz 249">
                <a:extLst>
                  <a:ext uri="{FF2B5EF4-FFF2-40B4-BE49-F238E27FC236}">
                    <a16:creationId xmlns:a16="http://schemas.microsoft.com/office/drawing/2014/main" id="{46DA4AEF-7565-4318-A94B-2E5F26AD4F5C}"/>
                  </a:ext>
                </a:extLst>
              </p14:cNvPr>
              <p14:cNvContentPartPr/>
              <p14:nvPr/>
            </p14:nvContentPartPr>
            <p14:xfrm>
              <a:off x="7547980" y="4786948"/>
              <a:ext cx="245880" cy="219960"/>
            </p14:xfrm>
          </p:contentPart>
        </mc:Choice>
        <mc:Fallback>
          <p:pic>
            <p:nvPicPr>
              <p:cNvPr id="250" name="Entrada de lápiz 249">
                <a:extLst>
                  <a:ext uri="{FF2B5EF4-FFF2-40B4-BE49-F238E27FC236}">
                    <a16:creationId xmlns:a16="http://schemas.microsoft.com/office/drawing/2014/main" id="{46DA4AEF-7565-4318-A94B-2E5F26AD4F5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538980" y="4778308"/>
                <a:ext cx="2635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251" name="Entrada de lápiz 250">
                <a:extLst>
                  <a:ext uri="{FF2B5EF4-FFF2-40B4-BE49-F238E27FC236}">
                    <a16:creationId xmlns:a16="http://schemas.microsoft.com/office/drawing/2014/main" id="{CD9363C1-093A-441C-8493-427F4A0BAA4A}"/>
                  </a:ext>
                </a:extLst>
              </p14:cNvPr>
              <p14:cNvContentPartPr/>
              <p14:nvPr/>
            </p14:nvContentPartPr>
            <p14:xfrm>
              <a:off x="7852180" y="4858228"/>
              <a:ext cx="149760" cy="159120"/>
            </p14:xfrm>
          </p:contentPart>
        </mc:Choice>
        <mc:Fallback>
          <p:pic>
            <p:nvPicPr>
              <p:cNvPr id="251" name="Entrada de lápiz 250">
                <a:extLst>
                  <a:ext uri="{FF2B5EF4-FFF2-40B4-BE49-F238E27FC236}">
                    <a16:creationId xmlns:a16="http://schemas.microsoft.com/office/drawing/2014/main" id="{CD9363C1-093A-441C-8493-427F4A0BAA4A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43180" y="4849228"/>
                <a:ext cx="1674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252" name="Entrada de lápiz 251">
                <a:extLst>
                  <a:ext uri="{FF2B5EF4-FFF2-40B4-BE49-F238E27FC236}">
                    <a16:creationId xmlns:a16="http://schemas.microsoft.com/office/drawing/2014/main" id="{3317D199-6277-4D5D-86F9-93B63A4BF6F9}"/>
                  </a:ext>
                </a:extLst>
              </p14:cNvPr>
              <p14:cNvContentPartPr/>
              <p14:nvPr/>
            </p14:nvContentPartPr>
            <p14:xfrm>
              <a:off x="7996180" y="4821868"/>
              <a:ext cx="229680" cy="219600"/>
            </p14:xfrm>
          </p:contentPart>
        </mc:Choice>
        <mc:Fallback>
          <p:pic>
            <p:nvPicPr>
              <p:cNvPr id="252" name="Entrada de lápiz 251">
                <a:extLst>
                  <a:ext uri="{FF2B5EF4-FFF2-40B4-BE49-F238E27FC236}">
                    <a16:creationId xmlns:a16="http://schemas.microsoft.com/office/drawing/2014/main" id="{3317D199-6277-4D5D-86F9-93B63A4BF6F9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987540" y="4813228"/>
                <a:ext cx="247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255" name="Entrada de lápiz 254">
                <a:extLst>
                  <a:ext uri="{FF2B5EF4-FFF2-40B4-BE49-F238E27FC236}">
                    <a16:creationId xmlns:a16="http://schemas.microsoft.com/office/drawing/2014/main" id="{4B8F2E33-7B47-4F71-B221-39A7431BFBEB}"/>
                  </a:ext>
                </a:extLst>
              </p14:cNvPr>
              <p14:cNvContentPartPr/>
              <p14:nvPr/>
            </p14:nvContentPartPr>
            <p14:xfrm>
              <a:off x="7513420" y="5126068"/>
              <a:ext cx="942120" cy="25560"/>
            </p14:xfrm>
          </p:contentPart>
        </mc:Choice>
        <mc:Fallback>
          <p:pic>
            <p:nvPicPr>
              <p:cNvPr id="255" name="Entrada de lápiz 254">
                <a:extLst>
                  <a:ext uri="{FF2B5EF4-FFF2-40B4-BE49-F238E27FC236}">
                    <a16:creationId xmlns:a16="http://schemas.microsoft.com/office/drawing/2014/main" id="{4B8F2E33-7B47-4F71-B221-39A7431BFBEB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504420" y="5117428"/>
                <a:ext cx="9597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256" name="Entrada de lápiz 255">
                <a:extLst>
                  <a:ext uri="{FF2B5EF4-FFF2-40B4-BE49-F238E27FC236}">
                    <a16:creationId xmlns:a16="http://schemas.microsoft.com/office/drawing/2014/main" id="{3B5556E0-6779-458D-84FC-746622C76B55}"/>
                  </a:ext>
                </a:extLst>
              </p14:cNvPr>
              <p14:cNvContentPartPr/>
              <p14:nvPr/>
            </p14:nvContentPartPr>
            <p14:xfrm>
              <a:off x="7816900" y="5302108"/>
              <a:ext cx="249120" cy="178560"/>
            </p14:xfrm>
          </p:contentPart>
        </mc:Choice>
        <mc:Fallback>
          <p:pic>
            <p:nvPicPr>
              <p:cNvPr id="256" name="Entrada de lápiz 255">
                <a:extLst>
                  <a:ext uri="{FF2B5EF4-FFF2-40B4-BE49-F238E27FC236}">
                    <a16:creationId xmlns:a16="http://schemas.microsoft.com/office/drawing/2014/main" id="{3B5556E0-6779-458D-84FC-746622C76B55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807900" y="5293468"/>
                <a:ext cx="2667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257" name="Entrada de lápiz 256">
                <a:extLst>
                  <a:ext uri="{FF2B5EF4-FFF2-40B4-BE49-F238E27FC236}">
                    <a16:creationId xmlns:a16="http://schemas.microsoft.com/office/drawing/2014/main" id="{C01B4E16-4FF6-4FF0-ABF9-FC951D271097}"/>
                  </a:ext>
                </a:extLst>
              </p14:cNvPr>
              <p14:cNvContentPartPr/>
              <p14:nvPr/>
            </p14:nvContentPartPr>
            <p14:xfrm>
              <a:off x="6231100" y="5844628"/>
              <a:ext cx="93960" cy="174960"/>
            </p14:xfrm>
          </p:contentPart>
        </mc:Choice>
        <mc:Fallback>
          <p:pic>
            <p:nvPicPr>
              <p:cNvPr id="257" name="Entrada de lápiz 256">
                <a:extLst>
                  <a:ext uri="{FF2B5EF4-FFF2-40B4-BE49-F238E27FC236}">
                    <a16:creationId xmlns:a16="http://schemas.microsoft.com/office/drawing/2014/main" id="{C01B4E16-4FF6-4FF0-ABF9-FC951D271097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222100" y="5835988"/>
                <a:ext cx="11160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258" name="Entrada de lápiz 257">
                <a:extLst>
                  <a:ext uri="{FF2B5EF4-FFF2-40B4-BE49-F238E27FC236}">
                    <a16:creationId xmlns:a16="http://schemas.microsoft.com/office/drawing/2014/main" id="{05FC19B5-C8BF-4C17-9A81-DE638EBD469D}"/>
                  </a:ext>
                </a:extLst>
              </p14:cNvPr>
              <p14:cNvContentPartPr/>
              <p14:nvPr/>
            </p14:nvContentPartPr>
            <p14:xfrm>
              <a:off x="6257020" y="5688028"/>
              <a:ext cx="59400" cy="73440"/>
            </p14:xfrm>
          </p:contentPart>
        </mc:Choice>
        <mc:Fallback>
          <p:pic>
            <p:nvPicPr>
              <p:cNvPr id="258" name="Entrada de lápiz 257">
                <a:extLst>
                  <a:ext uri="{FF2B5EF4-FFF2-40B4-BE49-F238E27FC236}">
                    <a16:creationId xmlns:a16="http://schemas.microsoft.com/office/drawing/2014/main" id="{05FC19B5-C8BF-4C17-9A81-DE638EBD469D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6248020" y="5679028"/>
                <a:ext cx="770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260" name="Entrada de lápiz 259">
                <a:extLst>
                  <a:ext uri="{FF2B5EF4-FFF2-40B4-BE49-F238E27FC236}">
                    <a16:creationId xmlns:a16="http://schemas.microsoft.com/office/drawing/2014/main" id="{1692DD9A-23AB-424C-8A51-2129149B5002}"/>
                  </a:ext>
                </a:extLst>
              </p14:cNvPr>
              <p14:cNvContentPartPr/>
              <p14:nvPr/>
            </p14:nvContentPartPr>
            <p14:xfrm>
              <a:off x="6515860" y="5960908"/>
              <a:ext cx="149760" cy="16200"/>
            </p14:xfrm>
          </p:contentPart>
        </mc:Choice>
        <mc:Fallback>
          <p:pic>
            <p:nvPicPr>
              <p:cNvPr id="260" name="Entrada de lápiz 259">
                <a:extLst>
                  <a:ext uri="{FF2B5EF4-FFF2-40B4-BE49-F238E27FC236}">
                    <a16:creationId xmlns:a16="http://schemas.microsoft.com/office/drawing/2014/main" id="{1692DD9A-23AB-424C-8A51-2129149B5002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6507220" y="5952268"/>
                <a:ext cx="1674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261" name="Entrada de lápiz 260">
                <a:extLst>
                  <a:ext uri="{FF2B5EF4-FFF2-40B4-BE49-F238E27FC236}">
                    <a16:creationId xmlns:a16="http://schemas.microsoft.com/office/drawing/2014/main" id="{7BE341C2-6787-4042-85C0-20B0EA2E9151}"/>
                  </a:ext>
                </a:extLst>
              </p14:cNvPr>
              <p14:cNvContentPartPr/>
              <p14:nvPr/>
            </p14:nvContentPartPr>
            <p14:xfrm>
              <a:off x="6555100" y="6035788"/>
              <a:ext cx="105120" cy="19440"/>
            </p14:xfrm>
          </p:contentPart>
        </mc:Choice>
        <mc:Fallback>
          <p:pic>
            <p:nvPicPr>
              <p:cNvPr id="261" name="Entrada de lápiz 260">
                <a:extLst>
                  <a:ext uri="{FF2B5EF4-FFF2-40B4-BE49-F238E27FC236}">
                    <a16:creationId xmlns:a16="http://schemas.microsoft.com/office/drawing/2014/main" id="{7BE341C2-6787-4042-85C0-20B0EA2E915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6546460" y="6027148"/>
                <a:ext cx="1227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262" name="Entrada de lápiz 261">
                <a:extLst>
                  <a:ext uri="{FF2B5EF4-FFF2-40B4-BE49-F238E27FC236}">
                    <a16:creationId xmlns:a16="http://schemas.microsoft.com/office/drawing/2014/main" id="{F12F8906-F0F2-4361-B102-BB169A8E2FF7}"/>
                  </a:ext>
                </a:extLst>
              </p14:cNvPr>
              <p14:cNvContentPartPr/>
              <p14:nvPr/>
            </p14:nvContentPartPr>
            <p14:xfrm>
              <a:off x="7076740" y="5665348"/>
              <a:ext cx="204120" cy="261360"/>
            </p14:xfrm>
          </p:contentPart>
        </mc:Choice>
        <mc:Fallback>
          <p:pic>
            <p:nvPicPr>
              <p:cNvPr id="262" name="Entrada de lápiz 261">
                <a:extLst>
                  <a:ext uri="{FF2B5EF4-FFF2-40B4-BE49-F238E27FC236}">
                    <a16:creationId xmlns:a16="http://schemas.microsoft.com/office/drawing/2014/main" id="{F12F8906-F0F2-4361-B102-BB169A8E2FF7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7067740" y="5656348"/>
                <a:ext cx="22176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263" name="Entrada de lápiz 262">
                <a:extLst>
                  <a:ext uri="{FF2B5EF4-FFF2-40B4-BE49-F238E27FC236}">
                    <a16:creationId xmlns:a16="http://schemas.microsoft.com/office/drawing/2014/main" id="{37DC45FE-EEA4-48A3-BC53-8AA04DDF8AA4}"/>
                  </a:ext>
                </a:extLst>
              </p14:cNvPr>
              <p14:cNvContentPartPr/>
              <p14:nvPr/>
            </p14:nvContentPartPr>
            <p14:xfrm>
              <a:off x="7320100" y="5762908"/>
              <a:ext cx="153000" cy="154800"/>
            </p14:xfrm>
          </p:contentPart>
        </mc:Choice>
        <mc:Fallback>
          <p:pic>
            <p:nvPicPr>
              <p:cNvPr id="263" name="Entrada de lápiz 262">
                <a:extLst>
                  <a:ext uri="{FF2B5EF4-FFF2-40B4-BE49-F238E27FC236}">
                    <a16:creationId xmlns:a16="http://schemas.microsoft.com/office/drawing/2014/main" id="{37DC45FE-EEA4-48A3-BC53-8AA04DDF8AA4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7311460" y="5753908"/>
                <a:ext cx="1706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264" name="Entrada de lápiz 263">
                <a:extLst>
                  <a:ext uri="{FF2B5EF4-FFF2-40B4-BE49-F238E27FC236}">
                    <a16:creationId xmlns:a16="http://schemas.microsoft.com/office/drawing/2014/main" id="{5D9522F3-5FA7-4052-9A27-28731E093374}"/>
                  </a:ext>
                </a:extLst>
              </p14:cNvPr>
              <p14:cNvContentPartPr/>
              <p14:nvPr/>
            </p14:nvContentPartPr>
            <p14:xfrm>
              <a:off x="7493620" y="5722948"/>
              <a:ext cx="137160" cy="191160"/>
            </p14:xfrm>
          </p:contentPart>
        </mc:Choice>
        <mc:Fallback>
          <p:pic>
            <p:nvPicPr>
              <p:cNvPr id="264" name="Entrada de lápiz 263">
                <a:extLst>
                  <a:ext uri="{FF2B5EF4-FFF2-40B4-BE49-F238E27FC236}">
                    <a16:creationId xmlns:a16="http://schemas.microsoft.com/office/drawing/2014/main" id="{5D9522F3-5FA7-4052-9A27-28731E093374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484620" y="5713948"/>
                <a:ext cx="1548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265" name="Entrada de lápiz 264">
                <a:extLst>
                  <a:ext uri="{FF2B5EF4-FFF2-40B4-BE49-F238E27FC236}">
                    <a16:creationId xmlns:a16="http://schemas.microsoft.com/office/drawing/2014/main" id="{0ED26898-436A-4F38-A294-6AB15BA8CEC6}"/>
                  </a:ext>
                </a:extLst>
              </p14:cNvPr>
              <p14:cNvContentPartPr/>
              <p14:nvPr/>
            </p14:nvContentPartPr>
            <p14:xfrm>
              <a:off x="7053700" y="6017068"/>
              <a:ext cx="767160" cy="23040"/>
            </p14:xfrm>
          </p:contentPart>
        </mc:Choice>
        <mc:Fallback>
          <p:pic>
            <p:nvPicPr>
              <p:cNvPr id="265" name="Entrada de lápiz 264">
                <a:extLst>
                  <a:ext uri="{FF2B5EF4-FFF2-40B4-BE49-F238E27FC236}">
                    <a16:creationId xmlns:a16="http://schemas.microsoft.com/office/drawing/2014/main" id="{0ED26898-436A-4F38-A294-6AB15BA8CEC6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7044700" y="6008428"/>
                <a:ext cx="7848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268" name="Entrada de lápiz 267">
                <a:extLst>
                  <a:ext uri="{FF2B5EF4-FFF2-40B4-BE49-F238E27FC236}">
                    <a16:creationId xmlns:a16="http://schemas.microsoft.com/office/drawing/2014/main" id="{0BEC9788-693F-4347-B11F-5FEB08B7554C}"/>
                  </a:ext>
                </a:extLst>
              </p14:cNvPr>
              <p14:cNvContentPartPr/>
              <p14:nvPr/>
            </p14:nvContentPartPr>
            <p14:xfrm>
              <a:off x="5625580" y="5162788"/>
              <a:ext cx="217080" cy="830880"/>
            </p14:xfrm>
          </p:contentPart>
        </mc:Choice>
        <mc:Fallback>
          <p:pic>
            <p:nvPicPr>
              <p:cNvPr id="268" name="Entrada de lápiz 267">
                <a:extLst>
                  <a:ext uri="{FF2B5EF4-FFF2-40B4-BE49-F238E27FC236}">
                    <a16:creationId xmlns:a16="http://schemas.microsoft.com/office/drawing/2014/main" id="{0BEC9788-693F-4347-B11F-5FEB08B7554C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5616580" y="5153788"/>
                <a:ext cx="234720" cy="84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272" name="Entrada de lápiz 271">
                <a:extLst>
                  <a:ext uri="{FF2B5EF4-FFF2-40B4-BE49-F238E27FC236}">
                    <a16:creationId xmlns:a16="http://schemas.microsoft.com/office/drawing/2014/main" id="{443C3B20-2A88-4759-BF7F-E60B2C3304E7}"/>
                  </a:ext>
                </a:extLst>
              </p14:cNvPr>
              <p14:cNvContentPartPr/>
              <p14:nvPr/>
            </p14:nvContentPartPr>
            <p14:xfrm>
              <a:off x="8591980" y="4736548"/>
              <a:ext cx="250560" cy="1352880"/>
            </p14:xfrm>
          </p:contentPart>
        </mc:Choice>
        <mc:Fallback>
          <p:pic>
            <p:nvPicPr>
              <p:cNvPr id="272" name="Entrada de lápiz 271">
                <a:extLst>
                  <a:ext uri="{FF2B5EF4-FFF2-40B4-BE49-F238E27FC236}">
                    <a16:creationId xmlns:a16="http://schemas.microsoft.com/office/drawing/2014/main" id="{443C3B20-2A88-4759-BF7F-E60B2C3304E7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8582980" y="4727548"/>
                <a:ext cx="268200" cy="13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273" name="Entrada de lápiz 272">
                <a:extLst>
                  <a:ext uri="{FF2B5EF4-FFF2-40B4-BE49-F238E27FC236}">
                    <a16:creationId xmlns:a16="http://schemas.microsoft.com/office/drawing/2014/main" id="{6959BAB9-C3B9-41F5-A828-5B0BFB0435B6}"/>
                  </a:ext>
                </a:extLst>
              </p14:cNvPr>
              <p14:cNvContentPartPr/>
              <p14:nvPr/>
            </p14:nvContentPartPr>
            <p14:xfrm>
              <a:off x="8933260" y="4532428"/>
              <a:ext cx="189000" cy="640800"/>
            </p14:xfrm>
          </p:contentPart>
        </mc:Choice>
        <mc:Fallback>
          <p:pic>
            <p:nvPicPr>
              <p:cNvPr id="273" name="Entrada de lápiz 272">
                <a:extLst>
                  <a:ext uri="{FF2B5EF4-FFF2-40B4-BE49-F238E27FC236}">
                    <a16:creationId xmlns:a16="http://schemas.microsoft.com/office/drawing/2014/main" id="{6959BAB9-C3B9-41F5-A828-5B0BFB0435B6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924620" y="4523428"/>
                <a:ext cx="206640" cy="6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274" name="Entrada de lápiz 273">
                <a:extLst>
                  <a:ext uri="{FF2B5EF4-FFF2-40B4-BE49-F238E27FC236}">
                    <a16:creationId xmlns:a16="http://schemas.microsoft.com/office/drawing/2014/main" id="{26CE4E02-FE92-40CC-835F-E34A33F17089}"/>
                  </a:ext>
                </a:extLst>
              </p14:cNvPr>
              <p14:cNvContentPartPr/>
              <p14:nvPr/>
            </p14:nvContentPartPr>
            <p14:xfrm>
              <a:off x="8918860" y="4406788"/>
              <a:ext cx="137880" cy="102960"/>
            </p14:xfrm>
          </p:contentPart>
        </mc:Choice>
        <mc:Fallback>
          <p:pic>
            <p:nvPicPr>
              <p:cNvPr id="274" name="Entrada de lápiz 273">
                <a:extLst>
                  <a:ext uri="{FF2B5EF4-FFF2-40B4-BE49-F238E27FC236}">
                    <a16:creationId xmlns:a16="http://schemas.microsoft.com/office/drawing/2014/main" id="{26CE4E02-FE92-40CC-835F-E34A33F17089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910220" y="4397788"/>
                <a:ext cx="1555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276" name="Entrada de lápiz 275">
                <a:extLst>
                  <a:ext uri="{FF2B5EF4-FFF2-40B4-BE49-F238E27FC236}">
                    <a16:creationId xmlns:a16="http://schemas.microsoft.com/office/drawing/2014/main" id="{3A10C070-16FA-4649-8166-7BADFD333A3F}"/>
                  </a:ext>
                </a:extLst>
              </p14:cNvPr>
              <p14:cNvContentPartPr/>
              <p14:nvPr/>
            </p14:nvContentPartPr>
            <p14:xfrm>
              <a:off x="8777380" y="4163428"/>
              <a:ext cx="477360" cy="41760"/>
            </p14:xfrm>
          </p:contentPart>
        </mc:Choice>
        <mc:Fallback>
          <p:pic>
            <p:nvPicPr>
              <p:cNvPr id="276" name="Entrada de lápiz 275">
                <a:extLst>
                  <a:ext uri="{FF2B5EF4-FFF2-40B4-BE49-F238E27FC236}">
                    <a16:creationId xmlns:a16="http://schemas.microsoft.com/office/drawing/2014/main" id="{3A10C070-16FA-4649-8166-7BADFD333A3F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68380" y="4154428"/>
                <a:ext cx="4950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277" name="Entrada de lápiz 276">
                <a:extLst>
                  <a:ext uri="{FF2B5EF4-FFF2-40B4-BE49-F238E27FC236}">
                    <a16:creationId xmlns:a16="http://schemas.microsoft.com/office/drawing/2014/main" id="{D84C9987-289E-4543-919E-3AAFD723A928}"/>
                  </a:ext>
                </a:extLst>
              </p14:cNvPr>
              <p14:cNvContentPartPr/>
              <p14:nvPr/>
            </p14:nvContentPartPr>
            <p14:xfrm>
              <a:off x="9168340" y="4023388"/>
              <a:ext cx="236160" cy="215640"/>
            </p14:xfrm>
          </p:contentPart>
        </mc:Choice>
        <mc:Fallback>
          <p:pic>
            <p:nvPicPr>
              <p:cNvPr id="277" name="Entrada de lápiz 276">
                <a:extLst>
                  <a:ext uri="{FF2B5EF4-FFF2-40B4-BE49-F238E27FC236}">
                    <a16:creationId xmlns:a16="http://schemas.microsoft.com/office/drawing/2014/main" id="{D84C9987-289E-4543-919E-3AAFD723A928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9159700" y="4014748"/>
                <a:ext cx="2538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278" name="Entrada de lápiz 277">
                <a:extLst>
                  <a:ext uri="{FF2B5EF4-FFF2-40B4-BE49-F238E27FC236}">
                    <a16:creationId xmlns:a16="http://schemas.microsoft.com/office/drawing/2014/main" id="{FC4E214C-032F-4DD5-821F-79DECD9F457D}"/>
                  </a:ext>
                </a:extLst>
              </p14:cNvPr>
              <p14:cNvContentPartPr/>
              <p14:nvPr/>
            </p14:nvContentPartPr>
            <p14:xfrm>
              <a:off x="9633820" y="4006468"/>
              <a:ext cx="244440" cy="255240"/>
            </p14:xfrm>
          </p:contentPart>
        </mc:Choice>
        <mc:Fallback>
          <p:pic>
            <p:nvPicPr>
              <p:cNvPr id="278" name="Entrada de lápiz 277">
                <a:extLst>
                  <a:ext uri="{FF2B5EF4-FFF2-40B4-BE49-F238E27FC236}">
                    <a16:creationId xmlns:a16="http://schemas.microsoft.com/office/drawing/2014/main" id="{FC4E214C-032F-4DD5-821F-79DECD9F457D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9625180" y="3997828"/>
                <a:ext cx="2620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279" name="Entrada de lápiz 278">
                <a:extLst>
                  <a:ext uri="{FF2B5EF4-FFF2-40B4-BE49-F238E27FC236}">
                    <a16:creationId xmlns:a16="http://schemas.microsoft.com/office/drawing/2014/main" id="{81A6F683-1663-46BE-8FF8-C1FC8EC25019}"/>
                  </a:ext>
                </a:extLst>
              </p14:cNvPr>
              <p14:cNvContentPartPr/>
              <p14:nvPr/>
            </p14:nvContentPartPr>
            <p14:xfrm>
              <a:off x="9923260" y="4076668"/>
              <a:ext cx="189000" cy="169560"/>
            </p14:xfrm>
          </p:contentPart>
        </mc:Choice>
        <mc:Fallback>
          <p:pic>
            <p:nvPicPr>
              <p:cNvPr id="279" name="Entrada de lápiz 278">
                <a:extLst>
                  <a:ext uri="{FF2B5EF4-FFF2-40B4-BE49-F238E27FC236}">
                    <a16:creationId xmlns:a16="http://schemas.microsoft.com/office/drawing/2014/main" id="{81A6F683-1663-46BE-8FF8-C1FC8EC25019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914620" y="4068028"/>
                <a:ext cx="2066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280" name="Entrada de lápiz 279">
                <a:extLst>
                  <a:ext uri="{FF2B5EF4-FFF2-40B4-BE49-F238E27FC236}">
                    <a16:creationId xmlns:a16="http://schemas.microsoft.com/office/drawing/2014/main" id="{4F775D4D-D264-41CA-90A3-1AB3E2E4AE57}"/>
                  </a:ext>
                </a:extLst>
              </p14:cNvPr>
              <p14:cNvContentPartPr/>
              <p14:nvPr/>
            </p14:nvContentPartPr>
            <p14:xfrm>
              <a:off x="10098940" y="4074148"/>
              <a:ext cx="217440" cy="213120"/>
            </p14:xfrm>
          </p:contentPart>
        </mc:Choice>
        <mc:Fallback>
          <p:pic>
            <p:nvPicPr>
              <p:cNvPr id="280" name="Entrada de lápiz 279">
                <a:extLst>
                  <a:ext uri="{FF2B5EF4-FFF2-40B4-BE49-F238E27FC236}">
                    <a16:creationId xmlns:a16="http://schemas.microsoft.com/office/drawing/2014/main" id="{4F775D4D-D264-41CA-90A3-1AB3E2E4AE57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0090300" y="4065148"/>
                <a:ext cx="2350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281" name="Entrada de lápiz 280">
                <a:extLst>
                  <a:ext uri="{FF2B5EF4-FFF2-40B4-BE49-F238E27FC236}">
                    <a16:creationId xmlns:a16="http://schemas.microsoft.com/office/drawing/2014/main" id="{8B517E69-C47E-4D2E-82C9-92C1A51114A7}"/>
                  </a:ext>
                </a:extLst>
              </p14:cNvPr>
              <p14:cNvContentPartPr/>
              <p14:nvPr/>
            </p14:nvContentPartPr>
            <p14:xfrm>
              <a:off x="10363180" y="4043188"/>
              <a:ext cx="256320" cy="67680"/>
            </p14:xfrm>
          </p:contentPart>
        </mc:Choice>
        <mc:Fallback>
          <p:pic>
            <p:nvPicPr>
              <p:cNvPr id="281" name="Entrada de lápiz 280">
                <a:extLst>
                  <a:ext uri="{FF2B5EF4-FFF2-40B4-BE49-F238E27FC236}">
                    <a16:creationId xmlns:a16="http://schemas.microsoft.com/office/drawing/2014/main" id="{8B517E69-C47E-4D2E-82C9-92C1A51114A7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0354180" y="4034188"/>
                <a:ext cx="2739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282" name="Entrada de lápiz 281">
                <a:extLst>
                  <a:ext uri="{FF2B5EF4-FFF2-40B4-BE49-F238E27FC236}">
                    <a16:creationId xmlns:a16="http://schemas.microsoft.com/office/drawing/2014/main" id="{DA08FE75-1569-41AB-9169-970555760D46}"/>
                  </a:ext>
                </a:extLst>
              </p14:cNvPr>
              <p14:cNvContentPartPr/>
              <p14:nvPr/>
            </p14:nvContentPartPr>
            <p14:xfrm>
              <a:off x="10384060" y="4160908"/>
              <a:ext cx="185760" cy="28440"/>
            </p14:xfrm>
          </p:contentPart>
        </mc:Choice>
        <mc:Fallback>
          <p:pic>
            <p:nvPicPr>
              <p:cNvPr id="282" name="Entrada de lápiz 281">
                <a:extLst>
                  <a:ext uri="{FF2B5EF4-FFF2-40B4-BE49-F238E27FC236}">
                    <a16:creationId xmlns:a16="http://schemas.microsoft.com/office/drawing/2014/main" id="{DA08FE75-1569-41AB-9169-970555760D46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0375060" y="4152268"/>
                <a:ext cx="2034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285" name="Entrada de lápiz 284">
                <a:extLst>
                  <a:ext uri="{FF2B5EF4-FFF2-40B4-BE49-F238E27FC236}">
                    <a16:creationId xmlns:a16="http://schemas.microsoft.com/office/drawing/2014/main" id="{99FEF8C3-BA06-4227-99D4-122D7F6D4128}"/>
                  </a:ext>
                </a:extLst>
              </p14:cNvPr>
              <p14:cNvContentPartPr/>
              <p14:nvPr/>
            </p14:nvContentPartPr>
            <p14:xfrm>
              <a:off x="10830460" y="3974428"/>
              <a:ext cx="241560" cy="204120"/>
            </p14:xfrm>
          </p:contentPart>
        </mc:Choice>
        <mc:Fallback>
          <p:pic>
            <p:nvPicPr>
              <p:cNvPr id="285" name="Entrada de lápiz 284">
                <a:extLst>
                  <a:ext uri="{FF2B5EF4-FFF2-40B4-BE49-F238E27FC236}">
                    <a16:creationId xmlns:a16="http://schemas.microsoft.com/office/drawing/2014/main" id="{99FEF8C3-BA06-4227-99D4-122D7F6D4128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0821460" y="3965788"/>
                <a:ext cx="2592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286" name="Entrada de lápiz 285">
                <a:extLst>
                  <a:ext uri="{FF2B5EF4-FFF2-40B4-BE49-F238E27FC236}">
                    <a16:creationId xmlns:a16="http://schemas.microsoft.com/office/drawing/2014/main" id="{55EE0A68-DF1C-4780-A925-626627E23C34}"/>
                  </a:ext>
                </a:extLst>
              </p14:cNvPr>
              <p14:cNvContentPartPr/>
              <p14:nvPr/>
            </p14:nvContentPartPr>
            <p14:xfrm>
              <a:off x="11047180" y="4137508"/>
              <a:ext cx="60840" cy="127080"/>
            </p14:xfrm>
          </p:contentPart>
        </mc:Choice>
        <mc:Fallback>
          <p:pic>
            <p:nvPicPr>
              <p:cNvPr id="286" name="Entrada de lápiz 285">
                <a:extLst>
                  <a:ext uri="{FF2B5EF4-FFF2-40B4-BE49-F238E27FC236}">
                    <a16:creationId xmlns:a16="http://schemas.microsoft.com/office/drawing/2014/main" id="{55EE0A68-DF1C-4780-A925-626627E23C34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1038180" y="4128868"/>
                <a:ext cx="784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287" name="Entrada de lápiz 286">
                <a:extLst>
                  <a:ext uri="{FF2B5EF4-FFF2-40B4-BE49-F238E27FC236}">
                    <a16:creationId xmlns:a16="http://schemas.microsoft.com/office/drawing/2014/main" id="{896D9DE8-CB5E-462D-8644-26AE0AA57406}"/>
                  </a:ext>
                </a:extLst>
              </p14:cNvPr>
              <p14:cNvContentPartPr/>
              <p14:nvPr/>
            </p14:nvContentPartPr>
            <p14:xfrm>
              <a:off x="11229700" y="4063708"/>
              <a:ext cx="230400" cy="174240"/>
            </p14:xfrm>
          </p:contentPart>
        </mc:Choice>
        <mc:Fallback>
          <p:pic>
            <p:nvPicPr>
              <p:cNvPr id="287" name="Entrada de lápiz 286">
                <a:extLst>
                  <a:ext uri="{FF2B5EF4-FFF2-40B4-BE49-F238E27FC236}">
                    <a16:creationId xmlns:a16="http://schemas.microsoft.com/office/drawing/2014/main" id="{896D9DE8-CB5E-462D-8644-26AE0AA57406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1220700" y="4055068"/>
                <a:ext cx="2480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289" name="Entrada de lápiz 288">
                <a:extLst>
                  <a:ext uri="{FF2B5EF4-FFF2-40B4-BE49-F238E27FC236}">
                    <a16:creationId xmlns:a16="http://schemas.microsoft.com/office/drawing/2014/main" id="{325E3087-6595-4744-B997-A80DE96B58EA}"/>
                  </a:ext>
                </a:extLst>
              </p14:cNvPr>
              <p14:cNvContentPartPr/>
              <p14:nvPr/>
            </p14:nvContentPartPr>
            <p14:xfrm>
              <a:off x="9594220" y="4430188"/>
              <a:ext cx="1770840" cy="43920"/>
            </p14:xfrm>
          </p:contentPart>
        </mc:Choice>
        <mc:Fallback>
          <p:pic>
            <p:nvPicPr>
              <p:cNvPr id="289" name="Entrada de lápiz 288">
                <a:extLst>
                  <a:ext uri="{FF2B5EF4-FFF2-40B4-BE49-F238E27FC236}">
                    <a16:creationId xmlns:a16="http://schemas.microsoft.com/office/drawing/2014/main" id="{325E3087-6595-4744-B997-A80DE96B58EA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9585220" y="4421548"/>
                <a:ext cx="17884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290" name="Entrada de lápiz 289">
                <a:extLst>
                  <a:ext uri="{FF2B5EF4-FFF2-40B4-BE49-F238E27FC236}">
                    <a16:creationId xmlns:a16="http://schemas.microsoft.com/office/drawing/2014/main" id="{3F3D26C5-2688-4ADD-96A5-8E3611F70B78}"/>
                  </a:ext>
                </a:extLst>
              </p14:cNvPr>
              <p14:cNvContentPartPr/>
              <p14:nvPr/>
            </p14:nvContentPartPr>
            <p14:xfrm>
              <a:off x="9725260" y="4549708"/>
              <a:ext cx="1806840" cy="14400"/>
            </p14:xfrm>
          </p:contentPart>
        </mc:Choice>
        <mc:Fallback>
          <p:pic>
            <p:nvPicPr>
              <p:cNvPr id="290" name="Entrada de lápiz 289">
                <a:extLst>
                  <a:ext uri="{FF2B5EF4-FFF2-40B4-BE49-F238E27FC236}">
                    <a16:creationId xmlns:a16="http://schemas.microsoft.com/office/drawing/2014/main" id="{3F3D26C5-2688-4ADD-96A5-8E3611F70B78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9716620" y="4540708"/>
                <a:ext cx="182448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292" name="Entrada de lápiz 291">
                <a:extLst>
                  <a:ext uri="{FF2B5EF4-FFF2-40B4-BE49-F238E27FC236}">
                    <a16:creationId xmlns:a16="http://schemas.microsoft.com/office/drawing/2014/main" id="{FA76A8B4-F0B8-41F5-8B94-1BF59776BC10}"/>
                  </a:ext>
                </a:extLst>
              </p14:cNvPr>
              <p14:cNvContentPartPr/>
              <p14:nvPr/>
            </p14:nvContentPartPr>
            <p14:xfrm>
              <a:off x="9663340" y="4861108"/>
              <a:ext cx="191880" cy="318240"/>
            </p14:xfrm>
          </p:contentPart>
        </mc:Choice>
        <mc:Fallback>
          <p:pic>
            <p:nvPicPr>
              <p:cNvPr id="292" name="Entrada de lápiz 291">
                <a:extLst>
                  <a:ext uri="{FF2B5EF4-FFF2-40B4-BE49-F238E27FC236}">
                    <a16:creationId xmlns:a16="http://schemas.microsoft.com/office/drawing/2014/main" id="{FA76A8B4-F0B8-41F5-8B94-1BF59776BC10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9654700" y="4852468"/>
                <a:ext cx="20952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293" name="Entrada de lápiz 292">
                <a:extLst>
                  <a:ext uri="{FF2B5EF4-FFF2-40B4-BE49-F238E27FC236}">
                    <a16:creationId xmlns:a16="http://schemas.microsoft.com/office/drawing/2014/main" id="{EE975BD2-1657-4A92-B337-44AA2BF34B49}"/>
                  </a:ext>
                </a:extLst>
              </p14:cNvPr>
              <p14:cNvContentPartPr/>
              <p14:nvPr/>
            </p14:nvContentPartPr>
            <p14:xfrm>
              <a:off x="9900940" y="5115628"/>
              <a:ext cx="126360" cy="101160"/>
            </p14:xfrm>
          </p:contentPart>
        </mc:Choice>
        <mc:Fallback>
          <p:pic>
            <p:nvPicPr>
              <p:cNvPr id="293" name="Entrada de lápiz 292">
                <a:extLst>
                  <a:ext uri="{FF2B5EF4-FFF2-40B4-BE49-F238E27FC236}">
                    <a16:creationId xmlns:a16="http://schemas.microsoft.com/office/drawing/2014/main" id="{EE975BD2-1657-4A92-B337-44AA2BF34B49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9891940" y="5106988"/>
                <a:ext cx="1440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294" name="Entrada de lápiz 293">
                <a:extLst>
                  <a:ext uri="{FF2B5EF4-FFF2-40B4-BE49-F238E27FC236}">
                    <a16:creationId xmlns:a16="http://schemas.microsoft.com/office/drawing/2014/main" id="{4125C1F0-0D0A-4FA2-8719-F2EFFFAB6992}"/>
                  </a:ext>
                </a:extLst>
              </p14:cNvPr>
              <p14:cNvContentPartPr/>
              <p14:nvPr/>
            </p14:nvContentPartPr>
            <p14:xfrm>
              <a:off x="9873940" y="5135068"/>
              <a:ext cx="236160" cy="109080"/>
            </p14:xfrm>
          </p:contentPart>
        </mc:Choice>
        <mc:Fallback>
          <p:pic>
            <p:nvPicPr>
              <p:cNvPr id="294" name="Entrada de lápiz 293">
                <a:extLst>
                  <a:ext uri="{FF2B5EF4-FFF2-40B4-BE49-F238E27FC236}">
                    <a16:creationId xmlns:a16="http://schemas.microsoft.com/office/drawing/2014/main" id="{4125C1F0-0D0A-4FA2-8719-F2EFFFAB6992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9865300" y="5126428"/>
                <a:ext cx="2538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295" name="Entrada de lápiz 294">
                <a:extLst>
                  <a:ext uri="{FF2B5EF4-FFF2-40B4-BE49-F238E27FC236}">
                    <a16:creationId xmlns:a16="http://schemas.microsoft.com/office/drawing/2014/main" id="{70D04483-31AB-412C-8147-3E1F24769220}"/>
                  </a:ext>
                </a:extLst>
              </p14:cNvPr>
              <p14:cNvContentPartPr/>
              <p14:nvPr/>
            </p14:nvContentPartPr>
            <p14:xfrm>
              <a:off x="10129180" y="5148748"/>
              <a:ext cx="172080" cy="113400"/>
            </p14:xfrm>
          </p:contentPart>
        </mc:Choice>
        <mc:Fallback>
          <p:pic>
            <p:nvPicPr>
              <p:cNvPr id="295" name="Entrada de lápiz 294">
                <a:extLst>
                  <a:ext uri="{FF2B5EF4-FFF2-40B4-BE49-F238E27FC236}">
                    <a16:creationId xmlns:a16="http://schemas.microsoft.com/office/drawing/2014/main" id="{70D04483-31AB-412C-8147-3E1F24769220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10120180" y="5139748"/>
                <a:ext cx="1897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296" name="Entrada de lápiz 295">
                <a:extLst>
                  <a:ext uri="{FF2B5EF4-FFF2-40B4-BE49-F238E27FC236}">
                    <a16:creationId xmlns:a16="http://schemas.microsoft.com/office/drawing/2014/main" id="{7197EA21-C530-46B2-8CD1-2075F9319EC7}"/>
                  </a:ext>
                </a:extLst>
              </p14:cNvPr>
              <p14:cNvContentPartPr/>
              <p14:nvPr/>
            </p14:nvContentPartPr>
            <p14:xfrm>
              <a:off x="10405660" y="5004028"/>
              <a:ext cx="142560" cy="91440"/>
            </p14:xfrm>
          </p:contentPart>
        </mc:Choice>
        <mc:Fallback>
          <p:pic>
            <p:nvPicPr>
              <p:cNvPr id="296" name="Entrada de lápiz 295">
                <a:extLst>
                  <a:ext uri="{FF2B5EF4-FFF2-40B4-BE49-F238E27FC236}">
                    <a16:creationId xmlns:a16="http://schemas.microsoft.com/office/drawing/2014/main" id="{7197EA21-C530-46B2-8CD1-2075F9319EC7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10397020" y="4995388"/>
                <a:ext cx="1602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298" name="Entrada de lápiz 297">
                <a:extLst>
                  <a:ext uri="{FF2B5EF4-FFF2-40B4-BE49-F238E27FC236}">
                    <a16:creationId xmlns:a16="http://schemas.microsoft.com/office/drawing/2014/main" id="{98A74C44-BCBA-4274-8A68-DE8E6882B452}"/>
                  </a:ext>
                </a:extLst>
              </p14:cNvPr>
              <p14:cNvContentPartPr/>
              <p14:nvPr/>
            </p14:nvContentPartPr>
            <p14:xfrm>
              <a:off x="10717060" y="4925548"/>
              <a:ext cx="153000" cy="194040"/>
            </p14:xfrm>
          </p:contentPart>
        </mc:Choice>
        <mc:Fallback>
          <p:pic>
            <p:nvPicPr>
              <p:cNvPr id="298" name="Entrada de lápiz 297">
                <a:extLst>
                  <a:ext uri="{FF2B5EF4-FFF2-40B4-BE49-F238E27FC236}">
                    <a16:creationId xmlns:a16="http://schemas.microsoft.com/office/drawing/2014/main" id="{98A74C44-BCBA-4274-8A68-DE8E6882B452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10708420" y="4916548"/>
                <a:ext cx="1706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299" name="Entrada de lápiz 298">
                <a:extLst>
                  <a:ext uri="{FF2B5EF4-FFF2-40B4-BE49-F238E27FC236}">
                    <a16:creationId xmlns:a16="http://schemas.microsoft.com/office/drawing/2014/main" id="{80E37002-9675-41F9-8A56-F3BC6FE10A98}"/>
                  </a:ext>
                </a:extLst>
              </p14:cNvPr>
              <p14:cNvContentPartPr/>
              <p14:nvPr/>
            </p14:nvContentPartPr>
            <p14:xfrm>
              <a:off x="11110180" y="4930948"/>
              <a:ext cx="185760" cy="162360"/>
            </p14:xfrm>
          </p:contentPart>
        </mc:Choice>
        <mc:Fallback>
          <p:pic>
            <p:nvPicPr>
              <p:cNvPr id="299" name="Entrada de lápiz 298">
                <a:extLst>
                  <a:ext uri="{FF2B5EF4-FFF2-40B4-BE49-F238E27FC236}">
                    <a16:creationId xmlns:a16="http://schemas.microsoft.com/office/drawing/2014/main" id="{80E37002-9675-41F9-8A56-F3BC6FE10A98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11101180" y="4921948"/>
                <a:ext cx="2034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301" name="Entrada de lápiz 300">
                <a:extLst>
                  <a:ext uri="{FF2B5EF4-FFF2-40B4-BE49-F238E27FC236}">
                    <a16:creationId xmlns:a16="http://schemas.microsoft.com/office/drawing/2014/main" id="{804CBDF1-6F99-43E3-B5B4-3B5F51743F98}"/>
                  </a:ext>
                </a:extLst>
              </p14:cNvPr>
              <p14:cNvContentPartPr/>
              <p14:nvPr/>
            </p14:nvContentPartPr>
            <p14:xfrm>
              <a:off x="9557500" y="4734748"/>
              <a:ext cx="1761480" cy="25560"/>
            </p14:xfrm>
          </p:contentPart>
        </mc:Choice>
        <mc:Fallback>
          <p:pic>
            <p:nvPicPr>
              <p:cNvPr id="301" name="Entrada de lápiz 300">
                <a:extLst>
                  <a:ext uri="{FF2B5EF4-FFF2-40B4-BE49-F238E27FC236}">
                    <a16:creationId xmlns:a16="http://schemas.microsoft.com/office/drawing/2014/main" id="{804CBDF1-6F99-43E3-B5B4-3B5F51743F98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9548500" y="4726108"/>
                <a:ext cx="17791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302" name="Entrada de lápiz 301">
                <a:extLst>
                  <a:ext uri="{FF2B5EF4-FFF2-40B4-BE49-F238E27FC236}">
                    <a16:creationId xmlns:a16="http://schemas.microsoft.com/office/drawing/2014/main" id="{62CDC61F-A05E-40C7-BB1A-D0C4CA50874A}"/>
                  </a:ext>
                </a:extLst>
              </p14:cNvPr>
              <p14:cNvContentPartPr/>
              <p14:nvPr/>
            </p14:nvContentPartPr>
            <p14:xfrm>
              <a:off x="9522580" y="4773628"/>
              <a:ext cx="1882440" cy="661680"/>
            </p14:xfrm>
          </p:contentPart>
        </mc:Choice>
        <mc:Fallback>
          <p:pic>
            <p:nvPicPr>
              <p:cNvPr id="302" name="Entrada de lápiz 301">
                <a:extLst>
                  <a:ext uri="{FF2B5EF4-FFF2-40B4-BE49-F238E27FC236}">
                    <a16:creationId xmlns:a16="http://schemas.microsoft.com/office/drawing/2014/main" id="{62CDC61F-A05E-40C7-BB1A-D0C4CA50874A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9513580" y="4764988"/>
                <a:ext cx="1900080" cy="67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303" name="Entrada de lápiz 302">
                <a:extLst>
                  <a:ext uri="{FF2B5EF4-FFF2-40B4-BE49-F238E27FC236}">
                    <a16:creationId xmlns:a16="http://schemas.microsoft.com/office/drawing/2014/main" id="{AEEDA78A-770E-414D-92F3-CF5C0989EC78}"/>
                  </a:ext>
                </a:extLst>
              </p14:cNvPr>
              <p14:cNvContentPartPr/>
              <p14:nvPr/>
            </p14:nvContentPartPr>
            <p14:xfrm>
              <a:off x="11337700" y="4762108"/>
              <a:ext cx="58320" cy="565560"/>
            </p14:xfrm>
          </p:contentPart>
        </mc:Choice>
        <mc:Fallback>
          <p:pic>
            <p:nvPicPr>
              <p:cNvPr id="303" name="Entrada de lápiz 302">
                <a:extLst>
                  <a:ext uri="{FF2B5EF4-FFF2-40B4-BE49-F238E27FC236}">
                    <a16:creationId xmlns:a16="http://schemas.microsoft.com/office/drawing/2014/main" id="{AEEDA78A-770E-414D-92F3-CF5C0989EC78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11329060" y="4753108"/>
                <a:ext cx="7596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345" name="Entrada de lápiz 344">
                <a:extLst>
                  <a:ext uri="{FF2B5EF4-FFF2-40B4-BE49-F238E27FC236}">
                    <a16:creationId xmlns:a16="http://schemas.microsoft.com/office/drawing/2014/main" id="{2482D5E1-E852-4842-A14A-2790B87D5667}"/>
                  </a:ext>
                </a:extLst>
              </p14:cNvPr>
              <p14:cNvContentPartPr/>
              <p14:nvPr/>
            </p14:nvContentPartPr>
            <p14:xfrm>
              <a:off x="6014380" y="4736188"/>
              <a:ext cx="2482920" cy="838440"/>
            </p14:xfrm>
          </p:contentPart>
        </mc:Choice>
        <mc:Fallback>
          <p:pic>
            <p:nvPicPr>
              <p:cNvPr id="345" name="Entrada de lápiz 344">
                <a:extLst>
                  <a:ext uri="{FF2B5EF4-FFF2-40B4-BE49-F238E27FC236}">
                    <a16:creationId xmlns:a16="http://schemas.microsoft.com/office/drawing/2014/main" id="{2482D5E1-E852-4842-A14A-2790B87D5667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6005740" y="4727188"/>
                <a:ext cx="2500560" cy="85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346" name="Entrada de lápiz 345">
                <a:extLst>
                  <a:ext uri="{FF2B5EF4-FFF2-40B4-BE49-F238E27FC236}">
                    <a16:creationId xmlns:a16="http://schemas.microsoft.com/office/drawing/2014/main" id="{D52C6D08-719C-47E2-89A1-736C97CC3022}"/>
                  </a:ext>
                </a:extLst>
              </p14:cNvPr>
              <p14:cNvContentPartPr/>
              <p14:nvPr/>
            </p14:nvContentPartPr>
            <p14:xfrm>
              <a:off x="6083140" y="4594708"/>
              <a:ext cx="2511720" cy="816840"/>
            </p14:xfrm>
          </p:contentPart>
        </mc:Choice>
        <mc:Fallback>
          <p:pic>
            <p:nvPicPr>
              <p:cNvPr id="346" name="Entrada de lápiz 345">
                <a:extLst>
                  <a:ext uri="{FF2B5EF4-FFF2-40B4-BE49-F238E27FC236}">
                    <a16:creationId xmlns:a16="http://schemas.microsoft.com/office/drawing/2014/main" id="{D52C6D08-719C-47E2-89A1-736C97CC3022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6074140" y="4586068"/>
                <a:ext cx="2529360" cy="8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210" name="Entrada de lápiz 209">
                <a:extLst>
                  <a:ext uri="{FF2B5EF4-FFF2-40B4-BE49-F238E27FC236}">
                    <a16:creationId xmlns:a16="http://schemas.microsoft.com/office/drawing/2014/main" id="{85023CD1-90D9-4381-841B-A97272FC58C9}"/>
                  </a:ext>
                </a:extLst>
              </p14:cNvPr>
              <p14:cNvContentPartPr/>
              <p14:nvPr/>
            </p14:nvContentPartPr>
            <p14:xfrm>
              <a:off x="6110140" y="4184668"/>
              <a:ext cx="177120" cy="245520"/>
            </p14:xfrm>
          </p:contentPart>
        </mc:Choice>
        <mc:Fallback>
          <p:pic>
            <p:nvPicPr>
              <p:cNvPr id="210" name="Entrada de lápiz 209">
                <a:extLst>
                  <a:ext uri="{FF2B5EF4-FFF2-40B4-BE49-F238E27FC236}">
                    <a16:creationId xmlns:a16="http://schemas.microsoft.com/office/drawing/2014/main" id="{85023CD1-90D9-4381-841B-A97272FC58C9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6101500" y="4176028"/>
                <a:ext cx="1947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211" name="Entrada de lápiz 210">
                <a:extLst>
                  <a:ext uri="{FF2B5EF4-FFF2-40B4-BE49-F238E27FC236}">
                    <a16:creationId xmlns:a16="http://schemas.microsoft.com/office/drawing/2014/main" id="{BE712C07-D45D-4213-9020-DD5E0FFE7FD0}"/>
                  </a:ext>
                </a:extLst>
              </p14:cNvPr>
              <p14:cNvContentPartPr/>
              <p14:nvPr/>
            </p14:nvContentPartPr>
            <p14:xfrm>
              <a:off x="6463300" y="4283668"/>
              <a:ext cx="2160" cy="4680"/>
            </p14:xfrm>
          </p:contentPart>
        </mc:Choice>
        <mc:Fallback>
          <p:pic>
            <p:nvPicPr>
              <p:cNvPr id="211" name="Entrada de lápiz 210">
                <a:extLst>
                  <a:ext uri="{FF2B5EF4-FFF2-40B4-BE49-F238E27FC236}">
                    <a16:creationId xmlns:a16="http://schemas.microsoft.com/office/drawing/2014/main" id="{BE712C07-D45D-4213-9020-DD5E0FFE7FD0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6454660" y="4274668"/>
                <a:ext cx="198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212" name="Entrada de lápiz 211">
                <a:extLst>
                  <a:ext uri="{FF2B5EF4-FFF2-40B4-BE49-F238E27FC236}">
                    <a16:creationId xmlns:a16="http://schemas.microsoft.com/office/drawing/2014/main" id="{4260EDC0-DCAE-40A4-B272-DE5B8128F089}"/>
                  </a:ext>
                </a:extLst>
              </p14:cNvPr>
              <p14:cNvContentPartPr/>
              <p14:nvPr/>
            </p14:nvContentPartPr>
            <p14:xfrm>
              <a:off x="6445300" y="4269988"/>
              <a:ext cx="228600" cy="19800"/>
            </p14:xfrm>
          </p:contentPart>
        </mc:Choice>
        <mc:Fallback>
          <p:pic>
            <p:nvPicPr>
              <p:cNvPr id="212" name="Entrada de lápiz 211">
                <a:extLst>
                  <a:ext uri="{FF2B5EF4-FFF2-40B4-BE49-F238E27FC236}">
                    <a16:creationId xmlns:a16="http://schemas.microsoft.com/office/drawing/2014/main" id="{4260EDC0-DCAE-40A4-B272-DE5B8128F089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6436300" y="4261348"/>
                <a:ext cx="2462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213" name="Entrada de lápiz 212">
                <a:extLst>
                  <a:ext uri="{FF2B5EF4-FFF2-40B4-BE49-F238E27FC236}">
                    <a16:creationId xmlns:a16="http://schemas.microsoft.com/office/drawing/2014/main" id="{0FBEDC97-0528-4492-8B88-6306AC5B34F2}"/>
                  </a:ext>
                </a:extLst>
              </p14:cNvPr>
              <p14:cNvContentPartPr/>
              <p14:nvPr/>
            </p14:nvContentPartPr>
            <p14:xfrm>
              <a:off x="6462580" y="4392028"/>
              <a:ext cx="171720" cy="18360"/>
            </p14:xfrm>
          </p:contentPart>
        </mc:Choice>
        <mc:Fallback>
          <p:pic>
            <p:nvPicPr>
              <p:cNvPr id="213" name="Entrada de lápiz 212">
                <a:extLst>
                  <a:ext uri="{FF2B5EF4-FFF2-40B4-BE49-F238E27FC236}">
                    <a16:creationId xmlns:a16="http://schemas.microsoft.com/office/drawing/2014/main" id="{0FBEDC97-0528-4492-8B88-6306AC5B34F2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6453940" y="4383388"/>
                <a:ext cx="1893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214" name="Entrada de lápiz 213">
                <a:extLst>
                  <a:ext uri="{FF2B5EF4-FFF2-40B4-BE49-F238E27FC236}">
                    <a16:creationId xmlns:a16="http://schemas.microsoft.com/office/drawing/2014/main" id="{A8362E8D-358A-46C1-859C-85463017D8C7}"/>
                  </a:ext>
                </a:extLst>
              </p14:cNvPr>
              <p14:cNvContentPartPr/>
              <p14:nvPr/>
            </p14:nvContentPartPr>
            <p14:xfrm>
              <a:off x="6898180" y="4132468"/>
              <a:ext cx="239040" cy="246600"/>
            </p14:xfrm>
          </p:contentPart>
        </mc:Choice>
        <mc:Fallback>
          <p:pic>
            <p:nvPicPr>
              <p:cNvPr id="214" name="Entrada de lápiz 213">
                <a:extLst>
                  <a:ext uri="{FF2B5EF4-FFF2-40B4-BE49-F238E27FC236}">
                    <a16:creationId xmlns:a16="http://schemas.microsoft.com/office/drawing/2014/main" id="{A8362E8D-358A-46C1-859C-85463017D8C7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6889180" y="4123468"/>
                <a:ext cx="25668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215" name="Entrada de lápiz 214">
                <a:extLst>
                  <a:ext uri="{FF2B5EF4-FFF2-40B4-BE49-F238E27FC236}">
                    <a16:creationId xmlns:a16="http://schemas.microsoft.com/office/drawing/2014/main" id="{9809551A-E18D-47D7-9915-C3404C77C297}"/>
                  </a:ext>
                </a:extLst>
              </p14:cNvPr>
              <p14:cNvContentPartPr/>
              <p14:nvPr/>
            </p14:nvContentPartPr>
            <p14:xfrm>
              <a:off x="7239820" y="4293028"/>
              <a:ext cx="175680" cy="137160"/>
            </p14:xfrm>
          </p:contentPart>
        </mc:Choice>
        <mc:Fallback>
          <p:pic>
            <p:nvPicPr>
              <p:cNvPr id="215" name="Entrada de lápiz 214">
                <a:extLst>
                  <a:ext uri="{FF2B5EF4-FFF2-40B4-BE49-F238E27FC236}">
                    <a16:creationId xmlns:a16="http://schemas.microsoft.com/office/drawing/2014/main" id="{9809551A-E18D-47D7-9915-C3404C77C297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7231180" y="4284388"/>
                <a:ext cx="19332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216" name="Entrada de lápiz 215">
                <a:extLst>
                  <a:ext uri="{FF2B5EF4-FFF2-40B4-BE49-F238E27FC236}">
                    <a16:creationId xmlns:a16="http://schemas.microsoft.com/office/drawing/2014/main" id="{6D2599C5-6FA2-41BA-AF54-4FC90CA5CE78}"/>
                  </a:ext>
                </a:extLst>
              </p14:cNvPr>
              <p14:cNvContentPartPr/>
              <p14:nvPr/>
            </p14:nvContentPartPr>
            <p14:xfrm>
              <a:off x="7232620" y="4317868"/>
              <a:ext cx="168840" cy="102960"/>
            </p14:xfrm>
          </p:contentPart>
        </mc:Choice>
        <mc:Fallback>
          <p:pic>
            <p:nvPicPr>
              <p:cNvPr id="216" name="Entrada de lápiz 215">
                <a:extLst>
                  <a:ext uri="{FF2B5EF4-FFF2-40B4-BE49-F238E27FC236}">
                    <a16:creationId xmlns:a16="http://schemas.microsoft.com/office/drawing/2014/main" id="{6D2599C5-6FA2-41BA-AF54-4FC90CA5CE78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7223980" y="4308868"/>
                <a:ext cx="18648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217" name="Entrada de lápiz 216">
                <a:extLst>
                  <a:ext uri="{FF2B5EF4-FFF2-40B4-BE49-F238E27FC236}">
                    <a16:creationId xmlns:a16="http://schemas.microsoft.com/office/drawing/2014/main" id="{47B6975E-D5D4-4849-947C-5816C685C32D}"/>
                  </a:ext>
                </a:extLst>
              </p14:cNvPr>
              <p14:cNvContentPartPr/>
              <p14:nvPr/>
            </p14:nvContentPartPr>
            <p14:xfrm>
              <a:off x="7469500" y="4357468"/>
              <a:ext cx="178200" cy="117720"/>
            </p14:xfrm>
          </p:contentPart>
        </mc:Choice>
        <mc:Fallback>
          <p:pic>
            <p:nvPicPr>
              <p:cNvPr id="217" name="Entrada de lápiz 216">
                <a:extLst>
                  <a:ext uri="{FF2B5EF4-FFF2-40B4-BE49-F238E27FC236}">
                    <a16:creationId xmlns:a16="http://schemas.microsoft.com/office/drawing/2014/main" id="{47B6975E-D5D4-4849-947C-5816C685C32D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7460500" y="4348828"/>
                <a:ext cx="1958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">
            <p14:nvContentPartPr>
              <p14:cNvPr id="219" name="Entrada de lápiz 218">
                <a:extLst>
                  <a:ext uri="{FF2B5EF4-FFF2-40B4-BE49-F238E27FC236}">
                    <a16:creationId xmlns:a16="http://schemas.microsoft.com/office/drawing/2014/main" id="{2267CE2F-DDA3-4118-9031-CB05134EB419}"/>
                  </a:ext>
                </a:extLst>
              </p14:cNvPr>
              <p14:cNvContentPartPr/>
              <p14:nvPr/>
            </p14:nvContentPartPr>
            <p14:xfrm>
              <a:off x="7841380" y="4227148"/>
              <a:ext cx="24480" cy="121680"/>
            </p14:xfrm>
          </p:contentPart>
        </mc:Choice>
        <mc:Fallback>
          <p:pic>
            <p:nvPicPr>
              <p:cNvPr id="219" name="Entrada de lápiz 218">
                <a:extLst>
                  <a:ext uri="{FF2B5EF4-FFF2-40B4-BE49-F238E27FC236}">
                    <a16:creationId xmlns:a16="http://schemas.microsoft.com/office/drawing/2014/main" id="{2267CE2F-DDA3-4118-9031-CB05134EB419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7832380" y="4218148"/>
                <a:ext cx="42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5">
            <p14:nvContentPartPr>
              <p14:cNvPr id="220" name="Entrada de lápiz 219">
                <a:extLst>
                  <a:ext uri="{FF2B5EF4-FFF2-40B4-BE49-F238E27FC236}">
                    <a16:creationId xmlns:a16="http://schemas.microsoft.com/office/drawing/2014/main" id="{E95AB33E-50EE-4113-9330-5947D6EB4071}"/>
                  </a:ext>
                </a:extLst>
              </p14:cNvPr>
              <p14:cNvContentPartPr/>
              <p14:nvPr/>
            </p14:nvContentPartPr>
            <p14:xfrm>
              <a:off x="7765780" y="4290868"/>
              <a:ext cx="162000" cy="15480"/>
            </p14:xfrm>
          </p:contentPart>
        </mc:Choice>
        <mc:Fallback>
          <p:pic>
            <p:nvPicPr>
              <p:cNvPr id="220" name="Entrada de lápiz 219">
                <a:extLst>
                  <a:ext uri="{FF2B5EF4-FFF2-40B4-BE49-F238E27FC236}">
                    <a16:creationId xmlns:a16="http://schemas.microsoft.com/office/drawing/2014/main" id="{E95AB33E-50EE-4113-9330-5947D6EB4071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7757140" y="4282228"/>
                <a:ext cx="1796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221" name="Entrada de lápiz 220">
                <a:extLst>
                  <a:ext uri="{FF2B5EF4-FFF2-40B4-BE49-F238E27FC236}">
                    <a16:creationId xmlns:a16="http://schemas.microsoft.com/office/drawing/2014/main" id="{5DD1D5DC-B645-4680-B9C7-D052D4602F39}"/>
                  </a:ext>
                </a:extLst>
              </p14:cNvPr>
              <p14:cNvContentPartPr/>
              <p14:nvPr/>
            </p14:nvContentPartPr>
            <p14:xfrm>
              <a:off x="8141260" y="4206988"/>
              <a:ext cx="145080" cy="111240"/>
            </p14:xfrm>
          </p:contentPart>
        </mc:Choice>
        <mc:Fallback>
          <p:pic>
            <p:nvPicPr>
              <p:cNvPr id="221" name="Entrada de lápiz 220">
                <a:extLst>
                  <a:ext uri="{FF2B5EF4-FFF2-40B4-BE49-F238E27FC236}">
                    <a16:creationId xmlns:a16="http://schemas.microsoft.com/office/drawing/2014/main" id="{5DD1D5DC-B645-4680-B9C7-D052D4602F39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8132620" y="4197988"/>
                <a:ext cx="16272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">
            <p14:nvContentPartPr>
              <p14:cNvPr id="222" name="Entrada de lápiz 221">
                <a:extLst>
                  <a:ext uri="{FF2B5EF4-FFF2-40B4-BE49-F238E27FC236}">
                    <a16:creationId xmlns:a16="http://schemas.microsoft.com/office/drawing/2014/main" id="{3E187B08-785C-4D9C-A911-6123BEC95E46}"/>
                  </a:ext>
                </a:extLst>
              </p14:cNvPr>
              <p14:cNvContentPartPr/>
              <p14:nvPr/>
            </p14:nvContentPartPr>
            <p14:xfrm>
              <a:off x="8231980" y="4010788"/>
              <a:ext cx="54000" cy="39600"/>
            </p14:xfrm>
          </p:contentPart>
        </mc:Choice>
        <mc:Fallback>
          <p:pic>
            <p:nvPicPr>
              <p:cNvPr id="222" name="Entrada de lápiz 221">
                <a:extLst>
                  <a:ext uri="{FF2B5EF4-FFF2-40B4-BE49-F238E27FC236}">
                    <a16:creationId xmlns:a16="http://schemas.microsoft.com/office/drawing/2014/main" id="{3E187B08-785C-4D9C-A911-6123BEC95E46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8222980" y="4002148"/>
                <a:ext cx="716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1">
            <p14:nvContentPartPr>
              <p14:cNvPr id="352" name="Entrada de lápiz 351">
                <a:extLst>
                  <a:ext uri="{FF2B5EF4-FFF2-40B4-BE49-F238E27FC236}">
                    <a16:creationId xmlns:a16="http://schemas.microsoft.com/office/drawing/2014/main" id="{D9AD8C42-A17D-41C2-99EF-0EF237A15D12}"/>
                  </a:ext>
                </a:extLst>
              </p14:cNvPr>
              <p14:cNvContentPartPr/>
              <p14:nvPr/>
            </p14:nvContentPartPr>
            <p14:xfrm>
              <a:off x="5853100" y="4083148"/>
              <a:ext cx="86040" cy="410760"/>
            </p14:xfrm>
          </p:contentPart>
        </mc:Choice>
        <mc:Fallback>
          <p:pic>
            <p:nvPicPr>
              <p:cNvPr id="352" name="Entrada de lápiz 351">
                <a:extLst>
                  <a:ext uri="{FF2B5EF4-FFF2-40B4-BE49-F238E27FC236}">
                    <a16:creationId xmlns:a16="http://schemas.microsoft.com/office/drawing/2014/main" id="{D9AD8C42-A17D-41C2-99EF-0EF237A15D12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5844460" y="4074508"/>
                <a:ext cx="10368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3">
            <p14:nvContentPartPr>
              <p14:cNvPr id="353" name="Entrada de lápiz 352">
                <a:extLst>
                  <a:ext uri="{FF2B5EF4-FFF2-40B4-BE49-F238E27FC236}">
                    <a16:creationId xmlns:a16="http://schemas.microsoft.com/office/drawing/2014/main" id="{E4F6B9A4-DA43-492C-84AE-3D8FD73229E7}"/>
                  </a:ext>
                </a:extLst>
              </p14:cNvPr>
              <p14:cNvContentPartPr/>
              <p14:nvPr/>
            </p14:nvContentPartPr>
            <p14:xfrm>
              <a:off x="5865700" y="3906388"/>
              <a:ext cx="2734920" cy="695520"/>
            </p14:xfrm>
          </p:contentPart>
        </mc:Choice>
        <mc:Fallback>
          <p:pic>
            <p:nvPicPr>
              <p:cNvPr id="353" name="Entrada de lápiz 352">
                <a:extLst>
                  <a:ext uri="{FF2B5EF4-FFF2-40B4-BE49-F238E27FC236}">
                    <a16:creationId xmlns:a16="http://schemas.microsoft.com/office/drawing/2014/main" id="{E4F6B9A4-DA43-492C-84AE-3D8FD73229E7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5857060" y="3897748"/>
                <a:ext cx="275256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355" name="Entrada de lápiz 354">
                <a:extLst>
                  <a:ext uri="{FF2B5EF4-FFF2-40B4-BE49-F238E27FC236}">
                    <a16:creationId xmlns:a16="http://schemas.microsoft.com/office/drawing/2014/main" id="{D23CDD69-C495-4DA9-9F8C-969F04623435}"/>
                  </a:ext>
                </a:extLst>
              </p14:cNvPr>
              <p14:cNvContentPartPr/>
              <p14:nvPr/>
            </p14:nvContentPartPr>
            <p14:xfrm>
              <a:off x="2419780" y="3753028"/>
              <a:ext cx="132840" cy="110160"/>
            </p14:xfrm>
          </p:contentPart>
        </mc:Choice>
        <mc:Fallback>
          <p:pic>
            <p:nvPicPr>
              <p:cNvPr id="355" name="Entrada de lápiz 354">
                <a:extLst>
                  <a:ext uri="{FF2B5EF4-FFF2-40B4-BE49-F238E27FC236}">
                    <a16:creationId xmlns:a16="http://schemas.microsoft.com/office/drawing/2014/main" id="{D23CDD69-C495-4DA9-9F8C-969F04623435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2410780" y="3744388"/>
                <a:ext cx="1504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">
            <p14:nvContentPartPr>
              <p14:cNvPr id="366" name="Entrada de lápiz 365">
                <a:extLst>
                  <a:ext uri="{FF2B5EF4-FFF2-40B4-BE49-F238E27FC236}">
                    <a16:creationId xmlns:a16="http://schemas.microsoft.com/office/drawing/2014/main" id="{9CBECA37-C423-4B61-BAE8-3F1F008E6E20}"/>
                  </a:ext>
                </a:extLst>
              </p14:cNvPr>
              <p14:cNvContentPartPr/>
              <p14:nvPr/>
            </p14:nvContentPartPr>
            <p14:xfrm>
              <a:off x="398740" y="5573908"/>
              <a:ext cx="185760" cy="294120"/>
            </p14:xfrm>
          </p:contentPart>
        </mc:Choice>
        <mc:Fallback>
          <p:pic>
            <p:nvPicPr>
              <p:cNvPr id="366" name="Entrada de lápiz 365">
                <a:extLst>
                  <a:ext uri="{FF2B5EF4-FFF2-40B4-BE49-F238E27FC236}">
                    <a16:creationId xmlns:a16="http://schemas.microsoft.com/office/drawing/2014/main" id="{9CBECA37-C423-4B61-BAE8-3F1F008E6E20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389740" y="5565268"/>
                <a:ext cx="20340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">
            <p14:nvContentPartPr>
              <p14:cNvPr id="367" name="Entrada de lápiz 366">
                <a:extLst>
                  <a:ext uri="{FF2B5EF4-FFF2-40B4-BE49-F238E27FC236}">
                    <a16:creationId xmlns:a16="http://schemas.microsoft.com/office/drawing/2014/main" id="{61E67294-E103-43CD-9C8D-5A372140085B}"/>
                  </a:ext>
                </a:extLst>
              </p14:cNvPr>
              <p14:cNvContentPartPr/>
              <p14:nvPr/>
            </p14:nvContentPartPr>
            <p14:xfrm>
              <a:off x="621580" y="5694148"/>
              <a:ext cx="146520" cy="188280"/>
            </p14:xfrm>
          </p:contentPart>
        </mc:Choice>
        <mc:Fallback>
          <p:pic>
            <p:nvPicPr>
              <p:cNvPr id="367" name="Entrada de lápiz 366">
                <a:extLst>
                  <a:ext uri="{FF2B5EF4-FFF2-40B4-BE49-F238E27FC236}">
                    <a16:creationId xmlns:a16="http://schemas.microsoft.com/office/drawing/2014/main" id="{61E67294-E103-43CD-9C8D-5A372140085B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612940" y="5685148"/>
                <a:ext cx="16416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368" name="Entrada de lápiz 367">
                <a:extLst>
                  <a:ext uri="{FF2B5EF4-FFF2-40B4-BE49-F238E27FC236}">
                    <a16:creationId xmlns:a16="http://schemas.microsoft.com/office/drawing/2014/main" id="{342C0D4F-B4AA-405C-A3D1-1865EC6A8B46}"/>
                  </a:ext>
                </a:extLst>
              </p14:cNvPr>
              <p14:cNvContentPartPr/>
              <p14:nvPr/>
            </p14:nvContentPartPr>
            <p14:xfrm>
              <a:off x="758020" y="5670748"/>
              <a:ext cx="187920" cy="207720"/>
            </p14:xfrm>
          </p:contentPart>
        </mc:Choice>
        <mc:Fallback>
          <p:pic>
            <p:nvPicPr>
              <p:cNvPr id="368" name="Entrada de lápiz 367">
                <a:extLst>
                  <a:ext uri="{FF2B5EF4-FFF2-40B4-BE49-F238E27FC236}">
                    <a16:creationId xmlns:a16="http://schemas.microsoft.com/office/drawing/2014/main" id="{342C0D4F-B4AA-405C-A3D1-1865EC6A8B46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749020" y="5662108"/>
                <a:ext cx="2055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">
            <p14:nvContentPartPr>
              <p14:cNvPr id="370" name="Entrada de lápiz 369">
                <a:extLst>
                  <a:ext uri="{FF2B5EF4-FFF2-40B4-BE49-F238E27FC236}">
                    <a16:creationId xmlns:a16="http://schemas.microsoft.com/office/drawing/2014/main" id="{E43C481F-0BB5-4789-B5EA-C4AF227B5FA5}"/>
                  </a:ext>
                </a:extLst>
              </p14:cNvPr>
              <p14:cNvContentPartPr/>
              <p14:nvPr/>
            </p14:nvContentPartPr>
            <p14:xfrm>
              <a:off x="1164100" y="5740228"/>
              <a:ext cx="167760" cy="16920"/>
            </p14:xfrm>
          </p:contentPart>
        </mc:Choice>
        <mc:Fallback>
          <p:pic>
            <p:nvPicPr>
              <p:cNvPr id="370" name="Entrada de lápiz 369">
                <a:extLst>
                  <a:ext uri="{FF2B5EF4-FFF2-40B4-BE49-F238E27FC236}">
                    <a16:creationId xmlns:a16="http://schemas.microsoft.com/office/drawing/2014/main" id="{E43C481F-0BB5-4789-B5EA-C4AF227B5FA5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1155460" y="5731588"/>
                <a:ext cx="1854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5">
            <p14:nvContentPartPr>
              <p14:cNvPr id="371" name="Entrada de lápiz 370">
                <a:extLst>
                  <a:ext uri="{FF2B5EF4-FFF2-40B4-BE49-F238E27FC236}">
                    <a16:creationId xmlns:a16="http://schemas.microsoft.com/office/drawing/2014/main" id="{4508EEED-D0BB-4C2E-BD75-2AE2BA35F156}"/>
                  </a:ext>
                </a:extLst>
              </p14:cNvPr>
              <p14:cNvContentPartPr/>
              <p14:nvPr/>
            </p14:nvContentPartPr>
            <p14:xfrm>
              <a:off x="1244020" y="5816548"/>
              <a:ext cx="113040" cy="21960"/>
            </p14:xfrm>
          </p:contentPart>
        </mc:Choice>
        <mc:Fallback>
          <p:pic>
            <p:nvPicPr>
              <p:cNvPr id="371" name="Entrada de lápiz 370">
                <a:extLst>
                  <a:ext uri="{FF2B5EF4-FFF2-40B4-BE49-F238E27FC236}">
                    <a16:creationId xmlns:a16="http://schemas.microsoft.com/office/drawing/2014/main" id="{4508EEED-D0BB-4C2E-BD75-2AE2BA35F156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1235020" y="5807548"/>
                <a:ext cx="13068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7">
            <p14:nvContentPartPr>
              <p14:cNvPr id="373" name="Entrada de lápiz 372">
                <a:extLst>
                  <a:ext uri="{FF2B5EF4-FFF2-40B4-BE49-F238E27FC236}">
                    <a16:creationId xmlns:a16="http://schemas.microsoft.com/office/drawing/2014/main" id="{8BD8A056-0B6C-4714-B042-395BCB41C284}"/>
                  </a:ext>
                </a:extLst>
              </p14:cNvPr>
              <p14:cNvContentPartPr/>
              <p14:nvPr/>
            </p14:nvContentPartPr>
            <p14:xfrm>
              <a:off x="1578820" y="5562388"/>
              <a:ext cx="191880" cy="313920"/>
            </p14:xfrm>
          </p:contentPart>
        </mc:Choice>
        <mc:Fallback>
          <p:pic>
            <p:nvPicPr>
              <p:cNvPr id="373" name="Entrada de lápiz 372">
                <a:extLst>
                  <a:ext uri="{FF2B5EF4-FFF2-40B4-BE49-F238E27FC236}">
                    <a16:creationId xmlns:a16="http://schemas.microsoft.com/office/drawing/2014/main" id="{8BD8A056-0B6C-4714-B042-395BCB41C284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1570180" y="5553388"/>
                <a:ext cx="209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9">
            <p14:nvContentPartPr>
              <p14:cNvPr id="374" name="Entrada de lápiz 373">
                <a:extLst>
                  <a:ext uri="{FF2B5EF4-FFF2-40B4-BE49-F238E27FC236}">
                    <a16:creationId xmlns:a16="http://schemas.microsoft.com/office/drawing/2014/main" id="{72DA93DD-8F3F-487B-B58E-E657E146F168}"/>
                  </a:ext>
                </a:extLst>
              </p14:cNvPr>
              <p14:cNvContentPartPr/>
              <p14:nvPr/>
            </p14:nvContentPartPr>
            <p14:xfrm>
              <a:off x="1851340" y="5773348"/>
              <a:ext cx="168480" cy="167040"/>
            </p14:xfrm>
          </p:contentPart>
        </mc:Choice>
        <mc:Fallback>
          <p:pic>
            <p:nvPicPr>
              <p:cNvPr id="374" name="Entrada de lápiz 373">
                <a:extLst>
                  <a:ext uri="{FF2B5EF4-FFF2-40B4-BE49-F238E27FC236}">
                    <a16:creationId xmlns:a16="http://schemas.microsoft.com/office/drawing/2014/main" id="{72DA93DD-8F3F-487B-B58E-E657E146F168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1842340" y="5764708"/>
                <a:ext cx="1861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1">
            <p14:nvContentPartPr>
              <p14:cNvPr id="375" name="Entrada de lápiz 374">
                <a:extLst>
                  <a:ext uri="{FF2B5EF4-FFF2-40B4-BE49-F238E27FC236}">
                    <a16:creationId xmlns:a16="http://schemas.microsoft.com/office/drawing/2014/main" id="{82F686EB-C755-47E3-A1CE-FB6AA1F83D88}"/>
                  </a:ext>
                </a:extLst>
              </p14:cNvPr>
              <p14:cNvContentPartPr/>
              <p14:nvPr/>
            </p14:nvContentPartPr>
            <p14:xfrm>
              <a:off x="1861420" y="5834908"/>
              <a:ext cx="137880" cy="61200"/>
            </p14:xfrm>
          </p:contentPart>
        </mc:Choice>
        <mc:Fallback>
          <p:pic>
            <p:nvPicPr>
              <p:cNvPr id="375" name="Entrada de lápiz 374">
                <a:extLst>
                  <a:ext uri="{FF2B5EF4-FFF2-40B4-BE49-F238E27FC236}">
                    <a16:creationId xmlns:a16="http://schemas.microsoft.com/office/drawing/2014/main" id="{82F686EB-C755-47E3-A1CE-FB6AA1F83D88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1852420" y="5825908"/>
                <a:ext cx="1555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3">
            <p14:nvContentPartPr>
              <p14:cNvPr id="376" name="Entrada de lápiz 375">
                <a:extLst>
                  <a:ext uri="{FF2B5EF4-FFF2-40B4-BE49-F238E27FC236}">
                    <a16:creationId xmlns:a16="http://schemas.microsoft.com/office/drawing/2014/main" id="{CCDCBC43-2280-48F3-8DD9-61A0533DFABA}"/>
                  </a:ext>
                </a:extLst>
              </p14:cNvPr>
              <p14:cNvContentPartPr/>
              <p14:nvPr/>
            </p14:nvContentPartPr>
            <p14:xfrm>
              <a:off x="2051140" y="5807908"/>
              <a:ext cx="147600" cy="114120"/>
            </p14:xfrm>
          </p:contentPart>
        </mc:Choice>
        <mc:Fallback>
          <p:pic>
            <p:nvPicPr>
              <p:cNvPr id="376" name="Entrada de lápiz 375">
                <a:extLst>
                  <a:ext uri="{FF2B5EF4-FFF2-40B4-BE49-F238E27FC236}">
                    <a16:creationId xmlns:a16="http://schemas.microsoft.com/office/drawing/2014/main" id="{CCDCBC43-2280-48F3-8DD9-61A0533DFABA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2042500" y="5798908"/>
                <a:ext cx="16524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5">
            <p14:nvContentPartPr>
              <p14:cNvPr id="377" name="Entrada de lápiz 376">
                <a:extLst>
                  <a:ext uri="{FF2B5EF4-FFF2-40B4-BE49-F238E27FC236}">
                    <a16:creationId xmlns:a16="http://schemas.microsoft.com/office/drawing/2014/main" id="{D465E13B-73E1-4271-8D3E-8225628D9A5D}"/>
                  </a:ext>
                </a:extLst>
              </p14:cNvPr>
              <p14:cNvContentPartPr/>
              <p14:nvPr/>
            </p14:nvContentPartPr>
            <p14:xfrm>
              <a:off x="2348860" y="5792068"/>
              <a:ext cx="36360" cy="19440"/>
            </p14:xfrm>
          </p:contentPart>
        </mc:Choice>
        <mc:Fallback>
          <p:pic>
            <p:nvPicPr>
              <p:cNvPr id="377" name="Entrada de lápiz 376">
                <a:extLst>
                  <a:ext uri="{FF2B5EF4-FFF2-40B4-BE49-F238E27FC236}">
                    <a16:creationId xmlns:a16="http://schemas.microsoft.com/office/drawing/2014/main" id="{D465E13B-73E1-4271-8D3E-8225628D9A5D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2339860" y="5783428"/>
                <a:ext cx="54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7">
            <p14:nvContentPartPr>
              <p14:cNvPr id="378" name="Entrada de lápiz 377">
                <a:extLst>
                  <a:ext uri="{FF2B5EF4-FFF2-40B4-BE49-F238E27FC236}">
                    <a16:creationId xmlns:a16="http://schemas.microsoft.com/office/drawing/2014/main" id="{CC62EF8B-C699-4415-B70D-768EA85D2A33}"/>
                  </a:ext>
                </a:extLst>
              </p14:cNvPr>
              <p14:cNvContentPartPr/>
              <p14:nvPr/>
            </p14:nvContentPartPr>
            <p14:xfrm>
              <a:off x="2675020" y="5554828"/>
              <a:ext cx="167040" cy="191160"/>
            </p14:xfrm>
          </p:contentPart>
        </mc:Choice>
        <mc:Fallback>
          <p:pic>
            <p:nvPicPr>
              <p:cNvPr id="378" name="Entrada de lápiz 377">
                <a:extLst>
                  <a:ext uri="{FF2B5EF4-FFF2-40B4-BE49-F238E27FC236}">
                    <a16:creationId xmlns:a16="http://schemas.microsoft.com/office/drawing/2014/main" id="{CC62EF8B-C699-4415-B70D-768EA85D2A33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2666380" y="5546188"/>
                <a:ext cx="1846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9">
            <p14:nvContentPartPr>
              <p14:cNvPr id="379" name="Entrada de lápiz 378">
                <a:extLst>
                  <a:ext uri="{FF2B5EF4-FFF2-40B4-BE49-F238E27FC236}">
                    <a16:creationId xmlns:a16="http://schemas.microsoft.com/office/drawing/2014/main" id="{98B9FA64-77DB-46C5-B87E-4BD4F5583945}"/>
                  </a:ext>
                </a:extLst>
              </p14:cNvPr>
              <p14:cNvContentPartPr/>
              <p14:nvPr/>
            </p14:nvContentPartPr>
            <p14:xfrm>
              <a:off x="2876260" y="5560588"/>
              <a:ext cx="192600" cy="175320"/>
            </p14:xfrm>
          </p:contentPart>
        </mc:Choice>
        <mc:Fallback>
          <p:pic>
            <p:nvPicPr>
              <p:cNvPr id="379" name="Entrada de lápiz 378">
                <a:extLst>
                  <a:ext uri="{FF2B5EF4-FFF2-40B4-BE49-F238E27FC236}">
                    <a16:creationId xmlns:a16="http://schemas.microsoft.com/office/drawing/2014/main" id="{98B9FA64-77DB-46C5-B87E-4BD4F5583945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2867260" y="5551948"/>
                <a:ext cx="21024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1">
            <p14:nvContentPartPr>
              <p14:cNvPr id="381" name="Entrada de lápiz 380">
                <a:extLst>
                  <a:ext uri="{FF2B5EF4-FFF2-40B4-BE49-F238E27FC236}">
                    <a16:creationId xmlns:a16="http://schemas.microsoft.com/office/drawing/2014/main" id="{89468A7B-EAAB-4855-AF60-EAC95777DB57}"/>
                  </a:ext>
                </a:extLst>
              </p14:cNvPr>
              <p14:cNvContentPartPr/>
              <p14:nvPr/>
            </p14:nvContentPartPr>
            <p14:xfrm>
              <a:off x="3178660" y="5118148"/>
              <a:ext cx="2562480" cy="783360"/>
            </p14:xfrm>
          </p:contentPart>
        </mc:Choice>
        <mc:Fallback>
          <p:pic>
            <p:nvPicPr>
              <p:cNvPr id="381" name="Entrada de lápiz 380">
                <a:extLst>
                  <a:ext uri="{FF2B5EF4-FFF2-40B4-BE49-F238E27FC236}">
                    <a16:creationId xmlns:a16="http://schemas.microsoft.com/office/drawing/2014/main" id="{89468A7B-EAAB-4855-AF60-EAC95777DB57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3169660" y="5109148"/>
                <a:ext cx="2580120" cy="80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3">
            <p14:nvContentPartPr>
              <p14:cNvPr id="382" name="Entrada de lápiz 381">
                <a:extLst>
                  <a:ext uri="{FF2B5EF4-FFF2-40B4-BE49-F238E27FC236}">
                    <a16:creationId xmlns:a16="http://schemas.microsoft.com/office/drawing/2014/main" id="{73486133-7C1D-4DE0-8213-8A7C03A09F16}"/>
                  </a:ext>
                </a:extLst>
              </p14:cNvPr>
              <p14:cNvContentPartPr/>
              <p14:nvPr/>
            </p14:nvContentPartPr>
            <p14:xfrm>
              <a:off x="5731780" y="5045428"/>
              <a:ext cx="168480" cy="200880"/>
            </p14:xfrm>
          </p:contentPart>
        </mc:Choice>
        <mc:Fallback>
          <p:pic>
            <p:nvPicPr>
              <p:cNvPr id="382" name="Entrada de lápiz 381">
                <a:extLst>
                  <a:ext uri="{FF2B5EF4-FFF2-40B4-BE49-F238E27FC236}">
                    <a16:creationId xmlns:a16="http://schemas.microsoft.com/office/drawing/2014/main" id="{73486133-7C1D-4DE0-8213-8A7C03A09F16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5723140" y="5036788"/>
                <a:ext cx="1861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5">
            <p14:nvContentPartPr>
              <p14:cNvPr id="384" name="Entrada de lápiz 383">
                <a:extLst>
                  <a:ext uri="{FF2B5EF4-FFF2-40B4-BE49-F238E27FC236}">
                    <a16:creationId xmlns:a16="http://schemas.microsoft.com/office/drawing/2014/main" id="{E19BBD5C-3107-4474-8A45-D42E92A9671C}"/>
                  </a:ext>
                </a:extLst>
              </p14:cNvPr>
              <p14:cNvContentPartPr/>
              <p14:nvPr/>
            </p14:nvContentPartPr>
            <p14:xfrm>
              <a:off x="371020" y="6054868"/>
              <a:ext cx="2913840" cy="75600"/>
            </p14:xfrm>
          </p:contentPart>
        </mc:Choice>
        <mc:Fallback>
          <p:pic>
            <p:nvPicPr>
              <p:cNvPr id="384" name="Entrada de lápiz 383">
                <a:extLst>
                  <a:ext uri="{FF2B5EF4-FFF2-40B4-BE49-F238E27FC236}">
                    <a16:creationId xmlns:a16="http://schemas.microsoft.com/office/drawing/2014/main" id="{E19BBD5C-3107-4474-8A45-D42E92A9671C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362380" y="6045868"/>
                <a:ext cx="293148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7">
            <p14:nvContentPartPr>
              <p14:cNvPr id="385" name="Entrada de lápiz 384">
                <a:extLst>
                  <a:ext uri="{FF2B5EF4-FFF2-40B4-BE49-F238E27FC236}">
                    <a16:creationId xmlns:a16="http://schemas.microsoft.com/office/drawing/2014/main" id="{53EAA1BF-40B4-4B12-8A69-8C5E492AFF0A}"/>
                  </a:ext>
                </a:extLst>
              </p14:cNvPr>
              <p14:cNvContentPartPr/>
              <p14:nvPr/>
            </p14:nvContentPartPr>
            <p14:xfrm>
              <a:off x="547060" y="6157108"/>
              <a:ext cx="2800440" cy="41760"/>
            </p14:xfrm>
          </p:contentPart>
        </mc:Choice>
        <mc:Fallback>
          <p:pic>
            <p:nvPicPr>
              <p:cNvPr id="385" name="Entrada de lápiz 384">
                <a:extLst>
                  <a:ext uri="{FF2B5EF4-FFF2-40B4-BE49-F238E27FC236}">
                    <a16:creationId xmlns:a16="http://schemas.microsoft.com/office/drawing/2014/main" id="{53EAA1BF-40B4-4B12-8A69-8C5E492AFF0A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538060" y="6148108"/>
                <a:ext cx="281808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9">
            <p14:nvContentPartPr>
              <p14:cNvPr id="387" name="Entrada de lápiz 386">
                <a:extLst>
                  <a:ext uri="{FF2B5EF4-FFF2-40B4-BE49-F238E27FC236}">
                    <a16:creationId xmlns:a16="http://schemas.microsoft.com/office/drawing/2014/main" id="{AAF94E9B-9946-4DD4-A2B7-55B4295F1FEF}"/>
                  </a:ext>
                </a:extLst>
              </p14:cNvPr>
              <p14:cNvContentPartPr/>
              <p14:nvPr/>
            </p14:nvContentPartPr>
            <p14:xfrm>
              <a:off x="8552740" y="4116988"/>
              <a:ext cx="88920" cy="150840"/>
            </p14:xfrm>
          </p:contentPart>
        </mc:Choice>
        <mc:Fallback>
          <p:pic>
            <p:nvPicPr>
              <p:cNvPr id="387" name="Entrada de lápiz 386">
                <a:extLst>
                  <a:ext uri="{FF2B5EF4-FFF2-40B4-BE49-F238E27FC236}">
                    <a16:creationId xmlns:a16="http://schemas.microsoft.com/office/drawing/2014/main" id="{AAF94E9B-9946-4DD4-A2B7-55B4295F1FEF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8544100" y="4107988"/>
                <a:ext cx="1065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1">
            <p14:nvContentPartPr>
              <p14:cNvPr id="388" name="Entrada de lápiz 387">
                <a:extLst>
                  <a:ext uri="{FF2B5EF4-FFF2-40B4-BE49-F238E27FC236}">
                    <a16:creationId xmlns:a16="http://schemas.microsoft.com/office/drawing/2014/main" id="{434F1C59-F9E7-4CA3-906F-D24D6D092F14}"/>
                  </a:ext>
                </a:extLst>
              </p14:cNvPr>
              <p14:cNvContentPartPr/>
              <p14:nvPr/>
            </p14:nvContentPartPr>
            <p14:xfrm>
              <a:off x="8510620" y="4189348"/>
              <a:ext cx="167040" cy="34560"/>
            </p14:xfrm>
          </p:contentPart>
        </mc:Choice>
        <mc:Fallback>
          <p:pic>
            <p:nvPicPr>
              <p:cNvPr id="388" name="Entrada de lápiz 387">
                <a:extLst>
                  <a:ext uri="{FF2B5EF4-FFF2-40B4-BE49-F238E27FC236}">
                    <a16:creationId xmlns:a16="http://schemas.microsoft.com/office/drawing/2014/main" id="{434F1C59-F9E7-4CA3-906F-D24D6D092F14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8501980" y="4180708"/>
                <a:ext cx="18468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1" name="Grupo 430">
            <a:extLst>
              <a:ext uri="{FF2B5EF4-FFF2-40B4-BE49-F238E27FC236}">
                <a16:creationId xmlns:a16="http://schemas.microsoft.com/office/drawing/2014/main" id="{D1DB9308-8200-4CE9-BAFA-7BB780616422}"/>
              </a:ext>
            </a:extLst>
          </p:cNvPr>
          <p:cNvGrpSpPr/>
          <p:nvPr/>
        </p:nvGrpSpPr>
        <p:grpSpPr>
          <a:xfrm>
            <a:off x="6287980" y="6190588"/>
            <a:ext cx="5466960" cy="697918"/>
            <a:chOff x="6287980" y="6190588"/>
            <a:chExt cx="5466960" cy="69791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9E72F179-EA26-4D1E-B4A1-A5058681CC7D}"/>
                    </a:ext>
                  </a:extLst>
                </p14:cNvPr>
                <p14:cNvContentPartPr/>
                <p14:nvPr/>
              </p14:nvContentPartPr>
              <p14:xfrm>
                <a:off x="7285180" y="6190588"/>
                <a:ext cx="184320" cy="185040"/>
              </p14:xfrm>
            </p:contentPart>
          </mc:Choice>
          <mc:Fallback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9E72F179-EA26-4D1E-B4A1-A5058681CC7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276540" y="6181588"/>
                  <a:ext cx="2019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DEA68136-6371-46B1-9CE4-522DF3A98620}"/>
                    </a:ext>
                  </a:extLst>
                </p14:cNvPr>
                <p14:cNvContentPartPr/>
                <p14:nvPr/>
              </p14:nvContentPartPr>
              <p14:xfrm>
                <a:off x="7440700" y="6324508"/>
                <a:ext cx="37080" cy="128880"/>
              </p14:xfrm>
            </p:contentPart>
          </mc:Choice>
          <mc:Fallback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DEA68136-6371-46B1-9CE4-522DF3A9862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432060" y="6315868"/>
                  <a:ext cx="54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390" name="Entrada de lápiz 389">
                  <a:extLst>
                    <a:ext uri="{FF2B5EF4-FFF2-40B4-BE49-F238E27FC236}">
                      <a16:creationId xmlns:a16="http://schemas.microsoft.com/office/drawing/2014/main" id="{2B808451-633B-4CD3-935A-F485ED555AE2}"/>
                    </a:ext>
                  </a:extLst>
                </p14:cNvPr>
                <p14:cNvContentPartPr/>
                <p14:nvPr/>
              </p14:nvContentPartPr>
              <p14:xfrm>
                <a:off x="6287980" y="6449068"/>
                <a:ext cx="183960" cy="216360"/>
              </p14:xfrm>
            </p:contentPart>
          </mc:Choice>
          <mc:Fallback>
            <p:pic>
              <p:nvPicPr>
                <p:cNvPr id="390" name="Entrada de lápiz 389">
                  <a:extLst>
                    <a:ext uri="{FF2B5EF4-FFF2-40B4-BE49-F238E27FC236}">
                      <a16:creationId xmlns:a16="http://schemas.microsoft.com/office/drawing/2014/main" id="{2B808451-633B-4CD3-935A-F485ED555AE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279340" y="6440068"/>
                  <a:ext cx="2016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391" name="Entrada de lápiz 390">
                  <a:extLst>
                    <a:ext uri="{FF2B5EF4-FFF2-40B4-BE49-F238E27FC236}">
                      <a16:creationId xmlns:a16="http://schemas.microsoft.com/office/drawing/2014/main" id="{D79867EE-FC7F-46CB-B9A6-990394F2A944}"/>
                    </a:ext>
                  </a:extLst>
                </p14:cNvPr>
                <p14:cNvContentPartPr/>
                <p14:nvPr/>
              </p14:nvContentPartPr>
              <p14:xfrm>
                <a:off x="6666340" y="6579748"/>
                <a:ext cx="167760" cy="20520"/>
              </p14:xfrm>
            </p:contentPart>
          </mc:Choice>
          <mc:Fallback>
            <p:pic>
              <p:nvPicPr>
                <p:cNvPr id="391" name="Entrada de lápiz 390">
                  <a:extLst>
                    <a:ext uri="{FF2B5EF4-FFF2-40B4-BE49-F238E27FC236}">
                      <a16:creationId xmlns:a16="http://schemas.microsoft.com/office/drawing/2014/main" id="{D79867EE-FC7F-46CB-B9A6-990394F2A944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657700" y="6571108"/>
                  <a:ext cx="1854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392" name="Entrada de lápiz 391">
                  <a:extLst>
                    <a:ext uri="{FF2B5EF4-FFF2-40B4-BE49-F238E27FC236}">
                      <a16:creationId xmlns:a16="http://schemas.microsoft.com/office/drawing/2014/main" id="{855B6051-F6CA-498C-AFB3-AF8A804FD8E0}"/>
                    </a:ext>
                  </a:extLst>
                </p14:cNvPr>
                <p14:cNvContentPartPr/>
                <p14:nvPr/>
              </p14:nvContentPartPr>
              <p14:xfrm>
                <a:off x="6723580" y="6666148"/>
                <a:ext cx="95040" cy="15120"/>
              </p14:xfrm>
            </p:contentPart>
          </mc:Choice>
          <mc:Fallback>
            <p:pic>
              <p:nvPicPr>
                <p:cNvPr id="392" name="Entrada de lápiz 391">
                  <a:extLst>
                    <a:ext uri="{FF2B5EF4-FFF2-40B4-BE49-F238E27FC236}">
                      <a16:creationId xmlns:a16="http://schemas.microsoft.com/office/drawing/2014/main" id="{855B6051-F6CA-498C-AFB3-AF8A804FD8E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714940" y="6657508"/>
                  <a:ext cx="1126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394" name="Entrada de lápiz 393">
                  <a:extLst>
                    <a:ext uri="{FF2B5EF4-FFF2-40B4-BE49-F238E27FC236}">
                      <a16:creationId xmlns:a16="http://schemas.microsoft.com/office/drawing/2014/main" id="{A6F4C021-8727-4CA6-94EE-303BD16DDA50}"/>
                    </a:ext>
                  </a:extLst>
                </p14:cNvPr>
                <p14:cNvContentPartPr/>
                <p14:nvPr/>
              </p14:nvContentPartPr>
              <p14:xfrm>
                <a:off x="7004740" y="6517828"/>
                <a:ext cx="147600" cy="92880"/>
              </p14:xfrm>
            </p:contentPart>
          </mc:Choice>
          <mc:Fallback>
            <p:pic>
              <p:nvPicPr>
                <p:cNvPr id="394" name="Entrada de lápiz 393">
                  <a:extLst>
                    <a:ext uri="{FF2B5EF4-FFF2-40B4-BE49-F238E27FC236}">
                      <a16:creationId xmlns:a16="http://schemas.microsoft.com/office/drawing/2014/main" id="{A6F4C021-8727-4CA6-94EE-303BD16DDA50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996100" y="6508828"/>
                  <a:ext cx="1652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395" name="Entrada de lápiz 394">
                  <a:extLst>
                    <a:ext uri="{FF2B5EF4-FFF2-40B4-BE49-F238E27FC236}">
                      <a16:creationId xmlns:a16="http://schemas.microsoft.com/office/drawing/2014/main" id="{D10A8614-D9D1-46E6-B5F3-75930AE22D0F}"/>
                    </a:ext>
                  </a:extLst>
                </p14:cNvPr>
                <p14:cNvContentPartPr/>
                <p14:nvPr/>
              </p14:nvContentPartPr>
              <p14:xfrm>
                <a:off x="7186900" y="6567868"/>
                <a:ext cx="115200" cy="79560"/>
              </p14:xfrm>
            </p:contentPart>
          </mc:Choice>
          <mc:Fallback>
            <p:pic>
              <p:nvPicPr>
                <p:cNvPr id="395" name="Entrada de lápiz 394">
                  <a:extLst>
                    <a:ext uri="{FF2B5EF4-FFF2-40B4-BE49-F238E27FC236}">
                      <a16:creationId xmlns:a16="http://schemas.microsoft.com/office/drawing/2014/main" id="{D10A8614-D9D1-46E6-B5F3-75930AE22D0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177900" y="6559228"/>
                  <a:ext cx="132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396" name="Entrada de lápiz 395">
                  <a:extLst>
                    <a:ext uri="{FF2B5EF4-FFF2-40B4-BE49-F238E27FC236}">
                      <a16:creationId xmlns:a16="http://schemas.microsoft.com/office/drawing/2014/main" id="{42947D11-5F2B-43C3-BF07-D7D44D42BA10}"/>
                    </a:ext>
                  </a:extLst>
                </p14:cNvPr>
                <p14:cNvContentPartPr/>
                <p14:nvPr/>
              </p14:nvContentPartPr>
              <p14:xfrm>
                <a:off x="7292380" y="6541948"/>
                <a:ext cx="104760" cy="112320"/>
              </p14:xfrm>
            </p:contentPart>
          </mc:Choice>
          <mc:Fallback>
            <p:pic>
              <p:nvPicPr>
                <p:cNvPr id="396" name="Entrada de lápiz 395">
                  <a:extLst>
                    <a:ext uri="{FF2B5EF4-FFF2-40B4-BE49-F238E27FC236}">
                      <a16:creationId xmlns:a16="http://schemas.microsoft.com/office/drawing/2014/main" id="{42947D11-5F2B-43C3-BF07-D7D44D42BA10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283740" y="6532948"/>
                  <a:ext cx="122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397" name="Entrada de lápiz 396">
                  <a:extLst>
                    <a:ext uri="{FF2B5EF4-FFF2-40B4-BE49-F238E27FC236}">
                      <a16:creationId xmlns:a16="http://schemas.microsoft.com/office/drawing/2014/main" id="{F6C2D59B-082D-4E41-852A-3513B77DCE1B}"/>
                    </a:ext>
                  </a:extLst>
                </p14:cNvPr>
                <p14:cNvContentPartPr/>
                <p14:nvPr/>
              </p14:nvContentPartPr>
              <p14:xfrm>
                <a:off x="6953980" y="6683068"/>
                <a:ext cx="522360" cy="15120"/>
              </p14:xfrm>
            </p:contentPart>
          </mc:Choice>
          <mc:Fallback>
            <p:pic>
              <p:nvPicPr>
                <p:cNvPr id="397" name="Entrada de lápiz 396">
                  <a:extLst>
                    <a:ext uri="{FF2B5EF4-FFF2-40B4-BE49-F238E27FC236}">
                      <a16:creationId xmlns:a16="http://schemas.microsoft.com/office/drawing/2014/main" id="{F6C2D59B-082D-4E41-852A-3513B77DCE1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944980" y="6674068"/>
                  <a:ext cx="540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398" name="Entrada de lápiz 397">
                  <a:extLst>
                    <a:ext uri="{FF2B5EF4-FFF2-40B4-BE49-F238E27FC236}">
                      <a16:creationId xmlns:a16="http://schemas.microsoft.com/office/drawing/2014/main" id="{8404F0CB-DDAC-40C5-B08E-70FC992D1C93}"/>
                    </a:ext>
                  </a:extLst>
                </p14:cNvPr>
                <p14:cNvContentPartPr/>
                <p14:nvPr/>
              </p14:nvContentPartPr>
              <p14:xfrm>
                <a:off x="7194820" y="6739948"/>
                <a:ext cx="151560" cy="84240"/>
              </p14:xfrm>
            </p:contentPart>
          </mc:Choice>
          <mc:Fallback>
            <p:pic>
              <p:nvPicPr>
                <p:cNvPr id="398" name="Entrada de lápiz 397">
                  <a:extLst>
                    <a:ext uri="{FF2B5EF4-FFF2-40B4-BE49-F238E27FC236}">
                      <a16:creationId xmlns:a16="http://schemas.microsoft.com/office/drawing/2014/main" id="{8404F0CB-DDAC-40C5-B08E-70FC992D1C9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185820" y="6730948"/>
                  <a:ext cx="169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399" name="Entrada de lápiz 398">
                  <a:extLst>
                    <a:ext uri="{FF2B5EF4-FFF2-40B4-BE49-F238E27FC236}">
                      <a16:creationId xmlns:a16="http://schemas.microsoft.com/office/drawing/2014/main" id="{FE50CA79-2983-4A2D-AF44-B3C6FEF3C81D}"/>
                    </a:ext>
                  </a:extLst>
                </p14:cNvPr>
                <p14:cNvContentPartPr/>
                <p14:nvPr/>
              </p14:nvContentPartPr>
              <p14:xfrm>
                <a:off x="7661380" y="6602666"/>
                <a:ext cx="25920" cy="85680"/>
              </p14:xfrm>
            </p:contentPart>
          </mc:Choice>
          <mc:Fallback>
            <p:pic>
              <p:nvPicPr>
                <p:cNvPr id="399" name="Entrada de lápiz 398">
                  <a:extLst>
                    <a:ext uri="{FF2B5EF4-FFF2-40B4-BE49-F238E27FC236}">
                      <a16:creationId xmlns:a16="http://schemas.microsoft.com/office/drawing/2014/main" id="{FE50CA79-2983-4A2D-AF44-B3C6FEF3C81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652380" y="6594026"/>
                  <a:ext cx="43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400" name="Entrada de lápiz 399">
                  <a:extLst>
                    <a:ext uri="{FF2B5EF4-FFF2-40B4-BE49-F238E27FC236}">
                      <a16:creationId xmlns:a16="http://schemas.microsoft.com/office/drawing/2014/main" id="{67E13CB9-B9AF-4656-894E-3AE4C1E2AD6E}"/>
                    </a:ext>
                  </a:extLst>
                </p14:cNvPr>
                <p14:cNvContentPartPr/>
                <p14:nvPr/>
              </p14:nvContentPartPr>
              <p14:xfrm>
                <a:off x="7620700" y="6649826"/>
                <a:ext cx="74880" cy="29520"/>
              </p14:xfrm>
            </p:contentPart>
          </mc:Choice>
          <mc:Fallback>
            <p:pic>
              <p:nvPicPr>
                <p:cNvPr id="400" name="Entrada de lápiz 399">
                  <a:extLst>
                    <a:ext uri="{FF2B5EF4-FFF2-40B4-BE49-F238E27FC236}">
                      <a16:creationId xmlns:a16="http://schemas.microsoft.com/office/drawing/2014/main" id="{67E13CB9-B9AF-4656-894E-3AE4C1E2AD6E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611700" y="6640826"/>
                  <a:ext cx="92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401" name="Entrada de lápiz 400">
                  <a:extLst>
                    <a:ext uri="{FF2B5EF4-FFF2-40B4-BE49-F238E27FC236}">
                      <a16:creationId xmlns:a16="http://schemas.microsoft.com/office/drawing/2014/main" id="{60595261-657F-4479-8BF2-45BF63FE21EA}"/>
                    </a:ext>
                  </a:extLst>
                </p14:cNvPr>
                <p14:cNvContentPartPr/>
                <p14:nvPr/>
              </p14:nvContentPartPr>
              <p14:xfrm>
                <a:off x="7884580" y="6417626"/>
                <a:ext cx="146520" cy="102600"/>
              </p14:xfrm>
            </p:contentPart>
          </mc:Choice>
          <mc:Fallback>
            <p:pic>
              <p:nvPicPr>
                <p:cNvPr id="401" name="Entrada de lápiz 400">
                  <a:extLst>
                    <a:ext uri="{FF2B5EF4-FFF2-40B4-BE49-F238E27FC236}">
                      <a16:creationId xmlns:a16="http://schemas.microsoft.com/office/drawing/2014/main" id="{60595261-657F-4479-8BF2-45BF63FE21E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875580" y="6408626"/>
                  <a:ext cx="164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402" name="Entrada de lápiz 401">
                  <a:extLst>
                    <a:ext uri="{FF2B5EF4-FFF2-40B4-BE49-F238E27FC236}">
                      <a16:creationId xmlns:a16="http://schemas.microsoft.com/office/drawing/2014/main" id="{579D2FF8-B585-40BB-A30A-436A29F52B25}"/>
                    </a:ext>
                  </a:extLst>
                </p14:cNvPr>
                <p14:cNvContentPartPr/>
                <p14:nvPr/>
              </p14:nvContentPartPr>
              <p14:xfrm>
                <a:off x="8058100" y="6480266"/>
                <a:ext cx="98640" cy="92880"/>
              </p14:xfrm>
            </p:contentPart>
          </mc:Choice>
          <mc:Fallback>
            <p:pic>
              <p:nvPicPr>
                <p:cNvPr id="402" name="Entrada de lápiz 401">
                  <a:extLst>
                    <a:ext uri="{FF2B5EF4-FFF2-40B4-BE49-F238E27FC236}">
                      <a16:creationId xmlns:a16="http://schemas.microsoft.com/office/drawing/2014/main" id="{579D2FF8-B585-40BB-A30A-436A29F52B2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049100" y="6471626"/>
                  <a:ext cx="116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403" name="Entrada de lápiz 402">
                  <a:extLst>
                    <a:ext uri="{FF2B5EF4-FFF2-40B4-BE49-F238E27FC236}">
                      <a16:creationId xmlns:a16="http://schemas.microsoft.com/office/drawing/2014/main" id="{D76C37AE-E80A-4400-B1AF-2D9739E1D033}"/>
                    </a:ext>
                  </a:extLst>
                </p14:cNvPr>
                <p14:cNvContentPartPr/>
                <p14:nvPr/>
              </p14:nvContentPartPr>
              <p14:xfrm>
                <a:off x="8148820" y="6416906"/>
                <a:ext cx="129960" cy="152280"/>
              </p14:xfrm>
            </p:contentPart>
          </mc:Choice>
          <mc:Fallback>
            <p:pic>
              <p:nvPicPr>
                <p:cNvPr id="403" name="Entrada de lápiz 402">
                  <a:extLst>
                    <a:ext uri="{FF2B5EF4-FFF2-40B4-BE49-F238E27FC236}">
                      <a16:creationId xmlns:a16="http://schemas.microsoft.com/office/drawing/2014/main" id="{D76C37AE-E80A-4400-B1AF-2D9739E1D03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139820" y="6407906"/>
                  <a:ext cx="147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404" name="Entrada de lápiz 403">
                  <a:extLst>
                    <a:ext uri="{FF2B5EF4-FFF2-40B4-BE49-F238E27FC236}">
                      <a16:creationId xmlns:a16="http://schemas.microsoft.com/office/drawing/2014/main" id="{3367CFCA-2F5A-42E7-8405-DECEB42F46D6}"/>
                    </a:ext>
                  </a:extLst>
                </p14:cNvPr>
                <p14:cNvContentPartPr/>
                <p14:nvPr/>
              </p14:nvContentPartPr>
              <p14:xfrm>
                <a:off x="7964500" y="6612746"/>
                <a:ext cx="378360" cy="16560"/>
              </p14:xfrm>
            </p:contentPart>
          </mc:Choice>
          <mc:Fallback>
            <p:pic>
              <p:nvPicPr>
                <p:cNvPr id="404" name="Entrada de lápiz 403">
                  <a:extLst>
                    <a:ext uri="{FF2B5EF4-FFF2-40B4-BE49-F238E27FC236}">
                      <a16:creationId xmlns:a16="http://schemas.microsoft.com/office/drawing/2014/main" id="{3367CFCA-2F5A-42E7-8405-DECEB42F46D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955500" y="6603746"/>
                  <a:ext cx="396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405" name="Entrada de lápiz 404">
                  <a:extLst>
                    <a:ext uri="{FF2B5EF4-FFF2-40B4-BE49-F238E27FC236}">
                      <a16:creationId xmlns:a16="http://schemas.microsoft.com/office/drawing/2014/main" id="{7E638AD3-353A-4C43-99CE-1E6D4972D03E}"/>
                    </a:ext>
                  </a:extLst>
                </p14:cNvPr>
                <p14:cNvContentPartPr/>
                <p14:nvPr/>
              </p14:nvContentPartPr>
              <p14:xfrm>
                <a:off x="8039740" y="6696626"/>
                <a:ext cx="123840" cy="134640"/>
              </p14:xfrm>
            </p:contentPart>
          </mc:Choice>
          <mc:Fallback>
            <p:pic>
              <p:nvPicPr>
                <p:cNvPr id="405" name="Entrada de lápiz 404">
                  <a:extLst>
                    <a:ext uri="{FF2B5EF4-FFF2-40B4-BE49-F238E27FC236}">
                      <a16:creationId xmlns:a16="http://schemas.microsoft.com/office/drawing/2014/main" id="{7E638AD3-353A-4C43-99CE-1E6D4972D03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031100" y="6687986"/>
                  <a:ext cx="141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407" name="Entrada de lápiz 406">
                  <a:extLst>
                    <a:ext uri="{FF2B5EF4-FFF2-40B4-BE49-F238E27FC236}">
                      <a16:creationId xmlns:a16="http://schemas.microsoft.com/office/drawing/2014/main" id="{4F11F331-D04B-4D33-929B-F416A69D0FF4}"/>
                    </a:ext>
                  </a:extLst>
                </p14:cNvPr>
                <p14:cNvContentPartPr/>
                <p14:nvPr/>
              </p14:nvContentPartPr>
              <p14:xfrm>
                <a:off x="8520700" y="6529226"/>
                <a:ext cx="153360" cy="24840"/>
              </p14:xfrm>
            </p:contentPart>
          </mc:Choice>
          <mc:Fallback>
            <p:pic>
              <p:nvPicPr>
                <p:cNvPr id="407" name="Entrada de lápiz 406">
                  <a:extLst>
                    <a:ext uri="{FF2B5EF4-FFF2-40B4-BE49-F238E27FC236}">
                      <a16:creationId xmlns:a16="http://schemas.microsoft.com/office/drawing/2014/main" id="{4F11F331-D04B-4D33-929B-F416A69D0FF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511700" y="6520226"/>
                  <a:ext cx="171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408" name="Entrada de lápiz 407">
                  <a:extLst>
                    <a:ext uri="{FF2B5EF4-FFF2-40B4-BE49-F238E27FC236}">
                      <a16:creationId xmlns:a16="http://schemas.microsoft.com/office/drawing/2014/main" id="{A706A263-3D58-4592-BD37-C74CF53C1EC5}"/>
                    </a:ext>
                  </a:extLst>
                </p14:cNvPr>
                <p14:cNvContentPartPr/>
                <p14:nvPr/>
              </p14:nvContentPartPr>
              <p14:xfrm>
                <a:off x="8535460" y="6632186"/>
                <a:ext cx="114480" cy="38520"/>
              </p14:xfrm>
            </p:contentPart>
          </mc:Choice>
          <mc:Fallback>
            <p:pic>
              <p:nvPicPr>
                <p:cNvPr id="408" name="Entrada de lápiz 407">
                  <a:extLst>
                    <a:ext uri="{FF2B5EF4-FFF2-40B4-BE49-F238E27FC236}">
                      <a16:creationId xmlns:a16="http://schemas.microsoft.com/office/drawing/2014/main" id="{A706A263-3D58-4592-BD37-C74CF53C1EC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526460" y="6623546"/>
                  <a:ext cx="132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410" name="Entrada de lápiz 409">
                  <a:extLst>
                    <a:ext uri="{FF2B5EF4-FFF2-40B4-BE49-F238E27FC236}">
                      <a16:creationId xmlns:a16="http://schemas.microsoft.com/office/drawing/2014/main" id="{FBF60A3D-C47A-4852-A757-D747F663A433}"/>
                    </a:ext>
                  </a:extLst>
                </p14:cNvPr>
                <p14:cNvContentPartPr/>
                <p14:nvPr/>
              </p14:nvContentPartPr>
              <p14:xfrm>
                <a:off x="9030100" y="6378026"/>
                <a:ext cx="94680" cy="114120"/>
              </p14:xfrm>
            </p:contentPart>
          </mc:Choice>
          <mc:Fallback>
            <p:pic>
              <p:nvPicPr>
                <p:cNvPr id="410" name="Entrada de lápiz 409">
                  <a:extLst>
                    <a:ext uri="{FF2B5EF4-FFF2-40B4-BE49-F238E27FC236}">
                      <a16:creationId xmlns:a16="http://schemas.microsoft.com/office/drawing/2014/main" id="{FBF60A3D-C47A-4852-A757-D747F663A433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021100" y="6369386"/>
                  <a:ext cx="112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411" name="Entrada de lápiz 410">
                  <a:extLst>
                    <a:ext uri="{FF2B5EF4-FFF2-40B4-BE49-F238E27FC236}">
                      <a16:creationId xmlns:a16="http://schemas.microsoft.com/office/drawing/2014/main" id="{68D0C981-E6BA-4BD5-BC8A-0E68D6EB21A1}"/>
                    </a:ext>
                  </a:extLst>
                </p14:cNvPr>
                <p14:cNvContentPartPr/>
                <p14:nvPr/>
              </p14:nvContentPartPr>
              <p14:xfrm>
                <a:off x="9056020" y="6498986"/>
                <a:ext cx="59760" cy="49320"/>
              </p14:xfrm>
            </p:contentPart>
          </mc:Choice>
          <mc:Fallback>
            <p:pic>
              <p:nvPicPr>
                <p:cNvPr id="411" name="Entrada de lápiz 410">
                  <a:extLst>
                    <a:ext uri="{FF2B5EF4-FFF2-40B4-BE49-F238E27FC236}">
                      <a16:creationId xmlns:a16="http://schemas.microsoft.com/office/drawing/2014/main" id="{68D0C981-E6BA-4BD5-BC8A-0E68D6EB21A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9047380" y="6490346"/>
                  <a:ext cx="77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412" name="Entrada de lápiz 411">
                  <a:extLst>
                    <a:ext uri="{FF2B5EF4-FFF2-40B4-BE49-F238E27FC236}">
                      <a16:creationId xmlns:a16="http://schemas.microsoft.com/office/drawing/2014/main" id="{6863971B-A8E0-4FAB-8CED-2448EF5A5035}"/>
                    </a:ext>
                  </a:extLst>
                </p14:cNvPr>
                <p14:cNvContentPartPr/>
                <p14:nvPr/>
              </p14:nvContentPartPr>
              <p14:xfrm>
                <a:off x="9189580" y="6294506"/>
                <a:ext cx="141840" cy="140040"/>
              </p14:xfrm>
            </p:contentPart>
          </mc:Choice>
          <mc:Fallback>
            <p:pic>
              <p:nvPicPr>
                <p:cNvPr id="412" name="Entrada de lápiz 411">
                  <a:extLst>
                    <a:ext uri="{FF2B5EF4-FFF2-40B4-BE49-F238E27FC236}">
                      <a16:creationId xmlns:a16="http://schemas.microsoft.com/office/drawing/2014/main" id="{6863971B-A8E0-4FAB-8CED-2448EF5A5035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180940" y="6285506"/>
                  <a:ext cx="159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413" name="Entrada de lápiz 412">
                  <a:extLst>
                    <a:ext uri="{FF2B5EF4-FFF2-40B4-BE49-F238E27FC236}">
                      <a16:creationId xmlns:a16="http://schemas.microsoft.com/office/drawing/2014/main" id="{AB4F7C8D-7C86-4C9B-9477-77AC251798CF}"/>
                    </a:ext>
                  </a:extLst>
                </p14:cNvPr>
                <p14:cNvContentPartPr/>
                <p14:nvPr/>
              </p14:nvContentPartPr>
              <p14:xfrm>
                <a:off x="9321700" y="6376586"/>
                <a:ext cx="92520" cy="121680"/>
              </p14:xfrm>
            </p:contentPart>
          </mc:Choice>
          <mc:Fallback>
            <p:pic>
              <p:nvPicPr>
                <p:cNvPr id="413" name="Entrada de lápiz 412">
                  <a:extLst>
                    <a:ext uri="{FF2B5EF4-FFF2-40B4-BE49-F238E27FC236}">
                      <a16:creationId xmlns:a16="http://schemas.microsoft.com/office/drawing/2014/main" id="{AB4F7C8D-7C86-4C9B-9477-77AC251798C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312700" y="6367946"/>
                  <a:ext cx="110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414" name="Entrada de lápiz 413">
                  <a:extLst>
                    <a:ext uri="{FF2B5EF4-FFF2-40B4-BE49-F238E27FC236}">
                      <a16:creationId xmlns:a16="http://schemas.microsoft.com/office/drawing/2014/main" id="{E6CE5ECB-27AE-4D86-A9AB-DED8D194FBC5}"/>
                    </a:ext>
                  </a:extLst>
                </p14:cNvPr>
                <p14:cNvContentPartPr/>
                <p14:nvPr/>
              </p14:nvContentPartPr>
              <p14:xfrm>
                <a:off x="9392260" y="6364706"/>
                <a:ext cx="124560" cy="178920"/>
              </p14:xfrm>
            </p:contentPart>
          </mc:Choice>
          <mc:Fallback>
            <p:pic>
              <p:nvPicPr>
                <p:cNvPr id="414" name="Entrada de lápiz 413">
                  <a:extLst>
                    <a:ext uri="{FF2B5EF4-FFF2-40B4-BE49-F238E27FC236}">
                      <a16:creationId xmlns:a16="http://schemas.microsoft.com/office/drawing/2014/main" id="{E6CE5ECB-27AE-4D86-A9AB-DED8D194FBC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383620" y="6355706"/>
                  <a:ext cx="142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415" name="Entrada de lápiz 414">
                  <a:extLst>
                    <a:ext uri="{FF2B5EF4-FFF2-40B4-BE49-F238E27FC236}">
                      <a16:creationId xmlns:a16="http://schemas.microsoft.com/office/drawing/2014/main" id="{D57307A0-7863-4DB1-8B98-F17C798787A2}"/>
                    </a:ext>
                  </a:extLst>
                </p14:cNvPr>
                <p14:cNvContentPartPr/>
                <p14:nvPr/>
              </p14:nvContentPartPr>
              <p14:xfrm>
                <a:off x="8980060" y="6599066"/>
                <a:ext cx="554040" cy="75240"/>
              </p14:xfrm>
            </p:contentPart>
          </mc:Choice>
          <mc:Fallback>
            <p:pic>
              <p:nvPicPr>
                <p:cNvPr id="415" name="Entrada de lápiz 414">
                  <a:extLst>
                    <a:ext uri="{FF2B5EF4-FFF2-40B4-BE49-F238E27FC236}">
                      <a16:creationId xmlns:a16="http://schemas.microsoft.com/office/drawing/2014/main" id="{D57307A0-7863-4DB1-8B98-F17C798787A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971060" y="6590426"/>
                  <a:ext cx="571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416" name="Entrada de lápiz 415">
                  <a:extLst>
                    <a:ext uri="{FF2B5EF4-FFF2-40B4-BE49-F238E27FC236}">
                      <a16:creationId xmlns:a16="http://schemas.microsoft.com/office/drawing/2014/main" id="{A4446F4E-DE6C-46E4-B88B-3FB27D55C61A}"/>
                    </a:ext>
                  </a:extLst>
                </p14:cNvPr>
                <p14:cNvContentPartPr/>
                <p14:nvPr/>
              </p14:nvContentPartPr>
              <p14:xfrm>
                <a:off x="9196060" y="6672866"/>
                <a:ext cx="100440" cy="141120"/>
              </p14:xfrm>
            </p:contentPart>
          </mc:Choice>
          <mc:Fallback>
            <p:pic>
              <p:nvPicPr>
                <p:cNvPr id="416" name="Entrada de lápiz 415">
                  <a:extLst>
                    <a:ext uri="{FF2B5EF4-FFF2-40B4-BE49-F238E27FC236}">
                      <a16:creationId xmlns:a16="http://schemas.microsoft.com/office/drawing/2014/main" id="{A4446F4E-DE6C-46E4-B88B-3FB27D55C61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187420" y="6664226"/>
                  <a:ext cx="118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418" name="Entrada de lápiz 417">
                  <a:extLst>
                    <a:ext uri="{FF2B5EF4-FFF2-40B4-BE49-F238E27FC236}">
                      <a16:creationId xmlns:a16="http://schemas.microsoft.com/office/drawing/2014/main" id="{118F8973-A243-4DC2-9FFA-2D03FCFA9792}"/>
                    </a:ext>
                  </a:extLst>
                </p14:cNvPr>
                <p14:cNvContentPartPr/>
                <p14:nvPr/>
              </p14:nvContentPartPr>
              <p14:xfrm>
                <a:off x="9758740" y="6562346"/>
                <a:ext cx="158040" cy="8280"/>
              </p14:xfrm>
            </p:contentPart>
          </mc:Choice>
          <mc:Fallback>
            <p:pic>
              <p:nvPicPr>
                <p:cNvPr id="418" name="Entrada de lápiz 417">
                  <a:extLst>
                    <a:ext uri="{FF2B5EF4-FFF2-40B4-BE49-F238E27FC236}">
                      <a16:creationId xmlns:a16="http://schemas.microsoft.com/office/drawing/2014/main" id="{118F8973-A243-4DC2-9FFA-2D03FCFA979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750100" y="6553706"/>
                  <a:ext cx="1756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419" name="Entrada de lápiz 418">
                  <a:extLst>
                    <a:ext uri="{FF2B5EF4-FFF2-40B4-BE49-F238E27FC236}">
                      <a16:creationId xmlns:a16="http://schemas.microsoft.com/office/drawing/2014/main" id="{DBA6ED25-4467-4261-9148-60FA596BA6DC}"/>
                    </a:ext>
                  </a:extLst>
                </p14:cNvPr>
                <p14:cNvContentPartPr/>
                <p14:nvPr/>
              </p14:nvContentPartPr>
              <p14:xfrm>
                <a:off x="9798700" y="6625706"/>
                <a:ext cx="132480" cy="14400"/>
              </p14:xfrm>
            </p:contentPart>
          </mc:Choice>
          <mc:Fallback>
            <p:pic>
              <p:nvPicPr>
                <p:cNvPr id="419" name="Entrada de lápiz 418">
                  <a:extLst>
                    <a:ext uri="{FF2B5EF4-FFF2-40B4-BE49-F238E27FC236}">
                      <a16:creationId xmlns:a16="http://schemas.microsoft.com/office/drawing/2014/main" id="{DBA6ED25-4467-4261-9148-60FA596BA6DC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789700" y="6617066"/>
                  <a:ext cx="1501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420" name="Entrada de lápiz 419">
                  <a:extLst>
                    <a:ext uri="{FF2B5EF4-FFF2-40B4-BE49-F238E27FC236}">
                      <a16:creationId xmlns:a16="http://schemas.microsoft.com/office/drawing/2014/main" id="{C2E5CF8F-A644-42E0-A75F-EBE8EEF240F4}"/>
                    </a:ext>
                  </a:extLst>
                </p14:cNvPr>
                <p14:cNvContentPartPr/>
                <p14:nvPr/>
              </p14:nvContentPartPr>
              <p14:xfrm>
                <a:off x="9935140" y="6515546"/>
                <a:ext cx="110160" cy="143640"/>
              </p14:xfrm>
            </p:contentPart>
          </mc:Choice>
          <mc:Fallback>
            <p:pic>
              <p:nvPicPr>
                <p:cNvPr id="420" name="Entrada de lápiz 419">
                  <a:extLst>
                    <a:ext uri="{FF2B5EF4-FFF2-40B4-BE49-F238E27FC236}">
                      <a16:creationId xmlns:a16="http://schemas.microsoft.com/office/drawing/2014/main" id="{C2E5CF8F-A644-42E0-A75F-EBE8EEF240F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9926500" y="6506906"/>
                  <a:ext cx="1278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421" name="Entrada de lápiz 420">
                  <a:extLst>
                    <a:ext uri="{FF2B5EF4-FFF2-40B4-BE49-F238E27FC236}">
                      <a16:creationId xmlns:a16="http://schemas.microsoft.com/office/drawing/2014/main" id="{48BCCE0C-F2E0-4772-9382-0271868934A8}"/>
                    </a:ext>
                  </a:extLst>
                </p14:cNvPr>
                <p14:cNvContentPartPr/>
                <p14:nvPr/>
              </p14:nvContentPartPr>
              <p14:xfrm>
                <a:off x="10253380" y="6405386"/>
                <a:ext cx="204480" cy="231480"/>
              </p14:xfrm>
            </p:contentPart>
          </mc:Choice>
          <mc:Fallback>
            <p:pic>
              <p:nvPicPr>
                <p:cNvPr id="421" name="Entrada de lápiz 420">
                  <a:extLst>
                    <a:ext uri="{FF2B5EF4-FFF2-40B4-BE49-F238E27FC236}">
                      <a16:creationId xmlns:a16="http://schemas.microsoft.com/office/drawing/2014/main" id="{48BCCE0C-F2E0-4772-9382-0271868934A8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244380" y="6396746"/>
                  <a:ext cx="2221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422" name="Entrada de lápiz 421">
                  <a:extLst>
                    <a:ext uri="{FF2B5EF4-FFF2-40B4-BE49-F238E27FC236}">
                      <a16:creationId xmlns:a16="http://schemas.microsoft.com/office/drawing/2014/main" id="{97E82C2F-B9D1-4F0B-92A4-762147644036}"/>
                    </a:ext>
                  </a:extLst>
                </p14:cNvPr>
                <p14:cNvContentPartPr/>
                <p14:nvPr/>
              </p14:nvContentPartPr>
              <p14:xfrm>
                <a:off x="10497100" y="6502226"/>
                <a:ext cx="126000" cy="128520"/>
              </p14:xfrm>
            </p:contentPart>
          </mc:Choice>
          <mc:Fallback>
            <p:pic>
              <p:nvPicPr>
                <p:cNvPr id="422" name="Entrada de lápiz 421">
                  <a:extLst>
                    <a:ext uri="{FF2B5EF4-FFF2-40B4-BE49-F238E27FC236}">
                      <a16:creationId xmlns:a16="http://schemas.microsoft.com/office/drawing/2014/main" id="{97E82C2F-B9D1-4F0B-92A4-762147644036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488460" y="6493586"/>
                  <a:ext cx="143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423" name="Entrada de lápiz 422">
                  <a:extLst>
                    <a:ext uri="{FF2B5EF4-FFF2-40B4-BE49-F238E27FC236}">
                      <a16:creationId xmlns:a16="http://schemas.microsoft.com/office/drawing/2014/main" id="{87AE7981-270F-4BFD-9418-B7E811C6075C}"/>
                    </a:ext>
                  </a:extLst>
                </p14:cNvPr>
                <p14:cNvContentPartPr/>
                <p14:nvPr/>
              </p14:nvContentPartPr>
              <p14:xfrm>
                <a:off x="10629940" y="6500786"/>
                <a:ext cx="177840" cy="127080"/>
              </p14:xfrm>
            </p:contentPart>
          </mc:Choice>
          <mc:Fallback>
            <p:pic>
              <p:nvPicPr>
                <p:cNvPr id="423" name="Entrada de lápiz 422">
                  <a:extLst>
                    <a:ext uri="{FF2B5EF4-FFF2-40B4-BE49-F238E27FC236}">
                      <a16:creationId xmlns:a16="http://schemas.microsoft.com/office/drawing/2014/main" id="{87AE7981-270F-4BFD-9418-B7E811C6075C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620940" y="6491786"/>
                  <a:ext cx="195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424" name="Entrada de lápiz 423">
                  <a:extLst>
                    <a:ext uri="{FF2B5EF4-FFF2-40B4-BE49-F238E27FC236}">
                      <a16:creationId xmlns:a16="http://schemas.microsoft.com/office/drawing/2014/main" id="{93EF222A-A433-4987-AB6D-8A80570ED8D9}"/>
                    </a:ext>
                  </a:extLst>
                </p14:cNvPr>
                <p14:cNvContentPartPr/>
                <p14:nvPr/>
              </p14:nvContentPartPr>
              <p14:xfrm>
                <a:off x="10903900" y="6513746"/>
                <a:ext cx="96480" cy="22680"/>
              </p14:xfrm>
            </p:contentPart>
          </mc:Choice>
          <mc:Fallback>
            <p:pic>
              <p:nvPicPr>
                <p:cNvPr id="424" name="Entrada de lápiz 423">
                  <a:extLst>
                    <a:ext uri="{FF2B5EF4-FFF2-40B4-BE49-F238E27FC236}">
                      <a16:creationId xmlns:a16="http://schemas.microsoft.com/office/drawing/2014/main" id="{93EF222A-A433-4987-AB6D-8A80570ED8D9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895260" y="6504746"/>
                  <a:ext cx="114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425" name="Entrada de lápiz 424">
                  <a:extLst>
                    <a:ext uri="{FF2B5EF4-FFF2-40B4-BE49-F238E27FC236}">
                      <a16:creationId xmlns:a16="http://schemas.microsoft.com/office/drawing/2014/main" id="{9E73922E-2FF0-421B-9EFE-014EA5646A7C}"/>
                    </a:ext>
                  </a:extLst>
                </p14:cNvPr>
                <p14:cNvContentPartPr/>
                <p14:nvPr/>
              </p14:nvContentPartPr>
              <p14:xfrm>
                <a:off x="10910740" y="6558386"/>
                <a:ext cx="117360" cy="21600"/>
              </p14:xfrm>
            </p:contentPart>
          </mc:Choice>
          <mc:Fallback>
            <p:pic>
              <p:nvPicPr>
                <p:cNvPr id="425" name="Entrada de lápiz 424">
                  <a:extLst>
                    <a:ext uri="{FF2B5EF4-FFF2-40B4-BE49-F238E27FC236}">
                      <a16:creationId xmlns:a16="http://schemas.microsoft.com/office/drawing/2014/main" id="{9E73922E-2FF0-421B-9EFE-014EA5646A7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902100" y="6549746"/>
                  <a:ext cx="135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426" name="Entrada de lápiz 425">
                  <a:extLst>
                    <a:ext uri="{FF2B5EF4-FFF2-40B4-BE49-F238E27FC236}">
                      <a16:creationId xmlns:a16="http://schemas.microsoft.com/office/drawing/2014/main" id="{14E248FF-AC5A-4264-A040-8418A7B99804}"/>
                    </a:ext>
                  </a:extLst>
                </p14:cNvPr>
                <p14:cNvContentPartPr/>
                <p14:nvPr/>
              </p14:nvContentPartPr>
              <p14:xfrm>
                <a:off x="11151940" y="6374426"/>
                <a:ext cx="206280" cy="234360"/>
              </p14:xfrm>
            </p:contentPart>
          </mc:Choice>
          <mc:Fallback>
            <p:pic>
              <p:nvPicPr>
                <p:cNvPr id="426" name="Entrada de lápiz 425">
                  <a:extLst>
                    <a:ext uri="{FF2B5EF4-FFF2-40B4-BE49-F238E27FC236}">
                      <a16:creationId xmlns:a16="http://schemas.microsoft.com/office/drawing/2014/main" id="{14E248FF-AC5A-4264-A040-8418A7B99804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1142940" y="6365426"/>
                  <a:ext cx="2239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427" name="Entrada de lápiz 426">
                  <a:extLst>
                    <a:ext uri="{FF2B5EF4-FFF2-40B4-BE49-F238E27FC236}">
                      <a16:creationId xmlns:a16="http://schemas.microsoft.com/office/drawing/2014/main" id="{A158AAD8-4A0A-46C9-8E1D-7CA1996473BF}"/>
                    </a:ext>
                  </a:extLst>
                </p14:cNvPr>
                <p14:cNvContentPartPr/>
                <p14:nvPr/>
              </p14:nvContentPartPr>
              <p14:xfrm>
                <a:off x="11455420" y="6474866"/>
                <a:ext cx="167400" cy="162720"/>
              </p14:xfrm>
            </p:contentPart>
          </mc:Choice>
          <mc:Fallback>
            <p:pic>
              <p:nvPicPr>
                <p:cNvPr id="427" name="Entrada de lápiz 426">
                  <a:extLst>
                    <a:ext uri="{FF2B5EF4-FFF2-40B4-BE49-F238E27FC236}">
                      <a16:creationId xmlns:a16="http://schemas.microsoft.com/office/drawing/2014/main" id="{A158AAD8-4A0A-46C9-8E1D-7CA1996473B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1446780" y="6465866"/>
                  <a:ext cx="185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428" name="Entrada de lápiz 427">
                  <a:extLst>
                    <a:ext uri="{FF2B5EF4-FFF2-40B4-BE49-F238E27FC236}">
                      <a16:creationId xmlns:a16="http://schemas.microsoft.com/office/drawing/2014/main" id="{C50FE5CA-AFE9-4C59-8931-F90D16917BC9}"/>
                    </a:ext>
                  </a:extLst>
                </p14:cNvPr>
                <p14:cNvContentPartPr/>
                <p14:nvPr/>
              </p14:nvContentPartPr>
              <p14:xfrm>
                <a:off x="10305940" y="6756026"/>
                <a:ext cx="1390680" cy="58320"/>
              </p14:xfrm>
            </p:contentPart>
          </mc:Choice>
          <mc:Fallback>
            <p:pic>
              <p:nvPicPr>
                <p:cNvPr id="428" name="Entrada de lápiz 427">
                  <a:extLst>
                    <a:ext uri="{FF2B5EF4-FFF2-40B4-BE49-F238E27FC236}">
                      <a16:creationId xmlns:a16="http://schemas.microsoft.com/office/drawing/2014/main" id="{C50FE5CA-AFE9-4C59-8931-F90D16917BC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0296940" y="6747386"/>
                  <a:ext cx="14083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429" name="Entrada de lápiz 428">
                  <a:extLst>
                    <a:ext uri="{FF2B5EF4-FFF2-40B4-BE49-F238E27FC236}">
                      <a16:creationId xmlns:a16="http://schemas.microsoft.com/office/drawing/2014/main" id="{17746533-20AA-4BBA-9852-0115C8249F5F}"/>
                    </a:ext>
                  </a:extLst>
                </p14:cNvPr>
                <p14:cNvContentPartPr/>
                <p14:nvPr/>
              </p14:nvContentPartPr>
              <p14:xfrm>
                <a:off x="10392700" y="6852866"/>
                <a:ext cx="1362240" cy="35640"/>
              </p14:xfrm>
            </p:contentPart>
          </mc:Choice>
          <mc:Fallback>
            <p:pic>
              <p:nvPicPr>
                <p:cNvPr id="429" name="Entrada de lápiz 428">
                  <a:extLst>
                    <a:ext uri="{FF2B5EF4-FFF2-40B4-BE49-F238E27FC236}">
                      <a16:creationId xmlns:a16="http://schemas.microsoft.com/office/drawing/2014/main" id="{17746533-20AA-4BBA-9852-0115C8249F5F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0384060" y="6843866"/>
                  <a:ext cx="137988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9">
            <p14:nvContentPartPr>
              <p14:cNvPr id="432" name="Entrada de lápiz 431">
                <a:extLst>
                  <a:ext uri="{FF2B5EF4-FFF2-40B4-BE49-F238E27FC236}">
                    <a16:creationId xmlns:a16="http://schemas.microsoft.com/office/drawing/2014/main" id="{7A6182DD-E59E-4FE0-8E68-0D4CE97E1B7E}"/>
                  </a:ext>
                </a:extLst>
              </p14:cNvPr>
              <p14:cNvContentPartPr/>
              <p14:nvPr/>
            </p14:nvContentPartPr>
            <p14:xfrm>
              <a:off x="-1234220" y="567503"/>
              <a:ext cx="360" cy="360"/>
            </p14:xfrm>
          </p:contentPart>
        </mc:Choice>
        <mc:Fallback>
          <p:pic>
            <p:nvPicPr>
              <p:cNvPr id="432" name="Entrada de lápiz 431">
                <a:extLst>
                  <a:ext uri="{FF2B5EF4-FFF2-40B4-BE49-F238E27FC236}">
                    <a16:creationId xmlns:a16="http://schemas.microsoft.com/office/drawing/2014/main" id="{7A6182DD-E59E-4FE0-8E68-0D4CE97E1B7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1243220" y="55886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6" name="Grupo 435">
            <a:extLst>
              <a:ext uri="{FF2B5EF4-FFF2-40B4-BE49-F238E27FC236}">
                <a16:creationId xmlns:a16="http://schemas.microsoft.com/office/drawing/2014/main" id="{4E635912-CE55-4699-B3FB-428B62946133}"/>
              </a:ext>
            </a:extLst>
          </p:cNvPr>
          <p:cNvGrpSpPr/>
          <p:nvPr/>
        </p:nvGrpSpPr>
        <p:grpSpPr>
          <a:xfrm>
            <a:off x="518260" y="212788"/>
            <a:ext cx="1127160" cy="364795"/>
            <a:chOff x="518260" y="212788"/>
            <a:chExt cx="1127160" cy="36479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EAE717EE-170B-488D-8D99-73FFDBD78D3B}"/>
                    </a:ext>
                  </a:extLst>
                </p14:cNvPr>
                <p14:cNvContentPartPr/>
                <p14:nvPr/>
              </p14:nvContentPartPr>
              <p14:xfrm>
                <a:off x="518260" y="251668"/>
                <a:ext cx="132120" cy="215280"/>
              </p14:xfrm>
            </p:contentPart>
          </mc:Choice>
          <mc:Fallback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EAE717EE-170B-488D-8D99-73FFDBD78D3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09620" y="242668"/>
                  <a:ext cx="1497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23A05C4E-2BE6-4EF3-8275-6EAC2CA61B2B}"/>
                    </a:ext>
                  </a:extLst>
                </p14:cNvPr>
                <p14:cNvContentPartPr/>
                <p14:nvPr/>
              </p14:nvContentPartPr>
              <p14:xfrm>
                <a:off x="687100" y="248068"/>
                <a:ext cx="107640" cy="9504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23A05C4E-2BE6-4EF3-8275-6EAC2CA61B2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78460" y="239428"/>
                  <a:ext cx="1252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27435C73-3175-49A2-B5A1-584BF40097AA}"/>
                    </a:ext>
                  </a:extLst>
                </p14:cNvPr>
                <p14:cNvContentPartPr/>
                <p14:nvPr/>
              </p14:nvContentPartPr>
              <p14:xfrm>
                <a:off x="824980" y="212788"/>
                <a:ext cx="63720" cy="7704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27435C73-3175-49A2-B5A1-584BF40097A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15980" y="203788"/>
                  <a:ext cx="81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EA3AB3ED-1E11-4340-9A3A-E85A864A79BD}"/>
                    </a:ext>
                  </a:extLst>
                </p14:cNvPr>
                <p14:cNvContentPartPr/>
                <p14:nvPr/>
              </p14:nvContentPartPr>
              <p14:xfrm>
                <a:off x="1034860" y="345268"/>
                <a:ext cx="137160" cy="8244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EA3AB3ED-1E11-4340-9A3A-E85A864A79B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25860" y="336268"/>
                  <a:ext cx="1548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6533678B-9191-4CB3-A8BB-269836E6531C}"/>
                    </a:ext>
                  </a:extLst>
                </p14:cNvPr>
                <p14:cNvContentPartPr/>
                <p14:nvPr/>
              </p14:nvContentPartPr>
              <p14:xfrm>
                <a:off x="1199380" y="314668"/>
                <a:ext cx="204840" cy="9540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6533678B-9191-4CB3-A8BB-269836E6531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90380" y="305668"/>
                  <a:ext cx="222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5CEFC2CE-1E55-4F71-9BAD-325A6CCC1806}"/>
                    </a:ext>
                  </a:extLst>
                </p14:cNvPr>
                <p14:cNvContentPartPr/>
                <p14:nvPr/>
              </p14:nvContentPartPr>
              <p14:xfrm>
                <a:off x="1411060" y="294868"/>
                <a:ext cx="102240" cy="11520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5CEFC2CE-1E55-4F71-9BAD-325A6CCC180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402420" y="285868"/>
                  <a:ext cx="1198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2F2A487C-AEEA-4A44-BF51-5484D18DD495}"/>
                    </a:ext>
                  </a:extLst>
                </p14:cNvPr>
                <p14:cNvContentPartPr/>
                <p14:nvPr/>
              </p14:nvContentPartPr>
              <p14:xfrm>
                <a:off x="1567660" y="300628"/>
                <a:ext cx="77760" cy="10008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2F2A487C-AEEA-4A44-BF51-5484D18DD49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558660" y="291628"/>
                  <a:ext cx="954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433" name="Entrada de lápiz 432">
                  <a:extLst>
                    <a:ext uri="{FF2B5EF4-FFF2-40B4-BE49-F238E27FC236}">
                      <a16:creationId xmlns:a16="http://schemas.microsoft.com/office/drawing/2014/main" id="{1F4A496A-0117-483F-95FB-919EF4C0EC52}"/>
                    </a:ext>
                  </a:extLst>
                </p14:cNvPr>
                <p14:cNvContentPartPr/>
                <p14:nvPr/>
              </p14:nvContentPartPr>
              <p14:xfrm>
                <a:off x="1058281" y="304703"/>
                <a:ext cx="14400" cy="272880"/>
              </p14:xfrm>
            </p:contentPart>
          </mc:Choice>
          <mc:Fallback>
            <p:pic>
              <p:nvPicPr>
                <p:cNvPr id="433" name="Entrada de lápiz 432">
                  <a:extLst>
                    <a:ext uri="{FF2B5EF4-FFF2-40B4-BE49-F238E27FC236}">
                      <a16:creationId xmlns:a16="http://schemas.microsoft.com/office/drawing/2014/main" id="{1F4A496A-0117-483F-95FB-919EF4C0EC5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49641" y="295703"/>
                  <a:ext cx="32040" cy="29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142" name="Entrada de lápiz 141">
                <a:extLst>
                  <a:ext uri="{FF2B5EF4-FFF2-40B4-BE49-F238E27FC236}">
                    <a16:creationId xmlns:a16="http://schemas.microsoft.com/office/drawing/2014/main" id="{B8E559D7-4E3A-48B6-95BA-F6B9C4B70BBE}"/>
                  </a:ext>
                </a:extLst>
              </p14:cNvPr>
              <p14:cNvContentPartPr/>
              <p14:nvPr/>
            </p14:nvContentPartPr>
            <p14:xfrm>
              <a:off x="584500" y="3138868"/>
              <a:ext cx="135720" cy="234360"/>
            </p14:xfrm>
          </p:contentPart>
        </mc:Choice>
        <mc:Fallback>
          <p:pic>
            <p:nvPicPr>
              <p:cNvPr id="142" name="Entrada de lápiz 141">
                <a:extLst>
                  <a:ext uri="{FF2B5EF4-FFF2-40B4-BE49-F238E27FC236}">
                    <a16:creationId xmlns:a16="http://schemas.microsoft.com/office/drawing/2014/main" id="{B8E559D7-4E3A-48B6-95BA-F6B9C4B70BBE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575500" y="3130228"/>
                <a:ext cx="1533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143" name="Entrada de lápiz 142">
                <a:extLst>
                  <a:ext uri="{FF2B5EF4-FFF2-40B4-BE49-F238E27FC236}">
                    <a16:creationId xmlns:a16="http://schemas.microsoft.com/office/drawing/2014/main" id="{306722CA-88C7-43B0-B478-F81276C81986}"/>
                  </a:ext>
                </a:extLst>
              </p14:cNvPr>
              <p14:cNvContentPartPr/>
              <p14:nvPr/>
            </p14:nvContentPartPr>
            <p14:xfrm>
              <a:off x="734980" y="3267028"/>
              <a:ext cx="77400" cy="55800"/>
            </p14:xfrm>
          </p:contentPart>
        </mc:Choice>
        <mc:Fallback>
          <p:pic>
            <p:nvPicPr>
              <p:cNvPr id="143" name="Entrada de lápiz 142">
                <a:extLst>
                  <a:ext uri="{FF2B5EF4-FFF2-40B4-BE49-F238E27FC236}">
                    <a16:creationId xmlns:a16="http://schemas.microsoft.com/office/drawing/2014/main" id="{306722CA-88C7-43B0-B478-F81276C81986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726340" y="3258388"/>
                <a:ext cx="9504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144" name="Entrada de lápiz 143">
                <a:extLst>
                  <a:ext uri="{FF2B5EF4-FFF2-40B4-BE49-F238E27FC236}">
                    <a16:creationId xmlns:a16="http://schemas.microsoft.com/office/drawing/2014/main" id="{6749321C-53E9-4176-AD1B-4A805273A13C}"/>
                  </a:ext>
                </a:extLst>
              </p14:cNvPr>
              <p14:cNvContentPartPr/>
              <p14:nvPr/>
            </p14:nvContentPartPr>
            <p14:xfrm>
              <a:off x="781060" y="3135628"/>
              <a:ext cx="68760" cy="66960"/>
            </p14:xfrm>
          </p:contentPart>
        </mc:Choice>
        <mc:Fallback>
          <p:pic>
            <p:nvPicPr>
              <p:cNvPr id="144" name="Entrada de lápiz 143">
                <a:extLst>
                  <a:ext uri="{FF2B5EF4-FFF2-40B4-BE49-F238E27FC236}">
                    <a16:creationId xmlns:a16="http://schemas.microsoft.com/office/drawing/2014/main" id="{6749321C-53E9-4176-AD1B-4A805273A13C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772420" y="3126988"/>
                <a:ext cx="864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146" name="Entrada de lápiz 145">
                <a:extLst>
                  <a:ext uri="{FF2B5EF4-FFF2-40B4-BE49-F238E27FC236}">
                    <a16:creationId xmlns:a16="http://schemas.microsoft.com/office/drawing/2014/main" id="{BA81C70B-665D-4A9D-A08C-418C611DDC8B}"/>
                  </a:ext>
                </a:extLst>
              </p14:cNvPr>
              <p14:cNvContentPartPr/>
              <p14:nvPr/>
            </p14:nvContentPartPr>
            <p14:xfrm>
              <a:off x="961780" y="3267028"/>
              <a:ext cx="139320" cy="94320"/>
            </p14:xfrm>
          </p:contentPart>
        </mc:Choice>
        <mc:Fallback>
          <p:pic>
            <p:nvPicPr>
              <p:cNvPr id="146" name="Entrada de lápiz 145">
                <a:extLst>
                  <a:ext uri="{FF2B5EF4-FFF2-40B4-BE49-F238E27FC236}">
                    <a16:creationId xmlns:a16="http://schemas.microsoft.com/office/drawing/2014/main" id="{BA81C70B-665D-4A9D-A08C-418C611DDC8B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952780" y="3258388"/>
                <a:ext cx="1569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147" name="Entrada de lápiz 146">
                <a:extLst>
                  <a:ext uri="{FF2B5EF4-FFF2-40B4-BE49-F238E27FC236}">
                    <a16:creationId xmlns:a16="http://schemas.microsoft.com/office/drawing/2014/main" id="{8896C474-BCEB-43C7-B400-A732D75961C7}"/>
                  </a:ext>
                </a:extLst>
              </p14:cNvPr>
              <p14:cNvContentPartPr/>
              <p14:nvPr/>
            </p14:nvContentPartPr>
            <p14:xfrm>
              <a:off x="1073020" y="3256228"/>
              <a:ext cx="257040" cy="82440"/>
            </p14:xfrm>
          </p:contentPart>
        </mc:Choice>
        <mc:Fallback>
          <p:pic>
            <p:nvPicPr>
              <p:cNvPr id="147" name="Entrada de lápiz 146">
                <a:extLst>
                  <a:ext uri="{FF2B5EF4-FFF2-40B4-BE49-F238E27FC236}">
                    <a16:creationId xmlns:a16="http://schemas.microsoft.com/office/drawing/2014/main" id="{8896C474-BCEB-43C7-B400-A732D75961C7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1064380" y="3247588"/>
                <a:ext cx="2746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148" name="Entrada de lápiz 147">
                <a:extLst>
                  <a:ext uri="{FF2B5EF4-FFF2-40B4-BE49-F238E27FC236}">
                    <a16:creationId xmlns:a16="http://schemas.microsoft.com/office/drawing/2014/main" id="{4B5A5DFD-6C1B-4C05-AC1C-D41074FA4905}"/>
                  </a:ext>
                </a:extLst>
              </p14:cNvPr>
              <p14:cNvContentPartPr/>
              <p14:nvPr/>
            </p14:nvContentPartPr>
            <p14:xfrm>
              <a:off x="1314220" y="3215908"/>
              <a:ext cx="73800" cy="116280"/>
            </p14:xfrm>
          </p:contentPart>
        </mc:Choice>
        <mc:Fallback>
          <p:pic>
            <p:nvPicPr>
              <p:cNvPr id="148" name="Entrada de lápiz 147">
                <a:extLst>
                  <a:ext uri="{FF2B5EF4-FFF2-40B4-BE49-F238E27FC236}">
                    <a16:creationId xmlns:a16="http://schemas.microsoft.com/office/drawing/2014/main" id="{4B5A5DFD-6C1B-4C05-AC1C-D41074FA4905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1305220" y="3206908"/>
                <a:ext cx="914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149" name="Entrada de lápiz 148">
                <a:extLst>
                  <a:ext uri="{FF2B5EF4-FFF2-40B4-BE49-F238E27FC236}">
                    <a16:creationId xmlns:a16="http://schemas.microsoft.com/office/drawing/2014/main" id="{51B82793-AC42-453C-A9D1-13CA2DFE087E}"/>
                  </a:ext>
                </a:extLst>
              </p14:cNvPr>
              <p14:cNvContentPartPr/>
              <p14:nvPr/>
            </p14:nvContentPartPr>
            <p14:xfrm>
              <a:off x="1461820" y="3254068"/>
              <a:ext cx="124560" cy="68760"/>
            </p14:xfrm>
          </p:contentPart>
        </mc:Choice>
        <mc:Fallback>
          <p:pic>
            <p:nvPicPr>
              <p:cNvPr id="149" name="Entrada de lápiz 148">
                <a:extLst>
                  <a:ext uri="{FF2B5EF4-FFF2-40B4-BE49-F238E27FC236}">
                    <a16:creationId xmlns:a16="http://schemas.microsoft.com/office/drawing/2014/main" id="{51B82793-AC42-453C-A9D1-13CA2DFE087E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1453180" y="3245428"/>
                <a:ext cx="1422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150" name="Entrada de lápiz 149">
                <a:extLst>
                  <a:ext uri="{FF2B5EF4-FFF2-40B4-BE49-F238E27FC236}">
                    <a16:creationId xmlns:a16="http://schemas.microsoft.com/office/drawing/2014/main" id="{92DB80C6-1A57-44C3-93C1-C2329C2F6F4E}"/>
                  </a:ext>
                </a:extLst>
              </p14:cNvPr>
              <p14:cNvContentPartPr/>
              <p14:nvPr/>
            </p14:nvContentPartPr>
            <p14:xfrm>
              <a:off x="1803460" y="3057148"/>
              <a:ext cx="281520" cy="319680"/>
            </p14:xfrm>
          </p:contentPart>
        </mc:Choice>
        <mc:Fallback>
          <p:pic>
            <p:nvPicPr>
              <p:cNvPr id="150" name="Entrada de lápiz 149">
                <a:extLst>
                  <a:ext uri="{FF2B5EF4-FFF2-40B4-BE49-F238E27FC236}">
                    <a16:creationId xmlns:a16="http://schemas.microsoft.com/office/drawing/2014/main" id="{92DB80C6-1A57-44C3-93C1-C2329C2F6F4E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1794460" y="3048148"/>
                <a:ext cx="2991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151" name="Entrada de lápiz 150">
                <a:extLst>
                  <a:ext uri="{FF2B5EF4-FFF2-40B4-BE49-F238E27FC236}">
                    <a16:creationId xmlns:a16="http://schemas.microsoft.com/office/drawing/2014/main" id="{51AC1B62-E2CD-4400-A953-B915FC82572B}"/>
                  </a:ext>
                </a:extLst>
              </p14:cNvPr>
              <p14:cNvContentPartPr/>
              <p14:nvPr/>
            </p14:nvContentPartPr>
            <p14:xfrm>
              <a:off x="2145820" y="3038068"/>
              <a:ext cx="177840" cy="269640"/>
            </p14:xfrm>
          </p:contentPart>
        </mc:Choice>
        <mc:Fallback>
          <p:pic>
            <p:nvPicPr>
              <p:cNvPr id="151" name="Entrada de lápiz 150">
                <a:extLst>
                  <a:ext uri="{FF2B5EF4-FFF2-40B4-BE49-F238E27FC236}">
                    <a16:creationId xmlns:a16="http://schemas.microsoft.com/office/drawing/2014/main" id="{51AC1B62-E2CD-4400-A953-B915FC82572B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2136820" y="3029068"/>
                <a:ext cx="19548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152" name="Entrada de lápiz 151">
                <a:extLst>
                  <a:ext uri="{FF2B5EF4-FFF2-40B4-BE49-F238E27FC236}">
                    <a16:creationId xmlns:a16="http://schemas.microsoft.com/office/drawing/2014/main" id="{D2A10008-AAE1-42DE-9705-242ECF616313}"/>
                  </a:ext>
                </a:extLst>
              </p14:cNvPr>
              <p14:cNvContentPartPr/>
              <p14:nvPr/>
            </p14:nvContentPartPr>
            <p14:xfrm>
              <a:off x="2373340" y="3235708"/>
              <a:ext cx="159480" cy="108720"/>
            </p14:xfrm>
          </p:contentPart>
        </mc:Choice>
        <mc:Fallback>
          <p:pic>
            <p:nvPicPr>
              <p:cNvPr id="152" name="Entrada de lápiz 151">
                <a:extLst>
                  <a:ext uri="{FF2B5EF4-FFF2-40B4-BE49-F238E27FC236}">
                    <a16:creationId xmlns:a16="http://schemas.microsoft.com/office/drawing/2014/main" id="{D2A10008-AAE1-42DE-9705-242ECF616313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2364700" y="3227068"/>
                <a:ext cx="1771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153" name="Entrada de lápiz 152">
                <a:extLst>
                  <a:ext uri="{FF2B5EF4-FFF2-40B4-BE49-F238E27FC236}">
                    <a16:creationId xmlns:a16="http://schemas.microsoft.com/office/drawing/2014/main" id="{B909397A-3F05-44EF-9752-C56E23CC11CE}"/>
                  </a:ext>
                </a:extLst>
              </p14:cNvPr>
              <p14:cNvContentPartPr/>
              <p14:nvPr/>
            </p14:nvContentPartPr>
            <p14:xfrm>
              <a:off x="2387020" y="3218068"/>
              <a:ext cx="159480" cy="118080"/>
            </p14:xfrm>
          </p:contentPart>
        </mc:Choice>
        <mc:Fallback>
          <p:pic>
            <p:nvPicPr>
              <p:cNvPr id="153" name="Entrada de lápiz 152">
                <a:extLst>
                  <a:ext uri="{FF2B5EF4-FFF2-40B4-BE49-F238E27FC236}">
                    <a16:creationId xmlns:a16="http://schemas.microsoft.com/office/drawing/2014/main" id="{B909397A-3F05-44EF-9752-C56E23CC11CE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2378380" y="3209068"/>
                <a:ext cx="1771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8">
            <p14:nvContentPartPr>
              <p14:cNvPr id="154" name="Entrada de lápiz 153">
                <a:extLst>
                  <a:ext uri="{FF2B5EF4-FFF2-40B4-BE49-F238E27FC236}">
                    <a16:creationId xmlns:a16="http://schemas.microsoft.com/office/drawing/2014/main" id="{63327B44-0BE7-434D-8F27-C0D7DA8369A3}"/>
                  </a:ext>
                </a:extLst>
              </p14:cNvPr>
              <p14:cNvContentPartPr/>
              <p14:nvPr/>
            </p14:nvContentPartPr>
            <p14:xfrm>
              <a:off x="2603740" y="3262708"/>
              <a:ext cx="139320" cy="116280"/>
            </p14:xfrm>
          </p:contentPart>
        </mc:Choice>
        <mc:Fallback>
          <p:pic>
            <p:nvPicPr>
              <p:cNvPr id="154" name="Entrada de lápiz 153">
                <a:extLst>
                  <a:ext uri="{FF2B5EF4-FFF2-40B4-BE49-F238E27FC236}">
                    <a16:creationId xmlns:a16="http://schemas.microsoft.com/office/drawing/2014/main" id="{63327B44-0BE7-434D-8F27-C0D7DA8369A3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2595100" y="3253708"/>
                <a:ext cx="1569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155" name="Entrada de lápiz 154">
                <a:extLst>
                  <a:ext uri="{FF2B5EF4-FFF2-40B4-BE49-F238E27FC236}">
                    <a16:creationId xmlns:a16="http://schemas.microsoft.com/office/drawing/2014/main" id="{064BD990-8F14-4AB1-8953-561609D1AE85}"/>
                  </a:ext>
                </a:extLst>
              </p14:cNvPr>
              <p14:cNvContentPartPr/>
              <p14:nvPr/>
            </p14:nvContentPartPr>
            <p14:xfrm>
              <a:off x="2874100" y="3076948"/>
              <a:ext cx="197280" cy="327240"/>
            </p14:xfrm>
          </p:contentPart>
        </mc:Choice>
        <mc:Fallback>
          <p:pic>
            <p:nvPicPr>
              <p:cNvPr id="155" name="Entrada de lápiz 154">
                <a:extLst>
                  <a:ext uri="{FF2B5EF4-FFF2-40B4-BE49-F238E27FC236}">
                    <a16:creationId xmlns:a16="http://schemas.microsoft.com/office/drawing/2014/main" id="{064BD990-8F14-4AB1-8953-561609D1AE85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2865100" y="3067948"/>
                <a:ext cx="21492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207" name="Entrada de lápiz 206">
                <a:extLst>
                  <a:ext uri="{FF2B5EF4-FFF2-40B4-BE49-F238E27FC236}">
                    <a16:creationId xmlns:a16="http://schemas.microsoft.com/office/drawing/2014/main" id="{9BDAC723-0C35-46A0-87E1-425912D8B4BF}"/>
                  </a:ext>
                </a:extLst>
              </p14:cNvPr>
              <p14:cNvContentPartPr/>
              <p14:nvPr/>
            </p14:nvContentPartPr>
            <p14:xfrm>
              <a:off x="2947540" y="3575188"/>
              <a:ext cx="97200" cy="115200"/>
            </p14:xfrm>
          </p:contentPart>
        </mc:Choice>
        <mc:Fallback>
          <p:pic>
            <p:nvPicPr>
              <p:cNvPr id="207" name="Entrada de lápiz 206">
                <a:extLst>
                  <a:ext uri="{FF2B5EF4-FFF2-40B4-BE49-F238E27FC236}">
                    <a16:creationId xmlns:a16="http://schemas.microsoft.com/office/drawing/2014/main" id="{9BDAC723-0C35-46A0-87E1-425912D8B4BF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2938540" y="3566188"/>
                <a:ext cx="1148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208" name="Entrada de lápiz 207">
                <a:extLst>
                  <a:ext uri="{FF2B5EF4-FFF2-40B4-BE49-F238E27FC236}">
                    <a16:creationId xmlns:a16="http://schemas.microsoft.com/office/drawing/2014/main" id="{7DEBED49-D92F-46F4-82B4-0F1A3835CACC}"/>
                  </a:ext>
                </a:extLst>
              </p14:cNvPr>
              <p14:cNvContentPartPr/>
              <p14:nvPr/>
            </p14:nvContentPartPr>
            <p14:xfrm>
              <a:off x="3008740" y="3487708"/>
              <a:ext cx="32400" cy="16200"/>
            </p14:xfrm>
          </p:contentPart>
        </mc:Choice>
        <mc:Fallback>
          <p:pic>
            <p:nvPicPr>
              <p:cNvPr id="208" name="Entrada de lápiz 207">
                <a:extLst>
                  <a:ext uri="{FF2B5EF4-FFF2-40B4-BE49-F238E27FC236}">
                    <a16:creationId xmlns:a16="http://schemas.microsoft.com/office/drawing/2014/main" id="{7DEBED49-D92F-46F4-82B4-0F1A3835CACC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2999740" y="3479068"/>
                <a:ext cx="500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434" name="Entrada de lápiz 433">
                <a:extLst>
                  <a:ext uri="{FF2B5EF4-FFF2-40B4-BE49-F238E27FC236}">
                    <a16:creationId xmlns:a16="http://schemas.microsoft.com/office/drawing/2014/main" id="{4B012B9C-0048-476B-9942-48CA49675899}"/>
                  </a:ext>
                </a:extLst>
              </p14:cNvPr>
              <p14:cNvContentPartPr/>
              <p14:nvPr/>
            </p14:nvContentPartPr>
            <p14:xfrm>
              <a:off x="983761" y="3268583"/>
              <a:ext cx="29160" cy="214200"/>
            </p14:xfrm>
          </p:contentPart>
        </mc:Choice>
        <mc:Fallback>
          <p:pic>
            <p:nvPicPr>
              <p:cNvPr id="434" name="Entrada de lápiz 433">
                <a:extLst>
                  <a:ext uri="{FF2B5EF4-FFF2-40B4-BE49-F238E27FC236}">
                    <a16:creationId xmlns:a16="http://schemas.microsoft.com/office/drawing/2014/main" id="{4B012B9C-0048-476B-9942-48CA49675899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974761" y="3259943"/>
                <a:ext cx="468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7FA79C12-8070-403A-9F63-A370FB118895}"/>
                  </a:ext>
                </a:extLst>
              </p14:cNvPr>
              <p14:cNvContentPartPr/>
              <p14:nvPr/>
            </p14:nvContentPartPr>
            <p14:xfrm>
              <a:off x="1049620" y="2407708"/>
              <a:ext cx="16920" cy="126720"/>
            </p14:xfrm>
          </p:contentPart>
        </mc:Choice>
        <mc:Fallback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7FA79C12-8070-403A-9F63-A370FB118895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1040980" y="2399068"/>
                <a:ext cx="345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6ED99BDC-E2DE-40FB-BA0D-E161288B2B8B}"/>
                  </a:ext>
                </a:extLst>
              </p14:cNvPr>
              <p14:cNvContentPartPr/>
              <p14:nvPr/>
            </p14:nvContentPartPr>
            <p14:xfrm>
              <a:off x="983740" y="2473588"/>
              <a:ext cx="119160" cy="34200"/>
            </p14:xfrm>
          </p:contentPart>
        </mc:Choice>
        <mc:Fallback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6ED99BDC-E2DE-40FB-BA0D-E161288B2B8B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975100" y="2464948"/>
                <a:ext cx="1368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437" name="Entrada de lápiz 436">
                <a:extLst>
                  <a:ext uri="{FF2B5EF4-FFF2-40B4-BE49-F238E27FC236}">
                    <a16:creationId xmlns:a16="http://schemas.microsoft.com/office/drawing/2014/main" id="{56344FE7-1771-4B27-810E-7AF2C7FF0A93}"/>
                  </a:ext>
                </a:extLst>
              </p14:cNvPr>
              <p14:cNvContentPartPr/>
              <p14:nvPr/>
            </p14:nvContentPartPr>
            <p14:xfrm>
              <a:off x="1412521" y="1975823"/>
              <a:ext cx="10080" cy="419760"/>
            </p14:xfrm>
          </p:contentPart>
        </mc:Choice>
        <mc:Fallback>
          <p:pic>
            <p:nvPicPr>
              <p:cNvPr id="437" name="Entrada de lápiz 436">
                <a:extLst>
                  <a:ext uri="{FF2B5EF4-FFF2-40B4-BE49-F238E27FC236}">
                    <a16:creationId xmlns:a16="http://schemas.microsoft.com/office/drawing/2014/main" id="{56344FE7-1771-4B27-810E-7AF2C7FF0A93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1403881" y="1966823"/>
                <a:ext cx="27720" cy="43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4" name="Grupo 453">
            <a:extLst>
              <a:ext uri="{FF2B5EF4-FFF2-40B4-BE49-F238E27FC236}">
                <a16:creationId xmlns:a16="http://schemas.microsoft.com/office/drawing/2014/main" id="{8FDD8DC9-39DC-4C78-88F5-88CF269F3FB2}"/>
              </a:ext>
            </a:extLst>
          </p:cNvPr>
          <p:cNvGrpSpPr/>
          <p:nvPr/>
        </p:nvGrpSpPr>
        <p:grpSpPr>
          <a:xfrm>
            <a:off x="229900" y="3767543"/>
            <a:ext cx="5165280" cy="1579205"/>
            <a:chOff x="229900" y="3767543"/>
            <a:chExt cx="5165280" cy="157920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7A0928F2-EF30-46E3-89FD-1DEFA4EE9484}"/>
                    </a:ext>
                  </a:extLst>
                </p14:cNvPr>
                <p14:cNvContentPartPr/>
                <p14:nvPr/>
              </p14:nvContentPartPr>
              <p14:xfrm>
                <a:off x="756580" y="3921148"/>
                <a:ext cx="57600" cy="26100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7A0928F2-EF30-46E3-89FD-1DEFA4EE948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47580" y="3912148"/>
                  <a:ext cx="752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9AB71F41-B03D-48BA-8685-BD8A4D85CBAD}"/>
                    </a:ext>
                  </a:extLst>
                </p14:cNvPr>
                <p14:cNvContentPartPr/>
                <p14:nvPr/>
              </p14:nvContentPartPr>
              <p14:xfrm>
                <a:off x="551020" y="4227508"/>
                <a:ext cx="488520" cy="2124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9AB71F41-B03D-48BA-8685-BD8A4D85CBA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42380" y="4218868"/>
                  <a:ext cx="506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D4F948BD-6413-428C-9288-E86DF4D06A89}"/>
                    </a:ext>
                  </a:extLst>
                </p14:cNvPr>
                <p14:cNvContentPartPr/>
                <p14:nvPr/>
              </p14:nvContentPartPr>
              <p14:xfrm>
                <a:off x="650380" y="4275028"/>
                <a:ext cx="63360" cy="349920"/>
              </p14:xfrm>
            </p:contentPart>
          </mc:Choice>
          <mc:Fallback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D4F948BD-6413-428C-9288-E86DF4D06A8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41380" y="4266028"/>
                  <a:ext cx="810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5A32D59F-B515-4CD9-9EDC-DE778919481D}"/>
                    </a:ext>
                  </a:extLst>
                </p14:cNvPr>
                <p14:cNvContentPartPr/>
                <p14:nvPr/>
              </p14:nvContentPartPr>
              <p14:xfrm>
                <a:off x="703300" y="4282588"/>
                <a:ext cx="339120" cy="33084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5A32D59F-B515-4CD9-9EDC-DE778919481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94660" y="4273588"/>
                  <a:ext cx="356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F02733D1-238F-40F0-A6E5-0AEDEF6A4856}"/>
                    </a:ext>
                  </a:extLst>
                </p14:cNvPr>
                <p14:cNvContentPartPr/>
                <p14:nvPr/>
              </p14:nvContentPartPr>
              <p14:xfrm>
                <a:off x="1161220" y="4444588"/>
                <a:ext cx="126360" cy="15444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F02733D1-238F-40F0-A6E5-0AEDEF6A4856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152580" y="4435948"/>
                  <a:ext cx="144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83A53734-A223-4AAD-9DBA-7E5CB15F0354}"/>
                    </a:ext>
                  </a:extLst>
                </p14:cNvPr>
                <p14:cNvContentPartPr/>
                <p14:nvPr/>
              </p14:nvContentPartPr>
              <p14:xfrm>
                <a:off x="1357420" y="4581388"/>
                <a:ext cx="6120" cy="15840"/>
              </p14:xfrm>
            </p:contentPart>
          </mc:Choice>
          <mc:Fallback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83A53734-A223-4AAD-9DBA-7E5CB15F035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348420" y="4572388"/>
                  <a:ext cx="237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D807F604-E38C-4E6D-B9B6-460B4FC551DB}"/>
                    </a:ext>
                  </a:extLst>
                </p14:cNvPr>
                <p14:cNvContentPartPr/>
                <p14:nvPr/>
              </p14:nvContentPartPr>
              <p14:xfrm>
                <a:off x="1366420" y="4435948"/>
                <a:ext cx="300240" cy="160920"/>
              </p14:xfrm>
            </p:contentPart>
          </mc:Choice>
          <mc:Fallback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D807F604-E38C-4E6D-B9B6-460B4FC551D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357420" y="4426948"/>
                  <a:ext cx="317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774FF4A1-AE14-4519-A5E0-9A9D2587B336}"/>
                    </a:ext>
                  </a:extLst>
                </p14:cNvPr>
                <p14:cNvContentPartPr/>
                <p14:nvPr/>
              </p14:nvContentPartPr>
              <p14:xfrm>
                <a:off x="841900" y="4659148"/>
                <a:ext cx="69120" cy="258840"/>
              </p14:xfrm>
            </p:contentPart>
          </mc:Choice>
          <mc:Fallback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774FF4A1-AE14-4519-A5E0-9A9D2587B336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32900" y="4650508"/>
                  <a:ext cx="867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D8A1F5D5-F0EA-4CF0-8478-07DAB7E6AFE5}"/>
                    </a:ext>
                  </a:extLst>
                </p14:cNvPr>
                <p14:cNvContentPartPr/>
                <p14:nvPr/>
              </p14:nvContentPartPr>
              <p14:xfrm>
                <a:off x="726340" y="3803068"/>
                <a:ext cx="2272680" cy="650520"/>
              </p14:xfrm>
            </p:contentPart>
          </mc:Choice>
          <mc:Fallback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D8A1F5D5-F0EA-4CF0-8478-07DAB7E6AFE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17700" y="3794068"/>
                  <a:ext cx="2290320" cy="66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3735A5E0-BBBD-40B0-B03C-0677B7A40204}"/>
                    </a:ext>
                  </a:extLst>
                </p14:cNvPr>
                <p14:cNvContentPartPr/>
                <p14:nvPr/>
              </p14:nvContentPartPr>
              <p14:xfrm>
                <a:off x="2509420" y="4194028"/>
                <a:ext cx="50400" cy="142200"/>
              </p14:xfrm>
            </p:contentPart>
          </mc:Choice>
          <mc:Fallback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3735A5E0-BBBD-40B0-B03C-0677B7A4020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500780" y="4185028"/>
                  <a:ext cx="680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0FD54D0B-98C1-484A-B981-3BEBA011BA2E}"/>
                    </a:ext>
                  </a:extLst>
                </p14:cNvPr>
                <p14:cNvContentPartPr/>
                <p14:nvPr/>
              </p14:nvContentPartPr>
              <p14:xfrm>
                <a:off x="2466940" y="4181788"/>
                <a:ext cx="137520" cy="71640"/>
              </p14:xfrm>
            </p:contentPart>
          </mc:Choice>
          <mc:Fallback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0FD54D0B-98C1-484A-B981-3BEBA011BA2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458300" y="4172788"/>
                  <a:ext cx="1551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84FAE301-45B0-4EE9-9938-D43D034AA6B1}"/>
                    </a:ext>
                  </a:extLst>
                </p14:cNvPr>
                <p14:cNvContentPartPr/>
                <p14:nvPr/>
              </p14:nvContentPartPr>
              <p14:xfrm>
                <a:off x="3071380" y="4224628"/>
                <a:ext cx="130680" cy="235800"/>
              </p14:xfrm>
            </p:contentPart>
          </mc:Choice>
          <mc:Fallback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84FAE301-45B0-4EE9-9938-D43D034AA6B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062380" y="4215628"/>
                  <a:ext cx="1483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30D931C7-7C72-49A1-8A44-315241596DAF}"/>
                    </a:ext>
                  </a:extLst>
                </p14:cNvPr>
                <p14:cNvContentPartPr/>
                <p14:nvPr/>
              </p14:nvContentPartPr>
              <p14:xfrm>
                <a:off x="3302860" y="4271068"/>
                <a:ext cx="218160" cy="151920"/>
              </p14:xfrm>
            </p:contentPart>
          </mc:Choice>
          <mc:Fallback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30D931C7-7C72-49A1-8A44-315241596DA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294220" y="4262428"/>
                  <a:ext cx="235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F9A05730-31E0-4807-8E0C-2D271BF5D3CE}"/>
                    </a:ext>
                  </a:extLst>
                </p14:cNvPr>
                <p14:cNvContentPartPr/>
                <p14:nvPr/>
              </p14:nvContentPartPr>
              <p14:xfrm>
                <a:off x="2533540" y="3806668"/>
                <a:ext cx="1791360" cy="49320"/>
              </p14:xfrm>
            </p:contentPart>
          </mc:Choice>
          <mc:Fallback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F9A05730-31E0-4807-8E0C-2D271BF5D3CE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524540" y="3797668"/>
                  <a:ext cx="1809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CAAFF7E9-2831-40A6-B3A2-E1CDF9A5AE9E}"/>
                    </a:ext>
                  </a:extLst>
                </p14:cNvPr>
                <p14:cNvContentPartPr/>
                <p14:nvPr/>
              </p14:nvContentPartPr>
              <p14:xfrm>
                <a:off x="4262260" y="3881188"/>
                <a:ext cx="63360" cy="187200"/>
              </p14:xfrm>
            </p:contentPart>
          </mc:Choice>
          <mc:Fallback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CAAFF7E9-2831-40A6-B3A2-E1CDF9A5AE9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253620" y="3872188"/>
                  <a:ext cx="81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F2C5ABED-16F6-4589-88EB-1F0EC3D957E9}"/>
                    </a:ext>
                  </a:extLst>
                </p14:cNvPr>
                <p14:cNvContentPartPr/>
                <p14:nvPr/>
              </p14:nvContentPartPr>
              <p14:xfrm>
                <a:off x="4099180" y="4051828"/>
                <a:ext cx="604440" cy="43200"/>
              </p14:xfrm>
            </p:contentPart>
          </mc:Choice>
          <mc:Fallback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F2C5ABED-16F6-4589-88EB-1F0EC3D957E9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090180" y="4043188"/>
                  <a:ext cx="622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955DE4FD-F294-458E-B8B5-A2826709B15C}"/>
                    </a:ext>
                  </a:extLst>
                </p14:cNvPr>
                <p14:cNvContentPartPr/>
                <p14:nvPr/>
              </p14:nvContentPartPr>
              <p14:xfrm>
                <a:off x="4266220" y="4107268"/>
                <a:ext cx="94320" cy="310320"/>
              </p14:xfrm>
            </p:contentPart>
          </mc:Choice>
          <mc:Fallback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955DE4FD-F294-458E-B8B5-A2826709B15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257580" y="4098628"/>
                  <a:ext cx="1119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999F7D6D-A378-4294-9983-90F38D06C815}"/>
                    </a:ext>
                  </a:extLst>
                </p14:cNvPr>
                <p14:cNvContentPartPr/>
                <p14:nvPr/>
              </p14:nvContentPartPr>
              <p14:xfrm>
                <a:off x="4290700" y="4118068"/>
                <a:ext cx="392760" cy="320400"/>
              </p14:xfrm>
            </p:contentPart>
          </mc:Choice>
          <mc:Fallback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999F7D6D-A378-4294-9983-90F38D06C81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281700" y="4109428"/>
                  <a:ext cx="4104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A6C5D93E-ECC0-427A-B915-C73D25184A85}"/>
                    </a:ext>
                  </a:extLst>
                </p14:cNvPr>
                <p14:cNvContentPartPr/>
                <p14:nvPr/>
              </p14:nvContentPartPr>
              <p14:xfrm>
                <a:off x="885100" y="4535308"/>
                <a:ext cx="3605760" cy="552240"/>
              </p14:xfrm>
            </p:contentPart>
          </mc:Choice>
          <mc:Fallback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A6C5D93E-ECC0-427A-B915-C73D25184A85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76100" y="4526668"/>
                  <a:ext cx="36234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5B6E9D54-2D88-4F00-9549-F85C5B44ABE4}"/>
                    </a:ext>
                  </a:extLst>
                </p14:cNvPr>
                <p14:cNvContentPartPr/>
                <p14:nvPr/>
              </p14:nvContentPartPr>
              <p14:xfrm>
                <a:off x="2627500" y="4451788"/>
                <a:ext cx="119520" cy="469800"/>
              </p14:xfrm>
            </p:contentPart>
          </mc:Choice>
          <mc:Fallback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5B6E9D54-2D88-4F00-9549-F85C5B44ABE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618500" y="4443148"/>
                  <a:ext cx="13716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27DCBEE7-7D39-4A78-B20C-97C4E10B2DBF}"/>
                    </a:ext>
                  </a:extLst>
                </p14:cNvPr>
                <p14:cNvContentPartPr/>
                <p14:nvPr/>
              </p14:nvContentPartPr>
              <p14:xfrm>
                <a:off x="4829620" y="4194388"/>
                <a:ext cx="144720" cy="165600"/>
              </p14:xfrm>
            </p:contentPart>
          </mc:Choice>
          <mc:Fallback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27DCBEE7-7D39-4A78-B20C-97C4E10B2DB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820980" y="4185388"/>
                  <a:ext cx="162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AA8B3F25-51D9-4326-A4AE-675BE8F06342}"/>
                    </a:ext>
                  </a:extLst>
                </p14:cNvPr>
                <p14:cNvContentPartPr/>
                <p14:nvPr/>
              </p14:nvContentPartPr>
              <p14:xfrm>
                <a:off x="4959940" y="4322548"/>
                <a:ext cx="18720" cy="103680"/>
              </p14:xfrm>
            </p:contentPart>
          </mc:Choice>
          <mc:Fallback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AA8B3F25-51D9-4326-A4AE-675BE8F06342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951300" y="4313548"/>
                  <a:ext cx="36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1FF49510-529B-4E89-B4A5-0F7D1B6E159A}"/>
                    </a:ext>
                  </a:extLst>
                </p14:cNvPr>
                <p14:cNvContentPartPr/>
                <p14:nvPr/>
              </p14:nvContentPartPr>
              <p14:xfrm>
                <a:off x="5057860" y="4246228"/>
                <a:ext cx="337320" cy="181440"/>
              </p14:xfrm>
            </p:contentPart>
          </mc:Choice>
          <mc:Fallback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1FF49510-529B-4E89-B4A5-0F7D1B6E159A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5048860" y="4237588"/>
                  <a:ext cx="354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12F27ACD-3931-4DB2-9985-D41DB5D58DB8}"/>
                    </a:ext>
                  </a:extLst>
                </p14:cNvPr>
                <p14:cNvContentPartPr/>
                <p14:nvPr/>
              </p14:nvContentPartPr>
              <p14:xfrm>
                <a:off x="2451100" y="4195828"/>
                <a:ext cx="99000" cy="49680"/>
              </p14:xfrm>
            </p:contentPart>
          </mc:Choice>
          <mc:Fallback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12F27ACD-3931-4DB2-9985-D41DB5D58DB8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442460" y="4187188"/>
                  <a:ext cx="116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ABDA5BC7-88A4-4831-91AD-CFBB3BAAC078}"/>
                    </a:ext>
                  </a:extLst>
                </p14:cNvPr>
                <p14:cNvContentPartPr/>
                <p14:nvPr/>
              </p14:nvContentPartPr>
              <p14:xfrm>
                <a:off x="1425460" y="4011508"/>
                <a:ext cx="112320" cy="165960"/>
              </p14:xfrm>
            </p:contentPart>
          </mc:Choice>
          <mc:Fallback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ABDA5BC7-88A4-4831-91AD-CFBB3BAAC078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16820" y="4002868"/>
                  <a:ext cx="129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3BD9A41D-A37B-492B-9099-1B67A3A6A596}"/>
                    </a:ext>
                  </a:extLst>
                </p14:cNvPr>
                <p14:cNvContentPartPr/>
                <p14:nvPr/>
              </p14:nvContentPartPr>
              <p14:xfrm>
                <a:off x="1595380" y="4110508"/>
                <a:ext cx="89280" cy="95040"/>
              </p14:xfrm>
            </p:contentPart>
          </mc:Choice>
          <mc:Fallback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3BD9A41D-A37B-492B-9099-1B67A3A6A596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586740" y="4101868"/>
                  <a:ext cx="1069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CDFE37BF-0E4F-453A-A528-F8CADD77769E}"/>
                    </a:ext>
                  </a:extLst>
                </p14:cNvPr>
                <p14:cNvContentPartPr/>
                <p14:nvPr/>
              </p14:nvContentPartPr>
              <p14:xfrm>
                <a:off x="1579180" y="4133908"/>
                <a:ext cx="109440" cy="66960"/>
              </p14:xfrm>
            </p:contentPart>
          </mc:Choice>
          <mc:Fallback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CDFE37BF-0E4F-453A-A528-F8CADD77769E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570180" y="4125268"/>
                  <a:ext cx="1270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10C8607D-5662-474B-ACEA-A6FC11C5E527}"/>
                    </a:ext>
                  </a:extLst>
                </p14:cNvPr>
                <p14:cNvContentPartPr/>
                <p14:nvPr/>
              </p14:nvContentPartPr>
              <p14:xfrm>
                <a:off x="1720300" y="4163428"/>
                <a:ext cx="88200" cy="79920"/>
              </p14:xfrm>
            </p:contentPart>
          </mc:Choice>
          <mc:Fallback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10C8607D-5662-474B-ACEA-A6FC11C5E527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11660" y="4154428"/>
                  <a:ext cx="1058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E22F59B8-6475-4922-9946-053122AE4229}"/>
                    </a:ext>
                  </a:extLst>
                </p14:cNvPr>
                <p14:cNvContentPartPr/>
                <p14:nvPr/>
              </p14:nvContentPartPr>
              <p14:xfrm>
                <a:off x="343300" y="4087828"/>
                <a:ext cx="44640" cy="417600"/>
              </p14:xfrm>
            </p:contentPart>
          </mc:Choice>
          <mc:Fallback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E22F59B8-6475-4922-9946-053122AE4229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34300" y="4078828"/>
                  <a:ext cx="622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6DD7EFC5-C55A-4538-B1B6-6FDE1EC7A797}"/>
                    </a:ext>
                  </a:extLst>
                </p14:cNvPr>
                <p14:cNvContentPartPr/>
                <p14:nvPr/>
              </p14:nvContentPartPr>
              <p14:xfrm>
                <a:off x="277420" y="4496428"/>
                <a:ext cx="69120" cy="152640"/>
              </p14:xfrm>
            </p:contentPart>
          </mc:Choice>
          <mc:Fallback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6DD7EFC5-C55A-4538-B1B6-6FDE1EC7A797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68420" y="4487428"/>
                  <a:ext cx="86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8D0A0899-0F12-4133-8206-805CD832428D}"/>
                    </a:ext>
                  </a:extLst>
                </p14:cNvPr>
                <p14:cNvContentPartPr/>
                <p14:nvPr/>
              </p14:nvContentPartPr>
              <p14:xfrm>
                <a:off x="229900" y="4498588"/>
                <a:ext cx="208800" cy="128880"/>
              </p14:xfrm>
            </p:contentPart>
          </mc:Choice>
          <mc:Fallback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8D0A0899-0F12-4133-8206-805CD832428D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20900" y="4489948"/>
                  <a:ext cx="2264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7983267D-9AA6-4182-AFC8-15BF1E2C4CD5}"/>
                    </a:ext>
                  </a:extLst>
                </p14:cNvPr>
                <p14:cNvContentPartPr/>
                <p14:nvPr/>
              </p14:nvContentPartPr>
              <p14:xfrm>
                <a:off x="1307020" y="4700548"/>
                <a:ext cx="299520" cy="43560"/>
              </p14:xfrm>
            </p:contentPart>
          </mc:Choice>
          <mc:Fallback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7983267D-9AA6-4182-AFC8-15BF1E2C4CD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298020" y="4691548"/>
                  <a:ext cx="3171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AA808EC5-CF83-48BC-8932-B3D5FF5DF8FE}"/>
                    </a:ext>
                  </a:extLst>
                </p14:cNvPr>
                <p14:cNvContentPartPr/>
                <p14:nvPr/>
              </p14:nvContentPartPr>
              <p14:xfrm>
                <a:off x="1324300" y="4742308"/>
                <a:ext cx="311040" cy="39960"/>
              </p14:xfrm>
            </p:contentPart>
          </mc:Choice>
          <mc:Fallback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AA808EC5-CF83-48BC-8932-B3D5FF5DF8F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315300" y="4733308"/>
                  <a:ext cx="3286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9AA72839-A5E6-4A11-9196-D564ED9E6A09}"/>
                    </a:ext>
                  </a:extLst>
                </p14:cNvPr>
                <p14:cNvContentPartPr/>
                <p14:nvPr/>
              </p14:nvContentPartPr>
              <p14:xfrm>
                <a:off x="4879660" y="4544668"/>
                <a:ext cx="423720" cy="59400"/>
              </p14:xfrm>
            </p:contentPart>
          </mc:Choice>
          <mc:Fallback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9AA72839-A5E6-4A11-9196-D564ED9E6A09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871020" y="4535668"/>
                  <a:ext cx="441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0034D837-E20B-498A-A00B-8BED1389FAF6}"/>
                    </a:ext>
                  </a:extLst>
                </p14:cNvPr>
                <p14:cNvContentPartPr/>
                <p14:nvPr/>
              </p14:nvContentPartPr>
              <p14:xfrm>
                <a:off x="4948780" y="4598308"/>
                <a:ext cx="318240" cy="30240"/>
              </p14:xfrm>
            </p:contentPart>
          </mc:Choice>
          <mc:Fallback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0034D837-E20B-498A-A00B-8BED1389FAF6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939780" y="4589308"/>
                  <a:ext cx="335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79236F9C-8763-4E70-87B6-636486AB3BE7}"/>
                    </a:ext>
                  </a:extLst>
                </p14:cNvPr>
                <p14:cNvContentPartPr/>
                <p14:nvPr/>
              </p14:nvContentPartPr>
              <p14:xfrm>
                <a:off x="2682220" y="4895668"/>
                <a:ext cx="50400" cy="97920"/>
              </p14:xfrm>
            </p:contentPart>
          </mc:Choice>
          <mc:Fallback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79236F9C-8763-4E70-87B6-636486AB3BE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673220" y="4886668"/>
                  <a:ext cx="68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7F559005-2513-43D8-B00D-1902F1F29B7E}"/>
                    </a:ext>
                  </a:extLst>
                </p14:cNvPr>
                <p14:cNvContentPartPr/>
                <p14:nvPr/>
              </p14:nvContentPartPr>
              <p14:xfrm>
                <a:off x="2812900" y="4737988"/>
                <a:ext cx="102240" cy="168480"/>
              </p14:xfrm>
            </p:contentPart>
          </mc:Choice>
          <mc:Fallback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7F559005-2513-43D8-B00D-1902F1F29B7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2804260" y="4729348"/>
                  <a:ext cx="119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8F121D5D-06AF-4B0B-ACA5-1378ACABDDE9}"/>
                    </a:ext>
                  </a:extLst>
                </p14:cNvPr>
                <p14:cNvContentPartPr/>
                <p14:nvPr/>
              </p14:nvContentPartPr>
              <p14:xfrm>
                <a:off x="2704540" y="4972708"/>
                <a:ext cx="9360" cy="215640"/>
              </p14:xfrm>
            </p:contentPart>
          </mc:Choice>
          <mc:Fallback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8F121D5D-06AF-4B0B-ACA5-1378ACABDDE9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695540" y="4964068"/>
                  <a:ext cx="27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E649F911-03E9-4B31-BEF1-9B7014467554}"/>
                    </a:ext>
                  </a:extLst>
                </p14:cNvPr>
                <p14:cNvContentPartPr/>
                <p14:nvPr/>
              </p14:nvContentPartPr>
              <p14:xfrm>
                <a:off x="2537860" y="5173588"/>
                <a:ext cx="334800" cy="32400"/>
              </p14:xfrm>
            </p:contentPart>
          </mc:Choice>
          <mc:Fallback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E649F911-03E9-4B31-BEF1-9B701446755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528860" y="5164588"/>
                  <a:ext cx="3524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3C1ACFED-C8B6-4BE9-B4C4-24772AFF6860}"/>
                    </a:ext>
                  </a:extLst>
                </p14:cNvPr>
                <p14:cNvContentPartPr/>
                <p14:nvPr/>
              </p14:nvContentPartPr>
              <p14:xfrm>
                <a:off x="2506540" y="5169628"/>
                <a:ext cx="266400" cy="167760"/>
              </p14:xfrm>
            </p:contentPart>
          </mc:Choice>
          <mc:Fallback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3C1ACFED-C8B6-4BE9-B4C4-24772AFF686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497900" y="5160628"/>
                  <a:ext cx="284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07D4F969-6583-47F3-8079-485BC28254EB}"/>
                    </a:ext>
                  </a:extLst>
                </p14:cNvPr>
                <p14:cNvContentPartPr/>
                <p14:nvPr/>
              </p14:nvContentPartPr>
              <p14:xfrm>
                <a:off x="2689420" y="5208868"/>
                <a:ext cx="162720" cy="137880"/>
              </p14:xfrm>
            </p:contentPart>
          </mc:Choice>
          <mc:Fallback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07D4F969-6583-47F3-8079-485BC28254EB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2680780" y="5200228"/>
                  <a:ext cx="180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79A07C6B-333D-4462-A5AE-B420EF7ED56B}"/>
                    </a:ext>
                  </a:extLst>
                </p14:cNvPr>
                <p14:cNvContentPartPr/>
                <p14:nvPr/>
              </p14:nvContentPartPr>
              <p14:xfrm>
                <a:off x="2510140" y="3779308"/>
                <a:ext cx="101520" cy="75960"/>
              </p14:xfrm>
            </p:contentPart>
          </mc:Choice>
          <mc:Fallback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79A07C6B-333D-4462-A5AE-B420EF7ED56B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501500" y="3770308"/>
                  <a:ext cx="1191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6C2EA825-4299-4206-B069-22142DB138EB}"/>
                    </a:ext>
                  </a:extLst>
                </p14:cNvPr>
                <p14:cNvContentPartPr/>
                <p14:nvPr/>
              </p14:nvContentPartPr>
              <p14:xfrm>
                <a:off x="1746580" y="3823948"/>
                <a:ext cx="790920" cy="113040"/>
              </p14:xfrm>
            </p:contentPart>
          </mc:Choice>
          <mc:Fallback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6C2EA825-4299-4206-B069-22142DB138EB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737940" y="3814948"/>
                  <a:ext cx="808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FB0DCB62-82DF-43D5-9696-859570CAC830}"/>
                    </a:ext>
                  </a:extLst>
                </p14:cNvPr>
                <p14:cNvContentPartPr/>
                <p14:nvPr/>
              </p14:nvContentPartPr>
              <p14:xfrm>
                <a:off x="1691500" y="3827908"/>
                <a:ext cx="182160" cy="143280"/>
              </p14:xfrm>
            </p:contentPart>
          </mc:Choice>
          <mc:Fallback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FB0DCB62-82DF-43D5-9696-859570CAC830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682860" y="3818908"/>
                  <a:ext cx="199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F837D215-1B7A-4B6E-BFB1-6B02F0AAD516}"/>
                    </a:ext>
                  </a:extLst>
                </p14:cNvPr>
                <p14:cNvContentPartPr/>
                <p14:nvPr/>
              </p14:nvContentPartPr>
              <p14:xfrm>
                <a:off x="2555860" y="3792628"/>
                <a:ext cx="826560" cy="35640"/>
              </p14:xfrm>
            </p:contentPart>
          </mc:Choice>
          <mc:Fallback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F837D215-1B7A-4B6E-BFB1-6B02F0AAD516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546860" y="3783628"/>
                  <a:ext cx="8442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8B652610-C339-47C5-AC55-221033E5E84A}"/>
                    </a:ext>
                  </a:extLst>
                </p14:cNvPr>
                <p14:cNvContentPartPr/>
                <p14:nvPr/>
              </p14:nvContentPartPr>
              <p14:xfrm>
                <a:off x="3285940" y="3774268"/>
                <a:ext cx="179280" cy="148320"/>
              </p14:xfrm>
            </p:contentPart>
          </mc:Choice>
          <mc:Fallback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8B652610-C339-47C5-AC55-221033E5E84A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3276940" y="3765628"/>
                  <a:ext cx="196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447" name="Entrada de lápiz 446">
                  <a:extLst>
                    <a:ext uri="{FF2B5EF4-FFF2-40B4-BE49-F238E27FC236}">
                      <a16:creationId xmlns:a16="http://schemas.microsoft.com/office/drawing/2014/main" id="{E67F20EC-51D6-478E-88F8-FC4A526FC199}"/>
                    </a:ext>
                  </a:extLst>
                </p14:cNvPr>
                <p14:cNvContentPartPr/>
                <p14:nvPr/>
              </p14:nvContentPartPr>
              <p14:xfrm>
                <a:off x="485161" y="3913703"/>
                <a:ext cx="15480" cy="104040"/>
              </p14:xfrm>
            </p:contentPart>
          </mc:Choice>
          <mc:Fallback>
            <p:pic>
              <p:nvPicPr>
                <p:cNvPr id="447" name="Entrada de lápiz 446">
                  <a:extLst>
                    <a:ext uri="{FF2B5EF4-FFF2-40B4-BE49-F238E27FC236}">
                      <a16:creationId xmlns:a16="http://schemas.microsoft.com/office/drawing/2014/main" id="{E67F20EC-51D6-478E-88F8-FC4A526FC199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76161" y="3904703"/>
                  <a:ext cx="33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448" name="Entrada de lápiz 447">
                  <a:extLst>
                    <a:ext uri="{FF2B5EF4-FFF2-40B4-BE49-F238E27FC236}">
                      <a16:creationId xmlns:a16="http://schemas.microsoft.com/office/drawing/2014/main" id="{A8A9A600-2D94-4162-BDC8-3D1C89645330}"/>
                    </a:ext>
                  </a:extLst>
                </p14:cNvPr>
                <p14:cNvContentPartPr/>
                <p14:nvPr/>
              </p14:nvContentPartPr>
              <p14:xfrm>
                <a:off x="399121" y="3970943"/>
                <a:ext cx="111240" cy="10080"/>
              </p14:xfrm>
            </p:contentPart>
          </mc:Choice>
          <mc:Fallback>
            <p:pic>
              <p:nvPicPr>
                <p:cNvPr id="448" name="Entrada de lápiz 447">
                  <a:extLst>
                    <a:ext uri="{FF2B5EF4-FFF2-40B4-BE49-F238E27FC236}">
                      <a16:creationId xmlns:a16="http://schemas.microsoft.com/office/drawing/2014/main" id="{A8A9A600-2D94-4162-BDC8-3D1C89645330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390481" y="3962303"/>
                  <a:ext cx="128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450" name="Entrada de lápiz 449">
                  <a:extLst>
                    <a:ext uri="{FF2B5EF4-FFF2-40B4-BE49-F238E27FC236}">
                      <a16:creationId xmlns:a16="http://schemas.microsoft.com/office/drawing/2014/main" id="{54AB5886-4A86-4FA7-B3B9-488A957A89E6}"/>
                    </a:ext>
                  </a:extLst>
                </p14:cNvPr>
                <p14:cNvContentPartPr/>
                <p14:nvPr/>
              </p14:nvContentPartPr>
              <p14:xfrm>
                <a:off x="532681" y="4851863"/>
                <a:ext cx="110520" cy="10440"/>
              </p14:xfrm>
            </p:contentPart>
          </mc:Choice>
          <mc:Fallback>
            <p:pic>
              <p:nvPicPr>
                <p:cNvPr id="450" name="Entrada de lápiz 449">
                  <a:extLst>
                    <a:ext uri="{FF2B5EF4-FFF2-40B4-BE49-F238E27FC236}">
                      <a16:creationId xmlns:a16="http://schemas.microsoft.com/office/drawing/2014/main" id="{54AB5886-4A86-4FA7-B3B9-488A957A89E6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23681" y="4842863"/>
                  <a:ext cx="1281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451" name="Entrada de lápiz 450">
                  <a:extLst>
                    <a:ext uri="{FF2B5EF4-FFF2-40B4-BE49-F238E27FC236}">
                      <a16:creationId xmlns:a16="http://schemas.microsoft.com/office/drawing/2014/main" id="{ED023BB7-BAF5-41FB-9FF6-ADC758A9BC1E}"/>
                    </a:ext>
                  </a:extLst>
                </p14:cNvPr>
                <p14:cNvContentPartPr/>
                <p14:nvPr/>
              </p14:nvContentPartPr>
              <p14:xfrm>
                <a:off x="4536961" y="3767543"/>
                <a:ext cx="30960" cy="96120"/>
              </p14:xfrm>
            </p:contentPart>
          </mc:Choice>
          <mc:Fallback>
            <p:pic>
              <p:nvPicPr>
                <p:cNvPr id="451" name="Entrada de lápiz 450">
                  <a:extLst>
                    <a:ext uri="{FF2B5EF4-FFF2-40B4-BE49-F238E27FC236}">
                      <a16:creationId xmlns:a16="http://schemas.microsoft.com/office/drawing/2014/main" id="{ED023BB7-BAF5-41FB-9FF6-ADC758A9BC1E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4527961" y="3758903"/>
                  <a:ext cx="486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452" name="Entrada de lápiz 451">
                  <a:extLst>
                    <a:ext uri="{FF2B5EF4-FFF2-40B4-BE49-F238E27FC236}">
                      <a16:creationId xmlns:a16="http://schemas.microsoft.com/office/drawing/2014/main" id="{C5EB7663-0AD0-4FF6-9D67-5FC4C34432B6}"/>
                    </a:ext>
                  </a:extLst>
                </p14:cNvPr>
                <p14:cNvContentPartPr/>
                <p14:nvPr/>
              </p14:nvContentPartPr>
              <p14:xfrm>
                <a:off x="4452721" y="3826223"/>
                <a:ext cx="110520" cy="11160"/>
              </p14:xfrm>
            </p:contentPart>
          </mc:Choice>
          <mc:Fallback>
            <p:pic>
              <p:nvPicPr>
                <p:cNvPr id="452" name="Entrada de lápiz 451">
                  <a:extLst>
                    <a:ext uri="{FF2B5EF4-FFF2-40B4-BE49-F238E27FC236}">
                      <a16:creationId xmlns:a16="http://schemas.microsoft.com/office/drawing/2014/main" id="{C5EB7663-0AD0-4FF6-9D67-5FC4C34432B6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4444081" y="3817583"/>
                  <a:ext cx="1281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453" name="Entrada de lápiz 452">
                  <a:extLst>
                    <a:ext uri="{FF2B5EF4-FFF2-40B4-BE49-F238E27FC236}">
                      <a16:creationId xmlns:a16="http://schemas.microsoft.com/office/drawing/2014/main" id="{79EC7F99-16AD-406B-BD2C-784CF2C44CEC}"/>
                    </a:ext>
                  </a:extLst>
                </p14:cNvPr>
                <p14:cNvContentPartPr/>
                <p14:nvPr/>
              </p14:nvContentPartPr>
              <p14:xfrm>
                <a:off x="4671961" y="4818023"/>
                <a:ext cx="86760" cy="8640"/>
              </p14:xfrm>
            </p:contentPart>
          </mc:Choice>
          <mc:Fallback>
            <p:pic>
              <p:nvPicPr>
                <p:cNvPr id="453" name="Entrada de lápiz 452">
                  <a:extLst>
                    <a:ext uri="{FF2B5EF4-FFF2-40B4-BE49-F238E27FC236}">
                      <a16:creationId xmlns:a16="http://schemas.microsoft.com/office/drawing/2014/main" id="{79EC7F99-16AD-406B-BD2C-784CF2C44CEC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4662961" y="4809383"/>
                  <a:ext cx="10440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9" name="Grupo 458">
            <a:extLst>
              <a:ext uri="{FF2B5EF4-FFF2-40B4-BE49-F238E27FC236}">
                <a16:creationId xmlns:a16="http://schemas.microsoft.com/office/drawing/2014/main" id="{C57DA6E2-60B6-4677-8AC6-5CFF4FB4A12C}"/>
              </a:ext>
            </a:extLst>
          </p:cNvPr>
          <p:cNvGrpSpPr/>
          <p:nvPr/>
        </p:nvGrpSpPr>
        <p:grpSpPr>
          <a:xfrm>
            <a:off x="236041" y="907228"/>
            <a:ext cx="4171659" cy="1350000"/>
            <a:chOff x="236041" y="907228"/>
            <a:chExt cx="4171659" cy="135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88B4EF85-D0A1-4D69-A638-D4DAC4D20EBF}"/>
                    </a:ext>
                  </a:extLst>
                </p14:cNvPr>
                <p14:cNvContentPartPr/>
                <p14:nvPr/>
              </p14:nvContentPartPr>
              <p14:xfrm>
                <a:off x="848020" y="959788"/>
                <a:ext cx="4680" cy="26748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88B4EF85-D0A1-4D69-A638-D4DAC4D20EBF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39020" y="951148"/>
                  <a:ext cx="223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6AD7718A-A5E3-4852-914B-CB2CF05CAA19}"/>
                    </a:ext>
                  </a:extLst>
                </p14:cNvPr>
                <p14:cNvContentPartPr/>
                <p14:nvPr/>
              </p14:nvContentPartPr>
              <p14:xfrm>
                <a:off x="643900" y="1241308"/>
                <a:ext cx="484920" cy="2196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6AD7718A-A5E3-4852-914B-CB2CF05CAA19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35260" y="1232308"/>
                  <a:ext cx="502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329D0AC4-805D-4B98-8658-DF541753F339}"/>
                    </a:ext>
                  </a:extLst>
                </p14:cNvPr>
                <p14:cNvContentPartPr/>
                <p14:nvPr/>
              </p14:nvContentPartPr>
              <p14:xfrm>
                <a:off x="722020" y="1284868"/>
                <a:ext cx="37800" cy="32436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329D0AC4-805D-4B98-8658-DF541753F339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13020" y="1275868"/>
                  <a:ext cx="554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ED67CF8D-22A3-4E13-852C-34975EB54BA6}"/>
                    </a:ext>
                  </a:extLst>
                </p14:cNvPr>
                <p14:cNvContentPartPr/>
                <p14:nvPr/>
              </p14:nvContentPartPr>
              <p14:xfrm>
                <a:off x="697180" y="1320868"/>
                <a:ext cx="416520" cy="29412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ED67CF8D-22A3-4E13-852C-34975EB54BA6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88540" y="1311868"/>
                  <a:ext cx="4341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7B62B01D-A5BB-4301-9633-BB31A69D5A95}"/>
                    </a:ext>
                  </a:extLst>
                </p14:cNvPr>
                <p14:cNvContentPartPr/>
                <p14:nvPr/>
              </p14:nvContentPartPr>
              <p14:xfrm>
                <a:off x="1214860" y="1405108"/>
                <a:ext cx="167760" cy="20700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7B62B01D-A5BB-4301-9633-BB31A69D5A95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205860" y="1396108"/>
                  <a:ext cx="1854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5F741333-23A3-4B0C-9D68-3F63A096D430}"/>
                    </a:ext>
                  </a:extLst>
                </p14:cNvPr>
                <p14:cNvContentPartPr/>
                <p14:nvPr/>
              </p14:nvContentPartPr>
              <p14:xfrm>
                <a:off x="1456060" y="1425268"/>
                <a:ext cx="307080" cy="16236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5F741333-23A3-4B0C-9D68-3F63A096D430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447060" y="1416268"/>
                  <a:ext cx="324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E4280F37-47BF-407B-9C28-BC454AEE86B4}"/>
                    </a:ext>
                  </a:extLst>
                </p14:cNvPr>
                <p14:cNvContentPartPr/>
                <p14:nvPr/>
              </p14:nvContentPartPr>
              <p14:xfrm>
                <a:off x="786460" y="925588"/>
                <a:ext cx="1451880" cy="4320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E4280F37-47BF-407B-9C28-BC454AEE86B4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777820" y="916948"/>
                  <a:ext cx="1469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292F4164-2A13-4DB3-B7F1-7D3B43CDC58E}"/>
                    </a:ext>
                  </a:extLst>
                </p14:cNvPr>
                <p14:cNvContentPartPr/>
                <p14:nvPr/>
              </p14:nvContentPartPr>
              <p14:xfrm>
                <a:off x="2133580" y="907228"/>
                <a:ext cx="1321920" cy="22068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292F4164-2A13-4DB3-B7F1-7D3B43CDC58E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124580" y="898588"/>
                  <a:ext cx="13395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B866233F-D263-45DF-9771-8C7BDC81E517}"/>
                    </a:ext>
                  </a:extLst>
                </p14:cNvPr>
                <p14:cNvContentPartPr/>
                <p14:nvPr/>
              </p14:nvContentPartPr>
              <p14:xfrm>
                <a:off x="3242020" y="1174348"/>
                <a:ext cx="485640" cy="468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B866233F-D263-45DF-9771-8C7BDC81E517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3233020" y="1165708"/>
                  <a:ext cx="5032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70D82885-5431-4B30-B816-8AD867BDC773}"/>
                    </a:ext>
                  </a:extLst>
                </p14:cNvPr>
                <p14:cNvContentPartPr/>
                <p14:nvPr/>
              </p14:nvContentPartPr>
              <p14:xfrm>
                <a:off x="3343180" y="1197028"/>
                <a:ext cx="39600" cy="32580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70D82885-5431-4B30-B816-8AD867BDC773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3334540" y="1188028"/>
                  <a:ext cx="572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395FAAFE-F25A-4C19-B778-1D210DD6308B}"/>
                    </a:ext>
                  </a:extLst>
                </p14:cNvPr>
                <p14:cNvContentPartPr/>
                <p14:nvPr/>
              </p14:nvContentPartPr>
              <p14:xfrm>
                <a:off x="3390340" y="1245988"/>
                <a:ext cx="367560" cy="30168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395FAAFE-F25A-4C19-B778-1D210DD6308B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381340" y="1236988"/>
                  <a:ext cx="3852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BD04DE5F-509B-433D-B9A9-D170082FC2C4}"/>
                    </a:ext>
                  </a:extLst>
                </p14:cNvPr>
                <p14:cNvContentPartPr/>
                <p14:nvPr/>
              </p14:nvContentPartPr>
              <p14:xfrm>
                <a:off x="3831700" y="1224388"/>
                <a:ext cx="171360" cy="15588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BD04DE5F-509B-433D-B9A9-D170082FC2C4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822700" y="1215748"/>
                  <a:ext cx="189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9E417DC6-3A81-4C7F-9DC5-EB1EDB1FAFC5}"/>
                    </a:ext>
                  </a:extLst>
                </p14:cNvPr>
                <p14:cNvContentPartPr/>
                <p14:nvPr/>
              </p14:nvContentPartPr>
              <p14:xfrm>
                <a:off x="3949780" y="1362988"/>
                <a:ext cx="34200" cy="9000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9E417DC6-3A81-4C7F-9DC5-EB1EDB1FAFC5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3941140" y="1353988"/>
                  <a:ext cx="51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0DAAE14B-74A5-424A-8D11-3A2E1B0E6BD6}"/>
                    </a:ext>
                  </a:extLst>
                </p14:cNvPr>
                <p14:cNvContentPartPr/>
                <p14:nvPr/>
              </p14:nvContentPartPr>
              <p14:xfrm>
                <a:off x="4055980" y="1288108"/>
                <a:ext cx="351720" cy="15876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0DAAE14B-74A5-424A-8D11-3A2E1B0E6BD6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4046980" y="1279468"/>
                  <a:ext cx="369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DC6DDD66-4986-4E4C-92C6-494885EFF83C}"/>
                    </a:ext>
                  </a:extLst>
                </p14:cNvPr>
                <p14:cNvContentPartPr/>
                <p14:nvPr/>
              </p14:nvContentPartPr>
              <p14:xfrm>
                <a:off x="852700" y="1626148"/>
                <a:ext cx="550080" cy="61560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DC6DDD66-4986-4E4C-92C6-494885EFF83C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844060" y="1617148"/>
                  <a:ext cx="567720" cy="6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11A5A965-66EF-4BF9-B3CB-BFDE9EB54D71}"/>
                    </a:ext>
                  </a:extLst>
                </p14:cNvPr>
                <p14:cNvContentPartPr/>
                <p14:nvPr/>
              </p14:nvContentPartPr>
              <p14:xfrm>
                <a:off x="1533460" y="2141668"/>
                <a:ext cx="16920" cy="11556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11A5A965-66EF-4BF9-B3CB-BFDE9EB54D71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524820" y="2133028"/>
                  <a:ext cx="34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DEC40853-4F68-45CA-BB23-C607196632D6}"/>
                    </a:ext>
                  </a:extLst>
                </p14:cNvPr>
                <p14:cNvContentPartPr/>
                <p14:nvPr/>
              </p14:nvContentPartPr>
              <p14:xfrm>
                <a:off x="1550740" y="2090548"/>
                <a:ext cx="2080800" cy="12312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DEC40853-4F68-45CA-BB23-C607196632D6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542100" y="2081548"/>
                  <a:ext cx="2098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FD34B6AA-566F-4D9E-BC04-20A7BF6E1D0F}"/>
                    </a:ext>
                  </a:extLst>
                </p14:cNvPr>
                <p14:cNvContentPartPr/>
                <p14:nvPr/>
              </p14:nvContentPartPr>
              <p14:xfrm>
                <a:off x="3557020" y="1542628"/>
                <a:ext cx="35640" cy="53676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FD34B6AA-566F-4D9E-BC04-20A7BF6E1D0F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3548380" y="1533628"/>
                  <a:ext cx="5328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CC814DC4-3EF5-4C87-8A4C-73AF591B1B1A}"/>
                    </a:ext>
                  </a:extLst>
                </p14:cNvPr>
                <p14:cNvContentPartPr/>
                <p14:nvPr/>
              </p14:nvContentPartPr>
              <p14:xfrm>
                <a:off x="2015860" y="1389988"/>
                <a:ext cx="149400" cy="29448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CC814DC4-3EF5-4C87-8A4C-73AF591B1B1A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006860" y="1380988"/>
                  <a:ext cx="1670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05A86724-DECE-4518-9C88-5052D9E49C72}"/>
                    </a:ext>
                  </a:extLst>
                </p14:cNvPr>
                <p14:cNvContentPartPr/>
                <p14:nvPr/>
              </p14:nvContentPartPr>
              <p14:xfrm>
                <a:off x="2241580" y="1605628"/>
                <a:ext cx="103680" cy="8748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05A86724-DECE-4518-9C88-5052D9E49C72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2232580" y="1596988"/>
                  <a:ext cx="121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93E547EE-0AE1-477C-8825-C050C6C6C4FF}"/>
                    </a:ext>
                  </a:extLst>
                </p14:cNvPr>
                <p14:cNvContentPartPr/>
                <p14:nvPr/>
              </p14:nvContentPartPr>
              <p14:xfrm>
                <a:off x="2205580" y="1630468"/>
                <a:ext cx="126000" cy="6840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93E547EE-0AE1-477C-8825-C050C6C6C4FF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2196940" y="1621468"/>
                  <a:ext cx="143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2C759A46-7702-4090-9C19-01CDC891674F}"/>
                    </a:ext>
                  </a:extLst>
                </p14:cNvPr>
                <p14:cNvContentPartPr/>
                <p14:nvPr/>
              </p14:nvContentPartPr>
              <p14:xfrm>
                <a:off x="2375860" y="1694188"/>
                <a:ext cx="95760" cy="9180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2C759A46-7702-4090-9C19-01CDC891674F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2366860" y="1685188"/>
                  <a:ext cx="1134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9B8C89FB-727F-4B80-9A09-7301F6310A58}"/>
                    </a:ext>
                  </a:extLst>
                </p14:cNvPr>
                <p14:cNvContentPartPr/>
                <p14:nvPr/>
              </p14:nvContentPartPr>
              <p14:xfrm>
                <a:off x="671260" y="970588"/>
                <a:ext cx="23760" cy="12600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9B8C89FB-727F-4B80-9A09-7301F6310A58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662620" y="961588"/>
                  <a:ext cx="41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CEA2AC2B-5B35-41A2-812A-4892894A85E8}"/>
                    </a:ext>
                  </a:extLst>
                </p14:cNvPr>
                <p14:cNvContentPartPr/>
                <p14:nvPr/>
              </p14:nvContentPartPr>
              <p14:xfrm>
                <a:off x="597820" y="1019908"/>
                <a:ext cx="102600" cy="1584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CEA2AC2B-5B35-41A2-812A-4892894A85E8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589180" y="1011268"/>
                  <a:ext cx="1202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721054DC-ABD2-4AF8-9016-F51F765BC982}"/>
                    </a:ext>
                  </a:extLst>
                </p14:cNvPr>
                <p14:cNvContentPartPr/>
                <p14:nvPr/>
              </p14:nvContentPartPr>
              <p14:xfrm>
                <a:off x="634540" y="1928188"/>
                <a:ext cx="91440" cy="792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721054DC-ABD2-4AF8-9016-F51F765BC982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625900" y="1919548"/>
                  <a:ext cx="1090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439" name="Entrada de lápiz 438">
                  <a:extLst>
                    <a:ext uri="{FF2B5EF4-FFF2-40B4-BE49-F238E27FC236}">
                      <a16:creationId xmlns:a16="http://schemas.microsoft.com/office/drawing/2014/main" id="{2D3A1F20-6E8F-4E07-B50C-5B387A7273E5}"/>
                    </a:ext>
                  </a:extLst>
                </p14:cNvPr>
                <p14:cNvContentPartPr/>
                <p14:nvPr/>
              </p14:nvContentPartPr>
              <p14:xfrm>
                <a:off x="1649761" y="1042703"/>
                <a:ext cx="1060920" cy="147600"/>
              </p14:xfrm>
            </p:contentPart>
          </mc:Choice>
          <mc:Fallback>
            <p:pic>
              <p:nvPicPr>
                <p:cNvPr id="439" name="Entrada de lápiz 438">
                  <a:extLst>
                    <a:ext uri="{FF2B5EF4-FFF2-40B4-BE49-F238E27FC236}">
                      <a16:creationId xmlns:a16="http://schemas.microsoft.com/office/drawing/2014/main" id="{2D3A1F20-6E8F-4E07-B50C-5B387A7273E5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640761" y="1034063"/>
                  <a:ext cx="1078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441" name="Entrada de lápiz 440">
                  <a:extLst>
                    <a:ext uri="{FF2B5EF4-FFF2-40B4-BE49-F238E27FC236}">
                      <a16:creationId xmlns:a16="http://schemas.microsoft.com/office/drawing/2014/main" id="{E1363998-9A8F-4442-B99D-D293D1D0CB94}"/>
                    </a:ext>
                  </a:extLst>
                </p14:cNvPr>
                <p14:cNvContentPartPr/>
                <p14:nvPr/>
              </p14:nvContentPartPr>
              <p14:xfrm>
                <a:off x="2706001" y="1040183"/>
                <a:ext cx="26640" cy="535320"/>
              </p14:xfrm>
            </p:contentPart>
          </mc:Choice>
          <mc:Fallback>
            <p:pic>
              <p:nvPicPr>
                <p:cNvPr id="441" name="Entrada de lápiz 440">
                  <a:extLst>
                    <a:ext uri="{FF2B5EF4-FFF2-40B4-BE49-F238E27FC236}">
                      <a16:creationId xmlns:a16="http://schemas.microsoft.com/office/drawing/2014/main" id="{E1363998-9A8F-4442-B99D-D293D1D0CB9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2697001" y="1031183"/>
                  <a:ext cx="4428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443" name="Entrada de lápiz 442">
                  <a:extLst>
                    <a:ext uri="{FF2B5EF4-FFF2-40B4-BE49-F238E27FC236}">
                      <a16:creationId xmlns:a16="http://schemas.microsoft.com/office/drawing/2014/main" id="{0C20AAC8-76DC-4406-B7AA-6C805B428B43}"/>
                    </a:ext>
                  </a:extLst>
                </p14:cNvPr>
                <p14:cNvContentPartPr/>
                <p14:nvPr/>
              </p14:nvContentPartPr>
              <p14:xfrm>
                <a:off x="3240961" y="1659383"/>
                <a:ext cx="18720" cy="150840"/>
              </p14:xfrm>
            </p:contentPart>
          </mc:Choice>
          <mc:Fallback>
            <p:pic>
              <p:nvPicPr>
                <p:cNvPr id="443" name="Entrada de lápiz 442">
                  <a:extLst>
                    <a:ext uri="{FF2B5EF4-FFF2-40B4-BE49-F238E27FC236}">
                      <a16:creationId xmlns:a16="http://schemas.microsoft.com/office/drawing/2014/main" id="{0C20AAC8-76DC-4406-B7AA-6C805B428B43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3232321" y="1650383"/>
                  <a:ext cx="36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444" name="Entrada de lápiz 443">
                  <a:extLst>
                    <a:ext uri="{FF2B5EF4-FFF2-40B4-BE49-F238E27FC236}">
                      <a16:creationId xmlns:a16="http://schemas.microsoft.com/office/drawing/2014/main" id="{60E3ED31-4A2E-4FAA-80CA-9F8DEA834A5C}"/>
                    </a:ext>
                  </a:extLst>
                </p14:cNvPr>
                <p14:cNvContentPartPr/>
                <p14:nvPr/>
              </p14:nvContentPartPr>
              <p14:xfrm>
                <a:off x="3195961" y="1716983"/>
                <a:ext cx="128520" cy="18360"/>
              </p14:xfrm>
            </p:contentPart>
          </mc:Choice>
          <mc:Fallback>
            <p:pic>
              <p:nvPicPr>
                <p:cNvPr id="444" name="Entrada de lápiz 443">
                  <a:extLst>
                    <a:ext uri="{FF2B5EF4-FFF2-40B4-BE49-F238E27FC236}">
                      <a16:creationId xmlns:a16="http://schemas.microsoft.com/office/drawing/2014/main" id="{60E3ED31-4A2E-4FAA-80CA-9F8DEA834A5C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3186961" y="1708343"/>
                  <a:ext cx="146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45" name="Entrada de lápiz 444">
                  <a:extLst>
                    <a:ext uri="{FF2B5EF4-FFF2-40B4-BE49-F238E27FC236}">
                      <a16:creationId xmlns:a16="http://schemas.microsoft.com/office/drawing/2014/main" id="{69CF230F-6C10-4BA6-91D7-14F18E694F52}"/>
                    </a:ext>
                  </a:extLst>
                </p14:cNvPr>
                <p14:cNvContentPartPr/>
                <p14:nvPr/>
              </p14:nvContentPartPr>
              <p14:xfrm>
                <a:off x="3065281" y="1048823"/>
                <a:ext cx="145440" cy="3960"/>
              </p14:xfrm>
            </p:contentPart>
          </mc:Choice>
          <mc:Fallback>
            <p:pic>
              <p:nvPicPr>
                <p:cNvPr id="445" name="Entrada de lápiz 444">
                  <a:extLst>
                    <a:ext uri="{FF2B5EF4-FFF2-40B4-BE49-F238E27FC236}">
                      <a16:creationId xmlns:a16="http://schemas.microsoft.com/office/drawing/2014/main" id="{69CF230F-6C10-4BA6-91D7-14F18E694F52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3056641" y="1039823"/>
                  <a:ext cx="1630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456" name="Entrada de lápiz 455">
                  <a:extLst>
                    <a:ext uri="{FF2B5EF4-FFF2-40B4-BE49-F238E27FC236}">
                      <a16:creationId xmlns:a16="http://schemas.microsoft.com/office/drawing/2014/main" id="{3CE41F3F-6A81-4706-A7A1-FE9768B973D2}"/>
                    </a:ext>
                  </a:extLst>
                </p14:cNvPr>
                <p14:cNvContentPartPr/>
                <p14:nvPr/>
              </p14:nvContentPartPr>
              <p14:xfrm>
                <a:off x="297241" y="1119743"/>
                <a:ext cx="29880" cy="396720"/>
              </p14:xfrm>
            </p:contentPart>
          </mc:Choice>
          <mc:Fallback>
            <p:pic>
              <p:nvPicPr>
                <p:cNvPr id="456" name="Entrada de lápiz 455">
                  <a:extLst>
                    <a:ext uri="{FF2B5EF4-FFF2-40B4-BE49-F238E27FC236}">
                      <a16:creationId xmlns:a16="http://schemas.microsoft.com/office/drawing/2014/main" id="{3CE41F3F-6A81-4706-A7A1-FE9768B973D2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288241" y="1110743"/>
                  <a:ext cx="475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457" name="Entrada de lápiz 456">
                  <a:extLst>
                    <a:ext uri="{FF2B5EF4-FFF2-40B4-BE49-F238E27FC236}">
                      <a16:creationId xmlns:a16="http://schemas.microsoft.com/office/drawing/2014/main" id="{6244F14D-3F7E-4B66-8E13-02D369381930}"/>
                    </a:ext>
                  </a:extLst>
                </p14:cNvPr>
                <p14:cNvContentPartPr/>
                <p14:nvPr/>
              </p14:nvContentPartPr>
              <p14:xfrm>
                <a:off x="236041" y="1425023"/>
                <a:ext cx="81720" cy="149760"/>
              </p14:xfrm>
            </p:contentPart>
          </mc:Choice>
          <mc:Fallback>
            <p:pic>
              <p:nvPicPr>
                <p:cNvPr id="457" name="Entrada de lápiz 456">
                  <a:extLst>
                    <a:ext uri="{FF2B5EF4-FFF2-40B4-BE49-F238E27FC236}">
                      <a16:creationId xmlns:a16="http://schemas.microsoft.com/office/drawing/2014/main" id="{6244F14D-3F7E-4B66-8E13-02D369381930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227401" y="1416383"/>
                  <a:ext cx="99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458" name="Entrada de lápiz 457">
                  <a:extLst>
                    <a:ext uri="{FF2B5EF4-FFF2-40B4-BE49-F238E27FC236}">
                      <a16:creationId xmlns:a16="http://schemas.microsoft.com/office/drawing/2014/main" id="{C045678B-41E1-4D8A-A73D-76FF070AEA29}"/>
                    </a:ext>
                  </a:extLst>
                </p14:cNvPr>
                <p14:cNvContentPartPr/>
                <p14:nvPr/>
              </p14:nvContentPartPr>
              <p14:xfrm>
                <a:off x="246841" y="1381463"/>
                <a:ext cx="182880" cy="159480"/>
              </p14:xfrm>
            </p:contentPart>
          </mc:Choice>
          <mc:Fallback>
            <p:pic>
              <p:nvPicPr>
                <p:cNvPr id="458" name="Entrada de lápiz 457">
                  <a:extLst>
                    <a:ext uri="{FF2B5EF4-FFF2-40B4-BE49-F238E27FC236}">
                      <a16:creationId xmlns:a16="http://schemas.microsoft.com/office/drawing/2014/main" id="{C045678B-41E1-4D8A-A73D-76FF070AEA29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238201" y="1372463"/>
                  <a:ext cx="20052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4">
            <p14:nvContentPartPr>
              <p14:cNvPr id="460" name="Entrada de lápiz 459">
                <a:extLst>
                  <a:ext uri="{FF2B5EF4-FFF2-40B4-BE49-F238E27FC236}">
                    <a16:creationId xmlns:a16="http://schemas.microsoft.com/office/drawing/2014/main" id="{B65A3C6F-6CBE-43CB-A2A7-CED835CAEC2A}"/>
                  </a:ext>
                </a:extLst>
              </p14:cNvPr>
              <p14:cNvContentPartPr/>
              <p14:nvPr/>
            </p14:nvContentPartPr>
            <p14:xfrm>
              <a:off x="571561" y="506663"/>
              <a:ext cx="1136520" cy="30960"/>
            </p14:xfrm>
          </p:contentPart>
        </mc:Choice>
        <mc:Fallback>
          <p:pic>
            <p:nvPicPr>
              <p:cNvPr id="460" name="Entrada de lápiz 459">
                <a:extLst>
                  <a:ext uri="{FF2B5EF4-FFF2-40B4-BE49-F238E27FC236}">
                    <a16:creationId xmlns:a16="http://schemas.microsoft.com/office/drawing/2014/main" id="{B65A3C6F-6CBE-43CB-A2A7-CED835CAEC2A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562921" y="498023"/>
                <a:ext cx="11541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6">
            <p14:nvContentPartPr>
              <p14:cNvPr id="461" name="Entrada de lápiz 460">
                <a:extLst>
                  <a:ext uri="{FF2B5EF4-FFF2-40B4-BE49-F238E27FC236}">
                    <a16:creationId xmlns:a16="http://schemas.microsoft.com/office/drawing/2014/main" id="{7FA15089-12E2-4750-8988-8B66158E42F9}"/>
                  </a:ext>
                </a:extLst>
              </p14:cNvPr>
              <p14:cNvContentPartPr/>
              <p14:nvPr/>
            </p14:nvContentPartPr>
            <p14:xfrm>
              <a:off x="585601" y="3457583"/>
              <a:ext cx="981360" cy="42840"/>
            </p14:xfrm>
          </p:contentPart>
        </mc:Choice>
        <mc:Fallback>
          <p:pic>
            <p:nvPicPr>
              <p:cNvPr id="461" name="Entrada de lápiz 460">
                <a:extLst>
                  <a:ext uri="{FF2B5EF4-FFF2-40B4-BE49-F238E27FC236}">
                    <a16:creationId xmlns:a16="http://schemas.microsoft.com/office/drawing/2014/main" id="{7FA15089-12E2-4750-8988-8B66158E42F9}"/>
                  </a:ext>
                </a:extLst>
              </p:cNvPr>
              <p:cNvPicPr/>
              <p:nvPr/>
            </p:nvPicPr>
            <p:blipFill>
              <a:blip r:embed="rId667"/>
              <a:stretch>
                <a:fillRect/>
              </a:stretch>
            </p:blipFill>
            <p:spPr>
              <a:xfrm>
                <a:off x="576601" y="3448583"/>
                <a:ext cx="999000" cy="6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3201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94ED5C53-8AF3-4EE7-9DF0-DECC2715A29A}"/>
              </a:ext>
            </a:extLst>
          </p:cNvPr>
          <p:cNvGrpSpPr/>
          <p:nvPr/>
        </p:nvGrpSpPr>
        <p:grpSpPr>
          <a:xfrm>
            <a:off x="708700" y="230428"/>
            <a:ext cx="1244880" cy="501120"/>
            <a:chOff x="708700" y="230428"/>
            <a:chExt cx="1244880" cy="50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5CF7E72F-1089-4B79-AFBD-402F586713CA}"/>
                    </a:ext>
                  </a:extLst>
                </p14:cNvPr>
                <p14:cNvContentPartPr/>
                <p14:nvPr/>
              </p14:nvContentPartPr>
              <p14:xfrm>
                <a:off x="708700" y="231868"/>
                <a:ext cx="198720" cy="297720"/>
              </p14:xfrm>
            </p:contentPart>
          </mc:Choice>
          <mc:Fallback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5CF7E72F-1089-4B79-AFBD-402F586713C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0060" y="223228"/>
                  <a:ext cx="2163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ED2013F1-9256-4DE1-889A-A4DB31A26A6C}"/>
                    </a:ext>
                  </a:extLst>
                </p14:cNvPr>
                <p14:cNvContentPartPr/>
                <p14:nvPr/>
              </p14:nvContentPartPr>
              <p14:xfrm>
                <a:off x="887620" y="264988"/>
                <a:ext cx="102240" cy="13716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ED2013F1-9256-4DE1-889A-A4DB31A26A6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8620" y="256348"/>
                  <a:ext cx="119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9EAC254E-813A-4951-ACB0-A6E634FA9828}"/>
                    </a:ext>
                  </a:extLst>
                </p14:cNvPr>
                <p14:cNvContentPartPr/>
                <p14:nvPr/>
              </p14:nvContentPartPr>
              <p14:xfrm>
                <a:off x="1026940" y="230428"/>
                <a:ext cx="136080" cy="10044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9EAC254E-813A-4951-ACB0-A6E634FA982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8300" y="221428"/>
                  <a:ext cx="153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764E55F1-1621-4CE9-867D-0A6DD05362EF}"/>
                    </a:ext>
                  </a:extLst>
                </p14:cNvPr>
                <p14:cNvContentPartPr/>
                <p14:nvPr/>
              </p14:nvContentPartPr>
              <p14:xfrm>
                <a:off x="1319980" y="354988"/>
                <a:ext cx="24480" cy="37656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764E55F1-1621-4CE9-867D-0A6DD05362E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10980" y="345988"/>
                  <a:ext cx="4212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BAD68B65-69C5-4FDB-9953-913F0A5609F4}"/>
                    </a:ext>
                  </a:extLst>
                </p14:cNvPr>
                <p14:cNvContentPartPr/>
                <p14:nvPr/>
              </p14:nvContentPartPr>
              <p14:xfrm>
                <a:off x="1301260" y="350308"/>
                <a:ext cx="151560" cy="11268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BAD68B65-69C5-4FDB-9953-913F0A5609F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92260" y="341308"/>
                  <a:ext cx="169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1B035879-416A-49C1-99F9-A068F01FF6F6}"/>
                    </a:ext>
                  </a:extLst>
                </p14:cNvPr>
                <p14:cNvContentPartPr/>
                <p14:nvPr/>
              </p14:nvContentPartPr>
              <p14:xfrm>
                <a:off x="1453900" y="342028"/>
                <a:ext cx="253800" cy="11268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1B035879-416A-49C1-99F9-A068F01FF6F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45260" y="333028"/>
                  <a:ext cx="271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0F8107CC-9D14-404E-84AD-555E17E50364}"/>
                    </a:ext>
                  </a:extLst>
                </p14:cNvPr>
                <p14:cNvContentPartPr/>
                <p14:nvPr/>
              </p14:nvContentPartPr>
              <p14:xfrm>
                <a:off x="1705540" y="299908"/>
                <a:ext cx="82800" cy="13788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0F8107CC-9D14-404E-84AD-555E17E5036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96540" y="290908"/>
                  <a:ext cx="100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3F575171-EB0D-4574-B717-18A56231A981}"/>
                    </a:ext>
                  </a:extLst>
                </p14:cNvPr>
                <p14:cNvContentPartPr/>
                <p14:nvPr/>
              </p14:nvContentPartPr>
              <p14:xfrm>
                <a:off x="1832620" y="325828"/>
                <a:ext cx="120960" cy="10872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3F575171-EB0D-4574-B717-18A56231A98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23980" y="317188"/>
                  <a:ext cx="138600" cy="12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C7665DA9-47FC-4ADC-BF9D-74FCD04BE349}"/>
                  </a:ext>
                </a:extLst>
              </p14:cNvPr>
              <p14:cNvContentPartPr/>
              <p14:nvPr/>
            </p14:nvContentPartPr>
            <p14:xfrm>
              <a:off x="2337340" y="143308"/>
              <a:ext cx="196920" cy="246240"/>
            </p14:xfrm>
          </p:contentPart>
        </mc:Choice>
        <mc:Fallback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C7665DA9-47FC-4ADC-BF9D-74FCD04BE34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28340" y="134308"/>
                <a:ext cx="214560" cy="26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upo 15">
            <a:extLst>
              <a:ext uri="{FF2B5EF4-FFF2-40B4-BE49-F238E27FC236}">
                <a16:creationId xmlns:a16="http://schemas.microsoft.com/office/drawing/2014/main" id="{9B9F476B-D42D-4C49-987A-DFA7E48AF8C4}"/>
              </a:ext>
            </a:extLst>
          </p:cNvPr>
          <p:cNvGrpSpPr/>
          <p:nvPr/>
        </p:nvGrpSpPr>
        <p:grpSpPr>
          <a:xfrm>
            <a:off x="2802820" y="149788"/>
            <a:ext cx="887040" cy="399960"/>
            <a:chOff x="2802820" y="149788"/>
            <a:chExt cx="887040" cy="39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0C8212FE-7B88-4B33-B140-534EE659EF9F}"/>
                    </a:ext>
                  </a:extLst>
                </p14:cNvPr>
                <p14:cNvContentPartPr/>
                <p14:nvPr/>
              </p14:nvContentPartPr>
              <p14:xfrm>
                <a:off x="2802820" y="149788"/>
                <a:ext cx="166320" cy="25452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0C8212FE-7B88-4B33-B140-534EE659EF9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93820" y="140788"/>
                  <a:ext cx="1839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D0EE598E-33AE-4709-95BC-7F584B16C0BC}"/>
                    </a:ext>
                  </a:extLst>
                </p14:cNvPr>
                <p14:cNvContentPartPr/>
                <p14:nvPr/>
              </p14:nvContentPartPr>
              <p14:xfrm>
                <a:off x="3076420" y="323668"/>
                <a:ext cx="115560" cy="10188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D0EE598E-33AE-4709-95BC-7F584B16C0B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67780" y="315028"/>
                  <a:ext cx="133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F5AB5527-7377-4E58-9C5C-D5690D2DB4C5}"/>
                    </a:ext>
                  </a:extLst>
                </p14:cNvPr>
                <p14:cNvContentPartPr/>
                <p14:nvPr/>
              </p14:nvContentPartPr>
              <p14:xfrm>
                <a:off x="3042580" y="299908"/>
                <a:ext cx="152640" cy="13860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F5AB5527-7377-4E58-9C5C-D5690D2DB4C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33940" y="290908"/>
                  <a:ext cx="1702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ADEFCF46-BE9A-4129-91F3-ED5E3E49EB54}"/>
                    </a:ext>
                  </a:extLst>
                </p14:cNvPr>
                <p14:cNvContentPartPr/>
                <p14:nvPr/>
              </p14:nvContentPartPr>
              <p14:xfrm>
                <a:off x="3230500" y="379468"/>
                <a:ext cx="167760" cy="15876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ADEFCF46-BE9A-4129-91F3-ED5E3E49EB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21860" y="370468"/>
                  <a:ext cx="185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F415B1AD-1AC5-48EB-B4B6-62EE7EDCEB54}"/>
                    </a:ext>
                  </a:extLst>
                </p14:cNvPr>
                <p14:cNvContentPartPr/>
                <p14:nvPr/>
              </p14:nvContentPartPr>
              <p14:xfrm>
                <a:off x="3470980" y="213148"/>
                <a:ext cx="218880" cy="33660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F415B1AD-1AC5-48EB-B4B6-62EE7EDCEB5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61980" y="204148"/>
                  <a:ext cx="236520" cy="35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B12A21F6-6DDB-4162-825B-D1CF365C5A55}"/>
                  </a:ext>
                </a:extLst>
              </p14:cNvPr>
              <p14:cNvContentPartPr/>
              <p14:nvPr/>
            </p14:nvContentPartPr>
            <p14:xfrm>
              <a:off x="1033060" y="864388"/>
              <a:ext cx="22680" cy="348120"/>
            </p14:xfrm>
          </p:contentPart>
        </mc:Choice>
        <mc:Fallback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B12A21F6-6DDB-4162-825B-D1CF365C5A5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24420" y="855388"/>
                <a:ext cx="40320" cy="36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upo 65">
            <a:extLst>
              <a:ext uri="{FF2B5EF4-FFF2-40B4-BE49-F238E27FC236}">
                <a16:creationId xmlns:a16="http://schemas.microsoft.com/office/drawing/2014/main" id="{3CEBF1FF-FBA1-4C9D-B12D-80AD5038869A}"/>
              </a:ext>
            </a:extLst>
          </p:cNvPr>
          <p:cNvGrpSpPr/>
          <p:nvPr/>
        </p:nvGrpSpPr>
        <p:grpSpPr>
          <a:xfrm>
            <a:off x="2190820" y="2339308"/>
            <a:ext cx="404640" cy="431640"/>
            <a:chOff x="2190820" y="2339308"/>
            <a:chExt cx="404640" cy="43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D0D6C418-208A-4EBE-95DE-E42EF791B51B}"/>
                    </a:ext>
                  </a:extLst>
                </p14:cNvPr>
                <p14:cNvContentPartPr/>
                <p14:nvPr/>
              </p14:nvContentPartPr>
              <p14:xfrm>
                <a:off x="2414020" y="2339308"/>
                <a:ext cx="17640" cy="21600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D0D6C418-208A-4EBE-95DE-E42EF791B5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05380" y="2330308"/>
                  <a:ext cx="352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15C6759A-9705-4776-9A1D-AFFBEE5F4035}"/>
                    </a:ext>
                  </a:extLst>
                </p14:cNvPr>
                <p14:cNvContentPartPr/>
                <p14:nvPr/>
              </p14:nvContentPartPr>
              <p14:xfrm>
                <a:off x="2206300" y="2582308"/>
                <a:ext cx="389160" cy="3816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15C6759A-9705-4776-9A1D-AFFBEE5F403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97300" y="2573308"/>
                  <a:ext cx="4068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F12D609C-31ED-4D4E-B5F5-690C18D7E319}"/>
                    </a:ext>
                  </a:extLst>
                </p14:cNvPr>
                <p14:cNvContentPartPr/>
                <p14:nvPr/>
              </p14:nvContentPartPr>
              <p14:xfrm>
                <a:off x="2190820" y="2616868"/>
                <a:ext cx="165240" cy="13500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F12D609C-31ED-4D4E-B5F5-690C18D7E31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81820" y="2608228"/>
                  <a:ext cx="182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4123AA3C-0976-44DB-BDE1-4BD729B59B92}"/>
                    </a:ext>
                  </a:extLst>
                </p14:cNvPr>
                <p14:cNvContentPartPr/>
                <p14:nvPr/>
              </p14:nvContentPartPr>
              <p14:xfrm>
                <a:off x="2283700" y="2597068"/>
                <a:ext cx="121320" cy="14868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4123AA3C-0976-44DB-BDE1-4BD729B59B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75060" y="2588428"/>
                  <a:ext cx="138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4FA28965-CB45-408D-9750-F089DC5A69FC}"/>
                    </a:ext>
                  </a:extLst>
                </p14:cNvPr>
                <p14:cNvContentPartPr/>
                <p14:nvPr/>
              </p14:nvContentPartPr>
              <p14:xfrm>
                <a:off x="2378020" y="2618668"/>
                <a:ext cx="176040" cy="15228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4FA28965-CB45-408D-9750-F089DC5A69F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69020" y="2609668"/>
                  <a:ext cx="193680" cy="16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492AE3A4-9019-44DD-8D88-A7FE2A38A4DD}"/>
                  </a:ext>
                </a:extLst>
              </p14:cNvPr>
              <p14:cNvContentPartPr/>
              <p14:nvPr/>
            </p14:nvContentPartPr>
            <p14:xfrm>
              <a:off x="1148260" y="2313388"/>
              <a:ext cx="79560" cy="58320"/>
            </p14:xfrm>
          </p:contentPart>
        </mc:Choice>
        <mc:Fallback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492AE3A4-9019-44DD-8D88-A7FE2A38A4D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39620" y="2304748"/>
                <a:ext cx="9720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8" name="Entrada de lápiz 67">
                <a:extLst>
                  <a:ext uri="{FF2B5EF4-FFF2-40B4-BE49-F238E27FC236}">
                    <a16:creationId xmlns:a16="http://schemas.microsoft.com/office/drawing/2014/main" id="{959C9210-5288-40A7-AFF8-B8FD428BCEED}"/>
                  </a:ext>
                </a:extLst>
              </p14:cNvPr>
              <p14:cNvContentPartPr/>
              <p14:nvPr/>
            </p14:nvContentPartPr>
            <p14:xfrm>
              <a:off x="1141060" y="2314468"/>
              <a:ext cx="52200" cy="65160"/>
            </p14:xfrm>
          </p:contentPart>
        </mc:Choice>
        <mc:Fallback>
          <p:pic>
            <p:nvPicPr>
              <p:cNvPr id="68" name="Entrada de lápiz 67">
                <a:extLst>
                  <a:ext uri="{FF2B5EF4-FFF2-40B4-BE49-F238E27FC236}">
                    <a16:creationId xmlns:a16="http://schemas.microsoft.com/office/drawing/2014/main" id="{959C9210-5288-40A7-AFF8-B8FD428BCEE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32420" y="2305468"/>
                <a:ext cx="698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9" name="Entrada de lápiz 68">
                <a:extLst>
                  <a:ext uri="{FF2B5EF4-FFF2-40B4-BE49-F238E27FC236}">
                    <a16:creationId xmlns:a16="http://schemas.microsoft.com/office/drawing/2014/main" id="{A9E9C0BA-1877-4AB6-88E3-777F8EC345E5}"/>
                  </a:ext>
                </a:extLst>
              </p14:cNvPr>
              <p14:cNvContentPartPr/>
              <p14:nvPr/>
            </p14:nvContentPartPr>
            <p14:xfrm>
              <a:off x="1129540" y="2300428"/>
              <a:ext cx="53280" cy="74880"/>
            </p14:xfrm>
          </p:contentPart>
        </mc:Choice>
        <mc:Fallback>
          <p:pic>
            <p:nvPicPr>
              <p:cNvPr id="69" name="Entrada de lápiz 68">
                <a:extLst>
                  <a:ext uri="{FF2B5EF4-FFF2-40B4-BE49-F238E27FC236}">
                    <a16:creationId xmlns:a16="http://schemas.microsoft.com/office/drawing/2014/main" id="{A9E9C0BA-1877-4AB6-88E3-777F8EC345E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0540" y="2291788"/>
                <a:ext cx="70920" cy="9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upo 84">
            <a:extLst>
              <a:ext uri="{FF2B5EF4-FFF2-40B4-BE49-F238E27FC236}">
                <a16:creationId xmlns:a16="http://schemas.microsoft.com/office/drawing/2014/main" id="{7C5E4256-3BBF-4688-A58E-C2ED2E78B23F}"/>
              </a:ext>
            </a:extLst>
          </p:cNvPr>
          <p:cNvGrpSpPr/>
          <p:nvPr/>
        </p:nvGrpSpPr>
        <p:grpSpPr>
          <a:xfrm>
            <a:off x="6417220" y="901468"/>
            <a:ext cx="1514520" cy="356400"/>
            <a:chOff x="6417220" y="901468"/>
            <a:chExt cx="1514520" cy="35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AEE3F8C9-AFCF-4C85-B649-8EC1DEFDE7DB}"/>
                    </a:ext>
                  </a:extLst>
                </p14:cNvPr>
                <p14:cNvContentPartPr/>
                <p14:nvPr/>
              </p14:nvContentPartPr>
              <p14:xfrm>
                <a:off x="6417220" y="1121428"/>
                <a:ext cx="177480" cy="1224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AEE3F8C9-AFCF-4C85-B649-8EC1DEFDE7D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08580" y="1112788"/>
                  <a:ext cx="1951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57834BD1-584E-4920-B93A-45999C7B491B}"/>
                    </a:ext>
                  </a:extLst>
                </p14:cNvPr>
                <p14:cNvContentPartPr/>
                <p14:nvPr/>
              </p14:nvContentPartPr>
              <p14:xfrm>
                <a:off x="6763180" y="910108"/>
                <a:ext cx="206280" cy="23940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57834BD1-584E-4920-B93A-45999C7B49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54180" y="901468"/>
                  <a:ext cx="2239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A9B67528-36F2-402D-A831-AE0977C8F5CC}"/>
                    </a:ext>
                  </a:extLst>
                </p14:cNvPr>
                <p14:cNvContentPartPr/>
                <p14:nvPr/>
              </p14:nvContentPartPr>
              <p14:xfrm>
                <a:off x="7105540" y="1055908"/>
                <a:ext cx="130320" cy="11124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A9B67528-36F2-402D-A831-AE0977C8F5C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96540" y="1047268"/>
                  <a:ext cx="147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8C4D394C-4E36-4F78-883A-6281508153DE}"/>
                    </a:ext>
                  </a:extLst>
                </p14:cNvPr>
                <p14:cNvContentPartPr/>
                <p14:nvPr/>
              </p14:nvContentPartPr>
              <p14:xfrm>
                <a:off x="7042540" y="1078948"/>
                <a:ext cx="149400" cy="9432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8C4D394C-4E36-4F78-883A-6281508153D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33540" y="1070308"/>
                  <a:ext cx="1670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2C73AFEE-B443-497E-997E-99032A800E71}"/>
                    </a:ext>
                  </a:extLst>
                </p14:cNvPr>
                <p14:cNvContentPartPr/>
                <p14:nvPr/>
              </p14:nvContentPartPr>
              <p14:xfrm>
                <a:off x="7260340" y="1121068"/>
                <a:ext cx="111960" cy="13680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2C73AFEE-B443-497E-997E-99032A800E7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51340" y="1112428"/>
                  <a:ext cx="129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AA8C552E-674F-489B-B23C-4FD395F1E66F}"/>
                    </a:ext>
                  </a:extLst>
                </p14:cNvPr>
                <p14:cNvContentPartPr/>
                <p14:nvPr/>
              </p14:nvContentPartPr>
              <p14:xfrm>
                <a:off x="7525660" y="1118548"/>
                <a:ext cx="28440" cy="3276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AA8C552E-674F-489B-B23C-4FD395F1E6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16660" y="1109908"/>
                  <a:ext cx="460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88B348F7-190D-4271-8D66-9DBE67BE0E8C}"/>
                    </a:ext>
                  </a:extLst>
                </p14:cNvPr>
                <p14:cNvContentPartPr/>
                <p14:nvPr/>
              </p14:nvContentPartPr>
              <p14:xfrm>
                <a:off x="7709260" y="901468"/>
                <a:ext cx="222480" cy="17352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88B348F7-190D-4271-8D66-9DBE67BE0E8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00260" y="892468"/>
                  <a:ext cx="240120" cy="19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86" name="Entrada de lápiz 85">
                <a:extLst>
                  <a:ext uri="{FF2B5EF4-FFF2-40B4-BE49-F238E27FC236}">
                    <a16:creationId xmlns:a16="http://schemas.microsoft.com/office/drawing/2014/main" id="{C4D6FF79-AF0A-4FA8-8234-FC3D83C98BB2}"/>
                  </a:ext>
                </a:extLst>
              </p14:cNvPr>
              <p14:cNvContentPartPr/>
              <p14:nvPr/>
            </p14:nvContentPartPr>
            <p14:xfrm>
              <a:off x="8181580" y="1022068"/>
              <a:ext cx="226440" cy="15480"/>
            </p14:xfrm>
          </p:contentPart>
        </mc:Choice>
        <mc:Fallback>
          <p:pic>
            <p:nvPicPr>
              <p:cNvPr id="86" name="Entrada de lápiz 85">
                <a:extLst>
                  <a:ext uri="{FF2B5EF4-FFF2-40B4-BE49-F238E27FC236}">
                    <a16:creationId xmlns:a16="http://schemas.microsoft.com/office/drawing/2014/main" id="{C4D6FF79-AF0A-4FA8-8234-FC3D83C98BB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172940" y="1013428"/>
                <a:ext cx="244080" cy="3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upo 92">
            <a:extLst>
              <a:ext uri="{FF2B5EF4-FFF2-40B4-BE49-F238E27FC236}">
                <a16:creationId xmlns:a16="http://schemas.microsoft.com/office/drawing/2014/main" id="{D755F70A-17A8-425D-A389-8D8DC6DF1ABB}"/>
              </a:ext>
            </a:extLst>
          </p:cNvPr>
          <p:cNvGrpSpPr/>
          <p:nvPr/>
        </p:nvGrpSpPr>
        <p:grpSpPr>
          <a:xfrm>
            <a:off x="8652820" y="820108"/>
            <a:ext cx="1119960" cy="363960"/>
            <a:chOff x="8652820" y="820108"/>
            <a:chExt cx="1119960" cy="36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C4AEF873-08CC-4A81-90C9-F9FE5400C668}"/>
                    </a:ext>
                  </a:extLst>
                </p14:cNvPr>
                <p14:cNvContentPartPr/>
                <p14:nvPr/>
              </p14:nvContentPartPr>
              <p14:xfrm>
                <a:off x="8652820" y="820108"/>
                <a:ext cx="190080" cy="27576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C4AEF873-08CC-4A81-90C9-F9FE5400C66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44180" y="811468"/>
                  <a:ext cx="2077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ACC03CAB-AFBC-46B6-9372-AE93E9D20FCA}"/>
                    </a:ext>
                  </a:extLst>
                </p14:cNvPr>
                <p14:cNvContentPartPr/>
                <p14:nvPr/>
              </p14:nvContentPartPr>
              <p14:xfrm>
                <a:off x="8964580" y="1029628"/>
                <a:ext cx="146520" cy="9720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ACC03CAB-AFBC-46B6-9372-AE93E9D20FC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955940" y="1020988"/>
                  <a:ext cx="164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B90AC2C2-1563-43D4-9075-283FC7340DC7}"/>
                    </a:ext>
                  </a:extLst>
                </p14:cNvPr>
                <p14:cNvContentPartPr/>
                <p14:nvPr/>
              </p14:nvContentPartPr>
              <p14:xfrm>
                <a:off x="8939380" y="1044028"/>
                <a:ext cx="212040" cy="123120"/>
              </p14:xfrm>
            </p:contentPart>
          </mc:Choice>
          <mc:Fallback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B90AC2C2-1563-43D4-9075-283FC7340DC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930380" y="1035028"/>
                  <a:ext cx="229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FD12FDE3-05E9-450F-BDCD-A673CF3D99BC}"/>
                    </a:ext>
                  </a:extLst>
                </p14:cNvPr>
                <p14:cNvContentPartPr/>
                <p14:nvPr/>
              </p14:nvContentPartPr>
              <p14:xfrm>
                <a:off x="9204340" y="1092988"/>
                <a:ext cx="149040" cy="9108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FD12FDE3-05E9-450F-BDCD-A673CF3D99B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195340" y="1083988"/>
                  <a:ext cx="1666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3F1FCA48-B15C-40FA-AC70-C991D1347F53}"/>
                    </a:ext>
                  </a:extLst>
                </p14:cNvPr>
                <p14:cNvContentPartPr/>
                <p14:nvPr/>
              </p14:nvContentPartPr>
              <p14:xfrm>
                <a:off x="9457060" y="1076068"/>
                <a:ext cx="20520" cy="2700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3F1FCA48-B15C-40FA-AC70-C991D1347F5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448420" y="1067428"/>
                  <a:ext cx="381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01C0D356-9BC3-4B15-96DF-F7D3C1538A89}"/>
                    </a:ext>
                  </a:extLst>
                </p14:cNvPr>
                <p14:cNvContentPartPr/>
                <p14:nvPr/>
              </p14:nvContentPartPr>
              <p14:xfrm>
                <a:off x="9615460" y="853588"/>
                <a:ext cx="157320" cy="22464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01C0D356-9BC3-4B15-96DF-F7D3C1538A8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06460" y="844588"/>
                  <a:ext cx="17496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255A6E51-A6E6-41BB-913B-C2CFF6C67D53}"/>
              </a:ext>
            </a:extLst>
          </p:cNvPr>
          <p:cNvGrpSpPr/>
          <p:nvPr/>
        </p:nvGrpSpPr>
        <p:grpSpPr>
          <a:xfrm>
            <a:off x="9966460" y="865468"/>
            <a:ext cx="148320" cy="145440"/>
            <a:chOff x="9966460" y="865468"/>
            <a:chExt cx="148320" cy="14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FE211586-4448-4A0E-8C28-B7B23E7F82FA}"/>
                    </a:ext>
                  </a:extLst>
                </p14:cNvPr>
                <p14:cNvContentPartPr/>
                <p14:nvPr/>
              </p14:nvContentPartPr>
              <p14:xfrm>
                <a:off x="10069780" y="865468"/>
                <a:ext cx="18720" cy="14544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FE211586-4448-4A0E-8C28-B7B23E7F82F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060780" y="856828"/>
                  <a:ext cx="36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172C985E-DB1D-47F4-901B-899EE88A040A}"/>
                    </a:ext>
                  </a:extLst>
                </p14:cNvPr>
                <p14:cNvContentPartPr/>
                <p14:nvPr/>
              </p14:nvContentPartPr>
              <p14:xfrm>
                <a:off x="9966460" y="961588"/>
                <a:ext cx="148320" cy="2736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172C985E-DB1D-47F4-901B-899EE88A040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957820" y="952948"/>
                  <a:ext cx="165960" cy="4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96" name="Entrada de lápiz 95">
                <a:extLst>
                  <a:ext uri="{FF2B5EF4-FFF2-40B4-BE49-F238E27FC236}">
                    <a16:creationId xmlns:a16="http://schemas.microsoft.com/office/drawing/2014/main" id="{554D5C87-83B1-44C7-9D47-94798F4E8A67}"/>
                  </a:ext>
                </a:extLst>
              </p14:cNvPr>
              <p14:cNvContentPartPr/>
              <p14:nvPr/>
            </p14:nvContentPartPr>
            <p14:xfrm>
              <a:off x="10337980" y="771148"/>
              <a:ext cx="160200" cy="268560"/>
            </p14:xfrm>
          </p:contentPart>
        </mc:Choice>
        <mc:Fallback>
          <p:pic>
            <p:nvPicPr>
              <p:cNvPr id="96" name="Entrada de lápiz 95">
                <a:extLst>
                  <a:ext uri="{FF2B5EF4-FFF2-40B4-BE49-F238E27FC236}">
                    <a16:creationId xmlns:a16="http://schemas.microsoft.com/office/drawing/2014/main" id="{554D5C87-83B1-44C7-9D47-94798F4E8A6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329340" y="762508"/>
                <a:ext cx="177840" cy="28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upo 100">
            <a:extLst>
              <a:ext uri="{FF2B5EF4-FFF2-40B4-BE49-F238E27FC236}">
                <a16:creationId xmlns:a16="http://schemas.microsoft.com/office/drawing/2014/main" id="{C7DAFC5B-0AA5-4737-837A-C5B39EBA021E}"/>
              </a:ext>
            </a:extLst>
          </p:cNvPr>
          <p:cNvGrpSpPr/>
          <p:nvPr/>
        </p:nvGrpSpPr>
        <p:grpSpPr>
          <a:xfrm>
            <a:off x="10730380" y="801388"/>
            <a:ext cx="662040" cy="226080"/>
            <a:chOff x="10730380" y="801388"/>
            <a:chExt cx="662040" cy="22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17731C70-84A2-42AE-B2EE-C5B8398EFD06}"/>
                    </a:ext>
                  </a:extLst>
                </p14:cNvPr>
                <p14:cNvContentPartPr/>
                <p14:nvPr/>
              </p14:nvContentPartPr>
              <p14:xfrm>
                <a:off x="10750900" y="908308"/>
                <a:ext cx="197280" cy="1368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17731C70-84A2-42AE-B2EE-C5B8398EFD0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741900" y="899308"/>
                  <a:ext cx="214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0AB162F5-DA01-4CFE-BCFB-9E697F569061}"/>
                    </a:ext>
                  </a:extLst>
                </p14:cNvPr>
                <p14:cNvContentPartPr/>
                <p14:nvPr/>
              </p14:nvContentPartPr>
              <p14:xfrm>
                <a:off x="10730380" y="1016308"/>
                <a:ext cx="189000" cy="1116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0AB162F5-DA01-4CFE-BCFB-9E697F56906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721380" y="1007668"/>
                  <a:ext cx="2066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1B9A2BA0-271E-4C55-99BE-0E0A472B0F85}"/>
                    </a:ext>
                  </a:extLst>
                </p14:cNvPr>
                <p14:cNvContentPartPr/>
                <p14:nvPr/>
              </p14:nvContentPartPr>
              <p14:xfrm>
                <a:off x="11131060" y="807148"/>
                <a:ext cx="261360" cy="19692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1B9A2BA0-271E-4C55-99BE-0E0A472B0F8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122060" y="798508"/>
                  <a:ext cx="279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7623A5A7-A580-46A1-984B-AECD8569CB23}"/>
                    </a:ext>
                  </a:extLst>
                </p14:cNvPr>
                <p14:cNvContentPartPr/>
                <p14:nvPr/>
              </p14:nvContentPartPr>
              <p14:xfrm>
                <a:off x="11132500" y="801388"/>
                <a:ext cx="227880" cy="19764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7623A5A7-A580-46A1-984B-AECD8569CB2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123860" y="792748"/>
                  <a:ext cx="245520" cy="21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BC8958C4-C217-4608-A6B1-1487DFD4533F}"/>
                  </a:ext>
                </a:extLst>
              </p14:cNvPr>
              <p14:cNvContentPartPr/>
              <p14:nvPr/>
            </p14:nvContentPartPr>
            <p14:xfrm>
              <a:off x="887260" y="1193428"/>
              <a:ext cx="437760" cy="29520"/>
            </p14:xfrm>
          </p:contentPart>
        </mc:Choice>
        <mc:Fallback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BC8958C4-C217-4608-A6B1-1487DFD4533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78260" y="1184788"/>
                <a:ext cx="4554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CC0E062E-7FB4-4685-8C02-F09C5C723B7A}"/>
                  </a:ext>
                </a:extLst>
              </p14:cNvPr>
              <p14:cNvContentPartPr/>
              <p14:nvPr/>
            </p14:nvContentPartPr>
            <p14:xfrm>
              <a:off x="947020" y="1243468"/>
              <a:ext cx="27360" cy="470520"/>
            </p14:xfrm>
          </p:contentPart>
        </mc:Choice>
        <mc:Fallback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CC0E062E-7FB4-4685-8C02-F09C5C723B7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38380" y="1234468"/>
                <a:ext cx="450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46325A44-5FA6-4AD8-A6FD-F9FFD3DC5C11}"/>
                  </a:ext>
                </a:extLst>
              </p14:cNvPr>
              <p14:cNvContentPartPr/>
              <p14:nvPr/>
            </p14:nvContentPartPr>
            <p14:xfrm>
              <a:off x="988060" y="1276588"/>
              <a:ext cx="330480" cy="469800"/>
            </p14:xfrm>
          </p:contentPart>
        </mc:Choice>
        <mc:Fallback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46325A44-5FA6-4AD8-A6FD-F9FFD3DC5C1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79420" y="1267948"/>
                <a:ext cx="34812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7084560F-B350-4F1C-AF66-23DBF95039DE}"/>
                  </a:ext>
                </a:extLst>
              </p14:cNvPr>
              <p14:cNvContentPartPr/>
              <p14:nvPr/>
            </p14:nvContentPartPr>
            <p14:xfrm>
              <a:off x="1375420" y="1415908"/>
              <a:ext cx="159120" cy="177120"/>
            </p14:xfrm>
          </p:contentPart>
        </mc:Choice>
        <mc:Fallback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7084560F-B350-4F1C-AF66-23DBF95039D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366780" y="1407268"/>
                <a:ext cx="1767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A54BEE73-5B3F-42FE-8377-31187B7305BC}"/>
                  </a:ext>
                </a:extLst>
              </p14:cNvPr>
              <p14:cNvContentPartPr/>
              <p14:nvPr/>
            </p14:nvContentPartPr>
            <p14:xfrm>
              <a:off x="1585660" y="1428508"/>
              <a:ext cx="245880" cy="156240"/>
            </p14:xfrm>
          </p:contentPart>
        </mc:Choice>
        <mc:Fallback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A54BEE73-5B3F-42FE-8377-31187B7305B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577020" y="1419508"/>
                <a:ext cx="26352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id="{F1725244-36EA-446F-A7B9-41401AB789A4}"/>
                  </a:ext>
                </a:extLst>
              </p14:cNvPr>
              <p14:cNvContentPartPr/>
              <p14:nvPr/>
            </p14:nvContentPartPr>
            <p14:xfrm>
              <a:off x="1153300" y="1724428"/>
              <a:ext cx="18720" cy="295200"/>
            </p14:xfrm>
          </p:contentPart>
        </mc:Choice>
        <mc:Fallback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F1725244-36EA-446F-A7B9-41401AB789A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44300" y="1715428"/>
                <a:ext cx="3636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8" name="Entrada de lápiz 27">
                <a:extLst>
                  <a:ext uri="{FF2B5EF4-FFF2-40B4-BE49-F238E27FC236}">
                    <a16:creationId xmlns:a16="http://schemas.microsoft.com/office/drawing/2014/main" id="{562D1307-D065-42EB-9E24-12E94C7A6128}"/>
                  </a:ext>
                </a:extLst>
              </p14:cNvPr>
              <p14:cNvContentPartPr/>
              <p14:nvPr/>
            </p14:nvContentPartPr>
            <p14:xfrm>
              <a:off x="1054660" y="752068"/>
              <a:ext cx="1886400" cy="100080"/>
            </p14:xfrm>
          </p:contentPart>
        </mc:Choice>
        <mc:Fallback>
          <p:pic>
            <p:nvPicPr>
              <p:cNvPr id="28" name="Entrada de lápiz 27">
                <a:extLst>
                  <a:ext uri="{FF2B5EF4-FFF2-40B4-BE49-F238E27FC236}">
                    <a16:creationId xmlns:a16="http://schemas.microsoft.com/office/drawing/2014/main" id="{562D1307-D065-42EB-9E24-12E94C7A612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45660" y="743428"/>
                <a:ext cx="19040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A956C794-7ABA-444A-AB77-DF2DB8B25849}"/>
                  </a:ext>
                </a:extLst>
              </p14:cNvPr>
              <p14:cNvContentPartPr/>
              <p14:nvPr/>
            </p14:nvContentPartPr>
            <p14:xfrm>
              <a:off x="2861860" y="747388"/>
              <a:ext cx="933840" cy="298800"/>
            </p14:xfrm>
          </p:contentPart>
        </mc:Choice>
        <mc:Fallback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A956C794-7ABA-444A-AB77-DF2DB8B2584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852860" y="738748"/>
                <a:ext cx="95148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44EE149D-530E-47A1-B007-C279EEE19FD8}"/>
                  </a:ext>
                </a:extLst>
              </p14:cNvPr>
              <p14:cNvContentPartPr/>
              <p14:nvPr/>
            </p14:nvContentPartPr>
            <p14:xfrm>
              <a:off x="3527140" y="1074268"/>
              <a:ext cx="479880" cy="10800"/>
            </p14:xfrm>
          </p:contentPart>
        </mc:Choice>
        <mc:Fallback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44EE149D-530E-47A1-B007-C279EEE19FD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518140" y="1065628"/>
                <a:ext cx="4975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85149A50-D1A2-469B-BA59-F2FA99E4BAC3}"/>
                  </a:ext>
                </a:extLst>
              </p14:cNvPr>
              <p14:cNvContentPartPr/>
              <p14:nvPr/>
            </p14:nvContentPartPr>
            <p14:xfrm>
              <a:off x="3555940" y="1128628"/>
              <a:ext cx="114840" cy="354960"/>
            </p14:xfrm>
          </p:contentPart>
        </mc:Choice>
        <mc:Fallback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85149A50-D1A2-469B-BA59-F2FA99E4BAC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547300" y="1119628"/>
                <a:ext cx="13248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5335DCD2-DE22-4BF0-B960-1FC5B1728F9B}"/>
                  </a:ext>
                </a:extLst>
              </p14:cNvPr>
              <p14:cNvContentPartPr/>
              <p14:nvPr/>
            </p14:nvContentPartPr>
            <p14:xfrm>
              <a:off x="3656740" y="1142308"/>
              <a:ext cx="450000" cy="352080"/>
            </p14:xfrm>
          </p:contentPart>
        </mc:Choice>
        <mc:Fallback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5335DCD2-DE22-4BF0-B960-1FC5B1728F9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647740" y="1133668"/>
                <a:ext cx="46764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3" name="Entrada de lápiz 32">
                <a:extLst>
                  <a:ext uri="{FF2B5EF4-FFF2-40B4-BE49-F238E27FC236}">
                    <a16:creationId xmlns:a16="http://schemas.microsoft.com/office/drawing/2014/main" id="{A331E822-A191-456D-B6AE-8F77C404FBF6}"/>
                  </a:ext>
                </a:extLst>
              </p14:cNvPr>
              <p14:cNvContentPartPr/>
              <p14:nvPr/>
            </p14:nvContentPartPr>
            <p14:xfrm>
              <a:off x="4128340" y="1143388"/>
              <a:ext cx="192600" cy="135720"/>
            </p14:xfrm>
          </p:contentPart>
        </mc:Choice>
        <mc:Fallback>
          <p:pic>
            <p:nvPicPr>
              <p:cNvPr id="33" name="Entrada de lápiz 32">
                <a:extLst>
                  <a:ext uri="{FF2B5EF4-FFF2-40B4-BE49-F238E27FC236}">
                    <a16:creationId xmlns:a16="http://schemas.microsoft.com/office/drawing/2014/main" id="{A331E822-A191-456D-B6AE-8F77C404FBF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119700" y="1134748"/>
                <a:ext cx="2102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BDE85373-BE6A-4516-9136-D70BFE6B04E3}"/>
                  </a:ext>
                </a:extLst>
              </p14:cNvPr>
              <p14:cNvContentPartPr/>
              <p14:nvPr/>
            </p14:nvContentPartPr>
            <p14:xfrm>
              <a:off x="4336780" y="1239508"/>
              <a:ext cx="11160" cy="101160"/>
            </p14:xfrm>
          </p:contentPart>
        </mc:Choice>
        <mc:Fallback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BDE85373-BE6A-4516-9136-D70BFE6B04E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328140" y="1230508"/>
                <a:ext cx="288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5" name="Entrada de lápiz 34">
                <a:extLst>
                  <a:ext uri="{FF2B5EF4-FFF2-40B4-BE49-F238E27FC236}">
                    <a16:creationId xmlns:a16="http://schemas.microsoft.com/office/drawing/2014/main" id="{F1205EEA-0DF5-47A0-B24B-1A9599FBEF4A}"/>
                  </a:ext>
                </a:extLst>
              </p14:cNvPr>
              <p14:cNvContentPartPr/>
              <p14:nvPr/>
            </p14:nvContentPartPr>
            <p14:xfrm>
              <a:off x="4466380" y="1153108"/>
              <a:ext cx="332280" cy="177480"/>
            </p14:xfrm>
          </p:contentPart>
        </mc:Choice>
        <mc:Fallback>
          <p:pic>
            <p:nvPicPr>
              <p:cNvPr id="35" name="Entrada de lápiz 34">
                <a:extLst>
                  <a:ext uri="{FF2B5EF4-FFF2-40B4-BE49-F238E27FC236}">
                    <a16:creationId xmlns:a16="http://schemas.microsoft.com/office/drawing/2014/main" id="{F1205EEA-0DF5-47A0-B24B-1A9599FBEF4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457380" y="1144108"/>
                <a:ext cx="3499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BE56A906-EE14-4D2F-A925-4D753D7B8E2F}"/>
                  </a:ext>
                </a:extLst>
              </p14:cNvPr>
              <p14:cNvContentPartPr/>
              <p14:nvPr/>
            </p14:nvContentPartPr>
            <p14:xfrm>
              <a:off x="3856180" y="1468108"/>
              <a:ext cx="42840" cy="219600"/>
            </p14:xfrm>
          </p:contentPart>
        </mc:Choice>
        <mc:Fallback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BE56A906-EE14-4D2F-A925-4D753D7B8E2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847180" y="1459468"/>
                <a:ext cx="604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685B94C4-B335-48FD-BECA-090FE9F18AE2}"/>
                  </a:ext>
                </a:extLst>
              </p14:cNvPr>
              <p14:cNvContentPartPr/>
              <p14:nvPr/>
            </p14:nvContentPartPr>
            <p14:xfrm>
              <a:off x="3413380" y="1744588"/>
              <a:ext cx="787680" cy="71280"/>
            </p14:xfrm>
          </p:contentPart>
        </mc:Choice>
        <mc:Fallback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685B94C4-B335-48FD-BECA-090FE9F18AE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404740" y="1735588"/>
                <a:ext cx="8053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55F449A3-B448-4DCE-A208-E7EDD5AF32CA}"/>
                  </a:ext>
                </a:extLst>
              </p14:cNvPr>
              <p14:cNvContentPartPr/>
              <p14:nvPr/>
            </p14:nvContentPartPr>
            <p14:xfrm>
              <a:off x="3790300" y="1913428"/>
              <a:ext cx="105120" cy="7920"/>
            </p14:xfrm>
          </p:contentPart>
        </mc:Choice>
        <mc:Fallback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55F449A3-B448-4DCE-A208-E7EDD5AF32C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781300" y="1904788"/>
                <a:ext cx="1227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8B2FA6DE-B487-401F-88E7-4E262668A6A0}"/>
                  </a:ext>
                </a:extLst>
              </p14:cNvPr>
              <p14:cNvContentPartPr/>
              <p14:nvPr/>
            </p14:nvContentPartPr>
            <p14:xfrm>
              <a:off x="3855460" y="1948708"/>
              <a:ext cx="34200" cy="270720"/>
            </p14:xfrm>
          </p:contentPart>
        </mc:Choice>
        <mc:Fallback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8B2FA6DE-B487-401F-88E7-4E262668A6A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846820" y="1939708"/>
                <a:ext cx="5184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id="{6DE9DA30-B463-4A44-8E44-5E8234BB809E}"/>
                  </a:ext>
                </a:extLst>
              </p14:cNvPr>
              <p14:cNvContentPartPr/>
              <p14:nvPr/>
            </p14:nvContentPartPr>
            <p14:xfrm>
              <a:off x="4302580" y="1781668"/>
              <a:ext cx="167040" cy="227160"/>
            </p14:xfrm>
          </p:contentPart>
        </mc:Choice>
        <mc:Fallback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6DE9DA30-B463-4A44-8E44-5E8234BB809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293580" y="1772668"/>
                <a:ext cx="1846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E7BFDD1C-E9F7-4862-BE95-6A232B1F9FB6}"/>
                  </a:ext>
                </a:extLst>
              </p14:cNvPr>
              <p14:cNvContentPartPr/>
              <p14:nvPr/>
            </p14:nvContentPartPr>
            <p14:xfrm>
              <a:off x="4538380" y="1851148"/>
              <a:ext cx="196920" cy="139320"/>
            </p14:xfrm>
          </p:contentPart>
        </mc:Choice>
        <mc:Fallback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E7BFDD1C-E9F7-4862-BE95-6A232B1F9FB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529380" y="1842148"/>
                <a:ext cx="2145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44" name="Entrada de lápiz 43">
                <a:extLst>
                  <a:ext uri="{FF2B5EF4-FFF2-40B4-BE49-F238E27FC236}">
                    <a16:creationId xmlns:a16="http://schemas.microsoft.com/office/drawing/2014/main" id="{71874B03-9600-4633-95D0-9923CC3A4EA7}"/>
                  </a:ext>
                </a:extLst>
              </p14:cNvPr>
              <p14:cNvContentPartPr/>
              <p14:nvPr/>
            </p14:nvContentPartPr>
            <p14:xfrm>
              <a:off x="1134220" y="1950868"/>
              <a:ext cx="2787480" cy="453600"/>
            </p14:xfrm>
          </p:contentPart>
        </mc:Choice>
        <mc:Fallback>
          <p:pic>
            <p:nvPicPr>
              <p:cNvPr id="44" name="Entrada de lápiz 43">
                <a:extLst>
                  <a:ext uri="{FF2B5EF4-FFF2-40B4-BE49-F238E27FC236}">
                    <a16:creationId xmlns:a16="http://schemas.microsoft.com/office/drawing/2014/main" id="{71874B03-9600-4633-95D0-9923CC3A4EA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25220" y="1941868"/>
                <a:ext cx="280512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AFCBDB66-3ECD-4EC6-8F2B-7E1218DEBE76}"/>
                  </a:ext>
                </a:extLst>
              </p14:cNvPr>
              <p14:cNvContentPartPr/>
              <p14:nvPr/>
            </p14:nvContentPartPr>
            <p14:xfrm>
              <a:off x="686380" y="927388"/>
              <a:ext cx="32400" cy="488880"/>
            </p14:xfrm>
          </p:contentPart>
        </mc:Choice>
        <mc:Fallback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AFCBDB66-3ECD-4EC6-8F2B-7E1218DEBE7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77740" y="918748"/>
                <a:ext cx="500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47" name="Entrada de lápiz 46">
                <a:extLst>
                  <a:ext uri="{FF2B5EF4-FFF2-40B4-BE49-F238E27FC236}">
                    <a16:creationId xmlns:a16="http://schemas.microsoft.com/office/drawing/2014/main" id="{64948B22-BD85-4E0A-8D81-D8DA1782E391}"/>
                  </a:ext>
                </a:extLst>
              </p14:cNvPr>
              <p14:cNvContentPartPr/>
              <p14:nvPr/>
            </p14:nvContentPartPr>
            <p14:xfrm>
              <a:off x="574780" y="1357228"/>
              <a:ext cx="144360" cy="163800"/>
            </p14:xfrm>
          </p:contentPart>
        </mc:Choice>
        <mc:Fallback>
          <p:pic>
            <p:nvPicPr>
              <p:cNvPr id="47" name="Entrada de lápiz 46">
                <a:extLst>
                  <a:ext uri="{FF2B5EF4-FFF2-40B4-BE49-F238E27FC236}">
                    <a16:creationId xmlns:a16="http://schemas.microsoft.com/office/drawing/2014/main" id="{64948B22-BD85-4E0A-8D81-D8DA1782E39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66140" y="1348588"/>
                <a:ext cx="16200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FD5BFBA2-AE13-4BDC-A211-E318C2B80E9B}"/>
                  </a:ext>
                </a:extLst>
              </p14:cNvPr>
              <p14:cNvContentPartPr/>
              <p14:nvPr/>
            </p14:nvContentPartPr>
            <p14:xfrm>
              <a:off x="576940" y="1356868"/>
              <a:ext cx="282960" cy="151200"/>
            </p14:xfrm>
          </p:contentPart>
        </mc:Choice>
        <mc:Fallback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FD5BFBA2-AE13-4BDC-A211-E318C2B80E9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68300" y="1347868"/>
                <a:ext cx="30060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id="{A660781B-8DE4-4524-BA49-9DA1B3F2AC82}"/>
                  </a:ext>
                </a:extLst>
              </p14:cNvPr>
              <p14:cNvContentPartPr/>
              <p14:nvPr/>
            </p14:nvContentPartPr>
            <p14:xfrm>
              <a:off x="151420" y="1033228"/>
              <a:ext cx="131040" cy="7200"/>
            </p14:xfrm>
          </p:contentPart>
        </mc:Choice>
        <mc:Fallback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A660781B-8DE4-4524-BA49-9DA1B3F2AC8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42780" y="1024228"/>
                <a:ext cx="1486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51" name="Entrada de lápiz 50">
                <a:extLst>
                  <a:ext uri="{FF2B5EF4-FFF2-40B4-BE49-F238E27FC236}">
                    <a16:creationId xmlns:a16="http://schemas.microsoft.com/office/drawing/2014/main" id="{4F397804-5921-4A65-AC2E-8883650C44CA}"/>
                  </a:ext>
                </a:extLst>
              </p14:cNvPr>
              <p14:cNvContentPartPr/>
              <p14:nvPr/>
            </p14:nvContentPartPr>
            <p14:xfrm>
              <a:off x="222340" y="1036108"/>
              <a:ext cx="20880" cy="181080"/>
            </p14:xfrm>
          </p:contentPart>
        </mc:Choice>
        <mc:Fallback>
          <p:pic>
            <p:nvPicPr>
              <p:cNvPr id="51" name="Entrada de lápiz 50">
                <a:extLst>
                  <a:ext uri="{FF2B5EF4-FFF2-40B4-BE49-F238E27FC236}">
                    <a16:creationId xmlns:a16="http://schemas.microsoft.com/office/drawing/2014/main" id="{4F397804-5921-4A65-AC2E-8883650C44C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13700" y="1027108"/>
                <a:ext cx="3852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52" name="Entrada de lápiz 51">
                <a:extLst>
                  <a:ext uri="{FF2B5EF4-FFF2-40B4-BE49-F238E27FC236}">
                    <a16:creationId xmlns:a16="http://schemas.microsoft.com/office/drawing/2014/main" id="{72018E90-C445-4884-90DC-56A73307FAB7}"/>
                  </a:ext>
                </a:extLst>
              </p14:cNvPr>
              <p14:cNvContentPartPr/>
              <p14:nvPr/>
            </p14:nvContentPartPr>
            <p14:xfrm>
              <a:off x="146740" y="1226908"/>
              <a:ext cx="106560" cy="12600"/>
            </p14:xfrm>
          </p:contentPart>
        </mc:Choice>
        <mc:Fallback>
          <p:pic>
            <p:nvPicPr>
              <p:cNvPr id="52" name="Entrada de lápiz 51">
                <a:extLst>
                  <a:ext uri="{FF2B5EF4-FFF2-40B4-BE49-F238E27FC236}">
                    <a16:creationId xmlns:a16="http://schemas.microsoft.com/office/drawing/2014/main" id="{72018E90-C445-4884-90DC-56A73307FAB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38100" y="1218268"/>
                <a:ext cx="1242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09B05EDB-E2C8-485F-B193-88E9A0B8210A}"/>
                  </a:ext>
                </a:extLst>
              </p14:cNvPr>
              <p14:cNvContentPartPr/>
              <p14:nvPr/>
            </p14:nvContentPartPr>
            <p14:xfrm>
              <a:off x="294700" y="1165708"/>
              <a:ext cx="102600" cy="95040"/>
            </p14:xfrm>
          </p:contentPart>
        </mc:Choice>
        <mc:Fallback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09B05EDB-E2C8-485F-B193-88E9A0B8210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86060" y="1156708"/>
                <a:ext cx="1202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EFAE4658-31E4-4BEE-8778-D7BF0F611818}"/>
                  </a:ext>
                </a:extLst>
              </p14:cNvPr>
              <p14:cNvContentPartPr/>
              <p14:nvPr/>
            </p14:nvContentPartPr>
            <p14:xfrm>
              <a:off x="283540" y="1182988"/>
              <a:ext cx="81720" cy="95760"/>
            </p14:xfrm>
          </p:contentPart>
        </mc:Choice>
        <mc:Fallback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EFAE4658-31E4-4BEE-8778-D7BF0F61181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74900" y="1173988"/>
                <a:ext cx="9936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37C93851-73B1-410B-8EFC-54CD6994F121}"/>
                  </a:ext>
                </a:extLst>
              </p14:cNvPr>
              <p14:cNvContentPartPr/>
              <p14:nvPr/>
            </p14:nvContentPartPr>
            <p14:xfrm>
              <a:off x="416380" y="1241308"/>
              <a:ext cx="78120" cy="92520"/>
            </p14:xfrm>
          </p:contentPart>
        </mc:Choice>
        <mc:Fallback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37C93851-73B1-410B-8EFC-54CD6994F12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07380" y="1232308"/>
                <a:ext cx="9576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57" name="Entrada de lápiz 56">
                <a:extLst>
                  <a:ext uri="{FF2B5EF4-FFF2-40B4-BE49-F238E27FC236}">
                    <a16:creationId xmlns:a16="http://schemas.microsoft.com/office/drawing/2014/main" id="{92D0BC91-4ABB-4797-AFF4-340D66B94C72}"/>
                  </a:ext>
                </a:extLst>
              </p14:cNvPr>
              <p14:cNvContentPartPr/>
              <p14:nvPr/>
            </p14:nvContentPartPr>
            <p14:xfrm>
              <a:off x="1972660" y="1111348"/>
              <a:ext cx="1220400" cy="678240"/>
            </p14:xfrm>
          </p:contentPart>
        </mc:Choice>
        <mc:Fallback>
          <p:pic>
            <p:nvPicPr>
              <p:cNvPr id="57" name="Entrada de lápiz 56">
                <a:extLst>
                  <a:ext uri="{FF2B5EF4-FFF2-40B4-BE49-F238E27FC236}">
                    <a16:creationId xmlns:a16="http://schemas.microsoft.com/office/drawing/2014/main" id="{92D0BC91-4ABB-4797-AFF4-340D66B94C7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964020" y="1102348"/>
                <a:ext cx="1238040" cy="6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261E8B47-88DD-45F5-80A9-B6CBC7831615}"/>
                  </a:ext>
                </a:extLst>
              </p14:cNvPr>
              <p14:cNvContentPartPr/>
              <p14:nvPr/>
            </p14:nvContentPartPr>
            <p14:xfrm>
              <a:off x="1869700" y="1302508"/>
              <a:ext cx="140040" cy="147600"/>
            </p14:xfrm>
          </p:contentPart>
        </mc:Choice>
        <mc:Fallback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261E8B47-88DD-45F5-80A9-B6CBC783161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861060" y="1293868"/>
                <a:ext cx="1576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3342C206-D230-4592-ACFA-FD8E0AD266C8}"/>
                  </a:ext>
                </a:extLst>
              </p14:cNvPr>
              <p14:cNvContentPartPr/>
              <p14:nvPr/>
            </p14:nvContentPartPr>
            <p14:xfrm>
              <a:off x="1874740" y="1304308"/>
              <a:ext cx="211320" cy="118080"/>
            </p14:xfrm>
          </p:contentPart>
        </mc:Choice>
        <mc:Fallback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3342C206-D230-4592-ACFA-FD8E0AD266C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866100" y="1295308"/>
                <a:ext cx="2289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72" name="Entrada de lápiz 71">
                <a:extLst>
                  <a:ext uri="{FF2B5EF4-FFF2-40B4-BE49-F238E27FC236}">
                    <a16:creationId xmlns:a16="http://schemas.microsoft.com/office/drawing/2014/main" id="{6025F7D4-8262-45F5-8F9C-0609A1D62D00}"/>
                  </a:ext>
                </a:extLst>
              </p14:cNvPr>
              <p14:cNvContentPartPr/>
              <p14:nvPr/>
            </p14:nvContentPartPr>
            <p14:xfrm>
              <a:off x="1354900" y="1964908"/>
              <a:ext cx="78480" cy="6120"/>
            </p14:xfrm>
          </p:contentPart>
        </mc:Choice>
        <mc:Fallback>
          <p:pic>
            <p:nvPicPr>
              <p:cNvPr id="72" name="Entrada de lápiz 71">
                <a:extLst>
                  <a:ext uri="{FF2B5EF4-FFF2-40B4-BE49-F238E27FC236}">
                    <a16:creationId xmlns:a16="http://schemas.microsoft.com/office/drawing/2014/main" id="{6025F7D4-8262-45F5-8F9C-0609A1D62D0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345900" y="1956268"/>
                <a:ext cx="961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74" name="Entrada de lápiz 73">
                <a:extLst>
                  <a:ext uri="{FF2B5EF4-FFF2-40B4-BE49-F238E27FC236}">
                    <a16:creationId xmlns:a16="http://schemas.microsoft.com/office/drawing/2014/main" id="{80D6B36A-A93D-4C6B-9B9A-63FBEEEA4A32}"/>
                  </a:ext>
                </a:extLst>
              </p14:cNvPr>
              <p14:cNvContentPartPr/>
              <p14:nvPr/>
            </p14:nvContentPartPr>
            <p14:xfrm>
              <a:off x="3472060" y="1535428"/>
              <a:ext cx="18000" cy="82440"/>
            </p14:xfrm>
          </p:contentPart>
        </mc:Choice>
        <mc:Fallback>
          <p:pic>
            <p:nvPicPr>
              <p:cNvPr id="74" name="Entrada de lápiz 73">
                <a:extLst>
                  <a:ext uri="{FF2B5EF4-FFF2-40B4-BE49-F238E27FC236}">
                    <a16:creationId xmlns:a16="http://schemas.microsoft.com/office/drawing/2014/main" id="{80D6B36A-A93D-4C6B-9B9A-63FBEEEA4A3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463060" y="1526788"/>
                <a:ext cx="3564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75" name="Entrada de lápiz 74">
                <a:extLst>
                  <a:ext uri="{FF2B5EF4-FFF2-40B4-BE49-F238E27FC236}">
                    <a16:creationId xmlns:a16="http://schemas.microsoft.com/office/drawing/2014/main" id="{2AED3614-15A5-43B3-A8C0-40DDC6621ECA}"/>
                  </a:ext>
                </a:extLst>
              </p14:cNvPr>
              <p14:cNvContentPartPr/>
              <p14:nvPr/>
            </p14:nvContentPartPr>
            <p14:xfrm>
              <a:off x="3415180" y="1572508"/>
              <a:ext cx="72000" cy="25200"/>
            </p14:xfrm>
          </p:contentPart>
        </mc:Choice>
        <mc:Fallback>
          <p:pic>
            <p:nvPicPr>
              <p:cNvPr id="75" name="Entrada de lápiz 74">
                <a:extLst>
                  <a:ext uri="{FF2B5EF4-FFF2-40B4-BE49-F238E27FC236}">
                    <a16:creationId xmlns:a16="http://schemas.microsoft.com/office/drawing/2014/main" id="{2AED3614-15A5-43B3-A8C0-40DDC6621EC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406540" y="1563868"/>
                <a:ext cx="896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77" name="Entrada de lápiz 76">
                <a:extLst>
                  <a:ext uri="{FF2B5EF4-FFF2-40B4-BE49-F238E27FC236}">
                    <a16:creationId xmlns:a16="http://schemas.microsoft.com/office/drawing/2014/main" id="{F16E056A-4268-4917-8FF7-9B6EB72D8AE5}"/>
                  </a:ext>
                </a:extLst>
              </p14:cNvPr>
              <p14:cNvContentPartPr/>
              <p14:nvPr/>
            </p14:nvContentPartPr>
            <p14:xfrm>
              <a:off x="3402940" y="944668"/>
              <a:ext cx="67320" cy="10440"/>
            </p14:xfrm>
          </p:contentPart>
        </mc:Choice>
        <mc:Fallback>
          <p:pic>
            <p:nvPicPr>
              <p:cNvPr id="77" name="Entrada de lápiz 76">
                <a:extLst>
                  <a:ext uri="{FF2B5EF4-FFF2-40B4-BE49-F238E27FC236}">
                    <a16:creationId xmlns:a16="http://schemas.microsoft.com/office/drawing/2014/main" id="{F16E056A-4268-4917-8FF7-9B6EB72D8AE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394300" y="935668"/>
                <a:ext cx="849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3" name="Entrada de lápiz 102">
                <a:extLst>
                  <a:ext uri="{FF2B5EF4-FFF2-40B4-BE49-F238E27FC236}">
                    <a16:creationId xmlns:a16="http://schemas.microsoft.com/office/drawing/2014/main" id="{C591E6AD-B209-4324-90E0-7A470D84A628}"/>
                  </a:ext>
                </a:extLst>
              </p14:cNvPr>
              <p14:cNvContentPartPr/>
              <p14:nvPr/>
            </p14:nvContentPartPr>
            <p14:xfrm>
              <a:off x="1899220" y="1346788"/>
              <a:ext cx="132480" cy="98280"/>
            </p14:xfrm>
          </p:contentPart>
        </mc:Choice>
        <mc:Fallback>
          <p:pic>
            <p:nvPicPr>
              <p:cNvPr id="103" name="Entrada de lápiz 102">
                <a:extLst>
                  <a:ext uri="{FF2B5EF4-FFF2-40B4-BE49-F238E27FC236}">
                    <a16:creationId xmlns:a16="http://schemas.microsoft.com/office/drawing/2014/main" id="{C591E6AD-B209-4324-90E0-7A470D84A62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890220" y="1337788"/>
                <a:ext cx="1501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04" name="Entrada de lápiz 103">
                <a:extLst>
                  <a:ext uri="{FF2B5EF4-FFF2-40B4-BE49-F238E27FC236}">
                    <a16:creationId xmlns:a16="http://schemas.microsoft.com/office/drawing/2014/main" id="{E795B4EE-8038-4F7A-A516-98449F7F36A3}"/>
                  </a:ext>
                </a:extLst>
              </p14:cNvPr>
              <p14:cNvContentPartPr/>
              <p14:nvPr/>
            </p14:nvContentPartPr>
            <p14:xfrm>
              <a:off x="3436060" y="1499068"/>
              <a:ext cx="16920" cy="189720"/>
            </p14:xfrm>
          </p:contentPart>
        </mc:Choice>
        <mc:Fallback>
          <p:pic>
            <p:nvPicPr>
              <p:cNvPr id="104" name="Entrada de lápiz 103">
                <a:extLst>
                  <a:ext uri="{FF2B5EF4-FFF2-40B4-BE49-F238E27FC236}">
                    <a16:creationId xmlns:a16="http://schemas.microsoft.com/office/drawing/2014/main" id="{E795B4EE-8038-4F7A-A516-98449F7F36A3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427420" y="1490068"/>
                <a:ext cx="3456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05" name="Entrada de lápiz 104">
                <a:extLst>
                  <a:ext uri="{FF2B5EF4-FFF2-40B4-BE49-F238E27FC236}">
                    <a16:creationId xmlns:a16="http://schemas.microsoft.com/office/drawing/2014/main" id="{C4F40EEA-350E-4362-8ED8-976A18864CCA}"/>
                  </a:ext>
                </a:extLst>
              </p14:cNvPr>
              <p14:cNvContentPartPr/>
              <p14:nvPr/>
            </p14:nvContentPartPr>
            <p14:xfrm>
              <a:off x="3378460" y="1608148"/>
              <a:ext cx="126000" cy="20880"/>
            </p14:xfrm>
          </p:contentPart>
        </mc:Choice>
        <mc:Fallback>
          <p:pic>
            <p:nvPicPr>
              <p:cNvPr id="105" name="Entrada de lápiz 104">
                <a:extLst>
                  <a:ext uri="{FF2B5EF4-FFF2-40B4-BE49-F238E27FC236}">
                    <a16:creationId xmlns:a16="http://schemas.microsoft.com/office/drawing/2014/main" id="{C4F40EEA-350E-4362-8ED8-976A18864CC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369460" y="1599508"/>
                <a:ext cx="1436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06" name="Entrada de lápiz 105">
                <a:extLst>
                  <a:ext uri="{FF2B5EF4-FFF2-40B4-BE49-F238E27FC236}">
                    <a16:creationId xmlns:a16="http://schemas.microsoft.com/office/drawing/2014/main" id="{F314EF93-4F42-46D8-8076-2731485124F8}"/>
                  </a:ext>
                </a:extLst>
              </p14:cNvPr>
              <p14:cNvContentPartPr/>
              <p14:nvPr/>
            </p14:nvContentPartPr>
            <p14:xfrm>
              <a:off x="3437140" y="1527148"/>
              <a:ext cx="10440" cy="162000"/>
            </p14:xfrm>
          </p:contentPart>
        </mc:Choice>
        <mc:Fallback>
          <p:pic>
            <p:nvPicPr>
              <p:cNvPr id="106" name="Entrada de lápiz 105">
                <a:extLst>
                  <a:ext uri="{FF2B5EF4-FFF2-40B4-BE49-F238E27FC236}">
                    <a16:creationId xmlns:a16="http://schemas.microsoft.com/office/drawing/2014/main" id="{F314EF93-4F42-46D8-8076-2731485124F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428140" y="1518148"/>
                <a:ext cx="280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7" name="Entrada de lápiz 106">
                <a:extLst>
                  <a:ext uri="{FF2B5EF4-FFF2-40B4-BE49-F238E27FC236}">
                    <a16:creationId xmlns:a16="http://schemas.microsoft.com/office/drawing/2014/main" id="{A81BCE0F-F77E-4B5A-9D78-1266114B51C8}"/>
                  </a:ext>
                </a:extLst>
              </p14:cNvPr>
              <p14:cNvContentPartPr/>
              <p14:nvPr/>
            </p14:nvContentPartPr>
            <p14:xfrm>
              <a:off x="3386020" y="1622188"/>
              <a:ext cx="73440" cy="19440"/>
            </p14:xfrm>
          </p:contentPart>
        </mc:Choice>
        <mc:Fallback>
          <p:pic>
            <p:nvPicPr>
              <p:cNvPr id="107" name="Entrada de lápiz 106">
                <a:extLst>
                  <a:ext uri="{FF2B5EF4-FFF2-40B4-BE49-F238E27FC236}">
                    <a16:creationId xmlns:a16="http://schemas.microsoft.com/office/drawing/2014/main" id="{A81BCE0F-F77E-4B5A-9D78-1266114B51C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377380" y="1613188"/>
                <a:ext cx="910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8" name="Entrada de lápiz 107">
                <a:extLst>
                  <a:ext uri="{FF2B5EF4-FFF2-40B4-BE49-F238E27FC236}">
                    <a16:creationId xmlns:a16="http://schemas.microsoft.com/office/drawing/2014/main" id="{B2CE0167-500B-4913-9CA2-D29141F4B262}"/>
                  </a:ext>
                </a:extLst>
              </p14:cNvPr>
              <p14:cNvContentPartPr/>
              <p14:nvPr/>
            </p14:nvContentPartPr>
            <p14:xfrm>
              <a:off x="3369100" y="938188"/>
              <a:ext cx="83880" cy="13680"/>
            </p14:xfrm>
          </p:contentPart>
        </mc:Choice>
        <mc:Fallback>
          <p:pic>
            <p:nvPicPr>
              <p:cNvPr id="108" name="Entrada de lápiz 107">
                <a:extLst>
                  <a:ext uri="{FF2B5EF4-FFF2-40B4-BE49-F238E27FC236}">
                    <a16:creationId xmlns:a16="http://schemas.microsoft.com/office/drawing/2014/main" id="{B2CE0167-500B-4913-9CA2-D29141F4B262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360460" y="929188"/>
                <a:ext cx="101520" cy="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upo 114">
            <a:extLst>
              <a:ext uri="{FF2B5EF4-FFF2-40B4-BE49-F238E27FC236}">
                <a16:creationId xmlns:a16="http://schemas.microsoft.com/office/drawing/2014/main" id="{D07A9B93-8BAD-4434-8A7E-95600827B54E}"/>
              </a:ext>
            </a:extLst>
          </p:cNvPr>
          <p:cNvGrpSpPr/>
          <p:nvPr/>
        </p:nvGrpSpPr>
        <p:grpSpPr>
          <a:xfrm>
            <a:off x="1200820" y="918748"/>
            <a:ext cx="124560" cy="160560"/>
            <a:chOff x="1200820" y="918748"/>
            <a:chExt cx="124560" cy="16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F5161EEB-1289-4D0E-8DDC-3AEEB882F871}"/>
                    </a:ext>
                  </a:extLst>
                </p14:cNvPr>
                <p14:cNvContentPartPr/>
                <p14:nvPr/>
              </p14:nvContentPartPr>
              <p14:xfrm>
                <a:off x="1300540" y="934228"/>
                <a:ext cx="7200" cy="10980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F5161EEB-1289-4D0E-8DDC-3AEEB882F87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291540" y="925588"/>
                  <a:ext cx="24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C3FBE503-26D1-4808-955D-A4F4D13067DB}"/>
                    </a:ext>
                  </a:extLst>
                </p14:cNvPr>
                <p14:cNvContentPartPr/>
                <p14:nvPr/>
              </p14:nvContentPartPr>
              <p14:xfrm>
                <a:off x="1244380" y="1024228"/>
                <a:ext cx="69120" cy="540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C3FBE503-26D1-4808-955D-A4F4D13067D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235740" y="1015588"/>
                  <a:ext cx="867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17B4614C-361D-483F-BD78-EB50BEE8DAF0}"/>
                    </a:ext>
                  </a:extLst>
                </p14:cNvPr>
                <p14:cNvContentPartPr/>
                <p14:nvPr/>
              </p14:nvContentPartPr>
              <p14:xfrm>
                <a:off x="1258780" y="921628"/>
                <a:ext cx="10800" cy="15768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17B4614C-361D-483F-BD78-EB50BEE8DAF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250140" y="912628"/>
                  <a:ext cx="284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CA0E899A-A212-4702-BB54-6D06715530BA}"/>
                    </a:ext>
                  </a:extLst>
                </p14:cNvPr>
                <p14:cNvContentPartPr/>
                <p14:nvPr/>
              </p14:nvContentPartPr>
              <p14:xfrm>
                <a:off x="1200820" y="1023148"/>
                <a:ext cx="124560" cy="720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CA0E899A-A212-4702-BB54-6D06715530B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92180" y="1014508"/>
                  <a:ext cx="1422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7FE2C9C8-DABF-40A0-91ED-432A4F1D6074}"/>
                    </a:ext>
                  </a:extLst>
                </p14:cNvPr>
                <p14:cNvContentPartPr/>
                <p14:nvPr/>
              </p14:nvContentPartPr>
              <p14:xfrm>
                <a:off x="1264180" y="918748"/>
                <a:ext cx="14400" cy="15336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7FE2C9C8-DABF-40A0-91ED-432A4F1D607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255540" y="909748"/>
                  <a:ext cx="3204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13" name="Entrada de lápiz 112">
                <a:extLst>
                  <a:ext uri="{FF2B5EF4-FFF2-40B4-BE49-F238E27FC236}">
                    <a16:creationId xmlns:a16="http://schemas.microsoft.com/office/drawing/2014/main" id="{C7AAED5F-141D-488F-AE05-220DF3239849}"/>
                  </a:ext>
                </a:extLst>
              </p14:cNvPr>
              <p14:cNvContentPartPr/>
              <p14:nvPr/>
            </p14:nvContentPartPr>
            <p14:xfrm>
              <a:off x="1363180" y="1970668"/>
              <a:ext cx="57240" cy="10080"/>
            </p14:xfrm>
          </p:contentPart>
        </mc:Choice>
        <mc:Fallback>
          <p:pic>
            <p:nvPicPr>
              <p:cNvPr id="113" name="Entrada de lápiz 112">
                <a:extLst>
                  <a:ext uri="{FF2B5EF4-FFF2-40B4-BE49-F238E27FC236}">
                    <a16:creationId xmlns:a16="http://schemas.microsoft.com/office/drawing/2014/main" id="{C7AAED5F-141D-488F-AE05-220DF323984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354180" y="1961668"/>
                <a:ext cx="748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14" name="Entrada de lápiz 113">
                <a:extLst>
                  <a:ext uri="{FF2B5EF4-FFF2-40B4-BE49-F238E27FC236}">
                    <a16:creationId xmlns:a16="http://schemas.microsoft.com/office/drawing/2014/main" id="{3A36CB84-DCFE-4AD0-B280-A649A2B716CD}"/>
                  </a:ext>
                </a:extLst>
              </p14:cNvPr>
              <p14:cNvContentPartPr/>
              <p14:nvPr/>
            </p14:nvContentPartPr>
            <p14:xfrm>
              <a:off x="1128460" y="2325628"/>
              <a:ext cx="80280" cy="75600"/>
            </p14:xfrm>
          </p:contentPart>
        </mc:Choice>
        <mc:Fallback>
          <p:pic>
            <p:nvPicPr>
              <p:cNvPr id="114" name="Entrada de lápiz 113">
                <a:extLst>
                  <a:ext uri="{FF2B5EF4-FFF2-40B4-BE49-F238E27FC236}">
                    <a16:creationId xmlns:a16="http://schemas.microsoft.com/office/drawing/2014/main" id="{3A36CB84-DCFE-4AD0-B280-A649A2B716C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119460" y="2316988"/>
                <a:ext cx="97920" cy="9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upo 127">
            <a:extLst>
              <a:ext uri="{FF2B5EF4-FFF2-40B4-BE49-F238E27FC236}">
                <a16:creationId xmlns:a16="http://schemas.microsoft.com/office/drawing/2014/main" id="{03FD810E-02F1-410D-8CFA-8EB47B3C1994}"/>
              </a:ext>
            </a:extLst>
          </p:cNvPr>
          <p:cNvGrpSpPr/>
          <p:nvPr/>
        </p:nvGrpSpPr>
        <p:grpSpPr>
          <a:xfrm>
            <a:off x="6449980" y="1470628"/>
            <a:ext cx="2578320" cy="895680"/>
            <a:chOff x="6449980" y="1470628"/>
            <a:chExt cx="2578320" cy="89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6A6E5B4A-44A5-4195-8272-5BBA0C1A9EAD}"/>
                    </a:ext>
                  </a:extLst>
                </p14:cNvPr>
                <p14:cNvContentPartPr/>
                <p14:nvPr/>
              </p14:nvContentPartPr>
              <p14:xfrm>
                <a:off x="6583540" y="1681588"/>
                <a:ext cx="316440" cy="30888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6A6E5B4A-44A5-4195-8272-5BBA0C1A9EA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574900" y="1672948"/>
                  <a:ext cx="3340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6096177E-6CB1-4234-8E0A-B1A47E3717F2}"/>
                    </a:ext>
                  </a:extLst>
                </p14:cNvPr>
                <p14:cNvContentPartPr/>
                <p14:nvPr/>
              </p14:nvContentPartPr>
              <p14:xfrm>
                <a:off x="6959380" y="1897228"/>
                <a:ext cx="138240" cy="10152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6096177E-6CB1-4234-8E0A-B1A47E3717F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950740" y="1888228"/>
                  <a:ext cx="155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31F23358-7705-459A-ACA6-FD28DB9A2892}"/>
                    </a:ext>
                  </a:extLst>
                </p14:cNvPr>
                <p14:cNvContentPartPr/>
                <p14:nvPr/>
              </p14:nvContentPartPr>
              <p14:xfrm>
                <a:off x="6926980" y="1933588"/>
                <a:ext cx="243720" cy="9612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31F23358-7705-459A-ACA6-FD28DB9A289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917980" y="1924588"/>
                  <a:ext cx="2613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4F8445C9-90FA-49F4-84BC-E1AF2BBC95F5}"/>
                    </a:ext>
                  </a:extLst>
                </p14:cNvPr>
                <p14:cNvContentPartPr/>
                <p14:nvPr/>
              </p14:nvContentPartPr>
              <p14:xfrm>
                <a:off x="7250620" y="1937188"/>
                <a:ext cx="177840" cy="16164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4F8445C9-90FA-49F4-84BC-E1AF2BBC95F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241620" y="1928548"/>
                  <a:ext cx="195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173929E6-96DF-4F5B-A803-E07256419109}"/>
                    </a:ext>
                  </a:extLst>
                </p14:cNvPr>
                <p14:cNvContentPartPr/>
                <p14:nvPr/>
              </p14:nvContentPartPr>
              <p14:xfrm>
                <a:off x="7704220" y="1822708"/>
                <a:ext cx="180720" cy="2808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173929E6-96DF-4F5B-A803-E0725641910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695580" y="1814068"/>
                  <a:ext cx="1983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464ABC1A-56AB-4A42-9D41-B4F523A87E85}"/>
                    </a:ext>
                  </a:extLst>
                </p14:cNvPr>
                <p14:cNvContentPartPr/>
                <p14:nvPr/>
              </p14:nvContentPartPr>
              <p14:xfrm>
                <a:off x="7744180" y="1911268"/>
                <a:ext cx="163440" cy="2952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464ABC1A-56AB-4A42-9D41-B4F523A87E8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35180" y="1902268"/>
                  <a:ext cx="1810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1049B4B3-9045-45A8-B2F7-58D1ED09D05E}"/>
                    </a:ext>
                  </a:extLst>
                </p14:cNvPr>
                <p14:cNvContentPartPr/>
                <p14:nvPr/>
              </p14:nvContentPartPr>
              <p14:xfrm>
                <a:off x="8151340" y="1743508"/>
                <a:ext cx="125280" cy="14508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1049B4B3-9045-45A8-B2F7-58D1ED09D05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142340" y="1734868"/>
                  <a:ext cx="142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8123C908-16F9-4A61-8BB1-D221BF349134}"/>
                    </a:ext>
                  </a:extLst>
                </p14:cNvPr>
                <p14:cNvContentPartPr/>
                <p14:nvPr/>
              </p14:nvContentPartPr>
              <p14:xfrm>
                <a:off x="8524300" y="1683748"/>
                <a:ext cx="203760" cy="20520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8123C908-16F9-4A61-8BB1-D221BF34913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515300" y="1675108"/>
                  <a:ext cx="2214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607F59AA-B9F2-4B3E-A390-F14ED098AFD2}"/>
                    </a:ext>
                  </a:extLst>
                </p14:cNvPr>
                <p14:cNvContentPartPr/>
                <p14:nvPr/>
              </p14:nvContentPartPr>
              <p14:xfrm>
                <a:off x="6485260" y="1472788"/>
                <a:ext cx="2459520" cy="5652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607F59AA-B9F2-4B3E-A390-F14ED098AFD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476260" y="1464148"/>
                  <a:ext cx="24771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28910EC5-F931-4869-9D6F-27B1AC04C4AA}"/>
                    </a:ext>
                  </a:extLst>
                </p14:cNvPr>
                <p14:cNvContentPartPr/>
                <p14:nvPr/>
              </p14:nvContentPartPr>
              <p14:xfrm>
                <a:off x="6449980" y="1470628"/>
                <a:ext cx="2578320" cy="89568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28910EC5-F931-4869-9D6F-27B1AC04C4A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440980" y="1461988"/>
                  <a:ext cx="2595960" cy="91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83A46099-D340-40DC-A50B-75868C3BAB67}"/>
              </a:ext>
            </a:extLst>
          </p:cNvPr>
          <p:cNvGrpSpPr/>
          <p:nvPr/>
        </p:nvGrpSpPr>
        <p:grpSpPr>
          <a:xfrm>
            <a:off x="2240140" y="3102148"/>
            <a:ext cx="1981800" cy="396000"/>
            <a:chOff x="2240140" y="3102148"/>
            <a:chExt cx="1981800" cy="39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0CE4FFCF-381B-49E8-A6E6-A0A0BB0C8688}"/>
                    </a:ext>
                  </a:extLst>
                </p14:cNvPr>
                <p14:cNvContentPartPr/>
                <p14:nvPr/>
              </p14:nvContentPartPr>
              <p14:xfrm>
                <a:off x="2240140" y="3102148"/>
                <a:ext cx="256680" cy="33048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0CE4FFCF-381B-49E8-A6E6-A0A0BB0C868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231140" y="3093508"/>
                  <a:ext cx="2743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C65BC989-1FB0-48DA-A08D-C196BF40E43D}"/>
                    </a:ext>
                  </a:extLst>
                </p14:cNvPr>
                <p14:cNvContentPartPr/>
                <p14:nvPr/>
              </p14:nvContentPartPr>
              <p14:xfrm>
                <a:off x="2529220" y="3337228"/>
                <a:ext cx="165240" cy="13788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C65BC989-1FB0-48DA-A08D-C196BF40E43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520220" y="3328228"/>
                  <a:ext cx="182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5F8824D4-53EB-459B-A3AC-645813DAD7FD}"/>
                    </a:ext>
                  </a:extLst>
                </p14:cNvPr>
                <p14:cNvContentPartPr/>
                <p14:nvPr/>
              </p14:nvContentPartPr>
              <p14:xfrm>
                <a:off x="2503660" y="3376828"/>
                <a:ext cx="331200" cy="12132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5F8824D4-53EB-459B-A3AC-645813DAD7F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495020" y="3367828"/>
                  <a:ext cx="348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245AC866-6DFE-4DAE-B658-6C7B3BD907D4}"/>
                    </a:ext>
                  </a:extLst>
                </p14:cNvPr>
                <p14:cNvContentPartPr/>
                <p14:nvPr/>
              </p14:nvContentPartPr>
              <p14:xfrm>
                <a:off x="3121780" y="3253348"/>
                <a:ext cx="42840" cy="10728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245AC866-6DFE-4DAE-B658-6C7B3BD907D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112780" y="3244708"/>
                  <a:ext cx="604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C89DC558-FF11-420F-877F-06AB47FA1B31}"/>
                    </a:ext>
                  </a:extLst>
                </p14:cNvPr>
                <p14:cNvContentPartPr/>
                <p14:nvPr/>
              </p14:nvContentPartPr>
              <p14:xfrm>
                <a:off x="3081100" y="3305548"/>
                <a:ext cx="226800" cy="2268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C89DC558-FF11-420F-877F-06AB47FA1B3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072460" y="3296548"/>
                  <a:ext cx="244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576A7BD0-2FA8-467E-A57D-2C1F4E8DCD0F}"/>
                    </a:ext>
                  </a:extLst>
                </p14:cNvPr>
                <p14:cNvContentPartPr/>
                <p14:nvPr/>
              </p14:nvContentPartPr>
              <p14:xfrm>
                <a:off x="3498340" y="3115468"/>
                <a:ext cx="224280" cy="13068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576A7BD0-2FA8-467E-A57D-2C1F4E8DCD0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489340" y="3106828"/>
                  <a:ext cx="2419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A53A8908-0D9A-4F66-AE19-B4846003E888}"/>
                    </a:ext>
                  </a:extLst>
                </p14:cNvPr>
                <p14:cNvContentPartPr/>
                <p14:nvPr/>
              </p14:nvContentPartPr>
              <p14:xfrm>
                <a:off x="3550180" y="3303748"/>
                <a:ext cx="257400" cy="1728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A53A8908-0D9A-4F66-AE19-B4846003E88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41540" y="3294748"/>
                  <a:ext cx="2750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5A47DB9B-5CAF-4C1E-8B1E-C4C53FC55C2C}"/>
                    </a:ext>
                  </a:extLst>
                </p14:cNvPr>
                <p14:cNvContentPartPr/>
                <p14:nvPr/>
              </p14:nvContentPartPr>
              <p14:xfrm>
                <a:off x="3861940" y="3273508"/>
                <a:ext cx="96840" cy="8640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5A47DB9B-5CAF-4C1E-8B1E-C4C53FC55C2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853300" y="3264868"/>
                  <a:ext cx="1144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F2FE5C69-E772-4373-ACDB-627302B375E5}"/>
                    </a:ext>
                  </a:extLst>
                </p14:cNvPr>
                <p14:cNvContentPartPr/>
                <p14:nvPr/>
              </p14:nvContentPartPr>
              <p14:xfrm>
                <a:off x="3849340" y="3278548"/>
                <a:ext cx="118440" cy="9756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F2FE5C69-E772-4373-ACDB-627302B375E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840700" y="3269908"/>
                  <a:ext cx="136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F7C89B56-2D15-4E74-899F-C9948F744B27}"/>
                    </a:ext>
                  </a:extLst>
                </p14:cNvPr>
                <p14:cNvContentPartPr/>
                <p14:nvPr/>
              </p14:nvContentPartPr>
              <p14:xfrm>
                <a:off x="4050940" y="3291148"/>
                <a:ext cx="171000" cy="10008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F7C89B56-2D15-4E74-899F-C9948F744B2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041940" y="3282508"/>
                  <a:ext cx="188640" cy="11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46" name="Entrada de lápiz 145">
                <a:extLst>
                  <a:ext uri="{FF2B5EF4-FFF2-40B4-BE49-F238E27FC236}">
                    <a16:creationId xmlns:a16="http://schemas.microsoft.com/office/drawing/2014/main" id="{3C0B7513-1FDE-49ED-BE4A-F2B9AF2340F5}"/>
                  </a:ext>
                </a:extLst>
              </p14:cNvPr>
              <p14:cNvContentPartPr/>
              <p14:nvPr/>
            </p14:nvContentPartPr>
            <p14:xfrm>
              <a:off x="4486180" y="3175588"/>
              <a:ext cx="130680" cy="68040"/>
            </p14:xfrm>
          </p:contentPart>
        </mc:Choice>
        <mc:Fallback>
          <p:pic>
            <p:nvPicPr>
              <p:cNvPr id="146" name="Entrada de lápiz 145">
                <a:extLst>
                  <a:ext uri="{FF2B5EF4-FFF2-40B4-BE49-F238E27FC236}">
                    <a16:creationId xmlns:a16="http://schemas.microsoft.com/office/drawing/2014/main" id="{3C0B7513-1FDE-49ED-BE4A-F2B9AF2340F5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477540" y="3166948"/>
                <a:ext cx="14832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upo 153">
            <a:extLst>
              <a:ext uri="{FF2B5EF4-FFF2-40B4-BE49-F238E27FC236}">
                <a16:creationId xmlns:a16="http://schemas.microsoft.com/office/drawing/2014/main" id="{CA1CBEA8-542B-4212-AA91-7DA344B5E131}"/>
              </a:ext>
            </a:extLst>
          </p:cNvPr>
          <p:cNvGrpSpPr/>
          <p:nvPr/>
        </p:nvGrpSpPr>
        <p:grpSpPr>
          <a:xfrm>
            <a:off x="4958500" y="3089188"/>
            <a:ext cx="980280" cy="328320"/>
            <a:chOff x="4958500" y="3089188"/>
            <a:chExt cx="980280" cy="32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BDDE0504-18C6-4ACB-AF35-BA3FBF6780B8}"/>
                    </a:ext>
                  </a:extLst>
                </p14:cNvPr>
                <p14:cNvContentPartPr/>
                <p14:nvPr/>
              </p14:nvContentPartPr>
              <p14:xfrm>
                <a:off x="4958500" y="3089188"/>
                <a:ext cx="266760" cy="21240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BDDE0504-18C6-4ACB-AF35-BA3FBF6780B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949500" y="3080548"/>
                  <a:ext cx="284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80E6FFF1-97D3-4B46-8F07-63B9FAA0E615}"/>
                    </a:ext>
                  </a:extLst>
                </p14:cNvPr>
                <p14:cNvContentPartPr/>
                <p14:nvPr/>
              </p14:nvContentPartPr>
              <p14:xfrm>
                <a:off x="5264500" y="3227068"/>
                <a:ext cx="141120" cy="87840"/>
              </p14:xfrm>
            </p:contentPart>
          </mc:Choice>
          <mc:Fallback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80E6FFF1-97D3-4B46-8F07-63B9FAA0E61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255860" y="3218068"/>
                  <a:ext cx="158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4956B9CF-7052-46D3-9F8E-8B3E211326A0}"/>
                    </a:ext>
                  </a:extLst>
                </p14:cNvPr>
                <p14:cNvContentPartPr/>
                <p14:nvPr/>
              </p14:nvContentPartPr>
              <p14:xfrm>
                <a:off x="5250100" y="3218428"/>
                <a:ext cx="132840" cy="10800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4956B9CF-7052-46D3-9F8E-8B3E211326A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241460" y="3209788"/>
                  <a:ext cx="150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6CCB8526-99F9-4D81-A9E5-1F94DF9DAC7D}"/>
                    </a:ext>
                  </a:extLst>
                </p14:cNvPr>
                <p14:cNvContentPartPr/>
                <p14:nvPr/>
              </p14:nvContentPartPr>
              <p14:xfrm>
                <a:off x="5440180" y="3292948"/>
                <a:ext cx="108000" cy="12456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6CCB8526-99F9-4D81-A9E5-1F94DF9DAC7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431540" y="3284308"/>
                  <a:ext cx="125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AFCAB9B0-4631-44E9-A87C-8FCC46B55BB6}"/>
                    </a:ext>
                  </a:extLst>
                </p14:cNvPr>
                <p14:cNvContentPartPr/>
                <p14:nvPr/>
              </p14:nvContentPartPr>
              <p14:xfrm>
                <a:off x="5785060" y="3173788"/>
                <a:ext cx="153720" cy="9612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AFCAB9B0-4631-44E9-A87C-8FCC46B55BB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776420" y="3164788"/>
                  <a:ext cx="17136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upo 166">
            <a:extLst>
              <a:ext uri="{FF2B5EF4-FFF2-40B4-BE49-F238E27FC236}">
                <a16:creationId xmlns:a16="http://schemas.microsoft.com/office/drawing/2014/main" id="{DAAB8F7F-CAED-454F-BD10-D36055C3FC58}"/>
              </a:ext>
            </a:extLst>
          </p:cNvPr>
          <p:cNvGrpSpPr/>
          <p:nvPr/>
        </p:nvGrpSpPr>
        <p:grpSpPr>
          <a:xfrm>
            <a:off x="6254500" y="2943388"/>
            <a:ext cx="2059560" cy="333000"/>
            <a:chOff x="6254500" y="2943388"/>
            <a:chExt cx="2059560" cy="33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2C01C565-BBF7-42EF-B222-ED6AAF0BDEE2}"/>
                    </a:ext>
                  </a:extLst>
                </p14:cNvPr>
                <p14:cNvContentPartPr/>
                <p14:nvPr/>
              </p14:nvContentPartPr>
              <p14:xfrm>
                <a:off x="6254500" y="3040948"/>
                <a:ext cx="212040" cy="23544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2C01C565-BBF7-42EF-B222-ED6AAF0BDEE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45860" y="3032308"/>
                  <a:ext cx="2296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7FD81048-3922-4F4D-899D-D6CD0D57FF56}"/>
                    </a:ext>
                  </a:extLst>
                </p14:cNvPr>
                <p14:cNvContentPartPr/>
                <p14:nvPr/>
              </p14:nvContentPartPr>
              <p14:xfrm>
                <a:off x="6734380" y="3201508"/>
                <a:ext cx="145440" cy="1224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7FD81048-3922-4F4D-899D-D6CD0D57FF5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725380" y="3192868"/>
                  <a:ext cx="1630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18B74205-4D5D-46C7-AD8C-CBA93728CD7A}"/>
                    </a:ext>
                  </a:extLst>
                </p14:cNvPr>
                <p14:cNvContentPartPr/>
                <p14:nvPr/>
              </p14:nvContentPartPr>
              <p14:xfrm>
                <a:off x="6999700" y="3057868"/>
                <a:ext cx="344880" cy="174240"/>
              </p14:xfrm>
            </p:contentPart>
          </mc:Choice>
          <mc:Fallback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18B74205-4D5D-46C7-AD8C-CBA93728CD7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91060" y="3048868"/>
                  <a:ext cx="3625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CE8240E3-47A4-4CDF-9955-566945238F5F}"/>
                    </a:ext>
                  </a:extLst>
                </p14:cNvPr>
                <p14:cNvContentPartPr/>
                <p14:nvPr/>
              </p14:nvContentPartPr>
              <p14:xfrm>
                <a:off x="7780540" y="3028708"/>
                <a:ext cx="48960" cy="15696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CE8240E3-47A4-4CDF-9955-566945238F5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771540" y="3019708"/>
                  <a:ext cx="66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9295371B-505C-49D6-8198-A515E9EDBE2F}"/>
                    </a:ext>
                  </a:extLst>
                </p14:cNvPr>
                <p14:cNvContentPartPr/>
                <p14:nvPr/>
              </p14:nvContentPartPr>
              <p14:xfrm>
                <a:off x="7612420" y="3154708"/>
                <a:ext cx="254160" cy="3384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9295371B-505C-49D6-8198-A515E9EDBE2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603420" y="3145708"/>
                  <a:ext cx="2718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ABD0D4BC-65A5-4018-A530-E74479E003AD}"/>
                    </a:ext>
                  </a:extLst>
                </p14:cNvPr>
                <p14:cNvContentPartPr/>
                <p14:nvPr/>
              </p14:nvContentPartPr>
              <p14:xfrm>
                <a:off x="7990420" y="2943388"/>
                <a:ext cx="323640" cy="18216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ABD0D4BC-65A5-4018-A530-E74479E003A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981780" y="2934388"/>
                  <a:ext cx="34128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upo 165">
            <a:extLst>
              <a:ext uri="{FF2B5EF4-FFF2-40B4-BE49-F238E27FC236}">
                <a16:creationId xmlns:a16="http://schemas.microsoft.com/office/drawing/2014/main" id="{C8841379-119A-4490-A790-2A395F4BB827}"/>
              </a:ext>
            </a:extLst>
          </p:cNvPr>
          <p:cNvGrpSpPr/>
          <p:nvPr/>
        </p:nvGrpSpPr>
        <p:grpSpPr>
          <a:xfrm>
            <a:off x="8690620" y="3045268"/>
            <a:ext cx="293400" cy="114840"/>
            <a:chOff x="8690620" y="3045268"/>
            <a:chExt cx="293400" cy="11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F2CD727F-8C3D-4CCB-A3F7-0298D0778985}"/>
                    </a:ext>
                  </a:extLst>
                </p14:cNvPr>
                <p14:cNvContentPartPr/>
                <p14:nvPr/>
              </p14:nvContentPartPr>
              <p14:xfrm>
                <a:off x="8690620" y="3045268"/>
                <a:ext cx="260280" cy="22680"/>
              </p14:xfrm>
            </p:contentPart>
          </mc:Choice>
          <mc:Fallback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F2CD727F-8C3D-4CCB-A3F7-0298D077898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681980" y="3036628"/>
                  <a:ext cx="277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36CDDDAF-8B53-4241-9287-47DFE37777F3}"/>
                    </a:ext>
                  </a:extLst>
                </p14:cNvPr>
                <p14:cNvContentPartPr/>
                <p14:nvPr/>
              </p14:nvContentPartPr>
              <p14:xfrm>
                <a:off x="8778100" y="3140668"/>
                <a:ext cx="205920" cy="1944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36CDDDAF-8B53-4241-9287-47DFE37777F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769460" y="3131668"/>
                  <a:ext cx="22356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upo 171">
            <a:extLst>
              <a:ext uri="{FF2B5EF4-FFF2-40B4-BE49-F238E27FC236}">
                <a16:creationId xmlns:a16="http://schemas.microsoft.com/office/drawing/2014/main" id="{D293A0BA-DD89-4887-8C3C-15422E120E05}"/>
              </a:ext>
            </a:extLst>
          </p:cNvPr>
          <p:cNvGrpSpPr/>
          <p:nvPr/>
        </p:nvGrpSpPr>
        <p:grpSpPr>
          <a:xfrm>
            <a:off x="930820" y="3172348"/>
            <a:ext cx="848160" cy="411840"/>
            <a:chOff x="930820" y="3172348"/>
            <a:chExt cx="848160" cy="41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45A4954B-FA93-4CA0-9F21-9828AFAE1018}"/>
                    </a:ext>
                  </a:extLst>
                </p14:cNvPr>
                <p14:cNvContentPartPr/>
                <p14:nvPr/>
              </p14:nvContentPartPr>
              <p14:xfrm>
                <a:off x="962860" y="3172708"/>
                <a:ext cx="274680" cy="2808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45A4954B-FA93-4CA0-9F21-9828AFAE101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54220" y="3163708"/>
                  <a:ext cx="292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A06066D4-6297-4713-8101-AFC2186D2049}"/>
                    </a:ext>
                  </a:extLst>
                </p14:cNvPr>
                <p14:cNvContentPartPr/>
                <p14:nvPr/>
              </p14:nvContentPartPr>
              <p14:xfrm>
                <a:off x="1117660" y="3172348"/>
                <a:ext cx="68400" cy="32976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A06066D4-6297-4713-8101-AFC2186D204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08660" y="3163708"/>
                  <a:ext cx="860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38D8509E-ECA0-43B8-B1F6-A1F1B7E00DEE}"/>
                    </a:ext>
                  </a:extLst>
                </p14:cNvPr>
                <p14:cNvContentPartPr/>
                <p14:nvPr/>
              </p14:nvContentPartPr>
              <p14:xfrm>
                <a:off x="930820" y="3505348"/>
                <a:ext cx="298800" cy="2808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38D8509E-ECA0-43B8-B1F6-A1F1B7E00DE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22180" y="3496348"/>
                  <a:ext cx="316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6F19EBA0-87D6-42C0-AEA8-7EF2FCD22A61}"/>
                    </a:ext>
                  </a:extLst>
                </p14:cNvPr>
                <p14:cNvContentPartPr/>
                <p14:nvPr/>
              </p14:nvContentPartPr>
              <p14:xfrm>
                <a:off x="1253380" y="3427588"/>
                <a:ext cx="187200" cy="15660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6F19EBA0-87D6-42C0-AEA8-7EF2FCD22A6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244380" y="3418588"/>
                  <a:ext cx="204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82BBA171-67D1-4FAF-991E-17EF4BBCCEE7}"/>
                    </a:ext>
                  </a:extLst>
                </p14:cNvPr>
                <p14:cNvContentPartPr/>
                <p14:nvPr/>
              </p14:nvContentPartPr>
              <p14:xfrm>
                <a:off x="1244740" y="3465028"/>
                <a:ext cx="215640" cy="10908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82BBA171-67D1-4FAF-991E-17EF4BBCCEE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236100" y="3456388"/>
                  <a:ext cx="233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78544B25-C0E5-43E8-BF82-BB128E0D8923}"/>
                    </a:ext>
                  </a:extLst>
                </p14:cNvPr>
                <p14:cNvContentPartPr/>
                <p14:nvPr/>
              </p14:nvContentPartPr>
              <p14:xfrm>
                <a:off x="1609060" y="3360268"/>
                <a:ext cx="144720" cy="2052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78544B25-C0E5-43E8-BF82-BB128E0D892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600060" y="3351268"/>
                  <a:ext cx="1623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DB2BAFD3-F126-48D4-9E76-686676A26EB9}"/>
                    </a:ext>
                  </a:extLst>
                </p14:cNvPr>
                <p14:cNvContentPartPr/>
                <p14:nvPr/>
              </p14:nvContentPartPr>
              <p14:xfrm>
                <a:off x="1643260" y="3431548"/>
                <a:ext cx="135720" cy="3276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DB2BAFD3-F126-48D4-9E76-686676A26EB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634260" y="3422548"/>
                  <a:ext cx="15336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upo 170">
            <a:extLst>
              <a:ext uri="{FF2B5EF4-FFF2-40B4-BE49-F238E27FC236}">
                <a16:creationId xmlns:a16="http://schemas.microsoft.com/office/drawing/2014/main" id="{89A28879-40C6-4103-A044-4BD8B72C3101}"/>
              </a:ext>
            </a:extLst>
          </p:cNvPr>
          <p:cNvGrpSpPr/>
          <p:nvPr/>
        </p:nvGrpSpPr>
        <p:grpSpPr>
          <a:xfrm>
            <a:off x="9401620" y="2882188"/>
            <a:ext cx="865800" cy="253440"/>
            <a:chOff x="9401620" y="2882188"/>
            <a:chExt cx="865800" cy="25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0C4E471D-53A6-404A-8F16-E0D0E6318028}"/>
                    </a:ext>
                  </a:extLst>
                </p14:cNvPr>
                <p14:cNvContentPartPr/>
                <p14:nvPr/>
              </p14:nvContentPartPr>
              <p14:xfrm>
                <a:off x="9401620" y="2897308"/>
                <a:ext cx="283680" cy="23832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0C4E471D-53A6-404A-8F16-E0D0E631802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392620" y="2888668"/>
                  <a:ext cx="3013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394443CD-1B03-40A8-BD13-3C94C51460CA}"/>
                    </a:ext>
                  </a:extLst>
                </p14:cNvPr>
                <p14:cNvContentPartPr/>
                <p14:nvPr/>
              </p14:nvContentPartPr>
              <p14:xfrm>
                <a:off x="10055380" y="2882188"/>
                <a:ext cx="212040" cy="239400"/>
              </p14:xfrm>
            </p:contentPart>
          </mc:Choice>
          <mc:Fallback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394443CD-1B03-40A8-BD13-3C94C51460C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046380" y="2873548"/>
                  <a:ext cx="229680" cy="25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73" name="Entrada de lápiz 172">
                <a:extLst>
                  <a:ext uri="{FF2B5EF4-FFF2-40B4-BE49-F238E27FC236}">
                    <a16:creationId xmlns:a16="http://schemas.microsoft.com/office/drawing/2014/main" id="{7EC1E0BA-6CBB-405C-9D05-0C4AC24F45CA}"/>
                  </a:ext>
                </a:extLst>
              </p14:cNvPr>
              <p14:cNvContentPartPr/>
              <p14:nvPr/>
            </p14:nvContentPartPr>
            <p14:xfrm>
              <a:off x="634900" y="591148"/>
              <a:ext cx="1500840" cy="46440"/>
            </p14:xfrm>
          </p:contentPart>
        </mc:Choice>
        <mc:Fallback>
          <p:pic>
            <p:nvPicPr>
              <p:cNvPr id="173" name="Entrada de lápiz 172">
                <a:extLst>
                  <a:ext uri="{FF2B5EF4-FFF2-40B4-BE49-F238E27FC236}">
                    <a16:creationId xmlns:a16="http://schemas.microsoft.com/office/drawing/2014/main" id="{7EC1E0BA-6CBB-405C-9D05-0C4AC24F45CA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25900" y="582508"/>
                <a:ext cx="151848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upo 188">
            <a:extLst>
              <a:ext uri="{FF2B5EF4-FFF2-40B4-BE49-F238E27FC236}">
                <a16:creationId xmlns:a16="http://schemas.microsoft.com/office/drawing/2014/main" id="{A6D69ECE-A987-4D57-BAC1-2120F7CBDD9B}"/>
              </a:ext>
            </a:extLst>
          </p:cNvPr>
          <p:cNvGrpSpPr/>
          <p:nvPr/>
        </p:nvGrpSpPr>
        <p:grpSpPr>
          <a:xfrm>
            <a:off x="3705340" y="3744748"/>
            <a:ext cx="2857680" cy="757080"/>
            <a:chOff x="3705340" y="3744748"/>
            <a:chExt cx="2857680" cy="75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C6C8DEF0-5140-4329-B6BF-E481A6D11B4F}"/>
                    </a:ext>
                  </a:extLst>
                </p14:cNvPr>
                <p14:cNvContentPartPr/>
                <p14:nvPr/>
              </p14:nvContentPartPr>
              <p14:xfrm>
                <a:off x="3892180" y="3914308"/>
                <a:ext cx="380520" cy="46440"/>
              </p14:xfrm>
            </p:contentPart>
          </mc:Choice>
          <mc:Fallback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C6C8DEF0-5140-4329-B6BF-E481A6D11B4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83180" y="3905308"/>
                  <a:ext cx="3981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D00BD452-DBB1-416D-8A69-32289F0B2F9F}"/>
                    </a:ext>
                  </a:extLst>
                </p14:cNvPr>
                <p14:cNvContentPartPr/>
                <p14:nvPr/>
              </p14:nvContentPartPr>
              <p14:xfrm>
                <a:off x="4201780" y="3911788"/>
                <a:ext cx="22680" cy="304560"/>
              </p14:xfrm>
            </p:contentPart>
          </mc:Choice>
          <mc:Fallback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D00BD452-DBB1-416D-8A69-32289F0B2F9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192780" y="3902788"/>
                  <a:ext cx="403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23AB9871-E314-4B58-BEEA-A7493DF9A2AC}"/>
                    </a:ext>
                  </a:extLst>
                </p14:cNvPr>
                <p14:cNvContentPartPr/>
                <p14:nvPr/>
              </p14:nvContentPartPr>
              <p14:xfrm>
                <a:off x="4013860" y="4204828"/>
                <a:ext cx="312480" cy="36000"/>
              </p14:xfrm>
            </p:contentPart>
          </mc:Choice>
          <mc:Fallback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23AB9871-E314-4B58-BEEA-A7493DF9A2A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004860" y="4195828"/>
                  <a:ext cx="3301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5B5DF77D-ECFF-4B07-9CBF-C07BC264AB0E}"/>
                    </a:ext>
                  </a:extLst>
                </p14:cNvPr>
                <p14:cNvContentPartPr/>
                <p14:nvPr/>
              </p14:nvContentPartPr>
              <p14:xfrm>
                <a:off x="4411660" y="4089988"/>
                <a:ext cx="198360" cy="168120"/>
              </p14:xfrm>
            </p:contentPart>
          </mc:Choice>
          <mc:Fallback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5B5DF77D-ECFF-4B07-9CBF-C07BC264AB0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403020" y="4081348"/>
                  <a:ext cx="2160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B2015A68-64A3-4333-AC52-F0171A69DE31}"/>
                    </a:ext>
                  </a:extLst>
                </p14:cNvPr>
                <p14:cNvContentPartPr/>
                <p14:nvPr/>
              </p14:nvContentPartPr>
              <p14:xfrm>
                <a:off x="4430380" y="4100428"/>
                <a:ext cx="237240" cy="125640"/>
              </p14:xfrm>
            </p:contentPart>
          </mc:Choice>
          <mc:Fallback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B2015A68-64A3-4333-AC52-F0171A69DE3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421740" y="4091788"/>
                  <a:ext cx="2548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3061AE6B-9064-4CC4-9108-E1017CCEF194}"/>
                    </a:ext>
                  </a:extLst>
                </p14:cNvPr>
                <p14:cNvContentPartPr/>
                <p14:nvPr/>
              </p14:nvContentPartPr>
              <p14:xfrm>
                <a:off x="4937620" y="4034188"/>
                <a:ext cx="162720" cy="28800"/>
              </p14:xfrm>
            </p:contentPart>
          </mc:Choice>
          <mc:Fallback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3061AE6B-9064-4CC4-9108-E1017CCEF19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928620" y="4025548"/>
                  <a:ext cx="180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40B295E6-D958-437C-ADF2-EAA4CF0D715F}"/>
                    </a:ext>
                  </a:extLst>
                </p14:cNvPr>
                <p14:cNvContentPartPr/>
                <p14:nvPr/>
              </p14:nvContentPartPr>
              <p14:xfrm>
                <a:off x="4971100" y="4108708"/>
                <a:ext cx="142560" cy="24480"/>
              </p14:xfrm>
            </p:contentPart>
          </mc:Choice>
          <mc:Fallback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40B295E6-D958-437C-ADF2-EAA4CF0D715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962100" y="4099708"/>
                  <a:ext cx="160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9A89C1BF-56E9-4D31-848C-2FC3141DED2A}"/>
                    </a:ext>
                  </a:extLst>
                </p14:cNvPr>
                <p14:cNvContentPartPr/>
                <p14:nvPr/>
              </p14:nvContentPartPr>
              <p14:xfrm>
                <a:off x="5429380" y="3924028"/>
                <a:ext cx="199440" cy="274680"/>
              </p14:xfrm>
            </p:contentPart>
          </mc:Choice>
          <mc:Fallback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9A89C1BF-56E9-4D31-848C-2FC3141DED2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420740" y="3915028"/>
                  <a:ext cx="2170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5819F83E-02AB-4B9E-9A09-3230E3EEC203}"/>
                    </a:ext>
                  </a:extLst>
                </p14:cNvPr>
                <p14:cNvContentPartPr/>
                <p14:nvPr/>
              </p14:nvContentPartPr>
              <p14:xfrm>
                <a:off x="5876140" y="3870028"/>
                <a:ext cx="351720" cy="351720"/>
              </p14:xfrm>
            </p:contentPart>
          </mc:Choice>
          <mc:Fallback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5819F83E-02AB-4B9E-9A09-3230E3EEC20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867140" y="3861388"/>
                  <a:ext cx="3693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57182BE2-A0B0-414B-9861-7FD6D2D86D79}"/>
                    </a:ext>
                  </a:extLst>
                </p14:cNvPr>
                <p14:cNvContentPartPr/>
                <p14:nvPr/>
              </p14:nvContentPartPr>
              <p14:xfrm>
                <a:off x="3705340" y="3773548"/>
                <a:ext cx="67680" cy="728280"/>
              </p14:xfrm>
            </p:contentPart>
          </mc:Choice>
          <mc:Fallback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57182BE2-A0B0-414B-9861-7FD6D2D86D7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696700" y="3764908"/>
                  <a:ext cx="8532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689446D7-5FF7-4439-86C1-6A2A97A1058F}"/>
                    </a:ext>
                  </a:extLst>
                </p14:cNvPr>
                <p14:cNvContentPartPr/>
                <p14:nvPr/>
              </p14:nvContentPartPr>
              <p14:xfrm>
                <a:off x="3731980" y="3744748"/>
                <a:ext cx="2764080" cy="550800"/>
              </p14:xfrm>
            </p:contentPart>
          </mc:Choice>
          <mc:Fallback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689446D7-5FF7-4439-86C1-6A2A97A1058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722980" y="3735748"/>
                  <a:ext cx="278172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43451CB5-EA46-4378-8186-3EF6E66E537B}"/>
                    </a:ext>
                  </a:extLst>
                </p14:cNvPr>
                <p14:cNvContentPartPr/>
                <p14:nvPr/>
              </p14:nvContentPartPr>
              <p14:xfrm>
                <a:off x="3794980" y="4363948"/>
                <a:ext cx="2768040" cy="136440"/>
              </p14:xfrm>
            </p:contentPart>
          </mc:Choice>
          <mc:Fallback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43451CB5-EA46-4378-8186-3EF6E66E537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785980" y="4355308"/>
                  <a:ext cx="2785680" cy="15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458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B8C0C2F3-A684-4D04-B074-1E97CA79D2D7}"/>
              </a:ext>
            </a:extLst>
          </p:cNvPr>
          <p:cNvGrpSpPr/>
          <p:nvPr/>
        </p:nvGrpSpPr>
        <p:grpSpPr>
          <a:xfrm>
            <a:off x="419033" y="91652"/>
            <a:ext cx="1916640" cy="242640"/>
            <a:chOff x="419033" y="91652"/>
            <a:chExt cx="191664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6BDB3DD7-DAC7-4920-ACBA-2FF1098C1FF4}"/>
                    </a:ext>
                  </a:extLst>
                </p14:cNvPr>
                <p14:cNvContentPartPr/>
                <p14:nvPr/>
              </p14:nvContentPartPr>
              <p14:xfrm>
                <a:off x="448193" y="170492"/>
                <a:ext cx="119160" cy="16380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6BDB3DD7-DAC7-4920-ACBA-2FF1098C1FF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9193" y="161492"/>
                  <a:ext cx="136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656244CB-ED20-4778-80BB-57FF8EB5EB31}"/>
                    </a:ext>
                  </a:extLst>
                </p14:cNvPr>
                <p14:cNvContentPartPr/>
                <p14:nvPr/>
              </p14:nvContentPartPr>
              <p14:xfrm>
                <a:off x="446393" y="250412"/>
                <a:ext cx="77040" cy="864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656244CB-ED20-4778-80BB-57FF8EB5EB3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7753" y="241772"/>
                  <a:ext cx="946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9E9EB0CF-E5D1-498B-8AFD-E88E6031ED33}"/>
                    </a:ext>
                  </a:extLst>
                </p14:cNvPr>
                <p14:cNvContentPartPr/>
                <p14:nvPr/>
              </p14:nvContentPartPr>
              <p14:xfrm>
                <a:off x="419033" y="164372"/>
                <a:ext cx="128880" cy="435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9E9EB0CF-E5D1-498B-8AFD-E88E6031ED3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0033" y="155732"/>
                  <a:ext cx="1465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23CC2C6F-0D31-401C-A53B-E99B0DF9E7C1}"/>
                    </a:ext>
                  </a:extLst>
                </p14:cNvPr>
                <p14:cNvContentPartPr/>
                <p14:nvPr/>
              </p14:nvContentPartPr>
              <p14:xfrm>
                <a:off x="659153" y="155372"/>
                <a:ext cx="193320" cy="1364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23CC2C6F-0D31-401C-A53B-E99B0DF9E7C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0513" y="146372"/>
                  <a:ext cx="210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6FE2059D-0F14-4389-8637-2093D5697C3E}"/>
                    </a:ext>
                  </a:extLst>
                </p14:cNvPr>
                <p14:cNvContentPartPr/>
                <p14:nvPr/>
              </p14:nvContentPartPr>
              <p14:xfrm>
                <a:off x="986753" y="140612"/>
                <a:ext cx="25200" cy="1288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6FE2059D-0F14-4389-8637-2093D5697C3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7753" y="131612"/>
                  <a:ext cx="428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54263D99-B664-4C6D-B770-EF3FCD02C22C}"/>
                    </a:ext>
                  </a:extLst>
                </p14:cNvPr>
                <p14:cNvContentPartPr/>
                <p14:nvPr/>
              </p14:nvContentPartPr>
              <p14:xfrm>
                <a:off x="833033" y="164012"/>
                <a:ext cx="214200" cy="374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54263D99-B664-4C6D-B770-EF3FCD02C22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4393" y="155012"/>
                  <a:ext cx="231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26279EC7-E2F6-4229-944B-03C5C4C331A8}"/>
                    </a:ext>
                  </a:extLst>
                </p14:cNvPr>
                <p14:cNvContentPartPr/>
                <p14:nvPr/>
              </p14:nvContentPartPr>
              <p14:xfrm>
                <a:off x="1099433" y="154652"/>
                <a:ext cx="177120" cy="1180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26279EC7-E2F6-4229-944B-03C5C4C331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90433" y="145652"/>
                  <a:ext cx="194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8159A484-4370-408A-A932-55D4717892B7}"/>
                    </a:ext>
                  </a:extLst>
                </p14:cNvPr>
                <p14:cNvContentPartPr/>
                <p14:nvPr/>
              </p14:nvContentPartPr>
              <p14:xfrm>
                <a:off x="1251713" y="139892"/>
                <a:ext cx="229320" cy="1346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8159A484-4370-408A-A932-55D4717892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42713" y="131252"/>
                  <a:ext cx="246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050C69A1-14CF-495B-A346-4B11A51099FD}"/>
                    </a:ext>
                  </a:extLst>
                </p14:cNvPr>
                <p14:cNvContentPartPr/>
                <p14:nvPr/>
              </p14:nvContentPartPr>
              <p14:xfrm>
                <a:off x="1559513" y="123692"/>
                <a:ext cx="140760" cy="12672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050C69A1-14CF-495B-A346-4B11A51099F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0873" y="115052"/>
                  <a:ext cx="158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DA8FDA54-729D-4605-8D6E-B1BB070F7092}"/>
                    </a:ext>
                  </a:extLst>
                </p14:cNvPr>
                <p14:cNvContentPartPr/>
                <p14:nvPr/>
              </p14:nvContentPartPr>
              <p14:xfrm>
                <a:off x="1793153" y="142772"/>
                <a:ext cx="139320" cy="1101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DA8FDA54-729D-4605-8D6E-B1BB070F70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84153" y="133772"/>
                  <a:ext cx="156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E1D39279-75B3-4F89-B27B-5FAF8FDF3564}"/>
                    </a:ext>
                  </a:extLst>
                </p14:cNvPr>
                <p14:cNvContentPartPr/>
                <p14:nvPr/>
              </p14:nvContentPartPr>
              <p14:xfrm>
                <a:off x="1777313" y="188132"/>
                <a:ext cx="81360" cy="93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E1D39279-75B3-4F89-B27B-5FAF8FDF356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68673" y="179492"/>
                  <a:ext cx="99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40BB3314-19E8-4518-99A8-1C9E73C12FBF}"/>
                    </a:ext>
                  </a:extLst>
                </p14:cNvPr>
                <p14:cNvContentPartPr/>
                <p14:nvPr/>
              </p14:nvContentPartPr>
              <p14:xfrm>
                <a:off x="1734473" y="134132"/>
                <a:ext cx="210960" cy="205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40BB3314-19E8-4518-99A8-1C9E73C12F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25833" y="125132"/>
                  <a:ext cx="2286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290EC845-F87A-4628-9D5E-BB8F3925F6C8}"/>
                    </a:ext>
                  </a:extLst>
                </p14:cNvPr>
                <p14:cNvContentPartPr/>
                <p14:nvPr/>
              </p14:nvContentPartPr>
              <p14:xfrm>
                <a:off x="2028593" y="91652"/>
                <a:ext cx="133200" cy="1533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290EC845-F87A-4628-9D5E-BB8F3925F6C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19593" y="82652"/>
                  <a:ext cx="150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2B765430-4FAE-49DB-8E3F-11821CD37C9A}"/>
                    </a:ext>
                  </a:extLst>
                </p14:cNvPr>
                <p14:cNvContentPartPr/>
                <p14:nvPr/>
              </p14:nvContentPartPr>
              <p14:xfrm>
                <a:off x="2267273" y="254732"/>
                <a:ext cx="68400" cy="727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2B765430-4FAE-49DB-8E3F-11821CD37C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58273" y="245732"/>
                  <a:ext cx="8604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3808C42A-C6C2-4A49-A560-337810D21765}"/>
              </a:ext>
            </a:extLst>
          </p:cNvPr>
          <p:cNvGrpSpPr/>
          <p:nvPr/>
        </p:nvGrpSpPr>
        <p:grpSpPr>
          <a:xfrm>
            <a:off x="403913" y="665132"/>
            <a:ext cx="1609560" cy="358200"/>
            <a:chOff x="403913" y="665132"/>
            <a:chExt cx="1609560" cy="3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34F5994D-B77F-4E4F-BCB4-2DE0E117AA8C}"/>
                    </a:ext>
                  </a:extLst>
                </p14:cNvPr>
                <p14:cNvContentPartPr/>
                <p14:nvPr/>
              </p14:nvContentPartPr>
              <p14:xfrm>
                <a:off x="403913" y="704732"/>
                <a:ext cx="69840" cy="3186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34F5994D-B77F-4E4F-BCB4-2DE0E117AA8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5273" y="695732"/>
                  <a:ext cx="874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231F95AE-2294-4905-8566-421E26A2E06A}"/>
                    </a:ext>
                  </a:extLst>
                </p14:cNvPr>
                <p14:cNvContentPartPr/>
                <p14:nvPr/>
              </p14:nvContentPartPr>
              <p14:xfrm>
                <a:off x="577073" y="774572"/>
                <a:ext cx="98280" cy="1519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231F95AE-2294-4905-8566-421E26A2E06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8433" y="765932"/>
                  <a:ext cx="115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E15ED072-10D4-4A6A-B6F7-F771393EDDF9}"/>
                    </a:ext>
                  </a:extLst>
                </p14:cNvPr>
                <p14:cNvContentPartPr/>
                <p14:nvPr/>
              </p14:nvContentPartPr>
              <p14:xfrm>
                <a:off x="685433" y="860252"/>
                <a:ext cx="63000" cy="334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E15ED072-10D4-4A6A-B6F7-F771393EDDF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6793" y="851252"/>
                  <a:ext cx="806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0AD63172-6A99-44B5-97F3-68D715969B4D}"/>
                    </a:ext>
                  </a:extLst>
                </p14:cNvPr>
                <p14:cNvContentPartPr/>
                <p14:nvPr/>
              </p14:nvContentPartPr>
              <p14:xfrm>
                <a:off x="755273" y="725972"/>
                <a:ext cx="69480" cy="558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0AD63172-6A99-44B5-97F3-68D715969B4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6273" y="716972"/>
                  <a:ext cx="871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D94CDAD9-180E-4392-B4D9-9E816FDB5205}"/>
                    </a:ext>
                  </a:extLst>
                </p14:cNvPr>
                <p14:cNvContentPartPr/>
                <p14:nvPr/>
              </p14:nvContentPartPr>
              <p14:xfrm>
                <a:off x="871553" y="666572"/>
                <a:ext cx="198000" cy="25596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D94CDAD9-180E-4392-B4D9-9E816FDB52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2913" y="657572"/>
                  <a:ext cx="215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09468FD7-AC9C-4B53-8B01-953A86385D1A}"/>
                    </a:ext>
                  </a:extLst>
                </p14:cNvPr>
                <p14:cNvContentPartPr/>
                <p14:nvPr/>
              </p14:nvContentPartPr>
              <p14:xfrm>
                <a:off x="1330913" y="759452"/>
                <a:ext cx="9360" cy="2127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09468FD7-AC9C-4B53-8B01-953A86385D1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21913" y="750812"/>
                  <a:ext cx="270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201A486B-547F-460B-B2FB-259732380EA1}"/>
                    </a:ext>
                  </a:extLst>
                </p14:cNvPr>
                <p14:cNvContentPartPr/>
                <p14:nvPr/>
              </p14:nvContentPartPr>
              <p14:xfrm>
                <a:off x="1200953" y="665132"/>
                <a:ext cx="266760" cy="2624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201A486B-547F-460B-B2FB-259732380EA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91953" y="656492"/>
                  <a:ext cx="2844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E889FFD7-5847-4941-B99B-FAD75D9265D0}"/>
                    </a:ext>
                  </a:extLst>
                </p14:cNvPr>
                <p14:cNvContentPartPr/>
                <p14:nvPr/>
              </p14:nvContentPartPr>
              <p14:xfrm>
                <a:off x="1656713" y="844772"/>
                <a:ext cx="50040" cy="1314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E889FFD7-5847-4941-B99B-FAD75D9265D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48073" y="836132"/>
                  <a:ext cx="67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51D44C29-A413-4D95-8450-EA5BD6CCA0EC}"/>
                    </a:ext>
                  </a:extLst>
                </p14:cNvPr>
                <p14:cNvContentPartPr/>
                <p14:nvPr/>
              </p14:nvContentPartPr>
              <p14:xfrm>
                <a:off x="1502273" y="844052"/>
                <a:ext cx="289440" cy="453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51D44C29-A413-4D95-8450-EA5BD6CCA0E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93633" y="835052"/>
                  <a:ext cx="3070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AE3EBBF9-EB0D-4EB8-AA6B-BBB2D7E76DC3}"/>
                    </a:ext>
                  </a:extLst>
                </p14:cNvPr>
                <p14:cNvContentPartPr/>
                <p14:nvPr/>
              </p14:nvContentPartPr>
              <p14:xfrm>
                <a:off x="1884953" y="810572"/>
                <a:ext cx="11520" cy="13068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AE3EBBF9-EB0D-4EB8-AA6B-BBB2D7E76DC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75953" y="801932"/>
                  <a:ext cx="29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26453490-3BFA-41A8-B4A9-F7FA1979E43C}"/>
                    </a:ext>
                  </a:extLst>
                </p14:cNvPr>
                <p14:cNvContentPartPr/>
                <p14:nvPr/>
              </p14:nvContentPartPr>
              <p14:xfrm>
                <a:off x="1828433" y="833612"/>
                <a:ext cx="185040" cy="15444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26453490-3BFA-41A8-B4A9-F7FA1979E43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19433" y="824972"/>
                  <a:ext cx="20268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68DE3C16-6252-4117-8713-FFAF2C4BBDA2}"/>
                  </a:ext>
                </a:extLst>
              </p14:cNvPr>
              <p14:cNvContentPartPr/>
              <p14:nvPr/>
            </p14:nvContentPartPr>
            <p14:xfrm>
              <a:off x="2368073" y="709772"/>
              <a:ext cx="39960" cy="2304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68DE3C16-6252-4117-8713-FFAF2C4BBDA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59433" y="701132"/>
                <a:ext cx="576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id="{FC762F9B-6C9B-4CA9-969D-1E22F66107B5}"/>
                  </a:ext>
                </a:extLst>
              </p14:cNvPr>
              <p14:cNvContentPartPr/>
              <p14:nvPr/>
            </p14:nvContentPartPr>
            <p14:xfrm>
              <a:off x="2361593" y="868172"/>
              <a:ext cx="27360" cy="32760"/>
            </p14:xfrm>
          </p:contentPart>
        </mc:Choice>
        <mc:Fallback xmlns=""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FC762F9B-6C9B-4CA9-969D-1E22F66107B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352593" y="859172"/>
                <a:ext cx="45000" cy="5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upo 75">
            <a:extLst>
              <a:ext uri="{FF2B5EF4-FFF2-40B4-BE49-F238E27FC236}">
                <a16:creationId xmlns:a16="http://schemas.microsoft.com/office/drawing/2014/main" id="{2CC4AA8F-2BD2-4EF1-B7A7-D24AFE6C4299}"/>
              </a:ext>
            </a:extLst>
          </p:cNvPr>
          <p:cNvGrpSpPr/>
          <p:nvPr/>
        </p:nvGrpSpPr>
        <p:grpSpPr>
          <a:xfrm>
            <a:off x="2786753" y="684572"/>
            <a:ext cx="862200" cy="176400"/>
            <a:chOff x="2786753" y="684572"/>
            <a:chExt cx="86220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8132EFEF-A7C0-439A-A499-CDD4501C1F6F}"/>
                    </a:ext>
                  </a:extLst>
                </p14:cNvPr>
                <p14:cNvContentPartPr/>
                <p14:nvPr/>
              </p14:nvContentPartPr>
              <p14:xfrm>
                <a:off x="2786753" y="684572"/>
                <a:ext cx="168480" cy="1764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8132EFEF-A7C0-439A-A499-CDD4501C1F6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77753" y="675932"/>
                  <a:ext cx="186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8CA70A9A-13B2-4399-936C-46480E586773}"/>
                    </a:ext>
                  </a:extLst>
                </p14:cNvPr>
                <p14:cNvContentPartPr/>
                <p14:nvPr/>
              </p14:nvContentPartPr>
              <p14:xfrm>
                <a:off x="2968553" y="727412"/>
                <a:ext cx="181800" cy="1224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8CA70A9A-13B2-4399-936C-46480E58677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59553" y="718772"/>
                  <a:ext cx="199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2433228A-9092-479E-A153-57285006106B}"/>
                    </a:ext>
                  </a:extLst>
                </p14:cNvPr>
                <p14:cNvContentPartPr/>
                <p14:nvPr/>
              </p14:nvContentPartPr>
              <p14:xfrm>
                <a:off x="3187073" y="709772"/>
                <a:ext cx="120600" cy="1134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2433228A-9092-479E-A153-57285006106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78433" y="701132"/>
                  <a:ext cx="138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B69AE784-51B1-4527-9EA3-BB83F1BA6FE8}"/>
                    </a:ext>
                  </a:extLst>
                </p14:cNvPr>
                <p14:cNvContentPartPr/>
                <p14:nvPr/>
              </p14:nvContentPartPr>
              <p14:xfrm>
                <a:off x="3353033" y="696452"/>
                <a:ext cx="122040" cy="1555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B69AE784-51B1-4527-9EA3-BB83F1BA6FE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44033" y="687452"/>
                  <a:ext cx="139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BCCDCDE1-7006-4C4F-ABF6-5E5907A358C8}"/>
                    </a:ext>
                  </a:extLst>
                </p14:cNvPr>
                <p14:cNvContentPartPr/>
                <p14:nvPr/>
              </p14:nvContentPartPr>
              <p14:xfrm>
                <a:off x="3525833" y="735332"/>
                <a:ext cx="123120" cy="10656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BCCDCDE1-7006-4C4F-ABF6-5E5907A358C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16833" y="726692"/>
                  <a:ext cx="14076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446073E7-FABE-4B04-8731-7C697C1B96A6}"/>
              </a:ext>
            </a:extLst>
          </p:cNvPr>
          <p:cNvGrpSpPr/>
          <p:nvPr/>
        </p:nvGrpSpPr>
        <p:grpSpPr>
          <a:xfrm>
            <a:off x="4095713" y="631292"/>
            <a:ext cx="576360" cy="188280"/>
            <a:chOff x="4095713" y="631292"/>
            <a:chExt cx="57636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8B277983-6630-447D-B10A-A20B043C9DC2}"/>
                    </a:ext>
                  </a:extLst>
                </p14:cNvPr>
                <p14:cNvContentPartPr/>
                <p14:nvPr/>
              </p14:nvContentPartPr>
              <p14:xfrm>
                <a:off x="4095713" y="672692"/>
                <a:ext cx="144720" cy="1468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8B277983-6630-447D-B10A-A20B043C9DC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87073" y="664052"/>
                  <a:ext cx="162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39328628-EE29-4B73-9E83-EB292CFDC13C}"/>
                    </a:ext>
                  </a:extLst>
                </p14:cNvPr>
                <p14:cNvContentPartPr/>
                <p14:nvPr/>
              </p14:nvContentPartPr>
              <p14:xfrm>
                <a:off x="4364273" y="631292"/>
                <a:ext cx="169560" cy="15840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39328628-EE29-4B73-9E83-EB292CFDC13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55273" y="622292"/>
                  <a:ext cx="187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41D73CFA-A789-408B-AD5C-73FE725CF3CD}"/>
                    </a:ext>
                  </a:extLst>
                </p14:cNvPr>
                <p14:cNvContentPartPr/>
                <p14:nvPr/>
              </p14:nvContentPartPr>
              <p14:xfrm>
                <a:off x="4579553" y="638132"/>
                <a:ext cx="92520" cy="15948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41D73CFA-A789-408B-AD5C-73FE725CF3C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70913" y="629492"/>
                  <a:ext cx="11016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083621A9-A20A-4B29-ABD5-A5673DE438EB}"/>
              </a:ext>
            </a:extLst>
          </p:cNvPr>
          <p:cNvGrpSpPr/>
          <p:nvPr/>
        </p:nvGrpSpPr>
        <p:grpSpPr>
          <a:xfrm>
            <a:off x="4929833" y="597092"/>
            <a:ext cx="1769760" cy="211320"/>
            <a:chOff x="4929833" y="597092"/>
            <a:chExt cx="176976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9AA392B1-0CCF-447F-B152-DAF260225486}"/>
                    </a:ext>
                  </a:extLst>
                </p14:cNvPr>
                <p14:cNvContentPartPr/>
                <p14:nvPr/>
              </p14:nvContentPartPr>
              <p14:xfrm>
                <a:off x="5116673" y="648212"/>
                <a:ext cx="30600" cy="1155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9AA392B1-0CCF-447F-B152-DAF26022548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07673" y="639572"/>
                  <a:ext cx="48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D2437E1E-7EE0-4270-9C20-E7DBBB51CFE7}"/>
                    </a:ext>
                  </a:extLst>
                </p14:cNvPr>
                <p14:cNvContentPartPr/>
                <p14:nvPr/>
              </p14:nvContentPartPr>
              <p14:xfrm>
                <a:off x="4929833" y="647492"/>
                <a:ext cx="293760" cy="324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D2437E1E-7EE0-4270-9C20-E7DBBB51CFE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20833" y="638492"/>
                  <a:ext cx="3114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5AC8DD61-630A-4BCF-9971-1001429F2EF5}"/>
                    </a:ext>
                  </a:extLst>
                </p14:cNvPr>
                <p14:cNvContentPartPr/>
                <p14:nvPr/>
              </p14:nvContentPartPr>
              <p14:xfrm>
                <a:off x="5041073" y="720572"/>
                <a:ext cx="195480" cy="277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5AC8DD61-630A-4BCF-9971-1001429F2EF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32073" y="711932"/>
                  <a:ext cx="21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DF9046E9-85E2-4883-B2EB-889BE1DE93FB}"/>
                    </a:ext>
                  </a:extLst>
                </p14:cNvPr>
                <p14:cNvContentPartPr/>
                <p14:nvPr/>
              </p14:nvContentPartPr>
              <p14:xfrm>
                <a:off x="5305313" y="693572"/>
                <a:ext cx="184320" cy="1054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DF9046E9-85E2-4883-B2EB-889BE1DE93F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96673" y="684932"/>
                  <a:ext cx="201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220C2BD3-0A91-47D8-AF4E-1C74E299D3B7}"/>
                    </a:ext>
                  </a:extLst>
                </p14:cNvPr>
                <p14:cNvContentPartPr/>
                <p14:nvPr/>
              </p14:nvContentPartPr>
              <p14:xfrm>
                <a:off x="5564153" y="656852"/>
                <a:ext cx="170640" cy="14184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220C2BD3-0A91-47D8-AF4E-1C74E299D3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55153" y="648212"/>
                  <a:ext cx="188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CB6DC9CF-1C46-48E7-8848-7418EF8F636C}"/>
                    </a:ext>
                  </a:extLst>
                </p14:cNvPr>
                <p14:cNvContentPartPr/>
                <p14:nvPr/>
              </p14:nvContentPartPr>
              <p14:xfrm>
                <a:off x="5555153" y="749012"/>
                <a:ext cx="90720" cy="1404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CB6DC9CF-1C46-48E7-8848-7418EF8F636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46513" y="740012"/>
                  <a:ext cx="108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9B018CD9-42EE-4266-8157-5948F14A8A43}"/>
                    </a:ext>
                  </a:extLst>
                </p14:cNvPr>
                <p14:cNvContentPartPr/>
                <p14:nvPr/>
              </p14:nvContentPartPr>
              <p14:xfrm>
                <a:off x="5493233" y="660452"/>
                <a:ext cx="195840" cy="4716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9B018CD9-42EE-4266-8157-5948F14A8A4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84593" y="651812"/>
                  <a:ext cx="2134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C25F2F3A-B49C-44C8-A488-DFF81CC23565}"/>
                    </a:ext>
                  </a:extLst>
                </p14:cNvPr>
                <p14:cNvContentPartPr/>
                <p14:nvPr/>
              </p14:nvContentPartPr>
              <p14:xfrm>
                <a:off x="5742353" y="662252"/>
                <a:ext cx="276480" cy="14616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C25F2F3A-B49C-44C8-A488-DFF81CC2356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33713" y="653252"/>
                  <a:ext cx="294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FF8E54A3-8D2D-4056-8D1A-E35B63844CB9}"/>
                    </a:ext>
                  </a:extLst>
                </p14:cNvPr>
                <p14:cNvContentPartPr/>
                <p14:nvPr/>
              </p14:nvContentPartPr>
              <p14:xfrm>
                <a:off x="6116033" y="647492"/>
                <a:ext cx="81000" cy="11196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FF8E54A3-8D2D-4056-8D1A-E35B63844CB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07033" y="638492"/>
                  <a:ext cx="98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51D6225B-8A33-4208-A1A5-7838C0800068}"/>
                    </a:ext>
                  </a:extLst>
                </p14:cNvPr>
                <p14:cNvContentPartPr/>
                <p14:nvPr/>
              </p14:nvContentPartPr>
              <p14:xfrm>
                <a:off x="6003713" y="643892"/>
                <a:ext cx="320040" cy="3204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51D6225B-8A33-4208-A1A5-7838C080006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95073" y="634892"/>
                  <a:ext cx="337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E141B09A-66AD-4683-84F5-DFA6D82E01B5}"/>
                    </a:ext>
                  </a:extLst>
                </p14:cNvPr>
                <p14:cNvContentPartPr/>
                <p14:nvPr/>
              </p14:nvContentPartPr>
              <p14:xfrm>
                <a:off x="6317993" y="619772"/>
                <a:ext cx="137880" cy="1548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E141B09A-66AD-4683-84F5-DFA6D82E01B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08993" y="610772"/>
                  <a:ext cx="155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2501BCDF-D06C-443D-A382-9267A993C097}"/>
                    </a:ext>
                  </a:extLst>
                </p14:cNvPr>
                <p14:cNvContentPartPr/>
                <p14:nvPr/>
              </p14:nvContentPartPr>
              <p14:xfrm>
                <a:off x="6279473" y="715172"/>
                <a:ext cx="136080" cy="2340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2501BCDF-D06C-443D-A382-9267A993C09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70473" y="706172"/>
                  <a:ext cx="1537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AFBD0339-AFC2-4960-9A6E-88B6C396B7DB}"/>
                    </a:ext>
                  </a:extLst>
                </p14:cNvPr>
                <p14:cNvContentPartPr/>
                <p14:nvPr/>
              </p14:nvContentPartPr>
              <p14:xfrm>
                <a:off x="6259313" y="657932"/>
                <a:ext cx="334440" cy="1764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AFBD0339-AFC2-4960-9A6E-88B6C396B7D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50673" y="649292"/>
                  <a:ext cx="3520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F46D3BA5-5407-43FD-A59D-3A6846157516}"/>
                    </a:ext>
                  </a:extLst>
                </p14:cNvPr>
                <p14:cNvContentPartPr/>
                <p14:nvPr/>
              </p14:nvContentPartPr>
              <p14:xfrm>
                <a:off x="6587633" y="597092"/>
                <a:ext cx="111960" cy="18396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F46D3BA5-5407-43FD-A59D-3A684615751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78633" y="588092"/>
                  <a:ext cx="12960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upo 90">
            <a:extLst>
              <a:ext uri="{FF2B5EF4-FFF2-40B4-BE49-F238E27FC236}">
                <a16:creationId xmlns:a16="http://schemas.microsoft.com/office/drawing/2014/main" id="{3ABE1F34-D1B7-442A-A4B2-BF2B009236DB}"/>
              </a:ext>
            </a:extLst>
          </p:cNvPr>
          <p:cNvGrpSpPr/>
          <p:nvPr/>
        </p:nvGrpSpPr>
        <p:grpSpPr>
          <a:xfrm>
            <a:off x="8281073" y="311972"/>
            <a:ext cx="244440" cy="199440"/>
            <a:chOff x="8281073" y="311972"/>
            <a:chExt cx="24444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2ED250A9-A682-4FDC-BEF4-68DFA9DC954E}"/>
                    </a:ext>
                  </a:extLst>
                </p14:cNvPr>
                <p14:cNvContentPartPr/>
                <p14:nvPr/>
              </p14:nvContentPartPr>
              <p14:xfrm>
                <a:off x="8281073" y="389732"/>
                <a:ext cx="242640" cy="12168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2ED250A9-A682-4FDC-BEF4-68DFA9DC954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72073" y="381092"/>
                  <a:ext cx="260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C7CF2C5C-3C7D-4891-A6B4-90416E108392}"/>
                    </a:ext>
                  </a:extLst>
                </p14:cNvPr>
                <p14:cNvContentPartPr/>
                <p14:nvPr/>
              </p14:nvContentPartPr>
              <p14:xfrm>
                <a:off x="8459273" y="311972"/>
                <a:ext cx="66240" cy="4248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C7CF2C5C-3C7D-4891-A6B4-90416E10839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450633" y="303332"/>
                  <a:ext cx="83880" cy="6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2" name="Entrada de lápiz 81">
                <a:extLst>
                  <a:ext uri="{FF2B5EF4-FFF2-40B4-BE49-F238E27FC236}">
                    <a16:creationId xmlns:a16="http://schemas.microsoft.com/office/drawing/2014/main" id="{F4411CA9-C3BC-4DC1-9745-4D1F2D66C0C2}"/>
                  </a:ext>
                </a:extLst>
              </p14:cNvPr>
              <p14:cNvContentPartPr/>
              <p14:nvPr/>
            </p14:nvContentPartPr>
            <p14:xfrm>
              <a:off x="8768153" y="302612"/>
              <a:ext cx="294120" cy="182160"/>
            </p14:xfrm>
          </p:contentPart>
        </mc:Choice>
        <mc:Fallback xmlns="">
          <p:pic>
            <p:nvPicPr>
              <p:cNvPr id="82" name="Entrada de lápiz 81">
                <a:extLst>
                  <a:ext uri="{FF2B5EF4-FFF2-40B4-BE49-F238E27FC236}">
                    <a16:creationId xmlns:a16="http://schemas.microsoft.com/office/drawing/2014/main" id="{F4411CA9-C3BC-4DC1-9745-4D1F2D66C0C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759513" y="293972"/>
                <a:ext cx="311760" cy="19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upo 91">
            <a:extLst>
              <a:ext uri="{FF2B5EF4-FFF2-40B4-BE49-F238E27FC236}">
                <a16:creationId xmlns:a16="http://schemas.microsoft.com/office/drawing/2014/main" id="{808CCC5B-1C3A-40F6-8653-F820539C5BB6}"/>
              </a:ext>
            </a:extLst>
          </p:cNvPr>
          <p:cNvGrpSpPr/>
          <p:nvPr/>
        </p:nvGrpSpPr>
        <p:grpSpPr>
          <a:xfrm>
            <a:off x="7050953" y="377852"/>
            <a:ext cx="928440" cy="756000"/>
            <a:chOff x="7050953" y="377852"/>
            <a:chExt cx="928440" cy="75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544AD4B9-EE15-4A1E-BB19-91F1FDE41045}"/>
                    </a:ext>
                  </a:extLst>
                </p14:cNvPr>
                <p14:cNvContentPartPr/>
                <p14:nvPr/>
              </p14:nvContentPartPr>
              <p14:xfrm>
                <a:off x="7050953" y="377852"/>
                <a:ext cx="290160" cy="75600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544AD4B9-EE15-4A1E-BB19-91F1FDE4104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42313" y="368852"/>
                  <a:ext cx="307800" cy="77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9098F984-4F22-4F52-BFB5-39EE5D937A42}"/>
                    </a:ext>
                  </a:extLst>
                </p14:cNvPr>
                <p14:cNvContentPartPr/>
                <p14:nvPr/>
              </p14:nvContentPartPr>
              <p14:xfrm>
                <a:off x="7415633" y="418532"/>
                <a:ext cx="230400" cy="1098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9098F984-4F22-4F52-BFB5-39EE5D937A4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06633" y="409532"/>
                  <a:ext cx="248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02350617-3735-494A-A745-EF73F822E646}"/>
                    </a:ext>
                  </a:extLst>
                </p14:cNvPr>
                <p14:cNvContentPartPr/>
                <p14:nvPr/>
              </p14:nvContentPartPr>
              <p14:xfrm>
                <a:off x="7740713" y="423212"/>
                <a:ext cx="172800" cy="10116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02350617-3735-494A-A745-EF73F822E64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731713" y="414572"/>
                  <a:ext cx="190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CC545C09-AC9C-431E-8C95-D013214FEF0C}"/>
                    </a:ext>
                  </a:extLst>
                </p14:cNvPr>
                <p14:cNvContentPartPr/>
                <p14:nvPr/>
              </p14:nvContentPartPr>
              <p14:xfrm>
                <a:off x="7419953" y="830732"/>
                <a:ext cx="243000" cy="12348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CC545C09-AC9C-431E-8C95-D013214FEF0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411313" y="821732"/>
                  <a:ext cx="260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F0AA5967-703D-4D8F-986D-2ACEED75A48E}"/>
                    </a:ext>
                  </a:extLst>
                </p14:cNvPr>
                <p14:cNvContentPartPr/>
                <p14:nvPr/>
              </p14:nvContentPartPr>
              <p14:xfrm>
                <a:off x="7756553" y="848732"/>
                <a:ext cx="222840" cy="11952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F0AA5967-703D-4D8F-986D-2ACEED75A48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47553" y="839732"/>
                  <a:ext cx="24048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0DA87248-1EB9-4CE3-B4CB-34F66490F6AF}"/>
              </a:ext>
            </a:extLst>
          </p:cNvPr>
          <p:cNvGrpSpPr/>
          <p:nvPr/>
        </p:nvGrpSpPr>
        <p:grpSpPr>
          <a:xfrm>
            <a:off x="8422913" y="759452"/>
            <a:ext cx="648720" cy="215640"/>
            <a:chOff x="8422913" y="759452"/>
            <a:chExt cx="64872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D4C6E0CA-BC58-4BDA-B6EA-13B5FFAE7483}"/>
                    </a:ext>
                  </a:extLst>
                </p14:cNvPr>
                <p14:cNvContentPartPr/>
                <p14:nvPr/>
              </p14:nvContentPartPr>
              <p14:xfrm>
                <a:off x="8422913" y="836492"/>
                <a:ext cx="172800" cy="12348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D4C6E0CA-BC58-4BDA-B6EA-13B5FFAE748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13913" y="827852"/>
                  <a:ext cx="190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9FFBAE37-CE98-4BC1-AF45-65DE18DDEB9A}"/>
                    </a:ext>
                  </a:extLst>
                </p14:cNvPr>
                <p14:cNvContentPartPr/>
                <p14:nvPr/>
              </p14:nvContentPartPr>
              <p14:xfrm>
                <a:off x="8508593" y="759452"/>
                <a:ext cx="114840" cy="9108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9FFBAE37-CE98-4BC1-AF45-65DE18DDEB9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99953" y="750812"/>
                  <a:ext cx="132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4C1631F8-D89C-409F-B651-4BF43D8D1241}"/>
                    </a:ext>
                  </a:extLst>
                </p14:cNvPr>
                <p14:cNvContentPartPr/>
                <p14:nvPr/>
              </p14:nvContentPartPr>
              <p14:xfrm>
                <a:off x="8825033" y="781412"/>
                <a:ext cx="246600" cy="19368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4C1631F8-D89C-409F-B651-4BF43D8D124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816393" y="772412"/>
                  <a:ext cx="264240" cy="21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8" name="Entrada de lápiz 87">
                <a:extLst>
                  <a:ext uri="{FF2B5EF4-FFF2-40B4-BE49-F238E27FC236}">
                    <a16:creationId xmlns:a16="http://schemas.microsoft.com/office/drawing/2014/main" id="{A1EA103C-6E07-4601-8067-E807AD9C24B3}"/>
                  </a:ext>
                </a:extLst>
              </p14:cNvPr>
              <p14:cNvContentPartPr/>
              <p14:nvPr/>
            </p14:nvContentPartPr>
            <p14:xfrm>
              <a:off x="9342713" y="446612"/>
              <a:ext cx="362160" cy="485280"/>
            </p14:xfrm>
          </p:contentPart>
        </mc:Choice>
        <mc:Fallback xmlns="">
          <p:pic>
            <p:nvPicPr>
              <p:cNvPr id="88" name="Entrada de lápiz 87">
                <a:extLst>
                  <a:ext uri="{FF2B5EF4-FFF2-40B4-BE49-F238E27FC236}">
                    <a16:creationId xmlns:a16="http://schemas.microsoft.com/office/drawing/2014/main" id="{A1EA103C-6E07-4601-8067-E807AD9C24B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333713" y="437612"/>
                <a:ext cx="379800" cy="50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upo 100">
            <a:extLst>
              <a:ext uri="{FF2B5EF4-FFF2-40B4-BE49-F238E27FC236}">
                <a16:creationId xmlns:a16="http://schemas.microsoft.com/office/drawing/2014/main" id="{F730A1BB-8280-435C-9043-B6EEDDE26512}"/>
              </a:ext>
            </a:extLst>
          </p:cNvPr>
          <p:cNvGrpSpPr/>
          <p:nvPr/>
        </p:nvGrpSpPr>
        <p:grpSpPr>
          <a:xfrm>
            <a:off x="10085033" y="459572"/>
            <a:ext cx="152280" cy="197640"/>
            <a:chOff x="10085033" y="459572"/>
            <a:chExt cx="152280" cy="1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F3736C16-93B8-4AFA-9871-4593D02921EE}"/>
                    </a:ext>
                  </a:extLst>
                </p14:cNvPr>
                <p14:cNvContentPartPr/>
                <p14:nvPr/>
              </p14:nvContentPartPr>
              <p14:xfrm>
                <a:off x="10085033" y="459572"/>
                <a:ext cx="83520" cy="13140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F3736C16-93B8-4AFA-9871-4593D02921E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076033" y="450932"/>
                  <a:ext cx="101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71810BED-8600-4310-BCA6-8763E082784C}"/>
                    </a:ext>
                  </a:extLst>
                </p14:cNvPr>
                <p14:cNvContentPartPr/>
                <p14:nvPr/>
              </p14:nvContentPartPr>
              <p14:xfrm>
                <a:off x="10164953" y="527252"/>
                <a:ext cx="72360" cy="12996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71810BED-8600-4310-BCA6-8763E082784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155953" y="518252"/>
                  <a:ext cx="9000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0D289EF2-14CE-46C3-B82B-3D976188CF45}"/>
              </a:ext>
            </a:extLst>
          </p:cNvPr>
          <p:cNvGrpSpPr/>
          <p:nvPr/>
        </p:nvGrpSpPr>
        <p:grpSpPr>
          <a:xfrm>
            <a:off x="10517753" y="445172"/>
            <a:ext cx="827280" cy="273960"/>
            <a:chOff x="10517753" y="445172"/>
            <a:chExt cx="82728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75C131D1-C1A9-41A4-9369-2EC900B52EB5}"/>
                    </a:ext>
                  </a:extLst>
                </p14:cNvPr>
                <p14:cNvContentPartPr/>
                <p14:nvPr/>
              </p14:nvContentPartPr>
              <p14:xfrm>
                <a:off x="10517753" y="490892"/>
                <a:ext cx="240840" cy="22824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75C131D1-C1A9-41A4-9369-2EC900B52EB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09113" y="481892"/>
                  <a:ext cx="258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CEC50568-2295-4C3E-9CF3-154505CC0342}"/>
                    </a:ext>
                  </a:extLst>
                </p14:cNvPr>
                <p14:cNvContentPartPr/>
                <p14:nvPr/>
              </p14:nvContentPartPr>
              <p14:xfrm>
                <a:off x="10852553" y="543812"/>
                <a:ext cx="40320" cy="6804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CEC50568-2295-4C3E-9CF3-154505CC034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843913" y="535172"/>
                  <a:ext cx="579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F53C3774-EED3-43A2-B0C2-8BEC1D8B8038}"/>
                    </a:ext>
                  </a:extLst>
                </p14:cNvPr>
                <p14:cNvContentPartPr/>
                <p14:nvPr/>
              </p14:nvContentPartPr>
              <p14:xfrm>
                <a:off x="10853633" y="445172"/>
                <a:ext cx="194760" cy="16704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F53C3774-EED3-43A2-B0C2-8BEC1D8B803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844633" y="436172"/>
                  <a:ext cx="212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9CD19FBB-041A-4FA2-9B78-A6915867B747}"/>
                    </a:ext>
                  </a:extLst>
                </p14:cNvPr>
                <p14:cNvContentPartPr/>
                <p14:nvPr/>
              </p14:nvContentPartPr>
              <p14:xfrm>
                <a:off x="10923113" y="507812"/>
                <a:ext cx="234360" cy="15480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9CD19FBB-041A-4FA2-9B78-A6915867B74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914113" y="499172"/>
                  <a:ext cx="252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45B3C727-C60D-4ADD-9263-260F858134F8}"/>
                    </a:ext>
                  </a:extLst>
                </p14:cNvPr>
                <p14:cNvContentPartPr/>
                <p14:nvPr/>
              </p14:nvContentPartPr>
              <p14:xfrm>
                <a:off x="11168273" y="512852"/>
                <a:ext cx="176760" cy="14976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45B3C727-C60D-4ADD-9263-260F858134F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159633" y="504212"/>
                  <a:ext cx="19440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upo 142">
            <a:extLst>
              <a:ext uri="{FF2B5EF4-FFF2-40B4-BE49-F238E27FC236}">
                <a16:creationId xmlns:a16="http://schemas.microsoft.com/office/drawing/2014/main" id="{E4E4F917-3261-48AA-B224-D7C17B35CED8}"/>
              </a:ext>
            </a:extLst>
          </p:cNvPr>
          <p:cNvGrpSpPr/>
          <p:nvPr/>
        </p:nvGrpSpPr>
        <p:grpSpPr>
          <a:xfrm>
            <a:off x="497153" y="1333652"/>
            <a:ext cx="418680" cy="200880"/>
            <a:chOff x="497153" y="1333652"/>
            <a:chExt cx="41868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3BC7ACF7-56BB-47FB-A2AD-0C504658A396}"/>
                    </a:ext>
                  </a:extLst>
                </p14:cNvPr>
                <p14:cNvContentPartPr/>
                <p14:nvPr/>
              </p14:nvContentPartPr>
              <p14:xfrm>
                <a:off x="497153" y="1333652"/>
                <a:ext cx="140760" cy="20088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3BC7ACF7-56BB-47FB-A2AD-0C504658A39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8513" y="1325012"/>
                  <a:ext cx="158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565B1F28-2FCD-43E4-89CF-F81D376461C9}"/>
                    </a:ext>
                  </a:extLst>
                </p14:cNvPr>
                <p14:cNvContentPartPr/>
                <p14:nvPr/>
              </p14:nvContentPartPr>
              <p14:xfrm>
                <a:off x="748073" y="1356692"/>
                <a:ext cx="167760" cy="15696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565B1F28-2FCD-43E4-89CF-F81D376461C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9073" y="1347692"/>
                  <a:ext cx="18540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7B766C76-C6AB-4D3E-BAD0-ECC527D718C5}"/>
              </a:ext>
            </a:extLst>
          </p:cNvPr>
          <p:cNvGrpSpPr/>
          <p:nvPr/>
        </p:nvGrpSpPr>
        <p:grpSpPr>
          <a:xfrm>
            <a:off x="1362593" y="1233212"/>
            <a:ext cx="275040" cy="262800"/>
            <a:chOff x="1362593" y="1233212"/>
            <a:chExt cx="27504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6F7CA2B7-DADD-4CCD-B843-BE19E9D24F13}"/>
                    </a:ext>
                  </a:extLst>
                </p14:cNvPr>
                <p14:cNvContentPartPr/>
                <p14:nvPr/>
              </p14:nvContentPartPr>
              <p14:xfrm>
                <a:off x="1491473" y="1334732"/>
                <a:ext cx="33120" cy="16128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6F7CA2B7-DADD-4CCD-B843-BE19E9D24F1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82473" y="1326092"/>
                  <a:ext cx="50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4C76596C-AA9F-466E-8FC1-63F6A01BCBB5}"/>
                    </a:ext>
                  </a:extLst>
                </p14:cNvPr>
                <p14:cNvContentPartPr/>
                <p14:nvPr/>
              </p14:nvContentPartPr>
              <p14:xfrm>
                <a:off x="1362593" y="1233212"/>
                <a:ext cx="275040" cy="25056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4C76596C-AA9F-466E-8FC1-63F6A01BC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53953" y="1224212"/>
                  <a:ext cx="29268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F7995C48-11C8-4FEA-9C34-4472363FEEFF}"/>
              </a:ext>
            </a:extLst>
          </p:cNvPr>
          <p:cNvGrpSpPr/>
          <p:nvPr/>
        </p:nvGrpSpPr>
        <p:grpSpPr>
          <a:xfrm>
            <a:off x="2021033" y="1230692"/>
            <a:ext cx="2351160" cy="241920"/>
            <a:chOff x="2021033" y="1230692"/>
            <a:chExt cx="235116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2D909D38-0F2C-482A-8B2B-154A0BE82114}"/>
                    </a:ext>
                  </a:extLst>
                </p14:cNvPr>
                <p14:cNvContentPartPr/>
                <p14:nvPr/>
              </p14:nvContentPartPr>
              <p14:xfrm>
                <a:off x="2043713" y="1322852"/>
                <a:ext cx="174600" cy="14976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2D909D38-0F2C-482A-8B2B-154A0BE8211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034713" y="1314212"/>
                  <a:ext cx="1922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725770D2-28C0-4D78-A648-B9E84EA36C65}"/>
                    </a:ext>
                  </a:extLst>
                </p14:cNvPr>
                <p14:cNvContentPartPr/>
                <p14:nvPr/>
              </p14:nvContentPartPr>
              <p14:xfrm>
                <a:off x="2060273" y="1410692"/>
                <a:ext cx="47880" cy="2124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725770D2-28C0-4D78-A648-B9E84EA36C6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051633" y="1402052"/>
                  <a:ext cx="655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F90FD149-08E8-4050-BE65-603812D20922}"/>
                    </a:ext>
                  </a:extLst>
                </p14:cNvPr>
                <p14:cNvContentPartPr/>
                <p14:nvPr/>
              </p14:nvContentPartPr>
              <p14:xfrm>
                <a:off x="2021033" y="1320332"/>
                <a:ext cx="236520" cy="6192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F90FD149-08E8-4050-BE65-603812D2092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12033" y="1311332"/>
                  <a:ext cx="2541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E04685F8-B720-456F-A303-9D4DA60FA76E}"/>
                    </a:ext>
                  </a:extLst>
                </p14:cNvPr>
                <p14:cNvContentPartPr/>
                <p14:nvPr/>
              </p14:nvContentPartPr>
              <p14:xfrm>
                <a:off x="2289593" y="1299812"/>
                <a:ext cx="132840" cy="12420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E04685F8-B720-456F-A303-9D4DA60FA76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280953" y="1290812"/>
                  <a:ext cx="150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7FC28918-BFE2-4A75-B719-762552DDBD97}"/>
                    </a:ext>
                  </a:extLst>
                </p14:cNvPr>
                <p14:cNvContentPartPr/>
                <p14:nvPr/>
              </p14:nvContentPartPr>
              <p14:xfrm>
                <a:off x="2270873" y="1345892"/>
                <a:ext cx="131400" cy="9108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7FC28918-BFE2-4A75-B719-762552DDBD9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61873" y="1337252"/>
                  <a:ext cx="149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87AA7B5A-CFCA-4251-A015-9AD3D62A3930}"/>
                    </a:ext>
                  </a:extLst>
                </p14:cNvPr>
                <p14:cNvContentPartPr/>
                <p14:nvPr/>
              </p14:nvContentPartPr>
              <p14:xfrm>
                <a:off x="2440433" y="1239332"/>
                <a:ext cx="241920" cy="19332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87AA7B5A-CFCA-4251-A015-9AD3D62A393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31793" y="1230692"/>
                  <a:ext cx="2595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80AFE4C0-E583-4CD0-A4C1-4EF11D984620}"/>
                    </a:ext>
                  </a:extLst>
                </p14:cNvPr>
                <p14:cNvContentPartPr/>
                <p14:nvPr/>
              </p14:nvContentPartPr>
              <p14:xfrm>
                <a:off x="2766233" y="1252292"/>
                <a:ext cx="218160" cy="18396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80AFE4C0-E583-4CD0-A4C1-4EF11D98462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757233" y="1243292"/>
                  <a:ext cx="235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737608B6-FBC8-4A23-8045-A49442F0DCEA}"/>
                    </a:ext>
                  </a:extLst>
                </p14:cNvPr>
                <p14:cNvContentPartPr/>
                <p14:nvPr/>
              </p14:nvContentPartPr>
              <p14:xfrm>
                <a:off x="3055673" y="1260212"/>
                <a:ext cx="178560" cy="13428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737608B6-FBC8-4A23-8045-A49442F0DCE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047033" y="1251572"/>
                  <a:ext cx="196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E45C8F1C-13DB-4DA9-873B-17A3C809B964}"/>
                    </a:ext>
                  </a:extLst>
                </p14:cNvPr>
                <p14:cNvContentPartPr/>
                <p14:nvPr/>
              </p14:nvContentPartPr>
              <p14:xfrm>
                <a:off x="3244673" y="1239692"/>
                <a:ext cx="150120" cy="15588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E45C8F1C-13DB-4DA9-873B-17A3C809B96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236033" y="1230692"/>
                  <a:ext cx="1677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7CC57C2A-F08A-4C82-B2EF-52927A678022}"/>
                    </a:ext>
                  </a:extLst>
                </p14:cNvPr>
                <p14:cNvContentPartPr/>
                <p14:nvPr/>
              </p14:nvContentPartPr>
              <p14:xfrm>
                <a:off x="3445193" y="1256972"/>
                <a:ext cx="156600" cy="13068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7CC57C2A-F08A-4C82-B2EF-52927A67802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36193" y="1248332"/>
                  <a:ext cx="1742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214753AF-B5F7-4F02-A5B3-DFE100F06765}"/>
                    </a:ext>
                  </a:extLst>
                </p14:cNvPr>
                <p14:cNvContentPartPr/>
                <p14:nvPr/>
              </p14:nvContentPartPr>
              <p14:xfrm>
                <a:off x="3463553" y="1325012"/>
                <a:ext cx="71280" cy="1836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214753AF-B5F7-4F02-A5B3-DFE100F0676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454553" y="1316372"/>
                  <a:ext cx="88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84A755E6-BF40-4B12-97D9-960F8DB50728}"/>
                    </a:ext>
                  </a:extLst>
                </p14:cNvPr>
                <p14:cNvContentPartPr/>
                <p14:nvPr/>
              </p14:nvContentPartPr>
              <p14:xfrm>
                <a:off x="3446633" y="1274972"/>
                <a:ext cx="116640" cy="2628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84A755E6-BF40-4B12-97D9-960F8DB5072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437633" y="1266332"/>
                  <a:ext cx="134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326B8DDB-7A69-427E-9D5F-5A25CF950D89}"/>
                    </a:ext>
                  </a:extLst>
                </p14:cNvPr>
                <p14:cNvContentPartPr/>
                <p14:nvPr/>
              </p14:nvContentPartPr>
              <p14:xfrm>
                <a:off x="3665513" y="1269572"/>
                <a:ext cx="242280" cy="11628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326B8DDB-7A69-427E-9D5F-5A25CF950D8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656873" y="1260932"/>
                  <a:ext cx="259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0844F11C-3ED2-4E5A-B651-423DFE18D467}"/>
                    </a:ext>
                  </a:extLst>
                </p14:cNvPr>
                <p14:cNvContentPartPr/>
                <p14:nvPr/>
              </p14:nvContentPartPr>
              <p14:xfrm>
                <a:off x="4029113" y="1249412"/>
                <a:ext cx="51120" cy="1332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0844F11C-3ED2-4E5A-B651-423DFE18D46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20113" y="1240772"/>
                  <a:ext cx="68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2AD5FEEC-EB23-49E4-8E24-D6D8E3D091CD}"/>
                    </a:ext>
                  </a:extLst>
                </p14:cNvPr>
                <p14:cNvContentPartPr/>
                <p14:nvPr/>
              </p14:nvContentPartPr>
              <p14:xfrm>
                <a:off x="3898073" y="1242932"/>
                <a:ext cx="285120" cy="7704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2AD5FEEC-EB23-49E4-8E24-D6D8E3D091C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889073" y="1233932"/>
                  <a:ext cx="302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FDF4EA46-2227-4698-A2C4-344B8E6DF338}"/>
                    </a:ext>
                  </a:extLst>
                </p14:cNvPr>
                <p14:cNvContentPartPr/>
                <p14:nvPr/>
              </p14:nvContentPartPr>
              <p14:xfrm>
                <a:off x="4234313" y="1230692"/>
                <a:ext cx="137880" cy="15840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FDF4EA46-2227-4698-A2C4-344B8E6DF33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225673" y="1222052"/>
                  <a:ext cx="155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99694048-4975-4733-8709-CE4643682D70}"/>
                    </a:ext>
                  </a:extLst>
                </p14:cNvPr>
                <p14:cNvContentPartPr/>
                <p14:nvPr/>
              </p14:nvContentPartPr>
              <p14:xfrm>
                <a:off x="4215953" y="1337612"/>
                <a:ext cx="80640" cy="1512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99694048-4975-4733-8709-CE4643682D7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07313" y="1328612"/>
                  <a:ext cx="98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0600481C-7CCB-49A2-9E01-B75B79D33E89}"/>
                    </a:ext>
                  </a:extLst>
                </p14:cNvPr>
                <p14:cNvContentPartPr/>
                <p14:nvPr/>
              </p14:nvContentPartPr>
              <p14:xfrm>
                <a:off x="4164473" y="1249052"/>
                <a:ext cx="178920" cy="2916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0600481C-7CCB-49A2-9E01-B75B79D33E8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55473" y="1240412"/>
                  <a:ext cx="1965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upo 139">
            <a:extLst>
              <a:ext uri="{FF2B5EF4-FFF2-40B4-BE49-F238E27FC236}">
                <a16:creationId xmlns:a16="http://schemas.microsoft.com/office/drawing/2014/main" id="{93E273E7-3D12-48AA-BB2C-6E450F1505C8}"/>
              </a:ext>
            </a:extLst>
          </p:cNvPr>
          <p:cNvGrpSpPr/>
          <p:nvPr/>
        </p:nvGrpSpPr>
        <p:grpSpPr>
          <a:xfrm>
            <a:off x="4750553" y="1172732"/>
            <a:ext cx="1102680" cy="205920"/>
            <a:chOff x="4750553" y="1172732"/>
            <a:chExt cx="110268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83B4D09A-3A89-41E4-9802-78B558024FEE}"/>
                    </a:ext>
                  </a:extLst>
                </p14:cNvPr>
                <p14:cNvContentPartPr/>
                <p14:nvPr/>
              </p14:nvContentPartPr>
              <p14:xfrm>
                <a:off x="4817513" y="1244372"/>
                <a:ext cx="184680" cy="13428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83B4D09A-3A89-41E4-9802-78B558024FE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808873" y="1235732"/>
                  <a:ext cx="202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0CDB9857-95E4-4EDC-9B4D-50C67B94C922}"/>
                    </a:ext>
                  </a:extLst>
                </p14:cNvPr>
                <p14:cNvContentPartPr/>
                <p14:nvPr/>
              </p14:nvContentPartPr>
              <p14:xfrm>
                <a:off x="4819673" y="1325732"/>
                <a:ext cx="73080" cy="1944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0CDB9857-95E4-4EDC-9B4D-50C67B94C92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810673" y="1317092"/>
                  <a:ext cx="90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7D04DC12-2213-487E-8683-039863945FE2}"/>
                    </a:ext>
                  </a:extLst>
                </p14:cNvPr>
                <p14:cNvContentPartPr/>
                <p14:nvPr/>
              </p14:nvContentPartPr>
              <p14:xfrm>
                <a:off x="4750553" y="1243652"/>
                <a:ext cx="191880" cy="3888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7D04DC12-2213-487E-8683-039863945FE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741553" y="1234652"/>
                  <a:ext cx="2095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3BB66929-ED13-452A-AB66-FBD5C7CE1128}"/>
                    </a:ext>
                  </a:extLst>
                </p14:cNvPr>
                <p14:cNvContentPartPr/>
                <p14:nvPr/>
              </p14:nvContentPartPr>
              <p14:xfrm>
                <a:off x="5050433" y="1220972"/>
                <a:ext cx="208800" cy="12204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3BB66929-ED13-452A-AB66-FBD5C7CE112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41433" y="1211972"/>
                  <a:ext cx="2264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7299107A-05F6-40AF-BB14-81ABB597C8F4}"/>
                    </a:ext>
                  </a:extLst>
                </p14:cNvPr>
                <p14:cNvContentPartPr/>
                <p14:nvPr/>
              </p14:nvContentPartPr>
              <p14:xfrm>
                <a:off x="5343473" y="1219892"/>
                <a:ext cx="32400" cy="11700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7299107A-05F6-40AF-BB14-81ABB597C8F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334833" y="1211252"/>
                  <a:ext cx="500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F34A7E21-580C-404D-983D-05AF20AB9A37}"/>
                    </a:ext>
                  </a:extLst>
                </p14:cNvPr>
                <p14:cNvContentPartPr/>
                <p14:nvPr/>
              </p14:nvContentPartPr>
              <p14:xfrm>
                <a:off x="5221433" y="1246532"/>
                <a:ext cx="210240" cy="3924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F34A7E21-580C-404D-983D-05AF20AB9A3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12433" y="1237892"/>
                  <a:ext cx="2278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1C8ED10E-0ADB-48F5-80D9-606D5836AD2C}"/>
                    </a:ext>
                  </a:extLst>
                </p14:cNvPr>
                <p14:cNvContentPartPr/>
                <p14:nvPr/>
              </p14:nvContentPartPr>
              <p14:xfrm>
                <a:off x="5514833" y="1220972"/>
                <a:ext cx="13320" cy="14004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1C8ED10E-0ADB-48F5-80D9-606D5836AD2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05833" y="1211972"/>
                  <a:ext cx="30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20F207C9-0048-4D42-AB05-8356AB5A2EDF}"/>
                    </a:ext>
                  </a:extLst>
                </p14:cNvPr>
                <p14:cNvContentPartPr/>
                <p14:nvPr/>
              </p14:nvContentPartPr>
              <p14:xfrm>
                <a:off x="5430953" y="1172732"/>
                <a:ext cx="199440" cy="16308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20F207C9-0048-4D42-AB05-8356AB5A2ED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21953" y="1164092"/>
                  <a:ext cx="217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E4A4BA56-BF91-4689-9D90-7E817367FCB1}"/>
                    </a:ext>
                  </a:extLst>
                </p14:cNvPr>
                <p14:cNvContentPartPr/>
                <p14:nvPr/>
              </p14:nvContentPartPr>
              <p14:xfrm>
                <a:off x="5708153" y="1231772"/>
                <a:ext cx="145080" cy="1317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E4A4BA56-BF91-4689-9D90-7E817367FCB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99513" y="1222772"/>
                  <a:ext cx="162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D7469C51-86DA-4841-A450-24D7F3C18C86}"/>
                    </a:ext>
                  </a:extLst>
                </p14:cNvPr>
                <p14:cNvContentPartPr/>
                <p14:nvPr/>
              </p14:nvContentPartPr>
              <p14:xfrm>
                <a:off x="5719313" y="1304132"/>
                <a:ext cx="66960" cy="104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D7469C51-86DA-4841-A450-24D7F3C18C8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710313" y="1295492"/>
                  <a:ext cx="846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2B129BA1-90AA-47DB-8088-3331A9FC85FD}"/>
                    </a:ext>
                  </a:extLst>
                </p14:cNvPr>
                <p14:cNvContentPartPr/>
                <p14:nvPr/>
              </p14:nvContentPartPr>
              <p14:xfrm>
                <a:off x="5711033" y="1195772"/>
                <a:ext cx="127800" cy="4248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2B129BA1-90AA-47DB-8088-3331A9FC85F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702393" y="1186772"/>
                  <a:ext cx="14544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o 138">
            <a:extLst>
              <a:ext uri="{FF2B5EF4-FFF2-40B4-BE49-F238E27FC236}">
                <a16:creationId xmlns:a16="http://schemas.microsoft.com/office/drawing/2014/main" id="{E6409E4A-552B-4069-BEFB-2966CC373600}"/>
              </a:ext>
            </a:extLst>
          </p:cNvPr>
          <p:cNvGrpSpPr/>
          <p:nvPr/>
        </p:nvGrpSpPr>
        <p:grpSpPr>
          <a:xfrm>
            <a:off x="6303233" y="1183892"/>
            <a:ext cx="1014840" cy="294840"/>
            <a:chOff x="6303233" y="1183892"/>
            <a:chExt cx="101484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7B5354B5-05B7-4F9C-A665-B5047B069476}"/>
                    </a:ext>
                  </a:extLst>
                </p14:cNvPr>
                <p14:cNvContentPartPr/>
                <p14:nvPr/>
              </p14:nvContentPartPr>
              <p14:xfrm>
                <a:off x="6303233" y="1197932"/>
                <a:ext cx="198720" cy="18576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7B5354B5-05B7-4F9C-A665-B5047B06947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294233" y="1189292"/>
                  <a:ext cx="2163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0B7628F3-594D-4495-A96B-68EBEC60581F}"/>
                    </a:ext>
                  </a:extLst>
                </p14:cNvPr>
                <p14:cNvContentPartPr/>
                <p14:nvPr/>
              </p14:nvContentPartPr>
              <p14:xfrm>
                <a:off x="6697073" y="1321772"/>
                <a:ext cx="189720" cy="15696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0B7628F3-594D-4495-A96B-68EBEC60581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88433" y="1312772"/>
                  <a:ext cx="207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88251AB9-D551-4BBA-B8C5-2B58D0542F9C}"/>
                    </a:ext>
                  </a:extLst>
                </p14:cNvPr>
                <p14:cNvContentPartPr/>
                <p14:nvPr/>
              </p14:nvContentPartPr>
              <p14:xfrm>
                <a:off x="7122593" y="1276412"/>
                <a:ext cx="39240" cy="8316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88251AB9-D551-4BBA-B8C5-2B58D0542F9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113953" y="1267772"/>
                  <a:ext cx="568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77783229-8F9D-4843-9DA0-778D742D04A8}"/>
                    </a:ext>
                  </a:extLst>
                </p14:cNvPr>
                <p14:cNvContentPartPr/>
                <p14:nvPr/>
              </p14:nvContentPartPr>
              <p14:xfrm>
                <a:off x="6982193" y="1183892"/>
                <a:ext cx="335880" cy="23292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77783229-8F9D-4843-9DA0-778D742D04A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973553" y="1174892"/>
                  <a:ext cx="353520" cy="25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53" name="Entrada de lápiz 152">
                <a:extLst>
                  <a:ext uri="{FF2B5EF4-FFF2-40B4-BE49-F238E27FC236}">
                    <a16:creationId xmlns:a16="http://schemas.microsoft.com/office/drawing/2014/main" id="{769D4B7B-4AAD-46A9-8032-C4CE842A5AD1}"/>
                  </a:ext>
                </a:extLst>
              </p14:cNvPr>
              <p14:cNvContentPartPr/>
              <p14:nvPr/>
            </p14:nvContentPartPr>
            <p14:xfrm>
              <a:off x="4079513" y="1758452"/>
              <a:ext cx="194400" cy="199440"/>
            </p14:xfrm>
          </p:contentPart>
        </mc:Choice>
        <mc:Fallback xmlns="">
          <p:pic>
            <p:nvPicPr>
              <p:cNvPr id="153" name="Entrada de lápiz 152">
                <a:extLst>
                  <a:ext uri="{FF2B5EF4-FFF2-40B4-BE49-F238E27FC236}">
                    <a16:creationId xmlns:a16="http://schemas.microsoft.com/office/drawing/2014/main" id="{769D4B7B-4AAD-46A9-8032-C4CE842A5AD1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070873" y="1749452"/>
                <a:ext cx="212040" cy="21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upo 160">
            <a:extLst>
              <a:ext uri="{FF2B5EF4-FFF2-40B4-BE49-F238E27FC236}">
                <a16:creationId xmlns:a16="http://schemas.microsoft.com/office/drawing/2014/main" id="{C26F30B9-4EAF-4183-8013-12D0AE51D9BA}"/>
              </a:ext>
            </a:extLst>
          </p:cNvPr>
          <p:cNvGrpSpPr/>
          <p:nvPr/>
        </p:nvGrpSpPr>
        <p:grpSpPr>
          <a:xfrm>
            <a:off x="1094393" y="1821092"/>
            <a:ext cx="2730600" cy="1311840"/>
            <a:chOff x="1094393" y="1821092"/>
            <a:chExt cx="2730600" cy="13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DC267693-85B7-4B8E-823C-C86C48513CC8}"/>
                    </a:ext>
                  </a:extLst>
                </p14:cNvPr>
                <p14:cNvContentPartPr/>
                <p14:nvPr/>
              </p14:nvContentPartPr>
              <p14:xfrm>
                <a:off x="1115633" y="1963652"/>
                <a:ext cx="45720" cy="116928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DC267693-85B7-4B8E-823C-C86C48513CC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06993" y="1954652"/>
                  <a:ext cx="63360" cy="11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B09A6FCC-1505-4CC4-8C50-6A27390E5BA9}"/>
                    </a:ext>
                  </a:extLst>
                </p14:cNvPr>
                <p14:cNvContentPartPr/>
                <p14:nvPr/>
              </p14:nvContentPartPr>
              <p14:xfrm>
                <a:off x="1094393" y="1915772"/>
                <a:ext cx="699120" cy="648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B09A6FCC-1505-4CC4-8C50-6A27390E5BA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85753" y="1907132"/>
                  <a:ext cx="716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2FD29924-20E6-4C33-8522-85C96B11EAE4}"/>
                    </a:ext>
                  </a:extLst>
                </p14:cNvPr>
                <p14:cNvContentPartPr/>
                <p14:nvPr/>
              </p14:nvContentPartPr>
              <p14:xfrm>
                <a:off x="1790633" y="1841972"/>
                <a:ext cx="13320" cy="20628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2FD29924-20E6-4C33-8522-85C96B11EAE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781993" y="1833332"/>
                  <a:ext cx="309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D1E128BF-963C-454F-8469-8F73D21B032B}"/>
                    </a:ext>
                  </a:extLst>
                </p14:cNvPr>
                <p14:cNvContentPartPr/>
                <p14:nvPr/>
              </p14:nvContentPartPr>
              <p14:xfrm>
                <a:off x="1772633" y="1821092"/>
                <a:ext cx="1044000" cy="26280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D1E128BF-963C-454F-8469-8F73D21B032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763633" y="1812452"/>
                  <a:ext cx="10616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1E59D9E5-8C55-4881-A2BD-882B80813FA0}"/>
                    </a:ext>
                  </a:extLst>
                </p14:cNvPr>
                <p14:cNvContentPartPr/>
                <p14:nvPr/>
              </p14:nvContentPartPr>
              <p14:xfrm>
                <a:off x="1761113" y="2084972"/>
                <a:ext cx="1014120" cy="1548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1E59D9E5-8C55-4881-A2BD-882B80813FA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52113" y="2076332"/>
                  <a:ext cx="1031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E4B715CF-3AAE-46FA-8D8C-9ECA4C5D42F6}"/>
                    </a:ext>
                  </a:extLst>
                </p14:cNvPr>
                <p14:cNvContentPartPr/>
                <p14:nvPr/>
              </p14:nvContentPartPr>
              <p14:xfrm>
                <a:off x="1857593" y="2223572"/>
                <a:ext cx="208440" cy="20556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E4B715CF-3AAE-46FA-8D8C-9ECA4C5D42F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848593" y="2214932"/>
                  <a:ext cx="226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76574CC9-A7B3-4FA3-97B9-07CA9A7974AF}"/>
                    </a:ext>
                  </a:extLst>
                </p14:cNvPr>
                <p14:cNvContentPartPr/>
                <p14:nvPr/>
              </p14:nvContentPartPr>
              <p14:xfrm>
                <a:off x="2043353" y="2249492"/>
                <a:ext cx="404640" cy="16920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76574CC9-A7B3-4FA3-97B9-07CA9A7974A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34713" y="2240852"/>
                  <a:ext cx="422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07FEBD9B-A4F7-4118-A17F-E4B7A1B29A6D}"/>
                    </a:ext>
                  </a:extLst>
                </p14:cNvPr>
                <p14:cNvContentPartPr/>
                <p14:nvPr/>
              </p14:nvContentPartPr>
              <p14:xfrm>
                <a:off x="2782433" y="1919732"/>
                <a:ext cx="890640" cy="2448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07FEBD9B-A4F7-4118-A17F-E4B7A1B29A6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773433" y="1910732"/>
                  <a:ext cx="9082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D464A019-0632-4E62-951F-1776A8395BA4}"/>
                    </a:ext>
                  </a:extLst>
                </p14:cNvPr>
                <p14:cNvContentPartPr/>
                <p14:nvPr/>
              </p14:nvContentPartPr>
              <p14:xfrm>
                <a:off x="3666593" y="1858532"/>
                <a:ext cx="86760" cy="9072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D464A019-0632-4E62-951F-1776A8395BA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657593" y="1849532"/>
                  <a:ext cx="1044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17E5408C-5F1E-4D5A-8BC5-1C8614C65C64}"/>
                    </a:ext>
                  </a:extLst>
                </p14:cNvPr>
                <p14:cNvContentPartPr/>
                <p14:nvPr/>
              </p14:nvContentPartPr>
              <p14:xfrm>
                <a:off x="3090233" y="1957532"/>
                <a:ext cx="14400" cy="29088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17E5408C-5F1E-4D5A-8BC5-1C8614C65C6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081593" y="1948532"/>
                  <a:ext cx="320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2015C880-E338-4692-8FEF-57526FB189F0}"/>
                    </a:ext>
                  </a:extLst>
                </p14:cNvPr>
                <p14:cNvContentPartPr/>
                <p14:nvPr/>
              </p14:nvContentPartPr>
              <p14:xfrm>
                <a:off x="2933633" y="2309972"/>
                <a:ext cx="444600" cy="1440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2015C880-E338-4692-8FEF-57526FB189F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24993" y="2300972"/>
                  <a:ext cx="4622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37CFF538-B4FD-4607-B383-615A11A10127}"/>
                    </a:ext>
                  </a:extLst>
                </p14:cNvPr>
                <p14:cNvContentPartPr/>
                <p14:nvPr/>
              </p14:nvContentPartPr>
              <p14:xfrm>
                <a:off x="3003473" y="2353892"/>
                <a:ext cx="37080" cy="43596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37CFF538-B4FD-4607-B383-615A11A1012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94473" y="2344892"/>
                  <a:ext cx="5472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9D13F7B3-5C16-4E76-B518-F932E72BA7D8}"/>
                    </a:ext>
                  </a:extLst>
                </p14:cNvPr>
                <p14:cNvContentPartPr/>
                <p14:nvPr/>
              </p14:nvContentPartPr>
              <p14:xfrm>
                <a:off x="3062873" y="2419052"/>
                <a:ext cx="317520" cy="45864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9D13F7B3-5C16-4E76-B518-F932E72BA7D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053873" y="2410052"/>
                  <a:ext cx="3351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824BDA5D-5471-464C-B443-90019B7F1D78}"/>
                    </a:ext>
                  </a:extLst>
                </p14:cNvPr>
                <p14:cNvContentPartPr/>
                <p14:nvPr/>
              </p14:nvContentPartPr>
              <p14:xfrm>
                <a:off x="3429353" y="2519492"/>
                <a:ext cx="164880" cy="18828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824BDA5D-5471-464C-B443-90019B7F1D7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420353" y="2510492"/>
                  <a:ext cx="1825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C68A7EB5-8180-4B34-8FEF-C4B3EBDCADF6}"/>
                    </a:ext>
                  </a:extLst>
                </p14:cNvPr>
                <p14:cNvContentPartPr/>
                <p14:nvPr/>
              </p14:nvContentPartPr>
              <p14:xfrm>
                <a:off x="3587753" y="2520932"/>
                <a:ext cx="237240" cy="14364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C68A7EB5-8180-4B34-8FEF-C4B3EBDCADF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578753" y="2511932"/>
                  <a:ext cx="2548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upo 166">
            <a:extLst>
              <a:ext uri="{FF2B5EF4-FFF2-40B4-BE49-F238E27FC236}">
                <a16:creationId xmlns:a16="http://schemas.microsoft.com/office/drawing/2014/main" id="{BC8184F4-231D-4291-8076-493F7BA17EB2}"/>
              </a:ext>
            </a:extLst>
          </p:cNvPr>
          <p:cNvGrpSpPr/>
          <p:nvPr/>
        </p:nvGrpSpPr>
        <p:grpSpPr>
          <a:xfrm>
            <a:off x="1113833" y="2880932"/>
            <a:ext cx="3519720" cy="567360"/>
            <a:chOff x="1113833" y="2880932"/>
            <a:chExt cx="3519720" cy="56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3ABEF4C7-DD43-4103-9751-0A5F179B1F44}"/>
                    </a:ext>
                  </a:extLst>
                </p14:cNvPr>
                <p14:cNvContentPartPr/>
                <p14:nvPr/>
              </p14:nvContentPartPr>
              <p14:xfrm>
                <a:off x="1113833" y="3073532"/>
                <a:ext cx="3071160" cy="28260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3ABEF4C7-DD43-4103-9751-0A5F179B1F4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04833" y="3064532"/>
                  <a:ext cx="30888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0C98B31B-0C53-4C6D-929A-850B9544E25D}"/>
                    </a:ext>
                  </a:extLst>
                </p14:cNvPr>
                <p14:cNvContentPartPr/>
                <p14:nvPr/>
              </p14:nvContentPartPr>
              <p14:xfrm>
                <a:off x="4103993" y="3326612"/>
                <a:ext cx="117360" cy="6804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0C98B31B-0C53-4C6D-929A-850B9544E25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094993" y="3317972"/>
                  <a:ext cx="135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11A1F94A-6109-41C8-8E67-B00817F91A7E}"/>
                    </a:ext>
                  </a:extLst>
                </p14:cNvPr>
                <p14:cNvContentPartPr/>
                <p14:nvPr/>
              </p14:nvContentPartPr>
              <p14:xfrm>
                <a:off x="4465433" y="3266852"/>
                <a:ext cx="18000" cy="10188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11A1F94A-6109-41C8-8E67-B00817F91A7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456433" y="3257852"/>
                  <a:ext cx="35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C885CFD2-9C98-46D3-BF6A-BBCE6A8C497C}"/>
                    </a:ext>
                  </a:extLst>
                </p14:cNvPr>
                <p14:cNvContentPartPr/>
                <p14:nvPr/>
              </p14:nvContentPartPr>
              <p14:xfrm>
                <a:off x="4363193" y="3173612"/>
                <a:ext cx="270360" cy="27468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C885CFD2-9C98-46D3-BF6A-BBCE6A8C497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354193" y="3164972"/>
                  <a:ext cx="2880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E353F653-FA64-4C8D-AA60-8E761A63BE15}"/>
                    </a:ext>
                  </a:extLst>
                </p14:cNvPr>
                <p14:cNvContentPartPr/>
                <p14:nvPr/>
              </p14:nvContentPartPr>
              <p14:xfrm>
                <a:off x="3185273" y="2880932"/>
                <a:ext cx="25920" cy="43200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E353F653-FA64-4C8D-AA60-8E761A63BE1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76273" y="2872292"/>
                  <a:ext cx="43560" cy="44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upo 176">
            <a:extLst>
              <a:ext uri="{FF2B5EF4-FFF2-40B4-BE49-F238E27FC236}">
                <a16:creationId xmlns:a16="http://schemas.microsoft.com/office/drawing/2014/main" id="{D9EB9D0A-FADC-48F2-979E-40BD98F6B4DD}"/>
              </a:ext>
            </a:extLst>
          </p:cNvPr>
          <p:cNvGrpSpPr/>
          <p:nvPr/>
        </p:nvGrpSpPr>
        <p:grpSpPr>
          <a:xfrm>
            <a:off x="5171393" y="1992092"/>
            <a:ext cx="803520" cy="406440"/>
            <a:chOff x="5171393" y="1992092"/>
            <a:chExt cx="80352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6A07B453-F91A-4BEE-BD9E-26C9A8040C21}"/>
                    </a:ext>
                  </a:extLst>
                </p14:cNvPr>
                <p14:cNvContentPartPr/>
                <p14:nvPr/>
              </p14:nvContentPartPr>
              <p14:xfrm>
                <a:off x="5289473" y="2067692"/>
                <a:ext cx="32760" cy="28404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6A07B453-F91A-4BEE-BD9E-26C9A8040C2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280833" y="2058692"/>
                  <a:ext cx="504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9B9BEE9E-0331-4F03-A24F-4BD88ABF7537}"/>
                    </a:ext>
                  </a:extLst>
                </p14:cNvPr>
                <p14:cNvContentPartPr/>
                <p14:nvPr/>
              </p14:nvContentPartPr>
              <p14:xfrm>
                <a:off x="5171393" y="1992092"/>
                <a:ext cx="350280" cy="37116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9B9BEE9E-0331-4F03-A24F-4BD88ABF753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162393" y="1983452"/>
                  <a:ext cx="3679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2214DA23-8BE0-4D35-BB4A-386032F018E2}"/>
                    </a:ext>
                  </a:extLst>
                </p14:cNvPr>
                <p14:cNvContentPartPr/>
                <p14:nvPr/>
              </p14:nvContentPartPr>
              <p14:xfrm>
                <a:off x="5677913" y="2255612"/>
                <a:ext cx="17280" cy="14292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2214DA23-8BE0-4D35-BB4A-386032F018E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669273" y="2246972"/>
                  <a:ext cx="34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91AE4279-6B99-4A0A-BD22-DDAAD29BA03F}"/>
                    </a:ext>
                  </a:extLst>
                </p14:cNvPr>
                <p14:cNvContentPartPr/>
                <p14:nvPr/>
              </p14:nvContentPartPr>
              <p14:xfrm>
                <a:off x="5464073" y="2246612"/>
                <a:ext cx="311400" cy="4572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91AE4279-6B99-4A0A-BD22-DDAAD29BA03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455433" y="2237612"/>
                  <a:ext cx="3290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6273B02F-42C0-411B-AAE7-1825CFA5CCCC}"/>
                    </a:ext>
                  </a:extLst>
                </p14:cNvPr>
                <p14:cNvContentPartPr/>
                <p14:nvPr/>
              </p14:nvContentPartPr>
              <p14:xfrm>
                <a:off x="5860073" y="2217812"/>
                <a:ext cx="18000" cy="14796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6273B02F-42C0-411B-AAE7-1825CFA5CCC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851433" y="2209172"/>
                  <a:ext cx="356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52789454-9744-4FC2-A036-1908264851F5}"/>
                    </a:ext>
                  </a:extLst>
                </p14:cNvPr>
                <p14:cNvContentPartPr/>
                <p14:nvPr/>
              </p14:nvContentPartPr>
              <p14:xfrm>
                <a:off x="5808233" y="2222852"/>
                <a:ext cx="166680" cy="15300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52789454-9744-4FC2-A036-1908264851F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799233" y="2213852"/>
                  <a:ext cx="18432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upo 181">
            <a:extLst>
              <a:ext uri="{FF2B5EF4-FFF2-40B4-BE49-F238E27FC236}">
                <a16:creationId xmlns:a16="http://schemas.microsoft.com/office/drawing/2014/main" id="{4A3C40C2-E72A-459D-9CBB-76307C96DE57}"/>
              </a:ext>
            </a:extLst>
          </p:cNvPr>
          <p:cNvGrpSpPr/>
          <p:nvPr/>
        </p:nvGrpSpPr>
        <p:grpSpPr>
          <a:xfrm>
            <a:off x="6200273" y="1992812"/>
            <a:ext cx="1578600" cy="319320"/>
            <a:chOff x="6200273" y="1992812"/>
            <a:chExt cx="157860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CE8FC79F-EA3E-4E23-9C4A-7E81A511BC2C}"/>
                    </a:ext>
                  </a:extLst>
                </p14:cNvPr>
                <p14:cNvContentPartPr/>
                <p14:nvPr/>
              </p14:nvContentPartPr>
              <p14:xfrm>
                <a:off x="6200273" y="2202692"/>
                <a:ext cx="169560" cy="828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CE8FC79F-EA3E-4E23-9C4A-7E81A511BC2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191273" y="2193692"/>
                  <a:ext cx="187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63F229BA-7573-40FA-8FF4-9F5B1579BA51}"/>
                    </a:ext>
                  </a:extLst>
                </p14:cNvPr>
                <p14:cNvContentPartPr/>
                <p14:nvPr/>
              </p14:nvContentPartPr>
              <p14:xfrm>
                <a:off x="6235193" y="2289452"/>
                <a:ext cx="185760" cy="1728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63F229BA-7573-40FA-8FF4-9F5B1579BA5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226193" y="2280452"/>
                  <a:ext cx="203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9AE42A50-86C4-4DFF-9C4C-2430F3D0879A}"/>
                    </a:ext>
                  </a:extLst>
                </p14:cNvPr>
                <p14:cNvContentPartPr/>
                <p14:nvPr/>
              </p14:nvContentPartPr>
              <p14:xfrm>
                <a:off x="6618953" y="2014772"/>
                <a:ext cx="243360" cy="26532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9AE42A50-86C4-4DFF-9C4C-2430F3D0879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609953" y="2006132"/>
                  <a:ext cx="261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8C8B332F-7F6C-4AB8-885E-8D103A98AB0E}"/>
                    </a:ext>
                  </a:extLst>
                </p14:cNvPr>
                <p14:cNvContentPartPr/>
                <p14:nvPr/>
              </p14:nvContentPartPr>
              <p14:xfrm>
                <a:off x="6871313" y="2037812"/>
                <a:ext cx="444960" cy="23760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8C8B332F-7F6C-4AB8-885E-8D103A98AB0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862673" y="2028812"/>
                  <a:ext cx="4626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2FAA97D5-254E-4F8D-A762-06F3A1054D30}"/>
                    </a:ext>
                  </a:extLst>
                </p14:cNvPr>
                <p14:cNvContentPartPr/>
                <p14:nvPr/>
              </p14:nvContentPartPr>
              <p14:xfrm>
                <a:off x="7381793" y="1992812"/>
                <a:ext cx="329040" cy="29556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2FAA97D5-254E-4F8D-A762-06F3A1054D3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372793" y="1984172"/>
                  <a:ext cx="3466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FF5539B1-7EF4-46AB-BD72-459750A142D5}"/>
                    </a:ext>
                  </a:extLst>
                </p14:cNvPr>
                <p14:cNvContentPartPr/>
                <p14:nvPr/>
              </p14:nvContentPartPr>
              <p14:xfrm>
                <a:off x="7533713" y="2062652"/>
                <a:ext cx="245160" cy="24948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FF5539B1-7EF4-46AB-BD72-459750A142D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525073" y="2053652"/>
                  <a:ext cx="26280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upo 184">
            <a:extLst>
              <a:ext uri="{FF2B5EF4-FFF2-40B4-BE49-F238E27FC236}">
                <a16:creationId xmlns:a16="http://schemas.microsoft.com/office/drawing/2014/main" id="{CF962B70-CE25-41A5-A943-D9636E3B00FC}"/>
              </a:ext>
            </a:extLst>
          </p:cNvPr>
          <p:cNvGrpSpPr/>
          <p:nvPr/>
        </p:nvGrpSpPr>
        <p:grpSpPr>
          <a:xfrm>
            <a:off x="7992353" y="1938092"/>
            <a:ext cx="751320" cy="308520"/>
            <a:chOff x="7992353" y="1938092"/>
            <a:chExt cx="75132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28386D58-2989-4DF4-AE1D-B994D35E1DFF}"/>
                    </a:ext>
                  </a:extLst>
                </p14:cNvPr>
                <p14:cNvContentPartPr/>
                <p14:nvPr/>
              </p14:nvContentPartPr>
              <p14:xfrm>
                <a:off x="7992353" y="1938092"/>
                <a:ext cx="274680" cy="30852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28386D58-2989-4DF4-AE1D-B994D35E1DF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983713" y="1929452"/>
                  <a:ext cx="2923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EB77984E-A02B-412C-BBFC-07CD805FA5F6}"/>
                    </a:ext>
                  </a:extLst>
                </p14:cNvPr>
                <p14:cNvContentPartPr/>
                <p14:nvPr/>
              </p14:nvContentPartPr>
              <p14:xfrm>
                <a:off x="8230313" y="2000012"/>
                <a:ext cx="513360" cy="22968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EB77984E-A02B-412C-BBFC-07CD805FA5F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221313" y="1991012"/>
                  <a:ext cx="53100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upo 210">
            <a:extLst>
              <a:ext uri="{FF2B5EF4-FFF2-40B4-BE49-F238E27FC236}">
                <a16:creationId xmlns:a16="http://schemas.microsoft.com/office/drawing/2014/main" id="{019F4D8D-48F4-4CAB-BE46-5AFF630884F6}"/>
              </a:ext>
            </a:extLst>
          </p:cNvPr>
          <p:cNvGrpSpPr/>
          <p:nvPr/>
        </p:nvGrpSpPr>
        <p:grpSpPr>
          <a:xfrm>
            <a:off x="5136473" y="2743412"/>
            <a:ext cx="784440" cy="377640"/>
            <a:chOff x="5136473" y="2743412"/>
            <a:chExt cx="78444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D333C128-B0A3-4664-980E-C8398BF4752F}"/>
                    </a:ext>
                  </a:extLst>
                </p14:cNvPr>
                <p14:cNvContentPartPr/>
                <p14:nvPr/>
              </p14:nvContentPartPr>
              <p14:xfrm>
                <a:off x="5365073" y="2743412"/>
                <a:ext cx="94680" cy="26568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D333C128-B0A3-4664-980E-C8398BF4752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356433" y="2734412"/>
                  <a:ext cx="1123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5930758E-D32C-4B29-9946-E0D8EF4237B9}"/>
                    </a:ext>
                  </a:extLst>
                </p14:cNvPr>
                <p14:cNvContentPartPr/>
                <p14:nvPr/>
              </p14:nvContentPartPr>
              <p14:xfrm>
                <a:off x="5136473" y="3094772"/>
                <a:ext cx="784440" cy="2628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5930758E-D32C-4B29-9946-E0D8EF4237B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127473" y="3086132"/>
                  <a:ext cx="80208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upo 209">
            <a:extLst>
              <a:ext uri="{FF2B5EF4-FFF2-40B4-BE49-F238E27FC236}">
                <a16:creationId xmlns:a16="http://schemas.microsoft.com/office/drawing/2014/main" id="{735D2BB5-2E05-4753-96BF-977A5874B90A}"/>
              </a:ext>
            </a:extLst>
          </p:cNvPr>
          <p:cNvGrpSpPr/>
          <p:nvPr/>
        </p:nvGrpSpPr>
        <p:grpSpPr>
          <a:xfrm>
            <a:off x="5136113" y="3257132"/>
            <a:ext cx="697680" cy="370080"/>
            <a:chOff x="5136113" y="3257132"/>
            <a:chExt cx="697680" cy="3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837E9ABD-B967-48A5-AF6F-D063165BD604}"/>
                    </a:ext>
                  </a:extLst>
                </p14:cNvPr>
                <p14:cNvContentPartPr/>
                <p14:nvPr/>
              </p14:nvContentPartPr>
              <p14:xfrm>
                <a:off x="5303513" y="3340292"/>
                <a:ext cx="18720" cy="21276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837E9ABD-B967-48A5-AF6F-D063165BD60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294873" y="3331292"/>
                  <a:ext cx="36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766CC61A-AD37-43CA-8090-B4115533FB63}"/>
                    </a:ext>
                  </a:extLst>
                </p14:cNvPr>
                <p14:cNvContentPartPr/>
                <p14:nvPr/>
              </p14:nvContentPartPr>
              <p14:xfrm>
                <a:off x="5136113" y="3257132"/>
                <a:ext cx="291240" cy="29916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766CC61A-AD37-43CA-8090-B4115533FB6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127113" y="3248132"/>
                  <a:ext cx="3088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CF6026EA-294B-4659-967B-CF9788A11B95}"/>
                    </a:ext>
                  </a:extLst>
                </p14:cNvPr>
                <p14:cNvContentPartPr/>
                <p14:nvPr/>
              </p14:nvContentPartPr>
              <p14:xfrm>
                <a:off x="5504393" y="3496172"/>
                <a:ext cx="52200" cy="13104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CF6026EA-294B-4659-967B-CF9788A11B9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95393" y="3487532"/>
                  <a:ext cx="698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099C5C1D-A4FB-48BD-BA8A-49074F54B37D}"/>
                    </a:ext>
                  </a:extLst>
                </p14:cNvPr>
                <p14:cNvContentPartPr/>
                <p14:nvPr/>
              </p14:nvContentPartPr>
              <p14:xfrm>
                <a:off x="5434913" y="3503732"/>
                <a:ext cx="218160" cy="6336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099C5C1D-A4FB-48BD-BA8A-49074F54B37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425913" y="3494732"/>
                  <a:ext cx="2358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6498644E-A411-4B2C-8086-640928E92BC7}"/>
                    </a:ext>
                  </a:extLst>
                </p14:cNvPr>
                <p14:cNvContentPartPr/>
                <p14:nvPr/>
              </p14:nvContentPartPr>
              <p14:xfrm>
                <a:off x="5714993" y="3458372"/>
                <a:ext cx="25920" cy="13932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6498644E-A411-4B2C-8086-640928E92BC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705993" y="3449372"/>
                  <a:ext cx="43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1EC61304-E711-404F-8EA4-690B6CC9EF9C}"/>
                    </a:ext>
                  </a:extLst>
                </p14:cNvPr>
                <p14:cNvContentPartPr/>
                <p14:nvPr/>
              </p14:nvContentPartPr>
              <p14:xfrm>
                <a:off x="5686193" y="3461972"/>
                <a:ext cx="147600" cy="13140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1EC61304-E711-404F-8EA4-690B6CC9EF9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677553" y="3452972"/>
                  <a:ext cx="16524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94" name="Entrada de lápiz 193">
                <a:extLst>
                  <a:ext uri="{FF2B5EF4-FFF2-40B4-BE49-F238E27FC236}">
                    <a16:creationId xmlns:a16="http://schemas.microsoft.com/office/drawing/2014/main" id="{C130D04A-3745-4566-B1BB-1C30467E86D3}"/>
                  </a:ext>
                </a:extLst>
              </p14:cNvPr>
              <p14:cNvContentPartPr/>
              <p14:nvPr/>
            </p14:nvContentPartPr>
            <p14:xfrm>
              <a:off x="6284873" y="2989292"/>
              <a:ext cx="143280" cy="6480"/>
            </p14:xfrm>
          </p:contentPart>
        </mc:Choice>
        <mc:Fallback xmlns="">
          <p:pic>
            <p:nvPicPr>
              <p:cNvPr id="194" name="Entrada de lápiz 193">
                <a:extLst>
                  <a:ext uri="{FF2B5EF4-FFF2-40B4-BE49-F238E27FC236}">
                    <a16:creationId xmlns:a16="http://schemas.microsoft.com/office/drawing/2014/main" id="{C130D04A-3745-4566-B1BB-1C30467E86D3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6276233" y="2980652"/>
                <a:ext cx="1609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95" name="Entrada de lápiz 194">
                <a:extLst>
                  <a:ext uri="{FF2B5EF4-FFF2-40B4-BE49-F238E27FC236}">
                    <a16:creationId xmlns:a16="http://schemas.microsoft.com/office/drawing/2014/main" id="{39D94864-6681-4DA7-9958-129C1DB33AD9}"/>
                  </a:ext>
                </a:extLst>
              </p14:cNvPr>
              <p14:cNvContentPartPr/>
              <p14:nvPr/>
            </p14:nvContentPartPr>
            <p14:xfrm>
              <a:off x="6283793" y="3099812"/>
              <a:ext cx="99360" cy="22680"/>
            </p14:xfrm>
          </p:contentPart>
        </mc:Choice>
        <mc:Fallback xmlns="">
          <p:pic>
            <p:nvPicPr>
              <p:cNvPr id="195" name="Entrada de lápiz 194">
                <a:extLst>
                  <a:ext uri="{FF2B5EF4-FFF2-40B4-BE49-F238E27FC236}">
                    <a16:creationId xmlns:a16="http://schemas.microsoft.com/office/drawing/2014/main" id="{39D94864-6681-4DA7-9958-129C1DB33AD9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6274793" y="3090812"/>
                <a:ext cx="11700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" name="Grupo 208">
            <a:extLst>
              <a:ext uri="{FF2B5EF4-FFF2-40B4-BE49-F238E27FC236}">
                <a16:creationId xmlns:a16="http://schemas.microsoft.com/office/drawing/2014/main" id="{0A136BA5-CC26-41DE-AA3D-87344C738BB0}"/>
              </a:ext>
            </a:extLst>
          </p:cNvPr>
          <p:cNvGrpSpPr/>
          <p:nvPr/>
        </p:nvGrpSpPr>
        <p:grpSpPr>
          <a:xfrm>
            <a:off x="6792113" y="2686532"/>
            <a:ext cx="817920" cy="421560"/>
            <a:chOff x="6792113" y="2686532"/>
            <a:chExt cx="81792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E23A7A8E-1C1D-4719-834F-192563C64E92}"/>
                    </a:ext>
                  </a:extLst>
                </p14:cNvPr>
                <p14:cNvContentPartPr/>
                <p14:nvPr/>
              </p14:nvContentPartPr>
              <p14:xfrm>
                <a:off x="7071833" y="2686532"/>
                <a:ext cx="67320" cy="30456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E23A7A8E-1C1D-4719-834F-192563C64E9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062833" y="2677532"/>
                  <a:ext cx="849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FF23A4BA-6AB0-4770-96AA-6C56EECDF487}"/>
                    </a:ext>
                  </a:extLst>
                </p14:cNvPr>
                <p14:cNvContentPartPr/>
                <p14:nvPr/>
              </p14:nvContentPartPr>
              <p14:xfrm>
                <a:off x="6792113" y="3043292"/>
                <a:ext cx="817920" cy="6480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FF23A4BA-6AB0-4770-96AA-6C56EECDF48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783473" y="3034292"/>
                  <a:ext cx="83556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upo 207">
            <a:extLst>
              <a:ext uri="{FF2B5EF4-FFF2-40B4-BE49-F238E27FC236}">
                <a16:creationId xmlns:a16="http://schemas.microsoft.com/office/drawing/2014/main" id="{CD69F0CA-A5CD-4240-9986-E5CB0BB805B6}"/>
              </a:ext>
            </a:extLst>
          </p:cNvPr>
          <p:cNvGrpSpPr/>
          <p:nvPr/>
        </p:nvGrpSpPr>
        <p:grpSpPr>
          <a:xfrm>
            <a:off x="6856913" y="3355052"/>
            <a:ext cx="642240" cy="245160"/>
            <a:chOff x="6856913" y="3355052"/>
            <a:chExt cx="64224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646059D9-5005-4FAE-8B29-458A21DDCFE4}"/>
                    </a:ext>
                  </a:extLst>
                </p14:cNvPr>
                <p14:cNvContentPartPr/>
                <p14:nvPr/>
              </p14:nvContentPartPr>
              <p14:xfrm>
                <a:off x="6856913" y="3355052"/>
                <a:ext cx="249120" cy="24516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646059D9-5005-4FAE-8B29-458A21DDCFE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848273" y="3346412"/>
                  <a:ext cx="2667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C04E68CB-B383-469A-9053-9F3CDA60C5D3}"/>
                    </a:ext>
                  </a:extLst>
                </p14:cNvPr>
                <p14:cNvContentPartPr/>
                <p14:nvPr/>
              </p14:nvContentPartPr>
              <p14:xfrm>
                <a:off x="7031873" y="3417692"/>
                <a:ext cx="467280" cy="15552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C04E68CB-B383-469A-9053-9F3CDA60C5D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023233" y="3408692"/>
                  <a:ext cx="48492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upo 206">
            <a:extLst>
              <a:ext uri="{FF2B5EF4-FFF2-40B4-BE49-F238E27FC236}">
                <a16:creationId xmlns:a16="http://schemas.microsoft.com/office/drawing/2014/main" id="{090FEC62-8658-4A5A-A6EF-620CC42CA739}"/>
              </a:ext>
            </a:extLst>
          </p:cNvPr>
          <p:cNvGrpSpPr/>
          <p:nvPr/>
        </p:nvGrpSpPr>
        <p:grpSpPr>
          <a:xfrm>
            <a:off x="7945193" y="2623172"/>
            <a:ext cx="1078920" cy="429840"/>
            <a:chOff x="7945193" y="2623172"/>
            <a:chExt cx="107892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463DF282-459F-4997-B66A-A73E9606DB98}"/>
                    </a:ext>
                  </a:extLst>
                </p14:cNvPr>
                <p14:cNvContentPartPr/>
                <p14:nvPr/>
              </p14:nvContentPartPr>
              <p14:xfrm>
                <a:off x="8003513" y="2905052"/>
                <a:ext cx="38880" cy="14796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463DF282-459F-4997-B66A-A73E9606DB9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994873" y="2896052"/>
                  <a:ext cx="56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7FF5CE31-372F-42EF-8384-481EC0DAEF48}"/>
                    </a:ext>
                  </a:extLst>
                </p14:cNvPr>
                <p14:cNvContentPartPr/>
                <p14:nvPr/>
              </p14:nvContentPartPr>
              <p14:xfrm>
                <a:off x="7945193" y="3030692"/>
                <a:ext cx="164880" cy="1836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7FF5CE31-372F-42EF-8384-481EC0DAEF4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936193" y="3022052"/>
                  <a:ext cx="182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DA1F04A4-BACE-45EE-AF7E-ABBB4F355E06}"/>
                    </a:ext>
                  </a:extLst>
                </p14:cNvPr>
                <p14:cNvContentPartPr/>
                <p14:nvPr/>
              </p14:nvContentPartPr>
              <p14:xfrm>
                <a:off x="8579873" y="2623172"/>
                <a:ext cx="61560" cy="25884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DA1F04A4-BACE-45EE-AF7E-ABBB4F355E0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571233" y="2614172"/>
                  <a:ext cx="792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24F40457-45F5-451E-83A5-7B25C0A4347C}"/>
                    </a:ext>
                  </a:extLst>
                </p14:cNvPr>
                <p14:cNvContentPartPr/>
                <p14:nvPr/>
              </p14:nvContentPartPr>
              <p14:xfrm>
                <a:off x="8298713" y="2967692"/>
                <a:ext cx="725400" cy="4284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24F40457-45F5-451E-83A5-7B25C0A4347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289713" y="2959052"/>
                  <a:ext cx="74304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upo 205">
            <a:extLst>
              <a:ext uri="{FF2B5EF4-FFF2-40B4-BE49-F238E27FC236}">
                <a16:creationId xmlns:a16="http://schemas.microsoft.com/office/drawing/2014/main" id="{3C87EB24-E0F2-48CA-978A-85EDD86FCFBB}"/>
              </a:ext>
            </a:extLst>
          </p:cNvPr>
          <p:cNvGrpSpPr/>
          <p:nvPr/>
        </p:nvGrpSpPr>
        <p:grpSpPr>
          <a:xfrm>
            <a:off x="8350193" y="3241652"/>
            <a:ext cx="589680" cy="238320"/>
            <a:chOff x="8350193" y="3241652"/>
            <a:chExt cx="58968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01876786-003D-4792-A892-013FC986437B}"/>
                    </a:ext>
                  </a:extLst>
                </p14:cNvPr>
                <p14:cNvContentPartPr/>
                <p14:nvPr/>
              </p14:nvContentPartPr>
              <p14:xfrm>
                <a:off x="8350193" y="3241652"/>
                <a:ext cx="212760" cy="23832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01876786-003D-4792-A892-013FC986437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341553" y="3232652"/>
                  <a:ext cx="2304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C1155384-868B-43AB-8F75-134C02CBE551}"/>
                    </a:ext>
                  </a:extLst>
                </p14:cNvPr>
                <p14:cNvContentPartPr/>
                <p14:nvPr/>
              </p14:nvContentPartPr>
              <p14:xfrm>
                <a:off x="8559353" y="3307172"/>
                <a:ext cx="380520" cy="14544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C1155384-868B-43AB-8F75-134C02CBE55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50353" y="3298172"/>
                  <a:ext cx="39816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upo 213">
            <a:extLst>
              <a:ext uri="{FF2B5EF4-FFF2-40B4-BE49-F238E27FC236}">
                <a16:creationId xmlns:a16="http://schemas.microsoft.com/office/drawing/2014/main" id="{F088C023-B18B-427E-B9D6-A937CB412482}"/>
              </a:ext>
            </a:extLst>
          </p:cNvPr>
          <p:cNvGrpSpPr/>
          <p:nvPr/>
        </p:nvGrpSpPr>
        <p:grpSpPr>
          <a:xfrm>
            <a:off x="9268553" y="2973812"/>
            <a:ext cx="169200" cy="115920"/>
            <a:chOff x="9268553" y="2973812"/>
            <a:chExt cx="169200" cy="1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76886D9D-06F9-46B2-BA0B-09F4DC496AC5}"/>
                    </a:ext>
                  </a:extLst>
                </p14:cNvPr>
                <p14:cNvContentPartPr/>
                <p14:nvPr/>
              </p14:nvContentPartPr>
              <p14:xfrm>
                <a:off x="9268553" y="2973812"/>
                <a:ext cx="163440" cy="1152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76886D9D-06F9-46B2-BA0B-09F4DC496AC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259913" y="2964812"/>
                  <a:ext cx="181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BD5A3063-B15D-40D0-89ED-9A1A2892141F}"/>
                    </a:ext>
                  </a:extLst>
                </p14:cNvPr>
                <p14:cNvContentPartPr/>
                <p14:nvPr/>
              </p14:nvContentPartPr>
              <p14:xfrm>
                <a:off x="9311033" y="3058412"/>
                <a:ext cx="126720" cy="3132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BD5A3063-B15D-40D0-89ED-9A1A2892141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302393" y="3049412"/>
                  <a:ext cx="14436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upo 225">
            <a:extLst>
              <a:ext uri="{FF2B5EF4-FFF2-40B4-BE49-F238E27FC236}">
                <a16:creationId xmlns:a16="http://schemas.microsoft.com/office/drawing/2014/main" id="{903ACA93-055A-4221-ADC7-8C209A135449}"/>
              </a:ext>
            </a:extLst>
          </p:cNvPr>
          <p:cNvGrpSpPr/>
          <p:nvPr/>
        </p:nvGrpSpPr>
        <p:grpSpPr>
          <a:xfrm>
            <a:off x="9754193" y="2611652"/>
            <a:ext cx="1730520" cy="702720"/>
            <a:chOff x="9754193" y="2611652"/>
            <a:chExt cx="1730520" cy="70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0DC2393F-4D8A-4368-A85B-E526DDCD2EFB}"/>
                    </a:ext>
                  </a:extLst>
                </p14:cNvPr>
                <p14:cNvContentPartPr/>
                <p14:nvPr/>
              </p14:nvContentPartPr>
              <p14:xfrm>
                <a:off x="9910793" y="2628212"/>
                <a:ext cx="207000" cy="21816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0DC2393F-4D8A-4368-A85B-E526DDCD2EF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902153" y="2619572"/>
                  <a:ext cx="224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4DD479A3-607F-4E29-9550-5881CB7EE160}"/>
                    </a:ext>
                  </a:extLst>
                </p14:cNvPr>
                <p14:cNvContentPartPr/>
                <p14:nvPr/>
              </p14:nvContentPartPr>
              <p14:xfrm>
                <a:off x="10261793" y="2684372"/>
                <a:ext cx="28080" cy="12816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4DD479A3-607F-4E29-9550-5881CB7EE16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253153" y="2675372"/>
                  <a:ext cx="457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C44CD186-2138-49F9-A27F-A9269A23F92E}"/>
                    </a:ext>
                  </a:extLst>
                </p14:cNvPr>
                <p14:cNvContentPartPr/>
                <p14:nvPr/>
              </p14:nvContentPartPr>
              <p14:xfrm>
                <a:off x="10157033" y="2753852"/>
                <a:ext cx="263160" cy="5400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C44CD186-2138-49F9-A27F-A9269A23F92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148033" y="2745212"/>
                  <a:ext cx="2808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39BE1C91-15F4-4125-8B7D-BA16235FFEB1}"/>
                    </a:ext>
                  </a:extLst>
                </p14:cNvPr>
                <p14:cNvContentPartPr/>
                <p14:nvPr/>
              </p14:nvContentPartPr>
              <p14:xfrm>
                <a:off x="10565993" y="2615612"/>
                <a:ext cx="20520" cy="19296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39BE1C91-15F4-4125-8B7D-BA16235FFEB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557353" y="2606972"/>
                  <a:ext cx="38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2F22ED59-EFE0-4546-9783-2B0253017B03}"/>
                    </a:ext>
                  </a:extLst>
                </p14:cNvPr>
                <p14:cNvContentPartPr/>
                <p14:nvPr/>
              </p14:nvContentPartPr>
              <p14:xfrm>
                <a:off x="9754193" y="2947172"/>
                <a:ext cx="1037160" cy="1836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2F22ED59-EFE0-4546-9783-2B0253017B0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745193" y="2938172"/>
                  <a:ext cx="1054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096B58B0-6FD9-4C1A-A046-5A69A879EAE3}"/>
                    </a:ext>
                  </a:extLst>
                </p14:cNvPr>
                <p14:cNvContentPartPr/>
                <p14:nvPr/>
              </p14:nvContentPartPr>
              <p14:xfrm>
                <a:off x="10175033" y="3097652"/>
                <a:ext cx="174240" cy="21024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096B58B0-6FD9-4C1A-A046-5A69A879EAE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166393" y="3088652"/>
                  <a:ext cx="1918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358C4F11-E8A6-427B-B3E5-826795A96146}"/>
                    </a:ext>
                  </a:extLst>
                </p14:cNvPr>
                <p14:cNvContentPartPr/>
                <p14:nvPr/>
              </p14:nvContentPartPr>
              <p14:xfrm>
                <a:off x="10833833" y="2887772"/>
                <a:ext cx="160200" cy="1728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358C4F11-E8A6-427B-B3E5-826795A9614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825193" y="2879132"/>
                  <a:ext cx="177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672D4D23-B00F-41BF-B2F2-70C74EC2CEBC}"/>
                    </a:ext>
                  </a:extLst>
                </p14:cNvPr>
                <p14:cNvContentPartPr/>
                <p14:nvPr/>
              </p14:nvContentPartPr>
              <p14:xfrm>
                <a:off x="10848593" y="3003692"/>
                <a:ext cx="109440" cy="4608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672D4D23-B00F-41BF-B2F2-70C74EC2CEB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839593" y="2994692"/>
                  <a:ext cx="127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3844F0A3-F564-457E-BC49-84DA80D4182D}"/>
                    </a:ext>
                  </a:extLst>
                </p14:cNvPr>
                <p14:cNvContentPartPr/>
                <p14:nvPr/>
              </p14:nvContentPartPr>
              <p14:xfrm>
                <a:off x="11101673" y="2611652"/>
                <a:ext cx="290880" cy="24984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3844F0A3-F564-457E-BC49-84DA80D4182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092673" y="2603012"/>
                  <a:ext cx="3085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22C83FA9-BBC3-45F9-88A6-7F254A70C4DE}"/>
                    </a:ext>
                  </a:extLst>
                </p14:cNvPr>
                <p14:cNvContentPartPr/>
                <p14:nvPr/>
              </p14:nvContentPartPr>
              <p14:xfrm>
                <a:off x="11055233" y="2969132"/>
                <a:ext cx="429480" cy="2736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22C83FA9-BBC3-45F9-88A6-7F254A70C4D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046233" y="2960492"/>
                  <a:ext cx="447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13F38D2E-473A-4A0C-8FB7-F894EC31D486}"/>
                    </a:ext>
                  </a:extLst>
                </p14:cNvPr>
                <p14:cNvContentPartPr/>
                <p14:nvPr/>
              </p14:nvContentPartPr>
              <p14:xfrm>
                <a:off x="11190593" y="3135812"/>
                <a:ext cx="197640" cy="17856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13F38D2E-473A-4A0C-8FB7-F894EC31D48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181953" y="3126812"/>
                  <a:ext cx="21528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upo 241">
            <a:extLst>
              <a:ext uri="{FF2B5EF4-FFF2-40B4-BE49-F238E27FC236}">
                <a16:creationId xmlns:a16="http://schemas.microsoft.com/office/drawing/2014/main" id="{0DC133FC-899E-4DE2-B117-FA1988BBD107}"/>
              </a:ext>
            </a:extLst>
          </p:cNvPr>
          <p:cNvGrpSpPr/>
          <p:nvPr/>
        </p:nvGrpSpPr>
        <p:grpSpPr>
          <a:xfrm>
            <a:off x="716033" y="3682292"/>
            <a:ext cx="2282760" cy="905400"/>
            <a:chOff x="716033" y="3682292"/>
            <a:chExt cx="2282760" cy="90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332B5178-3100-41F4-B8B2-62488073B1A7}"/>
                    </a:ext>
                  </a:extLst>
                </p14:cNvPr>
                <p14:cNvContentPartPr/>
                <p14:nvPr/>
              </p14:nvContentPartPr>
              <p14:xfrm>
                <a:off x="1018073" y="3884252"/>
                <a:ext cx="39960" cy="36000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332B5178-3100-41F4-B8B2-62488073B1A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09433" y="3875252"/>
                  <a:ext cx="576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D465E28E-5CF6-4F6F-81DD-62E6A6CCAA3A}"/>
                    </a:ext>
                  </a:extLst>
                </p14:cNvPr>
                <p14:cNvContentPartPr/>
                <p14:nvPr/>
              </p14:nvContentPartPr>
              <p14:xfrm>
                <a:off x="904313" y="3906932"/>
                <a:ext cx="238320" cy="32112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D465E28E-5CF6-4F6F-81DD-62E6A6CCAA3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95313" y="3898292"/>
                  <a:ext cx="2559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CA752195-C0C6-44C3-BB20-B3623F08D566}"/>
                    </a:ext>
                  </a:extLst>
                </p14:cNvPr>
                <p14:cNvContentPartPr/>
                <p14:nvPr/>
              </p14:nvContentPartPr>
              <p14:xfrm>
                <a:off x="1294553" y="4128692"/>
                <a:ext cx="20880" cy="17424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CA752195-C0C6-44C3-BB20-B3623F08D56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285553" y="4120052"/>
                  <a:ext cx="385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4FB5A8CD-8EB2-4EC7-AC1B-9DC53671027A}"/>
                    </a:ext>
                  </a:extLst>
                </p14:cNvPr>
                <p14:cNvContentPartPr/>
                <p14:nvPr/>
              </p14:nvContentPartPr>
              <p14:xfrm>
                <a:off x="1154153" y="4146692"/>
                <a:ext cx="268560" cy="7812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4FB5A8CD-8EB2-4EC7-AC1B-9DC53671027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45153" y="4138052"/>
                  <a:ext cx="2862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1B522308-F103-4316-8F9C-F842541BC5D2}"/>
                    </a:ext>
                  </a:extLst>
                </p14:cNvPr>
                <p14:cNvContentPartPr/>
                <p14:nvPr/>
              </p14:nvContentPartPr>
              <p14:xfrm>
                <a:off x="1505873" y="4084052"/>
                <a:ext cx="13320" cy="17964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1B522308-F103-4316-8F9C-F842541BC5D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496873" y="4075052"/>
                  <a:ext cx="30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2F29358A-A67B-4B0D-B1C7-11C07DCDA779}"/>
                    </a:ext>
                  </a:extLst>
                </p14:cNvPr>
                <p14:cNvContentPartPr/>
                <p14:nvPr/>
              </p14:nvContentPartPr>
              <p14:xfrm>
                <a:off x="1475273" y="4119692"/>
                <a:ext cx="134280" cy="15552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2F29358A-A67B-4B0D-B1C7-11C07DCDA77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466273" y="4111052"/>
                  <a:ext cx="151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8D574E63-A1DD-4495-BFBD-B6663F260F34}"/>
                    </a:ext>
                  </a:extLst>
                </p14:cNvPr>
                <p14:cNvContentPartPr/>
                <p14:nvPr/>
              </p14:nvContentPartPr>
              <p14:xfrm>
                <a:off x="1784873" y="4082612"/>
                <a:ext cx="150840" cy="1800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8D574E63-A1DD-4495-BFBD-B6663F260F3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775873" y="4073972"/>
                  <a:ext cx="1684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85F53E33-E294-45E0-B558-13D4D91627F8}"/>
                    </a:ext>
                  </a:extLst>
                </p14:cNvPr>
                <p14:cNvContentPartPr/>
                <p14:nvPr/>
              </p14:nvContentPartPr>
              <p14:xfrm>
                <a:off x="1760753" y="4174772"/>
                <a:ext cx="107280" cy="2664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85F53E33-E294-45E0-B558-13D4D91627F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751753" y="4165772"/>
                  <a:ext cx="1249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08B44135-1332-4C79-ADC5-1D7041612FD3}"/>
                    </a:ext>
                  </a:extLst>
                </p14:cNvPr>
                <p14:cNvContentPartPr/>
                <p14:nvPr/>
              </p14:nvContentPartPr>
              <p14:xfrm>
                <a:off x="2158913" y="4023572"/>
                <a:ext cx="172080" cy="22068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08B44135-1332-4C79-ADC5-1D7041612FD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149913" y="4014572"/>
                  <a:ext cx="1897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273AA80B-3FF0-40E9-B46A-B2C815E8D7B7}"/>
                    </a:ext>
                  </a:extLst>
                </p14:cNvPr>
                <p14:cNvContentPartPr/>
                <p14:nvPr/>
              </p14:nvContentPartPr>
              <p14:xfrm>
                <a:off x="2439713" y="3968132"/>
                <a:ext cx="479160" cy="23760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273AA80B-3FF0-40E9-B46A-B2C815E8D7B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431073" y="3959492"/>
                  <a:ext cx="4968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0981615A-7A54-423E-97A7-DE6E156CAA7A}"/>
                    </a:ext>
                  </a:extLst>
                </p14:cNvPr>
                <p14:cNvContentPartPr/>
                <p14:nvPr/>
              </p14:nvContentPartPr>
              <p14:xfrm>
                <a:off x="773993" y="3682292"/>
                <a:ext cx="2020680" cy="6768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0981615A-7A54-423E-97A7-DE6E156CAA7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65353" y="3673652"/>
                  <a:ext cx="2038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F44DEA86-DAC7-4B58-B846-16237EE1098F}"/>
                    </a:ext>
                  </a:extLst>
                </p14:cNvPr>
                <p14:cNvContentPartPr/>
                <p14:nvPr/>
              </p14:nvContentPartPr>
              <p14:xfrm>
                <a:off x="716033" y="3795332"/>
                <a:ext cx="2223000" cy="79236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F44DEA86-DAC7-4B58-B846-16237EE1098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07033" y="3786692"/>
                  <a:ext cx="2240640" cy="81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665EF9EC-D3BB-40D1-9083-D2220254D2C0}"/>
                    </a:ext>
                  </a:extLst>
                </p14:cNvPr>
                <p14:cNvContentPartPr/>
                <p14:nvPr/>
              </p14:nvContentPartPr>
              <p14:xfrm>
                <a:off x="2954873" y="3739532"/>
                <a:ext cx="43920" cy="71856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665EF9EC-D3BB-40D1-9083-D2220254D2C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945873" y="3730892"/>
                  <a:ext cx="61560" cy="73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upo 245">
            <a:extLst>
              <a:ext uri="{FF2B5EF4-FFF2-40B4-BE49-F238E27FC236}">
                <a16:creationId xmlns:a16="http://schemas.microsoft.com/office/drawing/2014/main" id="{AF95E5F8-C32D-4826-8B2F-96FD9B4E018E}"/>
              </a:ext>
            </a:extLst>
          </p:cNvPr>
          <p:cNvGrpSpPr/>
          <p:nvPr/>
        </p:nvGrpSpPr>
        <p:grpSpPr>
          <a:xfrm>
            <a:off x="2647073" y="-1655"/>
            <a:ext cx="3165480" cy="419467"/>
            <a:chOff x="2647073" y="-1655"/>
            <a:chExt cx="3165480" cy="41946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7DDA70AC-FE83-414A-A0D5-5993AC91FE3B}"/>
                    </a:ext>
                  </a:extLst>
                </p14:cNvPr>
                <p14:cNvContentPartPr/>
                <p14:nvPr/>
              </p14:nvContentPartPr>
              <p14:xfrm>
                <a:off x="2782433" y="47372"/>
                <a:ext cx="188280" cy="18576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7DDA70AC-FE83-414A-A0D5-5993AC91FE3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773433" y="38372"/>
                  <a:ext cx="2059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8678D972-4651-4C72-AEE0-B85BC373F74F}"/>
                    </a:ext>
                  </a:extLst>
                </p14:cNvPr>
                <p14:cNvContentPartPr/>
                <p14:nvPr/>
              </p14:nvContentPartPr>
              <p14:xfrm>
                <a:off x="3145673" y="157532"/>
                <a:ext cx="13320" cy="1249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8678D972-4651-4C72-AEE0-B85BC373F74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137033" y="148892"/>
                  <a:ext cx="30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D34870D8-DF8C-4C35-8FBB-5D112436EC78}"/>
                    </a:ext>
                  </a:extLst>
                </p14:cNvPr>
                <p14:cNvContentPartPr/>
                <p14:nvPr/>
              </p14:nvContentPartPr>
              <p14:xfrm>
                <a:off x="3012113" y="188852"/>
                <a:ext cx="225720" cy="482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D34870D8-DF8C-4C35-8FBB-5D112436EC7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003113" y="179852"/>
                  <a:ext cx="2433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6E0A5375-AEB7-41F7-A5FC-B10C8C13F3C7}"/>
                    </a:ext>
                  </a:extLst>
                </p14:cNvPr>
                <p14:cNvContentPartPr/>
                <p14:nvPr/>
              </p14:nvContentPartPr>
              <p14:xfrm>
                <a:off x="3304793" y="157172"/>
                <a:ext cx="15840" cy="1134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6E0A5375-AEB7-41F7-A5FC-B10C8C13F3C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296153" y="148172"/>
                  <a:ext cx="33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869F1644-0EA8-4318-826E-0D88F7006216}"/>
                    </a:ext>
                  </a:extLst>
                </p14:cNvPr>
                <p14:cNvContentPartPr/>
                <p14:nvPr/>
              </p14:nvContentPartPr>
              <p14:xfrm>
                <a:off x="3282113" y="175532"/>
                <a:ext cx="132480" cy="964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869F1644-0EA8-4318-826E-0D88F700621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273473" y="166892"/>
                  <a:ext cx="150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C09A890A-8840-4C02-A534-4EF6687ED791}"/>
                    </a:ext>
                  </a:extLst>
                </p14:cNvPr>
                <p14:cNvContentPartPr/>
                <p14:nvPr/>
              </p14:nvContentPartPr>
              <p14:xfrm>
                <a:off x="3602513" y="162572"/>
                <a:ext cx="114480" cy="201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C09A890A-8840-4C02-A534-4EF6687ED79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593873" y="153932"/>
                  <a:ext cx="132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0C791261-9FDB-4319-B124-1D67A20F3308}"/>
                    </a:ext>
                  </a:extLst>
                </p14:cNvPr>
                <p14:cNvContentPartPr/>
                <p14:nvPr/>
              </p14:nvContentPartPr>
              <p14:xfrm>
                <a:off x="3609713" y="225212"/>
                <a:ext cx="105480" cy="198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0C791261-9FDB-4319-B124-1D67A20F330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600713" y="216212"/>
                  <a:ext cx="123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E79E4548-B743-461B-A834-88173CB0BF61}"/>
                    </a:ext>
                  </a:extLst>
                </p14:cNvPr>
                <p14:cNvContentPartPr/>
                <p14:nvPr/>
              </p14:nvContentPartPr>
              <p14:xfrm>
                <a:off x="3913553" y="74012"/>
                <a:ext cx="214560" cy="18216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E79E4548-B743-461B-A834-88173CB0BF6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904913" y="65372"/>
                  <a:ext cx="232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DBEB4E21-6ACA-4AEE-AE0A-E9E9017F12E9}"/>
                    </a:ext>
                  </a:extLst>
                </p14:cNvPr>
                <p14:cNvContentPartPr/>
                <p14:nvPr/>
              </p14:nvContentPartPr>
              <p14:xfrm>
                <a:off x="4201553" y="124772"/>
                <a:ext cx="188280" cy="16632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DBEB4E21-6ACA-4AEE-AE0A-E9E9017F12E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192553" y="116132"/>
                  <a:ext cx="205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929150E4-4356-4D61-8C19-4931564B7F97}"/>
                    </a:ext>
                  </a:extLst>
                </p14:cNvPr>
                <p14:cNvContentPartPr/>
                <p14:nvPr/>
              </p14:nvContentPartPr>
              <p14:xfrm>
                <a:off x="4468673" y="138812"/>
                <a:ext cx="177840" cy="1540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929150E4-4356-4D61-8C19-4931564B7F9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460033" y="129812"/>
                  <a:ext cx="1954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30D37105-4213-4ECF-9178-BB0FAB8108EB}"/>
                    </a:ext>
                  </a:extLst>
                </p14:cNvPr>
                <p14:cNvContentPartPr/>
                <p14:nvPr/>
              </p14:nvContentPartPr>
              <p14:xfrm>
                <a:off x="4801673" y="164732"/>
                <a:ext cx="181800" cy="1440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30D37105-4213-4ECF-9178-BB0FAB8108E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793033" y="155732"/>
                  <a:ext cx="1994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89873771-38E7-44BC-BAD1-AC636E1873D2}"/>
                    </a:ext>
                  </a:extLst>
                </p14:cNvPr>
                <p14:cNvContentPartPr/>
                <p14:nvPr/>
              </p14:nvContentPartPr>
              <p14:xfrm>
                <a:off x="4822913" y="232052"/>
                <a:ext cx="132840" cy="2808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89873771-38E7-44BC-BAD1-AC636E1873D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813913" y="223052"/>
                  <a:ext cx="150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4CCDB59A-8CAF-4327-AC3B-5421798E116B}"/>
                    </a:ext>
                  </a:extLst>
                </p14:cNvPr>
                <p14:cNvContentPartPr/>
                <p14:nvPr/>
              </p14:nvContentPartPr>
              <p14:xfrm>
                <a:off x="5208473" y="44852"/>
                <a:ext cx="207360" cy="18360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4CCDB59A-8CAF-4327-AC3B-5421798E116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199833" y="36212"/>
                  <a:ext cx="225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F858DA00-42B9-43FF-A04A-0F1D7A58DF30}"/>
                    </a:ext>
                  </a:extLst>
                </p14:cNvPr>
                <p14:cNvContentPartPr/>
                <p14:nvPr/>
              </p14:nvContentPartPr>
              <p14:xfrm>
                <a:off x="5464073" y="120452"/>
                <a:ext cx="143280" cy="896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F858DA00-42B9-43FF-A04A-0F1D7A58DF3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455433" y="111452"/>
                  <a:ext cx="160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3DD37350-8CB0-4F8E-9A18-6CA56DB899D0}"/>
                    </a:ext>
                  </a:extLst>
                </p14:cNvPr>
                <p14:cNvContentPartPr/>
                <p14:nvPr/>
              </p14:nvContentPartPr>
              <p14:xfrm>
                <a:off x="2647073" y="9932"/>
                <a:ext cx="689400" cy="40788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3DD37350-8CB0-4F8E-9A18-6CA56DB899D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638073" y="1292"/>
                  <a:ext cx="7070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ACD3823C-D062-4D2D-B834-4617DEC6F700}"/>
                    </a:ext>
                  </a:extLst>
                </p14:cNvPr>
                <p14:cNvContentPartPr/>
                <p14:nvPr/>
              </p14:nvContentPartPr>
              <p14:xfrm>
                <a:off x="5102993" y="282745"/>
                <a:ext cx="624600" cy="2304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ACD3823C-D062-4D2D-B834-4617DEC6F70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093993" y="274105"/>
                  <a:ext cx="6422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68443F8D-1D80-45CD-B7D5-3934F16FB23A}"/>
                    </a:ext>
                  </a:extLst>
                </p14:cNvPr>
                <p14:cNvContentPartPr/>
                <p14:nvPr/>
              </p14:nvContentPartPr>
              <p14:xfrm>
                <a:off x="5797433" y="-1655"/>
                <a:ext cx="15120" cy="26352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68443F8D-1D80-45CD-B7D5-3934F16FB23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788793" y="-10655"/>
                  <a:ext cx="3276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upo 262">
            <a:extLst>
              <a:ext uri="{FF2B5EF4-FFF2-40B4-BE49-F238E27FC236}">
                <a16:creationId xmlns:a16="http://schemas.microsoft.com/office/drawing/2014/main" id="{BCBFE9BA-FB51-437D-8C78-252DAC8B4023}"/>
              </a:ext>
            </a:extLst>
          </p:cNvPr>
          <p:cNvGrpSpPr/>
          <p:nvPr/>
        </p:nvGrpSpPr>
        <p:grpSpPr>
          <a:xfrm>
            <a:off x="370433" y="545838"/>
            <a:ext cx="1775880" cy="594720"/>
            <a:chOff x="370433" y="545838"/>
            <a:chExt cx="1775880" cy="59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2F630E34-DDA6-4C6B-9A53-6966A454CECC}"/>
                    </a:ext>
                  </a:extLst>
                </p14:cNvPr>
                <p14:cNvContentPartPr/>
                <p14:nvPr/>
              </p14:nvContentPartPr>
              <p14:xfrm>
                <a:off x="1144433" y="578238"/>
                <a:ext cx="885240" cy="56232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2F630E34-DDA6-4C6B-9A53-6966A454CEC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35793" y="569598"/>
                  <a:ext cx="90288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02EA1390-4FEF-4689-A508-F7A7CE919D4A}"/>
                    </a:ext>
                  </a:extLst>
                </p14:cNvPr>
                <p14:cNvContentPartPr/>
                <p14:nvPr/>
              </p14:nvContentPartPr>
              <p14:xfrm>
                <a:off x="1052633" y="545838"/>
                <a:ext cx="1093680" cy="54864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02EA1390-4FEF-4689-A508-F7A7CE919D4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43633" y="536838"/>
                  <a:ext cx="111132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2AE2FC11-3FAD-4E79-9DFE-C48D505F1D81}"/>
                    </a:ext>
                  </a:extLst>
                </p14:cNvPr>
                <p14:cNvContentPartPr/>
                <p14:nvPr/>
              </p14:nvContentPartPr>
              <p14:xfrm>
                <a:off x="370433" y="637278"/>
                <a:ext cx="659160" cy="40464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2AE2FC11-3FAD-4E79-9DFE-C48D505F1D8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61433" y="628278"/>
                  <a:ext cx="676800" cy="42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upo 299">
            <a:extLst>
              <a:ext uri="{FF2B5EF4-FFF2-40B4-BE49-F238E27FC236}">
                <a16:creationId xmlns:a16="http://schemas.microsoft.com/office/drawing/2014/main" id="{4BECA39A-AA9D-4190-A4AB-D51ACAE8460D}"/>
              </a:ext>
            </a:extLst>
          </p:cNvPr>
          <p:cNvGrpSpPr/>
          <p:nvPr/>
        </p:nvGrpSpPr>
        <p:grpSpPr>
          <a:xfrm>
            <a:off x="530633" y="4790238"/>
            <a:ext cx="4025160" cy="1208880"/>
            <a:chOff x="530633" y="4790238"/>
            <a:chExt cx="4025160" cy="12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FF0B38D9-18F2-4D42-BC59-44951B72E049}"/>
                    </a:ext>
                  </a:extLst>
                </p14:cNvPr>
                <p14:cNvContentPartPr/>
                <p14:nvPr/>
              </p14:nvContentPartPr>
              <p14:xfrm>
                <a:off x="851753" y="4920198"/>
                <a:ext cx="64080" cy="34236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FF0B38D9-18F2-4D42-BC59-44951B72E04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43113" y="4911558"/>
                  <a:ext cx="817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D94560BA-5F95-4FED-8A5C-23C6BA827C29}"/>
                    </a:ext>
                  </a:extLst>
                </p14:cNvPr>
                <p14:cNvContentPartPr/>
                <p14:nvPr/>
              </p14:nvContentPartPr>
              <p14:xfrm>
                <a:off x="530633" y="5264358"/>
                <a:ext cx="788400" cy="7164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D94560BA-5F95-4FED-8A5C-23C6BA827C2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21993" y="5255718"/>
                  <a:ext cx="8060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91925D27-EF58-496A-AB2C-38C29D98A913}"/>
                    </a:ext>
                  </a:extLst>
                </p14:cNvPr>
                <p14:cNvContentPartPr/>
                <p14:nvPr/>
              </p14:nvContentPartPr>
              <p14:xfrm>
                <a:off x="747353" y="5490798"/>
                <a:ext cx="276840" cy="1188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91925D27-EF58-496A-AB2C-38C29D98A91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38353" y="5482158"/>
                  <a:ext cx="294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34F18DD6-199E-4269-97EA-318FEEB47801}"/>
                    </a:ext>
                  </a:extLst>
                </p14:cNvPr>
                <p14:cNvContentPartPr/>
                <p14:nvPr/>
              </p14:nvContentPartPr>
              <p14:xfrm>
                <a:off x="846713" y="5580438"/>
                <a:ext cx="73440" cy="41580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34F18DD6-199E-4269-97EA-318FEEB4780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38073" y="5571438"/>
                  <a:ext cx="910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5D0A752C-FA6E-421E-A769-E87F9926CB46}"/>
                    </a:ext>
                  </a:extLst>
                </p14:cNvPr>
                <p14:cNvContentPartPr/>
                <p14:nvPr/>
              </p14:nvContentPartPr>
              <p14:xfrm>
                <a:off x="1144073" y="5540118"/>
                <a:ext cx="179280" cy="22500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5D0A752C-FA6E-421E-A769-E87F9926CB4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35433" y="5531118"/>
                  <a:ext cx="196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4B75D8AF-0022-465E-A496-F1BC068A6EB2}"/>
                    </a:ext>
                  </a:extLst>
                </p14:cNvPr>
                <p14:cNvContentPartPr/>
                <p14:nvPr/>
              </p14:nvContentPartPr>
              <p14:xfrm>
                <a:off x="1397153" y="5650278"/>
                <a:ext cx="116280" cy="9000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4B75D8AF-0022-465E-A496-F1BC068A6EB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388153" y="5641278"/>
                  <a:ext cx="1339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38EBF8C4-4120-4EFA-87B0-78AD41D37792}"/>
                    </a:ext>
                  </a:extLst>
                </p14:cNvPr>
                <p14:cNvContentPartPr/>
                <p14:nvPr/>
              </p14:nvContentPartPr>
              <p14:xfrm>
                <a:off x="1885673" y="5318718"/>
                <a:ext cx="192600" cy="19548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38EBF8C4-4120-4EFA-87B0-78AD41D3779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876673" y="5309718"/>
                  <a:ext cx="2102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D93F5B04-00EE-4EE7-989D-F2D5C0C7E346}"/>
                    </a:ext>
                  </a:extLst>
                </p14:cNvPr>
                <p14:cNvContentPartPr/>
                <p14:nvPr/>
              </p14:nvContentPartPr>
              <p14:xfrm>
                <a:off x="2112833" y="5315838"/>
                <a:ext cx="307440" cy="16992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D93F5B04-00EE-4EE7-989D-F2D5C0C7E34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104193" y="5307198"/>
                  <a:ext cx="325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76932AB6-2B33-4990-83DE-87A4A2788E3F}"/>
                    </a:ext>
                  </a:extLst>
                </p14:cNvPr>
                <p14:cNvContentPartPr/>
                <p14:nvPr/>
              </p14:nvContentPartPr>
              <p14:xfrm>
                <a:off x="873353" y="5881758"/>
                <a:ext cx="2809440" cy="11736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76932AB6-2B33-4990-83DE-87A4A2788E3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64713" y="5873118"/>
                  <a:ext cx="2827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839BAC8F-CAA5-440A-AAD4-E01FFA652C55}"/>
                    </a:ext>
                  </a:extLst>
                </p14:cNvPr>
                <p14:cNvContentPartPr/>
                <p14:nvPr/>
              </p14:nvContentPartPr>
              <p14:xfrm>
                <a:off x="851753" y="4904358"/>
                <a:ext cx="812520" cy="1944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839BAC8F-CAA5-440A-AAD4-E01FFA652C5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43113" y="4895358"/>
                  <a:ext cx="830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C7063442-EA91-4B92-9273-AD540931B361}"/>
                    </a:ext>
                  </a:extLst>
                </p14:cNvPr>
                <p14:cNvContentPartPr/>
                <p14:nvPr/>
              </p14:nvContentPartPr>
              <p14:xfrm>
                <a:off x="1683353" y="4840998"/>
                <a:ext cx="46800" cy="20052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C7063442-EA91-4B92-9273-AD540931B36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674353" y="4831998"/>
                  <a:ext cx="644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63805BF4-ECCB-4BDF-A918-2678C2812C99}"/>
                    </a:ext>
                  </a:extLst>
                </p14:cNvPr>
                <p14:cNvContentPartPr/>
                <p14:nvPr/>
              </p14:nvContentPartPr>
              <p14:xfrm>
                <a:off x="1709993" y="4790238"/>
                <a:ext cx="884880" cy="25848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63805BF4-ECCB-4BDF-A918-2678C2812C9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701353" y="4781598"/>
                  <a:ext cx="9025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3E8F3D83-6974-4E0D-8636-4FE4A587B358}"/>
                    </a:ext>
                  </a:extLst>
                </p14:cNvPr>
                <p14:cNvContentPartPr/>
                <p14:nvPr/>
              </p14:nvContentPartPr>
              <p14:xfrm>
                <a:off x="1683353" y="5049798"/>
                <a:ext cx="1049400" cy="1656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3E8F3D83-6974-4E0D-8636-4FE4A587B35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674353" y="5040798"/>
                  <a:ext cx="1067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2A8096B3-E6E6-42AF-B570-BAAC4485E2E2}"/>
                    </a:ext>
                  </a:extLst>
                </p14:cNvPr>
                <p14:cNvContentPartPr/>
                <p14:nvPr/>
              </p14:nvContentPartPr>
              <p14:xfrm>
                <a:off x="2573993" y="4905078"/>
                <a:ext cx="1071360" cy="5796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2A8096B3-E6E6-42AF-B570-BAAC4485E2E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564993" y="4896078"/>
                  <a:ext cx="10890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AFD6A603-F086-4866-A7BB-3CCCB2DC7787}"/>
                    </a:ext>
                  </a:extLst>
                </p14:cNvPr>
                <p14:cNvContentPartPr/>
                <p14:nvPr/>
              </p14:nvContentPartPr>
              <p14:xfrm>
                <a:off x="3054953" y="4918038"/>
                <a:ext cx="97560" cy="8100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AFD6A603-F086-4866-A7BB-3CCCB2DC778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046313" y="4909398"/>
                  <a:ext cx="1152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62349F08-10A4-4D3B-A183-8D4E61CF2A70}"/>
                    </a:ext>
                  </a:extLst>
                </p14:cNvPr>
                <p14:cNvContentPartPr/>
                <p14:nvPr/>
              </p14:nvContentPartPr>
              <p14:xfrm>
                <a:off x="3102113" y="5874198"/>
                <a:ext cx="106920" cy="9360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62349F08-10A4-4D3B-A183-8D4E61CF2A7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093473" y="5865558"/>
                  <a:ext cx="124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D3405CD2-73C0-4F5E-AF78-119D3F9E19E6}"/>
                    </a:ext>
                  </a:extLst>
                </p14:cNvPr>
                <p14:cNvContentPartPr/>
                <p14:nvPr/>
              </p14:nvContentPartPr>
              <p14:xfrm>
                <a:off x="3058913" y="5115678"/>
                <a:ext cx="142920" cy="17712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D3405CD2-73C0-4F5E-AF78-119D3F9E19E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050273" y="5107038"/>
                  <a:ext cx="160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83032A6F-4304-4122-9463-6669E47487F2}"/>
                    </a:ext>
                  </a:extLst>
                </p14:cNvPr>
                <p14:cNvContentPartPr/>
                <p14:nvPr/>
              </p14:nvContentPartPr>
              <p14:xfrm>
                <a:off x="3102113" y="5638038"/>
                <a:ext cx="9720" cy="7164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83032A6F-4304-4122-9463-6669E47487F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093473" y="5629398"/>
                  <a:ext cx="27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66BAA8C4-527B-4A5D-916E-A306A7FA14B5}"/>
                    </a:ext>
                  </a:extLst>
                </p14:cNvPr>
                <p14:cNvContentPartPr/>
                <p14:nvPr/>
              </p14:nvContentPartPr>
              <p14:xfrm>
                <a:off x="2993393" y="5544438"/>
                <a:ext cx="252000" cy="21096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66BAA8C4-527B-4A5D-916E-A306A7FA14B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984753" y="5535438"/>
                  <a:ext cx="269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74796FBD-E62C-42C4-B351-DE14D9EABED3}"/>
                    </a:ext>
                  </a:extLst>
                </p14:cNvPr>
                <p14:cNvContentPartPr/>
                <p14:nvPr/>
              </p14:nvContentPartPr>
              <p14:xfrm>
                <a:off x="3638873" y="4893918"/>
                <a:ext cx="29880" cy="18864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74796FBD-E62C-42C4-B351-DE14D9EABED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630233" y="4884918"/>
                  <a:ext cx="47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0AC823D4-8B09-4330-919D-4645A1D33DFB}"/>
                    </a:ext>
                  </a:extLst>
                </p14:cNvPr>
                <p14:cNvContentPartPr/>
                <p14:nvPr/>
              </p14:nvContentPartPr>
              <p14:xfrm>
                <a:off x="3539153" y="5113878"/>
                <a:ext cx="428040" cy="1512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0AC823D4-8B09-4330-919D-4645A1D33DF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530153" y="5105238"/>
                  <a:ext cx="4456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F0FF71E1-C06C-4A38-8355-898251CB2157}"/>
                    </a:ext>
                  </a:extLst>
                </p14:cNvPr>
                <p14:cNvContentPartPr/>
                <p14:nvPr/>
              </p14:nvContentPartPr>
              <p14:xfrm>
                <a:off x="3612953" y="5209278"/>
                <a:ext cx="54360" cy="36396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F0FF71E1-C06C-4A38-8355-898251CB215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604313" y="5200638"/>
                  <a:ext cx="720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42A797D7-A8E7-44C8-ABE5-F8B9CCDFFB75}"/>
                    </a:ext>
                  </a:extLst>
                </p14:cNvPr>
                <p14:cNvContentPartPr/>
                <p14:nvPr/>
              </p14:nvContentPartPr>
              <p14:xfrm>
                <a:off x="3626273" y="5216838"/>
                <a:ext cx="343800" cy="40392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42A797D7-A8E7-44C8-ABE5-F8B9CCDFFB7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617273" y="5208198"/>
                  <a:ext cx="3614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EBCE7E64-A99E-4440-A63E-986E3CE9F5F5}"/>
                    </a:ext>
                  </a:extLst>
                </p14:cNvPr>
                <p14:cNvContentPartPr/>
                <p14:nvPr/>
              </p14:nvContentPartPr>
              <p14:xfrm>
                <a:off x="3715553" y="5708238"/>
                <a:ext cx="20160" cy="23976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EBCE7E64-A99E-4440-A63E-986E3CE9F5F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706553" y="5699238"/>
                  <a:ext cx="37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D572022E-35A0-46F3-8F00-33B0CC95F429}"/>
                    </a:ext>
                  </a:extLst>
                </p14:cNvPr>
                <p14:cNvContentPartPr/>
                <p14:nvPr/>
              </p14:nvContentPartPr>
              <p14:xfrm>
                <a:off x="4143593" y="5364438"/>
                <a:ext cx="18360" cy="20268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D572022E-35A0-46F3-8F00-33B0CC95F42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134593" y="5355798"/>
                  <a:ext cx="360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EBD2FC01-9156-49DD-88A7-C636F1DD054A}"/>
                    </a:ext>
                  </a:extLst>
                </p14:cNvPr>
                <p14:cNvContentPartPr/>
                <p14:nvPr/>
              </p14:nvContentPartPr>
              <p14:xfrm>
                <a:off x="4054673" y="5278038"/>
                <a:ext cx="255960" cy="28836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EBD2FC01-9156-49DD-88A7-C636F1DD054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045673" y="5269398"/>
                  <a:ext cx="2736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2CF659FC-9013-4240-B95E-84735450E0AE}"/>
                    </a:ext>
                  </a:extLst>
                </p14:cNvPr>
                <p14:cNvContentPartPr/>
                <p14:nvPr/>
              </p14:nvContentPartPr>
              <p14:xfrm>
                <a:off x="4403873" y="5496198"/>
                <a:ext cx="151920" cy="13536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2CF659FC-9013-4240-B95E-84735450E0A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395233" y="5487198"/>
                  <a:ext cx="16956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upo 325">
            <a:extLst>
              <a:ext uri="{FF2B5EF4-FFF2-40B4-BE49-F238E27FC236}">
                <a16:creationId xmlns:a16="http://schemas.microsoft.com/office/drawing/2014/main" id="{B21F3307-086F-4663-A599-392EDB3B4D3E}"/>
              </a:ext>
            </a:extLst>
          </p:cNvPr>
          <p:cNvGrpSpPr/>
          <p:nvPr/>
        </p:nvGrpSpPr>
        <p:grpSpPr>
          <a:xfrm>
            <a:off x="7421033" y="4726878"/>
            <a:ext cx="391320" cy="153360"/>
            <a:chOff x="7421033" y="4726878"/>
            <a:chExt cx="39132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A020DB8B-6EC5-4E77-ABE5-F4184E501C81}"/>
                    </a:ext>
                  </a:extLst>
                </p14:cNvPr>
                <p14:cNvContentPartPr/>
                <p14:nvPr/>
              </p14:nvContentPartPr>
              <p14:xfrm>
                <a:off x="7421033" y="4818678"/>
                <a:ext cx="189720" cy="2196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A020DB8B-6EC5-4E77-ABE5-F4184E501C8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412393" y="4809678"/>
                  <a:ext cx="2073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B821AAA2-E03C-4FCF-872C-4802E3A7CCCD}"/>
                    </a:ext>
                  </a:extLst>
                </p14:cNvPr>
                <p14:cNvContentPartPr/>
                <p14:nvPr/>
              </p14:nvContentPartPr>
              <p14:xfrm>
                <a:off x="7602473" y="4726878"/>
                <a:ext cx="209880" cy="15336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B821AAA2-E03C-4FCF-872C-4802E3A7CCC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593833" y="4717878"/>
                  <a:ext cx="22752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325" name="Entrada de lápiz 324">
                <a:extLst>
                  <a:ext uri="{FF2B5EF4-FFF2-40B4-BE49-F238E27FC236}">
                    <a16:creationId xmlns:a16="http://schemas.microsoft.com/office/drawing/2014/main" id="{F54ABDCB-F193-4523-A231-6F4FB375C553}"/>
                  </a:ext>
                </a:extLst>
              </p14:cNvPr>
              <p14:cNvContentPartPr/>
              <p14:nvPr/>
            </p14:nvContentPartPr>
            <p14:xfrm>
              <a:off x="8192873" y="4691958"/>
              <a:ext cx="308880" cy="293040"/>
            </p14:xfrm>
          </p:contentPart>
        </mc:Choice>
        <mc:Fallback xmlns="">
          <p:pic>
            <p:nvPicPr>
              <p:cNvPr id="325" name="Entrada de lápiz 324">
                <a:extLst>
                  <a:ext uri="{FF2B5EF4-FFF2-40B4-BE49-F238E27FC236}">
                    <a16:creationId xmlns:a16="http://schemas.microsoft.com/office/drawing/2014/main" id="{F54ABDCB-F193-4523-A231-6F4FB375C553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8183873" y="4683318"/>
                <a:ext cx="326520" cy="31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9" name="Grupo 328">
            <a:extLst>
              <a:ext uri="{FF2B5EF4-FFF2-40B4-BE49-F238E27FC236}">
                <a16:creationId xmlns:a16="http://schemas.microsoft.com/office/drawing/2014/main" id="{47ABD8C6-B6E8-40FA-8494-9579BA15E0E6}"/>
              </a:ext>
            </a:extLst>
          </p:cNvPr>
          <p:cNvGrpSpPr/>
          <p:nvPr/>
        </p:nvGrpSpPr>
        <p:grpSpPr>
          <a:xfrm>
            <a:off x="1672553" y="5239158"/>
            <a:ext cx="1091160" cy="612360"/>
            <a:chOff x="1672553" y="5239158"/>
            <a:chExt cx="1091160" cy="61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191E31CD-3136-44E0-8363-1B10755F78E0}"/>
                    </a:ext>
                  </a:extLst>
                </p14:cNvPr>
                <p14:cNvContentPartPr/>
                <p14:nvPr/>
              </p14:nvContentPartPr>
              <p14:xfrm>
                <a:off x="1672553" y="5239158"/>
                <a:ext cx="991440" cy="55728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191E31CD-3136-44E0-8363-1B10755F78E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663553" y="5230158"/>
                  <a:ext cx="100908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E38D7207-EAC2-4729-90BA-70B4FD7D120E}"/>
                    </a:ext>
                  </a:extLst>
                </p14:cNvPr>
                <p14:cNvContentPartPr/>
                <p14:nvPr/>
              </p14:nvContentPartPr>
              <p14:xfrm>
                <a:off x="2617553" y="5477118"/>
                <a:ext cx="69840" cy="11772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E38D7207-EAC2-4729-90BA-70B4FD7D120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608913" y="5468118"/>
                  <a:ext cx="87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6DF79905-5689-4CBD-89D9-35E92087BF97}"/>
                    </a:ext>
                  </a:extLst>
                </p14:cNvPr>
                <p14:cNvContentPartPr/>
                <p14:nvPr/>
              </p14:nvContentPartPr>
              <p14:xfrm>
                <a:off x="2596673" y="5458038"/>
                <a:ext cx="167040" cy="13932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6DF79905-5689-4CBD-89D9-35E92087BF9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587673" y="5449038"/>
                  <a:ext cx="184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F9DB1FBF-8382-437C-9482-FE089E8F79DE}"/>
                    </a:ext>
                  </a:extLst>
                </p14:cNvPr>
                <p14:cNvContentPartPr/>
                <p14:nvPr/>
              </p14:nvContentPartPr>
              <p14:xfrm>
                <a:off x="2428193" y="5715798"/>
                <a:ext cx="128160" cy="6840"/>
              </p14:xfrm>
            </p:contentPart>
          </mc:Choice>
          <mc:Fallback xmlns=""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F9DB1FBF-8382-437C-9482-FE089E8F79D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419193" y="5706798"/>
                  <a:ext cx="145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71F2194A-8756-43A0-BC10-97A2C8B5FFF7}"/>
                    </a:ext>
                  </a:extLst>
                </p14:cNvPr>
                <p14:cNvContentPartPr/>
                <p14:nvPr/>
              </p14:nvContentPartPr>
              <p14:xfrm>
                <a:off x="2509913" y="5720118"/>
                <a:ext cx="14400" cy="11376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71F2194A-8756-43A0-BC10-97A2C8B5FFF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500913" y="5711478"/>
                  <a:ext cx="320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1028DF3A-FDEE-4220-A94E-A915C9904C10}"/>
                    </a:ext>
                  </a:extLst>
                </p14:cNvPr>
                <p14:cNvContentPartPr/>
                <p14:nvPr/>
              </p14:nvContentPartPr>
              <p14:xfrm>
                <a:off x="2434673" y="5833878"/>
                <a:ext cx="129600" cy="1764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1028DF3A-FDEE-4220-A94E-A915C9904C10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426033" y="5824878"/>
                  <a:ext cx="147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42F8EB84-937D-420C-B37E-6F7217CAFAEA}"/>
                    </a:ext>
                  </a:extLst>
                </p14:cNvPr>
                <p14:cNvContentPartPr/>
                <p14:nvPr/>
              </p14:nvContentPartPr>
              <p14:xfrm>
                <a:off x="2607113" y="5783118"/>
                <a:ext cx="70200" cy="68040"/>
              </p14:xfrm>
            </p:contentPart>
          </mc:Choice>
          <mc:Fallback xmlns=""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42F8EB84-937D-420C-B37E-6F7217CAFAEA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598473" y="5774478"/>
                  <a:ext cx="8784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upo 331">
            <a:extLst>
              <a:ext uri="{FF2B5EF4-FFF2-40B4-BE49-F238E27FC236}">
                <a16:creationId xmlns:a16="http://schemas.microsoft.com/office/drawing/2014/main" id="{F445FC81-18FB-4267-8A37-40C24A5BC757}"/>
              </a:ext>
            </a:extLst>
          </p:cNvPr>
          <p:cNvGrpSpPr/>
          <p:nvPr/>
        </p:nvGrpSpPr>
        <p:grpSpPr>
          <a:xfrm>
            <a:off x="4753793" y="4689798"/>
            <a:ext cx="2388240" cy="384480"/>
            <a:chOff x="4753793" y="4689798"/>
            <a:chExt cx="238824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35DF07B9-DBF5-40E2-9F60-B286A7734D30}"/>
                    </a:ext>
                  </a:extLst>
                </p14:cNvPr>
                <p14:cNvContentPartPr/>
                <p14:nvPr/>
              </p14:nvContentPartPr>
              <p14:xfrm>
                <a:off x="4753793" y="4775478"/>
                <a:ext cx="141480" cy="21852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35DF07B9-DBF5-40E2-9F60-B286A7734D3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744793" y="4766838"/>
                  <a:ext cx="159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D3602B22-A1F3-427B-B9B8-97B1117453C2}"/>
                    </a:ext>
                  </a:extLst>
                </p14:cNvPr>
                <p14:cNvContentPartPr/>
                <p14:nvPr/>
              </p14:nvContentPartPr>
              <p14:xfrm>
                <a:off x="5046113" y="4888878"/>
                <a:ext cx="156240" cy="432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D3602B22-A1F3-427B-B9B8-97B1117453C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037113" y="4879878"/>
                  <a:ext cx="1738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B54048CE-C35E-4266-B84C-1DF462BD09C6}"/>
                    </a:ext>
                  </a:extLst>
                </p14:cNvPr>
                <p14:cNvContentPartPr/>
                <p14:nvPr/>
              </p14:nvContentPartPr>
              <p14:xfrm>
                <a:off x="5075633" y="4980318"/>
                <a:ext cx="120960" cy="1908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B54048CE-C35E-4266-B84C-1DF462BD09C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066633" y="4971318"/>
                  <a:ext cx="138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5EEE5A6D-CDFF-4ECF-89F5-74EC32683945}"/>
                    </a:ext>
                  </a:extLst>
                </p14:cNvPr>
                <p14:cNvContentPartPr/>
                <p14:nvPr/>
              </p14:nvContentPartPr>
              <p14:xfrm>
                <a:off x="5412233" y="4719318"/>
                <a:ext cx="180720" cy="25740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5EEE5A6D-CDFF-4ECF-89F5-74EC32683945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403593" y="4710318"/>
                  <a:ext cx="1983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24BCB71F-6FD0-49A9-AB11-17A09185F79A}"/>
                    </a:ext>
                  </a:extLst>
                </p14:cNvPr>
                <p14:cNvContentPartPr/>
                <p14:nvPr/>
              </p14:nvContentPartPr>
              <p14:xfrm>
                <a:off x="5746313" y="4718958"/>
                <a:ext cx="116280" cy="24228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24BCB71F-6FD0-49A9-AB11-17A09185F79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737313" y="4709958"/>
                  <a:ext cx="1339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26C4E376-8755-48FF-B09A-52E42E315185}"/>
                    </a:ext>
                  </a:extLst>
                </p14:cNvPr>
                <p14:cNvContentPartPr/>
                <p14:nvPr/>
              </p14:nvContentPartPr>
              <p14:xfrm>
                <a:off x="5990753" y="4755678"/>
                <a:ext cx="219960" cy="16488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26C4E376-8755-48FF-B09A-52E42E315185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981753" y="4747038"/>
                  <a:ext cx="237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1E974196-14E2-4B0D-AA90-AE8E3615BA13}"/>
                    </a:ext>
                  </a:extLst>
                </p14:cNvPr>
                <p14:cNvContentPartPr/>
                <p14:nvPr/>
              </p14:nvContentPartPr>
              <p14:xfrm>
                <a:off x="6373793" y="4776558"/>
                <a:ext cx="28080" cy="12492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1E974196-14E2-4B0D-AA90-AE8E3615BA1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364793" y="4767558"/>
                  <a:ext cx="45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943D7C42-A0E8-4BC6-881A-0862BD7AAC1C}"/>
                    </a:ext>
                  </a:extLst>
                </p14:cNvPr>
                <p14:cNvContentPartPr/>
                <p14:nvPr/>
              </p14:nvContentPartPr>
              <p14:xfrm>
                <a:off x="6295313" y="4858638"/>
                <a:ext cx="166680" cy="1944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943D7C42-A0E8-4BC6-881A-0862BD7AAC1C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286313" y="4849998"/>
                  <a:ext cx="1843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7851E15C-6E41-42F3-B06C-E679A95C38A3}"/>
                    </a:ext>
                  </a:extLst>
                </p14:cNvPr>
                <p14:cNvContentPartPr/>
                <p14:nvPr/>
              </p14:nvContentPartPr>
              <p14:xfrm>
                <a:off x="6589073" y="4764678"/>
                <a:ext cx="34560" cy="115560"/>
              </p14:xfrm>
            </p:contentPart>
          </mc:Choice>
          <mc:Fallback xmlns=""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7851E15C-6E41-42F3-B06C-E679A95C38A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580073" y="4756038"/>
                  <a:ext cx="52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F2313D8E-6B3F-4F6D-917D-8522569F18E9}"/>
                    </a:ext>
                  </a:extLst>
                </p14:cNvPr>
                <p14:cNvContentPartPr/>
                <p14:nvPr/>
              </p14:nvContentPartPr>
              <p14:xfrm>
                <a:off x="6496553" y="4689798"/>
                <a:ext cx="210600" cy="20592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F2313D8E-6B3F-4F6D-917D-8522569F18E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487553" y="4681158"/>
                  <a:ext cx="2282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65BFBA80-A755-4F37-B32E-96A7B0DF211B}"/>
                    </a:ext>
                  </a:extLst>
                </p14:cNvPr>
                <p14:cNvContentPartPr/>
                <p14:nvPr/>
              </p14:nvContentPartPr>
              <p14:xfrm>
                <a:off x="6793193" y="4852518"/>
                <a:ext cx="160560" cy="10944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65BFBA80-A755-4F37-B32E-96A7B0DF211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784193" y="4843878"/>
                  <a:ext cx="178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FB80D385-4B98-4B58-BAA9-878BE12EF9CA}"/>
                    </a:ext>
                  </a:extLst>
                </p14:cNvPr>
                <p14:cNvContentPartPr/>
                <p14:nvPr/>
              </p14:nvContentPartPr>
              <p14:xfrm>
                <a:off x="7061033" y="4763958"/>
                <a:ext cx="81000" cy="211320"/>
              </p14:xfrm>
            </p:contentPart>
          </mc:Choice>
          <mc:Fallback xmlns=""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FB80D385-4B98-4B58-BAA9-878BE12EF9C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052033" y="4754958"/>
                  <a:ext cx="986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CBFC1AB7-0BB8-456C-9875-5E32D32C4603}"/>
                    </a:ext>
                  </a:extLst>
                </p14:cNvPr>
                <p14:cNvContentPartPr/>
                <p14:nvPr/>
              </p14:nvContentPartPr>
              <p14:xfrm>
                <a:off x="5612753" y="4978518"/>
                <a:ext cx="93240" cy="95760"/>
              </p14:xfrm>
            </p:contentPart>
          </mc:Choice>
          <mc:Fallback xmlns=""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CBFC1AB7-0BB8-456C-9875-5E32D32C460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603753" y="4969878"/>
                  <a:ext cx="11088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upo 343">
            <a:extLst>
              <a:ext uri="{FF2B5EF4-FFF2-40B4-BE49-F238E27FC236}">
                <a16:creationId xmlns:a16="http://schemas.microsoft.com/office/drawing/2014/main" id="{C93A885B-B783-49F6-85E2-577181BB2FA0}"/>
              </a:ext>
            </a:extLst>
          </p:cNvPr>
          <p:cNvGrpSpPr/>
          <p:nvPr/>
        </p:nvGrpSpPr>
        <p:grpSpPr>
          <a:xfrm>
            <a:off x="8591033" y="4504398"/>
            <a:ext cx="1414800" cy="756360"/>
            <a:chOff x="8591033" y="4504398"/>
            <a:chExt cx="1414800" cy="75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226FB3BD-18AA-4A21-A454-8581BF4B024D}"/>
                    </a:ext>
                  </a:extLst>
                </p14:cNvPr>
                <p14:cNvContentPartPr/>
                <p14:nvPr/>
              </p14:nvContentPartPr>
              <p14:xfrm>
                <a:off x="8591033" y="4938918"/>
                <a:ext cx="105480" cy="123480"/>
              </p14:xfrm>
            </p:contentPart>
          </mc:Choice>
          <mc:Fallback xmlns=""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226FB3BD-18AA-4A21-A454-8581BF4B024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582033" y="4930278"/>
                  <a:ext cx="123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33" name="Entrada de lápiz 332">
                  <a:extLst>
                    <a:ext uri="{FF2B5EF4-FFF2-40B4-BE49-F238E27FC236}">
                      <a16:creationId xmlns:a16="http://schemas.microsoft.com/office/drawing/2014/main" id="{42EF72D2-891B-4B9C-9628-00B214B94EBF}"/>
                    </a:ext>
                  </a:extLst>
                </p14:cNvPr>
                <p14:cNvContentPartPr/>
                <p14:nvPr/>
              </p14:nvContentPartPr>
              <p14:xfrm>
                <a:off x="8781473" y="4766118"/>
                <a:ext cx="168480" cy="14400"/>
              </p14:xfrm>
            </p:contentPart>
          </mc:Choice>
          <mc:Fallback xmlns="">
            <p:pic>
              <p:nvPicPr>
                <p:cNvPr id="333" name="Entrada de lápiz 332">
                  <a:extLst>
                    <a:ext uri="{FF2B5EF4-FFF2-40B4-BE49-F238E27FC236}">
                      <a16:creationId xmlns:a16="http://schemas.microsoft.com/office/drawing/2014/main" id="{42EF72D2-891B-4B9C-9628-00B214B94EBF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772833" y="4757118"/>
                  <a:ext cx="1861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82360EB2-BBA6-46B4-AA0B-7031AE336D7A}"/>
                    </a:ext>
                  </a:extLst>
                </p14:cNvPr>
                <p14:cNvContentPartPr/>
                <p14:nvPr/>
              </p14:nvContentPartPr>
              <p14:xfrm>
                <a:off x="8784353" y="4860438"/>
                <a:ext cx="151920" cy="11520"/>
              </p14:xfrm>
            </p:contentPart>
          </mc:Choice>
          <mc:Fallback xmlns=""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82360EB2-BBA6-46B4-AA0B-7031AE336D7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775353" y="4851798"/>
                  <a:ext cx="1695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35" name="Entrada de lápiz 334">
                  <a:extLst>
                    <a:ext uri="{FF2B5EF4-FFF2-40B4-BE49-F238E27FC236}">
                      <a16:creationId xmlns:a16="http://schemas.microsoft.com/office/drawing/2014/main" id="{C00EBCA1-8CEB-4E38-9723-0ED364877CEF}"/>
                    </a:ext>
                  </a:extLst>
                </p14:cNvPr>
                <p14:cNvContentPartPr/>
                <p14:nvPr/>
              </p14:nvContentPartPr>
              <p14:xfrm>
                <a:off x="9398873" y="4504398"/>
                <a:ext cx="227880" cy="264600"/>
              </p14:xfrm>
            </p:contentPart>
          </mc:Choice>
          <mc:Fallback xmlns="">
            <p:pic>
              <p:nvPicPr>
                <p:cNvPr id="335" name="Entrada de lápiz 334">
                  <a:extLst>
                    <a:ext uri="{FF2B5EF4-FFF2-40B4-BE49-F238E27FC236}">
                      <a16:creationId xmlns:a16="http://schemas.microsoft.com/office/drawing/2014/main" id="{C00EBCA1-8CEB-4E38-9723-0ED364877CEF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389873" y="4495758"/>
                  <a:ext cx="2455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F8B70329-31DB-4457-889C-6255CDD9E054}"/>
                    </a:ext>
                  </a:extLst>
                </p14:cNvPr>
                <p14:cNvContentPartPr/>
                <p14:nvPr/>
              </p14:nvContentPartPr>
              <p14:xfrm>
                <a:off x="9038873" y="4823718"/>
                <a:ext cx="966960" cy="11520"/>
              </p14:xfrm>
            </p:contentPart>
          </mc:Choice>
          <mc:Fallback xmlns=""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F8B70329-31DB-4457-889C-6255CDD9E054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029873" y="4814718"/>
                  <a:ext cx="9846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2D51F264-8745-4BAB-B275-7A0C081F06E2}"/>
                    </a:ext>
                  </a:extLst>
                </p14:cNvPr>
                <p14:cNvContentPartPr/>
                <p14:nvPr/>
              </p14:nvContentPartPr>
              <p14:xfrm>
                <a:off x="9167393" y="5068158"/>
                <a:ext cx="190440" cy="192600"/>
              </p14:xfrm>
            </p:contentPart>
          </mc:Choice>
          <mc:Fallback xmlns=""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2D51F264-8745-4BAB-B275-7A0C081F06E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158753" y="5059518"/>
                  <a:ext cx="208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F10390C1-D5CC-4366-B117-9B4731A28A66}"/>
                    </a:ext>
                  </a:extLst>
                </p14:cNvPr>
                <p14:cNvContentPartPr/>
                <p14:nvPr/>
              </p14:nvContentPartPr>
              <p14:xfrm>
                <a:off x="9464033" y="5127558"/>
                <a:ext cx="8640" cy="82080"/>
              </p14:xfrm>
            </p:contentPart>
          </mc:Choice>
          <mc:Fallback xmlns=""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F10390C1-D5CC-4366-B117-9B4731A28A66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455393" y="5118558"/>
                  <a:ext cx="26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8EEF45C6-5E7C-4E1B-961E-719072506098}"/>
                    </a:ext>
                  </a:extLst>
                </p14:cNvPr>
                <p14:cNvContentPartPr/>
                <p14:nvPr/>
              </p14:nvContentPartPr>
              <p14:xfrm>
                <a:off x="9391313" y="5191638"/>
                <a:ext cx="100800" cy="24480"/>
              </p14:xfrm>
            </p:contentPart>
          </mc:Choice>
          <mc:Fallback xmlns=""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8EEF45C6-5E7C-4E1B-961E-71907250609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382673" y="5182998"/>
                  <a:ext cx="118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40" name="Entrada de lápiz 339">
                  <a:extLst>
                    <a:ext uri="{FF2B5EF4-FFF2-40B4-BE49-F238E27FC236}">
                      <a16:creationId xmlns:a16="http://schemas.microsoft.com/office/drawing/2014/main" id="{47A15C6C-1CF4-4C8D-B767-FE0FA9FF7AF5}"/>
                    </a:ext>
                  </a:extLst>
                </p14:cNvPr>
                <p14:cNvContentPartPr/>
                <p14:nvPr/>
              </p14:nvContentPartPr>
              <p14:xfrm>
                <a:off x="9598313" y="5089398"/>
                <a:ext cx="20160" cy="111240"/>
              </p14:xfrm>
            </p:contentPart>
          </mc:Choice>
          <mc:Fallback xmlns="">
            <p:pic>
              <p:nvPicPr>
                <p:cNvPr id="340" name="Entrada de lápiz 339">
                  <a:extLst>
                    <a:ext uri="{FF2B5EF4-FFF2-40B4-BE49-F238E27FC236}">
                      <a16:creationId xmlns:a16="http://schemas.microsoft.com/office/drawing/2014/main" id="{47A15C6C-1CF4-4C8D-B767-FE0FA9FF7AF5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589673" y="5080398"/>
                  <a:ext cx="37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41" name="Entrada de lápiz 340">
                  <a:extLst>
                    <a:ext uri="{FF2B5EF4-FFF2-40B4-BE49-F238E27FC236}">
                      <a16:creationId xmlns:a16="http://schemas.microsoft.com/office/drawing/2014/main" id="{86FC5CBB-EC3F-4AEC-818E-C1144A10693E}"/>
                    </a:ext>
                  </a:extLst>
                </p14:cNvPr>
                <p14:cNvContentPartPr/>
                <p14:nvPr/>
              </p14:nvContentPartPr>
              <p14:xfrm>
                <a:off x="9487793" y="4990398"/>
                <a:ext cx="201600" cy="184320"/>
              </p14:xfrm>
            </p:contentPart>
          </mc:Choice>
          <mc:Fallback xmlns="">
            <p:pic>
              <p:nvPicPr>
                <p:cNvPr id="341" name="Entrada de lápiz 340">
                  <a:extLst>
                    <a:ext uri="{FF2B5EF4-FFF2-40B4-BE49-F238E27FC236}">
                      <a16:creationId xmlns:a16="http://schemas.microsoft.com/office/drawing/2014/main" id="{86FC5CBB-EC3F-4AEC-818E-C1144A10693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479153" y="4981398"/>
                  <a:ext cx="219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42" name="Entrada de lápiz 341">
                  <a:extLst>
                    <a:ext uri="{FF2B5EF4-FFF2-40B4-BE49-F238E27FC236}">
                      <a16:creationId xmlns:a16="http://schemas.microsoft.com/office/drawing/2014/main" id="{6488E429-57E6-4FA6-81F0-3BD44B36C238}"/>
                    </a:ext>
                  </a:extLst>
                </p14:cNvPr>
                <p14:cNvContentPartPr/>
                <p14:nvPr/>
              </p14:nvContentPartPr>
              <p14:xfrm>
                <a:off x="9771113" y="5133318"/>
                <a:ext cx="97920" cy="120960"/>
              </p14:xfrm>
            </p:contentPart>
          </mc:Choice>
          <mc:Fallback xmlns="">
            <p:pic>
              <p:nvPicPr>
                <p:cNvPr id="342" name="Entrada de lápiz 341">
                  <a:extLst>
                    <a:ext uri="{FF2B5EF4-FFF2-40B4-BE49-F238E27FC236}">
                      <a16:creationId xmlns:a16="http://schemas.microsoft.com/office/drawing/2014/main" id="{6488E429-57E6-4FA6-81F0-3BD44B36C238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762473" y="5124318"/>
                  <a:ext cx="11556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upo 348">
            <a:extLst>
              <a:ext uri="{FF2B5EF4-FFF2-40B4-BE49-F238E27FC236}">
                <a16:creationId xmlns:a16="http://schemas.microsoft.com/office/drawing/2014/main" id="{08373761-53AA-4188-A0A3-CAAC1886E8DD}"/>
              </a:ext>
            </a:extLst>
          </p:cNvPr>
          <p:cNvGrpSpPr/>
          <p:nvPr/>
        </p:nvGrpSpPr>
        <p:grpSpPr>
          <a:xfrm>
            <a:off x="4754153" y="5874918"/>
            <a:ext cx="298440" cy="201960"/>
            <a:chOff x="4754153" y="5874918"/>
            <a:chExt cx="29844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45" name="Entrada de lápiz 344">
                  <a:extLst>
                    <a:ext uri="{FF2B5EF4-FFF2-40B4-BE49-F238E27FC236}">
                      <a16:creationId xmlns:a16="http://schemas.microsoft.com/office/drawing/2014/main" id="{5B0C1F6A-558F-4766-8633-0C626E60FC2E}"/>
                    </a:ext>
                  </a:extLst>
                </p14:cNvPr>
                <p14:cNvContentPartPr/>
                <p14:nvPr/>
              </p14:nvContentPartPr>
              <p14:xfrm>
                <a:off x="4754153" y="5874918"/>
                <a:ext cx="158040" cy="194760"/>
              </p14:xfrm>
            </p:contentPart>
          </mc:Choice>
          <mc:Fallback xmlns="">
            <p:pic>
              <p:nvPicPr>
                <p:cNvPr id="345" name="Entrada de lápiz 344">
                  <a:extLst>
                    <a:ext uri="{FF2B5EF4-FFF2-40B4-BE49-F238E27FC236}">
                      <a16:creationId xmlns:a16="http://schemas.microsoft.com/office/drawing/2014/main" id="{5B0C1F6A-558F-4766-8633-0C626E60FC2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745153" y="5865918"/>
                  <a:ext cx="1756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861D640A-2E79-4E1D-8915-F62439852D0C}"/>
                    </a:ext>
                  </a:extLst>
                </p14:cNvPr>
                <p14:cNvContentPartPr/>
                <p14:nvPr/>
              </p14:nvContentPartPr>
              <p14:xfrm>
                <a:off x="4975553" y="5991558"/>
                <a:ext cx="77040" cy="85320"/>
              </p14:xfrm>
            </p:contentPart>
          </mc:Choice>
          <mc:Fallback xmlns=""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861D640A-2E79-4E1D-8915-F62439852D0C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966913" y="5982558"/>
                  <a:ext cx="94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875C53B1-E6C0-48A1-9012-59A1A77AC88C}"/>
                    </a:ext>
                  </a:extLst>
                </p14:cNvPr>
                <p14:cNvContentPartPr/>
                <p14:nvPr/>
              </p14:nvContentPartPr>
              <p14:xfrm>
                <a:off x="4980593" y="5903718"/>
                <a:ext cx="62280" cy="81000"/>
              </p14:xfrm>
            </p:contentPart>
          </mc:Choice>
          <mc:Fallback xmlns=""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875C53B1-E6C0-48A1-9012-59A1A77AC88C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971953" y="5895078"/>
                  <a:ext cx="7992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upo 369">
            <a:extLst>
              <a:ext uri="{FF2B5EF4-FFF2-40B4-BE49-F238E27FC236}">
                <a16:creationId xmlns:a16="http://schemas.microsoft.com/office/drawing/2014/main" id="{93460830-FD97-4444-901B-C7DA0B22538C}"/>
              </a:ext>
            </a:extLst>
          </p:cNvPr>
          <p:cNvGrpSpPr/>
          <p:nvPr/>
        </p:nvGrpSpPr>
        <p:grpSpPr>
          <a:xfrm>
            <a:off x="5397833" y="5309358"/>
            <a:ext cx="1094760" cy="1520280"/>
            <a:chOff x="5397833" y="5309358"/>
            <a:chExt cx="1094760" cy="152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B0749144-6C0C-4C17-8735-E4E1CBE14C85}"/>
                    </a:ext>
                  </a:extLst>
                </p14:cNvPr>
                <p14:cNvContentPartPr/>
                <p14:nvPr/>
              </p14:nvContentPartPr>
              <p14:xfrm>
                <a:off x="5397833" y="5309358"/>
                <a:ext cx="231840" cy="1520280"/>
              </p14:xfrm>
            </p:contentPart>
          </mc:Choice>
          <mc:Fallback xmlns=""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B0749144-6C0C-4C17-8735-E4E1CBE14C85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388833" y="5300358"/>
                  <a:ext cx="249480" cy="15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50" name="Entrada de lápiz 349">
                  <a:extLst>
                    <a:ext uri="{FF2B5EF4-FFF2-40B4-BE49-F238E27FC236}">
                      <a16:creationId xmlns:a16="http://schemas.microsoft.com/office/drawing/2014/main" id="{B77BA846-09DB-44CB-B2FE-CD4B3F5A1436}"/>
                    </a:ext>
                  </a:extLst>
                </p14:cNvPr>
                <p14:cNvContentPartPr/>
                <p14:nvPr/>
              </p14:nvContentPartPr>
              <p14:xfrm>
                <a:off x="5545433" y="5549478"/>
                <a:ext cx="79200" cy="21240"/>
              </p14:xfrm>
            </p:contentPart>
          </mc:Choice>
          <mc:Fallback xmlns="">
            <p:pic>
              <p:nvPicPr>
                <p:cNvPr id="350" name="Entrada de lápiz 349">
                  <a:extLst>
                    <a:ext uri="{FF2B5EF4-FFF2-40B4-BE49-F238E27FC236}">
                      <a16:creationId xmlns:a16="http://schemas.microsoft.com/office/drawing/2014/main" id="{B77BA846-09DB-44CB-B2FE-CD4B3F5A1436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536433" y="5540478"/>
                  <a:ext cx="96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51" name="Entrada de lápiz 350">
                  <a:extLst>
                    <a:ext uri="{FF2B5EF4-FFF2-40B4-BE49-F238E27FC236}">
                      <a16:creationId xmlns:a16="http://schemas.microsoft.com/office/drawing/2014/main" id="{603AEC04-73C1-4720-A97A-27D62D20CEAB}"/>
                    </a:ext>
                  </a:extLst>
                </p14:cNvPr>
                <p14:cNvContentPartPr/>
                <p14:nvPr/>
              </p14:nvContentPartPr>
              <p14:xfrm>
                <a:off x="5814353" y="5458038"/>
                <a:ext cx="16560" cy="100800"/>
              </p14:xfrm>
            </p:contentPart>
          </mc:Choice>
          <mc:Fallback xmlns="">
            <p:pic>
              <p:nvPicPr>
                <p:cNvPr id="351" name="Entrada de lápiz 350">
                  <a:extLst>
                    <a:ext uri="{FF2B5EF4-FFF2-40B4-BE49-F238E27FC236}">
                      <a16:creationId xmlns:a16="http://schemas.microsoft.com/office/drawing/2014/main" id="{603AEC04-73C1-4720-A97A-27D62D20CEAB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805353" y="5449398"/>
                  <a:ext cx="34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52" name="Entrada de lápiz 351">
                  <a:extLst>
                    <a:ext uri="{FF2B5EF4-FFF2-40B4-BE49-F238E27FC236}">
                      <a16:creationId xmlns:a16="http://schemas.microsoft.com/office/drawing/2014/main" id="{CB77C2C4-E20D-49CC-8071-6A17233264F0}"/>
                    </a:ext>
                  </a:extLst>
                </p14:cNvPr>
                <p14:cNvContentPartPr/>
                <p14:nvPr/>
              </p14:nvContentPartPr>
              <p14:xfrm>
                <a:off x="5728673" y="5360478"/>
                <a:ext cx="215640" cy="197280"/>
              </p14:xfrm>
            </p:contentPart>
          </mc:Choice>
          <mc:Fallback xmlns="">
            <p:pic>
              <p:nvPicPr>
                <p:cNvPr id="352" name="Entrada de lápiz 351">
                  <a:extLst>
                    <a:ext uri="{FF2B5EF4-FFF2-40B4-BE49-F238E27FC236}">
                      <a16:creationId xmlns:a16="http://schemas.microsoft.com/office/drawing/2014/main" id="{CB77C2C4-E20D-49CC-8071-6A17233264F0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720033" y="5351838"/>
                  <a:ext cx="233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53" name="Entrada de lápiz 352">
                  <a:extLst>
                    <a:ext uri="{FF2B5EF4-FFF2-40B4-BE49-F238E27FC236}">
                      <a16:creationId xmlns:a16="http://schemas.microsoft.com/office/drawing/2014/main" id="{5E09E133-3DAC-42D6-97E8-0C08E9351A76}"/>
                    </a:ext>
                  </a:extLst>
                </p14:cNvPr>
                <p14:cNvContentPartPr/>
                <p14:nvPr/>
              </p14:nvContentPartPr>
              <p14:xfrm>
                <a:off x="6043313" y="5491158"/>
                <a:ext cx="109800" cy="91080"/>
              </p14:xfrm>
            </p:contentPart>
          </mc:Choice>
          <mc:Fallback xmlns="">
            <p:pic>
              <p:nvPicPr>
                <p:cNvPr id="353" name="Entrada de lápiz 352">
                  <a:extLst>
                    <a:ext uri="{FF2B5EF4-FFF2-40B4-BE49-F238E27FC236}">
                      <a16:creationId xmlns:a16="http://schemas.microsoft.com/office/drawing/2014/main" id="{5E09E133-3DAC-42D6-97E8-0C08E9351A7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034673" y="5482518"/>
                  <a:ext cx="127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54" name="Entrada de lápiz 353">
                  <a:extLst>
                    <a:ext uri="{FF2B5EF4-FFF2-40B4-BE49-F238E27FC236}">
                      <a16:creationId xmlns:a16="http://schemas.microsoft.com/office/drawing/2014/main" id="{94A1B950-7DA6-4D2B-A8AD-77548BFE426D}"/>
                    </a:ext>
                  </a:extLst>
                </p14:cNvPr>
                <p14:cNvContentPartPr/>
                <p14:nvPr/>
              </p14:nvContentPartPr>
              <p14:xfrm>
                <a:off x="6297833" y="5447598"/>
                <a:ext cx="137160" cy="36000"/>
              </p14:xfrm>
            </p:contentPart>
          </mc:Choice>
          <mc:Fallback xmlns="">
            <p:pic>
              <p:nvPicPr>
                <p:cNvPr id="354" name="Entrada de lápiz 353">
                  <a:extLst>
                    <a:ext uri="{FF2B5EF4-FFF2-40B4-BE49-F238E27FC236}">
                      <a16:creationId xmlns:a16="http://schemas.microsoft.com/office/drawing/2014/main" id="{94A1B950-7DA6-4D2B-A8AD-77548BFE426D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289193" y="5438958"/>
                  <a:ext cx="1548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55" name="Entrada de lápiz 354">
                  <a:extLst>
                    <a:ext uri="{FF2B5EF4-FFF2-40B4-BE49-F238E27FC236}">
                      <a16:creationId xmlns:a16="http://schemas.microsoft.com/office/drawing/2014/main" id="{09F4502F-EA36-4AE7-AFF1-ADC3E91422AD}"/>
                    </a:ext>
                  </a:extLst>
                </p14:cNvPr>
                <p14:cNvContentPartPr/>
                <p14:nvPr/>
              </p14:nvContentPartPr>
              <p14:xfrm>
                <a:off x="6325913" y="5526078"/>
                <a:ext cx="75240" cy="18000"/>
              </p14:xfrm>
            </p:contentPart>
          </mc:Choice>
          <mc:Fallback xmlns="">
            <p:pic>
              <p:nvPicPr>
                <p:cNvPr id="355" name="Entrada de lápiz 354">
                  <a:extLst>
                    <a:ext uri="{FF2B5EF4-FFF2-40B4-BE49-F238E27FC236}">
                      <a16:creationId xmlns:a16="http://schemas.microsoft.com/office/drawing/2014/main" id="{09F4502F-EA36-4AE7-AFF1-ADC3E91422AD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317273" y="5517078"/>
                  <a:ext cx="92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56" name="Entrada de lápiz 355">
                  <a:extLst>
                    <a:ext uri="{FF2B5EF4-FFF2-40B4-BE49-F238E27FC236}">
                      <a16:creationId xmlns:a16="http://schemas.microsoft.com/office/drawing/2014/main" id="{E6DD0ABB-E37C-419D-87B4-C83115716821}"/>
                    </a:ext>
                  </a:extLst>
                </p14:cNvPr>
                <p14:cNvContentPartPr/>
                <p14:nvPr/>
              </p14:nvContentPartPr>
              <p14:xfrm>
                <a:off x="5595113" y="6088398"/>
                <a:ext cx="59760" cy="9360"/>
              </p14:xfrm>
            </p:contentPart>
          </mc:Choice>
          <mc:Fallback xmlns=""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E6DD0ABB-E37C-419D-87B4-C83115716821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586473" y="6079758"/>
                  <a:ext cx="774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ABE50D17-9F5A-41E1-88BD-97CD426BD71C}"/>
                    </a:ext>
                  </a:extLst>
                </p14:cNvPr>
                <p14:cNvContentPartPr/>
                <p14:nvPr/>
              </p14:nvContentPartPr>
              <p14:xfrm>
                <a:off x="5792753" y="5964918"/>
                <a:ext cx="23040" cy="102240"/>
              </p14:xfrm>
            </p:contentPart>
          </mc:Choice>
          <mc:Fallback xmlns=""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ABE50D17-9F5A-41E1-88BD-97CD426BD71C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783753" y="5956278"/>
                  <a:ext cx="40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58" name="Entrada de lápiz 357">
                  <a:extLst>
                    <a:ext uri="{FF2B5EF4-FFF2-40B4-BE49-F238E27FC236}">
                      <a16:creationId xmlns:a16="http://schemas.microsoft.com/office/drawing/2014/main" id="{B38D3EB1-F77A-4479-BAF4-90D87A525F8F}"/>
                    </a:ext>
                  </a:extLst>
                </p14:cNvPr>
                <p14:cNvContentPartPr/>
                <p14:nvPr/>
              </p14:nvContentPartPr>
              <p14:xfrm>
                <a:off x="5726513" y="5880678"/>
                <a:ext cx="202680" cy="189720"/>
              </p14:xfrm>
            </p:contentPart>
          </mc:Choice>
          <mc:Fallback xmlns=""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B38D3EB1-F77A-4479-BAF4-90D87A525F8F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717873" y="5871678"/>
                  <a:ext cx="220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59" name="Entrada de lápiz 358">
                  <a:extLst>
                    <a:ext uri="{FF2B5EF4-FFF2-40B4-BE49-F238E27FC236}">
                      <a16:creationId xmlns:a16="http://schemas.microsoft.com/office/drawing/2014/main" id="{BABE66E8-4494-49B0-B227-3CC95C5AF512}"/>
                    </a:ext>
                  </a:extLst>
                </p14:cNvPr>
                <p14:cNvContentPartPr/>
                <p14:nvPr/>
              </p14:nvContentPartPr>
              <p14:xfrm>
                <a:off x="6014153" y="6006318"/>
                <a:ext cx="137880" cy="96840"/>
              </p14:xfrm>
            </p:contentPart>
          </mc:Choice>
          <mc:Fallback xmlns="">
            <p:pic>
              <p:nvPicPr>
                <p:cNvPr id="359" name="Entrada de lápiz 358">
                  <a:extLst>
                    <a:ext uri="{FF2B5EF4-FFF2-40B4-BE49-F238E27FC236}">
                      <a16:creationId xmlns:a16="http://schemas.microsoft.com/office/drawing/2014/main" id="{BABE66E8-4494-49B0-B227-3CC95C5AF512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005153" y="5997678"/>
                  <a:ext cx="1555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60" name="Entrada de lápiz 359">
                  <a:extLst>
                    <a:ext uri="{FF2B5EF4-FFF2-40B4-BE49-F238E27FC236}">
                      <a16:creationId xmlns:a16="http://schemas.microsoft.com/office/drawing/2014/main" id="{B6DADF33-FF7D-4560-8667-A01AF45C83A7}"/>
                    </a:ext>
                  </a:extLst>
                </p14:cNvPr>
                <p14:cNvContentPartPr/>
                <p14:nvPr/>
              </p14:nvContentPartPr>
              <p14:xfrm>
                <a:off x="6362273" y="5986518"/>
                <a:ext cx="110160" cy="28440"/>
              </p14:xfrm>
            </p:contentPart>
          </mc:Choice>
          <mc:Fallback xmlns="">
            <p:pic>
              <p:nvPicPr>
                <p:cNvPr id="360" name="Entrada de lápiz 359">
                  <a:extLst>
                    <a:ext uri="{FF2B5EF4-FFF2-40B4-BE49-F238E27FC236}">
                      <a16:creationId xmlns:a16="http://schemas.microsoft.com/office/drawing/2014/main" id="{B6DADF33-FF7D-4560-8667-A01AF45C83A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353273" y="5977878"/>
                  <a:ext cx="1278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61" name="Entrada de lápiz 360">
                  <a:extLst>
                    <a:ext uri="{FF2B5EF4-FFF2-40B4-BE49-F238E27FC236}">
                      <a16:creationId xmlns:a16="http://schemas.microsoft.com/office/drawing/2014/main" id="{0560FCAC-474C-41F1-B224-FB477EC0CA46}"/>
                    </a:ext>
                  </a:extLst>
                </p14:cNvPr>
                <p14:cNvContentPartPr/>
                <p14:nvPr/>
              </p14:nvContentPartPr>
              <p14:xfrm>
                <a:off x="6386033" y="6065358"/>
                <a:ext cx="60480" cy="26640"/>
              </p14:xfrm>
            </p:contentPart>
          </mc:Choice>
          <mc:Fallback xmlns=""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0560FCAC-474C-41F1-B224-FB477EC0CA46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377393" y="6056718"/>
                  <a:ext cx="78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62" name="Entrada de lápiz 361">
                  <a:extLst>
                    <a:ext uri="{FF2B5EF4-FFF2-40B4-BE49-F238E27FC236}">
                      <a16:creationId xmlns:a16="http://schemas.microsoft.com/office/drawing/2014/main" id="{1192172C-A2BE-41C2-A32C-6207FBCD75E5}"/>
                    </a:ext>
                  </a:extLst>
                </p14:cNvPr>
                <p14:cNvContentPartPr/>
                <p14:nvPr/>
              </p14:nvContentPartPr>
              <p14:xfrm>
                <a:off x="5613113" y="6575118"/>
                <a:ext cx="73440" cy="1800"/>
              </p14:xfrm>
            </p:contentPart>
          </mc:Choice>
          <mc:Fallback xmlns=""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1192172C-A2BE-41C2-A32C-6207FBCD75E5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604113" y="6566478"/>
                  <a:ext cx="910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A445355E-61CB-49E0-B755-E3B76627D44B}"/>
                    </a:ext>
                  </a:extLst>
                </p14:cNvPr>
                <p14:cNvContentPartPr/>
                <p14:nvPr/>
              </p14:nvContentPartPr>
              <p14:xfrm>
                <a:off x="5865113" y="6481158"/>
                <a:ext cx="19080" cy="121320"/>
              </p14:xfrm>
            </p:contentPart>
          </mc:Choice>
          <mc:Fallback xmlns=""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A445355E-61CB-49E0-B755-E3B76627D44B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856473" y="6472158"/>
                  <a:ext cx="36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64" name="Entrada de lápiz 363">
                  <a:extLst>
                    <a:ext uri="{FF2B5EF4-FFF2-40B4-BE49-F238E27FC236}">
                      <a16:creationId xmlns:a16="http://schemas.microsoft.com/office/drawing/2014/main" id="{C294D880-504C-45E2-AD05-0DE0F1DB3328}"/>
                    </a:ext>
                  </a:extLst>
                </p14:cNvPr>
                <p14:cNvContentPartPr/>
                <p14:nvPr/>
              </p14:nvContentPartPr>
              <p14:xfrm>
                <a:off x="5775833" y="6390078"/>
                <a:ext cx="165960" cy="217800"/>
              </p14:xfrm>
            </p:contentPart>
          </mc:Choice>
          <mc:Fallback xmlns="">
            <p:pic>
              <p:nvPicPr>
                <p:cNvPr id="364" name="Entrada de lápiz 363">
                  <a:extLst>
                    <a:ext uri="{FF2B5EF4-FFF2-40B4-BE49-F238E27FC236}">
                      <a16:creationId xmlns:a16="http://schemas.microsoft.com/office/drawing/2014/main" id="{C294D880-504C-45E2-AD05-0DE0F1DB3328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766833" y="6381078"/>
                  <a:ext cx="1836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65" name="Entrada de lápiz 364">
                  <a:extLst>
                    <a:ext uri="{FF2B5EF4-FFF2-40B4-BE49-F238E27FC236}">
                      <a16:creationId xmlns:a16="http://schemas.microsoft.com/office/drawing/2014/main" id="{20887BBD-39D5-40F4-9814-CAB61E95899F}"/>
                    </a:ext>
                  </a:extLst>
                </p14:cNvPr>
                <p14:cNvContentPartPr/>
                <p14:nvPr/>
              </p14:nvContentPartPr>
              <p14:xfrm>
                <a:off x="6056993" y="6551718"/>
                <a:ext cx="131760" cy="94320"/>
              </p14:xfrm>
            </p:contentPart>
          </mc:Choice>
          <mc:Fallback xmlns="">
            <p:pic>
              <p:nvPicPr>
                <p:cNvPr id="365" name="Entrada de lápiz 364">
                  <a:extLst>
                    <a:ext uri="{FF2B5EF4-FFF2-40B4-BE49-F238E27FC236}">
                      <a16:creationId xmlns:a16="http://schemas.microsoft.com/office/drawing/2014/main" id="{20887BBD-39D5-40F4-9814-CAB61E95899F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048353" y="6543078"/>
                  <a:ext cx="149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66" name="Entrada de lápiz 365">
                  <a:extLst>
                    <a:ext uri="{FF2B5EF4-FFF2-40B4-BE49-F238E27FC236}">
                      <a16:creationId xmlns:a16="http://schemas.microsoft.com/office/drawing/2014/main" id="{5BDA3BC4-6E42-417C-8F75-AD4CAD5F50D4}"/>
                    </a:ext>
                  </a:extLst>
                </p14:cNvPr>
                <p14:cNvContentPartPr/>
                <p14:nvPr/>
              </p14:nvContentPartPr>
              <p14:xfrm>
                <a:off x="6378833" y="6530118"/>
                <a:ext cx="113760" cy="6480"/>
              </p14:xfrm>
            </p:contentPart>
          </mc:Choice>
          <mc:Fallback xmlns="">
            <p:pic>
              <p:nvPicPr>
                <p:cNvPr id="366" name="Entrada de lápiz 365">
                  <a:extLst>
                    <a:ext uri="{FF2B5EF4-FFF2-40B4-BE49-F238E27FC236}">
                      <a16:creationId xmlns:a16="http://schemas.microsoft.com/office/drawing/2014/main" id="{5BDA3BC4-6E42-417C-8F75-AD4CAD5F50D4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370193" y="6521118"/>
                  <a:ext cx="131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67" name="Entrada de lápiz 366">
                  <a:extLst>
                    <a:ext uri="{FF2B5EF4-FFF2-40B4-BE49-F238E27FC236}">
                      <a16:creationId xmlns:a16="http://schemas.microsoft.com/office/drawing/2014/main" id="{EADA71F0-ABB3-4D8D-897C-32A62701DE80}"/>
                    </a:ext>
                  </a:extLst>
                </p14:cNvPr>
                <p14:cNvContentPartPr/>
                <p14:nvPr/>
              </p14:nvContentPartPr>
              <p14:xfrm>
                <a:off x="6415913" y="6588798"/>
                <a:ext cx="65880" cy="29880"/>
              </p14:xfrm>
            </p:contentPart>
          </mc:Choice>
          <mc:Fallback xmlns="">
            <p:pic>
              <p:nvPicPr>
                <p:cNvPr id="367" name="Entrada de lápiz 366">
                  <a:extLst>
                    <a:ext uri="{FF2B5EF4-FFF2-40B4-BE49-F238E27FC236}">
                      <a16:creationId xmlns:a16="http://schemas.microsoft.com/office/drawing/2014/main" id="{EADA71F0-ABB3-4D8D-897C-32A62701DE80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6406913" y="6580158"/>
                  <a:ext cx="8352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upo 381">
            <a:extLst>
              <a:ext uri="{FF2B5EF4-FFF2-40B4-BE49-F238E27FC236}">
                <a16:creationId xmlns:a16="http://schemas.microsoft.com/office/drawing/2014/main" id="{CD47C81E-ECC8-4BE7-9EFB-5C12C50EE805}"/>
              </a:ext>
            </a:extLst>
          </p:cNvPr>
          <p:cNvGrpSpPr/>
          <p:nvPr/>
        </p:nvGrpSpPr>
        <p:grpSpPr>
          <a:xfrm>
            <a:off x="6656393" y="5333478"/>
            <a:ext cx="415080" cy="149760"/>
            <a:chOff x="6656393" y="5333478"/>
            <a:chExt cx="41508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71" name="Entrada de lápiz 370">
                  <a:extLst>
                    <a:ext uri="{FF2B5EF4-FFF2-40B4-BE49-F238E27FC236}">
                      <a16:creationId xmlns:a16="http://schemas.microsoft.com/office/drawing/2014/main" id="{27AAAF1D-67AE-4105-AE0F-51E24D4D9C1A}"/>
                    </a:ext>
                  </a:extLst>
                </p14:cNvPr>
                <p14:cNvContentPartPr/>
                <p14:nvPr/>
              </p14:nvContentPartPr>
              <p14:xfrm>
                <a:off x="6656393" y="5353278"/>
                <a:ext cx="122400" cy="129960"/>
              </p14:xfrm>
            </p:contentPart>
          </mc:Choice>
          <mc:Fallback xmlns="">
            <p:pic>
              <p:nvPicPr>
                <p:cNvPr id="371" name="Entrada de lápiz 370">
                  <a:extLst>
                    <a:ext uri="{FF2B5EF4-FFF2-40B4-BE49-F238E27FC236}">
                      <a16:creationId xmlns:a16="http://schemas.microsoft.com/office/drawing/2014/main" id="{27AAAF1D-67AE-4105-AE0F-51E24D4D9C1A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6647753" y="5344278"/>
                  <a:ext cx="140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72" name="Entrada de lápiz 371">
                  <a:extLst>
                    <a:ext uri="{FF2B5EF4-FFF2-40B4-BE49-F238E27FC236}">
                      <a16:creationId xmlns:a16="http://schemas.microsoft.com/office/drawing/2014/main" id="{5373BA0E-FEF9-429E-8326-E2B6C44849D2}"/>
                    </a:ext>
                  </a:extLst>
                </p14:cNvPr>
                <p14:cNvContentPartPr/>
                <p14:nvPr/>
              </p14:nvContentPartPr>
              <p14:xfrm>
                <a:off x="6830273" y="5333478"/>
                <a:ext cx="241200" cy="143280"/>
              </p14:xfrm>
            </p:contentPart>
          </mc:Choice>
          <mc:Fallback xmlns="">
            <p:pic>
              <p:nvPicPr>
                <p:cNvPr id="372" name="Entrada de lápiz 371">
                  <a:extLst>
                    <a:ext uri="{FF2B5EF4-FFF2-40B4-BE49-F238E27FC236}">
                      <a16:creationId xmlns:a16="http://schemas.microsoft.com/office/drawing/2014/main" id="{5373BA0E-FEF9-429E-8326-E2B6C44849D2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6821633" y="5324838"/>
                  <a:ext cx="25884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upo 380">
            <a:extLst>
              <a:ext uri="{FF2B5EF4-FFF2-40B4-BE49-F238E27FC236}">
                <a16:creationId xmlns:a16="http://schemas.microsoft.com/office/drawing/2014/main" id="{AE162F65-9760-4262-AC0C-68F213ABC5E3}"/>
              </a:ext>
            </a:extLst>
          </p:cNvPr>
          <p:cNvGrpSpPr/>
          <p:nvPr/>
        </p:nvGrpSpPr>
        <p:grpSpPr>
          <a:xfrm>
            <a:off x="6683753" y="5864478"/>
            <a:ext cx="568440" cy="172440"/>
            <a:chOff x="6683753" y="5864478"/>
            <a:chExt cx="5684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73" name="Entrada de lápiz 372">
                  <a:extLst>
                    <a:ext uri="{FF2B5EF4-FFF2-40B4-BE49-F238E27FC236}">
                      <a16:creationId xmlns:a16="http://schemas.microsoft.com/office/drawing/2014/main" id="{0845F626-7E32-455B-8F21-E631312B3FE8}"/>
                    </a:ext>
                  </a:extLst>
                </p14:cNvPr>
                <p14:cNvContentPartPr/>
                <p14:nvPr/>
              </p14:nvContentPartPr>
              <p14:xfrm>
                <a:off x="6683753" y="5903718"/>
                <a:ext cx="28080" cy="133200"/>
              </p14:xfrm>
            </p:contentPart>
          </mc:Choice>
          <mc:Fallback xmlns="">
            <p:pic>
              <p:nvPicPr>
                <p:cNvPr id="373" name="Entrada de lápiz 372">
                  <a:extLst>
                    <a:ext uri="{FF2B5EF4-FFF2-40B4-BE49-F238E27FC236}">
                      <a16:creationId xmlns:a16="http://schemas.microsoft.com/office/drawing/2014/main" id="{0845F626-7E32-455B-8F21-E631312B3FE8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6674753" y="5894718"/>
                  <a:ext cx="45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74" name="Entrada de lápiz 373">
                  <a:extLst>
                    <a:ext uri="{FF2B5EF4-FFF2-40B4-BE49-F238E27FC236}">
                      <a16:creationId xmlns:a16="http://schemas.microsoft.com/office/drawing/2014/main" id="{A2B23B7A-8FD3-4313-AC47-4E4E4E65DB16}"/>
                    </a:ext>
                  </a:extLst>
                </p14:cNvPr>
                <p14:cNvContentPartPr/>
                <p14:nvPr/>
              </p14:nvContentPartPr>
              <p14:xfrm>
                <a:off x="6784913" y="5907318"/>
                <a:ext cx="123120" cy="116280"/>
              </p14:xfrm>
            </p:contentPart>
          </mc:Choice>
          <mc:Fallback xmlns="">
            <p:pic>
              <p:nvPicPr>
                <p:cNvPr id="374" name="Entrada de lápiz 373">
                  <a:extLst>
                    <a:ext uri="{FF2B5EF4-FFF2-40B4-BE49-F238E27FC236}">
                      <a16:creationId xmlns:a16="http://schemas.microsoft.com/office/drawing/2014/main" id="{A2B23B7A-8FD3-4313-AC47-4E4E4E65DB16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776273" y="5898678"/>
                  <a:ext cx="1407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75" name="Entrada de lápiz 374">
                  <a:extLst>
                    <a:ext uri="{FF2B5EF4-FFF2-40B4-BE49-F238E27FC236}">
                      <a16:creationId xmlns:a16="http://schemas.microsoft.com/office/drawing/2014/main" id="{CAD36837-D375-42A9-A4B0-B462ACF04A6B}"/>
                    </a:ext>
                  </a:extLst>
                </p14:cNvPr>
                <p14:cNvContentPartPr/>
                <p14:nvPr/>
              </p14:nvContentPartPr>
              <p14:xfrm>
                <a:off x="6970313" y="5864478"/>
                <a:ext cx="281880" cy="134280"/>
              </p14:xfrm>
            </p:contentPart>
          </mc:Choice>
          <mc:Fallback xmlns="">
            <p:pic>
              <p:nvPicPr>
                <p:cNvPr id="375" name="Entrada de lápiz 374">
                  <a:extLst>
                    <a:ext uri="{FF2B5EF4-FFF2-40B4-BE49-F238E27FC236}">
                      <a16:creationId xmlns:a16="http://schemas.microsoft.com/office/drawing/2014/main" id="{CAD36837-D375-42A9-A4B0-B462ACF04A6B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961313" y="5855478"/>
                  <a:ext cx="29952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Grupo 379">
            <a:extLst>
              <a:ext uri="{FF2B5EF4-FFF2-40B4-BE49-F238E27FC236}">
                <a16:creationId xmlns:a16="http://schemas.microsoft.com/office/drawing/2014/main" id="{799D4525-47F4-4F97-8079-16D2618AA41B}"/>
              </a:ext>
            </a:extLst>
          </p:cNvPr>
          <p:cNvGrpSpPr/>
          <p:nvPr/>
        </p:nvGrpSpPr>
        <p:grpSpPr>
          <a:xfrm>
            <a:off x="6714353" y="6440838"/>
            <a:ext cx="623520" cy="172080"/>
            <a:chOff x="6714353" y="6440838"/>
            <a:chExt cx="623520" cy="1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76" name="Entrada de lápiz 375">
                  <a:extLst>
                    <a:ext uri="{FF2B5EF4-FFF2-40B4-BE49-F238E27FC236}">
                      <a16:creationId xmlns:a16="http://schemas.microsoft.com/office/drawing/2014/main" id="{D5DCA9CD-1361-4326-9C7D-ED55F007826C}"/>
                    </a:ext>
                  </a:extLst>
                </p14:cNvPr>
                <p14:cNvContentPartPr/>
                <p14:nvPr/>
              </p14:nvContentPartPr>
              <p14:xfrm>
                <a:off x="6714353" y="6457758"/>
                <a:ext cx="31320" cy="155160"/>
              </p14:xfrm>
            </p:contentPart>
          </mc:Choice>
          <mc:Fallback xmlns="">
            <p:pic>
              <p:nvPicPr>
                <p:cNvPr id="376" name="Entrada de lápiz 375">
                  <a:extLst>
                    <a:ext uri="{FF2B5EF4-FFF2-40B4-BE49-F238E27FC236}">
                      <a16:creationId xmlns:a16="http://schemas.microsoft.com/office/drawing/2014/main" id="{D5DCA9CD-1361-4326-9C7D-ED55F007826C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705713" y="6448758"/>
                  <a:ext cx="48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77" name="Entrada de lápiz 376">
                  <a:extLst>
                    <a:ext uri="{FF2B5EF4-FFF2-40B4-BE49-F238E27FC236}">
                      <a16:creationId xmlns:a16="http://schemas.microsoft.com/office/drawing/2014/main" id="{F9537EE9-27E8-4CA9-AE2C-2F2BD72487FA}"/>
                    </a:ext>
                  </a:extLst>
                </p14:cNvPr>
                <p14:cNvContentPartPr/>
                <p14:nvPr/>
              </p14:nvContentPartPr>
              <p14:xfrm>
                <a:off x="6822353" y="6450198"/>
                <a:ext cx="92520" cy="146880"/>
              </p14:xfrm>
            </p:contentPart>
          </mc:Choice>
          <mc:Fallback xmlns="">
            <p:pic>
              <p:nvPicPr>
                <p:cNvPr id="377" name="Entrada de lápiz 376">
                  <a:extLst>
                    <a:ext uri="{FF2B5EF4-FFF2-40B4-BE49-F238E27FC236}">
                      <a16:creationId xmlns:a16="http://schemas.microsoft.com/office/drawing/2014/main" id="{F9537EE9-27E8-4CA9-AE2C-2F2BD72487FA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813713" y="6441198"/>
                  <a:ext cx="110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78" name="Entrada de lápiz 377">
                  <a:extLst>
                    <a:ext uri="{FF2B5EF4-FFF2-40B4-BE49-F238E27FC236}">
                      <a16:creationId xmlns:a16="http://schemas.microsoft.com/office/drawing/2014/main" id="{582D3B17-CC51-45D6-89B6-A4006B28A7D2}"/>
                    </a:ext>
                  </a:extLst>
                </p14:cNvPr>
                <p14:cNvContentPartPr/>
                <p14:nvPr/>
              </p14:nvContentPartPr>
              <p14:xfrm>
                <a:off x="6987593" y="6440838"/>
                <a:ext cx="88920" cy="127800"/>
              </p14:xfrm>
            </p:contentPart>
          </mc:Choice>
          <mc:Fallback xmlns="">
            <p:pic>
              <p:nvPicPr>
                <p:cNvPr id="378" name="Entrada de lápiz 377">
                  <a:extLst>
                    <a:ext uri="{FF2B5EF4-FFF2-40B4-BE49-F238E27FC236}">
                      <a16:creationId xmlns:a16="http://schemas.microsoft.com/office/drawing/2014/main" id="{582D3B17-CC51-45D6-89B6-A4006B28A7D2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978953" y="6431838"/>
                  <a:ext cx="106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79" name="Entrada de lápiz 378">
                  <a:extLst>
                    <a:ext uri="{FF2B5EF4-FFF2-40B4-BE49-F238E27FC236}">
                      <a16:creationId xmlns:a16="http://schemas.microsoft.com/office/drawing/2014/main" id="{CDBD475D-54AA-43E1-B78F-7C80739DCD88}"/>
                    </a:ext>
                  </a:extLst>
                </p14:cNvPr>
                <p14:cNvContentPartPr/>
                <p14:nvPr/>
              </p14:nvContentPartPr>
              <p14:xfrm>
                <a:off x="7092353" y="6457398"/>
                <a:ext cx="245520" cy="112320"/>
              </p14:xfrm>
            </p:contentPart>
          </mc:Choice>
          <mc:Fallback xmlns="">
            <p:pic>
              <p:nvPicPr>
                <p:cNvPr id="379" name="Entrada de lápiz 378">
                  <a:extLst>
                    <a:ext uri="{FF2B5EF4-FFF2-40B4-BE49-F238E27FC236}">
                      <a16:creationId xmlns:a16="http://schemas.microsoft.com/office/drawing/2014/main" id="{CDBD475D-54AA-43E1-B78F-7C80739DCD8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7083353" y="6448398"/>
                  <a:ext cx="26316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upo 390">
            <a:extLst>
              <a:ext uri="{FF2B5EF4-FFF2-40B4-BE49-F238E27FC236}">
                <a16:creationId xmlns:a16="http://schemas.microsoft.com/office/drawing/2014/main" id="{0B534B6F-E155-42D8-8111-63A1F02948D6}"/>
              </a:ext>
            </a:extLst>
          </p:cNvPr>
          <p:cNvGrpSpPr/>
          <p:nvPr/>
        </p:nvGrpSpPr>
        <p:grpSpPr>
          <a:xfrm>
            <a:off x="7415993" y="5359038"/>
            <a:ext cx="193320" cy="105120"/>
            <a:chOff x="7415993" y="5359038"/>
            <a:chExt cx="193320" cy="1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83" name="Entrada de lápiz 382">
                  <a:extLst>
                    <a:ext uri="{FF2B5EF4-FFF2-40B4-BE49-F238E27FC236}">
                      <a16:creationId xmlns:a16="http://schemas.microsoft.com/office/drawing/2014/main" id="{C2A6AC11-E011-4646-8977-D0BA15DEE755}"/>
                    </a:ext>
                  </a:extLst>
                </p14:cNvPr>
                <p14:cNvContentPartPr/>
                <p14:nvPr/>
              </p14:nvContentPartPr>
              <p14:xfrm>
                <a:off x="7415993" y="5423478"/>
                <a:ext cx="99720" cy="16200"/>
              </p14:xfrm>
            </p:contentPart>
          </mc:Choice>
          <mc:Fallback xmlns="">
            <p:pic>
              <p:nvPicPr>
                <p:cNvPr id="383" name="Entrada de lápiz 382">
                  <a:extLst>
                    <a:ext uri="{FF2B5EF4-FFF2-40B4-BE49-F238E27FC236}">
                      <a16:creationId xmlns:a16="http://schemas.microsoft.com/office/drawing/2014/main" id="{C2A6AC11-E011-4646-8977-D0BA15DEE755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7406993" y="5414478"/>
                  <a:ext cx="117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84" name="Entrada de lápiz 383">
                  <a:extLst>
                    <a:ext uri="{FF2B5EF4-FFF2-40B4-BE49-F238E27FC236}">
                      <a16:creationId xmlns:a16="http://schemas.microsoft.com/office/drawing/2014/main" id="{B20EAAB3-E38C-4A80-951B-456A2859E75C}"/>
                    </a:ext>
                  </a:extLst>
                </p14:cNvPr>
                <p14:cNvContentPartPr/>
                <p14:nvPr/>
              </p14:nvContentPartPr>
              <p14:xfrm>
                <a:off x="7503113" y="5359038"/>
                <a:ext cx="106200" cy="105120"/>
              </p14:xfrm>
            </p:contentPart>
          </mc:Choice>
          <mc:Fallback xmlns="">
            <p:pic>
              <p:nvPicPr>
                <p:cNvPr id="384" name="Entrada de lápiz 383">
                  <a:extLst>
                    <a:ext uri="{FF2B5EF4-FFF2-40B4-BE49-F238E27FC236}">
                      <a16:creationId xmlns:a16="http://schemas.microsoft.com/office/drawing/2014/main" id="{B20EAAB3-E38C-4A80-951B-456A2859E75C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7494113" y="5350398"/>
                  <a:ext cx="12384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1" name="Grupo 420">
            <a:extLst>
              <a:ext uri="{FF2B5EF4-FFF2-40B4-BE49-F238E27FC236}">
                <a16:creationId xmlns:a16="http://schemas.microsoft.com/office/drawing/2014/main" id="{22F6BFD2-3B04-4639-9C43-7ED7B112D698}"/>
              </a:ext>
            </a:extLst>
          </p:cNvPr>
          <p:cNvGrpSpPr/>
          <p:nvPr/>
        </p:nvGrpSpPr>
        <p:grpSpPr>
          <a:xfrm>
            <a:off x="10185113" y="4259238"/>
            <a:ext cx="1726920" cy="896400"/>
            <a:chOff x="10185113" y="4259238"/>
            <a:chExt cx="1726920" cy="89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92" name="Entrada de lápiz 391">
                  <a:extLst>
                    <a:ext uri="{FF2B5EF4-FFF2-40B4-BE49-F238E27FC236}">
                      <a16:creationId xmlns:a16="http://schemas.microsoft.com/office/drawing/2014/main" id="{55263B96-67FB-4DB8-8BE5-105CB9CCCC1E}"/>
                    </a:ext>
                  </a:extLst>
                </p14:cNvPr>
                <p14:cNvContentPartPr/>
                <p14:nvPr/>
              </p14:nvContentPartPr>
              <p14:xfrm>
                <a:off x="10185113" y="4771878"/>
                <a:ext cx="86760" cy="76320"/>
              </p14:xfrm>
            </p:contentPart>
          </mc:Choice>
          <mc:Fallback xmlns="">
            <p:pic>
              <p:nvPicPr>
                <p:cNvPr id="392" name="Entrada de lápiz 391">
                  <a:extLst>
                    <a:ext uri="{FF2B5EF4-FFF2-40B4-BE49-F238E27FC236}">
                      <a16:creationId xmlns:a16="http://schemas.microsoft.com/office/drawing/2014/main" id="{55263B96-67FB-4DB8-8BE5-105CB9CCCC1E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0176113" y="4763238"/>
                  <a:ext cx="1044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93" name="Entrada de lápiz 392">
                  <a:extLst>
                    <a:ext uri="{FF2B5EF4-FFF2-40B4-BE49-F238E27FC236}">
                      <a16:creationId xmlns:a16="http://schemas.microsoft.com/office/drawing/2014/main" id="{14751F43-0CDD-4848-8A7F-12C1462D5B2E}"/>
                    </a:ext>
                  </a:extLst>
                </p14:cNvPr>
                <p14:cNvContentPartPr/>
                <p14:nvPr/>
              </p14:nvContentPartPr>
              <p14:xfrm>
                <a:off x="10245953" y="4787718"/>
                <a:ext cx="114480" cy="101160"/>
              </p14:xfrm>
            </p:contentPart>
          </mc:Choice>
          <mc:Fallback xmlns="">
            <p:pic>
              <p:nvPicPr>
                <p:cNvPr id="393" name="Entrada de lápiz 392">
                  <a:extLst>
                    <a:ext uri="{FF2B5EF4-FFF2-40B4-BE49-F238E27FC236}">
                      <a16:creationId xmlns:a16="http://schemas.microsoft.com/office/drawing/2014/main" id="{14751F43-0CDD-4848-8A7F-12C1462D5B2E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0236953" y="4779078"/>
                  <a:ext cx="132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95" name="Entrada de lápiz 394">
                  <a:extLst>
                    <a:ext uri="{FF2B5EF4-FFF2-40B4-BE49-F238E27FC236}">
                      <a16:creationId xmlns:a16="http://schemas.microsoft.com/office/drawing/2014/main" id="{3BBAB951-F59A-49F6-BE4B-A385A797CE37}"/>
                    </a:ext>
                  </a:extLst>
                </p14:cNvPr>
                <p14:cNvContentPartPr/>
                <p14:nvPr/>
              </p14:nvContentPartPr>
              <p14:xfrm>
                <a:off x="10554473" y="4377678"/>
                <a:ext cx="25920" cy="210240"/>
              </p14:xfrm>
            </p:contentPart>
          </mc:Choice>
          <mc:Fallback xmlns="">
            <p:pic>
              <p:nvPicPr>
                <p:cNvPr id="395" name="Entrada de lápiz 394">
                  <a:extLst>
                    <a:ext uri="{FF2B5EF4-FFF2-40B4-BE49-F238E27FC236}">
                      <a16:creationId xmlns:a16="http://schemas.microsoft.com/office/drawing/2014/main" id="{3BBAB951-F59A-49F6-BE4B-A385A797CE37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0545473" y="4369038"/>
                  <a:ext cx="435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96" name="Entrada de lápiz 395">
                  <a:extLst>
                    <a:ext uri="{FF2B5EF4-FFF2-40B4-BE49-F238E27FC236}">
                      <a16:creationId xmlns:a16="http://schemas.microsoft.com/office/drawing/2014/main" id="{72FAA339-70CB-4F74-8103-7ABFB4BA4578}"/>
                    </a:ext>
                  </a:extLst>
                </p14:cNvPr>
                <p14:cNvContentPartPr/>
                <p14:nvPr/>
              </p14:nvContentPartPr>
              <p14:xfrm>
                <a:off x="10343153" y="4271838"/>
                <a:ext cx="316440" cy="174600"/>
              </p14:xfrm>
            </p:contentPart>
          </mc:Choice>
          <mc:Fallback xmlns="">
            <p:pic>
              <p:nvPicPr>
                <p:cNvPr id="396" name="Entrada de lápiz 395">
                  <a:extLst>
                    <a:ext uri="{FF2B5EF4-FFF2-40B4-BE49-F238E27FC236}">
                      <a16:creationId xmlns:a16="http://schemas.microsoft.com/office/drawing/2014/main" id="{72FAA339-70CB-4F74-8103-7ABFB4BA4578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0334513" y="4262838"/>
                  <a:ext cx="334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97" name="Entrada de lápiz 396">
                  <a:extLst>
                    <a:ext uri="{FF2B5EF4-FFF2-40B4-BE49-F238E27FC236}">
                      <a16:creationId xmlns:a16="http://schemas.microsoft.com/office/drawing/2014/main" id="{E5A60190-AE83-4706-A31F-152B3D5ADD1C}"/>
                    </a:ext>
                  </a:extLst>
                </p14:cNvPr>
                <p14:cNvContentPartPr/>
                <p14:nvPr/>
              </p14:nvContentPartPr>
              <p14:xfrm>
                <a:off x="10720793" y="4466598"/>
                <a:ext cx="123480" cy="14040"/>
              </p14:xfrm>
            </p:contentPart>
          </mc:Choice>
          <mc:Fallback xmlns="">
            <p:pic>
              <p:nvPicPr>
                <p:cNvPr id="397" name="Entrada de lápiz 396">
                  <a:extLst>
                    <a:ext uri="{FF2B5EF4-FFF2-40B4-BE49-F238E27FC236}">
                      <a16:creationId xmlns:a16="http://schemas.microsoft.com/office/drawing/2014/main" id="{E5A60190-AE83-4706-A31F-152B3D5ADD1C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0711793" y="4457598"/>
                  <a:ext cx="1411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98" name="Entrada de lápiz 397">
                  <a:extLst>
                    <a:ext uri="{FF2B5EF4-FFF2-40B4-BE49-F238E27FC236}">
                      <a16:creationId xmlns:a16="http://schemas.microsoft.com/office/drawing/2014/main" id="{270784DB-3D80-4DD6-AF6F-0B69C9F3CD79}"/>
                    </a:ext>
                  </a:extLst>
                </p14:cNvPr>
                <p14:cNvContentPartPr/>
                <p14:nvPr/>
              </p14:nvContentPartPr>
              <p14:xfrm>
                <a:off x="10677233" y="4558398"/>
                <a:ext cx="109440" cy="11880"/>
              </p14:xfrm>
            </p:contentPart>
          </mc:Choice>
          <mc:Fallback xmlns="">
            <p:pic>
              <p:nvPicPr>
                <p:cNvPr id="398" name="Entrada de lápiz 397">
                  <a:extLst>
                    <a:ext uri="{FF2B5EF4-FFF2-40B4-BE49-F238E27FC236}">
                      <a16:creationId xmlns:a16="http://schemas.microsoft.com/office/drawing/2014/main" id="{270784DB-3D80-4DD6-AF6F-0B69C9F3CD79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0668593" y="4549758"/>
                  <a:ext cx="127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00" name="Entrada de lápiz 399">
                  <a:extLst>
                    <a:ext uri="{FF2B5EF4-FFF2-40B4-BE49-F238E27FC236}">
                      <a16:creationId xmlns:a16="http://schemas.microsoft.com/office/drawing/2014/main" id="{E5A6BD6D-1CE9-4BB6-88AB-F845BAC93BB8}"/>
                    </a:ext>
                  </a:extLst>
                </p14:cNvPr>
                <p14:cNvContentPartPr/>
                <p14:nvPr/>
              </p14:nvContentPartPr>
              <p14:xfrm>
                <a:off x="10880273" y="4292358"/>
                <a:ext cx="173160" cy="220320"/>
              </p14:xfrm>
            </p:contentPart>
          </mc:Choice>
          <mc:Fallback xmlns="">
            <p:pic>
              <p:nvPicPr>
                <p:cNvPr id="400" name="Entrada de lápiz 399">
                  <a:extLst>
                    <a:ext uri="{FF2B5EF4-FFF2-40B4-BE49-F238E27FC236}">
                      <a16:creationId xmlns:a16="http://schemas.microsoft.com/office/drawing/2014/main" id="{E5A6BD6D-1CE9-4BB6-88AB-F845BAC93BB8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0871633" y="4283358"/>
                  <a:ext cx="1908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02" name="Entrada de lápiz 401">
                  <a:extLst>
                    <a:ext uri="{FF2B5EF4-FFF2-40B4-BE49-F238E27FC236}">
                      <a16:creationId xmlns:a16="http://schemas.microsoft.com/office/drawing/2014/main" id="{3C8C9B0B-C11B-4897-BE70-EC38B10F71AF}"/>
                    </a:ext>
                  </a:extLst>
                </p14:cNvPr>
                <p14:cNvContentPartPr/>
                <p14:nvPr/>
              </p14:nvContentPartPr>
              <p14:xfrm>
                <a:off x="11092673" y="4529238"/>
                <a:ext cx="3240" cy="113040"/>
              </p14:xfrm>
            </p:contentPart>
          </mc:Choice>
          <mc:Fallback xmlns="">
            <p:pic>
              <p:nvPicPr>
                <p:cNvPr id="402" name="Entrada de lápiz 401">
                  <a:extLst>
                    <a:ext uri="{FF2B5EF4-FFF2-40B4-BE49-F238E27FC236}">
                      <a16:creationId xmlns:a16="http://schemas.microsoft.com/office/drawing/2014/main" id="{3C8C9B0B-C11B-4897-BE70-EC38B10F71AF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1084033" y="4520598"/>
                  <a:ext cx="208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03" name="Entrada de lápiz 402">
                  <a:extLst>
                    <a:ext uri="{FF2B5EF4-FFF2-40B4-BE49-F238E27FC236}">
                      <a16:creationId xmlns:a16="http://schemas.microsoft.com/office/drawing/2014/main" id="{858ED8E9-2C98-454D-B959-EED0B1A244FB}"/>
                    </a:ext>
                  </a:extLst>
                </p14:cNvPr>
                <p14:cNvContentPartPr/>
                <p14:nvPr/>
              </p14:nvContentPartPr>
              <p14:xfrm>
                <a:off x="11010593" y="4479918"/>
                <a:ext cx="143280" cy="156240"/>
              </p14:xfrm>
            </p:contentPart>
          </mc:Choice>
          <mc:Fallback xmlns="">
            <p:pic>
              <p:nvPicPr>
                <p:cNvPr id="403" name="Entrada de lápiz 402">
                  <a:extLst>
                    <a:ext uri="{FF2B5EF4-FFF2-40B4-BE49-F238E27FC236}">
                      <a16:creationId xmlns:a16="http://schemas.microsoft.com/office/drawing/2014/main" id="{858ED8E9-2C98-454D-B959-EED0B1A244FB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1001953" y="4471278"/>
                  <a:ext cx="160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04" name="Entrada de lápiz 403">
                  <a:extLst>
                    <a:ext uri="{FF2B5EF4-FFF2-40B4-BE49-F238E27FC236}">
                      <a16:creationId xmlns:a16="http://schemas.microsoft.com/office/drawing/2014/main" id="{88A2440B-8146-406F-9D7A-6FF76A52E192}"/>
                    </a:ext>
                  </a:extLst>
                </p14:cNvPr>
                <p14:cNvContentPartPr/>
                <p14:nvPr/>
              </p14:nvContentPartPr>
              <p14:xfrm>
                <a:off x="11192393" y="4596918"/>
                <a:ext cx="72720" cy="59400"/>
              </p14:xfrm>
            </p:contentPart>
          </mc:Choice>
          <mc:Fallback xmlns="">
            <p:pic>
              <p:nvPicPr>
                <p:cNvPr id="404" name="Entrada de lápiz 403">
                  <a:extLst>
                    <a:ext uri="{FF2B5EF4-FFF2-40B4-BE49-F238E27FC236}">
                      <a16:creationId xmlns:a16="http://schemas.microsoft.com/office/drawing/2014/main" id="{88A2440B-8146-406F-9D7A-6FF76A52E192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1183393" y="4587918"/>
                  <a:ext cx="90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05" name="Entrada de lápiz 404">
                  <a:extLst>
                    <a:ext uri="{FF2B5EF4-FFF2-40B4-BE49-F238E27FC236}">
                      <a16:creationId xmlns:a16="http://schemas.microsoft.com/office/drawing/2014/main" id="{E372F27B-2F4E-4C72-AA12-0C71E3B0B778}"/>
                    </a:ext>
                  </a:extLst>
                </p14:cNvPr>
                <p14:cNvContentPartPr/>
                <p14:nvPr/>
              </p14:nvContentPartPr>
              <p14:xfrm>
                <a:off x="11284193" y="4469118"/>
                <a:ext cx="24480" cy="17640"/>
              </p14:xfrm>
            </p:contentPart>
          </mc:Choice>
          <mc:Fallback xmlns="">
            <p:pic>
              <p:nvPicPr>
                <p:cNvPr id="405" name="Entrada de lápiz 404">
                  <a:extLst>
                    <a:ext uri="{FF2B5EF4-FFF2-40B4-BE49-F238E27FC236}">
                      <a16:creationId xmlns:a16="http://schemas.microsoft.com/office/drawing/2014/main" id="{E372F27B-2F4E-4C72-AA12-0C71E3B0B778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1275553" y="4460118"/>
                  <a:ext cx="42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06" name="Entrada de lápiz 405">
                  <a:extLst>
                    <a:ext uri="{FF2B5EF4-FFF2-40B4-BE49-F238E27FC236}">
                      <a16:creationId xmlns:a16="http://schemas.microsoft.com/office/drawing/2014/main" id="{226CBF54-A82B-407F-917A-DE9813E4E4E8}"/>
                    </a:ext>
                  </a:extLst>
                </p14:cNvPr>
                <p14:cNvContentPartPr/>
                <p14:nvPr/>
              </p14:nvContentPartPr>
              <p14:xfrm>
                <a:off x="11355833" y="4259238"/>
                <a:ext cx="174240" cy="238320"/>
              </p14:xfrm>
            </p:contentPart>
          </mc:Choice>
          <mc:Fallback xmlns="">
            <p:pic>
              <p:nvPicPr>
                <p:cNvPr id="406" name="Entrada de lápiz 405">
                  <a:extLst>
                    <a:ext uri="{FF2B5EF4-FFF2-40B4-BE49-F238E27FC236}">
                      <a16:creationId xmlns:a16="http://schemas.microsoft.com/office/drawing/2014/main" id="{226CBF54-A82B-407F-917A-DE9813E4E4E8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1346833" y="4250598"/>
                  <a:ext cx="1918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07" name="Entrada de lápiz 406">
                  <a:extLst>
                    <a:ext uri="{FF2B5EF4-FFF2-40B4-BE49-F238E27FC236}">
                      <a16:creationId xmlns:a16="http://schemas.microsoft.com/office/drawing/2014/main" id="{19F270E1-AA6C-4410-AE6E-A6B0E5E1B79D}"/>
                    </a:ext>
                  </a:extLst>
                </p14:cNvPr>
                <p14:cNvContentPartPr/>
                <p14:nvPr/>
              </p14:nvContentPartPr>
              <p14:xfrm>
                <a:off x="11605313" y="4418358"/>
                <a:ext cx="89280" cy="110520"/>
              </p14:xfrm>
            </p:contentPart>
          </mc:Choice>
          <mc:Fallback xmlns="">
            <p:pic>
              <p:nvPicPr>
                <p:cNvPr id="407" name="Entrada de lápiz 406">
                  <a:extLst>
                    <a:ext uri="{FF2B5EF4-FFF2-40B4-BE49-F238E27FC236}">
                      <a16:creationId xmlns:a16="http://schemas.microsoft.com/office/drawing/2014/main" id="{19F270E1-AA6C-4410-AE6E-A6B0E5E1B79D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1596673" y="4409718"/>
                  <a:ext cx="106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08" name="Entrada de lápiz 407">
                  <a:extLst>
                    <a:ext uri="{FF2B5EF4-FFF2-40B4-BE49-F238E27FC236}">
                      <a16:creationId xmlns:a16="http://schemas.microsoft.com/office/drawing/2014/main" id="{DCCADBDC-A144-47E4-9080-7D70AED41A30}"/>
                    </a:ext>
                  </a:extLst>
                </p14:cNvPr>
                <p14:cNvContentPartPr/>
                <p14:nvPr/>
              </p14:nvContentPartPr>
              <p14:xfrm>
                <a:off x="11800073" y="4391358"/>
                <a:ext cx="111960" cy="11880"/>
              </p14:xfrm>
            </p:contentPart>
          </mc:Choice>
          <mc:Fallback xmlns="">
            <p:pic>
              <p:nvPicPr>
                <p:cNvPr id="408" name="Entrada de lápiz 407">
                  <a:extLst>
                    <a:ext uri="{FF2B5EF4-FFF2-40B4-BE49-F238E27FC236}">
                      <a16:creationId xmlns:a16="http://schemas.microsoft.com/office/drawing/2014/main" id="{DCCADBDC-A144-47E4-9080-7D70AED41A30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1791073" y="4382718"/>
                  <a:ext cx="129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09" name="Entrada de lápiz 408">
                  <a:extLst>
                    <a:ext uri="{FF2B5EF4-FFF2-40B4-BE49-F238E27FC236}">
                      <a16:creationId xmlns:a16="http://schemas.microsoft.com/office/drawing/2014/main" id="{C7B66835-897E-4FB7-926C-FB1113342204}"/>
                    </a:ext>
                  </a:extLst>
                </p14:cNvPr>
                <p14:cNvContentPartPr/>
                <p14:nvPr/>
              </p14:nvContentPartPr>
              <p14:xfrm>
                <a:off x="11795393" y="4464798"/>
                <a:ext cx="72000" cy="14760"/>
              </p14:xfrm>
            </p:contentPart>
          </mc:Choice>
          <mc:Fallback xmlns="">
            <p:pic>
              <p:nvPicPr>
                <p:cNvPr id="409" name="Entrada de lápiz 408">
                  <a:extLst>
                    <a:ext uri="{FF2B5EF4-FFF2-40B4-BE49-F238E27FC236}">
                      <a16:creationId xmlns:a16="http://schemas.microsoft.com/office/drawing/2014/main" id="{C7B66835-897E-4FB7-926C-FB1113342204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1786393" y="4455798"/>
                  <a:ext cx="896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10" name="Entrada de lápiz 409">
                  <a:extLst>
                    <a:ext uri="{FF2B5EF4-FFF2-40B4-BE49-F238E27FC236}">
                      <a16:creationId xmlns:a16="http://schemas.microsoft.com/office/drawing/2014/main" id="{B3E713F0-DFAC-4D48-84BB-DCBC89B490D8}"/>
                    </a:ext>
                  </a:extLst>
                </p14:cNvPr>
                <p14:cNvContentPartPr/>
                <p14:nvPr/>
              </p14:nvContentPartPr>
              <p14:xfrm>
                <a:off x="10716113" y="5030358"/>
                <a:ext cx="184680" cy="13320"/>
              </p14:xfrm>
            </p:contentPart>
          </mc:Choice>
          <mc:Fallback xmlns="">
            <p:pic>
              <p:nvPicPr>
                <p:cNvPr id="410" name="Entrada de lápiz 409">
                  <a:extLst>
                    <a:ext uri="{FF2B5EF4-FFF2-40B4-BE49-F238E27FC236}">
                      <a16:creationId xmlns:a16="http://schemas.microsoft.com/office/drawing/2014/main" id="{B3E713F0-DFAC-4D48-84BB-DCBC89B490D8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0707113" y="5021358"/>
                  <a:ext cx="202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11" name="Entrada de lápiz 410">
                  <a:extLst>
                    <a:ext uri="{FF2B5EF4-FFF2-40B4-BE49-F238E27FC236}">
                      <a16:creationId xmlns:a16="http://schemas.microsoft.com/office/drawing/2014/main" id="{D6552502-CC05-4946-BC15-CDB93CC40E10}"/>
                    </a:ext>
                  </a:extLst>
                </p14:cNvPr>
                <p14:cNvContentPartPr/>
                <p14:nvPr/>
              </p14:nvContentPartPr>
              <p14:xfrm>
                <a:off x="10769393" y="5111718"/>
                <a:ext cx="120960" cy="9000"/>
              </p14:xfrm>
            </p:contentPart>
          </mc:Choice>
          <mc:Fallback xmlns="">
            <p:pic>
              <p:nvPicPr>
                <p:cNvPr id="411" name="Entrada de lápiz 410">
                  <a:extLst>
                    <a:ext uri="{FF2B5EF4-FFF2-40B4-BE49-F238E27FC236}">
                      <a16:creationId xmlns:a16="http://schemas.microsoft.com/office/drawing/2014/main" id="{D6552502-CC05-4946-BC15-CDB93CC40E1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0760753" y="5102718"/>
                  <a:ext cx="1386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14" name="Entrada de lápiz 413">
                  <a:extLst>
                    <a:ext uri="{FF2B5EF4-FFF2-40B4-BE49-F238E27FC236}">
                      <a16:creationId xmlns:a16="http://schemas.microsoft.com/office/drawing/2014/main" id="{396C0494-2A36-4735-A0E8-B584A66981DE}"/>
                    </a:ext>
                  </a:extLst>
                </p14:cNvPr>
                <p14:cNvContentPartPr/>
                <p14:nvPr/>
              </p14:nvContentPartPr>
              <p14:xfrm>
                <a:off x="11060273" y="4936398"/>
                <a:ext cx="36720" cy="169920"/>
              </p14:xfrm>
            </p:contentPart>
          </mc:Choice>
          <mc:Fallback xmlns="">
            <p:pic>
              <p:nvPicPr>
                <p:cNvPr id="414" name="Entrada de lápiz 413">
                  <a:extLst>
                    <a:ext uri="{FF2B5EF4-FFF2-40B4-BE49-F238E27FC236}">
                      <a16:creationId xmlns:a16="http://schemas.microsoft.com/office/drawing/2014/main" id="{396C0494-2A36-4735-A0E8-B584A66981DE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1051633" y="4927758"/>
                  <a:ext cx="54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15" name="Entrada de lápiz 414">
                  <a:extLst>
                    <a:ext uri="{FF2B5EF4-FFF2-40B4-BE49-F238E27FC236}">
                      <a16:creationId xmlns:a16="http://schemas.microsoft.com/office/drawing/2014/main" id="{E83679D7-B98E-46F8-AA50-7C904CBF7B97}"/>
                    </a:ext>
                  </a:extLst>
                </p14:cNvPr>
                <p14:cNvContentPartPr/>
                <p14:nvPr/>
              </p14:nvContentPartPr>
              <p14:xfrm>
                <a:off x="10955153" y="4877718"/>
                <a:ext cx="236160" cy="217800"/>
              </p14:xfrm>
            </p:contentPart>
          </mc:Choice>
          <mc:Fallback xmlns="">
            <p:pic>
              <p:nvPicPr>
                <p:cNvPr id="415" name="Entrada de lápiz 414">
                  <a:extLst>
                    <a:ext uri="{FF2B5EF4-FFF2-40B4-BE49-F238E27FC236}">
                      <a16:creationId xmlns:a16="http://schemas.microsoft.com/office/drawing/2014/main" id="{E83679D7-B98E-46F8-AA50-7C904CBF7B97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0946153" y="4869078"/>
                  <a:ext cx="2538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16" name="Entrada de lápiz 415">
                  <a:extLst>
                    <a:ext uri="{FF2B5EF4-FFF2-40B4-BE49-F238E27FC236}">
                      <a16:creationId xmlns:a16="http://schemas.microsoft.com/office/drawing/2014/main" id="{96283B0D-5C9F-4834-8021-C380370C30D0}"/>
                    </a:ext>
                  </a:extLst>
                </p14:cNvPr>
                <p14:cNvContentPartPr/>
                <p14:nvPr/>
              </p14:nvContentPartPr>
              <p14:xfrm>
                <a:off x="11244593" y="5051598"/>
                <a:ext cx="72720" cy="104040"/>
              </p14:xfrm>
            </p:contentPart>
          </mc:Choice>
          <mc:Fallback xmlns="">
            <p:pic>
              <p:nvPicPr>
                <p:cNvPr id="416" name="Entrada de lápiz 415">
                  <a:extLst>
                    <a:ext uri="{FF2B5EF4-FFF2-40B4-BE49-F238E27FC236}">
                      <a16:creationId xmlns:a16="http://schemas.microsoft.com/office/drawing/2014/main" id="{96283B0D-5C9F-4834-8021-C380370C30D0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1235593" y="5042958"/>
                  <a:ext cx="903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17" name="Entrada de lápiz 416">
                  <a:extLst>
                    <a:ext uri="{FF2B5EF4-FFF2-40B4-BE49-F238E27FC236}">
                      <a16:creationId xmlns:a16="http://schemas.microsoft.com/office/drawing/2014/main" id="{78A70E86-C22E-4A77-9AB8-E904F3C1ED5E}"/>
                    </a:ext>
                  </a:extLst>
                </p14:cNvPr>
                <p14:cNvContentPartPr/>
                <p14:nvPr/>
              </p14:nvContentPartPr>
              <p14:xfrm>
                <a:off x="11383553" y="5071398"/>
                <a:ext cx="23760" cy="21960"/>
              </p14:xfrm>
            </p:contentPart>
          </mc:Choice>
          <mc:Fallback xmlns="">
            <p:pic>
              <p:nvPicPr>
                <p:cNvPr id="417" name="Entrada de lápiz 416">
                  <a:extLst>
                    <a:ext uri="{FF2B5EF4-FFF2-40B4-BE49-F238E27FC236}">
                      <a16:creationId xmlns:a16="http://schemas.microsoft.com/office/drawing/2014/main" id="{78A70E86-C22E-4A77-9AB8-E904F3C1ED5E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1374553" y="5062758"/>
                  <a:ext cx="41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18" name="Entrada de lápiz 417">
                  <a:extLst>
                    <a:ext uri="{FF2B5EF4-FFF2-40B4-BE49-F238E27FC236}">
                      <a16:creationId xmlns:a16="http://schemas.microsoft.com/office/drawing/2014/main" id="{C93AA376-37C3-43E5-A261-89205553FC11}"/>
                    </a:ext>
                  </a:extLst>
                </p14:cNvPr>
                <p14:cNvContentPartPr/>
                <p14:nvPr/>
              </p14:nvContentPartPr>
              <p14:xfrm>
                <a:off x="11462033" y="4815438"/>
                <a:ext cx="188640" cy="245880"/>
              </p14:xfrm>
            </p:contentPart>
          </mc:Choice>
          <mc:Fallback xmlns="">
            <p:pic>
              <p:nvPicPr>
                <p:cNvPr id="418" name="Entrada de lápiz 417">
                  <a:extLst>
                    <a:ext uri="{FF2B5EF4-FFF2-40B4-BE49-F238E27FC236}">
                      <a16:creationId xmlns:a16="http://schemas.microsoft.com/office/drawing/2014/main" id="{C93AA376-37C3-43E5-A261-89205553FC11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1453033" y="4806798"/>
                  <a:ext cx="2062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19" name="Entrada de lápiz 418">
                  <a:extLst>
                    <a:ext uri="{FF2B5EF4-FFF2-40B4-BE49-F238E27FC236}">
                      <a16:creationId xmlns:a16="http://schemas.microsoft.com/office/drawing/2014/main" id="{4BD57D85-EABA-4E50-91A0-FA8C875E725C}"/>
                    </a:ext>
                  </a:extLst>
                </p14:cNvPr>
                <p14:cNvContentPartPr/>
                <p14:nvPr/>
              </p14:nvContentPartPr>
              <p14:xfrm>
                <a:off x="11718353" y="5020278"/>
                <a:ext cx="86760" cy="93960"/>
              </p14:xfrm>
            </p:contentPart>
          </mc:Choice>
          <mc:Fallback xmlns="">
            <p:pic>
              <p:nvPicPr>
                <p:cNvPr id="419" name="Entrada de lápiz 418">
                  <a:extLst>
                    <a:ext uri="{FF2B5EF4-FFF2-40B4-BE49-F238E27FC236}">
                      <a16:creationId xmlns:a16="http://schemas.microsoft.com/office/drawing/2014/main" id="{4BD57D85-EABA-4E50-91A0-FA8C875E725C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1709713" y="5011638"/>
                  <a:ext cx="104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20" name="Entrada de lápiz 419">
                  <a:extLst>
                    <a:ext uri="{FF2B5EF4-FFF2-40B4-BE49-F238E27FC236}">
                      <a16:creationId xmlns:a16="http://schemas.microsoft.com/office/drawing/2014/main" id="{04C05139-B171-435B-9609-1010C3754127}"/>
                    </a:ext>
                  </a:extLst>
                </p14:cNvPr>
                <p14:cNvContentPartPr/>
                <p14:nvPr/>
              </p14:nvContentPartPr>
              <p14:xfrm>
                <a:off x="11720873" y="4713198"/>
                <a:ext cx="135360" cy="125640"/>
              </p14:xfrm>
            </p:contentPart>
          </mc:Choice>
          <mc:Fallback xmlns="">
            <p:pic>
              <p:nvPicPr>
                <p:cNvPr id="420" name="Entrada de lápiz 419">
                  <a:extLst>
                    <a:ext uri="{FF2B5EF4-FFF2-40B4-BE49-F238E27FC236}">
                      <a16:creationId xmlns:a16="http://schemas.microsoft.com/office/drawing/2014/main" id="{04C05139-B171-435B-9609-1010C375412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1712233" y="4704198"/>
                  <a:ext cx="15300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0" name="Grupo 429">
            <a:extLst>
              <a:ext uri="{FF2B5EF4-FFF2-40B4-BE49-F238E27FC236}">
                <a16:creationId xmlns:a16="http://schemas.microsoft.com/office/drawing/2014/main" id="{556451AA-7B73-4326-8499-09FBE6807777}"/>
              </a:ext>
            </a:extLst>
          </p:cNvPr>
          <p:cNvGrpSpPr/>
          <p:nvPr/>
        </p:nvGrpSpPr>
        <p:grpSpPr>
          <a:xfrm>
            <a:off x="7743953" y="5308278"/>
            <a:ext cx="1022760" cy="203400"/>
            <a:chOff x="7743953" y="5308278"/>
            <a:chExt cx="102276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22" name="Entrada de lápiz 421">
                  <a:extLst>
                    <a:ext uri="{FF2B5EF4-FFF2-40B4-BE49-F238E27FC236}">
                      <a16:creationId xmlns:a16="http://schemas.microsoft.com/office/drawing/2014/main" id="{76E4ADFE-F8E7-48BB-ACA1-E0356A87410C}"/>
                    </a:ext>
                  </a:extLst>
                </p14:cNvPr>
                <p14:cNvContentPartPr/>
                <p14:nvPr/>
              </p14:nvContentPartPr>
              <p14:xfrm>
                <a:off x="7743953" y="5308278"/>
                <a:ext cx="141480" cy="189720"/>
              </p14:xfrm>
            </p:contentPart>
          </mc:Choice>
          <mc:Fallback xmlns="">
            <p:pic>
              <p:nvPicPr>
                <p:cNvPr id="422" name="Entrada de lápiz 421">
                  <a:extLst>
                    <a:ext uri="{FF2B5EF4-FFF2-40B4-BE49-F238E27FC236}">
                      <a16:creationId xmlns:a16="http://schemas.microsoft.com/office/drawing/2014/main" id="{76E4ADFE-F8E7-48BB-ACA1-E0356A87410C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7735313" y="5299278"/>
                  <a:ext cx="1591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23" name="Entrada de lápiz 422">
                  <a:extLst>
                    <a:ext uri="{FF2B5EF4-FFF2-40B4-BE49-F238E27FC236}">
                      <a16:creationId xmlns:a16="http://schemas.microsoft.com/office/drawing/2014/main" id="{D2385321-C622-47DA-9444-E79BF258A56B}"/>
                    </a:ext>
                  </a:extLst>
                </p14:cNvPr>
                <p14:cNvContentPartPr/>
                <p14:nvPr/>
              </p14:nvContentPartPr>
              <p14:xfrm>
                <a:off x="7936553" y="5442198"/>
                <a:ext cx="102960" cy="69480"/>
              </p14:xfrm>
            </p:contentPart>
          </mc:Choice>
          <mc:Fallback xmlns="">
            <p:pic>
              <p:nvPicPr>
                <p:cNvPr id="423" name="Entrada de lápiz 422">
                  <a:extLst>
                    <a:ext uri="{FF2B5EF4-FFF2-40B4-BE49-F238E27FC236}">
                      <a16:creationId xmlns:a16="http://schemas.microsoft.com/office/drawing/2014/main" id="{D2385321-C622-47DA-9444-E79BF258A56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7927553" y="5433198"/>
                  <a:ext cx="120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24" name="Entrada de lápiz 423">
                  <a:extLst>
                    <a:ext uri="{FF2B5EF4-FFF2-40B4-BE49-F238E27FC236}">
                      <a16:creationId xmlns:a16="http://schemas.microsoft.com/office/drawing/2014/main" id="{AAADF9EF-EFD3-46ED-8F9C-650BA0DA00D4}"/>
                    </a:ext>
                  </a:extLst>
                </p14:cNvPr>
                <p14:cNvContentPartPr/>
                <p14:nvPr/>
              </p14:nvContentPartPr>
              <p14:xfrm>
                <a:off x="8095313" y="5421678"/>
                <a:ext cx="105840" cy="26640"/>
              </p14:xfrm>
            </p:contentPart>
          </mc:Choice>
          <mc:Fallback xmlns="">
            <p:pic>
              <p:nvPicPr>
                <p:cNvPr id="424" name="Entrada de lápiz 423">
                  <a:extLst>
                    <a:ext uri="{FF2B5EF4-FFF2-40B4-BE49-F238E27FC236}">
                      <a16:creationId xmlns:a16="http://schemas.microsoft.com/office/drawing/2014/main" id="{AAADF9EF-EFD3-46ED-8F9C-650BA0DA00D4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8086313" y="5412678"/>
                  <a:ext cx="1234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25" name="Entrada de lápiz 424">
                  <a:extLst>
                    <a:ext uri="{FF2B5EF4-FFF2-40B4-BE49-F238E27FC236}">
                      <a16:creationId xmlns:a16="http://schemas.microsoft.com/office/drawing/2014/main" id="{C6E8AA46-7B2E-4C35-A80F-EE8BA7FCD1D8}"/>
                    </a:ext>
                  </a:extLst>
                </p14:cNvPr>
                <p14:cNvContentPartPr/>
                <p14:nvPr/>
              </p14:nvContentPartPr>
              <p14:xfrm>
                <a:off x="8135633" y="5460558"/>
                <a:ext cx="50400" cy="13320"/>
              </p14:xfrm>
            </p:contentPart>
          </mc:Choice>
          <mc:Fallback xmlns="">
            <p:pic>
              <p:nvPicPr>
                <p:cNvPr id="425" name="Entrada de lápiz 424">
                  <a:extLst>
                    <a:ext uri="{FF2B5EF4-FFF2-40B4-BE49-F238E27FC236}">
                      <a16:creationId xmlns:a16="http://schemas.microsoft.com/office/drawing/2014/main" id="{C6E8AA46-7B2E-4C35-A80F-EE8BA7FCD1D8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8126993" y="5451558"/>
                  <a:ext cx="68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26" name="Entrada de lápiz 425">
                  <a:extLst>
                    <a:ext uri="{FF2B5EF4-FFF2-40B4-BE49-F238E27FC236}">
                      <a16:creationId xmlns:a16="http://schemas.microsoft.com/office/drawing/2014/main" id="{7EAEF471-69FF-4FC1-A492-FE1E909AF22C}"/>
                    </a:ext>
                  </a:extLst>
                </p14:cNvPr>
                <p14:cNvContentPartPr/>
                <p14:nvPr/>
              </p14:nvContentPartPr>
              <p14:xfrm>
                <a:off x="8264513" y="5399718"/>
                <a:ext cx="75600" cy="75960"/>
              </p14:xfrm>
            </p:contentPart>
          </mc:Choice>
          <mc:Fallback xmlns="">
            <p:pic>
              <p:nvPicPr>
                <p:cNvPr id="426" name="Entrada de lápiz 425">
                  <a:extLst>
                    <a:ext uri="{FF2B5EF4-FFF2-40B4-BE49-F238E27FC236}">
                      <a16:creationId xmlns:a16="http://schemas.microsoft.com/office/drawing/2014/main" id="{7EAEF471-69FF-4FC1-A492-FE1E909AF22C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8255513" y="5390718"/>
                  <a:ext cx="93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27" name="Entrada de lápiz 426">
                  <a:extLst>
                    <a:ext uri="{FF2B5EF4-FFF2-40B4-BE49-F238E27FC236}">
                      <a16:creationId xmlns:a16="http://schemas.microsoft.com/office/drawing/2014/main" id="{CB4D2167-D1B9-4837-96BE-889216003906}"/>
                    </a:ext>
                  </a:extLst>
                </p14:cNvPr>
                <p14:cNvContentPartPr/>
                <p14:nvPr/>
              </p14:nvContentPartPr>
              <p14:xfrm>
                <a:off x="8392673" y="5334918"/>
                <a:ext cx="10440" cy="40320"/>
              </p14:xfrm>
            </p:contentPart>
          </mc:Choice>
          <mc:Fallback xmlns="">
            <p:pic>
              <p:nvPicPr>
                <p:cNvPr id="427" name="Entrada de lápiz 426">
                  <a:extLst>
                    <a:ext uri="{FF2B5EF4-FFF2-40B4-BE49-F238E27FC236}">
                      <a16:creationId xmlns:a16="http://schemas.microsoft.com/office/drawing/2014/main" id="{CB4D2167-D1B9-4837-96BE-889216003906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8383673" y="5325918"/>
                  <a:ext cx="280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28" name="Entrada de lápiz 427">
                  <a:extLst>
                    <a:ext uri="{FF2B5EF4-FFF2-40B4-BE49-F238E27FC236}">
                      <a16:creationId xmlns:a16="http://schemas.microsoft.com/office/drawing/2014/main" id="{BCBADAF1-E97E-4F72-9436-F01FF610255D}"/>
                    </a:ext>
                  </a:extLst>
                </p14:cNvPr>
                <p14:cNvContentPartPr/>
                <p14:nvPr/>
              </p14:nvContentPartPr>
              <p14:xfrm>
                <a:off x="8435513" y="5375958"/>
                <a:ext cx="74880" cy="114840"/>
              </p14:xfrm>
            </p:contentPart>
          </mc:Choice>
          <mc:Fallback xmlns="">
            <p:pic>
              <p:nvPicPr>
                <p:cNvPr id="428" name="Entrada de lápiz 427">
                  <a:extLst>
                    <a:ext uri="{FF2B5EF4-FFF2-40B4-BE49-F238E27FC236}">
                      <a16:creationId xmlns:a16="http://schemas.microsoft.com/office/drawing/2014/main" id="{BCBADAF1-E97E-4F72-9436-F01FF610255D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8426873" y="5367318"/>
                  <a:ext cx="92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29" name="Entrada de lápiz 428">
                  <a:extLst>
                    <a:ext uri="{FF2B5EF4-FFF2-40B4-BE49-F238E27FC236}">
                      <a16:creationId xmlns:a16="http://schemas.microsoft.com/office/drawing/2014/main" id="{655FCCB5-FC3D-4C5D-83B8-FBD6C48D8DEE}"/>
                    </a:ext>
                  </a:extLst>
                </p14:cNvPr>
                <p14:cNvContentPartPr/>
                <p14:nvPr/>
              </p14:nvContentPartPr>
              <p14:xfrm>
                <a:off x="8624153" y="5387118"/>
                <a:ext cx="142560" cy="100800"/>
              </p14:xfrm>
            </p:contentPart>
          </mc:Choice>
          <mc:Fallback xmlns="">
            <p:pic>
              <p:nvPicPr>
                <p:cNvPr id="429" name="Entrada de lápiz 428">
                  <a:extLst>
                    <a:ext uri="{FF2B5EF4-FFF2-40B4-BE49-F238E27FC236}">
                      <a16:creationId xmlns:a16="http://schemas.microsoft.com/office/drawing/2014/main" id="{655FCCB5-FC3D-4C5D-83B8-FBD6C48D8DEE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8615153" y="5378478"/>
                  <a:ext cx="16020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4" name="Grupo 443">
            <a:extLst>
              <a:ext uri="{FF2B5EF4-FFF2-40B4-BE49-F238E27FC236}">
                <a16:creationId xmlns:a16="http://schemas.microsoft.com/office/drawing/2014/main" id="{E31D1058-5E59-4540-B1C3-47150AF4E81C}"/>
              </a:ext>
            </a:extLst>
          </p:cNvPr>
          <p:cNvGrpSpPr/>
          <p:nvPr/>
        </p:nvGrpSpPr>
        <p:grpSpPr>
          <a:xfrm>
            <a:off x="7415273" y="5788878"/>
            <a:ext cx="1495440" cy="267120"/>
            <a:chOff x="7415273" y="5788878"/>
            <a:chExt cx="149544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85" name="Entrada de lápiz 384">
                  <a:extLst>
                    <a:ext uri="{FF2B5EF4-FFF2-40B4-BE49-F238E27FC236}">
                      <a16:creationId xmlns:a16="http://schemas.microsoft.com/office/drawing/2014/main" id="{289DAB91-E55A-4C38-BC0A-E9215D79EFC0}"/>
                    </a:ext>
                  </a:extLst>
                </p14:cNvPr>
                <p14:cNvContentPartPr/>
                <p14:nvPr/>
              </p14:nvContentPartPr>
              <p14:xfrm>
                <a:off x="7415273" y="5926398"/>
                <a:ext cx="108720" cy="5040"/>
              </p14:xfrm>
            </p:contentPart>
          </mc:Choice>
          <mc:Fallback xmlns="">
            <p:pic>
              <p:nvPicPr>
                <p:cNvPr id="385" name="Entrada de lápiz 384">
                  <a:extLst>
                    <a:ext uri="{FF2B5EF4-FFF2-40B4-BE49-F238E27FC236}">
                      <a16:creationId xmlns:a16="http://schemas.microsoft.com/office/drawing/2014/main" id="{289DAB91-E55A-4C38-BC0A-E9215D79EFC0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7406633" y="5917398"/>
                  <a:ext cx="1263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86" name="Entrada de lápiz 385">
                  <a:extLst>
                    <a:ext uri="{FF2B5EF4-FFF2-40B4-BE49-F238E27FC236}">
                      <a16:creationId xmlns:a16="http://schemas.microsoft.com/office/drawing/2014/main" id="{4B949085-460B-42A0-A579-A8ED0FBBB2BE}"/>
                    </a:ext>
                  </a:extLst>
                </p14:cNvPr>
                <p14:cNvContentPartPr/>
                <p14:nvPr/>
              </p14:nvContentPartPr>
              <p14:xfrm>
                <a:off x="7521113" y="5884998"/>
                <a:ext cx="73080" cy="90000"/>
              </p14:xfrm>
            </p:contentPart>
          </mc:Choice>
          <mc:Fallback xmlns="">
            <p:pic>
              <p:nvPicPr>
                <p:cNvPr id="386" name="Entrada de lápiz 385">
                  <a:extLst>
                    <a:ext uri="{FF2B5EF4-FFF2-40B4-BE49-F238E27FC236}">
                      <a16:creationId xmlns:a16="http://schemas.microsoft.com/office/drawing/2014/main" id="{4B949085-460B-42A0-A579-A8ED0FBBB2BE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512113" y="5875998"/>
                  <a:ext cx="907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31" name="Entrada de lápiz 430">
                  <a:extLst>
                    <a:ext uri="{FF2B5EF4-FFF2-40B4-BE49-F238E27FC236}">
                      <a16:creationId xmlns:a16="http://schemas.microsoft.com/office/drawing/2014/main" id="{C77B6725-7D3D-4763-A2F3-FFD4456CE75D}"/>
                    </a:ext>
                  </a:extLst>
                </p14:cNvPr>
                <p14:cNvContentPartPr/>
                <p14:nvPr/>
              </p14:nvContentPartPr>
              <p14:xfrm>
                <a:off x="7702193" y="5813718"/>
                <a:ext cx="197280" cy="224280"/>
              </p14:xfrm>
            </p:contentPart>
          </mc:Choice>
          <mc:Fallback xmlns="">
            <p:pic>
              <p:nvPicPr>
                <p:cNvPr id="431" name="Entrada de lápiz 430">
                  <a:extLst>
                    <a:ext uri="{FF2B5EF4-FFF2-40B4-BE49-F238E27FC236}">
                      <a16:creationId xmlns:a16="http://schemas.microsoft.com/office/drawing/2014/main" id="{C77B6725-7D3D-4763-A2F3-FFD4456CE75D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693193" y="5804718"/>
                  <a:ext cx="2149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32" name="Entrada de lápiz 431">
                  <a:extLst>
                    <a:ext uri="{FF2B5EF4-FFF2-40B4-BE49-F238E27FC236}">
                      <a16:creationId xmlns:a16="http://schemas.microsoft.com/office/drawing/2014/main" id="{2E268B61-4E3D-47EF-B323-658A85E03285}"/>
                    </a:ext>
                  </a:extLst>
                </p14:cNvPr>
                <p14:cNvContentPartPr/>
                <p14:nvPr/>
              </p14:nvContentPartPr>
              <p14:xfrm>
                <a:off x="7959953" y="5946558"/>
                <a:ext cx="106200" cy="109440"/>
              </p14:xfrm>
            </p:contentPart>
          </mc:Choice>
          <mc:Fallback xmlns="">
            <p:pic>
              <p:nvPicPr>
                <p:cNvPr id="432" name="Entrada de lápiz 431">
                  <a:extLst>
                    <a:ext uri="{FF2B5EF4-FFF2-40B4-BE49-F238E27FC236}">
                      <a16:creationId xmlns:a16="http://schemas.microsoft.com/office/drawing/2014/main" id="{2E268B61-4E3D-47EF-B323-658A85E03285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7950953" y="5937558"/>
                  <a:ext cx="123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33" name="Entrada de lápiz 432">
                  <a:extLst>
                    <a:ext uri="{FF2B5EF4-FFF2-40B4-BE49-F238E27FC236}">
                      <a16:creationId xmlns:a16="http://schemas.microsoft.com/office/drawing/2014/main" id="{59A80B70-1B07-4465-B150-1D6F1C838209}"/>
                    </a:ext>
                  </a:extLst>
                </p14:cNvPr>
                <p14:cNvContentPartPr/>
                <p14:nvPr/>
              </p14:nvContentPartPr>
              <p14:xfrm>
                <a:off x="8140313" y="5946918"/>
                <a:ext cx="99720" cy="19440"/>
              </p14:xfrm>
            </p:contentPart>
          </mc:Choice>
          <mc:Fallback xmlns="">
            <p:pic>
              <p:nvPicPr>
                <p:cNvPr id="433" name="Entrada de lápiz 432">
                  <a:extLst>
                    <a:ext uri="{FF2B5EF4-FFF2-40B4-BE49-F238E27FC236}">
                      <a16:creationId xmlns:a16="http://schemas.microsoft.com/office/drawing/2014/main" id="{59A80B70-1B07-4465-B150-1D6F1C838209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131673" y="5938278"/>
                  <a:ext cx="117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34" name="Entrada de lápiz 433">
                  <a:extLst>
                    <a:ext uri="{FF2B5EF4-FFF2-40B4-BE49-F238E27FC236}">
                      <a16:creationId xmlns:a16="http://schemas.microsoft.com/office/drawing/2014/main" id="{C2E972BE-A3A5-493C-9B14-1EF3B9A8F44F}"/>
                    </a:ext>
                  </a:extLst>
                </p14:cNvPr>
                <p14:cNvContentPartPr/>
                <p14:nvPr/>
              </p14:nvContentPartPr>
              <p14:xfrm>
                <a:off x="8178113" y="5983998"/>
                <a:ext cx="52560" cy="13680"/>
              </p14:xfrm>
            </p:contentPart>
          </mc:Choice>
          <mc:Fallback xmlns="">
            <p:pic>
              <p:nvPicPr>
                <p:cNvPr id="434" name="Entrada de lápiz 433">
                  <a:extLst>
                    <a:ext uri="{FF2B5EF4-FFF2-40B4-BE49-F238E27FC236}">
                      <a16:creationId xmlns:a16="http://schemas.microsoft.com/office/drawing/2014/main" id="{C2E972BE-A3A5-493C-9B14-1EF3B9A8F44F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8169473" y="5974998"/>
                  <a:ext cx="702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35" name="Entrada de lápiz 434">
                  <a:extLst>
                    <a:ext uri="{FF2B5EF4-FFF2-40B4-BE49-F238E27FC236}">
                      <a16:creationId xmlns:a16="http://schemas.microsoft.com/office/drawing/2014/main" id="{CCD48FF4-B0E2-4D21-8A00-5479E1F3A980}"/>
                    </a:ext>
                  </a:extLst>
                </p14:cNvPr>
                <p14:cNvContentPartPr/>
                <p14:nvPr/>
              </p14:nvContentPartPr>
              <p14:xfrm>
                <a:off x="8340113" y="5901558"/>
                <a:ext cx="118800" cy="82800"/>
              </p14:xfrm>
            </p:contentPart>
          </mc:Choice>
          <mc:Fallback xmlns="">
            <p:pic>
              <p:nvPicPr>
                <p:cNvPr id="435" name="Entrada de lápiz 434">
                  <a:extLst>
                    <a:ext uri="{FF2B5EF4-FFF2-40B4-BE49-F238E27FC236}">
                      <a16:creationId xmlns:a16="http://schemas.microsoft.com/office/drawing/2014/main" id="{CCD48FF4-B0E2-4D21-8A00-5479E1F3A980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8331473" y="5892918"/>
                  <a:ext cx="1364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36" name="Entrada de lápiz 435">
                  <a:extLst>
                    <a:ext uri="{FF2B5EF4-FFF2-40B4-BE49-F238E27FC236}">
                      <a16:creationId xmlns:a16="http://schemas.microsoft.com/office/drawing/2014/main" id="{3DBF86D5-CB55-4D30-9425-C9480354AA0E}"/>
                    </a:ext>
                  </a:extLst>
                </p14:cNvPr>
                <p14:cNvContentPartPr/>
                <p14:nvPr/>
              </p14:nvContentPartPr>
              <p14:xfrm>
                <a:off x="8456753" y="5788878"/>
                <a:ext cx="19800" cy="34560"/>
              </p14:xfrm>
            </p:contentPart>
          </mc:Choice>
          <mc:Fallback xmlns="">
            <p:pic>
              <p:nvPicPr>
                <p:cNvPr id="436" name="Entrada de lápiz 435">
                  <a:extLst>
                    <a:ext uri="{FF2B5EF4-FFF2-40B4-BE49-F238E27FC236}">
                      <a16:creationId xmlns:a16="http://schemas.microsoft.com/office/drawing/2014/main" id="{3DBF86D5-CB55-4D30-9425-C9480354AA0E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8447753" y="5779878"/>
                  <a:ext cx="37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37" name="Entrada de lápiz 436">
                  <a:extLst>
                    <a:ext uri="{FF2B5EF4-FFF2-40B4-BE49-F238E27FC236}">
                      <a16:creationId xmlns:a16="http://schemas.microsoft.com/office/drawing/2014/main" id="{605E5DB7-A775-40F6-93F8-EF4C8D6F763D}"/>
                    </a:ext>
                  </a:extLst>
                </p14:cNvPr>
                <p14:cNvContentPartPr/>
                <p14:nvPr/>
              </p14:nvContentPartPr>
              <p14:xfrm>
                <a:off x="8540633" y="5839638"/>
                <a:ext cx="126720" cy="141480"/>
              </p14:xfrm>
            </p:contentPart>
          </mc:Choice>
          <mc:Fallback xmlns="">
            <p:pic>
              <p:nvPicPr>
                <p:cNvPr id="437" name="Entrada de lápiz 436">
                  <a:extLst>
                    <a:ext uri="{FF2B5EF4-FFF2-40B4-BE49-F238E27FC236}">
                      <a16:creationId xmlns:a16="http://schemas.microsoft.com/office/drawing/2014/main" id="{605E5DB7-A775-40F6-93F8-EF4C8D6F763D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8531993" y="5830998"/>
                  <a:ext cx="144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38" name="Entrada de lápiz 437">
                  <a:extLst>
                    <a:ext uri="{FF2B5EF4-FFF2-40B4-BE49-F238E27FC236}">
                      <a16:creationId xmlns:a16="http://schemas.microsoft.com/office/drawing/2014/main" id="{782512A1-C351-4D0F-AB85-7AB632D17273}"/>
                    </a:ext>
                  </a:extLst>
                </p14:cNvPr>
                <p14:cNvContentPartPr/>
                <p14:nvPr/>
              </p14:nvContentPartPr>
              <p14:xfrm>
                <a:off x="8762753" y="5867718"/>
                <a:ext cx="147960" cy="123480"/>
              </p14:xfrm>
            </p:contentPart>
          </mc:Choice>
          <mc:Fallback xmlns="">
            <p:pic>
              <p:nvPicPr>
                <p:cNvPr id="438" name="Entrada de lápiz 437">
                  <a:extLst>
                    <a:ext uri="{FF2B5EF4-FFF2-40B4-BE49-F238E27FC236}">
                      <a16:creationId xmlns:a16="http://schemas.microsoft.com/office/drawing/2014/main" id="{782512A1-C351-4D0F-AB85-7AB632D17273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8753753" y="5858718"/>
                  <a:ext cx="16560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2" name="Grupo 451">
            <a:extLst>
              <a:ext uri="{FF2B5EF4-FFF2-40B4-BE49-F238E27FC236}">
                <a16:creationId xmlns:a16="http://schemas.microsoft.com/office/drawing/2014/main" id="{DFA72E2D-064A-48CD-8CBF-6BA26A67799B}"/>
              </a:ext>
            </a:extLst>
          </p:cNvPr>
          <p:cNvGrpSpPr/>
          <p:nvPr/>
        </p:nvGrpSpPr>
        <p:grpSpPr>
          <a:xfrm>
            <a:off x="7454153" y="6349758"/>
            <a:ext cx="2055600" cy="271800"/>
            <a:chOff x="7454153" y="6349758"/>
            <a:chExt cx="205560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387" name="Entrada de lápiz 386">
                  <a:extLst>
                    <a:ext uri="{FF2B5EF4-FFF2-40B4-BE49-F238E27FC236}">
                      <a16:creationId xmlns:a16="http://schemas.microsoft.com/office/drawing/2014/main" id="{F4671B14-A27B-498E-A69E-D76F95EA4B9B}"/>
                    </a:ext>
                  </a:extLst>
                </p14:cNvPr>
                <p14:cNvContentPartPr/>
                <p14:nvPr/>
              </p14:nvContentPartPr>
              <p14:xfrm>
                <a:off x="7454153" y="6526878"/>
                <a:ext cx="150120" cy="11880"/>
              </p14:xfrm>
            </p:contentPart>
          </mc:Choice>
          <mc:Fallback xmlns="">
            <p:pic>
              <p:nvPicPr>
                <p:cNvPr id="387" name="Entrada de lápiz 386">
                  <a:extLst>
                    <a:ext uri="{FF2B5EF4-FFF2-40B4-BE49-F238E27FC236}">
                      <a16:creationId xmlns:a16="http://schemas.microsoft.com/office/drawing/2014/main" id="{F4671B14-A27B-498E-A69E-D76F95EA4B9B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7445513" y="6517878"/>
                  <a:ext cx="1677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388" name="Entrada de lápiz 387">
                  <a:extLst>
                    <a:ext uri="{FF2B5EF4-FFF2-40B4-BE49-F238E27FC236}">
                      <a16:creationId xmlns:a16="http://schemas.microsoft.com/office/drawing/2014/main" id="{8D24F36D-FDA8-4E60-AA43-DEA91D673295}"/>
                    </a:ext>
                  </a:extLst>
                </p14:cNvPr>
                <p14:cNvContentPartPr/>
                <p14:nvPr/>
              </p14:nvContentPartPr>
              <p14:xfrm>
                <a:off x="7602113" y="6476478"/>
                <a:ext cx="56520" cy="92520"/>
              </p14:xfrm>
            </p:contentPart>
          </mc:Choice>
          <mc:Fallback xmlns="">
            <p:pic>
              <p:nvPicPr>
                <p:cNvPr id="388" name="Entrada de lápiz 387">
                  <a:extLst>
                    <a:ext uri="{FF2B5EF4-FFF2-40B4-BE49-F238E27FC236}">
                      <a16:creationId xmlns:a16="http://schemas.microsoft.com/office/drawing/2014/main" id="{8D24F36D-FDA8-4E60-AA43-DEA91D673295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7593473" y="6467838"/>
                  <a:ext cx="74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39" name="Entrada de lápiz 438">
                  <a:extLst>
                    <a:ext uri="{FF2B5EF4-FFF2-40B4-BE49-F238E27FC236}">
                      <a16:creationId xmlns:a16="http://schemas.microsoft.com/office/drawing/2014/main" id="{FC94DEEA-7B28-4C1D-9F5B-98C2A8F4BC7D}"/>
                    </a:ext>
                  </a:extLst>
                </p14:cNvPr>
                <p14:cNvContentPartPr/>
                <p14:nvPr/>
              </p14:nvContentPartPr>
              <p14:xfrm>
                <a:off x="7754753" y="6349758"/>
                <a:ext cx="212040" cy="246240"/>
              </p14:xfrm>
            </p:contentPart>
          </mc:Choice>
          <mc:Fallback xmlns="">
            <p:pic>
              <p:nvPicPr>
                <p:cNvPr id="439" name="Entrada de lápiz 438">
                  <a:extLst>
                    <a:ext uri="{FF2B5EF4-FFF2-40B4-BE49-F238E27FC236}">
                      <a16:creationId xmlns:a16="http://schemas.microsoft.com/office/drawing/2014/main" id="{FC94DEEA-7B28-4C1D-9F5B-98C2A8F4BC7D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7745753" y="6340758"/>
                  <a:ext cx="2296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40" name="Entrada de lápiz 439">
                  <a:extLst>
                    <a:ext uri="{FF2B5EF4-FFF2-40B4-BE49-F238E27FC236}">
                      <a16:creationId xmlns:a16="http://schemas.microsoft.com/office/drawing/2014/main" id="{699FBBF7-C7A7-47D5-94E0-62C0BCD6DEFC}"/>
                    </a:ext>
                  </a:extLst>
                </p14:cNvPr>
                <p14:cNvContentPartPr/>
                <p14:nvPr/>
              </p14:nvContentPartPr>
              <p14:xfrm>
                <a:off x="8078753" y="6514278"/>
                <a:ext cx="106920" cy="107280"/>
              </p14:xfrm>
            </p:contentPart>
          </mc:Choice>
          <mc:Fallback xmlns="">
            <p:pic>
              <p:nvPicPr>
                <p:cNvPr id="440" name="Entrada de lápiz 439">
                  <a:extLst>
                    <a:ext uri="{FF2B5EF4-FFF2-40B4-BE49-F238E27FC236}">
                      <a16:creationId xmlns:a16="http://schemas.microsoft.com/office/drawing/2014/main" id="{699FBBF7-C7A7-47D5-94E0-62C0BCD6DEF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8070113" y="6505278"/>
                  <a:ext cx="1245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41" name="Entrada de lápiz 440">
                  <a:extLst>
                    <a:ext uri="{FF2B5EF4-FFF2-40B4-BE49-F238E27FC236}">
                      <a16:creationId xmlns:a16="http://schemas.microsoft.com/office/drawing/2014/main" id="{A9E311BF-341D-4334-8207-7DBC7FDA2E40}"/>
                    </a:ext>
                  </a:extLst>
                </p14:cNvPr>
                <p14:cNvContentPartPr/>
                <p14:nvPr/>
              </p14:nvContentPartPr>
              <p14:xfrm>
                <a:off x="8323913" y="6490878"/>
                <a:ext cx="170640" cy="23760"/>
              </p14:xfrm>
            </p:contentPart>
          </mc:Choice>
          <mc:Fallback xmlns="">
            <p:pic>
              <p:nvPicPr>
                <p:cNvPr id="441" name="Entrada de lápiz 440">
                  <a:extLst>
                    <a:ext uri="{FF2B5EF4-FFF2-40B4-BE49-F238E27FC236}">
                      <a16:creationId xmlns:a16="http://schemas.microsoft.com/office/drawing/2014/main" id="{A9E311BF-341D-4334-8207-7DBC7FDA2E40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8315273" y="6482238"/>
                  <a:ext cx="1882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42" name="Entrada de lápiz 441">
                  <a:extLst>
                    <a:ext uri="{FF2B5EF4-FFF2-40B4-BE49-F238E27FC236}">
                      <a16:creationId xmlns:a16="http://schemas.microsoft.com/office/drawing/2014/main" id="{35ACF700-317C-45B4-94CC-5FB7E2A16C55}"/>
                    </a:ext>
                  </a:extLst>
                </p14:cNvPr>
                <p14:cNvContentPartPr/>
                <p14:nvPr/>
              </p14:nvContentPartPr>
              <p14:xfrm>
                <a:off x="8395193" y="6561078"/>
                <a:ext cx="65520" cy="23040"/>
              </p14:xfrm>
            </p:contentPart>
          </mc:Choice>
          <mc:Fallback xmlns="">
            <p:pic>
              <p:nvPicPr>
                <p:cNvPr id="442" name="Entrada de lápiz 441">
                  <a:extLst>
                    <a:ext uri="{FF2B5EF4-FFF2-40B4-BE49-F238E27FC236}">
                      <a16:creationId xmlns:a16="http://schemas.microsoft.com/office/drawing/2014/main" id="{35ACF700-317C-45B4-94CC-5FB7E2A16C55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8386553" y="6552438"/>
                  <a:ext cx="831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45" name="Entrada de lápiz 444">
                  <a:extLst>
                    <a:ext uri="{FF2B5EF4-FFF2-40B4-BE49-F238E27FC236}">
                      <a16:creationId xmlns:a16="http://schemas.microsoft.com/office/drawing/2014/main" id="{6D1013FC-284A-4A16-A4CB-C47A68D1BB98}"/>
                    </a:ext>
                  </a:extLst>
                </p14:cNvPr>
                <p14:cNvContentPartPr/>
                <p14:nvPr/>
              </p14:nvContentPartPr>
              <p14:xfrm>
                <a:off x="8595713" y="6459558"/>
                <a:ext cx="132120" cy="99720"/>
              </p14:xfrm>
            </p:contentPart>
          </mc:Choice>
          <mc:Fallback xmlns="">
            <p:pic>
              <p:nvPicPr>
                <p:cNvPr id="445" name="Entrada de lápiz 444">
                  <a:extLst>
                    <a:ext uri="{FF2B5EF4-FFF2-40B4-BE49-F238E27FC236}">
                      <a16:creationId xmlns:a16="http://schemas.microsoft.com/office/drawing/2014/main" id="{6D1013FC-284A-4A16-A4CB-C47A68D1BB98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8586713" y="6450558"/>
                  <a:ext cx="149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46" name="Entrada de lápiz 445">
                  <a:extLst>
                    <a:ext uri="{FF2B5EF4-FFF2-40B4-BE49-F238E27FC236}">
                      <a16:creationId xmlns:a16="http://schemas.microsoft.com/office/drawing/2014/main" id="{CB64D5B2-EDCE-4AA8-9BCE-0FE5222429F8}"/>
                    </a:ext>
                  </a:extLst>
                </p14:cNvPr>
                <p14:cNvContentPartPr/>
                <p14:nvPr/>
              </p14:nvContentPartPr>
              <p14:xfrm>
                <a:off x="8776793" y="6366318"/>
                <a:ext cx="13680" cy="33840"/>
              </p14:xfrm>
            </p:contentPart>
          </mc:Choice>
          <mc:Fallback xmlns="">
            <p:pic>
              <p:nvPicPr>
                <p:cNvPr id="446" name="Entrada de lápiz 445">
                  <a:extLst>
                    <a:ext uri="{FF2B5EF4-FFF2-40B4-BE49-F238E27FC236}">
                      <a16:creationId xmlns:a16="http://schemas.microsoft.com/office/drawing/2014/main" id="{CB64D5B2-EDCE-4AA8-9BCE-0FE5222429F8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8767793" y="6357318"/>
                  <a:ext cx="313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47" name="Entrada de lápiz 446">
                  <a:extLst>
                    <a:ext uri="{FF2B5EF4-FFF2-40B4-BE49-F238E27FC236}">
                      <a16:creationId xmlns:a16="http://schemas.microsoft.com/office/drawing/2014/main" id="{DF5BF1F7-E19C-4302-A482-9C3620D5CCCF}"/>
                    </a:ext>
                  </a:extLst>
                </p14:cNvPr>
                <p14:cNvContentPartPr/>
                <p14:nvPr/>
              </p14:nvContentPartPr>
              <p14:xfrm>
                <a:off x="8788673" y="6478278"/>
                <a:ext cx="124560" cy="117720"/>
              </p14:xfrm>
            </p:contentPart>
          </mc:Choice>
          <mc:Fallback xmlns="">
            <p:pic>
              <p:nvPicPr>
                <p:cNvPr id="447" name="Entrada de lápiz 446">
                  <a:extLst>
                    <a:ext uri="{FF2B5EF4-FFF2-40B4-BE49-F238E27FC236}">
                      <a16:creationId xmlns:a16="http://schemas.microsoft.com/office/drawing/2014/main" id="{DF5BF1F7-E19C-4302-A482-9C3620D5CCCF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8780033" y="6469638"/>
                  <a:ext cx="142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48" name="Entrada de lápiz 447">
                  <a:extLst>
                    <a:ext uri="{FF2B5EF4-FFF2-40B4-BE49-F238E27FC236}">
                      <a16:creationId xmlns:a16="http://schemas.microsoft.com/office/drawing/2014/main" id="{83F813B2-CD8A-42F2-AD11-D68765328009}"/>
                    </a:ext>
                  </a:extLst>
                </p14:cNvPr>
                <p14:cNvContentPartPr/>
                <p14:nvPr/>
              </p14:nvContentPartPr>
              <p14:xfrm>
                <a:off x="8978033" y="6449118"/>
                <a:ext cx="96120" cy="138240"/>
              </p14:xfrm>
            </p:contentPart>
          </mc:Choice>
          <mc:Fallback xmlns="">
            <p:pic>
              <p:nvPicPr>
                <p:cNvPr id="448" name="Entrada de lápiz 447">
                  <a:extLst>
                    <a:ext uri="{FF2B5EF4-FFF2-40B4-BE49-F238E27FC236}">
                      <a16:creationId xmlns:a16="http://schemas.microsoft.com/office/drawing/2014/main" id="{83F813B2-CD8A-42F2-AD11-D68765328009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8969033" y="6440118"/>
                  <a:ext cx="113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50" name="Entrada de lápiz 449">
                  <a:extLst>
                    <a:ext uri="{FF2B5EF4-FFF2-40B4-BE49-F238E27FC236}">
                      <a16:creationId xmlns:a16="http://schemas.microsoft.com/office/drawing/2014/main" id="{C4EAEED1-6E34-4EB1-8E53-0DE2D5D83CFC}"/>
                    </a:ext>
                  </a:extLst>
                </p14:cNvPr>
                <p14:cNvContentPartPr/>
                <p14:nvPr/>
              </p14:nvContentPartPr>
              <p14:xfrm>
                <a:off x="9101513" y="6439038"/>
                <a:ext cx="107640" cy="167400"/>
              </p14:xfrm>
            </p:contentPart>
          </mc:Choice>
          <mc:Fallback xmlns="">
            <p:pic>
              <p:nvPicPr>
                <p:cNvPr id="450" name="Entrada de lápiz 449">
                  <a:extLst>
                    <a:ext uri="{FF2B5EF4-FFF2-40B4-BE49-F238E27FC236}">
                      <a16:creationId xmlns:a16="http://schemas.microsoft.com/office/drawing/2014/main" id="{C4EAEED1-6E34-4EB1-8E53-0DE2D5D83CFC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9092513" y="6430398"/>
                  <a:ext cx="125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51" name="Entrada de lápiz 450">
                  <a:extLst>
                    <a:ext uri="{FF2B5EF4-FFF2-40B4-BE49-F238E27FC236}">
                      <a16:creationId xmlns:a16="http://schemas.microsoft.com/office/drawing/2014/main" id="{722729D2-3E15-4E86-9DFF-3A96C8B09CB4}"/>
                    </a:ext>
                  </a:extLst>
                </p14:cNvPr>
                <p14:cNvContentPartPr/>
                <p14:nvPr/>
              </p14:nvContentPartPr>
              <p14:xfrm>
                <a:off x="9346673" y="6442278"/>
                <a:ext cx="163080" cy="135720"/>
              </p14:xfrm>
            </p:contentPart>
          </mc:Choice>
          <mc:Fallback xmlns="">
            <p:pic>
              <p:nvPicPr>
                <p:cNvPr id="451" name="Entrada de lápiz 450">
                  <a:extLst>
                    <a:ext uri="{FF2B5EF4-FFF2-40B4-BE49-F238E27FC236}">
                      <a16:creationId xmlns:a16="http://schemas.microsoft.com/office/drawing/2014/main" id="{722729D2-3E15-4E86-9DFF-3A96C8B09CB4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9337673" y="6433638"/>
                  <a:ext cx="1807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1" name="Grupo 460">
            <a:extLst>
              <a:ext uri="{FF2B5EF4-FFF2-40B4-BE49-F238E27FC236}">
                <a16:creationId xmlns:a16="http://schemas.microsoft.com/office/drawing/2014/main" id="{692B7943-5103-45A6-B5A8-6E2017CD65FB}"/>
              </a:ext>
            </a:extLst>
          </p:cNvPr>
          <p:cNvGrpSpPr/>
          <p:nvPr/>
        </p:nvGrpSpPr>
        <p:grpSpPr>
          <a:xfrm>
            <a:off x="9009713" y="5454798"/>
            <a:ext cx="594720" cy="97920"/>
            <a:chOff x="9009713" y="5454798"/>
            <a:chExt cx="594720" cy="9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53" name="Entrada de lápiz 452">
                  <a:extLst>
                    <a:ext uri="{FF2B5EF4-FFF2-40B4-BE49-F238E27FC236}">
                      <a16:creationId xmlns:a16="http://schemas.microsoft.com/office/drawing/2014/main" id="{24A784D3-30EF-4E4D-8D54-7AE59E0A36A9}"/>
                    </a:ext>
                  </a:extLst>
                </p14:cNvPr>
                <p14:cNvContentPartPr/>
                <p14:nvPr/>
              </p14:nvContentPartPr>
              <p14:xfrm>
                <a:off x="9009713" y="5487918"/>
                <a:ext cx="502920" cy="26280"/>
              </p14:xfrm>
            </p:contentPart>
          </mc:Choice>
          <mc:Fallback xmlns="">
            <p:pic>
              <p:nvPicPr>
                <p:cNvPr id="453" name="Entrada de lápiz 452">
                  <a:extLst>
                    <a:ext uri="{FF2B5EF4-FFF2-40B4-BE49-F238E27FC236}">
                      <a16:creationId xmlns:a16="http://schemas.microsoft.com/office/drawing/2014/main" id="{24A784D3-30EF-4E4D-8D54-7AE59E0A36A9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9000713" y="5478918"/>
                  <a:ext cx="520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54" name="Entrada de lápiz 453">
                  <a:extLst>
                    <a:ext uri="{FF2B5EF4-FFF2-40B4-BE49-F238E27FC236}">
                      <a16:creationId xmlns:a16="http://schemas.microsoft.com/office/drawing/2014/main" id="{81845821-DCB4-46EF-B997-F84F906A54F0}"/>
                    </a:ext>
                  </a:extLst>
                </p14:cNvPr>
                <p14:cNvContentPartPr/>
                <p14:nvPr/>
              </p14:nvContentPartPr>
              <p14:xfrm>
                <a:off x="9461513" y="5454798"/>
                <a:ext cx="142920" cy="97920"/>
              </p14:xfrm>
            </p:contentPart>
          </mc:Choice>
          <mc:Fallback xmlns="">
            <p:pic>
              <p:nvPicPr>
                <p:cNvPr id="454" name="Entrada de lápiz 453">
                  <a:extLst>
                    <a:ext uri="{FF2B5EF4-FFF2-40B4-BE49-F238E27FC236}">
                      <a16:creationId xmlns:a16="http://schemas.microsoft.com/office/drawing/2014/main" id="{81845821-DCB4-46EF-B997-F84F906A54F0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9452513" y="5446158"/>
                  <a:ext cx="16056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6" name="Grupo 485">
            <a:extLst>
              <a:ext uri="{FF2B5EF4-FFF2-40B4-BE49-F238E27FC236}">
                <a16:creationId xmlns:a16="http://schemas.microsoft.com/office/drawing/2014/main" id="{03B6FBA8-7E7E-4E0B-99CB-42CB9A4760F6}"/>
              </a:ext>
            </a:extLst>
          </p:cNvPr>
          <p:cNvGrpSpPr/>
          <p:nvPr/>
        </p:nvGrpSpPr>
        <p:grpSpPr>
          <a:xfrm>
            <a:off x="9600113" y="6422838"/>
            <a:ext cx="1889640" cy="290520"/>
            <a:chOff x="9600113" y="6422838"/>
            <a:chExt cx="188964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57" name="Entrada de lápiz 456">
                  <a:extLst>
                    <a:ext uri="{FF2B5EF4-FFF2-40B4-BE49-F238E27FC236}">
                      <a16:creationId xmlns:a16="http://schemas.microsoft.com/office/drawing/2014/main" id="{70BFBBFF-6139-4F81-824B-54ADCAAA3D79}"/>
                    </a:ext>
                  </a:extLst>
                </p14:cNvPr>
                <p14:cNvContentPartPr/>
                <p14:nvPr/>
              </p14:nvContentPartPr>
              <p14:xfrm>
                <a:off x="9600113" y="6551358"/>
                <a:ext cx="320400" cy="15840"/>
              </p14:xfrm>
            </p:contentPart>
          </mc:Choice>
          <mc:Fallback xmlns="">
            <p:pic>
              <p:nvPicPr>
                <p:cNvPr id="457" name="Entrada de lápiz 456">
                  <a:extLst>
                    <a:ext uri="{FF2B5EF4-FFF2-40B4-BE49-F238E27FC236}">
                      <a16:creationId xmlns:a16="http://schemas.microsoft.com/office/drawing/2014/main" id="{70BFBBFF-6139-4F81-824B-54ADCAAA3D79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9591473" y="6542358"/>
                  <a:ext cx="338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58" name="Entrada de lápiz 457">
                  <a:extLst>
                    <a:ext uri="{FF2B5EF4-FFF2-40B4-BE49-F238E27FC236}">
                      <a16:creationId xmlns:a16="http://schemas.microsoft.com/office/drawing/2014/main" id="{37780D1D-0595-4482-BB7F-745879CC196A}"/>
                    </a:ext>
                  </a:extLst>
                </p14:cNvPr>
                <p14:cNvContentPartPr/>
                <p14:nvPr/>
              </p14:nvContentPartPr>
              <p14:xfrm>
                <a:off x="9875513" y="6498438"/>
                <a:ext cx="108000" cy="102600"/>
              </p14:xfrm>
            </p:contentPart>
          </mc:Choice>
          <mc:Fallback xmlns="">
            <p:pic>
              <p:nvPicPr>
                <p:cNvPr id="458" name="Entrada de lápiz 457">
                  <a:extLst>
                    <a:ext uri="{FF2B5EF4-FFF2-40B4-BE49-F238E27FC236}">
                      <a16:creationId xmlns:a16="http://schemas.microsoft.com/office/drawing/2014/main" id="{37780D1D-0595-4482-BB7F-745879CC196A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9866873" y="6489438"/>
                  <a:ext cx="1256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72" name="Entrada de lápiz 471">
                  <a:extLst>
                    <a:ext uri="{FF2B5EF4-FFF2-40B4-BE49-F238E27FC236}">
                      <a16:creationId xmlns:a16="http://schemas.microsoft.com/office/drawing/2014/main" id="{B5DEA39C-833B-4707-8F56-11D3495A9115}"/>
                    </a:ext>
                  </a:extLst>
                </p14:cNvPr>
                <p14:cNvContentPartPr/>
                <p14:nvPr/>
              </p14:nvContentPartPr>
              <p14:xfrm>
                <a:off x="10076753" y="6472518"/>
                <a:ext cx="38880" cy="173880"/>
              </p14:xfrm>
            </p:contentPart>
          </mc:Choice>
          <mc:Fallback xmlns="">
            <p:pic>
              <p:nvPicPr>
                <p:cNvPr id="472" name="Entrada de lápiz 471">
                  <a:extLst>
                    <a:ext uri="{FF2B5EF4-FFF2-40B4-BE49-F238E27FC236}">
                      <a16:creationId xmlns:a16="http://schemas.microsoft.com/office/drawing/2014/main" id="{B5DEA39C-833B-4707-8F56-11D3495A9115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0068113" y="6463518"/>
                  <a:ext cx="565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73" name="Entrada de lápiz 472">
                  <a:extLst>
                    <a:ext uri="{FF2B5EF4-FFF2-40B4-BE49-F238E27FC236}">
                      <a16:creationId xmlns:a16="http://schemas.microsoft.com/office/drawing/2014/main" id="{CB0BF5EB-AF4E-43EA-8441-1F376298C047}"/>
                    </a:ext>
                  </a:extLst>
                </p14:cNvPr>
                <p14:cNvContentPartPr/>
                <p14:nvPr/>
              </p14:nvContentPartPr>
              <p14:xfrm>
                <a:off x="9976673" y="6422838"/>
                <a:ext cx="169920" cy="138600"/>
              </p14:xfrm>
            </p:contentPart>
          </mc:Choice>
          <mc:Fallback xmlns="">
            <p:pic>
              <p:nvPicPr>
                <p:cNvPr id="473" name="Entrada de lápiz 472">
                  <a:extLst>
                    <a:ext uri="{FF2B5EF4-FFF2-40B4-BE49-F238E27FC236}">
                      <a16:creationId xmlns:a16="http://schemas.microsoft.com/office/drawing/2014/main" id="{CB0BF5EB-AF4E-43EA-8441-1F376298C047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9967673" y="6414198"/>
                  <a:ext cx="187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74" name="Entrada de lápiz 473">
                  <a:extLst>
                    <a:ext uri="{FF2B5EF4-FFF2-40B4-BE49-F238E27FC236}">
                      <a16:creationId xmlns:a16="http://schemas.microsoft.com/office/drawing/2014/main" id="{A732C84C-DFC9-49E2-9E11-9F59659DB502}"/>
                    </a:ext>
                  </a:extLst>
                </p14:cNvPr>
                <p14:cNvContentPartPr/>
                <p14:nvPr/>
              </p14:nvContentPartPr>
              <p14:xfrm>
                <a:off x="10191593" y="6603198"/>
                <a:ext cx="130680" cy="102240"/>
              </p14:xfrm>
            </p:contentPart>
          </mc:Choice>
          <mc:Fallback xmlns="">
            <p:pic>
              <p:nvPicPr>
                <p:cNvPr id="474" name="Entrada de lápiz 473">
                  <a:extLst>
                    <a:ext uri="{FF2B5EF4-FFF2-40B4-BE49-F238E27FC236}">
                      <a16:creationId xmlns:a16="http://schemas.microsoft.com/office/drawing/2014/main" id="{A732C84C-DFC9-49E2-9E11-9F59659DB502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10182953" y="6594558"/>
                  <a:ext cx="148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75" name="Entrada de lápiz 474">
                  <a:extLst>
                    <a:ext uri="{FF2B5EF4-FFF2-40B4-BE49-F238E27FC236}">
                      <a16:creationId xmlns:a16="http://schemas.microsoft.com/office/drawing/2014/main" id="{7CF5DBCA-52F9-4390-964A-2C4164E09D06}"/>
                    </a:ext>
                  </a:extLst>
                </p14:cNvPr>
                <p14:cNvContentPartPr/>
                <p14:nvPr/>
              </p14:nvContentPartPr>
              <p14:xfrm>
                <a:off x="10426673" y="6581958"/>
                <a:ext cx="93600" cy="32760"/>
              </p14:xfrm>
            </p:contentPart>
          </mc:Choice>
          <mc:Fallback xmlns="">
            <p:pic>
              <p:nvPicPr>
                <p:cNvPr id="475" name="Entrada de lápiz 474">
                  <a:extLst>
                    <a:ext uri="{FF2B5EF4-FFF2-40B4-BE49-F238E27FC236}">
                      <a16:creationId xmlns:a16="http://schemas.microsoft.com/office/drawing/2014/main" id="{7CF5DBCA-52F9-4390-964A-2C4164E09D06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10417673" y="6573318"/>
                  <a:ext cx="111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76" name="Entrada de lápiz 475">
                  <a:extLst>
                    <a:ext uri="{FF2B5EF4-FFF2-40B4-BE49-F238E27FC236}">
                      <a16:creationId xmlns:a16="http://schemas.microsoft.com/office/drawing/2014/main" id="{DCDAF155-3DDD-4927-8079-F097D11899DD}"/>
                    </a:ext>
                  </a:extLst>
                </p14:cNvPr>
                <p14:cNvContentPartPr/>
                <p14:nvPr/>
              </p14:nvContentPartPr>
              <p14:xfrm>
                <a:off x="10439993" y="6649638"/>
                <a:ext cx="51840" cy="4320"/>
              </p14:xfrm>
            </p:contentPart>
          </mc:Choice>
          <mc:Fallback xmlns="">
            <p:pic>
              <p:nvPicPr>
                <p:cNvPr id="476" name="Entrada de lápiz 475">
                  <a:extLst>
                    <a:ext uri="{FF2B5EF4-FFF2-40B4-BE49-F238E27FC236}">
                      <a16:creationId xmlns:a16="http://schemas.microsoft.com/office/drawing/2014/main" id="{DCDAF155-3DDD-4927-8079-F097D11899DD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10431353" y="6640638"/>
                  <a:ext cx="694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80" name="Entrada de lápiz 479">
                  <a:extLst>
                    <a:ext uri="{FF2B5EF4-FFF2-40B4-BE49-F238E27FC236}">
                      <a16:creationId xmlns:a16="http://schemas.microsoft.com/office/drawing/2014/main" id="{2CDC7BA6-ACA5-4720-AC81-F600FB8112B7}"/>
                    </a:ext>
                  </a:extLst>
                </p14:cNvPr>
                <p14:cNvContentPartPr/>
                <p14:nvPr/>
              </p14:nvContentPartPr>
              <p14:xfrm>
                <a:off x="10628633" y="6545598"/>
                <a:ext cx="131400" cy="114120"/>
              </p14:xfrm>
            </p:contentPart>
          </mc:Choice>
          <mc:Fallback xmlns="">
            <p:pic>
              <p:nvPicPr>
                <p:cNvPr id="480" name="Entrada de lápiz 479">
                  <a:extLst>
                    <a:ext uri="{FF2B5EF4-FFF2-40B4-BE49-F238E27FC236}">
                      <a16:creationId xmlns:a16="http://schemas.microsoft.com/office/drawing/2014/main" id="{2CDC7BA6-ACA5-4720-AC81-F600FB8112B7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10619993" y="6536598"/>
                  <a:ext cx="149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81" name="Entrada de lápiz 480">
                  <a:extLst>
                    <a:ext uri="{FF2B5EF4-FFF2-40B4-BE49-F238E27FC236}">
                      <a16:creationId xmlns:a16="http://schemas.microsoft.com/office/drawing/2014/main" id="{561FB622-9E93-4F4A-9456-5AAB5FB74574}"/>
                    </a:ext>
                  </a:extLst>
                </p14:cNvPr>
                <p14:cNvContentPartPr/>
                <p14:nvPr/>
              </p14:nvContentPartPr>
              <p14:xfrm>
                <a:off x="10758593" y="6459918"/>
                <a:ext cx="11160" cy="37440"/>
              </p14:xfrm>
            </p:contentPart>
          </mc:Choice>
          <mc:Fallback xmlns="">
            <p:pic>
              <p:nvPicPr>
                <p:cNvPr id="481" name="Entrada de lápiz 480">
                  <a:extLst>
                    <a:ext uri="{FF2B5EF4-FFF2-40B4-BE49-F238E27FC236}">
                      <a16:creationId xmlns:a16="http://schemas.microsoft.com/office/drawing/2014/main" id="{561FB622-9E93-4F4A-9456-5AAB5FB74574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10749953" y="6451278"/>
                  <a:ext cx="28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82" name="Entrada de lápiz 481">
                  <a:extLst>
                    <a:ext uri="{FF2B5EF4-FFF2-40B4-BE49-F238E27FC236}">
                      <a16:creationId xmlns:a16="http://schemas.microsoft.com/office/drawing/2014/main" id="{22C301CE-60A5-4F2E-9976-BDC61A68C422}"/>
                    </a:ext>
                  </a:extLst>
                </p14:cNvPr>
                <p14:cNvContentPartPr/>
                <p14:nvPr/>
              </p14:nvContentPartPr>
              <p14:xfrm>
                <a:off x="10818353" y="6507078"/>
                <a:ext cx="158760" cy="177480"/>
              </p14:xfrm>
            </p:contentPart>
          </mc:Choice>
          <mc:Fallback xmlns="">
            <p:pic>
              <p:nvPicPr>
                <p:cNvPr id="482" name="Entrada de lápiz 481">
                  <a:extLst>
                    <a:ext uri="{FF2B5EF4-FFF2-40B4-BE49-F238E27FC236}">
                      <a16:creationId xmlns:a16="http://schemas.microsoft.com/office/drawing/2014/main" id="{22C301CE-60A5-4F2E-9976-BDC61A68C422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10809353" y="6498078"/>
                  <a:ext cx="1764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83" name="Entrada de lápiz 482">
                  <a:extLst>
                    <a:ext uri="{FF2B5EF4-FFF2-40B4-BE49-F238E27FC236}">
                      <a16:creationId xmlns:a16="http://schemas.microsoft.com/office/drawing/2014/main" id="{C87718EC-C0A8-4BA2-8FB6-C766E52457DF}"/>
                    </a:ext>
                  </a:extLst>
                </p14:cNvPr>
                <p14:cNvContentPartPr/>
                <p14:nvPr/>
              </p14:nvContentPartPr>
              <p14:xfrm>
                <a:off x="11011313" y="6489078"/>
                <a:ext cx="116640" cy="57600"/>
              </p14:xfrm>
            </p:contentPart>
          </mc:Choice>
          <mc:Fallback xmlns="">
            <p:pic>
              <p:nvPicPr>
                <p:cNvPr id="483" name="Entrada de lápiz 482">
                  <a:extLst>
                    <a:ext uri="{FF2B5EF4-FFF2-40B4-BE49-F238E27FC236}">
                      <a16:creationId xmlns:a16="http://schemas.microsoft.com/office/drawing/2014/main" id="{C87718EC-C0A8-4BA2-8FB6-C766E52457DF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1002313" y="6480438"/>
                  <a:ext cx="1342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84" name="Entrada de lápiz 483">
                  <a:extLst>
                    <a:ext uri="{FF2B5EF4-FFF2-40B4-BE49-F238E27FC236}">
                      <a16:creationId xmlns:a16="http://schemas.microsoft.com/office/drawing/2014/main" id="{02240006-8B5A-47DA-B53B-891F18FC9858}"/>
                    </a:ext>
                  </a:extLst>
                </p14:cNvPr>
                <p14:cNvContentPartPr/>
                <p14:nvPr/>
              </p14:nvContentPartPr>
              <p14:xfrm>
                <a:off x="11011673" y="6495558"/>
                <a:ext cx="150120" cy="164520"/>
              </p14:xfrm>
            </p:contentPart>
          </mc:Choice>
          <mc:Fallback xmlns="">
            <p:pic>
              <p:nvPicPr>
                <p:cNvPr id="484" name="Entrada de lápiz 483">
                  <a:extLst>
                    <a:ext uri="{FF2B5EF4-FFF2-40B4-BE49-F238E27FC236}">
                      <a16:creationId xmlns:a16="http://schemas.microsoft.com/office/drawing/2014/main" id="{02240006-8B5A-47DA-B53B-891F18FC9858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1003033" y="6486918"/>
                  <a:ext cx="167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85" name="Entrada de lápiz 484">
                  <a:extLst>
                    <a:ext uri="{FF2B5EF4-FFF2-40B4-BE49-F238E27FC236}">
                      <a16:creationId xmlns:a16="http://schemas.microsoft.com/office/drawing/2014/main" id="{B8175DD5-4334-416A-9569-DE48644AA14E}"/>
                    </a:ext>
                  </a:extLst>
                </p14:cNvPr>
                <p14:cNvContentPartPr/>
                <p14:nvPr/>
              </p14:nvContentPartPr>
              <p14:xfrm>
                <a:off x="11203553" y="6583758"/>
                <a:ext cx="286200" cy="129600"/>
              </p14:xfrm>
            </p:contentPart>
          </mc:Choice>
          <mc:Fallback xmlns="">
            <p:pic>
              <p:nvPicPr>
                <p:cNvPr id="485" name="Entrada de lápiz 484">
                  <a:extLst>
                    <a:ext uri="{FF2B5EF4-FFF2-40B4-BE49-F238E27FC236}">
                      <a16:creationId xmlns:a16="http://schemas.microsoft.com/office/drawing/2014/main" id="{B8175DD5-4334-416A-9569-DE48644AA14E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11194553" y="6574758"/>
                  <a:ext cx="30384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1" name="Grupo 490">
            <a:extLst>
              <a:ext uri="{FF2B5EF4-FFF2-40B4-BE49-F238E27FC236}">
                <a16:creationId xmlns:a16="http://schemas.microsoft.com/office/drawing/2014/main" id="{2EB8B32F-0008-4C58-8B48-DE7C98E5D1D0}"/>
              </a:ext>
            </a:extLst>
          </p:cNvPr>
          <p:cNvGrpSpPr/>
          <p:nvPr/>
        </p:nvGrpSpPr>
        <p:grpSpPr>
          <a:xfrm>
            <a:off x="9083873" y="5861958"/>
            <a:ext cx="1895400" cy="285840"/>
            <a:chOff x="9083873" y="5861958"/>
            <a:chExt cx="189540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55" name="Entrada de lápiz 454">
                  <a:extLst>
                    <a:ext uri="{FF2B5EF4-FFF2-40B4-BE49-F238E27FC236}">
                      <a16:creationId xmlns:a16="http://schemas.microsoft.com/office/drawing/2014/main" id="{C2D81260-BF44-4B2F-A3FD-F130CD2D0CAB}"/>
                    </a:ext>
                  </a:extLst>
                </p14:cNvPr>
                <p14:cNvContentPartPr/>
                <p14:nvPr/>
              </p14:nvContentPartPr>
              <p14:xfrm>
                <a:off x="9083873" y="5925678"/>
                <a:ext cx="524160" cy="29160"/>
              </p14:xfrm>
            </p:contentPart>
          </mc:Choice>
          <mc:Fallback xmlns="">
            <p:pic>
              <p:nvPicPr>
                <p:cNvPr id="455" name="Entrada de lápiz 454">
                  <a:extLst>
                    <a:ext uri="{FF2B5EF4-FFF2-40B4-BE49-F238E27FC236}">
                      <a16:creationId xmlns:a16="http://schemas.microsoft.com/office/drawing/2014/main" id="{C2D81260-BF44-4B2F-A3FD-F130CD2D0CAB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9075233" y="5917038"/>
                  <a:ext cx="541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56" name="Entrada de lápiz 455">
                  <a:extLst>
                    <a:ext uri="{FF2B5EF4-FFF2-40B4-BE49-F238E27FC236}">
                      <a16:creationId xmlns:a16="http://schemas.microsoft.com/office/drawing/2014/main" id="{139490EB-4EF1-4162-B918-BF61AC723329}"/>
                    </a:ext>
                  </a:extLst>
                </p14:cNvPr>
                <p14:cNvContentPartPr/>
                <p14:nvPr/>
              </p14:nvContentPartPr>
              <p14:xfrm>
                <a:off x="9544313" y="5861958"/>
                <a:ext cx="117720" cy="123840"/>
              </p14:xfrm>
            </p:contentPart>
          </mc:Choice>
          <mc:Fallback xmlns="">
            <p:pic>
              <p:nvPicPr>
                <p:cNvPr id="456" name="Entrada de lápiz 455">
                  <a:extLst>
                    <a:ext uri="{FF2B5EF4-FFF2-40B4-BE49-F238E27FC236}">
                      <a16:creationId xmlns:a16="http://schemas.microsoft.com/office/drawing/2014/main" id="{139490EB-4EF1-4162-B918-BF61AC723329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9535313" y="5852958"/>
                  <a:ext cx="135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67" name="Entrada de lápiz 466">
                  <a:extLst>
                    <a:ext uri="{FF2B5EF4-FFF2-40B4-BE49-F238E27FC236}">
                      <a16:creationId xmlns:a16="http://schemas.microsoft.com/office/drawing/2014/main" id="{7EC76F85-80B7-4452-BB8B-FBF0D5452F3E}"/>
                    </a:ext>
                  </a:extLst>
                </p14:cNvPr>
                <p14:cNvContentPartPr/>
                <p14:nvPr/>
              </p14:nvContentPartPr>
              <p14:xfrm>
                <a:off x="9815033" y="5929998"/>
                <a:ext cx="50400" cy="147600"/>
              </p14:xfrm>
            </p:contentPart>
          </mc:Choice>
          <mc:Fallback xmlns="">
            <p:pic>
              <p:nvPicPr>
                <p:cNvPr id="467" name="Entrada de lápiz 466">
                  <a:extLst>
                    <a:ext uri="{FF2B5EF4-FFF2-40B4-BE49-F238E27FC236}">
                      <a16:creationId xmlns:a16="http://schemas.microsoft.com/office/drawing/2014/main" id="{7EC76F85-80B7-4452-BB8B-FBF0D5452F3E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9806033" y="5921358"/>
                  <a:ext cx="68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68" name="Entrada de lápiz 467">
                  <a:extLst>
                    <a:ext uri="{FF2B5EF4-FFF2-40B4-BE49-F238E27FC236}">
                      <a16:creationId xmlns:a16="http://schemas.microsoft.com/office/drawing/2014/main" id="{3E5F464B-D857-47F9-A096-C85E64C74478}"/>
                    </a:ext>
                  </a:extLst>
                </p14:cNvPr>
                <p14:cNvContentPartPr/>
                <p14:nvPr/>
              </p14:nvContentPartPr>
              <p14:xfrm>
                <a:off x="9731513" y="5879598"/>
                <a:ext cx="172080" cy="108360"/>
              </p14:xfrm>
            </p:contentPart>
          </mc:Choice>
          <mc:Fallback xmlns="">
            <p:pic>
              <p:nvPicPr>
                <p:cNvPr id="468" name="Entrada de lápiz 467">
                  <a:extLst>
                    <a:ext uri="{FF2B5EF4-FFF2-40B4-BE49-F238E27FC236}">
                      <a16:creationId xmlns:a16="http://schemas.microsoft.com/office/drawing/2014/main" id="{3E5F464B-D857-47F9-A096-C85E64C74478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9722513" y="5870958"/>
                  <a:ext cx="189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69" name="Entrada de lápiz 468">
                  <a:extLst>
                    <a:ext uri="{FF2B5EF4-FFF2-40B4-BE49-F238E27FC236}">
                      <a16:creationId xmlns:a16="http://schemas.microsoft.com/office/drawing/2014/main" id="{EED76CA9-E184-436A-8D97-EF012C7876FC}"/>
                    </a:ext>
                  </a:extLst>
                </p14:cNvPr>
                <p14:cNvContentPartPr/>
                <p14:nvPr/>
              </p14:nvContentPartPr>
              <p14:xfrm>
                <a:off x="9939953" y="6014958"/>
                <a:ext cx="135360" cy="105840"/>
              </p14:xfrm>
            </p:contentPart>
          </mc:Choice>
          <mc:Fallback xmlns="">
            <p:pic>
              <p:nvPicPr>
                <p:cNvPr id="469" name="Entrada de lápiz 468">
                  <a:extLst>
                    <a:ext uri="{FF2B5EF4-FFF2-40B4-BE49-F238E27FC236}">
                      <a16:creationId xmlns:a16="http://schemas.microsoft.com/office/drawing/2014/main" id="{EED76CA9-E184-436A-8D97-EF012C7876FC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9930953" y="6005958"/>
                  <a:ext cx="153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70" name="Entrada de lápiz 469">
                  <a:extLst>
                    <a:ext uri="{FF2B5EF4-FFF2-40B4-BE49-F238E27FC236}">
                      <a16:creationId xmlns:a16="http://schemas.microsoft.com/office/drawing/2014/main" id="{07EA0B4E-37E4-4640-BAC3-C6EBAB6341D6}"/>
                    </a:ext>
                  </a:extLst>
                </p14:cNvPr>
                <p14:cNvContentPartPr/>
                <p14:nvPr/>
              </p14:nvContentPartPr>
              <p14:xfrm>
                <a:off x="10149833" y="6022158"/>
                <a:ext cx="99360" cy="28080"/>
              </p14:xfrm>
            </p:contentPart>
          </mc:Choice>
          <mc:Fallback xmlns="">
            <p:pic>
              <p:nvPicPr>
                <p:cNvPr id="470" name="Entrada de lápiz 469">
                  <a:extLst>
                    <a:ext uri="{FF2B5EF4-FFF2-40B4-BE49-F238E27FC236}">
                      <a16:creationId xmlns:a16="http://schemas.microsoft.com/office/drawing/2014/main" id="{07EA0B4E-37E4-4640-BAC3-C6EBAB6341D6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10141193" y="6013518"/>
                  <a:ext cx="117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71" name="Entrada de lápiz 470">
                  <a:extLst>
                    <a:ext uri="{FF2B5EF4-FFF2-40B4-BE49-F238E27FC236}">
                      <a16:creationId xmlns:a16="http://schemas.microsoft.com/office/drawing/2014/main" id="{496EE890-3445-4994-B529-A6ED935C1FCB}"/>
                    </a:ext>
                  </a:extLst>
                </p14:cNvPr>
                <p14:cNvContentPartPr/>
                <p14:nvPr/>
              </p14:nvContentPartPr>
              <p14:xfrm>
                <a:off x="10161713" y="6097398"/>
                <a:ext cx="58680" cy="14400"/>
              </p14:xfrm>
            </p:contentPart>
          </mc:Choice>
          <mc:Fallback xmlns="">
            <p:pic>
              <p:nvPicPr>
                <p:cNvPr id="471" name="Entrada de lápiz 470">
                  <a:extLst>
                    <a:ext uri="{FF2B5EF4-FFF2-40B4-BE49-F238E27FC236}">
                      <a16:creationId xmlns:a16="http://schemas.microsoft.com/office/drawing/2014/main" id="{496EE890-3445-4994-B529-A6ED935C1FCB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10153073" y="6088398"/>
                  <a:ext cx="763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87" name="Entrada de lápiz 486">
                  <a:extLst>
                    <a:ext uri="{FF2B5EF4-FFF2-40B4-BE49-F238E27FC236}">
                      <a16:creationId xmlns:a16="http://schemas.microsoft.com/office/drawing/2014/main" id="{BC00FDE6-9DAB-47C2-A4C0-0788DEF13564}"/>
                    </a:ext>
                  </a:extLst>
                </p14:cNvPr>
                <p14:cNvContentPartPr/>
                <p14:nvPr/>
              </p14:nvContentPartPr>
              <p14:xfrm>
                <a:off x="10352513" y="5968158"/>
                <a:ext cx="169920" cy="179640"/>
              </p14:xfrm>
            </p:contentPart>
          </mc:Choice>
          <mc:Fallback xmlns="">
            <p:pic>
              <p:nvPicPr>
                <p:cNvPr id="487" name="Entrada de lápiz 486">
                  <a:extLst>
                    <a:ext uri="{FF2B5EF4-FFF2-40B4-BE49-F238E27FC236}">
                      <a16:creationId xmlns:a16="http://schemas.microsoft.com/office/drawing/2014/main" id="{BC00FDE6-9DAB-47C2-A4C0-0788DEF13564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10343513" y="5959518"/>
                  <a:ext cx="1875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88" name="Entrada de lápiz 487">
                  <a:extLst>
                    <a:ext uri="{FF2B5EF4-FFF2-40B4-BE49-F238E27FC236}">
                      <a16:creationId xmlns:a16="http://schemas.microsoft.com/office/drawing/2014/main" id="{94BAD3AF-673B-432F-8AF3-119D53524669}"/>
                    </a:ext>
                  </a:extLst>
                </p14:cNvPr>
                <p14:cNvContentPartPr/>
                <p14:nvPr/>
              </p14:nvContentPartPr>
              <p14:xfrm>
                <a:off x="10537913" y="5920278"/>
                <a:ext cx="21600" cy="54720"/>
              </p14:xfrm>
            </p:contentPart>
          </mc:Choice>
          <mc:Fallback xmlns="">
            <p:pic>
              <p:nvPicPr>
                <p:cNvPr id="488" name="Entrada de lápiz 487">
                  <a:extLst>
                    <a:ext uri="{FF2B5EF4-FFF2-40B4-BE49-F238E27FC236}">
                      <a16:creationId xmlns:a16="http://schemas.microsoft.com/office/drawing/2014/main" id="{94BAD3AF-673B-432F-8AF3-119D53524669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10528913" y="5911638"/>
                  <a:ext cx="39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89" name="Entrada de lápiz 488">
                  <a:extLst>
                    <a:ext uri="{FF2B5EF4-FFF2-40B4-BE49-F238E27FC236}">
                      <a16:creationId xmlns:a16="http://schemas.microsoft.com/office/drawing/2014/main" id="{069DD717-2EAF-4108-952C-AD97AA3D0313}"/>
                    </a:ext>
                  </a:extLst>
                </p14:cNvPr>
                <p14:cNvContentPartPr/>
                <p14:nvPr/>
              </p14:nvContentPartPr>
              <p14:xfrm>
                <a:off x="10576433" y="5951598"/>
                <a:ext cx="104760" cy="161640"/>
              </p14:xfrm>
            </p:contentPart>
          </mc:Choice>
          <mc:Fallback xmlns="">
            <p:pic>
              <p:nvPicPr>
                <p:cNvPr id="489" name="Entrada de lápiz 488">
                  <a:extLst>
                    <a:ext uri="{FF2B5EF4-FFF2-40B4-BE49-F238E27FC236}">
                      <a16:creationId xmlns:a16="http://schemas.microsoft.com/office/drawing/2014/main" id="{069DD717-2EAF-4108-952C-AD97AA3D0313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10567793" y="5942598"/>
                  <a:ext cx="122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90" name="Entrada de lápiz 489">
                  <a:extLst>
                    <a:ext uri="{FF2B5EF4-FFF2-40B4-BE49-F238E27FC236}">
                      <a16:creationId xmlns:a16="http://schemas.microsoft.com/office/drawing/2014/main" id="{477DD533-4072-4327-A118-C13FF58F8DF9}"/>
                    </a:ext>
                  </a:extLst>
                </p14:cNvPr>
                <p14:cNvContentPartPr/>
                <p14:nvPr/>
              </p14:nvContentPartPr>
              <p14:xfrm>
                <a:off x="10717913" y="5960958"/>
                <a:ext cx="261360" cy="114120"/>
              </p14:xfrm>
            </p:contentPart>
          </mc:Choice>
          <mc:Fallback xmlns="">
            <p:pic>
              <p:nvPicPr>
                <p:cNvPr id="490" name="Entrada de lápiz 489">
                  <a:extLst>
                    <a:ext uri="{FF2B5EF4-FFF2-40B4-BE49-F238E27FC236}">
                      <a16:creationId xmlns:a16="http://schemas.microsoft.com/office/drawing/2014/main" id="{477DD533-4072-4327-A118-C13FF58F8DF9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10709273" y="5951958"/>
                  <a:ext cx="27900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8" name="Grupo 497">
            <a:extLst>
              <a:ext uri="{FF2B5EF4-FFF2-40B4-BE49-F238E27FC236}">
                <a16:creationId xmlns:a16="http://schemas.microsoft.com/office/drawing/2014/main" id="{EE299FAF-B0E0-44C6-9D9B-E7D593187B8D}"/>
              </a:ext>
            </a:extLst>
          </p:cNvPr>
          <p:cNvGrpSpPr/>
          <p:nvPr/>
        </p:nvGrpSpPr>
        <p:grpSpPr>
          <a:xfrm>
            <a:off x="9772913" y="5388198"/>
            <a:ext cx="1457280" cy="232560"/>
            <a:chOff x="9772913" y="5388198"/>
            <a:chExt cx="145728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62" name="Entrada de lápiz 461">
                  <a:extLst>
                    <a:ext uri="{FF2B5EF4-FFF2-40B4-BE49-F238E27FC236}">
                      <a16:creationId xmlns:a16="http://schemas.microsoft.com/office/drawing/2014/main" id="{5B7B3838-1163-4CDB-929D-15002AD2F624}"/>
                    </a:ext>
                  </a:extLst>
                </p14:cNvPr>
                <p14:cNvContentPartPr/>
                <p14:nvPr/>
              </p14:nvContentPartPr>
              <p14:xfrm>
                <a:off x="9908993" y="5409438"/>
                <a:ext cx="48960" cy="174600"/>
              </p14:xfrm>
            </p:contentPart>
          </mc:Choice>
          <mc:Fallback xmlns="">
            <p:pic>
              <p:nvPicPr>
                <p:cNvPr id="462" name="Entrada de lápiz 461">
                  <a:extLst>
                    <a:ext uri="{FF2B5EF4-FFF2-40B4-BE49-F238E27FC236}">
                      <a16:creationId xmlns:a16="http://schemas.microsoft.com/office/drawing/2014/main" id="{5B7B3838-1163-4CDB-929D-15002AD2F624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9899993" y="5400798"/>
                  <a:ext cx="66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63" name="Entrada de lápiz 462">
                  <a:extLst>
                    <a:ext uri="{FF2B5EF4-FFF2-40B4-BE49-F238E27FC236}">
                      <a16:creationId xmlns:a16="http://schemas.microsoft.com/office/drawing/2014/main" id="{26229BA5-F74A-4FB9-AE8D-DA1C61E8EFA4}"/>
                    </a:ext>
                  </a:extLst>
                </p14:cNvPr>
                <p14:cNvContentPartPr/>
                <p14:nvPr/>
              </p14:nvContentPartPr>
              <p14:xfrm>
                <a:off x="9772913" y="5431038"/>
                <a:ext cx="214920" cy="93960"/>
              </p14:xfrm>
            </p:contentPart>
          </mc:Choice>
          <mc:Fallback xmlns="">
            <p:pic>
              <p:nvPicPr>
                <p:cNvPr id="463" name="Entrada de lápiz 462">
                  <a:extLst>
                    <a:ext uri="{FF2B5EF4-FFF2-40B4-BE49-F238E27FC236}">
                      <a16:creationId xmlns:a16="http://schemas.microsoft.com/office/drawing/2014/main" id="{26229BA5-F74A-4FB9-AE8D-DA1C61E8EFA4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9763913" y="5422038"/>
                  <a:ext cx="2325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64" name="Entrada de lápiz 463">
                  <a:extLst>
                    <a:ext uri="{FF2B5EF4-FFF2-40B4-BE49-F238E27FC236}">
                      <a16:creationId xmlns:a16="http://schemas.microsoft.com/office/drawing/2014/main" id="{CC9300C4-40B9-4A16-AB75-6AC8AB7DC679}"/>
                    </a:ext>
                  </a:extLst>
                </p14:cNvPr>
                <p14:cNvContentPartPr/>
                <p14:nvPr/>
              </p14:nvContentPartPr>
              <p14:xfrm>
                <a:off x="10051193" y="5546958"/>
                <a:ext cx="121680" cy="73800"/>
              </p14:xfrm>
            </p:contentPart>
          </mc:Choice>
          <mc:Fallback xmlns="">
            <p:pic>
              <p:nvPicPr>
                <p:cNvPr id="464" name="Entrada de lápiz 463">
                  <a:extLst>
                    <a:ext uri="{FF2B5EF4-FFF2-40B4-BE49-F238E27FC236}">
                      <a16:creationId xmlns:a16="http://schemas.microsoft.com/office/drawing/2014/main" id="{CC9300C4-40B9-4A16-AB75-6AC8AB7DC679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10042193" y="5538318"/>
                  <a:ext cx="139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65" name="Entrada de lápiz 464">
                  <a:extLst>
                    <a:ext uri="{FF2B5EF4-FFF2-40B4-BE49-F238E27FC236}">
                      <a16:creationId xmlns:a16="http://schemas.microsoft.com/office/drawing/2014/main" id="{27B12483-104C-403E-AB7A-820A9DC2D24D}"/>
                    </a:ext>
                  </a:extLst>
                </p14:cNvPr>
                <p14:cNvContentPartPr/>
                <p14:nvPr/>
              </p14:nvContentPartPr>
              <p14:xfrm>
                <a:off x="10245953" y="5499438"/>
                <a:ext cx="120600" cy="28080"/>
              </p14:xfrm>
            </p:contentPart>
          </mc:Choice>
          <mc:Fallback xmlns="">
            <p:pic>
              <p:nvPicPr>
                <p:cNvPr id="465" name="Entrada de lápiz 464">
                  <a:extLst>
                    <a:ext uri="{FF2B5EF4-FFF2-40B4-BE49-F238E27FC236}">
                      <a16:creationId xmlns:a16="http://schemas.microsoft.com/office/drawing/2014/main" id="{27B12483-104C-403E-AB7A-820A9DC2D24D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10237313" y="5490798"/>
                  <a:ext cx="1382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66" name="Entrada de lápiz 465">
                  <a:extLst>
                    <a:ext uri="{FF2B5EF4-FFF2-40B4-BE49-F238E27FC236}">
                      <a16:creationId xmlns:a16="http://schemas.microsoft.com/office/drawing/2014/main" id="{E0462D5F-E381-4DFB-9F29-66E1203C0255}"/>
                    </a:ext>
                  </a:extLst>
                </p14:cNvPr>
                <p14:cNvContentPartPr/>
                <p14:nvPr/>
              </p14:nvContentPartPr>
              <p14:xfrm>
                <a:off x="10296353" y="5578278"/>
                <a:ext cx="73440" cy="11160"/>
              </p14:xfrm>
            </p:contentPart>
          </mc:Choice>
          <mc:Fallback xmlns="">
            <p:pic>
              <p:nvPicPr>
                <p:cNvPr id="466" name="Entrada de lápiz 465">
                  <a:extLst>
                    <a:ext uri="{FF2B5EF4-FFF2-40B4-BE49-F238E27FC236}">
                      <a16:creationId xmlns:a16="http://schemas.microsoft.com/office/drawing/2014/main" id="{E0462D5F-E381-4DFB-9F29-66E1203C0255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10287353" y="5569278"/>
                  <a:ext cx="91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492" name="Entrada de lápiz 491">
                  <a:extLst>
                    <a:ext uri="{FF2B5EF4-FFF2-40B4-BE49-F238E27FC236}">
                      <a16:creationId xmlns:a16="http://schemas.microsoft.com/office/drawing/2014/main" id="{1CA4FC2A-296B-4143-9A1C-C264B8102CAF}"/>
                    </a:ext>
                  </a:extLst>
                </p14:cNvPr>
                <p14:cNvContentPartPr/>
                <p14:nvPr/>
              </p14:nvContentPartPr>
              <p14:xfrm>
                <a:off x="10468433" y="5388198"/>
                <a:ext cx="146880" cy="136080"/>
              </p14:xfrm>
            </p:contentPart>
          </mc:Choice>
          <mc:Fallback xmlns="">
            <p:pic>
              <p:nvPicPr>
                <p:cNvPr id="492" name="Entrada de lápiz 491">
                  <a:extLst>
                    <a:ext uri="{FF2B5EF4-FFF2-40B4-BE49-F238E27FC236}">
                      <a16:creationId xmlns:a16="http://schemas.microsoft.com/office/drawing/2014/main" id="{1CA4FC2A-296B-4143-9A1C-C264B8102CAF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10459793" y="5379558"/>
                  <a:ext cx="1645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493" name="Entrada de lápiz 492">
                  <a:extLst>
                    <a:ext uri="{FF2B5EF4-FFF2-40B4-BE49-F238E27FC236}">
                      <a16:creationId xmlns:a16="http://schemas.microsoft.com/office/drawing/2014/main" id="{5F9BF67D-7B04-4CD9-9F68-5FFBE923FA14}"/>
                    </a:ext>
                  </a:extLst>
                </p14:cNvPr>
                <p14:cNvContentPartPr/>
                <p14:nvPr/>
              </p14:nvContentPartPr>
              <p14:xfrm>
                <a:off x="10608833" y="5500158"/>
                <a:ext cx="24480" cy="96480"/>
              </p14:xfrm>
            </p:contentPart>
          </mc:Choice>
          <mc:Fallback xmlns="">
            <p:pic>
              <p:nvPicPr>
                <p:cNvPr id="493" name="Entrada de lápiz 492">
                  <a:extLst>
                    <a:ext uri="{FF2B5EF4-FFF2-40B4-BE49-F238E27FC236}">
                      <a16:creationId xmlns:a16="http://schemas.microsoft.com/office/drawing/2014/main" id="{5F9BF67D-7B04-4CD9-9F68-5FFBE923FA14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10599833" y="5491158"/>
                  <a:ext cx="42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495" name="Entrada de lápiz 494">
                  <a:extLst>
                    <a:ext uri="{FF2B5EF4-FFF2-40B4-BE49-F238E27FC236}">
                      <a16:creationId xmlns:a16="http://schemas.microsoft.com/office/drawing/2014/main" id="{793CF476-0570-4663-ABA5-1B172FC8D4D5}"/>
                    </a:ext>
                  </a:extLst>
                </p14:cNvPr>
                <p14:cNvContentPartPr/>
                <p14:nvPr/>
              </p14:nvContentPartPr>
              <p14:xfrm>
                <a:off x="10665713" y="5425998"/>
                <a:ext cx="16560" cy="62640"/>
              </p14:xfrm>
            </p:contentPart>
          </mc:Choice>
          <mc:Fallback xmlns="">
            <p:pic>
              <p:nvPicPr>
                <p:cNvPr id="495" name="Entrada de lápiz 494">
                  <a:extLst>
                    <a:ext uri="{FF2B5EF4-FFF2-40B4-BE49-F238E27FC236}">
                      <a16:creationId xmlns:a16="http://schemas.microsoft.com/office/drawing/2014/main" id="{793CF476-0570-4663-ABA5-1B172FC8D4D5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10656713" y="5416998"/>
                  <a:ext cx="342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496" name="Entrada de lápiz 495">
                  <a:extLst>
                    <a:ext uri="{FF2B5EF4-FFF2-40B4-BE49-F238E27FC236}">
                      <a16:creationId xmlns:a16="http://schemas.microsoft.com/office/drawing/2014/main" id="{27E4C60C-7D54-49D9-84F8-EECF46F0236A}"/>
                    </a:ext>
                  </a:extLst>
                </p14:cNvPr>
                <p14:cNvContentPartPr/>
                <p14:nvPr/>
              </p14:nvContentPartPr>
              <p14:xfrm>
                <a:off x="10747073" y="5442198"/>
                <a:ext cx="116280" cy="147960"/>
              </p14:xfrm>
            </p:contentPart>
          </mc:Choice>
          <mc:Fallback xmlns="">
            <p:pic>
              <p:nvPicPr>
                <p:cNvPr id="496" name="Entrada de lápiz 495">
                  <a:extLst>
                    <a:ext uri="{FF2B5EF4-FFF2-40B4-BE49-F238E27FC236}">
                      <a16:creationId xmlns:a16="http://schemas.microsoft.com/office/drawing/2014/main" id="{27E4C60C-7D54-49D9-84F8-EECF46F0236A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10738433" y="5433198"/>
                  <a:ext cx="1339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497" name="Entrada de lápiz 496">
                  <a:extLst>
                    <a:ext uri="{FF2B5EF4-FFF2-40B4-BE49-F238E27FC236}">
                      <a16:creationId xmlns:a16="http://schemas.microsoft.com/office/drawing/2014/main" id="{4A8A4047-E497-4448-AC4B-286B7B23D793}"/>
                    </a:ext>
                  </a:extLst>
                </p14:cNvPr>
                <p14:cNvContentPartPr/>
                <p14:nvPr/>
              </p14:nvContentPartPr>
              <p14:xfrm>
                <a:off x="10910873" y="5476398"/>
                <a:ext cx="319320" cy="111240"/>
              </p14:xfrm>
            </p:contentPart>
          </mc:Choice>
          <mc:Fallback xmlns="">
            <p:pic>
              <p:nvPicPr>
                <p:cNvPr id="497" name="Entrada de lápiz 496">
                  <a:extLst>
                    <a:ext uri="{FF2B5EF4-FFF2-40B4-BE49-F238E27FC236}">
                      <a16:creationId xmlns:a16="http://schemas.microsoft.com/office/drawing/2014/main" id="{4A8A4047-E497-4448-AC4B-286B7B23D793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10901873" y="5467758"/>
                  <a:ext cx="336960" cy="12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04059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1E48A8-9C01-43D7-A80A-EC3DB37A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4502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2" name="Entrada de lápiz 61">
                <a:extLst>
                  <a:ext uri="{FF2B5EF4-FFF2-40B4-BE49-F238E27FC236}">
                    <a16:creationId xmlns:a16="http://schemas.microsoft.com/office/drawing/2014/main" id="{AFDFA303-C78D-4A42-98E8-1239D8FD8427}"/>
                  </a:ext>
                </a:extLst>
              </p14:cNvPr>
              <p14:cNvContentPartPr/>
              <p14:nvPr/>
            </p14:nvContentPartPr>
            <p14:xfrm>
              <a:off x="6059020" y="2385748"/>
              <a:ext cx="714960" cy="91080"/>
            </p14:xfrm>
          </p:contentPart>
        </mc:Choice>
        <mc:Fallback>
          <p:pic>
            <p:nvPicPr>
              <p:cNvPr id="62" name="Entrada de lápiz 61">
                <a:extLst>
                  <a:ext uri="{FF2B5EF4-FFF2-40B4-BE49-F238E27FC236}">
                    <a16:creationId xmlns:a16="http://schemas.microsoft.com/office/drawing/2014/main" id="{AFDFA303-C78D-4A42-98E8-1239D8FD84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0020" y="2376748"/>
                <a:ext cx="7326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2" name="Entrada de lápiz 121">
                <a:extLst>
                  <a:ext uri="{FF2B5EF4-FFF2-40B4-BE49-F238E27FC236}">
                    <a16:creationId xmlns:a16="http://schemas.microsoft.com/office/drawing/2014/main" id="{AFEB781D-F1AD-41A6-B93E-1AF7121F9309}"/>
                  </a:ext>
                </a:extLst>
              </p14:cNvPr>
              <p14:cNvContentPartPr/>
              <p14:nvPr/>
            </p14:nvContentPartPr>
            <p14:xfrm>
              <a:off x="5125180" y="1534708"/>
              <a:ext cx="1812960" cy="2432880"/>
            </p14:xfrm>
          </p:contentPart>
        </mc:Choice>
        <mc:Fallback>
          <p:pic>
            <p:nvPicPr>
              <p:cNvPr id="122" name="Entrada de lápiz 121">
                <a:extLst>
                  <a:ext uri="{FF2B5EF4-FFF2-40B4-BE49-F238E27FC236}">
                    <a16:creationId xmlns:a16="http://schemas.microsoft.com/office/drawing/2014/main" id="{AFEB781D-F1AD-41A6-B93E-1AF7121F93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16180" y="1525708"/>
                <a:ext cx="1830600" cy="24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3" name="Entrada de lápiz 122">
                <a:extLst>
                  <a:ext uri="{FF2B5EF4-FFF2-40B4-BE49-F238E27FC236}">
                    <a16:creationId xmlns:a16="http://schemas.microsoft.com/office/drawing/2014/main" id="{8F1270EE-FCED-4434-882E-82BCFE26B707}"/>
                  </a:ext>
                </a:extLst>
              </p14:cNvPr>
              <p14:cNvContentPartPr/>
              <p14:nvPr/>
            </p14:nvContentPartPr>
            <p14:xfrm>
              <a:off x="6944260" y="1474588"/>
              <a:ext cx="1332000" cy="2461680"/>
            </p14:xfrm>
          </p:contentPart>
        </mc:Choice>
        <mc:Fallback>
          <p:pic>
            <p:nvPicPr>
              <p:cNvPr id="123" name="Entrada de lápiz 122">
                <a:extLst>
                  <a:ext uri="{FF2B5EF4-FFF2-40B4-BE49-F238E27FC236}">
                    <a16:creationId xmlns:a16="http://schemas.microsoft.com/office/drawing/2014/main" id="{8F1270EE-FCED-4434-882E-82BCFE26B7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35620" y="1465588"/>
                <a:ext cx="1349640" cy="247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4" name="Entrada de lápiz 123">
                <a:extLst>
                  <a:ext uri="{FF2B5EF4-FFF2-40B4-BE49-F238E27FC236}">
                    <a16:creationId xmlns:a16="http://schemas.microsoft.com/office/drawing/2014/main" id="{B413C96B-6501-4465-A1FE-3CD9DDEC1697}"/>
                  </a:ext>
                </a:extLst>
              </p14:cNvPr>
              <p14:cNvContentPartPr/>
              <p14:nvPr/>
            </p14:nvContentPartPr>
            <p14:xfrm>
              <a:off x="824980" y="221428"/>
              <a:ext cx="360" cy="360"/>
            </p14:xfrm>
          </p:contentPart>
        </mc:Choice>
        <mc:Fallback>
          <p:pic>
            <p:nvPicPr>
              <p:cNvPr id="124" name="Entrada de lápiz 123">
                <a:extLst>
                  <a:ext uri="{FF2B5EF4-FFF2-40B4-BE49-F238E27FC236}">
                    <a16:creationId xmlns:a16="http://schemas.microsoft.com/office/drawing/2014/main" id="{B413C96B-6501-4465-A1FE-3CD9DDEC169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6340" y="21278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2" name="Entrada de lápiz 181">
                <a:extLst>
                  <a:ext uri="{FF2B5EF4-FFF2-40B4-BE49-F238E27FC236}">
                    <a16:creationId xmlns:a16="http://schemas.microsoft.com/office/drawing/2014/main" id="{9CC15D20-E501-43D1-A911-561C057E3FCC}"/>
                  </a:ext>
                </a:extLst>
              </p14:cNvPr>
              <p14:cNvContentPartPr/>
              <p14:nvPr/>
            </p14:nvContentPartPr>
            <p14:xfrm>
              <a:off x="674749" y="6336667"/>
              <a:ext cx="7316640" cy="109440"/>
            </p14:xfrm>
          </p:contentPart>
        </mc:Choice>
        <mc:Fallback>
          <p:pic>
            <p:nvPicPr>
              <p:cNvPr id="182" name="Entrada de lápiz 181">
                <a:extLst>
                  <a:ext uri="{FF2B5EF4-FFF2-40B4-BE49-F238E27FC236}">
                    <a16:creationId xmlns:a16="http://schemas.microsoft.com/office/drawing/2014/main" id="{9CC15D20-E501-43D1-A911-561C057E3FC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6109" y="6327667"/>
                <a:ext cx="733428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upo 225">
            <a:extLst>
              <a:ext uri="{FF2B5EF4-FFF2-40B4-BE49-F238E27FC236}">
                <a16:creationId xmlns:a16="http://schemas.microsoft.com/office/drawing/2014/main" id="{241C3E10-4D2C-4846-82B7-A5E5B93AA91A}"/>
              </a:ext>
            </a:extLst>
          </p:cNvPr>
          <p:cNvGrpSpPr/>
          <p:nvPr/>
        </p:nvGrpSpPr>
        <p:grpSpPr>
          <a:xfrm>
            <a:off x="809389" y="4404907"/>
            <a:ext cx="8339760" cy="2034000"/>
            <a:chOff x="809389" y="4404907"/>
            <a:chExt cx="8339760" cy="203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D5610461-C093-4309-9F9B-DCDE80BE9369}"/>
                    </a:ext>
                  </a:extLst>
                </p14:cNvPr>
                <p14:cNvContentPartPr/>
                <p14:nvPr/>
              </p14:nvContentPartPr>
              <p14:xfrm>
                <a:off x="809389" y="4512907"/>
                <a:ext cx="6526080" cy="104760"/>
              </p14:xfrm>
            </p:contentPart>
          </mc:Choice>
          <mc:Fallback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D5610461-C093-4309-9F9B-DCDE80BE936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0389" y="4504267"/>
                  <a:ext cx="6543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0EAB470F-1CAD-47DD-AD28-29B1D9E9974C}"/>
                    </a:ext>
                  </a:extLst>
                </p14:cNvPr>
                <p14:cNvContentPartPr/>
                <p14:nvPr/>
              </p14:nvContentPartPr>
              <p14:xfrm>
                <a:off x="7290109" y="4488787"/>
                <a:ext cx="45360" cy="284760"/>
              </p14:xfrm>
            </p:contentPart>
          </mc:Choice>
          <mc:Fallback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0EAB470F-1CAD-47DD-AD28-29B1D9E9974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81109" y="4479787"/>
                  <a:ext cx="630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C7D13DF9-1623-4E8B-B649-96EE1D5EC68A}"/>
                    </a:ext>
                  </a:extLst>
                </p14:cNvPr>
                <p14:cNvContentPartPr/>
                <p14:nvPr/>
              </p14:nvContentPartPr>
              <p14:xfrm>
                <a:off x="7265989" y="4404907"/>
                <a:ext cx="680040" cy="337320"/>
              </p14:xfrm>
            </p:contentPart>
          </mc:Choice>
          <mc:Fallback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C7D13DF9-1623-4E8B-B649-96EE1D5EC68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56989" y="4395907"/>
                  <a:ext cx="6976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D51FF9B3-A874-48CB-9463-C74DDB7F4972}"/>
                    </a:ext>
                  </a:extLst>
                </p14:cNvPr>
                <p14:cNvContentPartPr/>
                <p14:nvPr/>
              </p14:nvContentPartPr>
              <p14:xfrm>
                <a:off x="7229989" y="4750507"/>
                <a:ext cx="623880" cy="32400"/>
              </p14:xfrm>
            </p:contentPart>
          </mc:Choice>
          <mc:Fallback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D51FF9B3-A874-48CB-9463-C74DDB7F497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220989" y="4741867"/>
                  <a:ext cx="641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77CB5270-EACC-4E64-87CF-7165D8B839CB}"/>
                    </a:ext>
                  </a:extLst>
                </p14:cNvPr>
                <p14:cNvContentPartPr/>
                <p14:nvPr/>
              </p14:nvContentPartPr>
              <p14:xfrm>
                <a:off x="7847749" y="4584547"/>
                <a:ext cx="574920" cy="13320"/>
              </p14:xfrm>
            </p:contentPart>
          </mc:Choice>
          <mc:Fallback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77CB5270-EACC-4E64-87CF-7165D8B839C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39109" y="4575907"/>
                  <a:ext cx="592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7E271094-7FEE-466E-9515-9400D412BBF2}"/>
                    </a:ext>
                  </a:extLst>
                </p14:cNvPr>
                <p14:cNvContentPartPr/>
                <p14:nvPr/>
              </p14:nvContentPartPr>
              <p14:xfrm>
                <a:off x="8366869" y="4578067"/>
                <a:ext cx="57960" cy="584640"/>
              </p14:xfrm>
            </p:contentPart>
          </mc:Choice>
          <mc:Fallback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7E271094-7FEE-466E-9515-9400D412BBF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58229" y="4569067"/>
                  <a:ext cx="7560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EDB5F18E-DD5D-4EEC-82BC-A3E6C40C337E}"/>
                    </a:ext>
                  </a:extLst>
                </p14:cNvPr>
                <p14:cNvContentPartPr/>
                <p14:nvPr/>
              </p14:nvContentPartPr>
              <p14:xfrm>
                <a:off x="8181109" y="5182507"/>
                <a:ext cx="517320" cy="36000"/>
              </p14:xfrm>
            </p:contentPart>
          </mc:Choice>
          <mc:Fallback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EDB5F18E-DD5D-4EEC-82BC-A3E6C40C337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72469" y="5173507"/>
                  <a:ext cx="5349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A88F6EC8-1713-4A8F-9B20-5435656E5F5C}"/>
                    </a:ext>
                  </a:extLst>
                </p14:cNvPr>
                <p14:cNvContentPartPr/>
                <p14:nvPr/>
              </p14:nvContentPartPr>
              <p14:xfrm>
                <a:off x="8217469" y="5248387"/>
                <a:ext cx="81720" cy="373320"/>
              </p14:xfrm>
            </p:contentPart>
          </mc:Choice>
          <mc:Fallback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A88F6EC8-1713-4A8F-9B20-5435656E5F5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08829" y="5239387"/>
                  <a:ext cx="993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95AB122E-083B-46D2-97F1-084C4B0C96A9}"/>
                    </a:ext>
                  </a:extLst>
                </p14:cNvPr>
                <p14:cNvContentPartPr/>
                <p14:nvPr/>
              </p14:nvContentPartPr>
              <p14:xfrm>
                <a:off x="8625349" y="5245507"/>
                <a:ext cx="58680" cy="387720"/>
              </p14:xfrm>
            </p:contentPart>
          </mc:Choice>
          <mc:Fallback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95AB122E-083B-46D2-97F1-084C4B0C96A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616709" y="5236867"/>
                  <a:ext cx="7632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DEB74225-3B5A-4110-857B-2E6AD395EBBD}"/>
                    </a:ext>
                  </a:extLst>
                </p14:cNvPr>
                <p14:cNvContentPartPr/>
                <p14:nvPr/>
              </p14:nvContentPartPr>
              <p14:xfrm>
                <a:off x="8195509" y="5599027"/>
                <a:ext cx="536040" cy="31320"/>
              </p14:xfrm>
            </p:contentPart>
          </mc:Choice>
          <mc:Fallback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DEB74225-3B5A-4110-857B-2E6AD395EBB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186509" y="5590027"/>
                  <a:ext cx="5536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08E194A0-A8CF-4C5A-A345-A976962A27A6}"/>
                    </a:ext>
                  </a:extLst>
                </p14:cNvPr>
                <p14:cNvContentPartPr/>
                <p14:nvPr/>
              </p14:nvContentPartPr>
              <p14:xfrm>
                <a:off x="8371549" y="5640067"/>
                <a:ext cx="84240" cy="717840"/>
              </p14:xfrm>
            </p:contentPart>
          </mc:Choice>
          <mc:Fallback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08E194A0-A8CF-4C5A-A345-A976962A27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62549" y="5631427"/>
                  <a:ext cx="101880" cy="73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59E06EDF-6F9A-461F-93CC-5A4BB15473E5}"/>
                    </a:ext>
                  </a:extLst>
                </p14:cNvPr>
                <p14:cNvContentPartPr/>
                <p14:nvPr/>
              </p14:nvContentPartPr>
              <p14:xfrm>
                <a:off x="7936669" y="6409387"/>
                <a:ext cx="538920" cy="29520"/>
              </p14:xfrm>
            </p:contentPart>
          </mc:Choice>
          <mc:Fallback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59E06EDF-6F9A-461F-93CC-5A4BB15473E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927669" y="6400387"/>
                  <a:ext cx="5565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CCB56D32-1CA9-4206-9EDD-51B59BB109B2}"/>
                    </a:ext>
                  </a:extLst>
                </p14:cNvPr>
                <p14:cNvContentPartPr/>
                <p14:nvPr/>
              </p14:nvContentPartPr>
              <p14:xfrm>
                <a:off x="8888509" y="4585267"/>
                <a:ext cx="19440" cy="156960"/>
              </p14:xfrm>
            </p:contentPart>
          </mc:Choice>
          <mc:Fallback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CCB56D32-1CA9-4206-9EDD-51B59BB109B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879509" y="4576267"/>
                  <a:ext cx="370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957B2221-2098-485B-8F77-F11A69BF0E27}"/>
                    </a:ext>
                  </a:extLst>
                </p14:cNvPr>
                <p14:cNvContentPartPr/>
                <p14:nvPr/>
              </p14:nvContentPartPr>
              <p14:xfrm>
                <a:off x="8793109" y="4699747"/>
                <a:ext cx="194040" cy="16200"/>
              </p14:xfrm>
            </p:contentPart>
          </mc:Choice>
          <mc:Fallback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957B2221-2098-485B-8F77-F11A69BF0E2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84469" y="4690747"/>
                  <a:ext cx="2116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FF0D0291-E969-4DCE-8FB3-3B8B9223110B}"/>
                    </a:ext>
                  </a:extLst>
                </p14:cNvPr>
                <p14:cNvContentPartPr/>
                <p14:nvPr/>
              </p14:nvContentPartPr>
              <p14:xfrm>
                <a:off x="8908669" y="6378427"/>
                <a:ext cx="191160" cy="16560"/>
              </p14:xfrm>
            </p:contentPart>
          </mc:Choice>
          <mc:Fallback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FF0D0291-E969-4DCE-8FB3-3B8B9223110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900029" y="6369427"/>
                  <a:ext cx="208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B0FA5FCD-160D-4473-A456-BD5CC273E046}"/>
                    </a:ext>
                  </a:extLst>
                </p14:cNvPr>
                <p14:cNvContentPartPr/>
                <p14:nvPr/>
              </p14:nvContentPartPr>
              <p14:xfrm>
                <a:off x="8954029" y="5028067"/>
                <a:ext cx="195120" cy="339120"/>
              </p14:xfrm>
            </p:contentPart>
          </mc:Choice>
          <mc:Fallback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B0FA5FCD-160D-4473-A456-BD5CC273E04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945389" y="5019067"/>
                  <a:ext cx="2127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7F45CA89-081C-4077-87CA-30CB9C44D6D2}"/>
                    </a:ext>
                  </a:extLst>
                </p14:cNvPr>
                <p14:cNvContentPartPr/>
                <p14:nvPr/>
              </p14:nvContentPartPr>
              <p14:xfrm>
                <a:off x="8407909" y="5733307"/>
                <a:ext cx="146160" cy="199440"/>
              </p14:xfrm>
            </p:contentPart>
          </mc:Choice>
          <mc:Fallback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7F45CA89-081C-4077-87CA-30CB9C44D6D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99269" y="5724307"/>
                  <a:ext cx="1638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7FA0AE29-B12F-415C-B846-05267E5E6F4E}"/>
                    </a:ext>
                  </a:extLst>
                </p14:cNvPr>
                <p14:cNvContentPartPr/>
                <p14:nvPr/>
              </p14:nvContentPartPr>
              <p14:xfrm>
                <a:off x="8538949" y="5759947"/>
                <a:ext cx="225000" cy="144000"/>
              </p14:xfrm>
            </p:contentPart>
          </mc:Choice>
          <mc:Fallback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7FA0AE29-B12F-415C-B846-05267E5E6F4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530309" y="5750947"/>
                  <a:ext cx="242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67ED4425-7494-4FD7-B57A-2ED4CD68B33B}"/>
                    </a:ext>
                  </a:extLst>
                </p14:cNvPr>
                <p14:cNvContentPartPr/>
                <p14:nvPr/>
              </p14:nvContentPartPr>
              <p14:xfrm>
                <a:off x="7276429" y="4902067"/>
                <a:ext cx="47880" cy="161280"/>
              </p14:xfrm>
            </p:contentPart>
          </mc:Choice>
          <mc:Fallback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67ED4425-7494-4FD7-B57A-2ED4CD68B33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67429" y="4893067"/>
                  <a:ext cx="65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835B4768-ACC5-498E-A1F8-2E238957DE0E}"/>
                    </a:ext>
                  </a:extLst>
                </p14:cNvPr>
                <p14:cNvContentPartPr/>
                <p14:nvPr/>
              </p14:nvContentPartPr>
              <p14:xfrm>
                <a:off x="7406389" y="4848787"/>
                <a:ext cx="6120" cy="59040"/>
              </p14:xfrm>
            </p:contentPart>
          </mc:Choice>
          <mc:Fallback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835B4768-ACC5-498E-A1F8-2E238957DE0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397389" y="4840147"/>
                  <a:ext cx="23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00D73CA3-3110-41FF-8609-2554DED1E6CD}"/>
                    </a:ext>
                  </a:extLst>
                </p14:cNvPr>
                <p14:cNvContentPartPr/>
                <p14:nvPr/>
              </p14:nvContentPartPr>
              <p14:xfrm>
                <a:off x="7446709" y="4858147"/>
                <a:ext cx="132120" cy="214920"/>
              </p14:xfrm>
            </p:contentPart>
          </mc:Choice>
          <mc:Fallback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00D73CA3-3110-41FF-8609-2554DED1E6C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38069" y="4849507"/>
                  <a:ext cx="1497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3433D025-E3F0-4DCA-B4CB-EA445C016A33}"/>
                    </a:ext>
                  </a:extLst>
                </p14:cNvPr>
                <p14:cNvContentPartPr/>
                <p14:nvPr/>
              </p14:nvContentPartPr>
              <p14:xfrm>
                <a:off x="7550029" y="4871107"/>
                <a:ext cx="300240" cy="178920"/>
              </p14:xfrm>
            </p:contentPart>
          </mc:Choice>
          <mc:Fallback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3433D025-E3F0-4DCA-B4CB-EA445C016A3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541029" y="4862467"/>
                  <a:ext cx="3178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197A7CA4-7793-43AA-AAFF-4F2AA6238F1E}"/>
                    </a:ext>
                  </a:extLst>
                </p14:cNvPr>
                <p14:cNvContentPartPr/>
                <p14:nvPr/>
              </p14:nvContentPartPr>
              <p14:xfrm>
                <a:off x="6705829" y="4609027"/>
                <a:ext cx="18360" cy="343800"/>
              </p14:xfrm>
            </p:contentPart>
          </mc:Choice>
          <mc:Fallback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197A7CA4-7793-43AA-AAFF-4F2AA6238F1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697189" y="4600027"/>
                  <a:ext cx="360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0CE231DE-8679-4EB2-9C7C-4C4EB6D7FC5E}"/>
                    </a:ext>
                  </a:extLst>
                </p14:cNvPr>
                <p14:cNvContentPartPr/>
                <p14:nvPr/>
              </p14:nvContentPartPr>
              <p14:xfrm>
                <a:off x="6466789" y="5000347"/>
                <a:ext cx="447840" cy="31320"/>
              </p14:xfrm>
            </p:contentPart>
          </mc:Choice>
          <mc:Fallback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0CE231DE-8679-4EB2-9C7C-4C4EB6D7FC5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458149" y="4991347"/>
                  <a:ext cx="465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BFB01B13-BCD1-4F0C-98F4-01C2F7D23F9F}"/>
                    </a:ext>
                  </a:extLst>
                </p14:cNvPr>
                <p14:cNvContentPartPr/>
                <p14:nvPr/>
              </p14:nvContentPartPr>
              <p14:xfrm>
                <a:off x="6530509" y="5071987"/>
                <a:ext cx="70920" cy="394560"/>
              </p14:xfrm>
            </p:contentPart>
          </mc:Choice>
          <mc:Fallback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BFB01B13-BCD1-4F0C-98F4-01C2F7D23F9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521509" y="5062987"/>
                  <a:ext cx="885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05417032-E0F5-4879-B2AC-C06005600A4E}"/>
                    </a:ext>
                  </a:extLst>
                </p14:cNvPr>
                <p14:cNvContentPartPr/>
                <p14:nvPr/>
              </p14:nvContentPartPr>
              <p14:xfrm>
                <a:off x="6560389" y="5062627"/>
                <a:ext cx="334440" cy="426600"/>
              </p14:xfrm>
            </p:contentPart>
          </mc:Choice>
          <mc:Fallback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05417032-E0F5-4879-B2AC-C06005600A4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51749" y="5053627"/>
                  <a:ext cx="3520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D9D2492D-1FE5-4DAD-A600-DA4CA9A15566}"/>
                    </a:ext>
                  </a:extLst>
                </p14:cNvPr>
                <p14:cNvContentPartPr/>
                <p14:nvPr/>
              </p14:nvContentPartPr>
              <p14:xfrm>
                <a:off x="6980149" y="5304187"/>
                <a:ext cx="122400" cy="219600"/>
              </p14:xfrm>
            </p:contentPart>
          </mc:Choice>
          <mc:Fallback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D9D2492D-1FE5-4DAD-A600-DA4CA9A1556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971149" y="5295187"/>
                  <a:ext cx="140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1C24FE9F-4979-4032-A09B-E1BB1BFD116D}"/>
                    </a:ext>
                  </a:extLst>
                </p14:cNvPr>
                <p14:cNvContentPartPr/>
                <p14:nvPr/>
              </p14:nvContentPartPr>
              <p14:xfrm>
                <a:off x="7131349" y="5348467"/>
                <a:ext cx="256680" cy="163440"/>
              </p14:xfrm>
            </p:contentPart>
          </mc:Choice>
          <mc:Fallback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1C24FE9F-4979-4032-A09B-E1BB1BFD116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122349" y="5339467"/>
                  <a:ext cx="274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5339765F-40EF-4573-B388-3799C09A8F45}"/>
                    </a:ext>
                  </a:extLst>
                </p14:cNvPr>
                <p14:cNvContentPartPr/>
                <p14:nvPr/>
              </p14:nvContentPartPr>
              <p14:xfrm>
                <a:off x="6666229" y="5476627"/>
                <a:ext cx="17280" cy="947880"/>
              </p14:xfrm>
            </p:contentPart>
          </mc:Choice>
          <mc:Fallback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5339765F-40EF-4573-B388-3799C09A8F4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657229" y="5467987"/>
                  <a:ext cx="34920" cy="9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96D8B23E-39BF-43FD-AD84-D5EC0337CF28}"/>
                    </a:ext>
                  </a:extLst>
                </p14:cNvPr>
                <p14:cNvContentPartPr/>
                <p14:nvPr/>
              </p14:nvContentPartPr>
              <p14:xfrm>
                <a:off x="5609629" y="4628827"/>
                <a:ext cx="573840" cy="898560"/>
              </p14:xfrm>
            </p:contentPart>
          </mc:Choice>
          <mc:Fallback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96D8B23E-39BF-43FD-AD84-D5EC0337CF2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600989" y="4620187"/>
                  <a:ext cx="591480" cy="9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C18FB744-96E6-4A46-BBE7-07EB32D2A952}"/>
                    </a:ext>
                  </a:extLst>
                </p14:cNvPr>
                <p14:cNvContentPartPr/>
                <p14:nvPr/>
              </p14:nvContentPartPr>
              <p14:xfrm>
                <a:off x="5855509" y="5209147"/>
                <a:ext cx="3960" cy="177840"/>
              </p14:xfrm>
            </p:contentPart>
          </mc:Choice>
          <mc:Fallback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C18FB744-96E6-4A46-BBE7-07EB32D2A95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846869" y="5200507"/>
                  <a:ext cx="21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C9475E11-D84B-424A-9025-0EBAB2EB8516}"/>
                    </a:ext>
                  </a:extLst>
                </p14:cNvPr>
                <p14:cNvContentPartPr/>
                <p14:nvPr/>
              </p14:nvContentPartPr>
              <p14:xfrm>
                <a:off x="5764789" y="5131387"/>
                <a:ext cx="120240" cy="115920"/>
              </p14:xfrm>
            </p:contentPart>
          </mc:Choice>
          <mc:Fallback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C9475E11-D84B-424A-9025-0EBAB2EB851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755789" y="5122747"/>
                  <a:ext cx="137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5B900A66-805D-462E-A4BD-3A13E3C7C03F}"/>
                    </a:ext>
                  </a:extLst>
                </p14:cNvPr>
                <p14:cNvContentPartPr/>
                <p14:nvPr/>
              </p14:nvContentPartPr>
              <p14:xfrm>
                <a:off x="5861989" y="5536387"/>
                <a:ext cx="65880" cy="874800"/>
              </p14:xfrm>
            </p:contentPart>
          </mc:Choice>
          <mc:Fallback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5B900A66-805D-462E-A4BD-3A13E3C7C03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853349" y="5527747"/>
                  <a:ext cx="83520" cy="89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2D32059B-2571-4352-868F-15E62DD67F31}"/>
                    </a:ext>
                  </a:extLst>
                </p14:cNvPr>
                <p14:cNvContentPartPr/>
                <p14:nvPr/>
              </p14:nvContentPartPr>
              <p14:xfrm>
                <a:off x="5949829" y="5648707"/>
                <a:ext cx="117360" cy="234000"/>
              </p14:xfrm>
            </p:contentPart>
          </mc:Choice>
          <mc:Fallback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2D32059B-2571-4352-868F-15E62DD67F3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941189" y="5640067"/>
                  <a:ext cx="1350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4123C656-6818-4625-AF4A-4BB166BFDA1D}"/>
                    </a:ext>
                  </a:extLst>
                </p14:cNvPr>
                <p14:cNvContentPartPr/>
                <p14:nvPr/>
              </p14:nvContentPartPr>
              <p14:xfrm>
                <a:off x="6096709" y="5657347"/>
                <a:ext cx="111600" cy="214920"/>
              </p14:xfrm>
            </p:contentPart>
          </mc:Choice>
          <mc:Fallback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4123C656-6818-4625-AF4A-4BB166BFDA1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87709" y="5648347"/>
                  <a:ext cx="1292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336553B6-D32C-4B00-96B9-1878CA0FCB70}"/>
                    </a:ext>
                  </a:extLst>
                </p14:cNvPr>
                <p14:cNvContentPartPr/>
                <p14:nvPr/>
              </p14:nvContentPartPr>
              <p14:xfrm>
                <a:off x="6295429" y="5676787"/>
                <a:ext cx="129960" cy="190800"/>
              </p14:xfrm>
            </p:contentPart>
          </mc:Choice>
          <mc:Fallback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336553B6-D32C-4B00-96B9-1878CA0FCB7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286429" y="5668147"/>
                  <a:ext cx="1476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upo 272">
            <a:extLst>
              <a:ext uri="{FF2B5EF4-FFF2-40B4-BE49-F238E27FC236}">
                <a16:creationId xmlns:a16="http://schemas.microsoft.com/office/drawing/2014/main" id="{C9FF8E5C-DE43-40AA-8D37-12C2AA0904BF}"/>
              </a:ext>
            </a:extLst>
          </p:cNvPr>
          <p:cNvGrpSpPr/>
          <p:nvPr/>
        </p:nvGrpSpPr>
        <p:grpSpPr>
          <a:xfrm>
            <a:off x="3160909" y="4541707"/>
            <a:ext cx="1883160" cy="1893960"/>
            <a:chOff x="3160909" y="4541707"/>
            <a:chExt cx="1883160" cy="189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67946A60-A1A1-49B0-9879-1426C9CE6A75}"/>
                    </a:ext>
                  </a:extLst>
                </p14:cNvPr>
                <p14:cNvContentPartPr/>
                <p14:nvPr/>
              </p14:nvContentPartPr>
              <p14:xfrm>
                <a:off x="4406869" y="4611187"/>
                <a:ext cx="33120" cy="451800"/>
              </p14:xfrm>
            </p:contentPart>
          </mc:Choice>
          <mc:Fallback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67946A60-A1A1-49B0-9879-1426C9CE6A7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398229" y="4602547"/>
                  <a:ext cx="5076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2174891A-5D86-4798-90D3-DED33F0D4180}"/>
                    </a:ext>
                  </a:extLst>
                </p14:cNvPr>
                <p14:cNvContentPartPr/>
                <p14:nvPr/>
              </p14:nvContentPartPr>
              <p14:xfrm>
                <a:off x="4187269" y="5128147"/>
                <a:ext cx="322920" cy="13680"/>
              </p14:xfrm>
            </p:contentPart>
          </mc:Choice>
          <mc:Fallback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2174891A-5D86-4798-90D3-DED33F0D418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178629" y="5119507"/>
                  <a:ext cx="3405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5B83F605-26B4-4E32-ACF2-55FA4C815B4D}"/>
                    </a:ext>
                  </a:extLst>
                </p14:cNvPr>
                <p14:cNvContentPartPr/>
                <p14:nvPr/>
              </p14:nvContentPartPr>
              <p14:xfrm>
                <a:off x="4211029" y="5186827"/>
                <a:ext cx="50400" cy="467280"/>
              </p14:xfrm>
            </p:contentPart>
          </mc:Choice>
          <mc:Fallback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5B83F605-26B4-4E32-ACF2-55FA4C815B4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02029" y="5178187"/>
                  <a:ext cx="6804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64E2606A-A77A-4FF4-9F1F-60C3C382AC32}"/>
                    </a:ext>
                  </a:extLst>
                </p14:cNvPr>
                <p14:cNvContentPartPr/>
                <p14:nvPr/>
              </p14:nvContentPartPr>
              <p14:xfrm>
                <a:off x="4279069" y="5178547"/>
                <a:ext cx="288360" cy="514080"/>
              </p14:xfrm>
            </p:contentPart>
          </mc:Choice>
          <mc:Fallback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64E2606A-A77A-4FF4-9F1F-60C3C382AC3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270429" y="5169547"/>
                  <a:ext cx="30600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EB967949-F481-4575-A7C7-494ECC585EA5}"/>
                    </a:ext>
                  </a:extLst>
                </p14:cNvPr>
                <p14:cNvContentPartPr/>
                <p14:nvPr/>
              </p14:nvContentPartPr>
              <p14:xfrm>
                <a:off x="4649509" y="5419387"/>
                <a:ext cx="78480" cy="30600"/>
              </p14:xfrm>
            </p:contentPart>
          </mc:Choice>
          <mc:Fallback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EB967949-F481-4575-A7C7-494ECC585EA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640509" y="5410747"/>
                  <a:ext cx="96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5B0DC54E-03B0-422A-87C5-2CE7EE304D0F}"/>
                    </a:ext>
                  </a:extLst>
                </p14:cNvPr>
                <p14:cNvContentPartPr/>
                <p14:nvPr/>
              </p14:nvContentPartPr>
              <p14:xfrm>
                <a:off x="4632229" y="5422627"/>
                <a:ext cx="150840" cy="184680"/>
              </p14:xfrm>
            </p:contentPart>
          </mc:Choice>
          <mc:Fallback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5B0DC54E-03B0-422A-87C5-2CE7EE304D0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623229" y="5413987"/>
                  <a:ext cx="168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2F7D1C23-5AD5-416C-BD79-0CF266A78230}"/>
                    </a:ext>
                  </a:extLst>
                </p14:cNvPr>
                <p14:cNvContentPartPr/>
                <p14:nvPr/>
              </p14:nvContentPartPr>
              <p14:xfrm>
                <a:off x="4861549" y="5446027"/>
                <a:ext cx="182520" cy="146880"/>
              </p14:xfrm>
            </p:contentPart>
          </mc:Choice>
          <mc:Fallback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2F7D1C23-5AD5-416C-BD79-0CF266A7823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852549" y="5437027"/>
                  <a:ext cx="200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5E859BC0-534B-4BEA-BA0A-7C358D05CA0F}"/>
                    </a:ext>
                  </a:extLst>
                </p14:cNvPr>
                <p14:cNvContentPartPr/>
                <p14:nvPr/>
              </p14:nvContentPartPr>
              <p14:xfrm>
                <a:off x="4390309" y="5703787"/>
                <a:ext cx="49680" cy="708840"/>
              </p14:xfrm>
            </p:contentPart>
          </mc:Choice>
          <mc:Fallback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5E859BC0-534B-4BEA-BA0A-7C358D05CA0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381669" y="5694787"/>
                  <a:ext cx="67320" cy="72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95A1549C-77EF-43B1-B8CE-5EF3B331B75C}"/>
                    </a:ext>
                  </a:extLst>
                </p14:cNvPr>
                <p14:cNvContentPartPr/>
                <p14:nvPr/>
              </p14:nvContentPartPr>
              <p14:xfrm>
                <a:off x="3160909" y="4541707"/>
                <a:ext cx="602280" cy="952560"/>
              </p14:xfrm>
            </p:contentPart>
          </mc:Choice>
          <mc:Fallback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95A1549C-77EF-43B1-B8CE-5EF3B331B75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151909" y="4533067"/>
                  <a:ext cx="619920" cy="9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5502E8D3-3CE5-4263-AA11-0B0F9FBA311C}"/>
                    </a:ext>
                  </a:extLst>
                </p14:cNvPr>
                <p14:cNvContentPartPr/>
                <p14:nvPr/>
              </p14:nvContentPartPr>
              <p14:xfrm>
                <a:off x="3497509" y="5133907"/>
                <a:ext cx="16920" cy="207360"/>
              </p14:xfrm>
            </p:contentPart>
          </mc:Choice>
          <mc:Fallback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5502E8D3-3CE5-4263-AA11-0B0F9FBA311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488509" y="5125267"/>
                  <a:ext cx="34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9AABEAA3-81E3-4378-B2EC-F4B2E5CA3179}"/>
                    </a:ext>
                  </a:extLst>
                </p14:cNvPr>
                <p14:cNvContentPartPr/>
                <p14:nvPr/>
              </p14:nvContentPartPr>
              <p14:xfrm>
                <a:off x="3426949" y="5298427"/>
                <a:ext cx="70200" cy="120240"/>
              </p14:xfrm>
            </p:contentPart>
          </mc:Choice>
          <mc:Fallback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9AABEAA3-81E3-4378-B2EC-F4B2E5CA317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17949" y="5289427"/>
                  <a:ext cx="87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DE720CD1-5146-4D0A-8A3A-0FBDAD6F2C0A}"/>
                    </a:ext>
                  </a:extLst>
                </p14:cNvPr>
                <p14:cNvContentPartPr/>
                <p14:nvPr/>
              </p14:nvContentPartPr>
              <p14:xfrm>
                <a:off x="3418669" y="5294467"/>
                <a:ext cx="142920" cy="121680"/>
              </p14:xfrm>
            </p:contentPart>
          </mc:Choice>
          <mc:Fallback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DE720CD1-5146-4D0A-8A3A-0FBDAD6F2C0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409669" y="5285467"/>
                  <a:ext cx="160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1D3AD817-BECB-4FA4-BE00-9C397442ED2D}"/>
                    </a:ext>
                  </a:extLst>
                </p14:cNvPr>
                <p14:cNvContentPartPr/>
                <p14:nvPr/>
              </p14:nvContentPartPr>
              <p14:xfrm>
                <a:off x="3413989" y="5518387"/>
                <a:ext cx="16560" cy="917280"/>
              </p14:xfrm>
            </p:contentPart>
          </mc:Choice>
          <mc:Fallback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1D3AD817-BECB-4FA4-BE00-9C397442ED2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405349" y="5509747"/>
                  <a:ext cx="34200" cy="9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D6DD6E9F-8406-44F2-93CA-21375ECC8CC5}"/>
                    </a:ext>
                  </a:extLst>
                </p14:cNvPr>
                <p14:cNvContentPartPr/>
                <p14:nvPr/>
              </p14:nvContentPartPr>
              <p14:xfrm>
                <a:off x="3492829" y="5586787"/>
                <a:ext cx="99360" cy="174600"/>
              </p14:xfrm>
            </p:contentPart>
          </mc:Choice>
          <mc:Fallback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D6DD6E9F-8406-44F2-93CA-21375ECC8CC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83829" y="5578147"/>
                  <a:ext cx="117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5254717E-D890-4F9F-A356-D26B37308470}"/>
                    </a:ext>
                  </a:extLst>
                </p14:cNvPr>
                <p14:cNvContentPartPr/>
                <p14:nvPr/>
              </p14:nvContentPartPr>
              <p14:xfrm>
                <a:off x="3631429" y="5625307"/>
                <a:ext cx="108360" cy="118440"/>
              </p14:xfrm>
            </p:contentPart>
          </mc:Choice>
          <mc:Fallback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5254717E-D890-4F9F-A356-D26B3730847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622789" y="5616307"/>
                  <a:ext cx="126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6253F822-A2FF-4BF4-9B0D-4EAD9F254AC5}"/>
                    </a:ext>
                  </a:extLst>
                </p14:cNvPr>
                <p14:cNvContentPartPr/>
                <p14:nvPr/>
              </p14:nvContentPartPr>
              <p14:xfrm>
                <a:off x="3487429" y="5835547"/>
                <a:ext cx="313200" cy="22680"/>
              </p14:xfrm>
            </p:contentPart>
          </mc:Choice>
          <mc:Fallback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6253F822-A2FF-4BF4-9B0D-4EAD9F254AC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478429" y="5826547"/>
                  <a:ext cx="330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0DEBE2A3-B269-4723-B036-87B13BA98663}"/>
                    </a:ext>
                  </a:extLst>
                </p14:cNvPr>
                <p14:cNvContentPartPr/>
                <p14:nvPr/>
              </p14:nvContentPartPr>
              <p14:xfrm>
                <a:off x="3627469" y="5946427"/>
                <a:ext cx="56520" cy="9360"/>
              </p14:xfrm>
            </p:contentPart>
          </mc:Choice>
          <mc:Fallback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0DEBE2A3-B269-4723-B036-87B13BA9866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618469" y="5937787"/>
                  <a:ext cx="74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84D49F0B-723F-47B1-8B2A-C22721F4E51E}"/>
                    </a:ext>
                  </a:extLst>
                </p14:cNvPr>
                <p14:cNvContentPartPr/>
                <p14:nvPr/>
              </p14:nvContentPartPr>
              <p14:xfrm>
                <a:off x="3609109" y="5955427"/>
                <a:ext cx="92160" cy="147960"/>
              </p14:xfrm>
            </p:contentPart>
          </mc:Choice>
          <mc:Fallback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84D49F0B-723F-47B1-8B2A-C22721F4E51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600469" y="5946787"/>
                  <a:ext cx="109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F6EE4482-DBE5-47D1-B380-F20D24FA3BAC}"/>
                    </a:ext>
                  </a:extLst>
                </p14:cNvPr>
                <p14:cNvContentPartPr/>
                <p14:nvPr/>
              </p14:nvContentPartPr>
              <p14:xfrm>
                <a:off x="3855349" y="5754907"/>
                <a:ext cx="112680" cy="149760"/>
              </p14:xfrm>
            </p:contentPart>
          </mc:Choice>
          <mc:Fallback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F6EE4482-DBE5-47D1-B380-F20D24FA3BA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846709" y="5746267"/>
                  <a:ext cx="13032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upo 271">
            <a:extLst>
              <a:ext uri="{FF2B5EF4-FFF2-40B4-BE49-F238E27FC236}">
                <a16:creationId xmlns:a16="http://schemas.microsoft.com/office/drawing/2014/main" id="{C70517E3-B226-40DB-8BB1-2E206D32503D}"/>
              </a:ext>
            </a:extLst>
          </p:cNvPr>
          <p:cNvGrpSpPr/>
          <p:nvPr/>
        </p:nvGrpSpPr>
        <p:grpSpPr>
          <a:xfrm>
            <a:off x="480709" y="4583827"/>
            <a:ext cx="1912680" cy="1826640"/>
            <a:chOff x="480709" y="4583827"/>
            <a:chExt cx="1912680" cy="182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5E117BB8-6C90-4FD9-9A1E-B23E427EBB7C}"/>
                    </a:ext>
                  </a:extLst>
                </p14:cNvPr>
                <p14:cNvContentPartPr/>
                <p14:nvPr/>
              </p14:nvContentPartPr>
              <p14:xfrm>
                <a:off x="1677349" y="4583827"/>
                <a:ext cx="11160" cy="537840"/>
              </p14:xfrm>
            </p:contentPart>
          </mc:Choice>
          <mc:Fallback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5E117BB8-6C90-4FD9-9A1E-B23E427EBB7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668709" y="4575187"/>
                  <a:ext cx="2880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C8B34D0F-1CB0-4B00-BAA5-D1E89DEE7154}"/>
                    </a:ext>
                  </a:extLst>
                </p14:cNvPr>
                <p14:cNvContentPartPr/>
                <p14:nvPr/>
              </p14:nvContentPartPr>
              <p14:xfrm>
                <a:off x="1537309" y="5140747"/>
                <a:ext cx="353160" cy="22320"/>
              </p14:xfrm>
            </p:contentPart>
          </mc:Choice>
          <mc:Fallback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C8B34D0F-1CB0-4B00-BAA5-D1E89DEE715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528309" y="5132107"/>
                  <a:ext cx="370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701BB32B-11F7-4C47-B788-7B3335888DDB}"/>
                    </a:ext>
                  </a:extLst>
                </p14:cNvPr>
                <p14:cNvContentPartPr/>
                <p14:nvPr/>
              </p14:nvContentPartPr>
              <p14:xfrm>
                <a:off x="1593469" y="5210947"/>
                <a:ext cx="14040" cy="396360"/>
              </p14:xfrm>
            </p:contentPart>
          </mc:Choice>
          <mc:Fallback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701BB32B-11F7-4C47-B788-7B3335888DD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584829" y="5202307"/>
                  <a:ext cx="316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F4DED092-44D4-41D8-8284-AF1BBABA97AE}"/>
                    </a:ext>
                  </a:extLst>
                </p14:cNvPr>
                <p14:cNvContentPartPr/>
                <p14:nvPr/>
              </p14:nvContentPartPr>
              <p14:xfrm>
                <a:off x="1582309" y="5209147"/>
                <a:ext cx="308520" cy="457560"/>
              </p14:xfrm>
            </p:contentPart>
          </mc:Choice>
          <mc:Fallback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F4DED092-44D4-41D8-8284-AF1BBABA97A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573309" y="5200507"/>
                  <a:ext cx="3261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B3842F0A-D2B7-4200-9A02-49C0A9DF834D}"/>
                    </a:ext>
                  </a:extLst>
                </p14:cNvPr>
                <p14:cNvContentPartPr/>
                <p14:nvPr/>
              </p14:nvContentPartPr>
              <p14:xfrm>
                <a:off x="1721629" y="5672467"/>
                <a:ext cx="23400" cy="731880"/>
              </p14:xfrm>
            </p:contentPart>
          </mc:Choice>
          <mc:Fallback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B3842F0A-D2B7-4200-9A02-49C0A9DF834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712989" y="5663467"/>
                  <a:ext cx="41040" cy="74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8CC261FC-716F-4694-B678-5C4765264A6F}"/>
                    </a:ext>
                  </a:extLst>
                </p14:cNvPr>
                <p14:cNvContentPartPr/>
                <p14:nvPr/>
              </p14:nvContentPartPr>
              <p14:xfrm>
                <a:off x="1858789" y="5786947"/>
                <a:ext cx="128520" cy="199080"/>
              </p14:xfrm>
            </p:contentPart>
          </mc:Choice>
          <mc:Fallback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8CC261FC-716F-4694-B678-5C4765264A6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849789" y="5777947"/>
                  <a:ext cx="146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4A1BA29E-DE3A-4C0D-990F-25DE526BFFD6}"/>
                    </a:ext>
                  </a:extLst>
                </p14:cNvPr>
                <p14:cNvContentPartPr/>
                <p14:nvPr/>
              </p14:nvContentPartPr>
              <p14:xfrm>
                <a:off x="2018629" y="5842387"/>
                <a:ext cx="101160" cy="157320"/>
              </p14:xfrm>
            </p:contentPart>
          </mc:Choice>
          <mc:Fallback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4A1BA29E-DE3A-4C0D-990F-25DE526BFFD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009989" y="5833747"/>
                  <a:ext cx="118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189C17FC-9B1F-4FA3-938B-1D6DE8B16E36}"/>
                    </a:ext>
                  </a:extLst>
                </p14:cNvPr>
                <p14:cNvContentPartPr/>
                <p14:nvPr/>
              </p14:nvContentPartPr>
              <p14:xfrm>
                <a:off x="2174869" y="5844547"/>
                <a:ext cx="218520" cy="122760"/>
              </p14:xfrm>
            </p:contentPart>
          </mc:Choice>
          <mc:Fallback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189C17FC-9B1F-4FA3-938B-1D6DE8B16E3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166229" y="5835547"/>
                  <a:ext cx="236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9DCC8378-61D4-4A4C-96BF-301020FC8F2C}"/>
                    </a:ext>
                  </a:extLst>
                </p14:cNvPr>
                <p14:cNvContentPartPr/>
                <p14:nvPr/>
              </p14:nvContentPartPr>
              <p14:xfrm>
                <a:off x="779509" y="4587787"/>
                <a:ext cx="28800" cy="446760"/>
              </p14:xfrm>
            </p:contentPart>
          </mc:Choice>
          <mc:Fallback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9DCC8378-61D4-4A4C-96BF-301020FC8F2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70509" y="4579147"/>
                  <a:ext cx="464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BC56080E-C693-47ED-A6B4-43FFD47057E7}"/>
                    </a:ext>
                  </a:extLst>
                </p14:cNvPr>
                <p14:cNvContentPartPr/>
                <p14:nvPr/>
              </p14:nvContentPartPr>
              <p14:xfrm>
                <a:off x="480709" y="5046787"/>
                <a:ext cx="656280" cy="426960"/>
              </p14:xfrm>
            </p:contentPart>
          </mc:Choice>
          <mc:Fallback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BC56080E-C693-47ED-A6B4-43FFD47057E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71709" y="5038147"/>
                  <a:ext cx="6739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052C0726-57BF-4F06-9C39-76C184D022E6}"/>
                    </a:ext>
                  </a:extLst>
                </p14:cNvPr>
                <p14:cNvContentPartPr/>
                <p14:nvPr/>
              </p14:nvContentPartPr>
              <p14:xfrm>
                <a:off x="779509" y="5173867"/>
                <a:ext cx="22680" cy="183600"/>
              </p14:xfrm>
            </p:contentPart>
          </mc:Choice>
          <mc:Fallback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052C0726-57BF-4F06-9C39-76C184D022E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70509" y="5165227"/>
                  <a:ext cx="403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A5659798-B886-4D62-A882-9415258C6424}"/>
                    </a:ext>
                  </a:extLst>
                </p14:cNvPr>
                <p14:cNvContentPartPr/>
                <p14:nvPr/>
              </p14:nvContentPartPr>
              <p14:xfrm>
                <a:off x="674389" y="5143267"/>
                <a:ext cx="159480" cy="115920"/>
              </p14:xfrm>
            </p:contentPart>
          </mc:Choice>
          <mc:Fallback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A5659798-B886-4D62-A882-9415258C642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65389" y="5134627"/>
                  <a:ext cx="177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C866AABE-9C1E-4F22-98FA-D3381CA931D7}"/>
                    </a:ext>
                  </a:extLst>
                </p14:cNvPr>
                <p14:cNvContentPartPr/>
                <p14:nvPr/>
              </p14:nvContentPartPr>
              <p14:xfrm>
                <a:off x="703189" y="5442067"/>
                <a:ext cx="65880" cy="968400"/>
              </p14:xfrm>
            </p:contentPart>
          </mc:Choice>
          <mc:Fallback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C866AABE-9C1E-4F22-98FA-D3381CA931D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94549" y="5433427"/>
                  <a:ext cx="83520" cy="9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76773F16-74F7-422C-A97B-242E510D5AC2}"/>
                    </a:ext>
                  </a:extLst>
                </p14:cNvPr>
                <p14:cNvContentPartPr/>
                <p14:nvPr/>
              </p14:nvContentPartPr>
              <p14:xfrm>
                <a:off x="820189" y="5622787"/>
                <a:ext cx="60120" cy="96480"/>
              </p14:xfrm>
            </p:contentPart>
          </mc:Choice>
          <mc:Fallback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76773F16-74F7-422C-A97B-242E510D5AC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11189" y="5613787"/>
                  <a:ext cx="777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E42745A9-A711-431A-A2CA-02DBAAF9A824}"/>
                    </a:ext>
                  </a:extLst>
                </p14:cNvPr>
                <p14:cNvContentPartPr/>
                <p14:nvPr/>
              </p14:nvContentPartPr>
              <p14:xfrm>
                <a:off x="923509" y="5629267"/>
                <a:ext cx="108000" cy="82440"/>
              </p14:xfrm>
            </p:contentPart>
          </mc:Choice>
          <mc:Fallback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E42745A9-A711-431A-A2CA-02DBAAF9A82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14509" y="5620627"/>
                  <a:ext cx="1256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D3A76C8B-6D26-465A-ADA3-0FAF2E4C8451}"/>
                    </a:ext>
                  </a:extLst>
                </p14:cNvPr>
                <p14:cNvContentPartPr/>
                <p14:nvPr/>
              </p14:nvContentPartPr>
              <p14:xfrm>
                <a:off x="1064629" y="5626747"/>
                <a:ext cx="126720" cy="98280"/>
              </p14:xfrm>
            </p:contentPart>
          </mc:Choice>
          <mc:Fallback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D3A76C8B-6D26-465A-ADA3-0FAF2E4C845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55989" y="5618107"/>
                  <a:ext cx="144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9537C955-AFFB-48F9-8443-48C1C42C8D36}"/>
                    </a:ext>
                  </a:extLst>
                </p14:cNvPr>
                <p14:cNvContentPartPr/>
                <p14:nvPr/>
              </p14:nvContentPartPr>
              <p14:xfrm>
                <a:off x="816229" y="5803867"/>
                <a:ext cx="382680" cy="20880"/>
              </p14:xfrm>
            </p:contentPart>
          </mc:Choice>
          <mc:Fallback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9537C955-AFFB-48F9-8443-48C1C42C8D3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07229" y="5795227"/>
                  <a:ext cx="400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DE571D20-72D8-46ED-B85F-F773A815DFB7}"/>
                    </a:ext>
                  </a:extLst>
                </p14:cNvPr>
                <p14:cNvContentPartPr/>
                <p14:nvPr/>
              </p14:nvContentPartPr>
              <p14:xfrm>
                <a:off x="893629" y="5921947"/>
                <a:ext cx="81720" cy="123480"/>
              </p14:xfrm>
            </p:contentPart>
          </mc:Choice>
          <mc:Fallback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DE571D20-72D8-46ED-B85F-F773A815DFB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84629" y="5912947"/>
                  <a:ext cx="993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50B43BD7-65D6-4631-ADD4-A75000CC916C}"/>
                    </a:ext>
                  </a:extLst>
                </p14:cNvPr>
                <p14:cNvContentPartPr/>
                <p14:nvPr/>
              </p14:nvContentPartPr>
              <p14:xfrm>
                <a:off x="1025749" y="5935267"/>
                <a:ext cx="117360" cy="122760"/>
              </p14:xfrm>
            </p:contentPart>
          </mc:Choice>
          <mc:Fallback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50B43BD7-65D6-4631-ADD4-A75000CC916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17109" y="5926627"/>
                  <a:ext cx="1350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E27D9D92-B2DC-4BE6-8372-94E66EF6AC1F}"/>
                    </a:ext>
                  </a:extLst>
                </p14:cNvPr>
                <p14:cNvContentPartPr/>
                <p14:nvPr/>
              </p14:nvContentPartPr>
              <p14:xfrm>
                <a:off x="1247509" y="5706307"/>
                <a:ext cx="118800" cy="135720"/>
              </p14:xfrm>
            </p:contentPart>
          </mc:Choice>
          <mc:Fallback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E27D9D92-B2DC-4BE6-8372-94E66EF6AC1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238869" y="5697307"/>
                  <a:ext cx="136440" cy="15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274" name="Entrada de lápiz 273">
                <a:extLst>
                  <a:ext uri="{FF2B5EF4-FFF2-40B4-BE49-F238E27FC236}">
                    <a16:creationId xmlns:a16="http://schemas.microsoft.com/office/drawing/2014/main" id="{9879DA34-1EBE-4269-A664-9121E9F5FCEE}"/>
                  </a:ext>
                </a:extLst>
              </p14:cNvPr>
              <p14:cNvContentPartPr/>
              <p14:nvPr/>
            </p14:nvContentPartPr>
            <p14:xfrm>
              <a:off x="150949" y="4070107"/>
              <a:ext cx="2425680" cy="2702880"/>
            </p14:xfrm>
          </p:contentPart>
        </mc:Choice>
        <mc:Fallback>
          <p:pic>
            <p:nvPicPr>
              <p:cNvPr id="274" name="Entrada de lápiz 273">
                <a:extLst>
                  <a:ext uri="{FF2B5EF4-FFF2-40B4-BE49-F238E27FC236}">
                    <a16:creationId xmlns:a16="http://schemas.microsoft.com/office/drawing/2014/main" id="{9879DA34-1EBE-4269-A664-9121E9F5FCEE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41949" y="4061107"/>
                <a:ext cx="2443320" cy="272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7" name="Grupo 286">
            <a:extLst>
              <a:ext uri="{FF2B5EF4-FFF2-40B4-BE49-F238E27FC236}">
                <a16:creationId xmlns:a16="http://schemas.microsoft.com/office/drawing/2014/main" id="{BA68392A-9B44-4103-A28D-19E88E94ED2F}"/>
              </a:ext>
            </a:extLst>
          </p:cNvPr>
          <p:cNvGrpSpPr/>
          <p:nvPr/>
        </p:nvGrpSpPr>
        <p:grpSpPr>
          <a:xfrm>
            <a:off x="2815669" y="3844027"/>
            <a:ext cx="4183560" cy="2969280"/>
            <a:chOff x="2815669" y="3844027"/>
            <a:chExt cx="4183560" cy="296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9B42B721-9A87-4358-A1B9-B8B362CF387E}"/>
                    </a:ext>
                  </a:extLst>
                </p14:cNvPr>
                <p14:cNvContentPartPr/>
                <p14:nvPr/>
              </p14:nvContentPartPr>
              <p14:xfrm>
                <a:off x="2815669" y="4129507"/>
                <a:ext cx="2356560" cy="2683800"/>
              </p14:xfrm>
            </p:contentPart>
          </mc:Choice>
          <mc:Fallback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9B42B721-9A87-4358-A1B9-B8B362CF387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806669" y="4120507"/>
                  <a:ext cx="2374200" cy="27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F9F7D6AA-68EE-4B21-9FDC-FA52CD4ED52E}"/>
                    </a:ext>
                  </a:extLst>
                </p14:cNvPr>
                <p14:cNvContentPartPr/>
                <p14:nvPr/>
              </p14:nvContentPartPr>
              <p14:xfrm>
                <a:off x="4796029" y="3935107"/>
                <a:ext cx="2094120" cy="543960"/>
              </p14:xfrm>
            </p:contentPart>
          </mc:Choice>
          <mc:Fallback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F9F7D6AA-68EE-4B21-9FDC-FA52CD4ED52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787029" y="3926107"/>
                  <a:ext cx="211176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642E3723-9411-4D16-816E-1C61024586E9}"/>
                    </a:ext>
                  </a:extLst>
                </p14:cNvPr>
                <p14:cNvContentPartPr/>
                <p14:nvPr/>
              </p14:nvContentPartPr>
              <p14:xfrm>
                <a:off x="6790069" y="3844027"/>
                <a:ext cx="209160" cy="177480"/>
              </p14:xfrm>
            </p:contentPart>
          </mc:Choice>
          <mc:Fallback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642E3723-9411-4D16-816E-1C61024586E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781069" y="3835027"/>
                  <a:ext cx="226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3B9F56EB-0BE5-41E6-B149-EFD36645D66A}"/>
                    </a:ext>
                  </a:extLst>
                </p14:cNvPr>
                <p14:cNvContentPartPr/>
                <p14:nvPr/>
              </p14:nvContentPartPr>
              <p14:xfrm>
                <a:off x="4796029" y="4332187"/>
                <a:ext cx="133920" cy="145440"/>
              </p14:xfrm>
            </p:contentPart>
          </mc:Choice>
          <mc:Fallback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3B9F56EB-0BE5-41E6-B149-EFD36645D66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787389" y="4323547"/>
                  <a:ext cx="151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57099A8A-3E03-4B48-A905-05B9E2C95262}"/>
                    </a:ext>
                  </a:extLst>
                </p14:cNvPr>
                <p14:cNvContentPartPr/>
                <p14:nvPr/>
              </p14:nvContentPartPr>
              <p14:xfrm>
                <a:off x="6847309" y="3867787"/>
                <a:ext cx="124560" cy="98640"/>
              </p14:xfrm>
            </p:contentPart>
          </mc:Choice>
          <mc:Fallback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57099A8A-3E03-4B48-A905-05B9E2C9526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838669" y="3858787"/>
                  <a:ext cx="142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6DDECD8E-0D4F-4713-82D1-4D43E3D1AD01}"/>
                    </a:ext>
                  </a:extLst>
                </p14:cNvPr>
                <p14:cNvContentPartPr/>
                <p14:nvPr/>
              </p14:nvContentPartPr>
              <p14:xfrm>
                <a:off x="4797469" y="4321747"/>
                <a:ext cx="173520" cy="189360"/>
              </p14:xfrm>
            </p:contentPart>
          </mc:Choice>
          <mc:Fallback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6DDECD8E-0D4F-4713-82D1-4D43E3D1AD0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788469" y="4312747"/>
                  <a:ext cx="19116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upo 289">
            <a:extLst>
              <a:ext uri="{FF2B5EF4-FFF2-40B4-BE49-F238E27FC236}">
                <a16:creationId xmlns:a16="http://schemas.microsoft.com/office/drawing/2014/main" id="{60E7757D-E3D6-4EF4-A7B5-DB3505FE4B55}"/>
              </a:ext>
            </a:extLst>
          </p:cNvPr>
          <p:cNvGrpSpPr/>
          <p:nvPr/>
        </p:nvGrpSpPr>
        <p:grpSpPr>
          <a:xfrm>
            <a:off x="1730989" y="3440467"/>
            <a:ext cx="3112200" cy="723240"/>
            <a:chOff x="1730989" y="3440467"/>
            <a:chExt cx="3112200" cy="72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7C63E71B-90D7-41C2-A433-F6B25049B861}"/>
                    </a:ext>
                  </a:extLst>
                </p14:cNvPr>
                <p14:cNvContentPartPr/>
                <p14:nvPr/>
              </p14:nvContentPartPr>
              <p14:xfrm>
                <a:off x="1864909" y="3552787"/>
                <a:ext cx="2817360" cy="569880"/>
              </p14:xfrm>
            </p:contentPart>
          </mc:Choice>
          <mc:Fallback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7C63E71B-90D7-41C2-A433-F6B25049B86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855909" y="3544147"/>
                  <a:ext cx="283500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C6BBC975-8D06-4285-BA91-6F18C308E1A9}"/>
                    </a:ext>
                  </a:extLst>
                </p14:cNvPr>
                <p14:cNvContentPartPr/>
                <p14:nvPr/>
              </p14:nvContentPartPr>
              <p14:xfrm>
                <a:off x="1730989" y="3922147"/>
                <a:ext cx="185040" cy="241560"/>
              </p14:xfrm>
            </p:contentPart>
          </mc:Choice>
          <mc:Fallback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C6BBC975-8D06-4285-BA91-6F18C308E1A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721989" y="3913147"/>
                  <a:ext cx="2026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C33F2B17-0C73-420D-830E-882EC4281CC0}"/>
                    </a:ext>
                  </a:extLst>
                </p14:cNvPr>
                <p14:cNvContentPartPr/>
                <p14:nvPr/>
              </p14:nvContentPartPr>
              <p14:xfrm>
                <a:off x="4597309" y="3440467"/>
                <a:ext cx="245880" cy="180720"/>
              </p14:xfrm>
            </p:contentPart>
          </mc:Choice>
          <mc:Fallback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C33F2B17-0C73-420D-830E-882EC4281CC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588669" y="3431467"/>
                  <a:ext cx="2635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5B0D35B6-36F7-409E-9924-F4E81C02E4E6}"/>
                    </a:ext>
                  </a:extLst>
                </p14:cNvPr>
                <p14:cNvContentPartPr/>
                <p14:nvPr/>
              </p14:nvContentPartPr>
              <p14:xfrm>
                <a:off x="1753309" y="3914227"/>
                <a:ext cx="187560" cy="204840"/>
              </p14:xfrm>
            </p:contentPart>
          </mc:Choice>
          <mc:Fallback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5B0D35B6-36F7-409E-9924-F4E81C02E4E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744309" y="3905227"/>
                  <a:ext cx="205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78E13241-F534-4ADD-89FA-1DE8406EAD15}"/>
                    </a:ext>
                  </a:extLst>
                </p14:cNvPr>
                <p14:cNvContentPartPr/>
                <p14:nvPr/>
              </p14:nvContentPartPr>
              <p14:xfrm>
                <a:off x="4605229" y="3444067"/>
                <a:ext cx="151920" cy="140760"/>
              </p14:xfrm>
            </p:contentPart>
          </mc:Choice>
          <mc:Fallback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78E13241-F534-4ADD-89FA-1DE8406EAD1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596229" y="3435067"/>
                  <a:ext cx="169560" cy="158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30335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upo 123">
            <a:extLst>
              <a:ext uri="{FF2B5EF4-FFF2-40B4-BE49-F238E27FC236}">
                <a16:creationId xmlns:a16="http://schemas.microsoft.com/office/drawing/2014/main" id="{386A4411-F19B-4170-9D40-02B8E4761B1C}"/>
              </a:ext>
            </a:extLst>
          </p:cNvPr>
          <p:cNvGrpSpPr/>
          <p:nvPr/>
        </p:nvGrpSpPr>
        <p:grpSpPr>
          <a:xfrm>
            <a:off x="391069" y="157987"/>
            <a:ext cx="11557080" cy="2650680"/>
            <a:chOff x="391069" y="157987"/>
            <a:chExt cx="11557080" cy="265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352DB89A-C1F0-43CF-8D18-A8421FECE7F7}"/>
                    </a:ext>
                  </a:extLst>
                </p14:cNvPr>
                <p14:cNvContentPartPr/>
                <p14:nvPr/>
              </p14:nvContentPartPr>
              <p14:xfrm>
                <a:off x="393949" y="695827"/>
                <a:ext cx="360" cy="360"/>
              </p14:xfrm>
            </p:contentPart>
          </mc:Choice>
          <mc:Fallback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352DB89A-C1F0-43CF-8D18-A8421FECE7F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4949" y="6871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25D78798-659A-410F-899D-3790606EADE6}"/>
                    </a:ext>
                  </a:extLst>
                </p14:cNvPr>
                <p14:cNvContentPartPr/>
                <p14:nvPr/>
              </p14:nvContentPartPr>
              <p14:xfrm>
                <a:off x="391069" y="389467"/>
                <a:ext cx="271800" cy="26424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25D78798-659A-410F-899D-3790606EADE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429" y="380827"/>
                  <a:ext cx="2894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2800B3C4-420B-419E-843B-10DC0DE06683}"/>
                    </a:ext>
                  </a:extLst>
                </p14:cNvPr>
                <p14:cNvContentPartPr/>
                <p14:nvPr/>
              </p14:nvContentPartPr>
              <p14:xfrm>
                <a:off x="669709" y="493147"/>
                <a:ext cx="170640" cy="16416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2800B3C4-420B-419E-843B-10DC0DE0668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0709" y="484507"/>
                  <a:ext cx="188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F86F34B5-F83E-495C-A9C4-224567BE07BD}"/>
                    </a:ext>
                  </a:extLst>
                </p14:cNvPr>
                <p14:cNvContentPartPr/>
                <p14:nvPr/>
              </p14:nvContentPartPr>
              <p14:xfrm>
                <a:off x="746029" y="618787"/>
                <a:ext cx="72000" cy="14400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F86F34B5-F83E-495C-A9C4-224567BE07B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7389" y="610147"/>
                  <a:ext cx="89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C3799FE5-2C1A-4181-85D4-0CB9313CBB19}"/>
                    </a:ext>
                  </a:extLst>
                </p14:cNvPr>
                <p14:cNvContentPartPr/>
                <p14:nvPr/>
              </p14:nvContentPartPr>
              <p14:xfrm>
                <a:off x="893629" y="532387"/>
                <a:ext cx="5400" cy="11520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C3799FE5-2C1A-4181-85D4-0CB9313CBB1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4629" y="523747"/>
                  <a:ext cx="23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CB0B2FB3-C134-4A86-BEA7-77B87D495563}"/>
                    </a:ext>
                  </a:extLst>
                </p14:cNvPr>
                <p14:cNvContentPartPr/>
                <p14:nvPr/>
              </p14:nvContentPartPr>
              <p14:xfrm>
                <a:off x="766549" y="452827"/>
                <a:ext cx="227160" cy="16488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CB0B2FB3-C134-4A86-BEA7-77B87D49556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7909" y="443827"/>
                  <a:ext cx="244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5552E8D3-AA47-4B7A-996D-528FE469BC4D}"/>
                    </a:ext>
                  </a:extLst>
                </p14:cNvPr>
                <p14:cNvContentPartPr/>
                <p14:nvPr/>
              </p14:nvContentPartPr>
              <p14:xfrm>
                <a:off x="1044109" y="484147"/>
                <a:ext cx="112320" cy="11160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5552E8D3-AA47-4B7A-996D-528FE469BC4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5109" y="475147"/>
                  <a:ext cx="129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1898E7F0-060F-4DE8-AE31-E910DA1BF1E2}"/>
                    </a:ext>
                  </a:extLst>
                </p14:cNvPr>
                <p14:cNvContentPartPr/>
                <p14:nvPr/>
              </p14:nvContentPartPr>
              <p14:xfrm>
                <a:off x="1242109" y="440587"/>
                <a:ext cx="87480" cy="17460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1898E7F0-060F-4DE8-AE31-E910DA1BF1E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33109" y="431947"/>
                  <a:ext cx="105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10D8A7F2-80EA-4005-A244-9317E70364EA}"/>
                    </a:ext>
                  </a:extLst>
                </p14:cNvPr>
                <p14:cNvContentPartPr/>
                <p14:nvPr/>
              </p14:nvContentPartPr>
              <p14:xfrm>
                <a:off x="1165789" y="426547"/>
                <a:ext cx="148680" cy="9000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10D8A7F2-80EA-4005-A244-9317E70364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56789" y="417907"/>
                  <a:ext cx="1663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929BB812-41F7-4933-B671-4CC291732C11}"/>
                    </a:ext>
                  </a:extLst>
                </p14:cNvPr>
                <p14:cNvContentPartPr/>
                <p14:nvPr/>
              </p14:nvContentPartPr>
              <p14:xfrm>
                <a:off x="1336069" y="443827"/>
                <a:ext cx="199080" cy="15696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929BB812-41F7-4933-B671-4CC291732C1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27069" y="435187"/>
                  <a:ext cx="216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B045392A-5595-4597-A9E5-90A24D334DCA}"/>
                    </a:ext>
                  </a:extLst>
                </p14:cNvPr>
                <p14:cNvContentPartPr/>
                <p14:nvPr/>
              </p14:nvContentPartPr>
              <p14:xfrm>
                <a:off x="1499149" y="409987"/>
                <a:ext cx="220320" cy="18936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B045392A-5595-4597-A9E5-90A24D334DC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90509" y="400987"/>
                  <a:ext cx="2379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197156F2-F8B2-4CE9-AAEE-42755132E6E0}"/>
                    </a:ext>
                  </a:extLst>
                </p14:cNvPr>
                <p14:cNvContentPartPr/>
                <p14:nvPr/>
              </p14:nvContentPartPr>
              <p14:xfrm>
                <a:off x="1780309" y="474067"/>
                <a:ext cx="120600" cy="10440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197156F2-F8B2-4CE9-AAEE-42755132E6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71669" y="465427"/>
                  <a:ext cx="1382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0D92C5BD-2CAB-49B2-AF9D-4E6E948D9DB6}"/>
                    </a:ext>
                  </a:extLst>
                </p14:cNvPr>
                <p14:cNvContentPartPr/>
                <p14:nvPr/>
              </p14:nvContentPartPr>
              <p14:xfrm>
                <a:off x="1980829" y="417547"/>
                <a:ext cx="100800" cy="16596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0D92C5BD-2CAB-49B2-AF9D-4E6E948D9DB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72189" y="408907"/>
                  <a:ext cx="118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2262FEB8-7A0D-4A90-B44A-228118CEE9AD}"/>
                    </a:ext>
                  </a:extLst>
                </p14:cNvPr>
                <p14:cNvContentPartPr/>
                <p14:nvPr/>
              </p14:nvContentPartPr>
              <p14:xfrm>
                <a:off x="2476909" y="425827"/>
                <a:ext cx="113400" cy="11304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2262FEB8-7A0D-4A90-B44A-228118CEE9A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68269" y="416827"/>
                  <a:ext cx="1310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6101972B-98E0-4A5D-8308-66E864649652}"/>
                    </a:ext>
                  </a:extLst>
                </p14:cNvPr>
                <p14:cNvContentPartPr/>
                <p14:nvPr/>
              </p14:nvContentPartPr>
              <p14:xfrm>
                <a:off x="2670229" y="396307"/>
                <a:ext cx="167400" cy="14544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6101972B-98E0-4A5D-8308-66E86464965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61229" y="387307"/>
                  <a:ext cx="185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903EFD12-0D6A-451D-8BE9-CD69E438E1F8}"/>
                    </a:ext>
                  </a:extLst>
                </p14:cNvPr>
                <p14:cNvContentPartPr/>
                <p14:nvPr/>
              </p14:nvContentPartPr>
              <p14:xfrm>
                <a:off x="2907109" y="368227"/>
                <a:ext cx="146520" cy="15300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903EFD12-0D6A-451D-8BE9-CD69E438E1F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98469" y="359587"/>
                  <a:ext cx="1641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A2011F82-8872-49D2-9C0B-6D2E8835D74F}"/>
                    </a:ext>
                  </a:extLst>
                </p14:cNvPr>
                <p14:cNvContentPartPr/>
                <p14:nvPr/>
              </p14:nvContentPartPr>
              <p14:xfrm>
                <a:off x="3415789" y="402427"/>
                <a:ext cx="50760" cy="12276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A2011F82-8872-49D2-9C0B-6D2E8835D7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06789" y="393787"/>
                  <a:ext cx="684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330D313C-DDC0-47BC-857F-1A0F45E6B363}"/>
                    </a:ext>
                  </a:extLst>
                </p14:cNvPr>
                <p14:cNvContentPartPr/>
                <p14:nvPr/>
              </p14:nvContentPartPr>
              <p14:xfrm>
                <a:off x="3279349" y="383347"/>
                <a:ext cx="264240" cy="4860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330D313C-DDC0-47BC-857F-1A0F45E6B36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70709" y="374707"/>
                  <a:ext cx="2818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3FC91019-ED45-4F4F-8AAD-7E9CDEB1EC89}"/>
                    </a:ext>
                  </a:extLst>
                </p14:cNvPr>
                <p14:cNvContentPartPr/>
                <p14:nvPr/>
              </p14:nvContentPartPr>
              <p14:xfrm>
                <a:off x="3338029" y="443467"/>
                <a:ext cx="323280" cy="2556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3FC91019-ED45-4F4F-8AAD-7E9CDEB1EC8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29029" y="434467"/>
                  <a:ext cx="340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889CB643-0DB7-420E-A7FF-1754B61BC316}"/>
                    </a:ext>
                  </a:extLst>
                </p14:cNvPr>
                <p14:cNvContentPartPr/>
                <p14:nvPr/>
              </p14:nvContentPartPr>
              <p14:xfrm>
                <a:off x="3686509" y="406387"/>
                <a:ext cx="191880" cy="10296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889CB643-0DB7-420E-A7FF-1754B61BC31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77869" y="397747"/>
                  <a:ext cx="209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211BA648-D4E6-4D7A-AFCF-46899B323787}"/>
                    </a:ext>
                  </a:extLst>
                </p14:cNvPr>
                <p14:cNvContentPartPr/>
                <p14:nvPr/>
              </p14:nvContentPartPr>
              <p14:xfrm>
                <a:off x="3956149" y="370387"/>
                <a:ext cx="209520" cy="14616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211BA648-D4E6-4D7A-AFCF-46899B3237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47149" y="361387"/>
                  <a:ext cx="2271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94D2B1FD-8300-46AA-A705-C8442C65E280}"/>
                    </a:ext>
                  </a:extLst>
                </p14:cNvPr>
                <p14:cNvContentPartPr/>
                <p14:nvPr/>
              </p14:nvContentPartPr>
              <p14:xfrm>
                <a:off x="3951829" y="451387"/>
                <a:ext cx="95760" cy="1872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94D2B1FD-8300-46AA-A705-C8442C65E28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43189" y="442747"/>
                  <a:ext cx="113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0C41989E-D432-450A-BFF8-629F20C143A1}"/>
                    </a:ext>
                  </a:extLst>
                </p14:cNvPr>
                <p14:cNvContentPartPr/>
                <p14:nvPr/>
              </p14:nvContentPartPr>
              <p14:xfrm>
                <a:off x="3908629" y="396667"/>
                <a:ext cx="168480" cy="428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0C41989E-D432-450A-BFF8-629F20C143A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99629" y="387667"/>
                  <a:ext cx="1861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02925BD9-052B-4482-927E-C179E094056D}"/>
                    </a:ext>
                  </a:extLst>
                </p14:cNvPr>
                <p14:cNvContentPartPr/>
                <p14:nvPr/>
              </p14:nvContentPartPr>
              <p14:xfrm>
                <a:off x="4140829" y="340147"/>
                <a:ext cx="290520" cy="16920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02925BD9-052B-4482-927E-C179E094056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131829" y="331147"/>
                  <a:ext cx="3081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0AAE6A62-39C9-4319-BA51-DC589379388C}"/>
                    </a:ext>
                  </a:extLst>
                </p14:cNvPr>
                <p14:cNvContentPartPr/>
                <p14:nvPr/>
              </p14:nvContentPartPr>
              <p14:xfrm>
                <a:off x="4532509" y="344107"/>
                <a:ext cx="67680" cy="1382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0AAE6A62-39C9-4319-BA51-DC589379388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23869" y="335107"/>
                  <a:ext cx="85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253530D1-BC38-427C-87F8-EC2FA4E10777}"/>
                    </a:ext>
                  </a:extLst>
                </p14:cNvPr>
                <p14:cNvContentPartPr/>
                <p14:nvPr/>
              </p14:nvContentPartPr>
              <p14:xfrm>
                <a:off x="4376629" y="361387"/>
                <a:ext cx="243720" cy="3636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253530D1-BC38-427C-87F8-EC2FA4E1077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67989" y="352747"/>
                  <a:ext cx="2613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37054F22-6890-47F0-81F9-BF924B810C69}"/>
                    </a:ext>
                  </a:extLst>
                </p14:cNvPr>
                <p14:cNvContentPartPr/>
                <p14:nvPr/>
              </p14:nvContentPartPr>
              <p14:xfrm>
                <a:off x="4718269" y="332947"/>
                <a:ext cx="161640" cy="11736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37054F22-6890-47F0-81F9-BF924B810C6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09269" y="324307"/>
                  <a:ext cx="1792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A52F3BCC-3A42-495C-9FB2-EE67FCCA32B4}"/>
                    </a:ext>
                  </a:extLst>
                </p14:cNvPr>
                <p14:cNvContentPartPr/>
                <p14:nvPr/>
              </p14:nvContentPartPr>
              <p14:xfrm>
                <a:off x="4710349" y="383347"/>
                <a:ext cx="102960" cy="2124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A52F3BCC-3A42-495C-9FB2-EE67FCCA32B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01709" y="374347"/>
                  <a:ext cx="120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F7573B06-41CA-47AE-8053-90CCAE85AD0D}"/>
                    </a:ext>
                  </a:extLst>
                </p14:cNvPr>
                <p14:cNvContentPartPr/>
                <p14:nvPr/>
              </p14:nvContentPartPr>
              <p14:xfrm>
                <a:off x="4644109" y="327187"/>
                <a:ext cx="315000" cy="2268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F7573B06-41CA-47AE-8053-90CCAE85AD0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35469" y="318187"/>
                  <a:ext cx="332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6867A837-EE04-408D-AEE2-C6DAFCC614FE}"/>
                    </a:ext>
                  </a:extLst>
                </p14:cNvPr>
                <p14:cNvContentPartPr/>
                <p14:nvPr/>
              </p14:nvContentPartPr>
              <p14:xfrm>
                <a:off x="5008069" y="280747"/>
                <a:ext cx="218520" cy="18180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6867A837-EE04-408D-AEE2-C6DAFCC614F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99069" y="272107"/>
                  <a:ext cx="236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D0822AD9-5D37-4AA4-9239-C130FE22DC1B}"/>
                    </a:ext>
                  </a:extLst>
                </p14:cNvPr>
                <p14:cNvContentPartPr/>
                <p14:nvPr/>
              </p14:nvContentPartPr>
              <p14:xfrm>
                <a:off x="5533309" y="330067"/>
                <a:ext cx="27000" cy="10008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D0822AD9-5D37-4AA4-9239-C130FE22DC1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524309" y="321427"/>
                  <a:ext cx="44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40623FBC-DD38-4985-A6B9-D8D4EB7B9483}"/>
                    </a:ext>
                  </a:extLst>
                </p14:cNvPr>
                <p14:cNvContentPartPr/>
                <p14:nvPr/>
              </p14:nvContentPartPr>
              <p14:xfrm>
                <a:off x="5417749" y="297307"/>
                <a:ext cx="254520" cy="16092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40623FBC-DD38-4985-A6B9-D8D4EB7B948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08749" y="288307"/>
                  <a:ext cx="272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93D36FB5-CEDC-4632-96D7-B76269B757BD}"/>
                    </a:ext>
                  </a:extLst>
                </p14:cNvPr>
                <p14:cNvContentPartPr/>
                <p14:nvPr/>
              </p14:nvContentPartPr>
              <p14:xfrm>
                <a:off x="5710789" y="280747"/>
                <a:ext cx="131760" cy="15264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93D36FB5-CEDC-4632-96D7-B76269B757B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02149" y="271747"/>
                  <a:ext cx="1494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B358AEE3-0BFB-48E4-9220-B1E985281C97}"/>
                    </a:ext>
                  </a:extLst>
                </p14:cNvPr>
                <p14:cNvContentPartPr/>
                <p14:nvPr/>
              </p14:nvContentPartPr>
              <p14:xfrm>
                <a:off x="5693509" y="377587"/>
                <a:ext cx="70560" cy="2232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B358AEE3-0BFB-48E4-9220-B1E985281C9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84509" y="368947"/>
                  <a:ext cx="882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ADDCEDEA-FC5B-439B-B665-AAA549EDD0BC}"/>
                    </a:ext>
                  </a:extLst>
                </p14:cNvPr>
                <p14:cNvContentPartPr/>
                <p14:nvPr/>
              </p14:nvContentPartPr>
              <p14:xfrm>
                <a:off x="5647789" y="304507"/>
                <a:ext cx="187560" cy="3816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ADDCEDEA-FC5B-439B-B665-AAA549EDD0B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39149" y="295867"/>
                  <a:ext cx="2052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09CCA4E3-7C06-46E6-A766-F13377493E74}"/>
                    </a:ext>
                  </a:extLst>
                </p14:cNvPr>
                <p14:cNvContentPartPr/>
                <p14:nvPr/>
              </p14:nvContentPartPr>
              <p14:xfrm>
                <a:off x="6187069" y="247627"/>
                <a:ext cx="195480" cy="17064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09CCA4E3-7C06-46E6-A766-F13377493E7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78069" y="238987"/>
                  <a:ext cx="213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E3242F5B-4ABD-4F21-AFCE-52B382B8B7BF}"/>
                    </a:ext>
                  </a:extLst>
                </p14:cNvPr>
                <p14:cNvContentPartPr/>
                <p14:nvPr/>
              </p14:nvContentPartPr>
              <p14:xfrm>
                <a:off x="6421069" y="277147"/>
                <a:ext cx="210600" cy="12996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E3242F5B-4ABD-4F21-AFCE-52B382B8B7B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12069" y="268147"/>
                  <a:ext cx="228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3BD9F859-632B-4B67-B3A2-F02BDBE3459D}"/>
                    </a:ext>
                  </a:extLst>
                </p14:cNvPr>
                <p14:cNvContentPartPr/>
                <p14:nvPr/>
              </p14:nvContentPartPr>
              <p14:xfrm>
                <a:off x="6710509" y="250147"/>
                <a:ext cx="72720" cy="13320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3BD9F859-632B-4B67-B3A2-F02BDBE3459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01509" y="241147"/>
                  <a:ext cx="90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2E9F64AC-F92A-41E1-A013-F908FB1E09DF}"/>
                    </a:ext>
                  </a:extLst>
                </p14:cNvPr>
                <p14:cNvContentPartPr/>
                <p14:nvPr/>
              </p14:nvContentPartPr>
              <p14:xfrm>
                <a:off x="6608629" y="252667"/>
                <a:ext cx="231840" cy="4860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2E9F64AC-F92A-41E1-A013-F908FB1E09D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99989" y="243667"/>
                  <a:ext cx="2494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FFE1DF85-CD3A-49AA-9100-237A8B62EC9C}"/>
                    </a:ext>
                  </a:extLst>
                </p14:cNvPr>
                <p14:cNvContentPartPr/>
                <p14:nvPr/>
              </p14:nvContentPartPr>
              <p14:xfrm>
                <a:off x="6913909" y="256987"/>
                <a:ext cx="171360" cy="12204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FFE1DF85-CD3A-49AA-9100-237A8B62EC9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05269" y="247987"/>
                  <a:ext cx="189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D6C08992-5DB2-41BA-BEF1-5B454C2CF1AB}"/>
                    </a:ext>
                  </a:extLst>
                </p14:cNvPr>
                <p14:cNvContentPartPr/>
                <p14:nvPr/>
              </p14:nvContentPartPr>
              <p14:xfrm>
                <a:off x="6906709" y="308107"/>
                <a:ext cx="98280" cy="1800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D6C08992-5DB2-41BA-BEF1-5B454C2CF1A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98069" y="299107"/>
                  <a:ext cx="1159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979F8711-60BB-485E-906B-02AB6CF13AA9}"/>
                    </a:ext>
                  </a:extLst>
                </p14:cNvPr>
                <p14:cNvContentPartPr/>
                <p14:nvPr/>
              </p14:nvContentPartPr>
              <p14:xfrm>
                <a:off x="6864949" y="247627"/>
                <a:ext cx="198000" cy="4716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979F8711-60BB-485E-906B-02AB6CF13AA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56309" y="238987"/>
                  <a:ext cx="2156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24F956CA-BE65-40F4-80F7-715B63CFC7F9}"/>
                    </a:ext>
                  </a:extLst>
                </p14:cNvPr>
                <p14:cNvContentPartPr/>
                <p14:nvPr/>
              </p14:nvContentPartPr>
              <p14:xfrm>
                <a:off x="7124509" y="259867"/>
                <a:ext cx="272520" cy="12564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24F956CA-BE65-40F4-80F7-715B63CFC7F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15869" y="250867"/>
                  <a:ext cx="290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AEFD5A92-E035-44FA-8460-020C66EAC0B2}"/>
                    </a:ext>
                  </a:extLst>
                </p14:cNvPr>
                <p14:cNvContentPartPr/>
                <p14:nvPr/>
              </p14:nvContentPartPr>
              <p14:xfrm>
                <a:off x="7461829" y="226387"/>
                <a:ext cx="173880" cy="15912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AEFD5A92-E035-44FA-8460-020C66EAC0B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53189" y="217387"/>
                  <a:ext cx="191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FF999132-89D9-436B-B588-D5C060529B6F}"/>
                    </a:ext>
                  </a:extLst>
                </p14:cNvPr>
                <p14:cNvContentPartPr/>
                <p14:nvPr/>
              </p14:nvContentPartPr>
              <p14:xfrm>
                <a:off x="7583509" y="157987"/>
                <a:ext cx="73080" cy="13356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FF999132-89D9-436B-B588-D5C060529B6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74509" y="149347"/>
                  <a:ext cx="907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078FACA7-FBAA-4C2A-A17C-D6EC9F891337}"/>
                    </a:ext>
                  </a:extLst>
                </p14:cNvPr>
                <p14:cNvContentPartPr/>
                <p14:nvPr/>
              </p14:nvContentPartPr>
              <p14:xfrm>
                <a:off x="7766749" y="199747"/>
                <a:ext cx="193680" cy="16956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078FACA7-FBAA-4C2A-A17C-D6EC9F89133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757749" y="191107"/>
                  <a:ext cx="211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BDE7186D-3488-4368-851F-E76604B3F3D7}"/>
                    </a:ext>
                  </a:extLst>
                </p14:cNvPr>
                <p14:cNvContentPartPr/>
                <p14:nvPr/>
              </p14:nvContentPartPr>
              <p14:xfrm>
                <a:off x="7942789" y="225667"/>
                <a:ext cx="257040" cy="17028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BDE7186D-3488-4368-851F-E76604B3F3D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34149" y="216667"/>
                  <a:ext cx="274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7F1EBF6E-6D1A-47E4-A80B-3E997CAEFCA1}"/>
                    </a:ext>
                  </a:extLst>
                </p14:cNvPr>
                <p14:cNvContentPartPr/>
                <p14:nvPr/>
              </p14:nvContentPartPr>
              <p14:xfrm>
                <a:off x="8167789" y="269587"/>
                <a:ext cx="84240" cy="10116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7F1EBF6E-6D1A-47E4-A80B-3E997CAEFCA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159149" y="260587"/>
                  <a:ext cx="101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E3C84444-F313-4B6B-903F-50801A5AA733}"/>
                    </a:ext>
                  </a:extLst>
                </p14:cNvPr>
                <p14:cNvContentPartPr/>
                <p14:nvPr/>
              </p14:nvContentPartPr>
              <p14:xfrm>
                <a:off x="8189389" y="213787"/>
                <a:ext cx="268920" cy="19440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E3C84444-F313-4B6B-903F-50801A5AA73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80749" y="205147"/>
                  <a:ext cx="2865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1952BFB9-D2FC-436E-8EA6-B7F7D21ECEEC}"/>
                    </a:ext>
                  </a:extLst>
                </p14:cNvPr>
                <p14:cNvContentPartPr/>
                <p14:nvPr/>
              </p14:nvContentPartPr>
              <p14:xfrm>
                <a:off x="727309" y="1010107"/>
                <a:ext cx="862560" cy="107568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1952BFB9-D2FC-436E-8EA6-B7F7D21ECEE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8309" y="1001107"/>
                  <a:ext cx="880200" cy="10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0041C630-F6E9-4DCB-B47D-7953250A1A9C}"/>
                    </a:ext>
                  </a:extLst>
                </p14:cNvPr>
                <p14:cNvContentPartPr/>
                <p14:nvPr/>
              </p14:nvContentPartPr>
              <p14:xfrm>
                <a:off x="1168309" y="1772587"/>
                <a:ext cx="25920" cy="25776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0041C630-F6E9-4DCB-B47D-7953250A1A9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59309" y="1763947"/>
                  <a:ext cx="435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CCBE46E5-4B67-462E-A5C0-9AA5B865CCE7}"/>
                    </a:ext>
                  </a:extLst>
                </p14:cNvPr>
                <p14:cNvContentPartPr/>
                <p14:nvPr/>
              </p14:nvContentPartPr>
              <p14:xfrm>
                <a:off x="1078669" y="1734427"/>
                <a:ext cx="175320" cy="13464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CCBE46E5-4B67-462E-A5C0-9AA5B865CCE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69669" y="1725787"/>
                  <a:ext cx="192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A1B06558-8674-476A-9184-13BBDA1129A4}"/>
                    </a:ext>
                  </a:extLst>
                </p14:cNvPr>
                <p14:cNvContentPartPr/>
                <p14:nvPr/>
              </p14:nvContentPartPr>
              <p14:xfrm>
                <a:off x="1718029" y="1762147"/>
                <a:ext cx="174960" cy="27468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A1B06558-8674-476A-9184-13BBDA1129A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09029" y="1753507"/>
                  <a:ext cx="1926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32FE2533-3BBA-4889-875F-A4258C17492B}"/>
                    </a:ext>
                  </a:extLst>
                </p14:cNvPr>
                <p14:cNvContentPartPr/>
                <p14:nvPr/>
              </p14:nvContentPartPr>
              <p14:xfrm>
                <a:off x="1948789" y="1810027"/>
                <a:ext cx="154080" cy="21816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32FE2533-3BBA-4889-875F-A4258C17492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940149" y="1801387"/>
                  <a:ext cx="1717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C0B102BC-B449-4CEE-9442-5AEF945C80F9}"/>
                    </a:ext>
                  </a:extLst>
                </p14:cNvPr>
                <p14:cNvContentPartPr/>
                <p14:nvPr/>
              </p14:nvContentPartPr>
              <p14:xfrm>
                <a:off x="2282509" y="1795627"/>
                <a:ext cx="12240" cy="17532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C0B102BC-B449-4CEE-9442-5AEF945C80F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73869" y="1786627"/>
                  <a:ext cx="29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B6EEC93E-BD86-44A3-903E-3B65565E4D7C}"/>
                    </a:ext>
                  </a:extLst>
                </p14:cNvPr>
                <p14:cNvContentPartPr/>
                <p14:nvPr/>
              </p14:nvContentPartPr>
              <p14:xfrm>
                <a:off x="2178829" y="1897147"/>
                <a:ext cx="158760" cy="2232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B6EEC93E-BD86-44A3-903E-3B65565E4D7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70189" y="1888507"/>
                  <a:ext cx="1764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9F9D6E2D-B3E9-466C-84D1-20D5A28A0E1E}"/>
                    </a:ext>
                  </a:extLst>
                </p14:cNvPr>
                <p14:cNvContentPartPr/>
                <p14:nvPr/>
              </p14:nvContentPartPr>
              <p14:xfrm>
                <a:off x="2453869" y="1760347"/>
                <a:ext cx="151560" cy="22248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9F9D6E2D-B3E9-466C-84D1-20D5A28A0E1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45229" y="1751347"/>
                  <a:ext cx="1692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AC3A9616-72BC-4F6B-B362-69B19FDCFBDF}"/>
                    </a:ext>
                  </a:extLst>
                </p14:cNvPr>
                <p14:cNvContentPartPr/>
                <p14:nvPr/>
              </p14:nvContentPartPr>
              <p14:xfrm>
                <a:off x="2713789" y="1911907"/>
                <a:ext cx="102600" cy="144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AC3A9616-72BC-4F6B-B362-69B19FDCFBD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04789" y="1902907"/>
                  <a:ext cx="1202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940131ED-1FAB-476E-A98E-5ED3060AEE36}"/>
                    </a:ext>
                  </a:extLst>
                </p14:cNvPr>
                <p14:cNvContentPartPr/>
                <p14:nvPr/>
              </p14:nvContentPartPr>
              <p14:xfrm>
                <a:off x="2953189" y="1799587"/>
                <a:ext cx="32760" cy="19620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940131ED-1FAB-476E-A98E-5ED3060AEE3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944189" y="1790947"/>
                  <a:ext cx="50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40243C54-D582-494A-8D9A-2450083EB4D1}"/>
                    </a:ext>
                  </a:extLst>
                </p14:cNvPr>
                <p14:cNvContentPartPr/>
                <p14:nvPr/>
              </p14:nvContentPartPr>
              <p14:xfrm>
                <a:off x="3040669" y="1808947"/>
                <a:ext cx="228240" cy="19224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40243C54-D582-494A-8D9A-2450083EB4D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31669" y="1799947"/>
                  <a:ext cx="245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A3EDA293-F79B-4201-AF30-6A64E56EB477}"/>
                    </a:ext>
                  </a:extLst>
                </p14:cNvPr>
                <p14:cNvContentPartPr/>
                <p14:nvPr/>
              </p14:nvContentPartPr>
              <p14:xfrm>
                <a:off x="3431989" y="1879147"/>
                <a:ext cx="156600" cy="1008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A3EDA293-F79B-4201-AF30-6A64E56EB47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22989" y="1870507"/>
                  <a:ext cx="174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16E31F68-C46C-48CC-86B4-22E43B10057F}"/>
                    </a:ext>
                  </a:extLst>
                </p14:cNvPr>
                <p14:cNvContentPartPr/>
                <p14:nvPr/>
              </p14:nvContentPartPr>
              <p14:xfrm>
                <a:off x="3471949" y="1949347"/>
                <a:ext cx="118440" cy="3960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16E31F68-C46C-48CC-86B4-22E43B10057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63309" y="1940347"/>
                  <a:ext cx="136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95C779CB-217A-412B-BD65-2C9C1643B174}"/>
                    </a:ext>
                  </a:extLst>
                </p14:cNvPr>
                <p14:cNvContentPartPr/>
                <p14:nvPr/>
              </p14:nvContentPartPr>
              <p14:xfrm>
                <a:off x="3763909" y="1837387"/>
                <a:ext cx="142920" cy="19548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95C779CB-217A-412B-BD65-2C9C1643B17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55269" y="1828747"/>
                  <a:ext cx="160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711B2D6F-96E7-4BFB-B9B4-D16F713DA937}"/>
                    </a:ext>
                  </a:extLst>
                </p14:cNvPr>
                <p14:cNvContentPartPr/>
                <p14:nvPr/>
              </p14:nvContentPartPr>
              <p14:xfrm>
                <a:off x="4023109" y="1800667"/>
                <a:ext cx="154800" cy="22356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711B2D6F-96E7-4BFB-B9B4-D16F713DA93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14109" y="1792027"/>
                  <a:ext cx="1724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74EAE985-0F6B-4C11-9DEC-DE779D851EBE}"/>
                    </a:ext>
                  </a:extLst>
                </p14:cNvPr>
                <p14:cNvContentPartPr/>
                <p14:nvPr/>
              </p14:nvContentPartPr>
              <p14:xfrm>
                <a:off x="4319029" y="1799227"/>
                <a:ext cx="210960" cy="21132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74EAE985-0F6B-4C11-9DEC-DE779D851EB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10389" y="1790227"/>
                  <a:ext cx="2286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CA68EF7C-81A3-4FFB-8977-E060EFCEA12D}"/>
                    </a:ext>
                  </a:extLst>
                </p14:cNvPr>
                <p14:cNvContentPartPr/>
                <p14:nvPr/>
              </p14:nvContentPartPr>
              <p14:xfrm>
                <a:off x="1261909" y="965827"/>
                <a:ext cx="5071320" cy="5220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CA68EF7C-81A3-4FFB-8977-E060EFCEA12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52909" y="957187"/>
                  <a:ext cx="50889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817D6522-3150-4456-889E-6E126FAE998B}"/>
                    </a:ext>
                  </a:extLst>
                </p14:cNvPr>
                <p14:cNvContentPartPr/>
                <p14:nvPr/>
              </p14:nvContentPartPr>
              <p14:xfrm>
                <a:off x="6297229" y="998227"/>
                <a:ext cx="19080" cy="38304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817D6522-3150-4456-889E-6E126FAE998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288589" y="989587"/>
                  <a:ext cx="367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097C9582-1510-4749-927F-60A7ECA672BB}"/>
                    </a:ext>
                  </a:extLst>
                </p14:cNvPr>
                <p14:cNvContentPartPr/>
                <p14:nvPr/>
              </p14:nvContentPartPr>
              <p14:xfrm>
                <a:off x="6117229" y="1423027"/>
                <a:ext cx="429480" cy="2808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097C9582-1510-4749-927F-60A7ECA672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08229" y="1414027"/>
                  <a:ext cx="447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E8CA08D7-3479-47BE-BCCE-799AADAE0E3C}"/>
                    </a:ext>
                  </a:extLst>
                </p14:cNvPr>
                <p14:cNvContentPartPr/>
                <p14:nvPr/>
              </p14:nvContentPartPr>
              <p14:xfrm>
                <a:off x="6219829" y="1458667"/>
                <a:ext cx="34200" cy="49572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E8CA08D7-3479-47BE-BCCE-799AADAE0E3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11189" y="1450027"/>
                  <a:ext cx="518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85CAC06E-7C23-410E-903D-743DFC3720B3}"/>
                    </a:ext>
                  </a:extLst>
                </p14:cNvPr>
                <p14:cNvContentPartPr/>
                <p14:nvPr/>
              </p14:nvContentPartPr>
              <p14:xfrm>
                <a:off x="6195709" y="1551187"/>
                <a:ext cx="306720" cy="42336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85CAC06E-7C23-410E-903D-743DFC3720B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86709" y="1542547"/>
                  <a:ext cx="32436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260437B8-C3EB-47AA-8130-C3780B5CA3EC}"/>
                    </a:ext>
                  </a:extLst>
                </p14:cNvPr>
                <p14:cNvContentPartPr/>
                <p14:nvPr/>
              </p14:nvContentPartPr>
              <p14:xfrm>
                <a:off x="6317389" y="984187"/>
                <a:ext cx="1427400" cy="31680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260437B8-C3EB-47AA-8130-C3780B5CA3E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08749" y="975547"/>
                  <a:ext cx="14450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007E140C-5959-49BF-8679-B08DF4592882}"/>
                    </a:ext>
                  </a:extLst>
                </p14:cNvPr>
                <p14:cNvContentPartPr/>
                <p14:nvPr/>
              </p14:nvContentPartPr>
              <p14:xfrm>
                <a:off x="7374709" y="1361467"/>
                <a:ext cx="559080" cy="2556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007E140C-5959-49BF-8679-B08DF459288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65709" y="1352827"/>
                  <a:ext cx="5767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C1B746FD-8AA8-40A3-A402-FE0940A31F57}"/>
                    </a:ext>
                  </a:extLst>
                </p14:cNvPr>
                <p14:cNvContentPartPr/>
                <p14:nvPr/>
              </p14:nvContentPartPr>
              <p14:xfrm>
                <a:off x="7497829" y="1424827"/>
                <a:ext cx="43200" cy="38340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C1B746FD-8AA8-40A3-A402-FE0940A31F5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89189" y="1415827"/>
                  <a:ext cx="608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CD6277A9-1BBE-42D3-BDBB-E8A0FEF385D9}"/>
                    </a:ext>
                  </a:extLst>
                </p14:cNvPr>
                <p14:cNvContentPartPr/>
                <p14:nvPr/>
              </p14:nvContentPartPr>
              <p14:xfrm>
                <a:off x="7528789" y="1510507"/>
                <a:ext cx="335880" cy="36504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CD6277A9-1BBE-42D3-BDBB-E8A0FEF385D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519789" y="1501507"/>
                  <a:ext cx="3535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7EAA7F23-634D-41EF-B038-F8046CCD6354}"/>
                    </a:ext>
                  </a:extLst>
                </p14:cNvPr>
                <p14:cNvContentPartPr/>
                <p14:nvPr/>
              </p14:nvContentPartPr>
              <p14:xfrm>
                <a:off x="7699429" y="1011547"/>
                <a:ext cx="1197720" cy="30636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7EAA7F23-634D-41EF-B038-F8046CCD635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90429" y="1002907"/>
                  <a:ext cx="12153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0000D4BE-5C8A-418A-9CFF-3D1D1DDC8D5F}"/>
                    </a:ext>
                  </a:extLst>
                </p14:cNvPr>
                <p14:cNvContentPartPr/>
                <p14:nvPr/>
              </p14:nvContentPartPr>
              <p14:xfrm>
                <a:off x="8707789" y="1352827"/>
                <a:ext cx="439560" cy="1296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0000D4BE-5C8A-418A-9CFF-3D1D1DDC8D5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698789" y="1344187"/>
                  <a:ext cx="4572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0C4505B9-45D1-4A2C-8F12-E77B63925B23}"/>
                    </a:ext>
                  </a:extLst>
                </p14:cNvPr>
                <p14:cNvContentPartPr/>
                <p14:nvPr/>
              </p14:nvContentPartPr>
              <p14:xfrm>
                <a:off x="8721829" y="1378027"/>
                <a:ext cx="57240" cy="48384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0C4505B9-45D1-4A2C-8F12-E77B63925B2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13189" y="1369027"/>
                  <a:ext cx="7488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8E48F8C8-6017-4FA1-AF2A-655823AF2643}"/>
                    </a:ext>
                  </a:extLst>
                </p14:cNvPr>
                <p14:cNvContentPartPr/>
                <p14:nvPr/>
              </p14:nvContentPartPr>
              <p14:xfrm>
                <a:off x="8937829" y="1404667"/>
                <a:ext cx="254520" cy="57132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8E48F8C8-6017-4FA1-AF2A-655823AF264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928829" y="1396027"/>
                  <a:ext cx="27216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ABFDC323-3E59-45A4-9236-F1D903B5FCD7}"/>
                    </a:ext>
                  </a:extLst>
                </p14:cNvPr>
                <p14:cNvContentPartPr/>
                <p14:nvPr/>
              </p14:nvContentPartPr>
              <p14:xfrm>
                <a:off x="8766829" y="993187"/>
                <a:ext cx="878760" cy="25920"/>
              </p14:xfrm>
            </p:contentPart>
          </mc:Choice>
          <mc:Fallback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ABFDC323-3E59-45A4-9236-F1D903B5FCD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757829" y="984547"/>
                  <a:ext cx="896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7222F26D-2F85-4781-B29C-0E891281782B}"/>
                    </a:ext>
                  </a:extLst>
                </p14:cNvPr>
                <p14:cNvContentPartPr/>
                <p14:nvPr/>
              </p14:nvContentPartPr>
              <p14:xfrm>
                <a:off x="9667189" y="812827"/>
                <a:ext cx="37080" cy="28008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7222F26D-2F85-4781-B29C-0E891281782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658189" y="804187"/>
                  <a:ext cx="547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8B8CF0FF-4291-432E-BDB4-FB28DFDE825E}"/>
                    </a:ext>
                  </a:extLst>
                </p14:cNvPr>
                <p14:cNvContentPartPr/>
                <p14:nvPr/>
              </p14:nvContentPartPr>
              <p14:xfrm>
                <a:off x="9666829" y="860707"/>
                <a:ext cx="993240" cy="36504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8B8CF0FF-4291-432E-BDB4-FB28DFDE825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657829" y="851707"/>
                  <a:ext cx="10108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0D880C58-0769-447D-8AD9-565FD39ADA0B}"/>
                    </a:ext>
                  </a:extLst>
                </p14:cNvPr>
                <p14:cNvContentPartPr/>
                <p14:nvPr/>
              </p14:nvContentPartPr>
              <p14:xfrm>
                <a:off x="10665469" y="1048267"/>
                <a:ext cx="768960" cy="43092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0D880C58-0769-447D-8AD9-565FD39ADA0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656469" y="1039627"/>
                  <a:ext cx="7866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90B6CF75-9184-4089-A6BC-1CDB38CA73C4}"/>
                    </a:ext>
                  </a:extLst>
                </p14:cNvPr>
                <p14:cNvContentPartPr/>
                <p14:nvPr/>
              </p14:nvContentPartPr>
              <p14:xfrm>
                <a:off x="11144629" y="1479907"/>
                <a:ext cx="447120" cy="3024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90B6CF75-9184-4089-A6BC-1CDB38CA73C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135989" y="1471267"/>
                  <a:ext cx="464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068ABA1B-0FC4-4E42-B0CD-A7FE3F28FB88}"/>
                    </a:ext>
                  </a:extLst>
                </p14:cNvPr>
                <p14:cNvContentPartPr/>
                <p14:nvPr/>
              </p14:nvContentPartPr>
              <p14:xfrm>
                <a:off x="11218789" y="1538587"/>
                <a:ext cx="27360" cy="35568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068ABA1B-0FC4-4E42-B0CD-A7FE3F28FB8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209789" y="1529947"/>
                  <a:ext cx="4500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A5517C59-C678-4B2E-87E9-F1FAD271236F}"/>
                    </a:ext>
                  </a:extLst>
                </p14:cNvPr>
                <p14:cNvContentPartPr/>
                <p14:nvPr/>
              </p14:nvContentPartPr>
              <p14:xfrm>
                <a:off x="11246869" y="1585747"/>
                <a:ext cx="312480" cy="42840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A5517C59-C678-4B2E-87E9-F1FAD271236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237869" y="1576747"/>
                  <a:ext cx="33012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00001383-A079-4C7D-B319-E9D4525460B1}"/>
                    </a:ext>
                  </a:extLst>
                </p14:cNvPr>
                <p14:cNvContentPartPr/>
                <p14:nvPr/>
              </p14:nvContentPartPr>
              <p14:xfrm>
                <a:off x="11384029" y="1921627"/>
                <a:ext cx="56160" cy="54612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00001383-A079-4C7D-B319-E9D4525460B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375389" y="1912987"/>
                  <a:ext cx="7380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FE5D6E77-6813-4D33-A68E-D7E2EF602E0C}"/>
                    </a:ext>
                  </a:extLst>
                </p14:cNvPr>
                <p14:cNvContentPartPr/>
                <p14:nvPr/>
              </p14:nvContentPartPr>
              <p14:xfrm>
                <a:off x="1235629" y="2078227"/>
                <a:ext cx="10418760" cy="73044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FE5D6E77-6813-4D33-A68E-D7E2EF602E0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26989" y="2069227"/>
                  <a:ext cx="10436400" cy="74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D4DF3571-98D6-413F-8298-C4346E3A2ED1}"/>
                    </a:ext>
                  </a:extLst>
                </p14:cNvPr>
                <p14:cNvContentPartPr/>
                <p14:nvPr/>
              </p14:nvContentPartPr>
              <p14:xfrm>
                <a:off x="6286069" y="2004787"/>
                <a:ext cx="56160" cy="63864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D4DF3571-98D6-413F-8298-C4346E3A2ED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77429" y="1996147"/>
                  <a:ext cx="7380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2C22FB7E-6E4F-4486-BED5-E4F97A6A8235}"/>
                    </a:ext>
                  </a:extLst>
                </p14:cNvPr>
                <p14:cNvContentPartPr/>
                <p14:nvPr/>
              </p14:nvContentPartPr>
              <p14:xfrm>
                <a:off x="7699069" y="2007667"/>
                <a:ext cx="33480" cy="65844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2C22FB7E-6E4F-4486-BED5-E4F97A6A823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90069" y="1998667"/>
                  <a:ext cx="51120" cy="67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18605059-0708-4492-867B-414906D84872}"/>
                    </a:ext>
                  </a:extLst>
                </p14:cNvPr>
                <p14:cNvContentPartPr/>
                <p14:nvPr/>
              </p14:nvContentPartPr>
              <p14:xfrm>
                <a:off x="8927029" y="2066707"/>
                <a:ext cx="46440" cy="71100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18605059-0708-4492-867B-414906D8487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18029" y="2057707"/>
                  <a:ext cx="64080" cy="72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23921762-8E51-4FA5-9776-F3BD03C52AE3}"/>
                    </a:ext>
                  </a:extLst>
                </p14:cNvPr>
                <p14:cNvContentPartPr/>
                <p14:nvPr/>
              </p14:nvContentPartPr>
              <p14:xfrm>
                <a:off x="10719469" y="2055187"/>
                <a:ext cx="208440" cy="21996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23921762-8E51-4FA5-9776-F3BD03C52AE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710829" y="2046547"/>
                  <a:ext cx="2260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1CBB4152-2D8F-4EBF-B36F-09701BD00592}"/>
                    </a:ext>
                  </a:extLst>
                </p14:cNvPr>
                <p14:cNvContentPartPr/>
                <p14:nvPr/>
              </p14:nvContentPartPr>
              <p14:xfrm>
                <a:off x="10858069" y="2155987"/>
                <a:ext cx="247680" cy="9360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1CBB4152-2D8F-4EBF-B36F-09701BD0059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849069" y="2146987"/>
                  <a:ext cx="265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88E7B2F1-4BE3-4FB1-9978-E2BD6474EE95}"/>
                    </a:ext>
                  </a:extLst>
                </p14:cNvPr>
                <p14:cNvContentPartPr/>
                <p14:nvPr/>
              </p14:nvContentPartPr>
              <p14:xfrm>
                <a:off x="11746189" y="1112347"/>
                <a:ext cx="6120" cy="12816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88E7B2F1-4BE3-4FB1-9978-E2BD6474EE9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737549" y="1103707"/>
                  <a:ext cx="23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C4F073B7-4949-484B-88BE-B82CF5E204B0}"/>
                    </a:ext>
                  </a:extLst>
                </p14:cNvPr>
                <p14:cNvContentPartPr/>
                <p14:nvPr/>
              </p14:nvContentPartPr>
              <p14:xfrm>
                <a:off x="11672749" y="1216027"/>
                <a:ext cx="145440" cy="1620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C4F073B7-4949-484B-88BE-B82CF5E204B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663749" y="1207387"/>
                  <a:ext cx="1630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DE03ABE9-AB35-44DB-8AFA-343445645776}"/>
                    </a:ext>
                  </a:extLst>
                </p14:cNvPr>
                <p14:cNvContentPartPr/>
                <p14:nvPr/>
              </p14:nvContentPartPr>
              <p14:xfrm>
                <a:off x="11658709" y="2488627"/>
                <a:ext cx="110520" cy="3096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DE03ABE9-AB35-44DB-8AFA-34344564577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650069" y="2479627"/>
                  <a:ext cx="128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A27693FF-42AC-4737-8E55-4F92A72DF5F9}"/>
                    </a:ext>
                  </a:extLst>
                </p14:cNvPr>
                <p14:cNvContentPartPr/>
                <p14:nvPr/>
              </p14:nvContentPartPr>
              <p14:xfrm>
                <a:off x="11689669" y="1576027"/>
                <a:ext cx="258480" cy="25920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A27693FF-42AC-4737-8E55-4F92A72DF5F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681029" y="1567387"/>
                  <a:ext cx="276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3CEE09BF-1CA5-476F-A5A6-B217DEBAB409}"/>
                    </a:ext>
                  </a:extLst>
                </p14:cNvPr>
                <p14:cNvContentPartPr/>
                <p14:nvPr/>
              </p14:nvContentPartPr>
              <p14:xfrm>
                <a:off x="9719749" y="498907"/>
                <a:ext cx="182160" cy="23796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3CEE09BF-1CA5-476F-A5A6-B217DEBAB40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711109" y="489907"/>
                  <a:ext cx="1998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587ED124-95E7-44A5-9B64-9ABFAD06CC55}"/>
                    </a:ext>
                  </a:extLst>
                </p14:cNvPr>
                <p14:cNvContentPartPr/>
                <p14:nvPr/>
              </p14:nvContentPartPr>
              <p14:xfrm>
                <a:off x="9916669" y="438067"/>
                <a:ext cx="23040" cy="7128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587ED124-95E7-44A5-9B64-9ABFAD06CC5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908029" y="429427"/>
                  <a:ext cx="40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8916B0A7-705E-4BCA-8A51-28C7386A041A}"/>
                    </a:ext>
                  </a:extLst>
                </p14:cNvPr>
                <p14:cNvContentPartPr/>
                <p14:nvPr/>
              </p14:nvContentPartPr>
              <p14:xfrm>
                <a:off x="9994789" y="463627"/>
                <a:ext cx="152280" cy="21240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8916B0A7-705E-4BCA-8A51-28C7386A041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985789" y="454987"/>
                  <a:ext cx="169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A646B926-7F36-41F6-8F86-364AB3EFC538}"/>
                    </a:ext>
                  </a:extLst>
                </p14:cNvPr>
                <p14:cNvContentPartPr/>
                <p14:nvPr/>
              </p14:nvContentPartPr>
              <p14:xfrm>
                <a:off x="10146709" y="487387"/>
                <a:ext cx="285480" cy="16848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A646B926-7F36-41F6-8F86-364AB3EFC53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138069" y="478387"/>
                  <a:ext cx="3031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48CB18DA-A1E0-4822-BEA0-9E7E8E392A81}"/>
                    </a:ext>
                  </a:extLst>
                </p14:cNvPr>
                <p14:cNvContentPartPr/>
                <p14:nvPr/>
              </p14:nvContentPartPr>
              <p14:xfrm>
                <a:off x="6425749" y="2163907"/>
                <a:ext cx="76680" cy="15660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48CB18DA-A1E0-4822-BEA0-9E7E8E392A8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417109" y="2155267"/>
                  <a:ext cx="943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79132EEA-8FD3-49C8-BF60-24FC37D4CDC7}"/>
                    </a:ext>
                  </a:extLst>
                </p14:cNvPr>
                <p14:cNvContentPartPr/>
                <p14:nvPr/>
              </p14:nvContentPartPr>
              <p14:xfrm>
                <a:off x="6534109" y="2188387"/>
                <a:ext cx="138240" cy="12312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79132EEA-8FD3-49C8-BF60-24FC37D4CDC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525109" y="2179387"/>
                  <a:ext cx="155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F3A179D0-B537-48CD-B482-734CCAF807E7}"/>
                    </a:ext>
                  </a:extLst>
                </p14:cNvPr>
                <p14:cNvContentPartPr/>
                <p14:nvPr/>
              </p14:nvContentPartPr>
              <p14:xfrm>
                <a:off x="6661189" y="2154907"/>
                <a:ext cx="214560" cy="12384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F3A179D0-B537-48CD-B482-734CCAF807E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52549" y="2145907"/>
                  <a:ext cx="232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CEB2EA0B-9778-4EF7-8E91-6AE40494598A}"/>
                    </a:ext>
                  </a:extLst>
                </p14:cNvPr>
                <p14:cNvContentPartPr/>
                <p14:nvPr/>
              </p14:nvContentPartPr>
              <p14:xfrm>
                <a:off x="7833709" y="2182987"/>
                <a:ext cx="63720" cy="1440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CEB2EA0B-9778-4EF7-8E91-6AE40494598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24709" y="2174347"/>
                  <a:ext cx="81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3A8DA4E1-2466-493E-8D36-5EC20DE1D7AB}"/>
                    </a:ext>
                  </a:extLst>
                </p14:cNvPr>
                <p14:cNvContentPartPr/>
                <p14:nvPr/>
              </p14:nvContentPartPr>
              <p14:xfrm>
                <a:off x="7790869" y="2197747"/>
                <a:ext cx="126720" cy="16524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3A8DA4E1-2466-493E-8D36-5EC20DE1D7A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81869" y="2188747"/>
                  <a:ext cx="1443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DC8046F6-5C36-45CD-A4FB-07B9CCF90535}"/>
                    </a:ext>
                  </a:extLst>
                </p14:cNvPr>
                <p14:cNvContentPartPr/>
                <p14:nvPr/>
              </p14:nvContentPartPr>
              <p14:xfrm>
                <a:off x="7900309" y="2225467"/>
                <a:ext cx="196200" cy="12240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DC8046F6-5C36-45CD-A4FB-07B9CCF9053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891669" y="2216467"/>
                  <a:ext cx="213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4F55ACAC-37FF-4231-BE48-CF78E44C320E}"/>
                    </a:ext>
                  </a:extLst>
                </p14:cNvPr>
                <p14:cNvContentPartPr/>
                <p14:nvPr/>
              </p14:nvContentPartPr>
              <p14:xfrm>
                <a:off x="9004789" y="2117107"/>
                <a:ext cx="127080" cy="21204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4F55ACAC-37FF-4231-BE48-CF78E44C320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995789" y="2108107"/>
                  <a:ext cx="1447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D7467FC3-5DDB-4697-92CA-B0FD9B5287A3}"/>
                    </a:ext>
                  </a:extLst>
                </p14:cNvPr>
                <p14:cNvContentPartPr/>
                <p14:nvPr/>
              </p14:nvContentPartPr>
              <p14:xfrm>
                <a:off x="9118549" y="2166787"/>
                <a:ext cx="282600" cy="15480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D7467FC3-5DDB-4697-92CA-B0FD9B5287A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109549" y="2158147"/>
                  <a:ext cx="300240" cy="17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25" name="Entrada de lápiz 124">
                <a:extLst>
                  <a:ext uri="{FF2B5EF4-FFF2-40B4-BE49-F238E27FC236}">
                    <a16:creationId xmlns:a16="http://schemas.microsoft.com/office/drawing/2014/main" id="{551C9820-92D2-4290-857B-4F95EC0B1061}"/>
                  </a:ext>
                </a:extLst>
              </p14:cNvPr>
              <p14:cNvContentPartPr/>
              <p14:nvPr/>
            </p14:nvContentPartPr>
            <p14:xfrm>
              <a:off x="-218411" y="4090267"/>
              <a:ext cx="360" cy="3960"/>
            </p14:xfrm>
          </p:contentPart>
        </mc:Choice>
        <mc:Fallback>
          <p:pic>
            <p:nvPicPr>
              <p:cNvPr id="125" name="Entrada de lápiz 124">
                <a:extLst>
                  <a:ext uri="{FF2B5EF4-FFF2-40B4-BE49-F238E27FC236}">
                    <a16:creationId xmlns:a16="http://schemas.microsoft.com/office/drawing/2014/main" id="{551C9820-92D2-4290-857B-4F95EC0B106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-227411" y="4081267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26" name="Entrada de lápiz 125">
                <a:extLst>
                  <a:ext uri="{FF2B5EF4-FFF2-40B4-BE49-F238E27FC236}">
                    <a16:creationId xmlns:a16="http://schemas.microsoft.com/office/drawing/2014/main" id="{AC34DACE-0116-46D2-BB6F-AE232C82589A}"/>
                  </a:ext>
                </a:extLst>
              </p14:cNvPr>
              <p14:cNvContentPartPr/>
              <p14:nvPr/>
            </p14:nvContentPartPr>
            <p14:xfrm>
              <a:off x="5514949" y="633187"/>
              <a:ext cx="4151880" cy="2864160"/>
            </p14:xfrm>
          </p:contentPart>
        </mc:Choice>
        <mc:Fallback>
          <p:pic>
            <p:nvPicPr>
              <p:cNvPr id="126" name="Entrada de lápiz 125">
                <a:extLst>
                  <a:ext uri="{FF2B5EF4-FFF2-40B4-BE49-F238E27FC236}">
                    <a16:creationId xmlns:a16="http://schemas.microsoft.com/office/drawing/2014/main" id="{AC34DACE-0116-46D2-BB6F-AE232C82589A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506309" y="624547"/>
                <a:ext cx="4169520" cy="28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27" name="Entrada de lápiz 126">
                <a:extLst>
                  <a:ext uri="{FF2B5EF4-FFF2-40B4-BE49-F238E27FC236}">
                    <a16:creationId xmlns:a16="http://schemas.microsoft.com/office/drawing/2014/main" id="{1E5E67BF-6D32-424D-93C0-A8314CB7DACA}"/>
                  </a:ext>
                </a:extLst>
              </p14:cNvPr>
              <p14:cNvContentPartPr/>
              <p14:nvPr/>
            </p14:nvContentPartPr>
            <p14:xfrm>
              <a:off x="5899069" y="3250027"/>
              <a:ext cx="273960" cy="419760"/>
            </p14:xfrm>
          </p:contentPart>
        </mc:Choice>
        <mc:Fallback>
          <p:pic>
            <p:nvPicPr>
              <p:cNvPr id="127" name="Entrada de lápiz 126">
                <a:extLst>
                  <a:ext uri="{FF2B5EF4-FFF2-40B4-BE49-F238E27FC236}">
                    <a16:creationId xmlns:a16="http://schemas.microsoft.com/office/drawing/2014/main" id="{1E5E67BF-6D32-424D-93C0-A8314CB7DAC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890429" y="3241387"/>
                <a:ext cx="29160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28" name="Entrada de lápiz 127">
                <a:extLst>
                  <a:ext uri="{FF2B5EF4-FFF2-40B4-BE49-F238E27FC236}">
                    <a16:creationId xmlns:a16="http://schemas.microsoft.com/office/drawing/2014/main" id="{5FCF2759-41DA-486B-9266-23D0C80CF2DE}"/>
                  </a:ext>
                </a:extLst>
              </p14:cNvPr>
              <p14:cNvContentPartPr/>
              <p14:nvPr/>
            </p14:nvContentPartPr>
            <p14:xfrm>
              <a:off x="6021829" y="3587347"/>
              <a:ext cx="92160" cy="132120"/>
            </p14:xfrm>
          </p:contentPart>
        </mc:Choice>
        <mc:Fallback>
          <p:pic>
            <p:nvPicPr>
              <p:cNvPr id="128" name="Entrada de lápiz 127">
                <a:extLst>
                  <a:ext uri="{FF2B5EF4-FFF2-40B4-BE49-F238E27FC236}">
                    <a16:creationId xmlns:a16="http://schemas.microsoft.com/office/drawing/2014/main" id="{5FCF2759-41DA-486B-9266-23D0C80CF2DE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012829" y="3578707"/>
                <a:ext cx="10980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29" name="Entrada de lápiz 128">
                <a:extLst>
                  <a:ext uri="{FF2B5EF4-FFF2-40B4-BE49-F238E27FC236}">
                    <a16:creationId xmlns:a16="http://schemas.microsoft.com/office/drawing/2014/main" id="{09B5D6E6-F26E-49EA-A865-C9D5B8DBE4DB}"/>
                  </a:ext>
                </a:extLst>
              </p14:cNvPr>
              <p14:cNvContentPartPr/>
              <p14:nvPr/>
            </p14:nvContentPartPr>
            <p14:xfrm>
              <a:off x="6229189" y="3651067"/>
              <a:ext cx="109080" cy="220320"/>
            </p14:xfrm>
          </p:contentPart>
        </mc:Choice>
        <mc:Fallback>
          <p:pic>
            <p:nvPicPr>
              <p:cNvPr id="129" name="Entrada de lápiz 128">
                <a:extLst>
                  <a:ext uri="{FF2B5EF4-FFF2-40B4-BE49-F238E27FC236}">
                    <a16:creationId xmlns:a16="http://schemas.microsoft.com/office/drawing/2014/main" id="{09B5D6E6-F26E-49EA-A865-C9D5B8DBE4DB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220189" y="3642067"/>
                <a:ext cx="12672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30" name="Entrada de lápiz 129">
                <a:extLst>
                  <a:ext uri="{FF2B5EF4-FFF2-40B4-BE49-F238E27FC236}">
                    <a16:creationId xmlns:a16="http://schemas.microsoft.com/office/drawing/2014/main" id="{912DE2BE-AB87-47AC-86CA-DECB0B5323FA}"/>
                  </a:ext>
                </a:extLst>
              </p14:cNvPr>
              <p14:cNvContentPartPr/>
              <p14:nvPr/>
            </p14:nvContentPartPr>
            <p14:xfrm>
              <a:off x="6095629" y="3899107"/>
              <a:ext cx="269280" cy="27000"/>
            </p14:xfrm>
          </p:contentPart>
        </mc:Choice>
        <mc:Fallback>
          <p:pic>
            <p:nvPicPr>
              <p:cNvPr id="130" name="Entrada de lápiz 129">
                <a:extLst>
                  <a:ext uri="{FF2B5EF4-FFF2-40B4-BE49-F238E27FC236}">
                    <a16:creationId xmlns:a16="http://schemas.microsoft.com/office/drawing/2014/main" id="{912DE2BE-AB87-47AC-86CA-DECB0B5323FA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086989" y="3890107"/>
                <a:ext cx="2869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31" name="Entrada de lápiz 130">
                <a:extLst>
                  <a:ext uri="{FF2B5EF4-FFF2-40B4-BE49-F238E27FC236}">
                    <a16:creationId xmlns:a16="http://schemas.microsoft.com/office/drawing/2014/main" id="{C0585393-9209-417C-B3A8-E07FCBC157FF}"/>
                  </a:ext>
                </a:extLst>
              </p14:cNvPr>
              <p14:cNvContentPartPr/>
              <p14:nvPr/>
            </p14:nvContentPartPr>
            <p14:xfrm>
              <a:off x="6163309" y="3998827"/>
              <a:ext cx="51480" cy="333360"/>
            </p14:xfrm>
          </p:contentPart>
        </mc:Choice>
        <mc:Fallback>
          <p:pic>
            <p:nvPicPr>
              <p:cNvPr id="131" name="Entrada de lápiz 130">
                <a:extLst>
                  <a:ext uri="{FF2B5EF4-FFF2-40B4-BE49-F238E27FC236}">
                    <a16:creationId xmlns:a16="http://schemas.microsoft.com/office/drawing/2014/main" id="{C0585393-9209-417C-B3A8-E07FCBC157FF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154669" y="3990187"/>
                <a:ext cx="6912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32" name="Entrada de lápiz 131">
                <a:extLst>
                  <a:ext uri="{FF2B5EF4-FFF2-40B4-BE49-F238E27FC236}">
                    <a16:creationId xmlns:a16="http://schemas.microsoft.com/office/drawing/2014/main" id="{1E35EB18-58C8-43A9-81BD-85837FA82E2A}"/>
                  </a:ext>
                </a:extLst>
              </p14:cNvPr>
              <p14:cNvContentPartPr/>
              <p14:nvPr/>
            </p14:nvContentPartPr>
            <p14:xfrm>
              <a:off x="6102109" y="4035187"/>
              <a:ext cx="372240" cy="252720"/>
            </p14:xfrm>
          </p:contentPart>
        </mc:Choice>
        <mc:Fallback>
          <p:pic>
            <p:nvPicPr>
              <p:cNvPr id="132" name="Entrada de lápiz 131">
                <a:extLst>
                  <a:ext uri="{FF2B5EF4-FFF2-40B4-BE49-F238E27FC236}">
                    <a16:creationId xmlns:a16="http://schemas.microsoft.com/office/drawing/2014/main" id="{1E35EB18-58C8-43A9-81BD-85837FA82E2A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093109" y="4026547"/>
                <a:ext cx="38988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33" name="Entrada de lápiz 132">
                <a:extLst>
                  <a:ext uri="{FF2B5EF4-FFF2-40B4-BE49-F238E27FC236}">
                    <a16:creationId xmlns:a16="http://schemas.microsoft.com/office/drawing/2014/main" id="{E885623A-AFA3-4780-A696-D6404CC26D96}"/>
                  </a:ext>
                </a:extLst>
              </p14:cNvPr>
              <p14:cNvContentPartPr/>
              <p14:nvPr/>
            </p14:nvContentPartPr>
            <p14:xfrm>
              <a:off x="6520789" y="3816307"/>
              <a:ext cx="109800" cy="14400"/>
            </p14:xfrm>
          </p:contentPart>
        </mc:Choice>
        <mc:Fallback>
          <p:pic>
            <p:nvPicPr>
              <p:cNvPr id="133" name="Entrada de lápiz 132">
                <a:extLst>
                  <a:ext uri="{FF2B5EF4-FFF2-40B4-BE49-F238E27FC236}">
                    <a16:creationId xmlns:a16="http://schemas.microsoft.com/office/drawing/2014/main" id="{E885623A-AFA3-4780-A696-D6404CC26D9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512149" y="3807667"/>
                <a:ext cx="1274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34" name="Entrada de lápiz 133">
                <a:extLst>
                  <a:ext uri="{FF2B5EF4-FFF2-40B4-BE49-F238E27FC236}">
                    <a16:creationId xmlns:a16="http://schemas.microsoft.com/office/drawing/2014/main" id="{33E0B6AD-E935-4A03-803B-255694EB8093}"/>
                  </a:ext>
                </a:extLst>
              </p14:cNvPr>
              <p14:cNvContentPartPr/>
              <p14:nvPr/>
            </p14:nvContentPartPr>
            <p14:xfrm>
              <a:off x="6542749" y="3859867"/>
              <a:ext cx="98640" cy="36000"/>
            </p14:xfrm>
          </p:contentPart>
        </mc:Choice>
        <mc:Fallback>
          <p:pic>
            <p:nvPicPr>
              <p:cNvPr id="134" name="Entrada de lápiz 133">
                <a:extLst>
                  <a:ext uri="{FF2B5EF4-FFF2-40B4-BE49-F238E27FC236}">
                    <a16:creationId xmlns:a16="http://schemas.microsoft.com/office/drawing/2014/main" id="{33E0B6AD-E935-4A03-803B-255694EB8093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533749" y="3851227"/>
                <a:ext cx="11628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upo 163">
            <a:extLst>
              <a:ext uri="{FF2B5EF4-FFF2-40B4-BE49-F238E27FC236}">
                <a16:creationId xmlns:a16="http://schemas.microsoft.com/office/drawing/2014/main" id="{763EF688-AC0C-4734-86BD-D05BFD090E9E}"/>
              </a:ext>
            </a:extLst>
          </p:cNvPr>
          <p:cNvGrpSpPr/>
          <p:nvPr/>
        </p:nvGrpSpPr>
        <p:grpSpPr>
          <a:xfrm>
            <a:off x="6951349" y="3516787"/>
            <a:ext cx="4438800" cy="705960"/>
            <a:chOff x="6951349" y="3516787"/>
            <a:chExt cx="4438800" cy="70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5E34854E-D574-4F54-B8FF-CCA9D95F5A45}"/>
                    </a:ext>
                  </a:extLst>
                </p14:cNvPr>
                <p14:cNvContentPartPr/>
                <p14:nvPr/>
              </p14:nvContentPartPr>
              <p14:xfrm>
                <a:off x="7168429" y="3613627"/>
                <a:ext cx="100080" cy="21204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5E34854E-D574-4F54-B8FF-CCA9D95F5A4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59429" y="3604987"/>
                  <a:ext cx="1177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4778AF71-CD82-43F7-A9E1-BB55470E41BE}"/>
                    </a:ext>
                  </a:extLst>
                </p14:cNvPr>
                <p14:cNvContentPartPr/>
                <p14:nvPr/>
              </p14:nvContentPartPr>
              <p14:xfrm>
                <a:off x="6951349" y="3853747"/>
                <a:ext cx="445320" cy="3636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4778AF71-CD82-43F7-A9E1-BB55470E41B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942349" y="3845107"/>
                  <a:ext cx="4629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6FF3979D-3A09-4CB0-9F9D-B7081FBAB8BF}"/>
                    </a:ext>
                  </a:extLst>
                </p14:cNvPr>
                <p14:cNvContentPartPr/>
                <p14:nvPr/>
              </p14:nvContentPartPr>
              <p14:xfrm>
                <a:off x="7013269" y="3980467"/>
                <a:ext cx="167400" cy="21708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6FF3979D-3A09-4CB0-9F9D-B7081FBAB8B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04269" y="3971827"/>
                  <a:ext cx="1850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B4DBA439-AB27-426C-A7F5-877C51A3EF9B}"/>
                    </a:ext>
                  </a:extLst>
                </p14:cNvPr>
                <p14:cNvContentPartPr/>
                <p14:nvPr/>
              </p14:nvContentPartPr>
              <p14:xfrm>
                <a:off x="7244389" y="4001707"/>
                <a:ext cx="112680" cy="17172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B4DBA439-AB27-426C-A7F5-877C51A3EF9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235389" y="3992707"/>
                  <a:ext cx="1303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FC4329C3-5905-4AC3-9EB4-181C2839930E}"/>
                    </a:ext>
                  </a:extLst>
                </p14:cNvPr>
                <p14:cNvContentPartPr/>
                <p14:nvPr/>
              </p14:nvContentPartPr>
              <p14:xfrm>
                <a:off x="7609069" y="3765547"/>
                <a:ext cx="12600" cy="11988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FC4329C3-5905-4AC3-9EB4-181C2839930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600429" y="3756907"/>
                  <a:ext cx="30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6BAA2FE5-DCE9-4D99-BD96-31FAFF96ED59}"/>
                    </a:ext>
                  </a:extLst>
                </p14:cNvPr>
                <p14:cNvContentPartPr/>
                <p14:nvPr/>
              </p14:nvContentPartPr>
              <p14:xfrm>
                <a:off x="7562629" y="3808387"/>
                <a:ext cx="107640" cy="3708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6BAA2FE5-DCE9-4D99-BD96-31FAFF96ED5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553989" y="3799387"/>
                  <a:ext cx="1252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6F3E4931-4929-4037-961F-361189718591}"/>
                    </a:ext>
                  </a:extLst>
                </p14:cNvPr>
                <p14:cNvContentPartPr/>
                <p14:nvPr/>
              </p14:nvContentPartPr>
              <p14:xfrm>
                <a:off x="7970149" y="3516787"/>
                <a:ext cx="91800" cy="19404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6F3E4931-4929-4037-961F-36118971859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961509" y="3508147"/>
                  <a:ext cx="109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BF26A246-913A-4BE7-9F51-B2745C5AFF0F}"/>
                    </a:ext>
                  </a:extLst>
                </p14:cNvPr>
                <p14:cNvContentPartPr/>
                <p14:nvPr/>
              </p14:nvContentPartPr>
              <p14:xfrm>
                <a:off x="7754509" y="3772747"/>
                <a:ext cx="602640" cy="5148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BF26A246-913A-4BE7-9F51-B2745C5AFF0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745869" y="3763747"/>
                  <a:ext cx="6202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E9C52A1C-57C9-4967-BCEC-43CDB67D7BF5}"/>
                    </a:ext>
                  </a:extLst>
                </p14:cNvPr>
                <p14:cNvContentPartPr/>
                <p14:nvPr/>
              </p14:nvContentPartPr>
              <p14:xfrm>
                <a:off x="8006509" y="3944107"/>
                <a:ext cx="95760" cy="1692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E9C52A1C-57C9-4967-BCEC-43CDB67D7BF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997869" y="3935467"/>
                  <a:ext cx="113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537327F5-39D2-41C6-A487-450E62766D1C}"/>
                    </a:ext>
                  </a:extLst>
                </p14:cNvPr>
                <p14:cNvContentPartPr/>
                <p14:nvPr/>
              </p14:nvContentPartPr>
              <p14:xfrm>
                <a:off x="7896709" y="3950587"/>
                <a:ext cx="219600" cy="20664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537327F5-39D2-41C6-A487-450E62766D1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887709" y="3941587"/>
                  <a:ext cx="237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25A5315B-6D7D-4E35-B964-4C03FC5B23A4}"/>
                    </a:ext>
                  </a:extLst>
                </p14:cNvPr>
                <p14:cNvContentPartPr/>
                <p14:nvPr/>
              </p14:nvContentPartPr>
              <p14:xfrm>
                <a:off x="8449309" y="3730627"/>
                <a:ext cx="52200" cy="12816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25A5315B-6D7D-4E35-B964-4C03FC5B23A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440309" y="3721987"/>
                  <a:ext cx="69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211705E9-AEAA-4ACB-B5F3-DB91229F1734}"/>
                    </a:ext>
                  </a:extLst>
                </p14:cNvPr>
                <p14:cNvContentPartPr/>
                <p14:nvPr/>
              </p14:nvContentPartPr>
              <p14:xfrm>
                <a:off x="8370109" y="3794707"/>
                <a:ext cx="216360" cy="972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211705E9-AEAA-4ACB-B5F3-DB91229F173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61469" y="3786067"/>
                  <a:ext cx="234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8757F7AF-A9E8-442B-8933-56D279335077}"/>
                    </a:ext>
                  </a:extLst>
                </p14:cNvPr>
                <p14:cNvContentPartPr/>
                <p14:nvPr/>
              </p14:nvContentPartPr>
              <p14:xfrm>
                <a:off x="8675029" y="3572227"/>
                <a:ext cx="148320" cy="22752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8757F7AF-A9E8-442B-8933-56D27933507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666389" y="3563227"/>
                  <a:ext cx="1659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EC2695E1-C5B6-4699-B510-2878FD3AE409}"/>
                    </a:ext>
                  </a:extLst>
                </p14:cNvPr>
                <p14:cNvContentPartPr/>
                <p14:nvPr/>
              </p14:nvContentPartPr>
              <p14:xfrm>
                <a:off x="8590069" y="3828907"/>
                <a:ext cx="317520" cy="6588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EC2695E1-C5B6-4699-B510-2878FD3AE40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581429" y="3819907"/>
                  <a:ext cx="335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1F3F7EB4-6221-44D5-9733-E91434515171}"/>
                    </a:ext>
                  </a:extLst>
                </p14:cNvPr>
                <p14:cNvContentPartPr/>
                <p14:nvPr/>
              </p14:nvContentPartPr>
              <p14:xfrm>
                <a:off x="8708149" y="3964987"/>
                <a:ext cx="185400" cy="25776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1F3F7EB4-6221-44D5-9733-E9143451517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699149" y="3955987"/>
                  <a:ext cx="203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CCD29691-D4E7-43EE-92DF-6D75951CF61F}"/>
                    </a:ext>
                  </a:extLst>
                </p14:cNvPr>
                <p14:cNvContentPartPr/>
                <p14:nvPr/>
              </p14:nvContentPartPr>
              <p14:xfrm>
                <a:off x="9149509" y="3826747"/>
                <a:ext cx="85320" cy="4680"/>
              </p14:xfrm>
            </p:contentPart>
          </mc:Choice>
          <mc:Fallback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CCD29691-D4E7-43EE-92DF-6D75951CF61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140509" y="3817747"/>
                  <a:ext cx="102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C5C57571-B740-4E9B-AD3B-E1134AC7F0E9}"/>
                    </a:ext>
                  </a:extLst>
                </p14:cNvPr>
                <p14:cNvContentPartPr/>
                <p14:nvPr/>
              </p14:nvContentPartPr>
              <p14:xfrm>
                <a:off x="9179029" y="3858787"/>
                <a:ext cx="133560" cy="3996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C5C57571-B740-4E9B-AD3B-E1134AC7F0E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170389" y="3850147"/>
                  <a:ext cx="151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0EF84CA3-7D4F-4DE4-9FE0-28BE9203D820}"/>
                    </a:ext>
                  </a:extLst>
                </p14:cNvPr>
                <p14:cNvContentPartPr/>
                <p14:nvPr/>
              </p14:nvContentPartPr>
              <p14:xfrm>
                <a:off x="9313309" y="3767347"/>
                <a:ext cx="178560" cy="21708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0EF84CA3-7D4F-4DE4-9FE0-28BE9203D82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304309" y="3758347"/>
                  <a:ext cx="196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418FB143-714E-49FB-97B5-ADAD4434C1F7}"/>
                    </a:ext>
                  </a:extLst>
                </p14:cNvPr>
                <p14:cNvContentPartPr/>
                <p14:nvPr/>
              </p14:nvContentPartPr>
              <p14:xfrm>
                <a:off x="9775549" y="3670147"/>
                <a:ext cx="45000" cy="25092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418FB143-714E-49FB-97B5-ADAD4434C1F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766909" y="3661147"/>
                  <a:ext cx="626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0F612AA4-E68F-4C26-8471-D9DC00080A85}"/>
                    </a:ext>
                  </a:extLst>
                </p14:cNvPr>
                <p14:cNvContentPartPr/>
                <p14:nvPr/>
              </p14:nvContentPartPr>
              <p14:xfrm>
                <a:off x="9683029" y="3554947"/>
                <a:ext cx="291240" cy="344160"/>
              </p14:xfrm>
            </p:contentPart>
          </mc:Choice>
          <mc:Fallback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0F612AA4-E68F-4C26-8471-D9DC00080A8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674389" y="3545947"/>
                  <a:ext cx="3088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F8ADA1AA-CAEA-438C-8C10-CAF16509A68F}"/>
                    </a:ext>
                  </a:extLst>
                </p14:cNvPr>
                <p14:cNvContentPartPr/>
                <p14:nvPr/>
              </p14:nvContentPartPr>
              <p14:xfrm>
                <a:off x="10119709" y="3796507"/>
                <a:ext cx="228240" cy="1152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F8ADA1AA-CAEA-438C-8C10-CAF16509A68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110709" y="3787507"/>
                  <a:ext cx="2458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6B80AE2A-4970-4791-8D79-49F3ADC4357A}"/>
                    </a:ext>
                  </a:extLst>
                </p14:cNvPr>
                <p14:cNvContentPartPr/>
                <p14:nvPr/>
              </p14:nvContentPartPr>
              <p14:xfrm>
                <a:off x="10182709" y="3859867"/>
                <a:ext cx="192960" cy="4248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6B80AE2A-4970-4791-8D79-49F3ADC4357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174069" y="3851227"/>
                  <a:ext cx="210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00E574ED-E32A-48CF-854C-E29EB5242518}"/>
                    </a:ext>
                  </a:extLst>
                </p14:cNvPr>
                <p14:cNvContentPartPr/>
                <p14:nvPr/>
              </p14:nvContentPartPr>
              <p14:xfrm>
                <a:off x="10505629" y="3717667"/>
                <a:ext cx="169920" cy="16632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00E574ED-E32A-48CF-854C-E29EB524251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496629" y="3708667"/>
                  <a:ext cx="187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05B6733B-5BB0-4844-942E-E8957E15B828}"/>
                    </a:ext>
                  </a:extLst>
                </p14:cNvPr>
                <p14:cNvContentPartPr/>
                <p14:nvPr/>
              </p14:nvContentPartPr>
              <p14:xfrm>
                <a:off x="10765909" y="3597787"/>
                <a:ext cx="10440" cy="3636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05B6733B-5BB0-4844-942E-E8957E15B82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757269" y="3589147"/>
                  <a:ext cx="280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654544E9-0BCA-4356-9FDB-F00F62D565DF}"/>
                    </a:ext>
                  </a:extLst>
                </p14:cNvPr>
                <p14:cNvContentPartPr/>
                <p14:nvPr/>
              </p14:nvContentPartPr>
              <p14:xfrm>
                <a:off x="10794349" y="3649987"/>
                <a:ext cx="155880" cy="13824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654544E9-0BCA-4356-9FDB-F00F62D565D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785709" y="3640987"/>
                  <a:ext cx="173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AF039E26-DC46-45F7-817F-B7DCDBDA8AA6}"/>
                    </a:ext>
                  </a:extLst>
                </p14:cNvPr>
                <p14:cNvContentPartPr/>
                <p14:nvPr/>
              </p14:nvContentPartPr>
              <p14:xfrm>
                <a:off x="10934389" y="3759787"/>
                <a:ext cx="14400" cy="117720"/>
              </p14:xfrm>
            </p:contentPart>
          </mc:Choice>
          <mc:Fallback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AF039E26-DC46-45F7-817F-B7DCDBDA8AA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925749" y="3751147"/>
                  <a:ext cx="32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9A7F8060-88EA-427C-B370-4B5FEE3FB2FC}"/>
                    </a:ext>
                  </a:extLst>
                </p14:cNvPr>
                <p14:cNvContentPartPr/>
                <p14:nvPr/>
              </p14:nvContentPartPr>
              <p14:xfrm>
                <a:off x="10984789" y="3703987"/>
                <a:ext cx="405360" cy="16236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9A7F8060-88EA-427C-B370-4B5FEE3FB2F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976149" y="3695347"/>
                  <a:ext cx="42300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upo 203">
            <a:extLst>
              <a:ext uri="{FF2B5EF4-FFF2-40B4-BE49-F238E27FC236}">
                <a16:creationId xmlns:a16="http://schemas.microsoft.com/office/drawing/2014/main" id="{FC5B77CE-7AFD-4F77-9094-C15F9350EB96}"/>
              </a:ext>
            </a:extLst>
          </p:cNvPr>
          <p:cNvGrpSpPr/>
          <p:nvPr/>
        </p:nvGrpSpPr>
        <p:grpSpPr>
          <a:xfrm>
            <a:off x="1028989" y="4395187"/>
            <a:ext cx="6679440" cy="1530720"/>
            <a:chOff x="1028989" y="4395187"/>
            <a:chExt cx="6679440" cy="153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06067027-823B-4D16-A509-8728373F4FEE}"/>
                    </a:ext>
                  </a:extLst>
                </p14:cNvPr>
                <p14:cNvContentPartPr/>
                <p14:nvPr/>
              </p14:nvContentPartPr>
              <p14:xfrm>
                <a:off x="1028989" y="4538467"/>
                <a:ext cx="680040" cy="779400"/>
              </p14:xfrm>
            </p:contentPart>
          </mc:Choice>
          <mc:Fallback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06067027-823B-4D16-A509-8728373F4FE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20349" y="4529467"/>
                  <a:ext cx="69768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4644A07D-0F4D-4D13-BCDB-618406B73187}"/>
                    </a:ext>
                  </a:extLst>
                </p14:cNvPr>
                <p14:cNvContentPartPr/>
                <p14:nvPr/>
              </p14:nvContentPartPr>
              <p14:xfrm>
                <a:off x="1336789" y="5043187"/>
                <a:ext cx="17280" cy="210960"/>
              </p14:xfrm>
            </p:contentPart>
          </mc:Choice>
          <mc:Fallback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4644A07D-0F4D-4D13-BCDB-618406B7318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327789" y="5034547"/>
                  <a:ext cx="349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0F360DE2-1D6C-46D2-843D-B4302FC4CD5C}"/>
                    </a:ext>
                  </a:extLst>
                </p14:cNvPr>
                <p14:cNvContentPartPr/>
                <p14:nvPr/>
              </p14:nvContentPartPr>
              <p14:xfrm>
                <a:off x="1250749" y="5001067"/>
                <a:ext cx="153720" cy="118080"/>
              </p14:xfrm>
            </p:contentPart>
          </mc:Choice>
          <mc:Fallback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0F360DE2-1D6C-46D2-843D-B4302FC4CD5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242109" y="4992427"/>
                  <a:ext cx="171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ED61A741-6D72-45AF-9CA8-A7351A3B55A0}"/>
                    </a:ext>
                  </a:extLst>
                </p14:cNvPr>
                <p14:cNvContentPartPr/>
                <p14:nvPr/>
              </p14:nvContentPartPr>
              <p14:xfrm>
                <a:off x="1787149" y="5091067"/>
                <a:ext cx="133560" cy="217800"/>
              </p14:xfrm>
            </p:contentPart>
          </mc:Choice>
          <mc:Fallback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ED61A741-6D72-45AF-9CA8-A7351A3B55A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778509" y="5082067"/>
                  <a:ext cx="151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644E90DF-4430-4B7F-81EA-54943DAE18C9}"/>
                    </a:ext>
                  </a:extLst>
                </p14:cNvPr>
                <p14:cNvContentPartPr/>
                <p14:nvPr/>
              </p14:nvContentPartPr>
              <p14:xfrm>
                <a:off x="1986949" y="5083867"/>
                <a:ext cx="143280" cy="221400"/>
              </p14:xfrm>
            </p:contentPart>
          </mc:Choice>
          <mc:Fallback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644E90DF-4430-4B7F-81EA-54943DAE18C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978309" y="5075227"/>
                  <a:ext cx="1609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48A5D801-C9C3-44E2-9435-F9F48000EEF2}"/>
                    </a:ext>
                  </a:extLst>
                </p14:cNvPr>
                <p14:cNvContentPartPr/>
                <p14:nvPr/>
              </p14:nvContentPartPr>
              <p14:xfrm>
                <a:off x="2201869" y="5082787"/>
                <a:ext cx="196920" cy="190440"/>
              </p14:xfrm>
            </p:contentPart>
          </mc:Choice>
          <mc:Fallback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48A5D801-C9C3-44E2-9435-F9F48000EEF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193229" y="5074147"/>
                  <a:ext cx="2145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D9C069E6-9483-4161-953D-75FCC083BC93}"/>
                    </a:ext>
                  </a:extLst>
                </p14:cNvPr>
                <p14:cNvContentPartPr/>
                <p14:nvPr/>
              </p14:nvContentPartPr>
              <p14:xfrm>
                <a:off x="1387909" y="4503547"/>
                <a:ext cx="2234520" cy="42120"/>
              </p14:xfrm>
            </p:contentPart>
          </mc:Choice>
          <mc:Fallback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D9C069E6-9483-4161-953D-75FCC083BC9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378909" y="4494907"/>
                  <a:ext cx="2252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9AB53298-6567-4185-BB81-A2B29B040091}"/>
                    </a:ext>
                  </a:extLst>
                </p14:cNvPr>
                <p14:cNvContentPartPr/>
                <p14:nvPr/>
              </p14:nvContentPartPr>
              <p14:xfrm>
                <a:off x="3613069" y="4537747"/>
                <a:ext cx="14040" cy="343080"/>
              </p14:xfrm>
            </p:contentPart>
          </mc:Choice>
          <mc:Fallback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9AB53298-6567-4185-BB81-A2B29B04009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604069" y="4528747"/>
                  <a:ext cx="316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0830D4D7-C3D9-49D4-967D-F14A3432DE24}"/>
                    </a:ext>
                  </a:extLst>
                </p14:cNvPr>
                <p14:cNvContentPartPr/>
                <p14:nvPr/>
              </p14:nvContentPartPr>
              <p14:xfrm>
                <a:off x="3430549" y="4895587"/>
                <a:ext cx="468360" cy="38160"/>
              </p14:xfrm>
            </p:contentPart>
          </mc:Choice>
          <mc:Fallback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0830D4D7-C3D9-49D4-967D-F14A3432DE2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421549" y="4886587"/>
                  <a:ext cx="4860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34366E80-A906-46B3-B9E7-30A28EAABF86}"/>
                    </a:ext>
                  </a:extLst>
                </p14:cNvPr>
                <p14:cNvContentPartPr/>
                <p14:nvPr/>
              </p14:nvContentPartPr>
              <p14:xfrm>
                <a:off x="3524149" y="4975507"/>
                <a:ext cx="38520" cy="368640"/>
              </p14:xfrm>
            </p:contentPart>
          </mc:Choice>
          <mc:Fallback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34366E80-A906-46B3-B9E7-30A28EAABF8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515149" y="4966867"/>
                  <a:ext cx="561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6BB7A977-7FC3-4E0A-8B60-0B5D92A323D6}"/>
                    </a:ext>
                  </a:extLst>
                </p14:cNvPr>
                <p14:cNvContentPartPr/>
                <p14:nvPr/>
              </p14:nvContentPartPr>
              <p14:xfrm>
                <a:off x="3557269" y="4988107"/>
                <a:ext cx="365400" cy="412200"/>
              </p14:xfrm>
            </p:contentPart>
          </mc:Choice>
          <mc:Fallback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6BB7A977-7FC3-4E0A-8B60-0B5D92A323D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548629" y="4979107"/>
                  <a:ext cx="3830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E270C4ED-D3DB-449F-BBB7-37F6E01DD721}"/>
                    </a:ext>
                  </a:extLst>
                </p14:cNvPr>
                <p14:cNvContentPartPr/>
                <p14:nvPr/>
              </p14:nvContentPartPr>
              <p14:xfrm>
                <a:off x="4081069" y="5180347"/>
                <a:ext cx="105840" cy="174240"/>
              </p14:xfrm>
            </p:contentPart>
          </mc:Choice>
          <mc:Fallback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E270C4ED-D3DB-449F-BBB7-37F6E01DD72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072069" y="5171707"/>
                  <a:ext cx="123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AEA8A4A8-6366-43D8-B254-5F688200F255}"/>
                    </a:ext>
                  </a:extLst>
                </p14:cNvPr>
                <p14:cNvContentPartPr/>
                <p14:nvPr/>
              </p14:nvContentPartPr>
              <p14:xfrm>
                <a:off x="4240909" y="5118067"/>
                <a:ext cx="5040" cy="23400"/>
              </p14:xfrm>
            </p:contentPart>
          </mc:Choice>
          <mc:Fallback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AEA8A4A8-6366-43D8-B254-5F688200F25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231909" y="5109427"/>
                  <a:ext cx="226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1D30239C-8B2D-46A2-A526-6274023964D4}"/>
                    </a:ext>
                  </a:extLst>
                </p14:cNvPr>
                <p14:cNvContentPartPr/>
                <p14:nvPr/>
              </p14:nvContentPartPr>
              <p14:xfrm>
                <a:off x="4302109" y="5158387"/>
                <a:ext cx="116280" cy="148680"/>
              </p14:xfrm>
            </p:contentPart>
          </mc:Choice>
          <mc:Fallback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1D30239C-8B2D-46A2-A526-6274023964D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293469" y="5149747"/>
                  <a:ext cx="133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3FCC05B8-27C7-4426-9421-5A01E19555D8}"/>
                    </a:ext>
                  </a:extLst>
                </p14:cNvPr>
                <p14:cNvContentPartPr/>
                <p14:nvPr/>
              </p14:nvContentPartPr>
              <p14:xfrm>
                <a:off x="4424869" y="5278267"/>
                <a:ext cx="8640" cy="127800"/>
              </p14:xfrm>
            </p:contentPart>
          </mc:Choice>
          <mc:Fallback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3FCC05B8-27C7-4426-9421-5A01E19555D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416229" y="5269627"/>
                  <a:ext cx="26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FDC481ED-29F5-44F8-9EF1-2F2551EAB9B1}"/>
                    </a:ext>
                  </a:extLst>
                </p14:cNvPr>
                <p14:cNvContentPartPr/>
                <p14:nvPr/>
              </p14:nvContentPartPr>
              <p14:xfrm>
                <a:off x="4512709" y="5266387"/>
                <a:ext cx="208080" cy="133920"/>
              </p14:xfrm>
            </p:contentPart>
          </mc:Choice>
          <mc:Fallback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FDC481ED-29F5-44F8-9EF1-2F2551EAB9B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504069" y="5257747"/>
                  <a:ext cx="225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0C6CA3D3-02FE-463E-B446-25188E7DD845}"/>
                    </a:ext>
                  </a:extLst>
                </p14:cNvPr>
                <p14:cNvContentPartPr/>
                <p14:nvPr/>
              </p14:nvContentPartPr>
              <p14:xfrm>
                <a:off x="3575269" y="4523347"/>
                <a:ext cx="1404000" cy="21600"/>
              </p14:xfrm>
            </p:contentPart>
          </mc:Choice>
          <mc:Fallback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0C6CA3D3-02FE-463E-B446-25188E7DD84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566629" y="4514707"/>
                  <a:ext cx="1421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8360C23D-423F-45CA-976D-1E3AAE6A330D}"/>
                    </a:ext>
                  </a:extLst>
                </p14:cNvPr>
                <p14:cNvContentPartPr/>
                <p14:nvPr/>
              </p14:nvContentPartPr>
              <p14:xfrm>
                <a:off x="4938949" y="4461787"/>
                <a:ext cx="12600" cy="244440"/>
              </p14:xfrm>
            </p:contentPart>
          </mc:Choice>
          <mc:Fallback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8360C23D-423F-45CA-976D-1E3AAE6A330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930309" y="4453147"/>
                  <a:ext cx="302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6EB1C134-B9BD-4BD0-9AE2-2A9674C12A81}"/>
                    </a:ext>
                  </a:extLst>
                </p14:cNvPr>
                <p14:cNvContentPartPr/>
                <p14:nvPr/>
              </p14:nvContentPartPr>
              <p14:xfrm>
                <a:off x="4967389" y="4395187"/>
                <a:ext cx="834840" cy="393840"/>
              </p14:xfrm>
            </p:contentPart>
          </mc:Choice>
          <mc:Fallback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6EB1C134-B9BD-4BD0-9AE2-2A9674C12A8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958749" y="4386547"/>
                  <a:ext cx="8524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33DA61BB-8DCD-4471-9DBC-7B1D468B74AF}"/>
                    </a:ext>
                  </a:extLst>
                </p14:cNvPr>
                <p14:cNvContentPartPr/>
                <p14:nvPr/>
              </p14:nvContentPartPr>
              <p14:xfrm>
                <a:off x="5068189" y="4957867"/>
                <a:ext cx="153360" cy="180720"/>
              </p14:xfrm>
            </p:contentPart>
          </mc:Choice>
          <mc:Fallback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33DA61BB-8DCD-4471-9DBC-7B1D468B74A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059549" y="4948867"/>
                  <a:ext cx="171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0AA53EB6-81D4-4EF1-AFAE-0A188CC0876D}"/>
                    </a:ext>
                  </a:extLst>
                </p14:cNvPr>
                <p14:cNvContentPartPr/>
                <p14:nvPr/>
              </p14:nvContentPartPr>
              <p14:xfrm>
                <a:off x="5295349" y="4899187"/>
                <a:ext cx="8640" cy="63000"/>
              </p14:xfrm>
            </p:contentPart>
          </mc:Choice>
          <mc:Fallback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0AA53EB6-81D4-4EF1-AFAE-0A188CC0876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286709" y="4890187"/>
                  <a:ext cx="262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9E04E53F-D042-4EBF-8B76-BBF0CAC034F1}"/>
                    </a:ext>
                  </a:extLst>
                </p14:cNvPr>
                <p14:cNvContentPartPr/>
                <p14:nvPr/>
              </p14:nvContentPartPr>
              <p14:xfrm>
                <a:off x="5386069" y="4917187"/>
                <a:ext cx="109800" cy="180360"/>
              </p14:xfrm>
            </p:contentPart>
          </mc:Choice>
          <mc:Fallback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9E04E53F-D042-4EBF-8B76-BBF0CAC034F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377429" y="4908547"/>
                  <a:ext cx="1274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D86C2F16-25E7-4627-A9DE-BF56647AC72E}"/>
                    </a:ext>
                  </a:extLst>
                </p14:cNvPr>
                <p14:cNvContentPartPr/>
                <p14:nvPr/>
              </p14:nvContentPartPr>
              <p14:xfrm>
                <a:off x="5472109" y="5001787"/>
                <a:ext cx="392760" cy="110520"/>
              </p14:xfrm>
            </p:contentPart>
          </mc:Choice>
          <mc:Fallback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D86C2F16-25E7-4627-A9DE-BF56647AC72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463469" y="4992787"/>
                  <a:ext cx="410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9AFD056C-05FE-4F8B-B9A3-55483E02860F}"/>
                    </a:ext>
                  </a:extLst>
                </p14:cNvPr>
                <p14:cNvContentPartPr/>
                <p14:nvPr/>
              </p14:nvContentPartPr>
              <p14:xfrm>
                <a:off x="5750389" y="4690387"/>
                <a:ext cx="1112400" cy="333720"/>
              </p14:xfrm>
            </p:contentPart>
          </mc:Choice>
          <mc:Fallback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9AFD056C-05FE-4F8B-B9A3-55483E02860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741749" y="4681387"/>
                  <a:ext cx="11300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D573CA6D-47E9-41AA-AC0C-F578009F2041}"/>
                    </a:ext>
                  </a:extLst>
                </p14:cNvPr>
                <p14:cNvContentPartPr/>
                <p14:nvPr/>
              </p14:nvContentPartPr>
              <p14:xfrm>
                <a:off x="6635629" y="5046787"/>
                <a:ext cx="473040" cy="19080"/>
              </p14:xfrm>
            </p:contentPart>
          </mc:Choice>
          <mc:Fallback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D573CA6D-47E9-41AA-AC0C-F578009F204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626629" y="5038147"/>
                  <a:ext cx="490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BE2A8A13-1569-4B52-B0F8-51879E3ACE08}"/>
                    </a:ext>
                  </a:extLst>
                </p14:cNvPr>
                <p14:cNvContentPartPr/>
                <p14:nvPr/>
              </p14:nvContentPartPr>
              <p14:xfrm>
                <a:off x="6700429" y="5083867"/>
                <a:ext cx="36000" cy="373320"/>
              </p14:xfrm>
            </p:contentPart>
          </mc:Choice>
          <mc:Fallback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BE2A8A13-1569-4B52-B0F8-51879E3ACE0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691429" y="5074867"/>
                  <a:ext cx="536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D4DC7206-3CDE-40BB-949B-78B8A26622E6}"/>
                    </a:ext>
                  </a:extLst>
                </p14:cNvPr>
                <p14:cNvContentPartPr/>
                <p14:nvPr/>
              </p14:nvContentPartPr>
              <p14:xfrm>
                <a:off x="6810229" y="5151907"/>
                <a:ext cx="313560" cy="433800"/>
              </p14:xfrm>
            </p:contentPart>
          </mc:Choice>
          <mc:Fallback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D4DC7206-3CDE-40BB-949B-78B8A26622E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801589" y="5143267"/>
                  <a:ext cx="33120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2F7C3CEA-C4E9-4F1E-814F-95526CEA0B81}"/>
                    </a:ext>
                  </a:extLst>
                </p14:cNvPr>
                <p14:cNvContentPartPr/>
                <p14:nvPr/>
              </p14:nvContentPartPr>
              <p14:xfrm>
                <a:off x="3711709" y="5381587"/>
                <a:ext cx="34560" cy="397080"/>
              </p14:xfrm>
            </p:contentPart>
          </mc:Choice>
          <mc:Fallback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2F7C3CEA-C4E9-4F1E-814F-95526CEA0B8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702709" y="5372947"/>
                  <a:ext cx="522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DF7C771D-8A0D-436E-90CE-5A28CAAD2A6C}"/>
                    </a:ext>
                  </a:extLst>
                </p14:cNvPr>
                <p14:cNvContentPartPr/>
                <p14:nvPr/>
              </p14:nvContentPartPr>
              <p14:xfrm>
                <a:off x="6873589" y="5587867"/>
                <a:ext cx="29880" cy="309600"/>
              </p14:xfrm>
            </p:contentPart>
          </mc:Choice>
          <mc:Fallback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DF7C771D-8A0D-436E-90CE-5A28CAAD2A6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864949" y="5579227"/>
                  <a:ext cx="475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367A94FA-65E0-42B9-9F90-F69526769F9E}"/>
                    </a:ext>
                  </a:extLst>
                </p14:cNvPr>
                <p14:cNvContentPartPr/>
                <p14:nvPr/>
              </p14:nvContentPartPr>
              <p14:xfrm>
                <a:off x="6257269" y="5317507"/>
                <a:ext cx="113040" cy="151200"/>
              </p14:xfrm>
            </p:contentPart>
          </mc:Choice>
          <mc:Fallback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367A94FA-65E0-42B9-9F90-F69526769F9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248629" y="5308867"/>
                  <a:ext cx="1306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4E19A2F8-B833-4CCF-AFE4-6C30634E3BDC}"/>
                    </a:ext>
                  </a:extLst>
                </p14:cNvPr>
                <p14:cNvContentPartPr/>
                <p14:nvPr/>
              </p14:nvContentPartPr>
              <p14:xfrm>
                <a:off x="6346189" y="5347747"/>
                <a:ext cx="214200" cy="78480"/>
              </p14:xfrm>
            </p:contentPart>
          </mc:Choice>
          <mc:Fallback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4E19A2F8-B833-4CCF-AFE4-6C30634E3BD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337549" y="5338747"/>
                  <a:ext cx="231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ECA0EE5C-7150-4A15-B05C-A9ADD114A979}"/>
                    </a:ext>
                  </a:extLst>
                </p14:cNvPr>
                <p14:cNvContentPartPr/>
                <p14:nvPr/>
              </p14:nvContentPartPr>
              <p14:xfrm>
                <a:off x="7410709" y="4724227"/>
                <a:ext cx="14760" cy="105120"/>
              </p14:xfrm>
            </p:contentPart>
          </mc:Choice>
          <mc:Fallback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ECA0EE5C-7150-4A15-B05C-A9ADD114A97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402069" y="4715587"/>
                  <a:ext cx="32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E736E67C-67D4-442C-B5EC-B629AEC51671}"/>
                    </a:ext>
                  </a:extLst>
                </p14:cNvPr>
                <p14:cNvContentPartPr/>
                <p14:nvPr/>
              </p14:nvContentPartPr>
              <p14:xfrm>
                <a:off x="7355989" y="4810987"/>
                <a:ext cx="165600" cy="13680"/>
              </p14:xfrm>
            </p:contentPart>
          </mc:Choice>
          <mc:Fallback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E736E67C-67D4-442C-B5EC-B629AEC5167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346989" y="4801987"/>
                  <a:ext cx="1832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58B1F399-DBFA-4F57-9537-CE13CA847279}"/>
                    </a:ext>
                  </a:extLst>
                </p14:cNvPr>
                <p14:cNvContentPartPr/>
                <p14:nvPr/>
              </p14:nvContentPartPr>
              <p14:xfrm>
                <a:off x="7350229" y="5654467"/>
                <a:ext cx="198000" cy="28800"/>
              </p14:xfrm>
            </p:contentPart>
          </mc:Choice>
          <mc:Fallback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58B1F399-DBFA-4F57-9537-CE13CA84727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341229" y="5645827"/>
                  <a:ext cx="2156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B116E80A-C625-4AB3-B22D-497E9C752794}"/>
                    </a:ext>
                  </a:extLst>
                </p14:cNvPr>
                <p14:cNvContentPartPr/>
                <p14:nvPr/>
              </p14:nvContentPartPr>
              <p14:xfrm>
                <a:off x="7553629" y="5211307"/>
                <a:ext cx="154800" cy="161280"/>
              </p14:xfrm>
            </p:contentPart>
          </mc:Choice>
          <mc:Fallback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B116E80A-C625-4AB3-B22D-497E9C75279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544629" y="5202307"/>
                  <a:ext cx="1724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1A61CF3C-CF8E-4299-9579-732594CD8334}"/>
                    </a:ext>
                  </a:extLst>
                </p14:cNvPr>
                <p14:cNvContentPartPr/>
                <p14:nvPr/>
              </p14:nvContentPartPr>
              <p14:xfrm>
                <a:off x="1413829" y="5290507"/>
                <a:ext cx="5533560" cy="635400"/>
              </p14:xfrm>
            </p:contentPart>
          </mc:Choice>
          <mc:Fallback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1A61CF3C-CF8E-4299-9579-732594CD833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404829" y="5281867"/>
                  <a:ext cx="5551200" cy="65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05" name="Entrada de lápiz 204">
                <a:extLst>
                  <a:ext uri="{FF2B5EF4-FFF2-40B4-BE49-F238E27FC236}">
                    <a16:creationId xmlns:a16="http://schemas.microsoft.com/office/drawing/2014/main" id="{25A316B4-1047-44AD-825A-EE246A0480FF}"/>
                  </a:ext>
                </a:extLst>
              </p14:cNvPr>
              <p14:cNvContentPartPr/>
              <p14:nvPr/>
            </p14:nvContentPartPr>
            <p14:xfrm>
              <a:off x="402589" y="3727027"/>
              <a:ext cx="4507920" cy="2963880"/>
            </p14:xfrm>
          </p:contentPart>
        </mc:Choice>
        <mc:Fallback>
          <p:pic>
            <p:nvPicPr>
              <p:cNvPr id="205" name="Entrada de lápiz 204">
                <a:extLst>
                  <a:ext uri="{FF2B5EF4-FFF2-40B4-BE49-F238E27FC236}">
                    <a16:creationId xmlns:a16="http://schemas.microsoft.com/office/drawing/2014/main" id="{25A316B4-1047-44AD-825A-EE246A0480FF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93949" y="3718027"/>
                <a:ext cx="4525560" cy="298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0" name="Grupo 239">
            <a:extLst>
              <a:ext uri="{FF2B5EF4-FFF2-40B4-BE49-F238E27FC236}">
                <a16:creationId xmlns:a16="http://schemas.microsoft.com/office/drawing/2014/main" id="{5938BB6B-3D02-44D3-934C-5E87632F4FA8}"/>
              </a:ext>
            </a:extLst>
          </p:cNvPr>
          <p:cNvGrpSpPr/>
          <p:nvPr/>
        </p:nvGrpSpPr>
        <p:grpSpPr>
          <a:xfrm>
            <a:off x="8294149" y="4631347"/>
            <a:ext cx="3777840" cy="1269000"/>
            <a:chOff x="8294149" y="4631347"/>
            <a:chExt cx="3777840" cy="126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52B8391F-9EB2-4869-8D4F-744019892F9A}"/>
                    </a:ext>
                  </a:extLst>
                </p14:cNvPr>
                <p14:cNvContentPartPr/>
                <p14:nvPr/>
              </p14:nvContentPartPr>
              <p14:xfrm>
                <a:off x="8604109" y="4723147"/>
                <a:ext cx="30600" cy="469080"/>
              </p14:xfrm>
            </p:contentPart>
          </mc:Choice>
          <mc:Fallback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52B8391F-9EB2-4869-8D4F-744019892F9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595109" y="4714147"/>
                  <a:ext cx="4824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DA883209-8FDD-4ED8-A510-33C5F937BF99}"/>
                    </a:ext>
                  </a:extLst>
                </p14:cNvPr>
                <p14:cNvContentPartPr/>
                <p14:nvPr/>
              </p14:nvContentPartPr>
              <p14:xfrm>
                <a:off x="8294149" y="5218147"/>
                <a:ext cx="651600" cy="17640"/>
              </p14:xfrm>
            </p:contentPart>
          </mc:Choice>
          <mc:Fallback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DA883209-8FDD-4ED8-A510-33C5F937BF9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285509" y="5209507"/>
                  <a:ext cx="66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8FC45934-70B3-4CA3-B7D7-468BBE592857}"/>
                    </a:ext>
                  </a:extLst>
                </p14:cNvPr>
                <p14:cNvContentPartPr/>
                <p14:nvPr/>
              </p14:nvContentPartPr>
              <p14:xfrm>
                <a:off x="8558029" y="5343787"/>
                <a:ext cx="160200" cy="13680"/>
              </p14:xfrm>
            </p:contentPart>
          </mc:Choice>
          <mc:Fallback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8FC45934-70B3-4CA3-B7D7-468BBE59285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549389" y="5335147"/>
                  <a:ext cx="177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60B63778-27D8-4419-B892-526E2DDD5DBA}"/>
                    </a:ext>
                  </a:extLst>
                </p14:cNvPr>
                <p14:cNvContentPartPr/>
                <p14:nvPr/>
              </p14:nvContentPartPr>
              <p14:xfrm>
                <a:off x="8597989" y="4728187"/>
                <a:ext cx="568800" cy="17280"/>
              </p14:xfrm>
            </p:contentPart>
          </mc:Choice>
          <mc:Fallback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60B63778-27D8-4419-B892-526E2DDD5DB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588989" y="4719547"/>
                  <a:ext cx="586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82D4B0E2-6604-4796-B607-35884E7209C4}"/>
                    </a:ext>
                  </a:extLst>
                </p14:cNvPr>
                <p14:cNvContentPartPr/>
                <p14:nvPr/>
              </p14:nvContentPartPr>
              <p14:xfrm>
                <a:off x="9238429" y="4631347"/>
                <a:ext cx="22680" cy="240480"/>
              </p14:xfrm>
            </p:contentPart>
          </mc:Choice>
          <mc:Fallback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82D4B0E2-6604-4796-B607-35884E7209C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229429" y="4622347"/>
                  <a:ext cx="40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1EFBD716-6535-43D1-BE2F-FFAD2075E909}"/>
                    </a:ext>
                  </a:extLst>
                </p14:cNvPr>
                <p14:cNvContentPartPr/>
                <p14:nvPr/>
              </p14:nvContentPartPr>
              <p14:xfrm>
                <a:off x="9262189" y="4636387"/>
                <a:ext cx="647640" cy="326520"/>
              </p14:xfrm>
            </p:contentPart>
          </mc:Choice>
          <mc:Fallback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1EFBD716-6535-43D1-BE2F-FFAD2075E90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253549" y="4627747"/>
                  <a:ext cx="6652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8622A3C4-33DC-4732-9A0C-6F95839AA2C0}"/>
                    </a:ext>
                  </a:extLst>
                </p14:cNvPr>
                <p14:cNvContentPartPr/>
                <p14:nvPr/>
              </p14:nvContentPartPr>
              <p14:xfrm>
                <a:off x="9213949" y="4904227"/>
                <a:ext cx="568440" cy="40320"/>
              </p14:xfrm>
            </p:contentPart>
          </mc:Choice>
          <mc:Fallback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8622A3C4-33DC-4732-9A0C-6F95839AA2C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204949" y="4895587"/>
                  <a:ext cx="5860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CB861E57-B010-4A52-9186-326C209DC883}"/>
                    </a:ext>
                  </a:extLst>
                </p14:cNvPr>
                <p14:cNvContentPartPr/>
                <p14:nvPr/>
              </p14:nvContentPartPr>
              <p14:xfrm>
                <a:off x="9882469" y="4802347"/>
                <a:ext cx="668880" cy="21600"/>
              </p14:xfrm>
            </p:contentPart>
          </mc:Choice>
          <mc:Fallback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CB861E57-B010-4A52-9186-326C209DC88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873469" y="4793707"/>
                  <a:ext cx="6865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B048D7B3-CB91-471D-9D2B-5080DDEB61B1}"/>
                    </a:ext>
                  </a:extLst>
                </p14:cNvPr>
                <p14:cNvContentPartPr/>
                <p14:nvPr/>
              </p14:nvContentPartPr>
              <p14:xfrm>
                <a:off x="10590589" y="4643227"/>
                <a:ext cx="19440" cy="236160"/>
              </p14:xfrm>
            </p:contentPart>
          </mc:Choice>
          <mc:Fallback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B048D7B3-CB91-471D-9D2B-5080DDEB61B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581949" y="4634587"/>
                  <a:ext cx="370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F5035F11-C58F-4CDC-BD16-F9507DBA5963}"/>
                    </a:ext>
                  </a:extLst>
                </p14:cNvPr>
                <p14:cNvContentPartPr/>
                <p14:nvPr/>
              </p14:nvContentPartPr>
              <p14:xfrm>
                <a:off x="10569709" y="4661227"/>
                <a:ext cx="636480" cy="308520"/>
              </p14:xfrm>
            </p:contentPart>
          </mc:Choice>
          <mc:Fallback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F5035F11-C58F-4CDC-BD16-F9507DBA596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561069" y="4652587"/>
                  <a:ext cx="6541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B16D522A-CAB6-43D5-8B7C-249F76989C3D}"/>
                    </a:ext>
                  </a:extLst>
                </p14:cNvPr>
                <p14:cNvContentPartPr/>
                <p14:nvPr/>
              </p14:nvContentPartPr>
              <p14:xfrm>
                <a:off x="11139229" y="4820347"/>
                <a:ext cx="562320" cy="334080"/>
              </p14:xfrm>
            </p:contentPart>
          </mc:Choice>
          <mc:Fallback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B16D522A-CAB6-43D5-8B7C-249F76989C3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1130229" y="4811347"/>
                  <a:ext cx="5799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E3C3AAD6-CEA1-4F33-8B12-13C2C2259264}"/>
                    </a:ext>
                  </a:extLst>
                </p14:cNvPr>
                <p14:cNvContentPartPr/>
                <p14:nvPr/>
              </p14:nvContentPartPr>
              <p14:xfrm>
                <a:off x="11436229" y="5140387"/>
                <a:ext cx="468360" cy="69120"/>
              </p14:xfrm>
            </p:contentPart>
          </mc:Choice>
          <mc:Fallback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E3C3AAD6-CEA1-4F33-8B12-13C2C225926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427589" y="5131747"/>
                  <a:ext cx="486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5E9D5A00-2261-4E3D-89F1-18E27551E499}"/>
                    </a:ext>
                  </a:extLst>
                </p14:cNvPr>
                <p14:cNvContentPartPr/>
                <p14:nvPr/>
              </p14:nvContentPartPr>
              <p14:xfrm>
                <a:off x="11528389" y="5197987"/>
                <a:ext cx="54360" cy="398160"/>
              </p14:xfrm>
            </p:contentPart>
          </mc:Choice>
          <mc:Fallback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5E9D5A00-2261-4E3D-89F1-18E27551E49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519749" y="5188987"/>
                  <a:ext cx="720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D475FB3A-97C8-4FC2-9DF5-726C334BF916}"/>
                    </a:ext>
                  </a:extLst>
                </p14:cNvPr>
                <p14:cNvContentPartPr/>
                <p14:nvPr/>
              </p14:nvContentPartPr>
              <p14:xfrm>
                <a:off x="11565829" y="5272147"/>
                <a:ext cx="289080" cy="420480"/>
              </p14:xfrm>
            </p:contentPart>
          </mc:Choice>
          <mc:Fallback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D475FB3A-97C8-4FC2-9DF5-726C334BF91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557189" y="5263147"/>
                  <a:ext cx="3067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690AB141-C9D7-421C-994C-E1DD1B679147}"/>
                    </a:ext>
                  </a:extLst>
                </p14:cNvPr>
                <p14:cNvContentPartPr/>
                <p14:nvPr/>
              </p14:nvContentPartPr>
              <p14:xfrm>
                <a:off x="8602669" y="5371507"/>
                <a:ext cx="3103560" cy="528840"/>
              </p14:xfrm>
            </p:contentPart>
          </mc:Choice>
          <mc:Fallback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690AB141-C9D7-421C-994C-E1DD1B67914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593669" y="5362507"/>
                  <a:ext cx="312120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46E24F5C-4326-41FD-9441-272390120E7B}"/>
                    </a:ext>
                  </a:extLst>
                </p14:cNvPr>
                <p14:cNvContentPartPr/>
                <p14:nvPr/>
              </p14:nvContentPartPr>
              <p14:xfrm>
                <a:off x="11915389" y="4832947"/>
                <a:ext cx="6480" cy="99000"/>
              </p14:xfrm>
            </p:contentPart>
          </mc:Choice>
          <mc:Fallback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46E24F5C-4326-41FD-9441-272390120E7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906749" y="4824307"/>
                  <a:ext cx="24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905E5F18-7510-4A37-8A2E-0148B86EE6D5}"/>
                    </a:ext>
                  </a:extLst>
                </p14:cNvPr>
                <p14:cNvContentPartPr/>
                <p14:nvPr/>
              </p14:nvContentPartPr>
              <p14:xfrm>
                <a:off x="11804869" y="4908547"/>
                <a:ext cx="165960" cy="16560"/>
              </p14:xfrm>
            </p:contentPart>
          </mc:Choice>
          <mc:Fallback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905E5F18-7510-4A37-8A2E-0148B86EE6D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795869" y="4899907"/>
                  <a:ext cx="183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7BE66AFF-1203-4835-AA81-0D1A0E73944A}"/>
                    </a:ext>
                  </a:extLst>
                </p14:cNvPr>
                <p14:cNvContentPartPr/>
                <p14:nvPr/>
              </p14:nvContentPartPr>
              <p14:xfrm>
                <a:off x="11814949" y="5846707"/>
                <a:ext cx="82440" cy="14400"/>
              </p14:xfrm>
            </p:contentPart>
          </mc:Choice>
          <mc:Fallback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7BE66AFF-1203-4835-AA81-0D1A0E73944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806309" y="5837707"/>
                  <a:ext cx="100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66617B22-9B7E-4573-A4F9-E590C2D20262}"/>
                    </a:ext>
                  </a:extLst>
                </p14:cNvPr>
                <p14:cNvContentPartPr/>
                <p14:nvPr/>
              </p14:nvContentPartPr>
              <p14:xfrm>
                <a:off x="11918629" y="5227867"/>
                <a:ext cx="153360" cy="196560"/>
              </p14:xfrm>
            </p:contentPart>
          </mc:Choice>
          <mc:Fallback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66617B22-9B7E-4573-A4F9-E590C2D2026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909989" y="5218867"/>
                  <a:ext cx="171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587A53E5-2751-45C3-B18D-A4EE86FFD807}"/>
                    </a:ext>
                  </a:extLst>
                </p14:cNvPr>
                <p14:cNvContentPartPr/>
                <p14:nvPr/>
              </p14:nvContentPartPr>
              <p14:xfrm>
                <a:off x="11008189" y="5400667"/>
                <a:ext cx="147240" cy="191520"/>
              </p14:xfrm>
            </p:contentPart>
          </mc:Choice>
          <mc:Fallback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587A53E5-2751-45C3-B18D-A4EE86FFD80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999549" y="5392027"/>
                  <a:ext cx="164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EA36CE46-7C2C-40DE-8AEC-00998D4908D5}"/>
                    </a:ext>
                  </a:extLst>
                </p14:cNvPr>
                <p14:cNvContentPartPr/>
                <p14:nvPr/>
              </p14:nvContentPartPr>
              <p14:xfrm>
                <a:off x="11150029" y="5449267"/>
                <a:ext cx="207000" cy="132480"/>
              </p14:xfrm>
            </p:contentPart>
          </mc:Choice>
          <mc:Fallback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EA36CE46-7C2C-40DE-8AEC-00998D4908D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141389" y="5440627"/>
                  <a:ext cx="2246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FBEF178F-58FE-41C4-A459-80A70E7CEC24}"/>
                    </a:ext>
                  </a:extLst>
                </p14:cNvPr>
                <p14:cNvContentPartPr/>
                <p14:nvPr/>
              </p14:nvContentPartPr>
              <p14:xfrm>
                <a:off x="10569349" y="5045347"/>
                <a:ext cx="51840" cy="118080"/>
              </p14:xfrm>
            </p:contentPart>
          </mc:Choice>
          <mc:Fallback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FBEF178F-58FE-41C4-A459-80A70E7CEC2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560709" y="5036347"/>
                  <a:ext cx="69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8848C91A-9CBB-4E5E-923D-E675C6778DE8}"/>
                    </a:ext>
                  </a:extLst>
                </p14:cNvPr>
                <p14:cNvContentPartPr/>
                <p14:nvPr/>
              </p14:nvContentPartPr>
              <p14:xfrm>
                <a:off x="10664389" y="5003947"/>
                <a:ext cx="19440" cy="41760"/>
              </p14:xfrm>
            </p:contentPart>
          </mc:Choice>
          <mc:Fallback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8848C91A-9CBB-4E5E-923D-E675C6778DE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655749" y="4995307"/>
                  <a:ext cx="370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FBD087D9-2312-4FC4-AAEE-EC6C304294F4}"/>
                    </a:ext>
                  </a:extLst>
                </p14:cNvPr>
                <p14:cNvContentPartPr/>
                <p14:nvPr/>
              </p14:nvContentPartPr>
              <p14:xfrm>
                <a:off x="10699309" y="5028067"/>
                <a:ext cx="110520" cy="190440"/>
              </p14:xfrm>
            </p:contentPart>
          </mc:Choice>
          <mc:Fallback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FBD087D9-2312-4FC4-AAEE-EC6C304294F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690669" y="5019427"/>
                  <a:ext cx="128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F42A0660-BF42-4F2E-86C5-E695538C6EEA}"/>
                    </a:ext>
                  </a:extLst>
                </p14:cNvPr>
                <p14:cNvContentPartPr/>
                <p14:nvPr/>
              </p14:nvContentPartPr>
              <p14:xfrm>
                <a:off x="10845469" y="5070187"/>
                <a:ext cx="247680" cy="129240"/>
              </p14:xfrm>
            </p:contentPart>
          </mc:Choice>
          <mc:Fallback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F42A0660-BF42-4F2E-86C5-E695538C6EE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836469" y="5061547"/>
                  <a:ext cx="265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B04CF6A8-FA4C-44F4-88B7-367EE468FAB6}"/>
                    </a:ext>
                  </a:extLst>
                </p14:cNvPr>
                <p14:cNvContentPartPr/>
                <p14:nvPr/>
              </p14:nvContentPartPr>
              <p14:xfrm>
                <a:off x="9373789" y="5094667"/>
                <a:ext cx="85320" cy="129600"/>
              </p14:xfrm>
            </p:contentPart>
          </mc:Choice>
          <mc:Fallback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B04CF6A8-FA4C-44F4-88B7-367EE468FAB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364789" y="5085667"/>
                  <a:ext cx="102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DF96F272-441E-44ED-A8A1-3AB7AF84D806}"/>
                    </a:ext>
                  </a:extLst>
                </p14:cNvPr>
                <p14:cNvContentPartPr/>
                <p14:nvPr/>
              </p14:nvContentPartPr>
              <p14:xfrm>
                <a:off x="9503749" y="5046427"/>
                <a:ext cx="4680" cy="20160"/>
              </p14:xfrm>
            </p:contentPart>
          </mc:Choice>
          <mc:Fallback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DF96F272-441E-44ED-A8A1-3AB7AF84D80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494749" y="5037427"/>
                  <a:ext cx="22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7D5F8D60-23C0-4B46-AB42-3064E9C5110C}"/>
                    </a:ext>
                  </a:extLst>
                </p14:cNvPr>
                <p14:cNvContentPartPr/>
                <p14:nvPr/>
              </p14:nvContentPartPr>
              <p14:xfrm>
                <a:off x="9504469" y="5072347"/>
                <a:ext cx="109080" cy="106560"/>
              </p14:xfrm>
            </p:contentPart>
          </mc:Choice>
          <mc:Fallback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7D5F8D60-23C0-4B46-AB42-3064E9C5110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9495469" y="5063347"/>
                  <a:ext cx="1267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2CB99769-49AC-4CD0-B4D4-68804479D317}"/>
                    </a:ext>
                  </a:extLst>
                </p14:cNvPr>
                <p14:cNvContentPartPr/>
                <p14:nvPr/>
              </p14:nvContentPartPr>
              <p14:xfrm>
                <a:off x="9614629" y="5160547"/>
                <a:ext cx="6480" cy="58680"/>
              </p14:xfrm>
            </p:contentPart>
          </mc:Choice>
          <mc:Fallback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2CB99769-49AC-4CD0-B4D4-68804479D31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9605629" y="5151907"/>
                  <a:ext cx="24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C977AD32-D426-4F6A-A66A-FDCE17004D74}"/>
                    </a:ext>
                  </a:extLst>
                </p14:cNvPr>
                <p14:cNvContentPartPr/>
                <p14:nvPr/>
              </p14:nvContentPartPr>
              <p14:xfrm>
                <a:off x="9670069" y="5068747"/>
                <a:ext cx="255960" cy="139320"/>
              </p14:xfrm>
            </p:contentPart>
          </mc:Choice>
          <mc:Fallback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C977AD32-D426-4F6A-A66A-FDCE17004D74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9661069" y="5060107"/>
                  <a:ext cx="27360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upo 263">
            <a:extLst>
              <a:ext uri="{FF2B5EF4-FFF2-40B4-BE49-F238E27FC236}">
                <a16:creationId xmlns:a16="http://schemas.microsoft.com/office/drawing/2014/main" id="{141084D3-8A22-47A1-AE48-0CC67DB12C29}"/>
              </a:ext>
            </a:extLst>
          </p:cNvPr>
          <p:cNvGrpSpPr/>
          <p:nvPr/>
        </p:nvGrpSpPr>
        <p:grpSpPr>
          <a:xfrm>
            <a:off x="8700229" y="5442787"/>
            <a:ext cx="1226880" cy="192960"/>
            <a:chOff x="8700229" y="5442787"/>
            <a:chExt cx="1226880" cy="19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5954992F-8EC4-4721-9FA6-3176601F9122}"/>
                    </a:ext>
                  </a:extLst>
                </p14:cNvPr>
                <p14:cNvContentPartPr/>
                <p14:nvPr/>
              </p14:nvContentPartPr>
              <p14:xfrm>
                <a:off x="8700229" y="5502907"/>
                <a:ext cx="102600" cy="96120"/>
              </p14:xfrm>
            </p:contentPart>
          </mc:Choice>
          <mc:Fallback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5954992F-8EC4-4721-9FA6-3176601F9122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691589" y="5494267"/>
                  <a:ext cx="120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7680A8F5-7235-4E83-A194-60610F9F4BBD}"/>
                    </a:ext>
                  </a:extLst>
                </p14:cNvPr>
                <p14:cNvContentPartPr/>
                <p14:nvPr/>
              </p14:nvContentPartPr>
              <p14:xfrm>
                <a:off x="8838109" y="5499307"/>
                <a:ext cx="99720" cy="122760"/>
              </p14:xfrm>
            </p:contentPart>
          </mc:Choice>
          <mc:Fallback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7680A8F5-7235-4E83-A194-60610F9F4BBD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829469" y="5490307"/>
                  <a:ext cx="1173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C2C10EAE-8C28-497A-9986-9D0CF8463D53}"/>
                    </a:ext>
                  </a:extLst>
                </p14:cNvPr>
                <p14:cNvContentPartPr/>
                <p14:nvPr/>
              </p14:nvContentPartPr>
              <p14:xfrm>
                <a:off x="8985349" y="5600827"/>
                <a:ext cx="23400" cy="12960"/>
              </p14:xfrm>
            </p:contentPart>
          </mc:Choice>
          <mc:Fallback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C2C10EAE-8C28-497A-9986-9D0CF8463D5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976349" y="5591827"/>
                  <a:ext cx="410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131D9F2F-C91E-40B2-B9BF-A83293EE11AF}"/>
                    </a:ext>
                  </a:extLst>
                </p14:cNvPr>
                <p14:cNvContentPartPr/>
                <p14:nvPr/>
              </p14:nvContentPartPr>
              <p14:xfrm>
                <a:off x="9046549" y="5488147"/>
                <a:ext cx="78480" cy="122040"/>
              </p14:xfrm>
            </p:contentPart>
          </mc:Choice>
          <mc:Fallback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131D9F2F-C91E-40B2-B9BF-A83293EE11AF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037909" y="5479147"/>
                  <a:ext cx="96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F852A8EF-6C2B-4669-B19A-A97A37B85AAA}"/>
                    </a:ext>
                  </a:extLst>
                </p14:cNvPr>
                <p14:cNvContentPartPr/>
                <p14:nvPr/>
              </p14:nvContentPartPr>
              <p14:xfrm>
                <a:off x="9129349" y="5442787"/>
                <a:ext cx="15480" cy="31680"/>
              </p14:xfrm>
            </p:contentPart>
          </mc:Choice>
          <mc:Fallback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F852A8EF-6C2B-4669-B19A-A97A37B85AA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120349" y="5433787"/>
                  <a:ext cx="33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2979FE95-7AAA-48EC-B325-F6BA1926DFD6}"/>
                    </a:ext>
                  </a:extLst>
                </p14:cNvPr>
                <p14:cNvContentPartPr/>
                <p14:nvPr/>
              </p14:nvContentPartPr>
              <p14:xfrm>
                <a:off x="9139789" y="5467267"/>
                <a:ext cx="70920" cy="96840"/>
              </p14:xfrm>
            </p:contentPart>
          </mc:Choice>
          <mc:Fallback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2979FE95-7AAA-48EC-B325-F6BA1926DFD6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9131149" y="5458267"/>
                  <a:ext cx="88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A93DEAC2-0596-4D8D-9A80-030E0C58DEB2}"/>
                    </a:ext>
                  </a:extLst>
                </p14:cNvPr>
                <p14:cNvContentPartPr/>
                <p14:nvPr/>
              </p14:nvContentPartPr>
              <p14:xfrm>
                <a:off x="9224749" y="5548987"/>
                <a:ext cx="23040" cy="67320"/>
              </p14:xfrm>
            </p:contentPart>
          </mc:Choice>
          <mc:Fallback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A93DEAC2-0596-4D8D-9A80-030E0C58DEB2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215749" y="5540347"/>
                  <a:ext cx="406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FCF0261C-6045-4299-A65F-6887511B0280}"/>
                    </a:ext>
                  </a:extLst>
                </p14:cNvPr>
                <p14:cNvContentPartPr/>
                <p14:nvPr/>
              </p14:nvContentPartPr>
              <p14:xfrm>
                <a:off x="9336709" y="5556907"/>
                <a:ext cx="69480" cy="10080"/>
              </p14:xfrm>
            </p:contentPart>
          </mc:Choice>
          <mc:Fallback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FCF0261C-6045-4299-A65F-6887511B0280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328069" y="5547907"/>
                  <a:ext cx="8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1608F9B5-C044-4B91-97CA-C7E9C2ACA840}"/>
                    </a:ext>
                  </a:extLst>
                </p14:cNvPr>
                <p14:cNvContentPartPr/>
                <p14:nvPr/>
              </p14:nvContentPartPr>
              <p14:xfrm>
                <a:off x="9340309" y="5600467"/>
                <a:ext cx="37080" cy="15840"/>
              </p14:xfrm>
            </p:contentPart>
          </mc:Choice>
          <mc:Fallback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1608F9B5-C044-4B91-97CA-C7E9C2ACA840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331309" y="5591827"/>
                  <a:ext cx="54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CDBC3D25-C973-4DBD-ADF9-B2A2A50C6B79}"/>
                    </a:ext>
                  </a:extLst>
                </p14:cNvPr>
                <p14:cNvContentPartPr/>
                <p14:nvPr/>
              </p14:nvContentPartPr>
              <p14:xfrm>
                <a:off x="9464869" y="5504707"/>
                <a:ext cx="78840" cy="110520"/>
              </p14:xfrm>
            </p:contentPart>
          </mc:Choice>
          <mc:Fallback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CDBC3D25-C973-4DBD-ADF9-B2A2A50C6B79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9455869" y="5495707"/>
                  <a:ext cx="96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D6CD37DA-EDCC-454A-A7E4-4C1EF65C48D0}"/>
                    </a:ext>
                  </a:extLst>
                </p14:cNvPr>
                <p14:cNvContentPartPr/>
                <p14:nvPr/>
              </p14:nvContentPartPr>
              <p14:xfrm>
                <a:off x="9563869" y="5539987"/>
                <a:ext cx="73800" cy="79560"/>
              </p14:xfrm>
            </p:contentPart>
          </mc:Choice>
          <mc:Fallback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D6CD37DA-EDCC-454A-A7E4-4C1EF65C48D0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555229" y="5530987"/>
                  <a:ext cx="914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F1C2B615-ADB3-4435-AD41-929084528216}"/>
                    </a:ext>
                  </a:extLst>
                </p14:cNvPr>
                <p14:cNvContentPartPr/>
                <p14:nvPr/>
              </p14:nvContentPartPr>
              <p14:xfrm>
                <a:off x="9575029" y="5601547"/>
                <a:ext cx="50040" cy="14760"/>
              </p14:xfrm>
            </p:contentPart>
          </mc:Choice>
          <mc:Fallback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F1C2B615-ADB3-4435-AD41-929084528216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566389" y="5592907"/>
                  <a:ext cx="67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1F377FAD-1608-41C0-82F0-B24FDFA209EE}"/>
                    </a:ext>
                  </a:extLst>
                </p14:cNvPr>
                <p14:cNvContentPartPr/>
                <p14:nvPr/>
              </p14:nvContentPartPr>
              <p14:xfrm>
                <a:off x="9652789" y="5510467"/>
                <a:ext cx="5760" cy="20160"/>
              </p14:xfrm>
            </p:contentPart>
          </mc:Choice>
          <mc:Fallback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1F377FAD-1608-41C0-82F0-B24FDFA209EE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644149" y="5501827"/>
                  <a:ext cx="234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FF0DDEA7-45AA-4381-B828-B49AEE146509}"/>
                    </a:ext>
                  </a:extLst>
                </p14:cNvPr>
                <p14:cNvContentPartPr/>
                <p14:nvPr/>
              </p14:nvContentPartPr>
              <p14:xfrm>
                <a:off x="9688069" y="5548987"/>
                <a:ext cx="97560" cy="86760"/>
              </p14:xfrm>
            </p:contentPart>
          </mc:Choice>
          <mc:Fallback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FF0DDEA7-45AA-4381-B828-B49AEE14650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679069" y="5540347"/>
                  <a:ext cx="1152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89F11884-2F6B-434F-8F01-429BB52A6942}"/>
                    </a:ext>
                  </a:extLst>
                </p14:cNvPr>
                <p14:cNvContentPartPr/>
                <p14:nvPr/>
              </p14:nvContentPartPr>
              <p14:xfrm>
                <a:off x="9855469" y="5587867"/>
                <a:ext cx="71640" cy="47160"/>
              </p14:xfrm>
            </p:contentPart>
          </mc:Choice>
          <mc:Fallback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89F11884-2F6B-434F-8F01-429BB52A6942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846469" y="5578867"/>
                  <a:ext cx="8928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upo 270">
            <a:extLst>
              <a:ext uri="{FF2B5EF4-FFF2-40B4-BE49-F238E27FC236}">
                <a16:creationId xmlns:a16="http://schemas.microsoft.com/office/drawing/2014/main" id="{DC2A35C7-FD5C-439E-B8A9-892ECD826C9A}"/>
              </a:ext>
            </a:extLst>
          </p:cNvPr>
          <p:cNvGrpSpPr/>
          <p:nvPr/>
        </p:nvGrpSpPr>
        <p:grpSpPr>
          <a:xfrm>
            <a:off x="4224349" y="4469707"/>
            <a:ext cx="6038640" cy="1977840"/>
            <a:chOff x="4224349" y="4469707"/>
            <a:chExt cx="6038640" cy="197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0651797B-04DA-4A63-A9BF-39C0945D6CDC}"/>
                    </a:ext>
                  </a:extLst>
                </p14:cNvPr>
                <p14:cNvContentPartPr/>
                <p14:nvPr/>
              </p14:nvContentPartPr>
              <p14:xfrm>
                <a:off x="8123509" y="4469707"/>
                <a:ext cx="2139480" cy="1893240"/>
              </p14:xfrm>
            </p:contentPart>
          </mc:Choice>
          <mc:Fallback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0651797B-04DA-4A63-A9BF-39C0945D6CDC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114869" y="4461067"/>
                  <a:ext cx="2157120" cy="19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19706914-F3E0-4641-AD6A-E9FCB3778EAE}"/>
                    </a:ext>
                  </a:extLst>
                </p14:cNvPr>
                <p14:cNvContentPartPr/>
                <p14:nvPr/>
              </p14:nvContentPartPr>
              <p14:xfrm>
                <a:off x="4224349" y="6041107"/>
                <a:ext cx="3750840" cy="406440"/>
              </p14:xfrm>
            </p:contentPart>
          </mc:Choice>
          <mc:Fallback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19706914-F3E0-4641-AD6A-E9FCB3778EA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4215349" y="6032467"/>
                  <a:ext cx="37684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387054C8-A186-4D0D-B988-0E919804FCC3}"/>
                    </a:ext>
                  </a:extLst>
                </p14:cNvPr>
                <p14:cNvContentPartPr/>
                <p14:nvPr/>
              </p14:nvContentPartPr>
              <p14:xfrm>
                <a:off x="7940989" y="6153787"/>
                <a:ext cx="175680" cy="213480"/>
              </p14:xfrm>
            </p:contentPart>
          </mc:Choice>
          <mc:Fallback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387054C8-A186-4D0D-B988-0E919804FCC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931989" y="6144787"/>
                  <a:ext cx="193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F84081EF-BFE1-4CEB-A91E-9CDC3841D78C}"/>
                    </a:ext>
                  </a:extLst>
                </p14:cNvPr>
                <p14:cNvContentPartPr/>
                <p14:nvPr/>
              </p14:nvContentPartPr>
              <p14:xfrm>
                <a:off x="4253509" y="6056587"/>
                <a:ext cx="190800" cy="149040"/>
              </p14:xfrm>
            </p:contentPart>
          </mc:Choice>
          <mc:Fallback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F84081EF-BFE1-4CEB-A91E-9CDC3841D78C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244869" y="6047947"/>
                  <a:ext cx="208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45381138-6594-4C0C-BB72-61EB4BE232D5}"/>
                    </a:ext>
                  </a:extLst>
                </p14:cNvPr>
                <p14:cNvContentPartPr/>
                <p14:nvPr/>
              </p14:nvContentPartPr>
              <p14:xfrm>
                <a:off x="7947469" y="6185467"/>
                <a:ext cx="131760" cy="65160"/>
              </p14:xfrm>
            </p:contentPart>
          </mc:Choice>
          <mc:Fallback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45381138-6594-4C0C-BB72-61EB4BE232D5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938829" y="6176827"/>
                  <a:ext cx="149400" cy="82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63278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upo 52">
            <a:extLst>
              <a:ext uri="{FF2B5EF4-FFF2-40B4-BE49-F238E27FC236}">
                <a16:creationId xmlns:a16="http://schemas.microsoft.com/office/drawing/2014/main" id="{929A194C-A03B-49CC-BF1E-15C26D574A97}"/>
              </a:ext>
            </a:extLst>
          </p:cNvPr>
          <p:cNvGrpSpPr/>
          <p:nvPr/>
        </p:nvGrpSpPr>
        <p:grpSpPr>
          <a:xfrm>
            <a:off x="940429" y="47827"/>
            <a:ext cx="5618880" cy="1532880"/>
            <a:chOff x="940429" y="47827"/>
            <a:chExt cx="5618880" cy="153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6E1808E3-2BB1-47B0-BA2D-BAC35AA2AB03}"/>
                    </a:ext>
                  </a:extLst>
                </p14:cNvPr>
                <p14:cNvContentPartPr/>
                <p14:nvPr/>
              </p14:nvContentPartPr>
              <p14:xfrm>
                <a:off x="1297549" y="497827"/>
                <a:ext cx="58680" cy="484560"/>
              </p14:xfrm>
            </p:contentPart>
          </mc:Choice>
          <mc:Fallback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6E1808E3-2BB1-47B0-BA2D-BAC35AA2AB0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88909" y="489187"/>
                  <a:ext cx="7632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48558AE0-538F-42F6-B649-989141E91DEC}"/>
                    </a:ext>
                  </a:extLst>
                </p14:cNvPr>
                <p14:cNvContentPartPr/>
                <p14:nvPr/>
              </p14:nvContentPartPr>
              <p14:xfrm>
                <a:off x="940429" y="996427"/>
                <a:ext cx="731520" cy="3744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48558AE0-538F-42F6-B649-989141E91D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1429" y="987787"/>
                  <a:ext cx="7491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9C13A6DC-8D27-448A-A862-F7F45AE7EF3E}"/>
                    </a:ext>
                  </a:extLst>
                </p14:cNvPr>
                <p14:cNvContentPartPr/>
                <p14:nvPr/>
              </p14:nvContentPartPr>
              <p14:xfrm>
                <a:off x="1277029" y="1119187"/>
                <a:ext cx="140400" cy="792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9C13A6DC-8D27-448A-A862-F7F45AE7EF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68029" y="1110547"/>
                  <a:ext cx="158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C7DE4385-0CAE-4081-9766-6F298A298173}"/>
                    </a:ext>
                  </a:extLst>
                </p14:cNvPr>
                <p14:cNvContentPartPr/>
                <p14:nvPr/>
              </p14:nvContentPartPr>
              <p14:xfrm>
                <a:off x="1379269" y="1143307"/>
                <a:ext cx="9000" cy="22068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C7DE4385-0CAE-4081-9766-6F298A2981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70629" y="1134307"/>
                  <a:ext cx="266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1C9D92E6-73D1-43E0-9025-25690D71E621}"/>
                    </a:ext>
                  </a:extLst>
                </p14:cNvPr>
                <p14:cNvContentPartPr/>
                <p14:nvPr/>
              </p14:nvContentPartPr>
              <p14:xfrm>
                <a:off x="1838269" y="1003267"/>
                <a:ext cx="144720" cy="21204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1C9D92E6-73D1-43E0-9025-25690D71E62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29629" y="994627"/>
                  <a:ext cx="162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E336C6E3-6B9B-4B77-AC51-66A54207F7EB}"/>
                    </a:ext>
                  </a:extLst>
                </p14:cNvPr>
                <p14:cNvContentPartPr/>
                <p14:nvPr/>
              </p14:nvContentPartPr>
              <p14:xfrm>
                <a:off x="2052829" y="1005787"/>
                <a:ext cx="153720" cy="15840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E336C6E3-6B9B-4B77-AC51-66A54207F7E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44189" y="996787"/>
                  <a:ext cx="171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408589A0-7403-4BAD-BBE1-973901C76AC1}"/>
                    </a:ext>
                  </a:extLst>
                </p14:cNvPr>
                <p14:cNvContentPartPr/>
                <p14:nvPr/>
              </p14:nvContentPartPr>
              <p14:xfrm>
                <a:off x="2071909" y="1117027"/>
                <a:ext cx="97920" cy="2988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408589A0-7403-4BAD-BBE1-973901C76A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62909" y="1108027"/>
                  <a:ext cx="115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43DA04A1-7EC4-4EDC-9C0B-CA7D639E632D}"/>
                    </a:ext>
                  </a:extLst>
                </p14:cNvPr>
                <p14:cNvContentPartPr/>
                <p14:nvPr/>
              </p14:nvContentPartPr>
              <p14:xfrm>
                <a:off x="2259109" y="951067"/>
                <a:ext cx="6120" cy="3924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43DA04A1-7EC4-4EDC-9C0B-CA7D639E63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0469" y="942427"/>
                  <a:ext cx="237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5AC7570A-4A93-48BB-A718-A9BDAF29ED73}"/>
                    </a:ext>
                  </a:extLst>
                </p14:cNvPr>
                <p14:cNvContentPartPr/>
                <p14:nvPr/>
              </p14:nvContentPartPr>
              <p14:xfrm>
                <a:off x="2313469" y="996427"/>
                <a:ext cx="140400" cy="20232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5AC7570A-4A93-48BB-A718-A9BDAF29ED7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04829" y="987787"/>
                  <a:ext cx="1580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86A7B676-50E4-4E2A-959D-7F95095D091A}"/>
                    </a:ext>
                  </a:extLst>
                </p14:cNvPr>
                <p14:cNvContentPartPr/>
                <p14:nvPr/>
              </p14:nvContentPartPr>
              <p14:xfrm>
                <a:off x="2576989" y="1086427"/>
                <a:ext cx="89640" cy="9000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86A7B676-50E4-4E2A-959D-7F95095D09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68349" y="1077787"/>
                  <a:ext cx="107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D913608C-6A69-4D53-968A-AE5290761526}"/>
                    </a:ext>
                  </a:extLst>
                </p14:cNvPr>
                <p14:cNvContentPartPr/>
                <p14:nvPr/>
              </p14:nvContentPartPr>
              <p14:xfrm>
                <a:off x="1337869" y="446707"/>
                <a:ext cx="1105200" cy="6624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D913608C-6A69-4D53-968A-AE529076152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29229" y="437707"/>
                  <a:ext cx="11228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AEC3F4B3-39F9-4B9D-B535-4FCF3B5980F2}"/>
                    </a:ext>
                  </a:extLst>
                </p14:cNvPr>
                <p14:cNvContentPartPr/>
                <p14:nvPr/>
              </p14:nvContentPartPr>
              <p14:xfrm>
                <a:off x="2490589" y="331507"/>
                <a:ext cx="14040" cy="18072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AEC3F4B3-39F9-4B9D-B535-4FCF3B5980F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81949" y="322867"/>
                  <a:ext cx="316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F20F89B7-E65B-4779-9A95-60276AE94A9F}"/>
                    </a:ext>
                  </a:extLst>
                </p14:cNvPr>
                <p14:cNvContentPartPr/>
                <p14:nvPr/>
              </p14:nvContentPartPr>
              <p14:xfrm>
                <a:off x="2457109" y="340507"/>
                <a:ext cx="882000" cy="26964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F20F89B7-E65B-4779-9A95-60276AE94A9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48469" y="331867"/>
                  <a:ext cx="8996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FF2E6314-F64D-4579-AFEE-1853BAD0ABC8}"/>
                    </a:ext>
                  </a:extLst>
                </p14:cNvPr>
                <p14:cNvContentPartPr/>
                <p14:nvPr/>
              </p14:nvContentPartPr>
              <p14:xfrm>
                <a:off x="2694349" y="111907"/>
                <a:ext cx="91440" cy="17568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FF2E6314-F64D-4579-AFEE-1853BAD0ABC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85709" y="103267"/>
                  <a:ext cx="109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B3461E23-4E7F-4D94-A727-CF3D2669EE83}"/>
                    </a:ext>
                  </a:extLst>
                </p14:cNvPr>
                <p14:cNvContentPartPr/>
                <p14:nvPr/>
              </p14:nvContentPartPr>
              <p14:xfrm>
                <a:off x="2838349" y="80227"/>
                <a:ext cx="5760" cy="2556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B3461E23-4E7F-4D94-A727-CF3D2669EE8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29709" y="71587"/>
                  <a:ext cx="23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5A506CFC-FED6-4785-9819-F53BCDF63994}"/>
                    </a:ext>
                  </a:extLst>
                </p14:cNvPr>
                <p14:cNvContentPartPr/>
                <p14:nvPr/>
              </p14:nvContentPartPr>
              <p14:xfrm>
                <a:off x="2857069" y="96067"/>
                <a:ext cx="63720" cy="10260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5A506CFC-FED6-4785-9819-F53BCDF6399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48069" y="87427"/>
                  <a:ext cx="813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69C857FE-BC6F-45A3-BC31-7BC516582CB8}"/>
                    </a:ext>
                  </a:extLst>
                </p14:cNvPr>
                <p14:cNvContentPartPr/>
                <p14:nvPr/>
              </p14:nvContentPartPr>
              <p14:xfrm>
                <a:off x="2929069" y="183187"/>
                <a:ext cx="20880" cy="8676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69C857FE-BC6F-45A3-BC31-7BC516582CB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20429" y="174187"/>
                  <a:ext cx="38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F0454C2A-C2F8-4280-B472-86CF05AF52D1}"/>
                    </a:ext>
                  </a:extLst>
                </p14:cNvPr>
                <p14:cNvContentPartPr/>
                <p14:nvPr/>
              </p14:nvContentPartPr>
              <p14:xfrm>
                <a:off x="3008629" y="147187"/>
                <a:ext cx="150840" cy="13212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F0454C2A-C2F8-4280-B472-86CF05AF52D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99989" y="138547"/>
                  <a:ext cx="168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7CB132A9-7433-4384-8AAB-AA4D5B93BB49}"/>
                    </a:ext>
                  </a:extLst>
                </p14:cNvPr>
                <p14:cNvContentPartPr/>
                <p14:nvPr/>
              </p14:nvContentPartPr>
              <p14:xfrm>
                <a:off x="3286549" y="397027"/>
                <a:ext cx="925920" cy="3456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7CB132A9-7433-4384-8AAB-AA4D5B93BB4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77549" y="388027"/>
                  <a:ext cx="943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94190A95-CA81-4186-9F97-3A8A453084C5}"/>
                    </a:ext>
                  </a:extLst>
                </p14:cNvPr>
                <p14:cNvContentPartPr/>
                <p14:nvPr/>
              </p14:nvContentPartPr>
              <p14:xfrm>
                <a:off x="4257109" y="289387"/>
                <a:ext cx="23040" cy="21744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94190A95-CA81-4186-9F97-3A8A453084C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48469" y="280387"/>
                  <a:ext cx="40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A1E2B416-E7FD-47A2-A9C9-1CB625FC7817}"/>
                    </a:ext>
                  </a:extLst>
                </p14:cNvPr>
                <p14:cNvContentPartPr/>
                <p14:nvPr/>
              </p14:nvContentPartPr>
              <p14:xfrm>
                <a:off x="4131109" y="280387"/>
                <a:ext cx="1035000" cy="34128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A1E2B416-E7FD-47A2-A9C9-1CB625FC78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22109" y="271387"/>
                  <a:ext cx="10526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E40656B5-064A-4E1F-8506-C43EE2EF0ECB}"/>
                    </a:ext>
                  </a:extLst>
                </p14:cNvPr>
                <p14:cNvContentPartPr/>
                <p14:nvPr/>
              </p14:nvContentPartPr>
              <p14:xfrm>
                <a:off x="4332709" y="107587"/>
                <a:ext cx="65520" cy="15084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E40656B5-064A-4E1F-8506-C43EE2EF0EC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23709" y="98947"/>
                  <a:ext cx="83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72520857-C4F7-432E-B291-AB64A739ED49}"/>
                    </a:ext>
                  </a:extLst>
                </p14:cNvPr>
                <p14:cNvContentPartPr/>
                <p14:nvPr/>
              </p14:nvContentPartPr>
              <p14:xfrm>
                <a:off x="4443949" y="64387"/>
                <a:ext cx="7200" cy="4428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72520857-C4F7-432E-B291-AB64A739ED4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34949" y="55387"/>
                  <a:ext cx="248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1F6F64AD-2EC8-41FF-B25F-DE0D59689CB2}"/>
                    </a:ext>
                  </a:extLst>
                </p14:cNvPr>
                <p14:cNvContentPartPr/>
                <p14:nvPr/>
              </p14:nvContentPartPr>
              <p14:xfrm>
                <a:off x="4526029" y="47827"/>
                <a:ext cx="86760" cy="16488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1F6F64AD-2EC8-41FF-B25F-DE0D59689CB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17029" y="39187"/>
                  <a:ext cx="104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DD6E267B-3295-4269-905E-C072C912B44A}"/>
                    </a:ext>
                  </a:extLst>
                </p14:cNvPr>
                <p14:cNvContentPartPr/>
                <p14:nvPr/>
              </p14:nvContentPartPr>
              <p14:xfrm>
                <a:off x="4622149" y="111187"/>
                <a:ext cx="200880" cy="9504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DD6E267B-3295-4269-905E-C072C912B44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13509" y="102187"/>
                  <a:ext cx="218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4A991E8A-1679-41C5-863D-A40FE25D690B}"/>
                    </a:ext>
                  </a:extLst>
                </p14:cNvPr>
                <p14:cNvContentPartPr/>
                <p14:nvPr/>
              </p14:nvContentPartPr>
              <p14:xfrm>
                <a:off x="5122189" y="415027"/>
                <a:ext cx="723960" cy="19800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4A991E8A-1679-41C5-863D-A40FE25D690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13549" y="406027"/>
                  <a:ext cx="741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BD0C085F-C870-4E16-98CA-89B49D7C33D8}"/>
                    </a:ext>
                  </a:extLst>
                </p14:cNvPr>
                <p14:cNvContentPartPr/>
                <p14:nvPr/>
              </p14:nvContentPartPr>
              <p14:xfrm>
                <a:off x="5623309" y="659827"/>
                <a:ext cx="468360" cy="3816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BD0C085F-C870-4E16-98CA-89B49D7C33D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14669" y="651187"/>
                  <a:ext cx="4860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1C6C30EE-F7B4-4A4D-9BAF-E19EA1D533B3}"/>
                    </a:ext>
                  </a:extLst>
                </p14:cNvPr>
                <p14:cNvContentPartPr/>
                <p14:nvPr/>
              </p14:nvContentPartPr>
              <p14:xfrm>
                <a:off x="5719429" y="718147"/>
                <a:ext cx="98640" cy="32580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1C6C30EE-F7B4-4A4D-9BAF-E19EA1D533B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10789" y="709507"/>
                  <a:ext cx="1162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75F91357-44BE-48D0-B274-3AFAA490BF37}"/>
                    </a:ext>
                  </a:extLst>
                </p14:cNvPr>
                <p14:cNvContentPartPr/>
                <p14:nvPr/>
              </p14:nvContentPartPr>
              <p14:xfrm>
                <a:off x="5878549" y="754507"/>
                <a:ext cx="255960" cy="38268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75F91357-44BE-48D0-B274-3AFAA490BF3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69909" y="745507"/>
                  <a:ext cx="2736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83EDE20C-F08B-408E-B3FA-AD6261A41DCE}"/>
                    </a:ext>
                  </a:extLst>
                </p14:cNvPr>
                <p14:cNvContentPartPr/>
                <p14:nvPr/>
              </p14:nvContentPartPr>
              <p14:xfrm>
                <a:off x="5045509" y="886267"/>
                <a:ext cx="125280" cy="17496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83EDE20C-F08B-408E-B3FA-AD6261A41DC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36509" y="877267"/>
                  <a:ext cx="142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E977D40C-9633-4986-97BD-65A3886B3D13}"/>
                    </a:ext>
                  </a:extLst>
                </p14:cNvPr>
                <p14:cNvContentPartPr/>
                <p14:nvPr/>
              </p14:nvContentPartPr>
              <p14:xfrm>
                <a:off x="5177629" y="877267"/>
                <a:ext cx="229320" cy="11484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E977D40C-9633-4986-97BD-65A3886B3D1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68989" y="868267"/>
                  <a:ext cx="246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AF700B23-B302-4EA1-AA37-A58C12020964}"/>
                    </a:ext>
                  </a:extLst>
                </p14:cNvPr>
                <p14:cNvContentPartPr/>
                <p14:nvPr/>
              </p14:nvContentPartPr>
              <p14:xfrm>
                <a:off x="5842189" y="1115227"/>
                <a:ext cx="72000" cy="32508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AF700B23-B302-4EA1-AA37-A58C1202096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33549" y="1106227"/>
                  <a:ext cx="896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9B7657B0-D386-4C41-9A89-565E026CEBCE}"/>
                    </a:ext>
                  </a:extLst>
                </p14:cNvPr>
                <p14:cNvContentPartPr/>
                <p14:nvPr/>
              </p14:nvContentPartPr>
              <p14:xfrm>
                <a:off x="1353709" y="1324387"/>
                <a:ext cx="4557240" cy="25632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9B7657B0-D386-4C41-9A89-565E026CEBC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45069" y="1315387"/>
                  <a:ext cx="45748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E2C9824B-8252-4CDF-858C-5C2292A41642}"/>
                    </a:ext>
                  </a:extLst>
                </p14:cNvPr>
                <p14:cNvContentPartPr/>
                <p14:nvPr/>
              </p14:nvContentPartPr>
              <p14:xfrm>
                <a:off x="6364549" y="391627"/>
                <a:ext cx="5400" cy="10800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E2C9824B-8252-4CDF-858C-5C2292A4164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55549" y="382627"/>
                  <a:ext cx="23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C0E057B0-68B9-4F7D-8C7A-36EC0490E88E}"/>
                    </a:ext>
                  </a:extLst>
                </p14:cNvPr>
                <p14:cNvContentPartPr/>
                <p14:nvPr/>
              </p14:nvContentPartPr>
              <p14:xfrm>
                <a:off x="6262669" y="486307"/>
                <a:ext cx="187920" cy="2628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C0E057B0-68B9-4F7D-8C7A-36EC0490E88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53669" y="477307"/>
                  <a:ext cx="205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F7606F16-0C7A-4294-A575-CBEC5CC62891}"/>
                    </a:ext>
                  </a:extLst>
                </p14:cNvPr>
                <p14:cNvContentPartPr/>
                <p14:nvPr/>
              </p14:nvContentPartPr>
              <p14:xfrm>
                <a:off x="6294709" y="1343467"/>
                <a:ext cx="140040" cy="468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F7606F16-0C7A-4294-A575-CBEC5CC6289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85709" y="1334467"/>
                  <a:ext cx="1576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46A5D8C4-B77F-42E9-8E55-EF92546D8BDA}"/>
                    </a:ext>
                  </a:extLst>
                </p14:cNvPr>
                <p14:cNvContentPartPr/>
                <p14:nvPr/>
              </p14:nvContentPartPr>
              <p14:xfrm>
                <a:off x="6388669" y="792307"/>
                <a:ext cx="170640" cy="17856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46A5D8C4-B77F-42E9-8E55-EF92546D8BD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80029" y="783667"/>
                  <a:ext cx="188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E35153B0-C9E9-4483-9412-BE95CA6307F0}"/>
                    </a:ext>
                  </a:extLst>
                </p14:cNvPr>
                <p14:cNvContentPartPr/>
                <p14:nvPr/>
              </p14:nvContentPartPr>
              <p14:xfrm>
                <a:off x="1106389" y="799867"/>
                <a:ext cx="18360" cy="14688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E35153B0-C9E9-4483-9412-BE95CA6307F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97749" y="790867"/>
                  <a:ext cx="36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F3633B16-9D84-445C-A359-B020298C804A}"/>
                    </a:ext>
                  </a:extLst>
                </p14:cNvPr>
                <p14:cNvContentPartPr/>
                <p14:nvPr/>
              </p14:nvContentPartPr>
              <p14:xfrm>
                <a:off x="1040869" y="900667"/>
                <a:ext cx="116280" cy="2268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F3633B16-9D84-445C-A359-B020298C804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32229" y="892027"/>
                  <a:ext cx="133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AB5F0CE7-1E5D-4F75-AB5C-0C1D67EEB78C}"/>
                    </a:ext>
                  </a:extLst>
                </p14:cNvPr>
                <p14:cNvContentPartPr/>
                <p14:nvPr/>
              </p14:nvContentPartPr>
              <p14:xfrm>
                <a:off x="2296189" y="532387"/>
                <a:ext cx="17640" cy="9252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AB5F0CE7-1E5D-4F75-AB5C-0C1D67EEB78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87549" y="523747"/>
                  <a:ext cx="352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8B30C560-54BA-4FD1-A858-05E2E74723D0}"/>
                    </a:ext>
                  </a:extLst>
                </p14:cNvPr>
                <p14:cNvContentPartPr/>
                <p14:nvPr/>
              </p14:nvContentPartPr>
              <p14:xfrm>
                <a:off x="2243989" y="596827"/>
                <a:ext cx="82080" cy="1152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8B30C560-54BA-4FD1-A858-05E2E74723D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35349" y="588187"/>
                  <a:ext cx="9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E224C6F0-51A7-4093-A7FE-7022D43F5858}"/>
                    </a:ext>
                  </a:extLst>
                </p14:cNvPr>
                <p14:cNvContentPartPr/>
                <p14:nvPr/>
              </p14:nvContentPartPr>
              <p14:xfrm>
                <a:off x="3404269" y="569467"/>
                <a:ext cx="81720" cy="1188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E224C6F0-51A7-4093-A7FE-7022D43F585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95629" y="560467"/>
                  <a:ext cx="993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9C40F698-77F8-44E4-A072-68F9D9BA79B2}"/>
                    </a:ext>
                  </a:extLst>
                </p14:cNvPr>
                <p14:cNvContentPartPr/>
                <p14:nvPr/>
              </p14:nvContentPartPr>
              <p14:xfrm>
                <a:off x="4017709" y="478747"/>
                <a:ext cx="25200" cy="9396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9C40F698-77F8-44E4-A072-68F9D9BA79B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08709" y="469747"/>
                  <a:ext cx="428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F5C3944D-60F1-4B7E-876B-58259490D453}"/>
                    </a:ext>
                  </a:extLst>
                </p14:cNvPr>
                <p14:cNvContentPartPr/>
                <p14:nvPr/>
              </p14:nvContentPartPr>
              <p14:xfrm>
                <a:off x="3972709" y="542827"/>
                <a:ext cx="86400" cy="900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F5C3944D-60F1-4B7E-876B-58259490D45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63709" y="533827"/>
                  <a:ext cx="1040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841547C4-E1A5-4A9B-8FBD-4F44E50F5246}"/>
                    </a:ext>
                  </a:extLst>
                </p14:cNvPr>
                <p14:cNvContentPartPr/>
                <p14:nvPr/>
              </p14:nvContentPartPr>
              <p14:xfrm>
                <a:off x="5275549" y="556867"/>
                <a:ext cx="72720" cy="504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841547C4-E1A5-4A9B-8FBD-4F44E50F524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66909" y="548227"/>
                  <a:ext cx="9036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1E82B9FB-12EE-4E0C-97F6-C8A512555109}"/>
              </a:ext>
            </a:extLst>
          </p:cNvPr>
          <p:cNvGrpSpPr/>
          <p:nvPr/>
        </p:nvGrpSpPr>
        <p:grpSpPr>
          <a:xfrm>
            <a:off x="3143629" y="833707"/>
            <a:ext cx="1297800" cy="437400"/>
            <a:chOff x="3143629" y="833707"/>
            <a:chExt cx="1297800" cy="43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1B9BB0AC-1094-4851-BB82-83B02C1FAC88}"/>
                    </a:ext>
                  </a:extLst>
                </p14:cNvPr>
                <p14:cNvContentPartPr/>
                <p14:nvPr/>
              </p14:nvContentPartPr>
              <p14:xfrm>
                <a:off x="3143629" y="833707"/>
                <a:ext cx="1211040" cy="43740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1B9BB0AC-1094-4851-BB82-83B02C1FAC8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34989" y="825067"/>
                  <a:ext cx="122868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79F3E8CD-C7EF-467F-97A5-20BB58AED383}"/>
                    </a:ext>
                  </a:extLst>
                </p14:cNvPr>
                <p14:cNvContentPartPr/>
                <p14:nvPr/>
              </p14:nvContentPartPr>
              <p14:xfrm>
                <a:off x="4248469" y="1084987"/>
                <a:ext cx="69840" cy="11340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79F3E8CD-C7EF-467F-97A5-20BB58AED38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39829" y="1075987"/>
                  <a:ext cx="87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0B1E3739-8EEE-4CA1-BF17-89ACA6CF0466}"/>
                    </a:ext>
                  </a:extLst>
                </p14:cNvPr>
                <p14:cNvContentPartPr/>
                <p14:nvPr/>
              </p14:nvContentPartPr>
              <p14:xfrm>
                <a:off x="4204909" y="1074187"/>
                <a:ext cx="236520" cy="13572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0B1E3739-8EEE-4CA1-BF17-89ACA6CF046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96269" y="1065187"/>
                  <a:ext cx="25416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A0B61F6A-5249-4DB2-B9AD-946DFF737B0B}"/>
              </a:ext>
            </a:extLst>
          </p:cNvPr>
          <p:cNvGrpSpPr/>
          <p:nvPr/>
        </p:nvGrpSpPr>
        <p:grpSpPr>
          <a:xfrm>
            <a:off x="3595069" y="1161667"/>
            <a:ext cx="193320" cy="175320"/>
            <a:chOff x="3595069" y="1161667"/>
            <a:chExt cx="193320" cy="17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C84A8B49-CD9E-48D1-94C0-2BB7D01248FD}"/>
                    </a:ext>
                  </a:extLst>
                </p14:cNvPr>
                <p14:cNvContentPartPr/>
                <p14:nvPr/>
              </p14:nvContentPartPr>
              <p14:xfrm>
                <a:off x="3595069" y="1167427"/>
                <a:ext cx="165600" cy="756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C84A8B49-CD9E-48D1-94C0-2BB7D01248F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86429" y="1158427"/>
                  <a:ext cx="183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6D0013EF-E046-4527-9BDD-F4376D9762D2}"/>
                    </a:ext>
                  </a:extLst>
                </p14:cNvPr>
                <p14:cNvContentPartPr/>
                <p14:nvPr/>
              </p14:nvContentPartPr>
              <p14:xfrm>
                <a:off x="3629269" y="1161667"/>
                <a:ext cx="159120" cy="17532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6D0013EF-E046-4527-9BDD-F4376D9762D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20629" y="1153027"/>
                  <a:ext cx="17676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93809D71-445B-47E4-9361-FA1026187B0A}"/>
              </a:ext>
            </a:extLst>
          </p:cNvPr>
          <p:cNvGrpSpPr/>
          <p:nvPr/>
        </p:nvGrpSpPr>
        <p:grpSpPr>
          <a:xfrm>
            <a:off x="7607269" y="400627"/>
            <a:ext cx="600840" cy="300600"/>
            <a:chOff x="7607269" y="400627"/>
            <a:chExt cx="600840" cy="30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D1D83E11-C54C-41A2-A98B-9B4C2E8BAA70}"/>
                    </a:ext>
                  </a:extLst>
                </p14:cNvPr>
                <p14:cNvContentPartPr/>
                <p14:nvPr/>
              </p14:nvContentPartPr>
              <p14:xfrm>
                <a:off x="7607269" y="400627"/>
                <a:ext cx="270360" cy="25668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D1D83E11-C54C-41A2-A98B-9B4C2E8BAA7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598629" y="391987"/>
                  <a:ext cx="2880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EBED4BBD-75A1-446C-A9B3-1D9062521732}"/>
                    </a:ext>
                  </a:extLst>
                </p14:cNvPr>
                <p14:cNvContentPartPr/>
                <p14:nvPr/>
              </p14:nvContentPartPr>
              <p14:xfrm>
                <a:off x="7949989" y="602587"/>
                <a:ext cx="258120" cy="1116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EBED4BBD-75A1-446C-A9B3-1D906252173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941349" y="593947"/>
                  <a:ext cx="275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768A3701-169B-4C2D-85BB-DF199723F8B3}"/>
                    </a:ext>
                  </a:extLst>
                </p14:cNvPr>
                <p14:cNvContentPartPr/>
                <p14:nvPr/>
              </p14:nvContentPartPr>
              <p14:xfrm>
                <a:off x="8047549" y="688627"/>
                <a:ext cx="149040" cy="1260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768A3701-169B-4C2D-85BB-DF199723F8B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38549" y="679627"/>
                  <a:ext cx="16668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19627050-1C82-4D57-82B6-DE41E8BC7A29}"/>
              </a:ext>
            </a:extLst>
          </p:cNvPr>
          <p:cNvGrpSpPr/>
          <p:nvPr/>
        </p:nvGrpSpPr>
        <p:grpSpPr>
          <a:xfrm>
            <a:off x="8471989" y="390907"/>
            <a:ext cx="774720" cy="237600"/>
            <a:chOff x="8471989" y="390907"/>
            <a:chExt cx="774720" cy="23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06146148-AC5B-4ED9-B7EA-BB628ACEEDEB}"/>
                    </a:ext>
                  </a:extLst>
                </p14:cNvPr>
                <p14:cNvContentPartPr/>
                <p14:nvPr/>
              </p14:nvContentPartPr>
              <p14:xfrm>
                <a:off x="8471989" y="390907"/>
                <a:ext cx="224640" cy="23760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06146148-AC5B-4ED9-B7EA-BB628ACEEDE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63349" y="381907"/>
                  <a:ext cx="242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0DE24B56-333D-463D-BE50-96CEDADDCEFC}"/>
                    </a:ext>
                  </a:extLst>
                </p14:cNvPr>
                <p14:cNvContentPartPr/>
                <p14:nvPr/>
              </p14:nvContentPartPr>
              <p14:xfrm>
                <a:off x="8819029" y="573427"/>
                <a:ext cx="37080" cy="1620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0DE24B56-333D-463D-BE50-96CEDADDCEF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810029" y="564427"/>
                  <a:ext cx="547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0ADB0B50-2EAE-4190-AFF9-563833E0ADA7}"/>
                    </a:ext>
                  </a:extLst>
                </p14:cNvPr>
                <p14:cNvContentPartPr/>
                <p14:nvPr/>
              </p14:nvContentPartPr>
              <p14:xfrm>
                <a:off x="8987869" y="410347"/>
                <a:ext cx="258840" cy="20376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0ADB0B50-2EAE-4190-AFF9-563833E0ADA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978869" y="401347"/>
                  <a:ext cx="27648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1587F11-501D-443A-A34B-7C2E0310A195}"/>
              </a:ext>
            </a:extLst>
          </p:cNvPr>
          <p:cNvGrpSpPr/>
          <p:nvPr/>
        </p:nvGrpSpPr>
        <p:grpSpPr>
          <a:xfrm>
            <a:off x="3279349" y="1550827"/>
            <a:ext cx="368280" cy="383040"/>
            <a:chOff x="3279349" y="1550827"/>
            <a:chExt cx="368280" cy="38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67473636-9B0B-4270-BBE2-75993E1335BC}"/>
                    </a:ext>
                  </a:extLst>
                </p14:cNvPr>
                <p14:cNvContentPartPr/>
                <p14:nvPr/>
              </p14:nvContentPartPr>
              <p14:xfrm>
                <a:off x="3502909" y="1550827"/>
                <a:ext cx="20520" cy="22356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67473636-9B0B-4270-BBE2-75993E1335B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494269" y="1541827"/>
                  <a:ext cx="381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B5D6FA87-2D98-4D90-8438-E85B0444770F}"/>
                    </a:ext>
                  </a:extLst>
                </p14:cNvPr>
                <p14:cNvContentPartPr/>
                <p14:nvPr/>
              </p14:nvContentPartPr>
              <p14:xfrm>
                <a:off x="3338029" y="1780867"/>
                <a:ext cx="309600" cy="1476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B5D6FA87-2D98-4D90-8438-E85B0444770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29029" y="1771867"/>
                  <a:ext cx="3272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B8427750-6515-44A6-B2B1-B143A6EA36CE}"/>
                    </a:ext>
                  </a:extLst>
                </p14:cNvPr>
                <p14:cNvContentPartPr/>
                <p14:nvPr/>
              </p14:nvContentPartPr>
              <p14:xfrm>
                <a:off x="3279349" y="1812907"/>
                <a:ext cx="145080" cy="11484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B8427750-6515-44A6-B2B1-B143A6EA36C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70709" y="1803907"/>
                  <a:ext cx="162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D9CA359B-4159-4EA0-BD08-E4CAFA3AC28F}"/>
                    </a:ext>
                  </a:extLst>
                </p14:cNvPr>
                <p14:cNvContentPartPr/>
                <p14:nvPr/>
              </p14:nvContentPartPr>
              <p14:xfrm>
                <a:off x="3375469" y="1787707"/>
                <a:ext cx="144720" cy="13644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D9CA359B-4159-4EA0-BD08-E4CAFA3AC28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366469" y="1779067"/>
                  <a:ext cx="162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E63D4ADB-E885-48B3-92D0-B3E31F8DFDF5}"/>
                    </a:ext>
                  </a:extLst>
                </p14:cNvPr>
                <p14:cNvContentPartPr/>
                <p14:nvPr/>
              </p14:nvContentPartPr>
              <p14:xfrm>
                <a:off x="3449629" y="1811107"/>
                <a:ext cx="116280" cy="12276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E63D4ADB-E885-48B3-92D0-B3E31F8DFDF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40629" y="1802107"/>
                  <a:ext cx="13392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BA7F9AB6-9CFE-423D-95F1-617BC79CD776}"/>
              </a:ext>
            </a:extLst>
          </p:cNvPr>
          <p:cNvGrpSpPr/>
          <p:nvPr/>
        </p:nvGrpSpPr>
        <p:grpSpPr>
          <a:xfrm>
            <a:off x="7298389" y="1199467"/>
            <a:ext cx="738720" cy="299880"/>
            <a:chOff x="7298389" y="1199467"/>
            <a:chExt cx="738720" cy="29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FEF71522-926A-4B00-8E72-1B19B7BF83B5}"/>
                    </a:ext>
                  </a:extLst>
                </p14:cNvPr>
                <p14:cNvContentPartPr/>
                <p14:nvPr/>
              </p14:nvContentPartPr>
              <p14:xfrm>
                <a:off x="7298389" y="1424107"/>
                <a:ext cx="123480" cy="684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FEF71522-926A-4B00-8E72-1B19B7BF83B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89389" y="1415467"/>
                  <a:ext cx="1411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1D9401B8-CB69-4271-9BB1-7DD7EE582FA4}"/>
                    </a:ext>
                  </a:extLst>
                </p14:cNvPr>
                <p14:cNvContentPartPr/>
                <p14:nvPr/>
              </p14:nvContentPartPr>
              <p14:xfrm>
                <a:off x="7485589" y="1278307"/>
                <a:ext cx="163080" cy="22104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1D9401B8-CB69-4271-9BB1-7DD7EE582FA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476589" y="1269307"/>
                  <a:ext cx="1807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818A3CF4-02F4-4BF7-9DC4-835BBD36CB07}"/>
                    </a:ext>
                  </a:extLst>
                </p14:cNvPr>
                <p14:cNvContentPartPr/>
                <p14:nvPr/>
              </p14:nvContentPartPr>
              <p14:xfrm>
                <a:off x="7684669" y="1294507"/>
                <a:ext cx="153000" cy="15228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818A3CF4-02F4-4BF7-9DC4-835BBD36CB0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75669" y="1285507"/>
                  <a:ext cx="170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D2899247-0C43-439B-B816-B1E47E95B913}"/>
                    </a:ext>
                  </a:extLst>
                </p14:cNvPr>
                <p14:cNvContentPartPr/>
                <p14:nvPr/>
              </p14:nvContentPartPr>
              <p14:xfrm>
                <a:off x="7743709" y="1415827"/>
                <a:ext cx="69480" cy="2880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D2899247-0C43-439B-B816-B1E47E95B91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35069" y="1406827"/>
                  <a:ext cx="87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759072D6-A2C7-4477-BC19-8EC16F6D584B}"/>
                    </a:ext>
                  </a:extLst>
                </p14:cNvPr>
                <p14:cNvContentPartPr/>
                <p14:nvPr/>
              </p14:nvContentPartPr>
              <p14:xfrm>
                <a:off x="7874749" y="1199467"/>
                <a:ext cx="10080" cy="7128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759072D6-A2C7-4477-BC19-8EC16F6D584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65749" y="1190467"/>
                  <a:ext cx="27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EC66261D-E2E4-48BF-A610-276FC28B0B7A}"/>
                    </a:ext>
                  </a:extLst>
                </p14:cNvPr>
                <p14:cNvContentPartPr/>
                <p14:nvPr/>
              </p14:nvContentPartPr>
              <p14:xfrm>
                <a:off x="7904989" y="1308907"/>
                <a:ext cx="132120" cy="16380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EC66261D-E2E4-48BF-A610-276FC28B0B7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96349" y="1299907"/>
                  <a:ext cx="14976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DF42A028-D3B2-452B-AD98-42C271D49B45}"/>
              </a:ext>
            </a:extLst>
          </p:cNvPr>
          <p:cNvGrpSpPr/>
          <p:nvPr/>
        </p:nvGrpSpPr>
        <p:grpSpPr>
          <a:xfrm>
            <a:off x="8315749" y="1163467"/>
            <a:ext cx="847800" cy="312120"/>
            <a:chOff x="8315749" y="1163467"/>
            <a:chExt cx="847800" cy="31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CA6772F4-B147-4811-B118-88D063F742C6}"/>
                    </a:ext>
                  </a:extLst>
                </p14:cNvPr>
                <p14:cNvContentPartPr/>
                <p14:nvPr/>
              </p14:nvContentPartPr>
              <p14:xfrm>
                <a:off x="8392789" y="1312867"/>
                <a:ext cx="12960" cy="16272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CA6772F4-B147-4811-B118-88D063F742C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84149" y="1303867"/>
                  <a:ext cx="30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B95DD159-3F3B-4472-BF6A-82BF2D1A063A}"/>
                    </a:ext>
                  </a:extLst>
                </p14:cNvPr>
                <p14:cNvContentPartPr/>
                <p14:nvPr/>
              </p14:nvContentPartPr>
              <p14:xfrm>
                <a:off x="8315749" y="1406107"/>
                <a:ext cx="161280" cy="1944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B95DD159-3F3B-4472-BF6A-82BF2D1A063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06749" y="1397467"/>
                  <a:ext cx="1789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A278F4F3-F960-465D-AF6A-BBEC605E43A2}"/>
                    </a:ext>
                  </a:extLst>
                </p14:cNvPr>
                <p14:cNvContentPartPr/>
                <p14:nvPr/>
              </p14:nvContentPartPr>
              <p14:xfrm>
                <a:off x="8679349" y="1227907"/>
                <a:ext cx="241920" cy="22608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A278F4F3-F960-465D-AF6A-BBEC605E43A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670709" y="1219267"/>
                  <a:ext cx="259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5D8B0328-8443-48AA-8AE9-EBBF9F1B7B0E}"/>
                    </a:ext>
                  </a:extLst>
                </p14:cNvPr>
                <p14:cNvContentPartPr/>
                <p14:nvPr/>
              </p14:nvContentPartPr>
              <p14:xfrm>
                <a:off x="9083989" y="1163467"/>
                <a:ext cx="79560" cy="28728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5D8B0328-8443-48AA-8AE9-EBBF9F1B7B0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075349" y="1154827"/>
                  <a:ext cx="97200" cy="30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upo 105">
            <a:extLst>
              <a:ext uri="{FF2B5EF4-FFF2-40B4-BE49-F238E27FC236}">
                <a16:creationId xmlns:a16="http://schemas.microsoft.com/office/drawing/2014/main" id="{5C029424-6618-4BCD-B732-55B6D57816CA}"/>
              </a:ext>
            </a:extLst>
          </p:cNvPr>
          <p:cNvGrpSpPr/>
          <p:nvPr/>
        </p:nvGrpSpPr>
        <p:grpSpPr>
          <a:xfrm>
            <a:off x="9364429" y="1104787"/>
            <a:ext cx="439200" cy="290520"/>
            <a:chOff x="9364429" y="1104787"/>
            <a:chExt cx="439200" cy="29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7A12BFCB-5EA8-4EEA-B435-69922A401172}"/>
                    </a:ext>
                  </a:extLst>
                </p14:cNvPr>
                <p14:cNvContentPartPr/>
                <p14:nvPr/>
              </p14:nvContentPartPr>
              <p14:xfrm>
                <a:off x="9364429" y="1206667"/>
                <a:ext cx="138960" cy="18864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7A12BFCB-5EA8-4EEA-B435-69922A40117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355429" y="1197667"/>
                  <a:ext cx="1566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7DCC3E7F-9FE3-466F-A0F6-E7BC5E3CB0CC}"/>
                    </a:ext>
                  </a:extLst>
                </p14:cNvPr>
                <p14:cNvContentPartPr/>
                <p14:nvPr/>
              </p14:nvContentPartPr>
              <p14:xfrm>
                <a:off x="9543709" y="1104787"/>
                <a:ext cx="18360" cy="35280"/>
              </p14:xfrm>
            </p:contentPart>
          </mc:Choice>
          <mc:Fallback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7DCC3E7F-9FE3-466F-A0F6-E7BC5E3CB0C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535069" y="1096147"/>
                  <a:ext cx="36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F5FC8867-5283-4E5D-A475-EEB4881959FA}"/>
                    </a:ext>
                  </a:extLst>
                </p14:cNvPr>
                <p14:cNvContentPartPr/>
                <p14:nvPr/>
              </p14:nvContentPartPr>
              <p14:xfrm>
                <a:off x="9621829" y="1144027"/>
                <a:ext cx="121320" cy="13752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F5FC8867-5283-4E5D-A475-EEB4881959F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613189" y="1135387"/>
                  <a:ext cx="138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8F512F0D-7B19-4CEC-A3B0-56B9A05B1036}"/>
                    </a:ext>
                  </a:extLst>
                </p14:cNvPr>
                <p14:cNvContentPartPr/>
                <p14:nvPr/>
              </p14:nvContentPartPr>
              <p14:xfrm>
                <a:off x="9758989" y="1253467"/>
                <a:ext cx="44640" cy="12132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8F512F0D-7B19-4CEC-A3B0-56B9A05B103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750349" y="1244827"/>
                  <a:ext cx="6228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FF0DAD02-B803-4E8F-A39B-108E91CF5968}"/>
              </a:ext>
            </a:extLst>
          </p:cNvPr>
          <p:cNvGrpSpPr/>
          <p:nvPr/>
        </p:nvGrpSpPr>
        <p:grpSpPr>
          <a:xfrm>
            <a:off x="9986869" y="1024147"/>
            <a:ext cx="714960" cy="318960"/>
            <a:chOff x="9986869" y="1024147"/>
            <a:chExt cx="714960" cy="31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EA442083-66DA-43E9-B636-F337CAFA2AF1}"/>
                    </a:ext>
                  </a:extLst>
                </p14:cNvPr>
                <p14:cNvContentPartPr/>
                <p14:nvPr/>
              </p14:nvContentPartPr>
              <p14:xfrm>
                <a:off x="10043389" y="1226107"/>
                <a:ext cx="16200" cy="11700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EA442083-66DA-43E9-B636-F337CAFA2AF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034749" y="1217107"/>
                  <a:ext cx="33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066981CA-ED0F-4DF9-A1D3-50A3CE83203A}"/>
                    </a:ext>
                  </a:extLst>
                </p14:cNvPr>
                <p14:cNvContentPartPr/>
                <p14:nvPr/>
              </p14:nvContentPartPr>
              <p14:xfrm>
                <a:off x="9986869" y="1315747"/>
                <a:ext cx="134640" cy="1116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066981CA-ED0F-4DF9-A1D3-50A3CE83203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977869" y="1307107"/>
                  <a:ext cx="1522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8BB5ED98-4C25-4517-86BF-43D4A2119A1F}"/>
                    </a:ext>
                  </a:extLst>
                </p14:cNvPr>
                <p14:cNvContentPartPr/>
                <p14:nvPr/>
              </p14:nvContentPartPr>
              <p14:xfrm>
                <a:off x="10274509" y="1167787"/>
                <a:ext cx="105120" cy="14328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8BB5ED98-4C25-4517-86BF-43D4A2119A1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265869" y="1159147"/>
                  <a:ext cx="122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2B6B3EB5-AB85-4CDC-944B-40533DCD11E1}"/>
                    </a:ext>
                  </a:extLst>
                </p14:cNvPr>
                <p14:cNvContentPartPr/>
                <p14:nvPr/>
              </p14:nvContentPartPr>
              <p14:xfrm>
                <a:off x="10489069" y="1024147"/>
                <a:ext cx="12960" cy="7344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2B6B3EB5-AB85-4CDC-944B-40533DCD11E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480069" y="1015147"/>
                  <a:ext cx="306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E79EB54C-61BC-4AEB-9CA4-25C7C042BBED}"/>
                    </a:ext>
                  </a:extLst>
                </p14:cNvPr>
                <p14:cNvContentPartPr/>
                <p14:nvPr/>
              </p14:nvContentPartPr>
              <p14:xfrm>
                <a:off x="10565749" y="1106947"/>
                <a:ext cx="136080" cy="23184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E79EB54C-61BC-4AEB-9CA4-25C7C042BBE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556749" y="1098307"/>
                  <a:ext cx="15372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1577F78B-0878-4E87-920D-E6CA132FEC90}"/>
              </a:ext>
            </a:extLst>
          </p:cNvPr>
          <p:cNvGrpSpPr/>
          <p:nvPr/>
        </p:nvGrpSpPr>
        <p:grpSpPr>
          <a:xfrm>
            <a:off x="10887229" y="1098307"/>
            <a:ext cx="1255320" cy="321120"/>
            <a:chOff x="10887229" y="1098307"/>
            <a:chExt cx="1255320" cy="32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082B57EB-A7EF-4707-9EA0-9D69A696E1AD}"/>
                    </a:ext>
                  </a:extLst>
                </p14:cNvPr>
                <p14:cNvContentPartPr/>
                <p14:nvPr/>
              </p14:nvContentPartPr>
              <p14:xfrm>
                <a:off x="10952749" y="1165267"/>
                <a:ext cx="21600" cy="10836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082B57EB-A7EF-4707-9EA0-9D69A696E1A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944109" y="1156627"/>
                  <a:ext cx="39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EBD3C313-5DCF-45FD-8386-D4F589702A90}"/>
                    </a:ext>
                  </a:extLst>
                </p14:cNvPr>
                <p14:cNvContentPartPr/>
                <p14:nvPr/>
              </p14:nvContentPartPr>
              <p14:xfrm>
                <a:off x="10887229" y="1258507"/>
                <a:ext cx="124920" cy="1440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EBD3C313-5DCF-45FD-8386-D4F589702A9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878229" y="1249507"/>
                  <a:ext cx="1425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DCC9DAB4-081D-492B-8269-77345A7E728A}"/>
                    </a:ext>
                  </a:extLst>
                </p14:cNvPr>
                <p14:cNvContentPartPr/>
                <p14:nvPr/>
              </p14:nvContentPartPr>
              <p14:xfrm>
                <a:off x="11150029" y="1098307"/>
                <a:ext cx="329760" cy="28548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DCC9DAB4-081D-492B-8269-77345A7E728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141389" y="1089667"/>
                  <a:ext cx="3474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1DA48386-2C96-4EEE-AF04-0239C0F8D6AA}"/>
                    </a:ext>
                  </a:extLst>
                </p14:cNvPr>
                <p14:cNvContentPartPr/>
                <p14:nvPr/>
              </p14:nvContentPartPr>
              <p14:xfrm>
                <a:off x="11454949" y="1100467"/>
                <a:ext cx="184320" cy="31896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1DA48386-2C96-4EEE-AF04-0239C0F8D6A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445949" y="1091827"/>
                  <a:ext cx="2019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99F31CF7-4BA4-4A70-B3AE-0833232778BB}"/>
                    </a:ext>
                  </a:extLst>
                </p14:cNvPr>
                <p14:cNvContentPartPr/>
                <p14:nvPr/>
              </p14:nvContentPartPr>
              <p14:xfrm>
                <a:off x="11723149" y="1273267"/>
                <a:ext cx="112680" cy="288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99F31CF7-4BA4-4A70-B3AE-0833232778B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714149" y="1264267"/>
                  <a:ext cx="1303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BA5843E4-9DF5-4631-BED5-11E3872B9BA7}"/>
                    </a:ext>
                  </a:extLst>
                </p14:cNvPr>
                <p14:cNvContentPartPr/>
                <p14:nvPr/>
              </p14:nvContentPartPr>
              <p14:xfrm>
                <a:off x="11723509" y="1347067"/>
                <a:ext cx="128160" cy="1980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BA5843E4-9DF5-4631-BED5-11E3872B9BA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714869" y="1338427"/>
                  <a:ext cx="145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7A1BFCFA-6F76-4243-85D0-E4AD85073607}"/>
                    </a:ext>
                  </a:extLst>
                </p14:cNvPr>
                <p14:cNvContentPartPr/>
                <p14:nvPr/>
              </p14:nvContentPartPr>
              <p14:xfrm>
                <a:off x="11960029" y="1210987"/>
                <a:ext cx="182520" cy="18684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7A1BFCFA-6F76-4243-85D0-E4AD8507360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951389" y="1202347"/>
                  <a:ext cx="200160" cy="20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7" name="Entrada de lápiz 106">
                <a:extLst>
                  <a:ext uri="{FF2B5EF4-FFF2-40B4-BE49-F238E27FC236}">
                    <a16:creationId xmlns:a16="http://schemas.microsoft.com/office/drawing/2014/main" id="{9FD5C86E-D088-46A1-BDD8-F06E247AF209}"/>
                  </a:ext>
                </a:extLst>
              </p14:cNvPr>
              <p14:cNvContentPartPr/>
              <p14:nvPr/>
            </p14:nvContentPartPr>
            <p14:xfrm>
              <a:off x="7437709" y="1863307"/>
              <a:ext cx="200160" cy="194400"/>
            </p14:xfrm>
          </p:contentPart>
        </mc:Choice>
        <mc:Fallback>
          <p:pic>
            <p:nvPicPr>
              <p:cNvPr id="107" name="Entrada de lápiz 106">
                <a:extLst>
                  <a:ext uri="{FF2B5EF4-FFF2-40B4-BE49-F238E27FC236}">
                    <a16:creationId xmlns:a16="http://schemas.microsoft.com/office/drawing/2014/main" id="{9FD5C86E-D088-46A1-BDD8-F06E247AF20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428709" y="1854307"/>
                <a:ext cx="217800" cy="21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upo 109">
            <a:extLst>
              <a:ext uri="{FF2B5EF4-FFF2-40B4-BE49-F238E27FC236}">
                <a16:creationId xmlns:a16="http://schemas.microsoft.com/office/drawing/2014/main" id="{CB13B325-40C8-4A87-A408-5DC8C4DA7F15}"/>
              </a:ext>
            </a:extLst>
          </p:cNvPr>
          <p:cNvGrpSpPr/>
          <p:nvPr/>
        </p:nvGrpSpPr>
        <p:grpSpPr>
          <a:xfrm>
            <a:off x="7838389" y="1978147"/>
            <a:ext cx="214200" cy="75600"/>
            <a:chOff x="7838389" y="1978147"/>
            <a:chExt cx="214200" cy="7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D63CB951-5E17-4243-8282-42A605904ADE}"/>
                    </a:ext>
                  </a:extLst>
                </p14:cNvPr>
                <p14:cNvContentPartPr/>
                <p14:nvPr/>
              </p14:nvContentPartPr>
              <p14:xfrm>
                <a:off x="7838389" y="1978147"/>
                <a:ext cx="164880" cy="828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D63CB951-5E17-4243-8282-42A605904AD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829749" y="1969147"/>
                  <a:ext cx="1825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881B864D-3C6C-4556-8BD7-79DEDB9A94BE}"/>
                    </a:ext>
                  </a:extLst>
                </p14:cNvPr>
                <p14:cNvContentPartPr/>
                <p14:nvPr/>
              </p14:nvContentPartPr>
              <p14:xfrm>
                <a:off x="7887709" y="2045467"/>
                <a:ext cx="164880" cy="828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881B864D-3C6C-4556-8BD7-79DEDB9A94B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878709" y="2036467"/>
                  <a:ext cx="18252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upo 115">
            <a:extLst>
              <a:ext uri="{FF2B5EF4-FFF2-40B4-BE49-F238E27FC236}">
                <a16:creationId xmlns:a16="http://schemas.microsoft.com/office/drawing/2014/main" id="{773EB39A-B1D0-41A1-9864-71FC510BDF5D}"/>
              </a:ext>
            </a:extLst>
          </p:cNvPr>
          <p:cNvGrpSpPr/>
          <p:nvPr/>
        </p:nvGrpSpPr>
        <p:grpSpPr>
          <a:xfrm>
            <a:off x="8326549" y="1829467"/>
            <a:ext cx="713160" cy="221040"/>
            <a:chOff x="8326549" y="1829467"/>
            <a:chExt cx="713160" cy="22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0F2611BA-CE07-4EB0-A324-4D3711071ACE}"/>
                    </a:ext>
                  </a:extLst>
                </p14:cNvPr>
                <p14:cNvContentPartPr/>
                <p14:nvPr/>
              </p14:nvContentPartPr>
              <p14:xfrm>
                <a:off x="8342389" y="1897147"/>
                <a:ext cx="108000" cy="2844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0F2611BA-CE07-4EB0-A324-4D3711071AC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33389" y="1888507"/>
                  <a:ext cx="125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700853EE-44C0-492A-BCC0-A09D76427943}"/>
                    </a:ext>
                  </a:extLst>
                </p14:cNvPr>
                <p14:cNvContentPartPr/>
                <p14:nvPr/>
              </p14:nvContentPartPr>
              <p14:xfrm>
                <a:off x="8326549" y="1902547"/>
                <a:ext cx="147960" cy="14328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700853EE-44C0-492A-BCC0-A09D7642794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17909" y="1893907"/>
                  <a:ext cx="165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3995A0BA-60D3-4095-93E2-E8B1AEB3804F}"/>
                    </a:ext>
                  </a:extLst>
                </p14:cNvPr>
                <p14:cNvContentPartPr/>
                <p14:nvPr/>
              </p14:nvContentPartPr>
              <p14:xfrm>
                <a:off x="8483509" y="1829467"/>
                <a:ext cx="14400" cy="3420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3995A0BA-60D3-4095-93E2-E8B1AEB3804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474509" y="1820467"/>
                  <a:ext cx="320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4AE1241D-4A74-4197-A9E4-BD9994A5D7BE}"/>
                    </a:ext>
                  </a:extLst>
                </p14:cNvPr>
                <p14:cNvContentPartPr/>
                <p14:nvPr/>
              </p14:nvContentPartPr>
              <p14:xfrm>
                <a:off x="8572789" y="1856827"/>
                <a:ext cx="146520" cy="19368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4AE1241D-4A74-4197-A9E4-BD9994A5D7B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563789" y="1848187"/>
                  <a:ext cx="164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A67AFA0E-64D6-495A-AB3D-4483A762239D}"/>
                    </a:ext>
                  </a:extLst>
                </p14:cNvPr>
                <p14:cNvContentPartPr/>
                <p14:nvPr/>
              </p14:nvContentPartPr>
              <p14:xfrm>
                <a:off x="8853589" y="1842787"/>
                <a:ext cx="186120" cy="16092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A67AFA0E-64D6-495A-AB3D-4483A762239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44949" y="1833787"/>
                  <a:ext cx="20376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upo 122">
            <a:extLst>
              <a:ext uri="{FF2B5EF4-FFF2-40B4-BE49-F238E27FC236}">
                <a16:creationId xmlns:a16="http://schemas.microsoft.com/office/drawing/2014/main" id="{6D2CE809-2DEE-4BB5-A310-6A60CBE8130F}"/>
              </a:ext>
            </a:extLst>
          </p:cNvPr>
          <p:cNvGrpSpPr/>
          <p:nvPr/>
        </p:nvGrpSpPr>
        <p:grpSpPr>
          <a:xfrm>
            <a:off x="9427789" y="1916227"/>
            <a:ext cx="443160" cy="162000"/>
            <a:chOff x="9427789" y="1916227"/>
            <a:chExt cx="443160" cy="16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F2E2950B-D177-4C26-A16D-E7676B24B8AE}"/>
                    </a:ext>
                  </a:extLst>
                </p14:cNvPr>
                <p14:cNvContentPartPr/>
                <p14:nvPr/>
              </p14:nvContentPartPr>
              <p14:xfrm>
                <a:off x="9427789" y="1965187"/>
                <a:ext cx="294840" cy="3888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F2E2950B-D177-4C26-A16D-E7676B24B8A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419149" y="1956547"/>
                  <a:ext cx="3124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0B7206B8-B32F-44E7-9170-A9BEDBE79036}"/>
                    </a:ext>
                  </a:extLst>
                </p14:cNvPr>
                <p14:cNvContentPartPr/>
                <p14:nvPr/>
              </p14:nvContentPartPr>
              <p14:xfrm>
                <a:off x="9671869" y="1916227"/>
                <a:ext cx="199080" cy="16200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0B7206B8-B32F-44E7-9170-A9BEDBE7903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663229" y="1907587"/>
                  <a:ext cx="21672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upo 130">
            <a:extLst>
              <a:ext uri="{FF2B5EF4-FFF2-40B4-BE49-F238E27FC236}">
                <a16:creationId xmlns:a16="http://schemas.microsoft.com/office/drawing/2014/main" id="{BB793B29-EF1E-4A9A-B449-098192FDB4F9}"/>
              </a:ext>
            </a:extLst>
          </p:cNvPr>
          <p:cNvGrpSpPr/>
          <p:nvPr/>
        </p:nvGrpSpPr>
        <p:grpSpPr>
          <a:xfrm>
            <a:off x="10066789" y="1712467"/>
            <a:ext cx="1432440" cy="326160"/>
            <a:chOff x="10066789" y="1712467"/>
            <a:chExt cx="1432440" cy="32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23ADD042-4D0C-49E6-A3E1-2DB753F0EE5F}"/>
                    </a:ext>
                  </a:extLst>
                </p14:cNvPr>
                <p14:cNvContentPartPr/>
                <p14:nvPr/>
              </p14:nvContentPartPr>
              <p14:xfrm>
                <a:off x="10066789" y="1712467"/>
                <a:ext cx="241200" cy="26784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23ADD042-4D0C-49E6-A3E1-2DB753F0EE5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057789" y="1703467"/>
                  <a:ext cx="2588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62972B04-B208-4057-B8A5-7178A129DCE1}"/>
                    </a:ext>
                  </a:extLst>
                </p14:cNvPr>
                <p14:cNvContentPartPr/>
                <p14:nvPr/>
              </p14:nvContentPartPr>
              <p14:xfrm>
                <a:off x="10369549" y="1952587"/>
                <a:ext cx="165240" cy="828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62972B04-B208-4057-B8A5-7178A129DCE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360909" y="1943587"/>
                  <a:ext cx="182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B4D0A8FB-6570-4CB5-8E23-E0B18D8724B1}"/>
                    </a:ext>
                  </a:extLst>
                </p14:cNvPr>
                <p14:cNvContentPartPr/>
                <p14:nvPr/>
              </p14:nvContentPartPr>
              <p14:xfrm>
                <a:off x="10430029" y="2023867"/>
                <a:ext cx="118440" cy="1476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B4D0A8FB-6570-4CB5-8E23-E0B18D8724B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421029" y="2015227"/>
                  <a:ext cx="1360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8CFB5627-7642-442F-92DF-CCD47C4047C2}"/>
                    </a:ext>
                  </a:extLst>
                </p14:cNvPr>
                <p14:cNvContentPartPr/>
                <p14:nvPr/>
              </p14:nvContentPartPr>
              <p14:xfrm>
                <a:off x="10667269" y="1776187"/>
                <a:ext cx="154080" cy="11808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8CFB5627-7642-442F-92DF-CCD47C4047C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658269" y="1767547"/>
                  <a:ext cx="171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45FC821E-0BAB-4D6C-BB55-3ED6FB840000}"/>
                    </a:ext>
                  </a:extLst>
                </p14:cNvPr>
                <p14:cNvContentPartPr/>
                <p14:nvPr/>
              </p14:nvContentPartPr>
              <p14:xfrm>
                <a:off x="10813429" y="1878067"/>
                <a:ext cx="12600" cy="11736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45FC821E-0BAB-4D6C-BB55-3ED6FB84000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804429" y="1869067"/>
                  <a:ext cx="30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B213D45D-09B2-4202-A9CD-483D5853633E}"/>
                    </a:ext>
                  </a:extLst>
                </p14:cNvPr>
                <p14:cNvContentPartPr/>
                <p14:nvPr/>
              </p14:nvContentPartPr>
              <p14:xfrm>
                <a:off x="10859149" y="1793467"/>
                <a:ext cx="117720" cy="10152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B213D45D-09B2-4202-A9CD-483D5853633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850509" y="1784467"/>
                  <a:ext cx="135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58E8A764-1113-4EBA-BE8C-9B5578500B9F}"/>
                    </a:ext>
                  </a:extLst>
                </p14:cNvPr>
                <p14:cNvContentPartPr/>
                <p14:nvPr/>
              </p14:nvContentPartPr>
              <p14:xfrm>
                <a:off x="10977949" y="1882387"/>
                <a:ext cx="11520" cy="8316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58E8A764-1113-4EBA-BE8C-9B5578500B9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969309" y="1873747"/>
                  <a:ext cx="29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490421C5-CDB6-453E-8D06-DB0C10F542CB}"/>
                    </a:ext>
                  </a:extLst>
                </p14:cNvPr>
                <p14:cNvContentPartPr/>
                <p14:nvPr/>
              </p14:nvContentPartPr>
              <p14:xfrm>
                <a:off x="11067589" y="1727227"/>
                <a:ext cx="16920" cy="3924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490421C5-CDB6-453E-8D06-DB0C10F542C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058949" y="1718227"/>
                  <a:ext cx="34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1CC90B25-8617-466D-BADC-A493345BD776}"/>
                    </a:ext>
                  </a:extLst>
                </p14:cNvPr>
                <p14:cNvContentPartPr/>
                <p14:nvPr/>
              </p14:nvContentPartPr>
              <p14:xfrm>
                <a:off x="11114029" y="1777267"/>
                <a:ext cx="180360" cy="19656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1CC90B25-8617-466D-BADC-A493345BD77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105029" y="1768627"/>
                  <a:ext cx="198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168146E1-7FBC-4C77-BC7D-59BF93206638}"/>
                    </a:ext>
                  </a:extLst>
                </p14:cNvPr>
                <p14:cNvContentPartPr/>
                <p14:nvPr/>
              </p14:nvContentPartPr>
              <p14:xfrm>
                <a:off x="11262709" y="1806427"/>
                <a:ext cx="236520" cy="15804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168146E1-7FBC-4C77-BC7D-59BF9320663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253709" y="1797787"/>
                  <a:ext cx="25416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upo 134">
            <a:extLst>
              <a:ext uri="{FF2B5EF4-FFF2-40B4-BE49-F238E27FC236}">
                <a16:creationId xmlns:a16="http://schemas.microsoft.com/office/drawing/2014/main" id="{B20DFC7D-1FA2-435C-A2B1-29366FDF5873}"/>
              </a:ext>
            </a:extLst>
          </p:cNvPr>
          <p:cNvGrpSpPr/>
          <p:nvPr/>
        </p:nvGrpSpPr>
        <p:grpSpPr>
          <a:xfrm>
            <a:off x="9843589" y="1605547"/>
            <a:ext cx="1905480" cy="742680"/>
            <a:chOff x="9843589" y="1605547"/>
            <a:chExt cx="1905480" cy="74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C3E2AFC7-AFBE-4F64-A0A7-C5AC0ED32996}"/>
                    </a:ext>
                  </a:extLst>
                </p14:cNvPr>
                <p14:cNvContentPartPr/>
                <p14:nvPr/>
              </p14:nvContentPartPr>
              <p14:xfrm>
                <a:off x="9843589" y="1605547"/>
                <a:ext cx="1790640" cy="2916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C3E2AFC7-AFBE-4F64-A0A7-C5AC0ED3299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834949" y="1596547"/>
                  <a:ext cx="1808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7A225126-76D2-4E3F-BB01-8AE4D26E9D42}"/>
                    </a:ext>
                  </a:extLst>
                </p14:cNvPr>
                <p14:cNvContentPartPr/>
                <p14:nvPr/>
              </p14:nvContentPartPr>
              <p14:xfrm>
                <a:off x="9848989" y="1612027"/>
                <a:ext cx="1900080" cy="73620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7A225126-76D2-4E3F-BB01-8AE4D26E9D4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840349" y="1603387"/>
                  <a:ext cx="1917720" cy="75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09F141B8-E756-4655-BD26-234B40FABD8F}"/>
                    </a:ext>
                  </a:extLst>
                </p14:cNvPr>
                <p14:cNvContentPartPr/>
                <p14:nvPr/>
              </p14:nvContentPartPr>
              <p14:xfrm>
                <a:off x="11640709" y="1648027"/>
                <a:ext cx="81000" cy="68580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09F141B8-E756-4655-BD26-234B40FABD8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631709" y="1639387"/>
                  <a:ext cx="98640" cy="703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17222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C9D07EA-9787-48C9-9019-EF7FB16C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59"/>
            <a:ext cx="12192000" cy="3123841"/>
          </a:xfrm>
          <a:prstGeom prst="rect">
            <a:avLst/>
          </a:prstGeom>
        </p:spPr>
      </p:pic>
      <p:grpSp>
        <p:nvGrpSpPr>
          <p:cNvPr id="88" name="Grupo 87">
            <a:extLst>
              <a:ext uri="{FF2B5EF4-FFF2-40B4-BE49-F238E27FC236}">
                <a16:creationId xmlns:a16="http://schemas.microsoft.com/office/drawing/2014/main" id="{F20CE351-2586-4B76-A602-E8CDC1B310F3}"/>
              </a:ext>
            </a:extLst>
          </p:cNvPr>
          <p:cNvGrpSpPr/>
          <p:nvPr/>
        </p:nvGrpSpPr>
        <p:grpSpPr>
          <a:xfrm>
            <a:off x="892549" y="4975147"/>
            <a:ext cx="754560" cy="243360"/>
            <a:chOff x="892549" y="4975147"/>
            <a:chExt cx="75456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0608D4B4-A46D-4A47-B35A-1DDC318D1E62}"/>
                    </a:ext>
                  </a:extLst>
                </p14:cNvPr>
                <p14:cNvContentPartPr/>
                <p14:nvPr/>
              </p14:nvContentPartPr>
              <p14:xfrm>
                <a:off x="892549" y="4987027"/>
                <a:ext cx="258840" cy="2448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0608D4B4-A46D-4A47-B35A-1DDC318D1E6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3549" y="4978387"/>
                  <a:ext cx="2764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777EE117-513A-4E25-A005-F790CB4B7D5D}"/>
                    </a:ext>
                  </a:extLst>
                </p14:cNvPr>
                <p14:cNvContentPartPr/>
                <p14:nvPr/>
              </p14:nvContentPartPr>
              <p14:xfrm>
                <a:off x="936469" y="4975147"/>
                <a:ext cx="308880" cy="24336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777EE117-513A-4E25-A005-F790CB4B7D5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27829" y="4966147"/>
                  <a:ext cx="3265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F9F93086-5069-458A-92DC-F7EAEDAF7213}"/>
                    </a:ext>
                  </a:extLst>
                </p14:cNvPr>
                <p14:cNvContentPartPr/>
                <p14:nvPr/>
              </p14:nvContentPartPr>
              <p14:xfrm>
                <a:off x="1449469" y="5099707"/>
                <a:ext cx="197640" cy="1260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F9F93086-5069-458A-92DC-F7EAEDAF72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40469" y="5091067"/>
                  <a:ext cx="2152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A8A023D5-7DC8-4452-8942-1A1B4FB8E2BD}"/>
                    </a:ext>
                  </a:extLst>
                </p14:cNvPr>
                <p14:cNvContentPartPr/>
                <p14:nvPr/>
              </p14:nvContentPartPr>
              <p14:xfrm>
                <a:off x="1517149" y="5171347"/>
                <a:ext cx="113040" cy="1584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A8A023D5-7DC8-4452-8942-1A1B4FB8E2B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08509" y="5162707"/>
                  <a:ext cx="13068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upo 95">
            <a:extLst>
              <a:ext uri="{FF2B5EF4-FFF2-40B4-BE49-F238E27FC236}">
                <a16:creationId xmlns:a16="http://schemas.microsoft.com/office/drawing/2014/main" id="{9130210C-16AA-484B-A447-F6B996D0BAD3}"/>
              </a:ext>
            </a:extLst>
          </p:cNvPr>
          <p:cNvGrpSpPr/>
          <p:nvPr/>
        </p:nvGrpSpPr>
        <p:grpSpPr>
          <a:xfrm>
            <a:off x="1996669" y="4942027"/>
            <a:ext cx="1857600" cy="311040"/>
            <a:chOff x="1996669" y="4942027"/>
            <a:chExt cx="1857600" cy="31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0874B4CA-C88A-49EE-9FEA-12389738C642}"/>
                    </a:ext>
                  </a:extLst>
                </p14:cNvPr>
                <p14:cNvContentPartPr/>
                <p14:nvPr/>
              </p14:nvContentPartPr>
              <p14:xfrm>
                <a:off x="1996669" y="4959667"/>
                <a:ext cx="190080" cy="235080"/>
              </p14:xfrm>
            </p:contentPart>
          </mc:Choice>
          <mc:Fallback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0874B4CA-C88A-49EE-9FEA-12389738C64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87669" y="4951027"/>
                  <a:ext cx="2077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847D5C45-40BB-46CD-B7C0-4CDC8F18E45A}"/>
                    </a:ext>
                  </a:extLst>
                </p14:cNvPr>
                <p14:cNvContentPartPr/>
                <p14:nvPr/>
              </p14:nvContentPartPr>
              <p14:xfrm>
                <a:off x="2625589" y="5010787"/>
                <a:ext cx="14040" cy="15768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847D5C45-40BB-46CD-B7C0-4CDC8F18E45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16949" y="5002147"/>
                  <a:ext cx="316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A475EC32-BAB7-4F51-824D-49213AEEFDF3}"/>
                    </a:ext>
                  </a:extLst>
                </p14:cNvPr>
                <p14:cNvContentPartPr/>
                <p14:nvPr/>
              </p14:nvContentPartPr>
              <p14:xfrm>
                <a:off x="2506789" y="5112307"/>
                <a:ext cx="192600" cy="1296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A475EC32-BAB7-4F51-824D-49213AEEFDF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98149" y="5103307"/>
                  <a:ext cx="210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96EEA2AA-662D-4208-A088-674B37AA3735}"/>
                    </a:ext>
                  </a:extLst>
                </p14:cNvPr>
                <p14:cNvContentPartPr/>
                <p14:nvPr/>
              </p14:nvContentPartPr>
              <p14:xfrm>
                <a:off x="2995669" y="4942027"/>
                <a:ext cx="252360" cy="24336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96EEA2AA-662D-4208-A088-674B37AA37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86669" y="4933387"/>
                  <a:ext cx="2700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C1F1AAA4-AB8A-4877-A619-14353470B810}"/>
                    </a:ext>
                  </a:extLst>
                </p14:cNvPr>
                <p14:cNvContentPartPr/>
                <p14:nvPr/>
              </p14:nvContentPartPr>
              <p14:xfrm>
                <a:off x="3381949" y="5058307"/>
                <a:ext cx="195480" cy="15732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C1F1AAA4-AB8A-4877-A619-14353470B81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373309" y="5049667"/>
                  <a:ext cx="213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3029D06C-120F-40DF-B404-56BAF27415C2}"/>
                    </a:ext>
                  </a:extLst>
                </p14:cNvPr>
                <p14:cNvContentPartPr/>
                <p14:nvPr/>
              </p14:nvContentPartPr>
              <p14:xfrm>
                <a:off x="3640789" y="5110147"/>
                <a:ext cx="43560" cy="9900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3029D06C-120F-40DF-B404-56BAF27415C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31789" y="5101147"/>
                  <a:ext cx="61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69ABDBF1-4C44-417D-80FE-1EF039D88A8A}"/>
                    </a:ext>
                  </a:extLst>
                </p14:cNvPr>
                <p14:cNvContentPartPr/>
                <p14:nvPr/>
              </p14:nvContentPartPr>
              <p14:xfrm>
                <a:off x="3563749" y="5037067"/>
                <a:ext cx="290520" cy="21600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69ABDBF1-4C44-417D-80FE-1EF039D88A8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555109" y="5028427"/>
                  <a:ext cx="30816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4ABB7768-7A04-4341-B7C9-4EB29927D28F}"/>
              </a:ext>
            </a:extLst>
          </p:cNvPr>
          <p:cNvGrpSpPr/>
          <p:nvPr/>
        </p:nvGrpSpPr>
        <p:grpSpPr>
          <a:xfrm>
            <a:off x="667549" y="5748067"/>
            <a:ext cx="598680" cy="215280"/>
            <a:chOff x="667549" y="5748067"/>
            <a:chExt cx="598680" cy="21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7C9BE672-2ED4-4DB8-B068-4EFD1B215841}"/>
                    </a:ext>
                  </a:extLst>
                </p14:cNvPr>
                <p14:cNvContentPartPr/>
                <p14:nvPr/>
              </p14:nvContentPartPr>
              <p14:xfrm>
                <a:off x="667549" y="5833747"/>
                <a:ext cx="267120" cy="6408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7C9BE672-2ED4-4DB8-B068-4EFD1B21584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8909" y="5825107"/>
                  <a:ext cx="284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F7AE6FD7-AA04-45B1-84A6-B9D662632238}"/>
                    </a:ext>
                  </a:extLst>
                </p14:cNvPr>
                <p14:cNvContentPartPr/>
                <p14:nvPr/>
              </p14:nvContentPartPr>
              <p14:xfrm>
                <a:off x="1041589" y="5748067"/>
                <a:ext cx="194760" cy="21528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F7AE6FD7-AA04-45B1-84A6-B9D66263223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32589" y="5739067"/>
                  <a:ext cx="2124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432FB469-D493-4AEF-B320-2F1B0E6BD460}"/>
                    </a:ext>
                  </a:extLst>
                </p14:cNvPr>
                <p14:cNvContentPartPr/>
                <p14:nvPr/>
              </p14:nvContentPartPr>
              <p14:xfrm>
                <a:off x="1152829" y="5900707"/>
                <a:ext cx="113400" cy="1872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432FB469-D493-4AEF-B320-2F1B0E6BD46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44189" y="5892067"/>
                  <a:ext cx="13104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AF5252EB-AD92-4684-9E90-483E3CA5169D}"/>
              </a:ext>
            </a:extLst>
          </p:cNvPr>
          <p:cNvGrpSpPr/>
          <p:nvPr/>
        </p:nvGrpSpPr>
        <p:grpSpPr>
          <a:xfrm>
            <a:off x="1599589" y="5735827"/>
            <a:ext cx="228600" cy="172440"/>
            <a:chOff x="1599589" y="5735827"/>
            <a:chExt cx="228600" cy="17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CB3C0D8A-66A6-4768-ABB7-03DB224F616B}"/>
                    </a:ext>
                  </a:extLst>
                </p14:cNvPr>
                <p14:cNvContentPartPr/>
                <p14:nvPr/>
              </p14:nvContentPartPr>
              <p14:xfrm>
                <a:off x="1701469" y="5735827"/>
                <a:ext cx="14040" cy="17244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CB3C0D8A-66A6-4768-ABB7-03DB224F616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92829" y="5726827"/>
                  <a:ext cx="316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99F40561-E3EE-436C-AC97-56498722FF83}"/>
                    </a:ext>
                  </a:extLst>
                </p14:cNvPr>
                <p14:cNvContentPartPr/>
                <p14:nvPr/>
              </p14:nvContentPartPr>
              <p14:xfrm>
                <a:off x="1599589" y="5823307"/>
                <a:ext cx="228600" cy="3348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99F40561-E3EE-436C-AC97-56498722FF8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90949" y="5814307"/>
                  <a:ext cx="24624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o 116">
            <a:extLst>
              <a:ext uri="{FF2B5EF4-FFF2-40B4-BE49-F238E27FC236}">
                <a16:creationId xmlns:a16="http://schemas.microsoft.com/office/drawing/2014/main" id="{09822C40-55B6-45D3-937C-BF7626CACEA6}"/>
              </a:ext>
            </a:extLst>
          </p:cNvPr>
          <p:cNvGrpSpPr/>
          <p:nvPr/>
        </p:nvGrpSpPr>
        <p:grpSpPr>
          <a:xfrm>
            <a:off x="4034629" y="4809907"/>
            <a:ext cx="959760" cy="1201320"/>
            <a:chOff x="4034629" y="4809907"/>
            <a:chExt cx="959760" cy="12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027EE95E-02DE-4521-9A31-A6CAA63B5DA2}"/>
                    </a:ext>
                  </a:extLst>
                </p14:cNvPr>
                <p14:cNvContentPartPr/>
                <p14:nvPr/>
              </p14:nvContentPartPr>
              <p14:xfrm>
                <a:off x="4034629" y="4809907"/>
                <a:ext cx="399240" cy="120132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027EE95E-02DE-4521-9A31-A6CAA63B5DA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025629" y="4801267"/>
                  <a:ext cx="416880" cy="12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92BA1B5C-A7D6-4458-A892-59A7F968019C}"/>
                    </a:ext>
                  </a:extLst>
                </p14:cNvPr>
                <p14:cNvContentPartPr/>
                <p14:nvPr/>
              </p14:nvContentPartPr>
              <p14:xfrm>
                <a:off x="4520269" y="5369707"/>
                <a:ext cx="303120" cy="1260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92BA1B5C-A7D6-4458-A892-59A7F968019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511269" y="5361067"/>
                  <a:ext cx="3207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0BA83AEE-0656-48CC-B360-6FFFB8DFB020}"/>
                    </a:ext>
                  </a:extLst>
                </p14:cNvPr>
                <p14:cNvContentPartPr/>
                <p14:nvPr/>
              </p14:nvContentPartPr>
              <p14:xfrm>
                <a:off x="4805749" y="5290507"/>
                <a:ext cx="188640" cy="22248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0BA83AEE-0656-48CC-B360-6FFFB8DFB02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796749" y="5281507"/>
                  <a:ext cx="20628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399A0B01-89D0-4C89-9231-C2D7B336D881}"/>
              </a:ext>
            </a:extLst>
          </p:cNvPr>
          <p:cNvGrpSpPr/>
          <p:nvPr/>
        </p:nvGrpSpPr>
        <p:grpSpPr>
          <a:xfrm>
            <a:off x="450109" y="2154187"/>
            <a:ext cx="5128920" cy="2335680"/>
            <a:chOff x="450109" y="2154187"/>
            <a:chExt cx="5128920" cy="23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E09A93BE-3A31-4AE6-B5B8-DD53CC561EF2}"/>
                    </a:ext>
                  </a:extLst>
                </p14:cNvPr>
                <p14:cNvContentPartPr/>
                <p14:nvPr/>
              </p14:nvContentPartPr>
              <p14:xfrm>
                <a:off x="1216189" y="3700027"/>
                <a:ext cx="185760" cy="936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E09A93BE-3A31-4AE6-B5B8-DD53CC561EF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207189" y="3691387"/>
                  <a:ext cx="2034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EAB998EB-5527-412A-8DCC-DA7A26B493B0}"/>
                    </a:ext>
                  </a:extLst>
                </p14:cNvPr>
                <p14:cNvContentPartPr/>
                <p14:nvPr/>
              </p14:nvContentPartPr>
              <p14:xfrm>
                <a:off x="1323829" y="3741427"/>
                <a:ext cx="26280" cy="24912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EAB998EB-5527-412A-8DCC-DA7A26B493B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315189" y="3732787"/>
                  <a:ext cx="439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10500D93-7735-4F71-9B46-1109855BB371}"/>
                    </a:ext>
                  </a:extLst>
                </p14:cNvPr>
                <p14:cNvContentPartPr/>
                <p14:nvPr/>
              </p14:nvContentPartPr>
              <p14:xfrm>
                <a:off x="1597429" y="3705067"/>
                <a:ext cx="83520" cy="21348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10500D93-7735-4F71-9B46-1109855BB37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588789" y="3696067"/>
                  <a:ext cx="101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6C6A6FAF-68D4-4C3A-B1FB-27C981BD9B67}"/>
                    </a:ext>
                  </a:extLst>
                </p14:cNvPr>
                <p14:cNvContentPartPr/>
                <p14:nvPr/>
              </p14:nvContentPartPr>
              <p14:xfrm>
                <a:off x="1583389" y="3858787"/>
                <a:ext cx="72360" cy="2052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6C6A6FAF-68D4-4C3A-B1FB-27C981BD9B6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574389" y="3850147"/>
                  <a:ext cx="90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1DCB6A79-9BD9-4908-8E34-67BF878A57C0}"/>
                    </a:ext>
                  </a:extLst>
                </p14:cNvPr>
                <p14:cNvContentPartPr/>
                <p14:nvPr/>
              </p14:nvContentPartPr>
              <p14:xfrm>
                <a:off x="1706509" y="3786787"/>
                <a:ext cx="159840" cy="12384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1DCB6A79-9BD9-4908-8E34-67BF878A57C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697509" y="3778147"/>
                  <a:ext cx="177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A17DCFAD-3C64-44E2-86D9-8CE64A212B2B}"/>
                    </a:ext>
                  </a:extLst>
                </p14:cNvPr>
                <p14:cNvContentPartPr/>
                <p14:nvPr/>
              </p14:nvContentPartPr>
              <p14:xfrm>
                <a:off x="450109" y="2257147"/>
                <a:ext cx="129240" cy="169920"/>
              </p14:xfrm>
            </p:contentPart>
          </mc:Choice>
          <mc:Fallback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A17DCFAD-3C64-44E2-86D9-8CE64A212B2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1469" y="2248147"/>
                  <a:ext cx="1468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D46CD8DD-4738-4BD8-B0F8-3528F6C93DAA}"/>
                    </a:ext>
                  </a:extLst>
                </p14:cNvPr>
                <p14:cNvContentPartPr/>
                <p14:nvPr/>
              </p14:nvContentPartPr>
              <p14:xfrm>
                <a:off x="601309" y="2309707"/>
                <a:ext cx="83520" cy="3168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D46CD8DD-4738-4BD8-B0F8-3528F6C93DA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92669" y="2301067"/>
                  <a:ext cx="101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527322F6-F26B-4FE2-8253-79DAD421F672}"/>
                    </a:ext>
                  </a:extLst>
                </p14:cNvPr>
                <p14:cNvContentPartPr/>
                <p14:nvPr/>
              </p14:nvContentPartPr>
              <p14:xfrm>
                <a:off x="655669" y="2199547"/>
                <a:ext cx="77400" cy="6876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527322F6-F26B-4FE2-8253-79DAD421F67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47029" y="2190547"/>
                  <a:ext cx="950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061DC985-DD57-4A2B-91B2-03F4F4C3E06D}"/>
                    </a:ext>
                  </a:extLst>
                </p14:cNvPr>
                <p14:cNvContentPartPr/>
                <p14:nvPr/>
              </p14:nvContentPartPr>
              <p14:xfrm>
                <a:off x="755389" y="2162107"/>
                <a:ext cx="102600" cy="31572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061DC985-DD57-4A2B-91B2-03F4F4C3E06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46389" y="2153107"/>
                  <a:ext cx="1202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DF87DAA7-6316-4B17-9D28-83C78F99885C}"/>
                    </a:ext>
                  </a:extLst>
                </p14:cNvPr>
                <p14:cNvContentPartPr/>
                <p14:nvPr/>
              </p14:nvContentPartPr>
              <p14:xfrm>
                <a:off x="1149949" y="2477107"/>
                <a:ext cx="11160" cy="23076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DF87DAA7-6316-4B17-9D28-83C78F99885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41309" y="2468467"/>
                  <a:ext cx="288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A7E289CE-27C9-4186-88D3-8DA62FB9D10F}"/>
                    </a:ext>
                  </a:extLst>
                </p14:cNvPr>
                <p14:cNvContentPartPr/>
                <p14:nvPr/>
              </p14:nvContentPartPr>
              <p14:xfrm>
                <a:off x="967789" y="2717947"/>
                <a:ext cx="433440" cy="576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A7E289CE-27C9-4186-88D3-8DA62FB9D10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59149" y="2709307"/>
                  <a:ext cx="4510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58DEC156-F8C1-4819-9A7B-4407FCFFC298}"/>
                    </a:ext>
                  </a:extLst>
                </p14:cNvPr>
                <p14:cNvContentPartPr/>
                <p14:nvPr/>
              </p14:nvContentPartPr>
              <p14:xfrm>
                <a:off x="1019269" y="2765107"/>
                <a:ext cx="27000" cy="32364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58DEC156-F8C1-4819-9A7B-4407FCFFC29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10629" y="2756107"/>
                  <a:ext cx="446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B15F43D5-C9DB-4523-93AB-C784E5F03E68}"/>
                    </a:ext>
                  </a:extLst>
                </p14:cNvPr>
                <p14:cNvContentPartPr/>
                <p14:nvPr/>
              </p14:nvContentPartPr>
              <p14:xfrm>
                <a:off x="1015309" y="2787067"/>
                <a:ext cx="397440" cy="37656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B15F43D5-C9DB-4523-93AB-C784E5F03E6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06669" y="2778427"/>
                  <a:ext cx="41508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1200B685-2320-4307-BC6C-4263713E45BF}"/>
                    </a:ext>
                  </a:extLst>
                </p14:cNvPr>
                <p14:cNvContentPartPr/>
                <p14:nvPr/>
              </p14:nvContentPartPr>
              <p14:xfrm>
                <a:off x="1505629" y="2845387"/>
                <a:ext cx="122040" cy="12348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1200B685-2320-4307-BC6C-4263713E45B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496989" y="2836747"/>
                  <a:ext cx="139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BB66A8AE-CBBD-44A7-AB0F-6D8012D1BEE6}"/>
                    </a:ext>
                  </a:extLst>
                </p14:cNvPr>
                <p14:cNvContentPartPr/>
                <p14:nvPr/>
              </p14:nvContentPartPr>
              <p14:xfrm>
                <a:off x="1621189" y="2944747"/>
                <a:ext cx="12600" cy="10152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BB66A8AE-CBBD-44A7-AB0F-6D8012D1BEE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612189" y="2935747"/>
                  <a:ext cx="302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AB591E7D-050A-4D4E-9BBD-C3FD425E1A36}"/>
                    </a:ext>
                  </a:extLst>
                </p14:cNvPr>
                <p14:cNvContentPartPr/>
                <p14:nvPr/>
              </p14:nvContentPartPr>
              <p14:xfrm>
                <a:off x="1798309" y="2908387"/>
                <a:ext cx="264600" cy="15444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AB591E7D-050A-4D4E-9BBD-C3FD425E1A3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789309" y="2899747"/>
                  <a:ext cx="282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07B30FF0-5E24-4453-9633-24A04787C0AD}"/>
                    </a:ext>
                  </a:extLst>
                </p14:cNvPr>
                <p14:cNvContentPartPr/>
                <p14:nvPr/>
              </p14:nvContentPartPr>
              <p14:xfrm>
                <a:off x="1248589" y="3105667"/>
                <a:ext cx="48960" cy="37548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07B30FF0-5E24-4453-9633-24A04787C0A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39589" y="3096667"/>
                  <a:ext cx="666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FC736B66-1D59-4C11-AD5D-E783A5236E87}"/>
                    </a:ext>
                  </a:extLst>
                </p14:cNvPr>
                <p14:cNvContentPartPr/>
                <p14:nvPr/>
              </p14:nvContentPartPr>
              <p14:xfrm>
                <a:off x="886069" y="3558187"/>
                <a:ext cx="819000" cy="1872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FC736B66-1D59-4C11-AD5D-E783A5236E8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77429" y="3549187"/>
                  <a:ext cx="836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D54E68D4-4F83-4A8D-8D8D-AB57C031955F}"/>
                    </a:ext>
                  </a:extLst>
                </p14:cNvPr>
                <p14:cNvContentPartPr/>
                <p14:nvPr/>
              </p14:nvContentPartPr>
              <p14:xfrm>
                <a:off x="1164709" y="2410147"/>
                <a:ext cx="1724400" cy="30096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D54E68D4-4F83-4A8D-8D8D-AB57C031955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56069" y="2401147"/>
                  <a:ext cx="17420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A5AA6DF7-6D35-468A-B924-ABF5DBCB3340}"/>
                    </a:ext>
                  </a:extLst>
                </p14:cNvPr>
                <p14:cNvContentPartPr/>
                <p14:nvPr/>
              </p14:nvContentPartPr>
              <p14:xfrm>
                <a:off x="2614789" y="2663587"/>
                <a:ext cx="586440" cy="5468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A5AA6DF7-6D35-468A-B924-ABF5DBCB334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605789" y="2654947"/>
                  <a:ext cx="60408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6ABA5CBA-0CB8-4A1C-B962-08AA89CBE9B0}"/>
                    </a:ext>
                  </a:extLst>
                </p14:cNvPr>
                <p14:cNvContentPartPr/>
                <p14:nvPr/>
              </p14:nvContentPartPr>
              <p14:xfrm>
                <a:off x="2853829" y="2854747"/>
                <a:ext cx="22680" cy="20520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6ABA5CBA-0CB8-4A1C-B962-08AA89CBE9B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845189" y="2846107"/>
                  <a:ext cx="403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5072DBA2-C86A-49B0-8CA0-C26B677E8FFB}"/>
                    </a:ext>
                  </a:extLst>
                </p14:cNvPr>
                <p14:cNvContentPartPr/>
                <p14:nvPr/>
              </p14:nvContentPartPr>
              <p14:xfrm>
                <a:off x="2772469" y="3040147"/>
                <a:ext cx="104400" cy="1220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5072DBA2-C86A-49B0-8CA0-C26B677E8FF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763469" y="3031507"/>
                  <a:ext cx="122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4AC4324E-CAF4-4B34-8254-626DD38BE84E}"/>
                    </a:ext>
                  </a:extLst>
                </p14:cNvPr>
                <p14:cNvContentPartPr/>
                <p14:nvPr/>
              </p14:nvContentPartPr>
              <p14:xfrm>
                <a:off x="2783989" y="3011347"/>
                <a:ext cx="194760" cy="14508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4AC4324E-CAF4-4B34-8254-626DD38BE84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774989" y="3002707"/>
                  <a:ext cx="212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00186854-3CA5-4963-81F1-A4988DB337ED}"/>
                    </a:ext>
                  </a:extLst>
                </p14:cNvPr>
                <p14:cNvContentPartPr/>
                <p14:nvPr/>
              </p14:nvContentPartPr>
              <p14:xfrm>
                <a:off x="3347749" y="2934307"/>
                <a:ext cx="144360" cy="22284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00186854-3CA5-4963-81F1-A4988DB337E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338749" y="2925667"/>
                  <a:ext cx="162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59B18F9A-F6F6-4192-9021-BE85B024E66B}"/>
                    </a:ext>
                  </a:extLst>
                </p14:cNvPr>
                <p14:cNvContentPartPr/>
                <p14:nvPr/>
              </p14:nvContentPartPr>
              <p14:xfrm>
                <a:off x="3561589" y="2965267"/>
                <a:ext cx="174600" cy="18504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59B18F9A-F6F6-4192-9021-BE85B024E66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552949" y="2956627"/>
                  <a:ext cx="1922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0B38834E-2383-42D0-B6AE-A10C03A6B2C8}"/>
                    </a:ext>
                  </a:extLst>
                </p14:cNvPr>
                <p14:cNvContentPartPr/>
                <p14:nvPr/>
              </p14:nvContentPartPr>
              <p14:xfrm>
                <a:off x="2822869" y="2382067"/>
                <a:ext cx="2166840" cy="159552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0B38834E-2383-42D0-B6AE-A10C03A6B2C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814229" y="2373067"/>
                  <a:ext cx="2184480" cy="16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5DCB7BCD-57EA-4ACE-A585-A371DD297E32}"/>
                    </a:ext>
                  </a:extLst>
                </p14:cNvPr>
                <p14:cNvContentPartPr/>
                <p14:nvPr/>
              </p14:nvContentPartPr>
              <p14:xfrm>
                <a:off x="1288909" y="3986587"/>
                <a:ext cx="3668400" cy="18396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5DCB7BCD-57EA-4ACE-A585-A371DD297E3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280269" y="3977947"/>
                  <a:ext cx="3686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2D49E2D0-7103-4578-B9B8-AA512ADE50E4}"/>
                    </a:ext>
                  </a:extLst>
                </p14:cNvPr>
                <p14:cNvContentPartPr/>
                <p14:nvPr/>
              </p14:nvContentPartPr>
              <p14:xfrm>
                <a:off x="2866069" y="3222307"/>
                <a:ext cx="72720" cy="90000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2D49E2D0-7103-4578-B9B8-AA512ADE50E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857429" y="3213667"/>
                  <a:ext cx="90360" cy="9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9A245A0F-967F-4675-874C-D841E37A17E7}"/>
                    </a:ext>
                  </a:extLst>
                </p14:cNvPr>
                <p14:cNvContentPartPr/>
                <p14:nvPr/>
              </p14:nvContentPartPr>
              <p14:xfrm>
                <a:off x="3910069" y="2496187"/>
                <a:ext cx="21960" cy="38196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9A245A0F-967F-4675-874C-D841E37A17E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901429" y="2487547"/>
                  <a:ext cx="3960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17CCE89F-651E-4AC6-97DC-7A402751F833}"/>
                    </a:ext>
                  </a:extLst>
                </p14:cNvPr>
                <p14:cNvContentPartPr/>
                <p14:nvPr/>
              </p14:nvContentPartPr>
              <p14:xfrm>
                <a:off x="3807469" y="2898667"/>
                <a:ext cx="344880" cy="1332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17CCE89F-651E-4AC6-97DC-7A402751F83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798469" y="2889667"/>
                  <a:ext cx="362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6CF5704D-5839-4C35-8EF3-7144D82AB902}"/>
                    </a:ext>
                  </a:extLst>
                </p14:cNvPr>
                <p14:cNvContentPartPr/>
                <p14:nvPr/>
              </p14:nvContentPartPr>
              <p14:xfrm>
                <a:off x="3898189" y="2945467"/>
                <a:ext cx="77760" cy="33408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6CF5704D-5839-4C35-8EF3-7144D82AB90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889189" y="2936467"/>
                  <a:ext cx="954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E13DB2F4-49F9-4A73-A95F-50C51FAD37B5}"/>
                    </a:ext>
                  </a:extLst>
                </p14:cNvPr>
                <p14:cNvContentPartPr/>
                <p14:nvPr/>
              </p14:nvContentPartPr>
              <p14:xfrm>
                <a:off x="3994669" y="3018547"/>
                <a:ext cx="165960" cy="29448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E13DB2F4-49F9-4A73-A95F-50C51FAD37B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986029" y="3009907"/>
                  <a:ext cx="1836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20C0960D-3F91-4AF6-8C6F-722316C3D3E5}"/>
                    </a:ext>
                  </a:extLst>
                </p14:cNvPr>
                <p14:cNvContentPartPr/>
                <p14:nvPr/>
              </p14:nvContentPartPr>
              <p14:xfrm>
                <a:off x="3991069" y="3357307"/>
                <a:ext cx="56160" cy="69192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20C0960D-3F91-4AF6-8C6F-722316C3D3E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982069" y="3348667"/>
                  <a:ext cx="7380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A7FB359F-84B3-4D7D-A4A6-D6D4D8192C41}"/>
                    </a:ext>
                  </a:extLst>
                </p14:cNvPr>
                <p14:cNvContentPartPr/>
                <p14:nvPr/>
              </p14:nvContentPartPr>
              <p14:xfrm>
                <a:off x="4787749" y="2380267"/>
                <a:ext cx="83160" cy="5112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A7FB359F-84B3-4D7D-A4A6-D6D4D8192C4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778749" y="2371627"/>
                  <a:ext cx="1008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8EEE500C-84DE-4216-8315-0B61A98F1ED8}"/>
                    </a:ext>
                  </a:extLst>
                </p14:cNvPr>
                <p14:cNvContentPartPr/>
                <p14:nvPr/>
              </p14:nvContentPartPr>
              <p14:xfrm>
                <a:off x="5096629" y="2247067"/>
                <a:ext cx="141480" cy="14040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8EEE500C-84DE-4216-8315-0B61A98F1ED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087989" y="2238067"/>
                  <a:ext cx="159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BAE5C5BF-90B8-4EF2-8727-A91BA44B18C5}"/>
                    </a:ext>
                  </a:extLst>
                </p14:cNvPr>
                <p14:cNvContentPartPr/>
                <p14:nvPr/>
              </p14:nvContentPartPr>
              <p14:xfrm>
                <a:off x="4927069" y="3983347"/>
                <a:ext cx="77760" cy="5256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BAE5C5BF-90B8-4EF2-8727-A91BA44B18C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918429" y="3974347"/>
                  <a:ext cx="954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DAF1D7CC-0423-4DAA-8ABB-7CE9D7D02348}"/>
                    </a:ext>
                  </a:extLst>
                </p14:cNvPr>
                <p14:cNvContentPartPr/>
                <p14:nvPr/>
              </p14:nvContentPartPr>
              <p14:xfrm>
                <a:off x="5314429" y="3946627"/>
                <a:ext cx="37080" cy="9180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DAF1D7CC-0423-4DAA-8ABB-7CE9D7D0234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305789" y="3937987"/>
                  <a:ext cx="547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2AEFE8E4-8339-4025-8B58-BF186BE4F260}"/>
                    </a:ext>
                  </a:extLst>
                </p14:cNvPr>
                <p14:cNvContentPartPr/>
                <p14:nvPr/>
              </p14:nvContentPartPr>
              <p14:xfrm>
                <a:off x="5258629" y="3872467"/>
                <a:ext cx="209160" cy="20520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2AEFE8E4-8339-4025-8B58-BF186BE4F26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249629" y="3863827"/>
                  <a:ext cx="22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158B1834-013E-43C9-B168-C749356C7507}"/>
                    </a:ext>
                  </a:extLst>
                </p14:cNvPr>
                <p14:cNvContentPartPr/>
                <p14:nvPr/>
              </p14:nvContentPartPr>
              <p14:xfrm>
                <a:off x="4181869" y="3053467"/>
                <a:ext cx="138600" cy="19692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158B1834-013E-43C9-B168-C749356C750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173229" y="3044827"/>
                  <a:ext cx="1562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86E016A6-4398-42E9-8A86-7070A87DB410}"/>
                    </a:ext>
                  </a:extLst>
                </p14:cNvPr>
                <p14:cNvContentPartPr/>
                <p14:nvPr/>
              </p14:nvContentPartPr>
              <p14:xfrm>
                <a:off x="4272949" y="3075427"/>
                <a:ext cx="280440" cy="13824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86E016A6-4398-42E9-8A86-7070A87DB41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263949" y="3066427"/>
                  <a:ext cx="298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28D0DFDE-1728-4293-9A97-B836CAF8F9A7}"/>
                    </a:ext>
                  </a:extLst>
                </p14:cNvPr>
                <p14:cNvContentPartPr/>
                <p14:nvPr/>
              </p14:nvContentPartPr>
              <p14:xfrm>
                <a:off x="4865869" y="2641627"/>
                <a:ext cx="26280" cy="53784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28D0DFDE-1728-4293-9A97-B836CAF8F9A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856869" y="2632987"/>
                  <a:ext cx="4392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BD88501A-A7F1-4F9B-805B-4ABD4D1E8DAB}"/>
                    </a:ext>
                  </a:extLst>
                </p14:cNvPr>
                <p14:cNvContentPartPr/>
                <p14:nvPr/>
              </p14:nvContentPartPr>
              <p14:xfrm>
                <a:off x="4780549" y="3138787"/>
                <a:ext cx="146160" cy="14328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BD88501A-A7F1-4F9B-805B-4ABD4D1E8DA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771549" y="3130147"/>
                  <a:ext cx="163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2CB01F7A-F25C-480B-B35C-277F1C1E9E61}"/>
                    </a:ext>
                  </a:extLst>
                </p14:cNvPr>
                <p14:cNvContentPartPr/>
                <p14:nvPr/>
              </p14:nvContentPartPr>
              <p14:xfrm>
                <a:off x="4789549" y="3139507"/>
                <a:ext cx="193320" cy="12996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2CB01F7A-F25C-480B-B35C-277F1C1E9E6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780549" y="3130507"/>
                  <a:ext cx="2109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F7F77E48-FA8C-4538-803F-68B1F20B2831}"/>
                    </a:ext>
                  </a:extLst>
                </p14:cNvPr>
                <p14:cNvContentPartPr/>
                <p14:nvPr/>
              </p14:nvContentPartPr>
              <p14:xfrm>
                <a:off x="5074309" y="2898307"/>
                <a:ext cx="106560" cy="20484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F7F77E48-FA8C-4538-803F-68B1F20B283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065309" y="2889307"/>
                  <a:ext cx="124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754BF79F-9A89-4275-83B3-E7EE936F2AB2}"/>
                    </a:ext>
                  </a:extLst>
                </p14:cNvPr>
                <p14:cNvContentPartPr/>
                <p14:nvPr/>
              </p14:nvContentPartPr>
              <p14:xfrm>
                <a:off x="5253589" y="2968507"/>
                <a:ext cx="143280" cy="14472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754BF79F-9A89-4275-83B3-E7EE936F2AB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244949" y="2959507"/>
                  <a:ext cx="160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0BD20694-BBD0-4B93-9667-6D59838415BC}"/>
                    </a:ext>
                  </a:extLst>
                </p14:cNvPr>
                <p14:cNvContentPartPr/>
                <p14:nvPr/>
              </p14:nvContentPartPr>
              <p14:xfrm>
                <a:off x="5413789" y="2958067"/>
                <a:ext cx="165240" cy="15228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0BD20694-BBD0-4B93-9667-6D59838415B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404789" y="2949427"/>
                  <a:ext cx="182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88B6986E-EE0A-417F-A2B7-B3B20A1EC9D1}"/>
                    </a:ext>
                  </a:extLst>
                </p14:cNvPr>
                <p14:cNvContentPartPr/>
                <p14:nvPr/>
              </p14:nvContentPartPr>
              <p14:xfrm>
                <a:off x="3726469" y="2721187"/>
                <a:ext cx="897120" cy="90684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88B6986E-EE0A-417F-A2B7-B3B20A1EC9D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717829" y="2712547"/>
                  <a:ext cx="914760" cy="9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D13B7437-7E3C-4155-8A53-B4CC76C2B41E}"/>
                    </a:ext>
                  </a:extLst>
                </p14:cNvPr>
                <p14:cNvContentPartPr/>
                <p14:nvPr/>
              </p14:nvContentPartPr>
              <p14:xfrm>
                <a:off x="3538909" y="2751787"/>
                <a:ext cx="1042920" cy="63612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D13B7437-7E3C-4155-8A53-B4CC76C2B41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530269" y="2743147"/>
                  <a:ext cx="106056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FDD27FC3-51A8-4226-8CF5-9140E2EB8318}"/>
                    </a:ext>
                  </a:extLst>
                </p14:cNvPr>
                <p14:cNvContentPartPr/>
                <p14:nvPr/>
              </p14:nvContentPartPr>
              <p14:xfrm>
                <a:off x="1943749" y="2466307"/>
                <a:ext cx="441720" cy="756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FDD27FC3-51A8-4226-8CF5-9140E2EB831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935109" y="2457307"/>
                  <a:ext cx="459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28357D3C-8235-42B8-B883-5FE19E5AF560}"/>
                    </a:ext>
                  </a:extLst>
                </p14:cNvPr>
                <p14:cNvContentPartPr/>
                <p14:nvPr/>
              </p14:nvContentPartPr>
              <p14:xfrm>
                <a:off x="2231029" y="2389627"/>
                <a:ext cx="209160" cy="17748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28357D3C-8235-42B8-B883-5FE19E5AF56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222029" y="2380987"/>
                  <a:ext cx="226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43844C13-0A5C-42AF-B4F6-69ED82496BFC}"/>
                    </a:ext>
                  </a:extLst>
                </p14:cNvPr>
                <p14:cNvContentPartPr/>
                <p14:nvPr/>
              </p14:nvContentPartPr>
              <p14:xfrm>
                <a:off x="1828189" y="2451187"/>
                <a:ext cx="429840" cy="3492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43844C13-0A5C-42AF-B4F6-69ED82496BF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819189" y="2442187"/>
                  <a:ext cx="447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94CE026F-4896-4D5D-825F-0D3B6423EE01}"/>
                    </a:ext>
                  </a:extLst>
                </p14:cNvPr>
                <p14:cNvContentPartPr/>
                <p14:nvPr/>
              </p14:nvContentPartPr>
              <p14:xfrm>
                <a:off x="689149" y="3485827"/>
                <a:ext cx="6480" cy="12852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94CE026F-4896-4D5D-825F-0D3B6423EE0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80149" y="3477187"/>
                  <a:ext cx="24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62BF368F-EDDB-4A90-93ED-F392A897DB07}"/>
                    </a:ext>
                  </a:extLst>
                </p14:cNvPr>
                <p14:cNvContentPartPr/>
                <p14:nvPr/>
              </p14:nvContentPartPr>
              <p14:xfrm>
                <a:off x="600589" y="3545947"/>
                <a:ext cx="143280" cy="2556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62BF368F-EDDB-4A90-93ED-F392A897DB0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91589" y="3536947"/>
                  <a:ext cx="160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C5968137-B030-4EF8-B786-F7FFF32B8C76}"/>
                    </a:ext>
                  </a:extLst>
                </p14:cNvPr>
                <p14:cNvContentPartPr/>
                <p14:nvPr/>
              </p14:nvContentPartPr>
              <p14:xfrm>
                <a:off x="1796149" y="2475667"/>
                <a:ext cx="445680" cy="2484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C5968137-B030-4EF8-B786-F7FFF32B8C7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787509" y="2466667"/>
                  <a:ext cx="463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BDDD9F84-A49C-4C98-9BD7-FF09D6DFF90F}"/>
                    </a:ext>
                  </a:extLst>
                </p14:cNvPr>
                <p14:cNvContentPartPr/>
                <p14:nvPr/>
              </p14:nvContentPartPr>
              <p14:xfrm>
                <a:off x="2192509" y="2422027"/>
                <a:ext cx="209520" cy="16092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BDDD9F84-A49C-4C98-9BD7-FF09D6DFF90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183869" y="2413387"/>
                  <a:ext cx="227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12A0754A-5836-4DF2-8848-C78601DB3E1D}"/>
                    </a:ext>
                  </a:extLst>
                </p14:cNvPr>
                <p14:cNvContentPartPr/>
                <p14:nvPr/>
              </p14:nvContentPartPr>
              <p14:xfrm>
                <a:off x="1744669" y="2154187"/>
                <a:ext cx="146520" cy="93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12A0754A-5836-4DF2-8848-C78601DB3E1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36029" y="2145187"/>
                  <a:ext cx="164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3E16C174-9C32-4430-8710-BC4EA49AC635}"/>
                    </a:ext>
                  </a:extLst>
                </p14:cNvPr>
                <p14:cNvContentPartPr/>
                <p14:nvPr/>
              </p14:nvContentPartPr>
              <p14:xfrm>
                <a:off x="1839349" y="2161747"/>
                <a:ext cx="14040" cy="17568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3E16C174-9C32-4430-8710-BC4EA49AC63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830709" y="2152747"/>
                  <a:ext cx="31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375FC0A5-030E-4206-86E7-085AE220B31D}"/>
                    </a:ext>
                  </a:extLst>
                </p14:cNvPr>
                <p14:cNvContentPartPr/>
                <p14:nvPr/>
              </p14:nvContentPartPr>
              <p14:xfrm>
                <a:off x="1685989" y="2343547"/>
                <a:ext cx="176760" cy="1080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375FC0A5-030E-4206-86E7-085AE220B31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676989" y="2334907"/>
                  <a:ext cx="1944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5F95B386-FD30-4B76-9026-BB3660DD1BF7}"/>
                    </a:ext>
                  </a:extLst>
                </p14:cNvPr>
                <p14:cNvContentPartPr/>
                <p14:nvPr/>
              </p14:nvContentPartPr>
              <p14:xfrm>
                <a:off x="2791909" y="2364067"/>
                <a:ext cx="132840" cy="10548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5F95B386-FD30-4B76-9026-BB3660DD1BF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782909" y="2355067"/>
                  <a:ext cx="150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2AC3E2F3-103C-4339-B92A-A697579F0222}"/>
                    </a:ext>
                  </a:extLst>
                </p14:cNvPr>
                <p14:cNvContentPartPr/>
                <p14:nvPr/>
              </p14:nvContentPartPr>
              <p14:xfrm>
                <a:off x="3090349" y="4130227"/>
                <a:ext cx="20880" cy="19296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2AC3E2F3-103C-4339-B92A-A697579F022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081349" y="4121227"/>
                  <a:ext cx="385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0C10393C-659F-4B02-9A10-C2498E8F8A5E}"/>
                    </a:ext>
                  </a:extLst>
                </p14:cNvPr>
                <p14:cNvContentPartPr/>
                <p14:nvPr/>
              </p14:nvContentPartPr>
              <p14:xfrm>
                <a:off x="2869669" y="4323547"/>
                <a:ext cx="397800" cy="2412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0C10393C-659F-4B02-9A10-C2498E8F8A5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860669" y="4314907"/>
                  <a:ext cx="4154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321CB552-B2EF-4454-81CA-F63541C5820F}"/>
                    </a:ext>
                  </a:extLst>
                </p14:cNvPr>
                <p14:cNvContentPartPr/>
                <p14:nvPr/>
              </p14:nvContentPartPr>
              <p14:xfrm>
                <a:off x="2802709" y="4361707"/>
                <a:ext cx="178560" cy="9360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321CB552-B2EF-4454-81CA-F63541C5820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793709" y="4353067"/>
                  <a:ext cx="196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99B0EF28-ED40-4233-B223-5B29F26908EA}"/>
                    </a:ext>
                  </a:extLst>
                </p14:cNvPr>
                <p14:cNvContentPartPr/>
                <p14:nvPr/>
              </p14:nvContentPartPr>
              <p14:xfrm>
                <a:off x="2898109" y="4357747"/>
                <a:ext cx="165960" cy="9828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99B0EF28-ED40-4233-B223-5B29F26908E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889469" y="4348747"/>
                  <a:ext cx="1836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9066252D-1357-4EF2-A50C-CE17EE398D3E}"/>
                    </a:ext>
                  </a:extLst>
                </p14:cNvPr>
                <p14:cNvContentPartPr/>
                <p14:nvPr/>
              </p14:nvContentPartPr>
              <p14:xfrm>
                <a:off x="3017629" y="4378267"/>
                <a:ext cx="117360" cy="7848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9066252D-1357-4EF2-A50C-CE17EE398D3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008629" y="4369267"/>
                  <a:ext cx="1350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7045308A-7560-4251-A870-02902E3E338F}"/>
                    </a:ext>
                  </a:extLst>
                </p14:cNvPr>
                <p14:cNvContentPartPr/>
                <p14:nvPr/>
              </p14:nvContentPartPr>
              <p14:xfrm>
                <a:off x="3065149" y="4392667"/>
                <a:ext cx="149760" cy="9720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7045308A-7560-4251-A870-02902E3E338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056509" y="4384027"/>
                  <a:ext cx="1674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07F421FC-1269-4AFC-9DEC-6784242B908E}"/>
                    </a:ext>
                  </a:extLst>
                </p14:cNvPr>
                <p14:cNvContentPartPr/>
                <p14:nvPr/>
              </p14:nvContentPartPr>
              <p14:xfrm>
                <a:off x="4767949" y="2355787"/>
                <a:ext cx="69840" cy="9360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07F421FC-1269-4AFC-9DEC-6784242B908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758949" y="2346787"/>
                  <a:ext cx="87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5FB777FB-3133-46FC-BFD4-FB0CA30A19D0}"/>
                    </a:ext>
                  </a:extLst>
                </p14:cNvPr>
                <p14:cNvContentPartPr/>
                <p14:nvPr/>
              </p14:nvContentPartPr>
              <p14:xfrm>
                <a:off x="4887829" y="3977587"/>
                <a:ext cx="77040" cy="5796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5FB777FB-3133-46FC-BFD4-FB0CA30A19D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879189" y="3968587"/>
                  <a:ext cx="9468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9D2A2C98-2737-4F04-B87D-55897827B284}"/>
              </a:ext>
            </a:extLst>
          </p:cNvPr>
          <p:cNvGrpSpPr/>
          <p:nvPr/>
        </p:nvGrpSpPr>
        <p:grpSpPr>
          <a:xfrm>
            <a:off x="2174869" y="5542867"/>
            <a:ext cx="2048760" cy="700560"/>
            <a:chOff x="2174869" y="5542867"/>
            <a:chExt cx="2048760" cy="70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81E4052E-AE23-49FC-86AC-9630BC5E0838}"/>
                    </a:ext>
                  </a:extLst>
                </p14:cNvPr>
                <p14:cNvContentPartPr/>
                <p14:nvPr/>
              </p14:nvContentPartPr>
              <p14:xfrm>
                <a:off x="2174869" y="5739787"/>
                <a:ext cx="178920" cy="20268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81E4052E-AE23-49FC-86AC-9630BC5E083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166229" y="5731147"/>
                  <a:ext cx="196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1DA30606-A885-45E1-B66A-C71FEF5D3D96}"/>
                    </a:ext>
                  </a:extLst>
                </p14:cNvPr>
                <p14:cNvContentPartPr/>
                <p14:nvPr/>
              </p14:nvContentPartPr>
              <p14:xfrm>
                <a:off x="2484109" y="5894587"/>
                <a:ext cx="26280" cy="1944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1DA30606-A885-45E1-B66A-C71FEF5D3D9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475469" y="5885947"/>
                  <a:ext cx="439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CA8217F7-BA7C-403D-9B41-9CD855147BE9}"/>
                    </a:ext>
                  </a:extLst>
                </p14:cNvPr>
                <p14:cNvContentPartPr/>
                <p14:nvPr/>
              </p14:nvContentPartPr>
              <p14:xfrm>
                <a:off x="2684269" y="5739067"/>
                <a:ext cx="153000" cy="14508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CA8217F7-BA7C-403D-9B41-9CD855147BE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675269" y="5730427"/>
                  <a:ext cx="170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5D2C9757-F750-42F1-A36A-536916786BD2}"/>
                    </a:ext>
                  </a:extLst>
                </p14:cNvPr>
                <p14:cNvContentPartPr/>
                <p14:nvPr/>
              </p14:nvContentPartPr>
              <p14:xfrm>
                <a:off x="2853829" y="5837707"/>
                <a:ext cx="15840" cy="11988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5D2C9757-F750-42F1-A36A-536916786BD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845189" y="5829067"/>
                  <a:ext cx="33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FEE575ED-5671-4567-A751-79BFF298801F}"/>
                    </a:ext>
                  </a:extLst>
                </p14:cNvPr>
                <p14:cNvContentPartPr/>
                <p14:nvPr/>
              </p14:nvContentPartPr>
              <p14:xfrm>
                <a:off x="3080269" y="5781547"/>
                <a:ext cx="22320" cy="14184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FEE575ED-5671-4567-A751-79BFF298801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071629" y="5772547"/>
                  <a:ext cx="39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203CD9BF-3781-40E7-B125-E809BF18694E}"/>
                    </a:ext>
                  </a:extLst>
                </p14:cNvPr>
                <p14:cNvContentPartPr/>
                <p14:nvPr/>
              </p14:nvContentPartPr>
              <p14:xfrm>
                <a:off x="3022669" y="5866867"/>
                <a:ext cx="130320" cy="2160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203CD9BF-3781-40E7-B125-E809BF18694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013669" y="5857867"/>
                  <a:ext cx="147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F0623348-0DE9-4034-990B-AE4101D7AE25}"/>
                    </a:ext>
                  </a:extLst>
                </p14:cNvPr>
                <p14:cNvContentPartPr/>
                <p14:nvPr/>
              </p14:nvContentPartPr>
              <p14:xfrm>
                <a:off x="3213109" y="5675347"/>
                <a:ext cx="145440" cy="20844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F0623348-0DE9-4034-990B-AE4101D7AE2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204469" y="5666707"/>
                  <a:ext cx="163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765358AE-C93C-4B87-884D-87CC8340AEBF}"/>
                    </a:ext>
                  </a:extLst>
                </p14:cNvPr>
                <p14:cNvContentPartPr/>
                <p14:nvPr/>
              </p14:nvContentPartPr>
              <p14:xfrm>
                <a:off x="3402829" y="5821867"/>
                <a:ext cx="114480" cy="12456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765358AE-C93C-4B87-884D-87CC8340AEB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393829" y="5813227"/>
                  <a:ext cx="132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0A477142-A146-46EC-8BB8-174B4BAEFABB}"/>
                    </a:ext>
                  </a:extLst>
                </p14:cNvPr>
                <p14:cNvContentPartPr/>
                <p14:nvPr/>
              </p14:nvContentPartPr>
              <p14:xfrm>
                <a:off x="3522349" y="5847427"/>
                <a:ext cx="42480" cy="8064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0A477142-A146-46EC-8BB8-174B4BAEFAB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513349" y="5838787"/>
                  <a:ext cx="601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4B5882DE-139C-4E94-926B-F4D171DFFD3B}"/>
                    </a:ext>
                  </a:extLst>
                </p14:cNvPr>
                <p14:cNvContentPartPr/>
                <p14:nvPr/>
              </p14:nvContentPartPr>
              <p14:xfrm>
                <a:off x="3500389" y="5793067"/>
                <a:ext cx="167760" cy="15552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4B5882DE-139C-4E94-926B-F4D171DFFD3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491389" y="5784427"/>
                  <a:ext cx="185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1544BF6F-C5B0-40BC-9249-05F588BD9F1E}"/>
                    </a:ext>
                  </a:extLst>
                </p14:cNvPr>
                <p14:cNvContentPartPr/>
                <p14:nvPr/>
              </p14:nvContentPartPr>
              <p14:xfrm>
                <a:off x="3776509" y="5741227"/>
                <a:ext cx="165960" cy="2988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1544BF6F-C5B0-40BC-9249-05F588BD9F1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767869" y="5732227"/>
                  <a:ext cx="1836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156A7DE6-3C8E-439B-9F59-8CC19D40FC7A}"/>
                    </a:ext>
                  </a:extLst>
                </p14:cNvPr>
                <p14:cNvContentPartPr/>
                <p14:nvPr/>
              </p14:nvContentPartPr>
              <p14:xfrm>
                <a:off x="3794149" y="5847067"/>
                <a:ext cx="129960" cy="1188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156A7DE6-3C8E-439B-9F59-8CC19D40FC7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785509" y="5838427"/>
                  <a:ext cx="147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21632623-20B8-4DC7-8F1C-B9A46F9D9DAA}"/>
                    </a:ext>
                  </a:extLst>
                </p14:cNvPr>
                <p14:cNvContentPartPr/>
                <p14:nvPr/>
              </p14:nvContentPartPr>
              <p14:xfrm>
                <a:off x="4049029" y="5670307"/>
                <a:ext cx="174600" cy="17460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21632623-20B8-4DC7-8F1C-B9A46F9D9DA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040389" y="5661307"/>
                  <a:ext cx="192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513CF47C-E98E-421D-AC0D-63A105479275}"/>
                    </a:ext>
                  </a:extLst>
                </p14:cNvPr>
                <p14:cNvContentPartPr/>
                <p14:nvPr/>
              </p14:nvContentPartPr>
              <p14:xfrm>
                <a:off x="3335509" y="5542867"/>
                <a:ext cx="269280" cy="60048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513CF47C-E98E-421D-AC0D-63A10547927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326869" y="5534227"/>
                  <a:ext cx="28692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2CE1774E-2D37-40ED-8056-91EC753BD280}"/>
                    </a:ext>
                  </a:extLst>
                </p14:cNvPr>
                <p14:cNvContentPartPr/>
                <p14:nvPr/>
              </p14:nvContentPartPr>
              <p14:xfrm>
                <a:off x="3268189" y="6107347"/>
                <a:ext cx="69480" cy="13608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2CE1774E-2D37-40ED-8056-91EC753BD28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259549" y="6098347"/>
                  <a:ext cx="87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C988D296-5D0C-4217-8579-FB1D3B28083F}"/>
                    </a:ext>
                  </a:extLst>
                </p14:cNvPr>
                <p14:cNvContentPartPr/>
                <p14:nvPr/>
              </p14:nvContentPartPr>
              <p14:xfrm>
                <a:off x="3271069" y="6086467"/>
                <a:ext cx="180360" cy="12996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C988D296-5D0C-4217-8579-FB1D3B28083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262429" y="6077467"/>
                  <a:ext cx="19800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0D39443D-D048-465F-876C-4F920FEE2FBE}"/>
              </a:ext>
            </a:extLst>
          </p:cNvPr>
          <p:cNvGrpSpPr/>
          <p:nvPr/>
        </p:nvGrpSpPr>
        <p:grpSpPr>
          <a:xfrm>
            <a:off x="3242269" y="6379147"/>
            <a:ext cx="197640" cy="199800"/>
            <a:chOff x="3242269" y="6379147"/>
            <a:chExt cx="197640" cy="19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4548C1D5-07BD-4332-BAAF-931B18CF4CB0}"/>
                    </a:ext>
                  </a:extLst>
                </p14:cNvPr>
                <p14:cNvContentPartPr/>
                <p14:nvPr/>
              </p14:nvContentPartPr>
              <p14:xfrm>
                <a:off x="3242269" y="6379147"/>
                <a:ext cx="197640" cy="19980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4548C1D5-07BD-4332-BAAF-931B18CF4CB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233269" y="6370507"/>
                  <a:ext cx="2152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4A932E8E-3EB4-4765-80C3-EF2B5E5D1545}"/>
                    </a:ext>
                  </a:extLst>
                </p14:cNvPr>
                <p14:cNvContentPartPr/>
                <p14:nvPr/>
              </p14:nvContentPartPr>
              <p14:xfrm>
                <a:off x="3339109" y="6398587"/>
                <a:ext cx="86040" cy="11808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4A932E8E-3EB4-4765-80C3-EF2B5E5D154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330469" y="6389587"/>
                  <a:ext cx="10368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o 157">
            <a:extLst>
              <a:ext uri="{FF2B5EF4-FFF2-40B4-BE49-F238E27FC236}">
                <a16:creationId xmlns:a16="http://schemas.microsoft.com/office/drawing/2014/main" id="{D2F0676F-619B-42D7-B3AF-3D55531C44C6}"/>
              </a:ext>
            </a:extLst>
          </p:cNvPr>
          <p:cNvGrpSpPr/>
          <p:nvPr/>
        </p:nvGrpSpPr>
        <p:grpSpPr>
          <a:xfrm>
            <a:off x="5225509" y="5161627"/>
            <a:ext cx="1051560" cy="617760"/>
            <a:chOff x="5225509" y="5161627"/>
            <a:chExt cx="1051560" cy="61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BCB976B7-7447-4210-93B8-843FC24D45C6}"/>
                    </a:ext>
                  </a:extLst>
                </p14:cNvPr>
                <p14:cNvContentPartPr/>
                <p14:nvPr/>
              </p14:nvContentPartPr>
              <p14:xfrm>
                <a:off x="5225509" y="5237587"/>
                <a:ext cx="209160" cy="1332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BCB976B7-7447-4210-93B8-843FC24D45C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216869" y="5228587"/>
                  <a:ext cx="226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D6A7F3F6-D49F-4F99-AEA6-E6F5F3B1C71C}"/>
                    </a:ext>
                  </a:extLst>
                </p14:cNvPr>
                <p14:cNvContentPartPr/>
                <p14:nvPr/>
              </p14:nvContentPartPr>
              <p14:xfrm>
                <a:off x="5227669" y="5228947"/>
                <a:ext cx="212400" cy="237240"/>
              </p14:xfrm>
            </p:contentPart>
          </mc:Choice>
          <mc:Fallback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D6A7F3F6-D49F-4F99-AEA6-E6F5F3B1C71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219029" y="5220307"/>
                  <a:ext cx="2300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D4A3C581-91BD-4207-8396-FF2BC3BED0EF}"/>
                    </a:ext>
                  </a:extLst>
                </p14:cNvPr>
                <p14:cNvContentPartPr/>
                <p14:nvPr/>
              </p14:nvContentPartPr>
              <p14:xfrm>
                <a:off x="5590189" y="5337307"/>
                <a:ext cx="142200" cy="1620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D4A3C581-91BD-4207-8396-FF2BC3BED0E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581189" y="5328307"/>
                  <a:ext cx="159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7843A1CC-B875-428E-95B3-DEFE20BEEE05}"/>
                    </a:ext>
                  </a:extLst>
                </p14:cNvPr>
                <p14:cNvContentPartPr/>
                <p14:nvPr/>
              </p14:nvContentPartPr>
              <p14:xfrm>
                <a:off x="5621149" y="5409307"/>
                <a:ext cx="108360" cy="2052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7843A1CC-B875-428E-95B3-DEFE20BEEE0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612149" y="5400307"/>
                  <a:ext cx="126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ADA8BD3F-58DE-40E1-AB9B-485B1199C798}"/>
                    </a:ext>
                  </a:extLst>
                </p14:cNvPr>
                <p14:cNvContentPartPr/>
                <p14:nvPr/>
              </p14:nvContentPartPr>
              <p14:xfrm>
                <a:off x="5942629" y="5161627"/>
                <a:ext cx="150120" cy="17604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ADA8BD3F-58DE-40E1-AB9B-485B1199C79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933629" y="5152987"/>
                  <a:ext cx="167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B5631516-85F2-41C9-A686-A4D9CCA7E6C4}"/>
                    </a:ext>
                  </a:extLst>
                </p14:cNvPr>
                <p14:cNvContentPartPr/>
                <p14:nvPr/>
              </p14:nvContentPartPr>
              <p14:xfrm>
                <a:off x="5950189" y="5302027"/>
                <a:ext cx="169200" cy="25200"/>
              </p14:xfrm>
            </p:contentPart>
          </mc:Choice>
          <mc:Fallback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B5631516-85F2-41C9-A686-A4D9CCA7E6C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941189" y="5293387"/>
                  <a:ext cx="186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BADE05D3-7173-4021-959F-FBAD36715396}"/>
                    </a:ext>
                  </a:extLst>
                </p14:cNvPr>
                <p14:cNvContentPartPr/>
                <p14:nvPr/>
              </p14:nvContentPartPr>
              <p14:xfrm>
                <a:off x="5832469" y="5472667"/>
                <a:ext cx="444600" cy="2772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BADE05D3-7173-4021-959F-FBAD3671539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823829" y="5464027"/>
                  <a:ext cx="462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04FB11BA-B878-4EF4-8401-FDC58F93487C}"/>
                    </a:ext>
                  </a:extLst>
                </p14:cNvPr>
                <p14:cNvContentPartPr/>
                <p14:nvPr/>
              </p14:nvContentPartPr>
              <p14:xfrm>
                <a:off x="5976469" y="5556907"/>
                <a:ext cx="159480" cy="13248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04FB11BA-B878-4EF4-8401-FDC58F93487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967469" y="5547907"/>
                  <a:ext cx="1771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7BE68D39-39DB-42B2-9261-05DD84434FF8}"/>
                    </a:ext>
                  </a:extLst>
                </p14:cNvPr>
                <p14:cNvContentPartPr/>
                <p14:nvPr/>
              </p14:nvContentPartPr>
              <p14:xfrm>
                <a:off x="6137029" y="5667787"/>
                <a:ext cx="5760" cy="111600"/>
              </p14:xfrm>
            </p:contentPart>
          </mc:Choice>
          <mc:Fallback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7BE68D39-39DB-42B2-9261-05DD84434FF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128389" y="5658787"/>
                  <a:ext cx="23400" cy="12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159" name="Entrada de lápiz 158">
                <a:extLst>
                  <a:ext uri="{FF2B5EF4-FFF2-40B4-BE49-F238E27FC236}">
                    <a16:creationId xmlns:a16="http://schemas.microsoft.com/office/drawing/2014/main" id="{30315705-E9EC-40AD-A17B-C4AF55DFDEE2}"/>
                  </a:ext>
                </a:extLst>
              </p14:cNvPr>
              <p14:cNvContentPartPr/>
              <p14:nvPr/>
            </p14:nvContentPartPr>
            <p14:xfrm>
              <a:off x="6509629" y="5451427"/>
              <a:ext cx="232200" cy="9720"/>
            </p14:xfrm>
          </p:contentPart>
        </mc:Choice>
        <mc:Fallback>
          <p:pic>
            <p:nvPicPr>
              <p:cNvPr id="159" name="Entrada de lápiz 158">
                <a:extLst>
                  <a:ext uri="{FF2B5EF4-FFF2-40B4-BE49-F238E27FC236}">
                    <a16:creationId xmlns:a16="http://schemas.microsoft.com/office/drawing/2014/main" id="{30315705-E9EC-40AD-A17B-C4AF55DFDEE2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6500989" y="5442427"/>
                <a:ext cx="2498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160" name="Entrada de lápiz 159">
                <a:extLst>
                  <a:ext uri="{FF2B5EF4-FFF2-40B4-BE49-F238E27FC236}">
                    <a16:creationId xmlns:a16="http://schemas.microsoft.com/office/drawing/2014/main" id="{0AFB3C59-B2BC-4714-BA96-3738615A1D2B}"/>
                  </a:ext>
                </a:extLst>
              </p14:cNvPr>
              <p14:cNvContentPartPr/>
              <p14:nvPr/>
            </p14:nvContentPartPr>
            <p14:xfrm>
              <a:off x="6724909" y="5374387"/>
              <a:ext cx="144000" cy="183960"/>
            </p14:xfrm>
          </p:contentPart>
        </mc:Choice>
        <mc:Fallback>
          <p:pic>
            <p:nvPicPr>
              <p:cNvPr id="160" name="Entrada de lápiz 159">
                <a:extLst>
                  <a:ext uri="{FF2B5EF4-FFF2-40B4-BE49-F238E27FC236}">
                    <a16:creationId xmlns:a16="http://schemas.microsoft.com/office/drawing/2014/main" id="{0AFB3C59-B2BC-4714-BA96-3738615A1D2B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6716269" y="5365387"/>
                <a:ext cx="1616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161" name="Entrada de lápiz 160">
                <a:extLst>
                  <a:ext uri="{FF2B5EF4-FFF2-40B4-BE49-F238E27FC236}">
                    <a16:creationId xmlns:a16="http://schemas.microsoft.com/office/drawing/2014/main" id="{B6D2E81F-F925-492C-87B3-76F645933066}"/>
                  </a:ext>
                </a:extLst>
              </p14:cNvPr>
              <p14:cNvContentPartPr/>
              <p14:nvPr/>
            </p14:nvContentPartPr>
            <p14:xfrm>
              <a:off x="7087069" y="5197267"/>
              <a:ext cx="210240" cy="299880"/>
            </p14:xfrm>
          </p:contentPart>
        </mc:Choice>
        <mc:Fallback>
          <p:pic>
            <p:nvPicPr>
              <p:cNvPr id="161" name="Entrada de lápiz 160">
                <a:extLst>
                  <a:ext uri="{FF2B5EF4-FFF2-40B4-BE49-F238E27FC236}">
                    <a16:creationId xmlns:a16="http://schemas.microsoft.com/office/drawing/2014/main" id="{B6D2E81F-F925-492C-87B3-76F64593306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7078069" y="5188627"/>
                <a:ext cx="22788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162" name="Entrada de lápiz 161">
                <a:extLst>
                  <a:ext uri="{FF2B5EF4-FFF2-40B4-BE49-F238E27FC236}">
                    <a16:creationId xmlns:a16="http://schemas.microsoft.com/office/drawing/2014/main" id="{C26CE8D7-A7FC-4E13-B35D-B61837E9D51D}"/>
                  </a:ext>
                </a:extLst>
              </p14:cNvPr>
              <p14:cNvContentPartPr/>
              <p14:nvPr/>
            </p14:nvContentPartPr>
            <p14:xfrm>
              <a:off x="7407829" y="5343427"/>
              <a:ext cx="191520" cy="172080"/>
            </p14:xfrm>
          </p:contentPart>
        </mc:Choice>
        <mc:Fallback>
          <p:pic>
            <p:nvPicPr>
              <p:cNvPr id="162" name="Entrada de lápiz 161">
                <a:extLst>
                  <a:ext uri="{FF2B5EF4-FFF2-40B4-BE49-F238E27FC236}">
                    <a16:creationId xmlns:a16="http://schemas.microsoft.com/office/drawing/2014/main" id="{C26CE8D7-A7FC-4E13-B35D-B61837E9D51D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7399189" y="5334427"/>
                <a:ext cx="2091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163" name="Entrada de lápiz 162">
                <a:extLst>
                  <a:ext uri="{FF2B5EF4-FFF2-40B4-BE49-F238E27FC236}">
                    <a16:creationId xmlns:a16="http://schemas.microsoft.com/office/drawing/2014/main" id="{BDFCDCDB-BE85-41E6-8362-67E74028BBF8}"/>
                  </a:ext>
                </a:extLst>
              </p14:cNvPr>
              <p14:cNvContentPartPr/>
              <p14:nvPr/>
            </p14:nvContentPartPr>
            <p14:xfrm>
              <a:off x="7587469" y="5315707"/>
              <a:ext cx="259200" cy="198720"/>
            </p14:xfrm>
          </p:contentPart>
        </mc:Choice>
        <mc:Fallback>
          <p:pic>
            <p:nvPicPr>
              <p:cNvPr id="163" name="Entrada de lápiz 162">
                <a:extLst>
                  <a:ext uri="{FF2B5EF4-FFF2-40B4-BE49-F238E27FC236}">
                    <a16:creationId xmlns:a16="http://schemas.microsoft.com/office/drawing/2014/main" id="{BDFCDCDB-BE85-41E6-8362-67E74028BBF8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578469" y="5307067"/>
                <a:ext cx="2768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164" name="Entrada de lápiz 163">
                <a:extLst>
                  <a:ext uri="{FF2B5EF4-FFF2-40B4-BE49-F238E27FC236}">
                    <a16:creationId xmlns:a16="http://schemas.microsoft.com/office/drawing/2014/main" id="{8F3D0AA5-E588-45C2-81AA-186F7EC9BA70}"/>
                  </a:ext>
                </a:extLst>
              </p14:cNvPr>
              <p14:cNvContentPartPr/>
              <p14:nvPr/>
            </p14:nvContentPartPr>
            <p14:xfrm>
              <a:off x="7927669" y="5329027"/>
              <a:ext cx="154800" cy="16200"/>
            </p14:xfrm>
          </p:contentPart>
        </mc:Choice>
        <mc:Fallback>
          <p:pic>
            <p:nvPicPr>
              <p:cNvPr id="164" name="Entrada de lápiz 163">
                <a:extLst>
                  <a:ext uri="{FF2B5EF4-FFF2-40B4-BE49-F238E27FC236}">
                    <a16:creationId xmlns:a16="http://schemas.microsoft.com/office/drawing/2014/main" id="{8F3D0AA5-E588-45C2-81AA-186F7EC9BA70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7918669" y="5320027"/>
                <a:ext cx="1724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65" name="Entrada de lápiz 164">
                <a:extLst>
                  <a:ext uri="{FF2B5EF4-FFF2-40B4-BE49-F238E27FC236}">
                    <a16:creationId xmlns:a16="http://schemas.microsoft.com/office/drawing/2014/main" id="{E0C83EB5-B5EC-4DE8-AC5D-0F1A0DAC4C53}"/>
                  </a:ext>
                </a:extLst>
              </p14:cNvPr>
              <p14:cNvContentPartPr/>
              <p14:nvPr/>
            </p14:nvContentPartPr>
            <p14:xfrm>
              <a:off x="7947109" y="5404267"/>
              <a:ext cx="63720" cy="16200"/>
            </p14:xfrm>
          </p:contentPart>
        </mc:Choice>
        <mc:Fallback>
          <p:pic>
            <p:nvPicPr>
              <p:cNvPr id="165" name="Entrada de lápiz 164">
                <a:extLst>
                  <a:ext uri="{FF2B5EF4-FFF2-40B4-BE49-F238E27FC236}">
                    <a16:creationId xmlns:a16="http://schemas.microsoft.com/office/drawing/2014/main" id="{E0C83EB5-B5EC-4DE8-AC5D-0F1A0DAC4C53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938469" y="5395267"/>
                <a:ext cx="81360" cy="3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upo 179">
            <a:extLst>
              <a:ext uri="{FF2B5EF4-FFF2-40B4-BE49-F238E27FC236}">
                <a16:creationId xmlns:a16="http://schemas.microsoft.com/office/drawing/2014/main" id="{A2BF030F-53ED-4552-8261-68E849C75DB0}"/>
              </a:ext>
            </a:extLst>
          </p:cNvPr>
          <p:cNvGrpSpPr/>
          <p:nvPr/>
        </p:nvGrpSpPr>
        <p:grpSpPr>
          <a:xfrm>
            <a:off x="8309269" y="5239027"/>
            <a:ext cx="1015920" cy="244440"/>
            <a:chOff x="8309269" y="5239027"/>
            <a:chExt cx="1015920" cy="24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FCEF1D69-CC90-4543-A8DE-F21EF7D92B37}"/>
                    </a:ext>
                  </a:extLst>
                </p14:cNvPr>
                <p14:cNvContentPartPr/>
                <p14:nvPr/>
              </p14:nvContentPartPr>
              <p14:xfrm>
                <a:off x="8309269" y="5239027"/>
                <a:ext cx="185760" cy="207360"/>
              </p14:xfrm>
            </p:contentPart>
          </mc:Choice>
          <mc:Fallback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FCEF1D69-CC90-4543-A8DE-F21EF7D92B3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300629" y="5230027"/>
                  <a:ext cx="2034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B25CD8CB-85EE-4099-B099-187C2EA1F778}"/>
                    </a:ext>
                  </a:extLst>
                </p14:cNvPr>
                <p14:cNvContentPartPr/>
                <p14:nvPr/>
              </p14:nvContentPartPr>
              <p14:xfrm>
                <a:off x="8617069" y="5410747"/>
                <a:ext cx="133560" cy="10440"/>
              </p14:xfrm>
            </p:contentPart>
          </mc:Choice>
          <mc:Fallback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B25CD8CB-85EE-4099-B099-187C2EA1F77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608069" y="5402107"/>
                  <a:ext cx="1512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DA4DF5DD-F212-40C0-B138-AFD3BE33DF0C}"/>
                    </a:ext>
                  </a:extLst>
                </p14:cNvPr>
                <p14:cNvContentPartPr/>
                <p14:nvPr/>
              </p14:nvContentPartPr>
              <p14:xfrm>
                <a:off x="8846029" y="5257027"/>
                <a:ext cx="190440" cy="220320"/>
              </p14:xfrm>
            </p:contentPart>
          </mc:Choice>
          <mc:Fallback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DA4DF5DD-F212-40C0-B138-AFD3BE33DF0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837389" y="5248387"/>
                  <a:ext cx="2080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453C003C-717D-46E9-A375-2D0CD5585410}"/>
                    </a:ext>
                  </a:extLst>
                </p14:cNvPr>
                <p14:cNvContentPartPr/>
                <p14:nvPr/>
              </p14:nvContentPartPr>
              <p14:xfrm>
                <a:off x="9128989" y="5345227"/>
                <a:ext cx="196200" cy="36000"/>
              </p14:xfrm>
            </p:contentPart>
          </mc:Choice>
          <mc:Fallback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453C003C-717D-46E9-A375-2D0CD558541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120349" y="5336227"/>
                  <a:ext cx="213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2EE6F12E-EE11-4438-9B0E-130D3AF22B63}"/>
                    </a:ext>
                  </a:extLst>
                </p14:cNvPr>
                <p14:cNvContentPartPr/>
                <p14:nvPr/>
              </p14:nvContentPartPr>
              <p14:xfrm>
                <a:off x="9199909" y="5456827"/>
                <a:ext cx="100440" cy="26640"/>
              </p14:xfrm>
            </p:contentPart>
          </mc:Choice>
          <mc:Fallback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2EE6F12E-EE11-4438-9B0E-130D3AF22B6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190909" y="5447827"/>
                  <a:ext cx="11808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upo 186">
            <a:extLst>
              <a:ext uri="{FF2B5EF4-FFF2-40B4-BE49-F238E27FC236}">
                <a16:creationId xmlns:a16="http://schemas.microsoft.com/office/drawing/2014/main" id="{FE7668B1-588A-47F5-A94F-757CF199FA33}"/>
              </a:ext>
            </a:extLst>
          </p:cNvPr>
          <p:cNvGrpSpPr/>
          <p:nvPr/>
        </p:nvGrpSpPr>
        <p:grpSpPr>
          <a:xfrm>
            <a:off x="9591229" y="5208787"/>
            <a:ext cx="521280" cy="559440"/>
            <a:chOff x="9591229" y="5208787"/>
            <a:chExt cx="521280" cy="55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E81F7AE3-121D-417F-A302-5A102A7B69F2}"/>
                    </a:ext>
                  </a:extLst>
                </p14:cNvPr>
                <p14:cNvContentPartPr/>
                <p14:nvPr/>
              </p14:nvContentPartPr>
              <p14:xfrm>
                <a:off x="9621469" y="5208787"/>
                <a:ext cx="190440" cy="160560"/>
              </p14:xfrm>
            </p:contentPart>
          </mc:Choice>
          <mc:Fallback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E81F7AE3-121D-417F-A302-5A102A7B69F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612829" y="5200147"/>
                  <a:ext cx="208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9638D137-27A7-4663-B96C-72D29E53CB31}"/>
                    </a:ext>
                  </a:extLst>
                </p14:cNvPr>
                <p14:cNvContentPartPr/>
                <p14:nvPr/>
              </p14:nvContentPartPr>
              <p14:xfrm>
                <a:off x="9651709" y="5364307"/>
                <a:ext cx="224280" cy="14760"/>
              </p14:xfrm>
            </p:contentPart>
          </mc:Choice>
          <mc:Fallback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9638D137-27A7-4663-B96C-72D29E53CB3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643069" y="5355307"/>
                  <a:ext cx="241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7F4D9D4F-73E5-4A32-9987-2422AF116BE2}"/>
                    </a:ext>
                  </a:extLst>
                </p14:cNvPr>
                <p14:cNvContentPartPr/>
                <p14:nvPr/>
              </p14:nvContentPartPr>
              <p14:xfrm>
                <a:off x="9591229" y="5512267"/>
                <a:ext cx="278280" cy="10080"/>
              </p14:xfrm>
            </p:contentPart>
          </mc:Choice>
          <mc:Fallback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7F4D9D4F-73E5-4A32-9987-2422AF116BE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582229" y="5503267"/>
                  <a:ext cx="295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94E1E6BB-84E1-481B-8D4C-86C540AABD6F}"/>
                    </a:ext>
                  </a:extLst>
                </p14:cNvPr>
                <p14:cNvContentPartPr/>
                <p14:nvPr/>
              </p14:nvContentPartPr>
              <p14:xfrm>
                <a:off x="9636229" y="5567707"/>
                <a:ext cx="132840" cy="200520"/>
              </p14:xfrm>
            </p:contentPart>
          </mc:Choice>
          <mc:Fallback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94E1E6BB-84E1-481B-8D4C-86C540AABD6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627589" y="5558707"/>
                  <a:ext cx="150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4EF6345B-56B6-4970-AD2F-21123C01E045}"/>
                    </a:ext>
                  </a:extLst>
                </p14:cNvPr>
                <p14:cNvContentPartPr/>
                <p14:nvPr/>
              </p14:nvContentPartPr>
              <p14:xfrm>
                <a:off x="9713629" y="5391307"/>
                <a:ext cx="16200" cy="102240"/>
              </p14:xfrm>
            </p:contentPart>
          </mc:Choice>
          <mc:Fallback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4EF6345B-56B6-4970-AD2F-21123C01E04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704629" y="5382667"/>
                  <a:ext cx="33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D818B4C8-8EB9-4F69-8546-12CB6308CFE9}"/>
                    </a:ext>
                  </a:extLst>
                </p14:cNvPr>
                <p14:cNvContentPartPr/>
                <p14:nvPr/>
              </p14:nvContentPartPr>
              <p14:xfrm>
                <a:off x="10012429" y="5467627"/>
                <a:ext cx="100080" cy="5760"/>
              </p14:xfrm>
            </p:contentPart>
          </mc:Choice>
          <mc:Fallback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D818B4C8-8EB9-4F69-8546-12CB6308CFE9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003789" y="5458987"/>
                  <a:ext cx="11772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upo 185">
            <a:extLst>
              <a:ext uri="{FF2B5EF4-FFF2-40B4-BE49-F238E27FC236}">
                <a16:creationId xmlns:a16="http://schemas.microsoft.com/office/drawing/2014/main" id="{BA01CF53-8D29-4C3F-BCB2-D0C93676E092}"/>
              </a:ext>
            </a:extLst>
          </p:cNvPr>
          <p:cNvGrpSpPr/>
          <p:nvPr/>
        </p:nvGrpSpPr>
        <p:grpSpPr>
          <a:xfrm>
            <a:off x="10324189" y="5260267"/>
            <a:ext cx="540000" cy="284760"/>
            <a:chOff x="10324189" y="5260267"/>
            <a:chExt cx="540000" cy="2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55387FBF-648A-41F2-BBB5-71D581996F0C}"/>
                    </a:ext>
                  </a:extLst>
                </p14:cNvPr>
                <p14:cNvContentPartPr/>
                <p14:nvPr/>
              </p14:nvContentPartPr>
              <p14:xfrm>
                <a:off x="10324189" y="5260267"/>
                <a:ext cx="137160" cy="221760"/>
              </p14:xfrm>
            </p:contentPart>
          </mc:Choice>
          <mc:Fallback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55387FBF-648A-41F2-BBB5-71D581996F0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315189" y="5251267"/>
                  <a:ext cx="1548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2966614A-971A-4091-B9E9-71715FD3BC6B}"/>
                    </a:ext>
                  </a:extLst>
                </p14:cNvPr>
                <p14:cNvContentPartPr/>
                <p14:nvPr/>
              </p14:nvContentPartPr>
              <p14:xfrm>
                <a:off x="10633429" y="5406427"/>
                <a:ext cx="230760" cy="8640"/>
              </p14:xfrm>
            </p:contentPart>
          </mc:Choice>
          <mc:Fallback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2966614A-971A-4091-B9E9-71715FD3BC6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624789" y="5397427"/>
                  <a:ext cx="2484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4233F82D-74F3-4A5A-9553-B217036B6F1C}"/>
                    </a:ext>
                  </a:extLst>
                </p14:cNvPr>
                <p14:cNvContentPartPr/>
                <p14:nvPr/>
              </p14:nvContentPartPr>
              <p14:xfrm>
                <a:off x="10672309" y="5507227"/>
                <a:ext cx="165960" cy="37800"/>
              </p14:xfrm>
            </p:contentPart>
          </mc:Choice>
          <mc:Fallback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4233F82D-74F3-4A5A-9553-B217036B6F1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663309" y="5498587"/>
                  <a:ext cx="183600" cy="5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190" name="Entrada de lápiz 189">
                <a:extLst>
                  <a:ext uri="{FF2B5EF4-FFF2-40B4-BE49-F238E27FC236}">
                    <a16:creationId xmlns:a16="http://schemas.microsoft.com/office/drawing/2014/main" id="{FC18A996-6675-4BCE-BBCB-57E1374ACC49}"/>
                  </a:ext>
                </a:extLst>
              </p14:cNvPr>
              <p14:cNvContentPartPr/>
              <p14:nvPr/>
            </p14:nvContentPartPr>
            <p14:xfrm>
              <a:off x="11407429" y="5089987"/>
              <a:ext cx="9360" cy="43200"/>
            </p14:xfrm>
          </p:contentPart>
        </mc:Choice>
        <mc:Fallback>
          <p:pic>
            <p:nvPicPr>
              <p:cNvPr id="190" name="Entrada de lápiz 189">
                <a:extLst>
                  <a:ext uri="{FF2B5EF4-FFF2-40B4-BE49-F238E27FC236}">
                    <a16:creationId xmlns:a16="http://schemas.microsoft.com/office/drawing/2014/main" id="{FC18A996-6675-4BCE-BBCB-57E1374ACC49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11398429" y="5081347"/>
                <a:ext cx="27000" cy="6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upo 195">
            <a:extLst>
              <a:ext uri="{FF2B5EF4-FFF2-40B4-BE49-F238E27FC236}">
                <a16:creationId xmlns:a16="http://schemas.microsoft.com/office/drawing/2014/main" id="{90239744-7BEE-49A5-BCB9-E88812551841}"/>
              </a:ext>
            </a:extLst>
          </p:cNvPr>
          <p:cNvGrpSpPr/>
          <p:nvPr/>
        </p:nvGrpSpPr>
        <p:grpSpPr>
          <a:xfrm>
            <a:off x="11023309" y="5222107"/>
            <a:ext cx="948240" cy="231840"/>
            <a:chOff x="11023309" y="5222107"/>
            <a:chExt cx="948240" cy="23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BBD041F5-0ABB-4059-83BA-AE11C3386F69}"/>
                    </a:ext>
                  </a:extLst>
                </p14:cNvPr>
                <p14:cNvContentPartPr/>
                <p14:nvPr/>
              </p14:nvContentPartPr>
              <p14:xfrm>
                <a:off x="11023309" y="5399947"/>
                <a:ext cx="137880" cy="26640"/>
              </p14:xfrm>
            </p:contentPart>
          </mc:Choice>
          <mc:Fallback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BBD041F5-0ABB-4059-83BA-AE11C3386F6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1014669" y="5390947"/>
                  <a:ext cx="155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3178EBBC-AE81-4D86-A1D3-39A3716AF1DC}"/>
                    </a:ext>
                  </a:extLst>
                </p14:cNvPr>
                <p14:cNvContentPartPr/>
                <p14:nvPr/>
              </p14:nvContentPartPr>
              <p14:xfrm>
                <a:off x="11245069" y="5222107"/>
                <a:ext cx="139320" cy="208800"/>
              </p14:xfrm>
            </p:contentPart>
          </mc:Choice>
          <mc:Fallback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3178EBBC-AE81-4D86-A1D3-39A3716AF1D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1236429" y="5213467"/>
                  <a:ext cx="1569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F98923A2-1686-4E27-BC9E-6354EBFD216B}"/>
                    </a:ext>
                  </a:extLst>
                </p14:cNvPr>
                <p14:cNvContentPartPr/>
                <p14:nvPr/>
              </p14:nvContentPartPr>
              <p14:xfrm>
                <a:off x="11417149" y="5257387"/>
                <a:ext cx="120600" cy="163080"/>
              </p14:xfrm>
            </p:contentPart>
          </mc:Choice>
          <mc:Fallback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F98923A2-1686-4E27-BC9E-6354EBFD216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1408149" y="5248387"/>
                  <a:ext cx="1382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3E8C469C-92D7-43F8-8D91-98D6C8155524}"/>
                    </a:ext>
                  </a:extLst>
                </p14:cNvPr>
                <p14:cNvContentPartPr/>
                <p14:nvPr/>
              </p14:nvContentPartPr>
              <p14:xfrm>
                <a:off x="11622709" y="5293027"/>
                <a:ext cx="69840" cy="33840"/>
              </p14:xfrm>
            </p:contentPart>
          </mc:Choice>
          <mc:Fallback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3E8C469C-92D7-43F8-8D91-98D6C815552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1614069" y="5284027"/>
                  <a:ext cx="874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C9D8E6EA-DDB5-45FF-A080-CBBF58198B33}"/>
                    </a:ext>
                  </a:extLst>
                </p14:cNvPr>
                <p14:cNvContentPartPr/>
                <p14:nvPr/>
              </p14:nvContentPartPr>
              <p14:xfrm>
                <a:off x="11566549" y="5291587"/>
                <a:ext cx="126360" cy="162360"/>
              </p14:xfrm>
            </p:contentPart>
          </mc:Choice>
          <mc:Fallback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C9D8E6EA-DDB5-45FF-A080-CBBF58198B3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1557909" y="5282947"/>
                  <a:ext cx="144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AB340E56-E87B-4415-97DD-80EC676FB41A}"/>
                    </a:ext>
                  </a:extLst>
                </p14:cNvPr>
                <p14:cNvContentPartPr/>
                <p14:nvPr/>
              </p14:nvContentPartPr>
              <p14:xfrm>
                <a:off x="11789389" y="5263867"/>
                <a:ext cx="182160" cy="163440"/>
              </p14:xfrm>
            </p:contentPart>
          </mc:Choice>
          <mc:Fallback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AB340E56-E87B-4415-97DD-80EC676FB41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1780749" y="5255227"/>
                  <a:ext cx="19980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upo 206">
            <a:extLst>
              <a:ext uri="{FF2B5EF4-FFF2-40B4-BE49-F238E27FC236}">
                <a16:creationId xmlns:a16="http://schemas.microsoft.com/office/drawing/2014/main" id="{1A485C3C-B8C9-4F8C-8499-5DDE41424618}"/>
              </a:ext>
            </a:extLst>
          </p:cNvPr>
          <p:cNvGrpSpPr/>
          <p:nvPr/>
        </p:nvGrpSpPr>
        <p:grpSpPr>
          <a:xfrm>
            <a:off x="5797909" y="2815867"/>
            <a:ext cx="1260000" cy="279360"/>
            <a:chOff x="5797909" y="2815867"/>
            <a:chExt cx="1260000" cy="27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7877FF8E-0C79-4792-AA2A-7C9BEA0A916B}"/>
                    </a:ext>
                  </a:extLst>
                </p14:cNvPr>
                <p14:cNvContentPartPr/>
                <p14:nvPr/>
              </p14:nvContentPartPr>
              <p14:xfrm>
                <a:off x="5808349" y="2972107"/>
                <a:ext cx="98640" cy="15120"/>
              </p14:xfrm>
            </p:contentPart>
          </mc:Choice>
          <mc:Fallback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7877FF8E-0C79-4792-AA2A-7C9BEA0A916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799709" y="2963467"/>
                  <a:ext cx="116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6484AFB3-8AC5-40FA-9EFB-ED62F53AE66B}"/>
                    </a:ext>
                  </a:extLst>
                </p14:cNvPr>
                <p14:cNvContentPartPr/>
                <p14:nvPr/>
              </p14:nvContentPartPr>
              <p14:xfrm>
                <a:off x="5797909" y="3066067"/>
                <a:ext cx="101160" cy="8280"/>
              </p14:xfrm>
            </p:contentPart>
          </mc:Choice>
          <mc:Fallback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6484AFB3-8AC5-40FA-9EFB-ED62F53AE66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788909" y="3057067"/>
                  <a:ext cx="1188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E95834CB-7475-4971-9B55-2E9E532301C7}"/>
                    </a:ext>
                  </a:extLst>
                </p14:cNvPr>
                <p14:cNvContentPartPr/>
                <p14:nvPr/>
              </p14:nvContentPartPr>
              <p14:xfrm>
                <a:off x="6067909" y="2815867"/>
                <a:ext cx="194760" cy="257040"/>
              </p14:xfrm>
            </p:contentPart>
          </mc:Choice>
          <mc:Fallback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E95834CB-7475-4971-9B55-2E9E532301C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059269" y="2806867"/>
                  <a:ext cx="2124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82D72D75-9226-4016-BF6E-8FF9AF19CF26}"/>
                    </a:ext>
                  </a:extLst>
                </p14:cNvPr>
                <p14:cNvContentPartPr/>
                <p14:nvPr/>
              </p14:nvContentPartPr>
              <p14:xfrm>
                <a:off x="6331429" y="2982187"/>
                <a:ext cx="111960" cy="96480"/>
              </p14:xfrm>
            </p:contentPart>
          </mc:Choice>
          <mc:Fallback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82D72D75-9226-4016-BF6E-8FF9AF19CF2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322789" y="2973187"/>
                  <a:ext cx="1296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B8F599AF-E6AB-4375-8B8B-CC5CA387251B}"/>
                    </a:ext>
                  </a:extLst>
                </p14:cNvPr>
                <p14:cNvContentPartPr/>
                <p14:nvPr/>
              </p14:nvContentPartPr>
              <p14:xfrm>
                <a:off x="6485869" y="2976787"/>
                <a:ext cx="88560" cy="88560"/>
              </p14:xfrm>
            </p:contentPart>
          </mc:Choice>
          <mc:Fallback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B8F599AF-E6AB-4375-8B8B-CC5CA387251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476869" y="2967787"/>
                  <a:ext cx="106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9A086390-74BE-4987-B6D7-83F9719D5494}"/>
                    </a:ext>
                  </a:extLst>
                </p14:cNvPr>
                <p14:cNvContentPartPr/>
                <p14:nvPr/>
              </p14:nvContentPartPr>
              <p14:xfrm>
                <a:off x="6562189" y="2985427"/>
                <a:ext cx="118800" cy="91440"/>
              </p14:xfrm>
            </p:contentPart>
          </mc:Choice>
          <mc:Fallback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9A086390-74BE-4987-B6D7-83F9719D549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553189" y="2976787"/>
                  <a:ext cx="136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9F6EAC09-1984-4CD3-84C2-BFA54BDD7A5D}"/>
                    </a:ext>
                  </a:extLst>
                </p14:cNvPr>
                <p14:cNvContentPartPr/>
                <p14:nvPr/>
              </p14:nvContentPartPr>
              <p14:xfrm>
                <a:off x="6733549" y="3000907"/>
                <a:ext cx="15480" cy="60480"/>
              </p14:xfrm>
            </p:contentPart>
          </mc:Choice>
          <mc:Fallback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9F6EAC09-1984-4CD3-84C2-BFA54BDD7A5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724549" y="2991907"/>
                  <a:ext cx="33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730E9464-DF99-4E98-8479-B1452C1C234F}"/>
                    </a:ext>
                  </a:extLst>
                </p14:cNvPr>
                <p14:cNvContentPartPr/>
                <p14:nvPr/>
              </p14:nvContentPartPr>
              <p14:xfrm>
                <a:off x="6661189" y="2986867"/>
                <a:ext cx="156600" cy="41040"/>
              </p14:xfrm>
            </p:contentPart>
          </mc:Choice>
          <mc:Fallback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730E9464-DF99-4E98-8479-B1452C1C234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652549" y="2978227"/>
                  <a:ext cx="1742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A56BE59E-1CA5-4160-9839-60A3C2866927}"/>
                    </a:ext>
                  </a:extLst>
                </p14:cNvPr>
                <p14:cNvContentPartPr/>
                <p14:nvPr/>
              </p14:nvContentPartPr>
              <p14:xfrm>
                <a:off x="6833989" y="2991907"/>
                <a:ext cx="99360" cy="94680"/>
              </p14:xfrm>
            </p:contentPart>
          </mc:Choice>
          <mc:Fallback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A56BE59E-1CA5-4160-9839-60A3C286692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825349" y="2983267"/>
                  <a:ext cx="117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2C137D0F-D6D2-48F0-8F32-6C24527C76F6}"/>
                    </a:ext>
                  </a:extLst>
                </p14:cNvPr>
                <p14:cNvContentPartPr/>
                <p14:nvPr/>
              </p14:nvContentPartPr>
              <p14:xfrm>
                <a:off x="6921109" y="2983987"/>
                <a:ext cx="136800" cy="111240"/>
              </p14:xfrm>
            </p:contentPart>
          </mc:Choice>
          <mc:Fallback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2C137D0F-D6D2-48F0-8F32-6C24527C76F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912109" y="2975347"/>
                  <a:ext cx="15444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upo 212">
            <a:extLst>
              <a:ext uri="{FF2B5EF4-FFF2-40B4-BE49-F238E27FC236}">
                <a16:creationId xmlns:a16="http://schemas.microsoft.com/office/drawing/2014/main" id="{4576338E-8AC1-423D-9800-B3EB71D3A09E}"/>
              </a:ext>
            </a:extLst>
          </p:cNvPr>
          <p:cNvGrpSpPr/>
          <p:nvPr/>
        </p:nvGrpSpPr>
        <p:grpSpPr>
          <a:xfrm>
            <a:off x="11039149" y="5619187"/>
            <a:ext cx="1081800" cy="158400"/>
            <a:chOff x="11039149" y="5619187"/>
            <a:chExt cx="1081800" cy="15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B999A5E4-83A4-47A5-A06D-3A5310867067}"/>
                    </a:ext>
                  </a:extLst>
                </p14:cNvPr>
                <p14:cNvContentPartPr/>
                <p14:nvPr/>
              </p14:nvContentPartPr>
              <p14:xfrm>
                <a:off x="11039149" y="5619187"/>
                <a:ext cx="1041120" cy="78840"/>
              </p14:xfrm>
            </p:contentPart>
          </mc:Choice>
          <mc:Fallback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B999A5E4-83A4-47A5-A06D-3A5310867067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030509" y="5610547"/>
                  <a:ext cx="1058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BE1D2373-32CB-4913-98A5-24E450E16309}"/>
                    </a:ext>
                  </a:extLst>
                </p14:cNvPr>
                <p14:cNvContentPartPr/>
                <p14:nvPr/>
              </p14:nvContentPartPr>
              <p14:xfrm>
                <a:off x="11058229" y="5758867"/>
                <a:ext cx="1062720" cy="18720"/>
              </p14:xfrm>
            </p:contentPart>
          </mc:Choice>
          <mc:Fallback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BE1D2373-32CB-4913-98A5-24E450E1630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1049229" y="5749867"/>
                  <a:ext cx="108036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upo 211">
            <a:extLst>
              <a:ext uri="{FF2B5EF4-FFF2-40B4-BE49-F238E27FC236}">
                <a16:creationId xmlns:a16="http://schemas.microsoft.com/office/drawing/2014/main" id="{005F57C2-C358-4B63-831D-6989803FEAA9}"/>
              </a:ext>
            </a:extLst>
          </p:cNvPr>
          <p:cNvGrpSpPr/>
          <p:nvPr/>
        </p:nvGrpSpPr>
        <p:grpSpPr>
          <a:xfrm>
            <a:off x="6957829" y="5622787"/>
            <a:ext cx="1014120" cy="173160"/>
            <a:chOff x="6957829" y="5622787"/>
            <a:chExt cx="1014120" cy="17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39B3C9E7-8790-4ED1-8F0C-B0E88FE3ECA5}"/>
                    </a:ext>
                  </a:extLst>
                </p14:cNvPr>
                <p14:cNvContentPartPr/>
                <p14:nvPr/>
              </p14:nvContentPartPr>
              <p14:xfrm>
                <a:off x="6957829" y="5622787"/>
                <a:ext cx="877680" cy="96840"/>
              </p14:xfrm>
            </p:contentPart>
          </mc:Choice>
          <mc:Fallback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39B3C9E7-8790-4ED1-8F0C-B0E88FE3ECA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8829" y="5613787"/>
                  <a:ext cx="895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75FCCCFA-8D8C-49E3-8866-54A0E835041D}"/>
                    </a:ext>
                  </a:extLst>
                </p14:cNvPr>
                <p14:cNvContentPartPr/>
                <p14:nvPr/>
              </p14:nvContentPartPr>
              <p14:xfrm>
                <a:off x="7013269" y="5663827"/>
                <a:ext cx="958680" cy="132120"/>
              </p14:xfrm>
            </p:contentPart>
          </mc:Choice>
          <mc:Fallback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75FCCCFA-8D8C-49E3-8866-54A0E835041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004629" y="5655187"/>
                  <a:ext cx="976320" cy="149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33994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9BB2182D-EB0C-496E-85E2-6FA32DE73EEA}"/>
              </a:ext>
            </a:extLst>
          </p:cNvPr>
          <p:cNvGrpSpPr/>
          <p:nvPr/>
        </p:nvGrpSpPr>
        <p:grpSpPr>
          <a:xfrm>
            <a:off x="244189" y="146827"/>
            <a:ext cx="348480" cy="317880"/>
            <a:chOff x="244189" y="146827"/>
            <a:chExt cx="34848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B29F6596-BD57-4F2E-930F-72FCB954606B}"/>
                    </a:ext>
                  </a:extLst>
                </p14:cNvPr>
                <p14:cNvContentPartPr/>
                <p14:nvPr/>
              </p14:nvContentPartPr>
              <p14:xfrm>
                <a:off x="244189" y="232147"/>
                <a:ext cx="98640" cy="217440"/>
              </p14:xfrm>
            </p:contentPart>
          </mc:Choice>
          <mc:Fallback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B29F6596-BD57-4F2E-930F-72FCB954606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549" y="223507"/>
                  <a:ext cx="1162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0B36FBF6-0F97-4800-8206-84DA8F1646B1}"/>
                    </a:ext>
                  </a:extLst>
                </p14:cNvPr>
                <p14:cNvContentPartPr/>
                <p14:nvPr/>
              </p14:nvContentPartPr>
              <p14:xfrm>
                <a:off x="342829" y="349147"/>
                <a:ext cx="45720" cy="2664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0B36FBF6-0F97-4800-8206-84DA8F1646B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3829" y="340147"/>
                  <a:ext cx="63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6A5F3A20-FDEF-4001-B44E-795E7721AB1A}"/>
                    </a:ext>
                  </a:extLst>
                </p14:cNvPr>
                <p14:cNvContentPartPr/>
                <p14:nvPr/>
              </p14:nvContentPartPr>
              <p14:xfrm>
                <a:off x="355429" y="259147"/>
                <a:ext cx="57600" cy="4428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6A5F3A20-FDEF-4001-B44E-795E7721AB1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6789" y="250507"/>
                  <a:ext cx="752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73190723-FFE2-4964-95C7-4BFD5E139F61}"/>
                    </a:ext>
                  </a:extLst>
                </p14:cNvPr>
                <p14:cNvContentPartPr/>
                <p14:nvPr/>
              </p14:nvContentPartPr>
              <p14:xfrm>
                <a:off x="465949" y="146827"/>
                <a:ext cx="126720" cy="31788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73190723-FFE2-4964-95C7-4BFD5E139F6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7309" y="137827"/>
                  <a:ext cx="144360" cy="33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0F78CB4-42CB-4D38-94E3-897F348AE4DC}"/>
              </a:ext>
            </a:extLst>
          </p:cNvPr>
          <p:cNvGrpSpPr/>
          <p:nvPr/>
        </p:nvGrpSpPr>
        <p:grpSpPr>
          <a:xfrm>
            <a:off x="1034749" y="190387"/>
            <a:ext cx="4352400" cy="1968840"/>
            <a:chOff x="1034749" y="190387"/>
            <a:chExt cx="4352400" cy="196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7635AC79-10CF-4712-9DCD-85D0963166C8}"/>
                    </a:ext>
                  </a:extLst>
                </p14:cNvPr>
                <p14:cNvContentPartPr/>
                <p14:nvPr/>
              </p14:nvContentPartPr>
              <p14:xfrm>
                <a:off x="1239589" y="328267"/>
                <a:ext cx="33480" cy="36576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7635AC79-10CF-4712-9DCD-85D0963166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30589" y="319627"/>
                  <a:ext cx="5112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A05012E7-94E2-49F9-A970-6338376B81FF}"/>
                    </a:ext>
                  </a:extLst>
                </p14:cNvPr>
                <p14:cNvContentPartPr/>
                <p14:nvPr/>
              </p14:nvContentPartPr>
              <p14:xfrm>
                <a:off x="1050949" y="715267"/>
                <a:ext cx="461520" cy="4032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A05012E7-94E2-49F9-A970-6338376B81F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42309" y="706267"/>
                  <a:ext cx="479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936F716C-E7E5-469D-82F3-E4E59FAA19AD}"/>
                    </a:ext>
                  </a:extLst>
                </p14:cNvPr>
                <p14:cNvContentPartPr/>
                <p14:nvPr/>
              </p14:nvContentPartPr>
              <p14:xfrm>
                <a:off x="1061749" y="779347"/>
                <a:ext cx="32400" cy="33552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936F716C-E7E5-469D-82F3-E4E59FAA19A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52749" y="770347"/>
                  <a:ext cx="500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22BB9FF1-287F-443C-A96D-27EAA33E71D8}"/>
                    </a:ext>
                  </a:extLst>
                </p14:cNvPr>
                <p14:cNvContentPartPr/>
                <p14:nvPr/>
              </p14:nvContentPartPr>
              <p14:xfrm>
                <a:off x="1450549" y="761347"/>
                <a:ext cx="5040" cy="42876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22BB9FF1-287F-443C-A96D-27EAA33E71D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41549" y="752707"/>
                  <a:ext cx="226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5C69929E-1BD3-4ADF-B417-AB6B6B2F8164}"/>
                    </a:ext>
                  </a:extLst>
                </p14:cNvPr>
                <p14:cNvContentPartPr/>
                <p14:nvPr/>
              </p14:nvContentPartPr>
              <p14:xfrm>
                <a:off x="1034749" y="1166347"/>
                <a:ext cx="357120" cy="1080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5C69929E-1BD3-4ADF-B417-AB6B6B2F816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26109" y="1157347"/>
                  <a:ext cx="3747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4930103E-5526-4EC3-8F3F-87CEF206B15D}"/>
                    </a:ext>
                  </a:extLst>
                </p14:cNvPr>
                <p14:cNvContentPartPr/>
                <p14:nvPr/>
              </p14:nvContentPartPr>
              <p14:xfrm>
                <a:off x="1238509" y="1134307"/>
                <a:ext cx="12960" cy="47952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4930103E-5526-4EC3-8F3F-87CEF206B15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29509" y="1125307"/>
                  <a:ext cx="3060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42A6DE06-08AA-4606-8A8A-07973924034F}"/>
                    </a:ext>
                  </a:extLst>
                </p14:cNvPr>
                <p14:cNvContentPartPr/>
                <p14:nvPr/>
              </p14:nvContentPartPr>
              <p14:xfrm>
                <a:off x="1173349" y="1621387"/>
                <a:ext cx="78120" cy="3672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42A6DE06-08AA-4606-8A8A-07973924034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64709" y="1612747"/>
                  <a:ext cx="95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E6C36C07-1C54-4411-9E1B-64136B95BD9F}"/>
                    </a:ext>
                  </a:extLst>
                </p14:cNvPr>
                <p14:cNvContentPartPr/>
                <p14:nvPr/>
              </p14:nvContentPartPr>
              <p14:xfrm>
                <a:off x="1169389" y="1635067"/>
                <a:ext cx="85320" cy="28224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E6C36C07-1C54-4411-9E1B-64136B95BD9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60389" y="1626427"/>
                  <a:ext cx="1029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1CDBAC75-E367-4DCC-8FAA-8136BF49284A}"/>
                    </a:ext>
                  </a:extLst>
                </p14:cNvPr>
                <p14:cNvContentPartPr/>
                <p14:nvPr/>
              </p14:nvContentPartPr>
              <p14:xfrm>
                <a:off x="1190989" y="1905067"/>
                <a:ext cx="11520" cy="24948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1CDBAC75-E367-4DCC-8FAA-8136BF49284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81989" y="1896067"/>
                  <a:ext cx="291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F4A01036-A80B-4918-81E6-F903A0EABDC1}"/>
                    </a:ext>
                  </a:extLst>
                </p14:cNvPr>
                <p14:cNvContentPartPr/>
                <p14:nvPr/>
              </p14:nvContentPartPr>
              <p14:xfrm>
                <a:off x="1202869" y="294067"/>
                <a:ext cx="1764720" cy="7128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F4A01036-A80B-4918-81E6-F903A0EABDC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93869" y="285427"/>
                  <a:ext cx="1782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08744ACB-72E3-42AA-AFB1-6D4AAA8C77D2}"/>
                    </a:ext>
                  </a:extLst>
                </p14:cNvPr>
                <p14:cNvContentPartPr/>
                <p14:nvPr/>
              </p14:nvContentPartPr>
              <p14:xfrm>
                <a:off x="1145269" y="2069227"/>
                <a:ext cx="1834560" cy="9000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08744ACB-72E3-42AA-AFB1-6D4AAA8C77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36269" y="2060227"/>
                  <a:ext cx="18522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E4C341AC-0415-4E89-A627-F17CA622F735}"/>
                    </a:ext>
                  </a:extLst>
                </p14:cNvPr>
                <p14:cNvContentPartPr/>
                <p14:nvPr/>
              </p14:nvContentPartPr>
              <p14:xfrm>
                <a:off x="2908189" y="296587"/>
                <a:ext cx="1315080" cy="3420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E4C341AC-0415-4E89-A627-F17CA622F73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99549" y="287587"/>
                  <a:ext cx="1332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2DB6CAC6-1B51-43AA-BD4D-FF200DD3BD00}"/>
                    </a:ext>
                  </a:extLst>
                </p14:cNvPr>
                <p14:cNvContentPartPr/>
                <p14:nvPr/>
              </p14:nvContentPartPr>
              <p14:xfrm>
                <a:off x="4147669" y="292987"/>
                <a:ext cx="33480" cy="35280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2DB6CAC6-1B51-43AA-BD4D-FF200DD3BD0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38669" y="283987"/>
                  <a:ext cx="511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9FFF435A-2F6F-47C2-BD76-FFD8E99347BD}"/>
                    </a:ext>
                  </a:extLst>
                </p14:cNvPr>
                <p14:cNvContentPartPr/>
                <p14:nvPr/>
              </p14:nvContentPartPr>
              <p14:xfrm>
                <a:off x="3896029" y="673507"/>
                <a:ext cx="475560" cy="756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9FFF435A-2F6F-47C2-BD76-FFD8E99347B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87029" y="664507"/>
                  <a:ext cx="493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FFE88AA4-4EDA-4878-863C-A19F8CCD0B31}"/>
                    </a:ext>
                  </a:extLst>
                </p14:cNvPr>
                <p14:cNvContentPartPr/>
                <p14:nvPr/>
              </p14:nvContentPartPr>
              <p14:xfrm>
                <a:off x="3962629" y="660907"/>
                <a:ext cx="45360" cy="36108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FFE88AA4-4EDA-4878-863C-A19F8CCD0B3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53629" y="651907"/>
                  <a:ext cx="630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2ABF159F-E497-4115-AD4D-875149F568C3}"/>
                    </a:ext>
                  </a:extLst>
                </p14:cNvPr>
                <p14:cNvContentPartPr/>
                <p14:nvPr/>
              </p14:nvContentPartPr>
              <p14:xfrm>
                <a:off x="3923029" y="701227"/>
                <a:ext cx="397440" cy="37440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2ABF159F-E497-4115-AD4D-875149F568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14029" y="692587"/>
                  <a:ext cx="4150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BA08C8D5-5852-4A85-826B-1561A00C2BB6}"/>
                    </a:ext>
                  </a:extLst>
                </p14:cNvPr>
                <p14:cNvContentPartPr/>
                <p14:nvPr/>
              </p14:nvContentPartPr>
              <p14:xfrm>
                <a:off x="3312829" y="810307"/>
                <a:ext cx="152640" cy="24588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BA08C8D5-5852-4A85-826B-1561A00C2BB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04189" y="801307"/>
                  <a:ext cx="1702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D171EDDF-84BC-4D2B-9EE8-F9F9B335F78C}"/>
                    </a:ext>
                  </a:extLst>
                </p14:cNvPr>
                <p14:cNvContentPartPr/>
                <p14:nvPr/>
              </p14:nvContentPartPr>
              <p14:xfrm>
                <a:off x="3443149" y="874747"/>
                <a:ext cx="199080" cy="15444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D171EDDF-84BC-4D2B-9EE8-F9F9B335F78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34509" y="865747"/>
                  <a:ext cx="216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2A6D4771-49FB-4CD5-ABE1-4B9DEEF4ECA0}"/>
                    </a:ext>
                  </a:extLst>
                </p14:cNvPr>
                <p14:cNvContentPartPr/>
                <p14:nvPr/>
              </p14:nvContentPartPr>
              <p14:xfrm>
                <a:off x="4011949" y="1073467"/>
                <a:ext cx="54000" cy="84132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2A6D4771-49FB-4CD5-ABE1-4B9DEEF4ECA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02949" y="1064467"/>
                  <a:ext cx="7164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13DD38D8-C57A-4AAB-A15F-B0559639903D}"/>
                    </a:ext>
                  </a:extLst>
                </p14:cNvPr>
                <p14:cNvContentPartPr/>
                <p14:nvPr/>
              </p14:nvContentPartPr>
              <p14:xfrm>
                <a:off x="2917189" y="1956187"/>
                <a:ext cx="1953720" cy="14076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13DD38D8-C57A-4AAB-A15F-B055963990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08189" y="1947547"/>
                  <a:ext cx="1971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EB2A4EF0-E88E-43DC-917B-44D13F568E54}"/>
                    </a:ext>
                  </a:extLst>
                </p14:cNvPr>
                <p14:cNvContentPartPr/>
                <p14:nvPr/>
              </p14:nvContentPartPr>
              <p14:xfrm>
                <a:off x="4162789" y="255547"/>
                <a:ext cx="725040" cy="4752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EB2A4EF0-E88E-43DC-917B-44D13F568E5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54149" y="246547"/>
                  <a:ext cx="742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F77AE42A-0569-40FD-87FE-E044085FE329}"/>
                    </a:ext>
                  </a:extLst>
                </p14:cNvPr>
                <p14:cNvContentPartPr/>
                <p14:nvPr/>
              </p14:nvContentPartPr>
              <p14:xfrm>
                <a:off x="5165389" y="190387"/>
                <a:ext cx="183600" cy="18360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F77AE42A-0569-40FD-87FE-E044085FE32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56749" y="181747"/>
                  <a:ext cx="201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825B4A32-C54F-4F71-9F52-896D324998DD}"/>
                    </a:ext>
                  </a:extLst>
                </p14:cNvPr>
                <p14:cNvContentPartPr/>
                <p14:nvPr/>
              </p14:nvContentPartPr>
              <p14:xfrm>
                <a:off x="5143789" y="1831987"/>
                <a:ext cx="15480" cy="13536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825B4A32-C54F-4F71-9F52-896D324998D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35149" y="1822987"/>
                  <a:ext cx="331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BE0530C7-E9AC-46E4-A5CD-722F1334FF60}"/>
                    </a:ext>
                  </a:extLst>
                </p14:cNvPr>
                <p14:cNvContentPartPr/>
                <p14:nvPr/>
              </p14:nvContentPartPr>
              <p14:xfrm>
                <a:off x="5076829" y="1805347"/>
                <a:ext cx="310320" cy="23688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BE0530C7-E9AC-46E4-A5CD-722F1334FF6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67829" y="1796707"/>
                  <a:ext cx="3279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0EC3FF2A-692B-4F6F-A954-2266DCA4A581}"/>
                    </a:ext>
                  </a:extLst>
                </p14:cNvPr>
                <p14:cNvContentPartPr/>
                <p14:nvPr/>
              </p14:nvContentPartPr>
              <p14:xfrm>
                <a:off x="1650349" y="871867"/>
                <a:ext cx="131040" cy="16704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0EC3FF2A-692B-4F6F-A954-2266DCA4A58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41349" y="863227"/>
                  <a:ext cx="1486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A7948683-81AD-4880-BABC-8FF45B1A9657}"/>
                    </a:ext>
                  </a:extLst>
                </p14:cNvPr>
                <p14:cNvContentPartPr/>
                <p14:nvPr/>
              </p14:nvContentPartPr>
              <p14:xfrm>
                <a:off x="1769869" y="1018027"/>
                <a:ext cx="29520" cy="6156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A7948683-81AD-4880-BABC-8FF45B1A965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60869" y="1009027"/>
                  <a:ext cx="47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4D291FD3-B0AA-4548-835F-9CB496173820}"/>
                    </a:ext>
                  </a:extLst>
                </p14:cNvPr>
                <p14:cNvContentPartPr/>
                <p14:nvPr/>
              </p14:nvContentPartPr>
              <p14:xfrm>
                <a:off x="1811269" y="940987"/>
                <a:ext cx="297000" cy="15120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4D291FD3-B0AA-4548-835F-9CB49617382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02269" y="932347"/>
                  <a:ext cx="31464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2229699-26D7-4386-BE4A-DA399EBFCE0E}"/>
              </a:ext>
            </a:extLst>
          </p:cNvPr>
          <p:cNvGrpSpPr/>
          <p:nvPr/>
        </p:nvGrpSpPr>
        <p:grpSpPr>
          <a:xfrm>
            <a:off x="5323069" y="662707"/>
            <a:ext cx="1592280" cy="347040"/>
            <a:chOff x="5323069" y="662707"/>
            <a:chExt cx="1592280" cy="34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44B25778-DB95-4DEE-B286-12AA15EC31EC}"/>
                    </a:ext>
                  </a:extLst>
                </p14:cNvPr>
                <p14:cNvContentPartPr/>
                <p14:nvPr/>
              </p14:nvContentPartPr>
              <p14:xfrm>
                <a:off x="5323069" y="830827"/>
                <a:ext cx="448200" cy="14400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44B25778-DB95-4DEE-B286-12AA15EC31E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314069" y="821827"/>
                  <a:ext cx="465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7B9E9B38-776C-478B-93C3-DA1D8B7BDE12}"/>
                    </a:ext>
                  </a:extLst>
                </p14:cNvPr>
                <p14:cNvContentPartPr/>
                <p14:nvPr/>
              </p14:nvContentPartPr>
              <p14:xfrm>
                <a:off x="5760109" y="869347"/>
                <a:ext cx="105120" cy="14040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7B9E9B38-776C-478B-93C3-DA1D8B7BDE1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51469" y="860347"/>
                  <a:ext cx="122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FF640BE1-3140-4B9F-9032-B047DD31CCBD}"/>
                    </a:ext>
                  </a:extLst>
                </p14:cNvPr>
                <p14:cNvContentPartPr/>
                <p14:nvPr/>
              </p14:nvContentPartPr>
              <p14:xfrm>
                <a:off x="6159349" y="794107"/>
                <a:ext cx="28440" cy="19296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FF640BE1-3140-4B9F-9032-B047DD31CCB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50709" y="785467"/>
                  <a:ext cx="46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FB5E63AE-CAE4-48F1-96AD-E8CE3530A4E5}"/>
                    </a:ext>
                  </a:extLst>
                </p14:cNvPr>
                <p14:cNvContentPartPr/>
                <p14:nvPr/>
              </p14:nvContentPartPr>
              <p14:xfrm>
                <a:off x="5986189" y="662707"/>
                <a:ext cx="312120" cy="31788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FB5E63AE-CAE4-48F1-96AD-E8CE3530A4E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77189" y="653707"/>
                  <a:ext cx="3297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AC16B752-3652-4016-82FA-418EA03B941A}"/>
                    </a:ext>
                  </a:extLst>
                </p14:cNvPr>
                <p14:cNvContentPartPr/>
                <p14:nvPr/>
              </p14:nvContentPartPr>
              <p14:xfrm>
                <a:off x="6350149" y="834787"/>
                <a:ext cx="183240" cy="15012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AC16B752-3652-4016-82FA-418EA03B941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41509" y="825787"/>
                  <a:ext cx="200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6E8C1E9A-EFCF-4CA1-9C06-A99E1B018C61}"/>
                    </a:ext>
                  </a:extLst>
                </p14:cNvPr>
                <p14:cNvContentPartPr/>
                <p14:nvPr/>
              </p14:nvContentPartPr>
              <p14:xfrm>
                <a:off x="6730669" y="808867"/>
                <a:ext cx="184680" cy="1764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6E8C1E9A-EFCF-4CA1-9C06-A99E1B018C6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22029" y="799867"/>
                  <a:ext cx="202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69B12AB2-9C9A-4CB9-AFB7-EF5363763348}"/>
                    </a:ext>
                  </a:extLst>
                </p14:cNvPr>
                <p14:cNvContentPartPr/>
                <p14:nvPr/>
              </p14:nvContentPartPr>
              <p14:xfrm>
                <a:off x="6767749" y="899227"/>
                <a:ext cx="119880" cy="972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69B12AB2-9C9A-4CB9-AFB7-EF536376334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59109" y="890227"/>
                  <a:ext cx="13752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168F3635-C41D-4B66-9460-2879F4F5D7D2}"/>
              </a:ext>
            </a:extLst>
          </p:cNvPr>
          <p:cNvGrpSpPr/>
          <p:nvPr/>
        </p:nvGrpSpPr>
        <p:grpSpPr>
          <a:xfrm>
            <a:off x="7153669" y="576667"/>
            <a:ext cx="1978200" cy="298440"/>
            <a:chOff x="7153669" y="576667"/>
            <a:chExt cx="1978200" cy="29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87E5327C-C023-4E89-B56B-A557640292BE}"/>
                    </a:ext>
                  </a:extLst>
                </p14:cNvPr>
                <p14:cNvContentPartPr/>
                <p14:nvPr/>
              </p14:nvContentPartPr>
              <p14:xfrm>
                <a:off x="7153669" y="623467"/>
                <a:ext cx="150840" cy="14040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87E5327C-C023-4E89-B56B-A557640292B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45029" y="614467"/>
                  <a:ext cx="1684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9CDE9BE0-7426-4ABD-AB80-B33175C400D4}"/>
                    </a:ext>
                  </a:extLst>
                </p14:cNvPr>
                <p14:cNvContentPartPr/>
                <p14:nvPr/>
              </p14:nvContentPartPr>
              <p14:xfrm>
                <a:off x="7254829" y="739747"/>
                <a:ext cx="52200" cy="12492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9CDE9BE0-7426-4ABD-AB80-B33175C400D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46189" y="731107"/>
                  <a:ext cx="69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79EFBE75-C592-483A-A27C-633304C5B2A5}"/>
                    </a:ext>
                  </a:extLst>
                </p14:cNvPr>
                <p14:cNvContentPartPr/>
                <p14:nvPr/>
              </p14:nvContentPartPr>
              <p14:xfrm>
                <a:off x="7359589" y="683587"/>
                <a:ext cx="426240" cy="18108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79EFBE75-C592-483A-A27C-633304C5B2A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50949" y="674947"/>
                  <a:ext cx="4438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512CA620-A716-4D3B-A5D3-E6CA9227C3AF}"/>
                    </a:ext>
                  </a:extLst>
                </p14:cNvPr>
                <p14:cNvContentPartPr/>
                <p14:nvPr/>
              </p14:nvContentPartPr>
              <p14:xfrm>
                <a:off x="7687189" y="772147"/>
                <a:ext cx="161640" cy="8892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512CA620-A716-4D3B-A5D3-E6CA9227C3A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78549" y="763507"/>
                  <a:ext cx="1792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AD345956-8560-41E2-AFDC-398FD37377CB}"/>
                    </a:ext>
                  </a:extLst>
                </p14:cNvPr>
                <p14:cNvContentPartPr/>
                <p14:nvPr/>
              </p14:nvContentPartPr>
              <p14:xfrm>
                <a:off x="8015509" y="648307"/>
                <a:ext cx="141120" cy="20628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AD345956-8560-41E2-AFDC-398FD37377C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06869" y="639667"/>
                  <a:ext cx="1587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71163B5F-3CBC-4C33-B9AC-3A93FDFD4E20}"/>
                    </a:ext>
                  </a:extLst>
                </p14:cNvPr>
                <p14:cNvContentPartPr/>
                <p14:nvPr/>
              </p14:nvContentPartPr>
              <p14:xfrm>
                <a:off x="8135749" y="652627"/>
                <a:ext cx="145440" cy="22248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71163B5F-3CBC-4C33-B9AC-3A93FDFD4E2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126749" y="643987"/>
                  <a:ext cx="1630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29A198B7-73EE-4BAF-BEEC-6766CE87726E}"/>
                    </a:ext>
                  </a:extLst>
                </p14:cNvPr>
                <p14:cNvContentPartPr/>
                <p14:nvPr/>
              </p14:nvContentPartPr>
              <p14:xfrm>
                <a:off x="8484949" y="593227"/>
                <a:ext cx="234360" cy="24444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29A198B7-73EE-4BAF-BEEC-6766CE87726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75949" y="584227"/>
                  <a:ext cx="2520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A51ED3F1-8BFB-4022-A378-95891ECB4B3B}"/>
                    </a:ext>
                  </a:extLst>
                </p14:cNvPr>
                <p14:cNvContentPartPr/>
                <p14:nvPr/>
              </p14:nvContentPartPr>
              <p14:xfrm>
                <a:off x="8685829" y="576667"/>
                <a:ext cx="446040" cy="23652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A51ED3F1-8BFB-4022-A378-95891ECB4B3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677189" y="568027"/>
                  <a:ext cx="46368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058A0F40-F56E-48A1-8063-13787D00BD5E}"/>
              </a:ext>
            </a:extLst>
          </p:cNvPr>
          <p:cNvGrpSpPr/>
          <p:nvPr/>
        </p:nvGrpSpPr>
        <p:grpSpPr>
          <a:xfrm>
            <a:off x="6120829" y="1721827"/>
            <a:ext cx="446400" cy="289080"/>
            <a:chOff x="6120829" y="1721827"/>
            <a:chExt cx="446400" cy="28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9FB48918-879F-42EC-BF1F-AE34523F7386}"/>
                    </a:ext>
                  </a:extLst>
                </p14:cNvPr>
                <p14:cNvContentPartPr/>
                <p14:nvPr/>
              </p14:nvContentPartPr>
              <p14:xfrm>
                <a:off x="6234589" y="1721827"/>
                <a:ext cx="21600" cy="28908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9FB48918-879F-42EC-BF1F-AE34523F738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25589" y="1712827"/>
                  <a:ext cx="392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3F3D9D54-82E9-43E6-B03E-94966F28C2B5}"/>
                    </a:ext>
                  </a:extLst>
                </p14:cNvPr>
                <p14:cNvContentPartPr/>
                <p14:nvPr/>
              </p14:nvContentPartPr>
              <p14:xfrm>
                <a:off x="6120829" y="1724347"/>
                <a:ext cx="194400" cy="28260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3F3D9D54-82E9-43E6-B03E-94966F28C2B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11829" y="1715347"/>
                  <a:ext cx="2120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27347E19-305A-4188-80A9-56C9F768C0EC}"/>
                    </a:ext>
                  </a:extLst>
                </p14:cNvPr>
                <p14:cNvContentPartPr/>
                <p14:nvPr/>
              </p14:nvContentPartPr>
              <p14:xfrm>
                <a:off x="6369949" y="1848907"/>
                <a:ext cx="197280" cy="15876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27347E19-305A-4188-80A9-56C9F768C0E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60949" y="1839907"/>
                  <a:ext cx="21492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F65D9D19-1C2F-4959-B7BE-38A63C92496C}"/>
              </a:ext>
            </a:extLst>
          </p:cNvPr>
          <p:cNvGrpSpPr/>
          <p:nvPr/>
        </p:nvGrpSpPr>
        <p:grpSpPr>
          <a:xfrm>
            <a:off x="6072229" y="1218187"/>
            <a:ext cx="796320" cy="354600"/>
            <a:chOff x="6072229" y="1218187"/>
            <a:chExt cx="796320" cy="35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C2F765AD-068A-48A2-BD72-229EA2F7A6AC}"/>
                    </a:ext>
                  </a:extLst>
                </p14:cNvPr>
                <p14:cNvContentPartPr/>
                <p14:nvPr/>
              </p14:nvContentPartPr>
              <p14:xfrm>
                <a:off x="6218029" y="1218187"/>
                <a:ext cx="130320" cy="21204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C2F765AD-068A-48A2-BD72-229EA2F7A6A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09029" y="1209187"/>
                  <a:ext cx="1479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D108F165-7DCF-4139-8200-170D0705641D}"/>
                    </a:ext>
                  </a:extLst>
                </p14:cNvPr>
                <p14:cNvContentPartPr/>
                <p14:nvPr/>
              </p14:nvContentPartPr>
              <p14:xfrm>
                <a:off x="6072229" y="1523467"/>
                <a:ext cx="465840" cy="2412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D108F165-7DCF-4139-8200-170D0705641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63589" y="1514467"/>
                  <a:ext cx="483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AEA18B76-E439-4AF0-A0B5-61934F84736E}"/>
                    </a:ext>
                  </a:extLst>
                </p14:cNvPr>
                <p14:cNvContentPartPr/>
                <p14:nvPr/>
              </p14:nvContentPartPr>
              <p14:xfrm>
                <a:off x="6716629" y="1497547"/>
                <a:ext cx="125280" cy="1044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AEA18B76-E439-4AF0-A0B5-61934F84736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07629" y="1488907"/>
                  <a:ext cx="142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5301BFFB-CE44-4B60-804C-C22F174E4CC6}"/>
                    </a:ext>
                  </a:extLst>
                </p14:cNvPr>
                <p14:cNvContentPartPr/>
                <p14:nvPr/>
              </p14:nvContentPartPr>
              <p14:xfrm>
                <a:off x="6766669" y="1560547"/>
                <a:ext cx="101880" cy="1224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5301BFFB-CE44-4B60-804C-C22F174E4CC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57669" y="1551907"/>
                  <a:ext cx="11952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upo 76">
            <a:extLst>
              <a:ext uri="{FF2B5EF4-FFF2-40B4-BE49-F238E27FC236}">
                <a16:creationId xmlns:a16="http://schemas.microsoft.com/office/drawing/2014/main" id="{98B37113-CDFB-41CE-A58F-5F0427C65647}"/>
              </a:ext>
            </a:extLst>
          </p:cNvPr>
          <p:cNvGrpSpPr/>
          <p:nvPr/>
        </p:nvGrpSpPr>
        <p:grpSpPr>
          <a:xfrm>
            <a:off x="7183909" y="1250227"/>
            <a:ext cx="1180800" cy="624240"/>
            <a:chOff x="7183909" y="1250227"/>
            <a:chExt cx="1180800" cy="62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7A68DA02-2EC1-4ACA-9C86-FE9538465B9A}"/>
                    </a:ext>
                  </a:extLst>
                </p14:cNvPr>
                <p14:cNvContentPartPr/>
                <p14:nvPr/>
              </p14:nvContentPartPr>
              <p14:xfrm>
                <a:off x="7325389" y="1250227"/>
                <a:ext cx="55080" cy="25812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7A68DA02-2EC1-4ACA-9C86-FE9538465B9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16749" y="1241587"/>
                  <a:ext cx="72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A56D9815-9086-4C74-A472-A2C5A3A02173}"/>
                    </a:ext>
                  </a:extLst>
                </p14:cNvPr>
                <p14:cNvContentPartPr/>
                <p14:nvPr/>
              </p14:nvContentPartPr>
              <p14:xfrm>
                <a:off x="7183909" y="1498627"/>
                <a:ext cx="393480" cy="1764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A56D9815-9086-4C74-A472-A2C5A3A0217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75269" y="1489987"/>
                  <a:ext cx="411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9F2B1BC4-23B2-4A4D-912A-4052B557AC49}"/>
                    </a:ext>
                  </a:extLst>
                </p14:cNvPr>
                <p14:cNvContentPartPr/>
                <p14:nvPr/>
              </p14:nvContentPartPr>
              <p14:xfrm>
                <a:off x="7226749" y="1619947"/>
                <a:ext cx="164880" cy="17568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9F2B1BC4-23B2-4A4D-912A-4052B557AC4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17749" y="1611307"/>
                  <a:ext cx="182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5A29A454-3F73-48F1-A508-C7B497EE05E2}"/>
                    </a:ext>
                  </a:extLst>
                </p14:cNvPr>
                <p14:cNvContentPartPr/>
                <p14:nvPr/>
              </p14:nvContentPartPr>
              <p14:xfrm>
                <a:off x="7374709" y="1783387"/>
                <a:ext cx="27360" cy="9108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5A29A454-3F73-48F1-A508-C7B497EE05E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65709" y="1774387"/>
                  <a:ext cx="45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7E181EE0-9C83-48EF-BEA6-2CDA2EC56A93}"/>
                    </a:ext>
                  </a:extLst>
                </p14:cNvPr>
                <p14:cNvContentPartPr/>
                <p14:nvPr/>
              </p14:nvContentPartPr>
              <p14:xfrm>
                <a:off x="7736149" y="1416907"/>
                <a:ext cx="23040" cy="10512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7E181EE0-9C83-48EF-BEA6-2CDA2EC56A9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27509" y="1408267"/>
                  <a:ext cx="406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3D4295B2-2778-481A-B591-A2881012562C}"/>
                    </a:ext>
                  </a:extLst>
                </p14:cNvPr>
                <p14:cNvContentPartPr/>
                <p14:nvPr/>
              </p14:nvContentPartPr>
              <p14:xfrm>
                <a:off x="7653709" y="1489987"/>
                <a:ext cx="154080" cy="2196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3D4295B2-2778-481A-B591-A2881012562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44709" y="1480987"/>
                  <a:ext cx="171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9ADE119E-D7D3-4B16-84FE-55D6E076AA6B}"/>
                    </a:ext>
                  </a:extLst>
                </p14:cNvPr>
                <p14:cNvContentPartPr/>
                <p14:nvPr/>
              </p14:nvContentPartPr>
              <p14:xfrm>
                <a:off x="8122069" y="1270747"/>
                <a:ext cx="60120" cy="16092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9ADE119E-D7D3-4B16-84FE-55D6E076AA6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13429" y="1262107"/>
                  <a:ext cx="77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23F2940C-FCFE-4654-BC73-B5C9785A0CB7}"/>
                    </a:ext>
                  </a:extLst>
                </p14:cNvPr>
                <p14:cNvContentPartPr/>
                <p14:nvPr/>
              </p14:nvContentPartPr>
              <p14:xfrm>
                <a:off x="7955749" y="1502587"/>
                <a:ext cx="408960" cy="2412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23F2940C-FCFE-4654-BC73-B5C9785A0CB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946749" y="1493947"/>
                  <a:ext cx="426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D06BF3FF-F72B-404B-8862-5BC4D393CB35}"/>
                    </a:ext>
                  </a:extLst>
                </p14:cNvPr>
                <p14:cNvContentPartPr/>
                <p14:nvPr/>
              </p14:nvContentPartPr>
              <p14:xfrm>
                <a:off x="8098669" y="1623547"/>
                <a:ext cx="166320" cy="19728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D06BF3FF-F72B-404B-8862-5BC4D393CB3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90029" y="1614547"/>
                  <a:ext cx="18396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4A7D90AB-BCDD-4EB5-963B-0B5EF59F4E72}"/>
              </a:ext>
            </a:extLst>
          </p:cNvPr>
          <p:cNvGrpSpPr/>
          <p:nvPr/>
        </p:nvGrpSpPr>
        <p:grpSpPr>
          <a:xfrm>
            <a:off x="8672869" y="1452547"/>
            <a:ext cx="398520" cy="177840"/>
            <a:chOff x="8672869" y="1452547"/>
            <a:chExt cx="398520" cy="17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70784454-D598-4137-8A59-57CC336B523E}"/>
                    </a:ext>
                  </a:extLst>
                </p14:cNvPr>
                <p14:cNvContentPartPr/>
                <p14:nvPr/>
              </p14:nvContentPartPr>
              <p14:xfrm>
                <a:off x="8672869" y="1532827"/>
                <a:ext cx="235800" cy="1908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70784454-D598-4137-8A59-57CC336B523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663869" y="1523827"/>
                  <a:ext cx="253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A1840049-301B-4CFE-927C-3DE20B55B646}"/>
                    </a:ext>
                  </a:extLst>
                </p14:cNvPr>
                <p14:cNvContentPartPr/>
                <p14:nvPr/>
              </p14:nvContentPartPr>
              <p14:xfrm>
                <a:off x="8894989" y="1452547"/>
                <a:ext cx="176400" cy="17784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A1840049-301B-4CFE-927C-3DE20B55B64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885989" y="1443907"/>
                  <a:ext cx="19404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8041B6A7-4A4E-4228-9623-2927BD7D8887}"/>
              </a:ext>
            </a:extLst>
          </p:cNvPr>
          <p:cNvGrpSpPr/>
          <p:nvPr/>
        </p:nvGrpSpPr>
        <p:grpSpPr>
          <a:xfrm>
            <a:off x="9375229" y="1203787"/>
            <a:ext cx="2122200" cy="433440"/>
            <a:chOff x="9375229" y="1203787"/>
            <a:chExt cx="2122200" cy="43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F75DBE8D-F01F-4E02-AC43-06D525D64948}"/>
                    </a:ext>
                  </a:extLst>
                </p14:cNvPr>
                <p14:cNvContentPartPr/>
                <p14:nvPr/>
              </p14:nvContentPartPr>
              <p14:xfrm>
                <a:off x="9508789" y="1408627"/>
                <a:ext cx="71280" cy="22860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F75DBE8D-F01F-4E02-AC43-06D525D6494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500149" y="1399987"/>
                  <a:ext cx="88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E02E1F48-4B7D-4AAC-B11E-FFB5AD282C5D}"/>
                    </a:ext>
                  </a:extLst>
                </p14:cNvPr>
                <p14:cNvContentPartPr/>
                <p14:nvPr/>
              </p14:nvContentPartPr>
              <p14:xfrm>
                <a:off x="9375229" y="1299907"/>
                <a:ext cx="337680" cy="31284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E02E1F48-4B7D-4AAC-B11E-FFB5AD282C5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366229" y="1291267"/>
                  <a:ext cx="3553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13C387D8-0FE1-4441-93C0-3C25FD4C8974}"/>
                    </a:ext>
                  </a:extLst>
                </p14:cNvPr>
                <p14:cNvContentPartPr/>
                <p14:nvPr/>
              </p14:nvContentPartPr>
              <p14:xfrm>
                <a:off x="9795709" y="1451827"/>
                <a:ext cx="213840" cy="18288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13C387D8-0FE1-4441-93C0-3C25FD4C897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787069" y="1443187"/>
                  <a:ext cx="2314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436F945C-180E-4BED-8B7A-3402A6E89C30}"/>
                    </a:ext>
                  </a:extLst>
                </p14:cNvPr>
                <p14:cNvContentPartPr/>
                <p14:nvPr/>
              </p14:nvContentPartPr>
              <p14:xfrm>
                <a:off x="10163989" y="1436347"/>
                <a:ext cx="216360" cy="2808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436F945C-180E-4BED-8B7A-3402A6E89C3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155349" y="1427707"/>
                  <a:ext cx="234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57794F70-C2B7-46E3-BCB7-44DF2E5D8592}"/>
                    </a:ext>
                  </a:extLst>
                </p14:cNvPr>
                <p14:cNvContentPartPr/>
                <p14:nvPr/>
              </p14:nvContentPartPr>
              <p14:xfrm>
                <a:off x="10165429" y="1545427"/>
                <a:ext cx="144360" cy="3312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57794F70-C2B7-46E3-BCB7-44DF2E5D859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156789" y="1536787"/>
                  <a:ext cx="1620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2AA9548F-34D0-4EAC-A4AE-808EC61F4CC9}"/>
                    </a:ext>
                  </a:extLst>
                </p14:cNvPr>
                <p14:cNvContentPartPr/>
                <p14:nvPr/>
              </p14:nvContentPartPr>
              <p14:xfrm>
                <a:off x="10562149" y="1327627"/>
                <a:ext cx="192960" cy="19548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2AA9548F-34D0-4EAC-A4AE-808EC61F4CC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553509" y="1318627"/>
                  <a:ext cx="210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CCF2B557-1A08-414E-852E-B875709E9E6E}"/>
                    </a:ext>
                  </a:extLst>
                </p14:cNvPr>
                <p14:cNvContentPartPr/>
                <p14:nvPr/>
              </p14:nvContentPartPr>
              <p14:xfrm>
                <a:off x="10817389" y="1203787"/>
                <a:ext cx="9000" cy="5292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CCF2B557-1A08-414E-852E-B875709E9E6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808389" y="1194787"/>
                  <a:ext cx="266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FFB9D139-047C-466E-AC9D-55846646526C}"/>
                    </a:ext>
                  </a:extLst>
                </p14:cNvPr>
                <p14:cNvContentPartPr/>
                <p14:nvPr/>
              </p14:nvContentPartPr>
              <p14:xfrm>
                <a:off x="10844389" y="1261027"/>
                <a:ext cx="171720" cy="154800"/>
              </p14:xfrm>
            </p:contentPart>
          </mc:Choice>
          <mc:Fallback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FFB9D139-047C-466E-AC9D-55846646526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835749" y="1252027"/>
                  <a:ext cx="189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4BFE1CD1-5B08-4E9B-A74B-9FF8B2D1B24C}"/>
                    </a:ext>
                  </a:extLst>
                </p14:cNvPr>
                <p14:cNvContentPartPr/>
                <p14:nvPr/>
              </p14:nvContentPartPr>
              <p14:xfrm>
                <a:off x="10990909" y="1377307"/>
                <a:ext cx="25200" cy="11160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4BFE1CD1-5B08-4E9B-A74B-9FF8B2D1B24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981909" y="1368307"/>
                  <a:ext cx="42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E134BA35-E578-412A-A5B9-D65DC8F8D02E}"/>
                    </a:ext>
                  </a:extLst>
                </p14:cNvPr>
                <p14:cNvContentPartPr/>
                <p14:nvPr/>
              </p14:nvContentPartPr>
              <p14:xfrm>
                <a:off x="11074789" y="1265707"/>
                <a:ext cx="422640" cy="23112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E134BA35-E578-412A-A5B9-D65DC8F8D02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066149" y="1256707"/>
                  <a:ext cx="44028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10" name="Entrada de lápiz 109">
                <a:extLst>
                  <a:ext uri="{FF2B5EF4-FFF2-40B4-BE49-F238E27FC236}">
                    <a16:creationId xmlns:a16="http://schemas.microsoft.com/office/drawing/2014/main" id="{64AF1939-06AB-4294-BE55-D750634B3969}"/>
                  </a:ext>
                </a:extLst>
              </p14:cNvPr>
              <p14:cNvContentPartPr/>
              <p14:nvPr/>
            </p14:nvContentPartPr>
            <p14:xfrm>
              <a:off x="2264869" y="3161827"/>
              <a:ext cx="1114200" cy="1035000"/>
            </p14:xfrm>
          </p:contentPart>
        </mc:Choice>
        <mc:Fallback>
          <p:pic>
            <p:nvPicPr>
              <p:cNvPr id="110" name="Entrada de lápiz 109">
                <a:extLst>
                  <a:ext uri="{FF2B5EF4-FFF2-40B4-BE49-F238E27FC236}">
                    <a16:creationId xmlns:a16="http://schemas.microsoft.com/office/drawing/2014/main" id="{64AF1939-06AB-4294-BE55-D750634B396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256229" y="3152827"/>
                <a:ext cx="1131840" cy="10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11" name="Entrada de lápiz 110">
                <a:extLst>
                  <a:ext uri="{FF2B5EF4-FFF2-40B4-BE49-F238E27FC236}">
                    <a16:creationId xmlns:a16="http://schemas.microsoft.com/office/drawing/2014/main" id="{DC0F9A24-441C-4128-944F-81BB666546BE}"/>
                  </a:ext>
                </a:extLst>
              </p14:cNvPr>
              <p14:cNvContentPartPr/>
              <p14:nvPr/>
            </p14:nvContentPartPr>
            <p14:xfrm>
              <a:off x="2693989" y="3861667"/>
              <a:ext cx="16200" cy="213120"/>
            </p14:xfrm>
          </p:contentPart>
        </mc:Choice>
        <mc:Fallback>
          <p:pic>
            <p:nvPicPr>
              <p:cNvPr id="111" name="Entrada de lápiz 110">
                <a:extLst>
                  <a:ext uri="{FF2B5EF4-FFF2-40B4-BE49-F238E27FC236}">
                    <a16:creationId xmlns:a16="http://schemas.microsoft.com/office/drawing/2014/main" id="{DC0F9A24-441C-4128-944F-81BB666546B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685349" y="3853027"/>
                <a:ext cx="338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12" name="Entrada de lápiz 111">
                <a:extLst>
                  <a:ext uri="{FF2B5EF4-FFF2-40B4-BE49-F238E27FC236}">
                    <a16:creationId xmlns:a16="http://schemas.microsoft.com/office/drawing/2014/main" id="{5ACCABA2-AD09-415A-9144-BE8BEEFE5AA7}"/>
                  </a:ext>
                </a:extLst>
              </p14:cNvPr>
              <p14:cNvContentPartPr/>
              <p14:nvPr/>
            </p14:nvContentPartPr>
            <p14:xfrm>
              <a:off x="2564389" y="4024027"/>
              <a:ext cx="174240" cy="117720"/>
            </p14:xfrm>
          </p:contentPart>
        </mc:Choice>
        <mc:Fallback>
          <p:pic>
            <p:nvPicPr>
              <p:cNvPr id="112" name="Entrada de lápiz 111">
                <a:extLst>
                  <a:ext uri="{FF2B5EF4-FFF2-40B4-BE49-F238E27FC236}">
                    <a16:creationId xmlns:a16="http://schemas.microsoft.com/office/drawing/2014/main" id="{5ACCABA2-AD09-415A-9144-BE8BEEFE5AA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555389" y="4015387"/>
                <a:ext cx="19188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13" name="Entrada de lápiz 112">
                <a:extLst>
                  <a:ext uri="{FF2B5EF4-FFF2-40B4-BE49-F238E27FC236}">
                    <a16:creationId xmlns:a16="http://schemas.microsoft.com/office/drawing/2014/main" id="{9CA4B23A-E32A-46C3-AFBD-A20228B9F018}"/>
                  </a:ext>
                </a:extLst>
              </p14:cNvPr>
              <p14:cNvContentPartPr/>
              <p14:nvPr/>
            </p14:nvContentPartPr>
            <p14:xfrm>
              <a:off x="2557909" y="3986947"/>
              <a:ext cx="255600" cy="129960"/>
            </p14:xfrm>
          </p:contentPart>
        </mc:Choice>
        <mc:Fallback>
          <p:pic>
            <p:nvPicPr>
              <p:cNvPr id="113" name="Entrada de lápiz 112">
                <a:extLst>
                  <a:ext uri="{FF2B5EF4-FFF2-40B4-BE49-F238E27FC236}">
                    <a16:creationId xmlns:a16="http://schemas.microsoft.com/office/drawing/2014/main" id="{9CA4B23A-E32A-46C3-AFBD-A20228B9F01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548909" y="3978307"/>
                <a:ext cx="27324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15" name="Entrada de lápiz 114">
                <a:extLst>
                  <a:ext uri="{FF2B5EF4-FFF2-40B4-BE49-F238E27FC236}">
                    <a16:creationId xmlns:a16="http://schemas.microsoft.com/office/drawing/2014/main" id="{E0DF5555-9A3A-46CD-986A-13108458E422}"/>
                  </a:ext>
                </a:extLst>
              </p14:cNvPr>
              <p14:cNvContentPartPr/>
              <p14:nvPr/>
            </p14:nvContentPartPr>
            <p14:xfrm>
              <a:off x="3447469" y="3843667"/>
              <a:ext cx="165960" cy="239400"/>
            </p14:xfrm>
          </p:contentPart>
        </mc:Choice>
        <mc:Fallback>
          <p:pic>
            <p:nvPicPr>
              <p:cNvPr id="115" name="Entrada de lápiz 114">
                <a:extLst>
                  <a:ext uri="{FF2B5EF4-FFF2-40B4-BE49-F238E27FC236}">
                    <a16:creationId xmlns:a16="http://schemas.microsoft.com/office/drawing/2014/main" id="{E0DF5555-9A3A-46CD-986A-13108458E42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438829" y="3834667"/>
                <a:ext cx="18360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16" name="Entrada de lápiz 115">
                <a:extLst>
                  <a:ext uri="{FF2B5EF4-FFF2-40B4-BE49-F238E27FC236}">
                    <a16:creationId xmlns:a16="http://schemas.microsoft.com/office/drawing/2014/main" id="{9DBAE608-63BB-4974-9F5F-8022261AF9F2}"/>
                  </a:ext>
                </a:extLst>
              </p14:cNvPr>
              <p14:cNvContentPartPr/>
              <p14:nvPr/>
            </p14:nvContentPartPr>
            <p14:xfrm>
              <a:off x="3688669" y="3748627"/>
              <a:ext cx="23040" cy="60120"/>
            </p14:xfrm>
          </p:contentPart>
        </mc:Choice>
        <mc:Fallback>
          <p:pic>
            <p:nvPicPr>
              <p:cNvPr id="116" name="Entrada de lápiz 115">
                <a:extLst>
                  <a:ext uri="{FF2B5EF4-FFF2-40B4-BE49-F238E27FC236}">
                    <a16:creationId xmlns:a16="http://schemas.microsoft.com/office/drawing/2014/main" id="{9DBAE608-63BB-4974-9F5F-8022261AF9F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680029" y="3739627"/>
                <a:ext cx="406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18" name="Entrada de lápiz 117">
                <a:extLst>
                  <a:ext uri="{FF2B5EF4-FFF2-40B4-BE49-F238E27FC236}">
                    <a16:creationId xmlns:a16="http://schemas.microsoft.com/office/drawing/2014/main" id="{C1C87432-DAE6-4778-A4B3-4B4AF3268011}"/>
                  </a:ext>
                </a:extLst>
              </p14:cNvPr>
              <p14:cNvContentPartPr/>
              <p14:nvPr/>
            </p14:nvContentPartPr>
            <p14:xfrm>
              <a:off x="3678589" y="3880747"/>
              <a:ext cx="181800" cy="191520"/>
            </p14:xfrm>
          </p:contentPart>
        </mc:Choice>
        <mc:Fallback>
          <p:pic>
            <p:nvPicPr>
              <p:cNvPr id="118" name="Entrada de lápiz 117">
                <a:extLst>
                  <a:ext uri="{FF2B5EF4-FFF2-40B4-BE49-F238E27FC236}">
                    <a16:creationId xmlns:a16="http://schemas.microsoft.com/office/drawing/2014/main" id="{C1C87432-DAE6-4778-A4B3-4B4AF326801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669949" y="3872107"/>
                <a:ext cx="19944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19" name="Entrada de lápiz 118">
                <a:extLst>
                  <a:ext uri="{FF2B5EF4-FFF2-40B4-BE49-F238E27FC236}">
                    <a16:creationId xmlns:a16="http://schemas.microsoft.com/office/drawing/2014/main" id="{E0D3AAFF-79D3-4188-BB2E-BBC4F6C56EC7}"/>
                  </a:ext>
                </a:extLst>
              </p14:cNvPr>
              <p14:cNvContentPartPr/>
              <p14:nvPr/>
            </p14:nvContentPartPr>
            <p14:xfrm>
              <a:off x="3918709" y="3878227"/>
              <a:ext cx="126000" cy="163080"/>
            </p14:xfrm>
          </p:contentPart>
        </mc:Choice>
        <mc:Fallback>
          <p:pic>
            <p:nvPicPr>
              <p:cNvPr id="119" name="Entrada de lápiz 118">
                <a:extLst>
                  <a:ext uri="{FF2B5EF4-FFF2-40B4-BE49-F238E27FC236}">
                    <a16:creationId xmlns:a16="http://schemas.microsoft.com/office/drawing/2014/main" id="{E0D3AAFF-79D3-4188-BB2E-BBC4F6C56EC7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909709" y="3869227"/>
                <a:ext cx="1436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20" name="Entrada de lápiz 119">
                <a:extLst>
                  <a:ext uri="{FF2B5EF4-FFF2-40B4-BE49-F238E27FC236}">
                    <a16:creationId xmlns:a16="http://schemas.microsoft.com/office/drawing/2014/main" id="{F4E6EBD6-508F-431F-B4F2-E931ADE0B669}"/>
                  </a:ext>
                </a:extLst>
              </p14:cNvPr>
              <p14:cNvContentPartPr/>
              <p14:nvPr/>
            </p14:nvContentPartPr>
            <p14:xfrm>
              <a:off x="4157389" y="3863467"/>
              <a:ext cx="214920" cy="175680"/>
            </p14:xfrm>
          </p:contentPart>
        </mc:Choice>
        <mc:Fallback>
          <p:pic>
            <p:nvPicPr>
              <p:cNvPr id="120" name="Entrada de lápiz 119">
                <a:extLst>
                  <a:ext uri="{FF2B5EF4-FFF2-40B4-BE49-F238E27FC236}">
                    <a16:creationId xmlns:a16="http://schemas.microsoft.com/office/drawing/2014/main" id="{F4E6EBD6-508F-431F-B4F2-E931ADE0B66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148749" y="3854827"/>
                <a:ext cx="23256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21" name="Entrada de lápiz 120">
                <a:extLst>
                  <a:ext uri="{FF2B5EF4-FFF2-40B4-BE49-F238E27FC236}">
                    <a16:creationId xmlns:a16="http://schemas.microsoft.com/office/drawing/2014/main" id="{3510CADD-397B-4816-8F9F-1278470E357F}"/>
                  </a:ext>
                </a:extLst>
              </p14:cNvPr>
              <p14:cNvContentPartPr/>
              <p14:nvPr/>
            </p14:nvContentPartPr>
            <p14:xfrm>
              <a:off x="2711989" y="3042307"/>
              <a:ext cx="2605680" cy="415440"/>
            </p14:xfrm>
          </p:contentPart>
        </mc:Choice>
        <mc:Fallback>
          <p:pic>
            <p:nvPicPr>
              <p:cNvPr id="121" name="Entrada de lápiz 120">
                <a:extLst>
                  <a:ext uri="{FF2B5EF4-FFF2-40B4-BE49-F238E27FC236}">
                    <a16:creationId xmlns:a16="http://schemas.microsoft.com/office/drawing/2014/main" id="{3510CADD-397B-4816-8F9F-1278470E357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702989" y="3033307"/>
                <a:ext cx="262332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22" name="Entrada de lápiz 121">
                <a:extLst>
                  <a:ext uri="{FF2B5EF4-FFF2-40B4-BE49-F238E27FC236}">
                    <a16:creationId xmlns:a16="http://schemas.microsoft.com/office/drawing/2014/main" id="{B26EAB30-8283-496D-AB0A-06BA8622622F}"/>
                  </a:ext>
                </a:extLst>
              </p14:cNvPr>
              <p14:cNvContentPartPr/>
              <p14:nvPr/>
            </p14:nvContentPartPr>
            <p14:xfrm>
              <a:off x="5127229" y="3504907"/>
              <a:ext cx="447120" cy="25920"/>
            </p14:xfrm>
          </p:contentPart>
        </mc:Choice>
        <mc:Fallback>
          <p:pic>
            <p:nvPicPr>
              <p:cNvPr id="122" name="Entrada de lápiz 121">
                <a:extLst>
                  <a:ext uri="{FF2B5EF4-FFF2-40B4-BE49-F238E27FC236}">
                    <a16:creationId xmlns:a16="http://schemas.microsoft.com/office/drawing/2014/main" id="{B26EAB30-8283-496D-AB0A-06BA8622622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118229" y="3496267"/>
                <a:ext cx="4647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23" name="Entrada de lápiz 122">
                <a:extLst>
                  <a:ext uri="{FF2B5EF4-FFF2-40B4-BE49-F238E27FC236}">
                    <a16:creationId xmlns:a16="http://schemas.microsoft.com/office/drawing/2014/main" id="{0B860ECC-CE9F-45C1-BE2A-6268BBE4B76B}"/>
                  </a:ext>
                </a:extLst>
              </p14:cNvPr>
              <p14:cNvContentPartPr/>
              <p14:nvPr/>
            </p14:nvContentPartPr>
            <p14:xfrm>
              <a:off x="5224789" y="3569707"/>
              <a:ext cx="91440" cy="502920"/>
            </p14:xfrm>
          </p:contentPart>
        </mc:Choice>
        <mc:Fallback>
          <p:pic>
            <p:nvPicPr>
              <p:cNvPr id="123" name="Entrada de lápiz 122">
                <a:extLst>
                  <a:ext uri="{FF2B5EF4-FFF2-40B4-BE49-F238E27FC236}">
                    <a16:creationId xmlns:a16="http://schemas.microsoft.com/office/drawing/2014/main" id="{0B860ECC-CE9F-45C1-BE2A-6268BBE4B76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216149" y="3561067"/>
                <a:ext cx="10908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24" name="Entrada de lápiz 123">
                <a:extLst>
                  <a:ext uri="{FF2B5EF4-FFF2-40B4-BE49-F238E27FC236}">
                    <a16:creationId xmlns:a16="http://schemas.microsoft.com/office/drawing/2014/main" id="{AB62FE36-D5A2-4596-B72B-3896AEF43BEE}"/>
                  </a:ext>
                </a:extLst>
              </p14:cNvPr>
              <p14:cNvContentPartPr/>
              <p14:nvPr/>
            </p14:nvContentPartPr>
            <p14:xfrm>
              <a:off x="5306149" y="3610747"/>
              <a:ext cx="299160" cy="486720"/>
            </p14:xfrm>
          </p:contentPart>
        </mc:Choice>
        <mc:Fallback>
          <p:pic>
            <p:nvPicPr>
              <p:cNvPr id="124" name="Entrada de lápiz 123">
                <a:extLst>
                  <a:ext uri="{FF2B5EF4-FFF2-40B4-BE49-F238E27FC236}">
                    <a16:creationId xmlns:a16="http://schemas.microsoft.com/office/drawing/2014/main" id="{AB62FE36-D5A2-4596-B72B-3896AEF43BE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297149" y="3602107"/>
                <a:ext cx="31680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25" name="Entrada de lápiz 124">
                <a:extLst>
                  <a:ext uri="{FF2B5EF4-FFF2-40B4-BE49-F238E27FC236}">
                    <a16:creationId xmlns:a16="http://schemas.microsoft.com/office/drawing/2014/main" id="{5282D32B-750D-4604-99BB-0229228DE7F8}"/>
                  </a:ext>
                </a:extLst>
              </p14:cNvPr>
              <p14:cNvContentPartPr/>
              <p14:nvPr/>
            </p14:nvContentPartPr>
            <p14:xfrm>
              <a:off x="2834389" y="4214467"/>
              <a:ext cx="3863160" cy="421200"/>
            </p14:xfrm>
          </p:contentPart>
        </mc:Choice>
        <mc:Fallback>
          <p:pic>
            <p:nvPicPr>
              <p:cNvPr id="125" name="Entrada de lápiz 124">
                <a:extLst>
                  <a:ext uri="{FF2B5EF4-FFF2-40B4-BE49-F238E27FC236}">
                    <a16:creationId xmlns:a16="http://schemas.microsoft.com/office/drawing/2014/main" id="{5282D32B-750D-4604-99BB-0229228DE7F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825749" y="4205827"/>
                <a:ext cx="388080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26" name="Entrada de lápiz 125">
                <a:extLst>
                  <a:ext uri="{FF2B5EF4-FFF2-40B4-BE49-F238E27FC236}">
                    <a16:creationId xmlns:a16="http://schemas.microsoft.com/office/drawing/2014/main" id="{D6298BE7-34F5-43E8-A45E-85EF46568D28}"/>
                  </a:ext>
                </a:extLst>
              </p14:cNvPr>
              <p14:cNvContentPartPr/>
              <p14:nvPr/>
            </p14:nvContentPartPr>
            <p14:xfrm>
              <a:off x="5275549" y="3020347"/>
              <a:ext cx="1446840" cy="24120"/>
            </p14:xfrm>
          </p:contentPart>
        </mc:Choice>
        <mc:Fallback>
          <p:pic>
            <p:nvPicPr>
              <p:cNvPr id="126" name="Entrada de lápiz 125">
                <a:extLst>
                  <a:ext uri="{FF2B5EF4-FFF2-40B4-BE49-F238E27FC236}">
                    <a16:creationId xmlns:a16="http://schemas.microsoft.com/office/drawing/2014/main" id="{D6298BE7-34F5-43E8-A45E-85EF46568D2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266909" y="3011347"/>
                <a:ext cx="14644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27" name="Entrada de lápiz 126">
                <a:extLst>
                  <a:ext uri="{FF2B5EF4-FFF2-40B4-BE49-F238E27FC236}">
                    <a16:creationId xmlns:a16="http://schemas.microsoft.com/office/drawing/2014/main" id="{1B8C67FB-62B2-4696-8A56-602C4091F572}"/>
                  </a:ext>
                </a:extLst>
              </p14:cNvPr>
              <p14:cNvContentPartPr/>
              <p14:nvPr/>
            </p14:nvContentPartPr>
            <p14:xfrm>
              <a:off x="6706189" y="2971027"/>
              <a:ext cx="75960" cy="96120"/>
            </p14:xfrm>
          </p:contentPart>
        </mc:Choice>
        <mc:Fallback>
          <p:pic>
            <p:nvPicPr>
              <p:cNvPr id="127" name="Entrada de lápiz 126">
                <a:extLst>
                  <a:ext uri="{FF2B5EF4-FFF2-40B4-BE49-F238E27FC236}">
                    <a16:creationId xmlns:a16="http://schemas.microsoft.com/office/drawing/2014/main" id="{1B8C67FB-62B2-4696-8A56-602C4091F57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697549" y="2962387"/>
                <a:ext cx="936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28" name="Entrada de lápiz 127">
                <a:extLst>
                  <a:ext uri="{FF2B5EF4-FFF2-40B4-BE49-F238E27FC236}">
                    <a16:creationId xmlns:a16="http://schemas.microsoft.com/office/drawing/2014/main" id="{0CB80417-2E1D-4602-BB72-73B7296F8B2F}"/>
                  </a:ext>
                </a:extLst>
              </p14:cNvPr>
              <p14:cNvContentPartPr/>
              <p14:nvPr/>
            </p14:nvContentPartPr>
            <p14:xfrm>
              <a:off x="6668389" y="4466107"/>
              <a:ext cx="90720" cy="72720"/>
            </p14:xfrm>
          </p:contentPart>
        </mc:Choice>
        <mc:Fallback>
          <p:pic>
            <p:nvPicPr>
              <p:cNvPr id="128" name="Entrada de lápiz 127">
                <a:extLst>
                  <a:ext uri="{FF2B5EF4-FFF2-40B4-BE49-F238E27FC236}">
                    <a16:creationId xmlns:a16="http://schemas.microsoft.com/office/drawing/2014/main" id="{0CB80417-2E1D-4602-BB72-73B7296F8B2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659749" y="4457467"/>
                <a:ext cx="1083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30" name="Entrada de lápiz 129">
                <a:extLst>
                  <a:ext uri="{FF2B5EF4-FFF2-40B4-BE49-F238E27FC236}">
                    <a16:creationId xmlns:a16="http://schemas.microsoft.com/office/drawing/2014/main" id="{20E8277F-F6A5-4AB3-A180-B9808AD6B512}"/>
                  </a:ext>
                </a:extLst>
              </p14:cNvPr>
              <p14:cNvContentPartPr/>
              <p14:nvPr/>
            </p14:nvContentPartPr>
            <p14:xfrm>
              <a:off x="7138549" y="2799307"/>
              <a:ext cx="172080" cy="231840"/>
            </p14:xfrm>
          </p:contentPart>
        </mc:Choice>
        <mc:Fallback>
          <p:pic>
            <p:nvPicPr>
              <p:cNvPr id="130" name="Entrada de lápiz 129">
                <a:extLst>
                  <a:ext uri="{FF2B5EF4-FFF2-40B4-BE49-F238E27FC236}">
                    <a16:creationId xmlns:a16="http://schemas.microsoft.com/office/drawing/2014/main" id="{20E8277F-F6A5-4AB3-A180-B9808AD6B51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129909" y="2790307"/>
                <a:ext cx="18972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31" name="Entrada de lápiz 130">
                <a:extLst>
                  <a:ext uri="{FF2B5EF4-FFF2-40B4-BE49-F238E27FC236}">
                    <a16:creationId xmlns:a16="http://schemas.microsoft.com/office/drawing/2014/main" id="{B4DE5AFF-9CD6-4E75-BD9A-D32B3AF38815}"/>
                  </a:ext>
                </a:extLst>
              </p14:cNvPr>
              <p14:cNvContentPartPr/>
              <p14:nvPr/>
            </p14:nvContentPartPr>
            <p14:xfrm>
              <a:off x="7219909" y="4512907"/>
              <a:ext cx="10440" cy="123120"/>
            </p14:xfrm>
          </p:contentPart>
        </mc:Choice>
        <mc:Fallback>
          <p:pic>
            <p:nvPicPr>
              <p:cNvPr id="131" name="Entrada de lápiz 130">
                <a:extLst>
                  <a:ext uri="{FF2B5EF4-FFF2-40B4-BE49-F238E27FC236}">
                    <a16:creationId xmlns:a16="http://schemas.microsoft.com/office/drawing/2014/main" id="{B4DE5AFF-9CD6-4E75-BD9A-D32B3AF3881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211269" y="4504267"/>
                <a:ext cx="280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32" name="Entrada de lápiz 131">
                <a:extLst>
                  <a:ext uri="{FF2B5EF4-FFF2-40B4-BE49-F238E27FC236}">
                    <a16:creationId xmlns:a16="http://schemas.microsoft.com/office/drawing/2014/main" id="{D7CB2FCC-3554-4DEA-B306-FCDDBAF85E63}"/>
                  </a:ext>
                </a:extLst>
              </p14:cNvPr>
              <p14:cNvContentPartPr/>
              <p14:nvPr/>
            </p14:nvContentPartPr>
            <p14:xfrm>
              <a:off x="7138909" y="4411027"/>
              <a:ext cx="235800" cy="290160"/>
            </p14:xfrm>
          </p:contentPart>
        </mc:Choice>
        <mc:Fallback>
          <p:pic>
            <p:nvPicPr>
              <p:cNvPr id="132" name="Entrada de lápiz 131">
                <a:extLst>
                  <a:ext uri="{FF2B5EF4-FFF2-40B4-BE49-F238E27FC236}">
                    <a16:creationId xmlns:a16="http://schemas.microsoft.com/office/drawing/2014/main" id="{D7CB2FCC-3554-4DEA-B306-FCDDBAF85E6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130269" y="4402387"/>
                <a:ext cx="25344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33" name="Entrada de lápiz 132">
                <a:extLst>
                  <a:ext uri="{FF2B5EF4-FFF2-40B4-BE49-F238E27FC236}">
                    <a16:creationId xmlns:a16="http://schemas.microsoft.com/office/drawing/2014/main" id="{C6A57A27-8AB9-4E69-809E-4065EEBDDEDF}"/>
                  </a:ext>
                </a:extLst>
              </p14:cNvPr>
              <p14:cNvContentPartPr/>
              <p14:nvPr/>
            </p14:nvContentPartPr>
            <p14:xfrm>
              <a:off x="5396509" y="4098187"/>
              <a:ext cx="81720" cy="379440"/>
            </p14:xfrm>
          </p:contentPart>
        </mc:Choice>
        <mc:Fallback>
          <p:pic>
            <p:nvPicPr>
              <p:cNvPr id="133" name="Entrada de lápiz 132">
                <a:extLst>
                  <a:ext uri="{FF2B5EF4-FFF2-40B4-BE49-F238E27FC236}">
                    <a16:creationId xmlns:a16="http://schemas.microsoft.com/office/drawing/2014/main" id="{C6A57A27-8AB9-4E69-809E-4065EEBDDED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387869" y="4089187"/>
                <a:ext cx="9936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35" name="Entrada de lápiz 134">
                <a:extLst>
                  <a:ext uri="{FF2B5EF4-FFF2-40B4-BE49-F238E27FC236}">
                    <a16:creationId xmlns:a16="http://schemas.microsoft.com/office/drawing/2014/main" id="{11A4A233-B71B-479A-8B50-CF0BDFC78079}"/>
                  </a:ext>
                </a:extLst>
              </p14:cNvPr>
              <p14:cNvContentPartPr/>
              <p14:nvPr/>
            </p14:nvContentPartPr>
            <p14:xfrm>
              <a:off x="5878549" y="3721267"/>
              <a:ext cx="21600" cy="227880"/>
            </p14:xfrm>
          </p:contentPart>
        </mc:Choice>
        <mc:Fallback>
          <p:pic>
            <p:nvPicPr>
              <p:cNvPr id="135" name="Entrada de lápiz 134">
                <a:extLst>
                  <a:ext uri="{FF2B5EF4-FFF2-40B4-BE49-F238E27FC236}">
                    <a16:creationId xmlns:a16="http://schemas.microsoft.com/office/drawing/2014/main" id="{11A4A233-B71B-479A-8B50-CF0BDFC7807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869909" y="3712267"/>
                <a:ext cx="392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36" name="Entrada de lápiz 135">
                <a:extLst>
                  <a:ext uri="{FF2B5EF4-FFF2-40B4-BE49-F238E27FC236}">
                    <a16:creationId xmlns:a16="http://schemas.microsoft.com/office/drawing/2014/main" id="{9A90A7CA-6961-4BB0-A5A5-D940332C3BDA}"/>
                  </a:ext>
                </a:extLst>
              </p14:cNvPr>
              <p14:cNvContentPartPr/>
              <p14:nvPr/>
            </p14:nvContentPartPr>
            <p14:xfrm>
              <a:off x="5809429" y="3648187"/>
              <a:ext cx="258840" cy="302760"/>
            </p14:xfrm>
          </p:contentPart>
        </mc:Choice>
        <mc:Fallback>
          <p:pic>
            <p:nvPicPr>
              <p:cNvPr id="136" name="Entrada de lápiz 135">
                <a:extLst>
                  <a:ext uri="{FF2B5EF4-FFF2-40B4-BE49-F238E27FC236}">
                    <a16:creationId xmlns:a16="http://schemas.microsoft.com/office/drawing/2014/main" id="{9A90A7CA-6961-4BB0-A5A5-D940332C3BDA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800789" y="3639547"/>
                <a:ext cx="2764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37" name="Entrada de lápiz 136">
                <a:extLst>
                  <a:ext uri="{FF2B5EF4-FFF2-40B4-BE49-F238E27FC236}">
                    <a16:creationId xmlns:a16="http://schemas.microsoft.com/office/drawing/2014/main" id="{45129077-7ADC-41C3-9331-B65DD43D34FD}"/>
                  </a:ext>
                </a:extLst>
              </p14:cNvPr>
              <p14:cNvContentPartPr/>
              <p14:nvPr/>
            </p14:nvContentPartPr>
            <p14:xfrm>
              <a:off x="6142789" y="3807307"/>
              <a:ext cx="207000" cy="167400"/>
            </p14:xfrm>
          </p:contentPart>
        </mc:Choice>
        <mc:Fallback>
          <p:pic>
            <p:nvPicPr>
              <p:cNvPr id="137" name="Entrada de lápiz 136">
                <a:extLst>
                  <a:ext uri="{FF2B5EF4-FFF2-40B4-BE49-F238E27FC236}">
                    <a16:creationId xmlns:a16="http://schemas.microsoft.com/office/drawing/2014/main" id="{45129077-7ADC-41C3-9331-B65DD43D34FD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133789" y="3798667"/>
                <a:ext cx="22464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39" name="Entrada de lápiz 138">
                <a:extLst>
                  <a:ext uri="{FF2B5EF4-FFF2-40B4-BE49-F238E27FC236}">
                    <a16:creationId xmlns:a16="http://schemas.microsoft.com/office/drawing/2014/main" id="{92C8D1E7-FD5C-44E4-84CE-E748C222770E}"/>
                  </a:ext>
                </a:extLst>
              </p14:cNvPr>
              <p14:cNvContentPartPr/>
              <p14:nvPr/>
            </p14:nvContentPartPr>
            <p14:xfrm>
              <a:off x="6419269" y="3790747"/>
              <a:ext cx="179280" cy="23040"/>
            </p14:xfrm>
          </p:contentPart>
        </mc:Choice>
        <mc:Fallback>
          <p:pic>
            <p:nvPicPr>
              <p:cNvPr id="139" name="Entrada de lápiz 138">
                <a:extLst>
                  <a:ext uri="{FF2B5EF4-FFF2-40B4-BE49-F238E27FC236}">
                    <a16:creationId xmlns:a16="http://schemas.microsoft.com/office/drawing/2014/main" id="{92C8D1E7-FD5C-44E4-84CE-E748C222770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410629" y="3782107"/>
                <a:ext cx="1969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40" name="Entrada de lápiz 139">
                <a:extLst>
                  <a:ext uri="{FF2B5EF4-FFF2-40B4-BE49-F238E27FC236}">
                    <a16:creationId xmlns:a16="http://schemas.microsoft.com/office/drawing/2014/main" id="{08B29B9F-37BD-4C1D-8459-2BCD6AEE0F7B}"/>
                  </a:ext>
                </a:extLst>
              </p14:cNvPr>
              <p14:cNvContentPartPr/>
              <p14:nvPr/>
            </p14:nvContentPartPr>
            <p14:xfrm>
              <a:off x="6474709" y="3878587"/>
              <a:ext cx="112680" cy="30240"/>
            </p14:xfrm>
          </p:contentPart>
        </mc:Choice>
        <mc:Fallback>
          <p:pic>
            <p:nvPicPr>
              <p:cNvPr id="140" name="Entrada de lápiz 139">
                <a:extLst>
                  <a:ext uri="{FF2B5EF4-FFF2-40B4-BE49-F238E27FC236}">
                    <a16:creationId xmlns:a16="http://schemas.microsoft.com/office/drawing/2014/main" id="{08B29B9F-37BD-4C1D-8459-2BCD6AEE0F7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466069" y="3869947"/>
                <a:ext cx="1303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42" name="Entrada de lápiz 141">
                <a:extLst>
                  <a:ext uri="{FF2B5EF4-FFF2-40B4-BE49-F238E27FC236}">
                    <a16:creationId xmlns:a16="http://schemas.microsoft.com/office/drawing/2014/main" id="{CF8F553F-0B3E-4277-9850-48964E4FCD63}"/>
                  </a:ext>
                </a:extLst>
              </p14:cNvPr>
              <p14:cNvContentPartPr/>
              <p14:nvPr/>
            </p14:nvContentPartPr>
            <p14:xfrm>
              <a:off x="1244629" y="3790387"/>
              <a:ext cx="276120" cy="347760"/>
            </p14:xfrm>
          </p:contentPart>
        </mc:Choice>
        <mc:Fallback>
          <p:pic>
            <p:nvPicPr>
              <p:cNvPr id="142" name="Entrada de lápiz 141">
                <a:extLst>
                  <a:ext uri="{FF2B5EF4-FFF2-40B4-BE49-F238E27FC236}">
                    <a16:creationId xmlns:a16="http://schemas.microsoft.com/office/drawing/2014/main" id="{CF8F553F-0B3E-4277-9850-48964E4FCD6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235989" y="3781387"/>
                <a:ext cx="29376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43" name="Entrada de lápiz 142">
                <a:extLst>
                  <a:ext uri="{FF2B5EF4-FFF2-40B4-BE49-F238E27FC236}">
                    <a16:creationId xmlns:a16="http://schemas.microsoft.com/office/drawing/2014/main" id="{BECBCA45-63BC-4288-AEAB-637A5EE1351F}"/>
                  </a:ext>
                </a:extLst>
              </p14:cNvPr>
              <p14:cNvContentPartPr/>
              <p14:nvPr/>
            </p14:nvContentPartPr>
            <p14:xfrm>
              <a:off x="1549189" y="3973627"/>
              <a:ext cx="168120" cy="125280"/>
            </p14:xfrm>
          </p:contentPart>
        </mc:Choice>
        <mc:Fallback>
          <p:pic>
            <p:nvPicPr>
              <p:cNvPr id="143" name="Entrada de lápiz 142">
                <a:extLst>
                  <a:ext uri="{FF2B5EF4-FFF2-40B4-BE49-F238E27FC236}">
                    <a16:creationId xmlns:a16="http://schemas.microsoft.com/office/drawing/2014/main" id="{BECBCA45-63BC-4288-AEAB-637A5EE1351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540549" y="3964627"/>
                <a:ext cx="18576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45" name="Entrada de lápiz 144">
                <a:extLst>
                  <a:ext uri="{FF2B5EF4-FFF2-40B4-BE49-F238E27FC236}">
                    <a16:creationId xmlns:a16="http://schemas.microsoft.com/office/drawing/2014/main" id="{1043BEB1-6F34-4FF2-BD45-E4BEDFDEC33C}"/>
                  </a:ext>
                </a:extLst>
              </p14:cNvPr>
              <p14:cNvContentPartPr/>
              <p14:nvPr/>
            </p14:nvContentPartPr>
            <p14:xfrm>
              <a:off x="6796189" y="3701467"/>
              <a:ext cx="183240" cy="169560"/>
            </p14:xfrm>
          </p:contentPart>
        </mc:Choice>
        <mc:Fallback>
          <p:pic>
            <p:nvPicPr>
              <p:cNvPr id="145" name="Entrada de lápiz 144">
                <a:extLst>
                  <a:ext uri="{FF2B5EF4-FFF2-40B4-BE49-F238E27FC236}">
                    <a16:creationId xmlns:a16="http://schemas.microsoft.com/office/drawing/2014/main" id="{1043BEB1-6F34-4FF2-BD45-E4BEDFDEC33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787549" y="3692467"/>
                <a:ext cx="2008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46" name="Entrada de lápiz 145">
                <a:extLst>
                  <a:ext uri="{FF2B5EF4-FFF2-40B4-BE49-F238E27FC236}">
                    <a16:creationId xmlns:a16="http://schemas.microsoft.com/office/drawing/2014/main" id="{48B8866A-729A-4926-930E-358E8E922E62}"/>
                  </a:ext>
                </a:extLst>
              </p14:cNvPr>
              <p14:cNvContentPartPr/>
              <p14:nvPr/>
            </p14:nvContentPartPr>
            <p14:xfrm>
              <a:off x="7066549" y="3599947"/>
              <a:ext cx="26640" cy="71640"/>
            </p14:xfrm>
          </p:contentPart>
        </mc:Choice>
        <mc:Fallback>
          <p:pic>
            <p:nvPicPr>
              <p:cNvPr id="146" name="Entrada de lápiz 145">
                <a:extLst>
                  <a:ext uri="{FF2B5EF4-FFF2-40B4-BE49-F238E27FC236}">
                    <a16:creationId xmlns:a16="http://schemas.microsoft.com/office/drawing/2014/main" id="{48B8866A-729A-4926-930E-358E8E922E62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057909" y="3591307"/>
                <a:ext cx="4428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47" name="Entrada de lápiz 146">
                <a:extLst>
                  <a:ext uri="{FF2B5EF4-FFF2-40B4-BE49-F238E27FC236}">
                    <a16:creationId xmlns:a16="http://schemas.microsoft.com/office/drawing/2014/main" id="{02093ECE-7C26-43F4-91BD-7E8778E9FE3D}"/>
                  </a:ext>
                </a:extLst>
              </p14:cNvPr>
              <p14:cNvContentPartPr/>
              <p14:nvPr/>
            </p14:nvContentPartPr>
            <p14:xfrm>
              <a:off x="7111909" y="3635587"/>
              <a:ext cx="150480" cy="160200"/>
            </p14:xfrm>
          </p:contentPart>
        </mc:Choice>
        <mc:Fallback>
          <p:pic>
            <p:nvPicPr>
              <p:cNvPr id="147" name="Entrada de lápiz 146">
                <a:extLst>
                  <a:ext uri="{FF2B5EF4-FFF2-40B4-BE49-F238E27FC236}">
                    <a16:creationId xmlns:a16="http://schemas.microsoft.com/office/drawing/2014/main" id="{02093ECE-7C26-43F4-91BD-7E8778E9FE3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102909" y="3626587"/>
                <a:ext cx="16812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48" name="Entrada de lápiz 147">
                <a:extLst>
                  <a:ext uri="{FF2B5EF4-FFF2-40B4-BE49-F238E27FC236}">
                    <a16:creationId xmlns:a16="http://schemas.microsoft.com/office/drawing/2014/main" id="{E0160E60-96AE-4551-A0A0-10BA1D10AFD9}"/>
                  </a:ext>
                </a:extLst>
              </p14:cNvPr>
              <p14:cNvContentPartPr/>
              <p14:nvPr/>
            </p14:nvContentPartPr>
            <p14:xfrm>
              <a:off x="7217749" y="3763387"/>
              <a:ext cx="54720" cy="92520"/>
            </p14:xfrm>
          </p:contentPart>
        </mc:Choice>
        <mc:Fallback>
          <p:pic>
            <p:nvPicPr>
              <p:cNvPr id="148" name="Entrada de lápiz 147">
                <a:extLst>
                  <a:ext uri="{FF2B5EF4-FFF2-40B4-BE49-F238E27FC236}">
                    <a16:creationId xmlns:a16="http://schemas.microsoft.com/office/drawing/2014/main" id="{E0160E60-96AE-4551-A0A0-10BA1D10AFD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208749" y="3754747"/>
                <a:ext cx="7236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49" name="Entrada de lápiz 148">
                <a:extLst>
                  <a:ext uri="{FF2B5EF4-FFF2-40B4-BE49-F238E27FC236}">
                    <a16:creationId xmlns:a16="http://schemas.microsoft.com/office/drawing/2014/main" id="{143FAA6C-129D-4A7E-A580-F307A7501D9D}"/>
                  </a:ext>
                </a:extLst>
              </p14:cNvPr>
              <p14:cNvContentPartPr/>
              <p14:nvPr/>
            </p14:nvContentPartPr>
            <p14:xfrm>
              <a:off x="7286149" y="3715147"/>
              <a:ext cx="445680" cy="182520"/>
            </p14:xfrm>
          </p:contentPart>
        </mc:Choice>
        <mc:Fallback>
          <p:pic>
            <p:nvPicPr>
              <p:cNvPr id="149" name="Entrada de lápiz 148">
                <a:extLst>
                  <a:ext uri="{FF2B5EF4-FFF2-40B4-BE49-F238E27FC236}">
                    <a16:creationId xmlns:a16="http://schemas.microsoft.com/office/drawing/2014/main" id="{143FAA6C-129D-4A7E-A580-F307A7501D9D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277149" y="3706507"/>
                <a:ext cx="463320" cy="20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upo 152">
            <a:extLst>
              <a:ext uri="{FF2B5EF4-FFF2-40B4-BE49-F238E27FC236}">
                <a16:creationId xmlns:a16="http://schemas.microsoft.com/office/drawing/2014/main" id="{BBA1C796-1749-4B92-BFF8-A0511D1C6B21}"/>
              </a:ext>
            </a:extLst>
          </p:cNvPr>
          <p:cNvGrpSpPr/>
          <p:nvPr/>
        </p:nvGrpSpPr>
        <p:grpSpPr>
          <a:xfrm>
            <a:off x="373789" y="2604547"/>
            <a:ext cx="1995840" cy="509040"/>
            <a:chOff x="373789" y="2604547"/>
            <a:chExt cx="1995840" cy="50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AB77996F-D817-4C2B-A05D-B86425F497EC}"/>
                    </a:ext>
                  </a:extLst>
                </p14:cNvPr>
                <p14:cNvContentPartPr/>
                <p14:nvPr/>
              </p14:nvContentPartPr>
              <p14:xfrm>
                <a:off x="421309" y="2638387"/>
                <a:ext cx="183600" cy="23976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AB77996F-D817-4C2B-A05D-B86425F497E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2669" y="2629747"/>
                  <a:ext cx="201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B1452DB9-6673-4BFB-B43F-D4BC35E01332}"/>
                    </a:ext>
                  </a:extLst>
                </p14:cNvPr>
                <p14:cNvContentPartPr/>
                <p14:nvPr/>
              </p14:nvContentPartPr>
              <p14:xfrm>
                <a:off x="392149" y="2769067"/>
                <a:ext cx="109080" cy="3888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B1452DB9-6673-4BFB-B43F-D4BC35E0133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83509" y="2760067"/>
                  <a:ext cx="126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0B9331CA-DB22-4309-BABE-C04439BE12EC}"/>
                    </a:ext>
                  </a:extLst>
                </p14:cNvPr>
                <p14:cNvContentPartPr/>
                <p14:nvPr/>
              </p14:nvContentPartPr>
              <p14:xfrm>
                <a:off x="373789" y="2650267"/>
                <a:ext cx="178200" cy="6588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0B9331CA-DB22-4309-BABE-C04439BE12E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64789" y="2641627"/>
                  <a:ext cx="1958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FBF473A4-4243-4360-97CF-8518FC616B6D}"/>
                    </a:ext>
                  </a:extLst>
                </p14:cNvPr>
                <p14:cNvContentPartPr/>
                <p14:nvPr/>
              </p14:nvContentPartPr>
              <p14:xfrm>
                <a:off x="681949" y="2706067"/>
                <a:ext cx="204480" cy="16452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FBF473A4-4243-4360-97CF-8518FC616B6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73309" y="2697067"/>
                  <a:ext cx="222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CA7EA3F0-F178-49DB-9AEB-09F14E04898F}"/>
                    </a:ext>
                  </a:extLst>
                </p14:cNvPr>
                <p14:cNvContentPartPr/>
                <p14:nvPr/>
              </p14:nvContentPartPr>
              <p14:xfrm>
                <a:off x="1001629" y="2718667"/>
                <a:ext cx="24120" cy="12312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CA7EA3F0-F178-49DB-9AEB-09F14E04898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92989" y="2710027"/>
                  <a:ext cx="41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9085227C-6E82-455E-9AC4-5EAEDF82782E}"/>
                    </a:ext>
                  </a:extLst>
                </p14:cNvPr>
                <p14:cNvContentPartPr/>
                <p14:nvPr/>
              </p14:nvContentPartPr>
              <p14:xfrm>
                <a:off x="852229" y="2733427"/>
                <a:ext cx="221040" cy="2844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9085227C-6E82-455E-9AC4-5EAEDF82782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43589" y="2724427"/>
                  <a:ext cx="2386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DC9E7944-2F49-40A8-B6FD-7885C3BFAE87}"/>
                    </a:ext>
                  </a:extLst>
                </p14:cNvPr>
                <p14:cNvContentPartPr/>
                <p14:nvPr/>
              </p14:nvContentPartPr>
              <p14:xfrm>
                <a:off x="1074709" y="2730187"/>
                <a:ext cx="150840" cy="12240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DC9E7944-2F49-40A8-B6FD-7885C3BFAE8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66069" y="2721547"/>
                  <a:ext cx="168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1FB353D2-53B4-4404-BBF3-34611672BC59}"/>
                    </a:ext>
                  </a:extLst>
                </p14:cNvPr>
                <p14:cNvContentPartPr/>
                <p14:nvPr/>
              </p14:nvContentPartPr>
              <p14:xfrm>
                <a:off x="1234189" y="2718667"/>
                <a:ext cx="235800" cy="12168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1FB353D2-53B4-4404-BBF3-34611672BC5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225189" y="2710027"/>
                  <a:ext cx="253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16571C39-614C-4769-821D-9C077E6904DF}"/>
                    </a:ext>
                  </a:extLst>
                </p14:cNvPr>
                <p14:cNvContentPartPr/>
                <p14:nvPr/>
              </p14:nvContentPartPr>
              <p14:xfrm>
                <a:off x="1502029" y="2681227"/>
                <a:ext cx="159840" cy="13032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16571C39-614C-4769-821D-9C077E6904D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493029" y="2672587"/>
                  <a:ext cx="1774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8ABC1BE6-7C49-43DB-BB1F-7E24E2FB2678}"/>
                    </a:ext>
                  </a:extLst>
                </p14:cNvPr>
                <p14:cNvContentPartPr/>
                <p14:nvPr/>
              </p14:nvContentPartPr>
              <p14:xfrm>
                <a:off x="1732069" y="2674027"/>
                <a:ext cx="147600" cy="14364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8ABC1BE6-7C49-43DB-BB1F-7E24E2FB267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23069" y="2665387"/>
                  <a:ext cx="165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89F33F4D-E25A-43CD-8757-39FEC02A4810}"/>
                    </a:ext>
                  </a:extLst>
                </p14:cNvPr>
                <p14:cNvContentPartPr/>
                <p14:nvPr/>
              </p14:nvContentPartPr>
              <p14:xfrm>
                <a:off x="1722709" y="2747827"/>
                <a:ext cx="78120" cy="1620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89F33F4D-E25A-43CD-8757-39FEC02A481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14069" y="2738827"/>
                  <a:ext cx="957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51A3E06A-591A-47C5-9DD7-E8352CF10BA8}"/>
                    </a:ext>
                  </a:extLst>
                </p14:cNvPr>
                <p14:cNvContentPartPr/>
                <p14:nvPr/>
              </p14:nvContentPartPr>
              <p14:xfrm>
                <a:off x="1684909" y="2686267"/>
                <a:ext cx="250200" cy="3456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51A3E06A-591A-47C5-9DD7-E8352CF10BA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676269" y="2677267"/>
                  <a:ext cx="267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B9DD43F3-0218-49C5-A6D0-B16BA8C74015}"/>
                    </a:ext>
                  </a:extLst>
                </p14:cNvPr>
                <p14:cNvContentPartPr/>
                <p14:nvPr/>
              </p14:nvContentPartPr>
              <p14:xfrm>
                <a:off x="1921069" y="2604547"/>
                <a:ext cx="137520" cy="23616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B9DD43F3-0218-49C5-A6D0-B16BA8C7401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912069" y="2595907"/>
                  <a:ext cx="1551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2A7DE100-1A0A-4CA3-BFC8-70C129B5E056}"/>
                    </a:ext>
                  </a:extLst>
                </p14:cNvPr>
                <p14:cNvContentPartPr/>
                <p14:nvPr/>
              </p14:nvContentPartPr>
              <p14:xfrm>
                <a:off x="2295469" y="2651347"/>
                <a:ext cx="65160" cy="5076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2A7DE100-1A0A-4CA3-BFC8-70C129B5E05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286469" y="2642707"/>
                  <a:ext cx="82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57FB55EA-4823-4F68-AB40-01FC7DE4873B}"/>
                    </a:ext>
                  </a:extLst>
                </p14:cNvPr>
                <p14:cNvContentPartPr/>
                <p14:nvPr/>
              </p14:nvContentPartPr>
              <p14:xfrm>
                <a:off x="2313469" y="2823067"/>
                <a:ext cx="56160" cy="4824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57FB55EA-4823-4F68-AB40-01FC7DE4873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304829" y="2814067"/>
                  <a:ext cx="738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65F7C926-B127-48B3-8B67-5ECD9E6E33CA}"/>
                    </a:ext>
                  </a:extLst>
                </p14:cNvPr>
                <p14:cNvContentPartPr/>
                <p14:nvPr/>
              </p14:nvContentPartPr>
              <p14:xfrm>
                <a:off x="428509" y="2935027"/>
                <a:ext cx="1494360" cy="10332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65F7C926-B127-48B3-8B67-5ECD9E6E33C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19869" y="2926027"/>
                  <a:ext cx="1512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1EB02ECA-E2C2-4B50-A944-022A9179FECF}"/>
                    </a:ext>
                  </a:extLst>
                </p14:cNvPr>
                <p14:cNvContentPartPr/>
                <p14:nvPr/>
              </p14:nvContentPartPr>
              <p14:xfrm>
                <a:off x="467029" y="3023227"/>
                <a:ext cx="1656360" cy="9036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1EB02ECA-E2C2-4B50-A944-022A9179FEC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58389" y="3014227"/>
                  <a:ext cx="1674000" cy="10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83595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89887A2-9203-4B33-8644-45AB18887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3" y="37727"/>
            <a:ext cx="11601450" cy="153352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29E7FDE-BB2C-4E64-B3F2-55DC49AC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90" y="1533525"/>
            <a:ext cx="2936383" cy="21530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86506612-1C08-4E01-BC80-0602F97D10F8}"/>
                  </a:ext>
                </a:extLst>
              </p14:cNvPr>
              <p14:cNvContentPartPr/>
              <p14:nvPr/>
            </p14:nvContentPartPr>
            <p14:xfrm>
              <a:off x="3542239" y="2357096"/>
              <a:ext cx="378720" cy="10764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86506612-1C08-4E01-BC80-0602F97D10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3599" y="2348096"/>
                <a:ext cx="3963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D10CEA20-1938-47BE-8BE0-46BF5F46AD8B}"/>
                  </a:ext>
                </a:extLst>
              </p14:cNvPr>
              <p14:cNvContentPartPr/>
              <p14:nvPr/>
            </p14:nvContentPartPr>
            <p14:xfrm>
              <a:off x="4356559" y="1724576"/>
              <a:ext cx="531720" cy="57312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D10CEA20-1938-47BE-8BE0-46BF5F46AD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7559" y="1715576"/>
                <a:ext cx="54936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1D496BF5-F53B-4DC8-B138-B7127F51C8DA}"/>
                  </a:ext>
                </a:extLst>
              </p14:cNvPr>
              <p14:cNvContentPartPr/>
              <p14:nvPr/>
            </p14:nvContentPartPr>
            <p14:xfrm>
              <a:off x="4613959" y="2047856"/>
              <a:ext cx="15840" cy="15624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1D496BF5-F53B-4DC8-B138-B7127F51C8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05319" y="2038856"/>
                <a:ext cx="334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1A541714-8C97-435B-B31B-FF62B98C9017}"/>
                  </a:ext>
                </a:extLst>
              </p14:cNvPr>
              <p14:cNvContentPartPr/>
              <p14:nvPr/>
            </p14:nvContentPartPr>
            <p14:xfrm>
              <a:off x="4546639" y="2015816"/>
              <a:ext cx="150120" cy="9396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1A541714-8C97-435B-B31B-FF62B98C901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37639" y="2007176"/>
                <a:ext cx="1677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6BA43DA2-C789-41FD-942B-45850DBE3F89}"/>
                  </a:ext>
                </a:extLst>
              </p14:cNvPr>
              <p14:cNvContentPartPr/>
              <p14:nvPr/>
            </p14:nvContentPartPr>
            <p14:xfrm>
              <a:off x="4986919" y="1981976"/>
              <a:ext cx="185760" cy="23148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6BA43DA2-C789-41FD-942B-45850DBE3F8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77919" y="1972976"/>
                <a:ext cx="2034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Entrada de lápiz 26">
                <a:extLst>
                  <a:ext uri="{FF2B5EF4-FFF2-40B4-BE49-F238E27FC236}">
                    <a16:creationId xmlns:a16="http://schemas.microsoft.com/office/drawing/2014/main" id="{35616A5F-2D6C-42EB-9820-155510EE8A0B}"/>
                  </a:ext>
                </a:extLst>
              </p14:cNvPr>
              <p14:cNvContentPartPr/>
              <p14:nvPr/>
            </p14:nvContentPartPr>
            <p14:xfrm>
              <a:off x="5227759" y="2048216"/>
              <a:ext cx="204120" cy="167400"/>
            </p14:xfrm>
          </p:contentPart>
        </mc:Choice>
        <mc:Fallback xmlns="">
          <p:pic>
            <p:nvPicPr>
              <p:cNvPr id="27" name="Entrada de lápiz 26">
                <a:extLst>
                  <a:ext uri="{FF2B5EF4-FFF2-40B4-BE49-F238E27FC236}">
                    <a16:creationId xmlns:a16="http://schemas.microsoft.com/office/drawing/2014/main" id="{35616A5F-2D6C-42EB-9820-155510EE8A0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19119" y="2039216"/>
                <a:ext cx="2217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Entrada de lápiz 27">
                <a:extLst>
                  <a:ext uri="{FF2B5EF4-FFF2-40B4-BE49-F238E27FC236}">
                    <a16:creationId xmlns:a16="http://schemas.microsoft.com/office/drawing/2014/main" id="{9D3C734A-2A1F-43F4-B58E-1EBCC6FF3D33}"/>
                  </a:ext>
                </a:extLst>
              </p14:cNvPr>
              <p14:cNvContentPartPr/>
              <p14:nvPr/>
            </p14:nvContentPartPr>
            <p14:xfrm>
              <a:off x="4578679" y="1631696"/>
              <a:ext cx="1684440" cy="73800"/>
            </p14:xfrm>
          </p:contentPart>
        </mc:Choice>
        <mc:Fallback xmlns="">
          <p:pic>
            <p:nvPicPr>
              <p:cNvPr id="28" name="Entrada de lápiz 27">
                <a:extLst>
                  <a:ext uri="{FF2B5EF4-FFF2-40B4-BE49-F238E27FC236}">
                    <a16:creationId xmlns:a16="http://schemas.microsoft.com/office/drawing/2014/main" id="{9D3C734A-2A1F-43F4-B58E-1EBCC6FF3D3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69679" y="1623056"/>
                <a:ext cx="170208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FEE30CD9-66DC-4F91-85D7-EBBA3472D61B}"/>
                  </a:ext>
                </a:extLst>
              </p14:cNvPr>
              <p14:cNvContentPartPr/>
              <p14:nvPr/>
            </p14:nvContentPartPr>
            <p14:xfrm>
              <a:off x="6205879" y="1630616"/>
              <a:ext cx="23040" cy="245160"/>
            </p14:xfrm>
          </p:contentPart>
        </mc:Choice>
        <mc:Fallback xmlns=""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FEE30CD9-66DC-4F91-85D7-EBBA3472D61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97239" y="1621976"/>
                <a:ext cx="406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06191901-0060-4DF0-8C17-5E1E57E220A3}"/>
                  </a:ext>
                </a:extLst>
              </p14:cNvPr>
              <p14:cNvContentPartPr/>
              <p14:nvPr/>
            </p14:nvContentPartPr>
            <p14:xfrm>
              <a:off x="5994559" y="1898096"/>
              <a:ext cx="667800" cy="32760"/>
            </p14:xfrm>
          </p:contentPart>
        </mc:Choice>
        <mc:Fallback xmlns=""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06191901-0060-4DF0-8C17-5E1E57E220A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85559" y="1889096"/>
                <a:ext cx="6854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A306A1EA-E0EE-48C0-968F-F8CC9314FE56}"/>
                  </a:ext>
                </a:extLst>
              </p14:cNvPr>
              <p14:cNvContentPartPr/>
              <p14:nvPr/>
            </p14:nvContentPartPr>
            <p14:xfrm>
              <a:off x="6122359" y="1989536"/>
              <a:ext cx="67320" cy="313560"/>
            </p14:xfrm>
          </p:contentPart>
        </mc:Choice>
        <mc:Fallback xmlns=""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A306A1EA-E0EE-48C0-968F-F8CC9314FE5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13719" y="1980896"/>
                <a:ext cx="8496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A658A400-C180-4599-B15E-B9561945F8FE}"/>
                  </a:ext>
                </a:extLst>
              </p14:cNvPr>
              <p14:cNvContentPartPr/>
              <p14:nvPr/>
            </p14:nvContentPartPr>
            <p14:xfrm>
              <a:off x="6127039" y="1959296"/>
              <a:ext cx="467280" cy="410760"/>
            </p14:xfrm>
          </p:contentPart>
        </mc:Choice>
        <mc:Fallback xmlns=""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A658A400-C180-4599-B15E-B9561945F8F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18039" y="1950296"/>
                <a:ext cx="48492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Entrada de lápiz 32">
                <a:extLst>
                  <a:ext uri="{FF2B5EF4-FFF2-40B4-BE49-F238E27FC236}">
                    <a16:creationId xmlns:a16="http://schemas.microsoft.com/office/drawing/2014/main" id="{6C8A2AA9-9914-4A84-892B-907FA9DBC73F}"/>
                  </a:ext>
                </a:extLst>
              </p14:cNvPr>
              <p14:cNvContentPartPr/>
              <p14:nvPr/>
            </p14:nvContentPartPr>
            <p14:xfrm>
              <a:off x="6799879" y="2096456"/>
              <a:ext cx="5760" cy="207360"/>
            </p14:xfrm>
          </p:contentPart>
        </mc:Choice>
        <mc:Fallback xmlns="">
          <p:pic>
            <p:nvPicPr>
              <p:cNvPr id="33" name="Entrada de lápiz 32">
                <a:extLst>
                  <a:ext uri="{FF2B5EF4-FFF2-40B4-BE49-F238E27FC236}">
                    <a16:creationId xmlns:a16="http://schemas.microsoft.com/office/drawing/2014/main" id="{6C8A2AA9-9914-4A84-892B-907FA9DBC73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90879" y="2087456"/>
                <a:ext cx="234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5D37571B-B5A0-4779-A000-C79505380932}"/>
                  </a:ext>
                </a:extLst>
              </p14:cNvPr>
              <p14:cNvContentPartPr/>
              <p14:nvPr/>
            </p14:nvContentPartPr>
            <p14:xfrm>
              <a:off x="6655519" y="2011136"/>
              <a:ext cx="263880" cy="26316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5D37571B-B5A0-4779-A000-C7950538093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46519" y="2002496"/>
                <a:ext cx="2815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" name="Entrada de lápiz 34">
                <a:extLst>
                  <a:ext uri="{FF2B5EF4-FFF2-40B4-BE49-F238E27FC236}">
                    <a16:creationId xmlns:a16="http://schemas.microsoft.com/office/drawing/2014/main" id="{E75D3E49-9F13-4849-BFFD-EF56B70C7EC8}"/>
                  </a:ext>
                </a:extLst>
              </p14:cNvPr>
              <p14:cNvContentPartPr/>
              <p14:nvPr/>
            </p14:nvContentPartPr>
            <p14:xfrm>
              <a:off x="6975919" y="2200856"/>
              <a:ext cx="267480" cy="118440"/>
            </p14:xfrm>
          </p:contentPart>
        </mc:Choice>
        <mc:Fallback xmlns="">
          <p:pic>
            <p:nvPicPr>
              <p:cNvPr id="35" name="Entrada de lápiz 34">
                <a:extLst>
                  <a:ext uri="{FF2B5EF4-FFF2-40B4-BE49-F238E27FC236}">
                    <a16:creationId xmlns:a16="http://schemas.microsoft.com/office/drawing/2014/main" id="{E75D3E49-9F13-4849-BFFD-EF56B70C7EC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66919" y="2192216"/>
                <a:ext cx="2851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A45E4CB6-C7F1-4A58-8819-DBCEA3E7EEC7}"/>
                  </a:ext>
                </a:extLst>
              </p14:cNvPr>
              <p14:cNvContentPartPr/>
              <p14:nvPr/>
            </p14:nvContentPartPr>
            <p14:xfrm>
              <a:off x="6416119" y="2338736"/>
              <a:ext cx="48960" cy="275760"/>
            </p14:xfrm>
          </p:contentPart>
        </mc:Choice>
        <mc:Fallback xmlns=""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A45E4CB6-C7F1-4A58-8819-DBCEA3E7EEC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07119" y="2330096"/>
                <a:ext cx="6660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49C6965D-E8CC-4593-B4FC-B59F7161D536}"/>
                  </a:ext>
                </a:extLst>
              </p14:cNvPr>
              <p14:cNvContentPartPr/>
              <p14:nvPr/>
            </p14:nvContentPartPr>
            <p14:xfrm>
              <a:off x="6223519" y="1637096"/>
              <a:ext cx="1400040" cy="30960"/>
            </p14:xfrm>
          </p:contentPart>
        </mc:Choice>
        <mc:Fallback xmlns=""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49C6965D-E8CC-4593-B4FC-B59F7161D53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14519" y="1628456"/>
                <a:ext cx="14176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BF7355B5-512F-40F0-9DDC-10450B0E48A8}"/>
                  </a:ext>
                </a:extLst>
              </p14:cNvPr>
              <p14:cNvContentPartPr/>
              <p14:nvPr/>
            </p14:nvContentPartPr>
            <p14:xfrm>
              <a:off x="4610513" y="2290532"/>
              <a:ext cx="2912040" cy="393480"/>
            </p14:xfrm>
          </p:contentPart>
        </mc:Choice>
        <mc:Fallback xmlns=""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BF7355B5-512F-40F0-9DDC-10450B0E48A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01873" y="2281892"/>
                <a:ext cx="292968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id="{AF561013-8B8D-43A1-8B38-1A45466C1B20}"/>
                  </a:ext>
                </a:extLst>
              </p14:cNvPr>
              <p14:cNvContentPartPr/>
              <p14:nvPr/>
            </p14:nvContentPartPr>
            <p14:xfrm>
              <a:off x="7845833" y="1652252"/>
              <a:ext cx="294840" cy="267840"/>
            </p14:xfrm>
          </p:contentPart>
        </mc:Choice>
        <mc:Fallback xmlns=""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AF561013-8B8D-43A1-8B38-1A45466C1B2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836833" y="1643252"/>
                <a:ext cx="3124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CB246E5E-562B-4FD6-8F01-D299380E8FBE}"/>
                  </a:ext>
                </a:extLst>
              </p14:cNvPr>
              <p14:cNvContentPartPr/>
              <p14:nvPr/>
            </p14:nvContentPartPr>
            <p14:xfrm>
              <a:off x="7966793" y="1969052"/>
              <a:ext cx="422280" cy="1296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CB246E5E-562B-4FD6-8F01-D299380E8FB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958153" y="1960052"/>
                <a:ext cx="4399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CF4D1314-0F77-4A1A-A989-FB8571B0B6F4}"/>
                  </a:ext>
                </a:extLst>
              </p14:cNvPr>
              <p14:cNvContentPartPr/>
              <p14:nvPr/>
            </p14:nvContentPartPr>
            <p14:xfrm>
              <a:off x="7996313" y="2002172"/>
              <a:ext cx="81000" cy="311400"/>
            </p14:xfrm>
          </p:contentPart>
        </mc:Choice>
        <mc:Fallback xmlns=""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CF4D1314-0F77-4A1A-A989-FB8571B0B6F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987673" y="1993532"/>
                <a:ext cx="9864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4" name="Entrada de lápiz 43">
                <a:extLst>
                  <a:ext uri="{FF2B5EF4-FFF2-40B4-BE49-F238E27FC236}">
                    <a16:creationId xmlns:a16="http://schemas.microsoft.com/office/drawing/2014/main" id="{8B3185CF-7102-4B62-A313-626DADB1A93B}"/>
                  </a:ext>
                </a:extLst>
              </p14:cNvPr>
              <p14:cNvContentPartPr/>
              <p14:nvPr/>
            </p14:nvContentPartPr>
            <p14:xfrm>
              <a:off x="8068313" y="2057612"/>
              <a:ext cx="389160" cy="313920"/>
            </p14:xfrm>
          </p:contentPart>
        </mc:Choice>
        <mc:Fallback xmlns="">
          <p:pic>
            <p:nvPicPr>
              <p:cNvPr id="44" name="Entrada de lápiz 43">
                <a:extLst>
                  <a:ext uri="{FF2B5EF4-FFF2-40B4-BE49-F238E27FC236}">
                    <a16:creationId xmlns:a16="http://schemas.microsoft.com/office/drawing/2014/main" id="{8B3185CF-7102-4B62-A313-626DADB1A93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059673" y="2048612"/>
                <a:ext cx="40680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2C74F345-CAD2-46B8-BAEA-97EA259DBF2E}"/>
                  </a:ext>
                </a:extLst>
              </p14:cNvPr>
              <p14:cNvContentPartPr/>
              <p14:nvPr/>
            </p14:nvContentPartPr>
            <p14:xfrm>
              <a:off x="8565473" y="1970492"/>
              <a:ext cx="13680" cy="196560"/>
            </p14:xfrm>
          </p:contentPart>
        </mc:Choice>
        <mc:Fallback xmlns=""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2C74F345-CAD2-46B8-BAEA-97EA259DBF2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556473" y="1961492"/>
                <a:ext cx="3132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9F057F61-4FF4-49C5-A505-909BEBAEF3AB}"/>
                  </a:ext>
                </a:extLst>
              </p14:cNvPr>
              <p14:cNvContentPartPr/>
              <p14:nvPr/>
            </p14:nvContentPartPr>
            <p14:xfrm>
              <a:off x="8459993" y="1886252"/>
              <a:ext cx="281520" cy="237960"/>
            </p14:xfrm>
          </p:contentPart>
        </mc:Choice>
        <mc:Fallback xmlns=""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9F057F61-4FF4-49C5-A505-909BEBAEF3A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450993" y="1877612"/>
                <a:ext cx="2991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7" name="Entrada de lápiz 46">
                <a:extLst>
                  <a:ext uri="{FF2B5EF4-FFF2-40B4-BE49-F238E27FC236}">
                    <a16:creationId xmlns:a16="http://schemas.microsoft.com/office/drawing/2014/main" id="{3868BF08-8218-4F46-8E50-ACCDEB0E00B1}"/>
                  </a:ext>
                </a:extLst>
              </p14:cNvPr>
              <p14:cNvContentPartPr/>
              <p14:nvPr/>
            </p14:nvContentPartPr>
            <p14:xfrm>
              <a:off x="8826473" y="2060132"/>
              <a:ext cx="121680" cy="139320"/>
            </p14:xfrm>
          </p:contentPart>
        </mc:Choice>
        <mc:Fallback xmlns="">
          <p:pic>
            <p:nvPicPr>
              <p:cNvPr id="47" name="Entrada de lápiz 46">
                <a:extLst>
                  <a:ext uri="{FF2B5EF4-FFF2-40B4-BE49-F238E27FC236}">
                    <a16:creationId xmlns:a16="http://schemas.microsoft.com/office/drawing/2014/main" id="{3868BF08-8218-4F46-8E50-ACCDEB0E00B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817473" y="2051132"/>
                <a:ext cx="13932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4FC147AC-20AE-4929-B57C-9949C633267B}"/>
                  </a:ext>
                </a:extLst>
              </p14:cNvPr>
              <p14:cNvContentPartPr/>
              <p14:nvPr/>
            </p14:nvContentPartPr>
            <p14:xfrm>
              <a:off x="7977953" y="2344892"/>
              <a:ext cx="385200" cy="319680"/>
            </p14:xfrm>
          </p:contentPart>
        </mc:Choice>
        <mc:Fallback xmlns=""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4FC147AC-20AE-4929-B57C-9949C633267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968953" y="2336252"/>
                <a:ext cx="40284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id="{A78F605E-147B-427A-8FF0-1C6FB8544163}"/>
                  </a:ext>
                </a:extLst>
              </p14:cNvPr>
              <p14:cNvContentPartPr/>
              <p14:nvPr/>
            </p14:nvContentPartPr>
            <p14:xfrm>
              <a:off x="7643153" y="1623452"/>
              <a:ext cx="141480" cy="54000"/>
            </p14:xfrm>
          </p:contentPart>
        </mc:Choice>
        <mc:Fallback xmlns=""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A78F605E-147B-427A-8FF0-1C6FB854416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34513" y="1614452"/>
                <a:ext cx="159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1C263296-A3E2-4A60-A7B9-7C22A747E5B6}"/>
                  </a:ext>
                </a:extLst>
              </p14:cNvPr>
              <p14:cNvContentPartPr/>
              <p14:nvPr/>
            </p14:nvContentPartPr>
            <p14:xfrm>
              <a:off x="7552793" y="1811372"/>
              <a:ext cx="204480" cy="95760"/>
            </p14:xfrm>
          </p:contentPart>
        </mc:Choice>
        <mc:Fallback xmlns=""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1C263296-A3E2-4A60-A7B9-7C22A747E5B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544153" y="1802372"/>
                <a:ext cx="2221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D701538D-B903-4EF6-BD0C-9EC6C8EEE107}"/>
                  </a:ext>
                </a:extLst>
              </p14:cNvPr>
              <p14:cNvContentPartPr/>
              <p14:nvPr/>
            </p14:nvContentPartPr>
            <p14:xfrm>
              <a:off x="7657193" y="2236892"/>
              <a:ext cx="132120" cy="180000"/>
            </p14:xfrm>
          </p:contentPart>
        </mc:Choice>
        <mc:Fallback xmlns=""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D701538D-B903-4EF6-BD0C-9EC6C8EEE10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648553" y="2228252"/>
                <a:ext cx="149760" cy="19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upo 57">
            <a:extLst>
              <a:ext uri="{FF2B5EF4-FFF2-40B4-BE49-F238E27FC236}">
                <a16:creationId xmlns:a16="http://schemas.microsoft.com/office/drawing/2014/main" id="{B392EBED-A5C6-4DEB-A8C6-B31BC739A833}"/>
              </a:ext>
            </a:extLst>
          </p:cNvPr>
          <p:cNvGrpSpPr/>
          <p:nvPr/>
        </p:nvGrpSpPr>
        <p:grpSpPr>
          <a:xfrm>
            <a:off x="7424273" y="2621372"/>
            <a:ext cx="549720" cy="72720"/>
            <a:chOff x="7424273" y="2621372"/>
            <a:chExt cx="549720" cy="7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8043646B-576C-496E-B0D8-2D1977476E51}"/>
                    </a:ext>
                  </a:extLst>
                </p14:cNvPr>
                <p14:cNvContentPartPr/>
                <p14:nvPr/>
              </p14:nvContentPartPr>
              <p14:xfrm>
                <a:off x="7739633" y="2621372"/>
                <a:ext cx="100800" cy="648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8043646B-576C-496E-B0D8-2D1977476E5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30993" y="2612372"/>
                  <a:ext cx="1184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2B44CC56-E4B6-4743-964E-F3711B4FE5C3}"/>
                    </a:ext>
                  </a:extLst>
                </p14:cNvPr>
                <p14:cNvContentPartPr/>
                <p14:nvPr/>
              </p14:nvContentPartPr>
              <p14:xfrm>
                <a:off x="7424273" y="2680412"/>
                <a:ext cx="290880" cy="136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2B44CC56-E4B6-4743-964E-F3711B4FE5C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15273" y="2671772"/>
                  <a:ext cx="3085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9D6FE676-0E6E-4911-8380-7F6AC50341C1}"/>
                    </a:ext>
                  </a:extLst>
                </p14:cNvPr>
                <p14:cNvContentPartPr/>
                <p14:nvPr/>
              </p14:nvContentPartPr>
              <p14:xfrm>
                <a:off x="7823513" y="2660612"/>
                <a:ext cx="150480" cy="64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9D6FE676-0E6E-4911-8380-7F6AC50341C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14513" y="2651972"/>
                  <a:ext cx="168120" cy="2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829C9488-6AA1-4A4F-BD31-D967C873B5D8}"/>
                  </a:ext>
                </a:extLst>
              </p14:cNvPr>
              <p14:cNvContentPartPr/>
              <p14:nvPr/>
            </p14:nvContentPartPr>
            <p14:xfrm>
              <a:off x="1658873" y="235292"/>
              <a:ext cx="360" cy="360"/>
            </p14:xfrm>
          </p:contentPart>
        </mc:Choice>
        <mc:Fallback xmlns=""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829C9488-6AA1-4A4F-BD31-D967C873B5D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649873" y="2262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upo 74">
            <a:extLst>
              <a:ext uri="{FF2B5EF4-FFF2-40B4-BE49-F238E27FC236}">
                <a16:creationId xmlns:a16="http://schemas.microsoft.com/office/drawing/2014/main" id="{6ECD645E-BB98-489D-BD37-40620F2F10EF}"/>
              </a:ext>
            </a:extLst>
          </p:cNvPr>
          <p:cNvGrpSpPr/>
          <p:nvPr/>
        </p:nvGrpSpPr>
        <p:grpSpPr>
          <a:xfrm>
            <a:off x="172073" y="1478732"/>
            <a:ext cx="2329200" cy="2320920"/>
            <a:chOff x="172073" y="1478732"/>
            <a:chExt cx="2329200" cy="23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1A09F7FA-2C7D-4FA6-A009-3C536673CF27}"/>
                    </a:ext>
                  </a:extLst>
                </p14:cNvPr>
                <p14:cNvContentPartPr/>
                <p14:nvPr/>
              </p14:nvContentPartPr>
              <p14:xfrm>
                <a:off x="172073" y="1478732"/>
                <a:ext cx="2329200" cy="232092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1A09F7FA-2C7D-4FA6-A009-3C536673CF2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3073" y="1470092"/>
                  <a:ext cx="2346840" cy="23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66C17C1D-97CF-4DC1-A320-60F57801B911}"/>
                    </a:ext>
                  </a:extLst>
                </p14:cNvPr>
                <p14:cNvContentPartPr/>
                <p14:nvPr/>
              </p14:nvContentPartPr>
              <p14:xfrm>
                <a:off x="375833" y="1557572"/>
                <a:ext cx="360000" cy="41472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66C17C1D-97CF-4DC1-A320-60F57801B91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7193" y="1548932"/>
                  <a:ext cx="3776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9F384037-7987-4694-BB8F-BD9C0B3476F3}"/>
                    </a:ext>
                  </a:extLst>
                </p14:cNvPr>
                <p14:cNvContentPartPr/>
                <p14:nvPr/>
              </p14:nvContentPartPr>
              <p14:xfrm>
                <a:off x="532073" y="1582412"/>
                <a:ext cx="861480" cy="92160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9F384037-7987-4694-BB8F-BD9C0B3476F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23073" y="1573412"/>
                  <a:ext cx="879120" cy="9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3BB8F291-8CAD-4A9F-BBAE-92E46828B266}"/>
                    </a:ext>
                  </a:extLst>
                </p14:cNvPr>
                <p14:cNvContentPartPr/>
                <p14:nvPr/>
              </p14:nvContentPartPr>
              <p14:xfrm>
                <a:off x="538553" y="1891652"/>
                <a:ext cx="1501200" cy="152640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3BB8F291-8CAD-4A9F-BBAE-92E46828B26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9913" y="1883012"/>
                  <a:ext cx="1518840" cy="15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835ED6BF-C23F-4672-BD38-66DB8F429E36}"/>
                    </a:ext>
                  </a:extLst>
                </p14:cNvPr>
                <p14:cNvContentPartPr/>
                <p14:nvPr/>
              </p14:nvContentPartPr>
              <p14:xfrm>
                <a:off x="1554473" y="2780132"/>
                <a:ext cx="741960" cy="72684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835ED6BF-C23F-4672-BD38-66DB8F429E3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45833" y="2771492"/>
                  <a:ext cx="759600" cy="74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1D38020A-42F4-4480-B3DF-5BC0938EECC0}"/>
              </a:ext>
            </a:extLst>
          </p:cNvPr>
          <p:cNvGrpSpPr/>
          <p:nvPr/>
        </p:nvGrpSpPr>
        <p:grpSpPr>
          <a:xfrm>
            <a:off x="4276433" y="1480892"/>
            <a:ext cx="3078720" cy="1680120"/>
            <a:chOff x="4276433" y="1480892"/>
            <a:chExt cx="3078720" cy="168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55F7184A-0A6E-446C-912D-9353A12220BD}"/>
                    </a:ext>
                  </a:extLst>
                </p14:cNvPr>
                <p14:cNvContentPartPr/>
                <p14:nvPr/>
              </p14:nvContentPartPr>
              <p14:xfrm>
                <a:off x="4371473" y="1483412"/>
                <a:ext cx="2592360" cy="648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55F7184A-0A6E-446C-912D-9353A12220B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362833" y="1474412"/>
                  <a:ext cx="2610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C4327C02-C24A-465C-8618-2DCF0D54F7F6}"/>
                    </a:ext>
                  </a:extLst>
                </p14:cNvPr>
                <p14:cNvContentPartPr/>
                <p14:nvPr/>
              </p14:nvContentPartPr>
              <p14:xfrm>
                <a:off x="4276433" y="1480892"/>
                <a:ext cx="2825280" cy="16801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C4327C02-C24A-465C-8618-2DCF0D54F7F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67793" y="1472252"/>
                  <a:ext cx="2842920" cy="169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5601E694-6391-4B91-B027-7507B266EED3}"/>
                    </a:ext>
                  </a:extLst>
                </p14:cNvPr>
                <p14:cNvContentPartPr/>
                <p14:nvPr/>
              </p14:nvContentPartPr>
              <p14:xfrm>
                <a:off x="6887873" y="1497092"/>
                <a:ext cx="467280" cy="16462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5601E694-6391-4B91-B027-7507B266EED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79233" y="1488452"/>
                  <a:ext cx="484920" cy="16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AED6BD2E-6F9A-496C-B12A-1A1471B05A59}"/>
                    </a:ext>
                  </a:extLst>
                </p14:cNvPr>
                <p14:cNvContentPartPr/>
                <p14:nvPr/>
              </p14:nvContentPartPr>
              <p14:xfrm>
                <a:off x="4582433" y="1610492"/>
                <a:ext cx="523080" cy="4770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AED6BD2E-6F9A-496C-B12A-1A1471B05A5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73793" y="1601852"/>
                  <a:ext cx="5407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BDCAA135-DA24-44BA-8A34-77C69824F178}"/>
                    </a:ext>
                  </a:extLst>
                </p14:cNvPr>
                <p14:cNvContentPartPr/>
                <p14:nvPr/>
              </p14:nvContentPartPr>
              <p14:xfrm>
                <a:off x="4459313" y="1618052"/>
                <a:ext cx="1669320" cy="115236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BDCAA135-DA24-44BA-8A34-77C69824F17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50313" y="1609052"/>
                  <a:ext cx="1686960" cy="11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09A9A86B-6B84-4D4E-B0DD-A5DD349A7835}"/>
                    </a:ext>
                  </a:extLst>
                </p14:cNvPr>
                <p14:cNvContentPartPr/>
                <p14:nvPr/>
              </p14:nvContentPartPr>
              <p14:xfrm>
                <a:off x="5501153" y="1723532"/>
                <a:ext cx="1409040" cy="114336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09A9A86B-6B84-4D4E-B0DD-A5DD349A783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92153" y="1714892"/>
                  <a:ext cx="1426680" cy="11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DCB61AE5-9F96-4D0C-B162-6BF97337CDA4}"/>
                    </a:ext>
                  </a:extLst>
                </p14:cNvPr>
                <p14:cNvContentPartPr/>
                <p14:nvPr/>
              </p14:nvContentPartPr>
              <p14:xfrm>
                <a:off x="6425993" y="2501492"/>
                <a:ext cx="515880" cy="45900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DCB61AE5-9F96-4D0C-B162-6BF97337CDA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17353" y="2492852"/>
                  <a:ext cx="533520" cy="47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30F63125-BEE9-4AF2-8AB0-F57A7DD03FA2}"/>
              </a:ext>
            </a:extLst>
          </p:cNvPr>
          <p:cNvGrpSpPr/>
          <p:nvPr/>
        </p:nvGrpSpPr>
        <p:grpSpPr>
          <a:xfrm>
            <a:off x="9328673" y="1389812"/>
            <a:ext cx="2106360" cy="628560"/>
            <a:chOff x="9328673" y="1389812"/>
            <a:chExt cx="2106360" cy="62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810F027E-7B7A-4640-ABCE-F738D0F4671B}"/>
                    </a:ext>
                  </a:extLst>
                </p14:cNvPr>
                <p14:cNvContentPartPr/>
                <p14:nvPr/>
              </p14:nvContentPartPr>
              <p14:xfrm>
                <a:off x="9328673" y="1786892"/>
                <a:ext cx="284400" cy="2314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810F027E-7B7A-4640-ABCE-F738D0F4671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320033" y="1778252"/>
                  <a:ext cx="3020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C046A258-9FF1-401D-9621-CCA4EB172EB6}"/>
                    </a:ext>
                  </a:extLst>
                </p14:cNvPr>
                <p14:cNvContentPartPr/>
                <p14:nvPr/>
              </p14:nvContentPartPr>
              <p14:xfrm>
                <a:off x="9444953" y="1596092"/>
                <a:ext cx="113400" cy="5400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C046A258-9FF1-401D-9621-CCA4EB172EB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36313" y="1587452"/>
                  <a:ext cx="1310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01013654-7616-45BC-9F26-31DE8644E242}"/>
                    </a:ext>
                  </a:extLst>
                </p14:cNvPr>
                <p14:cNvContentPartPr/>
                <p14:nvPr/>
              </p14:nvContentPartPr>
              <p14:xfrm>
                <a:off x="9718913" y="1553252"/>
                <a:ext cx="267120" cy="26028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01013654-7616-45BC-9F26-31DE8644E24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09913" y="1544612"/>
                  <a:ext cx="2847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D5E0C4F6-F023-4D47-BB63-9CADD1CAE184}"/>
                    </a:ext>
                  </a:extLst>
                </p14:cNvPr>
                <p14:cNvContentPartPr/>
                <p14:nvPr/>
              </p14:nvContentPartPr>
              <p14:xfrm>
                <a:off x="9990353" y="1724252"/>
                <a:ext cx="251280" cy="11808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D5E0C4F6-F023-4D47-BB63-9CADD1CAE18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981353" y="1715252"/>
                  <a:ext cx="268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E7FC5805-8549-4A06-9B24-7AE344942361}"/>
                    </a:ext>
                  </a:extLst>
                </p14:cNvPr>
                <p14:cNvContentPartPr/>
                <p14:nvPr/>
              </p14:nvContentPartPr>
              <p14:xfrm>
                <a:off x="10375913" y="1769612"/>
                <a:ext cx="20880" cy="1231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E7FC5805-8549-4A06-9B24-7AE34494236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367273" y="1760612"/>
                  <a:ext cx="38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47CC44D9-52A5-4A4A-B8FA-B47F360F20ED}"/>
                    </a:ext>
                  </a:extLst>
                </p14:cNvPr>
                <p14:cNvContentPartPr/>
                <p14:nvPr/>
              </p14:nvContentPartPr>
              <p14:xfrm>
                <a:off x="10711073" y="1537412"/>
                <a:ext cx="14760" cy="19872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47CC44D9-52A5-4A4A-B8FA-B47F360F20E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02433" y="1528412"/>
                  <a:ext cx="32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BC5C9248-5A78-442E-8E4B-0D677D733C7B}"/>
                    </a:ext>
                  </a:extLst>
                </p14:cNvPr>
                <p14:cNvContentPartPr/>
                <p14:nvPr/>
              </p14:nvContentPartPr>
              <p14:xfrm>
                <a:off x="10594793" y="1466852"/>
                <a:ext cx="285840" cy="25920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BC5C9248-5A78-442E-8E4B-0D677D733C7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585793" y="1458212"/>
                  <a:ext cx="3034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6D04331D-A5DA-4ADB-9748-6B8FD98EB7E6}"/>
                    </a:ext>
                  </a:extLst>
                </p14:cNvPr>
                <p14:cNvContentPartPr/>
                <p14:nvPr/>
              </p14:nvContentPartPr>
              <p14:xfrm>
                <a:off x="10905833" y="1601852"/>
                <a:ext cx="211680" cy="15516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6D04331D-A5DA-4ADB-9748-6B8FD98EB7E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897193" y="1592852"/>
                  <a:ext cx="2293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854A0CDB-0E23-4628-9250-D5C115961EFA}"/>
                    </a:ext>
                  </a:extLst>
                </p14:cNvPr>
                <p14:cNvContentPartPr/>
                <p14:nvPr/>
              </p14:nvContentPartPr>
              <p14:xfrm>
                <a:off x="11235953" y="1389812"/>
                <a:ext cx="199080" cy="2304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854A0CDB-0E23-4628-9250-D5C115961EF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227313" y="1380812"/>
                  <a:ext cx="2167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34730A76-9738-4B4C-B2E1-74116BCE3BDA}"/>
                    </a:ext>
                  </a:extLst>
                </p14:cNvPr>
                <p14:cNvContentPartPr/>
                <p14:nvPr/>
              </p14:nvContentPartPr>
              <p14:xfrm>
                <a:off x="11388233" y="1766372"/>
                <a:ext cx="22320" cy="5652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34730A76-9738-4B4C-B2E1-74116BCE3BD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379233" y="1757732"/>
                  <a:ext cx="3996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upo 172">
            <a:extLst>
              <a:ext uri="{FF2B5EF4-FFF2-40B4-BE49-F238E27FC236}">
                <a16:creationId xmlns:a16="http://schemas.microsoft.com/office/drawing/2014/main" id="{4B10CFDE-D92E-4994-9279-BC269C367693}"/>
              </a:ext>
            </a:extLst>
          </p:cNvPr>
          <p:cNvGrpSpPr/>
          <p:nvPr/>
        </p:nvGrpSpPr>
        <p:grpSpPr>
          <a:xfrm>
            <a:off x="308513" y="3854372"/>
            <a:ext cx="6015600" cy="2354040"/>
            <a:chOff x="308513" y="3854372"/>
            <a:chExt cx="6015600" cy="235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CFB78297-4F6C-4C8B-A9F0-4A1A730C2B57}"/>
                    </a:ext>
                  </a:extLst>
                </p14:cNvPr>
                <p14:cNvContentPartPr/>
                <p14:nvPr/>
              </p14:nvContentPartPr>
              <p14:xfrm>
                <a:off x="483473" y="4034012"/>
                <a:ext cx="105840" cy="16776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CFB78297-4F6C-4C8B-A9F0-4A1A730C2B5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4833" y="4025012"/>
                  <a:ext cx="123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A68B81CE-6520-4AF7-9E68-E97574D4E7ED}"/>
                    </a:ext>
                  </a:extLst>
                </p14:cNvPr>
                <p14:cNvContentPartPr/>
                <p14:nvPr/>
              </p14:nvContentPartPr>
              <p14:xfrm>
                <a:off x="658433" y="4079012"/>
                <a:ext cx="90720" cy="108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A68B81CE-6520-4AF7-9E68-E97574D4E7E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9793" y="4070372"/>
                  <a:ext cx="1083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D2A60EE1-BDCC-4625-B243-DBACF0EA5DEA}"/>
                    </a:ext>
                  </a:extLst>
                </p14:cNvPr>
                <p14:cNvContentPartPr/>
                <p14:nvPr/>
              </p14:nvContentPartPr>
              <p14:xfrm>
                <a:off x="739433" y="3974612"/>
                <a:ext cx="65880" cy="5652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D2A60EE1-BDCC-4625-B243-DBACF0EA5DE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0433" y="3965972"/>
                  <a:ext cx="835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50E8486E-62F6-4217-A8FC-0AFEB7C150B1}"/>
                    </a:ext>
                  </a:extLst>
                </p14:cNvPr>
                <p14:cNvContentPartPr/>
                <p14:nvPr/>
              </p14:nvContentPartPr>
              <p14:xfrm>
                <a:off x="308513" y="3854372"/>
                <a:ext cx="505080" cy="2520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50E8486E-62F6-4217-A8FC-0AFEB7C150B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99513" y="3845732"/>
                  <a:ext cx="522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4E1F1A51-C817-47D0-B948-BA6FF769492A}"/>
                    </a:ext>
                  </a:extLst>
                </p14:cNvPr>
                <p14:cNvContentPartPr/>
                <p14:nvPr/>
              </p14:nvContentPartPr>
              <p14:xfrm>
                <a:off x="316793" y="3914492"/>
                <a:ext cx="12600" cy="41472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4E1F1A51-C817-47D0-B948-BA6FF769492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8153" y="3905492"/>
                  <a:ext cx="302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D750A13B-B298-485B-9AB7-1D9843095A86}"/>
                    </a:ext>
                  </a:extLst>
                </p14:cNvPr>
                <p14:cNvContentPartPr/>
                <p14:nvPr/>
              </p14:nvContentPartPr>
              <p14:xfrm>
                <a:off x="328313" y="3882452"/>
                <a:ext cx="569160" cy="46188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D750A13B-B298-485B-9AB7-1D9843095A8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19313" y="3873812"/>
                  <a:ext cx="58680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AF83B76C-7671-4A81-B850-B8462BF78994}"/>
                    </a:ext>
                  </a:extLst>
                </p14:cNvPr>
                <p14:cNvContentPartPr/>
                <p14:nvPr/>
              </p14:nvContentPartPr>
              <p14:xfrm>
                <a:off x="1149833" y="4009172"/>
                <a:ext cx="282240" cy="23472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AF83B76C-7671-4A81-B850-B8462BF7899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41193" y="4000172"/>
                  <a:ext cx="2998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C8C9B0B2-CCE2-4F28-986B-D2A1E8B1D293}"/>
                    </a:ext>
                  </a:extLst>
                </p14:cNvPr>
                <p14:cNvContentPartPr/>
                <p14:nvPr/>
              </p14:nvContentPartPr>
              <p14:xfrm>
                <a:off x="1451153" y="4113932"/>
                <a:ext cx="204840" cy="12888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C8C9B0B2-CCE2-4F28-986B-D2A1E8B1D29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442153" y="4104932"/>
                  <a:ext cx="2224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21318195-984C-4833-9654-CE9297614D59}"/>
                    </a:ext>
                  </a:extLst>
                </p14:cNvPr>
                <p14:cNvContentPartPr/>
                <p14:nvPr/>
              </p14:nvContentPartPr>
              <p14:xfrm>
                <a:off x="1825193" y="4248572"/>
                <a:ext cx="92880" cy="9936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21318195-984C-4833-9654-CE9297614D5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16193" y="4239932"/>
                  <a:ext cx="1105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97D8D37B-B750-4620-9266-E4D7CE03B8A1}"/>
                    </a:ext>
                  </a:extLst>
                </p14:cNvPr>
                <p14:cNvContentPartPr/>
                <p14:nvPr/>
              </p14:nvContentPartPr>
              <p14:xfrm>
                <a:off x="2240993" y="4084772"/>
                <a:ext cx="158760" cy="8028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97D8D37B-B750-4620-9266-E4D7CE03B8A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231993" y="4075772"/>
                  <a:ext cx="1764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5F92C5A2-3C99-4652-9FA0-1CFE80EE9DE4}"/>
                    </a:ext>
                  </a:extLst>
                </p14:cNvPr>
                <p14:cNvContentPartPr/>
                <p14:nvPr/>
              </p14:nvContentPartPr>
              <p14:xfrm>
                <a:off x="2462393" y="4088372"/>
                <a:ext cx="204480" cy="7236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5F92C5A2-3C99-4652-9FA0-1CFE80EE9DE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53393" y="4079732"/>
                  <a:ext cx="222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3A9BED1E-0F33-4F1B-89CD-9CEC0895FA95}"/>
                    </a:ext>
                  </a:extLst>
                </p14:cNvPr>
                <p14:cNvContentPartPr/>
                <p14:nvPr/>
              </p14:nvContentPartPr>
              <p14:xfrm>
                <a:off x="2969273" y="4011332"/>
                <a:ext cx="184680" cy="14256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3A9BED1E-0F33-4F1B-89CD-9CEC0895FA9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960633" y="4002692"/>
                  <a:ext cx="202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16EEADC0-9496-472D-813D-7BB977AA4C49}"/>
                    </a:ext>
                  </a:extLst>
                </p14:cNvPr>
                <p14:cNvContentPartPr/>
                <p14:nvPr/>
              </p14:nvContentPartPr>
              <p14:xfrm>
                <a:off x="3230273" y="4093772"/>
                <a:ext cx="65520" cy="1440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16EEADC0-9496-472D-813D-7BB977AA4C4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221633" y="4085132"/>
                  <a:ext cx="831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41B7FA60-5C2A-4807-BE59-EAB19EDFAD42}"/>
                    </a:ext>
                  </a:extLst>
                </p14:cNvPr>
                <p14:cNvContentPartPr/>
                <p14:nvPr/>
              </p14:nvContentPartPr>
              <p14:xfrm>
                <a:off x="3404873" y="4040492"/>
                <a:ext cx="64440" cy="9216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41B7FA60-5C2A-4807-BE59-EAB19EDFAD4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96233" y="4031492"/>
                  <a:ext cx="82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E0673C73-6AEB-4562-A4AE-03DD3D1C3854}"/>
                    </a:ext>
                  </a:extLst>
                </p14:cNvPr>
                <p14:cNvContentPartPr/>
                <p14:nvPr/>
              </p14:nvContentPartPr>
              <p14:xfrm>
                <a:off x="3341873" y="3988292"/>
                <a:ext cx="256680" cy="17028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E0673C73-6AEB-4562-A4AE-03DD3D1C385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33233" y="3979292"/>
                  <a:ext cx="2743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46D0146C-EE3D-42A3-B066-88041191805A}"/>
                    </a:ext>
                  </a:extLst>
                </p14:cNvPr>
                <p14:cNvContentPartPr/>
                <p14:nvPr/>
              </p14:nvContentPartPr>
              <p14:xfrm>
                <a:off x="3949553" y="3976772"/>
                <a:ext cx="146520" cy="8568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46D0146C-EE3D-42A3-B066-88041191805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40913" y="3967772"/>
                  <a:ext cx="164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7BEED5B9-4D05-416C-8FD0-8D8825C1518D}"/>
                    </a:ext>
                  </a:extLst>
                </p14:cNvPr>
                <p14:cNvContentPartPr/>
                <p14:nvPr/>
              </p14:nvContentPartPr>
              <p14:xfrm>
                <a:off x="4014713" y="4001972"/>
                <a:ext cx="115560" cy="11952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7BEED5B9-4D05-416C-8FD0-8D8825C1518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06073" y="3992972"/>
                  <a:ext cx="133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05318660-FFDC-404A-AEE2-1FC91036318F}"/>
                    </a:ext>
                  </a:extLst>
                </p14:cNvPr>
                <p14:cNvContentPartPr/>
                <p14:nvPr/>
              </p14:nvContentPartPr>
              <p14:xfrm>
                <a:off x="4463633" y="3942932"/>
                <a:ext cx="239040" cy="16920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05318660-FFDC-404A-AEE2-1FC91036318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454993" y="3934292"/>
                  <a:ext cx="2566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55C2F3C4-866E-48D5-864B-C1379600168B}"/>
                    </a:ext>
                  </a:extLst>
                </p14:cNvPr>
                <p14:cNvContentPartPr/>
                <p14:nvPr/>
              </p14:nvContentPartPr>
              <p14:xfrm>
                <a:off x="4770713" y="3911972"/>
                <a:ext cx="54000" cy="15156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55C2F3C4-866E-48D5-864B-C1379600168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62073" y="3902972"/>
                  <a:ext cx="71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D6D8D223-B05A-4F4D-9AC2-62058DAF0C14}"/>
                    </a:ext>
                  </a:extLst>
                </p14:cNvPr>
                <p14:cNvContentPartPr/>
                <p14:nvPr/>
              </p14:nvContentPartPr>
              <p14:xfrm>
                <a:off x="4940273" y="3942572"/>
                <a:ext cx="15480" cy="11448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D6D8D223-B05A-4F4D-9AC2-62058DAF0C1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931633" y="3933932"/>
                  <a:ext cx="33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0C4236AB-A79F-4CB8-AC09-0F197F7F9E49}"/>
                    </a:ext>
                  </a:extLst>
                </p14:cNvPr>
                <p14:cNvContentPartPr/>
                <p14:nvPr/>
              </p14:nvContentPartPr>
              <p14:xfrm>
                <a:off x="4885553" y="3954092"/>
                <a:ext cx="222120" cy="1130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0C4236AB-A79F-4CB8-AC09-0F197F7F9E4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76913" y="3945452"/>
                  <a:ext cx="239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7E9BB10A-1E91-45DC-B3D5-84BC707C4CFF}"/>
                    </a:ext>
                  </a:extLst>
                </p14:cNvPr>
                <p14:cNvContentPartPr/>
                <p14:nvPr/>
              </p14:nvContentPartPr>
              <p14:xfrm>
                <a:off x="5102273" y="3979652"/>
                <a:ext cx="140400" cy="9504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7E9BB10A-1E91-45DC-B3D5-84BC707C4CF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093633" y="3970652"/>
                  <a:ext cx="1580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669B8ACE-7999-4D71-A27D-8DF5F9C26038}"/>
                    </a:ext>
                  </a:extLst>
                </p14:cNvPr>
                <p14:cNvContentPartPr/>
                <p14:nvPr/>
              </p14:nvContentPartPr>
              <p14:xfrm>
                <a:off x="5596553" y="3897212"/>
                <a:ext cx="207360" cy="22392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669B8ACE-7999-4D71-A27D-8DF5F9C2603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87553" y="3888572"/>
                  <a:ext cx="2250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250D366D-0C98-459C-9A92-76DBA5EA4B39}"/>
                    </a:ext>
                  </a:extLst>
                </p14:cNvPr>
                <p14:cNvContentPartPr/>
                <p14:nvPr/>
              </p14:nvContentPartPr>
              <p14:xfrm>
                <a:off x="5907953" y="3989372"/>
                <a:ext cx="170280" cy="15012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250D366D-0C98-459C-9A92-76DBA5EA4B3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98953" y="3980732"/>
                  <a:ext cx="187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1F6CD6C3-D008-4499-B071-64AEAFE67745}"/>
                    </a:ext>
                  </a:extLst>
                </p14:cNvPr>
                <p14:cNvContentPartPr/>
                <p14:nvPr/>
              </p14:nvContentPartPr>
              <p14:xfrm>
                <a:off x="6116753" y="4041932"/>
                <a:ext cx="46440" cy="9036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1F6CD6C3-D008-4499-B071-64AEAFE6774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107753" y="4033292"/>
                  <a:ext cx="640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72563677-748E-4986-9C65-03D7A0CDD7FF}"/>
                    </a:ext>
                  </a:extLst>
                </p14:cNvPr>
                <p14:cNvContentPartPr/>
                <p14:nvPr/>
              </p14:nvContentPartPr>
              <p14:xfrm>
                <a:off x="6078233" y="3952292"/>
                <a:ext cx="245880" cy="22140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72563677-748E-4986-9C65-03D7A0CDD7F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069593" y="3943652"/>
                  <a:ext cx="2635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A366F2A4-D51D-4133-931A-5F28156CA92B}"/>
                    </a:ext>
                  </a:extLst>
                </p14:cNvPr>
                <p14:cNvContentPartPr/>
                <p14:nvPr/>
              </p14:nvContentPartPr>
              <p14:xfrm>
                <a:off x="932393" y="4566452"/>
                <a:ext cx="43200" cy="38880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A366F2A4-D51D-4133-931A-5F28156CA92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23753" y="4557812"/>
                  <a:ext cx="608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24154872-37E4-4015-9060-BC39BF5E7106}"/>
                    </a:ext>
                  </a:extLst>
                </p14:cNvPr>
                <p14:cNvContentPartPr/>
                <p14:nvPr/>
              </p14:nvContentPartPr>
              <p14:xfrm>
                <a:off x="468353" y="5008532"/>
                <a:ext cx="908280" cy="6660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24154872-37E4-4015-9060-BC39BF5E710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59713" y="4999532"/>
                  <a:ext cx="9259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961DB9E3-F052-46E6-8174-5FA53AC00989}"/>
                    </a:ext>
                  </a:extLst>
                </p14:cNvPr>
                <p14:cNvContentPartPr/>
                <p14:nvPr/>
              </p14:nvContentPartPr>
              <p14:xfrm>
                <a:off x="876593" y="5221652"/>
                <a:ext cx="159480" cy="720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961DB9E3-F052-46E6-8174-5FA53AC0098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67593" y="5213012"/>
                  <a:ext cx="1771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C68386C3-6C8A-4677-AA30-76448AA9167A}"/>
                    </a:ext>
                  </a:extLst>
                </p14:cNvPr>
                <p14:cNvContentPartPr/>
                <p14:nvPr/>
              </p14:nvContentPartPr>
              <p14:xfrm>
                <a:off x="951113" y="5282132"/>
                <a:ext cx="14760" cy="17676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C68386C3-6C8A-4677-AA30-76448AA9167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42473" y="5273132"/>
                  <a:ext cx="32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D137393B-757C-4B9E-AAAE-4DC4EC745EB7}"/>
                    </a:ext>
                  </a:extLst>
                </p14:cNvPr>
                <p14:cNvContentPartPr/>
                <p14:nvPr/>
              </p14:nvContentPartPr>
              <p14:xfrm>
                <a:off x="1238393" y="5284292"/>
                <a:ext cx="183240" cy="1731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D137393B-757C-4B9E-AAAE-4DC4EC745EB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29753" y="5275652"/>
                  <a:ext cx="200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9C1FD097-24E3-4522-8F2C-2421AFC1F58F}"/>
                    </a:ext>
                  </a:extLst>
                </p14:cNvPr>
                <p14:cNvContentPartPr/>
                <p14:nvPr/>
              </p14:nvContentPartPr>
              <p14:xfrm>
                <a:off x="1472753" y="5306612"/>
                <a:ext cx="137880" cy="13536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9C1FD097-24E3-4522-8F2C-2421AFC1F58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63753" y="5297612"/>
                  <a:ext cx="1555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1C6BD973-BD87-403A-ADD4-9FA5560EDDA4}"/>
                    </a:ext>
                  </a:extLst>
                </p14:cNvPr>
                <p14:cNvContentPartPr/>
                <p14:nvPr/>
              </p14:nvContentPartPr>
              <p14:xfrm>
                <a:off x="912593" y="4561052"/>
                <a:ext cx="1062360" cy="5220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1C6BD973-BD87-403A-ADD4-9FA5560EDDA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03593" y="4552412"/>
                  <a:ext cx="10800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30004022-D3BB-4EE8-97A8-34BA49FC5250}"/>
                    </a:ext>
                  </a:extLst>
                </p14:cNvPr>
                <p14:cNvContentPartPr/>
                <p14:nvPr/>
              </p14:nvContentPartPr>
              <p14:xfrm>
                <a:off x="1961993" y="4535132"/>
                <a:ext cx="34200" cy="19872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30004022-D3BB-4EE8-97A8-34BA49FC525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952993" y="4526492"/>
                  <a:ext cx="51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FC39C865-A3A9-4CFE-A819-4DFF41B0EDCC}"/>
                    </a:ext>
                  </a:extLst>
                </p14:cNvPr>
                <p14:cNvContentPartPr/>
                <p14:nvPr/>
              </p14:nvContentPartPr>
              <p14:xfrm>
                <a:off x="1974233" y="4533692"/>
                <a:ext cx="888120" cy="23112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FC39C865-A3A9-4CFE-A819-4DFF41B0EDC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965593" y="4525052"/>
                  <a:ext cx="905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AC7A04FE-7FD1-4AFA-A4A8-887CC7DA973E}"/>
                    </a:ext>
                  </a:extLst>
                </p14:cNvPr>
                <p14:cNvContentPartPr/>
                <p14:nvPr/>
              </p14:nvContentPartPr>
              <p14:xfrm>
                <a:off x="1880993" y="4757972"/>
                <a:ext cx="1068840" cy="5580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AC7A04FE-7FD1-4AFA-A4A8-887CC7DA973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871993" y="4749332"/>
                  <a:ext cx="10864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8315427F-1FA7-413F-B5EA-C00BC66C9AB8}"/>
                    </a:ext>
                  </a:extLst>
                </p14:cNvPr>
                <p14:cNvContentPartPr/>
                <p14:nvPr/>
              </p14:nvContentPartPr>
              <p14:xfrm>
                <a:off x="2215073" y="4945172"/>
                <a:ext cx="107280" cy="16848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8315427F-1FA7-413F-B5EA-C00BC66C9AB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206433" y="4936532"/>
                  <a:ext cx="124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C76D72A2-D159-40C7-B9D6-3DC06DF7996A}"/>
                    </a:ext>
                  </a:extLst>
                </p14:cNvPr>
                <p14:cNvContentPartPr/>
                <p14:nvPr/>
              </p14:nvContentPartPr>
              <p14:xfrm>
                <a:off x="2310113" y="4994492"/>
                <a:ext cx="335520" cy="12024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C76D72A2-D159-40C7-B9D6-3DC06DF7996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01113" y="4985852"/>
                  <a:ext cx="353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7941C32E-9D0D-4B65-AA00-7E849934D660}"/>
                    </a:ext>
                  </a:extLst>
                </p14:cNvPr>
                <p14:cNvContentPartPr/>
                <p14:nvPr/>
              </p14:nvContentPartPr>
              <p14:xfrm>
                <a:off x="2831753" y="4640612"/>
                <a:ext cx="1084320" cy="5724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7941C32E-9D0D-4B65-AA00-7E849934D66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823113" y="4631972"/>
                  <a:ext cx="1101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F3116C2E-41F4-4295-BD5B-A943259AD407}"/>
                    </a:ext>
                  </a:extLst>
                </p14:cNvPr>
                <p14:cNvContentPartPr/>
                <p14:nvPr/>
              </p14:nvContentPartPr>
              <p14:xfrm>
                <a:off x="3789353" y="4669052"/>
                <a:ext cx="1160280" cy="100224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F3116C2E-41F4-4295-BD5B-A943259AD40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780353" y="4660052"/>
                  <a:ext cx="1177920" cy="10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DA2F5734-5890-4A77-BEDC-167AE11C6430}"/>
                    </a:ext>
                  </a:extLst>
                </p14:cNvPr>
                <p14:cNvContentPartPr/>
                <p14:nvPr/>
              </p14:nvContentPartPr>
              <p14:xfrm>
                <a:off x="903233" y="5423612"/>
                <a:ext cx="4038840" cy="42588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DA2F5734-5890-4A77-BEDC-167AE11C643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94233" y="5414612"/>
                  <a:ext cx="40564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A97641D4-1E99-4852-A1DC-FD71DDF048AC}"/>
                    </a:ext>
                  </a:extLst>
                </p14:cNvPr>
                <p14:cNvContentPartPr/>
                <p14:nvPr/>
              </p14:nvContentPartPr>
              <p14:xfrm>
                <a:off x="4849913" y="4647812"/>
                <a:ext cx="88200" cy="6444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A97641D4-1E99-4852-A1DC-FD71DDF048A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840913" y="4638812"/>
                  <a:ext cx="1058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0B7BA304-60D7-4CF5-89C8-433549729749}"/>
                    </a:ext>
                  </a:extLst>
                </p14:cNvPr>
                <p14:cNvContentPartPr/>
                <p14:nvPr/>
              </p14:nvContentPartPr>
              <p14:xfrm>
                <a:off x="5237993" y="4460972"/>
                <a:ext cx="151560" cy="15192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0B7BA304-60D7-4CF5-89C8-43354972974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29353" y="4452332"/>
                  <a:ext cx="169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01081593-3BF9-4D7A-8489-43AB5F4D6359}"/>
                    </a:ext>
                  </a:extLst>
                </p14:cNvPr>
                <p14:cNvContentPartPr/>
                <p14:nvPr/>
              </p14:nvContentPartPr>
              <p14:xfrm>
                <a:off x="4869353" y="5792972"/>
                <a:ext cx="87480" cy="784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01081593-3BF9-4D7A-8489-43AB5F4D635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860353" y="5783972"/>
                  <a:ext cx="1051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1E1960C7-61E1-4103-999D-F64FC44953EF}"/>
                    </a:ext>
                  </a:extLst>
                </p14:cNvPr>
                <p14:cNvContentPartPr/>
                <p14:nvPr/>
              </p14:nvContentPartPr>
              <p14:xfrm>
                <a:off x="5333753" y="5690732"/>
                <a:ext cx="25920" cy="9684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1E1960C7-61E1-4103-999D-F64FC44953E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24753" y="5682092"/>
                  <a:ext cx="43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9B3BDEB3-880A-4859-80BA-BAC47802A24B}"/>
                    </a:ext>
                  </a:extLst>
                </p14:cNvPr>
                <p14:cNvContentPartPr/>
                <p14:nvPr/>
              </p14:nvContentPartPr>
              <p14:xfrm>
                <a:off x="5257073" y="5604692"/>
                <a:ext cx="287640" cy="25452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9B3BDEB3-880A-4859-80BA-BAC47802A24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248073" y="5596052"/>
                  <a:ext cx="3052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CE40B0DB-A26C-4715-91DF-467464208EE7}"/>
                    </a:ext>
                  </a:extLst>
                </p14:cNvPr>
                <p14:cNvContentPartPr/>
                <p14:nvPr/>
              </p14:nvContentPartPr>
              <p14:xfrm>
                <a:off x="3855233" y="4711892"/>
                <a:ext cx="24120" cy="26352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CE40B0DB-A26C-4715-91DF-467464208EE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846593" y="4703252"/>
                  <a:ext cx="417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F85D0DF6-A1FE-490F-BDAA-9109B6DE7FA9}"/>
                    </a:ext>
                  </a:extLst>
                </p14:cNvPr>
                <p14:cNvContentPartPr/>
                <p14:nvPr/>
              </p14:nvContentPartPr>
              <p14:xfrm>
                <a:off x="3694313" y="4997012"/>
                <a:ext cx="374040" cy="1116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F85D0DF6-A1FE-490F-BDAA-9109B6DE7FA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685673" y="4988012"/>
                  <a:ext cx="3916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C1223903-D327-4534-A708-743864C10677}"/>
                    </a:ext>
                  </a:extLst>
                </p14:cNvPr>
                <p14:cNvContentPartPr/>
                <p14:nvPr/>
              </p14:nvContentPartPr>
              <p14:xfrm>
                <a:off x="3743993" y="5054612"/>
                <a:ext cx="62280" cy="26460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C1223903-D327-4534-A708-743864C1067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734993" y="5045612"/>
                  <a:ext cx="79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C83ED8FA-92EC-47F4-A602-7C67A2268273}"/>
                    </a:ext>
                  </a:extLst>
                </p14:cNvPr>
                <p14:cNvContentPartPr/>
                <p14:nvPr/>
              </p14:nvContentPartPr>
              <p14:xfrm>
                <a:off x="3755153" y="5045612"/>
                <a:ext cx="351000" cy="32472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C83ED8FA-92EC-47F4-A602-7C67A226827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746153" y="5036612"/>
                  <a:ext cx="3686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A08C8D2A-5410-45E7-B0AB-818FF16DB05F}"/>
                    </a:ext>
                  </a:extLst>
                </p14:cNvPr>
                <p14:cNvContentPartPr/>
                <p14:nvPr/>
              </p14:nvContentPartPr>
              <p14:xfrm>
                <a:off x="3878633" y="5413892"/>
                <a:ext cx="39600" cy="33156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A08C8D2A-5410-45E7-B0AB-818FF16DB05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869993" y="5405252"/>
                  <a:ext cx="572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CF8F4AF4-8995-45EB-944D-79BC489AA4AA}"/>
                    </a:ext>
                  </a:extLst>
                </p14:cNvPr>
                <p14:cNvContentPartPr/>
                <p14:nvPr/>
              </p14:nvContentPartPr>
              <p14:xfrm>
                <a:off x="3206513" y="5148212"/>
                <a:ext cx="115560" cy="22536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CF8F4AF4-8995-45EB-944D-79BC489AA4A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197873" y="5139572"/>
                  <a:ext cx="1332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AC31543C-1F09-44FF-A698-F5DCBEEA8DA2}"/>
                    </a:ext>
                  </a:extLst>
                </p14:cNvPr>
                <p14:cNvContentPartPr/>
                <p14:nvPr/>
              </p14:nvContentPartPr>
              <p14:xfrm>
                <a:off x="3336833" y="5214812"/>
                <a:ext cx="231840" cy="13788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AC31543C-1F09-44FF-A698-F5DCBEEA8DA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328193" y="5206172"/>
                  <a:ext cx="249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BCBED627-FEFB-4567-9DF5-4DF04637C032}"/>
                    </a:ext>
                  </a:extLst>
                </p14:cNvPr>
                <p14:cNvContentPartPr/>
                <p14:nvPr/>
              </p14:nvContentPartPr>
              <p14:xfrm>
                <a:off x="2808713" y="5795132"/>
                <a:ext cx="42480" cy="18792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BCBED627-FEFB-4567-9DF5-4DF04637C03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00073" y="5786132"/>
                  <a:ext cx="60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E709650D-6799-4918-BD5D-2DB1A5BE77F6}"/>
                    </a:ext>
                  </a:extLst>
                </p14:cNvPr>
                <p14:cNvContentPartPr/>
                <p14:nvPr/>
              </p14:nvContentPartPr>
              <p14:xfrm>
                <a:off x="2670833" y="6012212"/>
                <a:ext cx="405720" cy="1620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E709650D-6799-4918-BD5D-2DB1A5BE77F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661833" y="6003572"/>
                  <a:ext cx="423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7F9BC5B8-91BC-4D22-AB3B-DF4D6A3068EC}"/>
                    </a:ext>
                  </a:extLst>
                </p14:cNvPr>
                <p14:cNvContentPartPr/>
                <p14:nvPr/>
              </p14:nvContentPartPr>
              <p14:xfrm>
                <a:off x="2628713" y="6069092"/>
                <a:ext cx="185040" cy="13932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7F9BC5B8-91BC-4D22-AB3B-DF4D6A3068E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619713" y="6060092"/>
                  <a:ext cx="202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5E4641CB-2D30-4619-8801-1961A4DA5832}"/>
                    </a:ext>
                  </a:extLst>
                </p14:cNvPr>
                <p14:cNvContentPartPr/>
                <p14:nvPr/>
              </p14:nvContentPartPr>
              <p14:xfrm>
                <a:off x="2756513" y="6071252"/>
                <a:ext cx="138600" cy="12240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5E4641CB-2D30-4619-8801-1961A4DA583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747873" y="6062612"/>
                  <a:ext cx="1562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D81F7B14-AB19-4F28-8926-8583C3E50E3A}"/>
                    </a:ext>
                  </a:extLst>
                </p14:cNvPr>
                <p14:cNvContentPartPr/>
                <p14:nvPr/>
              </p14:nvContentPartPr>
              <p14:xfrm>
                <a:off x="2870993" y="6080972"/>
                <a:ext cx="100080" cy="10044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D81F7B14-AB19-4F28-8926-8583C3E50E3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862353" y="6072332"/>
                  <a:ext cx="117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C53803E1-2240-4FD7-9F8F-7FC65AFEFDDC}"/>
                    </a:ext>
                  </a:extLst>
                </p14:cNvPr>
                <p14:cNvContentPartPr/>
                <p14:nvPr/>
              </p14:nvContentPartPr>
              <p14:xfrm>
                <a:off x="4763513" y="4879292"/>
                <a:ext cx="21600" cy="26208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C53803E1-2240-4FD7-9F8F-7FC65AFEFDD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54513" y="4870652"/>
                  <a:ext cx="39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38B7BF1A-96BC-40E8-91C6-06965CE07242}"/>
                    </a:ext>
                  </a:extLst>
                </p14:cNvPr>
                <p14:cNvContentPartPr/>
                <p14:nvPr/>
              </p14:nvContentPartPr>
              <p14:xfrm>
                <a:off x="4690433" y="5132372"/>
                <a:ext cx="61920" cy="14652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38B7BF1A-96BC-40E8-91C6-06965CE0724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681793" y="5123372"/>
                  <a:ext cx="79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8C98455A-7771-4A53-AE3D-415AB8FBAEBC}"/>
                    </a:ext>
                  </a:extLst>
                </p14:cNvPr>
                <p14:cNvContentPartPr/>
                <p14:nvPr/>
              </p14:nvContentPartPr>
              <p14:xfrm>
                <a:off x="4660553" y="5127692"/>
                <a:ext cx="177840" cy="13212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8C98455A-7771-4A53-AE3D-415AB8FBAEB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651553" y="5119052"/>
                  <a:ext cx="195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4A2965C6-D193-40CB-8442-8235908E8637}"/>
                    </a:ext>
                  </a:extLst>
                </p14:cNvPr>
                <p14:cNvContentPartPr/>
                <p14:nvPr/>
              </p14:nvContentPartPr>
              <p14:xfrm>
                <a:off x="5032793" y="4917092"/>
                <a:ext cx="137880" cy="19512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4A2965C6-D193-40CB-8442-8235908E863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023793" y="4908092"/>
                  <a:ext cx="1555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DC8CEC4C-491B-440C-AD2B-CEE5917FBCE3}"/>
                    </a:ext>
                  </a:extLst>
                </p14:cNvPr>
                <p14:cNvContentPartPr/>
                <p14:nvPr/>
              </p14:nvContentPartPr>
              <p14:xfrm>
                <a:off x="5286233" y="5012132"/>
                <a:ext cx="138960" cy="12816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DC8CEC4C-491B-440C-AD2B-CEE5917FBCE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277593" y="5003132"/>
                  <a:ext cx="156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ADF6FC79-A6C9-433F-A5F6-198BEE88A22D}"/>
                    </a:ext>
                  </a:extLst>
                </p14:cNvPr>
                <p14:cNvContentPartPr/>
                <p14:nvPr/>
              </p14:nvContentPartPr>
              <p14:xfrm>
                <a:off x="5493953" y="5044892"/>
                <a:ext cx="28080" cy="6696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ADF6FC79-A6C9-433F-A5F6-198BEE88A22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484953" y="5035892"/>
                  <a:ext cx="45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51B11429-6DDD-47DE-BB50-38AD6CD44555}"/>
                    </a:ext>
                  </a:extLst>
                </p14:cNvPr>
                <p14:cNvContentPartPr/>
                <p14:nvPr/>
              </p14:nvContentPartPr>
              <p14:xfrm>
                <a:off x="5433473" y="4977212"/>
                <a:ext cx="213120" cy="20916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51B11429-6DDD-47DE-BB50-38AD6CD4455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424473" y="4968572"/>
                  <a:ext cx="2307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3BD5661A-E1EB-4D5F-BFA1-106506117CC4}"/>
                    </a:ext>
                  </a:extLst>
                </p14:cNvPr>
                <p14:cNvContentPartPr/>
                <p14:nvPr/>
              </p14:nvContentPartPr>
              <p14:xfrm>
                <a:off x="3648593" y="4814852"/>
                <a:ext cx="780120" cy="82764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3BD5661A-E1EB-4D5F-BFA1-106506117CC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639593" y="4805852"/>
                  <a:ext cx="797760" cy="84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B1C2ED70-4474-409E-AABE-5DC23931742D}"/>
                    </a:ext>
                  </a:extLst>
                </p14:cNvPr>
                <p14:cNvContentPartPr/>
                <p14:nvPr/>
              </p14:nvContentPartPr>
              <p14:xfrm>
                <a:off x="3455273" y="4811612"/>
                <a:ext cx="918360" cy="66420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B1C2ED70-4474-409E-AABE-5DC23931742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446273" y="4802972"/>
                  <a:ext cx="936000" cy="68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upo 184">
            <a:extLst>
              <a:ext uri="{FF2B5EF4-FFF2-40B4-BE49-F238E27FC236}">
                <a16:creationId xmlns:a16="http://schemas.microsoft.com/office/drawing/2014/main" id="{1ACBA225-B7FE-4260-A62F-463F584FE551}"/>
              </a:ext>
            </a:extLst>
          </p:cNvPr>
          <p:cNvGrpSpPr/>
          <p:nvPr/>
        </p:nvGrpSpPr>
        <p:grpSpPr>
          <a:xfrm>
            <a:off x="6175073" y="4545932"/>
            <a:ext cx="2729880" cy="309960"/>
            <a:chOff x="6175073" y="4545932"/>
            <a:chExt cx="272988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48DD790E-20D3-4724-BAEC-96054680A3A7}"/>
                    </a:ext>
                  </a:extLst>
                </p14:cNvPr>
                <p14:cNvContentPartPr/>
                <p14:nvPr/>
              </p14:nvContentPartPr>
              <p14:xfrm>
                <a:off x="6175073" y="4781372"/>
                <a:ext cx="165960" cy="900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48DD790E-20D3-4724-BAEC-96054680A3A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166073" y="4772732"/>
                  <a:ext cx="1836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9C803CBB-94AC-4F15-BE6A-563F49B87464}"/>
                    </a:ext>
                  </a:extLst>
                </p14:cNvPr>
                <p14:cNvContentPartPr/>
                <p14:nvPr/>
              </p14:nvContentPartPr>
              <p14:xfrm>
                <a:off x="6463433" y="4638092"/>
                <a:ext cx="182880" cy="17388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9C803CBB-94AC-4F15-BE6A-563F49B8746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454433" y="4629452"/>
                  <a:ext cx="2005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8394AA74-9896-4B98-A46C-5C0A0DAB684E}"/>
                    </a:ext>
                  </a:extLst>
                </p14:cNvPr>
                <p14:cNvContentPartPr/>
                <p14:nvPr/>
              </p14:nvContentPartPr>
              <p14:xfrm>
                <a:off x="6737753" y="4709732"/>
                <a:ext cx="160560" cy="12492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8394AA74-9896-4B98-A46C-5C0A0DAB684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29113" y="4700732"/>
                  <a:ext cx="178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D87B98FE-52A7-4CAE-9D64-A70636537B9F}"/>
                    </a:ext>
                  </a:extLst>
                </p14:cNvPr>
                <p14:cNvContentPartPr/>
                <p14:nvPr/>
              </p14:nvContentPartPr>
              <p14:xfrm>
                <a:off x="7214753" y="4673012"/>
                <a:ext cx="24120" cy="14832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D87B98FE-52A7-4CAE-9D64-A70636537B9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206113" y="4664372"/>
                  <a:ext cx="41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0F86F605-06ED-4A61-B60B-0D35568C829E}"/>
                    </a:ext>
                  </a:extLst>
                </p14:cNvPr>
                <p14:cNvContentPartPr/>
                <p14:nvPr/>
              </p14:nvContentPartPr>
              <p14:xfrm>
                <a:off x="7137713" y="4759052"/>
                <a:ext cx="187920" cy="2196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0F86F605-06ED-4A61-B60B-0D35568C829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128713" y="4750412"/>
                  <a:ext cx="205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9E29D431-DFC7-4470-BD7B-F9AF8DF9F755}"/>
                    </a:ext>
                  </a:extLst>
                </p14:cNvPr>
                <p14:cNvContentPartPr/>
                <p14:nvPr/>
              </p14:nvContentPartPr>
              <p14:xfrm>
                <a:off x="7499873" y="4622252"/>
                <a:ext cx="264600" cy="23364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9E29D431-DFC7-4470-BD7B-F9AF8DF9F75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490873" y="4613252"/>
                  <a:ext cx="282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0ED4D9E0-A024-4259-A314-2664E448F0F7}"/>
                    </a:ext>
                  </a:extLst>
                </p14:cNvPr>
                <p14:cNvContentPartPr/>
                <p14:nvPr/>
              </p14:nvContentPartPr>
              <p14:xfrm>
                <a:off x="7913153" y="4705772"/>
                <a:ext cx="165240" cy="12996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0ED4D9E0-A024-4259-A314-2664E448F0F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904513" y="4697132"/>
                  <a:ext cx="182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61E0C72D-B02A-4144-8DC4-935EAEEAA2CE}"/>
                    </a:ext>
                  </a:extLst>
                </p14:cNvPr>
                <p14:cNvContentPartPr/>
                <p14:nvPr/>
              </p14:nvContentPartPr>
              <p14:xfrm>
                <a:off x="8123393" y="4750412"/>
                <a:ext cx="46080" cy="7056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61E0C72D-B02A-4144-8DC4-935EAEEAA2C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114753" y="4741772"/>
                  <a:ext cx="63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60848107-3B48-47CB-9139-C07A7AD5F3F4}"/>
                    </a:ext>
                  </a:extLst>
                </p14:cNvPr>
                <p14:cNvContentPartPr/>
                <p14:nvPr/>
              </p14:nvContentPartPr>
              <p14:xfrm>
                <a:off x="8029073" y="4658252"/>
                <a:ext cx="290880" cy="18792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60848107-3B48-47CB-9139-C07A7AD5F3F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020433" y="4649612"/>
                  <a:ext cx="308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327E09AA-F3F4-4480-829F-190F4A33C44B}"/>
                    </a:ext>
                  </a:extLst>
                </p14:cNvPr>
                <p14:cNvContentPartPr/>
                <p14:nvPr/>
              </p14:nvContentPartPr>
              <p14:xfrm>
                <a:off x="8432633" y="4775972"/>
                <a:ext cx="22320" cy="1188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327E09AA-F3F4-4480-829F-190F4A33C44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423993" y="4766972"/>
                  <a:ext cx="39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92E81E0B-722C-4679-8D09-119507C51471}"/>
                    </a:ext>
                  </a:extLst>
                </p14:cNvPr>
                <p14:cNvContentPartPr/>
                <p14:nvPr/>
              </p14:nvContentPartPr>
              <p14:xfrm>
                <a:off x="8657273" y="4545932"/>
                <a:ext cx="247680" cy="22932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92E81E0B-722C-4679-8D09-119507C5147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648633" y="4537292"/>
                  <a:ext cx="2653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upo 189">
            <a:extLst>
              <a:ext uri="{FF2B5EF4-FFF2-40B4-BE49-F238E27FC236}">
                <a16:creationId xmlns:a16="http://schemas.microsoft.com/office/drawing/2014/main" id="{7CF37D37-CE11-4B21-A1E8-3E1F1B06731A}"/>
              </a:ext>
            </a:extLst>
          </p:cNvPr>
          <p:cNvGrpSpPr/>
          <p:nvPr/>
        </p:nvGrpSpPr>
        <p:grpSpPr>
          <a:xfrm>
            <a:off x="9143993" y="4598852"/>
            <a:ext cx="720360" cy="183600"/>
            <a:chOff x="9143993" y="4598852"/>
            <a:chExt cx="72036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3A046F22-73AF-43D6-890C-65E67BD119F9}"/>
                    </a:ext>
                  </a:extLst>
                </p14:cNvPr>
                <p14:cNvContentPartPr/>
                <p14:nvPr/>
              </p14:nvContentPartPr>
              <p14:xfrm>
                <a:off x="9143993" y="4599932"/>
                <a:ext cx="274680" cy="327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3A046F22-73AF-43D6-890C-65E67BD119F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134993" y="4591292"/>
                  <a:ext cx="292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5B49B38F-3A7D-43FF-A609-F7EAB9A0E148}"/>
                    </a:ext>
                  </a:extLst>
                </p14:cNvPr>
                <p14:cNvContentPartPr/>
                <p14:nvPr/>
              </p14:nvContentPartPr>
              <p14:xfrm>
                <a:off x="9157313" y="4760852"/>
                <a:ext cx="248760" cy="2160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5B49B38F-3A7D-43FF-A609-F7EAB9A0E14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148313" y="4752212"/>
                  <a:ext cx="266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647A9CC2-907D-4454-912E-4DDF6ADA7E1E}"/>
                    </a:ext>
                  </a:extLst>
                </p14:cNvPr>
                <p14:cNvContentPartPr/>
                <p14:nvPr/>
              </p14:nvContentPartPr>
              <p14:xfrm>
                <a:off x="9638273" y="4598852"/>
                <a:ext cx="226080" cy="17100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647A9CC2-907D-4454-912E-4DDF6ADA7E1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629633" y="4589852"/>
                  <a:ext cx="243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2C162657-5EA5-4C05-974E-5D17998FF72F}"/>
                    </a:ext>
                  </a:extLst>
                </p14:cNvPr>
                <p14:cNvContentPartPr/>
                <p14:nvPr/>
              </p14:nvContentPartPr>
              <p14:xfrm>
                <a:off x="9705953" y="4640252"/>
                <a:ext cx="126360" cy="10152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2C162657-5EA5-4C05-974E-5D17998FF72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697313" y="4631252"/>
                  <a:ext cx="14400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upo 196">
            <a:extLst>
              <a:ext uri="{FF2B5EF4-FFF2-40B4-BE49-F238E27FC236}">
                <a16:creationId xmlns:a16="http://schemas.microsoft.com/office/drawing/2014/main" id="{56A75A25-BC3E-4A2D-BECB-4D3C2FDFF4E4}"/>
              </a:ext>
            </a:extLst>
          </p:cNvPr>
          <p:cNvGrpSpPr/>
          <p:nvPr/>
        </p:nvGrpSpPr>
        <p:grpSpPr>
          <a:xfrm>
            <a:off x="6558113" y="5180972"/>
            <a:ext cx="1137960" cy="290880"/>
            <a:chOff x="6558113" y="5180972"/>
            <a:chExt cx="1137960" cy="2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20CFADFA-42C7-4333-B61F-8E86BE0D53BB}"/>
                    </a:ext>
                  </a:extLst>
                </p14:cNvPr>
                <p14:cNvContentPartPr/>
                <p14:nvPr/>
              </p14:nvContentPartPr>
              <p14:xfrm>
                <a:off x="6558113" y="5180972"/>
                <a:ext cx="228600" cy="29088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20CFADFA-42C7-4333-B61F-8E86BE0D53B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549473" y="5172332"/>
                  <a:ext cx="2462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FB0E3015-B895-4091-978D-1BC6286F7D70}"/>
                    </a:ext>
                  </a:extLst>
                </p14:cNvPr>
                <p14:cNvContentPartPr/>
                <p14:nvPr/>
              </p14:nvContentPartPr>
              <p14:xfrm>
                <a:off x="6922073" y="5252612"/>
                <a:ext cx="179640" cy="20808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FB0E3015-B895-4091-978D-1BC6286F7D7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13433" y="5243612"/>
                  <a:ext cx="1972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2A57F871-02CF-4BA2-B595-2E96492323DA}"/>
                    </a:ext>
                  </a:extLst>
                </p14:cNvPr>
                <p14:cNvContentPartPr/>
                <p14:nvPr/>
              </p14:nvContentPartPr>
              <p14:xfrm>
                <a:off x="7136633" y="5314172"/>
                <a:ext cx="33480" cy="11160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2A57F871-02CF-4BA2-B595-2E96492323D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27993" y="5305172"/>
                  <a:ext cx="51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6A5F6D3C-1845-474D-808F-CE51CE16B7C4}"/>
                    </a:ext>
                  </a:extLst>
                </p14:cNvPr>
                <p14:cNvContentPartPr/>
                <p14:nvPr/>
              </p14:nvContentPartPr>
              <p14:xfrm>
                <a:off x="7077593" y="5230652"/>
                <a:ext cx="261000" cy="23616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6A5F6D3C-1845-474D-808F-CE51CE16B7C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068593" y="5222012"/>
                  <a:ext cx="278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DBF3E1A1-3E1A-4A00-B9F7-5E18D9C8AB94}"/>
                    </a:ext>
                  </a:extLst>
                </p14:cNvPr>
                <p14:cNvContentPartPr/>
                <p14:nvPr/>
              </p14:nvContentPartPr>
              <p14:xfrm>
                <a:off x="7545593" y="5301212"/>
                <a:ext cx="150480" cy="2376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DBF3E1A1-3E1A-4A00-B9F7-5E18D9C8AB9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536953" y="5292572"/>
                  <a:ext cx="168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B7D2173A-1E60-4B97-86E4-02A4CEAAB56D}"/>
                    </a:ext>
                  </a:extLst>
                </p14:cNvPr>
                <p14:cNvContentPartPr/>
                <p14:nvPr/>
              </p14:nvContentPartPr>
              <p14:xfrm>
                <a:off x="7545233" y="5399132"/>
                <a:ext cx="108000" cy="1908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B7D2173A-1E60-4B97-86E4-02A4CEAAB56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536593" y="5390492"/>
                  <a:ext cx="1256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upo 204">
            <a:extLst>
              <a:ext uri="{FF2B5EF4-FFF2-40B4-BE49-F238E27FC236}">
                <a16:creationId xmlns:a16="http://schemas.microsoft.com/office/drawing/2014/main" id="{630970E2-C721-4D50-BAF0-8F417E8DC8C1}"/>
              </a:ext>
            </a:extLst>
          </p:cNvPr>
          <p:cNvGrpSpPr/>
          <p:nvPr/>
        </p:nvGrpSpPr>
        <p:grpSpPr>
          <a:xfrm>
            <a:off x="8122313" y="5060372"/>
            <a:ext cx="1717920" cy="645840"/>
            <a:chOff x="8122313" y="5060372"/>
            <a:chExt cx="1717920" cy="64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68B9C264-0C8C-4B73-A075-2D7482D4F676}"/>
                    </a:ext>
                  </a:extLst>
                </p14:cNvPr>
                <p14:cNvContentPartPr/>
                <p14:nvPr/>
              </p14:nvContentPartPr>
              <p14:xfrm>
                <a:off x="8223833" y="5060372"/>
                <a:ext cx="191880" cy="20628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68B9C264-0C8C-4B73-A075-2D7482D4F67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215193" y="5051732"/>
                  <a:ext cx="2095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F8019DC2-D2E5-4B95-8098-A281AADAFCD2}"/>
                    </a:ext>
                  </a:extLst>
                </p14:cNvPr>
                <p14:cNvContentPartPr/>
                <p14:nvPr/>
              </p14:nvContentPartPr>
              <p14:xfrm>
                <a:off x="8122313" y="5371052"/>
                <a:ext cx="506880" cy="2448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F8019DC2-D2E5-4B95-8098-A281AADAFCD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113673" y="5362052"/>
                  <a:ext cx="524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FC731A58-0687-4ABE-A4F2-71F92E557C5F}"/>
                    </a:ext>
                  </a:extLst>
                </p14:cNvPr>
                <p14:cNvContentPartPr/>
                <p14:nvPr/>
              </p14:nvContentPartPr>
              <p14:xfrm>
                <a:off x="8234273" y="5517212"/>
                <a:ext cx="184680" cy="18900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FC731A58-0687-4ABE-A4F2-71F92E557C5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225273" y="5508212"/>
                  <a:ext cx="202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78643D31-A4DA-48CA-8B4A-F3EBDCF33F46}"/>
                    </a:ext>
                  </a:extLst>
                </p14:cNvPr>
                <p14:cNvContentPartPr/>
                <p14:nvPr/>
              </p14:nvContentPartPr>
              <p14:xfrm>
                <a:off x="8747993" y="5341532"/>
                <a:ext cx="158760" cy="2196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78643D31-A4DA-48CA-8B4A-F3EBDCF33F4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738993" y="5332532"/>
                  <a:ext cx="176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B1D74A50-8FDF-4E29-ABCB-2A01569C1786}"/>
                    </a:ext>
                  </a:extLst>
                </p14:cNvPr>
                <p14:cNvContentPartPr/>
                <p14:nvPr/>
              </p14:nvContentPartPr>
              <p14:xfrm>
                <a:off x="8794073" y="5416052"/>
                <a:ext cx="71280" cy="1764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B1D74A50-8FDF-4E29-ABCB-2A01569C178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785073" y="5407052"/>
                  <a:ext cx="88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87E39580-8E26-4DE6-BC1A-0624635956E9}"/>
                    </a:ext>
                  </a:extLst>
                </p14:cNvPr>
                <p14:cNvContentPartPr/>
                <p14:nvPr/>
              </p14:nvContentPartPr>
              <p14:xfrm>
                <a:off x="9136793" y="5164412"/>
                <a:ext cx="274320" cy="24804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87E39580-8E26-4DE6-BC1A-0624635956E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128153" y="5155772"/>
                  <a:ext cx="2919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0838F6C3-D612-438D-8567-D63CB6BABE66}"/>
                    </a:ext>
                  </a:extLst>
                </p14:cNvPr>
                <p14:cNvContentPartPr/>
                <p14:nvPr/>
              </p14:nvContentPartPr>
              <p14:xfrm>
                <a:off x="9636473" y="5160452"/>
                <a:ext cx="203760" cy="21204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0838F6C3-D612-438D-8567-D63CB6BABE6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627833" y="5151452"/>
                  <a:ext cx="22140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upo 210">
            <a:extLst>
              <a:ext uri="{FF2B5EF4-FFF2-40B4-BE49-F238E27FC236}">
                <a16:creationId xmlns:a16="http://schemas.microsoft.com/office/drawing/2014/main" id="{BE7EF5B8-3856-4964-8CD4-462B17DC66FB}"/>
              </a:ext>
            </a:extLst>
          </p:cNvPr>
          <p:cNvGrpSpPr/>
          <p:nvPr/>
        </p:nvGrpSpPr>
        <p:grpSpPr>
          <a:xfrm>
            <a:off x="10090433" y="5269532"/>
            <a:ext cx="197640" cy="109800"/>
            <a:chOff x="10090433" y="5269532"/>
            <a:chExt cx="197640" cy="1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9C1A2BE3-9D7E-463D-A59A-B6A46D73DD31}"/>
                    </a:ext>
                  </a:extLst>
                </p14:cNvPr>
                <p14:cNvContentPartPr/>
                <p14:nvPr/>
              </p14:nvContentPartPr>
              <p14:xfrm>
                <a:off x="10090433" y="5269532"/>
                <a:ext cx="186840" cy="1152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9C1A2BE3-9D7E-463D-A59A-B6A46D73DD3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081793" y="5260892"/>
                  <a:ext cx="204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6B40AB47-5391-4466-A03E-6AB3E92BF703}"/>
                    </a:ext>
                  </a:extLst>
                </p14:cNvPr>
                <p14:cNvContentPartPr/>
                <p14:nvPr/>
              </p14:nvContentPartPr>
              <p14:xfrm>
                <a:off x="10100873" y="5367812"/>
                <a:ext cx="187200" cy="1152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6B40AB47-5391-4466-A03E-6AB3E92BF70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092233" y="5359172"/>
                  <a:ext cx="20484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upo 209">
            <a:extLst>
              <a:ext uri="{FF2B5EF4-FFF2-40B4-BE49-F238E27FC236}">
                <a16:creationId xmlns:a16="http://schemas.microsoft.com/office/drawing/2014/main" id="{883E39C7-ABA6-4441-8F5E-D18588A4FE88}"/>
              </a:ext>
            </a:extLst>
          </p:cNvPr>
          <p:cNvGrpSpPr/>
          <p:nvPr/>
        </p:nvGrpSpPr>
        <p:grpSpPr>
          <a:xfrm>
            <a:off x="10619993" y="5109332"/>
            <a:ext cx="573480" cy="298440"/>
            <a:chOff x="10619993" y="5109332"/>
            <a:chExt cx="57348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B8F8893B-B660-49A7-83C6-7B12C0C324F9}"/>
                    </a:ext>
                  </a:extLst>
                </p14:cNvPr>
                <p14:cNvContentPartPr/>
                <p14:nvPr/>
              </p14:nvContentPartPr>
              <p14:xfrm>
                <a:off x="10619993" y="5109332"/>
                <a:ext cx="221040" cy="26928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B8F8893B-B660-49A7-83C6-7B12C0C324F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610993" y="5100692"/>
                  <a:ext cx="2386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45DFD9C1-65BC-4D77-AD9F-AA12F3D9CDD6}"/>
                    </a:ext>
                  </a:extLst>
                </p14:cNvPr>
                <p14:cNvContentPartPr/>
                <p14:nvPr/>
              </p14:nvContentPartPr>
              <p14:xfrm>
                <a:off x="10937513" y="5268452"/>
                <a:ext cx="255960" cy="13932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45DFD9C1-65BC-4D77-AD9F-AA12F3D9CDD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928513" y="5259812"/>
                  <a:ext cx="273600" cy="15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12" name="Entrada de lápiz 211">
                <a:extLst>
                  <a:ext uri="{FF2B5EF4-FFF2-40B4-BE49-F238E27FC236}">
                    <a16:creationId xmlns:a16="http://schemas.microsoft.com/office/drawing/2014/main" id="{4F2CB796-6CEC-44CC-A5E0-222F8BC67EC8}"/>
                  </a:ext>
                </a:extLst>
              </p14:cNvPr>
              <p14:cNvContentPartPr/>
              <p14:nvPr/>
            </p14:nvContentPartPr>
            <p14:xfrm>
              <a:off x="9372233" y="5615132"/>
              <a:ext cx="2026080" cy="28800"/>
            </p14:xfrm>
          </p:contentPart>
        </mc:Choice>
        <mc:Fallback xmlns="">
          <p:pic>
            <p:nvPicPr>
              <p:cNvPr id="212" name="Entrada de lápiz 211">
                <a:extLst>
                  <a:ext uri="{FF2B5EF4-FFF2-40B4-BE49-F238E27FC236}">
                    <a16:creationId xmlns:a16="http://schemas.microsoft.com/office/drawing/2014/main" id="{4F2CB796-6CEC-44CC-A5E0-222F8BC67EC8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9363233" y="5606132"/>
                <a:ext cx="2043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13" name="Entrada de lápiz 212">
                <a:extLst>
                  <a:ext uri="{FF2B5EF4-FFF2-40B4-BE49-F238E27FC236}">
                    <a16:creationId xmlns:a16="http://schemas.microsoft.com/office/drawing/2014/main" id="{790CD5CB-49B2-409C-AAD8-962275D10FB2}"/>
                  </a:ext>
                </a:extLst>
              </p14:cNvPr>
              <p14:cNvContentPartPr/>
              <p14:nvPr/>
            </p14:nvContentPartPr>
            <p14:xfrm>
              <a:off x="9312833" y="5764532"/>
              <a:ext cx="2175480" cy="13320"/>
            </p14:xfrm>
          </p:contentPart>
        </mc:Choice>
        <mc:Fallback xmlns="">
          <p:pic>
            <p:nvPicPr>
              <p:cNvPr id="213" name="Entrada de lápiz 212">
                <a:extLst>
                  <a:ext uri="{FF2B5EF4-FFF2-40B4-BE49-F238E27FC236}">
                    <a16:creationId xmlns:a16="http://schemas.microsoft.com/office/drawing/2014/main" id="{790CD5CB-49B2-409C-AAD8-962275D10FB2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9303833" y="5755532"/>
                <a:ext cx="2193120" cy="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38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135AB954-238D-4A39-A213-386C3F10F61E}"/>
                  </a:ext>
                </a:extLst>
              </p14:cNvPr>
              <p14:cNvContentPartPr/>
              <p14:nvPr/>
            </p14:nvContentPartPr>
            <p14:xfrm>
              <a:off x="438833" y="176972"/>
              <a:ext cx="120240" cy="14760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135AB954-238D-4A39-A213-386C3F10F6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9833" y="167972"/>
                <a:ext cx="1378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63C42322-EA5E-4616-8A04-2E0AC2B13DDA}"/>
                  </a:ext>
                </a:extLst>
              </p14:cNvPr>
              <p14:cNvContentPartPr/>
              <p14:nvPr/>
            </p14:nvContentPartPr>
            <p14:xfrm>
              <a:off x="597593" y="237092"/>
              <a:ext cx="50760" cy="2700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63C42322-EA5E-4616-8A04-2E0AC2B13D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8593" y="228452"/>
                <a:ext cx="684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A8A4446C-F413-4C79-B57C-FBB5EAE5CE2F}"/>
                  </a:ext>
                </a:extLst>
              </p14:cNvPr>
              <p14:cNvContentPartPr/>
              <p14:nvPr/>
            </p14:nvContentPartPr>
            <p14:xfrm>
              <a:off x="654473" y="131972"/>
              <a:ext cx="87480" cy="6120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A8A4446C-F413-4C79-B57C-FBB5EAE5CE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5473" y="122972"/>
                <a:ext cx="1051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5A6E0138-1E7E-470F-AA5E-B4C5C6CA8D3D}"/>
                  </a:ext>
                </a:extLst>
              </p14:cNvPr>
              <p14:cNvContentPartPr/>
              <p14:nvPr/>
            </p14:nvContentPartPr>
            <p14:xfrm>
              <a:off x="230393" y="68252"/>
              <a:ext cx="666360" cy="3942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5A6E0138-1E7E-470F-AA5E-B4C5C6CA8D3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1753" y="59252"/>
                <a:ext cx="684000" cy="41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upo 43">
            <a:extLst>
              <a:ext uri="{FF2B5EF4-FFF2-40B4-BE49-F238E27FC236}">
                <a16:creationId xmlns:a16="http://schemas.microsoft.com/office/drawing/2014/main" id="{6B24B6F8-7A07-4EF1-A5BE-29A71A42C568}"/>
              </a:ext>
            </a:extLst>
          </p:cNvPr>
          <p:cNvGrpSpPr/>
          <p:nvPr/>
        </p:nvGrpSpPr>
        <p:grpSpPr>
          <a:xfrm>
            <a:off x="1092593" y="112172"/>
            <a:ext cx="700560" cy="291960"/>
            <a:chOff x="1092593" y="112172"/>
            <a:chExt cx="70056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FAA00B6B-73BD-4FBB-AF4A-F267381069AC}"/>
                    </a:ext>
                  </a:extLst>
                </p14:cNvPr>
                <p14:cNvContentPartPr/>
                <p14:nvPr/>
              </p14:nvContentPartPr>
              <p14:xfrm>
                <a:off x="1212473" y="180212"/>
                <a:ext cx="20160" cy="2088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FAA00B6B-73BD-4FBB-AF4A-F267381069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3833" y="171212"/>
                  <a:ext cx="37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C6FCC0E3-3ABE-4127-8837-F84D91CBC670}"/>
                    </a:ext>
                  </a:extLst>
                </p14:cNvPr>
                <p14:cNvContentPartPr/>
                <p14:nvPr/>
              </p14:nvContentPartPr>
              <p14:xfrm>
                <a:off x="1092593" y="112172"/>
                <a:ext cx="242280" cy="2624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C6FCC0E3-3ABE-4127-8837-F84D91CBC67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83953" y="103172"/>
                  <a:ext cx="2599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D7BBE19B-1291-4D45-8BFD-90299899688C}"/>
                    </a:ext>
                  </a:extLst>
                </p14:cNvPr>
                <p14:cNvContentPartPr/>
                <p14:nvPr/>
              </p14:nvContentPartPr>
              <p14:xfrm>
                <a:off x="1382393" y="226652"/>
                <a:ext cx="167760" cy="1342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D7BBE19B-1291-4D45-8BFD-90299899688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73393" y="218012"/>
                  <a:ext cx="185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B230A306-7700-4B0C-B595-39D717B89732}"/>
                    </a:ext>
                  </a:extLst>
                </p14:cNvPr>
                <p14:cNvContentPartPr/>
                <p14:nvPr/>
              </p14:nvContentPartPr>
              <p14:xfrm>
                <a:off x="1334513" y="333212"/>
                <a:ext cx="30960" cy="572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B230A306-7700-4B0C-B595-39D717B897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25873" y="324212"/>
                  <a:ext cx="48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10C6D96A-0B7F-43D3-AAA9-DA22546267A6}"/>
                    </a:ext>
                  </a:extLst>
                </p14:cNvPr>
                <p14:cNvContentPartPr/>
                <p14:nvPr/>
              </p14:nvContentPartPr>
              <p14:xfrm>
                <a:off x="1737353" y="332852"/>
                <a:ext cx="55800" cy="7128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10C6D96A-0B7F-43D3-AAA9-DA22546267A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28713" y="324212"/>
                  <a:ext cx="7344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83CD29F-14E8-4B4C-8A93-335CABADDC50}"/>
              </a:ext>
            </a:extLst>
          </p:cNvPr>
          <p:cNvGrpSpPr/>
          <p:nvPr/>
        </p:nvGrpSpPr>
        <p:grpSpPr>
          <a:xfrm>
            <a:off x="2166473" y="157892"/>
            <a:ext cx="970200" cy="187920"/>
            <a:chOff x="2166473" y="157892"/>
            <a:chExt cx="97020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4EF11910-025F-456F-97B1-B75F6CA7385A}"/>
                    </a:ext>
                  </a:extLst>
                </p14:cNvPr>
                <p14:cNvContentPartPr/>
                <p14:nvPr/>
              </p14:nvContentPartPr>
              <p14:xfrm>
                <a:off x="2166473" y="164732"/>
                <a:ext cx="147240" cy="1810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4EF11910-025F-456F-97B1-B75F6CA738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57473" y="155732"/>
                  <a:ext cx="1648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D193F309-C02E-4273-B65A-8C93A262D0A7}"/>
                    </a:ext>
                  </a:extLst>
                </p14:cNvPr>
                <p14:cNvContentPartPr/>
                <p14:nvPr/>
              </p14:nvContentPartPr>
              <p14:xfrm>
                <a:off x="2330273" y="212612"/>
                <a:ext cx="209520" cy="1112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D193F309-C02E-4273-B65A-8C93A262D0A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21273" y="203972"/>
                  <a:ext cx="2271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9B1964E4-791E-4B4C-BA2A-1F2C2697273A}"/>
                    </a:ext>
                  </a:extLst>
                </p14:cNvPr>
                <p14:cNvContentPartPr/>
                <p14:nvPr/>
              </p14:nvContentPartPr>
              <p14:xfrm>
                <a:off x="2633033" y="170132"/>
                <a:ext cx="130680" cy="13140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9B1964E4-791E-4B4C-BA2A-1F2C2697273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24033" y="161492"/>
                  <a:ext cx="1483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9D18B458-8C3B-4B9C-9B7E-209D4B482C9A}"/>
                    </a:ext>
                  </a:extLst>
                </p14:cNvPr>
                <p14:cNvContentPartPr/>
                <p14:nvPr/>
              </p14:nvContentPartPr>
              <p14:xfrm>
                <a:off x="2843273" y="157892"/>
                <a:ext cx="105120" cy="1738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9D18B458-8C3B-4B9C-9B7E-209D4B482C9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34273" y="148892"/>
                  <a:ext cx="122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8CAFB3F4-714F-48C4-9082-ADC946C0D613}"/>
                    </a:ext>
                  </a:extLst>
                </p14:cNvPr>
                <p14:cNvContentPartPr/>
                <p14:nvPr/>
              </p14:nvContentPartPr>
              <p14:xfrm>
                <a:off x="2995913" y="214412"/>
                <a:ext cx="140760" cy="1022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8CAFB3F4-714F-48C4-9082-ADC946C0D6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87273" y="205772"/>
                  <a:ext cx="15840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A60C6050-A0B3-4117-AA56-957B70C0BF8F}"/>
              </a:ext>
            </a:extLst>
          </p:cNvPr>
          <p:cNvGrpSpPr/>
          <p:nvPr/>
        </p:nvGrpSpPr>
        <p:grpSpPr>
          <a:xfrm>
            <a:off x="3552113" y="128372"/>
            <a:ext cx="661320" cy="181080"/>
            <a:chOff x="3552113" y="128372"/>
            <a:chExt cx="66132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247C9E68-F3DB-413A-930A-40FE0A6AA1DE}"/>
                    </a:ext>
                  </a:extLst>
                </p14:cNvPr>
                <p14:cNvContentPartPr/>
                <p14:nvPr/>
              </p14:nvContentPartPr>
              <p14:xfrm>
                <a:off x="3552113" y="157172"/>
                <a:ext cx="121320" cy="1522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247C9E68-F3DB-413A-930A-40FE0A6AA1D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43473" y="148172"/>
                  <a:ext cx="1389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1747AD70-CCE4-41BB-936F-1DD8AABD8482}"/>
                    </a:ext>
                  </a:extLst>
                </p14:cNvPr>
                <p14:cNvContentPartPr/>
                <p14:nvPr/>
              </p14:nvContentPartPr>
              <p14:xfrm>
                <a:off x="3786833" y="142052"/>
                <a:ext cx="208080" cy="1587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1747AD70-CCE4-41BB-936F-1DD8AABD848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78193" y="133412"/>
                  <a:ext cx="225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E2B6A58D-C3FF-46D4-B70B-39201CD77F07}"/>
                    </a:ext>
                  </a:extLst>
                </p14:cNvPr>
                <p14:cNvContentPartPr/>
                <p14:nvPr/>
              </p14:nvContentPartPr>
              <p14:xfrm>
                <a:off x="4079873" y="128372"/>
                <a:ext cx="133560" cy="14652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E2B6A58D-C3FF-46D4-B70B-39201CD77F0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70873" y="119372"/>
                  <a:ext cx="15120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4906DB0D-1A90-4AB9-8969-F641B4DCDD63}"/>
              </a:ext>
            </a:extLst>
          </p:cNvPr>
          <p:cNvGrpSpPr/>
          <p:nvPr/>
        </p:nvGrpSpPr>
        <p:grpSpPr>
          <a:xfrm>
            <a:off x="4624913" y="101372"/>
            <a:ext cx="1643040" cy="175680"/>
            <a:chOff x="4624913" y="101372"/>
            <a:chExt cx="164304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831FE1C3-F3D7-47E1-AFD2-729FB5BEAB07}"/>
                    </a:ext>
                  </a:extLst>
                </p14:cNvPr>
                <p14:cNvContentPartPr/>
                <p14:nvPr/>
              </p14:nvContentPartPr>
              <p14:xfrm>
                <a:off x="4811753" y="160052"/>
                <a:ext cx="25200" cy="1000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831FE1C3-F3D7-47E1-AFD2-729FB5BEAB0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03113" y="151052"/>
                  <a:ext cx="428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9236EE81-324D-49EB-A702-F574E45DA169}"/>
                    </a:ext>
                  </a:extLst>
                </p14:cNvPr>
                <p14:cNvContentPartPr/>
                <p14:nvPr/>
              </p14:nvContentPartPr>
              <p14:xfrm>
                <a:off x="4624913" y="138812"/>
                <a:ext cx="248760" cy="1404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9236EE81-324D-49EB-A702-F574E45DA16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15913" y="129812"/>
                  <a:ext cx="2664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F36CC6DA-E6E8-4987-8BD2-8CEBD66DCA4D}"/>
                    </a:ext>
                  </a:extLst>
                </p14:cNvPr>
                <p14:cNvContentPartPr/>
                <p14:nvPr/>
              </p14:nvContentPartPr>
              <p14:xfrm>
                <a:off x="4676393" y="218372"/>
                <a:ext cx="235080" cy="111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F36CC6DA-E6E8-4987-8BD2-8CEBD66DCA4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67753" y="209372"/>
                  <a:ext cx="2527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AC07045A-0576-47BA-BF93-C71616FB23C9}"/>
                    </a:ext>
                  </a:extLst>
                </p14:cNvPr>
                <p14:cNvContentPartPr/>
                <p14:nvPr/>
              </p14:nvContentPartPr>
              <p14:xfrm>
                <a:off x="4978433" y="187052"/>
                <a:ext cx="149400" cy="9000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AC07045A-0576-47BA-BF93-C71616FB23C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69793" y="178052"/>
                  <a:ext cx="1670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3C7D0783-D4D2-4AB0-8E80-47A6CBE77ED8}"/>
                    </a:ext>
                  </a:extLst>
                </p14:cNvPr>
                <p14:cNvContentPartPr/>
                <p14:nvPr/>
              </p14:nvContentPartPr>
              <p14:xfrm>
                <a:off x="5219993" y="133772"/>
                <a:ext cx="161280" cy="1274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3C7D0783-D4D2-4AB0-8E80-47A6CBE77ED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10993" y="124772"/>
                  <a:ext cx="178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B25D8B52-D95E-49B4-92C5-FA0479EFD50C}"/>
                    </a:ext>
                  </a:extLst>
                </p14:cNvPr>
                <p14:cNvContentPartPr/>
                <p14:nvPr/>
              </p14:nvContentPartPr>
              <p14:xfrm>
                <a:off x="5187953" y="201092"/>
                <a:ext cx="82440" cy="86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B25D8B52-D95E-49B4-92C5-FA0479EFD50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78953" y="192452"/>
                  <a:ext cx="100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E786BE61-430E-4702-BDDF-677C6E47C8A0}"/>
                    </a:ext>
                  </a:extLst>
                </p14:cNvPr>
                <p14:cNvContentPartPr/>
                <p14:nvPr/>
              </p14:nvContentPartPr>
              <p14:xfrm>
                <a:off x="5149073" y="130532"/>
                <a:ext cx="174240" cy="190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E786BE61-430E-4702-BDDF-677C6E47C8A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40433" y="121892"/>
                  <a:ext cx="191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EF24E7D5-B67E-498F-A3B0-C4D6FC207CD5}"/>
                    </a:ext>
                  </a:extLst>
                </p14:cNvPr>
                <p14:cNvContentPartPr/>
                <p14:nvPr/>
              </p14:nvContentPartPr>
              <p14:xfrm>
                <a:off x="5382713" y="140612"/>
                <a:ext cx="222120" cy="1105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EF24E7D5-B67E-498F-A3B0-C4D6FC207CD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74073" y="131612"/>
                  <a:ext cx="239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B99D2D89-D0A6-4C4A-9271-E722309EAEBF}"/>
                    </a:ext>
                  </a:extLst>
                </p14:cNvPr>
                <p14:cNvContentPartPr/>
                <p14:nvPr/>
              </p14:nvContentPartPr>
              <p14:xfrm>
                <a:off x="5714993" y="121172"/>
                <a:ext cx="63000" cy="903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B99D2D89-D0A6-4C4A-9271-E722309EAEB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05993" y="112532"/>
                  <a:ext cx="80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D76D1D77-A9AA-41C9-A64C-EE69319DD9F4}"/>
                    </a:ext>
                  </a:extLst>
                </p14:cNvPr>
                <p14:cNvContentPartPr/>
                <p14:nvPr/>
              </p14:nvContentPartPr>
              <p14:xfrm>
                <a:off x="5596553" y="135572"/>
                <a:ext cx="240840" cy="216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D76D1D77-A9AA-41C9-A64C-EE69319DD9F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87553" y="126932"/>
                  <a:ext cx="2584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DFC4EEB5-F2BD-4AA5-87ED-44F01E030F91}"/>
                    </a:ext>
                  </a:extLst>
                </p14:cNvPr>
                <p14:cNvContentPartPr/>
                <p14:nvPr/>
              </p14:nvContentPartPr>
              <p14:xfrm>
                <a:off x="5915873" y="101372"/>
                <a:ext cx="132120" cy="14904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DFC4EEB5-F2BD-4AA5-87ED-44F01E030F9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06873" y="92372"/>
                  <a:ext cx="149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185CD5DE-AB90-4A3E-B6E0-1FDE9330DA72}"/>
                    </a:ext>
                  </a:extLst>
                </p14:cNvPr>
                <p14:cNvContentPartPr/>
                <p14:nvPr/>
              </p14:nvContentPartPr>
              <p14:xfrm>
                <a:off x="5878793" y="154292"/>
                <a:ext cx="173880" cy="5688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185CD5DE-AB90-4A3E-B6E0-1FDE9330DA7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70153" y="145292"/>
                  <a:ext cx="1915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03156DA9-3359-41E3-8A0D-D5FCCE593175}"/>
                    </a:ext>
                  </a:extLst>
                </p14:cNvPr>
                <p14:cNvContentPartPr/>
                <p14:nvPr/>
              </p14:nvContentPartPr>
              <p14:xfrm>
                <a:off x="6170753" y="101372"/>
                <a:ext cx="97200" cy="1670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03156DA9-3359-41E3-8A0D-D5FCCE59317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62113" y="92732"/>
                  <a:ext cx="11484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8A4B3F80-42D5-436D-84DB-CE4708E2B0F4}"/>
              </a:ext>
            </a:extLst>
          </p:cNvPr>
          <p:cNvGrpSpPr/>
          <p:nvPr/>
        </p:nvGrpSpPr>
        <p:grpSpPr>
          <a:xfrm>
            <a:off x="6636953" y="95972"/>
            <a:ext cx="499320" cy="732240"/>
            <a:chOff x="6636953" y="95972"/>
            <a:chExt cx="499320" cy="73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290B952B-B347-4DDD-916E-E97382FA4C95}"/>
                    </a:ext>
                  </a:extLst>
                </p14:cNvPr>
                <p14:cNvContentPartPr/>
                <p14:nvPr/>
              </p14:nvContentPartPr>
              <p14:xfrm>
                <a:off x="6636953" y="95972"/>
                <a:ext cx="218160" cy="140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290B952B-B347-4DDD-916E-E97382FA4C9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28313" y="87332"/>
                  <a:ext cx="235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B355CD05-7622-4E19-A735-20DAF2B0340B}"/>
                    </a:ext>
                  </a:extLst>
                </p14:cNvPr>
                <p14:cNvContentPartPr/>
                <p14:nvPr/>
              </p14:nvContentPartPr>
              <p14:xfrm>
                <a:off x="6641273" y="102812"/>
                <a:ext cx="253440" cy="7254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B355CD05-7622-4E19-A735-20DAF2B0340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32633" y="94172"/>
                  <a:ext cx="271080" cy="74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C49791B4-48F9-43CF-8FE8-09E633B9D3AC}"/>
                    </a:ext>
                  </a:extLst>
                </p14:cNvPr>
                <p14:cNvContentPartPr/>
                <p14:nvPr/>
              </p14:nvContentPartPr>
              <p14:xfrm>
                <a:off x="6880673" y="123332"/>
                <a:ext cx="117360" cy="1296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C49791B4-48F9-43CF-8FE8-09E633B9D3A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71673" y="114692"/>
                  <a:ext cx="135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896C4EEE-18F4-4883-BA16-1AB254826DE4}"/>
                    </a:ext>
                  </a:extLst>
                </p14:cNvPr>
                <p14:cNvContentPartPr/>
                <p14:nvPr/>
              </p14:nvContentPartPr>
              <p14:xfrm>
                <a:off x="7035833" y="184172"/>
                <a:ext cx="100440" cy="453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896C4EEE-18F4-4883-BA16-1AB254826DE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27193" y="175532"/>
                  <a:ext cx="1180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41BC8C83-FAF8-4FFB-97D3-92A6E9615067}"/>
                    </a:ext>
                  </a:extLst>
                </p14:cNvPr>
                <p14:cNvContentPartPr/>
                <p14:nvPr/>
              </p14:nvContentPartPr>
              <p14:xfrm>
                <a:off x="7040513" y="104972"/>
                <a:ext cx="60480" cy="5364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41BC8C83-FAF8-4FFB-97D3-92A6E961506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31873" y="96332"/>
                  <a:ext cx="7812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F894AA66-4A74-416B-A19C-B4EA39F5E405}"/>
              </a:ext>
            </a:extLst>
          </p:cNvPr>
          <p:cNvGrpSpPr/>
          <p:nvPr/>
        </p:nvGrpSpPr>
        <p:grpSpPr>
          <a:xfrm>
            <a:off x="6898673" y="437972"/>
            <a:ext cx="235440" cy="160920"/>
            <a:chOff x="6898673" y="437972"/>
            <a:chExt cx="23544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C122FD0C-A6D6-4125-ACDB-AF8525A90087}"/>
                    </a:ext>
                  </a:extLst>
                </p14:cNvPr>
                <p14:cNvContentPartPr/>
                <p14:nvPr/>
              </p14:nvContentPartPr>
              <p14:xfrm>
                <a:off x="6898673" y="437972"/>
                <a:ext cx="127080" cy="15948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C122FD0C-A6D6-4125-ACDB-AF8525A9008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889673" y="429332"/>
                  <a:ext cx="144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565008AA-BC8C-48A2-840E-4BA9C1287C0E}"/>
                    </a:ext>
                  </a:extLst>
                </p14:cNvPr>
                <p14:cNvContentPartPr/>
                <p14:nvPr/>
              </p14:nvContentPartPr>
              <p14:xfrm>
                <a:off x="7027553" y="525452"/>
                <a:ext cx="106560" cy="734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565008AA-BC8C-48A2-840E-4BA9C1287C0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18913" y="516452"/>
                  <a:ext cx="1242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7351150C-D7A1-46B7-86B5-45ED839EFFF2}"/>
                    </a:ext>
                  </a:extLst>
                </p14:cNvPr>
                <p14:cNvContentPartPr/>
                <p14:nvPr/>
              </p14:nvContentPartPr>
              <p14:xfrm>
                <a:off x="7090193" y="457412"/>
                <a:ext cx="38160" cy="608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7351150C-D7A1-46B7-86B5-45ED839EFFF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81553" y="448772"/>
                  <a:ext cx="5580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96D35A9F-2730-4935-8F5F-BFF02AE6C380}"/>
              </a:ext>
            </a:extLst>
          </p:cNvPr>
          <p:cNvGrpSpPr/>
          <p:nvPr/>
        </p:nvGrpSpPr>
        <p:grpSpPr>
          <a:xfrm>
            <a:off x="7399433" y="92012"/>
            <a:ext cx="1629360" cy="620640"/>
            <a:chOff x="7399433" y="92012"/>
            <a:chExt cx="1629360" cy="62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D02DCCEB-B5B5-436B-A925-D87AD611C0D9}"/>
                    </a:ext>
                  </a:extLst>
                </p14:cNvPr>
                <p14:cNvContentPartPr/>
                <p14:nvPr/>
              </p14:nvContentPartPr>
              <p14:xfrm>
                <a:off x="7399433" y="92012"/>
                <a:ext cx="212760" cy="1396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D02DCCEB-B5B5-436B-A925-D87AD611C0D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90793" y="83372"/>
                  <a:ext cx="230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747C8C5B-B192-4D1A-9A07-C98D12816913}"/>
                    </a:ext>
                  </a:extLst>
                </p14:cNvPr>
                <p14:cNvContentPartPr/>
                <p14:nvPr/>
              </p14:nvContentPartPr>
              <p14:xfrm>
                <a:off x="7821353" y="220892"/>
                <a:ext cx="134280" cy="21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747C8C5B-B192-4D1A-9A07-C98D1281691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12713" y="211892"/>
                  <a:ext cx="1519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3A725D6D-7167-4C24-B4D9-0FE9FAB8FFB6}"/>
                    </a:ext>
                  </a:extLst>
                </p14:cNvPr>
                <p14:cNvContentPartPr/>
                <p14:nvPr/>
              </p14:nvContentPartPr>
              <p14:xfrm>
                <a:off x="7961393" y="170132"/>
                <a:ext cx="120240" cy="1141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3A725D6D-7167-4C24-B4D9-0FE9FAB8FFB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52753" y="161492"/>
                  <a:ext cx="137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CA50A600-EB53-4409-9C8E-129CFCBC4938}"/>
                    </a:ext>
                  </a:extLst>
                </p14:cNvPr>
                <p14:cNvContentPartPr/>
                <p14:nvPr/>
              </p14:nvContentPartPr>
              <p14:xfrm>
                <a:off x="8197913" y="191012"/>
                <a:ext cx="153720" cy="7128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CA50A600-EB53-4409-9C8E-129CFCBC493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88913" y="182012"/>
                  <a:ext cx="171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4C4D61EC-0866-43B6-BB71-3A3DBAF6ADFC}"/>
                    </a:ext>
                  </a:extLst>
                </p14:cNvPr>
                <p14:cNvContentPartPr/>
                <p14:nvPr/>
              </p14:nvContentPartPr>
              <p14:xfrm>
                <a:off x="8396993" y="203252"/>
                <a:ext cx="166320" cy="842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4C4D61EC-0866-43B6-BB71-3A3DBAF6ADF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87993" y="194612"/>
                  <a:ext cx="1839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59133FA0-F2C1-4E95-940F-53E0B7F9BCA4}"/>
                    </a:ext>
                  </a:extLst>
                </p14:cNvPr>
                <p14:cNvContentPartPr/>
                <p14:nvPr/>
              </p14:nvContentPartPr>
              <p14:xfrm>
                <a:off x="7451273" y="428612"/>
                <a:ext cx="168120" cy="16884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59133FA0-F2C1-4E95-940F-53E0B7F9BCA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42273" y="419612"/>
                  <a:ext cx="185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C061D1AB-562D-49B3-88D8-F70E94B12C71}"/>
                    </a:ext>
                  </a:extLst>
                </p14:cNvPr>
                <p14:cNvContentPartPr/>
                <p14:nvPr/>
              </p14:nvContentPartPr>
              <p14:xfrm>
                <a:off x="7764113" y="571532"/>
                <a:ext cx="153720" cy="324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C061D1AB-562D-49B3-88D8-F70E94B12C7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55113" y="562532"/>
                  <a:ext cx="1713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19BC3B37-4BFD-4CCC-8304-8DFC15AF1917}"/>
                    </a:ext>
                  </a:extLst>
                </p14:cNvPr>
                <p14:cNvContentPartPr/>
                <p14:nvPr/>
              </p14:nvContentPartPr>
              <p14:xfrm>
                <a:off x="7926833" y="514292"/>
                <a:ext cx="114840" cy="10872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19BC3B37-4BFD-4CCC-8304-8DFC15AF19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18193" y="505292"/>
                  <a:ext cx="1324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F4086B1F-B2EC-41B5-89E0-291EFE8029F8}"/>
                    </a:ext>
                  </a:extLst>
                </p14:cNvPr>
                <p14:cNvContentPartPr/>
                <p14:nvPr/>
              </p14:nvContentPartPr>
              <p14:xfrm>
                <a:off x="8231753" y="516452"/>
                <a:ext cx="128880" cy="7236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F4086B1F-B2EC-41B5-89E0-291EFE8029F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22753" y="507812"/>
                  <a:ext cx="1465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9F34AA19-8CF4-4ED0-B130-FFFC07CDD07C}"/>
                    </a:ext>
                  </a:extLst>
                </p14:cNvPr>
                <p14:cNvContentPartPr/>
                <p14:nvPr/>
              </p14:nvContentPartPr>
              <p14:xfrm>
                <a:off x="8439113" y="520412"/>
                <a:ext cx="208440" cy="784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9F34AA19-8CF4-4ED0-B130-FFFC07CDD07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30113" y="511772"/>
                  <a:ext cx="2260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A2F4B2F9-59AD-4906-9A78-1E8B9DF1B0D0}"/>
                    </a:ext>
                  </a:extLst>
                </p14:cNvPr>
                <p14:cNvContentPartPr/>
                <p14:nvPr/>
              </p14:nvContentPartPr>
              <p14:xfrm>
                <a:off x="8682113" y="119732"/>
                <a:ext cx="346680" cy="5929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A2F4B2F9-59AD-4906-9A78-1E8B9DF1B0D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73113" y="110732"/>
                  <a:ext cx="364320" cy="61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6F10D895-EE9B-4101-8C29-4CE9171BC5FC}"/>
                  </a:ext>
                </a:extLst>
              </p14:cNvPr>
              <p14:cNvContentPartPr/>
              <p14:nvPr/>
            </p14:nvContentPartPr>
            <p14:xfrm>
              <a:off x="9317153" y="131972"/>
              <a:ext cx="185040" cy="262080"/>
            </p14:xfrm>
          </p:contentPart>
        </mc:Choice>
        <mc:Fallback xmlns=""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6F10D895-EE9B-4101-8C29-4CE9171BC5F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308513" y="122972"/>
                <a:ext cx="20268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upo 67">
            <a:extLst>
              <a:ext uri="{FF2B5EF4-FFF2-40B4-BE49-F238E27FC236}">
                <a16:creationId xmlns:a16="http://schemas.microsoft.com/office/drawing/2014/main" id="{916DA0C8-54AC-4834-A951-03FB408EC1BF}"/>
              </a:ext>
            </a:extLst>
          </p:cNvPr>
          <p:cNvGrpSpPr/>
          <p:nvPr/>
        </p:nvGrpSpPr>
        <p:grpSpPr>
          <a:xfrm>
            <a:off x="9833393" y="48812"/>
            <a:ext cx="830520" cy="257040"/>
            <a:chOff x="9833393" y="48812"/>
            <a:chExt cx="83052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C96E363D-53B6-4E5E-A8F7-CF9549541CB3}"/>
                    </a:ext>
                  </a:extLst>
                </p14:cNvPr>
                <p14:cNvContentPartPr/>
                <p14:nvPr/>
              </p14:nvContentPartPr>
              <p14:xfrm>
                <a:off x="9833393" y="119012"/>
                <a:ext cx="241920" cy="18684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C96E363D-53B6-4E5E-A8F7-CF9549541CB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824393" y="110012"/>
                  <a:ext cx="2595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5B07FB48-1DCF-48DB-A8ED-AB1EACBCE310}"/>
                    </a:ext>
                  </a:extLst>
                </p14:cNvPr>
                <p14:cNvContentPartPr/>
                <p14:nvPr/>
              </p14:nvContentPartPr>
              <p14:xfrm>
                <a:off x="10181513" y="192812"/>
                <a:ext cx="25920" cy="4212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5B07FB48-1DCF-48DB-A8ED-AB1EACBCE31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172873" y="183812"/>
                  <a:ext cx="435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091A532B-0C62-41B1-9C46-F3F2B7544F95}"/>
                    </a:ext>
                  </a:extLst>
                </p14:cNvPr>
                <p14:cNvContentPartPr/>
                <p14:nvPr/>
              </p14:nvContentPartPr>
              <p14:xfrm>
                <a:off x="10164593" y="48812"/>
                <a:ext cx="216720" cy="1807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091A532B-0C62-41B1-9C46-F3F2B7544F9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155593" y="40172"/>
                  <a:ext cx="234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5FCEFC0D-B0A0-417E-B5FE-7CFCADA9B309}"/>
                    </a:ext>
                  </a:extLst>
                </p14:cNvPr>
                <p14:cNvContentPartPr/>
                <p14:nvPr/>
              </p14:nvContentPartPr>
              <p14:xfrm>
                <a:off x="10261793" y="128012"/>
                <a:ext cx="244080" cy="1270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5FCEFC0D-B0A0-417E-B5FE-7CFCADA9B30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252793" y="119372"/>
                  <a:ext cx="261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4CD44BBF-355A-48C4-885C-41A320B576A1}"/>
                    </a:ext>
                  </a:extLst>
                </p14:cNvPr>
                <p14:cNvContentPartPr/>
                <p14:nvPr/>
              </p14:nvContentPartPr>
              <p14:xfrm>
                <a:off x="10562393" y="146732"/>
                <a:ext cx="101520" cy="10224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4CD44BBF-355A-48C4-885C-41A320B576A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553753" y="138092"/>
                  <a:ext cx="11916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0F79CD49-70D2-4AEB-A800-0D0A48994CF3}"/>
              </a:ext>
            </a:extLst>
          </p:cNvPr>
          <p:cNvGrpSpPr/>
          <p:nvPr/>
        </p:nvGrpSpPr>
        <p:grpSpPr>
          <a:xfrm>
            <a:off x="11043713" y="71852"/>
            <a:ext cx="515160" cy="196920"/>
            <a:chOff x="11043713" y="71852"/>
            <a:chExt cx="51516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3A94925E-9EFB-4F6E-9E20-4A0AA9D9C626}"/>
                    </a:ext>
                  </a:extLst>
                </p14:cNvPr>
                <p14:cNvContentPartPr/>
                <p14:nvPr/>
              </p14:nvContentPartPr>
              <p14:xfrm>
                <a:off x="11043713" y="122972"/>
                <a:ext cx="186480" cy="14580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3A94925E-9EFB-4F6E-9E20-4A0AA9D9C62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035073" y="114332"/>
                  <a:ext cx="2041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D1C62C3C-72F9-479C-B75E-C474D90D349C}"/>
                    </a:ext>
                  </a:extLst>
                </p14:cNvPr>
                <p14:cNvContentPartPr/>
                <p14:nvPr/>
              </p14:nvContentPartPr>
              <p14:xfrm>
                <a:off x="11356553" y="71852"/>
                <a:ext cx="202320" cy="1612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D1C62C3C-72F9-479C-B75E-C474D90D349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347913" y="62852"/>
                  <a:ext cx="2199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2AB65E5F-681C-4B56-9C31-CE74034B9AB3}"/>
              </a:ext>
            </a:extLst>
          </p:cNvPr>
          <p:cNvGrpSpPr/>
          <p:nvPr/>
        </p:nvGrpSpPr>
        <p:grpSpPr>
          <a:xfrm>
            <a:off x="217433" y="635252"/>
            <a:ext cx="259560" cy="245160"/>
            <a:chOff x="217433" y="635252"/>
            <a:chExt cx="25956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D7B35C4C-60BA-4490-B979-2E5A9A6BD05C}"/>
                    </a:ext>
                  </a:extLst>
                </p14:cNvPr>
                <p14:cNvContentPartPr/>
                <p14:nvPr/>
              </p14:nvContentPartPr>
              <p14:xfrm>
                <a:off x="334073" y="723452"/>
                <a:ext cx="9720" cy="15444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D7B35C4C-60BA-4490-B979-2E5A9A6BD05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25073" y="714452"/>
                  <a:ext cx="273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EC14421B-5862-47BA-9097-879D37564CDC}"/>
                    </a:ext>
                  </a:extLst>
                </p14:cNvPr>
                <p14:cNvContentPartPr/>
                <p14:nvPr/>
              </p14:nvContentPartPr>
              <p14:xfrm>
                <a:off x="217433" y="635252"/>
                <a:ext cx="259560" cy="24516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EC14421B-5862-47BA-9097-879D37564CD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8793" y="626612"/>
                  <a:ext cx="27720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upo 105">
            <a:extLst>
              <a:ext uri="{FF2B5EF4-FFF2-40B4-BE49-F238E27FC236}">
                <a16:creationId xmlns:a16="http://schemas.microsoft.com/office/drawing/2014/main" id="{E84EB7E7-DFCF-412F-9D3F-6F76DC5845BD}"/>
              </a:ext>
            </a:extLst>
          </p:cNvPr>
          <p:cNvGrpSpPr/>
          <p:nvPr/>
        </p:nvGrpSpPr>
        <p:grpSpPr>
          <a:xfrm>
            <a:off x="767513" y="605732"/>
            <a:ext cx="2199960" cy="258840"/>
            <a:chOff x="767513" y="605732"/>
            <a:chExt cx="219996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74B70AA5-92CE-469A-A684-E734FB792320}"/>
                    </a:ext>
                  </a:extLst>
                </p14:cNvPr>
                <p14:cNvContentPartPr/>
                <p14:nvPr/>
              </p14:nvContentPartPr>
              <p14:xfrm>
                <a:off x="785513" y="740372"/>
                <a:ext cx="136080" cy="12420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74B70AA5-92CE-469A-A684-E734FB79232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76873" y="731732"/>
                  <a:ext cx="153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EAF2D8ED-AE53-483C-913A-AA48406786E6}"/>
                    </a:ext>
                  </a:extLst>
                </p14:cNvPr>
                <p14:cNvContentPartPr/>
                <p14:nvPr/>
              </p14:nvContentPartPr>
              <p14:xfrm>
                <a:off x="795953" y="819932"/>
                <a:ext cx="39960" cy="129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EAF2D8ED-AE53-483C-913A-AA48406786E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7313" y="811292"/>
                  <a:ext cx="57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1DEF6357-3BAD-489C-B6E8-9CA0CEC566DD}"/>
                    </a:ext>
                  </a:extLst>
                </p14:cNvPr>
                <p14:cNvContentPartPr/>
                <p14:nvPr/>
              </p14:nvContentPartPr>
              <p14:xfrm>
                <a:off x="767513" y="733172"/>
                <a:ext cx="226080" cy="5796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1DEF6357-3BAD-489C-B6E8-9CA0CEC566D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8873" y="724172"/>
                  <a:ext cx="243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FD8B9CEF-2612-440A-8A09-44E66D265B8A}"/>
                    </a:ext>
                  </a:extLst>
                </p14:cNvPr>
                <p14:cNvContentPartPr/>
                <p14:nvPr/>
              </p14:nvContentPartPr>
              <p14:xfrm>
                <a:off x="1001513" y="707972"/>
                <a:ext cx="92160" cy="11412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FD8B9CEF-2612-440A-8A09-44E66D265B8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92513" y="698972"/>
                  <a:ext cx="109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F5830D4E-3A49-40BB-A08F-A2038848EBF9}"/>
                    </a:ext>
                  </a:extLst>
                </p14:cNvPr>
                <p14:cNvContentPartPr/>
                <p14:nvPr/>
              </p14:nvContentPartPr>
              <p14:xfrm>
                <a:off x="1013393" y="772412"/>
                <a:ext cx="121320" cy="619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F5830D4E-3A49-40BB-A08F-A2038848EBF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04393" y="763772"/>
                  <a:ext cx="1389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65277C7D-7E4D-4F03-AE21-4ACBD5807C42}"/>
                    </a:ext>
                  </a:extLst>
                </p14:cNvPr>
                <p14:cNvContentPartPr/>
                <p14:nvPr/>
              </p14:nvContentPartPr>
              <p14:xfrm>
                <a:off x="1197713" y="605732"/>
                <a:ext cx="194760" cy="20052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65277C7D-7E4D-4F03-AE21-4ACBD5807C4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88713" y="597092"/>
                  <a:ext cx="2124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57A057D3-3289-4BBF-A90E-2C11F1BC96A3}"/>
                    </a:ext>
                  </a:extLst>
                </p14:cNvPr>
                <p14:cNvContentPartPr/>
                <p14:nvPr/>
              </p14:nvContentPartPr>
              <p14:xfrm>
                <a:off x="1438913" y="649652"/>
                <a:ext cx="177120" cy="1447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57A057D3-3289-4BBF-A90E-2C11F1BC96A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430273" y="641012"/>
                  <a:ext cx="194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942FB184-69ED-480A-815B-5559C61361EA}"/>
                    </a:ext>
                  </a:extLst>
                </p14:cNvPr>
                <p14:cNvContentPartPr/>
                <p14:nvPr/>
              </p14:nvContentPartPr>
              <p14:xfrm>
                <a:off x="1709273" y="665132"/>
                <a:ext cx="177480" cy="13068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942FB184-69ED-480A-815B-5559C61361E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700273" y="656492"/>
                  <a:ext cx="195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052975D6-823D-4270-96C3-B3FC0D2A175E}"/>
                    </a:ext>
                  </a:extLst>
                </p14:cNvPr>
                <p14:cNvContentPartPr/>
                <p14:nvPr/>
              </p14:nvContentPartPr>
              <p14:xfrm>
                <a:off x="1933913" y="678092"/>
                <a:ext cx="121320" cy="12492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052975D6-823D-4270-96C3-B3FC0D2A175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924913" y="669452"/>
                  <a:ext cx="138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E6B3DA63-CEA2-46EC-9501-F63645681476}"/>
                    </a:ext>
                  </a:extLst>
                </p14:cNvPr>
                <p14:cNvContentPartPr/>
                <p14:nvPr/>
              </p14:nvContentPartPr>
              <p14:xfrm>
                <a:off x="2120033" y="685292"/>
                <a:ext cx="136800" cy="1065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E6B3DA63-CEA2-46EC-9501-F6364568147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111033" y="676652"/>
                  <a:ext cx="1544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B75EC4A6-1850-48A3-BCDD-245819E3D07C}"/>
                    </a:ext>
                  </a:extLst>
                </p14:cNvPr>
                <p14:cNvContentPartPr/>
                <p14:nvPr/>
              </p14:nvContentPartPr>
              <p14:xfrm>
                <a:off x="2113553" y="768452"/>
                <a:ext cx="52560" cy="90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B75EC4A6-1850-48A3-BCDD-245819E3D07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104553" y="759452"/>
                  <a:ext cx="70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4C817C85-047D-4621-9E15-E572E862EE37}"/>
                    </a:ext>
                  </a:extLst>
                </p14:cNvPr>
                <p14:cNvContentPartPr/>
                <p14:nvPr/>
              </p14:nvContentPartPr>
              <p14:xfrm>
                <a:off x="2078633" y="721292"/>
                <a:ext cx="159480" cy="1944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4C817C85-047D-4621-9E15-E572E862EE3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69633" y="712652"/>
                  <a:ext cx="177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01F19391-4F0A-41B4-B41E-072308B1FB99}"/>
                    </a:ext>
                  </a:extLst>
                </p14:cNvPr>
                <p14:cNvContentPartPr/>
                <p14:nvPr/>
              </p14:nvContentPartPr>
              <p14:xfrm>
                <a:off x="2303993" y="697892"/>
                <a:ext cx="203760" cy="1119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01F19391-4F0A-41B4-B41E-072308B1FB9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95353" y="689252"/>
                  <a:ext cx="2214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8DB12A8C-0E90-4C1B-BE3A-F24FDA084A60}"/>
                    </a:ext>
                  </a:extLst>
                </p14:cNvPr>
                <p14:cNvContentPartPr/>
                <p14:nvPr/>
              </p14:nvContentPartPr>
              <p14:xfrm>
                <a:off x="2612873" y="674132"/>
                <a:ext cx="51120" cy="10800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8DB12A8C-0E90-4C1B-BE3A-F24FDA084A6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03873" y="665132"/>
                  <a:ext cx="68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3B25BED9-0815-4106-8F72-26703CC9E2AD}"/>
                    </a:ext>
                  </a:extLst>
                </p14:cNvPr>
                <p14:cNvContentPartPr/>
                <p14:nvPr/>
              </p14:nvContentPartPr>
              <p14:xfrm>
                <a:off x="2492633" y="687452"/>
                <a:ext cx="291960" cy="3060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3B25BED9-0815-4106-8F72-26703CC9E2A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83993" y="678812"/>
                  <a:ext cx="309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B7C4690F-00FC-4051-A615-749086318C71}"/>
                    </a:ext>
                  </a:extLst>
                </p14:cNvPr>
                <p14:cNvContentPartPr/>
                <p14:nvPr/>
              </p14:nvContentPartPr>
              <p14:xfrm>
                <a:off x="2780993" y="663332"/>
                <a:ext cx="186480" cy="16236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B7C4690F-00FC-4051-A615-749086318C7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772353" y="654692"/>
                  <a:ext cx="204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AFF3DF9C-DBD7-4985-BD74-9A9BDFD4C231}"/>
                    </a:ext>
                  </a:extLst>
                </p14:cNvPr>
                <p14:cNvContentPartPr/>
                <p14:nvPr/>
              </p14:nvContentPartPr>
              <p14:xfrm>
                <a:off x="2756513" y="705092"/>
                <a:ext cx="142560" cy="194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AFF3DF9C-DBD7-4985-BD74-9A9BDFD4C23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47873" y="696452"/>
                  <a:ext cx="16020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DDB4C0B3-4DCF-4DB8-99DA-C73288874C8A}"/>
              </a:ext>
            </a:extLst>
          </p:cNvPr>
          <p:cNvGrpSpPr/>
          <p:nvPr/>
        </p:nvGrpSpPr>
        <p:grpSpPr>
          <a:xfrm>
            <a:off x="3392633" y="570092"/>
            <a:ext cx="1171800" cy="199440"/>
            <a:chOff x="3392633" y="570092"/>
            <a:chExt cx="117180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200ACAD6-1840-44E0-B837-B099B63A7453}"/>
                    </a:ext>
                  </a:extLst>
                </p14:cNvPr>
                <p14:cNvContentPartPr/>
                <p14:nvPr/>
              </p14:nvContentPartPr>
              <p14:xfrm>
                <a:off x="3416393" y="639932"/>
                <a:ext cx="176040" cy="12960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200ACAD6-1840-44E0-B837-B099B63A745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07753" y="630932"/>
                  <a:ext cx="193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A27AFFD3-FDBB-4BF2-A35C-14400FA54305}"/>
                    </a:ext>
                  </a:extLst>
                </p14:cNvPr>
                <p14:cNvContentPartPr/>
                <p14:nvPr/>
              </p14:nvContentPartPr>
              <p14:xfrm>
                <a:off x="3415313" y="723452"/>
                <a:ext cx="86400" cy="244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A27AFFD3-FDBB-4BF2-A35C-14400FA5430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06673" y="714452"/>
                  <a:ext cx="104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C9CEA64C-A2D0-4161-974C-EBC63D1D7472}"/>
                    </a:ext>
                  </a:extLst>
                </p14:cNvPr>
                <p14:cNvContentPartPr/>
                <p14:nvPr/>
              </p14:nvContentPartPr>
              <p14:xfrm>
                <a:off x="3392633" y="659012"/>
                <a:ext cx="157320" cy="4032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C9CEA64C-A2D0-4161-974C-EBC63D1D747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383993" y="650372"/>
                  <a:ext cx="174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6B7B579F-EAA9-4576-865F-553A1FCC16EE}"/>
                    </a:ext>
                  </a:extLst>
                </p14:cNvPr>
                <p14:cNvContentPartPr/>
                <p14:nvPr/>
              </p14:nvContentPartPr>
              <p14:xfrm>
                <a:off x="3647873" y="624452"/>
                <a:ext cx="191160" cy="11556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6B7B579F-EAA9-4576-865F-553A1FCC16E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38873" y="615812"/>
                  <a:ext cx="208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5D366BFB-D4F4-44FC-A98C-2CEC02D2F5DF}"/>
                    </a:ext>
                  </a:extLst>
                </p14:cNvPr>
                <p14:cNvContentPartPr/>
                <p14:nvPr/>
              </p14:nvContentPartPr>
              <p14:xfrm>
                <a:off x="3966113" y="586292"/>
                <a:ext cx="24120" cy="11592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5D366BFB-D4F4-44FC-A98C-2CEC02D2F5D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57113" y="577292"/>
                  <a:ext cx="41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07EFA0CA-6F93-4E8B-82AA-4546C9068934}"/>
                    </a:ext>
                  </a:extLst>
                </p14:cNvPr>
                <p14:cNvContentPartPr/>
                <p14:nvPr/>
              </p14:nvContentPartPr>
              <p14:xfrm>
                <a:off x="3824633" y="603212"/>
                <a:ext cx="225360" cy="3888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07EFA0CA-6F93-4E8B-82AA-4546C906893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815993" y="594212"/>
                  <a:ext cx="243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9A41D67C-5B91-4C9E-8A1E-36D4DEF121AE}"/>
                    </a:ext>
                  </a:extLst>
                </p14:cNvPr>
                <p14:cNvContentPartPr/>
                <p14:nvPr/>
              </p14:nvContentPartPr>
              <p14:xfrm>
                <a:off x="4156193" y="575852"/>
                <a:ext cx="5760" cy="13536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9A41D67C-5B91-4C9E-8A1E-36D4DEF121A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47193" y="567212"/>
                  <a:ext cx="234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F9F187F4-ED6D-43AD-85D4-866CBB5C2671}"/>
                    </a:ext>
                  </a:extLst>
                </p14:cNvPr>
                <p14:cNvContentPartPr/>
                <p14:nvPr/>
              </p14:nvContentPartPr>
              <p14:xfrm>
                <a:off x="4097873" y="570092"/>
                <a:ext cx="227520" cy="15912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F9F187F4-ED6D-43AD-85D4-866CBB5C267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089233" y="561452"/>
                  <a:ext cx="245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269C2066-2F28-4C82-A597-9C522E6E1F31}"/>
                    </a:ext>
                  </a:extLst>
                </p14:cNvPr>
                <p14:cNvContentPartPr/>
                <p14:nvPr/>
              </p14:nvContentPartPr>
              <p14:xfrm>
                <a:off x="4327193" y="588452"/>
                <a:ext cx="188640" cy="11916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269C2066-2F28-4C82-A597-9C522E6E1F3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318553" y="579812"/>
                  <a:ext cx="206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8F3A450B-B0B7-4F10-9840-FACEEC81D5AC}"/>
                    </a:ext>
                  </a:extLst>
                </p14:cNvPr>
                <p14:cNvContentPartPr/>
                <p14:nvPr/>
              </p14:nvContentPartPr>
              <p14:xfrm>
                <a:off x="4345553" y="577292"/>
                <a:ext cx="218880" cy="4356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8F3A450B-B0B7-4F10-9840-FACEEC81D5A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336913" y="568292"/>
                  <a:ext cx="23652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CC461311-0645-49D8-AF4C-1A3E48E7543E}"/>
              </a:ext>
            </a:extLst>
          </p:cNvPr>
          <p:cNvGrpSpPr/>
          <p:nvPr/>
        </p:nvGrpSpPr>
        <p:grpSpPr>
          <a:xfrm>
            <a:off x="4931993" y="545612"/>
            <a:ext cx="1018440" cy="303840"/>
            <a:chOff x="4931993" y="545612"/>
            <a:chExt cx="101844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A09515CB-5DC6-44A9-A002-4AA97858A78B}"/>
                    </a:ext>
                  </a:extLst>
                </p14:cNvPr>
                <p14:cNvContentPartPr/>
                <p14:nvPr/>
              </p14:nvContentPartPr>
              <p14:xfrm>
                <a:off x="4931993" y="545612"/>
                <a:ext cx="208440" cy="1735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A09515CB-5DC6-44A9-A002-4AA97858A78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22993" y="536612"/>
                  <a:ext cx="226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2D737C1E-257C-434F-917C-5515D26D62EE}"/>
                    </a:ext>
                  </a:extLst>
                </p14:cNvPr>
                <p14:cNvContentPartPr/>
                <p14:nvPr/>
              </p14:nvContentPartPr>
              <p14:xfrm>
                <a:off x="5317913" y="677732"/>
                <a:ext cx="167040" cy="17172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2D737C1E-257C-434F-917C-5515D26D62E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308913" y="669092"/>
                  <a:ext cx="184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2717E064-D066-4280-9759-06147CFA5067}"/>
                    </a:ext>
                  </a:extLst>
                </p14:cNvPr>
                <p14:cNvContentPartPr/>
                <p14:nvPr/>
              </p14:nvContentPartPr>
              <p14:xfrm>
                <a:off x="5762153" y="608252"/>
                <a:ext cx="24840" cy="8964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2717E064-D066-4280-9759-06147CFA506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753513" y="599252"/>
                  <a:ext cx="42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D4031211-8204-4F83-884D-45D51B484E19}"/>
                    </a:ext>
                  </a:extLst>
                </p14:cNvPr>
                <p14:cNvContentPartPr/>
                <p14:nvPr/>
              </p14:nvContentPartPr>
              <p14:xfrm>
                <a:off x="5655593" y="545972"/>
                <a:ext cx="294840" cy="24732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D4031211-8204-4F83-884D-45D51B484E1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46593" y="537332"/>
                  <a:ext cx="31248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upo 134">
            <a:extLst>
              <a:ext uri="{FF2B5EF4-FFF2-40B4-BE49-F238E27FC236}">
                <a16:creationId xmlns:a16="http://schemas.microsoft.com/office/drawing/2014/main" id="{749C569A-22CE-4A06-9677-BC18732D443A}"/>
              </a:ext>
            </a:extLst>
          </p:cNvPr>
          <p:cNvGrpSpPr/>
          <p:nvPr/>
        </p:nvGrpSpPr>
        <p:grpSpPr>
          <a:xfrm>
            <a:off x="703433" y="1006412"/>
            <a:ext cx="3455640" cy="1152720"/>
            <a:chOff x="703433" y="1006412"/>
            <a:chExt cx="3455640" cy="11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93C178BC-7749-4423-858A-FB676ECD46FA}"/>
                    </a:ext>
                  </a:extLst>
                </p14:cNvPr>
                <p14:cNvContentPartPr/>
                <p14:nvPr/>
              </p14:nvContentPartPr>
              <p14:xfrm>
                <a:off x="703433" y="1280372"/>
                <a:ext cx="68760" cy="52740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93C178BC-7749-4423-858A-FB676ECD46F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4433" y="1271732"/>
                  <a:ext cx="8640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DED65EF7-BAAF-47EA-82C3-C9E81AC90079}"/>
                    </a:ext>
                  </a:extLst>
                </p14:cNvPr>
                <p14:cNvContentPartPr/>
                <p14:nvPr/>
              </p14:nvContentPartPr>
              <p14:xfrm>
                <a:off x="723593" y="1257692"/>
                <a:ext cx="592920" cy="6336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DED65EF7-BAAF-47EA-82C3-C9E81AC9007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4953" y="1249052"/>
                  <a:ext cx="6105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24224529-ADAF-402C-AC6D-E13780F2B54C}"/>
                    </a:ext>
                  </a:extLst>
                </p14:cNvPr>
                <p14:cNvContentPartPr/>
                <p14:nvPr/>
              </p14:nvContentPartPr>
              <p14:xfrm>
                <a:off x="1361153" y="1135292"/>
                <a:ext cx="27000" cy="22464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24224529-ADAF-402C-AC6D-E13780F2B54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52513" y="1126292"/>
                  <a:ext cx="446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98EF2C1A-F42F-474B-BAE9-EEED6D290F2B}"/>
                    </a:ext>
                  </a:extLst>
                </p14:cNvPr>
                <p14:cNvContentPartPr/>
                <p14:nvPr/>
              </p14:nvContentPartPr>
              <p14:xfrm>
                <a:off x="1339913" y="1117292"/>
                <a:ext cx="865800" cy="27720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98EF2C1A-F42F-474B-BAE9-EEED6D290F2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330913" y="1108652"/>
                  <a:ext cx="8834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4D3CCA4C-F530-4948-A7F6-68DB6CFC9DC9}"/>
                    </a:ext>
                  </a:extLst>
                </p14:cNvPr>
                <p14:cNvContentPartPr/>
                <p14:nvPr/>
              </p14:nvContentPartPr>
              <p14:xfrm>
                <a:off x="1337033" y="1380452"/>
                <a:ext cx="493920" cy="1080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4D3CCA4C-F530-4948-A7F6-68DB6CFC9DC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328033" y="1371812"/>
                  <a:ext cx="5115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EC4D4F16-AE2A-4C3D-BC93-67E221BB00A2}"/>
                    </a:ext>
                  </a:extLst>
                </p14:cNvPr>
                <p14:cNvContentPartPr/>
                <p14:nvPr/>
              </p14:nvContentPartPr>
              <p14:xfrm>
                <a:off x="2232713" y="1237532"/>
                <a:ext cx="1242360" cy="4500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EC4D4F16-AE2A-4C3D-BC93-67E221BB00A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224073" y="1228892"/>
                  <a:ext cx="1260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D29DBA67-BD2A-4E60-8A72-EE8DFAF8023B}"/>
                    </a:ext>
                  </a:extLst>
                </p14:cNvPr>
                <p14:cNvContentPartPr/>
                <p14:nvPr/>
              </p14:nvContentPartPr>
              <p14:xfrm>
                <a:off x="2791073" y="1330052"/>
                <a:ext cx="23400" cy="20412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D29DBA67-BD2A-4E60-8A72-EE8DFAF8023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782073" y="1321052"/>
                  <a:ext cx="410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392C09E1-03BE-4B28-A173-7FCC55F09586}"/>
                    </a:ext>
                  </a:extLst>
                </p14:cNvPr>
                <p14:cNvContentPartPr/>
                <p14:nvPr/>
              </p14:nvContentPartPr>
              <p14:xfrm>
                <a:off x="2661473" y="1558292"/>
                <a:ext cx="410760" cy="648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392C09E1-03BE-4B28-A173-7FCC55F0958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652473" y="1549292"/>
                  <a:ext cx="428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FC6DDD47-6FAA-46D4-A55F-129873D9F9C2}"/>
                    </a:ext>
                  </a:extLst>
                </p14:cNvPr>
                <p14:cNvContentPartPr/>
                <p14:nvPr/>
              </p14:nvContentPartPr>
              <p14:xfrm>
                <a:off x="2704673" y="1619132"/>
                <a:ext cx="74160" cy="42480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FC6DDD47-6FAA-46D4-A55F-129873D9F9C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695673" y="1610132"/>
                  <a:ext cx="9180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D5AA3D8D-9489-4E52-A9CF-5AE35CF9C479}"/>
                    </a:ext>
                  </a:extLst>
                </p14:cNvPr>
                <p14:cNvContentPartPr/>
                <p14:nvPr/>
              </p14:nvContentPartPr>
              <p14:xfrm>
                <a:off x="2806913" y="1631732"/>
                <a:ext cx="271440" cy="39096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D5AA3D8D-9489-4E52-A9CF-5AE35CF9C47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797913" y="1623092"/>
                  <a:ext cx="28908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774C0370-923E-4CEF-9AE0-C1F8BE52B4CA}"/>
                    </a:ext>
                  </a:extLst>
                </p14:cNvPr>
                <p14:cNvContentPartPr/>
                <p14:nvPr/>
              </p14:nvContentPartPr>
              <p14:xfrm>
                <a:off x="726473" y="1757372"/>
                <a:ext cx="2201400" cy="40176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774C0370-923E-4CEF-9AE0-C1F8BE52B4C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7473" y="1748732"/>
                  <a:ext cx="22190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4EB314F5-BE0A-4EE0-B06E-7E5BD3DB16CD}"/>
                    </a:ext>
                  </a:extLst>
                </p14:cNvPr>
                <p14:cNvContentPartPr/>
                <p14:nvPr/>
              </p14:nvContentPartPr>
              <p14:xfrm>
                <a:off x="2868113" y="2026652"/>
                <a:ext cx="723600" cy="8532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4EB314F5-BE0A-4EE0-B06E-7E5BD3DB16C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59113" y="2018012"/>
                  <a:ext cx="741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B868D527-D338-48D7-80C6-BEE316432470}"/>
                    </a:ext>
                  </a:extLst>
                </p14:cNvPr>
                <p14:cNvContentPartPr/>
                <p14:nvPr/>
              </p14:nvContentPartPr>
              <p14:xfrm>
                <a:off x="3448793" y="1166252"/>
                <a:ext cx="64080" cy="7272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B868D527-D338-48D7-80C6-BEE31643247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439793" y="1157612"/>
                  <a:ext cx="81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D815343A-1B48-469B-9F2E-35A6DAF6747A}"/>
                    </a:ext>
                  </a:extLst>
                </p14:cNvPr>
                <p14:cNvContentPartPr/>
                <p14:nvPr/>
              </p14:nvContentPartPr>
              <p14:xfrm>
                <a:off x="3799073" y="1006412"/>
                <a:ext cx="147240" cy="16272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D815343A-1B48-469B-9F2E-35A6DAF6747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790073" y="997772"/>
                  <a:ext cx="164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347ADF2A-64C4-4E74-9296-CD794EFC6786}"/>
                    </a:ext>
                  </a:extLst>
                </p14:cNvPr>
                <p14:cNvContentPartPr/>
                <p14:nvPr/>
              </p14:nvContentPartPr>
              <p14:xfrm>
                <a:off x="3903113" y="1885172"/>
                <a:ext cx="43200" cy="10476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347ADF2A-64C4-4E74-9296-CD794EFC678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894473" y="1876172"/>
                  <a:ext cx="60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B9D56028-DAEB-4FAF-B954-AD49837E98E9}"/>
                    </a:ext>
                  </a:extLst>
                </p14:cNvPr>
                <p14:cNvContentPartPr/>
                <p14:nvPr/>
              </p14:nvContentPartPr>
              <p14:xfrm>
                <a:off x="3870713" y="1817852"/>
                <a:ext cx="288360" cy="24228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B9D56028-DAEB-4FAF-B954-AD49837E98E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862073" y="1809212"/>
                  <a:ext cx="3060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EE5857BE-BF5F-4EB9-B163-362EF35126F0}"/>
                    </a:ext>
                  </a:extLst>
                </p14:cNvPr>
                <p14:cNvContentPartPr/>
                <p14:nvPr/>
              </p14:nvContentPartPr>
              <p14:xfrm>
                <a:off x="1738793" y="1365692"/>
                <a:ext cx="455040" cy="3528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EE5857BE-BF5F-4EB9-B163-362EF35126F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730153" y="1356692"/>
                  <a:ext cx="472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2AF913BE-EC95-4898-A5B5-07CCDC4A85A0}"/>
                    </a:ext>
                  </a:extLst>
                </p14:cNvPr>
                <p14:cNvContentPartPr/>
                <p14:nvPr/>
              </p14:nvContentPartPr>
              <p14:xfrm>
                <a:off x="1602353" y="1497092"/>
                <a:ext cx="138600" cy="17856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2AF913BE-EC95-4898-A5B5-07CCDC4A85A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593713" y="1488452"/>
                  <a:ext cx="1562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F5946019-CF69-481F-96B7-DC3270AAACDC}"/>
                    </a:ext>
                  </a:extLst>
                </p14:cNvPr>
                <p14:cNvContentPartPr/>
                <p14:nvPr/>
              </p14:nvContentPartPr>
              <p14:xfrm>
                <a:off x="1705313" y="1533452"/>
                <a:ext cx="236880" cy="13464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F5946019-CF69-481F-96B7-DC3270AAACD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96313" y="1524812"/>
                  <a:ext cx="254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A8FD4C74-D554-4601-AD5C-581A44DD2202}"/>
                    </a:ext>
                  </a:extLst>
                </p14:cNvPr>
                <p14:cNvContentPartPr/>
                <p14:nvPr/>
              </p14:nvContentPartPr>
              <p14:xfrm>
                <a:off x="3130553" y="1523372"/>
                <a:ext cx="132120" cy="23220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A8FD4C74-D554-4601-AD5C-581A44DD220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121913" y="1514372"/>
                  <a:ext cx="149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D19C500D-0FEA-4976-B00A-520DEC84107E}"/>
                    </a:ext>
                  </a:extLst>
                </p14:cNvPr>
                <p14:cNvContentPartPr/>
                <p14:nvPr/>
              </p14:nvContentPartPr>
              <p14:xfrm>
                <a:off x="3252593" y="1586732"/>
                <a:ext cx="228600" cy="13464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D19C500D-0FEA-4976-B00A-520DEC84107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43593" y="1578092"/>
                  <a:ext cx="2462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o 137">
            <a:extLst>
              <a:ext uri="{FF2B5EF4-FFF2-40B4-BE49-F238E27FC236}">
                <a16:creationId xmlns:a16="http://schemas.microsoft.com/office/drawing/2014/main" id="{54F13FB7-E7DC-4E35-8F3D-FC4E109C120D}"/>
              </a:ext>
            </a:extLst>
          </p:cNvPr>
          <p:cNvGrpSpPr/>
          <p:nvPr/>
        </p:nvGrpSpPr>
        <p:grpSpPr>
          <a:xfrm>
            <a:off x="4811033" y="1350212"/>
            <a:ext cx="1032480" cy="371160"/>
            <a:chOff x="4811033" y="1350212"/>
            <a:chExt cx="103248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97A70B4C-6347-41AF-A8F0-DDF25EC0EE16}"/>
                    </a:ext>
                  </a:extLst>
                </p14:cNvPr>
                <p14:cNvContentPartPr/>
                <p14:nvPr/>
              </p14:nvContentPartPr>
              <p14:xfrm>
                <a:off x="4811033" y="1588532"/>
                <a:ext cx="231840" cy="2052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97A70B4C-6347-41AF-A8F0-DDF25EC0EE1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802393" y="1579892"/>
                  <a:ext cx="2494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9666728E-124B-44EA-A876-3157F31F1082}"/>
                    </a:ext>
                  </a:extLst>
                </p14:cNvPr>
                <p14:cNvContentPartPr/>
                <p14:nvPr/>
              </p14:nvContentPartPr>
              <p14:xfrm>
                <a:off x="4855673" y="1672772"/>
                <a:ext cx="209880" cy="720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9666728E-124B-44EA-A876-3157F31F108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847033" y="1664132"/>
                  <a:ext cx="2275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6F3FFB83-E70E-4C61-8A94-58D3A96B93AF}"/>
                    </a:ext>
                  </a:extLst>
                </p14:cNvPr>
                <p14:cNvContentPartPr/>
                <p14:nvPr/>
              </p14:nvContentPartPr>
              <p14:xfrm>
                <a:off x="5070593" y="1416092"/>
                <a:ext cx="286200" cy="30528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6F3FFB83-E70E-4C61-8A94-58D3A96B93A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061593" y="1407452"/>
                  <a:ext cx="3038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44C80946-AB61-44BA-B320-1A1158491D88}"/>
                    </a:ext>
                  </a:extLst>
                </p14:cNvPr>
                <p14:cNvContentPartPr/>
                <p14:nvPr/>
              </p14:nvContentPartPr>
              <p14:xfrm>
                <a:off x="5675393" y="1420052"/>
                <a:ext cx="27720" cy="25884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44C80946-AB61-44BA-B320-1A1158491D8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666753" y="1411052"/>
                  <a:ext cx="453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761C22D2-F618-47E7-80C7-207D8A3274C1}"/>
                    </a:ext>
                  </a:extLst>
                </p14:cNvPr>
                <p14:cNvContentPartPr/>
                <p14:nvPr/>
              </p14:nvContentPartPr>
              <p14:xfrm>
                <a:off x="5556233" y="1350212"/>
                <a:ext cx="287280" cy="34452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761C22D2-F618-47E7-80C7-207D8A3274C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547233" y="1341212"/>
                  <a:ext cx="304920" cy="36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9" name="Entrada de lápiz 138">
                <a:extLst>
                  <a:ext uri="{FF2B5EF4-FFF2-40B4-BE49-F238E27FC236}">
                    <a16:creationId xmlns:a16="http://schemas.microsoft.com/office/drawing/2014/main" id="{6E00529D-DE25-4DDC-A242-7BC1F38A2D2F}"/>
                  </a:ext>
                </a:extLst>
              </p14:cNvPr>
              <p14:cNvContentPartPr/>
              <p14:nvPr/>
            </p14:nvContentPartPr>
            <p14:xfrm>
              <a:off x="5913353" y="1633532"/>
              <a:ext cx="204480" cy="148320"/>
            </p14:xfrm>
          </p:contentPart>
        </mc:Choice>
        <mc:Fallback xmlns="">
          <p:pic>
            <p:nvPicPr>
              <p:cNvPr id="139" name="Entrada de lápiz 138">
                <a:extLst>
                  <a:ext uri="{FF2B5EF4-FFF2-40B4-BE49-F238E27FC236}">
                    <a16:creationId xmlns:a16="http://schemas.microsoft.com/office/drawing/2014/main" id="{6E00529D-DE25-4DDC-A242-7BC1F38A2D2F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904353" y="1624532"/>
                <a:ext cx="222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0" name="Entrada de lápiz 139">
                <a:extLst>
                  <a:ext uri="{FF2B5EF4-FFF2-40B4-BE49-F238E27FC236}">
                    <a16:creationId xmlns:a16="http://schemas.microsoft.com/office/drawing/2014/main" id="{C3D68B4C-865B-4C4E-AC61-3E06B104F507}"/>
                  </a:ext>
                </a:extLst>
              </p14:cNvPr>
              <p14:cNvContentPartPr/>
              <p14:nvPr/>
            </p14:nvContentPartPr>
            <p14:xfrm>
              <a:off x="6396473" y="1533452"/>
              <a:ext cx="206280" cy="29880"/>
            </p14:xfrm>
          </p:contentPart>
        </mc:Choice>
        <mc:Fallback xmlns="">
          <p:pic>
            <p:nvPicPr>
              <p:cNvPr id="140" name="Entrada de lápiz 139">
                <a:extLst>
                  <a:ext uri="{FF2B5EF4-FFF2-40B4-BE49-F238E27FC236}">
                    <a16:creationId xmlns:a16="http://schemas.microsoft.com/office/drawing/2014/main" id="{C3D68B4C-865B-4C4E-AC61-3E06B104F507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387473" y="1524452"/>
                <a:ext cx="2239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1" name="Entrada de lápiz 140">
                <a:extLst>
                  <a:ext uri="{FF2B5EF4-FFF2-40B4-BE49-F238E27FC236}">
                    <a16:creationId xmlns:a16="http://schemas.microsoft.com/office/drawing/2014/main" id="{F61F0F6B-9258-4E82-91C2-CC1B9EFCC060}"/>
                  </a:ext>
                </a:extLst>
              </p14:cNvPr>
              <p14:cNvContentPartPr/>
              <p14:nvPr/>
            </p14:nvContentPartPr>
            <p14:xfrm>
              <a:off x="6419873" y="1677452"/>
              <a:ext cx="132480" cy="14400"/>
            </p14:xfrm>
          </p:contentPart>
        </mc:Choice>
        <mc:Fallback xmlns="">
          <p:pic>
            <p:nvPicPr>
              <p:cNvPr id="141" name="Entrada de lápiz 140">
                <a:extLst>
                  <a:ext uri="{FF2B5EF4-FFF2-40B4-BE49-F238E27FC236}">
                    <a16:creationId xmlns:a16="http://schemas.microsoft.com/office/drawing/2014/main" id="{F61F0F6B-9258-4E82-91C2-CC1B9EFCC06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411233" y="1668452"/>
                <a:ext cx="150120" cy="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upo 148">
            <a:extLst>
              <a:ext uri="{FF2B5EF4-FFF2-40B4-BE49-F238E27FC236}">
                <a16:creationId xmlns:a16="http://schemas.microsoft.com/office/drawing/2014/main" id="{20DE3E85-25D0-4A69-86B9-10CEF6560B67}"/>
              </a:ext>
            </a:extLst>
          </p:cNvPr>
          <p:cNvGrpSpPr/>
          <p:nvPr/>
        </p:nvGrpSpPr>
        <p:grpSpPr>
          <a:xfrm>
            <a:off x="6855473" y="1317092"/>
            <a:ext cx="2089080" cy="349560"/>
            <a:chOff x="6855473" y="1317092"/>
            <a:chExt cx="208908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21CF9CA6-E86F-4F30-81EF-A3F7CD15E565}"/>
                    </a:ext>
                  </a:extLst>
                </p14:cNvPr>
                <p14:cNvContentPartPr/>
                <p14:nvPr/>
              </p14:nvContentPartPr>
              <p14:xfrm>
                <a:off x="6855473" y="1388012"/>
                <a:ext cx="253800" cy="27432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21CF9CA6-E86F-4F30-81EF-A3F7CD15E56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846833" y="1379372"/>
                  <a:ext cx="2714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3D90F7A2-FC2D-47ED-8975-4D3B06029E88}"/>
                    </a:ext>
                  </a:extLst>
                </p14:cNvPr>
                <p14:cNvContentPartPr/>
                <p14:nvPr/>
              </p14:nvContentPartPr>
              <p14:xfrm>
                <a:off x="7107113" y="1425812"/>
                <a:ext cx="371520" cy="21096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3D90F7A2-FC2D-47ED-8975-4D3B06029E8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98473" y="1417172"/>
                  <a:ext cx="3891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FB7146FC-37CB-41CC-9233-30FA11292D72}"/>
                    </a:ext>
                  </a:extLst>
                </p14:cNvPr>
                <p14:cNvContentPartPr/>
                <p14:nvPr/>
              </p14:nvContentPartPr>
              <p14:xfrm>
                <a:off x="7656833" y="1354892"/>
                <a:ext cx="334800" cy="30852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FB7146FC-37CB-41CC-9233-30FA11292D7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648193" y="1345892"/>
                  <a:ext cx="3524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FBDF27C0-DDC6-4CFC-857D-4143BF08FE48}"/>
                    </a:ext>
                  </a:extLst>
                </p14:cNvPr>
                <p14:cNvContentPartPr/>
                <p14:nvPr/>
              </p14:nvContentPartPr>
              <p14:xfrm>
                <a:off x="7795793" y="1380452"/>
                <a:ext cx="287280" cy="2862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FBDF27C0-DDC6-4CFC-857D-4143BF08FE4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787153" y="1371812"/>
                  <a:ext cx="3049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00862E82-AE71-4455-A611-794F6317E2C7}"/>
                    </a:ext>
                  </a:extLst>
                </p14:cNvPr>
                <p14:cNvContentPartPr/>
                <p14:nvPr/>
              </p14:nvContentPartPr>
              <p14:xfrm>
                <a:off x="8281793" y="1317092"/>
                <a:ext cx="171000" cy="28044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00862E82-AE71-4455-A611-794F6317E2C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273153" y="1308092"/>
                  <a:ext cx="1886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5613CAC7-A09C-42C5-8748-11B9805486DD}"/>
                    </a:ext>
                  </a:extLst>
                </p14:cNvPr>
                <p14:cNvContentPartPr/>
                <p14:nvPr/>
              </p14:nvContentPartPr>
              <p14:xfrm>
                <a:off x="8506433" y="1341572"/>
                <a:ext cx="438120" cy="22212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5613CAC7-A09C-42C5-8748-11B9805486D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497793" y="1332572"/>
                  <a:ext cx="45576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upo 154">
            <a:extLst>
              <a:ext uri="{FF2B5EF4-FFF2-40B4-BE49-F238E27FC236}">
                <a16:creationId xmlns:a16="http://schemas.microsoft.com/office/drawing/2014/main" id="{164B5930-1079-445E-A874-A08539D20033}"/>
              </a:ext>
            </a:extLst>
          </p:cNvPr>
          <p:cNvGrpSpPr/>
          <p:nvPr/>
        </p:nvGrpSpPr>
        <p:grpSpPr>
          <a:xfrm>
            <a:off x="9332273" y="1437332"/>
            <a:ext cx="211320" cy="118800"/>
            <a:chOff x="9332273" y="1437332"/>
            <a:chExt cx="21132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C9F2CBE1-5A84-46AC-B541-0D8C59E6F2FC}"/>
                    </a:ext>
                  </a:extLst>
                </p14:cNvPr>
                <p14:cNvContentPartPr/>
                <p14:nvPr/>
              </p14:nvContentPartPr>
              <p14:xfrm>
                <a:off x="9332273" y="1437332"/>
                <a:ext cx="211320" cy="2124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C9F2CBE1-5A84-46AC-B541-0D8C59E6F2F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323273" y="1428692"/>
                  <a:ext cx="2289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B3F30DCC-BBC6-4E6F-9673-F2A7262F87E0}"/>
                    </a:ext>
                  </a:extLst>
                </p14:cNvPr>
                <p14:cNvContentPartPr/>
                <p14:nvPr/>
              </p14:nvContentPartPr>
              <p14:xfrm>
                <a:off x="9343433" y="1546412"/>
                <a:ext cx="133560" cy="972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B3F30DCC-BBC6-4E6F-9673-F2A7262F87E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334433" y="1537772"/>
                  <a:ext cx="15120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o 153">
            <a:extLst>
              <a:ext uri="{FF2B5EF4-FFF2-40B4-BE49-F238E27FC236}">
                <a16:creationId xmlns:a16="http://schemas.microsoft.com/office/drawing/2014/main" id="{64740070-DAD7-42AF-9AEB-84363BA6BF0F}"/>
              </a:ext>
            </a:extLst>
          </p:cNvPr>
          <p:cNvGrpSpPr/>
          <p:nvPr/>
        </p:nvGrpSpPr>
        <p:grpSpPr>
          <a:xfrm>
            <a:off x="9793433" y="1287572"/>
            <a:ext cx="829080" cy="263160"/>
            <a:chOff x="9793433" y="1287572"/>
            <a:chExt cx="82908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6CA2C564-6E0D-4B99-86A2-51015F3A26DD}"/>
                    </a:ext>
                  </a:extLst>
                </p14:cNvPr>
                <p14:cNvContentPartPr/>
                <p14:nvPr/>
              </p14:nvContentPartPr>
              <p14:xfrm>
                <a:off x="9793433" y="1324652"/>
                <a:ext cx="201960" cy="22608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6CA2C564-6E0D-4B99-86A2-51015F3A26D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784793" y="1315652"/>
                  <a:ext cx="2196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60C3B3F7-8CDA-4984-9270-E565F6DBEC01}"/>
                    </a:ext>
                  </a:extLst>
                </p14:cNvPr>
                <p14:cNvContentPartPr/>
                <p14:nvPr/>
              </p14:nvContentPartPr>
              <p14:xfrm>
                <a:off x="10097273" y="1287572"/>
                <a:ext cx="525240" cy="25164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60C3B3F7-8CDA-4984-9270-E565F6DBEC0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088273" y="1278572"/>
                  <a:ext cx="542880" cy="26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6" name="Entrada de lápiz 155">
                <a:extLst>
                  <a:ext uri="{FF2B5EF4-FFF2-40B4-BE49-F238E27FC236}">
                    <a16:creationId xmlns:a16="http://schemas.microsoft.com/office/drawing/2014/main" id="{D36CF152-7C91-4406-AB46-13ECAACE3A49}"/>
                  </a:ext>
                </a:extLst>
              </p14:cNvPr>
              <p14:cNvContentPartPr/>
              <p14:nvPr/>
            </p14:nvContentPartPr>
            <p14:xfrm>
              <a:off x="-189007" y="159692"/>
              <a:ext cx="360" cy="360"/>
            </p14:xfrm>
          </p:contentPart>
        </mc:Choice>
        <mc:Fallback xmlns="">
          <p:pic>
            <p:nvPicPr>
              <p:cNvPr id="156" name="Entrada de lápiz 155">
                <a:extLst>
                  <a:ext uri="{FF2B5EF4-FFF2-40B4-BE49-F238E27FC236}">
                    <a16:creationId xmlns:a16="http://schemas.microsoft.com/office/drawing/2014/main" id="{D36CF152-7C91-4406-AB46-13ECAACE3A49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-198007" y="15105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upo 182">
            <a:extLst>
              <a:ext uri="{FF2B5EF4-FFF2-40B4-BE49-F238E27FC236}">
                <a16:creationId xmlns:a16="http://schemas.microsoft.com/office/drawing/2014/main" id="{323C391E-A7FB-44E9-961A-A09B5AA2B2D0}"/>
              </a:ext>
            </a:extLst>
          </p:cNvPr>
          <p:cNvGrpSpPr/>
          <p:nvPr/>
        </p:nvGrpSpPr>
        <p:grpSpPr>
          <a:xfrm>
            <a:off x="445673" y="2488532"/>
            <a:ext cx="688680" cy="198360"/>
            <a:chOff x="445673" y="2488532"/>
            <a:chExt cx="688680" cy="19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FD1D4ED4-48E7-48AD-BAC7-39E50508FA65}"/>
                    </a:ext>
                  </a:extLst>
                </p14:cNvPr>
                <p14:cNvContentPartPr/>
                <p14:nvPr/>
              </p14:nvContentPartPr>
              <p14:xfrm>
                <a:off x="566273" y="2523812"/>
                <a:ext cx="21960" cy="16308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FD1D4ED4-48E7-48AD-BAC7-39E50508FA6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57273" y="2514812"/>
                  <a:ext cx="39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FE61A5C7-3B11-4364-B03F-74CC89FE7AC6}"/>
                    </a:ext>
                  </a:extLst>
                </p14:cNvPr>
                <p14:cNvContentPartPr/>
                <p14:nvPr/>
              </p14:nvContentPartPr>
              <p14:xfrm>
                <a:off x="445673" y="2488532"/>
                <a:ext cx="226440" cy="10620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FE61A5C7-3B11-4364-B03F-74CC89FE7AC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37033" y="2479532"/>
                  <a:ext cx="244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5AFF076E-C24F-4BD8-BD0D-00E77253EF81}"/>
                    </a:ext>
                  </a:extLst>
                </p14:cNvPr>
                <p14:cNvContentPartPr/>
                <p14:nvPr/>
              </p14:nvContentPartPr>
              <p14:xfrm>
                <a:off x="722153" y="2569172"/>
                <a:ext cx="162720" cy="11484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5AFF076E-C24F-4BD8-BD0D-00E77253EF8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13513" y="2560172"/>
                  <a:ext cx="180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985BA0C7-AE2F-48B4-9FBC-84FF2B0DFE64}"/>
                    </a:ext>
                  </a:extLst>
                </p14:cNvPr>
                <p14:cNvContentPartPr/>
                <p14:nvPr/>
              </p14:nvContentPartPr>
              <p14:xfrm>
                <a:off x="951833" y="2538932"/>
                <a:ext cx="41760" cy="12960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985BA0C7-AE2F-48B4-9FBC-84FF2B0DFE6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43193" y="2529932"/>
                  <a:ext cx="59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A155C2F7-6B42-4940-B518-B5F5D8F4F799}"/>
                    </a:ext>
                  </a:extLst>
                </p14:cNvPr>
                <p14:cNvContentPartPr/>
                <p14:nvPr/>
              </p14:nvContentPartPr>
              <p14:xfrm>
                <a:off x="969473" y="2519852"/>
                <a:ext cx="164880" cy="15948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A155C2F7-6B42-4940-B518-B5F5D8F4F79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60473" y="2511212"/>
                  <a:ext cx="1825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upo 181">
            <a:extLst>
              <a:ext uri="{FF2B5EF4-FFF2-40B4-BE49-F238E27FC236}">
                <a16:creationId xmlns:a16="http://schemas.microsoft.com/office/drawing/2014/main" id="{35BB5AE4-F61D-4787-AE62-44D2E5DA20C9}"/>
              </a:ext>
            </a:extLst>
          </p:cNvPr>
          <p:cNvGrpSpPr/>
          <p:nvPr/>
        </p:nvGrpSpPr>
        <p:grpSpPr>
          <a:xfrm>
            <a:off x="1581473" y="2455772"/>
            <a:ext cx="899640" cy="168840"/>
            <a:chOff x="1581473" y="2455772"/>
            <a:chExt cx="89964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0E7DB675-0202-4718-85BC-3A50BEE6CEEF}"/>
                    </a:ext>
                  </a:extLst>
                </p14:cNvPr>
                <p14:cNvContentPartPr/>
                <p14:nvPr/>
              </p14:nvContentPartPr>
              <p14:xfrm>
                <a:off x="1581473" y="2514452"/>
                <a:ext cx="217800" cy="11016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0E7DB675-0202-4718-85BC-3A50BEE6CEE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572833" y="2505812"/>
                  <a:ext cx="235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2955D9F5-FE16-4120-A117-2F4510F10FAE}"/>
                    </a:ext>
                  </a:extLst>
                </p14:cNvPr>
                <p14:cNvContentPartPr/>
                <p14:nvPr/>
              </p14:nvContentPartPr>
              <p14:xfrm>
                <a:off x="1901873" y="2481692"/>
                <a:ext cx="54000" cy="11484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2955D9F5-FE16-4120-A117-2F4510F10FA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892873" y="2472692"/>
                  <a:ext cx="716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18828027-836A-4D6B-9BAA-3644BFAB3B66}"/>
                    </a:ext>
                  </a:extLst>
                </p14:cNvPr>
                <p14:cNvContentPartPr/>
                <p14:nvPr/>
              </p14:nvContentPartPr>
              <p14:xfrm>
                <a:off x="1752473" y="2517332"/>
                <a:ext cx="254880" cy="1620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18828027-836A-4D6B-9BAA-3644BFAB3B6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743473" y="2508332"/>
                  <a:ext cx="272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D7ACDB3D-A82B-4B74-A700-193698245F51}"/>
                    </a:ext>
                  </a:extLst>
                </p14:cNvPr>
                <p14:cNvContentPartPr/>
                <p14:nvPr/>
              </p14:nvContentPartPr>
              <p14:xfrm>
                <a:off x="2139833" y="2463332"/>
                <a:ext cx="57240" cy="14472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D7ACDB3D-A82B-4B74-A700-193698245F5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131193" y="2454692"/>
                  <a:ext cx="74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1763FF24-0147-40BC-90F3-D5B1F514F7B5}"/>
                    </a:ext>
                  </a:extLst>
                </p14:cNvPr>
                <p14:cNvContentPartPr/>
                <p14:nvPr/>
              </p14:nvContentPartPr>
              <p14:xfrm>
                <a:off x="2127953" y="2455772"/>
                <a:ext cx="177480" cy="15300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1763FF24-0147-40BC-90F3-D5B1F514F7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119313" y="2446772"/>
                  <a:ext cx="195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B579645A-402A-4F9F-802D-32F68F57E3BD}"/>
                    </a:ext>
                  </a:extLst>
                </p14:cNvPr>
                <p14:cNvContentPartPr/>
                <p14:nvPr/>
              </p14:nvContentPartPr>
              <p14:xfrm>
                <a:off x="2303993" y="2492492"/>
                <a:ext cx="177120" cy="11628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B579645A-402A-4F9F-802D-32F68F57E3B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294993" y="2483492"/>
                  <a:ext cx="19476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upo 180">
            <a:extLst>
              <a:ext uri="{FF2B5EF4-FFF2-40B4-BE49-F238E27FC236}">
                <a16:creationId xmlns:a16="http://schemas.microsoft.com/office/drawing/2014/main" id="{091C0BF9-7E1B-40C3-9426-4FFB78FE120E}"/>
              </a:ext>
            </a:extLst>
          </p:cNvPr>
          <p:cNvGrpSpPr/>
          <p:nvPr/>
        </p:nvGrpSpPr>
        <p:grpSpPr>
          <a:xfrm>
            <a:off x="2867393" y="2465852"/>
            <a:ext cx="1020600" cy="250920"/>
            <a:chOff x="2867393" y="2465852"/>
            <a:chExt cx="102060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805F3568-E9B9-4266-8728-E336D1A1993E}"/>
                    </a:ext>
                  </a:extLst>
                </p14:cNvPr>
                <p14:cNvContentPartPr/>
                <p14:nvPr/>
              </p14:nvContentPartPr>
              <p14:xfrm>
                <a:off x="2867393" y="2494292"/>
                <a:ext cx="156240" cy="13320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805F3568-E9B9-4266-8728-E336D1A1993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858393" y="2485652"/>
                  <a:ext cx="173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F8FBD9A3-5912-4962-A79B-336284A3D918}"/>
                    </a:ext>
                  </a:extLst>
                </p14:cNvPr>
                <p14:cNvContentPartPr/>
                <p14:nvPr/>
              </p14:nvContentPartPr>
              <p14:xfrm>
                <a:off x="3124793" y="2465852"/>
                <a:ext cx="179280" cy="14940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F8FBD9A3-5912-4962-A79B-336284A3D91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116153" y="2456852"/>
                  <a:ext cx="196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C0DEEAA0-9134-40C1-9A36-5D4F6D8D627C}"/>
                    </a:ext>
                  </a:extLst>
                </p14:cNvPr>
                <p14:cNvContentPartPr/>
                <p14:nvPr/>
              </p14:nvContentPartPr>
              <p14:xfrm>
                <a:off x="3324233" y="2522372"/>
                <a:ext cx="46440" cy="7884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C0DEEAA0-9134-40C1-9A36-5D4F6D8D627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315593" y="2513732"/>
                  <a:ext cx="64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63D4C237-7765-435E-B488-F7FA57B5885D}"/>
                    </a:ext>
                  </a:extLst>
                </p14:cNvPr>
                <p14:cNvContentPartPr/>
                <p14:nvPr/>
              </p14:nvContentPartPr>
              <p14:xfrm>
                <a:off x="3299033" y="2489972"/>
                <a:ext cx="172080" cy="11952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63D4C237-7765-435E-B488-F7FA57B5885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290393" y="2481332"/>
                  <a:ext cx="1897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7EED2F0B-8090-47B8-8296-BF4A7B2377B7}"/>
                    </a:ext>
                  </a:extLst>
                </p14:cNvPr>
                <p14:cNvContentPartPr/>
                <p14:nvPr/>
              </p14:nvContentPartPr>
              <p14:xfrm>
                <a:off x="3516113" y="2506892"/>
                <a:ext cx="172800" cy="11232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7EED2F0B-8090-47B8-8296-BF4A7B2377B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507473" y="2497892"/>
                  <a:ext cx="190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31579643-0D70-472B-BAAF-DE274B3F5FAD}"/>
                    </a:ext>
                  </a:extLst>
                </p14:cNvPr>
                <p14:cNvContentPartPr/>
                <p14:nvPr/>
              </p14:nvContentPartPr>
              <p14:xfrm>
                <a:off x="3745073" y="2597252"/>
                <a:ext cx="142920" cy="11952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31579643-0D70-472B-BAAF-DE274B3F5FA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736073" y="2588612"/>
                  <a:ext cx="16056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upo 179">
            <a:extLst>
              <a:ext uri="{FF2B5EF4-FFF2-40B4-BE49-F238E27FC236}">
                <a16:creationId xmlns:a16="http://schemas.microsoft.com/office/drawing/2014/main" id="{7C9645FE-87DE-41CB-957C-639ADC4EFBD4}"/>
              </a:ext>
            </a:extLst>
          </p:cNvPr>
          <p:cNvGrpSpPr/>
          <p:nvPr/>
        </p:nvGrpSpPr>
        <p:grpSpPr>
          <a:xfrm>
            <a:off x="4168793" y="2387372"/>
            <a:ext cx="254880" cy="202320"/>
            <a:chOff x="4168793" y="2387372"/>
            <a:chExt cx="25488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4291C8EF-D797-463A-B16C-33B73EF943E5}"/>
                    </a:ext>
                  </a:extLst>
                </p14:cNvPr>
                <p14:cNvContentPartPr/>
                <p14:nvPr/>
              </p14:nvContentPartPr>
              <p14:xfrm>
                <a:off x="4168793" y="2444252"/>
                <a:ext cx="254880" cy="14544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4291C8EF-D797-463A-B16C-33B73EF943E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160153" y="2435252"/>
                  <a:ext cx="272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09B5F208-3970-4C11-9937-BE28405B804B}"/>
                    </a:ext>
                  </a:extLst>
                </p14:cNvPr>
                <p14:cNvContentPartPr/>
                <p14:nvPr/>
              </p14:nvContentPartPr>
              <p14:xfrm>
                <a:off x="4389473" y="2387372"/>
                <a:ext cx="24120" cy="4248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09B5F208-3970-4C11-9937-BE28405B804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380833" y="2378732"/>
                  <a:ext cx="4176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0CCFC85E-BFA9-4309-BF5D-3C90B30DEED4}"/>
              </a:ext>
            </a:extLst>
          </p:cNvPr>
          <p:cNvGrpSpPr/>
          <p:nvPr/>
        </p:nvGrpSpPr>
        <p:grpSpPr>
          <a:xfrm>
            <a:off x="4797713" y="2406092"/>
            <a:ext cx="514440" cy="312840"/>
            <a:chOff x="4797713" y="2406092"/>
            <a:chExt cx="514440" cy="31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F59E251F-1D92-44D7-AE59-3CF52C9B7748}"/>
                    </a:ext>
                  </a:extLst>
                </p14:cNvPr>
                <p14:cNvContentPartPr/>
                <p14:nvPr/>
              </p14:nvContentPartPr>
              <p14:xfrm>
                <a:off x="4797713" y="2406092"/>
                <a:ext cx="224280" cy="31284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F59E251F-1D92-44D7-AE59-3CF52C9B774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789073" y="2397452"/>
                  <a:ext cx="2419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5C1BEAF1-76CE-463B-B5BE-29A3E197824F}"/>
                    </a:ext>
                  </a:extLst>
                </p14:cNvPr>
                <p14:cNvContentPartPr/>
                <p14:nvPr/>
              </p14:nvContentPartPr>
              <p14:xfrm>
                <a:off x="5131073" y="2433812"/>
                <a:ext cx="181080" cy="13752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5C1BEAF1-76CE-463B-B5BE-29A3E197824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122073" y="2425172"/>
                  <a:ext cx="19872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upo 194">
            <a:extLst>
              <a:ext uri="{FF2B5EF4-FFF2-40B4-BE49-F238E27FC236}">
                <a16:creationId xmlns:a16="http://schemas.microsoft.com/office/drawing/2014/main" id="{6F17C023-A4B5-47BC-8F57-D723502CDBFD}"/>
              </a:ext>
            </a:extLst>
          </p:cNvPr>
          <p:cNvGrpSpPr/>
          <p:nvPr/>
        </p:nvGrpSpPr>
        <p:grpSpPr>
          <a:xfrm>
            <a:off x="5560553" y="2297372"/>
            <a:ext cx="1881360" cy="302040"/>
            <a:chOff x="5560553" y="2297372"/>
            <a:chExt cx="188136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1807E301-E5F0-42B3-876C-7E30F99212E4}"/>
                    </a:ext>
                  </a:extLst>
                </p14:cNvPr>
                <p14:cNvContentPartPr/>
                <p14:nvPr/>
              </p14:nvContentPartPr>
              <p14:xfrm>
                <a:off x="5783393" y="2441372"/>
                <a:ext cx="18000" cy="11016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1807E301-E5F0-42B3-876C-7E30F99212E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774393" y="2432372"/>
                  <a:ext cx="356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CDD9DB7D-3486-4CA3-94BE-356C76A07FD1}"/>
                    </a:ext>
                  </a:extLst>
                </p14:cNvPr>
                <p14:cNvContentPartPr/>
                <p14:nvPr/>
              </p14:nvContentPartPr>
              <p14:xfrm>
                <a:off x="5560553" y="2460452"/>
                <a:ext cx="353520" cy="1692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CDD9DB7D-3486-4CA3-94BE-356C76A07FD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551553" y="2451452"/>
                  <a:ext cx="3711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A5BBEE39-3706-4613-8631-B588351BB162}"/>
                    </a:ext>
                  </a:extLst>
                </p14:cNvPr>
                <p14:cNvContentPartPr/>
                <p14:nvPr/>
              </p14:nvContentPartPr>
              <p14:xfrm>
                <a:off x="5939273" y="2416172"/>
                <a:ext cx="185400" cy="18324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A5BBEE39-3706-4613-8631-B588351BB16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930633" y="2407172"/>
                  <a:ext cx="2030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FA204C07-6B29-488B-AE2F-7E3F0B09A91B}"/>
                    </a:ext>
                  </a:extLst>
                </p14:cNvPr>
                <p14:cNvContentPartPr/>
                <p14:nvPr/>
              </p14:nvContentPartPr>
              <p14:xfrm>
                <a:off x="5918033" y="2537132"/>
                <a:ext cx="81000" cy="1332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FA204C07-6B29-488B-AE2F-7E3F0B09A91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909033" y="2528132"/>
                  <a:ext cx="98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72223B78-C121-47A4-9817-CF2B1651EB14}"/>
                    </a:ext>
                  </a:extLst>
                </p14:cNvPr>
                <p14:cNvContentPartPr/>
                <p14:nvPr/>
              </p14:nvContentPartPr>
              <p14:xfrm>
                <a:off x="5877713" y="2462252"/>
                <a:ext cx="196560" cy="3348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72223B78-C121-47A4-9817-CF2B1651EB1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869073" y="2453252"/>
                  <a:ext cx="214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DBA12FE5-63F3-44B3-9EBE-CB283AB8851F}"/>
                    </a:ext>
                  </a:extLst>
                </p14:cNvPr>
                <p14:cNvContentPartPr/>
                <p14:nvPr/>
              </p14:nvContentPartPr>
              <p14:xfrm>
                <a:off x="6100553" y="2465132"/>
                <a:ext cx="208440" cy="11052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DBA12FE5-63F3-44B3-9EBE-CB283AB8851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091913" y="2456492"/>
                  <a:ext cx="226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A9F8026A-E5E5-45A0-90C5-2E68AD44012A}"/>
                    </a:ext>
                  </a:extLst>
                </p14:cNvPr>
                <p14:cNvContentPartPr/>
                <p14:nvPr/>
              </p14:nvContentPartPr>
              <p14:xfrm>
                <a:off x="6348953" y="2297372"/>
                <a:ext cx="182520" cy="25344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A9F8026A-E5E5-45A0-90C5-2E68AD44012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340313" y="2288732"/>
                  <a:ext cx="2001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1CDDE271-650C-49A7-9156-60D78E174458}"/>
                    </a:ext>
                  </a:extLst>
                </p14:cNvPr>
                <p14:cNvContentPartPr/>
                <p14:nvPr/>
              </p14:nvContentPartPr>
              <p14:xfrm>
                <a:off x="6567473" y="2423012"/>
                <a:ext cx="218520" cy="14580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1CDDE271-650C-49A7-9156-60D78E17445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558833" y="2414372"/>
                  <a:ext cx="2361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2ACF631F-B3F8-4552-8B88-36CDA45DFB21}"/>
                    </a:ext>
                  </a:extLst>
                </p14:cNvPr>
                <p14:cNvContentPartPr/>
                <p14:nvPr/>
              </p14:nvContentPartPr>
              <p14:xfrm>
                <a:off x="6737753" y="2410412"/>
                <a:ext cx="321120" cy="16092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2ACF631F-B3F8-4552-8B88-36CDA45DFB2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729113" y="2401772"/>
                  <a:ext cx="338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90536A60-7B14-4329-B81D-091C79095CD6}"/>
                    </a:ext>
                  </a:extLst>
                </p14:cNvPr>
                <p14:cNvContentPartPr/>
                <p14:nvPr/>
              </p14:nvContentPartPr>
              <p14:xfrm>
                <a:off x="7113953" y="2474492"/>
                <a:ext cx="131760" cy="8856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90536A60-7B14-4329-B81D-091C79095CD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105313" y="2465852"/>
                  <a:ext cx="149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B5F1E893-6ADE-463A-9FE0-2A96E9EF70D9}"/>
                    </a:ext>
                  </a:extLst>
                </p14:cNvPr>
                <p14:cNvContentPartPr/>
                <p14:nvPr/>
              </p14:nvContentPartPr>
              <p14:xfrm>
                <a:off x="7331753" y="2393132"/>
                <a:ext cx="110160" cy="16452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B5F1E893-6ADE-463A-9FE0-2A96E9EF70D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323113" y="2384132"/>
                  <a:ext cx="12780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upo 231">
            <a:extLst>
              <a:ext uri="{FF2B5EF4-FFF2-40B4-BE49-F238E27FC236}">
                <a16:creationId xmlns:a16="http://schemas.microsoft.com/office/drawing/2014/main" id="{D00124DE-46D5-4A1D-A177-DF15796A1186}"/>
              </a:ext>
            </a:extLst>
          </p:cNvPr>
          <p:cNvGrpSpPr/>
          <p:nvPr/>
        </p:nvGrpSpPr>
        <p:grpSpPr>
          <a:xfrm>
            <a:off x="7716953" y="2339492"/>
            <a:ext cx="489960" cy="189360"/>
            <a:chOff x="7716953" y="2339492"/>
            <a:chExt cx="48996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E0487313-EC4D-47D4-A1B9-8CE5C03D07C5}"/>
                    </a:ext>
                  </a:extLst>
                </p14:cNvPr>
                <p14:cNvContentPartPr/>
                <p14:nvPr/>
              </p14:nvContentPartPr>
              <p14:xfrm>
                <a:off x="7796873" y="2373332"/>
                <a:ext cx="194400" cy="13932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E0487313-EC4D-47D4-A1B9-8CE5C03D07C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788233" y="2364332"/>
                  <a:ext cx="212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90A221FD-D142-4D76-A635-6B2E8B39744A}"/>
                    </a:ext>
                  </a:extLst>
                </p14:cNvPr>
                <p14:cNvContentPartPr/>
                <p14:nvPr/>
              </p14:nvContentPartPr>
              <p14:xfrm>
                <a:off x="7758713" y="2484572"/>
                <a:ext cx="96480" cy="2232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90A221FD-D142-4D76-A635-6B2E8B39744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750073" y="2475932"/>
                  <a:ext cx="114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95538FF9-F459-41E2-B910-976DB772122C}"/>
                    </a:ext>
                  </a:extLst>
                </p14:cNvPr>
                <p14:cNvContentPartPr/>
                <p14:nvPr/>
              </p14:nvContentPartPr>
              <p14:xfrm>
                <a:off x="7716953" y="2389532"/>
                <a:ext cx="180360" cy="6372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95538FF9-F459-41E2-B910-976DB772122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708313" y="2380892"/>
                  <a:ext cx="198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5DA1E30A-B589-4CF4-AF68-1BBC8F5EFF9E}"/>
                    </a:ext>
                  </a:extLst>
                </p14:cNvPr>
                <p14:cNvContentPartPr/>
                <p14:nvPr/>
              </p14:nvContentPartPr>
              <p14:xfrm>
                <a:off x="8056433" y="2339492"/>
                <a:ext cx="150480" cy="18936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5DA1E30A-B589-4CF4-AF68-1BBC8F5EFF9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047433" y="2330492"/>
                  <a:ext cx="16812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upo 230">
            <a:extLst>
              <a:ext uri="{FF2B5EF4-FFF2-40B4-BE49-F238E27FC236}">
                <a16:creationId xmlns:a16="http://schemas.microsoft.com/office/drawing/2014/main" id="{4A4D8616-4861-4B21-915F-722A5AC83B4F}"/>
              </a:ext>
            </a:extLst>
          </p:cNvPr>
          <p:cNvGrpSpPr/>
          <p:nvPr/>
        </p:nvGrpSpPr>
        <p:grpSpPr>
          <a:xfrm>
            <a:off x="8457473" y="2257052"/>
            <a:ext cx="2508120" cy="305280"/>
            <a:chOff x="8457473" y="2257052"/>
            <a:chExt cx="250812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C62B6F32-8FAE-46CD-8A81-8BA4826243C1}"/>
                    </a:ext>
                  </a:extLst>
                </p14:cNvPr>
                <p14:cNvContentPartPr/>
                <p14:nvPr/>
              </p14:nvContentPartPr>
              <p14:xfrm>
                <a:off x="8485193" y="2368652"/>
                <a:ext cx="211680" cy="13788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C62B6F32-8FAE-46CD-8A81-8BA4826243C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476193" y="2360012"/>
                  <a:ext cx="229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A21D995E-41DD-4094-BC69-FBB027DD824F}"/>
                    </a:ext>
                  </a:extLst>
                </p14:cNvPr>
                <p14:cNvContentPartPr/>
                <p14:nvPr/>
              </p14:nvContentPartPr>
              <p14:xfrm>
                <a:off x="8486273" y="2453612"/>
                <a:ext cx="118440" cy="1656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A21D995E-41DD-4094-BC69-FBB027DD82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477633" y="2444612"/>
                  <a:ext cx="136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BE68A813-204E-4F12-AD7E-829C9CB0D67E}"/>
                    </a:ext>
                  </a:extLst>
                </p14:cNvPr>
                <p14:cNvContentPartPr/>
                <p14:nvPr/>
              </p14:nvContentPartPr>
              <p14:xfrm>
                <a:off x="8457473" y="2366132"/>
                <a:ext cx="467640" cy="12780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BE68A813-204E-4F12-AD7E-829C9CB0D67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448833" y="2357132"/>
                  <a:ext cx="485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F8AE5746-BA79-4FB8-A620-A15B0C37592C}"/>
                    </a:ext>
                  </a:extLst>
                </p14:cNvPr>
                <p14:cNvContentPartPr/>
                <p14:nvPr/>
              </p14:nvContentPartPr>
              <p14:xfrm>
                <a:off x="8805593" y="2410772"/>
                <a:ext cx="272160" cy="11592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F8AE5746-BA79-4FB8-A620-A15B0C37592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796953" y="2402132"/>
                  <a:ext cx="289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7A202C8A-85CE-483B-9E1D-574DEB549859}"/>
                    </a:ext>
                  </a:extLst>
                </p14:cNvPr>
                <p14:cNvContentPartPr/>
                <p14:nvPr/>
              </p14:nvContentPartPr>
              <p14:xfrm>
                <a:off x="9176753" y="2385572"/>
                <a:ext cx="64440" cy="9432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7A202C8A-85CE-483B-9E1D-574DEB54985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168113" y="2376932"/>
                  <a:ext cx="82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B6FE749C-DF37-4AF8-BC22-9C88AA5DD6D0}"/>
                    </a:ext>
                  </a:extLst>
                </p14:cNvPr>
                <p14:cNvContentPartPr/>
                <p14:nvPr/>
              </p14:nvContentPartPr>
              <p14:xfrm>
                <a:off x="9123473" y="2257052"/>
                <a:ext cx="51480" cy="8388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B6FE749C-DF37-4AF8-BC22-9C88AA5DD6D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114833" y="2248412"/>
                  <a:ext cx="69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7F9DEC90-6564-4F5D-A90A-A714D03A79AE}"/>
                    </a:ext>
                  </a:extLst>
                </p14:cNvPr>
                <p14:cNvContentPartPr/>
                <p14:nvPr/>
              </p14:nvContentPartPr>
              <p14:xfrm>
                <a:off x="9268553" y="2392052"/>
                <a:ext cx="160560" cy="12312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7F9DEC90-6564-4F5D-A90A-A714D03A79A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259913" y="2383052"/>
                  <a:ext cx="178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24E7C5EB-E529-4157-9A30-B875A632B003}"/>
                    </a:ext>
                  </a:extLst>
                </p14:cNvPr>
                <p14:cNvContentPartPr/>
                <p14:nvPr/>
              </p14:nvContentPartPr>
              <p14:xfrm>
                <a:off x="9506153" y="2328332"/>
                <a:ext cx="204480" cy="18504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24E7C5EB-E529-4157-9A30-B875A632B00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497153" y="2319332"/>
                  <a:ext cx="2221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96F6E274-F8D4-4001-B7FE-BCDA7B063034}"/>
                    </a:ext>
                  </a:extLst>
                </p14:cNvPr>
                <p14:cNvContentPartPr/>
                <p14:nvPr/>
              </p14:nvContentPartPr>
              <p14:xfrm>
                <a:off x="9743753" y="2375492"/>
                <a:ext cx="151200" cy="13716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96F6E274-F8D4-4001-B7FE-BCDA7B06303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734753" y="2366492"/>
                  <a:ext cx="168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32CC1838-A24D-40EE-A15D-74D44037A131}"/>
                    </a:ext>
                  </a:extLst>
                </p14:cNvPr>
                <p14:cNvContentPartPr/>
                <p14:nvPr/>
              </p14:nvContentPartPr>
              <p14:xfrm>
                <a:off x="9942473" y="2387012"/>
                <a:ext cx="193320" cy="14148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32CC1838-A24D-40EE-A15D-74D44037A13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933833" y="2378012"/>
                  <a:ext cx="2109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C32DBD42-3004-4F1F-9BB7-3269DCB60ADB}"/>
                    </a:ext>
                  </a:extLst>
                </p14:cNvPr>
                <p14:cNvContentPartPr/>
                <p14:nvPr/>
              </p14:nvContentPartPr>
              <p14:xfrm>
                <a:off x="9950753" y="2473412"/>
                <a:ext cx="98280" cy="612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C32DBD42-3004-4F1F-9BB7-3269DCB60AD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942113" y="2464412"/>
                  <a:ext cx="1159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0DA5B874-FECB-477F-B511-52A61C0A2FBE}"/>
                    </a:ext>
                  </a:extLst>
                </p14:cNvPr>
                <p14:cNvContentPartPr/>
                <p14:nvPr/>
              </p14:nvContentPartPr>
              <p14:xfrm>
                <a:off x="9951113" y="2420132"/>
                <a:ext cx="167400" cy="3924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0DA5B874-FECB-477F-B511-52A61C0A2FB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942113" y="2411132"/>
                  <a:ext cx="185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67D027E5-A81E-4901-8F10-122FF5CCCDF3}"/>
                    </a:ext>
                  </a:extLst>
                </p14:cNvPr>
                <p14:cNvContentPartPr/>
                <p14:nvPr/>
              </p14:nvContentPartPr>
              <p14:xfrm>
                <a:off x="10182593" y="2393852"/>
                <a:ext cx="204840" cy="11952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67D027E5-A81E-4901-8F10-122FF5CCCDF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173593" y="2384852"/>
                  <a:ext cx="2224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0DFBD8DC-8524-4367-A8B6-3C6D09EDA57C}"/>
                    </a:ext>
                  </a:extLst>
                </p14:cNvPr>
                <p14:cNvContentPartPr/>
                <p14:nvPr/>
              </p14:nvContentPartPr>
              <p14:xfrm>
                <a:off x="10381673" y="2375132"/>
                <a:ext cx="379080" cy="12816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0DFBD8DC-8524-4367-A8B6-3C6D09EDA57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373033" y="2366492"/>
                  <a:ext cx="3967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C85E37F8-853A-48FE-90CD-92DBA3874813}"/>
                    </a:ext>
                  </a:extLst>
                </p14:cNvPr>
                <p14:cNvContentPartPr/>
                <p14:nvPr/>
              </p14:nvContentPartPr>
              <p14:xfrm>
                <a:off x="10742033" y="2389532"/>
                <a:ext cx="223560" cy="17280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C85E37F8-853A-48FE-90CD-92DBA387481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733393" y="2380532"/>
                  <a:ext cx="241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218BFA38-DB7C-4658-821E-5449D8957537}"/>
                    </a:ext>
                  </a:extLst>
                </p14:cNvPr>
                <p14:cNvContentPartPr/>
                <p14:nvPr/>
              </p14:nvContentPartPr>
              <p14:xfrm>
                <a:off x="10739873" y="2505812"/>
                <a:ext cx="102600" cy="648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218BFA38-DB7C-4658-821E-5449D895753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731233" y="2497172"/>
                  <a:ext cx="1202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4AB98C0D-7004-43B3-B161-6150056E49FB}"/>
                    </a:ext>
                  </a:extLst>
                </p14:cNvPr>
                <p14:cNvContentPartPr/>
                <p14:nvPr/>
              </p14:nvContentPartPr>
              <p14:xfrm>
                <a:off x="10749233" y="2423012"/>
                <a:ext cx="181440" cy="6336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4AB98C0D-7004-43B3-B161-6150056E49F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740593" y="2414012"/>
                  <a:ext cx="19908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upo 229">
            <a:extLst>
              <a:ext uri="{FF2B5EF4-FFF2-40B4-BE49-F238E27FC236}">
                <a16:creationId xmlns:a16="http://schemas.microsoft.com/office/drawing/2014/main" id="{CC03EB5C-06C8-4E96-953E-B2CEBBFBAFC5}"/>
              </a:ext>
            </a:extLst>
          </p:cNvPr>
          <p:cNvGrpSpPr/>
          <p:nvPr/>
        </p:nvGrpSpPr>
        <p:grpSpPr>
          <a:xfrm>
            <a:off x="369713" y="2875892"/>
            <a:ext cx="2273760" cy="306720"/>
            <a:chOff x="369713" y="2875892"/>
            <a:chExt cx="227376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81766D5B-3F15-45E6-A59E-DCB9EAC8D129}"/>
                    </a:ext>
                  </a:extLst>
                </p14:cNvPr>
                <p14:cNvContentPartPr/>
                <p14:nvPr/>
              </p14:nvContentPartPr>
              <p14:xfrm>
                <a:off x="579233" y="2987852"/>
                <a:ext cx="30600" cy="18036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81766D5B-3F15-45E6-A59E-DCB9EAC8D12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70233" y="2978852"/>
                  <a:ext cx="48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116A9CF6-160C-4D22-AAA8-C4A941383948}"/>
                    </a:ext>
                  </a:extLst>
                </p14:cNvPr>
                <p14:cNvContentPartPr/>
                <p14:nvPr/>
              </p14:nvContentPartPr>
              <p14:xfrm>
                <a:off x="369713" y="3022412"/>
                <a:ext cx="311400" cy="5436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116A9CF6-160C-4D22-AAA8-C4A94138394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60713" y="3013412"/>
                  <a:ext cx="3290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AE3F498A-BBF4-4EED-8445-5E81315EE82B}"/>
                    </a:ext>
                  </a:extLst>
                </p14:cNvPr>
                <p14:cNvContentPartPr/>
                <p14:nvPr/>
              </p14:nvContentPartPr>
              <p14:xfrm>
                <a:off x="747713" y="3018812"/>
                <a:ext cx="23760" cy="14544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AE3F498A-BBF4-4EED-8445-5E81315EE82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38713" y="3009812"/>
                  <a:ext cx="41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797BF2EC-149B-4DAD-A055-8EE2D8610014}"/>
                    </a:ext>
                  </a:extLst>
                </p14:cNvPr>
                <p14:cNvContentPartPr/>
                <p14:nvPr/>
              </p14:nvContentPartPr>
              <p14:xfrm>
                <a:off x="736553" y="3028172"/>
                <a:ext cx="266040" cy="14436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797BF2EC-149B-4DAD-A055-8EE2D861001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27553" y="3019172"/>
                  <a:ext cx="283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D7BE8362-1B39-4245-8D93-76BD3A502E39}"/>
                    </a:ext>
                  </a:extLst>
                </p14:cNvPr>
                <p14:cNvContentPartPr/>
                <p14:nvPr/>
              </p14:nvContentPartPr>
              <p14:xfrm>
                <a:off x="1026713" y="3018092"/>
                <a:ext cx="218160" cy="15984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D7BE8362-1B39-4245-8D93-76BD3A502E3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17713" y="3009452"/>
                  <a:ext cx="2358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B0042197-233A-489D-BA97-9D48AD69764A}"/>
                    </a:ext>
                  </a:extLst>
                </p14:cNvPr>
                <p14:cNvContentPartPr/>
                <p14:nvPr/>
              </p14:nvContentPartPr>
              <p14:xfrm>
                <a:off x="1049033" y="3125732"/>
                <a:ext cx="89280" cy="2412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B0042197-233A-489D-BA97-9D48AD69764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40393" y="3117092"/>
                  <a:ext cx="1069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6F918664-8C3D-43E6-BE97-FD46B52215EC}"/>
                    </a:ext>
                  </a:extLst>
                </p14:cNvPr>
                <p14:cNvContentPartPr/>
                <p14:nvPr/>
              </p14:nvContentPartPr>
              <p14:xfrm>
                <a:off x="996113" y="3023492"/>
                <a:ext cx="487440" cy="15912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6F918664-8C3D-43E6-BE97-FD46B52215E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87113" y="3014492"/>
                  <a:ext cx="505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43422849-1691-4F09-AF63-782C5E17916E}"/>
                    </a:ext>
                  </a:extLst>
                </p14:cNvPr>
                <p14:cNvContentPartPr/>
                <p14:nvPr/>
              </p14:nvContentPartPr>
              <p14:xfrm>
                <a:off x="1527113" y="3022052"/>
                <a:ext cx="196200" cy="13860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43422849-1691-4F09-AF63-782C5E17916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518113" y="3013052"/>
                  <a:ext cx="213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4C6FF13C-31D8-4C69-9E92-4D57DAA09955}"/>
                    </a:ext>
                  </a:extLst>
                </p14:cNvPr>
                <p14:cNvContentPartPr/>
                <p14:nvPr/>
              </p14:nvContentPartPr>
              <p14:xfrm>
                <a:off x="1524233" y="3105572"/>
                <a:ext cx="101520" cy="1656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4C6FF13C-31D8-4C69-9E92-4D57DAA0995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515233" y="3096572"/>
                  <a:ext cx="119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C521DE71-47D6-4478-AD60-01A28606B0A8}"/>
                    </a:ext>
                  </a:extLst>
                </p14:cNvPr>
                <p14:cNvContentPartPr/>
                <p14:nvPr/>
              </p14:nvContentPartPr>
              <p14:xfrm>
                <a:off x="1450073" y="3036812"/>
                <a:ext cx="206280" cy="3852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C521DE71-47D6-4478-AD60-01A28606B0A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441433" y="3028172"/>
                  <a:ext cx="223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02C0509E-0EC2-4293-9628-4C6A698AC248}"/>
                    </a:ext>
                  </a:extLst>
                </p14:cNvPr>
                <p14:cNvContentPartPr/>
                <p14:nvPr/>
              </p14:nvContentPartPr>
              <p14:xfrm>
                <a:off x="1754633" y="2983172"/>
                <a:ext cx="424440" cy="13644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02C0509E-0EC2-4293-9628-4C6A698AC24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745633" y="2974532"/>
                  <a:ext cx="442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42D22CF1-1CA0-4F5B-94CC-29026F771BFE}"/>
                    </a:ext>
                  </a:extLst>
                </p14:cNvPr>
                <p14:cNvContentPartPr/>
                <p14:nvPr/>
              </p14:nvContentPartPr>
              <p14:xfrm>
                <a:off x="2084033" y="2875892"/>
                <a:ext cx="111960" cy="13788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42D22CF1-1CA0-4F5B-94CC-29026F771BF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075393" y="2866892"/>
                  <a:ext cx="129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1CD21C35-B22C-420F-AFEB-E44862945DF2}"/>
                    </a:ext>
                  </a:extLst>
                </p14:cNvPr>
                <p14:cNvContentPartPr/>
                <p14:nvPr/>
              </p14:nvContentPartPr>
              <p14:xfrm>
                <a:off x="2250713" y="2894612"/>
                <a:ext cx="392760" cy="19440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1CD21C35-B22C-420F-AFEB-E44862945DF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242073" y="2885612"/>
                  <a:ext cx="410400" cy="21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33" name="Entrada de lápiz 232">
                <a:extLst>
                  <a:ext uri="{FF2B5EF4-FFF2-40B4-BE49-F238E27FC236}">
                    <a16:creationId xmlns:a16="http://schemas.microsoft.com/office/drawing/2014/main" id="{C072267B-795A-47F6-A42B-4FE8FB7DD1F8}"/>
                  </a:ext>
                </a:extLst>
              </p14:cNvPr>
              <p14:cNvContentPartPr/>
              <p14:nvPr/>
            </p14:nvContentPartPr>
            <p14:xfrm>
              <a:off x="2876393" y="3097292"/>
              <a:ext cx="91440" cy="77400"/>
            </p14:xfrm>
          </p:contentPart>
        </mc:Choice>
        <mc:Fallback xmlns="">
          <p:pic>
            <p:nvPicPr>
              <p:cNvPr id="233" name="Entrada de lápiz 232">
                <a:extLst>
                  <a:ext uri="{FF2B5EF4-FFF2-40B4-BE49-F238E27FC236}">
                    <a16:creationId xmlns:a16="http://schemas.microsoft.com/office/drawing/2014/main" id="{C072267B-795A-47F6-A42B-4FE8FB7DD1F8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2867753" y="3088292"/>
                <a:ext cx="10908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Grupo 251">
            <a:extLst>
              <a:ext uri="{FF2B5EF4-FFF2-40B4-BE49-F238E27FC236}">
                <a16:creationId xmlns:a16="http://schemas.microsoft.com/office/drawing/2014/main" id="{9D29584C-9217-4E5B-8499-472A99704E43}"/>
              </a:ext>
            </a:extLst>
          </p:cNvPr>
          <p:cNvGrpSpPr/>
          <p:nvPr/>
        </p:nvGrpSpPr>
        <p:grpSpPr>
          <a:xfrm>
            <a:off x="3249353" y="2847092"/>
            <a:ext cx="1710720" cy="196560"/>
            <a:chOff x="3249353" y="2847092"/>
            <a:chExt cx="171072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DC34513F-79D8-4B79-96AC-DAD167886BDE}"/>
                    </a:ext>
                  </a:extLst>
                </p14:cNvPr>
                <p14:cNvContentPartPr/>
                <p14:nvPr/>
              </p14:nvContentPartPr>
              <p14:xfrm>
                <a:off x="3354833" y="2934932"/>
                <a:ext cx="52560" cy="10872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DC34513F-79D8-4B79-96AC-DAD167886BD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345833" y="2926292"/>
                  <a:ext cx="70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EE89C539-C310-4292-B995-BB9F110A3E64}"/>
                    </a:ext>
                  </a:extLst>
                </p14:cNvPr>
                <p14:cNvContentPartPr/>
                <p14:nvPr/>
              </p14:nvContentPartPr>
              <p14:xfrm>
                <a:off x="3249353" y="2885972"/>
                <a:ext cx="246960" cy="8928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EE89C539-C310-4292-B995-BB9F110A3E6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240353" y="2877332"/>
                  <a:ext cx="264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925DA557-178B-4238-B2A4-F09AC91B26BB}"/>
                    </a:ext>
                  </a:extLst>
                </p14:cNvPr>
                <p14:cNvContentPartPr/>
                <p14:nvPr/>
              </p14:nvContentPartPr>
              <p14:xfrm>
                <a:off x="3520433" y="2910452"/>
                <a:ext cx="187560" cy="10044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925DA557-178B-4238-B2A4-F09AC91B26B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511433" y="2901812"/>
                  <a:ext cx="2052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515A8C1B-BDDA-44A2-9460-63B8842C7AEC}"/>
                    </a:ext>
                  </a:extLst>
                </p14:cNvPr>
                <p14:cNvContentPartPr/>
                <p14:nvPr/>
              </p14:nvContentPartPr>
              <p14:xfrm>
                <a:off x="3740753" y="2916212"/>
                <a:ext cx="88560" cy="9396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515A8C1B-BDDA-44A2-9460-63B8842C7AE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731753" y="2907212"/>
                  <a:ext cx="106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96A1B99A-4B40-4956-9219-5B35AE031C24}"/>
                    </a:ext>
                  </a:extLst>
                </p14:cNvPr>
                <p14:cNvContentPartPr/>
                <p14:nvPr/>
              </p14:nvContentPartPr>
              <p14:xfrm>
                <a:off x="3773153" y="2894972"/>
                <a:ext cx="195480" cy="14112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96A1B99A-4B40-4956-9219-5B35AE031C2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764513" y="2885972"/>
                  <a:ext cx="213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04F06DAE-7344-4CD4-BB7D-DEA8C15D6180}"/>
                    </a:ext>
                  </a:extLst>
                </p14:cNvPr>
                <p14:cNvContentPartPr/>
                <p14:nvPr/>
              </p14:nvContentPartPr>
              <p14:xfrm>
                <a:off x="4020833" y="2883092"/>
                <a:ext cx="223200" cy="11880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04F06DAE-7344-4CD4-BB7D-DEA8C15D618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012193" y="2874092"/>
                  <a:ext cx="2408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F9F29D72-6326-4858-968F-766703B4E040}"/>
                    </a:ext>
                  </a:extLst>
                </p14:cNvPr>
                <p14:cNvContentPartPr/>
                <p14:nvPr/>
              </p14:nvContentPartPr>
              <p14:xfrm>
                <a:off x="4050713" y="2938172"/>
                <a:ext cx="86760" cy="1656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F9F29D72-6326-4858-968F-766703B4E04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041713" y="2929172"/>
                  <a:ext cx="104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728BE32B-A9EE-4E6D-81A3-04887422C2CF}"/>
                    </a:ext>
                  </a:extLst>
                </p14:cNvPr>
                <p14:cNvContentPartPr/>
                <p14:nvPr/>
              </p14:nvContentPartPr>
              <p14:xfrm>
                <a:off x="3991673" y="2851772"/>
                <a:ext cx="222120" cy="5184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728BE32B-A9EE-4E6D-81A3-04887422C2C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983033" y="2842772"/>
                  <a:ext cx="239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F7024748-3F77-45C5-ADD8-1D6752A0168C}"/>
                    </a:ext>
                  </a:extLst>
                </p14:cNvPr>
                <p14:cNvContentPartPr/>
                <p14:nvPr/>
              </p14:nvContentPartPr>
              <p14:xfrm>
                <a:off x="4301633" y="2847092"/>
                <a:ext cx="368280" cy="15984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F7024748-3F77-45C5-ADD8-1D6752A0168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292993" y="2838092"/>
                  <a:ext cx="385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F25A3D25-6454-43E7-B2DB-562491EFAC38}"/>
                    </a:ext>
                  </a:extLst>
                </p14:cNvPr>
                <p14:cNvContentPartPr/>
                <p14:nvPr/>
              </p14:nvContentPartPr>
              <p14:xfrm>
                <a:off x="4616633" y="2909012"/>
                <a:ext cx="136440" cy="10368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F25A3D25-6454-43E7-B2DB-562491EFAC3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607633" y="2900372"/>
                  <a:ext cx="1540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07406D0A-535E-43B4-A21B-5D666F9A81E9}"/>
                    </a:ext>
                  </a:extLst>
                </p14:cNvPr>
                <p14:cNvContentPartPr/>
                <p14:nvPr/>
              </p14:nvContentPartPr>
              <p14:xfrm>
                <a:off x="4823273" y="2852852"/>
                <a:ext cx="136800" cy="18324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07406D0A-535E-43B4-A21B-5D666F9A81E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814273" y="2844212"/>
                  <a:ext cx="15444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upo 280">
            <a:extLst>
              <a:ext uri="{FF2B5EF4-FFF2-40B4-BE49-F238E27FC236}">
                <a16:creationId xmlns:a16="http://schemas.microsoft.com/office/drawing/2014/main" id="{29D16B4D-F916-440F-9B17-22EC3887FB78}"/>
              </a:ext>
            </a:extLst>
          </p:cNvPr>
          <p:cNvGrpSpPr/>
          <p:nvPr/>
        </p:nvGrpSpPr>
        <p:grpSpPr>
          <a:xfrm>
            <a:off x="5305673" y="2681132"/>
            <a:ext cx="3690360" cy="330120"/>
            <a:chOff x="5305673" y="2681132"/>
            <a:chExt cx="369036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867CCAAB-A727-419E-A6AD-58CD21D339A8}"/>
                    </a:ext>
                  </a:extLst>
                </p14:cNvPr>
                <p14:cNvContentPartPr/>
                <p14:nvPr/>
              </p14:nvContentPartPr>
              <p14:xfrm>
                <a:off x="5382713" y="2862212"/>
                <a:ext cx="41040" cy="12348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867CCAAB-A727-419E-A6AD-58CD21D339A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373713" y="2853212"/>
                  <a:ext cx="58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434108C4-F152-46F3-84E8-D9A3BC773B11}"/>
                    </a:ext>
                  </a:extLst>
                </p14:cNvPr>
                <p14:cNvContentPartPr/>
                <p14:nvPr/>
              </p14:nvContentPartPr>
              <p14:xfrm>
                <a:off x="5305673" y="2826212"/>
                <a:ext cx="200160" cy="11628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434108C4-F152-46F3-84E8-D9A3BC773B1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297033" y="2817212"/>
                  <a:ext cx="217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176B59A2-17DD-44F7-8ECE-4A45260D0F45}"/>
                    </a:ext>
                  </a:extLst>
                </p14:cNvPr>
                <p14:cNvContentPartPr/>
                <p14:nvPr/>
              </p14:nvContentPartPr>
              <p14:xfrm>
                <a:off x="5575673" y="2830172"/>
                <a:ext cx="214920" cy="16596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176B59A2-17DD-44F7-8ECE-4A45260D0F4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566673" y="2821172"/>
                  <a:ext cx="232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97F2373A-6AF6-4F21-857F-BD9FF8AC05B4}"/>
                    </a:ext>
                  </a:extLst>
                </p14:cNvPr>
                <p14:cNvContentPartPr/>
                <p14:nvPr/>
              </p14:nvContentPartPr>
              <p14:xfrm>
                <a:off x="5844953" y="2824412"/>
                <a:ext cx="84960" cy="17280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97F2373A-6AF6-4F21-857F-BD9FF8AC05B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835953" y="2815412"/>
                  <a:ext cx="102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DA5A36C9-831F-4A81-9F46-C1B0C3A10D67}"/>
                    </a:ext>
                  </a:extLst>
                </p14:cNvPr>
                <p14:cNvContentPartPr/>
                <p14:nvPr/>
              </p14:nvContentPartPr>
              <p14:xfrm>
                <a:off x="6004433" y="2837012"/>
                <a:ext cx="213480" cy="13644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DA5A36C9-831F-4A81-9F46-C1B0C3A10D6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995433" y="2828012"/>
                  <a:ext cx="2311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319D1383-9A75-480D-AB8B-C3FEE737EF0C}"/>
                    </a:ext>
                  </a:extLst>
                </p14:cNvPr>
                <p14:cNvContentPartPr/>
                <p14:nvPr/>
              </p14:nvContentPartPr>
              <p14:xfrm>
                <a:off x="6249953" y="2813252"/>
                <a:ext cx="219240" cy="19800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319D1383-9A75-480D-AB8B-C3FEE737EF0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241313" y="2804252"/>
                  <a:ext cx="236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B99C09E5-BD3D-4D1C-80C2-08B6135CA7C2}"/>
                    </a:ext>
                  </a:extLst>
                </p14:cNvPr>
                <p14:cNvContentPartPr/>
                <p14:nvPr/>
              </p14:nvContentPartPr>
              <p14:xfrm>
                <a:off x="6914513" y="2849972"/>
                <a:ext cx="38520" cy="13680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B99C09E5-BD3D-4D1C-80C2-08B6135CA7C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905513" y="2841332"/>
                  <a:ext cx="56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C990C24C-0E28-4AAE-BB88-DAB789B9B405}"/>
                    </a:ext>
                  </a:extLst>
                </p14:cNvPr>
                <p14:cNvContentPartPr/>
                <p14:nvPr/>
              </p14:nvContentPartPr>
              <p14:xfrm>
                <a:off x="6681593" y="2809652"/>
                <a:ext cx="383040" cy="7560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C990C24C-0E28-4AAE-BB88-DAB789B9B40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672593" y="2800652"/>
                  <a:ext cx="4006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3D44DF10-27C4-4716-BC83-0F698B8CBFAF}"/>
                    </a:ext>
                  </a:extLst>
                </p14:cNvPr>
                <p14:cNvContentPartPr/>
                <p14:nvPr/>
              </p14:nvContentPartPr>
              <p14:xfrm>
                <a:off x="6775193" y="2929172"/>
                <a:ext cx="306720" cy="2016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3D44DF10-27C4-4716-BC83-0F698B8CBFA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766553" y="2920172"/>
                  <a:ext cx="324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C80C7D26-90D0-4E88-89E5-F48EB335FCC6}"/>
                    </a:ext>
                  </a:extLst>
                </p14:cNvPr>
                <p14:cNvContentPartPr/>
                <p14:nvPr/>
              </p14:nvContentPartPr>
              <p14:xfrm>
                <a:off x="7110713" y="2788412"/>
                <a:ext cx="204840" cy="16812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C80C7D26-90D0-4E88-89E5-F48EB335FCC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102073" y="2779772"/>
                  <a:ext cx="222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544676D6-B8FF-43F5-843D-B534A5DA8F08}"/>
                    </a:ext>
                  </a:extLst>
                </p14:cNvPr>
                <p14:cNvContentPartPr/>
                <p14:nvPr/>
              </p14:nvContentPartPr>
              <p14:xfrm>
                <a:off x="7270913" y="2796692"/>
                <a:ext cx="232200" cy="12600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544676D6-B8FF-43F5-843D-B534A5DA8F0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262273" y="2787692"/>
                  <a:ext cx="249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09CCC31F-15F5-4D56-956F-DBC8646F6DC7}"/>
                    </a:ext>
                  </a:extLst>
                </p14:cNvPr>
                <p14:cNvContentPartPr/>
                <p14:nvPr/>
              </p14:nvContentPartPr>
              <p14:xfrm>
                <a:off x="7512473" y="2830892"/>
                <a:ext cx="60480" cy="7416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09CCC31F-15F5-4D56-956F-DBC8646F6DC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503833" y="2822252"/>
                  <a:ext cx="781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F6F3768F-E994-4F65-A49E-01FFB0B33362}"/>
                    </a:ext>
                  </a:extLst>
                </p14:cNvPr>
                <p14:cNvContentPartPr/>
                <p14:nvPr/>
              </p14:nvContentPartPr>
              <p14:xfrm>
                <a:off x="7444073" y="2681132"/>
                <a:ext cx="343080" cy="24228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F6F3768F-E994-4F65-A49E-01FFB0B3336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435073" y="2672492"/>
                  <a:ext cx="3607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A837E3D6-DFFC-4B06-8E66-4771260E12B6}"/>
                    </a:ext>
                  </a:extLst>
                </p14:cNvPr>
                <p14:cNvContentPartPr/>
                <p14:nvPr/>
              </p14:nvContentPartPr>
              <p14:xfrm>
                <a:off x="7792913" y="2749892"/>
                <a:ext cx="307080" cy="18324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A837E3D6-DFFC-4B06-8E66-4771260E12B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784273" y="2740892"/>
                  <a:ext cx="324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D1DE91CB-36AF-4AF3-A89E-6DD66CF8DA87}"/>
                    </a:ext>
                  </a:extLst>
                </p14:cNvPr>
                <p14:cNvContentPartPr/>
                <p14:nvPr/>
              </p14:nvContentPartPr>
              <p14:xfrm>
                <a:off x="8111873" y="2793092"/>
                <a:ext cx="150840" cy="13608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D1DE91CB-36AF-4AF3-A89E-6DD66CF8DA8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102873" y="2784092"/>
                  <a:ext cx="168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F586B483-FADF-492E-9E32-B1AD4224DF17}"/>
                    </a:ext>
                  </a:extLst>
                </p14:cNvPr>
                <p14:cNvContentPartPr/>
                <p14:nvPr/>
              </p14:nvContentPartPr>
              <p14:xfrm>
                <a:off x="8094953" y="2877692"/>
                <a:ext cx="90360" cy="900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F586B483-FADF-492E-9E32-B1AD4224DF1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085953" y="2869052"/>
                  <a:ext cx="108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07A4C6EC-15A1-420E-9DD5-80736E2B61C8}"/>
                    </a:ext>
                  </a:extLst>
                </p14:cNvPr>
                <p14:cNvContentPartPr/>
                <p14:nvPr/>
              </p14:nvContentPartPr>
              <p14:xfrm>
                <a:off x="8039153" y="2792012"/>
                <a:ext cx="463680" cy="14472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07A4C6EC-15A1-420E-9DD5-80736E2B61C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030153" y="2783372"/>
                  <a:ext cx="481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259E6D51-A39F-4A9F-B1D6-5F63E2553686}"/>
                    </a:ext>
                  </a:extLst>
                </p14:cNvPr>
                <p14:cNvContentPartPr/>
                <p14:nvPr/>
              </p14:nvContentPartPr>
              <p14:xfrm>
                <a:off x="8616953" y="2772212"/>
                <a:ext cx="43920" cy="12888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259E6D51-A39F-4A9F-B1D6-5F63E255368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607953" y="2763572"/>
                  <a:ext cx="61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FF03739F-3487-4EB6-9098-4E9DD9824347}"/>
                    </a:ext>
                  </a:extLst>
                </p14:cNvPr>
                <p14:cNvContentPartPr/>
                <p14:nvPr/>
              </p14:nvContentPartPr>
              <p14:xfrm>
                <a:off x="8452433" y="2789852"/>
                <a:ext cx="267120" cy="2916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FF03739F-3487-4EB6-9098-4E9DD982434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443433" y="2780852"/>
                  <a:ext cx="284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141FD468-E3E8-4C6D-81F4-A85CAC28427C}"/>
                    </a:ext>
                  </a:extLst>
                </p14:cNvPr>
                <p14:cNvContentPartPr/>
                <p14:nvPr/>
              </p14:nvContentPartPr>
              <p14:xfrm>
                <a:off x="8747273" y="2793092"/>
                <a:ext cx="248760" cy="16992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141FD468-E3E8-4C6D-81F4-A85CAC28427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738273" y="2784092"/>
                  <a:ext cx="266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E900EDAC-65C1-42B7-8B2D-158B77E516B1}"/>
                    </a:ext>
                  </a:extLst>
                </p14:cNvPr>
                <p14:cNvContentPartPr/>
                <p14:nvPr/>
              </p14:nvContentPartPr>
              <p14:xfrm>
                <a:off x="8754833" y="2829092"/>
                <a:ext cx="115560" cy="4068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E900EDAC-65C1-42B7-8B2D-158B77E516B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745833" y="2820452"/>
                  <a:ext cx="13320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upo 279">
            <a:extLst>
              <a:ext uri="{FF2B5EF4-FFF2-40B4-BE49-F238E27FC236}">
                <a16:creationId xmlns:a16="http://schemas.microsoft.com/office/drawing/2014/main" id="{BD726622-B11D-478D-9E67-F06EF68F764A}"/>
              </a:ext>
            </a:extLst>
          </p:cNvPr>
          <p:cNvGrpSpPr/>
          <p:nvPr/>
        </p:nvGrpSpPr>
        <p:grpSpPr>
          <a:xfrm>
            <a:off x="9416153" y="2771132"/>
            <a:ext cx="433080" cy="208080"/>
            <a:chOff x="9416153" y="2771132"/>
            <a:chExt cx="43308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276B9347-E525-4918-9339-37B57E5A363C}"/>
                    </a:ext>
                  </a:extLst>
                </p14:cNvPr>
                <p14:cNvContentPartPr/>
                <p14:nvPr/>
              </p14:nvContentPartPr>
              <p14:xfrm>
                <a:off x="9416153" y="2777972"/>
                <a:ext cx="221040" cy="17676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276B9347-E525-4918-9339-37B57E5A363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407513" y="2768972"/>
                  <a:ext cx="238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F806E4F5-2D8A-457A-80E8-86A4ED39EFBD}"/>
                    </a:ext>
                  </a:extLst>
                </p14:cNvPr>
                <p14:cNvContentPartPr/>
                <p14:nvPr/>
              </p14:nvContentPartPr>
              <p14:xfrm>
                <a:off x="9654833" y="2771132"/>
                <a:ext cx="194400" cy="20808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F806E4F5-2D8A-457A-80E8-86A4ED39EFB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645833" y="2762492"/>
                  <a:ext cx="21204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upo 278">
            <a:extLst>
              <a:ext uri="{FF2B5EF4-FFF2-40B4-BE49-F238E27FC236}">
                <a16:creationId xmlns:a16="http://schemas.microsoft.com/office/drawing/2014/main" id="{686E8C20-920F-495A-A328-FC30962C86A6}"/>
              </a:ext>
            </a:extLst>
          </p:cNvPr>
          <p:cNvGrpSpPr/>
          <p:nvPr/>
        </p:nvGrpSpPr>
        <p:grpSpPr>
          <a:xfrm>
            <a:off x="10168193" y="2720012"/>
            <a:ext cx="1618560" cy="244440"/>
            <a:chOff x="10168193" y="2720012"/>
            <a:chExt cx="161856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C8EF94F8-285E-4ED4-A47A-FEEFFF067188}"/>
                    </a:ext>
                  </a:extLst>
                </p14:cNvPr>
                <p14:cNvContentPartPr/>
                <p14:nvPr/>
              </p14:nvContentPartPr>
              <p14:xfrm>
                <a:off x="10204193" y="2828012"/>
                <a:ext cx="187920" cy="13608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C8EF94F8-285E-4ED4-A47A-FEEFFF06718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195193" y="2819372"/>
                  <a:ext cx="205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0C21B7B1-ADCD-4F11-B545-1919288B00AE}"/>
                    </a:ext>
                  </a:extLst>
                </p14:cNvPr>
                <p14:cNvContentPartPr/>
                <p14:nvPr/>
              </p14:nvContentPartPr>
              <p14:xfrm>
                <a:off x="10196993" y="2905412"/>
                <a:ext cx="101160" cy="2268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0C21B7B1-ADCD-4F11-B545-1919288B00A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187993" y="2896772"/>
                  <a:ext cx="118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EEB6909C-1CEE-4CAC-BB6D-EDA0DA2D16A5}"/>
                    </a:ext>
                  </a:extLst>
                </p14:cNvPr>
                <p14:cNvContentPartPr/>
                <p14:nvPr/>
              </p14:nvContentPartPr>
              <p14:xfrm>
                <a:off x="10168193" y="2819012"/>
                <a:ext cx="348120" cy="5292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EEB6909C-1CEE-4CAC-BB6D-EDA0DA2D16A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159553" y="2810372"/>
                  <a:ext cx="365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B32B7E7D-5689-4A50-A0FE-E2C85BB6E1C4}"/>
                    </a:ext>
                  </a:extLst>
                </p14:cNvPr>
                <p14:cNvContentPartPr/>
                <p14:nvPr/>
              </p14:nvContentPartPr>
              <p14:xfrm>
                <a:off x="10499393" y="2795972"/>
                <a:ext cx="181800" cy="12852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B32B7E7D-5689-4A50-A0FE-E2C85BB6E1C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0490393" y="2786972"/>
                  <a:ext cx="199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747BAD98-35BC-4CE4-8E70-C6C2B9F7F808}"/>
                    </a:ext>
                  </a:extLst>
                </p14:cNvPr>
                <p14:cNvContentPartPr/>
                <p14:nvPr/>
              </p14:nvContentPartPr>
              <p14:xfrm>
                <a:off x="10547633" y="2845292"/>
                <a:ext cx="180360" cy="11124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747BAD98-35BC-4CE4-8E70-C6C2B9F7F80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538993" y="2836292"/>
                  <a:ext cx="198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9C030404-37CD-4D73-8EB1-923A60D87A04}"/>
                    </a:ext>
                  </a:extLst>
                </p14:cNvPr>
                <p14:cNvContentPartPr/>
                <p14:nvPr/>
              </p14:nvContentPartPr>
              <p14:xfrm>
                <a:off x="10776953" y="2720012"/>
                <a:ext cx="230400" cy="22968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9C030404-37CD-4D73-8EB1-923A60D87A0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768313" y="2711372"/>
                  <a:ext cx="2480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236FC6DC-FF31-4868-96D0-51DEFE328791}"/>
                    </a:ext>
                  </a:extLst>
                </p14:cNvPr>
                <p14:cNvContentPartPr/>
                <p14:nvPr/>
              </p14:nvContentPartPr>
              <p14:xfrm>
                <a:off x="11046953" y="2750252"/>
                <a:ext cx="273240" cy="21420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236FC6DC-FF31-4868-96D0-51DEFE32879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1038313" y="2741252"/>
                  <a:ext cx="2908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01E451C7-C81D-4AF6-AB87-13C8E498AB59}"/>
                    </a:ext>
                  </a:extLst>
                </p14:cNvPr>
                <p14:cNvContentPartPr/>
                <p14:nvPr/>
              </p14:nvContentPartPr>
              <p14:xfrm>
                <a:off x="11359073" y="2749532"/>
                <a:ext cx="193320" cy="21168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01E451C7-C81D-4AF6-AB87-13C8E498AB5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1350433" y="2740892"/>
                  <a:ext cx="210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27DF69F6-B0C1-4E0F-A351-501C1E341581}"/>
                    </a:ext>
                  </a:extLst>
                </p14:cNvPr>
                <p14:cNvContentPartPr/>
                <p14:nvPr/>
              </p14:nvContentPartPr>
              <p14:xfrm>
                <a:off x="11582993" y="2920532"/>
                <a:ext cx="203760" cy="1260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27DF69F6-B0C1-4E0F-A351-501C1E34158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1573993" y="2911532"/>
                  <a:ext cx="22140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upo 300">
            <a:extLst>
              <a:ext uri="{FF2B5EF4-FFF2-40B4-BE49-F238E27FC236}">
                <a16:creationId xmlns:a16="http://schemas.microsoft.com/office/drawing/2014/main" id="{230840B4-010C-4142-8860-31CB8961D950}"/>
              </a:ext>
            </a:extLst>
          </p:cNvPr>
          <p:cNvGrpSpPr/>
          <p:nvPr/>
        </p:nvGrpSpPr>
        <p:grpSpPr>
          <a:xfrm>
            <a:off x="623513" y="3371252"/>
            <a:ext cx="1367640" cy="260640"/>
            <a:chOff x="623513" y="3371252"/>
            <a:chExt cx="136764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2803CE16-E818-406F-A366-F2076D3B0B26}"/>
                    </a:ext>
                  </a:extLst>
                </p14:cNvPr>
                <p14:cNvContentPartPr/>
                <p14:nvPr/>
              </p14:nvContentPartPr>
              <p14:xfrm>
                <a:off x="623513" y="3443252"/>
                <a:ext cx="153000" cy="18864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2803CE16-E818-406F-A366-F2076D3B0B2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14513" y="3434612"/>
                  <a:ext cx="1706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ECDC11DF-9948-4E02-A460-CDD4EAE84A56}"/>
                    </a:ext>
                  </a:extLst>
                </p14:cNvPr>
                <p14:cNvContentPartPr/>
                <p14:nvPr/>
              </p14:nvContentPartPr>
              <p14:xfrm>
                <a:off x="892073" y="3463412"/>
                <a:ext cx="165600" cy="13500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ECDC11DF-9948-4E02-A460-CDD4EAE84A5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83073" y="3454412"/>
                  <a:ext cx="183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9CC6E984-FB02-4485-ACA1-2DD4F7EA8FF6}"/>
                    </a:ext>
                  </a:extLst>
                </p14:cNvPr>
                <p14:cNvContentPartPr/>
                <p14:nvPr/>
              </p14:nvContentPartPr>
              <p14:xfrm>
                <a:off x="903233" y="3549812"/>
                <a:ext cx="64440" cy="1728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9CC6E984-FB02-4485-ACA1-2DD4F7EA8FF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94233" y="3540812"/>
                  <a:ext cx="820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B640C5E6-C078-4012-9A64-A5A900F9604B}"/>
                    </a:ext>
                  </a:extLst>
                </p14:cNvPr>
                <p14:cNvContentPartPr/>
                <p14:nvPr/>
              </p14:nvContentPartPr>
              <p14:xfrm>
                <a:off x="852833" y="3458012"/>
                <a:ext cx="196200" cy="5616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B640C5E6-C078-4012-9A64-A5A900F9604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43833" y="3449012"/>
                  <a:ext cx="2138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98EBBCF8-DBE3-4C9C-8BDF-FD117B473595}"/>
                    </a:ext>
                  </a:extLst>
                </p14:cNvPr>
                <p14:cNvContentPartPr/>
                <p14:nvPr/>
              </p14:nvContentPartPr>
              <p14:xfrm>
                <a:off x="1119953" y="3421652"/>
                <a:ext cx="289440" cy="13680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98EBBCF8-DBE3-4C9C-8BDF-FD117B47359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10953" y="3412652"/>
                  <a:ext cx="307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4E9C80C6-21B5-40C1-B552-272CFF2A90E9}"/>
                    </a:ext>
                  </a:extLst>
                </p14:cNvPr>
                <p14:cNvContentPartPr/>
                <p14:nvPr/>
              </p14:nvContentPartPr>
              <p14:xfrm>
                <a:off x="1547273" y="3371252"/>
                <a:ext cx="50400" cy="16128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4E9C80C6-21B5-40C1-B552-272CFF2A90E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538633" y="3362252"/>
                  <a:ext cx="68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828B8A13-C10A-4A5C-9431-BD27C9288D08}"/>
                    </a:ext>
                  </a:extLst>
                </p14:cNvPr>
                <p14:cNvContentPartPr/>
                <p14:nvPr/>
              </p14:nvContentPartPr>
              <p14:xfrm>
                <a:off x="1405793" y="3402572"/>
                <a:ext cx="380520" cy="8928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828B8A13-C10A-4A5C-9431-BD27C9288D0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397153" y="3393932"/>
                  <a:ext cx="3981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0D5A9436-77A8-4FE4-853E-3AB5DA69CB64}"/>
                    </a:ext>
                  </a:extLst>
                </p14:cNvPr>
                <p14:cNvContentPartPr/>
                <p14:nvPr/>
              </p14:nvContentPartPr>
              <p14:xfrm>
                <a:off x="1745993" y="3389972"/>
                <a:ext cx="245160" cy="14796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0D5A9436-77A8-4FE4-853E-3AB5DA69CB64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737353" y="3380972"/>
                  <a:ext cx="262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CB198467-B580-4A2E-833F-21081513604A}"/>
                    </a:ext>
                  </a:extLst>
                </p14:cNvPr>
                <p14:cNvContentPartPr/>
                <p14:nvPr/>
              </p14:nvContentPartPr>
              <p14:xfrm>
                <a:off x="1709273" y="3399692"/>
                <a:ext cx="175320" cy="5724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CB198467-B580-4A2E-833F-21081513604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700273" y="3391052"/>
                  <a:ext cx="19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upo 299">
            <a:extLst>
              <a:ext uri="{FF2B5EF4-FFF2-40B4-BE49-F238E27FC236}">
                <a16:creationId xmlns:a16="http://schemas.microsoft.com/office/drawing/2014/main" id="{FFC77CC5-45A8-4B04-95EB-047BF345389F}"/>
              </a:ext>
            </a:extLst>
          </p:cNvPr>
          <p:cNvGrpSpPr/>
          <p:nvPr/>
        </p:nvGrpSpPr>
        <p:grpSpPr>
          <a:xfrm>
            <a:off x="2614673" y="3360092"/>
            <a:ext cx="1482840" cy="173880"/>
            <a:chOff x="2614673" y="3360092"/>
            <a:chExt cx="148284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AA80F399-7332-400C-8246-0182A1B8C79F}"/>
                    </a:ext>
                  </a:extLst>
                </p14:cNvPr>
                <p14:cNvContentPartPr/>
                <p14:nvPr/>
              </p14:nvContentPartPr>
              <p14:xfrm>
                <a:off x="2614673" y="3391412"/>
                <a:ext cx="274680" cy="12132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AA80F399-7332-400C-8246-0182A1B8C79F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606033" y="3382772"/>
                  <a:ext cx="292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E9EFEE08-1531-49C1-AC43-65ACEFA4C457}"/>
                    </a:ext>
                  </a:extLst>
                </p14:cNvPr>
                <p14:cNvContentPartPr/>
                <p14:nvPr/>
              </p14:nvContentPartPr>
              <p14:xfrm>
                <a:off x="2919233" y="3392492"/>
                <a:ext cx="145800" cy="11448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E9EFEE08-1531-49C1-AC43-65ACEFA4C457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910233" y="3383492"/>
                  <a:ext cx="163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04B656BE-6E30-46C0-B13F-29A701CE0623}"/>
                    </a:ext>
                  </a:extLst>
                </p14:cNvPr>
                <p14:cNvContentPartPr/>
                <p14:nvPr/>
              </p14:nvContentPartPr>
              <p14:xfrm>
                <a:off x="3138113" y="3374492"/>
                <a:ext cx="235440" cy="13824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04B656BE-6E30-46C0-B13F-29A701CE062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129473" y="3365492"/>
                  <a:ext cx="253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69236E88-8CD1-4DAD-BD37-5D194A727C3A}"/>
                    </a:ext>
                  </a:extLst>
                </p14:cNvPr>
                <p14:cNvContentPartPr/>
                <p14:nvPr/>
              </p14:nvContentPartPr>
              <p14:xfrm>
                <a:off x="3415313" y="3399332"/>
                <a:ext cx="30240" cy="9828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69236E88-8CD1-4DAD-BD37-5D194A727C3A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406313" y="3390692"/>
                  <a:ext cx="47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0FECE345-EF5B-494B-B35C-1AD147539BB0}"/>
                    </a:ext>
                  </a:extLst>
                </p14:cNvPr>
                <p14:cNvContentPartPr/>
                <p14:nvPr/>
              </p14:nvContentPartPr>
              <p14:xfrm>
                <a:off x="3277433" y="3386372"/>
                <a:ext cx="316440" cy="6228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0FECE345-EF5B-494B-B35C-1AD147539BB0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268433" y="3377372"/>
                  <a:ext cx="3340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C3FBC62C-685C-4DCC-94CB-D65F0ADE6329}"/>
                    </a:ext>
                  </a:extLst>
                </p14:cNvPr>
                <p14:cNvContentPartPr/>
                <p14:nvPr/>
              </p14:nvContentPartPr>
              <p14:xfrm>
                <a:off x="3588113" y="3388172"/>
                <a:ext cx="160200" cy="13500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C3FBC62C-685C-4DCC-94CB-D65F0ADE632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3579113" y="3379172"/>
                  <a:ext cx="177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3E330FAC-6A9F-4D11-89A3-94C85B8EDA22}"/>
                    </a:ext>
                  </a:extLst>
                </p14:cNvPr>
                <p14:cNvContentPartPr/>
                <p14:nvPr/>
              </p14:nvContentPartPr>
              <p14:xfrm>
                <a:off x="3781073" y="3360092"/>
                <a:ext cx="316440" cy="17388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3E330FAC-6A9F-4D11-89A3-94C85B8EDA22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3772073" y="3351092"/>
                  <a:ext cx="334080" cy="19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4">
            <p14:nvContentPartPr>
              <p14:cNvPr id="298" name="Entrada de lápiz 297">
                <a:extLst>
                  <a:ext uri="{FF2B5EF4-FFF2-40B4-BE49-F238E27FC236}">
                    <a16:creationId xmlns:a16="http://schemas.microsoft.com/office/drawing/2014/main" id="{23E575F3-B608-44A7-A5D2-88F001C208D6}"/>
                  </a:ext>
                </a:extLst>
              </p14:cNvPr>
              <p14:cNvContentPartPr/>
              <p14:nvPr/>
            </p14:nvContentPartPr>
            <p14:xfrm>
              <a:off x="4357433" y="3375212"/>
              <a:ext cx="50760" cy="34560"/>
            </p14:xfrm>
          </p:contentPart>
        </mc:Choice>
        <mc:Fallback xmlns="">
          <p:pic>
            <p:nvPicPr>
              <p:cNvPr id="298" name="Entrada de lápiz 297">
                <a:extLst>
                  <a:ext uri="{FF2B5EF4-FFF2-40B4-BE49-F238E27FC236}">
                    <a16:creationId xmlns:a16="http://schemas.microsoft.com/office/drawing/2014/main" id="{23E575F3-B608-44A7-A5D2-88F001C208D6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4348793" y="3366572"/>
                <a:ext cx="684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6">
            <p14:nvContentPartPr>
              <p14:cNvPr id="299" name="Entrada de lápiz 298">
                <a:extLst>
                  <a:ext uri="{FF2B5EF4-FFF2-40B4-BE49-F238E27FC236}">
                    <a16:creationId xmlns:a16="http://schemas.microsoft.com/office/drawing/2014/main" id="{00D8DABE-CDEC-42F0-9553-A6E1B1C87211}"/>
                  </a:ext>
                </a:extLst>
              </p14:cNvPr>
              <p14:cNvContentPartPr/>
              <p14:nvPr/>
            </p14:nvContentPartPr>
            <p14:xfrm>
              <a:off x="4372193" y="3576812"/>
              <a:ext cx="45000" cy="48240"/>
            </p14:xfrm>
          </p:contentPart>
        </mc:Choice>
        <mc:Fallback xmlns="">
          <p:pic>
            <p:nvPicPr>
              <p:cNvPr id="299" name="Entrada de lápiz 298">
                <a:extLst>
                  <a:ext uri="{FF2B5EF4-FFF2-40B4-BE49-F238E27FC236}">
                    <a16:creationId xmlns:a16="http://schemas.microsoft.com/office/drawing/2014/main" id="{00D8DABE-CDEC-42F0-9553-A6E1B1C87211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4363193" y="3568172"/>
                <a:ext cx="6264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302" name="Entrada de lápiz 301">
                <a:extLst>
                  <a:ext uri="{FF2B5EF4-FFF2-40B4-BE49-F238E27FC236}">
                    <a16:creationId xmlns:a16="http://schemas.microsoft.com/office/drawing/2014/main" id="{F3938AC9-E3FC-4E62-9544-AB15FDBCECA9}"/>
                  </a:ext>
                </a:extLst>
              </p14:cNvPr>
              <p14:cNvContentPartPr/>
              <p14:nvPr/>
            </p14:nvContentPartPr>
            <p14:xfrm>
              <a:off x="357833" y="1460732"/>
              <a:ext cx="360" cy="360"/>
            </p14:xfrm>
          </p:contentPart>
        </mc:Choice>
        <mc:Fallback xmlns="">
          <p:pic>
            <p:nvPicPr>
              <p:cNvPr id="302" name="Entrada de lápiz 301">
                <a:extLst>
                  <a:ext uri="{FF2B5EF4-FFF2-40B4-BE49-F238E27FC236}">
                    <a16:creationId xmlns:a16="http://schemas.microsoft.com/office/drawing/2014/main" id="{F3938AC9-E3FC-4E62-9544-AB15FDBCECA9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349193" y="14520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4" name="Grupo 323">
            <a:extLst>
              <a:ext uri="{FF2B5EF4-FFF2-40B4-BE49-F238E27FC236}">
                <a16:creationId xmlns:a16="http://schemas.microsoft.com/office/drawing/2014/main" id="{E9A9A6B4-156C-4CFA-86E0-EFFF3DF28C4E}"/>
              </a:ext>
            </a:extLst>
          </p:cNvPr>
          <p:cNvGrpSpPr/>
          <p:nvPr/>
        </p:nvGrpSpPr>
        <p:grpSpPr>
          <a:xfrm>
            <a:off x="2999513" y="3774812"/>
            <a:ext cx="595440" cy="235080"/>
            <a:chOff x="2999513" y="3774812"/>
            <a:chExt cx="59544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77F43B2F-408D-4630-8860-ACBAA813DE08}"/>
                    </a:ext>
                  </a:extLst>
                </p14:cNvPr>
                <p14:cNvContentPartPr/>
                <p14:nvPr/>
              </p14:nvContentPartPr>
              <p14:xfrm>
                <a:off x="2999513" y="3774812"/>
                <a:ext cx="166680" cy="23508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77F43B2F-408D-4630-8860-ACBAA813DE0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990873" y="3766172"/>
                  <a:ext cx="184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AAAE44A3-1113-439C-B1D2-DE06DAFEEFEB}"/>
                    </a:ext>
                  </a:extLst>
                </p14:cNvPr>
                <p14:cNvContentPartPr/>
                <p14:nvPr/>
              </p14:nvContentPartPr>
              <p14:xfrm>
                <a:off x="3289313" y="3893972"/>
                <a:ext cx="30960" cy="11520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AAAE44A3-1113-439C-B1D2-DE06DAFEEFEB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280673" y="3884972"/>
                  <a:ext cx="48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AEB6FCD0-36DA-478B-BFC4-1F5482D4FDAA}"/>
                    </a:ext>
                  </a:extLst>
                </p14:cNvPr>
                <p14:cNvContentPartPr/>
                <p14:nvPr/>
              </p14:nvContentPartPr>
              <p14:xfrm>
                <a:off x="3169793" y="3899012"/>
                <a:ext cx="266400" cy="4032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AEB6FCD0-36DA-478B-BFC4-1F5482D4FDAA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160793" y="3890012"/>
                  <a:ext cx="2840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DC829DD8-9E79-4831-B5C3-368706EA05CA}"/>
                    </a:ext>
                  </a:extLst>
                </p14:cNvPr>
                <p14:cNvContentPartPr/>
                <p14:nvPr/>
              </p14:nvContentPartPr>
              <p14:xfrm>
                <a:off x="3467513" y="3874532"/>
                <a:ext cx="37440" cy="11880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DC829DD8-9E79-4831-B5C3-368706EA05CA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458873" y="3865532"/>
                  <a:ext cx="55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46D90A60-0DC8-4C73-9DCD-F3FDDC712D48}"/>
                    </a:ext>
                  </a:extLst>
                </p14:cNvPr>
                <p14:cNvContentPartPr/>
                <p14:nvPr/>
              </p14:nvContentPartPr>
              <p14:xfrm>
                <a:off x="3444113" y="3877052"/>
                <a:ext cx="150840" cy="12492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46D90A60-0DC8-4C73-9DCD-F3FDDC712D4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435113" y="3868052"/>
                  <a:ext cx="16848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upo 322">
            <a:extLst>
              <a:ext uri="{FF2B5EF4-FFF2-40B4-BE49-F238E27FC236}">
                <a16:creationId xmlns:a16="http://schemas.microsoft.com/office/drawing/2014/main" id="{51A94D95-2C85-4A28-8175-55131A65889E}"/>
              </a:ext>
            </a:extLst>
          </p:cNvPr>
          <p:cNvGrpSpPr/>
          <p:nvPr/>
        </p:nvGrpSpPr>
        <p:grpSpPr>
          <a:xfrm>
            <a:off x="1304633" y="4102412"/>
            <a:ext cx="3643560" cy="1365840"/>
            <a:chOff x="1304633" y="4102412"/>
            <a:chExt cx="3643560" cy="136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FCBCCD34-1AD1-41D6-90FE-AD14CC4EA187}"/>
                    </a:ext>
                  </a:extLst>
                </p14:cNvPr>
                <p14:cNvContentPartPr/>
                <p14:nvPr/>
              </p14:nvContentPartPr>
              <p14:xfrm>
                <a:off x="1304633" y="4250372"/>
                <a:ext cx="569880" cy="55512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FCBCCD34-1AD1-41D6-90FE-AD14CC4EA187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295633" y="4241732"/>
                  <a:ext cx="58752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4E2D1222-37E3-445A-8ABC-D750CDB1F7A0}"/>
                    </a:ext>
                  </a:extLst>
                </p14:cNvPr>
                <p14:cNvContentPartPr/>
                <p14:nvPr/>
              </p14:nvContentPartPr>
              <p14:xfrm>
                <a:off x="1979633" y="4436132"/>
                <a:ext cx="22320" cy="131040"/>
              </p14:xfrm>
            </p:contentPart>
          </mc:Choice>
          <mc:Fallback xmlns=""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4E2D1222-37E3-445A-8ABC-D750CDB1F7A0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970633" y="4427132"/>
                  <a:ext cx="39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C09E771C-654A-473F-9938-391574FCD4F7}"/>
                    </a:ext>
                  </a:extLst>
                </p14:cNvPr>
                <p14:cNvContentPartPr/>
                <p14:nvPr/>
              </p14:nvContentPartPr>
              <p14:xfrm>
                <a:off x="1900433" y="4528652"/>
                <a:ext cx="151920" cy="12960"/>
              </p14:xfrm>
            </p:contentPart>
          </mc:Choice>
          <mc:Fallback xmlns=""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C09E771C-654A-473F-9938-391574FCD4F7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891793" y="4520012"/>
                  <a:ext cx="1695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DD1459F4-D16D-4216-A811-C7CE122BC26A}"/>
                    </a:ext>
                  </a:extLst>
                </p14:cNvPr>
                <p14:cNvContentPartPr/>
                <p14:nvPr/>
              </p14:nvContentPartPr>
              <p14:xfrm>
                <a:off x="2164673" y="4614332"/>
                <a:ext cx="214920" cy="16200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DD1459F4-D16D-4216-A811-C7CE122BC26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155673" y="4605692"/>
                  <a:ext cx="232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E7EEFD87-AEAE-45D6-BC97-14619BDD79D8}"/>
                    </a:ext>
                  </a:extLst>
                </p14:cNvPr>
                <p14:cNvContentPartPr/>
                <p14:nvPr/>
              </p14:nvContentPartPr>
              <p14:xfrm>
                <a:off x="2470673" y="4739612"/>
                <a:ext cx="15480" cy="12312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E7EEFD87-AEAE-45D6-BC97-14619BDD79D8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462033" y="4730612"/>
                  <a:ext cx="33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5B6BEDAE-8BE9-461A-877C-B4DADDF052D6}"/>
                    </a:ext>
                  </a:extLst>
                </p14:cNvPr>
                <p14:cNvContentPartPr/>
                <p14:nvPr/>
              </p14:nvContentPartPr>
              <p14:xfrm>
                <a:off x="2375993" y="4755452"/>
                <a:ext cx="191520" cy="3816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5B6BEDAE-8BE9-461A-877C-B4DADDF052D6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366993" y="4746452"/>
                  <a:ext cx="2091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58AC5D1E-C72C-4635-A999-D8175ED9946C}"/>
                    </a:ext>
                  </a:extLst>
                </p14:cNvPr>
                <p14:cNvContentPartPr/>
                <p14:nvPr/>
              </p14:nvContentPartPr>
              <p14:xfrm>
                <a:off x="2613953" y="4730612"/>
                <a:ext cx="15480" cy="12204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58AC5D1E-C72C-4635-A999-D8175ED9946C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604953" y="4721972"/>
                  <a:ext cx="33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68431B0F-383F-4C09-B0E3-46DA16EAE456}"/>
                    </a:ext>
                  </a:extLst>
                </p14:cNvPr>
                <p14:cNvContentPartPr/>
                <p14:nvPr/>
              </p14:nvContentPartPr>
              <p14:xfrm>
                <a:off x="2597753" y="4752572"/>
                <a:ext cx="154800" cy="10908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68431B0F-383F-4C09-B0E3-46DA16EAE456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589113" y="4743932"/>
                  <a:ext cx="1724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02A2247E-B77A-46CC-9F57-FD3E13FE59B1}"/>
                    </a:ext>
                  </a:extLst>
                </p14:cNvPr>
                <p14:cNvContentPartPr/>
                <p14:nvPr/>
              </p14:nvContentPartPr>
              <p14:xfrm>
                <a:off x="1561673" y="4191332"/>
                <a:ext cx="1318680" cy="5976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02A2247E-B77A-46CC-9F57-FD3E13FE59B1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552673" y="4182332"/>
                  <a:ext cx="1336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20281FC6-9055-49B5-962B-7EAB794F5838}"/>
                    </a:ext>
                  </a:extLst>
                </p14:cNvPr>
                <p14:cNvContentPartPr/>
                <p14:nvPr/>
              </p14:nvContentPartPr>
              <p14:xfrm>
                <a:off x="2884673" y="4102412"/>
                <a:ext cx="28440" cy="23256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20281FC6-9055-49B5-962B-7EAB794F5838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876033" y="4093412"/>
                  <a:ext cx="460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5320118B-23FB-4A25-A117-D8A74A6B4C82}"/>
                    </a:ext>
                  </a:extLst>
                </p14:cNvPr>
                <p14:cNvContentPartPr/>
                <p14:nvPr/>
              </p14:nvContentPartPr>
              <p14:xfrm>
                <a:off x="2864153" y="4106732"/>
                <a:ext cx="992880" cy="36792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5320118B-23FB-4A25-A117-D8A74A6B4C8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855153" y="4097732"/>
                  <a:ext cx="10105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C421A425-C1B9-4A68-B70B-48F3D9E76C20}"/>
                    </a:ext>
                  </a:extLst>
                </p14:cNvPr>
                <p14:cNvContentPartPr/>
                <p14:nvPr/>
              </p14:nvContentPartPr>
              <p14:xfrm>
                <a:off x="3790433" y="4224452"/>
                <a:ext cx="1041840" cy="30240"/>
              </p14:xfrm>
            </p:contentPart>
          </mc:Choice>
          <mc:Fallback xmlns=""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C421A425-C1B9-4A68-B70B-48F3D9E76C2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781793" y="4215812"/>
                  <a:ext cx="1059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DBA39CC2-BF13-45D5-B633-E76E61596D5A}"/>
                    </a:ext>
                  </a:extLst>
                </p14:cNvPr>
                <p14:cNvContentPartPr/>
                <p14:nvPr/>
              </p14:nvContentPartPr>
              <p14:xfrm>
                <a:off x="4840913" y="4190972"/>
                <a:ext cx="107280" cy="8784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DBA39CC2-BF13-45D5-B633-E76E61596D5A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832273" y="4181972"/>
                  <a:ext cx="124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491CE1EB-55AC-4C30-BFB8-F84DF0740476}"/>
                    </a:ext>
                  </a:extLst>
                </p14:cNvPr>
                <p14:cNvContentPartPr/>
                <p14:nvPr/>
              </p14:nvContentPartPr>
              <p14:xfrm>
                <a:off x="1593353" y="4804052"/>
                <a:ext cx="3172680" cy="61920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491CE1EB-55AC-4C30-BFB8-F84DF074047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584713" y="4795412"/>
                  <a:ext cx="319032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0B05DF0F-E1DC-4C6A-8C05-AC28802BD39C}"/>
                    </a:ext>
                  </a:extLst>
                </p14:cNvPr>
                <p14:cNvContentPartPr/>
                <p14:nvPr/>
              </p14:nvContentPartPr>
              <p14:xfrm>
                <a:off x="4785833" y="5382572"/>
                <a:ext cx="90720" cy="85680"/>
              </p14:xfrm>
            </p:contentPart>
          </mc:Choice>
          <mc:Fallback xmlns=""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0B05DF0F-E1DC-4C6A-8C05-AC28802BD39C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776833" y="5373932"/>
                  <a:ext cx="108360" cy="10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0">
            <p14:nvContentPartPr>
              <p14:cNvPr id="325" name="Entrada de lápiz 324">
                <a:extLst>
                  <a:ext uri="{FF2B5EF4-FFF2-40B4-BE49-F238E27FC236}">
                    <a16:creationId xmlns:a16="http://schemas.microsoft.com/office/drawing/2014/main" id="{054E043F-0E6E-4F6F-BA87-D63FADE7A82D}"/>
                  </a:ext>
                </a:extLst>
              </p14:cNvPr>
              <p14:cNvContentPartPr/>
              <p14:nvPr/>
            </p14:nvContentPartPr>
            <p14:xfrm>
              <a:off x="4547513" y="4366292"/>
              <a:ext cx="132120" cy="196200"/>
            </p14:xfrm>
          </p:contentPart>
        </mc:Choice>
        <mc:Fallback xmlns="">
          <p:pic>
            <p:nvPicPr>
              <p:cNvPr id="325" name="Entrada de lápiz 324">
                <a:extLst>
                  <a:ext uri="{FF2B5EF4-FFF2-40B4-BE49-F238E27FC236}">
                    <a16:creationId xmlns:a16="http://schemas.microsoft.com/office/drawing/2014/main" id="{054E043F-0E6E-4F6F-BA87-D63FADE7A82D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4538873" y="4357652"/>
                <a:ext cx="149760" cy="21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Grupo 327">
            <a:extLst>
              <a:ext uri="{FF2B5EF4-FFF2-40B4-BE49-F238E27FC236}">
                <a16:creationId xmlns:a16="http://schemas.microsoft.com/office/drawing/2014/main" id="{BDC8E34D-AA36-4B20-B5A5-E88274993519}"/>
              </a:ext>
            </a:extLst>
          </p:cNvPr>
          <p:cNvGrpSpPr/>
          <p:nvPr/>
        </p:nvGrpSpPr>
        <p:grpSpPr>
          <a:xfrm>
            <a:off x="4491353" y="4934372"/>
            <a:ext cx="208080" cy="216720"/>
            <a:chOff x="4491353" y="4934372"/>
            <a:chExt cx="20808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26" name="Entrada de lápiz 325">
                  <a:extLst>
                    <a:ext uri="{FF2B5EF4-FFF2-40B4-BE49-F238E27FC236}">
                      <a16:creationId xmlns:a16="http://schemas.microsoft.com/office/drawing/2014/main" id="{312A5C40-0B1F-42AE-A872-AFB609B88D3E}"/>
                    </a:ext>
                  </a:extLst>
                </p14:cNvPr>
                <p14:cNvContentPartPr/>
                <p14:nvPr/>
              </p14:nvContentPartPr>
              <p14:xfrm>
                <a:off x="4552193" y="5002772"/>
                <a:ext cx="30600" cy="83520"/>
              </p14:xfrm>
            </p:contentPart>
          </mc:Choice>
          <mc:Fallback xmlns="">
            <p:pic>
              <p:nvPicPr>
                <p:cNvPr id="326" name="Entrada de lápiz 325">
                  <a:extLst>
                    <a:ext uri="{FF2B5EF4-FFF2-40B4-BE49-F238E27FC236}">
                      <a16:creationId xmlns:a16="http://schemas.microsoft.com/office/drawing/2014/main" id="{312A5C40-0B1F-42AE-A872-AFB609B88D3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543553" y="4993772"/>
                  <a:ext cx="48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27" name="Entrada de lápiz 326">
                  <a:extLst>
                    <a:ext uri="{FF2B5EF4-FFF2-40B4-BE49-F238E27FC236}">
                      <a16:creationId xmlns:a16="http://schemas.microsoft.com/office/drawing/2014/main" id="{5C7D9687-57B1-462F-9448-A345F1C06407}"/>
                    </a:ext>
                  </a:extLst>
                </p14:cNvPr>
                <p14:cNvContentPartPr/>
                <p14:nvPr/>
              </p14:nvContentPartPr>
              <p14:xfrm>
                <a:off x="4491353" y="4934372"/>
                <a:ext cx="208080" cy="216720"/>
              </p14:xfrm>
            </p:contentPart>
          </mc:Choice>
          <mc:Fallback xmlns="">
            <p:pic>
              <p:nvPicPr>
                <p:cNvPr id="327" name="Entrada de lápiz 326">
                  <a:extLst>
                    <a:ext uri="{FF2B5EF4-FFF2-40B4-BE49-F238E27FC236}">
                      <a16:creationId xmlns:a16="http://schemas.microsoft.com/office/drawing/2014/main" id="{5C7D9687-57B1-462F-9448-A345F1C0640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482353" y="4925732"/>
                  <a:ext cx="22572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6">
            <p14:nvContentPartPr>
              <p14:cNvPr id="340" name="Entrada de lápiz 339">
                <a:extLst>
                  <a:ext uri="{FF2B5EF4-FFF2-40B4-BE49-F238E27FC236}">
                    <a16:creationId xmlns:a16="http://schemas.microsoft.com/office/drawing/2014/main" id="{F5B6F5EE-0F43-4BAD-8A4A-B108B5A1E946}"/>
                  </a:ext>
                </a:extLst>
              </p14:cNvPr>
              <p14:cNvContentPartPr/>
              <p14:nvPr/>
            </p14:nvContentPartPr>
            <p14:xfrm>
              <a:off x="9794513" y="3796412"/>
              <a:ext cx="220320" cy="231480"/>
            </p14:xfrm>
          </p:contentPart>
        </mc:Choice>
        <mc:Fallback xmlns="">
          <p:pic>
            <p:nvPicPr>
              <p:cNvPr id="340" name="Entrada de lápiz 339">
                <a:extLst>
                  <a:ext uri="{FF2B5EF4-FFF2-40B4-BE49-F238E27FC236}">
                    <a16:creationId xmlns:a16="http://schemas.microsoft.com/office/drawing/2014/main" id="{F5B6F5EE-0F43-4BAD-8A4A-B108B5A1E946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9785873" y="3787772"/>
                <a:ext cx="237960" cy="24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3" name="Grupo 342">
            <a:extLst>
              <a:ext uri="{FF2B5EF4-FFF2-40B4-BE49-F238E27FC236}">
                <a16:creationId xmlns:a16="http://schemas.microsoft.com/office/drawing/2014/main" id="{C8C49CB9-1218-4678-ACD8-CEAF56CF4C88}"/>
              </a:ext>
            </a:extLst>
          </p:cNvPr>
          <p:cNvGrpSpPr/>
          <p:nvPr/>
        </p:nvGrpSpPr>
        <p:grpSpPr>
          <a:xfrm>
            <a:off x="9782633" y="5164772"/>
            <a:ext cx="407520" cy="302040"/>
            <a:chOff x="9782633" y="5164772"/>
            <a:chExt cx="40752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41" name="Entrada de lápiz 340">
                  <a:extLst>
                    <a:ext uri="{FF2B5EF4-FFF2-40B4-BE49-F238E27FC236}">
                      <a16:creationId xmlns:a16="http://schemas.microsoft.com/office/drawing/2014/main" id="{3B65D926-3AC8-48B1-AC5F-A128D3055B1B}"/>
                    </a:ext>
                  </a:extLst>
                </p14:cNvPr>
                <p14:cNvContentPartPr/>
                <p14:nvPr/>
              </p14:nvContentPartPr>
              <p14:xfrm>
                <a:off x="9931673" y="5298332"/>
                <a:ext cx="8280" cy="100080"/>
              </p14:xfrm>
            </p:contentPart>
          </mc:Choice>
          <mc:Fallback xmlns="">
            <p:pic>
              <p:nvPicPr>
                <p:cNvPr id="341" name="Entrada de lápiz 340">
                  <a:extLst>
                    <a:ext uri="{FF2B5EF4-FFF2-40B4-BE49-F238E27FC236}">
                      <a16:creationId xmlns:a16="http://schemas.microsoft.com/office/drawing/2014/main" id="{3B65D926-3AC8-48B1-AC5F-A128D3055B1B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9923033" y="5289332"/>
                  <a:ext cx="25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42" name="Entrada de lápiz 341">
                  <a:extLst>
                    <a:ext uri="{FF2B5EF4-FFF2-40B4-BE49-F238E27FC236}">
                      <a16:creationId xmlns:a16="http://schemas.microsoft.com/office/drawing/2014/main" id="{38C7C3E6-2FA0-474B-83C6-0F2B0036E85F}"/>
                    </a:ext>
                  </a:extLst>
                </p14:cNvPr>
                <p14:cNvContentPartPr/>
                <p14:nvPr/>
              </p14:nvContentPartPr>
              <p14:xfrm>
                <a:off x="9782633" y="5164772"/>
                <a:ext cx="407520" cy="302040"/>
              </p14:xfrm>
            </p:contentPart>
          </mc:Choice>
          <mc:Fallback xmlns="">
            <p:pic>
              <p:nvPicPr>
                <p:cNvPr id="342" name="Entrada de lápiz 341">
                  <a:extLst>
                    <a:ext uri="{FF2B5EF4-FFF2-40B4-BE49-F238E27FC236}">
                      <a16:creationId xmlns:a16="http://schemas.microsoft.com/office/drawing/2014/main" id="{38C7C3E6-2FA0-474B-83C6-0F2B0036E85F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9773993" y="5156132"/>
                  <a:ext cx="425160" cy="31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upo 357">
            <a:extLst>
              <a:ext uri="{FF2B5EF4-FFF2-40B4-BE49-F238E27FC236}">
                <a16:creationId xmlns:a16="http://schemas.microsoft.com/office/drawing/2014/main" id="{D0B25A26-1C3E-4B6E-855C-1D67FA114161}"/>
              </a:ext>
            </a:extLst>
          </p:cNvPr>
          <p:cNvGrpSpPr/>
          <p:nvPr/>
        </p:nvGrpSpPr>
        <p:grpSpPr>
          <a:xfrm>
            <a:off x="6440033" y="3997652"/>
            <a:ext cx="2975040" cy="1524600"/>
            <a:chOff x="6440033" y="3997652"/>
            <a:chExt cx="2975040" cy="152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29" name="Entrada de lápiz 328">
                  <a:extLst>
                    <a:ext uri="{FF2B5EF4-FFF2-40B4-BE49-F238E27FC236}">
                      <a16:creationId xmlns:a16="http://schemas.microsoft.com/office/drawing/2014/main" id="{1833E4A3-09F0-4FCC-8DC4-9531512FB0A0}"/>
                    </a:ext>
                  </a:extLst>
                </p14:cNvPr>
                <p14:cNvContentPartPr/>
                <p14:nvPr/>
              </p14:nvContentPartPr>
              <p14:xfrm>
                <a:off x="6440033" y="4116092"/>
                <a:ext cx="829440" cy="601560"/>
              </p14:xfrm>
            </p:contentPart>
          </mc:Choice>
          <mc:Fallback xmlns="">
            <p:pic>
              <p:nvPicPr>
                <p:cNvPr id="329" name="Entrada de lápiz 328">
                  <a:extLst>
                    <a:ext uri="{FF2B5EF4-FFF2-40B4-BE49-F238E27FC236}">
                      <a16:creationId xmlns:a16="http://schemas.microsoft.com/office/drawing/2014/main" id="{1833E4A3-09F0-4FCC-8DC4-9531512FB0A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431393" y="4107092"/>
                  <a:ext cx="84708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31B02288-53D9-4447-9EC9-B348B2D930B6}"/>
                    </a:ext>
                  </a:extLst>
                </p14:cNvPr>
                <p14:cNvContentPartPr/>
                <p14:nvPr/>
              </p14:nvContentPartPr>
              <p14:xfrm>
                <a:off x="6810113" y="4463492"/>
                <a:ext cx="12600" cy="167760"/>
              </p14:xfrm>
            </p:contentPart>
          </mc:Choice>
          <mc:Fallback xmlns=""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31B02288-53D9-4447-9EC9-B348B2D930B6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801113" y="4454852"/>
                  <a:ext cx="302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E3A37C53-92C2-4FF3-9ED1-6CF197F927F9}"/>
                    </a:ext>
                  </a:extLst>
                </p14:cNvPr>
                <p14:cNvContentPartPr/>
                <p14:nvPr/>
              </p14:nvContentPartPr>
              <p14:xfrm>
                <a:off x="6691313" y="4415972"/>
                <a:ext cx="166320" cy="128880"/>
              </p14:xfrm>
            </p:contentPart>
          </mc:Choice>
          <mc:Fallback xmlns=""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E3A37C53-92C2-4FF3-9ED1-6CF197F927F9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682313" y="4406972"/>
                  <a:ext cx="183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32" name="Entrada de lápiz 331">
                  <a:extLst>
                    <a:ext uri="{FF2B5EF4-FFF2-40B4-BE49-F238E27FC236}">
                      <a16:creationId xmlns:a16="http://schemas.microsoft.com/office/drawing/2014/main" id="{1C635E1D-2A27-4E41-9BD6-18029F99A284}"/>
                    </a:ext>
                  </a:extLst>
                </p14:cNvPr>
                <p14:cNvContentPartPr/>
                <p14:nvPr/>
              </p14:nvContentPartPr>
              <p14:xfrm>
                <a:off x="7317353" y="4435412"/>
                <a:ext cx="156600" cy="211680"/>
              </p14:xfrm>
            </p:contentPart>
          </mc:Choice>
          <mc:Fallback xmlns="">
            <p:pic>
              <p:nvPicPr>
                <p:cNvPr id="332" name="Entrada de lápiz 331">
                  <a:extLst>
                    <a:ext uri="{FF2B5EF4-FFF2-40B4-BE49-F238E27FC236}">
                      <a16:creationId xmlns:a16="http://schemas.microsoft.com/office/drawing/2014/main" id="{1C635E1D-2A27-4E41-9BD6-18029F99A284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308353" y="4426772"/>
                  <a:ext cx="1742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33" name="Entrada de lápiz 332">
                  <a:extLst>
                    <a:ext uri="{FF2B5EF4-FFF2-40B4-BE49-F238E27FC236}">
                      <a16:creationId xmlns:a16="http://schemas.microsoft.com/office/drawing/2014/main" id="{6E9CA9A2-39C4-4107-BDB0-B3B8CD88823D}"/>
                    </a:ext>
                  </a:extLst>
                </p14:cNvPr>
                <p14:cNvContentPartPr/>
                <p14:nvPr/>
              </p14:nvContentPartPr>
              <p14:xfrm>
                <a:off x="7517153" y="4511012"/>
                <a:ext cx="145440" cy="121320"/>
              </p14:xfrm>
            </p:contentPart>
          </mc:Choice>
          <mc:Fallback xmlns="">
            <p:pic>
              <p:nvPicPr>
                <p:cNvPr id="333" name="Entrada de lápiz 332">
                  <a:extLst>
                    <a:ext uri="{FF2B5EF4-FFF2-40B4-BE49-F238E27FC236}">
                      <a16:creationId xmlns:a16="http://schemas.microsoft.com/office/drawing/2014/main" id="{6E9CA9A2-39C4-4107-BDB0-B3B8CD88823D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508513" y="4502372"/>
                  <a:ext cx="163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790F58C5-9B6E-406A-8D37-93822D39FB83}"/>
                    </a:ext>
                  </a:extLst>
                </p14:cNvPr>
                <p14:cNvContentPartPr/>
                <p14:nvPr/>
              </p14:nvContentPartPr>
              <p14:xfrm>
                <a:off x="6813353" y="4043012"/>
                <a:ext cx="2441160" cy="48240"/>
              </p14:xfrm>
            </p:contentPart>
          </mc:Choice>
          <mc:Fallback xmlns=""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790F58C5-9B6E-406A-8D37-93822D39FB83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6804713" y="4034012"/>
                  <a:ext cx="24588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715611FF-7D6C-42F7-837C-5B478FCFF226}"/>
                    </a:ext>
                  </a:extLst>
                </p14:cNvPr>
                <p14:cNvContentPartPr/>
                <p14:nvPr/>
              </p14:nvContentPartPr>
              <p14:xfrm>
                <a:off x="9232193" y="3997652"/>
                <a:ext cx="182880" cy="96480"/>
              </p14:xfrm>
            </p:contentPart>
          </mc:Choice>
          <mc:Fallback xmlns=""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715611FF-7D6C-42F7-837C-5B478FCFF226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9223193" y="3988652"/>
                  <a:ext cx="200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21C40180-25E0-4878-A4A9-F07F726668C0}"/>
                    </a:ext>
                  </a:extLst>
                </p14:cNvPr>
                <p14:cNvContentPartPr/>
                <p14:nvPr/>
              </p14:nvContentPartPr>
              <p14:xfrm>
                <a:off x="6874193" y="4722692"/>
                <a:ext cx="2395800" cy="761400"/>
              </p14:xfrm>
            </p:contentPart>
          </mc:Choice>
          <mc:Fallback xmlns=""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21C40180-25E0-4878-A4A9-F07F726668C0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865553" y="4714052"/>
                  <a:ext cx="2413440" cy="77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A24D5363-D5EB-4ED3-BB39-DEF812658B32}"/>
                    </a:ext>
                  </a:extLst>
                </p14:cNvPr>
                <p14:cNvContentPartPr/>
                <p14:nvPr/>
              </p14:nvContentPartPr>
              <p14:xfrm>
                <a:off x="9257033" y="5443412"/>
                <a:ext cx="133920" cy="78840"/>
              </p14:xfrm>
            </p:contentPart>
          </mc:Choice>
          <mc:Fallback xmlns=""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A24D5363-D5EB-4ED3-BB39-DEF812658B32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9248393" y="5434772"/>
                  <a:ext cx="151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19A222B6-DD5B-4D84-A5B5-E5CE35CFAB4D}"/>
                    </a:ext>
                  </a:extLst>
                </p14:cNvPr>
                <p14:cNvContentPartPr/>
                <p14:nvPr/>
              </p14:nvContentPartPr>
              <p14:xfrm>
                <a:off x="8250113" y="4075412"/>
                <a:ext cx="16560" cy="315000"/>
              </p14:xfrm>
            </p:contentPart>
          </mc:Choice>
          <mc:Fallback xmlns=""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19A222B6-DD5B-4D84-A5B5-E5CE35CFAB4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8241113" y="4066412"/>
                  <a:ext cx="342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8AB80AC3-331E-4709-BA81-1D7CAE3C5D37}"/>
                    </a:ext>
                  </a:extLst>
                </p14:cNvPr>
                <p14:cNvContentPartPr/>
                <p14:nvPr/>
              </p14:nvContentPartPr>
              <p14:xfrm>
                <a:off x="8057153" y="4427852"/>
                <a:ext cx="492840" cy="28440"/>
              </p14:xfrm>
            </p:contentPart>
          </mc:Choice>
          <mc:Fallback xmlns=""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8AB80AC3-331E-4709-BA81-1D7CAE3C5D37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8048153" y="4419212"/>
                  <a:ext cx="510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6F05FEDB-FA60-4E87-9C7F-E79A9675F5FF}"/>
                    </a:ext>
                  </a:extLst>
                </p14:cNvPr>
                <p14:cNvContentPartPr/>
                <p14:nvPr/>
              </p14:nvContentPartPr>
              <p14:xfrm>
                <a:off x="8129513" y="4475732"/>
                <a:ext cx="86760" cy="293760"/>
              </p14:xfrm>
            </p:contentPart>
          </mc:Choice>
          <mc:Fallback xmlns=""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6F05FEDB-FA60-4E87-9C7F-E79A9675F5FF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120873" y="4466732"/>
                  <a:ext cx="1044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49" name="Entrada de lápiz 348">
                  <a:extLst>
                    <a:ext uri="{FF2B5EF4-FFF2-40B4-BE49-F238E27FC236}">
                      <a16:creationId xmlns:a16="http://schemas.microsoft.com/office/drawing/2014/main" id="{19C78EA3-5C62-436C-827A-9C0537032A9B}"/>
                    </a:ext>
                  </a:extLst>
                </p14:cNvPr>
                <p14:cNvContentPartPr/>
                <p14:nvPr/>
              </p14:nvContentPartPr>
              <p14:xfrm>
                <a:off x="8459633" y="4510652"/>
                <a:ext cx="57600" cy="312480"/>
              </p14:xfrm>
            </p:contentPart>
          </mc:Choice>
          <mc:Fallback xmlns="">
            <p:pic>
              <p:nvPicPr>
                <p:cNvPr id="349" name="Entrada de lápiz 348">
                  <a:extLst>
                    <a:ext uri="{FF2B5EF4-FFF2-40B4-BE49-F238E27FC236}">
                      <a16:creationId xmlns:a16="http://schemas.microsoft.com/office/drawing/2014/main" id="{19C78EA3-5C62-436C-827A-9C0537032A9B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8450633" y="4502012"/>
                  <a:ext cx="752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50" name="Entrada de lápiz 349">
                  <a:extLst>
                    <a:ext uri="{FF2B5EF4-FFF2-40B4-BE49-F238E27FC236}">
                      <a16:creationId xmlns:a16="http://schemas.microsoft.com/office/drawing/2014/main" id="{1720663E-5904-46B9-B832-2A6B8E3DBFBC}"/>
                    </a:ext>
                  </a:extLst>
                </p14:cNvPr>
                <p14:cNvContentPartPr/>
                <p14:nvPr/>
              </p14:nvContentPartPr>
              <p14:xfrm>
                <a:off x="8223473" y="4831052"/>
                <a:ext cx="264240" cy="13680"/>
              </p14:xfrm>
            </p:contentPart>
          </mc:Choice>
          <mc:Fallback xmlns="">
            <p:pic>
              <p:nvPicPr>
                <p:cNvPr id="350" name="Entrada de lápiz 349">
                  <a:extLst>
                    <a:ext uri="{FF2B5EF4-FFF2-40B4-BE49-F238E27FC236}">
                      <a16:creationId xmlns:a16="http://schemas.microsoft.com/office/drawing/2014/main" id="{1720663E-5904-46B9-B832-2A6B8E3DBFBC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214473" y="4822052"/>
                  <a:ext cx="2818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51" name="Entrada de lápiz 350">
                  <a:extLst>
                    <a:ext uri="{FF2B5EF4-FFF2-40B4-BE49-F238E27FC236}">
                      <a16:creationId xmlns:a16="http://schemas.microsoft.com/office/drawing/2014/main" id="{9F5725D5-303A-4364-957B-824DB0B33B7E}"/>
                    </a:ext>
                  </a:extLst>
                </p14:cNvPr>
                <p14:cNvContentPartPr/>
                <p14:nvPr/>
              </p14:nvContentPartPr>
              <p14:xfrm>
                <a:off x="8322833" y="4941932"/>
                <a:ext cx="28800" cy="394200"/>
              </p14:xfrm>
            </p:contentPart>
          </mc:Choice>
          <mc:Fallback xmlns="">
            <p:pic>
              <p:nvPicPr>
                <p:cNvPr id="351" name="Entrada de lápiz 350">
                  <a:extLst>
                    <a:ext uri="{FF2B5EF4-FFF2-40B4-BE49-F238E27FC236}">
                      <a16:creationId xmlns:a16="http://schemas.microsoft.com/office/drawing/2014/main" id="{9F5725D5-303A-4364-957B-824DB0B33B7E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314193" y="4932932"/>
                  <a:ext cx="464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53" name="Entrada de lápiz 352">
                  <a:extLst>
                    <a:ext uri="{FF2B5EF4-FFF2-40B4-BE49-F238E27FC236}">
                      <a16:creationId xmlns:a16="http://schemas.microsoft.com/office/drawing/2014/main" id="{24FF7C9E-3A41-407C-868D-D77C54A8DB9B}"/>
                    </a:ext>
                  </a:extLst>
                </p14:cNvPr>
                <p14:cNvContentPartPr/>
                <p14:nvPr/>
              </p14:nvContentPartPr>
              <p14:xfrm>
                <a:off x="8708033" y="4467452"/>
                <a:ext cx="30600" cy="160560"/>
              </p14:xfrm>
            </p:contentPart>
          </mc:Choice>
          <mc:Fallback xmlns="">
            <p:pic>
              <p:nvPicPr>
                <p:cNvPr id="353" name="Entrada de lápiz 352">
                  <a:extLst>
                    <a:ext uri="{FF2B5EF4-FFF2-40B4-BE49-F238E27FC236}">
                      <a16:creationId xmlns:a16="http://schemas.microsoft.com/office/drawing/2014/main" id="{24FF7C9E-3A41-407C-868D-D77C54A8DB9B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699393" y="4458452"/>
                  <a:ext cx="48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54" name="Entrada de lápiz 353">
                  <a:extLst>
                    <a:ext uri="{FF2B5EF4-FFF2-40B4-BE49-F238E27FC236}">
                      <a16:creationId xmlns:a16="http://schemas.microsoft.com/office/drawing/2014/main" id="{E2A6CF42-6C15-4BFF-8855-101AAE86A43E}"/>
                    </a:ext>
                  </a:extLst>
                </p14:cNvPr>
                <p14:cNvContentPartPr/>
                <p14:nvPr/>
              </p14:nvContentPartPr>
              <p14:xfrm>
                <a:off x="8646473" y="4382492"/>
                <a:ext cx="250560" cy="259560"/>
              </p14:xfrm>
            </p:contentPart>
          </mc:Choice>
          <mc:Fallback xmlns="">
            <p:pic>
              <p:nvPicPr>
                <p:cNvPr id="354" name="Entrada de lápiz 353">
                  <a:extLst>
                    <a:ext uri="{FF2B5EF4-FFF2-40B4-BE49-F238E27FC236}">
                      <a16:creationId xmlns:a16="http://schemas.microsoft.com/office/drawing/2014/main" id="{E2A6CF42-6C15-4BFF-8855-101AAE86A43E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637473" y="4373492"/>
                  <a:ext cx="2682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55" name="Entrada de lápiz 354">
                  <a:extLst>
                    <a:ext uri="{FF2B5EF4-FFF2-40B4-BE49-F238E27FC236}">
                      <a16:creationId xmlns:a16="http://schemas.microsoft.com/office/drawing/2014/main" id="{E96E446C-16A0-444C-8A0B-2FD63F1454F0}"/>
                    </a:ext>
                  </a:extLst>
                </p14:cNvPr>
                <p14:cNvContentPartPr/>
                <p14:nvPr/>
              </p14:nvContentPartPr>
              <p14:xfrm>
                <a:off x="8933393" y="4445852"/>
                <a:ext cx="201600" cy="155520"/>
              </p14:xfrm>
            </p:contentPart>
          </mc:Choice>
          <mc:Fallback xmlns="">
            <p:pic>
              <p:nvPicPr>
                <p:cNvPr id="355" name="Entrada de lápiz 354">
                  <a:extLst>
                    <a:ext uri="{FF2B5EF4-FFF2-40B4-BE49-F238E27FC236}">
                      <a16:creationId xmlns:a16="http://schemas.microsoft.com/office/drawing/2014/main" id="{E96E446C-16A0-444C-8A0B-2FD63F1454F0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8924393" y="4436852"/>
                  <a:ext cx="219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CDFA801F-5455-4464-84AE-35634E54459E}"/>
                    </a:ext>
                  </a:extLst>
                </p14:cNvPr>
                <p14:cNvContentPartPr/>
                <p14:nvPr/>
              </p14:nvContentPartPr>
              <p14:xfrm>
                <a:off x="8885873" y="4545572"/>
                <a:ext cx="59400" cy="70560"/>
              </p14:xfrm>
            </p:contentPart>
          </mc:Choice>
          <mc:Fallback xmlns=""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CDFA801F-5455-4464-84AE-35634E54459E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8876873" y="4536932"/>
                  <a:ext cx="77040" cy="8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0">
            <p14:nvContentPartPr>
              <p14:cNvPr id="359" name="Entrada de lápiz 358">
                <a:extLst>
                  <a:ext uri="{FF2B5EF4-FFF2-40B4-BE49-F238E27FC236}">
                    <a16:creationId xmlns:a16="http://schemas.microsoft.com/office/drawing/2014/main" id="{282B879D-02B2-4E64-A7E3-3FAAA3145A02}"/>
                  </a:ext>
                </a:extLst>
              </p14:cNvPr>
              <p14:cNvContentPartPr/>
              <p14:nvPr/>
            </p14:nvContentPartPr>
            <p14:xfrm>
              <a:off x="5430593" y="4610012"/>
              <a:ext cx="417240" cy="142920"/>
            </p14:xfrm>
          </p:contentPart>
        </mc:Choice>
        <mc:Fallback xmlns="">
          <p:pic>
            <p:nvPicPr>
              <p:cNvPr id="359" name="Entrada de lápiz 358">
                <a:extLst>
                  <a:ext uri="{FF2B5EF4-FFF2-40B4-BE49-F238E27FC236}">
                    <a16:creationId xmlns:a16="http://schemas.microsoft.com/office/drawing/2014/main" id="{282B879D-02B2-4E64-A7E3-3FAAA3145A02}"/>
                  </a:ext>
                </a:extLst>
              </p:cNvPr>
              <p:cNvPicPr/>
              <p:nvPr/>
            </p:nvPicPr>
            <p:blipFill>
              <a:blip r:embed="rId611"/>
              <a:stretch>
                <a:fillRect/>
              </a:stretch>
            </p:blipFill>
            <p:spPr>
              <a:xfrm>
                <a:off x="5421593" y="4601012"/>
                <a:ext cx="434880" cy="16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1" name="Grupo 370">
            <a:extLst>
              <a:ext uri="{FF2B5EF4-FFF2-40B4-BE49-F238E27FC236}">
                <a16:creationId xmlns:a16="http://schemas.microsoft.com/office/drawing/2014/main" id="{4A45B480-0D6E-42C4-A469-E36D3BBD5770}"/>
              </a:ext>
            </a:extLst>
          </p:cNvPr>
          <p:cNvGrpSpPr/>
          <p:nvPr/>
        </p:nvGrpSpPr>
        <p:grpSpPr>
          <a:xfrm>
            <a:off x="4243313" y="5621972"/>
            <a:ext cx="2548080" cy="489600"/>
            <a:chOff x="4243313" y="5621972"/>
            <a:chExt cx="2548080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60" name="Entrada de lápiz 359">
                  <a:extLst>
                    <a:ext uri="{FF2B5EF4-FFF2-40B4-BE49-F238E27FC236}">
                      <a16:creationId xmlns:a16="http://schemas.microsoft.com/office/drawing/2014/main" id="{7F91777F-8756-4189-BA26-1B1AB2D69DD2}"/>
                    </a:ext>
                  </a:extLst>
                </p14:cNvPr>
                <p14:cNvContentPartPr/>
                <p14:nvPr/>
              </p14:nvContentPartPr>
              <p14:xfrm>
                <a:off x="4377233" y="5827892"/>
                <a:ext cx="21600" cy="260280"/>
              </p14:xfrm>
            </p:contentPart>
          </mc:Choice>
          <mc:Fallback xmlns="">
            <p:pic>
              <p:nvPicPr>
                <p:cNvPr id="360" name="Entrada de lápiz 359">
                  <a:extLst>
                    <a:ext uri="{FF2B5EF4-FFF2-40B4-BE49-F238E27FC236}">
                      <a16:creationId xmlns:a16="http://schemas.microsoft.com/office/drawing/2014/main" id="{7F91777F-8756-4189-BA26-1B1AB2D69DD2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4368593" y="5818892"/>
                  <a:ext cx="39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61" name="Entrada de lápiz 360">
                  <a:extLst>
                    <a:ext uri="{FF2B5EF4-FFF2-40B4-BE49-F238E27FC236}">
                      <a16:creationId xmlns:a16="http://schemas.microsoft.com/office/drawing/2014/main" id="{2F8E800A-025B-4F63-B79E-04563AF1C374}"/>
                    </a:ext>
                  </a:extLst>
                </p14:cNvPr>
                <p14:cNvContentPartPr/>
                <p14:nvPr/>
              </p14:nvContentPartPr>
              <p14:xfrm>
                <a:off x="4243313" y="5767412"/>
                <a:ext cx="320040" cy="300240"/>
              </p14:xfrm>
            </p:contentPart>
          </mc:Choice>
          <mc:Fallback xmlns=""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2F8E800A-025B-4F63-B79E-04563AF1C374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4234673" y="5758412"/>
                  <a:ext cx="3376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62" name="Entrada de lápiz 361">
                  <a:extLst>
                    <a:ext uri="{FF2B5EF4-FFF2-40B4-BE49-F238E27FC236}">
                      <a16:creationId xmlns:a16="http://schemas.microsoft.com/office/drawing/2014/main" id="{8908FBB0-D91A-40FE-99E8-F2FE4602C756}"/>
                    </a:ext>
                  </a:extLst>
                </p14:cNvPr>
                <p14:cNvContentPartPr/>
                <p14:nvPr/>
              </p14:nvContentPartPr>
              <p14:xfrm>
                <a:off x="4669193" y="5911772"/>
                <a:ext cx="314640" cy="199800"/>
              </p14:xfrm>
            </p:contentPart>
          </mc:Choice>
          <mc:Fallback xmlns=""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8908FBB0-D91A-40FE-99E8-F2FE4602C756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4660553" y="5902772"/>
                  <a:ext cx="3322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4A72846F-735F-48EF-A517-4897BEB820C9}"/>
                    </a:ext>
                  </a:extLst>
                </p14:cNvPr>
                <p14:cNvContentPartPr/>
                <p14:nvPr/>
              </p14:nvContentPartPr>
              <p14:xfrm>
                <a:off x="5200553" y="5909252"/>
                <a:ext cx="311400" cy="20880"/>
              </p14:xfrm>
            </p:contentPart>
          </mc:Choice>
          <mc:Fallback xmlns=""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4A72846F-735F-48EF-A517-4897BEB820C9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5191553" y="5900612"/>
                  <a:ext cx="3290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64" name="Entrada de lápiz 363">
                  <a:extLst>
                    <a:ext uri="{FF2B5EF4-FFF2-40B4-BE49-F238E27FC236}">
                      <a16:creationId xmlns:a16="http://schemas.microsoft.com/office/drawing/2014/main" id="{7532E90E-5B27-4EAC-AC5A-719F96A4B0A2}"/>
                    </a:ext>
                  </a:extLst>
                </p14:cNvPr>
                <p14:cNvContentPartPr/>
                <p14:nvPr/>
              </p14:nvContentPartPr>
              <p14:xfrm>
                <a:off x="5327633" y="6039212"/>
                <a:ext cx="173880" cy="7560"/>
              </p14:xfrm>
            </p:contentPart>
          </mc:Choice>
          <mc:Fallback xmlns="">
            <p:pic>
              <p:nvPicPr>
                <p:cNvPr id="364" name="Entrada de lápiz 363">
                  <a:extLst>
                    <a:ext uri="{FF2B5EF4-FFF2-40B4-BE49-F238E27FC236}">
                      <a16:creationId xmlns:a16="http://schemas.microsoft.com/office/drawing/2014/main" id="{7532E90E-5B27-4EAC-AC5A-719F96A4B0A2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318633" y="6030572"/>
                  <a:ext cx="1915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65" name="Entrada de lápiz 364">
                  <a:extLst>
                    <a:ext uri="{FF2B5EF4-FFF2-40B4-BE49-F238E27FC236}">
                      <a16:creationId xmlns:a16="http://schemas.microsoft.com/office/drawing/2014/main" id="{8C934ED9-F469-4DA9-BE8E-85D820F0B94B}"/>
                    </a:ext>
                  </a:extLst>
                </p14:cNvPr>
                <p14:cNvContentPartPr/>
                <p14:nvPr/>
              </p14:nvContentPartPr>
              <p14:xfrm>
                <a:off x="5916953" y="5800172"/>
                <a:ext cx="18000" cy="190080"/>
              </p14:xfrm>
            </p:contentPart>
          </mc:Choice>
          <mc:Fallback xmlns="">
            <p:pic>
              <p:nvPicPr>
                <p:cNvPr id="365" name="Entrada de lápiz 364">
                  <a:extLst>
                    <a:ext uri="{FF2B5EF4-FFF2-40B4-BE49-F238E27FC236}">
                      <a16:creationId xmlns:a16="http://schemas.microsoft.com/office/drawing/2014/main" id="{8C934ED9-F469-4DA9-BE8E-85D820F0B94B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5908313" y="5791172"/>
                  <a:ext cx="35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66" name="Entrada de lápiz 365">
                  <a:extLst>
                    <a:ext uri="{FF2B5EF4-FFF2-40B4-BE49-F238E27FC236}">
                      <a16:creationId xmlns:a16="http://schemas.microsoft.com/office/drawing/2014/main" id="{1D03FEFA-CC4F-42D3-8E3A-B35DA058D46F}"/>
                    </a:ext>
                  </a:extLst>
                </p14:cNvPr>
                <p14:cNvContentPartPr/>
                <p14:nvPr/>
              </p14:nvContentPartPr>
              <p14:xfrm>
                <a:off x="5712833" y="5621972"/>
                <a:ext cx="480240" cy="364680"/>
              </p14:xfrm>
            </p:contentPart>
          </mc:Choice>
          <mc:Fallback xmlns="">
            <p:pic>
              <p:nvPicPr>
                <p:cNvPr id="366" name="Entrada de lápiz 365">
                  <a:extLst>
                    <a:ext uri="{FF2B5EF4-FFF2-40B4-BE49-F238E27FC236}">
                      <a16:creationId xmlns:a16="http://schemas.microsoft.com/office/drawing/2014/main" id="{1D03FEFA-CC4F-42D3-8E3A-B35DA058D46F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5704193" y="5613332"/>
                  <a:ext cx="4978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67" name="Entrada de lápiz 366">
                  <a:extLst>
                    <a:ext uri="{FF2B5EF4-FFF2-40B4-BE49-F238E27FC236}">
                      <a16:creationId xmlns:a16="http://schemas.microsoft.com/office/drawing/2014/main" id="{5F65DDE5-EF10-4945-9393-8A73EBE37AC6}"/>
                    </a:ext>
                  </a:extLst>
                </p14:cNvPr>
                <p14:cNvContentPartPr/>
                <p14:nvPr/>
              </p14:nvContentPartPr>
              <p14:xfrm>
                <a:off x="6377033" y="5839412"/>
                <a:ext cx="16560" cy="144360"/>
              </p14:xfrm>
            </p:contentPart>
          </mc:Choice>
          <mc:Fallback xmlns="">
            <p:pic>
              <p:nvPicPr>
                <p:cNvPr id="367" name="Entrada de lápiz 366">
                  <a:extLst>
                    <a:ext uri="{FF2B5EF4-FFF2-40B4-BE49-F238E27FC236}">
                      <a16:creationId xmlns:a16="http://schemas.microsoft.com/office/drawing/2014/main" id="{5F65DDE5-EF10-4945-9393-8A73EBE37AC6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368033" y="5830412"/>
                  <a:ext cx="34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68" name="Entrada de lápiz 367">
                  <a:extLst>
                    <a:ext uri="{FF2B5EF4-FFF2-40B4-BE49-F238E27FC236}">
                      <a16:creationId xmlns:a16="http://schemas.microsoft.com/office/drawing/2014/main" id="{9F8EA395-88F6-4B5C-A1ED-EED0D5AEC32B}"/>
                    </a:ext>
                  </a:extLst>
                </p14:cNvPr>
                <p14:cNvContentPartPr/>
                <p14:nvPr/>
              </p14:nvContentPartPr>
              <p14:xfrm>
                <a:off x="6151673" y="5848772"/>
                <a:ext cx="421560" cy="39960"/>
              </p14:xfrm>
            </p:contentPart>
          </mc:Choice>
          <mc:Fallback xmlns="">
            <p:pic>
              <p:nvPicPr>
                <p:cNvPr id="368" name="Entrada de lápiz 367">
                  <a:extLst>
                    <a:ext uri="{FF2B5EF4-FFF2-40B4-BE49-F238E27FC236}">
                      <a16:creationId xmlns:a16="http://schemas.microsoft.com/office/drawing/2014/main" id="{9F8EA395-88F6-4B5C-A1ED-EED0D5AEC32B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6143033" y="5839772"/>
                  <a:ext cx="439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69" name="Entrada de lápiz 368">
                  <a:extLst>
                    <a:ext uri="{FF2B5EF4-FFF2-40B4-BE49-F238E27FC236}">
                      <a16:creationId xmlns:a16="http://schemas.microsoft.com/office/drawing/2014/main" id="{B50D86C0-2182-40C4-900A-CF9883C87B1F}"/>
                    </a:ext>
                  </a:extLst>
                </p14:cNvPr>
                <p14:cNvContentPartPr/>
                <p14:nvPr/>
              </p14:nvContentPartPr>
              <p14:xfrm>
                <a:off x="6644513" y="5830052"/>
                <a:ext cx="11520" cy="157680"/>
              </p14:xfrm>
            </p:contentPart>
          </mc:Choice>
          <mc:Fallback xmlns="">
            <p:pic>
              <p:nvPicPr>
                <p:cNvPr id="369" name="Entrada de lápiz 368">
                  <a:extLst>
                    <a:ext uri="{FF2B5EF4-FFF2-40B4-BE49-F238E27FC236}">
                      <a16:creationId xmlns:a16="http://schemas.microsoft.com/office/drawing/2014/main" id="{B50D86C0-2182-40C4-900A-CF9883C87B1F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6635513" y="5821412"/>
                  <a:ext cx="291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70" name="Entrada de lápiz 369">
                  <a:extLst>
                    <a:ext uri="{FF2B5EF4-FFF2-40B4-BE49-F238E27FC236}">
                      <a16:creationId xmlns:a16="http://schemas.microsoft.com/office/drawing/2014/main" id="{49F486EE-955D-4BED-A6A8-4F5F8EAD9787}"/>
                    </a:ext>
                  </a:extLst>
                </p14:cNvPr>
                <p14:cNvContentPartPr/>
                <p14:nvPr/>
              </p14:nvContentPartPr>
              <p14:xfrm>
                <a:off x="6567113" y="5863892"/>
                <a:ext cx="224280" cy="176760"/>
              </p14:xfrm>
            </p:contentPart>
          </mc:Choice>
          <mc:Fallback xmlns="">
            <p:pic>
              <p:nvPicPr>
                <p:cNvPr id="370" name="Entrada de lápiz 369">
                  <a:extLst>
                    <a:ext uri="{FF2B5EF4-FFF2-40B4-BE49-F238E27FC236}">
                      <a16:creationId xmlns:a16="http://schemas.microsoft.com/office/drawing/2014/main" id="{49F486EE-955D-4BED-A6A8-4F5F8EAD9787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6558113" y="5855252"/>
                  <a:ext cx="24192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8" name="Grupo 387">
            <a:extLst>
              <a:ext uri="{FF2B5EF4-FFF2-40B4-BE49-F238E27FC236}">
                <a16:creationId xmlns:a16="http://schemas.microsoft.com/office/drawing/2014/main" id="{E5CDA1E5-DFAC-44DB-84CD-BC1EC5AEAD82}"/>
              </a:ext>
            </a:extLst>
          </p:cNvPr>
          <p:cNvGrpSpPr/>
          <p:nvPr/>
        </p:nvGrpSpPr>
        <p:grpSpPr>
          <a:xfrm>
            <a:off x="4325753" y="6329372"/>
            <a:ext cx="3198960" cy="499680"/>
            <a:chOff x="4325753" y="6329372"/>
            <a:chExt cx="319896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72" name="Entrada de lápiz 371">
                  <a:extLst>
                    <a:ext uri="{FF2B5EF4-FFF2-40B4-BE49-F238E27FC236}">
                      <a16:creationId xmlns:a16="http://schemas.microsoft.com/office/drawing/2014/main" id="{43205A15-F3D0-4E76-A0D0-A688C1C03891}"/>
                    </a:ext>
                  </a:extLst>
                </p14:cNvPr>
                <p14:cNvContentPartPr/>
                <p14:nvPr/>
              </p14:nvContentPartPr>
              <p14:xfrm>
                <a:off x="4325753" y="6371132"/>
                <a:ext cx="446760" cy="295200"/>
              </p14:xfrm>
            </p:contentPart>
          </mc:Choice>
          <mc:Fallback xmlns="">
            <p:pic>
              <p:nvPicPr>
                <p:cNvPr id="372" name="Entrada de lápiz 371">
                  <a:extLst>
                    <a:ext uri="{FF2B5EF4-FFF2-40B4-BE49-F238E27FC236}">
                      <a16:creationId xmlns:a16="http://schemas.microsoft.com/office/drawing/2014/main" id="{43205A15-F3D0-4E76-A0D0-A688C1C03891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4316753" y="6362132"/>
                  <a:ext cx="4644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73" name="Entrada de lápiz 372">
                  <a:extLst>
                    <a:ext uri="{FF2B5EF4-FFF2-40B4-BE49-F238E27FC236}">
                      <a16:creationId xmlns:a16="http://schemas.microsoft.com/office/drawing/2014/main" id="{6EBAD169-E13A-4A08-B9E5-6CCF5C4620D6}"/>
                    </a:ext>
                  </a:extLst>
                </p14:cNvPr>
                <p14:cNvContentPartPr/>
                <p14:nvPr/>
              </p14:nvContentPartPr>
              <p14:xfrm>
                <a:off x="4724993" y="6543572"/>
                <a:ext cx="262800" cy="132480"/>
              </p14:xfrm>
            </p:contentPart>
          </mc:Choice>
          <mc:Fallback xmlns="">
            <p:pic>
              <p:nvPicPr>
                <p:cNvPr id="373" name="Entrada de lápiz 372">
                  <a:extLst>
                    <a:ext uri="{FF2B5EF4-FFF2-40B4-BE49-F238E27FC236}">
                      <a16:creationId xmlns:a16="http://schemas.microsoft.com/office/drawing/2014/main" id="{6EBAD169-E13A-4A08-B9E5-6CCF5C4620D6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4716353" y="6534932"/>
                  <a:ext cx="280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74" name="Entrada de lápiz 373">
                  <a:extLst>
                    <a:ext uri="{FF2B5EF4-FFF2-40B4-BE49-F238E27FC236}">
                      <a16:creationId xmlns:a16="http://schemas.microsoft.com/office/drawing/2014/main" id="{CC8AEE1D-6B33-4A40-B374-D0290A54D2B6}"/>
                    </a:ext>
                  </a:extLst>
                </p14:cNvPr>
                <p14:cNvContentPartPr/>
                <p14:nvPr/>
              </p14:nvContentPartPr>
              <p14:xfrm>
                <a:off x="5278673" y="6519092"/>
                <a:ext cx="211320" cy="24480"/>
              </p14:xfrm>
            </p:contentPart>
          </mc:Choice>
          <mc:Fallback xmlns="">
            <p:pic>
              <p:nvPicPr>
                <p:cNvPr id="374" name="Entrada de lápiz 373">
                  <a:extLst>
                    <a:ext uri="{FF2B5EF4-FFF2-40B4-BE49-F238E27FC236}">
                      <a16:creationId xmlns:a16="http://schemas.microsoft.com/office/drawing/2014/main" id="{CC8AEE1D-6B33-4A40-B374-D0290A54D2B6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5269673" y="6510092"/>
                  <a:ext cx="228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75" name="Entrada de lápiz 374">
                  <a:extLst>
                    <a:ext uri="{FF2B5EF4-FFF2-40B4-BE49-F238E27FC236}">
                      <a16:creationId xmlns:a16="http://schemas.microsoft.com/office/drawing/2014/main" id="{883D6B58-3116-490F-B38E-BD091DEDE60F}"/>
                    </a:ext>
                  </a:extLst>
                </p14:cNvPr>
                <p14:cNvContentPartPr/>
                <p14:nvPr/>
              </p14:nvContentPartPr>
              <p14:xfrm>
                <a:off x="5293433" y="6648332"/>
                <a:ext cx="190080" cy="7920"/>
              </p14:xfrm>
            </p:contentPart>
          </mc:Choice>
          <mc:Fallback xmlns="">
            <p:pic>
              <p:nvPicPr>
                <p:cNvPr id="375" name="Entrada de lápiz 374">
                  <a:extLst>
                    <a:ext uri="{FF2B5EF4-FFF2-40B4-BE49-F238E27FC236}">
                      <a16:creationId xmlns:a16="http://schemas.microsoft.com/office/drawing/2014/main" id="{883D6B58-3116-490F-B38E-BD091DEDE60F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5284433" y="6639692"/>
                  <a:ext cx="207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77" name="Entrada de lápiz 376">
                  <a:extLst>
                    <a:ext uri="{FF2B5EF4-FFF2-40B4-BE49-F238E27FC236}">
                      <a16:creationId xmlns:a16="http://schemas.microsoft.com/office/drawing/2014/main" id="{ED145319-5AC2-4E06-BA9C-E02CA25A02B7}"/>
                    </a:ext>
                  </a:extLst>
                </p14:cNvPr>
                <p14:cNvContentPartPr/>
                <p14:nvPr/>
              </p14:nvContentPartPr>
              <p14:xfrm>
                <a:off x="5775113" y="6329372"/>
                <a:ext cx="282240" cy="244080"/>
              </p14:xfrm>
            </p:contentPart>
          </mc:Choice>
          <mc:Fallback xmlns="">
            <p:pic>
              <p:nvPicPr>
                <p:cNvPr id="377" name="Entrada de lápiz 376">
                  <a:extLst>
                    <a:ext uri="{FF2B5EF4-FFF2-40B4-BE49-F238E27FC236}">
                      <a16:creationId xmlns:a16="http://schemas.microsoft.com/office/drawing/2014/main" id="{ED145319-5AC2-4E06-BA9C-E02CA25A02B7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5766113" y="6320732"/>
                  <a:ext cx="2998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78" name="Entrada de lápiz 377">
                  <a:extLst>
                    <a:ext uri="{FF2B5EF4-FFF2-40B4-BE49-F238E27FC236}">
                      <a16:creationId xmlns:a16="http://schemas.microsoft.com/office/drawing/2014/main" id="{26ECBD8F-A2DA-4DDE-AD39-0D44EACFEA3E}"/>
                    </a:ext>
                  </a:extLst>
                </p14:cNvPr>
                <p14:cNvContentPartPr/>
                <p14:nvPr/>
              </p14:nvContentPartPr>
              <p14:xfrm>
                <a:off x="6131153" y="6503252"/>
                <a:ext cx="24840" cy="127440"/>
              </p14:xfrm>
            </p:contentPart>
          </mc:Choice>
          <mc:Fallback xmlns="">
            <p:pic>
              <p:nvPicPr>
                <p:cNvPr id="378" name="Entrada de lápiz 377">
                  <a:extLst>
                    <a:ext uri="{FF2B5EF4-FFF2-40B4-BE49-F238E27FC236}">
                      <a16:creationId xmlns:a16="http://schemas.microsoft.com/office/drawing/2014/main" id="{26ECBD8F-A2DA-4DDE-AD39-0D44EACFEA3E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6122153" y="6494252"/>
                  <a:ext cx="42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79" name="Entrada de lápiz 378">
                  <a:extLst>
                    <a:ext uri="{FF2B5EF4-FFF2-40B4-BE49-F238E27FC236}">
                      <a16:creationId xmlns:a16="http://schemas.microsoft.com/office/drawing/2014/main" id="{63218FA1-0077-400B-8329-D293F4EA4C48}"/>
                    </a:ext>
                  </a:extLst>
                </p14:cNvPr>
                <p14:cNvContentPartPr/>
                <p14:nvPr/>
              </p14:nvContentPartPr>
              <p14:xfrm>
                <a:off x="6009473" y="6533852"/>
                <a:ext cx="198000" cy="41760"/>
              </p14:xfrm>
            </p:contentPart>
          </mc:Choice>
          <mc:Fallback xmlns="">
            <p:pic>
              <p:nvPicPr>
                <p:cNvPr id="379" name="Entrada de lápiz 378">
                  <a:extLst>
                    <a:ext uri="{FF2B5EF4-FFF2-40B4-BE49-F238E27FC236}">
                      <a16:creationId xmlns:a16="http://schemas.microsoft.com/office/drawing/2014/main" id="{63218FA1-0077-400B-8329-D293F4EA4C48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6000473" y="6524852"/>
                  <a:ext cx="215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80" name="Entrada de lápiz 379">
                  <a:extLst>
                    <a:ext uri="{FF2B5EF4-FFF2-40B4-BE49-F238E27FC236}">
                      <a16:creationId xmlns:a16="http://schemas.microsoft.com/office/drawing/2014/main" id="{F4423868-59FB-44EB-A742-616AD2CC0424}"/>
                    </a:ext>
                  </a:extLst>
                </p14:cNvPr>
                <p14:cNvContentPartPr/>
                <p14:nvPr/>
              </p14:nvContentPartPr>
              <p14:xfrm>
                <a:off x="6250313" y="6494252"/>
                <a:ext cx="14760" cy="143280"/>
              </p14:xfrm>
            </p:contentPart>
          </mc:Choice>
          <mc:Fallback xmlns="">
            <p:pic>
              <p:nvPicPr>
                <p:cNvPr id="380" name="Entrada de lápiz 379">
                  <a:extLst>
                    <a:ext uri="{FF2B5EF4-FFF2-40B4-BE49-F238E27FC236}">
                      <a16:creationId xmlns:a16="http://schemas.microsoft.com/office/drawing/2014/main" id="{F4423868-59FB-44EB-A742-616AD2CC0424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6241673" y="6485612"/>
                  <a:ext cx="32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81" name="Entrada de lápiz 380">
                  <a:extLst>
                    <a:ext uri="{FF2B5EF4-FFF2-40B4-BE49-F238E27FC236}">
                      <a16:creationId xmlns:a16="http://schemas.microsoft.com/office/drawing/2014/main" id="{6DAB64F8-DE4D-4E75-8F06-C6577640FAEB}"/>
                    </a:ext>
                  </a:extLst>
                </p14:cNvPr>
                <p14:cNvContentPartPr/>
                <p14:nvPr/>
              </p14:nvContentPartPr>
              <p14:xfrm>
                <a:off x="6190553" y="6532412"/>
                <a:ext cx="157680" cy="115920"/>
              </p14:xfrm>
            </p:contentPart>
          </mc:Choice>
          <mc:Fallback xmlns="">
            <p:pic>
              <p:nvPicPr>
                <p:cNvPr id="381" name="Entrada de lápiz 380">
                  <a:extLst>
                    <a:ext uri="{FF2B5EF4-FFF2-40B4-BE49-F238E27FC236}">
                      <a16:creationId xmlns:a16="http://schemas.microsoft.com/office/drawing/2014/main" id="{6DAB64F8-DE4D-4E75-8F06-C6577640FAEB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6181553" y="6523412"/>
                  <a:ext cx="175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82" name="Entrada de lápiz 381">
                  <a:extLst>
                    <a:ext uri="{FF2B5EF4-FFF2-40B4-BE49-F238E27FC236}">
                      <a16:creationId xmlns:a16="http://schemas.microsoft.com/office/drawing/2014/main" id="{A4A177D3-804E-4072-A78D-5F955EAFE415}"/>
                    </a:ext>
                  </a:extLst>
                </p14:cNvPr>
                <p14:cNvContentPartPr/>
                <p14:nvPr/>
              </p14:nvContentPartPr>
              <p14:xfrm>
                <a:off x="6307913" y="6376892"/>
                <a:ext cx="456840" cy="452160"/>
              </p14:xfrm>
            </p:contentPart>
          </mc:Choice>
          <mc:Fallback xmlns="">
            <p:pic>
              <p:nvPicPr>
                <p:cNvPr id="382" name="Entrada de lápiz 381">
                  <a:extLst>
                    <a:ext uri="{FF2B5EF4-FFF2-40B4-BE49-F238E27FC236}">
                      <a16:creationId xmlns:a16="http://schemas.microsoft.com/office/drawing/2014/main" id="{A4A177D3-804E-4072-A78D-5F955EAFE415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6299273" y="6367892"/>
                  <a:ext cx="4744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83" name="Entrada de lápiz 382">
                  <a:extLst>
                    <a:ext uri="{FF2B5EF4-FFF2-40B4-BE49-F238E27FC236}">
                      <a16:creationId xmlns:a16="http://schemas.microsoft.com/office/drawing/2014/main" id="{AFD5ED3A-4CA2-4495-94CA-D31E9A959530}"/>
                    </a:ext>
                  </a:extLst>
                </p14:cNvPr>
                <p14:cNvContentPartPr/>
                <p14:nvPr/>
              </p14:nvContentPartPr>
              <p14:xfrm>
                <a:off x="6658193" y="6486692"/>
                <a:ext cx="278640" cy="268200"/>
              </p14:xfrm>
            </p:contentPart>
          </mc:Choice>
          <mc:Fallback xmlns="">
            <p:pic>
              <p:nvPicPr>
                <p:cNvPr id="383" name="Entrada de lápiz 382">
                  <a:extLst>
                    <a:ext uri="{FF2B5EF4-FFF2-40B4-BE49-F238E27FC236}">
                      <a16:creationId xmlns:a16="http://schemas.microsoft.com/office/drawing/2014/main" id="{AFD5ED3A-4CA2-4495-94CA-D31E9A959530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6649553" y="6477692"/>
                  <a:ext cx="2962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84" name="Entrada de lápiz 383">
                  <a:extLst>
                    <a:ext uri="{FF2B5EF4-FFF2-40B4-BE49-F238E27FC236}">
                      <a16:creationId xmlns:a16="http://schemas.microsoft.com/office/drawing/2014/main" id="{5CEFF58F-E73E-4F05-9409-51CBDB528F56}"/>
                    </a:ext>
                  </a:extLst>
                </p14:cNvPr>
                <p14:cNvContentPartPr/>
                <p14:nvPr/>
              </p14:nvContentPartPr>
              <p14:xfrm>
                <a:off x="7149953" y="6618452"/>
                <a:ext cx="4680" cy="110880"/>
              </p14:xfrm>
            </p:contentPart>
          </mc:Choice>
          <mc:Fallback xmlns="">
            <p:pic>
              <p:nvPicPr>
                <p:cNvPr id="384" name="Entrada de lápiz 383">
                  <a:extLst>
                    <a:ext uri="{FF2B5EF4-FFF2-40B4-BE49-F238E27FC236}">
                      <a16:creationId xmlns:a16="http://schemas.microsoft.com/office/drawing/2014/main" id="{5CEFF58F-E73E-4F05-9409-51CBDB528F56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7140953" y="6609452"/>
                  <a:ext cx="22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85" name="Entrada de lápiz 384">
                  <a:extLst>
                    <a:ext uri="{FF2B5EF4-FFF2-40B4-BE49-F238E27FC236}">
                      <a16:creationId xmlns:a16="http://schemas.microsoft.com/office/drawing/2014/main" id="{2E3A3AF4-FB4B-4B98-B27B-0F6CEE66AA9E}"/>
                    </a:ext>
                  </a:extLst>
                </p14:cNvPr>
                <p14:cNvContentPartPr/>
                <p14:nvPr/>
              </p14:nvContentPartPr>
              <p14:xfrm>
                <a:off x="6976073" y="6628172"/>
                <a:ext cx="326880" cy="39960"/>
              </p14:xfrm>
            </p:contentPart>
          </mc:Choice>
          <mc:Fallback xmlns="">
            <p:pic>
              <p:nvPicPr>
                <p:cNvPr id="385" name="Entrada de lápiz 384">
                  <a:extLst>
                    <a:ext uri="{FF2B5EF4-FFF2-40B4-BE49-F238E27FC236}">
                      <a16:creationId xmlns:a16="http://schemas.microsoft.com/office/drawing/2014/main" id="{2E3A3AF4-FB4B-4B98-B27B-0F6CEE66AA9E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6967433" y="6619172"/>
                  <a:ext cx="344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86" name="Entrada de lápiz 385">
                  <a:extLst>
                    <a:ext uri="{FF2B5EF4-FFF2-40B4-BE49-F238E27FC236}">
                      <a16:creationId xmlns:a16="http://schemas.microsoft.com/office/drawing/2014/main" id="{12E50638-F340-472F-BBD6-CB7BCF7D5616}"/>
                    </a:ext>
                  </a:extLst>
                </p14:cNvPr>
                <p14:cNvContentPartPr/>
                <p14:nvPr/>
              </p14:nvContentPartPr>
              <p14:xfrm>
                <a:off x="7390073" y="6571292"/>
                <a:ext cx="29160" cy="155880"/>
              </p14:xfrm>
            </p:contentPart>
          </mc:Choice>
          <mc:Fallback xmlns="">
            <p:pic>
              <p:nvPicPr>
                <p:cNvPr id="386" name="Entrada de lápiz 385">
                  <a:extLst>
                    <a:ext uri="{FF2B5EF4-FFF2-40B4-BE49-F238E27FC236}">
                      <a16:creationId xmlns:a16="http://schemas.microsoft.com/office/drawing/2014/main" id="{12E50638-F340-472F-BBD6-CB7BCF7D5616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7381073" y="6562292"/>
                  <a:ext cx="468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87" name="Entrada de lápiz 386">
                  <a:extLst>
                    <a:ext uri="{FF2B5EF4-FFF2-40B4-BE49-F238E27FC236}">
                      <a16:creationId xmlns:a16="http://schemas.microsoft.com/office/drawing/2014/main" id="{6A123A47-5871-492D-B7A4-EC1C1771C60A}"/>
                    </a:ext>
                  </a:extLst>
                </p14:cNvPr>
                <p14:cNvContentPartPr/>
                <p14:nvPr/>
              </p14:nvContentPartPr>
              <p14:xfrm>
                <a:off x="7349033" y="6597212"/>
                <a:ext cx="175680" cy="163800"/>
              </p14:xfrm>
            </p:contentPart>
          </mc:Choice>
          <mc:Fallback xmlns="">
            <p:pic>
              <p:nvPicPr>
                <p:cNvPr id="387" name="Entrada de lápiz 386">
                  <a:extLst>
                    <a:ext uri="{FF2B5EF4-FFF2-40B4-BE49-F238E27FC236}">
                      <a16:creationId xmlns:a16="http://schemas.microsoft.com/office/drawing/2014/main" id="{6A123A47-5871-492D-B7A4-EC1C1771C60A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7340033" y="6588572"/>
                  <a:ext cx="19332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upo 392">
            <a:extLst>
              <a:ext uri="{FF2B5EF4-FFF2-40B4-BE49-F238E27FC236}">
                <a16:creationId xmlns:a16="http://schemas.microsoft.com/office/drawing/2014/main" id="{5D0E321A-2B55-44CF-AA89-5E0EC1474640}"/>
              </a:ext>
            </a:extLst>
          </p:cNvPr>
          <p:cNvGrpSpPr/>
          <p:nvPr/>
        </p:nvGrpSpPr>
        <p:grpSpPr>
          <a:xfrm>
            <a:off x="3853433" y="5565452"/>
            <a:ext cx="4011120" cy="1301400"/>
            <a:chOff x="3853433" y="5565452"/>
            <a:chExt cx="4011120" cy="13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89" name="Entrada de lápiz 388">
                  <a:extLst>
                    <a:ext uri="{FF2B5EF4-FFF2-40B4-BE49-F238E27FC236}">
                      <a16:creationId xmlns:a16="http://schemas.microsoft.com/office/drawing/2014/main" id="{F540AFA2-3611-4AFF-9DFF-C9A97C7A8D0E}"/>
                    </a:ext>
                  </a:extLst>
                </p14:cNvPr>
                <p14:cNvContentPartPr/>
                <p14:nvPr/>
              </p14:nvContentPartPr>
              <p14:xfrm>
                <a:off x="4046753" y="5565452"/>
                <a:ext cx="2649600" cy="79200"/>
              </p14:xfrm>
            </p:contentPart>
          </mc:Choice>
          <mc:Fallback xmlns="">
            <p:pic>
              <p:nvPicPr>
                <p:cNvPr id="389" name="Entrada de lápiz 388">
                  <a:extLst>
                    <a:ext uri="{FF2B5EF4-FFF2-40B4-BE49-F238E27FC236}">
                      <a16:creationId xmlns:a16="http://schemas.microsoft.com/office/drawing/2014/main" id="{F540AFA2-3611-4AFF-9DFF-C9A97C7A8D0E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4037753" y="5556812"/>
                  <a:ext cx="2667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90" name="Entrada de lápiz 389">
                  <a:extLst>
                    <a:ext uri="{FF2B5EF4-FFF2-40B4-BE49-F238E27FC236}">
                      <a16:creationId xmlns:a16="http://schemas.microsoft.com/office/drawing/2014/main" id="{97D4DC03-E846-4C6E-BD4B-9D1F4A1F91BA}"/>
                    </a:ext>
                  </a:extLst>
                </p14:cNvPr>
                <p14:cNvContentPartPr/>
                <p14:nvPr/>
              </p14:nvContentPartPr>
              <p14:xfrm>
                <a:off x="3930833" y="5684252"/>
                <a:ext cx="92520" cy="1182600"/>
              </p14:xfrm>
            </p:contentPart>
          </mc:Choice>
          <mc:Fallback xmlns="">
            <p:pic>
              <p:nvPicPr>
                <p:cNvPr id="390" name="Entrada de lápiz 389">
                  <a:extLst>
                    <a:ext uri="{FF2B5EF4-FFF2-40B4-BE49-F238E27FC236}">
                      <a16:creationId xmlns:a16="http://schemas.microsoft.com/office/drawing/2014/main" id="{97D4DC03-E846-4C6E-BD4B-9D1F4A1F91BA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3921833" y="5675252"/>
                  <a:ext cx="110160" cy="12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91" name="Entrada de lápiz 390">
                  <a:extLst>
                    <a:ext uri="{FF2B5EF4-FFF2-40B4-BE49-F238E27FC236}">
                      <a16:creationId xmlns:a16="http://schemas.microsoft.com/office/drawing/2014/main" id="{6C4BEA49-C808-4516-B578-1B5A2DFE4529}"/>
                    </a:ext>
                  </a:extLst>
                </p14:cNvPr>
                <p14:cNvContentPartPr/>
                <p14:nvPr/>
              </p14:nvContentPartPr>
              <p14:xfrm>
                <a:off x="6597353" y="5582212"/>
                <a:ext cx="1267200" cy="1154160"/>
              </p14:xfrm>
            </p:contentPart>
          </mc:Choice>
          <mc:Fallback xmlns="">
            <p:pic>
              <p:nvPicPr>
                <p:cNvPr id="391" name="Entrada de lápiz 390">
                  <a:extLst>
                    <a:ext uri="{FF2B5EF4-FFF2-40B4-BE49-F238E27FC236}">
                      <a16:creationId xmlns:a16="http://schemas.microsoft.com/office/drawing/2014/main" id="{6C4BEA49-C808-4516-B578-1B5A2DFE4529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6588353" y="5573572"/>
                  <a:ext cx="1284840" cy="11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92" name="Entrada de lápiz 391">
                  <a:extLst>
                    <a:ext uri="{FF2B5EF4-FFF2-40B4-BE49-F238E27FC236}">
                      <a16:creationId xmlns:a16="http://schemas.microsoft.com/office/drawing/2014/main" id="{8267B9B5-33FD-4CBB-A46E-9743E879A185}"/>
                    </a:ext>
                  </a:extLst>
                </p14:cNvPr>
                <p14:cNvContentPartPr/>
                <p14:nvPr/>
              </p14:nvContentPartPr>
              <p14:xfrm>
                <a:off x="3853433" y="6811972"/>
                <a:ext cx="4007160" cy="36000"/>
              </p14:xfrm>
            </p:contentPart>
          </mc:Choice>
          <mc:Fallback xmlns="">
            <p:pic>
              <p:nvPicPr>
                <p:cNvPr id="392" name="Entrada de lápiz 391">
                  <a:extLst>
                    <a:ext uri="{FF2B5EF4-FFF2-40B4-BE49-F238E27FC236}">
                      <a16:creationId xmlns:a16="http://schemas.microsoft.com/office/drawing/2014/main" id="{8267B9B5-33FD-4CBB-A46E-9743E879A185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3844433" y="6802972"/>
                  <a:ext cx="4024800" cy="5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7032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AE753C4-F019-4065-B3E6-0ED815B13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0" y="259911"/>
            <a:ext cx="11639550" cy="24860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552D2B68-D0C3-4BD6-B311-EF5F9923B634}"/>
                  </a:ext>
                </a:extLst>
              </p14:cNvPr>
              <p14:cNvContentPartPr/>
              <p14:nvPr/>
            </p14:nvContentPartPr>
            <p14:xfrm>
              <a:off x="2271593" y="224337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552D2B68-D0C3-4BD6-B311-EF5F9923B6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2953" y="22343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87A981DF-3192-4E12-81E3-8C8A001D453B}"/>
                  </a:ext>
                </a:extLst>
              </p14:cNvPr>
              <p14:cNvContentPartPr/>
              <p14:nvPr/>
            </p14:nvContentPartPr>
            <p14:xfrm>
              <a:off x="1202033" y="1478012"/>
              <a:ext cx="56880" cy="3240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87A981DF-3192-4E12-81E3-8C8A001D45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3033" y="1469372"/>
                <a:ext cx="745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057CCCA2-55B1-45D8-B402-905C9FB35066}"/>
                  </a:ext>
                </a:extLst>
              </p14:cNvPr>
              <p14:cNvContentPartPr/>
              <p14:nvPr/>
            </p14:nvContentPartPr>
            <p14:xfrm>
              <a:off x="1205633" y="1656572"/>
              <a:ext cx="46800" cy="7020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057CCCA2-55B1-45D8-B402-905C9FB350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6993" y="1647932"/>
                <a:ext cx="644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97CABF83-276D-4E72-B1F7-4DA90608EDBA}"/>
                  </a:ext>
                </a:extLst>
              </p14:cNvPr>
              <p14:cNvContentPartPr/>
              <p14:nvPr/>
            </p14:nvContentPartPr>
            <p14:xfrm>
              <a:off x="375833" y="1413572"/>
              <a:ext cx="207000" cy="279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97CABF83-276D-4E72-B1F7-4DA90608EDB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7193" y="1404572"/>
                <a:ext cx="22464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F7AC38BE-CB91-4FBE-9D79-A676054927CB}"/>
                  </a:ext>
                </a:extLst>
              </p14:cNvPr>
              <p14:cNvContentPartPr/>
              <p14:nvPr/>
            </p14:nvContentPartPr>
            <p14:xfrm>
              <a:off x="658433" y="1626692"/>
              <a:ext cx="13680" cy="1328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F7AC38BE-CB91-4FBE-9D79-A676054927C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9793" y="1617692"/>
                <a:ext cx="313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14D3A12C-1B5E-4DB4-A3F4-3F70750E3F35}"/>
                  </a:ext>
                </a:extLst>
              </p14:cNvPr>
              <p14:cNvContentPartPr/>
              <p14:nvPr/>
            </p14:nvContentPartPr>
            <p14:xfrm>
              <a:off x="564113" y="1626692"/>
              <a:ext cx="173160" cy="511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14D3A12C-1B5E-4DB4-A3F4-3F70750E3F3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5473" y="1617692"/>
                <a:ext cx="1908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AEF96867-37F4-4D7F-92DC-EB61885B4788}"/>
                  </a:ext>
                </a:extLst>
              </p14:cNvPr>
              <p14:cNvContentPartPr/>
              <p14:nvPr/>
            </p14:nvContentPartPr>
            <p14:xfrm>
              <a:off x="825833" y="1561892"/>
              <a:ext cx="29880" cy="14940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AEF96867-37F4-4D7F-92DC-EB61885B478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6833" y="1553252"/>
                <a:ext cx="475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C9F3B7B9-6AC2-4EB7-AC53-4EE7994EF8AE}"/>
                  </a:ext>
                </a:extLst>
              </p14:cNvPr>
              <p14:cNvContentPartPr/>
              <p14:nvPr/>
            </p14:nvContentPartPr>
            <p14:xfrm>
              <a:off x="785873" y="1570892"/>
              <a:ext cx="203760" cy="18828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C9F3B7B9-6AC2-4EB7-AC53-4EE7994EF8A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6873" y="1562252"/>
                <a:ext cx="2214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EE4091A6-1BF1-43BF-AE8D-14A98E627A0E}"/>
                  </a:ext>
                </a:extLst>
              </p14:cNvPr>
              <p14:cNvContentPartPr/>
              <p14:nvPr/>
            </p14:nvContentPartPr>
            <p14:xfrm>
              <a:off x="807113" y="1696172"/>
              <a:ext cx="24840" cy="795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EE4091A6-1BF1-43BF-AE8D-14A98E627A0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98113" y="1687172"/>
                <a:ext cx="424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7B86E3FF-4945-4EBD-AE21-C1C64850DB67}"/>
                  </a:ext>
                </a:extLst>
              </p14:cNvPr>
              <p14:cNvContentPartPr/>
              <p14:nvPr/>
            </p14:nvContentPartPr>
            <p14:xfrm>
              <a:off x="381953" y="1936652"/>
              <a:ext cx="664200" cy="2160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7B86E3FF-4945-4EBD-AE21-C1C64850DB6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2953" y="1928012"/>
                <a:ext cx="6818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2447E469-78FB-4795-ACB6-9C70FF702FCD}"/>
                  </a:ext>
                </a:extLst>
              </p14:cNvPr>
              <p14:cNvContentPartPr/>
              <p14:nvPr/>
            </p14:nvContentPartPr>
            <p14:xfrm>
              <a:off x="441713" y="2003612"/>
              <a:ext cx="563040" cy="1908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2447E469-78FB-4795-ACB6-9C70FF702FC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33073" y="1994972"/>
                <a:ext cx="58068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upo 67">
            <a:extLst>
              <a:ext uri="{FF2B5EF4-FFF2-40B4-BE49-F238E27FC236}">
                <a16:creationId xmlns:a16="http://schemas.microsoft.com/office/drawing/2014/main" id="{490D050B-28CA-4E57-813D-E71CF67661B8}"/>
              </a:ext>
            </a:extLst>
          </p:cNvPr>
          <p:cNvGrpSpPr/>
          <p:nvPr/>
        </p:nvGrpSpPr>
        <p:grpSpPr>
          <a:xfrm>
            <a:off x="1610273" y="1187492"/>
            <a:ext cx="4974840" cy="1557360"/>
            <a:chOff x="1610273" y="1187492"/>
            <a:chExt cx="4974840" cy="155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4B55A65C-CC62-47DA-B28A-DF543E7D6370}"/>
                    </a:ext>
                  </a:extLst>
                </p14:cNvPr>
                <p14:cNvContentPartPr/>
                <p14:nvPr/>
              </p14:nvContentPartPr>
              <p14:xfrm>
                <a:off x="1610273" y="1415012"/>
                <a:ext cx="486720" cy="6753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4B55A65C-CC62-47DA-B28A-DF543E7D637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01273" y="1406372"/>
                  <a:ext cx="50436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BEC694EE-2B01-4AA7-A359-A2EBB827410A}"/>
                    </a:ext>
                  </a:extLst>
                </p14:cNvPr>
                <p14:cNvContentPartPr/>
                <p14:nvPr/>
              </p14:nvContentPartPr>
              <p14:xfrm>
                <a:off x="1821953" y="1822532"/>
                <a:ext cx="39240" cy="1738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BEC694EE-2B01-4AA7-A359-A2EBB827410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812953" y="1813892"/>
                  <a:ext cx="56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4EC322EF-5B54-4558-A2E4-05BC2A88F7E8}"/>
                    </a:ext>
                  </a:extLst>
                </p14:cNvPr>
                <p14:cNvContentPartPr/>
                <p14:nvPr/>
              </p14:nvContentPartPr>
              <p14:xfrm>
                <a:off x="1763273" y="1785812"/>
                <a:ext cx="145800" cy="982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4EC322EF-5B54-4558-A2E4-05BC2A88F7E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754273" y="1777172"/>
                  <a:ext cx="163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C1E9F8A9-D15C-499A-B116-0DCE5678EE7B}"/>
                    </a:ext>
                  </a:extLst>
                </p14:cNvPr>
                <p14:cNvContentPartPr/>
                <p14:nvPr/>
              </p14:nvContentPartPr>
              <p14:xfrm>
                <a:off x="2168633" y="1902812"/>
                <a:ext cx="120600" cy="1803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C1E9F8A9-D15C-499A-B116-0DCE5678EE7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159633" y="1893812"/>
                  <a:ext cx="138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C6924D79-9F82-4293-9E4E-95999CA1718C}"/>
                    </a:ext>
                  </a:extLst>
                </p14:cNvPr>
                <p14:cNvContentPartPr/>
                <p14:nvPr/>
              </p14:nvContentPartPr>
              <p14:xfrm>
                <a:off x="2346473" y="1931612"/>
                <a:ext cx="122040" cy="13968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C6924D79-9F82-4293-9E4E-95999CA1718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337833" y="1922612"/>
                  <a:ext cx="139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59E0F98F-BDE6-431E-A837-18F9F694A445}"/>
                    </a:ext>
                  </a:extLst>
                </p14:cNvPr>
                <p14:cNvContentPartPr/>
                <p14:nvPr/>
              </p14:nvContentPartPr>
              <p14:xfrm>
                <a:off x="2544833" y="1900652"/>
                <a:ext cx="200160" cy="1868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59E0F98F-BDE6-431E-A837-18F9F694A44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536193" y="1891652"/>
                  <a:ext cx="2178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41F38F26-4176-4B2D-8145-8B4E58740673}"/>
                    </a:ext>
                  </a:extLst>
                </p14:cNvPr>
                <p14:cNvContentPartPr/>
                <p14:nvPr/>
              </p14:nvContentPartPr>
              <p14:xfrm>
                <a:off x="1837433" y="1354532"/>
                <a:ext cx="2760480" cy="892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41F38F26-4176-4B2D-8145-8B4E587406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828793" y="1345532"/>
                  <a:ext cx="2778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628DE495-B70A-43E5-ADC0-B9DB623BFE21}"/>
                    </a:ext>
                  </a:extLst>
                </p14:cNvPr>
                <p14:cNvContentPartPr/>
                <p14:nvPr/>
              </p14:nvContentPartPr>
              <p14:xfrm>
                <a:off x="1823393" y="2096852"/>
                <a:ext cx="2972160" cy="6278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628DE495-B70A-43E5-ADC0-B9DB623BFE2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14753" y="2088212"/>
                  <a:ext cx="298980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BD36B7C2-596C-44AC-B6D0-FDC860B7F511}"/>
                    </a:ext>
                  </a:extLst>
                </p14:cNvPr>
                <p14:cNvContentPartPr/>
                <p14:nvPr/>
              </p14:nvContentPartPr>
              <p14:xfrm>
                <a:off x="3134513" y="1341212"/>
                <a:ext cx="762120" cy="2401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BD36B7C2-596C-44AC-B6D0-FDC860B7F51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125873" y="1332572"/>
                  <a:ext cx="7797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0E461830-E366-4924-9744-08AC25B86010}"/>
                    </a:ext>
                  </a:extLst>
                </p14:cNvPr>
                <p14:cNvContentPartPr/>
                <p14:nvPr/>
              </p14:nvContentPartPr>
              <p14:xfrm>
                <a:off x="2976833" y="1446332"/>
                <a:ext cx="65880" cy="3715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0E461830-E366-4924-9744-08AC25B8601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967833" y="1437692"/>
                  <a:ext cx="835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E6BE7D62-4FA4-44B5-87AC-E6C57113D2BA}"/>
                    </a:ext>
                  </a:extLst>
                </p14:cNvPr>
                <p14:cNvContentPartPr/>
                <p14:nvPr/>
              </p14:nvContentPartPr>
              <p14:xfrm>
                <a:off x="2866313" y="1840172"/>
                <a:ext cx="284760" cy="39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E6BE7D62-4FA4-44B5-87AC-E6C57113D2B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857313" y="1831172"/>
                  <a:ext cx="302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51871672-A0DD-497F-9C27-DBB2A7090400}"/>
                    </a:ext>
                  </a:extLst>
                </p14:cNvPr>
                <p14:cNvContentPartPr/>
                <p14:nvPr/>
              </p14:nvContentPartPr>
              <p14:xfrm>
                <a:off x="2901233" y="1888052"/>
                <a:ext cx="38160" cy="2350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51871672-A0DD-497F-9C27-DBB2A709040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892233" y="1879052"/>
                  <a:ext cx="558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704057F7-8361-4A0B-817E-9737EFD5DE89}"/>
                    </a:ext>
                  </a:extLst>
                </p14:cNvPr>
                <p14:cNvContentPartPr/>
                <p14:nvPr/>
              </p14:nvContentPartPr>
              <p14:xfrm>
                <a:off x="2935073" y="1891292"/>
                <a:ext cx="188640" cy="2865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704057F7-8361-4A0B-817E-9737EFD5DE8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926073" y="1882652"/>
                  <a:ext cx="2062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EE19E393-9658-4012-8A7C-626145EB3144}"/>
                    </a:ext>
                  </a:extLst>
                </p14:cNvPr>
                <p14:cNvContentPartPr/>
                <p14:nvPr/>
              </p14:nvContentPartPr>
              <p14:xfrm>
                <a:off x="2978993" y="2227532"/>
                <a:ext cx="18360" cy="4215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EE19E393-9658-4012-8A7C-626145EB314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969993" y="2218532"/>
                  <a:ext cx="3600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2B40B67E-6FC7-4235-901B-39BF9EBC1E2D}"/>
                    </a:ext>
                  </a:extLst>
                </p14:cNvPr>
                <p14:cNvContentPartPr/>
                <p14:nvPr/>
              </p14:nvContentPartPr>
              <p14:xfrm>
                <a:off x="3570833" y="1663052"/>
                <a:ext cx="129960" cy="1623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2B40B67E-6FC7-4235-901B-39BF9EBC1E2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562193" y="1654052"/>
                  <a:ext cx="147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CF36A40A-A2D6-4407-9868-B35CA6795627}"/>
                    </a:ext>
                  </a:extLst>
                </p14:cNvPr>
                <p14:cNvContentPartPr/>
                <p14:nvPr/>
              </p14:nvContentPartPr>
              <p14:xfrm>
                <a:off x="3757313" y="1672412"/>
                <a:ext cx="217440" cy="13824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CF36A40A-A2D6-4407-9868-B35CA679562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748313" y="1663412"/>
                  <a:ext cx="235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02FDC00F-A5E1-4C68-9FC0-C19573361DA9}"/>
                    </a:ext>
                  </a:extLst>
                </p14:cNvPr>
                <p14:cNvContentPartPr/>
                <p14:nvPr/>
              </p14:nvContentPartPr>
              <p14:xfrm>
                <a:off x="3173393" y="2083532"/>
                <a:ext cx="119520" cy="19944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02FDC00F-A5E1-4C68-9FC0-C19573361DA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164393" y="2074892"/>
                  <a:ext cx="137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FB51CCD3-701C-41AD-B89C-B431428D92D2}"/>
                    </a:ext>
                  </a:extLst>
                </p14:cNvPr>
                <p14:cNvContentPartPr/>
                <p14:nvPr/>
              </p14:nvContentPartPr>
              <p14:xfrm>
                <a:off x="3314153" y="2161652"/>
                <a:ext cx="210600" cy="11664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FB51CCD3-701C-41AD-B89C-B431428D92D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305513" y="2152652"/>
                  <a:ext cx="228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0E1C362D-6945-49EB-B681-A34B6EDA9CDC}"/>
                    </a:ext>
                  </a:extLst>
                </p14:cNvPr>
                <p14:cNvContentPartPr/>
                <p14:nvPr/>
              </p14:nvContentPartPr>
              <p14:xfrm>
                <a:off x="4695113" y="2690852"/>
                <a:ext cx="84600" cy="540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0E1C362D-6945-49EB-B681-A34B6EDA9CD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686473" y="2681852"/>
                  <a:ext cx="102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7C77BF36-6C08-43DD-98A4-1FA6881B5E76}"/>
                    </a:ext>
                  </a:extLst>
                </p14:cNvPr>
                <p14:cNvContentPartPr/>
                <p14:nvPr/>
              </p14:nvContentPartPr>
              <p14:xfrm>
                <a:off x="4779353" y="1237172"/>
                <a:ext cx="180000" cy="1807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7C77BF36-6C08-43DD-98A4-1FA6881B5E7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770713" y="1228532"/>
                  <a:ext cx="197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5C8E2B97-23DC-43CF-B9D4-D5D702E6135E}"/>
                    </a:ext>
                  </a:extLst>
                </p14:cNvPr>
                <p14:cNvContentPartPr/>
                <p14:nvPr/>
              </p14:nvContentPartPr>
              <p14:xfrm>
                <a:off x="4990673" y="2500412"/>
                <a:ext cx="7200" cy="10548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5C8E2B97-23DC-43CF-B9D4-D5D702E6135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81673" y="2491412"/>
                  <a:ext cx="24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A53E9804-BB91-4C16-8CB9-9D9455B007C4}"/>
                    </a:ext>
                  </a:extLst>
                </p14:cNvPr>
                <p14:cNvContentPartPr/>
                <p14:nvPr/>
              </p14:nvContentPartPr>
              <p14:xfrm>
                <a:off x="4870073" y="2397812"/>
                <a:ext cx="294480" cy="2523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A53E9804-BB91-4C16-8CB9-9D9455B007C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861073" y="2389172"/>
                  <a:ext cx="3121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60BC0A6F-1847-4DBB-91FE-B64FBC53CEB6}"/>
                    </a:ext>
                  </a:extLst>
                </p14:cNvPr>
                <p14:cNvContentPartPr/>
                <p14:nvPr/>
              </p14:nvContentPartPr>
              <p14:xfrm>
                <a:off x="4687193" y="1616612"/>
                <a:ext cx="107640" cy="56988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60BC0A6F-1847-4DBB-91FE-B64FBC53CEB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678553" y="1607972"/>
                  <a:ext cx="12528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0B25DF15-0AFE-4F31-A8C7-E23AD9558A04}"/>
                    </a:ext>
                  </a:extLst>
                </p14:cNvPr>
                <p14:cNvContentPartPr/>
                <p14:nvPr/>
              </p14:nvContentPartPr>
              <p14:xfrm>
                <a:off x="4600793" y="2144732"/>
                <a:ext cx="48600" cy="1422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0B25DF15-0AFE-4F31-A8C7-E23AD9558A0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591793" y="2135732"/>
                  <a:ext cx="66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9F1DF99E-D5FB-447A-ABC6-51AF347CB5B5}"/>
                    </a:ext>
                  </a:extLst>
                </p14:cNvPr>
                <p14:cNvContentPartPr/>
                <p14:nvPr/>
              </p14:nvContentPartPr>
              <p14:xfrm>
                <a:off x="4577033" y="2124932"/>
                <a:ext cx="189360" cy="1450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9F1DF99E-D5FB-447A-ABC6-51AF347CB5B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568033" y="2116292"/>
                  <a:ext cx="207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B452CF37-716D-4E39-8A33-9581FBE45542}"/>
                    </a:ext>
                  </a:extLst>
                </p14:cNvPr>
                <p14:cNvContentPartPr/>
                <p14:nvPr/>
              </p14:nvContentPartPr>
              <p14:xfrm>
                <a:off x="4980233" y="1764212"/>
                <a:ext cx="248760" cy="2282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B452CF37-716D-4E39-8A33-9581FBE4554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971593" y="1755572"/>
                  <a:ext cx="2664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3EAE1B9F-330E-4C4D-A46A-2DD34BD2BC5C}"/>
                    </a:ext>
                  </a:extLst>
                </p14:cNvPr>
                <p14:cNvContentPartPr/>
                <p14:nvPr/>
              </p14:nvContentPartPr>
              <p14:xfrm>
                <a:off x="5238353" y="1880852"/>
                <a:ext cx="225000" cy="1846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3EAE1B9F-330E-4C4D-A46A-2DD34BD2BC5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229713" y="1871852"/>
                  <a:ext cx="242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064C0CB6-9CA4-4826-99EA-BA38BF7005CE}"/>
                    </a:ext>
                  </a:extLst>
                </p14:cNvPr>
                <p14:cNvContentPartPr/>
                <p14:nvPr/>
              </p14:nvContentPartPr>
              <p14:xfrm>
                <a:off x="5451113" y="1955372"/>
                <a:ext cx="31320" cy="828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064C0CB6-9CA4-4826-99EA-BA38BF7005C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42473" y="1946732"/>
                  <a:ext cx="48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901BF8E8-2943-439F-BBEA-51A2ABACA024}"/>
                    </a:ext>
                  </a:extLst>
                </p14:cNvPr>
                <p14:cNvContentPartPr/>
                <p14:nvPr/>
              </p14:nvContentPartPr>
              <p14:xfrm>
                <a:off x="5351033" y="1866092"/>
                <a:ext cx="296640" cy="2019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901BF8E8-2943-439F-BBEA-51A2ABACA02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342033" y="1857092"/>
                  <a:ext cx="3142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8A23AF55-405D-4DDF-A682-5D6A7B404F76}"/>
                    </a:ext>
                  </a:extLst>
                </p14:cNvPr>
                <p14:cNvContentPartPr/>
                <p14:nvPr/>
              </p14:nvContentPartPr>
              <p14:xfrm>
                <a:off x="5745233" y="1909292"/>
                <a:ext cx="151920" cy="334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8A23AF55-405D-4DDF-A682-5D6A7B404F7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736233" y="1900292"/>
                  <a:ext cx="169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092203F9-AF9E-4DC3-A125-6EF29648A7E8}"/>
                    </a:ext>
                  </a:extLst>
                </p14:cNvPr>
                <p14:cNvContentPartPr/>
                <p14:nvPr/>
              </p14:nvContentPartPr>
              <p14:xfrm>
                <a:off x="5792033" y="1989932"/>
                <a:ext cx="62280" cy="1764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092203F9-AF9E-4DC3-A125-6EF29648A7E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783033" y="1980932"/>
                  <a:ext cx="79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C5ECFC3B-F7D2-421C-A746-FF8DCF951836}"/>
                    </a:ext>
                  </a:extLst>
                </p14:cNvPr>
                <p14:cNvContentPartPr/>
                <p14:nvPr/>
              </p14:nvContentPartPr>
              <p14:xfrm>
                <a:off x="6020633" y="1669172"/>
                <a:ext cx="146160" cy="2574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C5ECFC3B-F7D2-421C-A746-FF8DCF95183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011993" y="1660172"/>
                  <a:ext cx="1638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93EF77EB-E2B1-43A5-B792-D0BD2450C0C9}"/>
                    </a:ext>
                  </a:extLst>
                </p14:cNvPr>
                <p14:cNvContentPartPr/>
                <p14:nvPr/>
              </p14:nvContentPartPr>
              <p14:xfrm>
                <a:off x="6272273" y="1848452"/>
                <a:ext cx="8280" cy="12096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93EF77EB-E2B1-43A5-B792-D0BD2450C0C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263273" y="1839812"/>
                  <a:ext cx="25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1AAE82A5-F0A5-4DFC-B764-4393D11E6FD3}"/>
                    </a:ext>
                  </a:extLst>
                </p14:cNvPr>
                <p14:cNvContentPartPr/>
                <p14:nvPr/>
              </p14:nvContentPartPr>
              <p14:xfrm>
                <a:off x="6158873" y="1864652"/>
                <a:ext cx="218520" cy="4464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1AAE82A5-F0A5-4DFC-B764-4393D11E6FD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50233" y="1856012"/>
                  <a:ext cx="2361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88459886-66F7-4C6F-8261-AFD99B7FE3D9}"/>
                    </a:ext>
                  </a:extLst>
                </p14:cNvPr>
                <p14:cNvContentPartPr/>
                <p14:nvPr/>
              </p14:nvContentPartPr>
              <p14:xfrm>
                <a:off x="6396473" y="1841972"/>
                <a:ext cx="6480" cy="1134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88459886-66F7-4C6F-8261-AFD99B7FE3D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387473" y="1832972"/>
                  <a:ext cx="24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564400DD-2E28-44B3-9565-2EA03A7CACB1}"/>
                    </a:ext>
                  </a:extLst>
                </p14:cNvPr>
                <p14:cNvContentPartPr/>
                <p14:nvPr/>
              </p14:nvContentPartPr>
              <p14:xfrm>
                <a:off x="6357233" y="1866452"/>
                <a:ext cx="227880" cy="15192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564400DD-2E28-44B3-9565-2EA03A7CACB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348593" y="1857812"/>
                  <a:ext cx="2455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7CD05426-7631-4710-B6CC-6EAFAB8AC655}"/>
                    </a:ext>
                  </a:extLst>
                </p14:cNvPr>
                <p14:cNvContentPartPr/>
                <p14:nvPr/>
              </p14:nvContentPartPr>
              <p14:xfrm>
                <a:off x="3409913" y="1187492"/>
                <a:ext cx="453600" cy="5029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7CD05426-7631-4710-B6CC-6EAFAB8AC65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400913" y="1178492"/>
                  <a:ext cx="47124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ECE744E4-488E-4049-9C97-7690C1E3B0EB}"/>
                    </a:ext>
                  </a:extLst>
                </p14:cNvPr>
                <p14:cNvContentPartPr/>
                <p14:nvPr/>
              </p14:nvContentPartPr>
              <p14:xfrm>
                <a:off x="3328913" y="1245452"/>
                <a:ext cx="811800" cy="2656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ECE744E4-488E-4049-9C97-7690C1E3B0E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320273" y="1236452"/>
                  <a:ext cx="8294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5A3A64DA-630E-4605-8974-66246634DB6A}"/>
                    </a:ext>
                  </a:extLst>
                </p14:cNvPr>
                <p14:cNvContentPartPr/>
                <p14:nvPr/>
              </p14:nvContentPartPr>
              <p14:xfrm>
                <a:off x="2064593" y="1582052"/>
                <a:ext cx="627120" cy="12672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5A3A64DA-630E-4605-8974-66246634DB6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055953" y="1573052"/>
                  <a:ext cx="644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B369B69D-74F1-481E-8BC5-F616D5C15FD0}"/>
                    </a:ext>
                  </a:extLst>
                </p14:cNvPr>
                <p14:cNvContentPartPr/>
                <p14:nvPr/>
              </p14:nvContentPartPr>
              <p14:xfrm>
                <a:off x="2603513" y="1724972"/>
                <a:ext cx="121320" cy="9432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B369B69D-74F1-481E-8BC5-F616D5C15FD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594513" y="1716332"/>
                  <a:ext cx="13896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8C7B933C-A7BC-4F4B-BCBA-02DFE7C17444}"/>
              </a:ext>
            </a:extLst>
          </p:cNvPr>
          <p:cNvGrpSpPr/>
          <p:nvPr/>
        </p:nvGrpSpPr>
        <p:grpSpPr>
          <a:xfrm>
            <a:off x="567713" y="3038252"/>
            <a:ext cx="4384080" cy="394560"/>
            <a:chOff x="567713" y="3038252"/>
            <a:chExt cx="438408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9F6B792E-60EA-433B-B269-2F77ABDDB548}"/>
                    </a:ext>
                  </a:extLst>
                </p14:cNvPr>
                <p14:cNvContentPartPr/>
                <p14:nvPr/>
              </p14:nvContentPartPr>
              <p14:xfrm>
                <a:off x="567713" y="3038252"/>
                <a:ext cx="261000" cy="32256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9F6B792E-60EA-433B-B269-2F77ABDDB54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59073" y="3029612"/>
                  <a:ext cx="2786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B366F096-3176-4A8F-AD56-3A626A532DD7}"/>
                    </a:ext>
                  </a:extLst>
                </p14:cNvPr>
                <p14:cNvContentPartPr/>
                <p14:nvPr/>
              </p14:nvContentPartPr>
              <p14:xfrm>
                <a:off x="947153" y="3267572"/>
                <a:ext cx="16560" cy="16524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B366F096-3176-4A8F-AD56-3A626A532DD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38513" y="3258932"/>
                  <a:ext cx="342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EBF4790A-10C4-4CDF-A2C3-62203D8FC8FA}"/>
                    </a:ext>
                  </a:extLst>
                </p14:cNvPr>
                <p14:cNvContentPartPr/>
                <p14:nvPr/>
              </p14:nvContentPartPr>
              <p14:xfrm>
                <a:off x="823673" y="3284132"/>
                <a:ext cx="184320" cy="424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EBF4790A-10C4-4CDF-A2C3-62203D8FC8F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14673" y="3275492"/>
                  <a:ext cx="2019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4EFB6D30-6AF5-40FD-9EF5-D3EE9C1E173A}"/>
                    </a:ext>
                  </a:extLst>
                </p14:cNvPr>
                <p14:cNvContentPartPr/>
                <p14:nvPr/>
              </p14:nvContentPartPr>
              <p14:xfrm>
                <a:off x="1083233" y="3229052"/>
                <a:ext cx="29880" cy="1530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4EFB6D30-6AF5-40FD-9EF5-D3EE9C1E173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74593" y="3220052"/>
                  <a:ext cx="47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1E0C0969-2F45-4D82-9AB0-ED7FEA43A682}"/>
                    </a:ext>
                  </a:extLst>
                </p14:cNvPr>
                <p14:cNvContentPartPr/>
                <p14:nvPr/>
              </p14:nvContentPartPr>
              <p14:xfrm>
                <a:off x="1041833" y="3248492"/>
                <a:ext cx="184680" cy="15660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1E0C0969-2F45-4D82-9AB0-ED7FEA43A6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33193" y="3239852"/>
                  <a:ext cx="2023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E5B0CA84-8289-4AAB-A439-940EF33E0140}"/>
                    </a:ext>
                  </a:extLst>
                </p14:cNvPr>
                <p14:cNvContentPartPr/>
                <p14:nvPr/>
              </p14:nvContentPartPr>
              <p14:xfrm>
                <a:off x="1385633" y="3244532"/>
                <a:ext cx="143280" cy="1584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E5B0CA84-8289-4AAB-A439-940EF33E014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376993" y="3235532"/>
                  <a:ext cx="1609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C21AE470-7AB6-4342-B3DF-65433059C734}"/>
                    </a:ext>
                  </a:extLst>
                </p14:cNvPr>
                <p14:cNvContentPartPr/>
                <p14:nvPr/>
              </p14:nvContentPartPr>
              <p14:xfrm>
                <a:off x="1441073" y="3316172"/>
                <a:ext cx="97200" cy="266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C21AE470-7AB6-4342-B3DF-65433059C73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432073" y="3307532"/>
                  <a:ext cx="1148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32B8A75C-5B03-4A95-A43A-1D16E1E8B534}"/>
                    </a:ext>
                  </a:extLst>
                </p14:cNvPr>
                <p14:cNvContentPartPr/>
                <p14:nvPr/>
              </p14:nvContentPartPr>
              <p14:xfrm>
                <a:off x="1826633" y="3048692"/>
                <a:ext cx="218520" cy="27396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32B8A75C-5B03-4A95-A43A-1D16E1E8B53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817993" y="3039692"/>
                  <a:ext cx="2361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BDE8A105-D7F0-43E3-AED6-057AF9B4D0C0}"/>
                    </a:ext>
                  </a:extLst>
                </p14:cNvPr>
                <p14:cNvContentPartPr/>
                <p14:nvPr/>
              </p14:nvContentPartPr>
              <p14:xfrm>
                <a:off x="2167553" y="3128252"/>
                <a:ext cx="353880" cy="19332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BDE8A105-D7F0-43E3-AED6-057AF9B4D0C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158553" y="3119252"/>
                  <a:ext cx="3715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4EC0C179-C4B7-4D7F-8663-812471530569}"/>
                    </a:ext>
                  </a:extLst>
                </p14:cNvPr>
                <p14:cNvContentPartPr/>
                <p14:nvPr/>
              </p14:nvContentPartPr>
              <p14:xfrm>
                <a:off x="2661113" y="3248132"/>
                <a:ext cx="39600" cy="4536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4EC0C179-C4B7-4D7F-8663-81247153056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652113" y="3239492"/>
                  <a:ext cx="572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226F70CC-087B-4D5F-AE4E-0B7C217CDAD0}"/>
                    </a:ext>
                  </a:extLst>
                </p14:cNvPr>
                <p14:cNvContentPartPr/>
                <p14:nvPr/>
              </p14:nvContentPartPr>
              <p14:xfrm>
                <a:off x="2843633" y="3127532"/>
                <a:ext cx="84240" cy="1627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226F70CC-087B-4D5F-AE4E-0B7C217CDAD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834993" y="3118892"/>
                  <a:ext cx="101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61B64279-0455-4A5A-871F-B2CFB3242843}"/>
                    </a:ext>
                  </a:extLst>
                </p14:cNvPr>
                <p14:cNvContentPartPr/>
                <p14:nvPr/>
              </p14:nvContentPartPr>
              <p14:xfrm>
                <a:off x="3045593" y="3110612"/>
                <a:ext cx="140040" cy="17100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61B64279-0455-4A5A-871F-B2CFB324284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036593" y="3101972"/>
                  <a:ext cx="1576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0769866A-93E9-4C5D-9FB0-B02300D3CDC2}"/>
                    </a:ext>
                  </a:extLst>
                </p14:cNvPr>
                <p14:cNvContentPartPr/>
                <p14:nvPr/>
              </p14:nvContentPartPr>
              <p14:xfrm>
                <a:off x="3376433" y="3054812"/>
                <a:ext cx="201240" cy="17568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0769866A-93E9-4C5D-9FB0-B02300D3CDC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67793" y="3046172"/>
                  <a:ext cx="218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8E7B0BD4-A226-43DA-904A-DA0F4EC36FAE}"/>
                    </a:ext>
                  </a:extLst>
                </p14:cNvPr>
                <p14:cNvContentPartPr/>
                <p14:nvPr/>
              </p14:nvContentPartPr>
              <p14:xfrm>
                <a:off x="3758033" y="3212852"/>
                <a:ext cx="181440" cy="1512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8E7B0BD4-A226-43DA-904A-DA0F4EC36FA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749393" y="3203852"/>
                  <a:ext cx="199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368ACB5E-AAF4-4D67-B828-DDDF78651D42}"/>
                    </a:ext>
                  </a:extLst>
                </p14:cNvPr>
                <p14:cNvContentPartPr/>
                <p14:nvPr/>
              </p14:nvContentPartPr>
              <p14:xfrm>
                <a:off x="3760553" y="3299972"/>
                <a:ext cx="146160" cy="1188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368ACB5E-AAF4-4D67-B828-DDDF78651D4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751553" y="3291332"/>
                  <a:ext cx="1638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F6052C66-6B6E-4EC5-8412-8240799A6E3F}"/>
                    </a:ext>
                  </a:extLst>
                </p14:cNvPr>
                <p14:cNvContentPartPr/>
                <p14:nvPr/>
              </p14:nvContentPartPr>
              <p14:xfrm>
                <a:off x="4135673" y="3067052"/>
                <a:ext cx="207000" cy="17136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F6052C66-6B6E-4EC5-8412-8240799A6E3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126673" y="3058052"/>
                  <a:ext cx="2246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92E70076-758B-4D28-9B69-C0C1528C8596}"/>
                    </a:ext>
                  </a:extLst>
                </p14:cNvPr>
                <p14:cNvContentPartPr/>
                <p14:nvPr/>
              </p14:nvContentPartPr>
              <p14:xfrm>
                <a:off x="4323233" y="3194852"/>
                <a:ext cx="32760" cy="9432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92E70076-758B-4D28-9B69-C0C1528C859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314233" y="3185852"/>
                  <a:ext cx="50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D5676A5B-C95A-4D66-ACBC-B4A03F347A94}"/>
                    </a:ext>
                  </a:extLst>
                </p14:cNvPr>
                <p14:cNvContentPartPr/>
                <p14:nvPr/>
              </p14:nvContentPartPr>
              <p14:xfrm>
                <a:off x="4487393" y="3119972"/>
                <a:ext cx="178200" cy="1818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D5676A5B-C95A-4D66-ACBC-B4A03F347A9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478753" y="3110972"/>
                  <a:ext cx="195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F58780EC-13F7-4C6D-B916-8DC227A2E0AF}"/>
                    </a:ext>
                  </a:extLst>
                </p14:cNvPr>
                <p14:cNvContentPartPr/>
                <p14:nvPr/>
              </p14:nvContentPartPr>
              <p14:xfrm>
                <a:off x="4802753" y="3146612"/>
                <a:ext cx="149040" cy="14580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F58780EC-13F7-4C6D-B916-8DC227A2E0A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794113" y="3137612"/>
                  <a:ext cx="16668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BE36670D-2481-4A4C-B2EA-73BADDBAA4D2}"/>
              </a:ext>
            </a:extLst>
          </p:cNvPr>
          <p:cNvGrpSpPr/>
          <p:nvPr/>
        </p:nvGrpSpPr>
        <p:grpSpPr>
          <a:xfrm>
            <a:off x="480233" y="3893612"/>
            <a:ext cx="944280" cy="540000"/>
            <a:chOff x="480233" y="3893612"/>
            <a:chExt cx="94428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B6C31AB2-E8E3-4AD5-98BB-4B004501780B}"/>
                    </a:ext>
                  </a:extLst>
                </p14:cNvPr>
                <p14:cNvContentPartPr/>
                <p14:nvPr/>
              </p14:nvContentPartPr>
              <p14:xfrm>
                <a:off x="602273" y="3971012"/>
                <a:ext cx="34200" cy="19764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B6C31AB2-E8E3-4AD5-98BB-4B004501780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93273" y="3962372"/>
                  <a:ext cx="518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348C831E-6302-441F-A6DE-1F1C5913EC00}"/>
                    </a:ext>
                  </a:extLst>
                </p14:cNvPr>
                <p14:cNvContentPartPr/>
                <p14:nvPr/>
              </p14:nvContentPartPr>
              <p14:xfrm>
                <a:off x="534953" y="3893612"/>
                <a:ext cx="206280" cy="28368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348C831E-6302-441F-A6DE-1F1C5913EC0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25953" y="3884972"/>
                  <a:ext cx="2239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F7B6C2F0-54CB-4BDB-8F7B-D79F23B68031}"/>
                    </a:ext>
                  </a:extLst>
                </p14:cNvPr>
                <p14:cNvContentPartPr/>
                <p14:nvPr/>
              </p14:nvContentPartPr>
              <p14:xfrm>
                <a:off x="856433" y="4084052"/>
                <a:ext cx="38880" cy="10728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F7B6C2F0-54CB-4BDB-8F7B-D79F23B6803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47793" y="4075052"/>
                  <a:ext cx="56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43582BC4-0233-459A-9C09-5CB86A4160A5}"/>
                    </a:ext>
                  </a:extLst>
                </p14:cNvPr>
                <p14:cNvContentPartPr/>
                <p14:nvPr/>
              </p14:nvContentPartPr>
              <p14:xfrm>
                <a:off x="758513" y="4081532"/>
                <a:ext cx="230760" cy="586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43582BC4-0233-459A-9C09-5CB86A4160A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49873" y="4072532"/>
                  <a:ext cx="2484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6A53C24A-3A75-4637-8E2A-9DF42D14AA79}"/>
                    </a:ext>
                  </a:extLst>
                </p14:cNvPr>
                <p14:cNvContentPartPr/>
                <p14:nvPr/>
              </p14:nvContentPartPr>
              <p14:xfrm>
                <a:off x="1015913" y="4041932"/>
                <a:ext cx="24840" cy="14436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6A53C24A-3A75-4637-8E2A-9DF42D14AA7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06913" y="4032932"/>
                  <a:ext cx="42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66664055-3B54-44D8-9282-DC6019E3C5F8}"/>
                    </a:ext>
                  </a:extLst>
                </p14:cNvPr>
                <p14:cNvContentPartPr/>
                <p14:nvPr/>
              </p14:nvContentPartPr>
              <p14:xfrm>
                <a:off x="1016633" y="4049492"/>
                <a:ext cx="167400" cy="16236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66664055-3B54-44D8-9282-DC6019E3C5F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07993" y="4040492"/>
                  <a:ext cx="185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06ED74A6-43A0-49E9-B96B-0AB0B46F3E75}"/>
                    </a:ext>
                  </a:extLst>
                </p14:cNvPr>
                <p14:cNvContentPartPr/>
                <p14:nvPr/>
              </p14:nvContentPartPr>
              <p14:xfrm>
                <a:off x="480233" y="4317692"/>
                <a:ext cx="785520" cy="2808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06ED74A6-43A0-49E9-B96B-0AB0B46F3E7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71233" y="4308692"/>
                  <a:ext cx="803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A4606ACB-5821-4475-9F81-6FFB43A0B111}"/>
                    </a:ext>
                  </a:extLst>
                </p14:cNvPr>
                <p14:cNvContentPartPr/>
                <p14:nvPr/>
              </p14:nvContentPartPr>
              <p14:xfrm>
                <a:off x="532433" y="4385732"/>
                <a:ext cx="690120" cy="4788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A4606ACB-5821-4475-9F81-6FFB43A0B11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23793" y="4377092"/>
                  <a:ext cx="7077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77148011-9901-43CD-8E52-4CE1296E274F}"/>
                    </a:ext>
                  </a:extLst>
                </p14:cNvPr>
                <p14:cNvContentPartPr/>
                <p14:nvPr/>
              </p14:nvContentPartPr>
              <p14:xfrm>
                <a:off x="1369793" y="3922772"/>
                <a:ext cx="47520" cy="3924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77148011-9901-43CD-8E52-4CE1296E274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360793" y="3914132"/>
                  <a:ext cx="65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B0A533D0-6CE1-44F7-9E4C-311AD6C687D3}"/>
                    </a:ext>
                  </a:extLst>
                </p14:cNvPr>
                <p14:cNvContentPartPr/>
                <p14:nvPr/>
              </p14:nvContentPartPr>
              <p14:xfrm>
                <a:off x="1393193" y="4123652"/>
                <a:ext cx="31320" cy="2304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B0A533D0-6CE1-44F7-9E4C-311AD6C687D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384193" y="4114652"/>
                  <a:ext cx="4896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upo 115">
            <a:extLst>
              <a:ext uri="{FF2B5EF4-FFF2-40B4-BE49-F238E27FC236}">
                <a16:creationId xmlns:a16="http://schemas.microsoft.com/office/drawing/2014/main" id="{27C01A7B-0B02-47F4-928B-D821FD34243F}"/>
              </a:ext>
            </a:extLst>
          </p:cNvPr>
          <p:cNvGrpSpPr/>
          <p:nvPr/>
        </p:nvGrpSpPr>
        <p:grpSpPr>
          <a:xfrm>
            <a:off x="2034353" y="3981452"/>
            <a:ext cx="2259360" cy="1733040"/>
            <a:chOff x="2034353" y="3981452"/>
            <a:chExt cx="2259360" cy="173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B06A1AB2-E7A8-4BE2-91E1-9E93DBCA8BD9}"/>
                    </a:ext>
                  </a:extLst>
                </p14:cNvPr>
                <p14:cNvContentPartPr/>
                <p14:nvPr/>
              </p14:nvContentPartPr>
              <p14:xfrm>
                <a:off x="2240633" y="4102412"/>
                <a:ext cx="84600" cy="8928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B06A1AB2-E7A8-4BE2-91E1-9E93DBCA8BD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231993" y="4093412"/>
                  <a:ext cx="102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A0B1E32F-5712-4D6F-9F6D-71A647BA55B0}"/>
                    </a:ext>
                  </a:extLst>
                </p14:cNvPr>
                <p14:cNvContentPartPr/>
                <p14:nvPr/>
              </p14:nvContentPartPr>
              <p14:xfrm>
                <a:off x="2269073" y="4149212"/>
                <a:ext cx="20160" cy="44964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A0B1E32F-5712-4D6F-9F6D-71A647BA55B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260433" y="4140572"/>
                  <a:ext cx="378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F68C2BB9-FFA4-412B-8470-CCD084D67293}"/>
                    </a:ext>
                  </a:extLst>
                </p14:cNvPr>
                <p14:cNvContentPartPr/>
                <p14:nvPr/>
              </p14:nvContentPartPr>
              <p14:xfrm>
                <a:off x="2034353" y="4611092"/>
                <a:ext cx="557640" cy="1188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F68C2BB9-FFA4-412B-8470-CCD084D6729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25713" y="4602452"/>
                  <a:ext cx="575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B72A8348-5360-4269-8487-22C4C885F82B}"/>
                    </a:ext>
                  </a:extLst>
                </p14:cNvPr>
                <p14:cNvContentPartPr/>
                <p14:nvPr/>
              </p14:nvContentPartPr>
              <p14:xfrm>
                <a:off x="2098793" y="4635212"/>
                <a:ext cx="40320" cy="67356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B72A8348-5360-4269-8487-22C4C885F82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089793" y="4626212"/>
                  <a:ext cx="57960" cy="69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FF3E4D62-E68B-42D8-A018-454D62E7591F}"/>
                    </a:ext>
                  </a:extLst>
                </p14:cNvPr>
                <p14:cNvContentPartPr/>
                <p14:nvPr/>
              </p14:nvContentPartPr>
              <p14:xfrm>
                <a:off x="2189153" y="4662572"/>
                <a:ext cx="309960" cy="66240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FF3E4D62-E68B-42D8-A018-454D62E7591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180153" y="4653932"/>
                  <a:ext cx="32760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7F799830-CCFA-40A9-A53D-B64E6E4F4F01}"/>
                    </a:ext>
                  </a:extLst>
                </p14:cNvPr>
                <p14:cNvContentPartPr/>
                <p14:nvPr/>
              </p14:nvContentPartPr>
              <p14:xfrm>
                <a:off x="2726273" y="4782092"/>
                <a:ext cx="158400" cy="19512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7F799830-CCFA-40A9-A53D-B64E6E4F4F0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717633" y="4773452"/>
                  <a:ext cx="1760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C0466FD6-F07F-4DC2-930B-3E2AA6F85DEE}"/>
                    </a:ext>
                  </a:extLst>
                </p14:cNvPr>
                <p14:cNvContentPartPr/>
                <p14:nvPr/>
              </p14:nvContentPartPr>
              <p14:xfrm>
                <a:off x="2864873" y="4929692"/>
                <a:ext cx="45720" cy="11556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C0466FD6-F07F-4DC2-930B-3E2AA6F85DE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855873" y="4920692"/>
                  <a:ext cx="63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5FFA6669-A6E1-4E6E-8985-8B465B27BC38}"/>
                    </a:ext>
                  </a:extLst>
                </p14:cNvPr>
                <p14:cNvContentPartPr/>
                <p14:nvPr/>
              </p14:nvContentPartPr>
              <p14:xfrm>
                <a:off x="2907713" y="4885052"/>
                <a:ext cx="354240" cy="20088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5FFA6669-A6E1-4E6E-8985-8B465B27BC3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899073" y="4876052"/>
                  <a:ext cx="3718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5B6838C6-8B26-4DBC-AD67-79934F5E4588}"/>
                    </a:ext>
                  </a:extLst>
                </p14:cNvPr>
                <p14:cNvContentPartPr/>
                <p14:nvPr/>
              </p14:nvContentPartPr>
              <p14:xfrm>
                <a:off x="2228393" y="5262332"/>
                <a:ext cx="104400" cy="45216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5B6838C6-8B26-4DBC-AD67-79934F5E458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219753" y="5253692"/>
                  <a:ext cx="1220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8AC17DD3-1077-494E-9947-1CD9E2D40C9A}"/>
                    </a:ext>
                  </a:extLst>
                </p14:cNvPr>
                <p14:cNvContentPartPr/>
                <p14:nvPr/>
              </p14:nvContentPartPr>
              <p14:xfrm>
                <a:off x="2295713" y="4120772"/>
                <a:ext cx="1000440" cy="2412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8AC17DD3-1077-494E-9947-1CD9E2D40C9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286713" y="4112132"/>
                  <a:ext cx="1018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E5743FC4-E964-458C-9657-3B29610C8960}"/>
                    </a:ext>
                  </a:extLst>
                </p14:cNvPr>
                <p14:cNvContentPartPr/>
                <p14:nvPr/>
              </p14:nvContentPartPr>
              <p14:xfrm>
                <a:off x="3318833" y="3981452"/>
                <a:ext cx="29520" cy="23148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E5743FC4-E964-458C-9657-3B29610C896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309833" y="3972452"/>
                  <a:ext cx="471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2E07BF50-A8D0-4EDA-924E-C984FC26F18A}"/>
                    </a:ext>
                  </a:extLst>
                </p14:cNvPr>
                <p14:cNvContentPartPr/>
                <p14:nvPr/>
              </p14:nvContentPartPr>
              <p14:xfrm>
                <a:off x="3366713" y="4007372"/>
                <a:ext cx="927000" cy="22752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2E07BF50-A8D0-4EDA-924E-C984FC26F18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357713" y="3998732"/>
                  <a:ext cx="944640" cy="24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17" name="Entrada de lápiz 116">
                <a:extLst>
                  <a:ext uri="{FF2B5EF4-FFF2-40B4-BE49-F238E27FC236}">
                    <a16:creationId xmlns:a16="http://schemas.microsoft.com/office/drawing/2014/main" id="{8DF03815-8BC3-44DC-AD28-AE335201953C}"/>
                  </a:ext>
                </a:extLst>
              </p14:cNvPr>
              <p14:cNvContentPartPr/>
              <p14:nvPr/>
            </p14:nvContentPartPr>
            <p14:xfrm>
              <a:off x="3346193" y="4219412"/>
              <a:ext cx="921240" cy="24480"/>
            </p14:xfrm>
          </p:contentPart>
        </mc:Choice>
        <mc:Fallback xmlns="">
          <p:pic>
            <p:nvPicPr>
              <p:cNvPr id="117" name="Entrada de lápiz 116">
                <a:extLst>
                  <a:ext uri="{FF2B5EF4-FFF2-40B4-BE49-F238E27FC236}">
                    <a16:creationId xmlns:a16="http://schemas.microsoft.com/office/drawing/2014/main" id="{8DF03815-8BC3-44DC-AD28-AE335201953C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3337553" y="4210772"/>
                <a:ext cx="9388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18" name="Entrada de lápiz 117">
                <a:extLst>
                  <a:ext uri="{FF2B5EF4-FFF2-40B4-BE49-F238E27FC236}">
                    <a16:creationId xmlns:a16="http://schemas.microsoft.com/office/drawing/2014/main" id="{F7D49F3F-545C-4408-9998-3BD2C6D84FE5}"/>
                  </a:ext>
                </a:extLst>
              </p14:cNvPr>
              <p14:cNvContentPartPr/>
              <p14:nvPr/>
            </p14:nvContentPartPr>
            <p14:xfrm>
              <a:off x="2320553" y="5647532"/>
              <a:ext cx="1056600" cy="36000"/>
            </p14:xfrm>
          </p:contentPart>
        </mc:Choice>
        <mc:Fallback xmlns="">
          <p:pic>
            <p:nvPicPr>
              <p:cNvPr id="118" name="Entrada de lápiz 117">
                <a:extLst>
                  <a:ext uri="{FF2B5EF4-FFF2-40B4-BE49-F238E27FC236}">
                    <a16:creationId xmlns:a16="http://schemas.microsoft.com/office/drawing/2014/main" id="{F7D49F3F-545C-4408-9998-3BD2C6D84FE5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311913" y="5638892"/>
                <a:ext cx="107424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upo 130">
            <a:extLst>
              <a:ext uri="{FF2B5EF4-FFF2-40B4-BE49-F238E27FC236}">
                <a16:creationId xmlns:a16="http://schemas.microsoft.com/office/drawing/2014/main" id="{17CBA592-DD9C-4685-89C6-A9FCEB556046}"/>
              </a:ext>
            </a:extLst>
          </p:cNvPr>
          <p:cNvGrpSpPr/>
          <p:nvPr/>
        </p:nvGrpSpPr>
        <p:grpSpPr>
          <a:xfrm>
            <a:off x="4282193" y="3802172"/>
            <a:ext cx="1095480" cy="295920"/>
            <a:chOff x="4282193" y="3802172"/>
            <a:chExt cx="109548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E27947D9-9084-4530-8E4C-6974F8A0E81A}"/>
                    </a:ext>
                  </a:extLst>
                </p14:cNvPr>
                <p14:cNvContentPartPr/>
                <p14:nvPr/>
              </p14:nvContentPartPr>
              <p14:xfrm>
                <a:off x="4282193" y="4079012"/>
                <a:ext cx="477360" cy="1368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E27947D9-9084-4530-8E4C-6974F8A0E81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273553" y="4070012"/>
                  <a:ext cx="4950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11A102D3-C501-4723-8367-9E704DEBCBED}"/>
                    </a:ext>
                  </a:extLst>
                </p14:cNvPr>
                <p14:cNvContentPartPr/>
                <p14:nvPr/>
              </p14:nvContentPartPr>
              <p14:xfrm>
                <a:off x="4751633" y="4047692"/>
                <a:ext cx="79200" cy="5040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11A102D3-C501-4723-8367-9E704DEBCBE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742993" y="4038692"/>
                  <a:ext cx="96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DA65BBA8-02D5-4D8F-8E3E-54A574CAE9E8}"/>
                    </a:ext>
                  </a:extLst>
                </p14:cNvPr>
                <p14:cNvContentPartPr/>
                <p14:nvPr/>
              </p14:nvContentPartPr>
              <p14:xfrm>
                <a:off x="5138273" y="3802172"/>
                <a:ext cx="239400" cy="23652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DA65BBA8-02D5-4D8F-8E3E-54A574CAE9E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129633" y="3793532"/>
                  <a:ext cx="25704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46A79927-8C86-4B11-9D85-338AF5EDB229}"/>
              </a:ext>
            </a:extLst>
          </p:cNvPr>
          <p:cNvGrpSpPr/>
          <p:nvPr/>
        </p:nvGrpSpPr>
        <p:grpSpPr>
          <a:xfrm>
            <a:off x="3278513" y="5355932"/>
            <a:ext cx="2379240" cy="366120"/>
            <a:chOff x="3278513" y="5355932"/>
            <a:chExt cx="237924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4DAC8F5F-0D33-49E7-BBAE-98DD29A3E4DD}"/>
                    </a:ext>
                  </a:extLst>
                </p14:cNvPr>
                <p14:cNvContentPartPr/>
                <p14:nvPr/>
              </p14:nvContentPartPr>
              <p14:xfrm>
                <a:off x="3278513" y="5638532"/>
                <a:ext cx="1827360" cy="8352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4DAC8F5F-0D33-49E7-BBAE-98DD29A3E4D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269873" y="5629532"/>
                  <a:ext cx="1845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DDB7BC18-CAF7-479C-94E8-C710C6C96536}"/>
                    </a:ext>
                  </a:extLst>
                </p14:cNvPr>
                <p14:cNvContentPartPr/>
                <p14:nvPr/>
              </p14:nvContentPartPr>
              <p14:xfrm>
                <a:off x="5389913" y="5492372"/>
                <a:ext cx="36000" cy="11052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DDB7BC18-CAF7-479C-94E8-C710C6C9653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381273" y="5483372"/>
                  <a:ext cx="53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337FC405-3FD7-48FB-8654-89A8169C0292}"/>
                    </a:ext>
                  </a:extLst>
                </p14:cNvPr>
                <p14:cNvContentPartPr/>
                <p14:nvPr/>
              </p14:nvContentPartPr>
              <p14:xfrm>
                <a:off x="5291633" y="5355932"/>
                <a:ext cx="366120" cy="31248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337FC405-3FD7-48FB-8654-89A8169C029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282633" y="5347292"/>
                  <a:ext cx="383760" cy="33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upo 133">
            <a:extLst>
              <a:ext uri="{FF2B5EF4-FFF2-40B4-BE49-F238E27FC236}">
                <a16:creationId xmlns:a16="http://schemas.microsoft.com/office/drawing/2014/main" id="{1B2ED1F5-667D-4B58-BDC8-B3B6672A10A9}"/>
              </a:ext>
            </a:extLst>
          </p:cNvPr>
          <p:cNvGrpSpPr/>
          <p:nvPr/>
        </p:nvGrpSpPr>
        <p:grpSpPr>
          <a:xfrm>
            <a:off x="3628073" y="4361252"/>
            <a:ext cx="525240" cy="184680"/>
            <a:chOff x="3628073" y="4361252"/>
            <a:chExt cx="52524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A34EEA02-4EA0-48CF-BE3B-37C62C055209}"/>
                    </a:ext>
                  </a:extLst>
                </p14:cNvPr>
                <p14:cNvContentPartPr/>
                <p14:nvPr/>
              </p14:nvContentPartPr>
              <p14:xfrm>
                <a:off x="3628073" y="4361252"/>
                <a:ext cx="147600" cy="1846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A34EEA02-4EA0-48CF-BE3B-37C62C05520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619433" y="4352612"/>
                  <a:ext cx="1652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DB7686F3-2B20-406E-8441-3966B6B39FC3}"/>
                    </a:ext>
                  </a:extLst>
                </p14:cNvPr>
                <p14:cNvContentPartPr/>
                <p14:nvPr/>
              </p14:nvContentPartPr>
              <p14:xfrm>
                <a:off x="3845873" y="4373132"/>
                <a:ext cx="307440" cy="15228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DB7686F3-2B20-406E-8441-3966B6B39FC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836873" y="4364132"/>
                  <a:ext cx="32508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upo 142">
            <a:extLst>
              <a:ext uri="{FF2B5EF4-FFF2-40B4-BE49-F238E27FC236}">
                <a16:creationId xmlns:a16="http://schemas.microsoft.com/office/drawing/2014/main" id="{2B2D8F43-5966-4826-80A0-1224968E10E8}"/>
              </a:ext>
            </a:extLst>
          </p:cNvPr>
          <p:cNvGrpSpPr/>
          <p:nvPr/>
        </p:nvGrpSpPr>
        <p:grpSpPr>
          <a:xfrm>
            <a:off x="6227993" y="4048412"/>
            <a:ext cx="1139040" cy="410760"/>
            <a:chOff x="6227993" y="4048412"/>
            <a:chExt cx="113904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3433BFE7-65C4-4144-9FBE-A95706392B98}"/>
                    </a:ext>
                  </a:extLst>
                </p14:cNvPr>
                <p14:cNvContentPartPr/>
                <p14:nvPr/>
              </p14:nvContentPartPr>
              <p14:xfrm>
                <a:off x="6314033" y="4080452"/>
                <a:ext cx="58680" cy="31968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3433BFE7-65C4-4144-9FBE-A95706392B9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305393" y="4071452"/>
                  <a:ext cx="763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B8FAC52F-9997-4842-BDF3-59B606978CAC}"/>
                    </a:ext>
                  </a:extLst>
                </p14:cNvPr>
                <p14:cNvContentPartPr/>
                <p14:nvPr/>
              </p14:nvContentPartPr>
              <p14:xfrm>
                <a:off x="6227993" y="4048412"/>
                <a:ext cx="335880" cy="35028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B8FAC52F-9997-4842-BDF3-59B606978CA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218993" y="4039772"/>
                  <a:ext cx="3535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E188E82F-0C78-43AD-95F2-BC6C96D3A96F}"/>
                    </a:ext>
                  </a:extLst>
                </p14:cNvPr>
                <p14:cNvContentPartPr/>
                <p14:nvPr/>
              </p14:nvContentPartPr>
              <p14:xfrm>
                <a:off x="6663233" y="4311932"/>
                <a:ext cx="48960" cy="14652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E188E82F-0C78-43AD-95F2-BC6C96D3A96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654233" y="4303292"/>
                  <a:ext cx="66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B555FF93-7F8C-4FC4-A53F-AC98C7163DFF}"/>
                    </a:ext>
                  </a:extLst>
                </p14:cNvPr>
                <p14:cNvContentPartPr/>
                <p14:nvPr/>
              </p14:nvContentPartPr>
              <p14:xfrm>
                <a:off x="6518873" y="4308332"/>
                <a:ext cx="274320" cy="5832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B555FF93-7F8C-4FC4-A53F-AC98C7163DF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510233" y="4299332"/>
                  <a:ext cx="2919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212F90D2-2251-495F-8210-4BA809E9021A}"/>
                    </a:ext>
                  </a:extLst>
                </p14:cNvPr>
                <p14:cNvContentPartPr/>
                <p14:nvPr/>
              </p14:nvContentPartPr>
              <p14:xfrm>
                <a:off x="6834233" y="4259732"/>
                <a:ext cx="32760" cy="15948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212F90D2-2251-495F-8210-4BA809E9021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825593" y="4251092"/>
                  <a:ext cx="50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B8C22F12-449A-468A-A939-D8DF90980BCF}"/>
                    </a:ext>
                  </a:extLst>
                </p14:cNvPr>
                <p14:cNvContentPartPr/>
                <p14:nvPr/>
              </p14:nvContentPartPr>
              <p14:xfrm>
                <a:off x="6838913" y="4306892"/>
                <a:ext cx="211680" cy="15228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B8C22F12-449A-468A-A939-D8DF90980BC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830273" y="4298252"/>
                  <a:ext cx="229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740595A1-3725-4988-96B6-FA125B790C7D}"/>
                    </a:ext>
                  </a:extLst>
                </p14:cNvPr>
                <p14:cNvContentPartPr/>
                <p14:nvPr/>
              </p14:nvContentPartPr>
              <p14:xfrm>
                <a:off x="7189193" y="4279892"/>
                <a:ext cx="177840" cy="4248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740595A1-3725-4988-96B6-FA125B790C7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180553" y="4271252"/>
                  <a:ext cx="195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064E2D05-8824-400E-8460-6F6F0A2F6557}"/>
                    </a:ext>
                  </a:extLst>
                </p14:cNvPr>
                <p14:cNvContentPartPr/>
                <p14:nvPr/>
              </p14:nvContentPartPr>
              <p14:xfrm>
                <a:off x="7176233" y="4404092"/>
                <a:ext cx="143640" cy="1980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064E2D05-8824-400E-8460-6F6F0A2F655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167233" y="4395092"/>
                  <a:ext cx="16128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o 153">
            <a:extLst>
              <a:ext uri="{FF2B5EF4-FFF2-40B4-BE49-F238E27FC236}">
                <a16:creationId xmlns:a16="http://schemas.microsoft.com/office/drawing/2014/main" id="{D75AC9B6-ACFC-48C7-BAFD-03548B9880E8}"/>
              </a:ext>
            </a:extLst>
          </p:cNvPr>
          <p:cNvGrpSpPr/>
          <p:nvPr/>
        </p:nvGrpSpPr>
        <p:grpSpPr>
          <a:xfrm>
            <a:off x="7631633" y="4105292"/>
            <a:ext cx="3126240" cy="295920"/>
            <a:chOff x="7631633" y="4105292"/>
            <a:chExt cx="312624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AF257028-D161-48C7-B5DB-79E89B5B8E19}"/>
                    </a:ext>
                  </a:extLst>
                </p14:cNvPr>
                <p14:cNvContentPartPr/>
                <p14:nvPr/>
              </p14:nvContentPartPr>
              <p14:xfrm>
                <a:off x="7631633" y="4134092"/>
                <a:ext cx="203400" cy="26712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AF257028-D161-48C7-B5DB-79E89B5B8E1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622993" y="4125092"/>
                  <a:ext cx="2210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3A37C8BD-3AF9-4220-9ADA-0598479B28E8}"/>
                    </a:ext>
                  </a:extLst>
                </p14:cNvPr>
                <p14:cNvContentPartPr/>
                <p14:nvPr/>
              </p14:nvContentPartPr>
              <p14:xfrm>
                <a:off x="7923953" y="4230212"/>
                <a:ext cx="309240" cy="1530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3A37C8BD-3AF9-4220-9ADA-0598479B28E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915313" y="4221212"/>
                  <a:ext cx="326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C7A207F9-8BC2-4655-B991-4EBE87B078B9}"/>
                    </a:ext>
                  </a:extLst>
                </p14:cNvPr>
                <p14:cNvContentPartPr/>
                <p14:nvPr/>
              </p14:nvContentPartPr>
              <p14:xfrm>
                <a:off x="8466473" y="4240292"/>
                <a:ext cx="29520" cy="10224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C7A207F9-8BC2-4655-B991-4EBE87B078B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457833" y="4231652"/>
                  <a:ext cx="47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AE8C186E-664A-49F1-95F8-8A3666A5DD16}"/>
                    </a:ext>
                  </a:extLst>
                </p14:cNvPr>
                <p14:cNvContentPartPr/>
                <p14:nvPr/>
              </p14:nvContentPartPr>
              <p14:xfrm>
                <a:off x="8409593" y="4315172"/>
                <a:ext cx="113760" cy="309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AE8C186E-664A-49F1-95F8-8A3666A5DD1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400953" y="4306172"/>
                  <a:ext cx="1314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8BB1E04D-BA0A-47E3-80B3-BA2E4D919BB1}"/>
                    </a:ext>
                  </a:extLst>
                </p14:cNvPr>
                <p14:cNvContentPartPr/>
                <p14:nvPr/>
              </p14:nvContentPartPr>
              <p14:xfrm>
                <a:off x="8710193" y="4182692"/>
                <a:ext cx="164160" cy="17712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8BB1E04D-BA0A-47E3-80B3-BA2E4D919BB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701553" y="4173692"/>
                  <a:ext cx="181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DC352CC5-CEAD-4B4E-887F-2B1210F8BBA9}"/>
                    </a:ext>
                  </a:extLst>
                </p14:cNvPr>
                <p14:cNvContentPartPr/>
                <p14:nvPr/>
              </p14:nvContentPartPr>
              <p14:xfrm>
                <a:off x="8960033" y="4178372"/>
                <a:ext cx="285840" cy="18540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DC352CC5-CEAD-4B4E-887F-2B1210F8BBA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951033" y="4169372"/>
                  <a:ext cx="303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50B141AE-9FBF-4FE3-A119-4D914C359ACD}"/>
                    </a:ext>
                  </a:extLst>
                </p14:cNvPr>
                <p14:cNvContentPartPr/>
                <p14:nvPr/>
              </p14:nvContentPartPr>
              <p14:xfrm>
                <a:off x="9406793" y="4242452"/>
                <a:ext cx="208080" cy="1404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50B141AE-9FBF-4FE3-A119-4D914C359AC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397793" y="4233812"/>
                  <a:ext cx="225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FB2B58F3-A22F-447F-8C5E-ACAE1440BF2A}"/>
                    </a:ext>
                  </a:extLst>
                </p14:cNvPr>
                <p14:cNvContentPartPr/>
                <p14:nvPr/>
              </p14:nvContentPartPr>
              <p14:xfrm>
                <a:off x="9444953" y="4325612"/>
                <a:ext cx="149400" cy="2988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FB2B58F3-A22F-447F-8C5E-ACAE1440BF2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436313" y="4316972"/>
                  <a:ext cx="1670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3F6BF2E4-F0B2-4A17-AE69-2CAED64B945E}"/>
                    </a:ext>
                  </a:extLst>
                </p14:cNvPr>
                <p14:cNvContentPartPr/>
                <p14:nvPr/>
              </p14:nvContentPartPr>
              <p14:xfrm>
                <a:off x="9827633" y="4105292"/>
                <a:ext cx="237240" cy="23868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3F6BF2E4-F0B2-4A17-AE69-2CAED64B945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818633" y="4096652"/>
                  <a:ext cx="254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0148316A-E092-42F6-9261-3163D928983F}"/>
                    </a:ext>
                  </a:extLst>
                </p14:cNvPr>
                <p14:cNvContentPartPr/>
                <p14:nvPr/>
              </p14:nvContentPartPr>
              <p14:xfrm>
                <a:off x="10131473" y="4188092"/>
                <a:ext cx="626400" cy="17604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0148316A-E092-42F6-9261-3163D928983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122473" y="4179452"/>
                  <a:ext cx="64404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upo 176">
            <a:extLst>
              <a:ext uri="{FF2B5EF4-FFF2-40B4-BE49-F238E27FC236}">
                <a16:creationId xmlns:a16="http://schemas.microsoft.com/office/drawing/2014/main" id="{502521D1-0953-4DF9-8CFE-3B56D8A3BA62}"/>
              </a:ext>
            </a:extLst>
          </p:cNvPr>
          <p:cNvGrpSpPr/>
          <p:nvPr/>
        </p:nvGrpSpPr>
        <p:grpSpPr>
          <a:xfrm>
            <a:off x="6707153" y="4767692"/>
            <a:ext cx="4236840" cy="1439280"/>
            <a:chOff x="6707153" y="4767692"/>
            <a:chExt cx="4236840" cy="143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BBE36E93-A189-4197-B897-4922DF63F705}"/>
                    </a:ext>
                  </a:extLst>
                </p14:cNvPr>
                <p14:cNvContentPartPr/>
                <p14:nvPr/>
              </p14:nvContentPartPr>
              <p14:xfrm>
                <a:off x="7050233" y="4952372"/>
                <a:ext cx="32040" cy="38088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BBE36E93-A189-4197-B897-4922DF63F70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041593" y="4943372"/>
                  <a:ext cx="496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B653F9D1-A203-43EF-8286-D717CB971397}"/>
                    </a:ext>
                  </a:extLst>
                </p14:cNvPr>
                <p14:cNvContentPartPr/>
                <p14:nvPr/>
              </p14:nvContentPartPr>
              <p14:xfrm>
                <a:off x="6707153" y="5329292"/>
                <a:ext cx="627480" cy="33408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B653F9D1-A203-43EF-8286-D717CB97139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698153" y="5320292"/>
                  <a:ext cx="6451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98CCDFC6-133C-4E18-8EAA-B6E6682408D4}"/>
                    </a:ext>
                  </a:extLst>
                </p14:cNvPr>
                <p14:cNvContentPartPr/>
                <p14:nvPr/>
              </p14:nvContentPartPr>
              <p14:xfrm>
                <a:off x="7372073" y="5182412"/>
                <a:ext cx="20880" cy="15084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98CCDFC6-133C-4E18-8EAA-B6E6682408D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363073" y="5173412"/>
                  <a:ext cx="38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A5DA6D2F-D5D5-4D17-9C27-F5F2195E7139}"/>
                    </a:ext>
                  </a:extLst>
                </p14:cNvPr>
                <p14:cNvContentPartPr/>
                <p14:nvPr/>
              </p14:nvContentPartPr>
              <p14:xfrm>
                <a:off x="7257953" y="5253332"/>
                <a:ext cx="160560" cy="4032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A5DA6D2F-D5D5-4D17-9C27-F5F2195E713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249313" y="5244332"/>
                  <a:ext cx="1782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C4986EAF-A463-4D65-BC40-3AEB1AF90E79}"/>
                    </a:ext>
                  </a:extLst>
                </p14:cNvPr>
                <p14:cNvContentPartPr/>
                <p14:nvPr/>
              </p14:nvContentPartPr>
              <p14:xfrm>
                <a:off x="7360553" y="5501012"/>
                <a:ext cx="200880" cy="20556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C4986EAF-A463-4D65-BC40-3AEB1AF90E7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351913" y="5492372"/>
                  <a:ext cx="2185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D4028312-19ED-4175-825F-519E1A88C895}"/>
                    </a:ext>
                  </a:extLst>
                </p14:cNvPr>
                <p14:cNvContentPartPr/>
                <p14:nvPr/>
              </p14:nvContentPartPr>
              <p14:xfrm>
                <a:off x="7667273" y="5530172"/>
                <a:ext cx="128160" cy="18000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D4028312-19ED-4175-825F-519E1A88C89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658633" y="5521172"/>
                  <a:ext cx="145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A929DE4D-A19B-4FBC-9903-A17631CC06F5}"/>
                    </a:ext>
                  </a:extLst>
                </p14:cNvPr>
                <p14:cNvContentPartPr/>
                <p14:nvPr/>
              </p14:nvContentPartPr>
              <p14:xfrm>
                <a:off x="7912073" y="5552492"/>
                <a:ext cx="183960" cy="13356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A929DE4D-A19B-4FBC-9903-A17631CC06F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903433" y="5543852"/>
                  <a:ext cx="201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435F9155-CFF4-4ABC-985D-F2BE5F805C9C}"/>
                    </a:ext>
                  </a:extLst>
                </p14:cNvPr>
                <p14:cNvContentPartPr/>
                <p14:nvPr/>
              </p14:nvContentPartPr>
              <p14:xfrm>
                <a:off x="7031873" y="5674892"/>
                <a:ext cx="1610280" cy="52920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435F9155-CFF4-4ABC-985D-F2BE5F805C9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022873" y="5665892"/>
                  <a:ext cx="162792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80842C74-C4A5-4C55-A5F8-F8E7C70EF9AB}"/>
                    </a:ext>
                  </a:extLst>
                </p14:cNvPr>
                <p14:cNvContentPartPr/>
                <p14:nvPr/>
              </p14:nvContentPartPr>
              <p14:xfrm>
                <a:off x="7018913" y="4927172"/>
                <a:ext cx="1071360" cy="4356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80842C74-C4A5-4C55-A5F8-F8E7C70EF9A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010273" y="4918172"/>
                  <a:ext cx="10890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52D158F8-BEEF-4F5E-BCB8-C9611E3D8985}"/>
                    </a:ext>
                  </a:extLst>
                </p14:cNvPr>
                <p14:cNvContentPartPr/>
                <p14:nvPr/>
              </p14:nvContentPartPr>
              <p14:xfrm>
                <a:off x="8125913" y="4823852"/>
                <a:ext cx="32400" cy="22716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52D158F8-BEEF-4F5E-BCB8-C9611E3D898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116913" y="4814852"/>
                  <a:ext cx="500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EE114C65-1D3E-46A0-8B9C-34602B74C090}"/>
                    </a:ext>
                  </a:extLst>
                </p14:cNvPr>
                <p14:cNvContentPartPr/>
                <p14:nvPr/>
              </p14:nvContentPartPr>
              <p14:xfrm>
                <a:off x="8121593" y="4767692"/>
                <a:ext cx="987120" cy="37908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EE114C65-1D3E-46A0-8B9C-34602B74C09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112593" y="4758692"/>
                  <a:ext cx="10047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434A5C92-BC0D-4E14-8EED-D6C618DECEBA}"/>
                    </a:ext>
                  </a:extLst>
                </p14:cNvPr>
                <p14:cNvContentPartPr/>
                <p14:nvPr/>
              </p14:nvContentPartPr>
              <p14:xfrm>
                <a:off x="8455673" y="5207252"/>
                <a:ext cx="226440" cy="24372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434A5C92-BC0D-4E14-8EED-D6C618DECEB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447033" y="5198612"/>
                  <a:ext cx="2440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78C28691-9BD2-457A-8FD4-9882A870E948}"/>
                    </a:ext>
                  </a:extLst>
                </p14:cNvPr>
                <p14:cNvContentPartPr/>
                <p14:nvPr/>
              </p14:nvContentPartPr>
              <p14:xfrm>
                <a:off x="8669873" y="5256572"/>
                <a:ext cx="371160" cy="15336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78C28691-9BD2-457A-8FD4-9882A870E94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660873" y="5247572"/>
                  <a:ext cx="3888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E0105D2D-AC79-4E51-80BF-02238CBE8945}"/>
                    </a:ext>
                  </a:extLst>
                </p14:cNvPr>
                <p14:cNvContentPartPr/>
                <p14:nvPr/>
              </p14:nvContentPartPr>
              <p14:xfrm>
                <a:off x="9108353" y="4972892"/>
                <a:ext cx="977400" cy="4320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E0105D2D-AC79-4E51-80BF-02238CBE894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099353" y="4963892"/>
                  <a:ext cx="9950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32C4C7FF-8EEE-4BFC-A25B-A25C20AD2A59}"/>
                    </a:ext>
                  </a:extLst>
                </p14:cNvPr>
                <p14:cNvContentPartPr/>
                <p14:nvPr/>
              </p14:nvContentPartPr>
              <p14:xfrm>
                <a:off x="10053713" y="4921412"/>
                <a:ext cx="98640" cy="8604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32C4C7FF-8EEE-4BFC-A25B-A25C20AD2A5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045073" y="4912412"/>
                  <a:ext cx="1162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2F5B3D8C-8ECC-4791-9641-4F75C932E97C}"/>
                    </a:ext>
                  </a:extLst>
                </p14:cNvPr>
                <p14:cNvContentPartPr/>
                <p14:nvPr/>
              </p14:nvContentPartPr>
              <p14:xfrm>
                <a:off x="8465033" y="6136772"/>
                <a:ext cx="1653480" cy="7020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2F5B3D8C-8ECC-4791-9641-4F75C932E97C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456033" y="6127772"/>
                  <a:ext cx="1671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4E374E94-7965-48DB-BC65-E54CD91F0573}"/>
                    </a:ext>
                  </a:extLst>
                </p14:cNvPr>
                <p14:cNvContentPartPr/>
                <p14:nvPr/>
              </p14:nvContentPartPr>
              <p14:xfrm>
                <a:off x="10479953" y="4841852"/>
                <a:ext cx="262800" cy="23400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4E374E94-7965-48DB-BC65-E54CD91F0573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471313" y="4832852"/>
                  <a:ext cx="2804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BCA3269D-D2A6-4A66-B314-A1DC2169CD0B}"/>
                    </a:ext>
                  </a:extLst>
                </p14:cNvPr>
                <p14:cNvContentPartPr/>
                <p14:nvPr/>
              </p14:nvContentPartPr>
              <p14:xfrm>
                <a:off x="10634753" y="5895572"/>
                <a:ext cx="19080" cy="12600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BCA3269D-D2A6-4A66-B314-A1DC2169CD0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626113" y="5886932"/>
                  <a:ext cx="36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3F1FAFD7-B7EA-4C91-B722-57EE8E3A4CDE}"/>
                    </a:ext>
                  </a:extLst>
                </p14:cNvPr>
                <p14:cNvContentPartPr/>
                <p14:nvPr/>
              </p14:nvContentPartPr>
              <p14:xfrm>
                <a:off x="10504073" y="5805932"/>
                <a:ext cx="439920" cy="35388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3F1FAFD7-B7EA-4C91-B722-57EE8E3A4CD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495073" y="5797292"/>
                  <a:ext cx="457560" cy="37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78" name="Entrada de lápiz 177">
                <a:extLst>
                  <a:ext uri="{FF2B5EF4-FFF2-40B4-BE49-F238E27FC236}">
                    <a16:creationId xmlns:a16="http://schemas.microsoft.com/office/drawing/2014/main" id="{C3226D2F-B4B5-447B-8831-6CA9691B638E}"/>
                  </a:ext>
                </a:extLst>
              </p14:cNvPr>
              <p14:cNvContentPartPr/>
              <p14:nvPr/>
            </p14:nvContentPartPr>
            <p14:xfrm>
              <a:off x="6231953" y="4504892"/>
              <a:ext cx="3628440" cy="2109600"/>
            </p14:xfrm>
          </p:contentPart>
        </mc:Choice>
        <mc:Fallback xmlns="">
          <p:pic>
            <p:nvPicPr>
              <p:cNvPr id="178" name="Entrada de lápiz 177">
                <a:extLst>
                  <a:ext uri="{FF2B5EF4-FFF2-40B4-BE49-F238E27FC236}">
                    <a16:creationId xmlns:a16="http://schemas.microsoft.com/office/drawing/2014/main" id="{C3226D2F-B4B5-447B-8831-6CA9691B638E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222953" y="4496252"/>
                <a:ext cx="3646080" cy="21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79" name="Entrada de lápiz 178">
                <a:extLst>
                  <a:ext uri="{FF2B5EF4-FFF2-40B4-BE49-F238E27FC236}">
                    <a16:creationId xmlns:a16="http://schemas.microsoft.com/office/drawing/2014/main" id="{CF443171-7B7E-4E03-9C96-79003CF17832}"/>
                  </a:ext>
                </a:extLst>
              </p14:cNvPr>
              <p14:cNvContentPartPr/>
              <p14:nvPr/>
            </p14:nvContentPartPr>
            <p14:xfrm>
              <a:off x="7624433" y="66092"/>
              <a:ext cx="3669120" cy="3002400"/>
            </p14:xfrm>
          </p:contentPart>
        </mc:Choice>
        <mc:Fallback xmlns="">
          <p:pic>
            <p:nvPicPr>
              <p:cNvPr id="179" name="Entrada de lápiz 178">
                <a:extLst>
                  <a:ext uri="{FF2B5EF4-FFF2-40B4-BE49-F238E27FC236}">
                    <a16:creationId xmlns:a16="http://schemas.microsoft.com/office/drawing/2014/main" id="{CF443171-7B7E-4E03-9C96-79003CF17832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7615433" y="57092"/>
                <a:ext cx="3686760" cy="302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upo 188">
            <a:extLst>
              <a:ext uri="{FF2B5EF4-FFF2-40B4-BE49-F238E27FC236}">
                <a16:creationId xmlns:a16="http://schemas.microsoft.com/office/drawing/2014/main" id="{D552D413-6E57-4A63-BADA-E834178B0AD4}"/>
              </a:ext>
            </a:extLst>
          </p:cNvPr>
          <p:cNvGrpSpPr/>
          <p:nvPr/>
        </p:nvGrpSpPr>
        <p:grpSpPr>
          <a:xfrm>
            <a:off x="8205833" y="285332"/>
            <a:ext cx="2765880" cy="2484720"/>
            <a:chOff x="8205833" y="285332"/>
            <a:chExt cx="2765880" cy="248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07A5DBEC-7ECC-4DAF-98C9-B47A961ECFFC}"/>
                    </a:ext>
                  </a:extLst>
                </p14:cNvPr>
                <p14:cNvContentPartPr/>
                <p14:nvPr/>
              </p14:nvContentPartPr>
              <p14:xfrm>
                <a:off x="8246873" y="285332"/>
                <a:ext cx="1213920" cy="91908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07A5DBEC-7ECC-4DAF-98C9-B47A961ECFF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237873" y="276692"/>
                  <a:ext cx="1231560" cy="9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05E9CBC3-B3A5-4D81-90C6-029B6234D5E4}"/>
                    </a:ext>
                  </a:extLst>
                </p14:cNvPr>
                <p14:cNvContentPartPr/>
                <p14:nvPr/>
              </p14:nvContentPartPr>
              <p14:xfrm>
                <a:off x="8205833" y="657212"/>
                <a:ext cx="2086560" cy="153468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05E9CBC3-B3A5-4D81-90C6-029B6234D5E4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197193" y="648572"/>
                  <a:ext cx="2104200" cy="15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03435499-2B5B-497B-894A-1451DC3E9FCF}"/>
                    </a:ext>
                  </a:extLst>
                </p14:cNvPr>
                <p14:cNvContentPartPr/>
                <p14:nvPr/>
              </p14:nvContentPartPr>
              <p14:xfrm>
                <a:off x="8608673" y="1310252"/>
                <a:ext cx="2363040" cy="145980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03435499-2B5B-497B-894A-1451DC3E9FC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600033" y="1301612"/>
                  <a:ext cx="2380680" cy="14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440A2F3C-5EED-4C5B-8551-1AAA3BBF5D3B}"/>
                    </a:ext>
                  </a:extLst>
                </p14:cNvPr>
                <p14:cNvContentPartPr/>
                <p14:nvPr/>
              </p14:nvContentPartPr>
              <p14:xfrm>
                <a:off x="9718193" y="2048972"/>
                <a:ext cx="994320" cy="70956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440A2F3C-5EED-4C5B-8551-1AAA3BBF5D3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709193" y="2039972"/>
                  <a:ext cx="1011960" cy="72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upo 201">
            <a:extLst>
              <a:ext uri="{FF2B5EF4-FFF2-40B4-BE49-F238E27FC236}">
                <a16:creationId xmlns:a16="http://schemas.microsoft.com/office/drawing/2014/main" id="{79520370-5DA1-48E6-914C-8BFFE92E3489}"/>
              </a:ext>
            </a:extLst>
          </p:cNvPr>
          <p:cNvGrpSpPr/>
          <p:nvPr/>
        </p:nvGrpSpPr>
        <p:grpSpPr>
          <a:xfrm>
            <a:off x="6404753" y="4533332"/>
            <a:ext cx="3221280" cy="1856160"/>
            <a:chOff x="6404753" y="4533332"/>
            <a:chExt cx="3221280" cy="185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5B10F062-9F5D-4760-8CB6-A1D63C349B7C}"/>
                    </a:ext>
                  </a:extLst>
                </p14:cNvPr>
                <p14:cNvContentPartPr/>
                <p14:nvPr/>
              </p14:nvContentPartPr>
              <p14:xfrm>
                <a:off x="6617873" y="4533332"/>
                <a:ext cx="556560" cy="61344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5B10F062-9F5D-4760-8CB6-A1D63C349B7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609233" y="4524332"/>
                  <a:ext cx="57420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A3D96091-A31A-4766-88EA-14DA99C918B1}"/>
                    </a:ext>
                  </a:extLst>
                </p14:cNvPr>
                <p14:cNvContentPartPr/>
                <p14:nvPr/>
              </p14:nvContentPartPr>
              <p14:xfrm>
                <a:off x="6647393" y="4598132"/>
                <a:ext cx="1175400" cy="111096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A3D96091-A31A-4766-88EA-14DA99C918B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638753" y="4589492"/>
                  <a:ext cx="1193040" cy="11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505B8B75-93B5-4FDB-9723-29F7A18620D9}"/>
                    </a:ext>
                  </a:extLst>
                </p14:cNvPr>
                <p14:cNvContentPartPr/>
                <p14:nvPr/>
              </p14:nvContentPartPr>
              <p14:xfrm>
                <a:off x="6978233" y="4710452"/>
                <a:ext cx="1949400" cy="167904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505B8B75-93B5-4FDB-9723-29F7A18620D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969233" y="4701452"/>
                  <a:ext cx="1967040" cy="16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332C76B8-528B-4AA8-AEDB-F62796E70E22}"/>
                    </a:ext>
                  </a:extLst>
                </p14:cNvPr>
                <p14:cNvContentPartPr/>
                <p14:nvPr/>
              </p14:nvContentPartPr>
              <p14:xfrm>
                <a:off x="8506433" y="5159372"/>
                <a:ext cx="1119600" cy="107244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332C76B8-528B-4AA8-AEDB-F62796E70E2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497793" y="5150372"/>
                  <a:ext cx="1137240" cy="10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938C8E90-2E2D-4007-B3AC-3D0902855DAE}"/>
                    </a:ext>
                  </a:extLst>
                </p14:cNvPr>
                <p14:cNvContentPartPr/>
                <p14:nvPr/>
              </p14:nvContentPartPr>
              <p14:xfrm>
                <a:off x="6404753" y="5773532"/>
                <a:ext cx="176400" cy="16812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938C8E90-2E2D-4007-B3AC-3D0902855DA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395753" y="5764892"/>
                  <a:ext cx="1940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AF4BEDAE-BAB8-4C40-A497-152464CE2245}"/>
                    </a:ext>
                  </a:extLst>
                </p14:cNvPr>
                <p14:cNvContentPartPr/>
                <p14:nvPr/>
              </p14:nvContentPartPr>
              <p14:xfrm>
                <a:off x="6661073" y="5886932"/>
                <a:ext cx="28080" cy="12564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AF4BEDAE-BAB8-4C40-A497-152464CE224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652073" y="5877932"/>
                  <a:ext cx="45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32CCC77F-0FFE-4671-97FC-DD08FCF6171D}"/>
                    </a:ext>
                  </a:extLst>
                </p14:cNvPr>
                <p14:cNvContentPartPr/>
                <p14:nvPr/>
              </p14:nvContentPartPr>
              <p14:xfrm>
                <a:off x="6551633" y="5891612"/>
                <a:ext cx="154440" cy="5616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32CCC77F-0FFE-4671-97FC-DD08FCF6171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542993" y="5882972"/>
                  <a:ext cx="1720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8E6EEA4F-E418-4509-9BCF-670DF3F5490E}"/>
                    </a:ext>
                  </a:extLst>
                </p14:cNvPr>
                <p14:cNvContentPartPr/>
                <p14:nvPr/>
              </p14:nvContentPartPr>
              <p14:xfrm>
                <a:off x="6761153" y="5874692"/>
                <a:ext cx="30600" cy="12636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8E6EEA4F-E418-4509-9BCF-670DF3F5490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752513" y="5866052"/>
                  <a:ext cx="48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0E2449EA-ED0C-4F1C-A59D-A1EBBCE5DF32}"/>
                    </a:ext>
                  </a:extLst>
                </p14:cNvPr>
                <p14:cNvContentPartPr/>
                <p14:nvPr/>
              </p14:nvContentPartPr>
              <p14:xfrm>
                <a:off x="6727673" y="5897372"/>
                <a:ext cx="118440" cy="11052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0E2449EA-ED0C-4F1C-A59D-A1EBBCE5DF3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718673" y="5888372"/>
                  <a:ext cx="136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CA565AFE-D278-46DE-B425-59497621AD5C}"/>
                    </a:ext>
                  </a:extLst>
                </p14:cNvPr>
                <p14:cNvContentPartPr/>
                <p14:nvPr/>
              </p14:nvContentPartPr>
              <p14:xfrm>
                <a:off x="7497713" y="4746092"/>
                <a:ext cx="12960" cy="14184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CA565AFE-D278-46DE-B425-59497621AD5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489073" y="4737092"/>
                  <a:ext cx="30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D20A915E-5597-4205-83ED-7C1AC72299B6}"/>
                    </a:ext>
                  </a:extLst>
                </p14:cNvPr>
                <p14:cNvContentPartPr/>
                <p14:nvPr/>
              </p14:nvContentPartPr>
              <p14:xfrm>
                <a:off x="7391873" y="4676252"/>
                <a:ext cx="245520" cy="21636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D20A915E-5597-4205-83ED-7C1AC72299B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382873" y="4667612"/>
                  <a:ext cx="2631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58FB8391-A2AD-41F0-8C2D-B38C04CA6B79}"/>
                    </a:ext>
                  </a:extLst>
                </p14:cNvPr>
                <p14:cNvContentPartPr/>
                <p14:nvPr/>
              </p14:nvContentPartPr>
              <p14:xfrm>
                <a:off x="7710473" y="4799372"/>
                <a:ext cx="25560" cy="8424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58FB8391-A2AD-41F0-8C2D-B38C04CA6B7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701833" y="4790732"/>
                  <a:ext cx="43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176A1419-AC29-45FD-B22C-2686B895E176}"/>
                    </a:ext>
                  </a:extLst>
                </p14:cNvPr>
                <p14:cNvContentPartPr/>
                <p14:nvPr/>
              </p14:nvContentPartPr>
              <p14:xfrm>
                <a:off x="7566113" y="4786052"/>
                <a:ext cx="239040" cy="4968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176A1419-AC29-45FD-B22C-2686B895E17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557113" y="4777412"/>
                  <a:ext cx="2566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F8FB90E4-019C-4352-A35F-727503600F23}"/>
                    </a:ext>
                  </a:extLst>
                </p14:cNvPr>
                <p14:cNvContentPartPr/>
                <p14:nvPr/>
              </p14:nvContentPartPr>
              <p14:xfrm>
                <a:off x="7849433" y="4754732"/>
                <a:ext cx="24480" cy="11160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F8FB90E4-019C-4352-A35F-727503600F2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840793" y="4746092"/>
                  <a:ext cx="42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F01FEB23-30EA-4502-A900-458CCDF1EBCB}"/>
                    </a:ext>
                  </a:extLst>
                </p14:cNvPr>
                <p14:cNvContentPartPr/>
                <p14:nvPr/>
              </p14:nvContentPartPr>
              <p14:xfrm>
                <a:off x="7796873" y="4774172"/>
                <a:ext cx="149760" cy="10692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F01FEB23-30EA-4502-A900-458CCDF1EBC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788233" y="4765172"/>
                  <a:ext cx="16740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upo 210">
            <a:extLst>
              <a:ext uri="{FF2B5EF4-FFF2-40B4-BE49-F238E27FC236}">
                <a16:creationId xmlns:a16="http://schemas.microsoft.com/office/drawing/2014/main" id="{8BC54DC4-CA24-42A8-B182-69EEDC66BE97}"/>
              </a:ext>
            </a:extLst>
          </p:cNvPr>
          <p:cNvGrpSpPr/>
          <p:nvPr/>
        </p:nvGrpSpPr>
        <p:grpSpPr>
          <a:xfrm>
            <a:off x="60113" y="4538372"/>
            <a:ext cx="1517040" cy="262800"/>
            <a:chOff x="60113" y="4538372"/>
            <a:chExt cx="151704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8F3B5B1B-7E04-4A89-9DE6-3C158F86153C}"/>
                    </a:ext>
                  </a:extLst>
                </p14:cNvPr>
                <p14:cNvContentPartPr/>
                <p14:nvPr/>
              </p14:nvContentPartPr>
              <p14:xfrm>
                <a:off x="60113" y="4570052"/>
                <a:ext cx="72720" cy="23112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8F3B5B1B-7E04-4A89-9DE6-3C158F86153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1473" y="4561052"/>
                  <a:ext cx="903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3C8D2809-FD96-4A6F-B17F-8086508F1DE2}"/>
                    </a:ext>
                  </a:extLst>
                </p14:cNvPr>
                <p14:cNvContentPartPr/>
                <p14:nvPr/>
              </p14:nvContentPartPr>
              <p14:xfrm>
                <a:off x="240833" y="4587692"/>
                <a:ext cx="155880" cy="16740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3C8D2809-FD96-4A6F-B17F-8086508F1DE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32193" y="4579052"/>
                  <a:ext cx="1735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C64C12DA-80E0-4FF9-BD40-C6B220FE55C2}"/>
                    </a:ext>
                  </a:extLst>
                </p14:cNvPr>
                <p14:cNvContentPartPr/>
                <p14:nvPr/>
              </p14:nvContentPartPr>
              <p14:xfrm>
                <a:off x="353513" y="4625492"/>
                <a:ext cx="168480" cy="9936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C64C12DA-80E0-4FF9-BD40-C6B220FE55C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44873" y="4616492"/>
                  <a:ext cx="1861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136020A5-398F-4D8E-B00C-834ED58D9BE0}"/>
                    </a:ext>
                  </a:extLst>
                </p14:cNvPr>
                <p14:cNvContentPartPr/>
                <p14:nvPr/>
              </p14:nvContentPartPr>
              <p14:xfrm>
                <a:off x="565193" y="4594532"/>
                <a:ext cx="92160" cy="11700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136020A5-398F-4D8E-B00C-834ED58D9BE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56553" y="4585532"/>
                  <a:ext cx="109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719490A1-36EA-4744-9C57-1AC025235CDD}"/>
                    </a:ext>
                  </a:extLst>
                </p14:cNvPr>
                <p14:cNvContentPartPr/>
                <p14:nvPr/>
              </p14:nvContentPartPr>
              <p14:xfrm>
                <a:off x="699113" y="4577252"/>
                <a:ext cx="105840" cy="15480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719490A1-36EA-4744-9C57-1AC025235CD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90113" y="4568612"/>
                  <a:ext cx="123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B20A510C-112F-409A-A62E-15BDEBDFE901}"/>
                    </a:ext>
                  </a:extLst>
                </p14:cNvPr>
                <p14:cNvContentPartPr/>
                <p14:nvPr/>
              </p14:nvContentPartPr>
              <p14:xfrm>
                <a:off x="826553" y="4614692"/>
                <a:ext cx="103680" cy="9828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B20A510C-112F-409A-A62E-15BDEBDFE90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17913" y="4605692"/>
                  <a:ext cx="121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C11C85EF-5196-438F-84BB-C409D62395B6}"/>
                    </a:ext>
                  </a:extLst>
                </p14:cNvPr>
                <p14:cNvContentPartPr/>
                <p14:nvPr/>
              </p14:nvContentPartPr>
              <p14:xfrm>
                <a:off x="1205633" y="4548092"/>
                <a:ext cx="128520" cy="15840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C11C85EF-5196-438F-84BB-C409D62395B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196633" y="4539452"/>
                  <a:ext cx="1461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85B42D08-9C54-421D-A1EA-501B9751246F}"/>
                    </a:ext>
                  </a:extLst>
                </p14:cNvPr>
                <p14:cNvContentPartPr/>
                <p14:nvPr/>
              </p14:nvContentPartPr>
              <p14:xfrm>
                <a:off x="1421273" y="4538372"/>
                <a:ext cx="155880" cy="16812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85B42D08-9C54-421D-A1EA-501B9751246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412633" y="4529372"/>
                  <a:ext cx="17352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upo 226">
            <a:extLst>
              <a:ext uri="{FF2B5EF4-FFF2-40B4-BE49-F238E27FC236}">
                <a16:creationId xmlns:a16="http://schemas.microsoft.com/office/drawing/2014/main" id="{385B479B-D0E2-4C4D-831F-F2E7C2FED8A9}"/>
              </a:ext>
            </a:extLst>
          </p:cNvPr>
          <p:cNvGrpSpPr/>
          <p:nvPr/>
        </p:nvGrpSpPr>
        <p:grpSpPr>
          <a:xfrm>
            <a:off x="91793" y="4921412"/>
            <a:ext cx="1286280" cy="222840"/>
            <a:chOff x="91793" y="4921412"/>
            <a:chExt cx="128628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2B3BAEE7-0E3D-4C88-AC19-31EAE1307F95}"/>
                    </a:ext>
                  </a:extLst>
                </p14:cNvPr>
                <p14:cNvContentPartPr/>
                <p14:nvPr/>
              </p14:nvContentPartPr>
              <p14:xfrm>
                <a:off x="161993" y="4989452"/>
                <a:ext cx="29880" cy="15480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2B3BAEE7-0E3D-4C88-AC19-31EAE1307F95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52993" y="4980812"/>
                  <a:ext cx="47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F96B1838-2EC4-4306-B4E2-F18A3B25C4EC}"/>
                    </a:ext>
                  </a:extLst>
                </p14:cNvPr>
                <p14:cNvContentPartPr/>
                <p14:nvPr/>
              </p14:nvContentPartPr>
              <p14:xfrm>
                <a:off x="91793" y="4999532"/>
                <a:ext cx="174960" cy="3564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F96B1838-2EC4-4306-B4E2-F18A3B25C4E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3153" y="4990892"/>
                  <a:ext cx="192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E565B772-7919-472A-AF8D-9A7DC7D7DB77}"/>
                    </a:ext>
                  </a:extLst>
                </p14:cNvPr>
                <p14:cNvContentPartPr/>
                <p14:nvPr/>
              </p14:nvContentPartPr>
              <p14:xfrm>
                <a:off x="133553" y="5074052"/>
                <a:ext cx="121320" cy="792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E565B772-7919-472A-AF8D-9A7DC7D7DB7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24553" y="5065412"/>
                  <a:ext cx="1389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8C3DD8AC-2AA3-46BD-A95E-57BFF727DF46}"/>
                    </a:ext>
                  </a:extLst>
                </p14:cNvPr>
                <p14:cNvContentPartPr/>
                <p14:nvPr/>
              </p14:nvContentPartPr>
              <p14:xfrm>
                <a:off x="337313" y="5029052"/>
                <a:ext cx="128880" cy="9828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8C3DD8AC-2AA3-46BD-A95E-57BFF727DF4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28673" y="5020412"/>
                  <a:ext cx="146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D86B06A2-384D-4240-B646-2FF319A3DE1E}"/>
                    </a:ext>
                  </a:extLst>
                </p14:cNvPr>
                <p14:cNvContentPartPr/>
                <p14:nvPr/>
              </p14:nvContentPartPr>
              <p14:xfrm>
                <a:off x="541433" y="4981892"/>
                <a:ext cx="124920" cy="14184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D86B06A2-384D-4240-B646-2FF319A3DE1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32793" y="4973252"/>
                  <a:ext cx="142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BFF570AC-8199-48EC-A1CE-D187EA3A1FD3}"/>
                    </a:ext>
                  </a:extLst>
                </p14:cNvPr>
                <p14:cNvContentPartPr/>
                <p14:nvPr/>
              </p14:nvContentPartPr>
              <p14:xfrm>
                <a:off x="546833" y="5078012"/>
                <a:ext cx="73440" cy="2448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BFF570AC-8199-48EC-A1CE-D187EA3A1FD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38193" y="5069012"/>
                  <a:ext cx="91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ADA97B5E-5B52-4FFD-A513-65CD62F67D4B}"/>
                    </a:ext>
                  </a:extLst>
                </p14:cNvPr>
                <p14:cNvContentPartPr/>
                <p14:nvPr/>
              </p14:nvContentPartPr>
              <p14:xfrm>
                <a:off x="535313" y="5002052"/>
                <a:ext cx="75240" cy="4464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ADA97B5E-5B52-4FFD-A513-65CD62F67D4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26673" y="4993412"/>
                  <a:ext cx="928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229EF1F4-E8C3-469B-B8D2-FC8C849441EA}"/>
                    </a:ext>
                  </a:extLst>
                </p14:cNvPr>
                <p14:cNvContentPartPr/>
                <p14:nvPr/>
              </p14:nvContentPartPr>
              <p14:xfrm>
                <a:off x="658073" y="4974332"/>
                <a:ext cx="190080" cy="11376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229EF1F4-E8C3-469B-B8D2-FC8C849441E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49073" y="4965692"/>
                  <a:ext cx="207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DF7E4D4D-4CE2-4AF3-9378-A3C29779BBA0}"/>
                    </a:ext>
                  </a:extLst>
                </p14:cNvPr>
                <p14:cNvContentPartPr/>
                <p14:nvPr/>
              </p14:nvContentPartPr>
              <p14:xfrm>
                <a:off x="933473" y="4921412"/>
                <a:ext cx="23400" cy="15804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DF7E4D4D-4CE2-4AF3-9378-A3C29779BBA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24833" y="4912412"/>
                  <a:ext cx="41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41A2A923-F16E-4050-AF0C-46BD28B8A2B8}"/>
                    </a:ext>
                  </a:extLst>
                </p14:cNvPr>
                <p14:cNvContentPartPr/>
                <p14:nvPr/>
              </p14:nvContentPartPr>
              <p14:xfrm>
                <a:off x="822233" y="4973972"/>
                <a:ext cx="245880" cy="4536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41A2A923-F16E-4050-AF0C-46BD28B8A2B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3233" y="4964972"/>
                  <a:ext cx="2635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E656C4DF-04C5-459D-A38D-338FBD12FCB0}"/>
                    </a:ext>
                  </a:extLst>
                </p14:cNvPr>
                <p14:cNvContentPartPr/>
                <p14:nvPr/>
              </p14:nvContentPartPr>
              <p14:xfrm>
                <a:off x="1077833" y="4952732"/>
                <a:ext cx="144360" cy="12456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E656C4DF-04C5-459D-A38D-338FBD12FCB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68833" y="4943732"/>
                  <a:ext cx="162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FF1E5981-6D99-449E-B23C-8B0F08595233}"/>
                    </a:ext>
                  </a:extLst>
                </p14:cNvPr>
                <p14:cNvContentPartPr/>
                <p14:nvPr/>
              </p14:nvContentPartPr>
              <p14:xfrm>
                <a:off x="1049033" y="4942292"/>
                <a:ext cx="128880" cy="10332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FF1E5981-6D99-449E-B23C-8B0F0859523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40393" y="4933652"/>
                  <a:ext cx="1465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CB01D631-0A82-4A2D-8CED-5B9660BA2D48}"/>
                    </a:ext>
                  </a:extLst>
                </p14:cNvPr>
                <p14:cNvContentPartPr/>
                <p14:nvPr/>
              </p14:nvContentPartPr>
              <p14:xfrm>
                <a:off x="1343873" y="4949852"/>
                <a:ext cx="25920" cy="2376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CB01D631-0A82-4A2D-8CED-5B9660BA2D4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334873" y="4941212"/>
                  <a:ext cx="43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CC9D427B-806A-42F6-BE75-E30676C166F5}"/>
                    </a:ext>
                  </a:extLst>
                </p14:cNvPr>
                <p14:cNvContentPartPr/>
                <p14:nvPr/>
              </p14:nvContentPartPr>
              <p14:xfrm>
                <a:off x="1344233" y="5084852"/>
                <a:ext cx="33840" cy="5616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CC9D427B-806A-42F6-BE75-E30676C166F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335593" y="5075852"/>
                  <a:ext cx="5148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upo 235">
            <a:extLst>
              <a:ext uri="{FF2B5EF4-FFF2-40B4-BE49-F238E27FC236}">
                <a16:creationId xmlns:a16="http://schemas.microsoft.com/office/drawing/2014/main" id="{75CB6485-E261-47C5-BF6E-9E108E5EACF3}"/>
              </a:ext>
            </a:extLst>
          </p:cNvPr>
          <p:cNvGrpSpPr/>
          <p:nvPr/>
        </p:nvGrpSpPr>
        <p:grpSpPr>
          <a:xfrm>
            <a:off x="268913" y="5308412"/>
            <a:ext cx="1387800" cy="340920"/>
            <a:chOff x="268913" y="5308412"/>
            <a:chExt cx="138780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585B4F76-50D5-42FC-85BF-77E2E5A19FA7}"/>
                    </a:ext>
                  </a:extLst>
                </p14:cNvPr>
                <p14:cNvContentPartPr/>
                <p14:nvPr/>
              </p14:nvContentPartPr>
              <p14:xfrm>
                <a:off x="268913" y="5308412"/>
                <a:ext cx="230040" cy="26136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585B4F76-50D5-42FC-85BF-77E2E5A19FA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59913" y="5299772"/>
                  <a:ext cx="247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4EF1479E-A84E-4BAC-A047-CDB1D1FE8088}"/>
                    </a:ext>
                  </a:extLst>
                </p14:cNvPr>
                <p14:cNvContentPartPr/>
                <p14:nvPr/>
              </p14:nvContentPartPr>
              <p14:xfrm>
                <a:off x="612353" y="5504252"/>
                <a:ext cx="131400" cy="576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4EF1479E-A84E-4BAC-A047-CDB1D1FE8088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03713" y="5495612"/>
                  <a:ext cx="1490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AFA0DEB4-C028-498B-BB67-6D91524FBD40}"/>
                    </a:ext>
                  </a:extLst>
                </p14:cNvPr>
                <p14:cNvContentPartPr/>
                <p14:nvPr/>
              </p14:nvContentPartPr>
              <p14:xfrm>
                <a:off x="717833" y="5451692"/>
                <a:ext cx="95760" cy="12996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AFA0DEB4-C028-498B-BB67-6D91524FBD4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08833" y="5442692"/>
                  <a:ext cx="113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FBAB5E03-9528-4446-9CF3-498811DF3678}"/>
                    </a:ext>
                  </a:extLst>
                </p14:cNvPr>
                <p14:cNvContentPartPr/>
                <p14:nvPr/>
              </p14:nvContentPartPr>
              <p14:xfrm>
                <a:off x="991433" y="5409212"/>
                <a:ext cx="160920" cy="10656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FBAB5E03-9528-4446-9CF3-498811DF367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82433" y="5400572"/>
                  <a:ext cx="178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06F328B2-096D-4A8D-90C8-CB0914C54CF1}"/>
                    </a:ext>
                  </a:extLst>
                </p14:cNvPr>
                <p14:cNvContentPartPr/>
                <p14:nvPr/>
              </p14:nvContentPartPr>
              <p14:xfrm>
                <a:off x="1234433" y="5361332"/>
                <a:ext cx="146880" cy="14580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06F328B2-096D-4A8D-90C8-CB0914C54CF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225793" y="5352332"/>
                  <a:ext cx="164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1B522D3E-498B-48F1-9193-398EA29FD206}"/>
                    </a:ext>
                  </a:extLst>
                </p14:cNvPr>
                <p14:cNvContentPartPr/>
                <p14:nvPr/>
              </p14:nvContentPartPr>
              <p14:xfrm>
                <a:off x="1494353" y="5345132"/>
                <a:ext cx="162360" cy="30420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1B522D3E-498B-48F1-9193-398EA29FD20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485353" y="5336492"/>
                  <a:ext cx="1800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DFA07392-24FF-438B-B7B0-EF20A8A87C8A}"/>
                    </a:ext>
                  </a:extLst>
                </p14:cNvPr>
                <p14:cNvContentPartPr/>
                <p14:nvPr/>
              </p14:nvContentPartPr>
              <p14:xfrm>
                <a:off x="700913" y="5462132"/>
                <a:ext cx="125640" cy="8712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DFA07392-24FF-438B-B7B0-EF20A8A87C8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92273" y="5453492"/>
                  <a:ext cx="143280" cy="10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9269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89887A2-9203-4B33-8644-45AB18887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01450" cy="15335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9CF8890-C1FA-46FA-B838-B71559EF1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96" y="1596755"/>
            <a:ext cx="2807594" cy="18936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C11339C6-CE02-453F-AC29-97C5F03DF45A}"/>
                  </a:ext>
                </a:extLst>
              </p14:cNvPr>
              <p14:cNvContentPartPr/>
              <p14:nvPr/>
            </p14:nvContentPartPr>
            <p14:xfrm>
              <a:off x="3207953" y="2313572"/>
              <a:ext cx="339120" cy="14148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C11339C6-CE02-453F-AC29-97C5F03DF4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9313" y="2304932"/>
                <a:ext cx="356760" cy="15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o 28">
            <a:extLst>
              <a:ext uri="{FF2B5EF4-FFF2-40B4-BE49-F238E27FC236}">
                <a16:creationId xmlns:a16="http://schemas.microsoft.com/office/drawing/2014/main" id="{ACB5B630-9BA2-4CA7-8DC2-4B2CB98BF637}"/>
              </a:ext>
            </a:extLst>
          </p:cNvPr>
          <p:cNvGrpSpPr/>
          <p:nvPr/>
        </p:nvGrpSpPr>
        <p:grpSpPr>
          <a:xfrm>
            <a:off x="4085993" y="1551812"/>
            <a:ext cx="4014360" cy="1373760"/>
            <a:chOff x="4085993" y="1551812"/>
            <a:chExt cx="4014360" cy="13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A637A559-65BB-439F-9A11-510E5609437E}"/>
                    </a:ext>
                  </a:extLst>
                </p14:cNvPr>
                <p14:cNvContentPartPr/>
                <p14:nvPr/>
              </p14:nvContentPartPr>
              <p14:xfrm>
                <a:off x="4085993" y="1748012"/>
                <a:ext cx="675000" cy="6670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A637A559-65BB-439F-9A11-510E560943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77353" y="1739372"/>
                  <a:ext cx="6926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CE20DC30-BF1D-48D4-B3D7-898D028C83C9}"/>
                    </a:ext>
                  </a:extLst>
                </p14:cNvPr>
                <p14:cNvContentPartPr/>
                <p14:nvPr/>
              </p14:nvContentPartPr>
              <p14:xfrm>
                <a:off x="4359233" y="2164532"/>
                <a:ext cx="16200" cy="1508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CE20DC30-BF1D-48D4-B3D7-898D028C83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50593" y="2155532"/>
                  <a:ext cx="33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F30D624-5476-4C2C-A23E-CC7D18406AD5}"/>
                    </a:ext>
                  </a:extLst>
                </p14:cNvPr>
                <p14:cNvContentPartPr/>
                <p14:nvPr/>
              </p14:nvContentPartPr>
              <p14:xfrm>
                <a:off x="4272113" y="2114492"/>
                <a:ext cx="157680" cy="975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F30D624-5476-4C2C-A23E-CC7D18406A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63113" y="2105852"/>
                  <a:ext cx="175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4AFA1628-06EE-42C3-9FB2-5514EA7CD15E}"/>
                    </a:ext>
                  </a:extLst>
                </p14:cNvPr>
                <p14:cNvContentPartPr/>
                <p14:nvPr/>
              </p14:nvContentPartPr>
              <p14:xfrm>
                <a:off x="4820753" y="2139692"/>
                <a:ext cx="163800" cy="23112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4AFA1628-06EE-42C3-9FB2-5514EA7CD15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11753" y="2130692"/>
                  <a:ext cx="1814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2095A0C9-8F91-4C4E-B429-16F8679557A1}"/>
                    </a:ext>
                  </a:extLst>
                </p14:cNvPr>
                <p14:cNvContentPartPr/>
                <p14:nvPr/>
              </p14:nvContentPartPr>
              <p14:xfrm>
                <a:off x="5043233" y="2249492"/>
                <a:ext cx="209520" cy="12492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2095A0C9-8F91-4C4E-B429-16F8679557A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34233" y="2240492"/>
                  <a:ext cx="227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87A09047-A362-4027-909B-5ACF43C17A0B}"/>
                    </a:ext>
                  </a:extLst>
                </p14:cNvPr>
                <p14:cNvContentPartPr/>
                <p14:nvPr/>
              </p14:nvContentPartPr>
              <p14:xfrm>
                <a:off x="4494593" y="2407532"/>
                <a:ext cx="756360" cy="5144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87A09047-A362-4027-909B-5ACF43C17A0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85953" y="2398532"/>
                  <a:ext cx="77400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32FA9A8C-B08A-4318-8879-C1E0B260B193}"/>
                    </a:ext>
                  </a:extLst>
                </p14:cNvPr>
                <p14:cNvContentPartPr/>
                <p14:nvPr/>
              </p14:nvContentPartPr>
              <p14:xfrm>
                <a:off x="4370393" y="1737212"/>
                <a:ext cx="1655640" cy="2516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32FA9A8C-B08A-4318-8879-C1E0B260B19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61393" y="1728572"/>
                  <a:ext cx="16732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99167C3C-3CA4-49EA-AE0F-153671A4BCAC}"/>
                    </a:ext>
                  </a:extLst>
                </p14:cNvPr>
                <p14:cNvContentPartPr/>
                <p14:nvPr/>
              </p14:nvContentPartPr>
              <p14:xfrm>
                <a:off x="5814353" y="2018732"/>
                <a:ext cx="487440" cy="133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99167C3C-3CA4-49EA-AE0F-153671A4BC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05353" y="2009732"/>
                  <a:ext cx="505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ABB9FE32-363A-4936-824E-1ABCB3DD123D}"/>
                    </a:ext>
                  </a:extLst>
                </p14:cNvPr>
                <p14:cNvContentPartPr/>
                <p14:nvPr/>
              </p14:nvContentPartPr>
              <p14:xfrm>
                <a:off x="5942153" y="2049692"/>
                <a:ext cx="30240" cy="3801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ABB9FE32-363A-4936-824E-1ABCB3DD12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33513" y="2041052"/>
                  <a:ext cx="4788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825B81BE-1068-459C-9687-9C3D0981A94C}"/>
                    </a:ext>
                  </a:extLst>
                </p14:cNvPr>
                <p14:cNvContentPartPr/>
                <p14:nvPr/>
              </p14:nvContentPartPr>
              <p14:xfrm>
                <a:off x="5914433" y="2095772"/>
                <a:ext cx="345960" cy="3927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825B81BE-1068-459C-9687-9C3D0981A9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05433" y="2086772"/>
                  <a:ext cx="3636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A7D6D77D-7DFE-4065-8D84-A5F2D24B7625}"/>
                    </a:ext>
                  </a:extLst>
                </p14:cNvPr>
                <p14:cNvContentPartPr/>
                <p14:nvPr/>
              </p14:nvContentPartPr>
              <p14:xfrm>
                <a:off x="6413033" y="2190812"/>
                <a:ext cx="12960" cy="2170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A7D6D77D-7DFE-4065-8D84-A5F2D24B762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04393" y="2182172"/>
                  <a:ext cx="306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FCBCE8D8-1F3D-4797-B266-F566565A9629}"/>
                    </a:ext>
                  </a:extLst>
                </p14:cNvPr>
                <p14:cNvContentPartPr/>
                <p14:nvPr/>
              </p14:nvContentPartPr>
              <p14:xfrm>
                <a:off x="6326633" y="2118092"/>
                <a:ext cx="190440" cy="2448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FCBCE8D8-1F3D-4797-B266-F566565A962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17993" y="2109452"/>
                  <a:ext cx="2080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72CB2C14-4DFB-4CF6-B5C5-E6CA7E3975E7}"/>
                    </a:ext>
                  </a:extLst>
                </p14:cNvPr>
                <p14:cNvContentPartPr/>
                <p14:nvPr/>
              </p14:nvContentPartPr>
              <p14:xfrm>
                <a:off x="6538673" y="2222852"/>
                <a:ext cx="252360" cy="1648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72CB2C14-4DFB-4CF6-B5C5-E6CA7E3975E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30033" y="2214212"/>
                  <a:ext cx="270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C9CD8000-6071-4C4A-9874-CCDE2B6F80EB}"/>
                    </a:ext>
                  </a:extLst>
                </p14:cNvPr>
                <p14:cNvContentPartPr/>
                <p14:nvPr/>
              </p14:nvContentPartPr>
              <p14:xfrm>
                <a:off x="5142593" y="2848892"/>
                <a:ext cx="2481480" cy="766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C9CD8000-6071-4C4A-9874-CCDE2B6F80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33593" y="2840252"/>
                  <a:ext cx="24991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EA5A4A98-170E-4EF3-9C05-9F6E5E12AC0D}"/>
                    </a:ext>
                  </a:extLst>
                </p14:cNvPr>
                <p14:cNvContentPartPr/>
                <p14:nvPr/>
              </p14:nvContentPartPr>
              <p14:xfrm>
                <a:off x="7953473" y="2612372"/>
                <a:ext cx="7920" cy="1108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EA5A4A98-170E-4EF3-9C05-9F6E5E12AC0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44473" y="2603732"/>
                  <a:ext cx="25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E5D7D51C-36B8-4409-8886-73F76D8EF841}"/>
                    </a:ext>
                  </a:extLst>
                </p14:cNvPr>
                <p14:cNvContentPartPr/>
                <p14:nvPr/>
              </p14:nvContentPartPr>
              <p14:xfrm>
                <a:off x="7844033" y="2564852"/>
                <a:ext cx="256320" cy="23508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E5D7D51C-36B8-4409-8886-73F76D8EF8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35393" y="2555852"/>
                  <a:ext cx="2739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6AD1A2B8-3382-450A-8AE8-07997379623C}"/>
                    </a:ext>
                  </a:extLst>
                </p14:cNvPr>
                <p14:cNvContentPartPr/>
                <p14:nvPr/>
              </p14:nvContentPartPr>
              <p14:xfrm>
                <a:off x="5904713" y="1654052"/>
                <a:ext cx="1575360" cy="1022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6AD1A2B8-3382-450A-8AE8-07997379623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95713" y="1645412"/>
                  <a:ext cx="1593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E0DD9388-6FFD-403E-9304-49A27D419624}"/>
                    </a:ext>
                  </a:extLst>
                </p14:cNvPr>
                <p14:cNvContentPartPr/>
                <p14:nvPr/>
              </p14:nvContentPartPr>
              <p14:xfrm>
                <a:off x="7906313" y="1551812"/>
                <a:ext cx="49320" cy="1904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E0DD9388-6FFD-403E-9304-49A27D41962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97673" y="1542812"/>
                  <a:ext cx="669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4CB89D15-7F25-4909-BB02-16097D07A226}"/>
                    </a:ext>
                  </a:extLst>
                </p14:cNvPr>
                <p14:cNvContentPartPr/>
                <p14:nvPr/>
              </p14:nvContentPartPr>
              <p14:xfrm>
                <a:off x="7837913" y="1585292"/>
                <a:ext cx="183960" cy="1731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4CB89D15-7F25-4909-BB02-16097D07A22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9273" y="1576652"/>
                  <a:ext cx="201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6873C4E2-F48E-49BB-A5F5-2BE66D507BA3}"/>
                    </a:ext>
                  </a:extLst>
                </p14:cNvPr>
                <p14:cNvContentPartPr/>
                <p14:nvPr/>
              </p14:nvContentPartPr>
              <p14:xfrm>
                <a:off x="6062033" y="2480252"/>
                <a:ext cx="83160" cy="3830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6873C4E2-F48E-49BB-A5F5-2BE66D507BA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53393" y="2471252"/>
                  <a:ext cx="100800" cy="40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2" name="Entrada de lápiz 71">
                <a:extLst>
                  <a:ext uri="{FF2B5EF4-FFF2-40B4-BE49-F238E27FC236}">
                    <a16:creationId xmlns:a16="http://schemas.microsoft.com/office/drawing/2014/main" id="{367A5944-6D61-48A0-8094-FFF4BC4E83E2}"/>
                  </a:ext>
                </a:extLst>
              </p14:cNvPr>
              <p14:cNvContentPartPr/>
              <p14:nvPr/>
            </p14:nvContentPartPr>
            <p14:xfrm>
              <a:off x="5506193" y="4342892"/>
              <a:ext cx="157320" cy="111960"/>
            </p14:xfrm>
          </p:contentPart>
        </mc:Choice>
        <mc:Fallback xmlns="">
          <p:pic>
            <p:nvPicPr>
              <p:cNvPr id="72" name="Entrada de lápiz 71">
                <a:extLst>
                  <a:ext uri="{FF2B5EF4-FFF2-40B4-BE49-F238E27FC236}">
                    <a16:creationId xmlns:a16="http://schemas.microsoft.com/office/drawing/2014/main" id="{367A5944-6D61-48A0-8094-FFF4BC4E83E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497193" y="4333892"/>
                <a:ext cx="1749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0" name="Entrada de lápiz 89">
                <a:extLst>
                  <a:ext uri="{FF2B5EF4-FFF2-40B4-BE49-F238E27FC236}">
                    <a16:creationId xmlns:a16="http://schemas.microsoft.com/office/drawing/2014/main" id="{79396C1D-DDEB-4924-BD74-42B167081001}"/>
                  </a:ext>
                </a:extLst>
              </p14:cNvPr>
              <p14:cNvContentPartPr/>
              <p14:nvPr/>
            </p14:nvContentPartPr>
            <p14:xfrm>
              <a:off x="3914633" y="3766532"/>
              <a:ext cx="131040" cy="101520"/>
            </p14:xfrm>
          </p:contentPart>
        </mc:Choice>
        <mc:Fallback xmlns="">
          <p:pic>
            <p:nvPicPr>
              <p:cNvPr id="90" name="Entrada de lápiz 89">
                <a:extLst>
                  <a:ext uri="{FF2B5EF4-FFF2-40B4-BE49-F238E27FC236}">
                    <a16:creationId xmlns:a16="http://schemas.microsoft.com/office/drawing/2014/main" id="{79396C1D-DDEB-4924-BD74-42B16708100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905633" y="3757892"/>
                <a:ext cx="1486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2" name="Entrada de lápiz 91">
                <a:extLst>
                  <a:ext uri="{FF2B5EF4-FFF2-40B4-BE49-F238E27FC236}">
                    <a16:creationId xmlns:a16="http://schemas.microsoft.com/office/drawing/2014/main" id="{4559EB7C-AC5C-4BD4-A64F-278B468F1F33}"/>
                  </a:ext>
                </a:extLst>
              </p14:cNvPr>
              <p14:cNvContentPartPr/>
              <p14:nvPr/>
            </p14:nvContentPartPr>
            <p14:xfrm>
              <a:off x="3142433" y="3996212"/>
              <a:ext cx="180720" cy="156600"/>
            </p14:xfrm>
          </p:contentPart>
        </mc:Choice>
        <mc:Fallback xmlns="">
          <p:pic>
            <p:nvPicPr>
              <p:cNvPr id="92" name="Entrada de lápiz 91">
                <a:extLst>
                  <a:ext uri="{FF2B5EF4-FFF2-40B4-BE49-F238E27FC236}">
                    <a16:creationId xmlns:a16="http://schemas.microsoft.com/office/drawing/2014/main" id="{4559EB7C-AC5C-4BD4-A64F-278B468F1F3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33793" y="3987212"/>
                <a:ext cx="1983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3" name="Entrada de lápiz 102">
                <a:extLst>
                  <a:ext uri="{FF2B5EF4-FFF2-40B4-BE49-F238E27FC236}">
                    <a16:creationId xmlns:a16="http://schemas.microsoft.com/office/drawing/2014/main" id="{CFFEEC5F-6642-45B9-8DE8-F1B3F6CC145C}"/>
                  </a:ext>
                </a:extLst>
              </p14:cNvPr>
              <p14:cNvContentPartPr/>
              <p14:nvPr/>
            </p14:nvContentPartPr>
            <p14:xfrm>
              <a:off x="3805193" y="3391772"/>
              <a:ext cx="210240" cy="240480"/>
            </p14:xfrm>
          </p:contentPart>
        </mc:Choice>
        <mc:Fallback xmlns="">
          <p:pic>
            <p:nvPicPr>
              <p:cNvPr id="103" name="Entrada de lápiz 102">
                <a:extLst>
                  <a:ext uri="{FF2B5EF4-FFF2-40B4-BE49-F238E27FC236}">
                    <a16:creationId xmlns:a16="http://schemas.microsoft.com/office/drawing/2014/main" id="{CFFEEC5F-6642-45B9-8DE8-F1B3F6CC145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96553" y="3382772"/>
                <a:ext cx="22788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upo 107">
            <a:extLst>
              <a:ext uri="{FF2B5EF4-FFF2-40B4-BE49-F238E27FC236}">
                <a16:creationId xmlns:a16="http://schemas.microsoft.com/office/drawing/2014/main" id="{B5012A68-2F63-48D3-A38C-2AE7822700F0}"/>
              </a:ext>
            </a:extLst>
          </p:cNvPr>
          <p:cNvGrpSpPr/>
          <p:nvPr/>
        </p:nvGrpSpPr>
        <p:grpSpPr>
          <a:xfrm>
            <a:off x="420473" y="3329852"/>
            <a:ext cx="6033600" cy="2054880"/>
            <a:chOff x="420473" y="3329852"/>
            <a:chExt cx="6033600" cy="20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AF0EAF05-8BAF-460F-84C6-AAC240496B49}"/>
                    </a:ext>
                  </a:extLst>
                </p14:cNvPr>
                <p14:cNvContentPartPr/>
                <p14:nvPr/>
              </p14:nvContentPartPr>
              <p14:xfrm>
                <a:off x="4555073" y="3365492"/>
                <a:ext cx="121320" cy="1479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AF0EAF05-8BAF-460F-84C6-AAC240496B4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46433" y="3356492"/>
                  <a:ext cx="138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9CB98591-A28C-440B-BD85-51320C79F55F}"/>
                    </a:ext>
                  </a:extLst>
                </p14:cNvPr>
                <p14:cNvContentPartPr/>
                <p14:nvPr/>
              </p14:nvContentPartPr>
              <p14:xfrm>
                <a:off x="4727153" y="3329852"/>
                <a:ext cx="259200" cy="1764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9CB98591-A28C-440B-BD85-51320C79F55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18153" y="3320852"/>
                  <a:ext cx="276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9756E62F-B52C-46C2-BC80-D333153768EB}"/>
                    </a:ext>
                  </a:extLst>
                </p14:cNvPr>
                <p14:cNvContentPartPr/>
                <p14:nvPr/>
              </p14:nvContentPartPr>
              <p14:xfrm>
                <a:off x="420473" y="3818732"/>
                <a:ext cx="142920" cy="1821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9756E62F-B52C-46C2-BC80-D333153768E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1473" y="3809732"/>
                  <a:ext cx="160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B6D02C64-A697-4C52-A286-72AAA2086DE7}"/>
                    </a:ext>
                  </a:extLst>
                </p14:cNvPr>
                <p14:cNvContentPartPr/>
                <p14:nvPr/>
              </p14:nvContentPartPr>
              <p14:xfrm>
                <a:off x="581753" y="3920612"/>
                <a:ext cx="101880" cy="399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B6D02C64-A697-4C52-A286-72AAA2086DE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2753" y="3911612"/>
                  <a:ext cx="119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02D77689-C857-4C6E-8351-BDE799419B90}"/>
                    </a:ext>
                  </a:extLst>
                </p14:cNvPr>
                <p14:cNvContentPartPr/>
                <p14:nvPr/>
              </p14:nvContentPartPr>
              <p14:xfrm>
                <a:off x="626033" y="3807212"/>
                <a:ext cx="114480" cy="669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02D77689-C857-4C6E-8351-BDE799419B9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393" y="3798572"/>
                  <a:ext cx="132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9DB91DFA-51C8-4A40-85B0-D74897AB9FAA}"/>
                    </a:ext>
                  </a:extLst>
                </p14:cNvPr>
                <p14:cNvContentPartPr/>
                <p14:nvPr/>
              </p14:nvContentPartPr>
              <p14:xfrm>
                <a:off x="728273" y="3695972"/>
                <a:ext cx="166320" cy="3452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9DB91DFA-51C8-4A40-85B0-D74897AB9FA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9273" y="3686972"/>
                  <a:ext cx="1839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2ACC819E-816E-44C9-895B-3BC06BDE62EB}"/>
                    </a:ext>
                  </a:extLst>
                </p14:cNvPr>
                <p14:cNvContentPartPr/>
                <p14:nvPr/>
              </p14:nvContentPartPr>
              <p14:xfrm>
                <a:off x="1036793" y="3746012"/>
                <a:ext cx="147960" cy="2685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2ACC819E-816E-44C9-895B-3BC06BDE62E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28153" y="3737012"/>
                  <a:ext cx="1656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B99B5BE8-ED55-40CF-ADED-2317E803B3B3}"/>
                    </a:ext>
                  </a:extLst>
                </p14:cNvPr>
                <p14:cNvContentPartPr/>
                <p14:nvPr/>
              </p14:nvContentPartPr>
              <p14:xfrm>
                <a:off x="1225073" y="3869492"/>
                <a:ext cx="329760" cy="14652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B99B5BE8-ED55-40CF-ADED-2317E803B3B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16433" y="3860492"/>
                  <a:ext cx="347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2E625F64-60B9-4C98-BB0B-C3E46BCF5C3B}"/>
                    </a:ext>
                  </a:extLst>
                </p14:cNvPr>
                <p14:cNvContentPartPr/>
                <p14:nvPr/>
              </p14:nvContentPartPr>
              <p14:xfrm>
                <a:off x="1873073" y="3811532"/>
                <a:ext cx="598320" cy="6840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2E625F64-60B9-4C98-BB0B-C3E46BCF5C3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64073" y="3802532"/>
                  <a:ext cx="615960" cy="70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13ED692C-686B-4EEE-97B4-673435E43D90}"/>
                    </a:ext>
                  </a:extLst>
                </p14:cNvPr>
                <p14:cNvContentPartPr/>
                <p14:nvPr/>
              </p14:nvContentPartPr>
              <p14:xfrm>
                <a:off x="2162513" y="4294292"/>
                <a:ext cx="20880" cy="1213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13ED692C-686B-4EEE-97B4-673435E43D9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53513" y="4285652"/>
                  <a:ext cx="385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E3961DAC-B598-466D-8B67-57E4438D8FB6}"/>
                    </a:ext>
                  </a:extLst>
                </p14:cNvPr>
                <p14:cNvContentPartPr/>
                <p14:nvPr/>
              </p14:nvContentPartPr>
              <p14:xfrm>
                <a:off x="2100233" y="4260092"/>
                <a:ext cx="104040" cy="810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E3961DAC-B598-466D-8B67-57E4438D8FB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91233" y="4251452"/>
                  <a:ext cx="1216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AA8DAC61-B685-48DD-8A15-64B7A4B0D9BF}"/>
                    </a:ext>
                  </a:extLst>
                </p14:cNvPr>
                <p14:cNvContentPartPr/>
                <p14:nvPr/>
              </p14:nvContentPartPr>
              <p14:xfrm>
                <a:off x="2563553" y="4268012"/>
                <a:ext cx="114840" cy="18036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AA8DAC61-B685-48DD-8A15-64B7A4B0D9B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54553" y="4259012"/>
                  <a:ext cx="1324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BAA29919-4C43-4B91-843D-8670DC58290D}"/>
                    </a:ext>
                  </a:extLst>
                </p14:cNvPr>
                <p14:cNvContentPartPr/>
                <p14:nvPr/>
              </p14:nvContentPartPr>
              <p14:xfrm>
                <a:off x="2797913" y="4301132"/>
                <a:ext cx="148320" cy="1598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BAA29919-4C43-4B91-843D-8670DC58290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89273" y="4292492"/>
                  <a:ext cx="165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27BB3C59-56E7-479C-86C0-8D33E3769F4D}"/>
                    </a:ext>
                  </a:extLst>
                </p14:cNvPr>
                <p14:cNvContentPartPr/>
                <p14:nvPr/>
              </p14:nvContentPartPr>
              <p14:xfrm>
                <a:off x="2242793" y="4469252"/>
                <a:ext cx="48600" cy="5511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27BB3C59-56E7-479C-86C0-8D33E3769F4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33793" y="4460252"/>
                  <a:ext cx="662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D8EF0753-8DB7-4BFA-BD5F-F695FBACF6C4}"/>
                    </a:ext>
                  </a:extLst>
                </p14:cNvPr>
                <p14:cNvContentPartPr/>
                <p14:nvPr/>
              </p14:nvContentPartPr>
              <p14:xfrm>
                <a:off x="2201753" y="3802892"/>
                <a:ext cx="1875240" cy="306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D8EF0753-8DB7-4BFA-BD5F-F695FBACF6C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92753" y="3793892"/>
                  <a:ext cx="18928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5256524E-4EA2-4424-B52E-69850CBF7214}"/>
                    </a:ext>
                  </a:extLst>
                </p14:cNvPr>
                <p14:cNvContentPartPr/>
                <p14:nvPr/>
              </p14:nvContentPartPr>
              <p14:xfrm>
                <a:off x="3763793" y="3830612"/>
                <a:ext cx="436320" cy="102492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5256524E-4EA2-4424-B52E-69850CBF721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55153" y="3821972"/>
                  <a:ext cx="453960" cy="10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5B2FCED5-B30D-4E47-B8BE-FCF9796860B2}"/>
                    </a:ext>
                  </a:extLst>
                </p14:cNvPr>
                <p14:cNvContentPartPr/>
                <p14:nvPr/>
              </p14:nvContentPartPr>
              <p14:xfrm>
                <a:off x="2274473" y="4987292"/>
                <a:ext cx="2117880" cy="6768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5B2FCED5-B30D-4E47-B8BE-FCF9796860B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65833" y="4978292"/>
                  <a:ext cx="21355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A5FC5A6D-6804-4BF4-8D71-D3A6DCE45D32}"/>
                    </a:ext>
                  </a:extLst>
                </p14:cNvPr>
                <p14:cNvContentPartPr/>
                <p14:nvPr/>
              </p14:nvContentPartPr>
              <p14:xfrm>
                <a:off x="3985913" y="3711812"/>
                <a:ext cx="1668600" cy="16524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A5FC5A6D-6804-4BF4-8D71-D3A6DCE45D3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76913" y="3703172"/>
                  <a:ext cx="1686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19FC1D13-7641-49BD-9FAE-243747E83360}"/>
                    </a:ext>
                  </a:extLst>
                </p14:cNvPr>
                <p14:cNvContentPartPr/>
                <p14:nvPr/>
              </p14:nvContentPartPr>
              <p14:xfrm>
                <a:off x="5598353" y="3862652"/>
                <a:ext cx="52920" cy="10411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19FC1D13-7641-49BD-9FAE-243747E833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89353" y="3853652"/>
                  <a:ext cx="70560" cy="10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6188856F-D567-4CB8-9E74-03C75CCD749D}"/>
                    </a:ext>
                  </a:extLst>
                </p14:cNvPr>
                <p14:cNvContentPartPr/>
                <p14:nvPr/>
              </p14:nvContentPartPr>
              <p14:xfrm>
                <a:off x="4277513" y="4979372"/>
                <a:ext cx="1339920" cy="230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6188856F-D567-4CB8-9E74-03C75CCD749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68873" y="4970732"/>
                  <a:ext cx="13575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F8BFEF37-ECF7-4B99-BC4D-A5F2426485FF}"/>
                    </a:ext>
                  </a:extLst>
                </p14:cNvPr>
                <p14:cNvContentPartPr/>
                <p14:nvPr/>
              </p14:nvContentPartPr>
              <p14:xfrm>
                <a:off x="4155113" y="4840772"/>
                <a:ext cx="30240" cy="1918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F8BFEF37-ECF7-4B99-BC4D-A5F2426485F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46113" y="4831772"/>
                  <a:ext cx="47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2386E420-BB71-4EFA-94E2-8AB2614AC6D1}"/>
                    </a:ext>
                  </a:extLst>
                </p14:cNvPr>
                <p14:cNvContentPartPr/>
                <p14:nvPr/>
              </p14:nvContentPartPr>
              <p14:xfrm>
                <a:off x="4192913" y="4376732"/>
                <a:ext cx="151200" cy="15336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2386E420-BB71-4EFA-94E2-8AB2614AC6D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83913" y="4367732"/>
                  <a:ext cx="168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E3FF76E4-78FD-4DD7-AA39-551EAECEAFD7}"/>
                    </a:ext>
                  </a:extLst>
                </p14:cNvPr>
                <p14:cNvContentPartPr/>
                <p14:nvPr/>
              </p14:nvContentPartPr>
              <p14:xfrm>
                <a:off x="4337633" y="4510292"/>
                <a:ext cx="11160" cy="738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E3FF76E4-78FD-4DD7-AA39-551EAECEAFD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28633" y="4501292"/>
                  <a:ext cx="288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062EB616-135A-4F11-A16A-9EC0270203E6}"/>
                    </a:ext>
                  </a:extLst>
                </p14:cNvPr>
                <p14:cNvContentPartPr/>
                <p14:nvPr/>
              </p14:nvContentPartPr>
              <p14:xfrm>
                <a:off x="4391993" y="4426052"/>
                <a:ext cx="220320" cy="14868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062EB616-135A-4F11-A16A-9EC0270203E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83353" y="4417412"/>
                  <a:ext cx="237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67ABE7BD-41F1-4DA8-94E1-EF43DFFB91C8}"/>
                    </a:ext>
                  </a:extLst>
                </p14:cNvPr>
                <p14:cNvContentPartPr/>
                <p14:nvPr/>
              </p14:nvContentPartPr>
              <p14:xfrm>
                <a:off x="2977913" y="4361612"/>
                <a:ext cx="173160" cy="14796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67ABE7BD-41F1-4DA8-94E1-EF43DFFB91C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69273" y="4352612"/>
                  <a:ext cx="190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D14D8A73-ECA5-45A5-A1CC-0ADF1019010F}"/>
                    </a:ext>
                  </a:extLst>
                </p14:cNvPr>
                <p14:cNvContentPartPr/>
                <p14:nvPr/>
              </p14:nvContentPartPr>
              <p14:xfrm>
                <a:off x="5575673" y="3882812"/>
                <a:ext cx="59040" cy="45972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D14D8A73-ECA5-45A5-A1CC-0ADF1019010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66673" y="3873812"/>
                  <a:ext cx="7668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558AADD4-FADD-49E9-B98E-FAB2B549BC75}"/>
                    </a:ext>
                  </a:extLst>
                </p14:cNvPr>
                <p14:cNvContentPartPr/>
                <p14:nvPr/>
              </p14:nvContentPartPr>
              <p14:xfrm>
                <a:off x="5453633" y="4266932"/>
                <a:ext cx="258840" cy="16524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558AADD4-FADD-49E9-B98E-FAB2B549BC7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44633" y="4258292"/>
                  <a:ext cx="2764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DF96E1B4-5AAF-4F7B-9894-5135F7E4EE07}"/>
                    </a:ext>
                  </a:extLst>
                </p14:cNvPr>
                <p14:cNvContentPartPr/>
                <p14:nvPr/>
              </p14:nvContentPartPr>
              <p14:xfrm>
                <a:off x="5859353" y="4084052"/>
                <a:ext cx="185040" cy="2332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DF96E1B4-5AAF-4F7B-9894-5135F7E4EE0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50713" y="4075412"/>
                  <a:ext cx="2026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436D40EC-4AC0-472F-9685-9106297B3757}"/>
                    </a:ext>
                  </a:extLst>
                </p14:cNvPr>
                <p14:cNvContentPartPr/>
                <p14:nvPr/>
              </p14:nvContentPartPr>
              <p14:xfrm>
                <a:off x="6113513" y="4163612"/>
                <a:ext cx="137160" cy="15552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436D40EC-4AC0-472F-9685-9106297B375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04873" y="4154972"/>
                  <a:ext cx="154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B32E552E-B1DA-4D90-B8DF-2D6AD326D37B}"/>
                    </a:ext>
                  </a:extLst>
                </p14:cNvPr>
                <p14:cNvContentPartPr/>
                <p14:nvPr/>
              </p14:nvContentPartPr>
              <p14:xfrm>
                <a:off x="6304673" y="4183412"/>
                <a:ext cx="12240" cy="7776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B32E552E-B1DA-4D90-B8DF-2D6AD326D37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95673" y="4174412"/>
                  <a:ext cx="298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35C5FECD-CE83-4E9C-9572-221376C6A650}"/>
                    </a:ext>
                  </a:extLst>
                </p14:cNvPr>
                <p14:cNvContentPartPr/>
                <p14:nvPr/>
              </p14:nvContentPartPr>
              <p14:xfrm>
                <a:off x="6218633" y="4122572"/>
                <a:ext cx="235440" cy="1951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35C5FECD-CE83-4E9C-9572-221376C6A65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209633" y="4113572"/>
                  <a:ext cx="2530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B53B65EF-EF6B-4B53-A69D-EF96868E8137}"/>
                    </a:ext>
                  </a:extLst>
                </p14:cNvPr>
                <p14:cNvContentPartPr/>
                <p14:nvPr/>
              </p14:nvContentPartPr>
              <p14:xfrm>
                <a:off x="5581073" y="4880012"/>
                <a:ext cx="55800" cy="14544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B53B65EF-EF6B-4B53-A69D-EF96868E813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72433" y="4871012"/>
                  <a:ext cx="73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901D82AC-C20E-4F5B-8936-2BBF9104124B}"/>
                    </a:ext>
                  </a:extLst>
                </p14:cNvPr>
                <p14:cNvContentPartPr/>
                <p14:nvPr/>
              </p14:nvContentPartPr>
              <p14:xfrm>
                <a:off x="3596393" y="5020772"/>
                <a:ext cx="17640" cy="16920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901D82AC-C20E-4F5B-8936-2BBF9104124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87753" y="5011772"/>
                  <a:ext cx="35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0895D9E2-4FFC-4CF5-BC6E-1C1239B36E97}"/>
                    </a:ext>
                  </a:extLst>
                </p14:cNvPr>
                <p14:cNvContentPartPr/>
                <p14:nvPr/>
              </p14:nvContentPartPr>
              <p14:xfrm>
                <a:off x="3405233" y="5174132"/>
                <a:ext cx="440640" cy="5976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0895D9E2-4FFC-4CF5-BC6E-1C1239B36E9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396593" y="5165492"/>
                  <a:ext cx="4582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42C8BC6C-8DEF-4541-B40F-5F3296BC6A3F}"/>
                    </a:ext>
                  </a:extLst>
                </p14:cNvPr>
                <p14:cNvContentPartPr/>
                <p14:nvPr/>
              </p14:nvContentPartPr>
              <p14:xfrm>
                <a:off x="3384353" y="5242172"/>
                <a:ext cx="104400" cy="14256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42C8BC6C-8DEF-4541-B40F-5F3296BC6A3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75353" y="5233172"/>
                  <a:ext cx="122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C7A7E23E-45D2-4FD7-9557-BC4EADB01468}"/>
                    </a:ext>
                  </a:extLst>
                </p14:cNvPr>
                <p14:cNvContentPartPr/>
                <p14:nvPr/>
              </p14:nvContentPartPr>
              <p14:xfrm>
                <a:off x="3524753" y="5193212"/>
                <a:ext cx="129960" cy="16488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C7A7E23E-45D2-4FD7-9557-BC4EADB0146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15753" y="5184572"/>
                  <a:ext cx="147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CBCF2996-6E7F-465B-9CBF-2FDE3D52EDED}"/>
                    </a:ext>
                  </a:extLst>
                </p14:cNvPr>
                <p14:cNvContentPartPr/>
                <p14:nvPr/>
              </p14:nvContentPartPr>
              <p14:xfrm>
                <a:off x="3675953" y="5166572"/>
                <a:ext cx="112680" cy="14508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CBCF2996-6E7F-465B-9CBF-2FDE3D52EDE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66953" y="5157932"/>
                  <a:ext cx="130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B1E37B65-7AA9-4CAE-AD87-F0D8E578FFC4}"/>
                    </a:ext>
                  </a:extLst>
                </p14:cNvPr>
                <p14:cNvContentPartPr/>
                <p14:nvPr/>
              </p14:nvContentPartPr>
              <p14:xfrm>
                <a:off x="3591713" y="3994052"/>
                <a:ext cx="36720" cy="27540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B1E37B65-7AA9-4CAE-AD87-F0D8E578FFC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583073" y="3985052"/>
                  <a:ext cx="543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966F42A8-2763-4416-A571-F83FF58BBD7F}"/>
                    </a:ext>
                  </a:extLst>
                </p14:cNvPr>
                <p14:cNvContentPartPr/>
                <p14:nvPr/>
              </p14:nvContentPartPr>
              <p14:xfrm>
                <a:off x="3513233" y="4258652"/>
                <a:ext cx="69840" cy="13896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966F42A8-2763-4416-A571-F83FF58BBD7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04233" y="4249652"/>
                  <a:ext cx="87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243DF94A-CD95-4970-B26B-C953CF1AC1A8}"/>
                    </a:ext>
                  </a:extLst>
                </p14:cNvPr>
                <p14:cNvContentPartPr/>
                <p14:nvPr/>
              </p14:nvContentPartPr>
              <p14:xfrm>
                <a:off x="3497753" y="4248572"/>
                <a:ext cx="203040" cy="13932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243DF94A-CD95-4970-B26B-C953CF1AC1A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89113" y="4239932"/>
                  <a:ext cx="220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5EBAE639-5B26-4AB9-833A-D630EB3E215D}"/>
                    </a:ext>
                  </a:extLst>
                </p14:cNvPr>
                <p14:cNvContentPartPr/>
                <p14:nvPr/>
              </p14:nvContentPartPr>
              <p14:xfrm>
                <a:off x="3294353" y="4081532"/>
                <a:ext cx="120960" cy="9108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5EBAE639-5B26-4AB9-833A-D630EB3E215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85713" y="4072532"/>
                  <a:ext cx="138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D91814CD-72AB-4FF3-8F66-15CC70E3E23F}"/>
                    </a:ext>
                  </a:extLst>
                </p14:cNvPr>
                <p14:cNvContentPartPr/>
                <p14:nvPr/>
              </p14:nvContentPartPr>
              <p14:xfrm>
                <a:off x="3984113" y="3543332"/>
                <a:ext cx="105120" cy="9648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D91814CD-72AB-4FF3-8F66-15CC70E3E23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75113" y="3534332"/>
                  <a:ext cx="1227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F269CCDC-7D16-4D85-8F5F-E63AC706C4EE}"/>
                    </a:ext>
                  </a:extLst>
                </p14:cNvPr>
                <p14:cNvContentPartPr/>
                <p14:nvPr/>
              </p14:nvContentPartPr>
              <p14:xfrm>
                <a:off x="4103633" y="4979372"/>
                <a:ext cx="88920" cy="7632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F269CCDC-7D16-4D85-8F5F-E63AC706C4E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094633" y="4970372"/>
                  <a:ext cx="106560" cy="9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24" name="Entrada de lápiz 123">
                <a:extLst>
                  <a:ext uri="{FF2B5EF4-FFF2-40B4-BE49-F238E27FC236}">
                    <a16:creationId xmlns:a16="http://schemas.microsoft.com/office/drawing/2014/main" id="{B69AF3DB-CDB4-4A4C-95FC-1257163ADE7A}"/>
                  </a:ext>
                </a:extLst>
              </p14:cNvPr>
              <p14:cNvContentPartPr/>
              <p14:nvPr/>
            </p14:nvContentPartPr>
            <p14:xfrm>
              <a:off x="8165153" y="4692452"/>
              <a:ext cx="140040" cy="152640"/>
            </p14:xfrm>
          </p:contentPart>
        </mc:Choice>
        <mc:Fallback xmlns="">
          <p:pic>
            <p:nvPicPr>
              <p:cNvPr id="124" name="Entrada de lápiz 123">
                <a:extLst>
                  <a:ext uri="{FF2B5EF4-FFF2-40B4-BE49-F238E27FC236}">
                    <a16:creationId xmlns:a16="http://schemas.microsoft.com/office/drawing/2014/main" id="{B69AF3DB-CDB4-4A4C-95FC-1257163ADE7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156513" y="4683812"/>
                <a:ext cx="1576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26" name="Entrada de lápiz 125">
                <a:extLst>
                  <a:ext uri="{FF2B5EF4-FFF2-40B4-BE49-F238E27FC236}">
                    <a16:creationId xmlns:a16="http://schemas.microsoft.com/office/drawing/2014/main" id="{E1F1FE85-FCA3-49D1-B919-800191570A17}"/>
                  </a:ext>
                </a:extLst>
              </p14:cNvPr>
              <p14:cNvContentPartPr/>
              <p14:nvPr/>
            </p14:nvContentPartPr>
            <p14:xfrm>
              <a:off x="8790833" y="4559612"/>
              <a:ext cx="18720" cy="171000"/>
            </p14:xfrm>
          </p:contentPart>
        </mc:Choice>
        <mc:Fallback xmlns="">
          <p:pic>
            <p:nvPicPr>
              <p:cNvPr id="126" name="Entrada de lápiz 125">
                <a:extLst>
                  <a:ext uri="{FF2B5EF4-FFF2-40B4-BE49-F238E27FC236}">
                    <a16:creationId xmlns:a16="http://schemas.microsoft.com/office/drawing/2014/main" id="{E1F1FE85-FCA3-49D1-B919-800191570A1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781833" y="4550612"/>
                <a:ext cx="36360" cy="18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upo 159">
            <a:extLst>
              <a:ext uri="{FF2B5EF4-FFF2-40B4-BE49-F238E27FC236}">
                <a16:creationId xmlns:a16="http://schemas.microsoft.com/office/drawing/2014/main" id="{35B2A293-6768-4DB4-B1EC-75E101FE15EC}"/>
              </a:ext>
            </a:extLst>
          </p:cNvPr>
          <p:cNvGrpSpPr/>
          <p:nvPr/>
        </p:nvGrpSpPr>
        <p:grpSpPr>
          <a:xfrm>
            <a:off x="6920633" y="3558092"/>
            <a:ext cx="3991680" cy="1879560"/>
            <a:chOff x="6920633" y="3558092"/>
            <a:chExt cx="3991680" cy="187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D61EC1E5-A4F2-4C1E-8736-EDB575033248}"/>
                    </a:ext>
                  </a:extLst>
                </p14:cNvPr>
                <p14:cNvContentPartPr/>
                <p14:nvPr/>
              </p14:nvContentPartPr>
              <p14:xfrm>
                <a:off x="8769953" y="3701012"/>
                <a:ext cx="253800" cy="19872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D61EC1E5-A4F2-4C1E-8736-EDB57503324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761313" y="3692372"/>
                  <a:ext cx="271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08A4227B-4ED5-4EBE-B2AA-CBF35A468E86}"/>
                    </a:ext>
                  </a:extLst>
                </p14:cNvPr>
                <p14:cNvContentPartPr/>
                <p14:nvPr/>
              </p14:nvContentPartPr>
              <p14:xfrm>
                <a:off x="9210593" y="3789932"/>
                <a:ext cx="185400" cy="14112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08A4227B-4ED5-4EBE-B2AA-CBF35A468E8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201953" y="3780932"/>
                  <a:ext cx="203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B8962C7C-121C-4C51-B286-DD46FBAE7A99}"/>
                    </a:ext>
                  </a:extLst>
                </p14:cNvPr>
                <p14:cNvContentPartPr/>
                <p14:nvPr/>
              </p14:nvContentPartPr>
              <p14:xfrm>
                <a:off x="9462953" y="3816212"/>
                <a:ext cx="28080" cy="9000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B8962C7C-121C-4C51-B286-DD46FBAE7A9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454313" y="3807572"/>
                  <a:ext cx="457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2F0D4EBA-29A7-410A-A008-976CC0143002}"/>
                    </a:ext>
                  </a:extLst>
                </p14:cNvPr>
                <p14:cNvContentPartPr/>
                <p14:nvPr/>
              </p14:nvContentPartPr>
              <p14:xfrm>
                <a:off x="9384833" y="3758972"/>
                <a:ext cx="258840" cy="19584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2F0D4EBA-29A7-410A-A008-976CC014300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375833" y="3749972"/>
                  <a:ext cx="2764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FC79F0FE-D875-4E3D-88AC-251C1E41670D}"/>
                    </a:ext>
                  </a:extLst>
                </p14:cNvPr>
                <p14:cNvContentPartPr/>
                <p14:nvPr/>
              </p14:nvContentPartPr>
              <p14:xfrm>
                <a:off x="6920633" y="3804692"/>
                <a:ext cx="172080" cy="16488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FC79F0FE-D875-4E3D-88AC-251C1E41670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11633" y="3795692"/>
                  <a:ext cx="189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23B163FB-581E-477E-9022-9CD2A957AB38}"/>
                    </a:ext>
                  </a:extLst>
                </p14:cNvPr>
                <p14:cNvContentPartPr/>
                <p14:nvPr/>
              </p14:nvContentPartPr>
              <p14:xfrm>
                <a:off x="7190633" y="3784532"/>
                <a:ext cx="191520" cy="1447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23B163FB-581E-477E-9022-9CD2A957AB3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81633" y="3775532"/>
                  <a:ext cx="2091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C1E07284-D93B-4BCD-B95E-B545A21EECE2}"/>
                    </a:ext>
                  </a:extLst>
                </p14:cNvPr>
                <p14:cNvContentPartPr/>
                <p14:nvPr/>
              </p14:nvContentPartPr>
              <p14:xfrm>
                <a:off x="7545233" y="3825932"/>
                <a:ext cx="162000" cy="2556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C1E07284-D93B-4BCD-B95E-B545A21EECE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36593" y="3816932"/>
                  <a:ext cx="1796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62FD4F34-1C1E-4D6D-A56D-BE4F21844C29}"/>
                    </a:ext>
                  </a:extLst>
                </p14:cNvPr>
                <p14:cNvContentPartPr/>
                <p14:nvPr/>
              </p14:nvContentPartPr>
              <p14:xfrm>
                <a:off x="7575473" y="3934652"/>
                <a:ext cx="86760" cy="2124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62FD4F34-1C1E-4D6D-A56D-BE4F21844C2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566833" y="3926012"/>
                  <a:ext cx="1044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09D77F92-B15D-4E5F-BEF6-589B1EC41051}"/>
                    </a:ext>
                  </a:extLst>
                </p14:cNvPr>
                <p14:cNvContentPartPr/>
                <p14:nvPr/>
              </p14:nvContentPartPr>
              <p14:xfrm>
                <a:off x="7873553" y="3733052"/>
                <a:ext cx="312120" cy="22284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09D77F92-B15D-4E5F-BEF6-589B1EC4105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864913" y="3724412"/>
                  <a:ext cx="3297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CBB8CF92-3548-427B-96B9-C8DB849CB200}"/>
                    </a:ext>
                  </a:extLst>
                </p14:cNvPr>
                <p14:cNvContentPartPr/>
                <p14:nvPr/>
              </p14:nvContentPartPr>
              <p14:xfrm>
                <a:off x="8416793" y="3791012"/>
                <a:ext cx="49680" cy="13644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CBB8CF92-3548-427B-96B9-C8DB849CB20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408153" y="3782372"/>
                  <a:ext cx="673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3B7616FA-1969-45C4-A8BA-E52048A185F0}"/>
                    </a:ext>
                  </a:extLst>
                </p14:cNvPr>
                <p14:cNvContentPartPr/>
                <p14:nvPr/>
              </p14:nvContentPartPr>
              <p14:xfrm>
                <a:off x="8344433" y="3869132"/>
                <a:ext cx="109800" cy="1584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3B7616FA-1969-45C4-A8BA-E52048A185F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335793" y="3860492"/>
                  <a:ext cx="127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25692646-0FD5-40BF-9DD1-7258943CC045}"/>
                    </a:ext>
                  </a:extLst>
                </p14:cNvPr>
                <p14:cNvContentPartPr/>
                <p14:nvPr/>
              </p14:nvContentPartPr>
              <p14:xfrm>
                <a:off x="8128073" y="3982532"/>
                <a:ext cx="97200" cy="8928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25692646-0FD5-40BF-9DD1-7258943CC04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19073" y="3973892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376FC8FF-B38F-468F-B4DF-EBC4E0EEE30B}"/>
                    </a:ext>
                  </a:extLst>
                </p14:cNvPr>
                <p14:cNvContentPartPr/>
                <p14:nvPr/>
              </p14:nvContentPartPr>
              <p14:xfrm>
                <a:off x="7098473" y="4464572"/>
                <a:ext cx="191160" cy="19296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376FC8FF-B38F-468F-B4DF-EBC4E0EEE30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89473" y="4455932"/>
                  <a:ext cx="208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AEFFB540-3451-408C-9255-CE69BE0FB8B5}"/>
                    </a:ext>
                  </a:extLst>
                </p14:cNvPr>
                <p14:cNvContentPartPr/>
                <p14:nvPr/>
              </p14:nvContentPartPr>
              <p14:xfrm>
                <a:off x="7247873" y="4701452"/>
                <a:ext cx="133920" cy="12816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AEFFB540-3451-408C-9255-CE69BE0FB8B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39233" y="4692812"/>
                  <a:ext cx="151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0678DB69-1731-4ABD-8D55-53B85F07753B}"/>
                    </a:ext>
                  </a:extLst>
                </p14:cNvPr>
                <p14:cNvContentPartPr/>
                <p14:nvPr/>
              </p14:nvContentPartPr>
              <p14:xfrm>
                <a:off x="7543433" y="4647452"/>
                <a:ext cx="164520" cy="435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0678DB69-1731-4ABD-8D55-53B85F07753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534793" y="4638812"/>
                  <a:ext cx="1821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22507EDD-9CD3-4276-B716-496D0E13F090}"/>
                    </a:ext>
                  </a:extLst>
                </p14:cNvPr>
                <p14:cNvContentPartPr/>
                <p14:nvPr/>
              </p14:nvContentPartPr>
              <p14:xfrm>
                <a:off x="7617593" y="4738172"/>
                <a:ext cx="81720" cy="1728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22507EDD-9CD3-4276-B716-496D0E13F09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608593" y="4729532"/>
                  <a:ext cx="993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04FEB091-0F2D-42D1-8E3B-B6D1F529DE74}"/>
                    </a:ext>
                  </a:extLst>
                </p14:cNvPr>
                <p14:cNvContentPartPr/>
                <p14:nvPr/>
              </p14:nvContentPartPr>
              <p14:xfrm>
                <a:off x="7941593" y="4481132"/>
                <a:ext cx="217080" cy="24552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04FEB091-0F2D-42D1-8E3B-B6D1F529DE7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932953" y="4472132"/>
                  <a:ext cx="234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43CFB98D-3223-4D58-B82A-FFD3CC2FE130}"/>
                    </a:ext>
                  </a:extLst>
                </p14:cNvPr>
                <p14:cNvContentPartPr/>
                <p14:nvPr/>
              </p14:nvContentPartPr>
              <p14:xfrm>
                <a:off x="8267393" y="4678772"/>
                <a:ext cx="57240" cy="961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43CFB98D-3223-4D58-B82A-FFD3CC2FE13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258393" y="4670132"/>
                  <a:ext cx="74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4605C864-22E3-4B17-872C-FBEE78413891}"/>
                    </a:ext>
                  </a:extLst>
                </p14:cNvPr>
                <p14:cNvContentPartPr/>
                <p14:nvPr/>
              </p14:nvContentPartPr>
              <p14:xfrm>
                <a:off x="8472233" y="4681292"/>
                <a:ext cx="20520" cy="1800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4605C864-22E3-4B17-872C-FBEE7841389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463233" y="4672652"/>
                  <a:ext cx="381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C1B0ECEA-74EA-4959-A50A-EDDBD4392BC5}"/>
                    </a:ext>
                  </a:extLst>
                </p14:cNvPr>
                <p14:cNvContentPartPr/>
                <p14:nvPr/>
              </p14:nvContentPartPr>
              <p14:xfrm>
                <a:off x="8634953" y="4443692"/>
                <a:ext cx="209880" cy="17568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C1B0ECEA-74EA-4959-A50A-EDDBD4392BC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625953" y="4435052"/>
                  <a:ext cx="227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FA8EA5F8-2373-4E1D-921A-5F7FF8CD1E91}"/>
                    </a:ext>
                  </a:extLst>
                </p14:cNvPr>
                <p14:cNvContentPartPr/>
                <p14:nvPr/>
              </p14:nvContentPartPr>
              <p14:xfrm>
                <a:off x="7103873" y="5115452"/>
                <a:ext cx="224640" cy="22032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FA8EA5F8-2373-4E1D-921A-5F7FF8CD1E9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95233" y="5106812"/>
                  <a:ext cx="2422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A83B0839-03D8-40A8-A678-97AF07C50D1A}"/>
                    </a:ext>
                  </a:extLst>
                </p14:cNvPr>
                <p14:cNvContentPartPr/>
                <p14:nvPr/>
              </p14:nvContentPartPr>
              <p14:xfrm>
                <a:off x="7308353" y="5302652"/>
                <a:ext cx="168840" cy="13500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A83B0839-03D8-40A8-A678-97AF07C50D1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99353" y="5293652"/>
                  <a:ext cx="186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8D9B7A73-1123-4C0C-B976-99CA59097C9D}"/>
                    </a:ext>
                  </a:extLst>
                </p14:cNvPr>
                <p14:cNvContentPartPr/>
                <p14:nvPr/>
              </p14:nvContentPartPr>
              <p14:xfrm>
                <a:off x="7676633" y="5272412"/>
                <a:ext cx="151920" cy="3924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8D9B7A73-1123-4C0C-B976-99CA59097C9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67633" y="5263772"/>
                  <a:ext cx="169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1C97259B-D149-44CD-8ED0-E72D95767644}"/>
                    </a:ext>
                  </a:extLst>
                </p14:cNvPr>
                <p14:cNvContentPartPr/>
                <p14:nvPr/>
              </p14:nvContentPartPr>
              <p14:xfrm>
                <a:off x="7727753" y="5349812"/>
                <a:ext cx="58680" cy="1764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1C97259B-D149-44CD-8ED0-E72D9576764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719113" y="5340812"/>
                  <a:ext cx="76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26296A7A-1901-4130-9F77-8A0F97CA8517}"/>
                    </a:ext>
                  </a:extLst>
                </p14:cNvPr>
                <p14:cNvContentPartPr/>
                <p14:nvPr/>
              </p14:nvContentPartPr>
              <p14:xfrm>
                <a:off x="8059673" y="5106812"/>
                <a:ext cx="178560" cy="28152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26296A7A-1901-4130-9F77-8A0F97CA851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050673" y="5097812"/>
                  <a:ext cx="1962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2E188A46-1A3D-423D-83AB-3077B05FA541}"/>
                    </a:ext>
                  </a:extLst>
                </p14:cNvPr>
                <p14:cNvContentPartPr/>
                <p14:nvPr/>
              </p14:nvContentPartPr>
              <p14:xfrm>
                <a:off x="8325713" y="5241092"/>
                <a:ext cx="183600" cy="18432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2E188A46-1A3D-423D-83AB-3077B05FA54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17073" y="5232452"/>
                  <a:ext cx="201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20CBF534-8E62-41C9-8FAE-914D6AB4FD0A}"/>
                    </a:ext>
                  </a:extLst>
                </p14:cNvPr>
                <p14:cNvContentPartPr/>
                <p14:nvPr/>
              </p14:nvContentPartPr>
              <p14:xfrm>
                <a:off x="8524433" y="5316692"/>
                <a:ext cx="23400" cy="752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20CBF534-8E62-41C9-8FAE-914D6AB4FD0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15793" y="5307692"/>
                  <a:ext cx="410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F4A943BD-88BD-4828-8E1D-0D73CAB3EB53}"/>
                    </a:ext>
                  </a:extLst>
                </p14:cNvPr>
                <p14:cNvContentPartPr/>
                <p14:nvPr/>
              </p14:nvContentPartPr>
              <p14:xfrm>
                <a:off x="8439473" y="5233172"/>
                <a:ext cx="211680" cy="18324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F4A943BD-88BD-4828-8E1D-0D73CAB3EB5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30473" y="5224532"/>
                  <a:ext cx="229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592D0476-77D7-4DC9-B04B-B7800B574B78}"/>
                    </a:ext>
                  </a:extLst>
                </p14:cNvPr>
                <p14:cNvContentPartPr/>
                <p14:nvPr/>
              </p14:nvContentPartPr>
              <p14:xfrm>
                <a:off x="8768153" y="5345132"/>
                <a:ext cx="25200" cy="1440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592D0476-77D7-4DC9-B04B-B7800B574B7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759513" y="5336132"/>
                  <a:ext cx="428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A0908DDD-CCF1-4BDC-9450-557F3F21CAAD}"/>
                    </a:ext>
                  </a:extLst>
                </p14:cNvPr>
                <p14:cNvContentPartPr/>
                <p14:nvPr/>
              </p14:nvContentPartPr>
              <p14:xfrm>
                <a:off x="8918993" y="5180612"/>
                <a:ext cx="218520" cy="17424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A0908DDD-CCF1-4BDC-9450-557F3F21CAA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909993" y="5171612"/>
                  <a:ext cx="236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A4C5A2E0-BEE1-4CE2-8E04-25CABAEFCFEA}"/>
                    </a:ext>
                  </a:extLst>
                </p14:cNvPr>
                <p14:cNvContentPartPr/>
                <p14:nvPr/>
              </p14:nvContentPartPr>
              <p14:xfrm>
                <a:off x="9192233" y="4411292"/>
                <a:ext cx="189000" cy="84276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A4C5A2E0-BEE1-4CE2-8E04-25CABAEFCFE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183593" y="4402292"/>
                  <a:ext cx="20664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5F95BFA9-5874-4168-A84C-6E80BCFD5A81}"/>
                    </a:ext>
                  </a:extLst>
                </p14:cNvPr>
                <p14:cNvContentPartPr/>
                <p14:nvPr/>
              </p14:nvContentPartPr>
              <p14:xfrm>
                <a:off x="9519473" y="4228052"/>
                <a:ext cx="325440" cy="67536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5F95BFA9-5874-4168-A84C-6E80BCFD5A8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510833" y="4219412"/>
                  <a:ext cx="34308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DDDACD01-72F0-47B9-808F-FC7A3012E853}"/>
                    </a:ext>
                  </a:extLst>
                </p14:cNvPr>
                <p14:cNvContentPartPr/>
                <p14:nvPr/>
              </p14:nvContentPartPr>
              <p14:xfrm>
                <a:off x="9734393" y="4125092"/>
                <a:ext cx="153720" cy="11376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DDDACD01-72F0-47B9-808F-FC7A3012E85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725393" y="4116452"/>
                  <a:ext cx="1713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FF44BC5F-EFD8-449E-9C99-B53E19D4D0E8}"/>
                    </a:ext>
                  </a:extLst>
                </p14:cNvPr>
                <p14:cNvContentPartPr/>
                <p14:nvPr/>
              </p14:nvContentPartPr>
              <p14:xfrm>
                <a:off x="9863993" y="3816572"/>
                <a:ext cx="162360" cy="280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FF44BC5F-EFD8-449E-9C99-B53E19D4D0E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55353" y="3807572"/>
                  <a:ext cx="180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D12E15D5-EC77-42C0-9D47-34689CE8DBC2}"/>
                    </a:ext>
                  </a:extLst>
                </p14:cNvPr>
                <p14:cNvContentPartPr/>
                <p14:nvPr/>
              </p14:nvContentPartPr>
              <p14:xfrm>
                <a:off x="9903593" y="3920612"/>
                <a:ext cx="102240" cy="1620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D12E15D5-EC77-42C0-9D47-34689CE8DBC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894593" y="3911612"/>
                  <a:ext cx="119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708C87DB-2102-4D64-A068-01CDFBAEFB03}"/>
                    </a:ext>
                  </a:extLst>
                </p14:cNvPr>
                <p14:cNvContentPartPr/>
                <p14:nvPr/>
              </p14:nvContentPartPr>
              <p14:xfrm>
                <a:off x="10194473" y="3558092"/>
                <a:ext cx="254880" cy="21852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708C87DB-2102-4D64-A068-01CDFBAEFB0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185473" y="3549092"/>
                  <a:ext cx="2725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341257AA-25E3-472F-9556-E8B3E75797D3}"/>
                    </a:ext>
                  </a:extLst>
                </p14:cNvPr>
                <p14:cNvContentPartPr/>
                <p14:nvPr/>
              </p14:nvContentPartPr>
              <p14:xfrm>
                <a:off x="10470593" y="3698852"/>
                <a:ext cx="133560" cy="12240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341257AA-25E3-472F-9556-E8B3E75797D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461593" y="3690212"/>
                  <a:ext cx="151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D8487D4C-D93A-4E34-BCC9-7508A60482E5}"/>
                    </a:ext>
                  </a:extLst>
                </p14:cNvPr>
                <p14:cNvContentPartPr/>
                <p14:nvPr/>
              </p14:nvContentPartPr>
              <p14:xfrm>
                <a:off x="10245593" y="3941492"/>
                <a:ext cx="475920" cy="2736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D8487D4C-D93A-4E34-BCC9-7508A60482E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236953" y="3932492"/>
                  <a:ext cx="4935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99F8CC3B-DF08-4052-8183-9988A9D62EDC}"/>
                    </a:ext>
                  </a:extLst>
                </p14:cNvPr>
                <p14:cNvContentPartPr/>
                <p14:nvPr/>
              </p14:nvContentPartPr>
              <p14:xfrm>
                <a:off x="10438553" y="4052012"/>
                <a:ext cx="131400" cy="14544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99F8CC3B-DF08-4052-8183-9988A9D62ED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429553" y="4043012"/>
                  <a:ext cx="149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88337283-8C7B-4E4A-83DD-22A21EA99A73}"/>
                    </a:ext>
                  </a:extLst>
                </p14:cNvPr>
                <p14:cNvContentPartPr/>
                <p14:nvPr/>
              </p14:nvContentPartPr>
              <p14:xfrm>
                <a:off x="10574993" y="4180532"/>
                <a:ext cx="15120" cy="7056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88337283-8C7B-4E4A-83DD-22A21EA99A7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565993" y="4171892"/>
                  <a:ext cx="32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6C7D11FC-F71F-47B4-B5DD-BA93BB53502F}"/>
                    </a:ext>
                  </a:extLst>
                </p14:cNvPr>
                <p14:cNvContentPartPr/>
                <p14:nvPr/>
              </p14:nvContentPartPr>
              <p14:xfrm>
                <a:off x="10847873" y="3789212"/>
                <a:ext cx="31680" cy="8892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6C7D11FC-F71F-47B4-B5DD-BA93BB53502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838873" y="3780572"/>
                  <a:ext cx="49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E6C232A7-F2B7-4BB6-BD12-1EFB40E85345}"/>
                    </a:ext>
                  </a:extLst>
                </p14:cNvPr>
                <p14:cNvContentPartPr/>
                <p14:nvPr/>
              </p14:nvContentPartPr>
              <p14:xfrm>
                <a:off x="10818713" y="3858692"/>
                <a:ext cx="93600" cy="828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E6C232A7-F2B7-4BB6-BD12-1EFB40E8534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810073" y="3850052"/>
                  <a:ext cx="11124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upo 158">
            <a:extLst>
              <a:ext uri="{FF2B5EF4-FFF2-40B4-BE49-F238E27FC236}">
                <a16:creationId xmlns:a16="http://schemas.microsoft.com/office/drawing/2014/main" id="{427E29AC-94DB-4D5C-BA6A-7210AD67C85E}"/>
              </a:ext>
            </a:extLst>
          </p:cNvPr>
          <p:cNvGrpSpPr/>
          <p:nvPr/>
        </p:nvGrpSpPr>
        <p:grpSpPr>
          <a:xfrm>
            <a:off x="11187713" y="3524252"/>
            <a:ext cx="507240" cy="412920"/>
            <a:chOff x="11187713" y="3524252"/>
            <a:chExt cx="507240" cy="4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81B6A524-2332-44CC-B4FE-6E04D8F9515F}"/>
                    </a:ext>
                  </a:extLst>
                </p14:cNvPr>
                <p14:cNvContentPartPr/>
                <p14:nvPr/>
              </p14:nvContentPartPr>
              <p14:xfrm>
                <a:off x="11220833" y="3524252"/>
                <a:ext cx="173880" cy="22176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81B6A524-2332-44CC-B4FE-6E04D8F9515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212193" y="3515612"/>
                  <a:ext cx="1915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579A4857-C6FE-4B17-9980-106B9335FF74}"/>
                    </a:ext>
                  </a:extLst>
                </p14:cNvPr>
                <p14:cNvContentPartPr/>
                <p14:nvPr/>
              </p14:nvContentPartPr>
              <p14:xfrm>
                <a:off x="11432513" y="3656372"/>
                <a:ext cx="120960" cy="15192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579A4857-C6FE-4B17-9980-106B9335FF7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423513" y="3647372"/>
                  <a:ext cx="138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DBAC1B26-D5C2-4198-816D-EA4B5767E515}"/>
                    </a:ext>
                  </a:extLst>
                </p14:cNvPr>
                <p14:cNvContentPartPr/>
                <p14:nvPr/>
              </p14:nvContentPartPr>
              <p14:xfrm>
                <a:off x="11187713" y="3904412"/>
                <a:ext cx="507240" cy="3276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DBAC1B26-D5C2-4198-816D-EA4B5767E51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178713" y="3895412"/>
                  <a:ext cx="52488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58" name="Entrada de lápiz 157">
                <a:extLst>
                  <a:ext uri="{FF2B5EF4-FFF2-40B4-BE49-F238E27FC236}">
                    <a16:creationId xmlns:a16="http://schemas.microsoft.com/office/drawing/2014/main" id="{AFE9B829-C230-4EA4-A647-6B8A68668CA7}"/>
                  </a:ext>
                </a:extLst>
              </p14:cNvPr>
              <p14:cNvContentPartPr/>
              <p14:nvPr/>
            </p14:nvContentPartPr>
            <p14:xfrm>
              <a:off x="11357993" y="4094492"/>
              <a:ext cx="137880" cy="227160"/>
            </p14:xfrm>
          </p:contentPart>
        </mc:Choice>
        <mc:Fallback xmlns="">
          <p:pic>
            <p:nvPicPr>
              <p:cNvPr id="158" name="Entrada de lápiz 157">
                <a:extLst>
                  <a:ext uri="{FF2B5EF4-FFF2-40B4-BE49-F238E27FC236}">
                    <a16:creationId xmlns:a16="http://schemas.microsoft.com/office/drawing/2014/main" id="{AFE9B829-C230-4EA4-A647-6B8A68668CA7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1349353" y="4085492"/>
                <a:ext cx="155520" cy="24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upo 162">
            <a:extLst>
              <a:ext uri="{FF2B5EF4-FFF2-40B4-BE49-F238E27FC236}">
                <a16:creationId xmlns:a16="http://schemas.microsoft.com/office/drawing/2014/main" id="{A7CBC6C9-2F28-4B95-8308-A38F3A5375D1}"/>
              </a:ext>
            </a:extLst>
          </p:cNvPr>
          <p:cNvGrpSpPr/>
          <p:nvPr/>
        </p:nvGrpSpPr>
        <p:grpSpPr>
          <a:xfrm>
            <a:off x="11705033" y="4218332"/>
            <a:ext cx="301320" cy="120960"/>
            <a:chOff x="11705033" y="4218332"/>
            <a:chExt cx="301320" cy="1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35F24550-4B51-438A-BA3D-EB81F50F8D27}"/>
                    </a:ext>
                  </a:extLst>
                </p14:cNvPr>
                <p14:cNvContentPartPr/>
                <p14:nvPr/>
              </p14:nvContentPartPr>
              <p14:xfrm>
                <a:off x="11705033" y="4218332"/>
                <a:ext cx="234720" cy="8676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35F24550-4B51-438A-BA3D-EB81F50F8D2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696033" y="4209692"/>
                  <a:ext cx="2523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27F2B79A-E0F0-41D5-8468-C4C04904898C}"/>
                    </a:ext>
                  </a:extLst>
                </p14:cNvPr>
                <p14:cNvContentPartPr/>
                <p14:nvPr/>
              </p14:nvContentPartPr>
              <p14:xfrm>
                <a:off x="11913113" y="4241372"/>
                <a:ext cx="93240" cy="9792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27F2B79A-E0F0-41D5-8468-C4C04904898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904473" y="4232372"/>
                  <a:ext cx="11088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upo 168">
            <a:extLst>
              <a:ext uri="{FF2B5EF4-FFF2-40B4-BE49-F238E27FC236}">
                <a16:creationId xmlns:a16="http://schemas.microsoft.com/office/drawing/2014/main" id="{052FC5B4-F885-4EDA-BFC3-F86D89731DA6}"/>
              </a:ext>
            </a:extLst>
          </p:cNvPr>
          <p:cNvGrpSpPr/>
          <p:nvPr/>
        </p:nvGrpSpPr>
        <p:grpSpPr>
          <a:xfrm>
            <a:off x="90713" y="5885132"/>
            <a:ext cx="1258560" cy="233280"/>
            <a:chOff x="90713" y="5885132"/>
            <a:chExt cx="125856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17C90325-FD27-465C-BDC6-7DD963F69300}"/>
                    </a:ext>
                  </a:extLst>
                </p14:cNvPr>
                <p14:cNvContentPartPr/>
                <p14:nvPr/>
              </p14:nvContentPartPr>
              <p14:xfrm>
                <a:off x="90713" y="5885132"/>
                <a:ext cx="344880" cy="9000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17C90325-FD27-465C-BDC6-7DD963F6930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2073" y="5876132"/>
                  <a:ext cx="3625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14DF1BE1-C9FE-498F-A04D-2D8CD64BD114}"/>
                    </a:ext>
                  </a:extLst>
                </p14:cNvPr>
                <p14:cNvContentPartPr/>
                <p14:nvPr/>
              </p14:nvContentPartPr>
              <p14:xfrm>
                <a:off x="440993" y="5902412"/>
                <a:ext cx="86040" cy="10188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14DF1BE1-C9FE-498F-A04D-2D8CD64BD11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31993" y="5893772"/>
                  <a:ext cx="103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AEF1B2BD-4807-473A-A7BB-35361F15075C}"/>
                    </a:ext>
                  </a:extLst>
                </p14:cNvPr>
                <p14:cNvContentPartPr/>
                <p14:nvPr/>
              </p14:nvContentPartPr>
              <p14:xfrm>
                <a:off x="664913" y="5906732"/>
                <a:ext cx="136800" cy="20916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AEF1B2BD-4807-473A-A7BB-35361F15075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56273" y="5898092"/>
                  <a:ext cx="154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41C5BBFC-4A72-4580-B5CF-95D0AD908C37}"/>
                    </a:ext>
                  </a:extLst>
                </p14:cNvPr>
                <p14:cNvContentPartPr/>
                <p14:nvPr/>
              </p14:nvContentPartPr>
              <p14:xfrm>
                <a:off x="904313" y="5931572"/>
                <a:ext cx="444960" cy="18684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41C5BBFC-4A72-4580-B5CF-95D0AD908C3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95313" y="5922932"/>
                  <a:ext cx="46260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upo 183">
            <a:extLst>
              <a:ext uri="{FF2B5EF4-FFF2-40B4-BE49-F238E27FC236}">
                <a16:creationId xmlns:a16="http://schemas.microsoft.com/office/drawing/2014/main" id="{1DB608AF-97BC-4577-A3D4-81BB934D2E46}"/>
              </a:ext>
            </a:extLst>
          </p:cNvPr>
          <p:cNvGrpSpPr/>
          <p:nvPr/>
        </p:nvGrpSpPr>
        <p:grpSpPr>
          <a:xfrm>
            <a:off x="1497593" y="5742572"/>
            <a:ext cx="798840" cy="605160"/>
            <a:chOff x="1497593" y="5742572"/>
            <a:chExt cx="79884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C0EE654E-61DB-41E8-A82D-81C03F3BB663}"/>
                    </a:ext>
                  </a:extLst>
                </p14:cNvPr>
                <p14:cNvContentPartPr/>
                <p14:nvPr/>
              </p14:nvContentPartPr>
              <p14:xfrm>
                <a:off x="1617113" y="5742572"/>
                <a:ext cx="119880" cy="23616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C0EE654E-61DB-41E8-A82D-81C03F3BB66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608113" y="5733572"/>
                  <a:ext cx="137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ED1A66D0-1610-413C-9E2C-910AE4D00613}"/>
                    </a:ext>
                  </a:extLst>
                </p14:cNvPr>
                <p14:cNvContentPartPr/>
                <p14:nvPr/>
              </p14:nvContentPartPr>
              <p14:xfrm>
                <a:off x="1497593" y="6068372"/>
                <a:ext cx="362160" cy="2520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ED1A66D0-1610-413C-9E2C-910AE4D0061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88593" y="6059732"/>
                  <a:ext cx="379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2CB77ABE-2800-458C-8F89-633F0C02E009}"/>
                    </a:ext>
                  </a:extLst>
                </p14:cNvPr>
                <p14:cNvContentPartPr/>
                <p14:nvPr/>
              </p14:nvContentPartPr>
              <p14:xfrm>
                <a:off x="1566713" y="6146492"/>
                <a:ext cx="149400" cy="15480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2CB77ABE-2800-458C-8F89-633F0C02E00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557713" y="6137852"/>
                  <a:ext cx="167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1567AEF4-939F-4F27-87DF-2BCBFDA77CF4}"/>
                    </a:ext>
                  </a:extLst>
                </p14:cNvPr>
                <p14:cNvContentPartPr/>
                <p14:nvPr/>
              </p14:nvContentPartPr>
              <p14:xfrm>
                <a:off x="1716113" y="6287972"/>
                <a:ext cx="25200" cy="5976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1567AEF4-939F-4F27-87DF-2BCBFDA77CF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07473" y="6278972"/>
                  <a:ext cx="42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1169B6EF-5B53-45BB-9AA3-B959BCCFE5C7}"/>
                    </a:ext>
                  </a:extLst>
                </p14:cNvPr>
                <p14:cNvContentPartPr/>
                <p14:nvPr/>
              </p14:nvContentPartPr>
              <p14:xfrm>
                <a:off x="1951913" y="5859932"/>
                <a:ext cx="174600" cy="20988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1169B6EF-5B53-45BB-9AA3-B959BCCFE5C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3273" y="5851292"/>
                  <a:ext cx="1922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921F62DE-E721-4AF4-AD2B-FD7F8A90E91A}"/>
                    </a:ext>
                  </a:extLst>
                </p14:cNvPr>
                <p14:cNvContentPartPr/>
                <p14:nvPr/>
              </p14:nvContentPartPr>
              <p14:xfrm>
                <a:off x="2176913" y="5986652"/>
                <a:ext cx="119520" cy="11988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921F62DE-E721-4AF4-AD2B-FD7F8A90E91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67913" y="5977652"/>
                  <a:ext cx="13716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1DCFD91C-FC67-448E-86C0-9434235D1A09}"/>
              </a:ext>
            </a:extLst>
          </p:cNvPr>
          <p:cNvGrpSpPr/>
          <p:nvPr/>
        </p:nvGrpSpPr>
        <p:grpSpPr>
          <a:xfrm>
            <a:off x="2659313" y="5688212"/>
            <a:ext cx="2965320" cy="655560"/>
            <a:chOff x="2659313" y="5688212"/>
            <a:chExt cx="2965320" cy="65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DC97405A-78EA-4B22-874E-4ECD314EB668}"/>
                    </a:ext>
                  </a:extLst>
                </p14:cNvPr>
                <p14:cNvContentPartPr/>
                <p14:nvPr/>
              </p14:nvContentPartPr>
              <p14:xfrm>
                <a:off x="2659313" y="5979452"/>
                <a:ext cx="165600" cy="1512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DC97405A-78EA-4B22-874E-4ECD314EB66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650673" y="5970812"/>
                  <a:ext cx="1832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7C95D1FF-CD70-4654-A817-1552C148B3C8}"/>
                    </a:ext>
                  </a:extLst>
                </p14:cNvPr>
                <p14:cNvContentPartPr/>
                <p14:nvPr/>
              </p14:nvContentPartPr>
              <p14:xfrm>
                <a:off x="2730593" y="6047132"/>
                <a:ext cx="143640" cy="1908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7C95D1FF-CD70-4654-A817-1552C148B3C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721953" y="6038492"/>
                  <a:ext cx="1612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CCCF1D38-E7B1-437D-9342-707E932143FF}"/>
                    </a:ext>
                  </a:extLst>
                </p14:cNvPr>
                <p14:cNvContentPartPr/>
                <p14:nvPr/>
              </p14:nvContentPartPr>
              <p14:xfrm>
                <a:off x="2891513" y="5900612"/>
                <a:ext cx="157320" cy="17352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CCCF1D38-E7B1-437D-9342-707E932143F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882873" y="5891972"/>
                  <a:ext cx="174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F18CEE6C-BAEB-470A-90DE-401242A7D65B}"/>
                    </a:ext>
                  </a:extLst>
                </p14:cNvPr>
                <p14:cNvContentPartPr/>
                <p14:nvPr/>
              </p14:nvContentPartPr>
              <p14:xfrm>
                <a:off x="3182393" y="5801612"/>
                <a:ext cx="164160" cy="21744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F18CEE6C-BAEB-470A-90DE-401242A7D65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173393" y="5792972"/>
                  <a:ext cx="181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CF71D642-BCB0-48C6-B3E6-C585B9D1BF39}"/>
                    </a:ext>
                  </a:extLst>
                </p14:cNvPr>
                <p14:cNvContentPartPr/>
                <p14:nvPr/>
              </p14:nvContentPartPr>
              <p14:xfrm>
                <a:off x="3360953" y="5966852"/>
                <a:ext cx="109440" cy="20520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CF71D642-BCB0-48C6-B3E6-C585B9D1BF3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351953" y="5957852"/>
                  <a:ext cx="127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5C7AD454-0692-479D-B729-C870077421F8}"/>
                    </a:ext>
                  </a:extLst>
                </p14:cNvPr>
                <p14:cNvContentPartPr/>
                <p14:nvPr/>
              </p14:nvContentPartPr>
              <p14:xfrm>
                <a:off x="3733193" y="5943812"/>
                <a:ext cx="173160" cy="1224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5C7AD454-0692-479D-B729-C870077421F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724553" y="5935172"/>
                  <a:ext cx="190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D003546B-87B1-4C3E-94A6-A27D152C4E44}"/>
                    </a:ext>
                  </a:extLst>
                </p14:cNvPr>
                <p14:cNvContentPartPr/>
                <p14:nvPr/>
              </p14:nvContentPartPr>
              <p14:xfrm>
                <a:off x="3760193" y="6030932"/>
                <a:ext cx="164520" cy="1908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D003546B-87B1-4C3E-94A6-A27D152C4E4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751193" y="6022292"/>
                  <a:ext cx="182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669F9585-E269-44D8-ACDA-9FF0BE940F84}"/>
                    </a:ext>
                  </a:extLst>
                </p14:cNvPr>
                <p14:cNvContentPartPr/>
                <p14:nvPr/>
              </p14:nvContentPartPr>
              <p14:xfrm>
                <a:off x="4202633" y="5688212"/>
                <a:ext cx="195480" cy="17532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669F9585-E269-44D8-ACDA-9FF0BE940F8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193993" y="5679212"/>
                  <a:ext cx="213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67E48B14-5255-4F36-95D5-F08E4612176F}"/>
                    </a:ext>
                  </a:extLst>
                </p14:cNvPr>
                <p14:cNvContentPartPr/>
                <p14:nvPr/>
              </p14:nvContentPartPr>
              <p14:xfrm>
                <a:off x="4394513" y="5846612"/>
                <a:ext cx="10080" cy="7164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67E48B14-5255-4F36-95D5-F08E4612176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385513" y="5837612"/>
                  <a:ext cx="27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9CC0EA66-95E6-42C6-A126-1C2E3CB91560}"/>
                    </a:ext>
                  </a:extLst>
                </p14:cNvPr>
                <p14:cNvContentPartPr/>
                <p14:nvPr/>
              </p14:nvContentPartPr>
              <p14:xfrm>
                <a:off x="4520153" y="5740772"/>
                <a:ext cx="151200" cy="17784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9CC0EA66-95E6-42C6-A126-1C2E3CB9156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511153" y="5732132"/>
                  <a:ext cx="1688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8045392C-F004-48C3-8CA9-4AB7F239E2D9}"/>
                    </a:ext>
                  </a:extLst>
                </p14:cNvPr>
                <p14:cNvContentPartPr/>
                <p14:nvPr/>
              </p14:nvContentPartPr>
              <p14:xfrm>
                <a:off x="4189313" y="6041732"/>
                <a:ext cx="566280" cy="1512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8045392C-F004-48C3-8CA9-4AB7F239E2D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180313" y="6032732"/>
                  <a:ext cx="583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1A040DAF-B34A-4849-8543-4FB248C87E57}"/>
                    </a:ext>
                  </a:extLst>
                </p14:cNvPr>
                <p14:cNvContentPartPr/>
                <p14:nvPr/>
              </p14:nvContentPartPr>
              <p14:xfrm>
                <a:off x="4373633" y="6156572"/>
                <a:ext cx="186480" cy="18720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1A040DAF-B34A-4849-8543-4FB248C87E5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364993" y="6147932"/>
                  <a:ext cx="204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B2F99FD6-8E92-4DCE-8646-2721EB911E44}"/>
                    </a:ext>
                  </a:extLst>
                </p14:cNvPr>
                <p14:cNvContentPartPr/>
                <p14:nvPr/>
              </p14:nvContentPartPr>
              <p14:xfrm>
                <a:off x="4870793" y="5968292"/>
                <a:ext cx="166320" cy="1044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B2F99FD6-8E92-4DCE-8646-2721EB911E4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862153" y="5959652"/>
                  <a:ext cx="1839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59523EBB-2C54-44FF-BFE9-2B9848D9F5C3}"/>
                    </a:ext>
                  </a:extLst>
                </p14:cNvPr>
                <p14:cNvContentPartPr/>
                <p14:nvPr/>
              </p14:nvContentPartPr>
              <p14:xfrm>
                <a:off x="4877273" y="6082412"/>
                <a:ext cx="145440" cy="2880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59523EBB-2C54-44FF-BFE9-2B9848D9F5C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868633" y="6073412"/>
                  <a:ext cx="1630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2CC06364-2682-4D06-877D-2B2CA7F4EE0A}"/>
                    </a:ext>
                  </a:extLst>
                </p14:cNvPr>
                <p14:cNvContentPartPr/>
                <p14:nvPr/>
              </p14:nvContentPartPr>
              <p14:xfrm>
                <a:off x="5133953" y="5830412"/>
                <a:ext cx="126720" cy="23724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2CC06364-2682-4D06-877D-2B2CA7F4EE0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124953" y="5821772"/>
                  <a:ext cx="1443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4F09B702-1F1B-46D6-A1D8-A5F70FDE8C3D}"/>
                    </a:ext>
                  </a:extLst>
                </p14:cNvPr>
                <p14:cNvContentPartPr/>
                <p14:nvPr/>
              </p14:nvContentPartPr>
              <p14:xfrm>
                <a:off x="5432393" y="5823212"/>
                <a:ext cx="192240" cy="26244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4F09B702-1F1B-46D6-A1D8-A5F70FDE8C3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423393" y="5814572"/>
                  <a:ext cx="20988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upo 203">
            <a:extLst>
              <a:ext uri="{FF2B5EF4-FFF2-40B4-BE49-F238E27FC236}">
                <a16:creationId xmlns:a16="http://schemas.microsoft.com/office/drawing/2014/main" id="{2BABACB9-D9B4-4E97-9201-9CB08C171366}"/>
              </a:ext>
            </a:extLst>
          </p:cNvPr>
          <p:cNvGrpSpPr/>
          <p:nvPr/>
        </p:nvGrpSpPr>
        <p:grpSpPr>
          <a:xfrm>
            <a:off x="5900753" y="5927972"/>
            <a:ext cx="596880" cy="181080"/>
            <a:chOff x="5900753" y="5927972"/>
            <a:chExt cx="59688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C40ABB10-2E99-47D9-A6FC-B5F2156D82FD}"/>
                    </a:ext>
                  </a:extLst>
                </p14:cNvPr>
                <p14:cNvContentPartPr/>
                <p14:nvPr/>
              </p14:nvContentPartPr>
              <p14:xfrm>
                <a:off x="5900753" y="5927972"/>
                <a:ext cx="451080" cy="10548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C40ABB10-2E99-47D9-A6FC-B5F2156D82F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892113" y="5918972"/>
                  <a:ext cx="468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25F750CE-4997-4128-9423-94584FAEA4AB}"/>
                    </a:ext>
                  </a:extLst>
                </p14:cNvPr>
                <p14:cNvContentPartPr/>
                <p14:nvPr/>
              </p14:nvContentPartPr>
              <p14:xfrm>
                <a:off x="6303593" y="5939852"/>
                <a:ext cx="194040" cy="16920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25F750CE-4997-4128-9423-94584FAEA4A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294953" y="5930852"/>
                  <a:ext cx="21168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upo 202">
            <a:extLst>
              <a:ext uri="{FF2B5EF4-FFF2-40B4-BE49-F238E27FC236}">
                <a16:creationId xmlns:a16="http://schemas.microsoft.com/office/drawing/2014/main" id="{5EDC7266-62B3-4A82-B09E-BF10CA9F7E47}"/>
              </a:ext>
            </a:extLst>
          </p:cNvPr>
          <p:cNvGrpSpPr/>
          <p:nvPr/>
        </p:nvGrpSpPr>
        <p:grpSpPr>
          <a:xfrm>
            <a:off x="6837113" y="5810612"/>
            <a:ext cx="979200" cy="364320"/>
            <a:chOff x="6837113" y="5810612"/>
            <a:chExt cx="97920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19BEB084-7CF7-4623-BCDC-45EE98C21685}"/>
                    </a:ext>
                  </a:extLst>
                </p14:cNvPr>
                <p14:cNvContentPartPr/>
                <p14:nvPr/>
              </p14:nvContentPartPr>
              <p14:xfrm>
                <a:off x="6837113" y="5810612"/>
                <a:ext cx="252720" cy="31644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19BEB084-7CF7-4623-BCDC-45EE98C2168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828473" y="5801972"/>
                  <a:ext cx="2703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4402B436-D180-4ED8-8068-F5296620BA34}"/>
                    </a:ext>
                  </a:extLst>
                </p14:cNvPr>
                <p14:cNvContentPartPr/>
                <p14:nvPr/>
              </p14:nvContentPartPr>
              <p14:xfrm>
                <a:off x="7260473" y="5965772"/>
                <a:ext cx="234720" cy="16632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4402B436-D180-4ED8-8068-F5296620BA3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251833" y="5957132"/>
                  <a:ext cx="252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DF487750-1BDF-4295-92B9-C753278057E5}"/>
                    </a:ext>
                  </a:extLst>
                </p14:cNvPr>
                <p14:cNvContentPartPr/>
                <p14:nvPr/>
              </p14:nvContentPartPr>
              <p14:xfrm>
                <a:off x="7569713" y="5993852"/>
                <a:ext cx="30960" cy="11268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DF487750-1BDF-4295-92B9-C753278057E5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560713" y="5984852"/>
                  <a:ext cx="48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2F166465-040E-4EC1-BBD5-FB1B5DB8F564}"/>
                    </a:ext>
                  </a:extLst>
                </p14:cNvPr>
                <p14:cNvContentPartPr/>
                <p14:nvPr/>
              </p14:nvContentPartPr>
              <p14:xfrm>
                <a:off x="7494833" y="5911052"/>
                <a:ext cx="321480" cy="26388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2F166465-040E-4EC1-BBD5-FB1B5DB8F56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485833" y="5902412"/>
                  <a:ext cx="33912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upo 206">
            <a:extLst>
              <a:ext uri="{FF2B5EF4-FFF2-40B4-BE49-F238E27FC236}">
                <a16:creationId xmlns:a16="http://schemas.microsoft.com/office/drawing/2014/main" id="{E276C726-DC32-49B3-AF9C-3E4553EF920D}"/>
              </a:ext>
            </a:extLst>
          </p:cNvPr>
          <p:cNvGrpSpPr/>
          <p:nvPr/>
        </p:nvGrpSpPr>
        <p:grpSpPr>
          <a:xfrm>
            <a:off x="6685913" y="4557092"/>
            <a:ext cx="214200" cy="721800"/>
            <a:chOff x="6685913" y="4557092"/>
            <a:chExt cx="214200" cy="72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E2F0EC3A-E156-43E3-A35E-BD7ECBCD6545}"/>
                    </a:ext>
                  </a:extLst>
                </p14:cNvPr>
                <p14:cNvContentPartPr/>
                <p14:nvPr/>
              </p14:nvContentPartPr>
              <p14:xfrm>
                <a:off x="6685913" y="4557092"/>
                <a:ext cx="214200" cy="2196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E2F0EC3A-E156-43E3-A35E-BD7ECBCD654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676913" y="4548092"/>
                  <a:ext cx="231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3917E254-FA17-49AD-9EDC-2B1DC76F7F32}"/>
                    </a:ext>
                  </a:extLst>
                </p14:cNvPr>
                <p14:cNvContentPartPr/>
                <p14:nvPr/>
              </p14:nvContentPartPr>
              <p14:xfrm>
                <a:off x="6724073" y="4579772"/>
                <a:ext cx="149760" cy="69912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3917E254-FA17-49AD-9EDC-2B1DC76F7F3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715433" y="4571132"/>
                  <a:ext cx="167400" cy="71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08" name="Entrada de lápiz 207">
                <a:extLst>
                  <a:ext uri="{FF2B5EF4-FFF2-40B4-BE49-F238E27FC236}">
                    <a16:creationId xmlns:a16="http://schemas.microsoft.com/office/drawing/2014/main" id="{6AEACDCA-66C6-46BD-90D1-8DAA4EF32FC9}"/>
                  </a:ext>
                </a:extLst>
              </p14:cNvPr>
              <p14:cNvContentPartPr/>
              <p14:nvPr/>
            </p14:nvContentPartPr>
            <p14:xfrm>
              <a:off x="8017193" y="5952092"/>
              <a:ext cx="208080" cy="11160"/>
            </p14:xfrm>
          </p:contentPart>
        </mc:Choice>
        <mc:Fallback xmlns="">
          <p:pic>
            <p:nvPicPr>
              <p:cNvPr id="208" name="Entrada de lápiz 207">
                <a:extLst>
                  <a:ext uri="{FF2B5EF4-FFF2-40B4-BE49-F238E27FC236}">
                    <a16:creationId xmlns:a16="http://schemas.microsoft.com/office/drawing/2014/main" id="{6AEACDCA-66C6-46BD-90D1-8DAA4EF32FC9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8008553" y="5943452"/>
                <a:ext cx="22572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09" name="Entrada de lápiz 208">
                <a:extLst>
                  <a:ext uri="{FF2B5EF4-FFF2-40B4-BE49-F238E27FC236}">
                    <a16:creationId xmlns:a16="http://schemas.microsoft.com/office/drawing/2014/main" id="{C1115E88-1493-4564-A88E-EF2FDB4D7B80}"/>
                  </a:ext>
                </a:extLst>
              </p14:cNvPr>
              <p14:cNvContentPartPr/>
              <p14:nvPr/>
            </p14:nvContentPartPr>
            <p14:xfrm>
              <a:off x="8060393" y="6046772"/>
              <a:ext cx="146520" cy="7920"/>
            </p14:xfrm>
          </p:contentPart>
        </mc:Choice>
        <mc:Fallback xmlns="">
          <p:pic>
            <p:nvPicPr>
              <p:cNvPr id="209" name="Entrada de lápiz 208">
                <a:extLst>
                  <a:ext uri="{FF2B5EF4-FFF2-40B4-BE49-F238E27FC236}">
                    <a16:creationId xmlns:a16="http://schemas.microsoft.com/office/drawing/2014/main" id="{C1115E88-1493-4564-A88E-EF2FDB4D7B80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8051753" y="6037772"/>
                <a:ext cx="164160" cy="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upo 225">
            <a:extLst>
              <a:ext uri="{FF2B5EF4-FFF2-40B4-BE49-F238E27FC236}">
                <a16:creationId xmlns:a16="http://schemas.microsoft.com/office/drawing/2014/main" id="{16052105-6FCE-4DF8-BBC2-23AFF3459348}"/>
              </a:ext>
            </a:extLst>
          </p:cNvPr>
          <p:cNvGrpSpPr/>
          <p:nvPr/>
        </p:nvGrpSpPr>
        <p:grpSpPr>
          <a:xfrm>
            <a:off x="8432993" y="5845532"/>
            <a:ext cx="745200" cy="731520"/>
            <a:chOff x="8432993" y="5845532"/>
            <a:chExt cx="745200" cy="73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34296CC8-E68A-4860-8BC3-E899EDAF2405}"/>
                    </a:ext>
                  </a:extLst>
                </p14:cNvPr>
                <p14:cNvContentPartPr/>
                <p14:nvPr/>
              </p14:nvContentPartPr>
              <p14:xfrm>
                <a:off x="8432993" y="5845532"/>
                <a:ext cx="279720" cy="23364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34296CC8-E68A-4860-8BC3-E899EDAF240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423993" y="5836892"/>
                  <a:ext cx="297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289AD677-E57C-4437-BE49-8D9E4FF45707}"/>
                    </a:ext>
                  </a:extLst>
                </p14:cNvPr>
                <p14:cNvContentPartPr/>
                <p14:nvPr/>
              </p14:nvContentPartPr>
              <p14:xfrm>
                <a:off x="8688953" y="5979452"/>
                <a:ext cx="143280" cy="18468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289AD677-E57C-4437-BE49-8D9E4FF4570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680313" y="5970812"/>
                  <a:ext cx="160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60B48A06-6048-4C1A-9A26-75D5B082318A}"/>
                    </a:ext>
                  </a:extLst>
                </p14:cNvPr>
                <p14:cNvContentPartPr/>
                <p14:nvPr/>
              </p14:nvContentPartPr>
              <p14:xfrm>
                <a:off x="8454593" y="6258812"/>
                <a:ext cx="487440" cy="1224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60B48A06-6048-4C1A-9A26-75D5B082318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445593" y="6250172"/>
                  <a:ext cx="5050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0BBAA402-F8BC-4099-909B-FBE66B7142AA}"/>
                    </a:ext>
                  </a:extLst>
                </p14:cNvPr>
                <p14:cNvContentPartPr/>
                <p14:nvPr/>
              </p14:nvContentPartPr>
              <p14:xfrm>
                <a:off x="8586353" y="6386972"/>
                <a:ext cx="240480" cy="19008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0BBAA402-F8BC-4099-909B-FBE66B7142A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577713" y="6378332"/>
                  <a:ext cx="258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5717C9E0-AF80-4871-80DC-6237FF3CBBC0}"/>
                    </a:ext>
                  </a:extLst>
                </p14:cNvPr>
                <p14:cNvContentPartPr/>
                <p14:nvPr/>
              </p14:nvContentPartPr>
              <p14:xfrm>
                <a:off x="9034193" y="6170612"/>
                <a:ext cx="133200" cy="3672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5717C9E0-AF80-4871-80DC-6237FF3CBBC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025193" y="6161612"/>
                  <a:ext cx="150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1B81D686-0733-464E-A7E0-291A1797FB71}"/>
                    </a:ext>
                  </a:extLst>
                </p14:cNvPr>
                <p14:cNvContentPartPr/>
                <p14:nvPr/>
              </p14:nvContentPartPr>
              <p14:xfrm>
                <a:off x="9080273" y="6264572"/>
                <a:ext cx="97920" cy="1908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1B81D686-0733-464E-A7E0-291A1797FB7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071273" y="6255572"/>
                  <a:ext cx="11556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upo 224">
            <a:extLst>
              <a:ext uri="{FF2B5EF4-FFF2-40B4-BE49-F238E27FC236}">
                <a16:creationId xmlns:a16="http://schemas.microsoft.com/office/drawing/2014/main" id="{25F36F5E-4F88-446C-AA22-E91E59D88DD0}"/>
              </a:ext>
            </a:extLst>
          </p:cNvPr>
          <p:cNvGrpSpPr/>
          <p:nvPr/>
        </p:nvGrpSpPr>
        <p:grpSpPr>
          <a:xfrm>
            <a:off x="9402833" y="5761292"/>
            <a:ext cx="1307160" cy="681120"/>
            <a:chOff x="9402833" y="5761292"/>
            <a:chExt cx="1307160" cy="68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F8B20331-D0FC-4FF9-BEAF-799563F73F07}"/>
                    </a:ext>
                  </a:extLst>
                </p14:cNvPr>
                <p14:cNvContentPartPr/>
                <p14:nvPr/>
              </p14:nvContentPartPr>
              <p14:xfrm>
                <a:off x="9447113" y="5787212"/>
                <a:ext cx="142200" cy="20448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F8B20331-D0FC-4FF9-BEAF-799563F73F0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438113" y="5778212"/>
                  <a:ext cx="159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DA00F295-EB36-4D7D-9235-880338061275}"/>
                    </a:ext>
                  </a:extLst>
                </p14:cNvPr>
                <p14:cNvContentPartPr/>
                <p14:nvPr/>
              </p14:nvContentPartPr>
              <p14:xfrm>
                <a:off x="9721433" y="5761292"/>
                <a:ext cx="167040" cy="21816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DA00F295-EB36-4D7D-9235-88033806127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712433" y="5752292"/>
                  <a:ext cx="1846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9EE07215-048D-4EC0-B70C-066E7AD53997}"/>
                    </a:ext>
                  </a:extLst>
                </p14:cNvPr>
                <p14:cNvContentPartPr/>
                <p14:nvPr/>
              </p14:nvContentPartPr>
              <p14:xfrm>
                <a:off x="9402833" y="6107252"/>
                <a:ext cx="672840" cy="3672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9EE07215-048D-4EC0-B70C-066E7AD5399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394193" y="6098612"/>
                  <a:ext cx="6904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9CC6C0F4-914B-4B9F-99C7-5317D868986F}"/>
                    </a:ext>
                  </a:extLst>
                </p14:cNvPr>
                <p14:cNvContentPartPr/>
                <p14:nvPr/>
              </p14:nvContentPartPr>
              <p14:xfrm>
                <a:off x="9614153" y="6275372"/>
                <a:ext cx="225360" cy="16704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9CC6C0F4-914B-4B9F-99C7-5317D868986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605513" y="6266732"/>
                  <a:ext cx="243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8175C640-255E-4CD2-9926-556DB9F37A86}"/>
                    </a:ext>
                  </a:extLst>
                </p14:cNvPr>
                <p14:cNvContentPartPr/>
                <p14:nvPr/>
              </p14:nvContentPartPr>
              <p14:xfrm>
                <a:off x="10139753" y="6085652"/>
                <a:ext cx="132480" cy="972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8175C640-255E-4CD2-9926-556DB9F37A86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130753" y="6076652"/>
                  <a:ext cx="1501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A2B8CB06-77F5-4E2C-9E1D-E8A433D410D3}"/>
                    </a:ext>
                  </a:extLst>
                </p14:cNvPr>
                <p14:cNvContentPartPr/>
                <p14:nvPr/>
              </p14:nvContentPartPr>
              <p14:xfrm>
                <a:off x="10176113" y="6187892"/>
                <a:ext cx="109800" cy="2196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A2B8CB06-77F5-4E2C-9E1D-E8A433D410D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167113" y="6179252"/>
                  <a:ext cx="127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43056A95-BC32-4C74-8A53-F7B9E6AB0D9B}"/>
                    </a:ext>
                  </a:extLst>
                </p14:cNvPr>
                <p14:cNvContentPartPr/>
                <p14:nvPr/>
              </p14:nvContentPartPr>
              <p14:xfrm>
                <a:off x="10464473" y="5856692"/>
                <a:ext cx="245520" cy="28440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43056A95-BC32-4C74-8A53-F7B9E6AB0D9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455833" y="5848052"/>
                  <a:ext cx="263160" cy="30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227" name="Entrada de lápiz 226">
                <a:extLst>
                  <a:ext uri="{FF2B5EF4-FFF2-40B4-BE49-F238E27FC236}">
                    <a16:creationId xmlns:a16="http://schemas.microsoft.com/office/drawing/2014/main" id="{B618F592-08F0-4027-A275-D4BBB9CCFAEC}"/>
                  </a:ext>
                </a:extLst>
              </p14:cNvPr>
              <p14:cNvContentPartPr/>
              <p14:nvPr/>
            </p14:nvContentPartPr>
            <p14:xfrm>
              <a:off x="10861913" y="5887652"/>
              <a:ext cx="218160" cy="217080"/>
            </p14:xfrm>
          </p:contentPart>
        </mc:Choice>
        <mc:Fallback xmlns="">
          <p:pic>
            <p:nvPicPr>
              <p:cNvPr id="227" name="Entrada de lápiz 226">
                <a:extLst>
                  <a:ext uri="{FF2B5EF4-FFF2-40B4-BE49-F238E27FC236}">
                    <a16:creationId xmlns:a16="http://schemas.microsoft.com/office/drawing/2014/main" id="{B618F592-08F0-4027-A275-D4BBB9CCFAEC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10852913" y="5878652"/>
                <a:ext cx="235800" cy="23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3" name="Grupo 232">
            <a:extLst>
              <a:ext uri="{FF2B5EF4-FFF2-40B4-BE49-F238E27FC236}">
                <a16:creationId xmlns:a16="http://schemas.microsoft.com/office/drawing/2014/main" id="{710961B0-C83B-49CE-91FB-B8EEB340EE89}"/>
              </a:ext>
            </a:extLst>
          </p:cNvPr>
          <p:cNvGrpSpPr/>
          <p:nvPr/>
        </p:nvGrpSpPr>
        <p:grpSpPr>
          <a:xfrm>
            <a:off x="6838913" y="6377252"/>
            <a:ext cx="1227600" cy="123840"/>
            <a:chOff x="6838913" y="6377252"/>
            <a:chExt cx="122760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533EE984-B136-4E9B-B953-207FAD5B2B42}"/>
                    </a:ext>
                  </a:extLst>
                </p14:cNvPr>
                <p14:cNvContentPartPr/>
                <p14:nvPr/>
              </p14:nvContentPartPr>
              <p14:xfrm>
                <a:off x="6902993" y="6377252"/>
                <a:ext cx="967680" cy="3420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533EE984-B136-4E9B-B953-207FAD5B2B4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893993" y="6368612"/>
                  <a:ext cx="985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6F533F1E-D2DF-4E9F-A258-70EC0FC9E063}"/>
                    </a:ext>
                  </a:extLst>
                </p14:cNvPr>
                <p14:cNvContentPartPr/>
                <p14:nvPr/>
              </p14:nvContentPartPr>
              <p14:xfrm>
                <a:off x="6838913" y="6461852"/>
                <a:ext cx="1227600" cy="3924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6F533F1E-D2DF-4E9F-A258-70EC0FC9E06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830273" y="6452852"/>
                  <a:ext cx="124524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upo 240">
            <a:extLst>
              <a:ext uri="{FF2B5EF4-FFF2-40B4-BE49-F238E27FC236}">
                <a16:creationId xmlns:a16="http://schemas.microsoft.com/office/drawing/2014/main" id="{5104AD45-19C1-4BC3-B1A7-E266BD5BD57F}"/>
              </a:ext>
            </a:extLst>
          </p:cNvPr>
          <p:cNvGrpSpPr/>
          <p:nvPr/>
        </p:nvGrpSpPr>
        <p:grpSpPr>
          <a:xfrm>
            <a:off x="11220473" y="5872172"/>
            <a:ext cx="626400" cy="267120"/>
            <a:chOff x="11220473" y="5872172"/>
            <a:chExt cx="62640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4B241C56-6222-456C-8D98-D6CAE9E733E6}"/>
                    </a:ext>
                  </a:extLst>
                </p14:cNvPr>
                <p14:cNvContentPartPr/>
                <p14:nvPr/>
              </p14:nvContentPartPr>
              <p14:xfrm>
                <a:off x="11220473" y="6000332"/>
                <a:ext cx="162360" cy="1296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4B241C56-6222-456C-8D98-D6CAE9E733E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1211473" y="5991332"/>
                  <a:ext cx="180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B8C150A4-8667-4B64-A109-63310FB7DCD1}"/>
                    </a:ext>
                  </a:extLst>
                </p14:cNvPr>
                <p14:cNvContentPartPr/>
                <p14:nvPr/>
              </p14:nvContentPartPr>
              <p14:xfrm>
                <a:off x="11222633" y="6089252"/>
                <a:ext cx="129240" cy="1908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B8C150A4-8667-4B64-A109-63310FB7DCD1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1213633" y="6080252"/>
                  <a:ext cx="146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EAF54A5A-684E-46D0-8E1C-1DBE3B8FE4C6}"/>
                    </a:ext>
                  </a:extLst>
                </p14:cNvPr>
                <p14:cNvContentPartPr/>
                <p14:nvPr/>
              </p14:nvContentPartPr>
              <p14:xfrm>
                <a:off x="11435753" y="5872172"/>
                <a:ext cx="194040" cy="25308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EAF54A5A-684E-46D0-8E1C-1DBE3B8FE4C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426753" y="5863172"/>
                  <a:ext cx="2116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516B144C-E4B4-4EAE-9EBE-9994CFF177EC}"/>
                    </a:ext>
                  </a:extLst>
                </p14:cNvPr>
                <p14:cNvContentPartPr/>
                <p14:nvPr/>
              </p14:nvContentPartPr>
              <p14:xfrm>
                <a:off x="11683073" y="5997092"/>
                <a:ext cx="163800" cy="14220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516B144C-E4B4-4EAE-9EBE-9994CFF177E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1674073" y="5988452"/>
                  <a:ext cx="18144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upo 239">
            <a:extLst>
              <a:ext uri="{FF2B5EF4-FFF2-40B4-BE49-F238E27FC236}">
                <a16:creationId xmlns:a16="http://schemas.microsoft.com/office/drawing/2014/main" id="{F49F051B-42EC-46F4-A069-B0CA2CB6A527}"/>
              </a:ext>
            </a:extLst>
          </p:cNvPr>
          <p:cNvGrpSpPr/>
          <p:nvPr/>
        </p:nvGrpSpPr>
        <p:grpSpPr>
          <a:xfrm>
            <a:off x="10430633" y="6352052"/>
            <a:ext cx="1547640" cy="144000"/>
            <a:chOff x="10430633" y="6352052"/>
            <a:chExt cx="1547640" cy="14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AD760B4C-0E0A-4BCB-ADB1-5F0673B8208E}"/>
                    </a:ext>
                  </a:extLst>
                </p14:cNvPr>
                <p14:cNvContentPartPr/>
                <p14:nvPr/>
              </p14:nvContentPartPr>
              <p14:xfrm>
                <a:off x="10430633" y="6362492"/>
                <a:ext cx="852120" cy="2844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AD760B4C-0E0A-4BCB-ADB1-5F0673B8208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421633" y="6353492"/>
                  <a:ext cx="869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EFB01DBE-18E4-470C-AB8A-4FCA455CC20F}"/>
                    </a:ext>
                  </a:extLst>
                </p14:cNvPr>
                <p14:cNvContentPartPr/>
                <p14:nvPr/>
              </p14:nvContentPartPr>
              <p14:xfrm>
                <a:off x="10463753" y="6471572"/>
                <a:ext cx="775440" cy="2448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EFB01DBE-18E4-470C-AB8A-4FCA455CC20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455113" y="6462932"/>
                  <a:ext cx="793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1A409F16-DB41-482B-BC04-4BBA0D5A0F56}"/>
                    </a:ext>
                  </a:extLst>
                </p14:cNvPr>
                <p14:cNvContentPartPr/>
                <p14:nvPr/>
              </p14:nvContentPartPr>
              <p14:xfrm>
                <a:off x="11003033" y="6352052"/>
                <a:ext cx="975240" cy="4536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1A409F16-DB41-482B-BC04-4BBA0D5A0F5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994393" y="6343052"/>
                  <a:ext cx="9928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06E5D350-E9AB-446B-9AF5-1325DCF16AD6}"/>
                    </a:ext>
                  </a:extLst>
                </p14:cNvPr>
                <p14:cNvContentPartPr/>
                <p14:nvPr/>
              </p14:nvContentPartPr>
              <p14:xfrm>
                <a:off x="11097353" y="6454292"/>
                <a:ext cx="628560" cy="2844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06E5D350-E9AB-446B-9AF5-1325DCF16AD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1088353" y="6445652"/>
                  <a:ext cx="646200" cy="4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6845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E82E0BC9-4DC5-4FE1-B725-B4499F4035B1}"/>
              </a:ext>
            </a:extLst>
          </p:cNvPr>
          <p:cNvGrpSpPr/>
          <p:nvPr/>
        </p:nvGrpSpPr>
        <p:grpSpPr>
          <a:xfrm>
            <a:off x="313553" y="160772"/>
            <a:ext cx="1119240" cy="426600"/>
            <a:chOff x="313553" y="160772"/>
            <a:chExt cx="111924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F7EF9278-7ECA-4208-9903-C1B582E800F2}"/>
                    </a:ext>
                  </a:extLst>
                </p14:cNvPr>
                <p14:cNvContentPartPr/>
                <p14:nvPr/>
              </p14:nvContentPartPr>
              <p14:xfrm>
                <a:off x="313553" y="264812"/>
                <a:ext cx="166680" cy="29448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F7EF9278-7ECA-4208-9903-C1B582E800F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4913" y="255812"/>
                  <a:ext cx="1843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F88D69FE-52E3-429E-B1E0-17E657A12009}"/>
                    </a:ext>
                  </a:extLst>
                </p14:cNvPr>
                <p14:cNvContentPartPr/>
                <p14:nvPr/>
              </p14:nvContentPartPr>
              <p14:xfrm>
                <a:off x="453593" y="419252"/>
                <a:ext cx="67680" cy="5148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F88D69FE-52E3-429E-B1E0-17E657A1200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4953" y="410612"/>
                  <a:ext cx="85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ECE62205-2D73-4722-BFDE-BD53CCAAA953}"/>
                    </a:ext>
                  </a:extLst>
                </p14:cNvPr>
                <p14:cNvContentPartPr/>
                <p14:nvPr/>
              </p14:nvContentPartPr>
              <p14:xfrm>
                <a:off x="519473" y="260492"/>
                <a:ext cx="87840" cy="601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ECE62205-2D73-4722-BFDE-BD53CCAAA95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0473" y="251492"/>
                  <a:ext cx="105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34CC5316-3C42-47AA-89D7-2AAC8D4B1FAD}"/>
                    </a:ext>
                  </a:extLst>
                </p14:cNvPr>
                <p14:cNvContentPartPr/>
                <p14:nvPr/>
              </p14:nvContentPartPr>
              <p14:xfrm>
                <a:off x="563393" y="164372"/>
                <a:ext cx="286200" cy="4230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34CC5316-3C42-47AA-89D7-2AAC8D4B1FA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4753" y="155372"/>
                  <a:ext cx="3038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38739066-ED0D-4954-9F54-7721E7C55C17}"/>
                    </a:ext>
                  </a:extLst>
                </p14:cNvPr>
                <p14:cNvContentPartPr/>
                <p14:nvPr/>
              </p14:nvContentPartPr>
              <p14:xfrm>
                <a:off x="980993" y="251132"/>
                <a:ext cx="62640" cy="2210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38739066-ED0D-4954-9F54-7721E7C55C1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2353" y="242132"/>
                  <a:ext cx="80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EB58FC98-0CBF-46AD-8E14-350FB03E67F0}"/>
                    </a:ext>
                  </a:extLst>
                </p14:cNvPr>
                <p14:cNvContentPartPr/>
                <p14:nvPr/>
              </p14:nvContentPartPr>
              <p14:xfrm>
                <a:off x="889913" y="160772"/>
                <a:ext cx="259920" cy="2926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EB58FC98-0CBF-46AD-8E14-350FB03E67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0913" y="152132"/>
                  <a:ext cx="2775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68C16D66-20A4-4D71-A3EC-47F3EA0FB5D7}"/>
                    </a:ext>
                  </a:extLst>
                </p14:cNvPr>
                <p14:cNvContentPartPr/>
                <p14:nvPr/>
              </p14:nvContentPartPr>
              <p14:xfrm>
                <a:off x="1217153" y="314852"/>
                <a:ext cx="215640" cy="1738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68C16D66-20A4-4D71-A3EC-47F3EA0FB5D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08513" y="306212"/>
                  <a:ext cx="233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ED07AB0C-E71F-40D1-8DCE-7C2332D9130E}"/>
                    </a:ext>
                  </a:extLst>
                </p14:cNvPr>
                <p14:cNvContentPartPr/>
                <p14:nvPr/>
              </p14:nvContentPartPr>
              <p14:xfrm>
                <a:off x="1168193" y="419612"/>
                <a:ext cx="14760" cy="7092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ED07AB0C-E71F-40D1-8DCE-7C2332D9130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59553" y="410972"/>
                  <a:ext cx="324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8F09021D-66F7-48C8-A343-CDA98656B41A}"/>
                    </a:ext>
                  </a:extLst>
                </p14:cNvPr>
                <p14:cNvContentPartPr/>
                <p14:nvPr/>
              </p14:nvContentPartPr>
              <p14:xfrm>
                <a:off x="1144433" y="416732"/>
                <a:ext cx="28440" cy="975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8F09021D-66F7-48C8-A343-CDA98656B41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35793" y="407732"/>
                  <a:ext cx="46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514129A6-89D9-440B-9126-F9567FB6D09C}"/>
                    </a:ext>
                  </a:extLst>
                </p14:cNvPr>
                <p14:cNvContentPartPr/>
                <p14:nvPr/>
              </p14:nvContentPartPr>
              <p14:xfrm>
                <a:off x="1149473" y="403772"/>
                <a:ext cx="55440" cy="11988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514129A6-89D9-440B-9126-F9567FB6D0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40833" y="395132"/>
                  <a:ext cx="7308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B81BA8D3-4018-4FA4-BEA1-E9F35312A2D7}"/>
                  </a:ext>
                </a:extLst>
              </p14:cNvPr>
              <p14:cNvContentPartPr/>
              <p14:nvPr/>
            </p14:nvContentPartPr>
            <p14:xfrm>
              <a:off x="1781993" y="248252"/>
              <a:ext cx="28440" cy="2484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B81BA8D3-4018-4FA4-BEA1-E9F35312A2D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72993" y="239252"/>
                <a:ext cx="460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F53F3DE0-DBF4-452B-A3CF-3057B561B705}"/>
                  </a:ext>
                </a:extLst>
              </p14:cNvPr>
              <p14:cNvContentPartPr/>
              <p14:nvPr/>
            </p14:nvContentPartPr>
            <p14:xfrm>
              <a:off x="1779833" y="424292"/>
              <a:ext cx="32040" cy="2088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F53F3DE0-DBF4-452B-A3CF-3057B561B70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71193" y="415292"/>
                <a:ext cx="4968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upo 36">
            <a:extLst>
              <a:ext uri="{FF2B5EF4-FFF2-40B4-BE49-F238E27FC236}">
                <a16:creationId xmlns:a16="http://schemas.microsoft.com/office/drawing/2014/main" id="{1E084D6B-AA26-407D-829B-8F4F7858A8A4}"/>
              </a:ext>
            </a:extLst>
          </p:cNvPr>
          <p:cNvGrpSpPr/>
          <p:nvPr/>
        </p:nvGrpSpPr>
        <p:grpSpPr>
          <a:xfrm>
            <a:off x="2071073" y="174092"/>
            <a:ext cx="2074680" cy="228600"/>
            <a:chOff x="2071073" y="174092"/>
            <a:chExt cx="207468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39968827-56EC-4693-A47B-40DF63D12A27}"/>
                    </a:ext>
                  </a:extLst>
                </p14:cNvPr>
                <p14:cNvContentPartPr/>
                <p14:nvPr/>
              </p14:nvContentPartPr>
              <p14:xfrm>
                <a:off x="2071073" y="221972"/>
                <a:ext cx="147600" cy="1807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39968827-56EC-4693-A47B-40DF63D12A2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62073" y="213332"/>
                  <a:ext cx="165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38EFB1B2-710A-4CFF-AA80-899EC31ACD7F}"/>
                    </a:ext>
                  </a:extLst>
                </p14:cNvPr>
                <p14:cNvContentPartPr/>
                <p14:nvPr/>
              </p14:nvContentPartPr>
              <p14:xfrm>
                <a:off x="2196713" y="260132"/>
                <a:ext cx="150120" cy="1260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38EFB1B2-710A-4CFF-AA80-899EC31ACD7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87713" y="251492"/>
                  <a:ext cx="1677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7E560861-3A46-4063-9E47-78EA33A26195}"/>
                    </a:ext>
                  </a:extLst>
                </p14:cNvPr>
                <p14:cNvContentPartPr/>
                <p14:nvPr/>
              </p14:nvContentPartPr>
              <p14:xfrm>
                <a:off x="2381753" y="232412"/>
                <a:ext cx="84960" cy="1310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7E560861-3A46-4063-9E47-78EA33A2619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73113" y="223772"/>
                  <a:ext cx="1026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F42869C3-111A-4644-80E3-21F858F334C6}"/>
                    </a:ext>
                  </a:extLst>
                </p14:cNvPr>
                <p14:cNvContentPartPr/>
                <p14:nvPr/>
              </p14:nvContentPartPr>
              <p14:xfrm>
                <a:off x="2500913" y="219452"/>
                <a:ext cx="98280" cy="1764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F42869C3-111A-4644-80E3-21F858F334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92273" y="210812"/>
                  <a:ext cx="1159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D6397C50-F523-4D47-AD1D-D9AD704037FA}"/>
                    </a:ext>
                  </a:extLst>
                </p14:cNvPr>
                <p14:cNvContentPartPr/>
                <p14:nvPr/>
              </p14:nvContentPartPr>
              <p14:xfrm>
                <a:off x="2607473" y="267692"/>
                <a:ext cx="99720" cy="11844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D6397C50-F523-4D47-AD1D-D9AD704037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98473" y="258692"/>
                  <a:ext cx="117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477153CC-8D12-4EE9-9D26-66F940B95D45}"/>
                    </a:ext>
                  </a:extLst>
                </p14:cNvPr>
                <p14:cNvContentPartPr/>
                <p14:nvPr/>
              </p14:nvContentPartPr>
              <p14:xfrm>
                <a:off x="3169793" y="174452"/>
                <a:ext cx="10440" cy="18324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477153CC-8D12-4EE9-9D26-66F940B95D4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60793" y="165452"/>
                  <a:ext cx="28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819C3CE9-3C92-4EE9-A5ED-27B2E15CE852}"/>
                    </a:ext>
                  </a:extLst>
                </p14:cNvPr>
                <p14:cNvContentPartPr/>
                <p14:nvPr/>
              </p14:nvContentPartPr>
              <p14:xfrm>
                <a:off x="2823113" y="239252"/>
                <a:ext cx="403560" cy="3708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819C3CE9-3C92-4EE9-A5ED-27B2E15CE85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14473" y="230252"/>
                  <a:ext cx="4212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98082FE2-EDC4-4302-8936-6E0DE1B4D232}"/>
                    </a:ext>
                  </a:extLst>
                </p14:cNvPr>
                <p14:cNvContentPartPr/>
                <p14:nvPr/>
              </p14:nvContentPartPr>
              <p14:xfrm>
                <a:off x="2983313" y="334652"/>
                <a:ext cx="258120" cy="1080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98082FE2-EDC4-4302-8936-6E0DE1B4D2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74673" y="326012"/>
                  <a:ext cx="2757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EC814078-1FE1-494C-BF9A-8F32EA6508D2}"/>
                    </a:ext>
                  </a:extLst>
                </p14:cNvPr>
                <p14:cNvContentPartPr/>
                <p14:nvPr/>
              </p14:nvContentPartPr>
              <p14:xfrm>
                <a:off x="3314153" y="285332"/>
                <a:ext cx="151920" cy="10116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EC814078-1FE1-494C-BF9A-8F32EA6508D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05153" y="276692"/>
                  <a:ext cx="1695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30686C7D-1405-473E-90E2-8A7A7A776A8F}"/>
                    </a:ext>
                  </a:extLst>
                </p14:cNvPr>
                <p14:cNvContentPartPr/>
                <p14:nvPr/>
              </p14:nvContentPartPr>
              <p14:xfrm>
                <a:off x="3501353" y="256892"/>
                <a:ext cx="132120" cy="1159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30686C7D-1405-473E-90E2-8A7A7A776A8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92713" y="248252"/>
                  <a:ext cx="149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70679DF7-AF35-4407-82B2-B443AB648D27}"/>
                    </a:ext>
                  </a:extLst>
                </p14:cNvPr>
                <p14:cNvContentPartPr/>
                <p14:nvPr/>
              </p14:nvContentPartPr>
              <p14:xfrm>
                <a:off x="3451313" y="324212"/>
                <a:ext cx="70920" cy="97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70679DF7-AF35-4407-82B2-B443AB648D2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42673" y="315572"/>
                  <a:ext cx="885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8F11291D-E431-4B81-9A27-DB1B6169560B}"/>
                    </a:ext>
                  </a:extLst>
                </p14:cNvPr>
                <p14:cNvContentPartPr/>
                <p14:nvPr/>
              </p14:nvContentPartPr>
              <p14:xfrm>
                <a:off x="3416033" y="247892"/>
                <a:ext cx="143280" cy="554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8F11291D-E431-4B81-9A27-DB1B6169560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07033" y="238892"/>
                  <a:ext cx="1609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60E8DF60-C859-407B-AA5F-33C62C1DEA6B}"/>
                    </a:ext>
                  </a:extLst>
                </p14:cNvPr>
                <p14:cNvContentPartPr/>
                <p14:nvPr/>
              </p14:nvContentPartPr>
              <p14:xfrm>
                <a:off x="3589193" y="200732"/>
                <a:ext cx="182520" cy="1191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60E8DF60-C859-407B-AA5F-33C62C1DEA6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80553" y="191732"/>
                  <a:ext cx="200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6710FD36-DB83-4026-B45A-9FAB336136EB}"/>
                    </a:ext>
                  </a:extLst>
                </p14:cNvPr>
                <p14:cNvContentPartPr/>
                <p14:nvPr/>
              </p14:nvContentPartPr>
              <p14:xfrm>
                <a:off x="3884393" y="174092"/>
                <a:ext cx="36360" cy="1209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6710FD36-DB83-4026-B45A-9FAB336136E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75393" y="165452"/>
                  <a:ext cx="54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03602179-C8B1-4550-889A-D85715131F49}"/>
                    </a:ext>
                  </a:extLst>
                </p14:cNvPr>
                <p14:cNvContentPartPr/>
                <p14:nvPr/>
              </p14:nvContentPartPr>
              <p14:xfrm>
                <a:off x="3716633" y="200372"/>
                <a:ext cx="235800" cy="338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03602179-C8B1-4550-889A-D85715131F4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07993" y="191372"/>
                  <a:ext cx="2534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D172DA6C-B60C-44DB-8481-21FF0F3C1726}"/>
                    </a:ext>
                  </a:extLst>
                </p14:cNvPr>
                <p14:cNvContentPartPr/>
                <p14:nvPr/>
              </p14:nvContentPartPr>
              <p14:xfrm>
                <a:off x="3990953" y="198572"/>
                <a:ext cx="154800" cy="1303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D172DA6C-B60C-44DB-8481-21FF0F3C172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82313" y="189572"/>
                  <a:ext cx="172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1A9AFBD9-62B5-4E57-ACCA-4B2A9B8C7B7E}"/>
                    </a:ext>
                  </a:extLst>
                </p14:cNvPr>
                <p14:cNvContentPartPr/>
                <p14:nvPr/>
              </p14:nvContentPartPr>
              <p14:xfrm>
                <a:off x="3988073" y="259772"/>
                <a:ext cx="107280" cy="273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1A9AFBD9-62B5-4E57-ACCA-4B2A9B8C7B7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79433" y="250772"/>
                  <a:ext cx="1249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2DFFB034-CEB6-4BAE-B9F6-B673BE49FD0B}"/>
                    </a:ext>
                  </a:extLst>
                </p14:cNvPr>
                <p14:cNvContentPartPr/>
                <p14:nvPr/>
              </p14:nvContentPartPr>
              <p14:xfrm>
                <a:off x="3969353" y="177332"/>
                <a:ext cx="147240" cy="486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2DFFB034-CEB6-4BAE-B9F6-B673BE49FD0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60713" y="168692"/>
                  <a:ext cx="16488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4400C9F0-1DE4-4B76-A079-82B8DD4B0244}"/>
              </a:ext>
            </a:extLst>
          </p:cNvPr>
          <p:cNvGrpSpPr/>
          <p:nvPr/>
        </p:nvGrpSpPr>
        <p:grpSpPr>
          <a:xfrm>
            <a:off x="4469033" y="80852"/>
            <a:ext cx="1979640" cy="414720"/>
            <a:chOff x="4469033" y="80852"/>
            <a:chExt cx="1979640" cy="41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35747040-03F7-4BE6-B53D-7C1403F37314}"/>
                    </a:ext>
                  </a:extLst>
                </p14:cNvPr>
                <p14:cNvContentPartPr/>
                <p14:nvPr/>
              </p14:nvContentPartPr>
              <p14:xfrm>
                <a:off x="4469033" y="80852"/>
                <a:ext cx="214920" cy="4147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35747040-03F7-4BE6-B53D-7C1403F3731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60393" y="72212"/>
                  <a:ext cx="2325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0C04AD2F-C3DF-4536-ACC1-6423062D6237}"/>
                    </a:ext>
                  </a:extLst>
                </p14:cNvPr>
                <p14:cNvContentPartPr/>
                <p14:nvPr/>
              </p14:nvContentPartPr>
              <p14:xfrm>
                <a:off x="4786913" y="114692"/>
                <a:ext cx="182520" cy="1980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0C04AD2F-C3DF-4536-ACC1-6423062D623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77913" y="105692"/>
                  <a:ext cx="200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001C607F-1EEB-4B27-920E-8A7597DA6C52}"/>
                    </a:ext>
                  </a:extLst>
                </p14:cNvPr>
                <p14:cNvContentPartPr/>
                <p14:nvPr/>
              </p14:nvContentPartPr>
              <p14:xfrm>
                <a:off x="5115593" y="249692"/>
                <a:ext cx="215640" cy="151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001C607F-1EEB-4B27-920E-8A7597DA6C5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06593" y="240692"/>
                  <a:ext cx="233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6F77FED4-FB31-44E4-A598-9F4C4CD98093}"/>
                    </a:ext>
                  </a:extLst>
                </p14:cNvPr>
                <p14:cNvContentPartPr/>
                <p14:nvPr/>
              </p14:nvContentPartPr>
              <p14:xfrm>
                <a:off x="5356073" y="185972"/>
                <a:ext cx="124560" cy="1159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6F77FED4-FB31-44E4-A598-9F4C4CD9809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47433" y="176972"/>
                  <a:ext cx="142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FF09A809-49BD-43CF-9A3B-B9E621322665}"/>
                    </a:ext>
                  </a:extLst>
                </p14:cNvPr>
                <p14:cNvContentPartPr/>
                <p14:nvPr/>
              </p14:nvContentPartPr>
              <p14:xfrm>
                <a:off x="5660633" y="162932"/>
                <a:ext cx="162360" cy="1263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FF09A809-49BD-43CF-9A3B-B9E62132266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51993" y="154292"/>
                  <a:ext cx="180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E09119B4-7F3F-44CF-8531-8D44F47F3AE1}"/>
                    </a:ext>
                  </a:extLst>
                </p14:cNvPr>
                <p14:cNvContentPartPr/>
                <p14:nvPr/>
              </p14:nvContentPartPr>
              <p14:xfrm>
                <a:off x="5891753" y="140972"/>
                <a:ext cx="193320" cy="14436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E09119B4-7F3F-44CF-8531-8D44F47F3AE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82753" y="131972"/>
                  <a:ext cx="21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56610FC9-A247-4054-AB66-A5EE9BF84CE0}"/>
                    </a:ext>
                  </a:extLst>
                </p14:cNvPr>
                <p14:cNvContentPartPr/>
                <p14:nvPr/>
              </p14:nvContentPartPr>
              <p14:xfrm>
                <a:off x="6202073" y="96692"/>
                <a:ext cx="246600" cy="29664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56610FC9-A247-4054-AB66-A5EE9BF84CE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93073" y="88052"/>
                  <a:ext cx="264240" cy="31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7" name="Entrada de lápiz 46">
                <a:extLst>
                  <a:ext uri="{FF2B5EF4-FFF2-40B4-BE49-F238E27FC236}">
                    <a16:creationId xmlns:a16="http://schemas.microsoft.com/office/drawing/2014/main" id="{08A0D0B3-C671-49C0-A3A0-0DDA819B3526}"/>
                  </a:ext>
                </a:extLst>
              </p14:cNvPr>
              <p14:cNvContentPartPr/>
              <p14:nvPr/>
            </p14:nvContentPartPr>
            <p14:xfrm>
              <a:off x="6645233" y="111812"/>
              <a:ext cx="161280" cy="189720"/>
            </p14:xfrm>
          </p:contentPart>
        </mc:Choice>
        <mc:Fallback xmlns="">
          <p:pic>
            <p:nvPicPr>
              <p:cNvPr id="47" name="Entrada de lápiz 46">
                <a:extLst>
                  <a:ext uri="{FF2B5EF4-FFF2-40B4-BE49-F238E27FC236}">
                    <a16:creationId xmlns:a16="http://schemas.microsoft.com/office/drawing/2014/main" id="{08A0D0B3-C671-49C0-A3A0-0DDA819B352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636593" y="102812"/>
                <a:ext cx="178920" cy="20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upo 55">
            <a:extLst>
              <a:ext uri="{FF2B5EF4-FFF2-40B4-BE49-F238E27FC236}">
                <a16:creationId xmlns:a16="http://schemas.microsoft.com/office/drawing/2014/main" id="{4D0C4F4C-AAFD-47B6-9F09-22A62DB345FA}"/>
              </a:ext>
            </a:extLst>
          </p:cNvPr>
          <p:cNvGrpSpPr/>
          <p:nvPr/>
        </p:nvGrpSpPr>
        <p:grpSpPr>
          <a:xfrm>
            <a:off x="6984713" y="88052"/>
            <a:ext cx="667080" cy="194400"/>
            <a:chOff x="6984713" y="88052"/>
            <a:chExt cx="66708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D73A16FE-48CE-4C2B-B4D1-3BB602267196}"/>
                    </a:ext>
                  </a:extLst>
                </p14:cNvPr>
                <p14:cNvContentPartPr/>
                <p14:nvPr/>
              </p14:nvContentPartPr>
              <p14:xfrm>
                <a:off x="6984713" y="144212"/>
                <a:ext cx="239040" cy="1382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D73A16FE-48CE-4C2B-B4D1-3BB60226719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75713" y="135212"/>
                  <a:ext cx="256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4990B7E9-D431-4B75-88F7-C69131532CCA}"/>
                    </a:ext>
                  </a:extLst>
                </p14:cNvPr>
                <p14:cNvContentPartPr/>
                <p14:nvPr/>
              </p14:nvContentPartPr>
              <p14:xfrm>
                <a:off x="7241393" y="199292"/>
                <a:ext cx="14400" cy="288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4990B7E9-D431-4B75-88F7-C69131532CC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32393" y="190652"/>
                  <a:ext cx="32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EBD7E7A6-8847-4E14-8539-81E4553EE3E3}"/>
                    </a:ext>
                  </a:extLst>
                </p14:cNvPr>
                <p14:cNvContentPartPr/>
                <p14:nvPr/>
              </p14:nvContentPartPr>
              <p14:xfrm>
                <a:off x="7226633" y="88052"/>
                <a:ext cx="155880" cy="14508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EBD7E7A6-8847-4E14-8539-81E4553EE3E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17633" y="79052"/>
                  <a:ext cx="1735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AB0E11E4-202D-459E-A7E4-735CBF432DCE}"/>
                    </a:ext>
                  </a:extLst>
                </p14:cNvPr>
                <p14:cNvContentPartPr/>
                <p14:nvPr/>
              </p14:nvContentPartPr>
              <p14:xfrm>
                <a:off x="7296473" y="145652"/>
                <a:ext cx="192600" cy="1058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AB0E11E4-202D-459E-A7E4-735CBF432DC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87833" y="137012"/>
                  <a:ext cx="2102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C4BFFEA0-DFA4-42BF-8C24-F7E65EC03B1B}"/>
                    </a:ext>
                  </a:extLst>
                </p14:cNvPr>
                <p14:cNvContentPartPr/>
                <p14:nvPr/>
              </p14:nvContentPartPr>
              <p14:xfrm>
                <a:off x="7527953" y="149972"/>
                <a:ext cx="123840" cy="882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C4BFFEA0-DFA4-42BF-8C24-F7E65EC03B1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19313" y="140972"/>
                  <a:ext cx="14148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F2288D26-3E61-4D60-89DF-87E9DE642BEC}"/>
              </a:ext>
            </a:extLst>
          </p:cNvPr>
          <p:cNvGrpSpPr/>
          <p:nvPr/>
        </p:nvGrpSpPr>
        <p:grpSpPr>
          <a:xfrm>
            <a:off x="7875713" y="69332"/>
            <a:ext cx="1131120" cy="225720"/>
            <a:chOff x="7875713" y="69332"/>
            <a:chExt cx="113112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0C1AC35B-CA2F-4A54-A7EF-3CB15C0F5364}"/>
                    </a:ext>
                  </a:extLst>
                </p14:cNvPr>
                <p14:cNvContentPartPr/>
                <p14:nvPr/>
              </p14:nvContentPartPr>
              <p14:xfrm>
                <a:off x="7975793" y="152492"/>
                <a:ext cx="15480" cy="9612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0C1AC35B-CA2F-4A54-A7EF-3CB15C0F536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66793" y="143852"/>
                  <a:ext cx="33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F3512339-3B93-4C71-8254-6F3844BB2046}"/>
                    </a:ext>
                  </a:extLst>
                </p14:cNvPr>
                <p14:cNvContentPartPr/>
                <p14:nvPr/>
              </p14:nvContentPartPr>
              <p14:xfrm>
                <a:off x="7875713" y="69332"/>
                <a:ext cx="218880" cy="1864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F3512339-3B93-4C71-8254-6F3844BB204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867073" y="60332"/>
                  <a:ext cx="236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02707653-EF3C-4495-9744-710D1729875B}"/>
                    </a:ext>
                  </a:extLst>
                </p14:cNvPr>
                <p14:cNvContentPartPr/>
                <p14:nvPr/>
              </p14:nvContentPartPr>
              <p14:xfrm>
                <a:off x="8193593" y="192092"/>
                <a:ext cx="123480" cy="10296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02707653-EF3C-4495-9744-710D1729875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184593" y="183452"/>
                  <a:ext cx="141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4233368E-55DB-4EEF-8DE2-371F3D7048B3}"/>
                    </a:ext>
                  </a:extLst>
                </p14:cNvPr>
                <p14:cNvContentPartPr/>
                <p14:nvPr/>
              </p14:nvContentPartPr>
              <p14:xfrm>
                <a:off x="8181713" y="259052"/>
                <a:ext cx="54360" cy="151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4233368E-55DB-4EEF-8DE2-371F3D7048B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72713" y="250052"/>
                  <a:ext cx="72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A513C5F8-2684-420C-BCA6-3D112066833F}"/>
                    </a:ext>
                  </a:extLst>
                </p14:cNvPr>
                <p14:cNvContentPartPr/>
                <p14:nvPr/>
              </p14:nvContentPartPr>
              <p14:xfrm>
                <a:off x="8175953" y="202172"/>
                <a:ext cx="132840" cy="270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A513C5F8-2684-420C-BCA6-3D112066833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167313" y="193172"/>
                  <a:ext cx="150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45CDDD78-4BA8-4536-AEBF-4476636A2148}"/>
                    </a:ext>
                  </a:extLst>
                </p14:cNvPr>
                <p14:cNvContentPartPr/>
                <p14:nvPr/>
              </p14:nvContentPartPr>
              <p14:xfrm>
                <a:off x="8375393" y="193172"/>
                <a:ext cx="85680" cy="8424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45CDDD78-4BA8-4536-AEBF-4476636A214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366753" y="184172"/>
                  <a:ext cx="1033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51FADA10-B7A9-4D8A-90DC-41903133EB44}"/>
                    </a:ext>
                  </a:extLst>
                </p14:cNvPr>
                <p14:cNvContentPartPr/>
                <p14:nvPr/>
              </p14:nvContentPartPr>
              <p14:xfrm>
                <a:off x="8364593" y="228812"/>
                <a:ext cx="113040" cy="5796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51FADA10-B7A9-4D8A-90DC-41903133EB4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55593" y="220172"/>
                  <a:ext cx="1306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411D5E45-582C-44F2-BAC5-2129E0624D00}"/>
                    </a:ext>
                  </a:extLst>
                </p14:cNvPr>
                <p14:cNvContentPartPr/>
                <p14:nvPr/>
              </p14:nvContentPartPr>
              <p14:xfrm>
                <a:off x="8522993" y="215852"/>
                <a:ext cx="138960" cy="590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411D5E45-582C-44F2-BAC5-2129E0624D0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14353" y="206852"/>
                  <a:ext cx="1566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0B488247-4E4A-4B9A-A4A4-07E9F6E00E6A}"/>
                    </a:ext>
                  </a:extLst>
                </p14:cNvPr>
                <p14:cNvContentPartPr/>
                <p14:nvPr/>
              </p14:nvContentPartPr>
              <p14:xfrm>
                <a:off x="8616233" y="113612"/>
                <a:ext cx="67680" cy="1206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0B488247-4E4A-4B9A-A4A4-07E9F6E00E6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07593" y="104612"/>
                  <a:ext cx="85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5FC7F60E-10EC-4EC0-A3F3-B0D3EED84BB3}"/>
                    </a:ext>
                  </a:extLst>
                </p14:cNvPr>
                <p14:cNvContentPartPr/>
                <p14:nvPr/>
              </p14:nvContentPartPr>
              <p14:xfrm>
                <a:off x="8688953" y="146012"/>
                <a:ext cx="166680" cy="13356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5FC7F60E-10EC-4EC0-A3F3-B0D3EED84BB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80313" y="137372"/>
                  <a:ext cx="184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4FF8B279-F094-4630-B328-4A34CAC66ACA}"/>
                    </a:ext>
                  </a:extLst>
                </p14:cNvPr>
                <p14:cNvContentPartPr/>
                <p14:nvPr/>
              </p14:nvContentPartPr>
              <p14:xfrm>
                <a:off x="8986673" y="262292"/>
                <a:ext cx="20160" cy="2340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4FF8B279-F094-4630-B328-4A34CAC66AC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977673" y="253292"/>
                  <a:ext cx="3780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C4597150-BD01-423E-A4FE-07B30FF90F7E}"/>
              </a:ext>
            </a:extLst>
          </p:cNvPr>
          <p:cNvGrpSpPr/>
          <p:nvPr/>
        </p:nvGrpSpPr>
        <p:grpSpPr>
          <a:xfrm>
            <a:off x="9182513" y="84812"/>
            <a:ext cx="1136520" cy="165600"/>
            <a:chOff x="9182513" y="84812"/>
            <a:chExt cx="113652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411B83E7-9842-43C2-B017-18B475CB9EF2}"/>
                    </a:ext>
                  </a:extLst>
                </p14:cNvPr>
                <p14:cNvContentPartPr/>
                <p14:nvPr/>
              </p14:nvContentPartPr>
              <p14:xfrm>
                <a:off x="9289073" y="131252"/>
                <a:ext cx="128160" cy="11916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411B83E7-9842-43C2-B017-18B475CB9EF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80433" y="122612"/>
                  <a:ext cx="1458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BD672328-7692-40BA-853E-DC51A2398866}"/>
                    </a:ext>
                  </a:extLst>
                </p14:cNvPr>
                <p14:cNvContentPartPr/>
                <p14:nvPr/>
              </p14:nvContentPartPr>
              <p14:xfrm>
                <a:off x="9236873" y="215852"/>
                <a:ext cx="90000" cy="2412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BD672328-7692-40BA-853E-DC51A239886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227873" y="207212"/>
                  <a:ext cx="107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A3EA9936-0AD8-4981-B8FF-4F3C497A46D1}"/>
                    </a:ext>
                  </a:extLst>
                </p14:cNvPr>
                <p14:cNvContentPartPr/>
                <p14:nvPr/>
              </p14:nvContentPartPr>
              <p14:xfrm>
                <a:off x="9182513" y="126932"/>
                <a:ext cx="209160" cy="2880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A3EA9936-0AD8-4981-B8FF-4F3C497A46D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73513" y="117932"/>
                  <a:ext cx="226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7A59432C-F006-463D-8790-8ECE754049D6}"/>
                    </a:ext>
                  </a:extLst>
                </p14:cNvPr>
                <p14:cNvContentPartPr/>
                <p14:nvPr/>
              </p14:nvContentPartPr>
              <p14:xfrm>
                <a:off x="9511553" y="129452"/>
                <a:ext cx="187560" cy="10656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7A59432C-F006-463D-8790-8ECE754049D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502913" y="120452"/>
                  <a:ext cx="2052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635952A6-D63C-4297-A339-07532B4E101D}"/>
                    </a:ext>
                  </a:extLst>
                </p14:cNvPr>
                <p14:cNvContentPartPr/>
                <p14:nvPr/>
              </p14:nvContentPartPr>
              <p14:xfrm>
                <a:off x="9785153" y="125132"/>
                <a:ext cx="36360" cy="10116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635952A6-D63C-4297-A339-07532B4E101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776513" y="116132"/>
                  <a:ext cx="540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203F9308-FB0B-4AF4-A1C8-97F76574AB28}"/>
                    </a:ext>
                  </a:extLst>
                </p14:cNvPr>
                <p14:cNvContentPartPr/>
                <p14:nvPr/>
              </p14:nvContentPartPr>
              <p14:xfrm>
                <a:off x="9649793" y="150332"/>
                <a:ext cx="201600" cy="280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203F9308-FB0B-4AF4-A1C8-97F76574AB2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640793" y="141692"/>
                  <a:ext cx="2192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AE86FDF3-178E-434A-9147-58DA8DAE414B}"/>
                    </a:ext>
                  </a:extLst>
                </p14:cNvPr>
                <p14:cNvContentPartPr/>
                <p14:nvPr/>
              </p14:nvContentPartPr>
              <p14:xfrm>
                <a:off x="9933833" y="84812"/>
                <a:ext cx="180720" cy="1458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AE86FDF3-178E-434A-9147-58DA8DAE414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4833" y="75812"/>
                  <a:ext cx="198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BF749BBA-3582-456F-B3DF-61D7F184D03F}"/>
                    </a:ext>
                  </a:extLst>
                </p14:cNvPr>
                <p14:cNvContentPartPr/>
                <p14:nvPr/>
              </p14:nvContentPartPr>
              <p14:xfrm>
                <a:off x="10184393" y="115772"/>
                <a:ext cx="134640" cy="11988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BF749BBA-3582-456F-B3DF-61D7F184D03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175753" y="106772"/>
                  <a:ext cx="152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AF52F54B-4BFE-43BD-9FBC-1EC2FEA12AA8}"/>
                    </a:ext>
                  </a:extLst>
                </p14:cNvPr>
                <p14:cNvContentPartPr/>
                <p14:nvPr/>
              </p14:nvContentPartPr>
              <p14:xfrm>
                <a:off x="10142273" y="178772"/>
                <a:ext cx="81720" cy="540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AF52F54B-4BFE-43BD-9FBC-1EC2FEA12AA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133633" y="170132"/>
                  <a:ext cx="993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56A77026-A2F7-4BD4-AF7A-44DBA5CB6168}"/>
                    </a:ext>
                  </a:extLst>
                </p14:cNvPr>
                <p14:cNvContentPartPr/>
                <p14:nvPr/>
              </p14:nvContentPartPr>
              <p14:xfrm>
                <a:off x="10146953" y="122252"/>
                <a:ext cx="143640" cy="4248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56A77026-A2F7-4BD4-AF7A-44DBA5CB616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137953" y="113612"/>
                  <a:ext cx="16128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334BD758-78FF-44F5-B27C-F107B712A58B}"/>
              </a:ext>
            </a:extLst>
          </p:cNvPr>
          <p:cNvGrpSpPr/>
          <p:nvPr/>
        </p:nvGrpSpPr>
        <p:grpSpPr>
          <a:xfrm>
            <a:off x="10649873" y="77612"/>
            <a:ext cx="883080" cy="295560"/>
            <a:chOff x="10649873" y="77612"/>
            <a:chExt cx="88308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BAEFC432-3EF0-4C9E-94DE-04BCCBE042AC}"/>
                    </a:ext>
                  </a:extLst>
                </p14:cNvPr>
                <p14:cNvContentPartPr/>
                <p14:nvPr/>
              </p14:nvContentPartPr>
              <p14:xfrm>
                <a:off x="10649873" y="89492"/>
                <a:ext cx="215280" cy="13356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BAEFC432-3EF0-4C9E-94DE-04BCCBE042A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641233" y="80492"/>
                  <a:ext cx="232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5DCFB6AF-7A14-4376-B06A-F005E9E42FF0}"/>
                    </a:ext>
                  </a:extLst>
                </p14:cNvPr>
                <p14:cNvContentPartPr/>
                <p14:nvPr/>
              </p14:nvContentPartPr>
              <p14:xfrm>
                <a:off x="10980713" y="205772"/>
                <a:ext cx="183600" cy="16740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5DCFB6AF-7A14-4376-B06A-F005E9E42FF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972073" y="197132"/>
                  <a:ext cx="2012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8F0C3ED1-91E2-493C-91CD-00CE00E80539}"/>
                    </a:ext>
                  </a:extLst>
                </p14:cNvPr>
                <p14:cNvContentPartPr/>
                <p14:nvPr/>
              </p14:nvContentPartPr>
              <p14:xfrm>
                <a:off x="11411273" y="159692"/>
                <a:ext cx="8640" cy="648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8F0C3ED1-91E2-493C-91CD-00CE00E8053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402633" y="151052"/>
                  <a:ext cx="262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F497259F-DD35-4266-A46E-25D8C25931F1}"/>
                    </a:ext>
                  </a:extLst>
                </p14:cNvPr>
                <p14:cNvContentPartPr/>
                <p14:nvPr/>
              </p14:nvContentPartPr>
              <p14:xfrm>
                <a:off x="11288873" y="77612"/>
                <a:ext cx="244080" cy="21816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F497259F-DD35-4266-A46E-25D8C25931F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280233" y="68612"/>
                  <a:ext cx="261720" cy="23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5" name="Entrada de lápiz 94">
                <a:extLst>
                  <a:ext uri="{FF2B5EF4-FFF2-40B4-BE49-F238E27FC236}">
                    <a16:creationId xmlns:a16="http://schemas.microsoft.com/office/drawing/2014/main" id="{1C7564AE-3F35-4262-9300-415738FB95D8}"/>
                  </a:ext>
                </a:extLst>
              </p14:cNvPr>
              <p14:cNvContentPartPr/>
              <p14:nvPr/>
            </p14:nvContentPartPr>
            <p14:xfrm>
              <a:off x="3199673" y="773132"/>
              <a:ext cx="206640" cy="172440"/>
            </p14:xfrm>
          </p:contentPart>
        </mc:Choice>
        <mc:Fallback xmlns="">
          <p:pic>
            <p:nvPicPr>
              <p:cNvPr id="95" name="Entrada de lápiz 94">
                <a:extLst>
                  <a:ext uri="{FF2B5EF4-FFF2-40B4-BE49-F238E27FC236}">
                    <a16:creationId xmlns:a16="http://schemas.microsoft.com/office/drawing/2014/main" id="{1C7564AE-3F35-4262-9300-415738FB95D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191033" y="764492"/>
                <a:ext cx="224280" cy="19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upo 98">
            <a:extLst>
              <a:ext uri="{FF2B5EF4-FFF2-40B4-BE49-F238E27FC236}">
                <a16:creationId xmlns:a16="http://schemas.microsoft.com/office/drawing/2014/main" id="{3AC923F9-9F80-4336-8AFA-2EE881CCEEB3}"/>
              </a:ext>
            </a:extLst>
          </p:cNvPr>
          <p:cNvGrpSpPr/>
          <p:nvPr/>
        </p:nvGrpSpPr>
        <p:grpSpPr>
          <a:xfrm>
            <a:off x="1010153" y="800852"/>
            <a:ext cx="1921680" cy="1161000"/>
            <a:chOff x="1010153" y="800852"/>
            <a:chExt cx="1921680" cy="11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CBCF82BB-9CE1-4BEC-AF98-9046CFE9D67D}"/>
                    </a:ext>
                  </a:extLst>
                </p14:cNvPr>
                <p14:cNvContentPartPr/>
                <p14:nvPr/>
              </p14:nvContentPartPr>
              <p14:xfrm>
                <a:off x="1175393" y="908852"/>
                <a:ext cx="77760" cy="612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CBCF82BB-9CE1-4BEC-AF98-9046CFE9D67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66753" y="900212"/>
                  <a:ext cx="95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43246188-2C0D-4A8C-8548-65134948215B}"/>
                    </a:ext>
                  </a:extLst>
                </p14:cNvPr>
                <p14:cNvContentPartPr/>
                <p14:nvPr/>
              </p14:nvContentPartPr>
              <p14:xfrm>
                <a:off x="1192313" y="945572"/>
                <a:ext cx="14040" cy="2610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43246188-2C0D-4A8C-8548-65134948215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83313" y="936572"/>
                  <a:ext cx="316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0271239F-71BA-4E0F-A9F6-A7A1BBD964BF}"/>
                    </a:ext>
                  </a:extLst>
                </p14:cNvPr>
                <p14:cNvContentPartPr/>
                <p14:nvPr/>
              </p14:nvContentPartPr>
              <p14:xfrm>
                <a:off x="1010153" y="1231412"/>
                <a:ext cx="347760" cy="2268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0271239F-71BA-4E0F-A9F6-A7A1BBD964B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01153" y="1222772"/>
                  <a:ext cx="365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38B6C155-6C36-484C-A6B4-38F4AB4C0986}"/>
                    </a:ext>
                  </a:extLst>
                </p14:cNvPr>
                <p14:cNvContentPartPr/>
                <p14:nvPr/>
              </p14:nvContentPartPr>
              <p14:xfrm>
                <a:off x="1082513" y="1262732"/>
                <a:ext cx="80640" cy="35064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38B6C155-6C36-484C-A6B4-38F4AB4C098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73873" y="1254092"/>
                  <a:ext cx="982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407F230B-F124-479C-8D0A-60A1E8BF27EF}"/>
                    </a:ext>
                  </a:extLst>
                </p14:cNvPr>
                <p14:cNvContentPartPr/>
                <p14:nvPr/>
              </p14:nvContentPartPr>
              <p14:xfrm>
                <a:off x="1150553" y="1309172"/>
                <a:ext cx="228600" cy="32148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407F230B-F124-479C-8D0A-60A1E8BF27E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41913" y="1300532"/>
                  <a:ext cx="2462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9566E278-3FC9-47B4-B81E-928A2574CB4A}"/>
                    </a:ext>
                  </a:extLst>
                </p14:cNvPr>
                <p14:cNvContentPartPr/>
                <p14:nvPr/>
              </p14:nvContentPartPr>
              <p14:xfrm>
                <a:off x="1218593" y="1691852"/>
                <a:ext cx="88200" cy="27000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9566E278-3FC9-47B4-B81E-928A2574CB4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09593" y="1683212"/>
                  <a:ext cx="1058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5396DD1E-29A6-4F28-8FD3-0C2BD8002679}"/>
                    </a:ext>
                  </a:extLst>
                </p14:cNvPr>
                <p14:cNvContentPartPr/>
                <p14:nvPr/>
              </p14:nvContentPartPr>
              <p14:xfrm>
                <a:off x="1177913" y="905252"/>
                <a:ext cx="434880" cy="187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5396DD1E-29A6-4F28-8FD3-0C2BD800267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69273" y="896252"/>
                  <a:ext cx="4525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73E4D666-F0E8-4E7E-B523-65A0D37341AA}"/>
                    </a:ext>
                  </a:extLst>
                </p14:cNvPr>
                <p14:cNvContentPartPr/>
                <p14:nvPr/>
              </p14:nvContentPartPr>
              <p14:xfrm>
                <a:off x="1643753" y="824612"/>
                <a:ext cx="16560" cy="1558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73E4D666-F0E8-4E7E-B523-65A0D37341A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634753" y="815612"/>
                  <a:ext cx="34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B7A29B29-630B-438D-B5BA-F875FD7C9809}"/>
                    </a:ext>
                  </a:extLst>
                </p14:cNvPr>
                <p14:cNvContentPartPr/>
                <p14:nvPr/>
              </p14:nvContentPartPr>
              <p14:xfrm>
                <a:off x="1624673" y="800852"/>
                <a:ext cx="512280" cy="23256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B7A29B29-630B-438D-B5BA-F875FD7C980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615673" y="792212"/>
                  <a:ext cx="5299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84506534-EA7B-4D76-BDDD-CA08A639C5E4}"/>
                    </a:ext>
                  </a:extLst>
                </p14:cNvPr>
                <p14:cNvContentPartPr/>
                <p14:nvPr/>
              </p14:nvContentPartPr>
              <p14:xfrm>
                <a:off x="2094113" y="901652"/>
                <a:ext cx="660960" cy="1692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84506534-EA7B-4D76-BDDD-CA08A639C5E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085113" y="892652"/>
                  <a:ext cx="6786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84624D09-BB13-4726-9313-9A99601CFAD7}"/>
                    </a:ext>
                  </a:extLst>
                </p14:cNvPr>
                <p14:cNvContentPartPr/>
                <p14:nvPr/>
              </p14:nvContentPartPr>
              <p14:xfrm>
                <a:off x="2824193" y="855212"/>
                <a:ext cx="88920" cy="5400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84624D09-BB13-4726-9313-9A99601CFAD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15553" y="846212"/>
                  <a:ext cx="1065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8080DFCD-F8F7-40E2-A70F-A80B01A7262A}"/>
                    </a:ext>
                  </a:extLst>
                </p14:cNvPr>
                <p14:cNvContentPartPr/>
                <p14:nvPr/>
              </p14:nvContentPartPr>
              <p14:xfrm>
                <a:off x="1289873" y="1885172"/>
                <a:ext cx="1582560" cy="6264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8080DFCD-F8F7-40E2-A70F-A80B01A7262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80873" y="1876172"/>
                  <a:ext cx="16002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0F91777E-5B54-4C56-A49D-81E766E5D95B}"/>
                    </a:ext>
                  </a:extLst>
                </p14:cNvPr>
                <p14:cNvContentPartPr/>
                <p14:nvPr/>
              </p14:nvContentPartPr>
              <p14:xfrm>
                <a:off x="2863073" y="1849172"/>
                <a:ext cx="68760" cy="5976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0F91777E-5B54-4C56-A49D-81E766E5D95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854073" y="1840172"/>
                  <a:ext cx="8640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9F22A9F0-6100-43D8-B745-1D729D63D6CA}"/>
              </a:ext>
            </a:extLst>
          </p:cNvPr>
          <p:cNvGrpSpPr/>
          <p:nvPr/>
        </p:nvGrpSpPr>
        <p:grpSpPr>
          <a:xfrm>
            <a:off x="3187073" y="1735412"/>
            <a:ext cx="314280" cy="223200"/>
            <a:chOff x="3187073" y="1735412"/>
            <a:chExt cx="31428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659E7C9B-9D18-49CF-BEC4-376EB0E7CD8D}"/>
                    </a:ext>
                  </a:extLst>
                </p14:cNvPr>
                <p14:cNvContentPartPr/>
                <p14:nvPr/>
              </p14:nvContentPartPr>
              <p14:xfrm>
                <a:off x="3303353" y="1815332"/>
                <a:ext cx="23040" cy="763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659E7C9B-9D18-49CF-BEC4-376EB0E7CD8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94713" y="1806692"/>
                  <a:ext cx="40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25116FD4-DE12-4742-A13D-BF6FD52CF952}"/>
                    </a:ext>
                  </a:extLst>
                </p14:cNvPr>
                <p14:cNvContentPartPr/>
                <p14:nvPr/>
              </p14:nvContentPartPr>
              <p14:xfrm>
                <a:off x="3187073" y="1735412"/>
                <a:ext cx="314280" cy="22320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25116FD4-DE12-4742-A13D-BF6FD52CF95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178433" y="1726412"/>
                  <a:ext cx="33192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A30320BF-833F-42B6-A214-7D837BC56D83}"/>
              </a:ext>
            </a:extLst>
          </p:cNvPr>
          <p:cNvGrpSpPr/>
          <p:nvPr/>
        </p:nvGrpSpPr>
        <p:grpSpPr>
          <a:xfrm>
            <a:off x="1460153" y="1391252"/>
            <a:ext cx="403200" cy="141840"/>
            <a:chOff x="1460153" y="1391252"/>
            <a:chExt cx="40320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2A9845A2-A957-4368-B4AF-0CE463292F95}"/>
                    </a:ext>
                  </a:extLst>
                </p14:cNvPr>
                <p14:cNvContentPartPr/>
                <p14:nvPr/>
              </p14:nvContentPartPr>
              <p14:xfrm>
                <a:off x="1460153" y="1391252"/>
                <a:ext cx="145440" cy="9648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2A9845A2-A957-4368-B4AF-0CE463292F9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51513" y="1382252"/>
                  <a:ext cx="163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302D9F5C-2AE9-4370-A9A9-E3738A6466F5}"/>
                    </a:ext>
                  </a:extLst>
                </p14:cNvPr>
                <p14:cNvContentPartPr/>
                <p14:nvPr/>
              </p14:nvContentPartPr>
              <p14:xfrm>
                <a:off x="1591913" y="1452452"/>
                <a:ext cx="24840" cy="7704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302D9F5C-2AE9-4370-A9A9-E3738A6466F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583273" y="1443812"/>
                  <a:ext cx="42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D5CA5343-9D46-4D6B-8AC3-7FFD64D97E13}"/>
                    </a:ext>
                  </a:extLst>
                </p14:cNvPr>
                <p14:cNvContentPartPr/>
                <p14:nvPr/>
              </p14:nvContentPartPr>
              <p14:xfrm>
                <a:off x="1638713" y="1453892"/>
                <a:ext cx="224640" cy="7920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D5CA5343-9D46-4D6B-8AC3-7FFD64D97E1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630073" y="1445252"/>
                  <a:ext cx="24228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694A0B1F-5E45-43F8-B977-E7082CFDB25D}"/>
              </a:ext>
            </a:extLst>
          </p:cNvPr>
          <p:cNvGrpSpPr/>
          <p:nvPr/>
        </p:nvGrpSpPr>
        <p:grpSpPr>
          <a:xfrm>
            <a:off x="2055593" y="1065452"/>
            <a:ext cx="350640" cy="140760"/>
            <a:chOff x="2055593" y="1065452"/>
            <a:chExt cx="35064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CA4D2929-0A91-4315-9F01-6705EEFD1F41}"/>
                    </a:ext>
                  </a:extLst>
                </p14:cNvPr>
                <p14:cNvContentPartPr/>
                <p14:nvPr/>
              </p14:nvContentPartPr>
              <p14:xfrm>
                <a:off x="2055593" y="1065452"/>
                <a:ext cx="115200" cy="14076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CA4D2929-0A91-4315-9F01-6705EEFD1F4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046593" y="1056812"/>
                  <a:ext cx="132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10CB02A0-F3A3-4175-9DA8-C637A6D63904}"/>
                    </a:ext>
                  </a:extLst>
                </p14:cNvPr>
                <p14:cNvContentPartPr/>
                <p14:nvPr/>
              </p14:nvContentPartPr>
              <p14:xfrm>
                <a:off x="2229473" y="1083812"/>
                <a:ext cx="176760" cy="10836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10CB02A0-F3A3-4175-9DA8-C637A6D6390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220833" y="1075172"/>
                  <a:ext cx="1944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BAB965FF-C257-4E75-A1E8-BCC58EB71A2D}"/>
              </a:ext>
            </a:extLst>
          </p:cNvPr>
          <p:cNvGrpSpPr/>
          <p:nvPr/>
        </p:nvGrpSpPr>
        <p:grpSpPr>
          <a:xfrm>
            <a:off x="4019033" y="1078772"/>
            <a:ext cx="1763640" cy="316080"/>
            <a:chOff x="4019033" y="1078772"/>
            <a:chExt cx="1763640" cy="3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559559CD-CCBC-4F0D-963D-CA8A8029800E}"/>
                    </a:ext>
                  </a:extLst>
                </p14:cNvPr>
                <p14:cNvContentPartPr/>
                <p14:nvPr/>
              </p14:nvContentPartPr>
              <p14:xfrm>
                <a:off x="4166993" y="1217012"/>
                <a:ext cx="5400" cy="16200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559559CD-CCBC-4F0D-963D-CA8A8029800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58353" y="1208372"/>
                  <a:ext cx="230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3098EA58-8E31-49EE-B30B-EAA006CE28B5}"/>
                    </a:ext>
                  </a:extLst>
                </p14:cNvPr>
                <p14:cNvContentPartPr/>
                <p14:nvPr/>
              </p14:nvContentPartPr>
              <p14:xfrm>
                <a:off x="4019033" y="1079492"/>
                <a:ext cx="315360" cy="28800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3098EA58-8E31-49EE-B30B-EAA006CE28B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010033" y="1070492"/>
                  <a:ext cx="3330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3D387679-94F2-48F6-9BD3-BA5E8416C09D}"/>
                    </a:ext>
                  </a:extLst>
                </p14:cNvPr>
                <p14:cNvContentPartPr/>
                <p14:nvPr/>
              </p14:nvContentPartPr>
              <p14:xfrm>
                <a:off x="4395953" y="1245452"/>
                <a:ext cx="247320" cy="14940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3D387679-94F2-48F6-9BD3-BA5E8416C09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87313" y="1236812"/>
                  <a:ext cx="264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9EC7D39D-03AA-485A-98F6-E5DB5F3D5856}"/>
                    </a:ext>
                  </a:extLst>
                </p14:cNvPr>
                <p14:cNvContentPartPr/>
                <p14:nvPr/>
              </p14:nvContentPartPr>
              <p14:xfrm>
                <a:off x="4739393" y="1209812"/>
                <a:ext cx="165240" cy="129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9EC7D39D-03AA-485A-98F6-E5DB5F3D585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730393" y="1200812"/>
                  <a:ext cx="1828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38FA2839-A6AD-43A3-9BFA-5B9C701E0093}"/>
                    </a:ext>
                  </a:extLst>
                </p14:cNvPr>
                <p14:cNvContentPartPr/>
                <p14:nvPr/>
              </p14:nvContentPartPr>
              <p14:xfrm>
                <a:off x="4789073" y="1318532"/>
                <a:ext cx="99360" cy="194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38FA2839-A6AD-43A3-9BFA-5B9C701E009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80073" y="1309532"/>
                  <a:ext cx="117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F65F5CC5-DFA5-4C18-BB4C-02169753F336}"/>
                    </a:ext>
                  </a:extLst>
                </p14:cNvPr>
                <p14:cNvContentPartPr/>
                <p14:nvPr/>
              </p14:nvContentPartPr>
              <p14:xfrm>
                <a:off x="5084273" y="1078772"/>
                <a:ext cx="249840" cy="24588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F65F5CC5-DFA5-4C18-BB4C-02169753F33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075273" y="1070132"/>
                  <a:ext cx="2674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2AF13101-41BA-45BE-9F51-7194668D8BD9}"/>
                    </a:ext>
                  </a:extLst>
                </p14:cNvPr>
                <p14:cNvContentPartPr/>
                <p14:nvPr/>
              </p14:nvContentPartPr>
              <p14:xfrm>
                <a:off x="5415113" y="1155812"/>
                <a:ext cx="367560" cy="1645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2AF13101-41BA-45BE-9F51-7194668D8BD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406113" y="1146812"/>
                  <a:ext cx="38520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4074CE84-F67E-4AB7-A8A3-48086DEFB949}"/>
              </a:ext>
            </a:extLst>
          </p:cNvPr>
          <p:cNvGrpSpPr/>
          <p:nvPr/>
        </p:nvGrpSpPr>
        <p:grpSpPr>
          <a:xfrm>
            <a:off x="6018473" y="996332"/>
            <a:ext cx="2406960" cy="313200"/>
            <a:chOff x="6018473" y="996332"/>
            <a:chExt cx="2406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04D567D9-4307-4533-A563-D85DEA0A7C8D}"/>
                    </a:ext>
                  </a:extLst>
                </p14:cNvPr>
                <p14:cNvContentPartPr/>
                <p14:nvPr/>
              </p14:nvContentPartPr>
              <p14:xfrm>
                <a:off x="6074993" y="1152572"/>
                <a:ext cx="28080" cy="12168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04D567D9-4307-4533-A563-D85DEA0A7C8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65993" y="1143572"/>
                  <a:ext cx="45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E89D965B-DFD6-44CB-9972-43E2EC001A1E}"/>
                    </a:ext>
                  </a:extLst>
                </p14:cNvPr>
                <p14:cNvContentPartPr/>
                <p14:nvPr/>
              </p14:nvContentPartPr>
              <p14:xfrm>
                <a:off x="6018473" y="1246892"/>
                <a:ext cx="99720" cy="1080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E89D965B-DFD6-44CB-9972-43E2EC001A1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009833" y="1237892"/>
                  <a:ext cx="1173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C49B482C-B8C1-4F60-B910-BC43C8DA85DE}"/>
                    </a:ext>
                  </a:extLst>
                </p14:cNvPr>
                <p14:cNvContentPartPr/>
                <p14:nvPr/>
              </p14:nvContentPartPr>
              <p14:xfrm>
                <a:off x="6218633" y="1076612"/>
                <a:ext cx="236160" cy="23292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C49B482C-B8C1-4F60-B910-BC43C8DA85D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209993" y="1067972"/>
                  <a:ext cx="2538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A8ED58DC-15D9-41E4-BB44-E6F35AADCB1F}"/>
                    </a:ext>
                  </a:extLst>
                </p14:cNvPr>
                <p14:cNvContentPartPr/>
                <p14:nvPr/>
              </p14:nvContentPartPr>
              <p14:xfrm>
                <a:off x="6543353" y="1109372"/>
                <a:ext cx="473040" cy="19116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A8ED58DC-15D9-41E4-BB44-E6F35AADCB1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34713" y="1100732"/>
                  <a:ext cx="4906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0484AA92-2144-4108-A4FA-CB06D83EFD27}"/>
                    </a:ext>
                  </a:extLst>
                </p14:cNvPr>
                <p14:cNvContentPartPr/>
                <p14:nvPr/>
              </p14:nvContentPartPr>
              <p14:xfrm>
                <a:off x="7183073" y="1152572"/>
                <a:ext cx="227880" cy="2304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0484AA92-2144-4108-A4FA-CB06D83EFD2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74073" y="1143572"/>
                  <a:ext cx="2455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60507F1B-25A7-4D0B-B7A2-21E5F0A93A5D}"/>
                    </a:ext>
                  </a:extLst>
                </p14:cNvPr>
                <p14:cNvContentPartPr/>
                <p14:nvPr/>
              </p14:nvContentPartPr>
              <p14:xfrm>
                <a:off x="7281713" y="1246892"/>
                <a:ext cx="204840" cy="3924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60507F1B-25A7-4D0B-B7A2-21E5F0A93A5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73073" y="1237892"/>
                  <a:ext cx="2224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419921B2-C3FA-48BF-99BF-BA19E5414150}"/>
                    </a:ext>
                  </a:extLst>
                </p14:cNvPr>
                <p14:cNvContentPartPr/>
                <p14:nvPr/>
              </p14:nvContentPartPr>
              <p14:xfrm>
                <a:off x="7675193" y="996332"/>
                <a:ext cx="243720" cy="25668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419921B2-C3FA-48BF-99BF-BA19E541415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666553" y="987332"/>
                  <a:ext cx="261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2D84F7C4-F613-4AED-AADC-646CE603CC65}"/>
                    </a:ext>
                  </a:extLst>
                </p14:cNvPr>
                <p14:cNvContentPartPr/>
                <p14:nvPr/>
              </p14:nvContentPartPr>
              <p14:xfrm>
                <a:off x="7989473" y="1061132"/>
                <a:ext cx="435960" cy="18216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2D84F7C4-F613-4AED-AADC-646CE603CC6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980473" y="1052132"/>
                  <a:ext cx="45360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upo 126">
            <a:extLst>
              <a:ext uri="{FF2B5EF4-FFF2-40B4-BE49-F238E27FC236}">
                <a16:creationId xmlns:a16="http://schemas.microsoft.com/office/drawing/2014/main" id="{45C0D8DF-E941-4E99-B82C-ECA91F2D72F1}"/>
              </a:ext>
            </a:extLst>
          </p:cNvPr>
          <p:cNvGrpSpPr/>
          <p:nvPr/>
        </p:nvGrpSpPr>
        <p:grpSpPr>
          <a:xfrm>
            <a:off x="445673" y="2488532"/>
            <a:ext cx="688680" cy="198360"/>
            <a:chOff x="445673" y="2488532"/>
            <a:chExt cx="688680" cy="19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112CA3FF-6DA4-4B55-BA0E-B02E82C2DC72}"/>
                    </a:ext>
                  </a:extLst>
                </p14:cNvPr>
                <p14:cNvContentPartPr/>
                <p14:nvPr/>
              </p14:nvContentPartPr>
              <p14:xfrm>
                <a:off x="566273" y="2523812"/>
                <a:ext cx="21960" cy="16308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112CA3FF-6DA4-4B55-BA0E-B02E82C2DC7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57273" y="2514812"/>
                  <a:ext cx="39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D9B35582-CCCB-4FF3-90CE-6E6AC8EF45FF}"/>
                    </a:ext>
                  </a:extLst>
                </p14:cNvPr>
                <p14:cNvContentPartPr/>
                <p14:nvPr/>
              </p14:nvContentPartPr>
              <p14:xfrm>
                <a:off x="445673" y="2488532"/>
                <a:ext cx="226440" cy="10620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D9B35582-CCCB-4FF3-90CE-6E6AC8EF45F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37033" y="2479532"/>
                  <a:ext cx="244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2EFB886E-66E3-400E-B952-ADDD1CC80B5D}"/>
                    </a:ext>
                  </a:extLst>
                </p14:cNvPr>
                <p14:cNvContentPartPr/>
                <p14:nvPr/>
              </p14:nvContentPartPr>
              <p14:xfrm>
                <a:off x="722153" y="2569172"/>
                <a:ext cx="162720" cy="11484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2EFB886E-66E3-400E-B952-ADDD1CC80B5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13513" y="2560172"/>
                  <a:ext cx="180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C9D2EAD0-FEAB-40DD-B253-6C1F4295CD17}"/>
                    </a:ext>
                  </a:extLst>
                </p14:cNvPr>
                <p14:cNvContentPartPr/>
                <p14:nvPr/>
              </p14:nvContentPartPr>
              <p14:xfrm>
                <a:off x="951833" y="2538932"/>
                <a:ext cx="41760" cy="12960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C9D2EAD0-FEAB-40DD-B253-6C1F4295CD1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43193" y="2529932"/>
                  <a:ext cx="59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A1D5D5B5-16F1-4A14-A7BA-AB1FBC2FE8A9}"/>
                    </a:ext>
                  </a:extLst>
                </p14:cNvPr>
                <p14:cNvContentPartPr/>
                <p14:nvPr/>
              </p14:nvContentPartPr>
              <p14:xfrm>
                <a:off x="969473" y="2519852"/>
                <a:ext cx="164880" cy="1594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A1D5D5B5-16F1-4A14-A7BA-AB1FBC2FE8A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60473" y="2511212"/>
                  <a:ext cx="1825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B52EDE9A-A290-4617-B1AC-0C3F4EAD0D5B}"/>
              </a:ext>
            </a:extLst>
          </p:cNvPr>
          <p:cNvGrpSpPr/>
          <p:nvPr/>
        </p:nvGrpSpPr>
        <p:grpSpPr>
          <a:xfrm>
            <a:off x="1581473" y="2455772"/>
            <a:ext cx="899640" cy="168840"/>
            <a:chOff x="1581473" y="2455772"/>
            <a:chExt cx="89964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9E3FB01F-16D8-472C-8852-6C406A11FF1C}"/>
                    </a:ext>
                  </a:extLst>
                </p14:cNvPr>
                <p14:cNvContentPartPr/>
                <p14:nvPr/>
              </p14:nvContentPartPr>
              <p14:xfrm>
                <a:off x="1581473" y="2514452"/>
                <a:ext cx="217800" cy="11016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9E3FB01F-16D8-472C-8852-6C406A11FF1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572833" y="2505812"/>
                  <a:ext cx="235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BFEE19BF-BEE1-4205-B052-A6025EA5EBD9}"/>
                    </a:ext>
                  </a:extLst>
                </p14:cNvPr>
                <p14:cNvContentPartPr/>
                <p14:nvPr/>
              </p14:nvContentPartPr>
              <p14:xfrm>
                <a:off x="1901873" y="2481692"/>
                <a:ext cx="54000" cy="11484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BFEE19BF-BEE1-4205-B052-A6025EA5EBD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892873" y="2472692"/>
                  <a:ext cx="716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6DA5DE92-5B5F-4CFD-9E49-82317DE73CD8}"/>
                    </a:ext>
                  </a:extLst>
                </p14:cNvPr>
                <p14:cNvContentPartPr/>
                <p14:nvPr/>
              </p14:nvContentPartPr>
              <p14:xfrm>
                <a:off x="1752473" y="2517332"/>
                <a:ext cx="254880" cy="1620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6DA5DE92-5B5F-4CFD-9E49-82317DE73CD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743473" y="2508332"/>
                  <a:ext cx="272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1E6EE2DB-6101-488E-834F-BEF321B96370}"/>
                    </a:ext>
                  </a:extLst>
                </p14:cNvPr>
                <p14:cNvContentPartPr/>
                <p14:nvPr/>
              </p14:nvContentPartPr>
              <p14:xfrm>
                <a:off x="2139833" y="2463332"/>
                <a:ext cx="57240" cy="14472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1E6EE2DB-6101-488E-834F-BEF321B9637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131193" y="2454692"/>
                  <a:ext cx="74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385DDB02-E8C1-4A4A-94B5-C5EDD8480907}"/>
                    </a:ext>
                  </a:extLst>
                </p14:cNvPr>
                <p14:cNvContentPartPr/>
                <p14:nvPr/>
              </p14:nvContentPartPr>
              <p14:xfrm>
                <a:off x="2127953" y="2455772"/>
                <a:ext cx="177480" cy="15300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385DDB02-E8C1-4A4A-94B5-C5EDD848090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19313" y="2446772"/>
                  <a:ext cx="195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727CA1AC-704E-4FFB-B10D-8EBB774B062D}"/>
                    </a:ext>
                  </a:extLst>
                </p14:cNvPr>
                <p14:cNvContentPartPr/>
                <p14:nvPr/>
              </p14:nvContentPartPr>
              <p14:xfrm>
                <a:off x="2303993" y="2492492"/>
                <a:ext cx="177120" cy="11628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727CA1AC-704E-4FFB-B10D-8EBB774B062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294993" y="2483492"/>
                  <a:ext cx="19476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upo 139">
            <a:extLst>
              <a:ext uri="{FF2B5EF4-FFF2-40B4-BE49-F238E27FC236}">
                <a16:creationId xmlns:a16="http://schemas.microsoft.com/office/drawing/2014/main" id="{D5779D3D-5219-4729-B6E3-B01A4C49CCA4}"/>
              </a:ext>
            </a:extLst>
          </p:cNvPr>
          <p:cNvGrpSpPr/>
          <p:nvPr/>
        </p:nvGrpSpPr>
        <p:grpSpPr>
          <a:xfrm>
            <a:off x="2867393" y="2465852"/>
            <a:ext cx="1020600" cy="250920"/>
            <a:chOff x="2867393" y="2465852"/>
            <a:chExt cx="102060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28DEBF74-95C8-4F5D-BF6F-10734DF6E269}"/>
                    </a:ext>
                  </a:extLst>
                </p14:cNvPr>
                <p14:cNvContentPartPr/>
                <p14:nvPr/>
              </p14:nvContentPartPr>
              <p14:xfrm>
                <a:off x="2867393" y="2494292"/>
                <a:ext cx="156240" cy="1332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28DEBF74-95C8-4F5D-BF6F-10734DF6E26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858393" y="2485652"/>
                  <a:ext cx="173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ECF67209-4CC0-4FF7-AA9D-48978613CD4F}"/>
                    </a:ext>
                  </a:extLst>
                </p14:cNvPr>
                <p14:cNvContentPartPr/>
                <p14:nvPr/>
              </p14:nvContentPartPr>
              <p14:xfrm>
                <a:off x="3124793" y="2465852"/>
                <a:ext cx="179280" cy="14940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ECF67209-4CC0-4FF7-AA9D-48978613CD4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116153" y="2456852"/>
                  <a:ext cx="196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BD2999F9-CFE4-4D56-8283-DE1F440C529B}"/>
                    </a:ext>
                  </a:extLst>
                </p14:cNvPr>
                <p14:cNvContentPartPr/>
                <p14:nvPr/>
              </p14:nvContentPartPr>
              <p14:xfrm>
                <a:off x="3324233" y="2522372"/>
                <a:ext cx="46440" cy="7884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BD2999F9-CFE4-4D56-8283-DE1F440C529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315593" y="2513732"/>
                  <a:ext cx="64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49C5C090-8780-41B3-9AB5-E20E1183AB93}"/>
                    </a:ext>
                  </a:extLst>
                </p14:cNvPr>
                <p14:cNvContentPartPr/>
                <p14:nvPr/>
              </p14:nvContentPartPr>
              <p14:xfrm>
                <a:off x="3299033" y="2489972"/>
                <a:ext cx="172080" cy="11952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49C5C090-8780-41B3-9AB5-E20E1183AB9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290393" y="2481332"/>
                  <a:ext cx="1897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3D381023-36CD-46E4-90FF-25AA19513F53}"/>
                    </a:ext>
                  </a:extLst>
                </p14:cNvPr>
                <p14:cNvContentPartPr/>
                <p14:nvPr/>
              </p14:nvContentPartPr>
              <p14:xfrm>
                <a:off x="3516113" y="2506892"/>
                <a:ext cx="172800" cy="11232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3D381023-36CD-46E4-90FF-25AA19513F5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507473" y="2497892"/>
                  <a:ext cx="190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F0CD03EB-DED2-4006-B57E-86E4BFDDB1DF}"/>
                    </a:ext>
                  </a:extLst>
                </p14:cNvPr>
                <p14:cNvContentPartPr/>
                <p14:nvPr/>
              </p14:nvContentPartPr>
              <p14:xfrm>
                <a:off x="3745073" y="2597252"/>
                <a:ext cx="142920" cy="11952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F0CD03EB-DED2-4006-B57E-86E4BFDDB1D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36073" y="2588612"/>
                  <a:ext cx="16056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514B13A2-D997-4A99-9279-7B83DF4E193D}"/>
              </a:ext>
            </a:extLst>
          </p:cNvPr>
          <p:cNvGrpSpPr/>
          <p:nvPr/>
        </p:nvGrpSpPr>
        <p:grpSpPr>
          <a:xfrm>
            <a:off x="369713" y="2875892"/>
            <a:ext cx="2273760" cy="306720"/>
            <a:chOff x="369713" y="2875892"/>
            <a:chExt cx="227376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697C2FCF-4770-46E5-93BE-4A7AA592F5D0}"/>
                    </a:ext>
                  </a:extLst>
                </p14:cNvPr>
                <p14:cNvContentPartPr/>
                <p14:nvPr/>
              </p14:nvContentPartPr>
              <p14:xfrm>
                <a:off x="579233" y="2987852"/>
                <a:ext cx="30600" cy="18036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697C2FCF-4770-46E5-93BE-4A7AA592F5D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70233" y="2978852"/>
                  <a:ext cx="48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DA77EEAF-FF1D-4AF3-AF6B-04FB61F7E0B5}"/>
                    </a:ext>
                  </a:extLst>
                </p14:cNvPr>
                <p14:cNvContentPartPr/>
                <p14:nvPr/>
              </p14:nvContentPartPr>
              <p14:xfrm>
                <a:off x="369713" y="3022412"/>
                <a:ext cx="311400" cy="5436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DA77EEAF-FF1D-4AF3-AF6B-04FB61F7E0B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60713" y="3013412"/>
                  <a:ext cx="3290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1333222E-72A8-4B6D-914F-BAD5F799F5AE}"/>
                    </a:ext>
                  </a:extLst>
                </p14:cNvPr>
                <p14:cNvContentPartPr/>
                <p14:nvPr/>
              </p14:nvContentPartPr>
              <p14:xfrm>
                <a:off x="747713" y="3018812"/>
                <a:ext cx="23760" cy="14544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1333222E-72A8-4B6D-914F-BAD5F799F5A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38713" y="3009812"/>
                  <a:ext cx="41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BFE81FB6-FA5F-48CD-BE42-1F6EA76B2116}"/>
                    </a:ext>
                  </a:extLst>
                </p14:cNvPr>
                <p14:cNvContentPartPr/>
                <p14:nvPr/>
              </p14:nvContentPartPr>
              <p14:xfrm>
                <a:off x="736553" y="3028172"/>
                <a:ext cx="266040" cy="14436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BFE81FB6-FA5F-48CD-BE42-1F6EA76B211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27553" y="3019172"/>
                  <a:ext cx="283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2EB78B74-6C0E-4533-AA24-C5393A7FC149}"/>
                    </a:ext>
                  </a:extLst>
                </p14:cNvPr>
                <p14:cNvContentPartPr/>
                <p14:nvPr/>
              </p14:nvContentPartPr>
              <p14:xfrm>
                <a:off x="1026713" y="3018092"/>
                <a:ext cx="218160" cy="15984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2EB78B74-6C0E-4533-AA24-C5393A7FC14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17713" y="3009452"/>
                  <a:ext cx="2358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BD3975DB-F72B-4C2D-8515-A024FFC8572D}"/>
                    </a:ext>
                  </a:extLst>
                </p14:cNvPr>
                <p14:cNvContentPartPr/>
                <p14:nvPr/>
              </p14:nvContentPartPr>
              <p14:xfrm>
                <a:off x="1049033" y="3125732"/>
                <a:ext cx="89280" cy="2412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BD3975DB-F72B-4C2D-8515-A024FFC8572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40393" y="3117092"/>
                  <a:ext cx="1069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CDD56B07-3F59-4A98-B40B-40E4530C2E8C}"/>
                    </a:ext>
                  </a:extLst>
                </p14:cNvPr>
                <p14:cNvContentPartPr/>
                <p14:nvPr/>
              </p14:nvContentPartPr>
              <p14:xfrm>
                <a:off x="996113" y="3023492"/>
                <a:ext cx="487440" cy="15912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CDD56B07-3F59-4A98-B40B-40E4530C2E8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87113" y="3014492"/>
                  <a:ext cx="505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96186E6F-32C4-4959-B0AD-71D79C40F65B}"/>
                    </a:ext>
                  </a:extLst>
                </p14:cNvPr>
                <p14:cNvContentPartPr/>
                <p14:nvPr/>
              </p14:nvContentPartPr>
              <p14:xfrm>
                <a:off x="1527113" y="3022052"/>
                <a:ext cx="196200" cy="13860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96186E6F-32C4-4959-B0AD-71D79C40F65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518113" y="3013052"/>
                  <a:ext cx="213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BC500109-6B3E-4267-A7A9-52B510D77E70}"/>
                    </a:ext>
                  </a:extLst>
                </p14:cNvPr>
                <p14:cNvContentPartPr/>
                <p14:nvPr/>
              </p14:nvContentPartPr>
              <p14:xfrm>
                <a:off x="1524233" y="3105572"/>
                <a:ext cx="101520" cy="1656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BC500109-6B3E-4267-A7A9-52B510D77E7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515233" y="3096572"/>
                  <a:ext cx="119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CC0E3D60-1E5E-4B29-9CD4-D043FF7D4BD8}"/>
                    </a:ext>
                  </a:extLst>
                </p14:cNvPr>
                <p14:cNvContentPartPr/>
                <p14:nvPr/>
              </p14:nvContentPartPr>
              <p14:xfrm>
                <a:off x="1450073" y="3036812"/>
                <a:ext cx="206280" cy="3852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CC0E3D60-1E5E-4B29-9CD4-D043FF7D4BD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441433" y="3028172"/>
                  <a:ext cx="223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7E9B0716-95B4-407E-91D5-D84A67856C37}"/>
                    </a:ext>
                  </a:extLst>
                </p14:cNvPr>
                <p14:cNvContentPartPr/>
                <p14:nvPr/>
              </p14:nvContentPartPr>
              <p14:xfrm>
                <a:off x="1754633" y="2983172"/>
                <a:ext cx="424440" cy="13644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7E9B0716-95B4-407E-91D5-D84A67856C3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745633" y="2974532"/>
                  <a:ext cx="442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42A04B5F-60C9-4E57-97A0-49BD37BD0EE9}"/>
                    </a:ext>
                  </a:extLst>
                </p14:cNvPr>
                <p14:cNvContentPartPr/>
                <p14:nvPr/>
              </p14:nvContentPartPr>
              <p14:xfrm>
                <a:off x="2084033" y="2875892"/>
                <a:ext cx="111960" cy="13788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42A04B5F-60C9-4E57-97A0-49BD37BD0EE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075393" y="2866892"/>
                  <a:ext cx="129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B6D45AA7-96EA-45E7-A088-CBDB7BFE7916}"/>
                    </a:ext>
                  </a:extLst>
                </p14:cNvPr>
                <p14:cNvContentPartPr/>
                <p14:nvPr/>
              </p14:nvContentPartPr>
              <p14:xfrm>
                <a:off x="2250713" y="2894612"/>
                <a:ext cx="392760" cy="19440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B6D45AA7-96EA-45E7-A088-CBDB7BFE791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242073" y="2885612"/>
                  <a:ext cx="410400" cy="21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1" name="Entrada de lápiz 160">
                <a:extLst>
                  <a:ext uri="{FF2B5EF4-FFF2-40B4-BE49-F238E27FC236}">
                    <a16:creationId xmlns:a16="http://schemas.microsoft.com/office/drawing/2014/main" id="{898E931A-D596-452C-B449-D1E9EA48E104}"/>
                  </a:ext>
                </a:extLst>
              </p14:cNvPr>
              <p14:cNvContentPartPr/>
              <p14:nvPr/>
            </p14:nvContentPartPr>
            <p14:xfrm>
              <a:off x="2876393" y="3097292"/>
              <a:ext cx="91440" cy="77400"/>
            </p14:xfrm>
          </p:contentPart>
        </mc:Choice>
        <mc:Fallback xmlns="">
          <p:pic>
            <p:nvPicPr>
              <p:cNvPr id="161" name="Entrada de lápiz 160">
                <a:extLst>
                  <a:ext uri="{FF2B5EF4-FFF2-40B4-BE49-F238E27FC236}">
                    <a16:creationId xmlns:a16="http://schemas.microsoft.com/office/drawing/2014/main" id="{898E931A-D596-452C-B449-D1E9EA48E104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867753" y="3088292"/>
                <a:ext cx="10908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upo 161">
            <a:extLst>
              <a:ext uri="{FF2B5EF4-FFF2-40B4-BE49-F238E27FC236}">
                <a16:creationId xmlns:a16="http://schemas.microsoft.com/office/drawing/2014/main" id="{C8936CBE-3D8E-472C-A5CD-BDA8BEEF5CB0}"/>
              </a:ext>
            </a:extLst>
          </p:cNvPr>
          <p:cNvGrpSpPr/>
          <p:nvPr/>
        </p:nvGrpSpPr>
        <p:grpSpPr>
          <a:xfrm>
            <a:off x="3249353" y="2847092"/>
            <a:ext cx="1710720" cy="196560"/>
            <a:chOff x="3249353" y="2847092"/>
            <a:chExt cx="171072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443FE854-7F5A-402B-BB7F-C5C0D54D95A7}"/>
                    </a:ext>
                  </a:extLst>
                </p14:cNvPr>
                <p14:cNvContentPartPr/>
                <p14:nvPr/>
              </p14:nvContentPartPr>
              <p14:xfrm>
                <a:off x="3354833" y="2934932"/>
                <a:ext cx="52560" cy="10872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443FE854-7F5A-402B-BB7F-C5C0D54D95A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345833" y="2926292"/>
                  <a:ext cx="70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4EDC3243-5512-441C-997E-E803C3043F89}"/>
                    </a:ext>
                  </a:extLst>
                </p14:cNvPr>
                <p14:cNvContentPartPr/>
                <p14:nvPr/>
              </p14:nvContentPartPr>
              <p14:xfrm>
                <a:off x="3249353" y="2885972"/>
                <a:ext cx="246960" cy="8928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4EDC3243-5512-441C-997E-E803C3043F8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240353" y="2877332"/>
                  <a:ext cx="264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B9B4460B-612C-4004-B71C-80313A2511D3}"/>
                    </a:ext>
                  </a:extLst>
                </p14:cNvPr>
                <p14:cNvContentPartPr/>
                <p14:nvPr/>
              </p14:nvContentPartPr>
              <p14:xfrm>
                <a:off x="3520433" y="2910452"/>
                <a:ext cx="187560" cy="10044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B9B4460B-612C-4004-B71C-80313A2511D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511433" y="2901812"/>
                  <a:ext cx="2052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68E0F155-C0A7-43F6-95A3-8E6422BB8A06}"/>
                    </a:ext>
                  </a:extLst>
                </p14:cNvPr>
                <p14:cNvContentPartPr/>
                <p14:nvPr/>
              </p14:nvContentPartPr>
              <p14:xfrm>
                <a:off x="3740753" y="2916212"/>
                <a:ext cx="88560" cy="9396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68E0F155-C0A7-43F6-95A3-8E6422BB8A0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731753" y="2907212"/>
                  <a:ext cx="106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DE1049DE-0272-467F-8A17-CAB279C5FEBD}"/>
                    </a:ext>
                  </a:extLst>
                </p14:cNvPr>
                <p14:cNvContentPartPr/>
                <p14:nvPr/>
              </p14:nvContentPartPr>
              <p14:xfrm>
                <a:off x="3773153" y="2894972"/>
                <a:ext cx="195480" cy="14112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DE1049DE-0272-467F-8A17-CAB279C5FEB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764513" y="2885972"/>
                  <a:ext cx="213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A02BBC15-83BC-453D-BE42-7375FD90DB20}"/>
                    </a:ext>
                  </a:extLst>
                </p14:cNvPr>
                <p14:cNvContentPartPr/>
                <p14:nvPr/>
              </p14:nvContentPartPr>
              <p14:xfrm>
                <a:off x="4020833" y="2883092"/>
                <a:ext cx="223200" cy="11880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A02BBC15-83BC-453D-BE42-7375FD90DB2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012193" y="2874092"/>
                  <a:ext cx="2408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3B47A99F-EF06-4CE9-89CD-D67B08247197}"/>
                    </a:ext>
                  </a:extLst>
                </p14:cNvPr>
                <p14:cNvContentPartPr/>
                <p14:nvPr/>
              </p14:nvContentPartPr>
              <p14:xfrm>
                <a:off x="4050713" y="2938172"/>
                <a:ext cx="86760" cy="1656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3B47A99F-EF06-4CE9-89CD-D67B0824719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041713" y="2929172"/>
                  <a:ext cx="104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03243FC2-458C-4034-9915-52C176BCAFDF}"/>
                    </a:ext>
                  </a:extLst>
                </p14:cNvPr>
                <p14:cNvContentPartPr/>
                <p14:nvPr/>
              </p14:nvContentPartPr>
              <p14:xfrm>
                <a:off x="3991673" y="2851772"/>
                <a:ext cx="222120" cy="5184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03243FC2-458C-4034-9915-52C176BCAFD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983033" y="2842772"/>
                  <a:ext cx="239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14C65B83-B448-4225-9279-31B278815F9D}"/>
                    </a:ext>
                  </a:extLst>
                </p14:cNvPr>
                <p14:cNvContentPartPr/>
                <p14:nvPr/>
              </p14:nvContentPartPr>
              <p14:xfrm>
                <a:off x="4301633" y="2847092"/>
                <a:ext cx="368280" cy="15984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14C65B83-B448-4225-9279-31B278815F9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292993" y="2838092"/>
                  <a:ext cx="385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29A54E0B-34A0-4406-B677-DE64263E1A23}"/>
                    </a:ext>
                  </a:extLst>
                </p14:cNvPr>
                <p14:cNvContentPartPr/>
                <p14:nvPr/>
              </p14:nvContentPartPr>
              <p14:xfrm>
                <a:off x="4616633" y="2909012"/>
                <a:ext cx="136440" cy="10368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29A54E0B-34A0-4406-B677-DE64263E1A2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607633" y="2900372"/>
                  <a:ext cx="1540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AE02EAF6-AE10-4E6B-B50A-4D7E8F9F8B2B}"/>
                    </a:ext>
                  </a:extLst>
                </p14:cNvPr>
                <p14:cNvContentPartPr/>
                <p14:nvPr/>
              </p14:nvContentPartPr>
              <p14:xfrm>
                <a:off x="4823273" y="2852852"/>
                <a:ext cx="136800" cy="18324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AE02EAF6-AE10-4E6B-B50A-4D7E8F9F8B2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814273" y="2844212"/>
                  <a:ext cx="15444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upo 173">
            <a:extLst>
              <a:ext uri="{FF2B5EF4-FFF2-40B4-BE49-F238E27FC236}">
                <a16:creationId xmlns:a16="http://schemas.microsoft.com/office/drawing/2014/main" id="{0C7F2117-1048-4EFE-B5BF-03258EF02307}"/>
              </a:ext>
            </a:extLst>
          </p:cNvPr>
          <p:cNvGrpSpPr/>
          <p:nvPr/>
        </p:nvGrpSpPr>
        <p:grpSpPr>
          <a:xfrm>
            <a:off x="5305673" y="2681132"/>
            <a:ext cx="3690360" cy="330120"/>
            <a:chOff x="5305673" y="2681132"/>
            <a:chExt cx="369036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56253BE2-8FFC-4C06-A7FE-97132581CFDA}"/>
                    </a:ext>
                  </a:extLst>
                </p14:cNvPr>
                <p14:cNvContentPartPr/>
                <p14:nvPr/>
              </p14:nvContentPartPr>
              <p14:xfrm>
                <a:off x="5382713" y="2862212"/>
                <a:ext cx="41040" cy="12348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56253BE2-8FFC-4C06-A7FE-97132581CFD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373713" y="2853212"/>
                  <a:ext cx="58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293E92B0-C577-44B6-9FFA-5058C94AD5CD}"/>
                    </a:ext>
                  </a:extLst>
                </p14:cNvPr>
                <p14:cNvContentPartPr/>
                <p14:nvPr/>
              </p14:nvContentPartPr>
              <p14:xfrm>
                <a:off x="5305673" y="2826212"/>
                <a:ext cx="200160" cy="11628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293E92B0-C577-44B6-9FFA-5058C94AD5C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97033" y="2817212"/>
                  <a:ext cx="217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6CA62CBE-0217-4CCB-93C8-6AAEE2070DCB}"/>
                    </a:ext>
                  </a:extLst>
                </p14:cNvPr>
                <p14:cNvContentPartPr/>
                <p14:nvPr/>
              </p14:nvContentPartPr>
              <p14:xfrm>
                <a:off x="5575673" y="2830172"/>
                <a:ext cx="214920" cy="16596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6CA62CBE-0217-4CCB-93C8-6AAEE2070DC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566673" y="2821172"/>
                  <a:ext cx="232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D99F16EC-E977-4799-8D1A-C9E805833076}"/>
                    </a:ext>
                  </a:extLst>
                </p14:cNvPr>
                <p14:cNvContentPartPr/>
                <p14:nvPr/>
              </p14:nvContentPartPr>
              <p14:xfrm>
                <a:off x="5844953" y="2824412"/>
                <a:ext cx="84960" cy="17280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D99F16EC-E977-4799-8D1A-C9E80583307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835953" y="2815412"/>
                  <a:ext cx="102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0CD1128F-267B-4CE4-AD3B-B1BB06B221F1}"/>
                    </a:ext>
                  </a:extLst>
                </p14:cNvPr>
                <p14:cNvContentPartPr/>
                <p14:nvPr/>
              </p14:nvContentPartPr>
              <p14:xfrm>
                <a:off x="6004433" y="2837012"/>
                <a:ext cx="213480" cy="13644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0CD1128F-267B-4CE4-AD3B-B1BB06B221F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995433" y="2828012"/>
                  <a:ext cx="2311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0C0C24A5-7BC2-4E7F-9A6B-B81D1BEA1462}"/>
                    </a:ext>
                  </a:extLst>
                </p14:cNvPr>
                <p14:cNvContentPartPr/>
                <p14:nvPr/>
              </p14:nvContentPartPr>
              <p14:xfrm>
                <a:off x="6249953" y="2813252"/>
                <a:ext cx="219240" cy="19800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0C0C24A5-7BC2-4E7F-9A6B-B81D1BEA146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241313" y="2804252"/>
                  <a:ext cx="236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70B28528-2A63-4C5D-8736-E825C24D7927}"/>
                    </a:ext>
                  </a:extLst>
                </p14:cNvPr>
                <p14:cNvContentPartPr/>
                <p14:nvPr/>
              </p14:nvContentPartPr>
              <p14:xfrm>
                <a:off x="6914513" y="2849972"/>
                <a:ext cx="38520" cy="13680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70B28528-2A63-4C5D-8736-E825C24D792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905513" y="2841332"/>
                  <a:ext cx="56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8EFB1D3B-45BE-4BD6-AD4C-10AD694BA9A4}"/>
                    </a:ext>
                  </a:extLst>
                </p14:cNvPr>
                <p14:cNvContentPartPr/>
                <p14:nvPr/>
              </p14:nvContentPartPr>
              <p14:xfrm>
                <a:off x="6681593" y="2809652"/>
                <a:ext cx="383040" cy="7560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8EFB1D3B-45BE-4BD6-AD4C-10AD694BA9A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672593" y="2800652"/>
                  <a:ext cx="4006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C33CB645-6B4E-494C-B32E-B0098663B23F}"/>
                    </a:ext>
                  </a:extLst>
                </p14:cNvPr>
                <p14:cNvContentPartPr/>
                <p14:nvPr/>
              </p14:nvContentPartPr>
              <p14:xfrm>
                <a:off x="6775193" y="2929172"/>
                <a:ext cx="306720" cy="2016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C33CB645-6B4E-494C-B32E-B0098663B23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766553" y="2920172"/>
                  <a:ext cx="324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46FCEDAB-51F1-46F6-8468-FB8722B7A945}"/>
                    </a:ext>
                  </a:extLst>
                </p14:cNvPr>
                <p14:cNvContentPartPr/>
                <p14:nvPr/>
              </p14:nvContentPartPr>
              <p14:xfrm>
                <a:off x="7110713" y="2788412"/>
                <a:ext cx="204840" cy="16812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46FCEDAB-51F1-46F6-8468-FB8722B7A94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102073" y="2779772"/>
                  <a:ext cx="222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EB72878B-EF66-46C5-89F8-B6426F16861A}"/>
                    </a:ext>
                  </a:extLst>
                </p14:cNvPr>
                <p14:cNvContentPartPr/>
                <p14:nvPr/>
              </p14:nvContentPartPr>
              <p14:xfrm>
                <a:off x="7270913" y="2796692"/>
                <a:ext cx="232200" cy="12600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EB72878B-EF66-46C5-89F8-B6426F16861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262273" y="2787692"/>
                  <a:ext cx="249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34A7C737-B513-4CC2-B4C2-83623A921982}"/>
                    </a:ext>
                  </a:extLst>
                </p14:cNvPr>
                <p14:cNvContentPartPr/>
                <p14:nvPr/>
              </p14:nvContentPartPr>
              <p14:xfrm>
                <a:off x="7512473" y="2830892"/>
                <a:ext cx="60480" cy="741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34A7C737-B513-4CC2-B4C2-83623A92198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03833" y="2822252"/>
                  <a:ext cx="781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14E8FD4E-7B7B-4156-89B1-2D5AFE2D9FF4}"/>
                    </a:ext>
                  </a:extLst>
                </p14:cNvPr>
                <p14:cNvContentPartPr/>
                <p14:nvPr/>
              </p14:nvContentPartPr>
              <p14:xfrm>
                <a:off x="7444073" y="2681132"/>
                <a:ext cx="343080" cy="24228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14E8FD4E-7B7B-4156-89B1-2D5AFE2D9FF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435073" y="2672492"/>
                  <a:ext cx="3607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C36AFF05-4434-407A-B9F6-B64993C06A89}"/>
                    </a:ext>
                  </a:extLst>
                </p14:cNvPr>
                <p14:cNvContentPartPr/>
                <p14:nvPr/>
              </p14:nvContentPartPr>
              <p14:xfrm>
                <a:off x="7792913" y="2749892"/>
                <a:ext cx="307080" cy="18324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C36AFF05-4434-407A-B9F6-B64993C06A8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784273" y="2740892"/>
                  <a:ext cx="324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2D6DBB06-9F52-4915-A9ED-5D069578165F}"/>
                    </a:ext>
                  </a:extLst>
                </p14:cNvPr>
                <p14:cNvContentPartPr/>
                <p14:nvPr/>
              </p14:nvContentPartPr>
              <p14:xfrm>
                <a:off x="8111873" y="2793092"/>
                <a:ext cx="150840" cy="13608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2D6DBB06-9F52-4915-A9ED-5D069578165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102873" y="2784092"/>
                  <a:ext cx="168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38BAC981-BCD8-45B3-91DC-8A8BAE2929DE}"/>
                    </a:ext>
                  </a:extLst>
                </p14:cNvPr>
                <p14:cNvContentPartPr/>
                <p14:nvPr/>
              </p14:nvContentPartPr>
              <p14:xfrm>
                <a:off x="8094953" y="2877692"/>
                <a:ext cx="90360" cy="900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38BAC981-BCD8-45B3-91DC-8A8BAE2929D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085953" y="2869052"/>
                  <a:ext cx="108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449D8020-B295-4BC6-9D2C-B94FCD8D4A81}"/>
                    </a:ext>
                  </a:extLst>
                </p14:cNvPr>
                <p14:cNvContentPartPr/>
                <p14:nvPr/>
              </p14:nvContentPartPr>
              <p14:xfrm>
                <a:off x="8039153" y="2792012"/>
                <a:ext cx="463680" cy="14472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449D8020-B295-4BC6-9D2C-B94FCD8D4A8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030153" y="2783372"/>
                  <a:ext cx="481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1B34B608-E0B8-4E5E-BC9A-596DF1479CA4}"/>
                    </a:ext>
                  </a:extLst>
                </p14:cNvPr>
                <p14:cNvContentPartPr/>
                <p14:nvPr/>
              </p14:nvContentPartPr>
              <p14:xfrm>
                <a:off x="8616953" y="2772212"/>
                <a:ext cx="43920" cy="12888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1B34B608-E0B8-4E5E-BC9A-596DF1479CA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607953" y="2763572"/>
                  <a:ext cx="61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576A9907-E588-41F3-8E0A-14CAE64000FD}"/>
                    </a:ext>
                  </a:extLst>
                </p14:cNvPr>
                <p14:cNvContentPartPr/>
                <p14:nvPr/>
              </p14:nvContentPartPr>
              <p14:xfrm>
                <a:off x="8452433" y="2789852"/>
                <a:ext cx="267120" cy="2916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576A9907-E588-41F3-8E0A-14CAE64000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443433" y="2780852"/>
                  <a:ext cx="284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31ECE630-767B-493E-B52F-25185EC50109}"/>
                    </a:ext>
                  </a:extLst>
                </p14:cNvPr>
                <p14:cNvContentPartPr/>
                <p14:nvPr/>
              </p14:nvContentPartPr>
              <p14:xfrm>
                <a:off x="8747273" y="2793092"/>
                <a:ext cx="248760" cy="16992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31ECE630-767B-493E-B52F-25185EC5010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738273" y="2784092"/>
                  <a:ext cx="266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6ECB55A8-684B-4FD5-8E14-4CE0A563258F}"/>
                    </a:ext>
                  </a:extLst>
                </p14:cNvPr>
                <p14:cNvContentPartPr/>
                <p14:nvPr/>
              </p14:nvContentPartPr>
              <p14:xfrm>
                <a:off x="8754833" y="2829092"/>
                <a:ext cx="115560" cy="4068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6ECB55A8-684B-4FD5-8E14-4CE0A563258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745833" y="2820452"/>
                  <a:ext cx="13320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B0EFE0CC-0C05-4E4F-B5D7-B78AF2661CC9}"/>
              </a:ext>
            </a:extLst>
          </p:cNvPr>
          <p:cNvGrpSpPr/>
          <p:nvPr/>
        </p:nvGrpSpPr>
        <p:grpSpPr>
          <a:xfrm>
            <a:off x="9416153" y="2771132"/>
            <a:ext cx="433080" cy="208080"/>
            <a:chOff x="9416153" y="2771132"/>
            <a:chExt cx="43308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8542F280-55FC-4EC9-9D91-F7C935F6E958}"/>
                    </a:ext>
                  </a:extLst>
                </p14:cNvPr>
                <p14:cNvContentPartPr/>
                <p14:nvPr/>
              </p14:nvContentPartPr>
              <p14:xfrm>
                <a:off x="9416153" y="2777972"/>
                <a:ext cx="221040" cy="17676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8542F280-55FC-4EC9-9D91-F7C935F6E95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407513" y="2768972"/>
                  <a:ext cx="238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4D7E26AB-9253-400C-9867-6C53293805E2}"/>
                    </a:ext>
                  </a:extLst>
                </p14:cNvPr>
                <p14:cNvContentPartPr/>
                <p14:nvPr/>
              </p14:nvContentPartPr>
              <p14:xfrm>
                <a:off x="9654833" y="2771132"/>
                <a:ext cx="194400" cy="20808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4D7E26AB-9253-400C-9867-6C53293805E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645833" y="2762492"/>
                  <a:ext cx="21204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upo 198">
            <a:extLst>
              <a:ext uri="{FF2B5EF4-FFF2-40B4-BE49-F238E27FC236}">
                <a16:creationId xmlns:a16="http://schemas.microsoft.com/office/drawing/2014/main" id="{78208E3A-1A16-4EC2-AC64-DE7BF93E9602}"/>
              </a:ext>
            </a:extLst>
          </p:cNvPr>
          <p:cNvGrpSpPr/>
          <p:nvPr/>
        </p:nvGrpSpPr>
        <p:grpSpPr>
          <a:xfrm>
            <a:off x="10168193" y="2720012"/>
            <a:ext cx="1618560" cy="244440"/>
            <a:chOff x="10168193" y="2720012"/>
            <a:chExt cx="161856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F0866CC4-EA73-4060-9F18-AAE2A1364C9B}"/>
                    </a:ext>
                  </a:extLst>
                </p14:cNvPr>
                <p14:cNvContentPartPr/>
                <p14:nvPr/>
              </p14:nvContentPartPr>
              <p14:xfrm>
                <a:off x="10204193" y="2828012"/>
                <a:ext cx="187920" cy="13608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F0866CC4-EA73-4060-9F18-AAE2A1364C9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195193" y="2819372"/>
                  <a:ext cx="205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86B8077E-650C-4B1F-877F-61EC1800B207}"/>
                    </a:ext>
                  </a:extLst>
                </p14:cNvPr>
                <p14:cNvContentPartPr/>
                <p14:nvPr/>
              </p14:nvContentPartPr>
              <p14:xfrm>
                <a:off x="10196993" y="2905412"/>
                <a:ext cx="101160" cy="2268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86B8077E-650C-4B1F-877F-61EC1800B20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187993" y="2896772"/>
                  <a:ext cx="118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FBBD40D2-B329-496B-96B1-DDDA928B79CA}"/>
                    </a:ext>
                  </a:extLst>
                </p14:cNvPr>
                <p14:cNvContentPartPr/>
                <p14:nvPr/>
              </p14:nvContentPartPr>
              <p14:xfrm>
                <a:off x="10168193" y="2819012"/>
                <a:ext cx="348120" cy="5292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FBBD40D2-B329-496B-96B1-DDDA928B79C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159553" y="2810372"/>
                  <a:ext cx="365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BB9051B9-D73C-4584-B52E-574A4687DF30}"/>
                    </a:ext>
                  </a:extLst>
                </p14:cNvPr>
                <p14:cNvContentPartPr/>
                <p14:nvPr/>
              </p14:nvContentPartPr>
              <p14:xfrm>
                <a:off x="10499393" y="2795972"/>
                <a:ext cx="181800" cy="12852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BB9051B9-D73C-4584-B52E-574A4687DF3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490393" y="2786972"/>
                  <a:ext cx="199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0DEEB7FA-E737-4AC6-A8C6-56234C43A993}"/>
                    </a:ext>
                  </a:extLst>
                </p14:cNvPr>
                <p14:cNvContentPartPr/>
                <p14:nvPr/>
              </p14:nvContentPartPr>
              <p14:xfrm>
                <a:off x="10547633" y="2845292"/>
                <a:ext cx="180360" cy="11124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0DEEB7FA-E737-4AC6-A8C6-56234C43A99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538993" y="2836292"/>
                  <a:ext cx="198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B7743275-AAC8-4E7F-8A19-CFB99D0B0227}"/>
                    </a:ext>
                  </a:extLst>
                </p14:cNvPr>
                <p14:cNvContentPartPr/>
                <p14:nvPr/>
              </p14:nvContentPartPr>
              <p14:xfrm>
                <a:off x="10776953" y="2720012"/>
                <a:ext cx="230400" cy="22968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B7743275-AAC8-4E7F-8A19-CFB99D0B022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768313" y="2711372"/>
                  <a:ext cx="2480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65424517-861E-44A5-AE66-49B15EAC9A30}"/>
                    </a:ext>
                  </a:extLst>
                </p14:cNvPr>
                <p14:cNvContentPartPr/>
                <p14:nvPr/>
              </p14:nvContentPartPr>
              <p14:xfrm>
                <a:off x="11046953" y="2750252"/>
                <a:ext cx="273240" cy="21420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65424517-861E-44A5-AE66-49B15EAC9A3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38313" y="2741252"/>
                  <a:ext cx="2908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893E8141-A534-41E7-A82D-109DD5F6A060}"/>
                    </a:ext>
                  </a:extLst>
                </p14:cNvPr>
                <p14:cNvContentPartPr/>
                <p14:nvPr/>
              </p14:nvContentPartPr>
              <p14:xfrm>
                <a:off x="11359073" y="2749532"/>
                <a:ext cx="193320" cy="21168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893E8141-A534-41E7-A82D-109DD5F6A06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50433" y="2740892"/>
                  <a:ext cx="210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5B65B054-B544-4910-BD69-A6E9C5027C00}"/>
                    </a:ext>
                  </a:extLst>
                </p14:cNvPr>
                <p14:cNvContentPartPr/>
                <p14:nvPr/>
              </p14:nvContentPartPr>
              <p14:xfrm>
                <a:off x="11582993" y="2920532"/>
                <a:ext cx="203760" cy="1260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5B65B054-B544-4910-BD69-A6E9C5027C0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573993" y="2911532"/>
                  <a:ext cx="22140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upo 208">
            <a:extLst>
              <a:ext uri="{FF2B5EF4-FFF2-40B4-BE49-F238E27FC236}">
                <a16:creationId xmlns:a16="http://schemas.microsoft.com/office/drawing/2014/main" id="{F4857BE8-5BC1-4718-8B01-8C7F2B075BCA}"/>
              </a:ext>
            </a:extLst>
          </p:cNvPr>
          <p:cNvGrpSpPr/>
          <p:nvPr/>
        </p:nvGrpSpPr>
        <p:grpSpPr>
          <a:xfrm>
            <a:off x="623513" y="3371252"/>
            <a:ext cx="1367640" cy="260640"/>
            <a:chOff x="623513" y="3371252"/>
            <a:chExt cx="136764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1C103019-6848-4C00-8459-66AC966901F4}"/>
                    </a:ext>
                  </a:extLst>
                </p14:cNvPr>
                <p14:cNvContentPartPr/>
                <p14:nvPr/>
              </p14:nvContentPartPr>
              <p14:xfrm>
                <a:off x="623513" y="3443252"/>
                <a:ext cx="153000" cy="18864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1C103019-6848-4C00-8459-66AC966901F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14513" y="3434612"/>
                  <a:ext cx="1706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4518AF0F-97CF-467A-B287-CD6DADB72825}"/>
                    </a:ext>
                  </a:extLst>
                </p14:cNvPr>
                <p14:cNvContentPartPr/>
                <p14:nvPr/>
              </p14:nvContentPartPr>
              <p14:xfrm>
                <a:off x="892073" y="3463412"/>
                <a:ext cx="165600" cy="13500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4518AF0F-97CF-467A-B287-CD6DADB7282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83073" y="3454412"/>
                  <a:ext cx="183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901C0CBF-7ADB-4AE9-A5D8-B74268149F6D}"/>
                    </a:ext>
                  </a:extLst>
                </p14:cNvPr>
                <p14:cNvContentPartPr/>
                <p14:nvPr/>
              </p14:nvContentPartPr>
              <p14:xfrm>
                <a:off x="903233" y="3549812"/>
                <a:ext cx="64440" cy="1728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901C0CBF-7ADB-4AE9-A5D8-B74268149F6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94233" y="3540812"/>
                  <a:ext cx="820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3605DD54-EC7A-4174-945C-6CF60871824E}"/>
                    </a:ext>
                  </a:extLst>
                </p14:cNvPr>
                <p14:cNvContentPartPr/>
                <p14:nvPr/>
              </p14:nvContentPartPr>
              <p14:xfrm>
                <a:off x="852833" y="3458012"/>
                <a:ext cx="196200" cy="5616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3605DD54-EC7A-4174-945C-6CF60871824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43833" y="3449012"/>
                  <a:ext cx="2138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CB049482-CE40-45E4-80C1-A9BAFC342DAA}"/>
                    </a:ext>
                  </a:extLst>
                </p14:cNvPr>
                <p14:cNvContentPartPr/>
                <p14:nvPr/>
              </p14:nvContentPartPr>
              <p14:xfrm>
                <a:off x="1119953" y="3421652"/>
                <a:ext cx="289440" cy="13680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CB049482-CE40-45E4-80C1-A9BAFC342DA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10953" y="3412652"/>
                  <a:ext cx="307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C64D9AE2-34C5-475C-AD3C-490A730AB510}"/>
                    </a:ext>
                  </a:extLst>
                </p14:cNvPr>
                <p14:cNvContentPartPr/>
                <p14:nvPr/>
              </p14:nvContentPartPr>
              <p14:xfrm>
                <a:off x="1547273" y="3371252"/>
                <a:ext cx="50400" cy="16128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C64D9AE2-34C5-475C-AD3C-490A730AB51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538633" y="3362252"/>
                  <a:ext cx="68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D724D179-72A8-432F-A4C5-9B02A02D880F}"/>
                    </a:ext>
                  </a:extLst>
                </p14:cNvPr>
                <p14:cNvContentPartPr/>
                <p14:nvPr/>
              </p14:nvContentPartPr>
              <p14:xfrm>
                <a:off x="1405793" y="3402572"/>
                <a:ext cx="380520" cy="8928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D724D179-72A8-432F-A4C5-9B02A02D880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397153" y="3393932"/>
                  <a:ext cx="3981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FCFC227B-DDBF-4786-B5C2-A692A4E67EBA}"/>
                    </a:ext>
                  </a:extLst>
                </p14:cNvPr>
                <p14:cNvContentPartPr/>
                <p14:nvPr/>
              </p14:nvContentPartPr>
              <p14:xfrm>
                <a:off x="1745993" y="3389972"/>
                <a:ext cx="245160" cy="14796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FCFC227B-DDBF-4786-B5C2-A692A4E67EB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737353" y="3380972"/>
                  <a:ext cx="262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0C59594B-A70E-4B4C-B39F-A2DCDDDB9A11}"/>
                    </a:ext>
                  </a:extLst>
                </p14:cNvPr>
                <p14:cNvContentPartPr/>
                <p14:nvPr/>
              </p14:nvContentPartPr>
              <p14:xfrm>
                <a:off x="1709273" y="3399692"/>
                <a:ext cx="175320" cy="5724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0C59594B-A70E-4B4C-B39F-A2DCDDDB9A1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700273" y="3391052"/>
                  <a:ext cx="19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upo 218">
            <a:extLst>
              <a:ext uri="{FF2B5EF4-FFF2-40B4-BE49-F238E27FC236}">
                <a16:creationId xmlns:a16="http://schemas.microsoft.com/office/drawing/2014/main" id="{B63AE79B-6772-44D5-9584-BCC1C5A57F72}"/>
              </a:ext>
            </a:extLst>
          </p:cNvPr>
          <p:cNvGrpSpPr/>
          <p:nvPr/>
        </p:nvGrpSpPr>
        <p:grpSpPr>
          <a:xfrm>
            <a:off x="2614673" y="3360092"/>
            <a:ext cx="1482840" cy="173880"/>
            <a:chOff x="2614673" y="3360092"/>
            <a:chExt cx="148284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19F48B08-E563-4B2D-BE2C-F1D34A9DEF84}"/>
                    </a:ext>
                  </a:extLst>
                </p14:cNvPr>
                <p14:cNvContentPartPr/>
                <p14:nvPr/>
              </p14:nvContentPartPr>
              <p14:xfrm>
                <a:off x="2614673" y="3391412"/>
                <a:ext cx="274680" cy="12132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19F48B08-E563-4B2D-BE2C-F1D34A9DEF8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606033" y="3382772"/>
                  <a:ext cx="292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6C2E7F07-7463-4134-8222-5B488ADE043B}"/>
                    </a:ext>
                  </a:extLst>
                </p14:cNvPr>
                <p14:cNvContentPartPr/>
                <p14:nvPr/>
              </p14:nvContentPartPr>
              <p14:xfrm>
                <a:off x="2919233" y="3392492"/>
                <a:ext cx="145800" cy="11448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6C2E7F07-7463-4134-8222-5B488ADE043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910233" y="3383492"/>
                  <a:ext cx="163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74E73403-94D6-47B7-956C-4CBD059E049E}"/>
                    </a:ext>
                  </a:extLst>
                </p14:cNvPr>
                <p14:cNvContentPartPr/>
                <p14:nvPr/>
              </p14:nvContentPartPr>
              <p14:xfrm>
                <a:off x="3138113" y="3374492"/>
                <a:ext cx="235440" cy="13824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74E73403-94D6-47B7-956C-4CBD059E049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129473" y="3365492"/>
                  <a:ext cx="253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32373871-1BEB-4C8C-910E-BFA137CEA78F}"/>
                    </a:ext>
                  </a:extLst>
                </p14:cNvPr>
                <p14:cNvContentPartPr/>
                <p14:nvPr/>
              </p14:nvContentPartPr>
              <p14:xfrm>
                <a:off x="3415313" y="3399332"/>
                <a:ext cx="30240" cy="9828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32373871-1BEB-4C8C-910E-BFA137CEA78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406313" y="3390692"/>
                  <a:ext cx="47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C81D9771-C77C-41B7-9952-05FDE20C0DA7}"/>
                    </a:ext>
                  </a:extLst>
                </p14:cNvPr>
                <p14:cNvContentPartPr/>
                <p14:nvPr/>
              </p14:nvContentPartPr>
              <p14:xfrm>
                <a:off x="3277433" y="3386372"/>
                <a:ext cx="316440" cy="6228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C81D9771-C77C-41B7-9952-05FDE20C0DA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268433" y="3377372"/>
                  <a:ext cx="3340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9AC2CDF9-255E-4754-B3A4-C80E8F349E43}"/>
                    </a:ext>
                  </a:extLst>
                </p14:cNvPr>
                <p14:cNvContentPartPr/>
                <p14:nvPr/>
              </p14:nvContentPartPr>
              <p14:xfrm>
                <a:off x="3588113" y="3388172"/>
                <a:ext cx="160200" cy="13500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9AC2CDF9-255E-4754-B3A4-C80E8F349E4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579113" y="3379172"/>
                  <a:ext cx="177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2372351F-EA68-4CB7-AFB6-0ADA64A84D4E}"/>
                    </a:ext>
                  </a:extLst>
                </p14:cNvPr>
                <p14:cNvContentPartPr/>
                <p14:nvPr/>
              </p14:nvContentPartPr>
              <p14:xfrm>
                <a:off x="3781073" y="3360092"/>
                <a:ext cx="316440" cy="17388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2372351F-EA68-4CB7-AFB6-0ADA64A84D4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772073" y="3351092"/>
                  <a:ext cx="334080" cy="19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27" name="Entrada de lápiz 226">
                <a:extLst>
                  <a:ext uri="{FF2B5EF4-FFF2-40B4-BE49-F238E27FC236}">
                    <a16:creationId xmlns:a16="http://schemas.microsoft.com/office/drawing/2014/main" id="{32726656-5704-4379-BA52-EC2DC5319DD8}"/>
                  </a:ext>
                </a:extLst>
              </p14:cNvPr>
              <p14:cNvContentPartPr/>
              <p14:nvPr/>
            </p14:nvContentPartPr>
            <p14:xfrm>
              <a:off x="4357433" y="3375212"/>
              <a:ext cx="50760" cy="34560"/>
            </p14:xfrm>
          </p:contentPart>
        </mc:Choice>
        <mc:Fallback xmlns="">
          <p:pic>
            <p:nvPicPr>
              <p:cNvPr id="227" name="Entrada de lápiz 226">
                <a:extLst>
                  <a:ext uri="{FF2B5EF4-FFF2-40B4-BE49-F238E27FC236}">
                    <a16:creationId xmlns:a16="http://schemas.microsoft.com/office/drawing/2014/main" id="{32726656-5704-4379-BA52-EC2DC5319DD8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4348793" y="3366572"/>
                <a:ext cx="684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28" name="Entrada de lápiz 227">
                <a:extLst>
                  <a:ext uri="{FF2B5EF4-FFF2-40B4-BE49-F238E27FC236}">
                    <a16:creationId xmlns:a16="http://schemas.microsoft.com/office/drawing/2014/main" id="{FE032587-4C92-4CC7-AFCE-3194D3425036}"/>
                  </a:ext>
                </a:extLst>
              </p14:cNvPr>
              <p14:cNvContentPartPr/>
              <p14:nvPr/>
            </p14:nvContentPartPr>
            <p14:xfrm>
              <a:off x="4372193" y="3576812"/>
              <a:ext cx="45000" cy="48240"/>
            </p14:xfrm>
          </p:contentPart>
        </mc:Choice>
        <mc:Fallback xmlns="">
          <p:pic>
            <p:nvPicPr>
              <p:cNvPr id="228" name="Entrada de lápiz 227">
                <a:extLst>
                  <a:ext uri="{FF2B5EF4-FFF2-40B4-BE49-F238E27FC236}">
                    <a16:creationId xmlns:a16="http://schemas.microsoft.com/office/drawing/2014/main" id="{FE032587-4C92-4CC7-AFCE-3194D3425036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4363193" y="3568172"/>
                <a:ext cx="6264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9" name="Grupo 228">
            <a:extLst>
              <a:ext uri="{FF2B5EF4-FFF2-40B4-BE49-F238E27FC236}">
                <a16:creationId xmlns:a16="http://schemas.microsoft.com/office/drawing/2014/main" id="{FE5C18B4-E492-4A63-81A3-D67C179E9643}"/>
              </a:ext>
            </a:extLst>
          </p:cNvPr>
          <p:cNvGrpSpPr/>
          <p:nvPr/>
        </p:nvGrpSpPr>
        <p:grpSpPr>
          <a:xfrm>
            <a:off x="2999513" y="3774812"/>
            <a:ext cx="595440" cy="235080"/>
            <a:chOff x="2999513" y="3774812"/>
            <a:chExt cx="59544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4B7602C5-248C-4D0A-917E-642EDC7A31C8}"/>
                    </a:ext>
                  </a:extLst>
                </p14:cNvPr>
                <p14:cNvContentPartPr/>
                <p14:nvPr/>
              </p14:nvContentPartPr>
              <p14:xfrm>
                <a:off x="2999513" y="3774812"/>
                <a:ext cx="166680" cy="23508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4B7602C5-248C-4D0A-917E-642EDC7A31C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990873" y="3766172"/>
                  <a:ext cx="184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D916E0EF-74D9-40DE-AC02-F8CC4C456E77}"/>
                    </a:ext>
                  </a:extLst>
                </p14:cNvPr>
                <p14:cNvContentPartPr/>
                <p14:nvPr/>
              </p14:nvContentPartPr>
              <p14:xfrm>
                <a:off x="3289313" y="3893972"/>
                <a:ext cx="30960" cy="11520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D916E0EF-74D9-40DE-AC02-F8CC4C456E7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280673" y="3884972"/>
                  <a:ext cx="48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5BFB9A1D-FC82-42E9-99D1-A0E392AE3222}"/>
                    </a:ext>
                  </a:extLst>
                </p14:cNvPr>
                <p14:cNvContentPartPr/>
                <p14:nvPr/>
              </p14:nvContentPartPr>
              <p14:xfrm>
                <a:off x="3169793" y="3899012"/>
                <a:ext cx="266400" cy="4032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5BFB9A1D-FC82-42E9-99D1-A0E392AE322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160793" y="3890012"/>
                  <a:ext cx="2840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EFE5517E-97AC-469E-AE0A-E2D9F85FC754}"/>
                    </a:ext>
                  </a:extLst>
                </p14:cNvPr>
                <p14:cNvContentPartPr/>
                <p14:nvPr/>
              </p14:nvContentPartPr>
              <p14:xfrm>
                <a:off x="3467513" y="3874532"/>
                <a:ext cx="37440" cy="11880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EFE5517E-97AC-469E-AE0A-E2D9F85FC75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458873" y="3865532"/>
                  <a:ext cx="55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47DC431E-0EC3-4366-8084-50564EA403E4}"/>
                    </a:ext>
                  </a:extLst>
                </p14:cNvPr>
                <p14:cNvContentPartPr/>
                <p14:nvPr/>
              </p14:nvContentPartPr>
              <p14:xfrm>
                <a:off x="3444113" y="3877052"/>
                <a:ext cx="150840" cy="12492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47DC431E-0EC3-4366-8084-50564EA403E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435113" y="3868052"/>
                  <a:ext cx="16848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upo 234">
            <a:extLst>
              <a:ext uri="{FF2B5EF4-FFF2-40B4-BE49-F238E27FC236}">
                <a16:creationId xmlns:a16="http://schemas.microsoft.com/office/drawing/2014/main" id="{79020302-7150-46FB-B8B5-58B5D83472FE}"/>
              </a:ext>
            </a:extLst>
          </p:cNvPr>
          <p:cNvGrpSpPr/>
          <p:nvPr/>
        </p:nvGrpSpPr>
        <p:grpSpPr>
          <a:xfrm>
            <a:off x="1304633" y="4102412"/>
            <a:ext cx="3643560" cy="1365840"/>
            <a:chOff x="1304633" y="4102412"/>
            <a:chExt cx="3643560" cy="136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4CC0CC96-6F80-42E8-8DA8-DE7460807E65}"/>
                    </a:ext>
                  </a:extLst>
                </p14:cNvPr>
                <p14:cNvContentPartPr/>
                <p14:nvPr/>
              </p14:nvContentPartPr>
              <p14:xfrm>
                <a:off x="1304633" y="4250372"/>
                <a:ext cx="569880" cy="55512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4CC0CC96-6F80-42E8-8DA8-DE7460807E6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295633" y="4241732"/>
                  <a:ext cx="58752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211C4C74-0D5E-4B52-8FED-45A182077167}"/>
                    </a:ext>
                  </a:extLst>
                </p14:cNvPr>
                <p14:cNvContentPartPr/>
                <p14:nvPr/>
              </p14:nvContentPartPr>
              <p14:xfrm>
                <a:off x="1979633" y="4436132"/>
                <a:ext cx="22320" cy="13104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211C4C74-0D5E-4B52-8FED-45A18207716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970633" y="4427132"/>
                  <a:ext cx="39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7EE0C4E9-8893-4E50-854A-941198F12A80}"/>
                    </a:ext>
                  </a:extLst>
                </p14:cNvPr>
                <p14:cNvContentPartPr/>
                <p14:nvPr/>
              </p14:nvContentPartPr>
              <p14:xfrm>
                <a:off x="1900433" y="4528652"/>
                <a:ext cx="151920" cy="1296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7EE0C4E9-8893-4E50-854A-941198F12A8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891793" y="4520012"/>
                  <a:ext cx="1695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C4F3B8CE-D36B-4522-9324-004B4629EEC7}"/>
                    </a:ext>
                  </a:extLst>
                </p14:cNvPr>
                <p14:cNvContentPartPr/>
                <p14:nvPr/>
              </p14:nvContentPartPr>
              <p14:xfrm>
                <a:off x="2164673" y="4614332"/>
                <a:ext cx="214920" cy="16200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C4F3B8CE-D36B-4522-9324-004B4629EEC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155673" y="4605692"/>
                  <a:ext cx="232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4C7DF566-DA20-4EA1-82FC-DE96569644C0}"/>
                    </a:ext>
                  </a:extLst>
                </p14:cNvPr>
                <p14:cNvContentPartPr/>
                <p14:nvPr/>
              </p14:nvContentPartPr>
              <p14:xfrm>
                <a:off x="2470673" y="4739612"/>
                <a:ext cx="15480" cy="12312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4C7DF566-DA20-4EA1-82FC-DE96569644C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462033" y="4730612"/>
                  <a:ext cx="33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B1551CD6-8AFD-4569-A3C5-7F4E6F694091}"/>
                    </a:ext>
                  </a:extLst>
                </p14:cNvPr>
                <p14:cNvContentPartPr/>
                <p14:nvPr/>
              </p14:nvContentPartPr>
              <p14:xfrm>
                <a:off x="2375993" y="4755452"/>
                <a:ext cx="191520" cy="3816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B1551CD6-8AFD-4569-A3C5-7F4E6F69409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366993" y="4746452"/>
                  <a:ext cx="2091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D399844E-90E1-42E4-8558-E9C2A43D9B96}"/>
                    </a:ext>
                  </a:extLst>
                </p14:cNvPr>
                <p14:cNvContentPartPr/>
                <p14:nvPr/>
              </p14:nvContentPartPr>
              <p14:xfrm>
                <a:off x="2613953" y="4730612"/>
                <a:ext cx="15480" cy="12204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D399844E-90E1-42E4-8558-E9C2A43D9B9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604953" y="4721972"/>
                  <a:ext cx="33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6DEF1185-562C-413D-B869-F8A418DE2C48}"/>
                    </a:ext>
                  </a:extLst>
                </p14:cNvPr>
                <p14:cNvContentPartPr/>
                <p14:nvPr/>
              </p14:nvContentPartPr>
              <p14:xfrm>
                <a:off x="2597753" y="4752572"/>
                <a:ext cx="154800" cy="10908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6DEF1185-562C-413D-B869-F8A418DE2C4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589113" y="4743932"/>
                  <a:ext cx="1724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BA318103-10B8-43F8-89FD-1D7F1D2AF842}"/>
                    </a:ext>
                  </a:extLst>
                </p14:cNvPr>
                <p14:cNvContentPartPr/>
                <p14:nvPr/>
              </p14:nvContentPartPr>
              <p14:xfrm>
                <a:off x="1561673" y="4191332"/>
                <a:ext cx="1318680" cy="5976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BA318103-10B8-43F8-89FD-1D7F1D2AF84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552673" y="4182332"/>
                  <a:ext cx="1336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0579C95B-AB48-4A32-8E2F-3155DF358451}"/>
                    </a:ext>
                  </a:extLst>
                </p14:cNvPr>
                <p14:cNvContentPartPr/>
                <p14:nvPr/>
              </p14:nvContentPartPr>
              <p14:xfrm>
                <a:off x="2884673" y="4102412"/>
                <a:ext cx="28440" cy="23256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0579C95B-AB48-4A32-8E2F-3155DF35845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876033" y="4093412"/>
                  <a:ext cx="460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AA0EF830-7FB5-4B18-94EF-0A55C1280610}"/>
                    </a:ext>
                  </a:extLst>
                </p14:cNvPr>
                <p14:cNvContentPartPr/>
                <p14:nvPr/>
              </p14:nvContentPartPr>
              <p14:xfrm>
                <a:off x="2864153" y="4106732"/>
                <a:ext cx="992880" cy="36792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AA0EF830-7FB5-4B18-94EF-0A55C128061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855153" y="4097732"/>
                  <a:ext cx="10105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1AA2562E-7CF1-44FC-9B0B-8D3EC266581A}"/>
                    </a:ext>
                  </a:extLst>
                </p14:cNvPr>
                <p14:cNvContentPartPr/>
                <p14:nvPr/>
              </p14:nvContentPartPr>
              <p14:xfrm>
                <a:off x="3790433" y="4224452"/>
                <a:ext cx="1041840" cy="3024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1AA2562E-7CF1-44FC-9B0B-8D3EC266581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781793" y="4215812"/>
                  <a:ext cx="1059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019ABE46-C397-48C3-856B-0CF5C0DB1B1F}"/>
                    </a:ext>
                  </a:extLst>
                </p14:cNvPr>
                <p14:cNvContentPartPr/>
                <p14:nvPr/>
              </p14:nvContentPartPr>
              <p14:xfrm>
                <a:off x="4840913" y="4190972"/>
                <a:ext cx="107280" cy="8784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019ABE46-C397-48C3-856B-0CF5C0DB1B1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832273" y="4181972"/>
                  <a:ext cx="124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A1D3E24E-BC43-4D59-98EE-76E17BBC3D6B}"/>
                    </a:ext>
                  </a:extLst>
                </p14:cNvPr>
                <p14:cNvContentPartPr/>
                <p14:nvPr/>
              </p14:nvContentPartPr>
              <p14:xfrm>
                <a:off x="1593353" y="4804052"/>
                <a:ext cx="3172680" cy="61920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A1D3E24E-BC43-4D59-98EE-76E17BBC3D6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584713" y="4795412"/>
                  <a:ext cx="319032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6FBE2940-C88F-4A67-B68A-9C682D1A2C0D}"/>
                    </a:ext>
                  </a:extLst>
                </p14:cNvPr>
                <p14:cNvContentPartPr/>
                <p14:nvPr/>
              </p14:nvContentPartPr>
              <p14:xfrm>
                <a:off x="4785833" y="5382572"/>
                <a:ext cx="90720" cy="8568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6FBE2940-C88F-4A67-B68A-9C682D1A2C0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776833" y="5373932"/>
                  <a:ext cx="108360" cy="10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51" name="Entrada de lápiz 250">
                <a:extLst>
                  <a:ext uri="{FF2B5EF4-FFF2-40B4-BE49-F238E27FC236}">
                    <a16:creationId xmlns:a16="http://schemas.microsoft.com/office/drawing/2014/main" id="{902D023A-BE73-4850-8A16-32B6EF952CDA}"/>
                  </a:ext>
                </a:extLst>
              </p14:cNvPr>
              <p14:cNvContentPartPr/>
              <p14:nvPr/>
            </p14:nvContentPartPr>
            <p14:xfrm>
              <a:off x="4547513" y="4366292"/>
              <a:ext cx="132120" cy="196200"/>
            </p14:xfrm>
          </p:contentPart>
        </mc:Choice>
        <mc:Fallback xmlns="">
          <p:pic>
            <p:nvPicPr>
              <p:cNvPr id="251" name="Entrada de lápiz 250">
                <a:extLst>
                  <a:ext uri="{FF2B5EF4-FFF2-40B4-BE49-F238E27FC236}">
                    <a16:creationId xmlns:a16="http://schemas.microsoft.com/office/drawing/2014/main" id="{902D023A-BE73-4850-8A16-32B6EF952CDA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4538873" y="4357652"/>
                <a:ext cx="149760" cy="21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Grupo 251">
            <a:extLst>
              <a:ext uri="{FF2B5EF4-FFF2-40B4-BE49-F238E27FC236}">
                <a16:creationId xmlns:a16="http://schemas.microsoft.com/office/drawing/2014/main" id="{3E7C847F-CEAB-4DDA-A6A3-15E45AEDCDD6}"/>
              </a:ext>
            </a:extLst>
          </p:cNvPr>
          <p:cNvGrpSpPr/>
          <p:nvPr/>
        </p:nvGrpSpPr>
        <p:grpSpPr>
          <a:xfrm>
            <a:off x="4491353" y="4934372"/>
            <a:ext cx="208080" cy="216720"/>
            <a:chOff x="4491353" y="4934372"/>
            <a:chExt cx="20808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4B820F80-AB40-43BD-A219-68F38AA772AC}"/>
                    </a:ext>
                  </a:extLst>
                </p14:cNvPr>
                <p14:cNvContentPartPr/>
                <p14:nvPr/>
              </p14:nvContentPartPr>
              <p14:xfrm>
                <a:off x="4552193" y="5002772"/>
                <a:ext cx="30600" cy="8352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4B820F80-AB40-43BD-A219-68F38AA772A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543553" y="4993772"/>
                  <a:ext cx="48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1ED23A01-E743-4FE5-916A-89FA142149DA}"/>
                    </a:ext>
                  </a:extLst>
                </p14:cNvPr>
                <p14:cNvContentPartPr/>
                <p14:nvPr/>
              </p14:nvContentPartPr>
              <p14:xfrm>
                <a:off x="4491353" y="4934372"/>
                <a:ext cx="208080" cy="21672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1ED23A01-E743-4FE5-916A-89FA142149D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482353" y="4925732"/>
                  <a:ext cx="22572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255" name="Entrada de lápiz 254">
                <a:extLst>
                  <a:ext uri="{FF2B5EF4-FFF2-40B4-BE49-F238E27FC236}">
                    <a16:creationId xmlns:a16="http://schemas.microsoft.com/office/drawing/2014/main" id="{2CF4508B-CBB4-4F60-A2A5-006013DD2A13}"/>
                  </a:ext>
                </a:extLst>
              </p14:cNvPr>
              <p14:cNvContentPartPr/>
              <p14:nvPr/>
            </p14:nvContentPartPr>
            <p14:xfrm>
              <a:off x="9794513" y="3796412"/>
              <a:ext cx="220320" cy="231480"/>
            </p14:xfrm>
          </p:contentPart>
        </mc:Choice>
        <mc:Fallback xmlns="">
          <p:pic>
            <p:nvPicPr>
              <p:cNvPr id="255" name="Entrada de lápiz 254">
                <a:extLst>
                  <a:ext uri="{FF2B5EF4-FFF2-40B4-BE49-F238E27FC236}">
                    <a16:creationId xmlns:a16="http://schemas.microsoft.com/office/drawing/2014/main" id="{2CF4508B-CBB4-4F60-A2A5-006013DD2A13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9785873" y="3787772"/>
                <a:ext cx="237960" cy="24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upo 255">
            <a:extLst>
              <a:ext uri="{FF2B5EF4-FFF2-40B4-BE49-F238E27FC236}">
                <a16:creationId xmlns:a16="http://schemas.microsoft.com/office/drawing/2014/main" id="{387C35A8-1212-4C3D-9C09-B8E2278B11F5}"/>
              </a:ext>
            </a:extLst>
          </p:cNvPr>
          <p:cNvGrpSpPr/>
          <p:nvPr/>
        </p:nvGrpSpPr>
        <p:grpSpPr>
          <a:xfrm>
            <a:off x="9782633" y="5164772"/>
            <a:ext cx="407520" cy="302040"/>
            <a:chOff x="9782633" y="5164772"/>
            <a:chExt cx="40752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1D264BB5-2709-4173-B039-18EACC416631}"/>
                    </a:ext>
                  </a:extLst>
                </p14:cNvPr>
                <p14:cNvContentPartPr/>
                <p14:nvPr/>
              </p14:nvContentPartPr>
              <p14:xfrm>
                <a:off x="9931673" y="5298332"/>
                <a:ext cx="8280" cy="10008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1D264BB5-2709-4173-B039-18EACC41663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923033" y="5289332"/>
                  <a:ext cx="25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35551A30-E015-4E42-80C1-734DDE843B96}"/>
                    </a:ext>
                  </a:extLst>
                </p14:cNvPr>
                <p14:cNvContentPartPr/>
                <p14:nvPr/>
              </p14:nvContentPartPr>
              <p14:xfrm>
                <a:off x="9782633" y="5164772"/>
                <a:ext cx="407520" cy="30204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35551A30-E015-4E42-80C1-734DDE843B9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773993" y="5156132"/>
                  <a:ext cx="425160" cy="31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upo 258">
            <a:extLst>
              <a:ext uri="{FF2B5EF4-FFF2-40B4-BE49-F238E27FC236}">
                <a16:creationId xmlns:a16="http://schemas.microsoft.com/office/drawing/2014/main" id="{CB193C20-5A57-4BA6-BF7B-5AFBF8B6373C}"/>
              </a:ext>
            </a:extLst>
          </p:cNvPr>
          <p:cNvGrpSpPr/>
          <p:nvPr/>
        </p:nvGrpSpPr>
        <p:grpSpPr>
          <a:xfrm>
            <a:off x="6440033" y="3997652"/>
            <a:ext cx="2975040" cy="1524600"/>
            <a:chOff x="6440033" y="3997652"/>
            <a:chExt cx="2975040" cy="152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BB596993-1390-440E-A4DC-72B2C0F89009}"/>
                    </a:ext>
                  </a:extLst>
                </p14:cNvPr>
                <p14:cNvContentPartPr/>
                <p14:nvPr/>
              </p14:nvContentPartPr>
              <p14:xfrm>
                <a:off x="6440033" y="4116092"/>
                <a:ext cx="829440" cy="60156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BB596993-1390-440E-A4DC-72B2C0F8900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431393" y="4107092"/>
                  <a:ext cx="84708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1A21752B-1D1D-4489-A687-80DB536ED5BF}"/>
                    </a:ext>
                  </a:extLst>
                </p14:cNvPr>
                <p14:cNvContentPartPr/>
                <p14:nvPr/>
              </p14:nvContentPartPr>
              <p14:xfrm>
                <a:off x="6810113" y="4463492"/>
                <a:ext cx="12600" cy="16776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1A21752B-1D1D-4489-A687-80DB536ED5B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801113" y="4454852"/>
                  <a:ext cx="302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4A24C4CD-6DB4-40C6-AE8F-28E03D3BAD7A}"/>
                    </a:ext>
                  </a:extLst>
                </p14:cNvPr>
                <p14:cNvContentPartPr/>
                <p14:nvPr/>
              </p14:nvContentPartPr>
              <p14:xfrm>
                <a:off x="6691313" y="4415972"/>
                <a:ext cx="166320" cy="12888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4A24C4CD-6DB4-40C6-AE8F-28E03D3BAD7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682313" y="4406972"/>
                  <a:ext cx="183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65B23837-9EB3-459B-9A7F-EE761F9C2686}"/>
                    </a:ext>
                  </a:extLst>
                </p14:cNvPr>
                <p14:cNvContentPartPr/>
                <p14:nvPr/>
              </p14:nvContentPartPr>
              <p14:xfrm>
                <a:off x="7317353" y="4435412"/>
                <a:ext cx="156600" cy="21168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65B23837-9EB3-459B-9A7F-EE761F9C268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308353" y="4426772"/>
                  <a:ext cx="1742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2925114E-DC06-4982-B5C0-44E9559D6D03}"/>
                    </a:ext>
                  </a:extLst>
                </p14:cNvPr>
                <p14:cNvContentPartPr/>
                <p14:nvPr/>
              </p14:nvContentPartPr>
              <p14:xfrm>
                <a:off x="7517153" y="4511012"/>
                <a:ext cx="145440" cy="12132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2925114E-DC06-4982-B5C0-44E9559D6D0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508513" y="4502372"/>
                  <a:ext cx="163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E35F7925-B893-4957-8EE9-1732CFDEB03D}"/>
                    </a:ext>
                  </a:extLst>
                </p14:cNvPr>
                <p14:cNvContentPartPr/>
                <p14:nvPr/>
              </p14:nvContentPartPr>
              <p14:xfrm>
                <a:off x="6813353" y="4043012"/>
                <a:ext cx="2441160" cy="4824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E35F7925-B893-4957-8EE9-1732CFDEB03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804713" y="4034012"/>
                  <a:ext cx="24588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CA0297A5-613C-4AAB-B405-A7D7205CC4FA}"/>
                    </a:ext>
                  </a:extLst>
                </p14:cNvPr>
                <p14:cNvContentPartPr/>
                <p14:nvPr/>
              </p14:nvContentPartPr>
              <p14:xfrm>
                <a:off x="9232193" y="3997652"/>
                <a:ext cx="182880" cy="9648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CA0297A5-613C-4AAB-B405-A7D7205CC4F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223193" y="3988652"/>
                  <a:ext cx="200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0638CBF5-37B8-4738-9EA9-5170D639630D}"/>
                    </a:ext>
                  </a:extLst>
                </p14:cNvPr>
                <p14:cNvContentPartPr/>
                <p14:nvPr/>
              </p14:nvContentPartPr>
              <p14:xfrm>
                <a:off x="6874193" y="4722692"/>
                <a:ext cx="2395800" cy="76140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0638CBF5-37B8-4738-9EA9-5170D639630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865553" y="4714052"/>
                  <a:ext cx="2413440" cy="77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72E2E007-4DFF-4DA3-AE71-8E71C997D0BC}"/>
                    </a:ext>
                  </a:extLst>
                </p14:cNvPr>
                <p14:cNvContentPartPr/>
                <p14:nvPr/>
              </p14:nvContentPartPr>
              <p14:xfrm>
                <a:off x="9257033" y="5443412"/>
                <a:ext cx="133920" cy="7884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72E2E007-4DFF-4DA3-AE71-8E71C997D0B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248393" y="5434772"/>
                  <a:ext cx="151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5A0E1024-F8DD-4A7E-98F2-52F3A5A75B91}"/>
                    </a:ext>
                  </a:extLst>
                </p14:cNvPr>
                <p14:cNvContentPartPr/>
                <p14:nvPr/>
              </p14:nvContentPartPr>
              <p14:xfrm>
                <a:off x="8250113" y="4075412"/>
                <a:ext cx="16560" cy="31500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5A0E1024-F8DD-4A7E-98F2-52F3A5A75B9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241113" y="4066412"/>
                  <a:ext cx="342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C1F7C36C-0E85-4B68-B1A0-08C48820E9B2}"/>
                    </a:ext>
                  </a:extLst>
                </p14:cNvPr>
                <p14:cNvContentPartPr/>
                <p14:nvPr/>
              </p14:nvContentPartPr>
              <p14:xfrm>
                <a:off x="8057153" y="4427852"/>
                <a:ext cx="492840" cy="2844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C1F7C36C-0E85-4B68-B1A0-08C48820E9B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048153" y="4419212"/>
                  <a:ext cx="510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B6124334-7337-47CE-BB7A-D6E44163B002}"/>
                    </a:ext>
                  </a:extLst>
                </p14:cNvPr>
                <p14:cNvContentPartPr/>
                <p14:nvPr/>
              </p14:nvContentPartPr>
              <p14:xfrm>
                <a:off x="8129513" y="4475732"/>
                <a:ext cx="86760" cy="29376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B6124334-7337-47CE-BB7A-D6E44163B00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120873" y="4466732"/>
                  <a:ext cx="1044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055B1646-5BC9-41E1-BE4F-28182295A64F}"/>
                    </a:ext>
                  </a:extLst>
                </p14:cNvPr>
                <p14:cNvContentPartPr/>
                <p14:nvPr/>
              </p14:nvContentPartPr>
              <p14:xfrm>
                <a:off x="8459633" y="4510652"/>
                <a:ext cx="57600" cy="31248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055B1646-5BC9-41E1-BE4F-28182295A64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450633" y="4502012"/>
                  <a:ext cx="752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3F506572-CB51-461B-A3E4-1A06A516412E}"/>
                    </a:ext>
                  </a:extLst>
                </p14:cNvPr>
                <p14:cNvContentPartPr/>
                <p14:nvPr/>
              </p14:nvContentPartPr>
              <p14:xfrm>
                <a:off x="8223473" y="4831052"/>
                <a:ext cx="264240" cy="1368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3F506572-CB51-461B-A3E4-1A06A516412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214473" y="4822052"/>
                  <a:ext cx="2818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A412F5C6-E784-4958-B002-C11ED37CB26A}"/>
                    </a:ext>
                  </a:extLst>
                </p14:cNvPr>
                <p14:cNvContentPartPr/>
                <p14:nvPr/>
              </p14:nvContentPartPr>
              <p14:xfrm>
                <a:off x="8322833" y="4941932"/>
                <a:ext cx="28800" cy="39420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A412F5C6-E784-4958-B002-C11ED37CB26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314193" y="4932932"/>
                  <a:ext cx="464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3CA6472A-29D5-4E06-BA60-AD62F58A8CB0}"/>
                    </a:ext>
                  </a:extLst>
                </p14:cNvPr>
                <p14:cNvContentPartPr/>
                <p14:nvPr/>
              </p14:nvContentPartPr>
              <p14:xfrm>
                <a:off x="8708033" y="4467452"/>
                <a:ext cx="30600" cy="16056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3CA6472A-29D5-4E06-BA60-AD62F58A8CB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699393" y="4458452"/>
                  <a:ext cx="48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BDCF084D-24F9-43EB-A768-69CEF5EF8927}"/>
                    </a:ext>
                  </a:extLst>
                </p14:cNvPr>
                <p14:cNvContentPartPr/>
                <p14:nvPr/>
              </p14:nvContentPartPr>
              <p14:xfrm>
                <a:off x="8646473" y="4382492"/>
                <a:ext cx="250560" cy="25956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BDCF084D-24F9-43EB-A768-69CEF5EF892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637473" y="4373492"/>
                  <a:ext cx="2682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D6C8FEC9-A345-4227-905B-C5EF4952991A}"/>
                    </a:ext>
                  </a:extLst>
                </p14:cNvPr>
                <p14:cNvContentPartPr/>
                <p14:nvPr/>
              </p14:nvContentPartPr>
              <p14:xfrm>
                <a:off x="8933393" y="4445852"/>
                <a:ext cx="201600" cy="15552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D6C8FEC9-A345-4227-905B-C5EF4952991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924393" y="4436852"/>
                  <a:ext cx="219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6A9B5E6C-6936-4F5D-8A07-7235B8C2CA68}"/>
                    </a:ext>
                  </a:extLst>
                </p14:cNvPr>
                <p14:cNvContentPartPr/>
                <p14:nvPr/>
              </p14:nvContentPartPr>
              <p14:xfrm>
                <a:off x="8885873" y="4545572"/>
                <a:ext cx="59400" cy="7056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6A9B5E6C-6936-4F5D-8A07-7235B8C2CA6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876873" y="4536932"/>
                  <a:ext cx="77040" cy="8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279" name="Entrada de lápiz 278">
                <a:extLst>
                  <a:ext uri="{FF2B5EF4-FFF2-40B4-BE49-F238E27FC236}">
                    <a16:creationId xmlns:a16="http://schemas.microsoft.com/office/drawing/2014/main" id="{8A9479B4-FE75-4B4E-B83C-A53503DD3661}"/>
                  </a:ext>
                </a:extLst>
              </p14:cNvPr>
              <p14:cNvContentPartPr/>
              <p14:nvPr/>
            </p14:nvContentPartPr>
            <p14:xfrm>
              <a:off x="5430593" y="4610012"/>
              <a:ext cx="417240" cy="142920"/>
            </p14:xfrm>
          </p:contentPart>
        </mc:Choice>
        <mc:Fallback xmlns="">
          <p:pic>
            <p:nvPicPr>
              <p:cNvPr id="279" name="Entrada de lápiz 278">
                <a:extLst>
                  <a:ext uri="{FF2B5EF4-FFF2-40B4-BE49-F238E27FC236}">
                    <a16:creationId xmlns:a16="http://schemas.microsoft.com/office/drawing/2014/main" id="{8A9479B4-FE75-4B4E-B83C-A53503DD3661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5421593" y="4601012"/>
                <a:ext cx="434880" cy="16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0" name="Grupo 279">
            <a:extLst>
              <a:ext uri="{FF2B5EF4-FFF2-40B4-BE49-F238E27FC236}">
                <a16:creationId xmlns:a16="http://schemas.microsoft.com/office/drawing/2014/main" id="{46DA4197-0B43-49E3-925C-6FDCE1791D21}"/>
              </a:ext>
            </a:extLst>
          </p:cNvPr>
          <p:cNvGrpSpPr/>
          <p:nvPr/>
        </p:nvGrpSpPr>
        <p:grpSpPr>
          <a:xfrm>
            <a:off x="4243313" y="5621972"/>
            <a:ext cx="2548080" cy="489600"/>
            <a:chOff x="4243313" y="5621972"/>
            <a:chExt cx="2548080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3E9FE5E3-93CE-4EA6-A6B1-2D8A59600F3F}"/>
                    </a:ext>
                  </a:extLst>
                </p14:cNvPr>
                <p14:cNvContentPartPr/>
                <p14:nvPr/>
              </p14:nvContentPartPr>
              <p14:xfrm>
                <a:off x="4377233" y="5827892"/>
                <a:ext cx="21600" cy="26028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3E9FE5E3-93CE-4EA6-A6B1-2D8A59600F3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368593" y="5818892"/>
                  <a:ext cx="39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7317AB71-7009-4E7D-B5FD-19BEE1FE4181}"/>
                    </a:ext>
                  </a:extLst>
                </p14:cNvPr>
                <p14:cNvContentPartPr/>
                <p14:nvPr/>
              </p14:nvContentPartPr>
              <p14:xfrm>
                <a:off x="4243313" y="5767412"/>
                <a:ext cx="320040" cy="30024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7317AB71-7009-4E7D-B5FD-19BEE1FE418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234673" y="5758412"/>
                  <a:ext cx="3376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363BADAF-7F92-479B-9EC6-FAC5EF40B1D5}"/>
                    </a:ext>
                  </a:extLst>
                </p14:cNvPr>
                <p14:cNvContentPartPr/>
                <p14:nvPr/>
              </p14:nvContentPartPr>
              <p14:xfrm>
                <a:off x="4669193" y="5911772"/>
                <a:ext cx="314640" cy="19980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363BADAF-7F92-479B-9EC6-FAC5EF40B1D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660553" y="5902772"/>
                  <a:ext cx="3322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FFD2F4C8-0CC2-4089-AEC8-7457091A766A}"/>
                    </a:ext>
                  </a:extLst>
                </p14:cNvPr>
                <p14:cNvContentPartPr/>
                <p14:nvPr/>
              </p14:nvContentPartPr>
              <p14:xfrm>
                <a:off x="5200553" y="5909252"/>
                <a:ext cx="311400" cy="2088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FFD2F4C8-0CC2-4089-AEC8-7457091A766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191553" y="5900612"/>
                  <a:ext cx="3290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8848F02C-BA5F-4006-9AC8-707CEA20B172}"/>
                    </a:ext>
                  </a:extLst>
                </p14:cNvPr>
                <p14:cNvContentPartPr/>
                <p14:nvPr/>
              </p14:nvContentPartPr>
              <p14:xfrm>
                <a:off x="5327633" y="6039212"/>
                <a:ext cx="173880" cy="756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8848F02C-BA5F-4006-9AC8-707CEA20B17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318633" y="6030572"/>
                  <a:ext cx="1915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4277A3D4-4830-499C-A749-EB1577D3168E}"/>
                    </a:ext>
                  </a:extLst>
                </p14:cNvPr>
                <p14:cNvContentPartPr/>
                <p14:nvPr/>
              </p14:nvContentPartPr>
              <p14:xfrm>
                <a:off x="5916953" y="5800172"/>
                <a:ext cx="18000" cy="19008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4277A3D4-4830-499C-A749-EB1577D3168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908313" y="5791172"/>
                  <a:ext cx="35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71785399-4A1E-4DC4-AF23-25EFE4A048F8}"/>
                    </a:ext>
                  </a:extLst>
                </p14:cNvPr>
                <p14:cNvContentPartPr/>
                <p14:nvPr/>
              </p14:nvContentPartPr>
              <p14:xfrm>
                <a:off x="5712833" y="5621972"/>
                <a:ext cx="480240" cy="36468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71785399-4A1E-4DC4-AF23-25EFE4A048F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704193" y="5613332"/>
                  <a:ext cx="4978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8155E954-C224-4255-B5B4-895BC3692A30}"/>
                    </a:ext>
                  </a:extLst>
                </p14:cNvPr>
                <p14:cNvContentPartPr/>
                <p14:nvPr/>
              </p14:nvContentPartPr>
              <p14:xfrm>
                <a:off x="6377033" y="5839412"/>
                <a:ext cx="16560" cy="14436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8155E954-C224-4255-B5B4-895BC3692A3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368033" y="5830412"/>
                  <a:ext cx="34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FC8FA368-6AB8-4901-9761-808316DD81A1}"/>
                    </a:ext>
                  </a:extLst>
                </p14:cNvPr>
                <p14:cNvContentPartPr/>
                <p14:nvPr/>
              </p14:nvContentPartPr>
              <p14:xfrm>
                <a:off x="6151673" y="5848772"/>
                <a:ext cx="421560" cy="3996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FC8FA368-6AB8-4901-9761-808316DD81A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143033" y="5839772"/>
                  <a:ext cx="439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C8F64CD0-A0A7-4892-9906-385EB9DD8B0F}"/>
                    </a:ext>
                  </a:extLst>
                </p14:cNvPr>
                <p14:cNvContentPartPr/>
                <p14:nvPr/>
              </p14:nvContentPartPr>
              <p14:xfrm>
                <a:off x="6644513" y="5830052"/>
                <a:ext cx="11520" cy="15768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C8F64CD0-A0A7-4892-9906-385EB9DD8B0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635513" y="5821412"/>
                  <a:ext cx="291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72E1F627-FF4E-4A21-BA5E-CCC02A04AE6D}"/>
                    </a:ext>
                  </a:extLst>
                </p14:cNvPr>
                <p14:cNvContentPartPr/>
                <p14:nvPr/>
              </p14:nvContentPartPr>
              <p14:xfrm>
                <a:off x="6567113" y="5863892"/>
                <a:ext cx="224280" cy="17676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72E1F627-FF4E-4A21-BA5E-CCC02A04AE6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558113" y="5855252"/>
                  <a:ext cx="24192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upo 291">
            <a:extLst>
              <a:ext uri="{FF2B5EF4-FFF2-40B4-BE49-F238E27FC236}">
                <a16:creationId xmlns:a16="http://schemas.microsoft.com/office/drawing/2014/main" id="{A17C5426-B9C9-420A-A8C0-7E962F8A0044}"/>
              </a:ext>
            </a:extLst>
          </p:cNvPr>
          <p:cNvGrpSpPr/>
          <p:nvPr/>
        </p:nvGrpSpPr>
        <p:grpSpPr>
          <a:xfrm>
            <a:off x="4325753" y="6329372"/>
            <a:ext cx="3198960" cy="499680"/>
            <a:chOff x="4325753" y="6329372"/>
            <a:chExt cx="319896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4BC9E2E3-1D15-4C28-9672-C2BD19686484}"/>
                    </a:ext>
                  </a:extLst>
                </p14:cNvPr>
                <p14:cNvContentPartPr/>
                <p14:nvPr/>
              </p14:nvContentPartPr>
              <p14:xfrm>
                <a:off x="4325753" y="6371132"/>
                <a:ext cx="446760" cy="29520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4BC9E2E3-1D15-4C28-9672-C2BD1968648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316753" y="6362132"/>
                  <a:ext cx="4644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6B516BA8-6560-42A2-9194-5EEA079C61B5}"/>
                    </a:ext>
                  </a:extLst>
                </p14:cNvPr>
                <p14:cNvContentPartPr/>
                <p14:nvPr/>
              </p14:nvContentPartPr>
              <p14:xfrm>
                <a:off x="4724993" y="6543572"/>
                <a:ext cx="262800" cy="13248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6B516BA8-6560-42A2-9194-5EEA079C61B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716353" y="6534932"/>
                  <a:ext cx="280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F1523C18-F2A3-42E3-B2C9-929BB9D6BF23}"/>
                    </a:ext>
                  </a:extLst>
                </p14:cNvPr>
                <p14:cNvContentPartPr/>
                <p14:nvPr/>
              </p14:nvContentPartPr>
              <p14:xfrm>
                <a:off x="5278673" y="6519092"/>
                <a:ext cx="211320" cy="2448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F1523C18-F2A3-42E3-B2C9-929BB9D6BF2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269673" y="6510092"/>
                  <a:ext cx="228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631FD385-957A-4CA1-9543-7987B6050AE8}"/>
                    </a:ext>
                  </a:extLst>
                </p14:cNvPr>
                <p14:cNvContentPartPr/>
                <p14:nvPr/>
              </p14:nvContentPartPr>
              <p14:xfrm>
                <a:off x="5293433" y="6648332"/>
                <a:ext cx="190080" cy="792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631FD385-957A-4CA1-9543-7987B6050AE8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284433" y="6639692"/>
                  <a:ext cx="207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EF319847-3B75-411A-82CC-760BF0D97533}"/>
                    </a:ext>
                  </a:extLst>
                </p14:cNvPr>
                <p14:cNvContentPartPr/>
                <p14:nvPr/>
              </p14:nvContentPartPr>
              <p14:xfrm>
                <a:off x="5775113" y="6329372"/>
                <a:ext cx="282240" cy="24408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EF319847-3B75-411A-82CC-760BF0D97533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766113" y="6320732"/>
                  <a:ext cx="2998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3FA5CCAE-175C-47A3-A545-C58AA0E63D23}"/>
                    </a:ext>
                  </a:extLst>
                </p14:cNvPr>
                <p14:cNvContentPartPr/>
                <p14:nvPr/>
              </p14:nvContentPartPr>
              <p14:xfrm>
                <a:off x="6131153" y="6503252"/>
                <a:ext cx="24840" cy="12744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3FA5CCAE-175C-47A3-A545-C58AA0E63D23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122153" y="6494252"/>
                  <a:ext cx="42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F262188E-B35F-4169-9A8C-3D2F2479E031}"/>
                    </a:ext>
                  </a:extLst>
                </p14:cNvPr>
                <p14:cNvContentPartPr/>
                <p14:nvPr/>
              </p14:nvContentPartPr>
              <p14:xfrm>
                <a:off x="6009473" y="6533852"/>
                <a:ext cx="198000" cy="4176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F262188E-B35F-4169-9A8C-3D2F2479E031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000473" y="6524852"/>
                  <a:ext cx="215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D7177138-0913-40A0-8E51-2805863D48CA}"/>
                    </a:ext>
                  </a:extLst>
                </p14:cNvPr>
                <p14:cNvContentPartPr/>
                <p14:nvPr/>
              </p14:nvContentPartPr>
              <p14:xfrm>
                <a:off x="6250313" y="6494252"/>
                <a:ext cx="14760" cy="14328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D7177138-0913-40A0-8E51-2805863D48CA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241673" y="6485612"/>
                  <a:ext cx="32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2DE14FA2-3320-4F09-AA73-8800A57A4ACA}"/>
                    </a:ext>
                  </a:extLst>
                </p14:cNvPr>
                <p14:cNvContentPartPr/>
                <p14:nvPr/>
              </p14:nvContentPartPr>
              <p14:xfrm>
                <a:off x="6190553" y="6532412"/>
                <a:ext cx="157680" cy="11592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2DE14FA2-3320-4F09-AA73-8800A57A4ACA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181553" y="6523412"/>
                  <a:ext cx="175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28905895-16F2-4C40-8609-5B8272C47756}"/>
                    </a:ext>
                  </a:extLst>
                </p14:cNvPr>
                <p14:cNvContentPartPr/>
                <p14:nvPr/>
              </p14:nvContentPartPr>
              <p14:xfrm>
                <a:off x="6307913" y="6376892"/>
                <a:ext cx="456840" cy="45216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28905895-16F2-4C40-8609-5B8272C47756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299273" y="6367892"/>
                  <a:ext cx="4744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EC6D9DD4-1D8C-4B70-BD0A-468226C4E84B}"/>
                    </a:ext>
                  </a:extLst>
                </p14:cNvPr>
                <p14:cNvContentPartPr/>
                <p14:nvPr/>
              </p14:nvContentPartPr>
              <p14:xfrm>
                <a:off x="6658193" y="6486692"/>
                <a:ext cx="278640" cy="26820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EC6D9DD4-1D8C-4B70-BD0A-468226C4E84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649553" y="6477692"/>
                  <a:ext cx="2962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DECFE7CA-7E22-4D0B-B357-EBC2FB356858}"/>
                    </a:ext>
                  </a:extLst>
                </p14:cNvPr>
                <p14:cNvContentPartPr/>
                <p14:nvPr/>
              </p14:nvContentPartPr>
              <p14:xfrm>
                <a:off x="7149953" y="6618452"/>
                <a:ext cx="4680" cy="110880"/>
              </p14:xfrm>
            </p:contentPart>
          </mc:Choice>
          <mc:Fallback xmlns=""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DECFE7CA-7E22-4D0B-B357-EBC2FB35685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140953" y="6609452"/>
                  <a:ext cx="22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190A608C-5F9D-48E4-9E33-E3FD91BC29A6}"/>
                    </a:ext>
                  </a:extLst>
                </p14:cNvPr>
                <p14:cNvContentPartPr/>
                <p14:nvPr/>
              </p14:nvContentPartPr>
              <p14:xfrm>
                <a:off x="6976073" y="6628172"/>
                <a:ext cx="326880" cy="39960"/>
              </p14:xfrm>
            </p:contentPart>
          </mc:Choice>
          <mc:Fallback xmlns=""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190A608C-5F9D-48E4-9E33-E3FD91BC29A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967433" y="6619172"/>
                  <a:ext cx="344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145DCB00-8497-4540-80A1-28E99C29062E}"/>
                    </a:ext>
                  </a:extLst>
                </p14:cNvPr>
                <p14:cNvContentPartPr/>
                <p14:nvPr/>
              </p14:nvContentPartPr>
              <p14:xfrm>
                <a:off x="7390073" y="6571292"/>
                <a:ext cx="29160" cy="15588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145DCB00-8497-4540-80A1-28E99C29062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381073" y="6562292"/>
                  <a:ext cx="468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A7F46DBA-081F-4EEF-BE4C-1AE98FFDBC71}"/>
                    </a:ext>
                  </a:extLst>
                </p14:cNvPr>
                <p14:cNvContentPartPr/>
                <p14:nvPr/>
              </p14:nvContentPartPr>
              <p14:xfrm>
                <a:off x="7349033" y="6597212"/>
                <a:ext cx="175680" cy="16380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A7F46DBA-081F-4EEF-BE4C-1AE98FFDBC7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340033" y="6588572"/>
                  <a:ext cx="19332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upo 307">
            <a:extLst>
              <a:ext uri="{FF2B5EF4-FFF2-40B4-BE49-F238E27FC236}">
                <a16:creationId xmlns:a16="http://schemas.microsoft.com/office/drawing/2014/main" id="{A29772DF-E823-4A4D-A5DC-ECAC283D1CA0}"/>
              </a:ext>
            </a:extLst>
          </p:cNvPr>
          <p:cNvGrpSpPr/>
          <p:nvPr/>
        </p:nvGrpSpPr>
        <p:grpSpPr>
          <a:xfrm>
            <a:off x="4168793" y="2387372"/>
            <a:ext cx="254880" cy="202320"/>
            <a:chOff x="4168793" y="2387372"/>
            <a:chExt cx="25488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D5910330-DD19-46EE-A1B2-C65220B75401}"/>
                    </a:ext>
                  </a:extLst>
                </p14:cNvPr>
                <p14:cNvContentPartPr/>
                <p14:nvPr/>
              </p14:nvContentPartPr>
              <p14:xfrm>
                <a:off x="4168793" y="2444252"/>
                <a:ext cx="254880" cy="14544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D5910330-DD19-46EE-A1B2-C65220B75401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160153" y="2435252"/>
                  <a:ext cx="272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5AD05348-777A-471F-A869-038F0499B755}"/>
                    </a:ext>
                  </a:extLst>
                </p14:cNvPr>
                <p14:cNvContentPartPr/>
                <p14:nvPr/>
              </p14:nvContentPartPr>
              <p14:xfrm>
                <a:off x="4389473" y="2387372"/>
                <a:ext cx="24120" cy="4248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5AD05348-777A-471F-A869-038F0499B755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380833" y="2378732"/>
                  <a:ext cx="4176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upo 310">
            <a:extLst>
              <a:ext uri="{FF2B5EF4-FFF2-40B4-BE49-F238E27FC236}">
                <a16:creationId xmlns:a16="http://schemas.microsoft.com/office/drawing/2014/main" id="{C1AECFCF-52BA-4BE3-A5D2-A95831614E2D}"/>
              </a:ext>
            </a:extLst>
          </p:cNvPr>
          <p:cNvGrpSpPr/>
          <p:nvPr/>
        </p:nvGrpSpPr>
        <p:grpSpPr>
          <a:xfrm>
            <a:off x="4797713" y="2406092"/>
            <a:ext cx="514440" cy="312840"/>
            <a:chOff x="4797713" y="2406092"/>
            <a:chExt cx="514440" cy="31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61E0657A-A82A-4966-9A94-32E5E34E3FF4}"/>
                    </a:ext>
                  </a:extLst>
                </p14:cNvPr>
                <p14:cNvContentPartPr/>
                <p14:nvPr/>
              </p14:nvContentPartPr>
              <p14:xfrm>
                <a:off x="4797713" y="2406092"/>
                <a:ext cx="224280" cy="31284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61E0657A-A82A-4966-9A94-32E5E34E3FF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789073" y="2397452"/>
                  <a:ext cx="2419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B86018D3-6D63-467F-9830-30A1C7EDCBAE}"/>
                    </a:ext>
                  </a:extLst>
                </p14:cNvPr>
                <p14:cNvContentPartPr/>
                <p14:nvPr/>
              </p14:nvContentPartPr>
              <p14:xfrm>
                <a:off x="5131073" y="2433812"/>
                <a:ext cx="181080" cy="13752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B86018D3-6D63-467F-9830-30A1C7EDCBA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122073" y="2425172"/>
                  <a:ext cx="19872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upo 313">
            <a:extLst>
              <a:ext uri="{FF2B5EF4-FFF2-40B4-BE49-F238E27FC236}">
                <a16:creationId xmlns:a16="http://schemas.microsoft.com/office/drawing/2014/main" id="{BD1FDD2F-59C0-4487-BE28-B83A14933932}"/>
              </a:ext>
            </a:extLst>
          </p:cNvPr>
          <p:cNvGrpSpPr/>
          <p:nvPr/>
        </p:nvGrpSpPr>
        <p:grpSpPr>
          <a:xfrm>
            <a:off x="5560553" y="2297372"/>
            <a:ext cx="1881360" cy="302040"/>
            <a:chOff x="5560553" y="2297372"/>
            <a:chExt cx="188136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1099828A-C259-49E8-A3D7-D2B9A48ABBFA}"/>
                    </a:ext>
                  </a:extLst>
                </p14:cNvPr>
                <p14:cNvContentPartPr/>
                <p14:nvPr/>
              </p14:nvContentPartPr>
              <p14:xfrm>
                <a:off x="5783393" y="2441372"/>
                <a:ext cx="18000" cy="11016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1099828A-C259-49E8-A3D7-D2B9A48ABBFA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774393" y="2432372"/>
                  <a:ext cx="356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6135578D-86D0-4F94-BAAE-FD2556576BFC}"/>
                    </a:ext>
                  </a:extLst>
                </p14:cNvPr>
                <p14:cNvContentPartPr/>
                <p14:nvPr/>
              </p14:nvContentPartPr>
              <p14:xfrm>
                <a:off x="5560553" y="2460452"/>
                <a:ext cx="353520" cy="1692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6135578D-86D0-4F94-BAAE-FD2556576BFC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551553" y="2451452"/>
                  <a:ext cx="3711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62BDEA14-D938-430D-9623-E07B9CEA90CB}"/>
                    </a:ext>
                  </a:extLst>
                </p14:cNvPr>
                <p14:cNvContentPartPr/>
                <p14:nvPr/>
              </p14:nvContentPartPr>
              <p14:xfrm>
                <a:off x="5939273" y="2416172"/>
                <a:ext cx="185400" cy="18324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62BDEA14-D938-430D-9623-E07B9CEA90CB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930633" y="2407172"/>
                  <a:ext cx="2030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505C4D0C-83CB-48B9-9C44-5122697D818A}"/>
                    </a:ext>
                  </a:extLst>
                </p14:cNvPr>
                <p14:cNvContentPartPr/>
                <p14:nvPr/>
              </p14:nvContentPartPr>
              <p14:xfrm>
                <a:off x="5918033" y="2537132"/>
                <a:ext cx="81000" cy="1332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505C4D0C-83CB-48B9-9C44-5122697D818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909033" y="2528132"/>
                  <a:ext cx="98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506709FB-580F-4773-AE0C-BC743E298FDF}"/>
                    </a:ext>
                  </a:extLst>
                </p14:cNvPr>
                <p14:cNvContentPartPr/>
                <p14:nvPr/>
              </p14:nvContentPartPr>
              <p14:xfrm>
                <a:off x="5877713" y="2462252"/>
                <a:ext cx="196560" cy="33480"/>
              </p14:xfrm>
            </p:contentPart>
          </mc:Choice>
          <mc:Fallback xmlns=""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506709FB-580F-4773-AE0C-BC743E298FDF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869073" y="2453252"/>
                  <a:ext cx="214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E6046A89-9327-432A-896D-2B68836D34DE}"/>
                    </a:ext>
                  </a:extLst>
                </p14:cNvPr>
                <p14:cNvContentPartPr/>
                <p14:nvPr/>
              </p14:nvContentPartPr>
              <p14:xfrm>
                <a:off x="6100553" y="2465132"/>
                <a:ext cx="208440" cy="11052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E6046A89-9327-432A-896D-2B68836D34DE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091913" y="2456492"/>
                  <a:ext cx="226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BCC891FB-A26C-4146-A46E-BAE53D14F459}"/>
                    </a:ext>
                  </a:extLst>
                </p14:cNvPr>
                <p14:cNvContentPartPr/>
                <p14:nvPr/>
              </p14:nvContentPartPr>
              <p14:xfrm>
                <a:off x="6348953" y="2297372"/>
                <a:ext cx="182520" cy="25344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BCC891FB-A26C-4146-A46E-BAE53D14F459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340313" y="2288732"/>
                  <a:ext cx="2001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FAB45425-527E-4285-A1EF-338766A92B49}"/>
                    </a:ext>
                  </a:extLst>
                </p14:cNvPr>
                <p14:cNvContentPartPr/>
                <p14:nvPr/>
              </p14:nvContentPartPr>
              <p14:xfrm>
                <a:off x="6567473" y="2423012"/>
                <a:ext cx="218520" cy="145800"/>
              </p14:xfrm>
            </p:contentPart>
          </mc:Choice>
          <mc:Fallback xmlns=""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FAB45425-527E-4285-A1EF-338766A92B49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558833" y="2414372"/>
                  <a:ext cx="2361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E6F27EE4-68AB-4605-89DB-412660873DCE}"/>
                    </a:ext>
                  </a:extLst>
                </p14:cNvPr>
                <p14:cNvContentPartPr/>
                <p14:nvPr/>
              </p14:nvContentPartPr>
              <p14:xfrm>
                <a:off x="6737753" y="2410412"/>
                <a:ext cx="321120" cy="16092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E6F27EE4-68AB-4605-89DB-412660873DC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729113" y="2401772"/>
                  <a:ext cx="338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992EC7F8-B8C2-4534-BD37-8E1C333450E3}"/>
                    </a:ext>
                  </a:extLst>
                </p14:cNvPr>
                <p14:cNvContentPartPr/>
                <p14:nvPr/>
              </p14:nvContentPartPr>
              <p14:xfrm>
                <a:off x="7113953" y="2474492"/>
                <a:ext cx="131760" cy="8856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992EC7F8-B8C2-4534-BD37-8E1C333450E3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105313" y="2465852"/>
                  <a:ext cx="149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FA287E7B-E3B5-4D87-8F25-BB388D0E9B8F}"/>
                    </a:ext>
                  </a:extLst>
                </p14:cNvPr>
                <p14:cNvContentPartPr/>
                <p14:nvPr/>
              </p14:nvContentPartPr>
              <p14:xfrm>
                <a:off x="7331753" y="2393132"/>
                <a:ext cx="110160" cy="164520"/>
              </p14:xfrm>
            </p:contentPart>
          </mc:Choice>
          <mc:Fallback xmlns=""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FA287E7B-E3B5-4D87-8F25-BB388D0E9B8F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323113" y="2384132"/>
                  <a:ext cx="12780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upo 325">
            <a:extLst>
              <a:ext uri="{FF2B5EF4-FFF2-40B4-BE49-F238E27FC236}">
                <a16:creationId xmlns:a16="http://schemas.microsoft.com/office/drawing/2014/main" id="{7082DC58-5DD1-4C82-B660-EF7163C8C802}"/>
              </a:ext>
            </a:extLst>
          </p:cNvPr>
          <p:cNvGrpSpPr/>
          <p:nvPr/>
        </p:nvGrpSpPr>
        <p:grpSpPr>
          <a:xfrm>
            <a:off x="7716953" y="2339492"/>
            <a:ext cx="489960" cy="189360"/>
            <a:chOff x="7716953" y="2339492"/>
            <a:chExt cx="48996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27" name="Entrada de lápiz 326">
                  <a:extLst>
                    <a:ext uri="{FF2B5EF4-FFF2-40B4-BE49-F238E27FC236}">
                      <a16:creationId xmlns:a16="http://schemas.microsoft.com/office/drawing/2014/main" id="{6A7D4751-C898-4B0D-944D-15FE9EE7FBA2}"/>
                    </a:ext>
                  </a:extLst>
                </p14:cNvPr>
                <p14:cNvContentPartPr/>
                <p14:nvPr/>
              </p14:nvContentPartPr>
              <p14:xfrm>
                <a:off x="7796873" y="2373332"/>
                <a:ext cx="194400" cy="139320"/>
              </p14:xfrm>
            </p:contentPart>
          </mc:Choice>
          <mc:Fallback xmlns="">
            <p:pic>
              <p:nvPicPr>
                <p:cNvPr id="327" name="Entrada de lápiz 326">
                  <a:extLst>
                    <a:ext uri="{FF2B5EF4-FFF2-40B4-BE49-F238E27FC236}">
                      <a16:creationId xmlns:a16="http://schemas.microsoft.com/office/drawing/2014/main" id="{6A7D4751-C898-4B0D-944D-15FE9EE7FBA2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788233" y="2364332"/>
                  <a:ext cx="212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18268EDA-BE81-4AD7-9106-AC34ACCA210B}"/>
                    </a:ext>
                  </a:extLst>
                </p14:cNvPr>
                <p14:cNvContentPartPr/>
                <p14:nvPr/>
              </p14:nvContentPartPr>
              <p14:xfrm>
                <a:off x="7758713" y="2484572"/>
                <a:ext cx="96480" cy="22320"/>
              </p14:xfrm>
            </p:contentPart>
          </mc:Choice>
          <mc:Fallback xmlns=""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18268EDA-BE81-4AD7-9106-AC34ACCA210B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750073" y="2475932"/>
                  <a:ext cx="114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29" name="Entrada de lápiz 328">
                  <a:extLst>
                    <a:ext uri="{FF2B5EF4-FFF2-40B4-BE49-F238E27FC236}">
                      <a16:creationId xmlns:a16="http://schemas.microsoft.com/office/drawing/2014/main" id="{B6818CF4-B170-4E8E-AD5E-EF3156F6D54F}"/>
                    </a:ext>
                  </a:extLst>
                </p14:cNvPr>
                <p14:cNvContentPartPr/>
                <p14:nvPr/>
              </p14:nvContentPartPr>
              <p14:xfrm>
                <a:off x="7716953" y="2389532"/>
                <a:ext cx="180360" cy="63720"/>
              </p14:xfrm>
            </p:contentPart>
          </mc:Choice>
          <mc:Fallback xmlns="">
            <p:pic>
              <p:nvPicPr>
                <p:cNvPr id="329" name="Entrada de lápiz 328">
                  <a:extLst>
                    <a:ext uri="{FF2B5EF4-FFF2-40B4-BE49-F238E27FC236}">
                      <a16:creationId xmlns:a16="http://schemas.microsoft.com/office/drawing/2014/main" id="{B6818CF4-B170-4E8E-AD5E-EF3156F6D54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708313" y="2380892"/>
                  <a:ext cx="198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979461BC-9D6A-4004-B424-A02E94DAE7F9}"/>
                    </a:ext>
                  </a:extLst>
                </p14:cNvPr>
                <p14:cNvContentPartPr/>
                <p14:nvPr/>
              </p14:nvContentPartPr>
              <p14:xfrm>
                <a:off x="8056433" y="2339492"/>
                <a:ext cx="150480" cy="189360"/>
              </p14:xfrm>
            </p:contentPart>
          </mc:Choice>
          <mc:Fallback xmlns=""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979461BC-9D6A-4004-B424-A02E94DAE7F9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047433" y="2330492"/>
                  <a:ext cx="16812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upo 330">
            <a:extLst>
              <a:ext uri="{FF2B5EF4-FFF2-40B4-BE49-F238E27FC236}">
                <a16:creationId xmlns:a16="http://schemas.microsoft.com/office/drawing/2014/main" id="{52EBDBBC-2795-4E3E-929B-5F6707A88348}"/>
              </a:ext>
            </a:extLst>
          </p:cNvPr>
          <p:cNvGrpSpPr/>
          <p:nvPr/>
        </p:nvGrpSpPr>
        <p:grpSpPr>
          <a:xfrm>
            <a:off x="8457473" y="2257052"/>
            <a:ext cx="2508120" cy="305280"/>
            <a:chOff x="8457473" y="2257052"/>
            <a:chExt cx="250812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32" name="Entrada de lápiz 331">
                  <a:extLst>
                    <a:ext uri="{FF2B5EF4-FFF2-40B4-BE49-F238E27FC236}">
                      <a16:creationId xmlns:a16="http://schemas.microsoft.com/office/drawing/2014/main" id="{83B47035-F9EE-436B-BF8C-03E5989A081A}"/>
                    </a:ext>
                  </a:extLst>
                </p14:cNvPr>
                <p14:cNvContentPartPr/>
                <p14:nvPr/>
              </p14:nvContentPartPr>
              <p14:xfrm>
                <a:off x="8485193" y="2368652"/>
                <a:ext cx="211680" cy="137880"/>
              </p14:xfrm>
            </p:contentPart>
          </mc:Choice>
          <mc:Fallback xmlns="">
            <p:pic>
              <p:nvPicPr>
                <p:cNvPr id="332" name="Entrada de lápiz 331">
                  <a:extLst>
                    <a:ext uri="{FF2B5EF4-FFF2-40B4-BE49-F238E27FC236}">
                      <a16:creationId xmlns:a16="http://schemas.microsoft.com/office/drawing/2014/main" id="{83B47035-F9EE-436B-BF8C-03E5989A081A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476193" y="2360012"/>
                  <a:ext cx="229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33" name="Entrada de lápiz 332">
                  <a:extLst>
                    <a:ext uri="{FF2B5EF4-FFF2-40B4-BE49-F238E27FC236}">
                      <a16:creationId xmlns:a16="http://schemas.microsoft.com/office/drawing/2014/main" id="{AAE43ABD-2832-47C8-A634-A65DAF86E932}"/>
                    </a:ext>
                  </a:extLst>
                </p14:cNvPr>
                <p14:cNvContentPartPr/>
                <p14:nvPr/>
              </p14:nvContentPartPr>
              <p14:xfrm>
                <a:off x="8486273" y="2453612"/>
                <a:ext cx="118440" cy="16560"/>
              </p14:xfrm>
            </p:contentPart>
          </mc:Choice>
          <mc:Fallback xmlns="">
            <p:pic>
              <p:nvPicPr>
                <p:cNvPr id="333" name="Entrada de lápiz 332">
                  <a:extLst>
                    <a:ext uri="{FF2B5EF4-FFF2-40B4-BE49-F238E27FC236}">
                      <a16:creationId xmlns:a16="http://schemas.microsoft.com/office/drawing/2014/main" id="{AAE43ABD-2832-47C8-A634-A65DAF86E932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477633" y="2444612"/>
                  <a:ext cx="136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0882DE5D-68ED-4C58-BD46-D2FDE3F7AC00}"/>
                    </a:ext>
                  </a:extLst>
                </p14:cNvPr>
                <p14:cNvContentPartPr/>
                <p14:nvPr/>
              </p14:nvContentPartPr>
              <p14:xfrm>
                <a:off x="8457473" y="2366132"/>
                <a:ext cx="467640" cy="127800"/>
              </p14:xfrm>
            </p:contentPart>
          </mc:Choice>
          <mc:Fallback xmlns=""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0882DE5D-68ED-4C58-BD46-D2FDE3F7AC00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448833" y="2357132"/>
                  <a:ext cx="485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35" name="Entrada de lápiz 334">
                  <a:extLst>
                    <a:ext uri="{FF2B5EF4-FFF2-40B4-BE49-F238E27FC236}">
                      <a16:creationId xmlns:a16="http://schemas.microsoft.com/office/drawing/2014/main" id="{BA2D2235-2A88-41A8-AE35-93BBC1E8A7F3}"/>
                    </a:ext>
                  </a:extLst>
                </p14:cNvPr>
                <p14:cNvContentPartPr/>
                <p14:nvPr/>
              </p14:nvContentPartPr>
              <p14:xfrm>
                <a:off x="8805593" y="2410772"/>
                <a:ext cx="272160" cy="115920"/>
              </p14:xfrm>
            </p:contentPart>
          </mc:Choice>
          <mc:Fallback xmlns="">
            <p:pic>
              <p:nvPicPr>
                <p:cNvPr id="335" name="Entrada de lápiz 334">
                  <a:extLst>
                    <a:ext uri="{FF2B5EF4-FFF2-40B4-BE49-F238E27FC236}">
                      <a16:creationId xmlns:a16="http://schemas.microsoft.com/office/drawing/2014/main" id="{BA2D2235-2A88-41A8-AE35-93BBC1E8A7F3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796953" y="2402132"/>
                  <a:ext cx="289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5967F011-BE2C-4623-9EAC-233F2630C0CB}"/>
                    </a:ext>
                  </a:extLst>
                </p14:cNvPr>
                <p14:cNvContentPartPr/>
                <p14:nvPr/>
              </p14:nvContentPartPr>
              <p14:xfrm>
                <a:off x="9176753" y="2385572"/>
                <a:ext cx="64440" cy="94320"/>
              </p14:xfrm>
            </p:contentPart>
          </mc:Choice>
          <mc:Fallback xmlns=""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5967F011-BE2C-4623-9EAC-233F2630C0CB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9168113" y="2376932"/>
                  <a:ext cx="82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01966DFC-8321-41CB-983E-85C82C35C37B}"/>
                    </a:ext>
                  </a:extLst>
                </p14:cNvPr>
                <p14:cNvContentPartPr/>
                <p14:nvPr/>
              </p14:nvContentPartPr>
              <p14:xfrm>
                <a:off x="9123473" y="2257052"/>
                <a:ext cx="51480" cy="83880"/>
              </p14:xfrm>
            </p:contentPart>
          </mc:Choice>
          <mc:Fallback xmlns=""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01966DFC-8321-41CB-983E-85C82C35C37B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9114833" y="2248412"/>
                  <a:ext cx="69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F593BBCB-68E7-4C0D-B297-43ED0DA1605C}"/>
                    </a:ext>
                  </a:extLst>
                </p14:cNvPr>
                <p14:cNvContentPartPr/>
                <p14:nvPr/>
              </p14:nvContentPartPr>
              <p14:xfrm>
                <a:off x="9268553" y="2392052"/>
                <a:ext cx="160560" cy="123120"/>
              </p14:xfrm>
            </p:contentPart>
          </mc:Choice>
          <mc:Fallback xmlns=""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F593BBCB-68E7-4C0D-B297-43ED0DA1605C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9259913" y="2383052"/>
                  <a:ext cx="178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BC172057-5495-4B05-AEBF-73B6B7C0C4F7}"/>
                    </a:ext>
                  </a:extLst>
                </p14:cNvPr>
                <p14:cNvContentPartPr/>
                <p14:nvPr/>
              </p14:nvContentPartPr>
              <p14:xfrm>
                <a:off x="9506153" y="2328332"/>
                <a:ext cx="204480" cy="185040"/>
              </p14:xfrm>
            </p:contentPart>
          </mc:Choice>
          <mc:Fallback xmlns=""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BC172057-5495-4B05-AEBF-73B6B7C0C4F7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9497153" y="2319332"/>
                  <a:ext cx="2221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40" name="Entrada de lápiz 339">
                  <a:extLst>
                    <a:ext uri="{FF2B5EF4-FFF2-40B4-BE49-F238E27FC236}">
                      <a16:creationId xmlns:a16="http://schemas.microsoft.com/office/drawing/2014/main" id="{A69CCDC5-234E-44CE-8597-F22551DA616F}"/>
                    </a:ext>
                  </a:extLst>
                </p14:cNvPr>
                <p14:cNvContentPartPr/>
                <p14:nvPr/>
              </p14:nvContentPartPr>
              <p14:xfrm>
                <a:off x="9743753" y="2375492"/>
                <a:ext cx="151200" cy="137160"/>
              </p14:xfrm>
            </p:contentPart>
          </mc:Choice>
          <mc:Fallback xmlns="">
            <p:pic>
              <p:nvPicPr>
                <p:cNvPr id="340" name="Entrada de lápiz 339">
                  <a:extLst>
                    <a:ext uri="{FF2B5EF4-FFF2-40B4-BE49-F238E27FC236}">
                      <a16:creationId xmlns:a16="http://schemas.microsoft.com/office/drawing/2014/main" id="{A69CCDC5-234E-44CE-8597-F22551DA616F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734753" y="2366492"/>
                  <a:ext cx="168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41" name="Entrada de lápiz 340">
                  <a:extLst>
                    <a:ext uri="{FF2B5EF4-FFF2-40B4-BE49-F238E27FC236}">
                      <a16:creationId xmlns:a16="http://schemas.microsoft.com/office/drawing/2014/main" id="{3D0AE4F4-0B16-416B-800A-59CCA942E6CC}"/>
                    </a:ext>
                  </a:extLst>
                </p14:cNvPr>
                <p14:cNvContentPartPr/>
                <p14:nvPr/>
              </p14:nvContentPartPr>
              <p14:xfrm>
                <a:off x="9942473" y="2387012"/>
                <a:ext cx="193320" cy="141480"/>
              </p14:xfrm>
            </p:contentPart>
          </mc:Choice>
          <mc:Fallback xmlns="">
            <p:pic>
              <p:nvPicPr>
                <p:cNvPr id="341" name="Entrada de lápiz 340">
                  <a:extLst>
                    <a:ext uri="{FF2B5EF4-FFF2-40B4-BE49-F238E27FC236}">
                      <a16:creationId xmlns:a16="http://schemas.microsoft.com/office/drawing/2014/main" id="{3D0AE4F4-0B16-416B-800A-59CCA942E6CC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9933833" y="2378012"/>
                  <a:ext cx="2109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42" name="Entrada de lápiz 341">
                  <a:extLst>
                    <a:ext uri="{FF2B5EF4-FFF2-40B4-BE49-F238E27FC236}">
                      <a16:creationId xmlns:a16="http://schemas.microsoft.com/office/drawing/2014/main" id="{FB6B0F42-B3BE-4E4A-831D-A40FBFB83A1B}"/>
                    </a:ext>
                  </a:extLst>
                </p14:cNvPr>
                <p14:cNvContentPartPr/>
                <p14:nvPr/>
              </p14:nvContentPartPr>
              <p14:xfrm>
                <a:off x="9950753" y="2473412"/>
                <a:ext cx="98280" cy="6120"/>
              </p14:xfrm>
            </p:contentPart>
          </mc:Choice>
          <mc:Fallback xmlns="">
            <p:pic>
              <p:nvPicPr>
                <p:cNvPr id="342" name="Entrada de lápiz 341">
                  <a:extLst>
                    <a:ext uri="{FF2B5EF4-FFF2-40B4-BE49-F238E27FC236}">
                      <a16:creationId xmlns:a16="http://schemas.microsoft.com/office/drawing/2014/main" id="{FB6B0F42-B3BE-4E4A-831D-A40FBFB83A1B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9942113" y="2464412"/>
                  <a:ext cx="1159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43" name="Entrada de lápiz 342">
                  <a:extLst>
                    <a:ext uri="{FF2B5EF4-FFF2-40B4-BE49-F238E27FC236}">
                      <a16:creationId xmlns:a16="http://schemas.microsoft.com/office/drawing/2014/main" id="{0AE5E74D-4F4F-412E-86FF-8FCB7076E69F}"/>
                    </a:ext>
                  </a:extLst>
                </p14:cNvPr>
                <p14:cNvContentPartPr/>
                <p14:nvPr/>
              </p14:nvContentPartPr>
              <p14:xfrm>
                <a:off x="9951113" y="2420132"/>
                <a:ext cx="167400" cy="39240"/>
              </p14:xfrm>
            </p:contentPart>
          </mc:Choice>
          <mc:Fallback xmlns="">
            <p:pic>
              <p:nvPicPr>
                <p:cNvPr id="343" name="Entrada de lápiz 342">
                  <a:extLst>
                    <a:ext uri="{FF2B5EF4-FFF2-40B4-BE49-F238E27FC236}">
                      <a16:creationId xmlns:a16="http://schemas.microsoft.com/office/drawing/2014/main" id="{0AE5E74D-4F4F-412E-86FF-8FCB7076E69F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9942113" y="2411132"/>
                  <a:ext cx="185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99415463-2514-4F1E-8954-FFEE583FD362}"/>
                    </a:ext>
                  </a:extLst>
                </p14:cNvPr>
                <p14:cNvContentPartPr/>
                <p14:nvPr/>
              </p14:nvContentPartPr>
              <p14:xfrm>
                <a:off x="10182593" y="2393852"/>
                <a:ext cx="204840" cy="119520"/>
              </p14:xfrm>
            </p:contentPart>
          </mc:Choice>
          <mc:Fallback xmlns=""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99415463-2514-4F1E-8954-FFEE583FD362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0173593" y="2384852"/>
                  <a:ext cx="2224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45" name="Entrada de lápiz 344">
                  <a:extLst>
                    <a:ext uri="{FF2B5EF4-FFF2-40B4-BE49-F238E27FC236}">
                      <a16:creationId xmlns:a16="http://schemas.microsoft.com/office/drawing/2014/main" id="{23554F01-E8DF-4370-8803-08A8FDD789C8}"/>
                    </a:ext>
                  </a:extLst>
                </p14:cNvPr>
                <p14:cNvContentPartPr/>
                <p14:nvPr/>
              </p14:nvContentPartPr>
              <p14:xfrm>
                <a:off x="10381673" y="2375132"/>
                <a:ext cx="379080" cy="128160"/>
              </p14:xfrm>
            </p:contentPart>
          </mc:Choice>
          <mc:Fallback xmlns="">
            <p:pic>
              <p:nvPicPr>
                <p:cNvPr id="345" name="Entrada de lápiz 344">
                  <a:extLst>
                    <a:ext uri="{FF2B5EF4-FFF2-40B4-BE49-F238E27FC236}">
                      <a16:creationId xmlns:a16="http://schemas.microsoft.com/office/drawing/2014/main" id="{23554F01-E8DF-4370-8803-08A8FDD789C8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0373033" y="2366492"/>
                  <a:ext cx="3967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C5A2588D-A964-459A-831C-BFE6099F3C40}"/>
                    </a:ext>
                  </a:extLst>
                </p14:cNvPr>
                <p14:cNvContentPartPr/>
                <p14:nvPr/>
              </p14:nvContentPartPr>
              <p14:xfrm>
                <a:off x="10742033" y="2389532"/>
                <a:ext cx="223560" cy="172800"/>
              </p14:xfrm>
            </p:contentPart>
          </mc:Choice>
          <mc:Fallback xmlns=""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C5A2588D-A964-459A-831C-BFE6099F3C4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0733393" y="2380532"/>
                  <a:ext cx="241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E5BCE913-EC24-49D4-82E8-C2B0DE8538F4}"/>
                    </a:ext>
                  </a:extLst>
                </p14:cNvPr>
                <p14:cNvContentPartPr/>
                <p14:nvPr/>
              </p14:nvContentPartPr>
              <p14:xfrm>
                <a:off x="10739873" y="2505812"/>
                <a:ext cx="102600" cy="6480"/>
              </p14:xfrm>
            </p:contentPart>
          </mc:Choice>
          <mc:Fallback xmlns=""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E5BCE913-EC24-49D4-82E8-C2B0DE8538F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0731233" y="2497172"/>
                  <a:ext cx="1202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948C23B2-6572-421C-8051-02E870009886}"/>
                    </a:ext>
                  </a:extLst>
                </p14:cNvPr>
                <p14:cNvContentPartPr/>
                <p14:nvPr/>
              </p14:nvContentPartPr>
              <p14:xfrm>
                <a:off x="10749233" y="2423012"/>
                <a:ext cx="181440" cy="63360"/>
              </p14:xfrm>
            </p:contentPart>
          </mc:Choice>
          <mc:Fallback xmlns=""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948C23B2-6572-421C-8051-02E870009886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0740593" y="2414012"/>
                  <a:ext cx="199080" cy="8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39344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A829E9F-339B-4080-94DF-04AE093A6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6" y="0"/>
            <a:ext cx="12192000" cy="2980267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653F75F9-3ED7-4C9F-B655-FBAA00832BAD}"/>
              </a:ext>
            </a:extLst>
          </p:cNvPr>
          <p:cNvGrpSpPr/>
          <p:nvPr/>
        </p:nvGrpSpPr>
        <p:grpSpPr>
          <a:xfrm>
            <a:off x="6856632" y="3917977"/>
            <a:ext cx="3643560" cy="1365840"/>
            <a:chOff x="1304633" y="4102412"/>
            <a:chExt cx="3643560" cy="136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E6EFA9A6-21D4-4868-BC28-861C7ED529D3}"/>
                    </a:ext>
                  </a:extLst>
                </p14:cNvPr>
                <p14:cNvContentPartPr/>
                <p14:nvPr/>
              </p14:nvContentPartPr>
              <p14:xfrm>
                <a:off x="1304633" y="4250372"/>
                <a:ext cx="569880" cy="55512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E6EFA9A6-21D4-4868-BC28-861C7ED529D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95633" y="4241732"/>
                  <a:ext cx="58752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9389658F-C4E8-465A-BDE2-302C9F0C9055}"/>
                    </a:ext>
                  </a:extLst>
                </p14:cNvPr>
                <p14:cNvContentPartPr/>
                <p14:nvPr/>
              </p14:nvContentPartPr>
              <p14:xfrm>
                <a:off x="1979633" y="4436132"/>
                <a:ext cx="22320" cy="1310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9389658F-C4E8-465A-BDE2-302C9F0C905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70633" y="4427132"/>
                  <a:ext cx="39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D98329DE-EE17-463D-96F5-5B4A23134159}"/>
                    </a:ext>
                  </a:extLst>
                </p14:cNvPr>
                <p14:cNvContentPartPr/>
                <p14:nvPr/>
              </p14:nvContentPartPr>
              <p14:xfrm>
                <a:off x="1900433" y="4528652"/>
                <a:ext cx="151920" cy="129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D98329DE-EE17-463D-96F5-5B4A2313415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91793" y="4520012"/>
                  <a:ext cx="1695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5BB8C7E-230D-4763-87CD-A2C48321206B}"/>
                    </a:ext>
                  </a:extLst>
                </p14:cNvPr>
                <p14:cNvContentPartPr/>
                <p14:nvPr/>
              </p14:nvContentPartPr>
              <p14:xfrm>
                <a:off x="2164673" y="4614332"/>
                <a:ext cx="214920" cy="1620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5BB8C7E-230D-4763-87CD-A2C48321206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55673" y="4605692"/>
                  <a:ext cx="232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D6153CB4-5FFB-40CB-A910-4E8DAB3551FE}"/>
                    </a:ext>
                  </a:extLst>
                </p14:cNvPr>
                <p14:cNvContentPartPr/>
                <p14:nvPr/>
              </p14:nvContentPartPr>
              <p14:xfrm>
                <a:off x="2470673" y="4739612"/>
                <a:ext cx="15480" cy="1231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D6153CB4-5FFB-40CB-A910-4E8DAB3551F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62033" y="4730612"/>
                  <a:ext cx="33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2506B64A-BE93-4534-BFE9-F7B5636C3D19}"/>
                    </a:ext>
                  </a:extLst>
                </p14:cNvPr>
                <p14:cNvContentPartPr/>
                <p14:nvPr/>
              </p14:nvContentPartPr>
              <p14:xfrm>
                <a:off x="2375993" y="4755452"/>
                <a:ext cx="191520" cy="381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2506B64A-BE93-4534-BFE9-F7B5636C3D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66993" y="4746452"/>
                  <a:ext cx="2091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E7AB6EB9-41EC-40A4-B4CD-945DB5B82F26}"/>
                    </a:ext>
                  </a:extLst>
                </p14:cNvPr>
                <p14:cNvContentPartPr/>
                <p14:nvPr/>
              </p14:nvContentPartPr>
              <p14:xfrm>
                <a:off x="2613953" y="4730612"/>
                <a:ext cx="15480" cy="1220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E7AB6EB9-41EC-40A4-B4CD-945DB5B82F2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04953" y="4721972"/>
                  <a:ext cx="33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3CDE52D4-865B-49D3-A2FF-1CBB1C11F876}"/>
                    </a:ext>
                  </a:extLst>
                </p14:cNvPr>
                <p14:cNvContentPartPr/>
                <p14:nvPr/>
              </p14:nvContentPartPr>
              <p14:xfrm>
                <a:off x="2597753" y="4752572"/>
                <a:ext cx="154800" cy="1090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3CDE52D4-865B-49D3-A2FF-1CBB1C11F87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89113" y="4743932"/>
                  <a:ext cx="1724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53D4A175-C8C0-4F32-BC79-519711E6241B}"/>
                    </a:ext>
                  </a:extLst>
                </p14:cNvPr>
                <p14:cNvContentPartPr/>
                <p14:nvPr/>
              </p14:nvContentPartPr>
              <p14:xfrm>
                <a:off x="1561673" y="4191332"/>
                <a:ext cx="1318680" cy="597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53D4A175-C8C0-4F32-BC79-519711E6241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52673" y="4182332"/>
                  <a:ext cx="1336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53FC74A6-4F42-4868-AEB0-B5706FBA65F9}"/>
                    </a:ext>
                  </a:extLst>
                </p14:cNvPr>
                <p14:cNvContentPartPr/>
                <p14:nvPr/>
              </p14:nvContentPartPr>
              <p14:xfrm>
                <a:off x="2884673" y="4102412"/>
                <a:ext cx="28440" cy="2325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53FC74A6-4F42-4868-AEB0-B5706FBA65F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76033" y="4093412"/>
                  <a:ext cx="460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21C80B30-418C-45D0-9979-C031787BDF57}"/>
                    </a:ext>
                  </a:extLst>
                </p14:cNvPr>
                <p14:cNvContentPartPr/>
                <p14:nvPr/>
              </p14:nvContentPartPr>
              <p14:xfrm>
                <a:off x="2864153" y="4106732"/>
                <a:ext cx="992880" cy="3679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21C80B30-418C-45D0-9979-C031787BDF5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55153" y="4097732"/>
                  <a:ext cx="10105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E793F04C-629A-4C3F-9ADB-AC57D20D2383}"/>
                    </a:ext>
                  </a:extLst>
                </p14:cNvPr>
                <p14:cNvContentPartPr/>
                <p14:nvPr/>
              </p14:nvContentPartPr>
              <p14:xfrm>
                <a:off x="3790433" y="4224452"/>
                <a:ext cx="1041840" cy="302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E793F04C-629A-4C3F-9ADB-AC57D20D238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81793" y="4215812"/>
                  <a:ext cx="1059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48D61317-16FB-4DEA-A03A-AC34B0819E6A}"/>
                    </a:ext>
                  </a:extLst>
                </p14:cNvPr>
                <p14:cNvContentPartPr/>
                <p14:nvPr/>
              </p14:nvContentPartPr>
              <p14:xfrm>
                <a:off x="4840913" y="4190972"/>
                <a:ext cx="107280" cy="878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48D61317-16FB-4DEA-A03A-AC34B0819E6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32273" y="4181972"/>
                  <a:ext cx="124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89073A2E-697D-459B-AC96-1CCA2AD4AE64}"/>
                    </a:ext>
                  </a:extLst>
                </p14:cNvPr>
                <p14:cNvContentPartPr/>
                <p14:nvPr/>
              </p14:nvContentPartPr>
              <p14:xfrm>
                <a:off x="1593353" y="4804052"/>
                <a:ext cx="3172680" cy="6192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89073A2E-697D-459B-AC96-1CCA2AD4AE6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84713" y="4795412"/>
                  <a:ext cx="319032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10788C74-6A2F-432E-865A-7EFF0F93F2EA}"/>
                    </a:ext>
                  </a:extLst>
                </p14:cNvPr>
                <p14:cNvContentPartPr/>
                <p14:nvPr/>
              </p14:nvContentPartPr>
              <p14:xfrm>
                <a:off x="4785833" y="5382572"/>
                <a:ext cx="90720" cy="856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10788C74-6A2F-432E-865A-7EFF0F93F2E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76833" y="5373932"/>
                  <a:ext cx="10836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05109971-226D-41DC-B397-A1CBEB7BDE07}"/>
              </a:ext>
            </a:extLst>
          </p:cNvPr>
          <p:cNvGrpSpPr/>
          <p:nvPr/>
        </p:nvGrpSpPr>
        <p:grpSpPr>
          <a:xfrm>
            <a:off x="699110" y="3880897"/>
            <a:ext cx="2975040" cy="1524600"/>
            <a:chOff x="6440033" y="3997652"/>
            <a:chExt cx="2975040" cy="152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13A95B9B-27F5-49F6-80A7-EE616FC8EF2C}"/>
                    </a:ext>
                  </a:extLst>
                </p14:cNvPr>
                <p14:cNvContentPartPr/>
                <p14:nvPr/>
              </p14:nvContentPartPr>
              <p14:xfrm>
                <a:off x="6440033" y="4116092"/>
                <a:ext cx="829440" cy="6015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13A95B9B-27F5-49F6-80A7-EE616FC8EF2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31393" y="4107092"/>
                  <a:ext cx="84708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6A71AA4B-BC20-4C15-9BE9-05148403C52F}"/>
                    </a:ext>
                  </a:extLst>
                </p14:cNvPr>
                <p14:cNvContentPartPr/>
                <p14:nvPr/>
              </p14:nvContentPartPr>
              <p14:xfrm>
                <a:off x="6810113" y="4463492"/>
                <a:ext cx="12600" cy="1677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6A71AA4B-BC20-4C15-9BE9-05148403C52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801113" y="4454852"/>
                  <a:ext cx="302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4CACBC77-9D35-4791-A165-74A06E9CD6B4}"/>
                    </a:ext>
                  </a:extLst>
                </p14:cNvPr>
                <p14:cNvContentPartPr/>
                <p14:nvPr/>
              </p14:nvContentPartPr>
              <p14:xfrm>
                <a:off x="6691313" y="4415972"/>
                <a:ext cx="166320" cy="1288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4CACBC77-9D35-4791-A165-74A06E9CD6B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82313" y="4406972"/>
                  <a:ext cx="183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E00F9E5F-799E-46ED-891D-238733548395}"/>
                    </a:ext>
                  </a:extLst>
                </p14:cNvPr>
                <p14:cNvContentPartPr/>
                <p14:nvPr/>
              </p14:nvContentPartPr>
              <p14:xfrm>
                <a:off x="7317353" y="4435412"/>
                <a:ext cx="156600" cy="21168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E00F9E5F-799E-46ED-891D-23873354839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08353" y="4426772"/>
                  <a:ext cx="1742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FEDC2EFF-A800-4F96-979C-FF5FE22326CB}"/>
                    </a:ext>
                  </a:extLst>
                </p14:cNvPr>
                <p14:cNvContentPartPr/>
                <p14:nvPr/>
              </p14:nvContentPartPr>
              <p14:xfrm>
                <a:off x="7517153" y="4511012"/>
                <a:ext cx="145440" cy="1213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FEDC2EFF-A800-4F96-979C-FF5FE22326C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508513" y="4502372"/>
                  <a:ext cx="163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58D55C5C-A769-42E5-B207-153FB28D8859}"/>
                    </a:ext>
                  </a:extLst>
                </p14:cNvPr>
                <p14:cNvContentPartPr/>
                <p14:nvPr/>
              </p14:nvContentPartPr>
              <p14:xfrm>
                <a:off x="6813353" y="4043012"/>
                <a:ext cx="2441160" cy="482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58D55C5C-A769-42E5-B207-153FB28D885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804713" y="4034012"/>
                  <a:ext cx="24588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0A8AB78C-DA7B-4243-9D2C-1A39E2AD41F5}"/>
                    </a:ext>
                  </a:extLst>
                </p14:cNvPr>
                <p14:cNvContentPartPr/>
                <p14:nvPr/>
              </p14:nvContentPartPr>
              <p14:xfrm>
                <a:off x="9232193" y="3997652"/>
                <a:ext cx="182880" cy="964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0A8AB78C-DA7B-4243-9D2C-1A39E2AD41F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223193" y="3988652"/>
                  <a:ext cx="200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50420E7D-1666-412D-B48B-3B269ECA8E7D}"/>
                    </a:ext>
                  </a:extLst>
                </p14:cNvPr>
                <p14:cNvContentPartPr/>
                <p14:nvPr/>
              </p14:nvContentPartPr>
              <p14:xfrm>
                <a:off x="6874193" y="4722692"/>
                <a:ext cx="2395800" cy="76140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50420E7D-1666-412D-B48B-3B269ECA8E7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865553" y="4714052"/>
                  <a:ext cx="2413440" cy="77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9B41F2B2-98D7-4199-AD3D-BD13943B36B3}"/>
                    </a:ext>
                  </a:extLst>
                </p14:cNvPr>
                <p14:cNvContentPartPr/>
                <p14:nvPr/>
              </p14:nvContentPartPr>
              <p14:xfrm>
                <a:off x="9257033" y="5443412"/>
                <a:ext cx="133920" cy="7884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9B41F2B2-98D7-4199-AD3D-BD13943B36B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248393" y="5434772"/>
                  <a:ext cx="151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F055433D-7762-46A5-ACD4-B380A8BDD0FA}"/>
                    </a:ext>
                  </a:extLst>
                </p14:cNvPr>
                <p14:cNvContentPartPr/>
                <p14:nvPr/>
              </p14:nvContentPartPr>
              <p14:xfrm>
                <a:off x="8250113" y="4075412"/>
                <a:ext cx="16560" cy="31500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F055433D-7762-46A5-ACD4-B380A8BDD0F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241113" y="4066412"/>
                  <a:ext cx="342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135D61C5-808C-4947-A864-7352A0EF8DAC}"/>
                    </a:ext>
                  </a:extLst>
                </p14:cNvPr>
                <p14:cNvContentPartPr/>
                <p14:nvPr/>
              </p14:nvContentPartPr>
              <p14:xfrm>
                <a:off x="8057153" y="4427852"/>
                <a:ext cx="492840" cy="284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135D61C5-808C-4947-A864-7352A0EF8DA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048153" y="4419212"/>
                  <a:ext cx="510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860C1997-0757-4CDE-B086-FB349836F27D}"/>
                    </a:ext>
                  </a:extLst>
                </p14:cNvPr>
                <p14:cNvContentPartPr/>
                <p14:nvPr/>
              </p14:nvContentPartPr>
              <p14:xfrm>
                <a:off x="8129513" y="4475732"/>
                <a:ext cx="86760" cy="2937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860C1997-0757-4CDE-B086-FB349836F27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20873" y="4466732"/>
                  <a:ext cx="1044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7A361CA2-2F9A-4FD4-845F-2AAE7C0E2595}"/>
                    </a:ext>
                  </a:extLst>
                </p14:cNvPr>
                <p14:cNvContentPartPr/>
                <p14:nvPr/>
              </p14:nvContentPartPr>
              <p14:xfrm>
                <a:off x="8459633" y="4510652"/>
                <a:ext cx="57600" cy="31248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7A361CA2-2F9A-4FD4-845F-2AAE7C0E259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450633" y="4502012"/>
                  <a:ext cx="752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EC38E865-2DAF-4A67-995D-4B236D517DC7}"/>
                    </a:ext>
                  </a:extLst>
                </p14:cNvPr>
                <p14:cNvContentPartPr/>
                <p14:nvPr/>
              </p14:nvContentPartPr>
              <p14:xfrm>
                <a:off x="8223473" y="4831052"/>
                <a:ext cx="264240" cy="1368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EC38E865-2DAF-4A67-995D-4B236D517DC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14473" y="4822052"/>
                  <a:ext cx="2818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DC233A4B-956E-4E1F-A5A0-F0CA41D30D82}"/>
                    </a:ext>
                  </a:extLst>
                </p14:cNvPr>
                <p14:cNvContentPartPr/>
                <p14:nvPr/>
              </p14:nvContentPartPr>
              <p14:xfrm>
                <a:off x="8322833" y="4941932"/>
                <a:ext cx="28800" cy="39420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DC233A4B-956E-4E1F-A5A0-F0CA41D30D8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314193" y="4932932"/>
                  <a:ext cx="464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852A91BE-E42A-4485-A1B9-A8F402336CA4}"/>
                    </a:ext>
                  </a:extLst>
                </p14:cNvPr>
                <p14:cNvContentPartPr/>
                <p14:nvPr/>
              </p14:nvContentPartPr>
              <p14:xfrm>
                <a:off x="8708033" y="4467452"/>
                <a:ext cx="30600" cy="1605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852A91BE-E42A-4485-A1B9-A8F402336CA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699393" y="4458452"/>
                  <a:ext cx="48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58900C62-CC1D-443A-A3EF-EE58307335E9}"/>
                    </a:ext>
                  </a:extLst>
                </p14:cNvPr>
                <p14:cNvContentPartPr/>
                <p14:nvPr/>
              </p14:nvContentPartPr>
              <p14:xfrm>
                <a:off x="8646473" y="4382492"/>
                <a:ext cx="250560" cy="2595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58900C62-CC1D-443A-A3EF-EE58307335E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637473" y="4373492"/>
                  <a:ext cx="2682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FA4F7508-BE40-4512-A2B5-3FC8A6799227}"/>
                    </a:ext>
                  </a:extLst>
                </p14:cNvPr>
                <p14:cNvContentPartPr/>
                <p14:nvPr/>
              </p14:nvContentPartPr>
              <p14:xfrm>
                <a:off x="8933393" y="4445852"/>
                <a:ext cx="201600" cy="1555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FA4F7508-BE40-4512-A2B5-3FC8A679922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924393" y="4436852"/>
                  <a:ext cx="219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F5FD76F9-0CB4-4F3B-8729-212724CB10DA}"/>
                    </a:ext>
                  </a:extLst>
                </p14:cNvPr>
                <p14:cNvContentPartPr/>
                <p14:nvPr/>
              </p14:nvContentPartPr>
              <p14:xfrm>
                <a:off x="8885873" y="4545572"/>
                <a:ext cx="59400" cy="705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F5FD76F9-0CB4-4F3B-8729-212724CB10D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76873" y="4536932"/>
                  <a:ext cx="77040" cy="8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6D5D5ED0-A73E-40D7-8D76-4008042196CF}"/>
                  </a:ext>
                </a:extLst>
              </p14:cNvPr>
              <p14:cNvContentPartPr/>
              <p14:nvPr/>
            </p14:nvContentPartPr>
            <p14:xfrm>
              <a:off x="5414573" y="4413157"/>
              <a:ext cx="417240" cy="142920"/>
            </p14:xfrm>
          </p:contentPart>
        </mc:Choice>
        <mc:Fallback xmlns=""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6D5D5ED0-A73E-40D7-8D76-4008042196CF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405573" y="4404157"/>
                <a:ext cx="434880" cy="16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upo 40">
            <a:extLst>
              <a:ext uri="{FF2B5EF4-FFF2-40B4-BE49-F238E27FC236}">
                <a16:creationId xmlns:a16="http://schemas.microsoft.com/office/drawing/2014/main" id="{EE9C751F-82F1-495A-AE0F-E311FBEE74C3}"/>
              </a:ext>
            </a:extLst>
          </p:cNvPr>
          <p:cNvGrpSpPr/>
          <p:nvPr/>
        </p:nvGrpSpPr>
        <p:grpSpPr>
          <a:xfrm>
            <a:off x="4243313" y="5621972"/>
            <a:ext cx="2548080" cy="489600"/>
            <a:chOff x="4243313" y="5621972"/>
            <a:chExt cx="2548080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ED9C367C-E5D2-45E5-9B72-522830B60072}"/>
                    </a:ext>
                  </a:extLst>
                </p14:cNvPr>
                <p14:cNvContentPartPr/>
                <p14:nvPr/>
              </p14:nvContentPartPr>
              <p14:xfrm>
                <a:off x="4377233" y="5827892"/>
                <a:ext cx="21600" cy="2602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ED9C367C-E5D2-45E5-9B72-522830B6007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368593" y="5818892"/>
                  <a:ext cx="39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9C9EA12-A898-465F-A5F1-46E7A0E7CD23}"/>
                    </a:ext>
                  </a:extLst>
                </p14:cNvPr>
                <p14:cNvContentPartPr/>
                <p14:nvPr/>
              </p14:nvContentPartPr>
              <p14:xfrm>
                <a:off x="4243313" y="5767412"/>
                <a:ext cx="320040" cy="3002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9C9EA12-A898-465F-A5F1-46E7A0E7CD2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234673" y="5758412"/>
                  <a:ext cx="3376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ECAE5DA5-0E82-4C3C-A116-61F98A07C0C6}"/>
                    </a:ext>
                  </a:extLst>
                </p14:cNvPr>
                <p14:cNvContentPartPr/>
                <p14:nvPr/>
              </p14:nvContentPartPr>
              <p14:xfrm>
                <a:off x="4669193" y="5911772"/>
                <a:ext cx="314640" cy="1998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ECAE5DA5-0E82-4C3C-A116-61F98A07C0C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660553" y="5902772"/>
                  <a:ext cx="3322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A54A06B3-7B4A-42AA-AD40-5BA222DBC874}"/>
                    </a:ext>
                  </a:extLst>
                </p14:cNvPr>
                <p14:cNvContentPartPr/>
                <p14:nvPr/>
              </p14:nvContentPartPr>
              <p14:xfrm>
                <a:off x="5200553" y="5909252"/>
                <a:ext cx="311400" cy="208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A54A06B3-7B4A-42AA-AD40-5BA222DBC87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191553" y="5900612"/>
                  <a:ext cx="3290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6BAB6321-4B4C-4656-800A-CC23AFAF6204}"/>
                    </a:ext>
                  </a:extLst>
                </p14:cNvPr>
                <p14:cNvContentPartPr/>
                <p14:nvPr/>
              </p14:nvContentPartPr>
              <p14:xfrm>
                <a:off x="5327633" y="6039212"/>
                <a:ext cx="173880" cy="75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6BAB6321-4B4C-4656-800A-CC23AFAF620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318633" y="6030572"/>
                  <a:ext cx="1915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4CEE30FB-9126-4161-A4B0-EBF5133F0300}"/>
                    </a:ext>
                  </a:extLst>
                </p14:cNvPr>
                <p14:cNvContentPartPr/>
                <p14:nvPr/>
              </p14:nvContentPartPr>
              <p14:xfrm>
                <a:off x="5916953" y="5800172"/>
                <a:ext cx="18000" cy="19008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4CEE30FB-9126-4161-A4B0-EBF5133F030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908313" y="5791172"/>
                  <a:ext cx="35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AD99BFB3-5E91-45B1-9115-1C2A6B601B26}"/>
                    </a:ext>
                  </a:extLst>
                </p14:cNvPr>
                <p14:cNvContentPartPr/>
                <p14:nvPr/>
              </p14:nvContentPartPr>
              <p14:xfrm>
                <a:off x="5712833" y="5621972"/>
                <a:ext cx="480240" cy="36468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AD99BFB3-5E91-45B1-9115-1C2A6B601B2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704193" y="5613332"/>
                  <a:ext cx="4978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B8DF2676-6E66-4EAB-9DB0-0F720ADFE8D8}"/>
                    </a:ext>
                  </a:extLst>
                </p14:cNvPr>
                <p14:cNvContentPartPr/>
                <p14:nvPr/>
              </p14:nvContentPartPr>
              <p14:xfrm>
                <a:off x="6377033" y="5839412"/>
                <a:ext cx="16560" cy="14436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B8DF2676-6E66-4EAB-9DB0-0F720ADFE8D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368033" y="5830412"/>
                  <a:ext cx="34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592A38A8-EB6B-4F06-93AF-7DBEA4DD5FDF}"/>
                    </a:ext>
                  </a:extLst>
                </p14:cNvPr>
                <p14:cNvContentPartPr/>
                <p14:nvPr/>
              </p14:nvContentPartPr>
              <p14:xfrm>
                <a:off x="6151673" y="5848772"/>
                <a:ext cx="421560" cy="3996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592A38A8-EB6B-4F06-93AF-7DBEA4DD5FD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143033" y="5839772"/>
                  <a:ext cx="439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4CBAA85F-D661-4890-921C-C5520454A103}"/>
                    </a:ext>
                  </a:extLst>
                </p14:cNvPr>
                <p14:cNvContentPartPr/>
                <p14:nvPr/>
              </p14:nvContentPartPr>
              <p14:xfrm>
                <a:off x="6644513" y="5830052"/>
                <a:ext cx="11520" cy="1576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4CBAA85F-D661-4890-921C-C5520454A10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635513" y="5821412"/>
                  <a:ext cx="291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3EE8511F-325F-489D-8E57-0627DA4751A4}"/>
                    </a:ext>
                  </a:extLst>
                </p14:cNvPr>
                <p14:cNvContentPartPr/>
                <p14:nvPr/>
              </p14:nvContentPartPr>
              <p14:xfrm>
                <a:off x="6567113" y="5863892"/>
                <a:ext cx="224280" cy="1767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3EE8511F-325F-489D-8E57-0627DA4751A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558113" y="5855252"/>
                  <a:ext cx="24192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7D551F87-EAD1-4AC3-AEF5-EF9F51EB90C2}"/>
              </a:ext>
            </a:extLst>
          </p:cNvPr>
          <p:cNvGrpSpPr/>
          <p:nvPr/>
        </p:nvGrpSpPr>
        <p:grpSpPr>
          <a:xfrm>
            <a:off x="4325753" y="6329372"/>
            <a:ext cx="3198960" cy="499680"/>
            <a:chOff x="4325753" y="6329372"/>
            <a:chExt cx="319896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747DCF51-99F4-496F-BC38-AF599AB16B6C}"/>
                    </a:ext>
                  </a:extLst>
                </p14:cNvPr>
                <p14:cNvContentPartPr/>
                <p14:nvPr/>
              </p14:nvContentPartPr>
              <p14:xfrm>
                <a:off x="4325753" y="6371132"/>
                <a:ext cx="446760" cy="29520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747DCF51-99F4-496F-BC38-AF599AB16B6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316753" y="6362132"/>
                  <a:ext cx="4644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84DA587A-7FD9-424C-9B0D-B9075D84A1FC}"/>
                    </a:ext>
                  </a:extLst>
                </p14:cNvPr>
                <p14:cNvContentPartPr/>
                <p14:nvPr/>
              </p14:nvContentPartPr>
              <p14:xfrm>
                <a:off x="4724993" y="6543572"/>
                <a:ext cx="262800" cy="13248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84DA587A-7FD9-424C-9B0D-B9075D84A1F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716353" y="6534932"/>
                  <a:ext cx="280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D7EF5828-23A3-4A27-9036-E9DA5974DEBA}"/>
                    </a:ext>
                  </a:extLst>
                </p14:cNvPr>
                <p14:cNvContentPartPr/>
                <p14:nvPr/>
              </p14:nvContentPartPr>
              <p14:xfrm>
                <a:off x="5278673" y="6519092"/>
                <a:ext cx="211320" cy="2448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D7EF5828-23A3-4A27-9036-E9DA5974DEB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269673" y="6510092"/>
                  <a:ext cx="228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68E1ADC1-D7A4-419F-9C9F-E1D89D2ED2BF}"/>
                    </a:ext>
                  </a:extLst>
                </p14:cNvPr>
                <p14:cNvContentPartPr/>
                <p14:nvPr/>
              </p14:nvContentPartPr>
              <p14:xfrm>
                <a:off x="5293433" y="6648332"/>
                <a:ext cx="190080" cy="79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68E1ADC1-D7A4-419F-9C9F-E1D89D2ED2B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284433" y="6639692"/>
                  <a:ext cx="207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29FAF7CF-ED2E-423B-AD70-3DC2E7A5831B}"/>
                    </a:ext>
                  </a:extLst>
                </p14:cNvPr>
                <p14:cNvContentPartPr/>
                <p14:nvPr/>
              </p14:nvContentPartPr>
              <p14:xfrm>
                <a:off x="5775113" y="6329372"/>
                <a:ext cx="282240" cy="24408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29FAF7CF-ED2E-423B-AD70-3DC2E7A5831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766113" y="6320732"/>
                  <a:ext cx="2998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1062EB99-BEB9-458B-BD75-1F787BF7936E}"/>
                    </a:ext>
                  </a:extLst>
                </p14:cNvPr>
                <p14:cNvContentPartPr/>
                <p14:nvPr/>
              </p14:nvContentPartPr>
              <p14:xfrm>
                <a:off x="6131153" y="6503252"/>
                <a:ext cx="24840" cy="1274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1062EB99-BEB9-458B-BD75-1F787BF7936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122153" y="6494252"/>
                  <a:ext cx="42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091886AB-C8DF-4DEC-B65A-A6C71252573E}"/>
                    </a:ext>
                  </a:extLst>
                </p14:cNvPr>
                <p14:cNvContentPartPr/>
                <p14:nvPr/>
              </p14:nvContentPartPr>
              <p14:xfrm>
                <a:off x="6009473" y="6533852"/>
                <a:ext cx="198000" cy="417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091886AB-C8DF-4DEC-B65A-A6C71252573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000473" y="6524852"/>
                  <a:ext cx="215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1FAB8509-E01E-4224-B97E-E63ED470B547}"/>
                    </a:ext>
                  </a:extLst>
                </p14:cNvPr>
                <p14:cNvContentPartPr/>
                <p14:nvPr/>
              </p14:nvContentPartPr>
              <p14:xfrm>
                <a:off x="6250313" y="6494252"/>
                <a:ext cx="14760" cy="14328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1FAB8509-E01E-4224-B97E-E63ED470B54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241673" y="6485612"/>
                  <a:ext cx="32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C4036CCD-7996-42A4-94A2-80CADD8C811B}"/>
                    </a:ext>
                  </a:extLst>
                </p14:cNvPr>
                <p14:cNvContentPartPr/>
                <p14:nvPr/>
              </p14:nvContentPartPr>
              <p14:xfrm>
                <a:off x="6190553" y="6532412"/>
                <a:ext cx="157680" cy="1159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C4036CCD-7996-42A4-94A2-80CADD8C811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181553" y="6523412"/>
                  <a:ext cx="175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872666A9-B47F-4D3A-94DD-7AB042BBC091}"/>
                    </a:ext>
                  </a:extLst>
                </p14:cNvPr>
                <p14:cNvContentPartPr/>
                <p14:nvPr/>
              </p14:nvContentPartPr>
              <p14:xfrm>
                <a:off x="6307913" y="6376892"/>
                <a:ext cx="456840" cy="45216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872666A9-B47F-4D3A-94DD-7AB042BBC09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299273" y="6367892"/>
                  <a:ext cx="4744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8D66692D-56A0-4F68-9054-F1BFC73BEB35}"/>
                    </a:ext>
                  </a:extLst>
                </p14:cNvPr>
                <p14:cNvContentPartPr/>
                <p14:nvPr/>
              </p14:nvContentPartPr>
              <p14:xfrm>
                <a:off x="6658193" y="6486692"/>
                <a:ext cx="278640" cy="26820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8D66692D-56A0-4F68-9054-F1BFC73BEB3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649553" y="6477692"/>
                  <a:ext cx="2962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EEC808F2-E5E2-4604-9406-C64CCE9833DB}"/>
                    </a:ext>
                  </a:extLst>
                </p14:cNvPr>
                <p14:cNvContentPartPr/>
                <p14:nvPr/>
              </p14:nvContentPartPr>
              <p14:xfrm>
                <a:off x="7149953" y="6618452"/>
                <a:ext cx="4680" cy="11088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EEC808F2-E5E2-4604-9406-C64CCE9833D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140953" y="6609452"/>
                  <a:ext cx="22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FF8A4745-9AF5-4BC3-8CF1-BF519B86BD0F}"/>
                    </a:ext>
                  </a:extLst>
                </p14:cNvPr>
                <p14:cNvContentPartPr/>
                <p14:nvPr/>
              </p14:nvContentPartPr>
              <p14:xfrm>
                <a:off x="6976073" y="6628172"/>
                <a:ext cx="326880" cy="3996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FF8A4745-9AF5-4BC3-8CF1-BF519B86BD0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967433" y="6619172"/>
                  <a:ext cx="344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41612F53-48D3-442E-AF0B-94C6081C29BB}"/>
                    </a:ext>
                  </a:extLst>
                </p14:cNvPr>
                <p14:cNvContentPartPr/>
                <p14:nvPr/>
              </p14:nvContentPartPr>
              <p14:xfrm>
                <a:off x="7390073" y="6571292"/>
                <a:ext cx="29160" cy="15588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41612F53-48D3-442E-AF0B-94C6081C29B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381073" y="6562292"/>
                  <a:ext cx="468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E16F5A54-FBC8-4879-AE62-C0554A655D92}"/>
                    </a:ext>
                  </a:extLst>
                </p14:cNvPr>
                <p14:cNvContentPartPr/>
                <p14:nvPr/>
              </p14:nvContentPartPr>
              <p14:xfrm>
                <a:off x="7349033" y="6597212"/>
                <a:ext cx="175680" cy="16380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E16F5A54-FBC8-4879-AE62-C0554A655D9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340033" y="6588572"/>
                  <a:ext cx="19332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F161C6F6-73EE-4271-8885-7996A2D26443}"/>
              </a:ext>
            </a:extLst>
          </p:cNvPr>
          <p:cNvGrpSpPr/>
          <p:nvPr/>
        </p:nvGrpSpPr>
        <p:grpSpPr>
          <a:xfrm>
            <a:off x="8465112" y="3539617"/>
            <a:ext cx="595440" cy="235080"/>
            <a:chOff x="2999513" y="3774812"/>
            <a:chExt cx="59544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9ABA81E4-1FCE-4252-A738-443F319F20E9}"/>
                    </a:ext>
                  </a:extLst>
                </p14:cNvPr>
                <p14:cNvContentPartPr/>
                <p14:nvPr/>
              </p14:nvContentPartPr>
              <p14:xfrm>
                <a:off x="2999513" y="3774812"/>
                <a:ext cx="166680" cy="2350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9ABA81E4-1FCE-4252-A738-443F319F20E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990873" y="3766172"/>
                  <a:ext cx="184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BC32A0D1-1AD4-49FB-AA76-80FC22F4C625}"/>
                    </a:ext>
                  </a:extLst>
                </p14:cNvPr>
                <p14:cNvContentPartPr/>
                <p14:nvPr/>
              </p14:nvContentPartPr>
              <p14:xfrm>
                <a:off x="3289313" y="3893972"/>
                <a:ext cx="30960" cy="11520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BC32A0D1-1AD4-49FB-AA76-80FC22F4C62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280673" y="3884972"/>
                  <a:ext cx="48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1F32892F-B270-4058-8A1D-7A6CE21C48CA}"/>
                    </a:ext>
                  </a:extLst>
                </p14:cNvPr>
                <p14:cNvContentPartPr/>
                <p14:nvPr/>
              </p14:nvContentPartPr>
              <p14:xfrm>
                <a:off x="3169793" y="3899012"/>
                <a:ext cx="266400" cy="4032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1F32892F-B270-4058-8A1D-7A6CE21C48C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160793" y="3890012"/>
                  <a:ext cx="2840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8ACFC180-3FC7-442F-BFF1-99A595D34E02}"/>
                    </a:ext>
                  </a:extLst>
                </p14:cNvPr>
                <p14:cNvContentPartPr/>
                <p14:nvPr/>
              </p14:nvContentPartPr>
              <p14:xfrm>
                <a:off x="3467513" y="3874532"/>
                <a:ext cx="37440" cy="11880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8ACFC180-3FC7-442F-BFF1-99A595D34E0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58873" y="3865532"/>
                  <a:ext cx="55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F45DD1E1-805C-47A7-89A2-A64945B5CCDD}"/>
                    </a:ext>
                  </a:extLst>
                </p14:cNvPr>
                <p14:cNvContentPartPr/>
                <p14:nvPr/>
              </p14:nvContentPartPr>
              <p14:xfrm>
                <a:off x="3444113" y="3877052"/>
                <a:ext cx="150840" cy="1249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F45DD1E1-805C-47A7-89A2-A64945B5CCD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435113" y="3868052"/>
                  <a:ext cx="16848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C26F749A-D7B9-491A-BC16-7F29BDE9C96C}"/>
              </a:ext>
            </a:extLst>
          </p:cNvPr>
          <p:cNvGrpSpPr/>
          <p:nvPr/>
        </p:nvGrpSpPr>
        <p:grpSpPr>
          <a:xfrm>
            <a:off x="466193" y="2713172"/>
            <a:ext cx="444960" cy="261720"/>
            <a:chOff x="466193" y="2713172"/>
            <a:chExt cx="44496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FD9B1E2A-D2F0-4D65-A73E-933AC96BF8B9}"/>
                    </a:ext>
                  </a:extLst>
                </p14:cNvPr>
                <p14:cNvContentPartPr/>
                <p14:nvPr/>
              </p14:nvContentPartPr>
              <p14:xfrm>
                <a:off x="565193" y="2738012"/>
                <a:ext cx="13680" cy="23688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FD9B1E2A-D2F0-4D65-A73E-933AC96BF8B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56553" y="2729372"/>
                  <a:ext cx="313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752AE49A-BC10-487A-90BC-6405A72380B8}"/>
                    </a:ext>
                  </a:extLst>
                </p14:cNvPr>
                <p14:cNvContentPartPr/>
                <p14:nvPr/>
              </p14:nvContentPartPr>
              <p14:xfrm>
                <a:off x="466193" y="2713172"/>
                <a:ext cx="273600" cy="2278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752AE49A-BC10-487A-90BC-6405A72380B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57553" y="2704172"/>
                  <a:ext cx="2912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B12263C0-AF51-4E6D-B55B-9AD611B45986}"/>
                    </a:ext>
                  </a:extLst>
                </p14:cNvPr>
                <p14:cNvContentPartPr/>
                <p14:nvPr/>
              </p14:nvContentPartPr>
              <p14:xfrm>
                <a:off x="759593" y="2743412"/>
                <a:ext cx="151560" cy="14508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B12263C0-AF51-4E6D-B55B-9AD611B4598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50953" y="2734412"/>
                  <a:ext cx="1692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727C8E87-68D6-4BEE-A59B-8D965EA01D03}"/>
                    </a:ext>
                  </a:extLst>
                </p14:cNvPr>
                <p14:cNvContentPartPr/>
                <p14:nvPr/>
              </p14:nvContentPartPr>
              <p14:xfrm>
                <a:off x="788753" y="2804612"/>
                <a:ext cx="78840" cy="2556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727C8E87-68D6-4BEE-A59B-8D965EA01D0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80113" y="2795612"/>
                  <a:ext cx="96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4C029F5B-280B-422E-AF32-A291A7A67CC4}"/>
                    </a:ext>
                  </a:extLst>
                </p14:cNvPr>
                <p14:cNvContentPartPr/>
                <p14:nvPr/>
              </p14:nvContentPartPr>
              <p14:xfrm>
                <a:off x="763913" y="2727572"/>
                <a:ext cx="121680" cy="421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4C029F5B-280B-422E-AF32-A291A7A67CC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55273" y="2718572"/>
                  <a:ext cx="13932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C697B37D-AE66-40AE-B39C-C54CECDC6249}"/>
              </a:ext>
            </a:extLst>
          </p:cNvPr>
          <p:cNvGrpSpPr/>
          <p:nvPr/>
        </p:nvGrpSpPr>
        <p:grpSpPr>
          <a:xfrm>
            <a:off x="1194833" y="2681132"/>
            <a:ext cx="1549440" cy="165960"/>
            <a:chOff x="1194833" y="2681132"/>
            <a:chExt cx="154944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E930DF97-D6B2-431F-8F36-8DA3AAFD1D23}"/>
                    </a:ext>
                  </a:extLst>
                </p14:cNvPr>
                <p14:cNvContentPartPr/>
                <p14:nvPr/>
              </p14:nvContentPartPr>
              <p14:xfrm>
                <a:off x="1194833" y="2684012"/>
                <a:ext cx="253800" cy="12780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E930DF97-D6B2-431F-8F36-8DA3AAFD1D2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85833" y="2675372"/>
                  <a:ext cx="271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94B36AFA-BA59-4EF8-A6D5-5404D55AA557}"/>
                    </a:ext>
                  </a:extLst>
                </p14:cNvPr>
                <p14:cNvContentPartPr/>
                <p14:nvPr/>
              </p14:nvContentPartPr>
              <p14:xfrm>
                <a:off x="1514873" y="2708132"/>
                <a:ext cx="172800" cy="13284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94B36AFA-BA59-4EF8-A6D5-5404D55AA55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505873" y="2699132"/>
                  <a:ext cx="190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CBE7E83B-68E8-4ABE-A517-4E07ACF0E701}"/>
                    </a:ext>
                  </a:extLst>
                </p14:cNvPr>
                <p14:cNvContentPartPr/>
                <p14:nvPr/>
              </p14:nvContentPartPr>
              <p14:xfrm>
                <a:off x="1717553" y="2681132"/>
                <a:ext cx="255600" cy="16596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CBE7E83B-68E8-4ABE-A517-4E07ACF0E70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708553" y="2672132"/>
                  <a:ext cx="273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A556EE93-9BF2-4BFF-89DE-695774089298}"/>
                    </a:ext>
                  </a:extLst>
                </p14:cNvPr>
                <p14:cNvContentPartPr/>
                <p14:nvPr/>
              </p14:nvContentPartPr>
              <p14:xfrm>
                <a:off x="2083673" y="2722892"/>
                <a:ext cx="55080" cy="939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A556EE93-9BF2-4BFF-89DE-69577408929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074673" y="2713892"/>
                  <a:ext cx="72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9ECB862F-C312-449E-9E48-ED8394DD02D1}"/>
                    </a:ext>
                  </a:extLst>
                </p14:cNvPr>
                <p14:cNvContentPartPr/>
                <p14:nvPr/>
              </p14:nvContentPartPr>
              <p14:xfrm>
                <a:off x="1952633" y="2693012"/>
                <a:ext cx="290520" cy="6120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9ECB862F-C312-449E-9E48-ED8394DD02D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43633" y="2684372"/>
                  <a:ext cx="3081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A96E7E3F-0B6B-4423-88FA-6F9F2E1EA76F}"/>
                    </a:ext>
                  </a:extLst>
                </p14:cNvPr>
                <p14:cNvContentPartPr/>
                <p14:nvPr/>
              </p14:nvContentPartPr>
              <p14:xfrm>
                <a:off x="2268713" y="2692292"/>
                <a:ext cx="167760" cy="14400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A96E7E3F-0B6B-4423-88FA-6F9F2E1EA76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259713" y="2683652"/>
                  <a:ext cx="185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CADABBA1-8431-403E-B155-AAFC75FD5A8F}"/>
                    </a:ext>
                  </a:extLst>
                </p14:cNvPr>
                <p14:cNvContentPartPr/>
                <p14:nvPr/>
              </p14:nvContentPartPr>
              <p14:xfrm>
                <a:off x="2452673" y="2704892"/>
                <a:ext cx="291600" cy="13248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CADABBA1-8431-403E-B155-AAFC75FD5A8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443673" y="2696252"/>
                  <a:ext cx="309240" cy="15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88" name="Entrada de lápiz 87">
                <a:extLst>
                  <a:ext uri="{FF2B5EF4-FFF2-40B4-BE49-F238E27FC236}">
                    <a16:creationId xmlns:a16="http://schemas.microsoft.com/office/drawing/2014/main" id="{7A602449-2A3D-45EF-80D9-2A883BC3E25B}"/>
                  </a:ext>
                </a:extLst>
              </p14:cNvPr>
              <p14:cNvContentPartPr/>
              <p14:nvPr/>
            </p14:nvContentPartPr>
            <p14:xfrm>
              <a:off x="3062873" y="2666732"/>
              <a:ext cx="298080" cy="282600"/>
            </p14:xfrm>
          </p:contentPart>
        </mc:Choice>
        <mc:Fallback xmlns="">
          <p:pic>
            <p:nvPicPr>
              <p:cNvPr id="88" name="Entrada de lápiz 87">
                <a:extLst>
                  <a:ext uri="{FF2B5EF4-FFF2-40B4-BE49-F238E27FC236}">
                    <a16:creationId xmlns:a16="http://schemas.microsoft.com/office/drawing/2014/main" id="{7A602449-2A3D-45EF-80D9-2A883BC3E25B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053873" y="2657732"/>
                <a:ext cx="315720" cy="30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upo 101">
            <a:extLst>
              <a:ext uri="{FF2B5EF4-FFF2-40B4-BE49-F238E27FC236}">
                <a16:creationId xmlns:a16="http://schemas.microsoft.com/office/drawing/2014/main" id="{BA18CF39-0624-4E24-8EE8-D48A147F2379}"/>
              </a:ext>
            </a:extLst>
          </p:cNvPr>
          <p:cNvGrpSpPr/>
          <p:nvPr/>
        </p:nvGrpSpPr>
        <p:grpSpPr>
          <a:xfrm>
            <a:off x="3640673" y="2635052"/>
            <a:ext cx="2002680" cy="284400"/>
            <a:chOff x="3640673" y="2635052"/>
            <a:chExt cx="200268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5C202C35-3AA7-4AEC-8871-3D5AEA707119}"/>
                    </a:ext>
                  </a:extLst>
                </p14:cNvPr>
                <p14:cNvContentPartPr/>
                <p14:nvPr/>
              </p14:nvContentPartPr>
              <p14:xfrm>
                <a:off x="3829673" y="2701292"/>
                <a:ext cx="39240" cy="16272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5C202C35-3AA7-4AEC-8871-3D5AEA70711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820673" y="2692292"/>
                  <a:ext cx="56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8602EC05-39DB-4824-BFCC-7F4EDD2D03C0}"/>
                    </a:ext>
                  </a:extLst>
                </p14:cNvPr>
                <p14:cNvContentPartPr/>
                <p14:nvPr/>
              </p14:nvContentPartPr>
              <p14:xfrm>
                <a:off x="3640673" y="2749532"/>
                <a:ext cx="357120" cy="241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8602EC05-39DB-4824-BFCC-7F4EDD2D03C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631673" y="2740892"/>
                  <a:ext cx="374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E53EEEA8-FB85-4699-A6AF-966EC1BC8C25}"/>
                    </a:ext>
                  </a:extLst>
                </p14:cNvPr>
                <p14:cNvContentPartPr/>
                <p14:nvPr/>
              </p14:nvContentPartPr>
              <p14:xfrm>
                <a:off x="4050713" y="2700212"/>
                <a:ext cx="29880" cy="15336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E53EEEA8-FB85-4699-A6AF-966EC1BC8C2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042073" y="2691572"/>
                  <a:ext cx="47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52FF3FF6-2AC2-408D-AF64-30B165130C13}"/>
                    </a:ext>
                  </a:extLst>
                </p14:cNvPr>
                <p14:cNvContentPartPr/>
                <p14:nvPr/>
              </p14:nvContentPartPr>
              <p14:xfrm>
                <a:off x="4019033" y="2752052"/>
                <a:ext cx="311040" cy="12420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52FF3FF6-2AC2-408D-AF64-30B165130C1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010033" y="2743052"/>
                  <a:ext cx="328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257EF51B-A9C3-451C-923D-AF61DA1915FA}"/>
                    </a:ext>
                  </a:extLst>
                </p14:cNvPr>
                <p14:cNvContentPartPr/>
                <p14:nvPr/>
              </p14:nvContentPartPr>
              <p14:xfrm>
                <a:off x="4361393" y="2732972"/>
                <a:ext cx="180360" cy="15372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257EF51B-A9C3-451C-923D-AF61DA1915F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352753" y="2723972"/>
                  <a:ext cx="1980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67280538-6807-4864-A942-FA6B7275D999}"/>
                    </a:ext>
                  </a:extLst>
                </p14:cNvPr>
                <p14:cNvContentPartPr/>
                <p14:nvPr/>
              </p14:nvContentPartPr>
              <p14:xfrm>
                <a:off x="4319993" y="2758892"/>
                <a:ext cx="129960" cy="7380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67280538-6807-4864-A942-FA6B7275D99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310993" y="2749892"/>
                  <a:ext cx="147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C488BE08-5801-4D63-BB95-DBFC770F567D}"/>
                    </a:ext>
                  </a:extLst>
                </p14:cNvPr>
                <p14:cNvContentPartPr/>
                <p14:nvPr/>
              </p14:nvContentPartPr>
              <p14:xfrm>
                <a:off x="4614473" y="2733332"/>
                <a:ext cx="157320" cy="14760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C488BE08-5801-4D63-BB95-DBFC770F567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605473" y="2724692"/>
                  <a:ext cx="174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C179B1DD-1B44-41B5-A803-5852C0157DB7}"/>
                    </a:ext>
                  </a:extLst>
                </p14:cNvPr>
                <p14:cNvContentPartPr/>
                <p14:nvPr/>
              </p14:nvContentPartPr>
              <p14:xfrm>
                <a:off x="4814273" y="2740892"/>
                <a:ext cx="188280" cy="17856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C179B1DD-1B44-41B5-A803-5852C0157DB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805273" y="2731892"/>
                  <a:ext cx="205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DB1D1ACE-810F-448F-8CE7-B1A2321C5550}"/>
                    </a:ext>
                  </a:extLst>
                </p14:cNvPr>
                <p14:cNvContentPartPr/>
                <p14:nvPr/>
              </p14:nvContentPartPr>
              <p14:xfrm>
                <a:off x="4813193" y="2851412"/>
                <a:ext cx="99000" cy="1872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DB1D1ACE-810F-448F-8CE7-B1A2321C555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804553" y="2842772"/>
                  <a:ext cx="116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561B33C5-9A3D-410A-A2A5-DFDD228F94DB}"/>
                    </a:ext>
                  </a:extLst>
                </p14:cNvPr>
                <p14:cNvContentPartPr/>
                <p14:nvPr/>
              </p14:nvContentPartPr>
              <p14:xfrm>
                <a:off x="4777913" y="2759252"/>
                <a:ext cx="185760" cy="6084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561B33C5-9A3D-410A-A2A5-DFDD228F94D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769273" y="2750252"/>
                  <a:ext cx="203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F6FD98B2-E14E-4FE6-8C69-BC6081899AC2}"/>
                    </a:ext>
                  </a:extLst>
                </p14:cNvPr>
                <p14:cNvContentPartPr/>
                <p14:nvPr/>
              </p14:nvContentPartPr>
              <p14:xfrm>
                <a:off x="4949273" y="2732612"/>
                <a:ext cx="270720" cy="15300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F6FD98B2-E14E-4FE6-8C69-BC6081899AC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940633" y="2723972"/>
                  <a:ext cx="288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2ED9B7EE-C5B4-4E53-897A-42F5B9336ABD}"/>
                    </a:ext>
                  </a:extLst>
                </p14:cNvPr>
                <p14:cNvContentPartPr/>
                <p14:nvPr/>
              </p14:nvContentPartPr>
              <p14:xfrm>
                <a:off x="5261393" y="2635052"/>
                <a:ext cx="110880" cy="20304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2ED9B7EE-C5B4-4E53-897A-42F5B9336AB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252393" y="2626412"/>
                  <a:ext cx="1285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15729F25-EB7C-4519-94C8-629A01BEDB6B}"/>
                    </a:ext>
                  </a:extLst>
                </p14:cNvPr>
                <p14:cNvContentPartPr/>
                <p14:nvPr/>
              </p14:nvContentPartPr>
              <p14:xfrm>
                <a:off x="5393513" y="2661332"/>
                <a:ext cx="249840" cy="21456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15729F25-EB7C-4519-94C8-629A01BEDB6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384873" y="2652332"/>
                  <a:ext cx="26748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14A7A2F8-5406-4790-9C7E-F100A937F4F3}"/>
              </a:ext>
            </a:extLst>
          </p:cNvPr>
          <p:cNvGrpSpPr/>
          <p:nvPr/>
        </p:nvGrpSpPr>
        <p:grpSpPr>
          <a:xfrm>
            <a:off x="6051593" y="2633612"/>
            <a:ext cx="1752840" cy="211680"/>
            <a:chOff x="6051593" y="2633612"/>
            <a:chExt cx="175284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5850FC1E-4E1B-4BBD-9C2F-3380DCCE3EAF}"/>
                    </a:ext>
                  </a:extLst>
                </p14:cNvPr>
                <p14:cNvContentPartPr/>
                <p14:nvPr/>
              </p14:nvContentPartPr>
              <p14:xfrm>
                <a:off x="6051593" y="2678972"/>
                <a:ext cx="211680" cy="16560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5850FC1E-4E1B-4BBD-9C2F-3380DCCE3EA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042593" y="2670332"/>
                  <a:ext cx="2293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C9C6A9FE-CBF8-4D3F-AE55-8BEDBC1CA7E4}"/>
                    </a:ext>
                  </a:extLst>
                </p14:cNvPr>
                <p14:cNvContentPartPr/>
                <p14:nvPr/>
              </p14:nvContentPartPr>
              <p14:xfrm>
                <a:off x="6337433" y="2673932"/>
                <a:ext cx="227880" cy="15480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C9C6A9FE-CBF8-4D3F-AE55-8BEDBC1CA7E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328793" y="2665292"/>
                  <a:ext cx="245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1172D702-38CB-441B-81D0-C658B003038D}"/>
                    </a:ext>
                  </a:extLst>
                </p14:cNvPr>
                <p14:cNvContentPartPr/>
                <p14:nvPr/>
              </p14:nvContentPartPr>
              <p14:xfrm>
                <a:off x="6509513" y="2645852"/>
                <a:ext cx="240480" cy="18540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1172D702-38CB-441B-81D0-C658B003038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500873" y="2637212"/>
                  <a:ext cx="258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8B7A4411-F468-4C87-8810-00A213CB1B1B}"/>
                    </a:ext>
                  </a:extLst>
                </p14:cNvPr>
                <p14:cNvContentPartPr/>
                <p14:nvPr/>
              </p14:nvContentPartPr>
              <p14:xfrm>
                <a:off x="6733073" y="2683652"/>
                <a:ext cx="192240" cy="15336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8B7A4411-F468-4C87-8810-00A213CB1B1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724073" y="2674652"/>
                  <a:ext cx="209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A51BFA72-00DF-486C-8BF8-3148930AA8EA}"/>
                    </a:ext>
                  </a:extLst>
                </p14:cNvPr>
                <p14:cNvContentPartPr/>
                <p14:nvPr/>
              </p14:nvContentPartPr>
              <p14:xfrm>
                <a:off x="6746033" y="2753852"/>
                <a:ext cx="104760" cy="2160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A51BFA72-00DF-486C-8BF8-3148930AA8E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737393" y="2745212"/>
                  <a:ext cx="122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0C7C8714-CBA0-4890-86D4-E71EF21420C7}"/>
                    </a:ext>
                  </a:extLst>
                </p14:cNvPr>
                <p14:cNvContentPartPr/>
                <p14:nvPr/>
              </p14:nvContentPartPr>
              <p14:xfrm>
                <a:off x="6691673" y="2682572"/>
                <a:ext cx="266400" cy="6696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0C7C8714-CBA0-4890-86D4-E71EF21420C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683033" y="2673572"/>
                  <a:ext cx="2840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BB905FE6-A6C5-4ADD-AE6D-C83940CFC726}"/>
                    </a:ext>
                  </a:extLst>
                </p14:cNvPr>
                <p14:cNvContentPartPr/>
                <p14:nvPr/>
              </p14:nvContentPartPr>
              <p14:xfrm>
                <a:off x="7009193" y="2652692"/>
                <a:ext cx="437040" cy="18684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BB905FE6-A6C5-4ADD-AE6D-C83940CFC72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000553" y="2644052"/>
                  <a:ext cx="4546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876A5C6A-EE89-48D2-9B32-E7BE7D325AEB}"/>
                    </a:ext>
                  </a:extLst>
                </p14:cNvPr>
                <p14:cNvContentPartPr/>
                <p14:nvPr/>
              </p14:nvContentPartPr>
              <p14:xfrm>
                <a:off x="7433633" y="2712452"/>
                <a:ext cx="162720" cy="11736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876A5C6A-EE89-48D2-9B32-E7BE7D325AE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424993" y="2703452"/>
                  <a:ext cx="1803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1815BF41-423B-46C2-9BA7-09380279F239}"/>
                    </a:ext>
                  </a:extLst>
                </p14:cNvPr>
                <p14:cNvContentPartPr/>
                <p14:nvPr/>
              </p14:nvContentPartPr>
              <p14:xfrm>
                <a:off x="7664033" y="2633612"/>
                <a:ext cx="140400" cy="21168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1815BF41-423B-46C2-9BA7-09380279F23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655033" y="2624612"/>
                  <a:ext cx="15804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20D762FC-21D6-41DF-9808-76080817082F}"/>
              </a:ext>
            </a:extLst>
          </p:cNvPr>
          <p:cNvGrpSpPr/>
          <p:nvPr/>
        </p:nvGrpSpPr>
        <p:grpSpPr>
          <a:xfrm>
            <a:off x="489953" y="3182972"/>
            <a:ext cx="893880" cy="157680"/>
            <a:chOff x="489953" y="3182972"/>
            <a:chExt cx="89388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6F238EAF-E0F8-4202-8CD0-E392E2CDD61B}"/>
                    </a:ext>
                  </a:extLst>
                </p14:cNvPr>
                <p14:cNvContentPartPr/>
                <p14:nvPr/>
              </p14:nvContentPartPr>
              <p14:xfrm>
                <a:off x="489953" y="3182972"/>
                <a:ext cx="216000" cy="1526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6F238EAF-E0F8-4202-8CD0-E392E2CDD61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81313" y="3173972"/>
                  <a:ext cx="233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464C6D9E-91F8-4543-AC01-DAEF1ADF28A0}"/>
                    </a:ext>
                  </a:extLst>
                </p14:cNvPr>
                <p14:cNvContentPartPr/>
                <p14:nvPr/>
              </p14:nvContentPartPr>
              <p14:xfrm>
                <a:off x="634673" y="3252812"/>
                <a:ext cx="213120" cy="8784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464C6D9E-91F8-4543-AC01-DAEF1ADF28A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26033" y="3244172"/>
                  <a:ext cx="230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0001F29D-2876-47EB-B00D-71A8088D008F}"/>
                    </a:ext>
                  </a:extLst>
                </p14:cNvPr>
                <p14:cNvContentPartPr/>
                <p14:nvPr/>
              </p14:nvContentPartPr>
              <p14:xfrm>
                <a:off x="900353" y="3215372"/>
                <a:ext cx="218520" cy="10188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0001F29D-2876-47EB-B00D-71A8088D008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91713" y="3206732"/>
                  <a:ext cx="236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057C2146-3C6E-4512-9D5D-A68CDDE08C3C}"/>
                    </a:ext>
                  </a:extLst>
                </p14:cNvPr>
                <p14:cNvContentPartPr/>
                <p14:nvPr/>
              </p14:nvContentPartPr>
              <p14:xfrm>
                <a:off x="1223273" y="3188012"/>
                <a:ext cx="158760" cy="13716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057C2146-3C6E-4512-9D5D-A68CDDE08C3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214633" y="3179012"/>
                  <a:ext cx="176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D6BCA853-320D-47A5-B223-93224FDC991B}"/>
                    </a:ext>
                  </a:extLst>
                </p14:cNvPr>
                <p14:cNvContentPartPr/>
                <p14:nvPr/>
              </p14:nvContentPartPr>
              <p14:xfrm>
                <a:off x="1203113" y="3218972"/>
                <a:ext cx="180720" cy="7704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D6BCA853-320D-47A5-B223-93224FDC991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94113" y="3209972"/>
                  <a:ext cx="19836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upo 172">
            <a:extLst>
              <a:ext uri="{FF2B5EF4-FFF2-40B4-BE49-F238E27FC236}">
                <a16:creationId xmlns:a16="http://schemas.microsoft.com/office/drawing/2014/main" id="{6640A2EA-C328-424B-B31F-39BEF5FA3578}"/>
              </a:ext>
            </a:extLst>
          </p:cNvPr>
          <p:cNvGrpSpPr/>
          <p:nvPr/>
        </p:nvGrpSpPr>
        <p:grpSpPr>
          <a:xfrm>
            <a:off x="1752113" y="3172532"/>
            <a:ext cx="599760" cy="158400"/>
            <a:chOff x="1752113" y="3172532"/>
            <a:chExt cx="59976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1ABB44D7-80DA-471C-8842-A668E2D503D8}"/>
                    </a:ext>
                  </a:extLst>
                </p14:cNvPr>
                <p14:cNvContentPartPr/>
                <p14:nvPr/>
              </p14:nvContentPartPr>
              <p14:xfrm>
                <a:off x="1752113" y="3176852"/>
                <a:ext cx="188640" cy="14976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1ABB44D7-80DA-471C-8842-A668E2D503D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743473" y="3167852"/>
                  <a:ext cx="2062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9FDF2186-C758-4B89-A53F-9B2E9A18DB0F}"/>
                    </a:ext>
                  </a:extLst>
                </p14:cNvPr>
                <p14:cNvContentPartPr/>
                <p14:nvPr/>
              </p14:nvContentPartPr>
              <p14:xfrm>
                <a:off x="2025353" y="3229772"/>
                <a:ext cx="127800" cy="7020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9FDF2186-C758-4B89-A53F-9B2E9A18DB0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016713" y="3221132"/>
                  <a:ext cx="145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1B549C4A-4EE2-421C-816A-2D774D06BA7C}"/>
                    </a:ext>
                  </a:extLst>
                </p14:cNvPr>
                <p14:cNvContentPartPr/>
                <p14:nvPr/>
              </p14:nvContentPartPr>
              <p14:xfrm>
                <a:off x="2233793" y="3172532"/>
                <a:ext cx="118080" cy="15840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1B549C4A-4EE2-421C-816A-2D774D06BA7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225153" y="3163892"/>
                  <a:ext cx="13572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upo 171">
            <a:extLst>
              <a:ext uri="{FF2B5EF4-FFF2-40B4-BE49-F238E27FC236}">
                <a16:creationId xmlns:a16="http://schemas.microsoft.com/office/drawing/2014/main" id="{38ED9387-6006-453E-BC4A-4703A318B4F0}"/>
              </a:ext>
            </a:extLst>
          </p:cNvPr>
          <p:cNvGrpSpPr/>
          <p:nvPr/>
        </p:nvGrpSpPr>
        <p:grpSpPr>
          <a:xfrm>
            <a:off x="2762993" y="3063452"/>
            <a:ext cx="2302560" cy="331560"/>
            <a:chOff x="2762993" y="3063452"/>
            <a:chExt cx="230256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86D01BF1-1B15-4D6F-8B85-DDAFC1ED6725}"/>
                    </a:ext>
                  </a:extLst>
                </p14:cNvPr>
                <p14:cNvContentPartPr/>
                <p14:nvPr/>
              </p14:nvContentPartPr>
              <p14:xfrm>
                <a:off x="2762993" y="3179372"/>
                <a:ext cx="140040" cy="13176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86D01BF1-1B15-4D6F-8B85-DDAFC1ED672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753993" y="3170372"/>
                  <a:ext cx="1576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89797172-AE43-4FD2-8C19-92A162915542}"/>
                    </a:ext>
                  </a:extLst>
                </p14:cNvPr>
                <p14:cNvContentPartPr/>
                <p14:nvPr/>
              </p14:nvContentPartPr>
              <p14:xfrm>
                <a:off x="2924633" y="3083252"/>
                <a:ext cx="69840" cy="20952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89797172-AE43-4FD2-8C19-92A16291554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915993" y="3074252"/>
                  <a:ext cx="87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8E344A30-30A7-47F4-B7FA-23415F86240A}"/>
                    </a:ext>
                  </a:extLst>
                </p14:cNvPr>
                <p14:cNvContentPartPr/>
                <p14:nvPr/>
              </p14:nvContentPartPr>
              <p14:xfrm>
                <a:off x="3089873" y="3166412"/>
                <a:ext cx="120960" cy="22860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8E344A30-30A7-47F4-B7FA-23415F86240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081233" y="3157772"/>
                  <a:ext cx="138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BC096EAC-9E63-4F8C-AF58-5A61F9FFA048}"/>
                    </a:ext>
                  </a:extLst>
                </p14:cNvPr>
                <p14:cNvContentPartPr/>
                <p14:nvPr/>
              </p14:nvContentPartPr>
              <p14:xfrm>
                <a:off x="3373913" y="3214292"/>
                <a:ext cx="228240" cy="6084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BC096EAC-9E63-4F8C-AF58-5A61F9FFA04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364913" y="3205652"/>
                  <a:ext cx="2458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FB62A944-A96C-44B8-BF07-99E10BDFF0F9}"/>
                    </a:ext>
                  </a:extLst>
                </p14:cNvPr>
                <p14:cNvContentPartPr/>
                <p14:nvPr/>
              </p14:nvContentPartPr>
              <p14:xfrm>
                <a:off x="3546713" y="3063452"/>
                <a:ext cx="95400" cy="15372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FB62A944-A96C-44B8-BF07-99E10BDFF0F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538073" y="3054452"/>
                  <a:ext cx="113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00889EDB-DF38-4637-89E7-124A9A307F5C}"/>
                    </a:ext>
                  </a:extLst>
                </p14:cNvPr>
                <p14:cNvContentPartPr/>
                <p14:nvPr/>
              </p14:nvContentPartPr>
              <p14:xfrm>
                <a:off x="3734993" y="3150212"/>
                <a:ext cx="191520" cy="15660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00889EDB-DF38-4637-89E7-124A9A307F5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726353" y="3141572"/>
                  <a:ext cx="2091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A4849028-E7D6-4834-926C-76915BE11EFC}"/>
                    </a:ext>
                  </a:extLst>
                </p14:cNvPr>
                <p14:cNvContentPartPr/>
                <p14:nvPr/>
              </p14:nvContentPartPr>
              <p14:xfrm>
                <a:off x="3728513" y="3171092"/>
                <a:ext cx="214560" cy="8676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A4849028-E7D6-4834-926C-76915BE11EF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719873" y="3162092"/>
                  <a:ext cx="2322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11FE3C00-DE8A-4863-A367-EAAF82CFBBD3}"/>
                    </a:ext>
                  </a:extLst>
                </p14:cNvPr>
                <p14:cNvContentPartPr/>
                <p14:nvPr/>
              </p14:nvContentPartPr>
              <p14:xfrm>
                <a:off x="4042073" y="3157052"/>
                <a:ext cx="282600" cy="11664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11FE3C00-DE8A-4863-A367-EAAF82CFBBD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033073" y="3148412"/>
                  <a:ext cx="300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311FCB8A-3C87-4B81-BCAD-2CED1A498214}"/>
                    </a:ext>
                  </a:extLst>
                </p14:cNvPr>
                <p14:cNvContentPartPr/>
                <p14:nvPr/>
              </p14:nvContentPartPr>
              <p14:xfrm>
                <a:off x="4435193" y="3129692"/>
                <a:ext cx="22320" cy="12960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311FCB8A-3C87-4B81-BCAD-2CED1A49821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426193" y="3120692"/>
                  <a:ext cx="39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37747509-DBF6-40D2-AF8C-7D2D8B97A0D4}"/>
                    </a:ext>
                  </a:extLst>
                </p14:cNvPr>
                <p14:cNvContentPartPr/>
                <p14:nvPr/>
              </p14:nvContentPartPr>
              <p14:xfrm>
                <a:off x="4307393" y="3144812"/>
                <a:ext cx="418680" cy="442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37747509-DBF6-40D2-AF8C-7D2D8B97A0D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298393" y="3135812"/>
                  <a:ext cx="4363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A3887906-E9D7-4974-AD08-D63DA9D7867C}"/>
                    </a:ext>
                  </a:extLst>
                </p14:cNvPr>
                <p14:cNvContentPartPr/>
                <p14:nvPr/>
              </p14:nvContentPartPr>
              <p14:xfrm>
                <a:off x="4650113" y="3131852"/>
                <a:ext cx="156600" cy="14256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A3887906-E9D7-4974-AD08-D63DA9D7867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641473" y="3123212"/>
                  <a:ext cx="174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ADC7110E-087F-4E7F-B216-01391A18B152}"/>
                    </a:ext>
                  </a:extLst>
                </p14:cNvPr>
                <p14:cNvContentPartPr/>
                <p14:nvPr/>
              </p14:nvContentPartPr>
              <p14:xfrm>
                <a:off x="4616273" y="3207812"/>
                <a:ext cx="125280" cy="2052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ADC7110E-087F-4E7F-B216-01391A18B15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607273" y="3199172"/>
                  <a:ext cx="1429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518534C5-6720-407B-9004-7A1E2C3CA6E8}"/>
                    </a:ext>
                  </a:extLst>
                </p14:cNvPr>
                <p14:cNvContentPartPr/>
                <p14:nvPr/>
              </p14:nvContentPartPr>
              <p14:xfrm>
                <a:off x="4620593" y="3128252"/>
                <a:ext cx="293760" cy="4644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518534C5-6720-407B-9004-7A1E2C3CA6E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611953" y="3119612"/>
                  <a:ext cx="311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A41A077E-5E62-46AD-801B-EAF49E61A521}"/>
                    </a:ext>
                  </a:extLst>
                </p14:cNvPr>
                <p14:cNvContentPartPr/>
                <p14:nvPr/>
              </p14:nvContentPartPr>
              <p14:xfrm>
                <a:off x="4922273" y="3093332"/>
                <a:ext cx="143280" cy="17748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A41A077E-5E62-46AD-801B-EAF49E61A52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913273" y="3084332"/>
                  <a:ext cx="16092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upo 170">
            <a:extLst>
              <a:ext uri="{FF2B5EF4-FFF2-40B4-BE49-F238E27FC236}">
                <a16:creationId xmlns:a16="http://schemas.microsoft.com/office/drawing/2014/main" id="{5DEA35EE-9773-4300-B710-0EC72705DCBA}"/>
              </a:ext>
            </a:extLst>
          </p:cNvPr>
          <p:cNvGrpSpPr/>
          <p:nvPr/>
        </p:nvGrpSpPr>
        <p:grpSpPr>
          <a:xfrm>
            <a:off x="5515193" y="2993972"/>
            <a:ext cx="1920240" cy="285840"/>
            <a:chOff x="5515193" y="2993972"/>
            <a:chExt cx="192024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C9B1E07B-681D-40EE-91D4-C456F8DCFBFF}"/>
                    </a:ext>
                  </a:extLst>
                </p14:cNvPr>
                <p14:cNvContentPartPr/>
                <p14:nvPr/>
              </p14:nvContentPartPr>
              <p14:xfrm>
                <a:off x="5515193" y="3154532"/>
                <a:ext cx="331200" cy="11088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C9B1E07B-681D-40EE-91D4-C456F8DCFBF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506553" y="3145892"/>
                  <a:ext cx="3488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D1A25A22-8FFA-4A1D-A641-270BD1173C04}"/>
                    </a:ext>
                  </a:extLst>
                </p14:cNvPr>
                <p14:cNvContentPartPr/>
                <p14:nvPr/>
              </p14:nvContentPartPr>
              <p14:xfrm>
                <a:off x="5817593" y="3005132"/>
                <a:ext cx="54000" cy="19980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D1A25A22-8FFA-4A1D-A641-270BD1173C0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808593" y="2996492"/>
                  <a:ext cx="716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1FD6C5EB-5C28-44CA-84BF-A7F943A7EF75}"/>
                    </a:ext>
                  </a:extLst>
                </p14:cNvPr>
                <p14:cNvContentPartPr/>
                <p14:nvPr/>
              </p14:nvContentPartPr>
              <p14:xfrm>
                <a:off x="5899313" y="3131132"/>
                <a:ext cx="249840" cy="14868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1FD6C5EB-5C28-44CA-84BF-A7F943A7EF7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890313" y="3122492"/>
                  <a:ext cx="267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D42C56FA-BDC2-4A11-91BF-A88D85ABA40E}"/>
                    </a:ext>
                  </a:extLst>
                </p14:cNvPr>
                <p14:cNvContentPartPr/>
                <p14:nvPr/>
              </p14:nvContentPartPr>
              <p14:xfrm>
                <a:off x="6208193" y="3122132"/>
                <a:ext cx="163080" cy="12276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D42C56FA-BDC2-4A11-91BF-A88D85ABA40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199553" y="3113132"/>
                  <a:ext cx="1807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D910E5CB-9678-4109-B511-8A9E5ECD36AA}"/>
                    </a:ext>
                  </a:extLst>
                </p14:cNvPr>
                <p14:cNvContentPartPr/>
                <p14:nvPr/>
              </p14:nvContentPartPr>
              <p14:xfrm>
                <a:off x="6436073" y="3141572"/>
                <a:ext cx="244080" cy="900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D910E5CB-9678-4109-B511-8A9E5ECD36A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427433" y="3132932"/>
                  <a:ext cx="2617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1AFB3A08-48C7-48D9-AD6B-84B6BC8599FA}"/>
                    </a:ext>
                  </a:extLst>
                </p14:cNvPr>
                <p14:cNvContentPartPr/>
                <p14:nvPr/>
              </p14:nvContentPartPr>
              <p14:xfrm>
                <a:off x="6665033" y="2993972"/>
                <a:ext cx="90720" cy="15552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1AFB3A08-48C7-48D9-AD6B-84B6BC8599F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656393" y="2985332"/>
                  <a:ext cx="108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37638EE9-198D-4EBD-A171-4410DA8C13C4}"/>
                    </a:ext>
                  </a:extLst>
                </p14:cNvPr>
                <p14:cNvContentPartPr/>
                <p14:nvPr/>
              </p14:nvContentPartPr>
              <p14:xfrm>
                <a:off x="6701033" y="3031412"/>
                <a:ext cx="413640" cy="15012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37638EE9-198D-4EBD-A171-4410DA8C13C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692393" y="3022412"/>
                  <a:ext cx="431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8304D33A-AE35-422E-8F56-42CD44574717}"/>
                    </a:ext>
                  </a:extLst>
                </p14:cNvPr>
                <p14:cNvContentPartPr/>
                <p14:nvPr/>
              </p14:nvContentPartPr>
              <p14:xfrm>
                <a:off x="7089113" y="3100892"/>
                <a:ext cx="123120" cy="11232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8304D33A-AE35-422E-8F56-42CD4457471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080113" y="3091892"/>
                  <a:ext cx="1407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79D38B73-4536-4267-91D3-95CEB7FDD23C}"/>
                    </a:ext>
                  </a:extLst>
                </p14:cNvPr>
                <p14:cNvContentPartPr/>
                <p14:nvPr/>
              </p14:nvContentPartPr>
              <p14:xfrm>
                <a:off x="7312313" y="3049412"/>
                <a:ext cx="123120" cy="17136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79D38B73-4536-4267-91D3-95CEB7FDD23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303673" y="3040412"/>
                  <a:ext cx="1407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upo 169">
            <a:extLst>
              <a:ext uri="{FF2B5EF4-FFF2-40B4-BE49-F238E27FC236}">
                <a16:creationId xmlns:a16="http://schemas.microsoft.com/office/drawing/2014/main" id="{05FD336E-1C47-47F3-A30A-74C0A040913C}"/>
              </a:ext>
            </a:extLst>
          </p:cNvPr>
          <p:cNvGrpSpPr/>
          <p:nvPr/>
        </p:nvGrpSpPr>
        <p:grpSpPr>
          <a:xfrm>
            <a:off x="7863473" y="3062372"/>
            <a:ext cx="786960" cy="176760"/>
            <a:chOff x="7863473" y="3062372"/>
            <a:chExt cx="78696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E684B71B-ABE8-48D1-9DC1-D9614A152614}"/>
                    </a:ext>
                  </a:extLst>
                </p14:cNvPr>
                <p14:cNvContentPartPr/>
                <p14:nvPr/>
              </p14:nvContentPartPr>
              <p14:xfrm>
                <a:off x="7863473" y="3062372"/>
                <a:ext cx="134280" cy="14760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E684B71B-ABE8-48D1-9DC1-D9614A15261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854473" y="3053372"/>
                  <a:ext cx="151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92C2E667-89AC-4DA8-9C38-05DC165B9B6F}"/>
                    </a:ext>
                  </a:extLst>
                </p14:cNvPr>
                <p14:cNvContentPartPr/>
                <p14:nvPr/>
              </p14:nvContentPartPr>
              <p14:xfrm>
                <a:off x="8085233" y="3128612"/>
                <a:ext cx="115560" cy="10764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92C2E667-89AC-4DA8-9C38-05DC165B9B6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076593" y="3119972"/>
                  <a:ext cx="1332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2DCA6C13-7251-41E4-AD87-1D11C77102F2}"/>
                    </a:ext>
                  </a:extLst>
                </p14:cNvPr>
                <p14:cNvContentPartPr/>
                <p14:nvPr/>
              </p14:nvContentPartPr>
              <p14:xfrm>
                <a:off x="8239313" y="3092612"/>
                <a:ext cx="411120" cy="14652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2DCA6C13-7251-41E4-AD87-1D11C77102F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230313" y="3083972"/>
                  <a:ext cx="42876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upo 168">
            <a:extLst>
              <a:ext uri="{FF2B5EF4-FFF2-40B4-BE49-F238E27FC236}">
                <a16:creationId xmlns:a16="http://schemas.microsoft.com/office/drawing/2014/main" id="{5D2F6888-AB37-49A0-AC81-F8A45410C240}"/>
              </a:ext>
            </a:extLst>
          </p:cNvPr>
          <p:cNvGrpSpPr/>
          <p:nvPr/>
        </p:nvGrpSpPr>
        <p:grpSpPr>
          <a:xfrm>
            <a:off x="8947433" y="2948252"/>
            <a:ext cx="2905560" cy="326880"/>
            <a:chOff x="8947433" y="2948252"/>
            <a:chExt cx="290556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A9679457-B7A4-4DA3-BE91-0AA2E9EE84A9}"/>
                    </a:ext>
                  </a:extLst>
                </p14:cNvPr>
                <p14:cNvContentPartPr/>
                <p14:nvPr/>
              </p14:nvContentPartPr>
              <p14:xfrm>
                <a:off x="8969753" y="3045092"/>
                <a:ext cx="225360" cy="14364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A9679457-B7A4-4DA3-BE91-0AA2E9EE84A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960753" y="3036092"/>
                  <a:ext cx="243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E48E359D-E771-4582-9215-133F9CA2BE6A}"/>
                    </a:ext>
                  </a:extLst>
                </p14:cNvPr>
                <p14:cNvContentPartPr/>
                <p14:nvPr/>
              </p14:nvContentPartPr>
              <p14:xfrm>
                <a:off x="8974793" y="3117812"/>
                <a:ext cx="114480" cy="2268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E48E359D-E771-4582-9215-133F9CA2BE6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965793" y="3108812"/>
                  <a:ext cx="132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157DB1A2-89EE-4984-AAD3-39FB29C33D28}"/>
                    </a:ext>
                  </a:extLst>
                </p14:cNvPr>
                <p14:cNvContentPartPr/>
                <p14:nvPr/>
              </p14:nvContentPartPr>
              <p14:xfrm>
                <a:off x="8947433" y="3058412"/>
                <a:ext cx="194760" cy="3672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157DB1A2-89EE-4984-AAD3-39FB29C33D2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938433" y="3049412"/>
                  <a:ext cx="212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17CEBDF9-F77E-4381-BDD4-53A00E4F0CD3}"/>
                    </a:ext>
                  </a:extLst>
                </p14:cNvPr>
                <p14:cNvContentPartPr/>
                <p14:nvPr/>
              </p14:nvContentPartPr>
              <p14:xfrm>
                <a:off x="9286913" y="2984612"/>
                <a:ext cx="137880" cy="12888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17CEBDF9-F77E-4381-BDD4-53A00E4F0CD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277913" y="2975612"/>
                  <a:ext cx="1555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E6B02065-792D-4D4A-9287-3BF6C5D157FC}"/>
                    </a:ext>
                  </a:extLst>
                </p14:cNvPr>
                <p14:cNvContentPartPr/>
                <p14:nvPr/>
              </p14:nvContentPartPr>
              <p14:xfrm>
                <a:off x="9305633" y="2996852"/>
                <a:ext cx="158400" cy="15156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E6B02065-792D-4D4A-9287-3BF6C5D157F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296993" y="2987852"/>
                  <a:ext cx="176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EBFEF1B3-0B1E-4786-9095-739272358DD3}"/>
                    </a:ext>
                  </a:extLst>
                </p14:cNvPr>
                <p14:cNvContentPartPr/>
                <p14:nvPr/>
              </p14:nvContentPartPr>
              <p14:xfrm>
                <a:off x="9520553" y="2948252"/>
                <a:ext cx="235800" cy="21096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EBFEF1B3-0B1E-4786-9095-739272358DD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511553" y="2939612"/>
                  <a:ext cx="2534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261A9F49-4FF1-4846-AB40-8E47342BBA01}"/>
                    </a:ext>
                  </a:extLst>
                </p14:cNvPr>
                <p14:cNvContentPartPr/>
                <p14:nvPr/>
              </p14:nvContentPartPr>
              <p14:xfrm>
                <a:off x="9820433" y="2976332"/>
                <a:ext cx="283680" cy="22824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261A9F49-4FF1-4846-AB40-8E47342BBA0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811433" y="2967692"/>
                  <a:ext cx="3013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6003CC6E-EE8A-42DE-B3F6-26F64634C38E}"/>
                    </a:ext>
                  </a:extLst>
                </p14:cNvPr>
                <p14:cNvContentPartPr/>
                <p14:nvPr/>
              </p14:nvContentPartPr>
              <p14:xfrm>
                <a:off x="10142273" y="2999732"/>
                <a:ext cx="174960" cy="19188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6003CC6E-EE8A-42DE-B3F6-26F64634C38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133633" y="2990732"/>
                  <a:ext cx="192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8E584E9A-F92E-481F-9E17-A5E9E81D8615}"/>
                    </a:ext>
                  </a:extLst>
                </p14:cNvPr>
                <p14:cNvContentPartPr/>
                <p14:nvPr/>
              </p14:nvContentPartPr>
              <p14:xfrm>
                <a:off x="10463033" y="3107012"/>
                <a:ext cx="194400" cy="13752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8E584E9A-F92E-481F-9E17-A5E9E81D861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454033" y="3098372"/>
                  <a:ext cx="2120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3D865006-4C1A-4C7F-AB20-BDAC36536C36}"/>
                    </a:ext>
                  </a:extLst>
                </p14:cNvPr>
                <p14:cNvContentPartPr/>
                <p14:nvPr/>
              </p14:nvContentPartPr>
              <p14:xfrm>
                <a:off x="10657793" y="3078932"/>
                <a:ext cx="151560" cy="14184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3D865006-4C1A-4C7F-AB20-BDAC36536C3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649153" y="3069932"/>
                  <a:ext cx="169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55A2BD2A-7FCB-4FC1-B3A2-6DC9A1F0BA07}"/>
                    </a:ext>
                  </a:extLst>
                </p14:cNvPr>
                <p14:cNvContentPartPr/>
                <p14:nvPr/>
              </p14:nvContentPartPr>
              <p14:xfrm>
                <a:off x="10640513" y="3176852"/>
                <a:ext cx="91080" cy="1368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55A2BD2A-7FCB-4FC1-B3A2-6DC9A1F0BA0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631873" y="3167852"/>
                  <a:ext cx="1087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F5A5C70A-671D-49F4-A621-B71B46249CD5}"/>
                    </a:ext>
                  </a:extLst>
                </p14:cNvPr>
                <p14:cNvContentPartPr/>
                <p14:nvPr/>
              </p14:nvContentPartPr>
              <p14:xfrm>
                <a:off x="10618553" y="3091892"/>
                <a:ext cx="227160" cy="3168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F5A5C70A-671D-49F4-A621-B71B46249CD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609913" y="3083252"/>
                  <a:ext cx="2448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E644A59A-0A29-4818-82B9-84DAA3F5BAD5}"/>
                    </a:ext>
                  </a:extLst>
                </p14:cNvPr>
                <p14:cNvContentPartPr/>
                <p14:nvPr/>
              </p14:nvContentPartPr>
              <p14:xfrm>
                <a:off x="10894673" y="3065972"/>
                <a:ext cx="234360" cy="13176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E644A59A-0A29-4818-82B9-84DAA3F5BAD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886033" y="3056972"/>
                  <a:ext cx="252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F2BA62D0-579A-453A-A346-7745D7583BD4}"/>
                    </a:ext>
                  </a:extLst>
                </p14:cNvPr>
                <p14:cNvContentPartPr/>
                <p14:nvPr/>
              </p14:nvContentPartPr>
              <p14:xfrm>
                <a:off x="11267633" y="3048332"/>
                <a:ext cx="16200" cy="14868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F2BA62D0-579A-453A-A346-7745D7583BD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258633" y="3039692"/>
                  <a:ext cx="33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820A9EBC-8D94-46A8-BCDE-181B5FFF1C1D}"/>
                    </a:ext>
                  </a:extLst>
                </p14:cNvPr>
                <p14:cNvContentPartPr/>
                <p14:nvPr/>
              </p14:nvContentPartPr>
              <p14:xfrm>
                <a:off x="11099153" y="3086492"/>
                <a:ext cx="312480" cy="2520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820A9EBC-8D94-46A8-BCDE-181B5FFF1C1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1090153" y="3077852"/>
                  <a:ext cx="330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E56C7EA6-B407-4DF3-B412-510F89D88D1B}"/>
                    </a:ext>
                  </a:extLst>
                </p14:cNvPr>
                <p14:cNvContentPartPr/>
                <p14:nvPr/>
              </p14:nvContentPartPr>
              <p14:xfrm>
                <a:off x="11327753" y="3051212"/>
                <a:ext cx="236160" cy="16848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E56C7EA6-B407-4DF3-B412-510F89D88D1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319113" y="3042572"/>
                  <a:ext cx="253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6A66D5C8-B5C2-4B07-8DEC-D837E70EC9EA}"/>
                    </a:ext>
                  </a:extLst>
                </p14:cNvPr>
                <p14:cNvContentPartPr/>
                <p14:nvPr/>
              </p14:nvContentPartPr>
              <p14:xfrm>
                <a:off x="11353673" y="3089372"/>
                <a:ext cx="185760" cy="2556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6A66D5C8-B5C2-4B07-8DEC-D837E70EC9E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345033" y="3080372"/>
                  <a:ext cx="203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B22F375F-CA6D-4DE5-9ED6-DBB90651F3B7}"/>
                    </a:ext>
                  </a:extLst>
                </p14:cNvPr>
                <p14:cNvContentPartPr/>
                <p14:nvPr/>
              </p14:nvContentPartPr>
              <p14:xfrm>
                <a:off x="11541593" y="3001172"/>
                <a:ext cx="118080" cy="21528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B22F375F-CA6D-4DE5-9ED6-DBB90651F3B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1532953" y="2992532"/>
                  <a:ext cx="135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355872DF-45D8-4D19-8C56-D9E2F009E310}"/>
                    </a:ext>
                  </a:extLst>
                </p14:cNvPr>
                <p14:cNvContentPartPr/>
                <p14:nvPr/>
              </p14:nvContentPartPr>
              <p14:xfrm>
                <a:off x="11817713" y="3060572"/>
                <a:ext cx="35280" cy="3456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355872DF-45D8-4D19-8C56-D9E2F009E31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1809073" y="3051572"/>
                  <a:ext cx="529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BE8F3802-3514-4CF3-A38C-FD74C960F574}"/>
                    </a:ext>
                  </a:extLst>
                </p14:cNvPr>
                <p14:cNvContentPartPr/>
                <p14:nvPr/>
              </p14:nvContentPartPr>
              <p14:xfrm>
                <a:off x="11789993" y="3211052"/>
                <a:ext cx="54720" cy="6408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BE8F3802-3514-4CF3-A38C-FD74C960F57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780993" y="3202052"/>
                  <a:ext cx="72360" cy="8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174" name="Entrada de lápiz 173">
                <a:extLst>
                  <a:ext uri="{FF2B5EF4-FFF2-40B4-BE49-F238E27FC236}">
                    <a16:creationId xmlns:a16="http://schemas.microsoft.com/office/drawing/2014/main" id="{641B0523-6CD1-41E7-B9C1-03311C5BE8B8}"/>
                  </a:ext>
                </a:extLst>
              </p14:cNvPr>
              <p14:cNvContentPartPr/>
              <p14:nvPr/>
            </p14:nvContentPartPr>
            <p14:xfrm>
              <a:off x="3927593" y="3741692"/>
              <a:ext cx="156600" cy="164520"/>
            </p14:xfrm>
          </p:contentPart>
        </mc:Choice>
        <mc:Fallback xmlns="">
          <p:pic>
            <p:nvPicPr>
              <p:cNvPr id="174" name="Entrada de lápiz 173">
                <a:extLst>
                  <a:ext uri="{FF2B5EF4-FFF2-40B4-BE49-F238E27FC236}">
                    <a16:creationId xmlns:a16="http://schemas.microsoft.com/office/drawing/2014/main" id="{641B0523-6CD1-41E7-B9C1-03311C5BE8B8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3918953" y="3732692"/>
                <a:ext cx="174240" cy="18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upo 178">
            <a:extLst>
              <a:ext uri="{FF2B5EF4-FFF2-40B4-BE49-F238E27FC236}">
                <a16:creationId xmlns:a16="http://schemas.microsoft.com/office/drawing/2014/main" id="{2E7C3C5B-A817-4D66-8F9C-D8C35681F961}"/>
              </a:ext>
            </a:extLst>
          </p:cNvPr>
          <p:cNvGrpSpPr/>
          <p:nvPr/>
        </p:nvGrpSpPr>
        <p:grpSpPr>
          <a:xfrm>
            <a:off x="3797993" y="5138132"/>
            <a:ext cx="244440" cy="223200"/>
            <a:chOff x="3797993" y="5138132"/>
            <a:chExt cx="24444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077D55E3-D7AA-4AAA-9BEC-F031CE93AC72}"/>
                    </a:ext>
                  </a:extLst>
                </p14:cNvPr>
                <p14:cNvContentPartPr/>
                <p14:nvPr/>
              </p14:nvContentPartPr>
              <p14:xfrm>
                <a:off x="3877193" y="5212652"/>
                <a:ext cx="28080" cy="10080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077D55E3-D7AA-4AAA-9BEC-F031CE93AC7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868193" y="5204012"/>
                  <a:ext cx="45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666B9571-7935-4F4D-A765-13A0D9D2F2C0}"/>
                    </a:ext>
                  </a:extLst>
                </p14:cNvPr>
                <p14:cNvContentPartPr/>
                <p14:nvPr/>
              </p14:nvContentPartPr>
              <p14:xfrm>
                <a:off x="3797993" y="5138132"/>
                <a:ext cx="244440" cy="22320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666B9571-7935-4F4D-A765-13A0D9D2F2C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788993" y="5129132"/>
                  <a:ext cx="262080" cy="24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177" name="Entrada de lápiz 176">
                <a:extLst>
                  <a:ext uri="{FF2B5EF4-FFF2-40B4-BE49-F238E27FC236}">
                    <a16:creationId xmlns:a16="http://schemas.microsoft.com/office/drawing/2014/main" id="{911944E3-7AC1-4C24-93ED-E4A4BED03C98}"/>
                  </a:ext>
                </a:extLst>
              </p14:cNvPr>
              <p14:cNvContentPartPr/>
              <p14:nvPr/>
            </p14:nvContentPartPr>
            <p14:xfrm>
              <a:off x="10825193" y="3766172"/>
              <a:ext cx="182520" cy="209520"/>
            </p14:xfrm>
          </p:contentPart>
        </mc:Choice>
        <mc:Fallback xmlns="">
          <p:pic>
            <p:nvPicPr>
              <p:cNvPr id="177" name="Entrada de lápiz 176">
                <a:extLst>
                  <a:ext uri="{FF2B5EF4-FFF2-40B4-BE49-F238E27FC236}">
                    <a16:creationId xmlns:a16="http://schemas.microsoft.com/office/drawing/2014/main" id="{911944E3-7AC1-4C24-93ED-E4A4BED03C98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10816193" y="3757532"/>
                <a:ext cx="20016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upo 180">
            <a:extLst>
              <a:ext uri="{FF2B5EF4-FFF2-40B4-BE49-F238E27FC236}">
                <a16:creationId xmlns:a16="http://schemas.microsoft.com/office/drawing/2014/main" id="{6E7E4E2F-EAA4-4E09-92CF-F19814CFBF42}"/>
              </a:ext>
            </a:extLst>
          </p:cNvPr>
          <p:cNvGrpSpPr/>
          <p:nvPr/>
        </p:nvGrpSpPr>
        <p:grpSpPr>
          <a:xfrm>
            <a:off x="10697753" y="5044892"/>
            <a:ext cx="260640" cy="248400"/>
            <a:chOff x="10697753" y="5044892"/>
            <a:chExt cx="26064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9940D674-AF88-45B8-BCB8-121AB6FDFB75}"/>
                    </a:ext>
                  </a:extLst>
                </p14:cNvPr>
                <p14:cNvContentPartPr/>
                <p14:nvPr/>
              </p14:nvContentPartPr>
              <p14:xfrm>
                <a:off x="10756073" y="5105732"/>
                <a:ext cx="8280" cy="11484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9940D674-AF88-45B8-BCB8-121AB6FDFB7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747433" y="5096732"/>
                  <a:ext cx="25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12EC50E5-8595-4577-BC19-E256010D9498}"/>
                    </a:ext>
                  </a:extLst>
                </p14:cNvPr>
                <p14:cNvContentPartPr/>
                <p14:nvPr/>
              </p14:nvContentPartPr>
              <p14:xfrm>
                <a:off x="10697753" y="5044892"/>
                <a:ext cx="260640" cy="24840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12EC50E5-8595-4577-BC19-E256010D949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688753" y="5036252"/>
                  <a:ext cx="278280" cy="26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182" name="Entrada de lápiz 181">
                <a:extLst>
                  <a:ext uri="{FF2B5EF4-FFF2-40B4-BE49-F238E27FC236}">
                    <a16:creationId xmlns:a16="http://schemas.microsoft.com/office/drawing/2014/main" id="{98B5566E-8EC4-4C5C-9CFC-889A2ECB3D6A}"/>
                  </a:ext>
                </a:extLst>
              </p14:cNvPr>
              <p14:cNvContentPartPr/>
              <p14:nvPr/>
            </p14:nvContentPartPr>
            <p14:xfrm>
              <a:off x="10121393" y="685652"/>
              <a:ext cx="99000" cy="88200"/>
            </p14:xfrm>
          </p:contentPart>
        </mc:Choice>
        <mc:Fallback xmlns="">
          <p:pic>
            <p:nvPicPr>
              <p:cNvPr id="182" name="Entrada de lápiz 181">
                <a:extLst>
                  <a:ext uri="{FF2B5EF4-FFF2-40B4-BE49-F238E27FC236}">
                    <a16:creationId xmlns:a16="http://schemas.microsoft.com/office/drawing/2014/main" id="{98B5566E-8EC4-4C5C-9CFC-889A2ECB3D6A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10112753" y="677012"/>
                <a:ext cx="1166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183" name="Entrada de lápiz 182">
                <a:extLst>
                  <a:ext uri="{FF2B5EF4-FFF2-40B4-BE49-F238E27FC236}">
                    <a16:creationId xmlns:a16="http://schemas.microsoft.com/office/drawing/2014/main" id="{557A60B1-A6E7-4F67-BEEC-FAB7ABBF7799}"/>
                  </a:ext>
                </a:extLst>
              </p14:cNvPr>
              <p14:cNvContentPartPr/>
              <p14:nvPr/>
            </p14:nvContentPartPr>
            <p14:xfrm>
              <a:off x="10301033" y="280292"/>
              <a:ext cx="195840" cy="222120"/>
            </p14:xfrm>
          </p:contentPart>
        </mc:Choice>
        <mc:Fallback xmlns="">
          <p:pic>
            <p:nvPicPr>
              <p:cNvPr id="183" name="Entrada de lápiz 182">
                <a:extLst>
                  <a:ext uri="{FF2B5EF4-FFF2-40B4-BE49-F238E27FC236}">
                    <a16:creationId xmlns:a16="http://schemas.microsoft.com/office/drawing/2014/main" id="{557A60B1-A6E7-4F67-BEEC-FAB7ABBF7799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10292393" y="271292"/>
                <a:ext cx="2134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184" name="Entrada de lápiz 183">
                <a:extLst>
                  <a:ext uri="{FF2B5EF4-FFF2-40B4-BE49-F238E27FC236}">
                    <a16:creationId xmlns:a16="http://schemas.microsoft.com/office/drawing/2014/main" id="{612E2E9E-BEE7-4840-96DF-4DEB0EE2E0A5}"/>
                  </a:ext>
                </a:extLst>
              </p14:cNvPr>
              <p14:cNvContentPartPr/>
              <p14:nvPr/>
            </p14:nvContentPartPr>
            <p14:xfrm>
              <a:off x="10145873" y="2521292"/>
              <a:ext cx="88560" cy="106560"/>
            </p14:xfrm>
          </p:contentPart>
        </mc:Choice>
        <mc:Fallback xmlns="">
          <p:pic>
            <p:nvPicPr>
              <p:cNvPr id="184" name="Entrada de lápiz 183">
                <a:extLst>
                  <a:ext uri="{FF2B5EF4-FFF2-40B4-BE49-F238E27FC236}">
                    <a16:creationId xmlns:a16="http://schemas.microsoft.com/office/drawing/2014/main" id="{612E2E9E-BEE7-4840-96DF-4DEB0EE2E0A5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10137233" y="2512652"/>
                <a:ext cx="10620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185" name="Entrada de lápiz 184">
                <a:extLst>
                  <a:ext uri="{FF2B5EF4-FFF2-40B4-BE49-F238E27FC236}">
                    <a16:creationId xmlns:a16="http://schemas.microsoft.com/office/drawing/2014/main" id="{D0F7E8D7-A3BA-4CF8-ACDE-AE074E8E4D35}"/>
                  </a:ext>
                </a:extLst>
              </p14:cNvPr>
              <p14:cNvContentPartPr/>
              <p14:nvPr/>
            </p14:nvContentPartPr>
            <p14:xfrm>
              <a:off x="9899993" y="2295932"/>
              <a:ext cx="12600" cy="89640"/>
            </p14:xfrm>
          </p:contentPart>
        </mc:Choice>
        <mc:Fallback xmlns="">
          <p:pic>
            <p:nvPicPr>
              <p:cNvPr id="185" name="Entrada de lápiz 184">
                <a:extLst>
                  <a:ext uri="{FF2B5EF4-FFF2-40B4-BE49-F238E27FC236}">
                    <a16:creationId xmlns:a16="http://schemas.microsoft.com/office/drawing/2014/main" id="{D0F7E8D7-A3BA-4CF8-ACDE-AE074E8E4D35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9890993" y="2287292"/>
                <a:ext cx="30240" cy="10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upo 189">
            <a:extLst>
              <a:ext uri="{FF2B5EF4-FFF2-40B4-BE49-F238E27FC236}">
                <a16:creationId xmlns:a16="http://schemas.microsoft.com/office/drawing/2014/main" id="{EB2931C0-B66B-483D-8FFB-A062719A0B2B}"/>
              </a:ext>
            </a:extLst>
          </p:cNvPr>
          <p:cNvGrpSpPr/>
          <p:nvPr/>
        </p:nvGrpSpPr>
        <p:grpSpPr>
          <a:xfrm>
            <a:off x="10280153" y="2627852"/>
            <a:ext cx="203760" cy="181440"/>
            <a:chOff x="10280153" y="2627852"/>
            <a:chExt cx="203760" cy="1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6CBA0FBB-7BF5-494B-96FD-86956BD46730}"/>
                    </a:ext>
                  </a:extLst>
                </p14:cNvPr>
                <p14:cNvContentPartPr/>
                <p14:nvPr/>
              </p14:nvContentPartPr>
              <p14:xfrm>
                <a:off x="10374473" y="2679692"/>
                <a:ext cx="5400" cy="4932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6CBA0FBB-7BF5-494B-96FD-86956BD4673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365833" y="2670692"/>
                  <a:ext cx="230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8D0BD87C-798C-42D1-94A3-6AD2D093C30F}"/>
                    </a:ext>
                  </a:extLst>
                </p14:cNvPr>
                <p14:cNvContentPartPr/>
                <p14:nvPr/>
              </p14:nvContentPartPr>
              <p14:xfrm>
                <a:off x="10280153" y="2627852"/>
                <a:ext cx="203760" cy="18144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8D0BD87C-798C-42D1-94A3-6AD2D093C30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271513" y="2618852"/>
                  <a:ext cx="22140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191" name="Entrada de lápiz 190">
                <a:extLst>
                  <a:ext uri="{FF2B5EF4-FFF2-40B4-BE49-F238E27FC236}">
                    <a16:creationId xmlns:a16="http://schemas.microsoft.com/office/drawing/2014/main" id="{663C6DDD-1020-42CE-A76F-F0E536EDEE16}"/>
                  </a:ext>
                </a:extLst>
              </p14:cNvPr>
              <p14:cNvContentPartPr/>
              <p14:nvPr/>
            </p14:nvContentPartPr>
            <p14:xfrm>
              <a:off x="3868913" y="5547452"/>
              <a:ext cx="3231720" cy="68400"/>
            </p14:xfrm>
          </p:contentPart>
        </mc:Choice>
        <mc:Fallback xmlns="">
          <p:pic>
            <p:nvPicPr>
              <p:cNvPr id="191" name="Entrada de lápiz 190">
                <a:extLst>
                  <a:ext uri="{FF2B5EF4-FFF2-40B4-BE49-F238E27FC236}">
                    <a16:creationId xmlns:a16="http://schemas.microsoft.com/office/drawing/2014/main" id="{663C6DDD-1020-42CE-A76F-F0E536EDEE16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3859913" y="5538452"/>
                <a:ext cx="32493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192" name="Entrada de lápiz 191">
                <a:extLst>
                  <a:ext uri="{FF2B5EF4-FFF2-40B4-BE49-F238E27FC236}">
                    <a16:creationId xmlns:a16="http://schemas.microsoft.com/office/drawing/2014/main" id="{0504CBF3-C4EC-4798-BAE7-E6784413D702}"/>
                  </a:ext>
                </a:extLst>
              </p14:cNvPr>
              <p14:cNvContentPartPr/>
              <p14:nvPr/>
            </p14:nvContentPartPr>
            <p14:xfrm>
              <a:off x="3867473" y="5554652"/>
              <a:ext cx="3959280" cy="1341720"/>
            </p14:xfrm>
          </p:contentPart>
        </mc:Choice>
        <mc:Fallback xmlns="">
          <p:pic>
            <p:nvPicPr>
              <p:cNvPr id="192" name="Entrada de lápiz 191">
                <a:extLst>
                  <a:ext uri="{FF2B5EF4-FFF2-40B4-BE49-F238E27FC236}">
                    <a16:creationId xmlns:a16="http://schemas.microsoft.com/office/drawing/2014/main" id="{0504CBF3-C4EC-4798-BAE7-E6784413D702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3858833" y="5545652"/>
                <a:ext cx="3976920" cy="135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upo 206">
            <a:extLst>
              <a:ext uri="{FF2B5EF4-FFF2-40B4-BE49-F238E27FC236}">
                <a16:creationId xmlns:a16="http://schemas.microsoft.com/office/drawing/2014/main" id="{3B744B6B-6E98-4349-ADAA-2F48C1A71498}"/>
              </a:ext>
            </a:extLst>
          </p:cNvPr>
          <p:cNvGrpSpPr/>
          <p:nvPr/>
        </p:nvGrpSpPr>
        <p:grpSpPr>
          <a:xfrm>
            <a:off x="7892633" y="318292"/>
            <a:ext cx="2342160" cy="2464560"/>
            <a:chOff x="7892633" y="318292"/>
            <a:chExt cx="2342160" cy="246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4924AD02-B548-42F8-A6AE-D30A92B0ED0C}"/>
                    </a:ext>
                  </a:extLst>
                </p14:cNvPr>
                <p14:cNvContentPartPr/>
                <p14:nvPr/>
              </p14:nvContentPartPr>
              <p14:xfrm>
                <a:off x="7892633" y="318292"/>
                <a:ext cx="2257920" cy="246456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4924AD02-B548-42F8-A6AE-D30A92B0ED0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883993" y="309292"/>
                  <a:ext cx="2275560" cy="24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7A04974E-D48F-4B78-BE66-54DFA88FC7F7}"/>
                    </a:ext>
                  </a:extLst>
                </p14:cNvPr>
                <p14:cNvContentPartPr/>
                <p14:nvPr/>
              </p14:nvContentPartPr>
              <p14:xfrm>
                <a:off x="10144793" y="834172"/>
                <a:ext cx="89280" cy="20808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7A04974E-D48F-4B78-BE66-54DFA88FC7F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135793" y="825172"/>
                  <a:ext cx="106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3ED192A4-B68E-4152-BF2F-D90E1CC529EA}"/>
                    </a:ext>
                  </a:extLst>
                </p14:cNvPr>
                <p14:cNvContentPartPr/>
                <p14:nvPr/>
              </p14:nvContentPartPr>
              <p14:xfrm>
                <a:off x="10183673" y="1032532"/>
                <a:ext cx="51120" cy="49860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3ED192A4-B68E-4152-BF2F-D90E1CC529E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175033" y="1023892"/>
                  <a:ext cx="6876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D74BB723-CDC9-42D2-B0CD-1017BB460F5C}"/>
                    </a:ext>
                  </a:extLst>
                </p14:cNvPr>
                <p14:cNvContentPartPr/>
                <p14:nvPr/>
              </p14:nvContentPartPr>
              <p14:xfrm>
                <a:off x="10173593" y="1961332"/>
                <a:ext cx="45360" cy="54288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D74BB723-CDC9-42D2-B0CD-1017BB460F5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164953" y="1952692"/>
                  <a:ext cx="6300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31966189-6236-41B2-AA95-39C2DE9045C1}"/>
                    </a:ext>
                  </a:extLst>
                </p14:cNvPr>
                <p14:cNvContentPartPr/>
                <p14:nvPr/>
              </p14:nvContentPartPr>
              <p14:xfrm>
                <a:off x="8190353" y="414772"/>
                <a:ext cx="1093320" cy="72288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31966189-6236-41B2-AA95-39C2DE9045C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181713" y="406132"/>
                  <a:ext cx="1110960" cy="74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132B047B-4588-4AD5-B6CD-FA1BFE45131A}"/>
                    </a:ext>
                  </a:extLst>
                </p14:cNvPr>
                <p14:cNvContentPartPr/>
                <p14:nvPr/>
              </p14:nvContentPartPr>
              <p14:xfrm>
                <a:off x="8300873" y="748852"/>
                <a:ext cx="1667880" cy="103140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132B047B-4588-4AD5-B6CD-FA1BFE45131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291873" y="740212"/>
                  <a:ext cx="1685520" cy="10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2F9E5072-B728-4460-9DED-62FA9F183610}"/>
                    </a:ext>
                  </a:extLst>
                </p14:cNvPr>
                <p14:cNvContentPartPr/>
                <p14:nvPr/>
              </p14:nvContentPartPr>
              <p14:xfrm>
                <a:off x="8273873" y="1369492"/>
                <a:ext cx="1851840" cy="100116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2F9E5072-B728-4460-9DED-62FA9F18361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264873" y="1360492"/>
                  <a:ext cx="1869480" cy="10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B734F2B7-298E-478A-9F25-A08F0614B6ED}"/>
                    </a:ext>
                  </a:extLst>
                </p14:cNvPr>
                <p14:cNvContentPartPr/>
                <p14:nvPr/>
              </p14:nvContentPartPr>
              <p14:xfrm>
                <a:off x="8976953" y="2075812"/>
                <a:ext cx="1175760" cy="54828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B734F2B7-298E-478A-9F25-A08F0614B6E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968313" y="2067172"/>
                  <a:ext cx="119340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CD74188C-FA86-4304-A901-6AD88CE7BDED}"/>
                    </a:ext>
                  </a:extLst>
                </p14:cNvPr>
                <p14:cNvContentPartPr/>
                <p14:nvPr/>
              </p14:nvContentPartPr>
              <p14:xfrm>
                <a:off x="9668873" y="2475412"/>
                <a:ext cx="401400" cy="22680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CD74188C-FA86-4304-A901-6AD88CE7BDE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660233" y="2466412"/>
                  <a:ext cx="4190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E963FA8E-B27A-4B67-9469-9162B2EDD18F}"/>
                    </a:ext>
                  </a:extLst>
                </p14:cNvPr>
                <p14:cNvContentPartPr/>
                <p14:nvPr/>
              </p14:nvContentPartPr>
              <p14:xfrm>
                <a:off x="9945353" y="526012"/>
                <a:ext cx="259200" cy="107676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E963FA8E-B27A-4B67-9469-9162B2EDD18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936353" y="517012"/>
                  <a:ext cx="276840" cy="10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FF97FF30-C1A3-46BD-A1B8-5E78FAC2120E}"/>
                    </a:ext>
                  </a:extLst>
                </p14:cNvPr>
                <p14:cNvContentPartPr/>
                <p14:nvPr/>
              </p14:nvContentPartPr>
              <p14:xfrm>
                <a:off x="10149473" y="1906612"/>
                <a:ext cx="68400" cy="63684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FF97FF30-C1A3-46BD-A1B8-5E78FAC2120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140473" y="1897612"/>
                  <a:ext cx="86040" cy="654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38314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18F1E3CE-1FDF-4D3A-AF7E-69F441CB7DA9}"/>
              </a:ext>
            </a:extLst>
          </p:cNvPr>
          <p:cNvGrpSpPr/>
          <p:nvPr/>
        </p:nvGrpSpPr>
        <p:grpSpPr>
          <a:xfrm>
            <a:off x="217073" y="151772"/>
            <a:ext cx="801000" cy="210960"/>
            <a:chOff x="217073" y="151772"/>
            <a:chExt cx="80100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D39EA222-A053-4968-A133-24D63241978A}"/>
                    </a:ext>
                  </a:extLst>
                </p14:cNvPr>
                <p14:cNvContentPartPr/>
                <p14:nvPr/>
              </p14:nvContentPartPr>
              <p14:xfrm>
                <a:off x="463673" y="173732"/>
                <a:ext cx="9720" cy="18900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D39EA222-A053-4968-A133-24D63241978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5033" y="165092"/>
                  <a:ext cx="27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49899D59-3940-4065-BF59-01777D0AAFB5}"/>
                    </a:ext>
                  </a:extLst>
                </p14:cNvPr>
                <p14:cNvContentPartPr/>
                <p14:nvPr/>
              </p14:nvContentPartPr>
              <p14:xfrm>
                <a:off x="217073" y="151772"/>
                <a:ext cx="336240" cy="12384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49899D59-3940-4065-BF59-01777D0AAF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8073" y="142772"/>
                  <a:ext cx="353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0C1A6BEC-8EE8-48D2-87E1-C409E1F72132}"/>
                    </a:ext>
                  </a:extLst>
                </p14:cNvPr>
                <p14:cNvContentPartPr/>
                <p14:nvPr/>
              </p14:nvContentPartPr>
              <p14:xfrm>
                <a:off x="628913" y="215492"/>
                <a:ext cx="146880" cy="993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0C1A6BEC-8EE8-48D2-87E1-C409E1F721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0273" y="206852"/>
                  <a:ext cx="1645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C8C7FDB3-2308-472A-92B5-CAA3832B7982}"/>
                    </a:ext>
                  </a:extLst>
                </p14:cNvPr>
                <p14:cNvContentPartPr/>
                <p14:nvPr/>
              </p14:nvContentPartPr>
              <p14:xfrm>
                <a:off x="815393" y="179852"/>
                <a:ext cx="202680" cy="1360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C8C7FDB3-2308-472A-92B5-CAA3832B798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6393" y="171212"/>
                  <a:ext cx="22032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FE49488-3121-43A3-BFDF-DFAE3D5987EF}"/>
              </a:ext>
            </a:extLst>
          </p:cNvPr>
          <p:cNvGrpSpPr/>
          <p:nvPr/>
        </p:nvGrpSpPr>
        <p:grpSpPr>
          <a:xfrm>
            <a:off x="1279433" y="117212"/>
            <a:ext cx="1316880" cy="206640"/>
            <a:chOff x="1279433" y="117212"/>
            <a:chExt cx="131688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8DB9A7AB-D445-4712-B781-422EB02FDD19}"/>
                    </a:ext>
                  </a:extLst>
                </p14:cNvPr>
                <p14:cNvContentPartPr/>
                <p14:nvPr/>
              </p14:nvContentPartPr>
              <p14:xfrm>
                <a:off x="1524233" y="151052"/>
                <a:ext cx="35280" cy="1512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8DB9A7AB-D445-4712-B781-422EB02FDD1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15233" y="142412"/>
                  <a:ext cx="52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27767EC4-E96F-4D2E-BA76-38B1102AAF18}"/>
                    </a:ext>
                  </a:extLst>
                </p14:cNvPr>
                <p14:cNvContentPartPr/>
                <p14:nvPr/>
              </p14:nvContentPartPr>
              <p14:xfrm>
                <a:off x="1279433" y="177692"/>
                <a:ext cx="346680" cy="316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27767EC4-E96F-4D2E-BA76-38B1102AAF1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70433" y="168692"/>
                  <a:ext cx="3643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BA8C2C4C-A3AD-47C6-8D47-EA1603DE24DA}"/>
                    </a:ext>
                  </a:extLst>
                </p14:cNvPr>
                <p14:cNvContentPartPr/>
                <p14:nvPr/>
              </p14:nvContentPartPr>
              <p14:xfrm>
                <a:off x="1641593" y="162212"/>
                <a:ext cx="256320" cy="1616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BA8C2C4C-A3AD-47C6-8D47-EA1603DE24D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32593" y="153572"/>
                  <a:ext cx="273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180EB228-6CA9-4A5A-8409-1A468A7BFFCE}"/>
                    </a:ext>
                  </a:extLst>
                </p14:cNvPr>
                <p14:cNvContentPartPr/>
                <p14:nvPr/>
              </p14:nvContentPartPr>
              <p14:xfrm>
                <a:off x="1843553" y="184532"/>
                <a:ext cx="280080" cy="1249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180EB228-6CA9-4A5A-8409-1A468A7BFFC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34553" y="175532"/>
                  <a:ext cx="297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6A640654-EFA6-4651-ACC5-5EAD9113EEAD}"/>
                    </a:ext>
                  </a:extLst>
                </p14:cNvPr>
                <p14:cNvContentPartPr/>
                <p14:nvPr/>
              </p14:nvContentPartPr>
              <p14:xfrm>
                <a:off x="2240993" y="135572"/>
                <a:ext cx="42480" cy="1116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6A640654-EFA6-4651-ACC5-5EAD9113EE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32353" y="126932"/>
                  <a:ext cx="60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6A8C596C-402C-4F57-BDDD-076515246D5F}"/>
                    </a:ext>
                  </a:extLst>
                </p14:cNvPr>
                <p14:cNvContentPartPr/>
                <p14:nvPr/>
              </p14:nvContentPartPr>
              <p14:xfrm>
                <a:off x="2041553" y="139172"/>
                <a:ext cx="315720" cy="4068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6A8C596C-402C-4F57-BDDD-076515246D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32553" y="130532"/>
                  <a:ext cx="333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57AA3C98-79A6-40C5-990F-A27C9DC37A53}"/>
                    </a:ext>
                  </a:extLst>
                </p14:cNvPr>
                <p14:cNvContentPartPr/>
                <p14:nvPr/>
              </p14:nvContentPartPr>
              <p14:xfrm>
                <a:off x="2424233" y="117212"/>
                <a:ext cx="172080" cy="1382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57AA3C98-79A6-40C5-990F-A27C9DC37A5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15593" y="108212"/>
                  <a:ext cx="189720" cy="15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767DED87-72BE-4E97-A0A3-68E7C4E94741}"/>
                  </a:ext>
                </a:extLst>
              </p14:cNvPr>
              <p14:cNvContentPartPr/>
              <p14:nvPr/>
            </p14:nvContentPartPr>
            <p14:xfrm>
              <a:off x="2851193" y="91292"/>
              <a:ext cx="47520" cy="2880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767DED87-72BE-4E97-A0A3-68E7C4E9474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42193" y="82652"/>
                <a:ext cx="651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AD1A5358-3B5C-452F-9761-C32E47423FAA}"/>
                  </a:ext>
                </a:extLst>
              </p14:cNvPr>
              <p14:cNvContentPartPr/>
              <p14:nvPr/>
            </p14:nvContentPartPr>
            <p14:xfrm>
              <a:off x="2863793" y="246452"/>
              <a:ext cx="43920" cy="5940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AD1A5358-3B5C-452F-9761-C32E47423FA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54793" y="237812"/>
                <a:ext cx="61560" cy="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upo 50">
            <a:extLst>
              <a:ext uri="{FF2B5EF4-FFF2-40B4-BE49-F238E27FC236}">
                <a16:creationId xmlns:a16="http://schemas.microsoft.com/office/drawing/2014/main" id="{F82F2D4D-0356-4760-A0DB-34997A6F84B7}"/>
              </a:ext>
            </a:extLst>
          </p:cNvPr>
          <p:cNvGrpSpPr/>
          <p:nvPr/>
        </p:nvGrpSpPr>
        <p:grpSpPr>
          <a:xfrm>
            <a:off x="438833" y="572972"/>
            <a:ext cx="5481000" cy="1181520"/>
            <a:chOff x="438833" y="572972"/>
            <a:chExt cx="5481000" cy="11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ED595390-2F6E-4257-839C-718BECEA9009}"/>
                    </a:ext>
                  </a:extLst>
                </p14:cNvPr>
                <p14:cNvContentPartPr/>
                <p14:nvPr/>
              </p14:nvContentPartPr>
              <p14:xfrm>
                <a:off x="438833" y="666932"/>
                <a:ext cx="721080" cy="6969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ED595390-2F6E-4257-839C-718BECEA900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0193" y="658292"/>
                  <a:ext cx="738720" cy="7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8D91D130-8640-4F47-9BA0-11617F0F0662}"/>
                    </a:ext>
                  </a:extLst>
                </p14:cNvPr>
                <p14:cNvContentPartPr/>
                <p14:nvPr/>
              </p14:nvContentPartPr>
              <p14:xfrm>
                <a:off x="726473" y="1116932"/>
                <a:ext cx="48600" cy="15696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8D91D130-8640-4F47-9BA0-11617F0F066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7833" y="1108292"/>
                  <a:ext cx="66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AFF4A40A-5401-46BE-AB02-2DBE59997A60}"/>
                    </a:ext>
                  </a:extLst>
                </p14:cNvPr>
                <p14:cNvContentPartPr/>
                <p14:nvPr/>
              </p14:nvContentPartPr>
              <p14:xfrm>
                <a:off x="630353" y="1244012"/>
                <a:ext cx="123840" cy="1083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AFF4A40A-5401-46BE-AB02-2DBE59997A6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1353" y="1235372"/>
                  <a:ext cx="141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B1195A64-C2DA-4DE7-8569-34119259A8FB}"/>
                    </a:ext>
                  </a:extLst>
                </p14:cNvPr>
                <p14:cNvContentPartPr/>
                <p14:nvPr/>
              </p14:nvContentPartPr>
              <p14:xfrm>
                <a:off x="578153" y="1212332"/>
                <a:ext cx="261360" cy="1108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B1195A64-C2DA-4DE7-8569-34119259A8F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9153" y="1203692"/>
                  <a:ext cx="279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FD617184-F259-4338-812E-06C1942EC757}"/>
                    </a:ext>
                  </a:extLst>
                </p14:cNvPr>
                <p14:cNvContentPartPr/>
                <p14:nvPr/>
              </p14:nvContentPartPr>
              <p14:xfrm>
                <a:off x="1220753" y="1121252"/>
                <a:ext cx="212400" cy="1857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FD617184-F259-4338-812E-06C1942EC7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12113" y="1112252"/>
                  <a:ext cx="230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ED0D3AC3-B524-4AEE-B058-7CE350CF1B62}"/>
                    </a:ext>
                  </a:extLst>
                </p14:cNvPr>
                <p14:cNvContentPartPr/>
                <p14:nvPr/>
              </p14:nvContentPartPr>
              <p14:xfrm>
                <a:off x="1498673" y="1210892"/>
                <a:ext cx="196200" cy="817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ED0D3AC3-B524-4AEE-B058-7CE350CF1B6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89673" y="1202252"/>
                  <a:ext cx="2138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30751B90-6E82-44C5-B6A7-DA29E4415472}"/>
                    </a:ext>
                  </a:extLst>
                </p14:cNvPr>
                <p14:cNvContentPartPr/>
                <p14:nvPr/>
              </p14:nvContentPartPr>
              <p14:xfrm>
                <a:off x="1819433" y="1121252"/>
                <a:ext cx="197640" cy="17064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30751B90-6E82-44C5-B6A7-DA29E441547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10793" y="1112612"/>
                  <a:ext cx="2152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97B83C59-195A-401D-907A-03CF88A0528A}"/>
                    </a:ext>
                  </a:extLst>
                </p14:cNvPr>
                <p14:cNvContentPartPr/>
                <p14:nvPr/>
              </p14:nvContentPartPr>
              <p14:xfrm>
                <a:off x="875153" y="1405652"/>
                <a:ext cx="68040" cy="32364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97B83C59-195A-401D-907A-03CF88A0528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6153" y="1397012"/>
                  <a:ext cx="856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A7A22FB4-EB2E-46C4-9379-5C1BAEC516F1}"/>
                    </a:ext>
                  </a:extLst>
                </p14:cNvPr>
                <p14:cNvContentPartPr/>
                <p14:nvPr/>
              </p14:nvContentPartPr>
              <p14:xfrm>
                <a:off x="708113" y="643532"/>
                <a:ext cx="1897560" cy="4788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A7A22FB4-EB2E-46C4-9379-5C1BAEC516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9113" y="634892"/>
                  <a:ext cx="19152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058C88F5-2BFF-4099-AC94-25B5F917C46F}"/>
                    </a:ext>
                  </a:extLst>
                </p14:cNvPr>
                <p14:cNvContentPartPr/>
                <p14:nvPr/>
              </p14:nvContentPartPr>
              <p14:xfrm>
                <a:off x="2608193" y="670892"/>
                <a:ext cx="70200" cy="23940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058C88F5-2BFF-4099-AC94-25B5F917C46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99553" y="661892"/>
                  <a:ext cx="878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A253A292-6EA0-4795-9669-B50C910A1602}"/>
                    </a:ext>
                  </a:extLst>
                </p14:cNvPr>
                <p14:cNvContentPartPr/>
                <p14:nvPr/>
              </p14:nvContentPartPr>
              <p14:xfrm>
                <a:off x="2557073" y="923612"/>
                <a:ext cx="462600" cy="172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A253A292-6EA0-4795-9669-B50C910A160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48433" y="914612"/>
                  <a:ext cx="480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7B72B5FA-130B-493B-83C7-707FA278AFCD}"/>
                    </a:ext>
                  </a:extLst>
                </p14:cNvPr>
                <p14:cNvContentPartPr/>
                <p14:nvPr/>
              </p14:nvContentPartPr>
              <p14:xfrm>
                <a:off x="2633393" y="992732"/>
                <a:ext cx="93960" cy="3834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7B72B5FA-130B-493B-83C7-707FA278AFC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24393" y="984092"/>
                  <a:ext cx="11160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BEEE8BC6-6906-446C-A8F9-DDC27BB44FD9}"/>
                    </a:ext>
                  </a:extLst>
                </p14:cNvPr>
                <p14:cNvContentPartPr/>
                <p14:nvPr/>
              </p14:nvContentPartPr>
              <p14:xfrm>
                <a:off x="2766953" y="1003532"/>
                <a:ext cx="350280" cy="4309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BEEE8BC6-6906-446C-A8F9-DDC27BB44F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58313" y="994892"/>
                  <a:ext cx="3679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3CA7A276-3F58-4795-94EE-4B45762D9800}"/>
                    </a:ext>
                  </a:extLst>
                </p14:cNvPr>
                <p14:cNvContentPartPr/>
                <p14:nvPr/>
              </p14:nvContentPartPr>
              <p14:xfrm>
                <a:off x="898193" y="1484852"/>
                <a:ext cx="2024640" cy="26964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3CA7A276-3F58-4795-94EE-4B45762D980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9553" y="1476212"/>
                  <a:ext cx="20422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815436E4-2DC0-4697-941A-64931AB8DC3B}"/>
                    </a:ext>
                  </a:extLst>
                </p14:cNvPr>
                <p14:cNvContentPartPr/>
                <p14:nvPr/>
              </p14:nvContentPartPr>
              <p14:xfrm>
                <a:off x="3049553" y="1070132"/>
                <a:ext cx="275760" cy="2149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815436E4-2DC0-4697-941A-64931AB8DC3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40913" y="1061492"/>
                  <a:ext cx="293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58C7A63F-3E22-42F8-B81C-E488D5690977}"/>
                    </a:ext>
                  </a:extLst>
                </p14:cNvPr>
                <p14:cNvContentPartPr/>
                <p14:nvPr/>
              </p14:nvContentPartPr>
              <p14:xfrm>
                <a:off x="3372473" y="1106132"/>
                <a:ext cx="158760" cy="1670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58C7A63F-3E22-42F8-B81C-E488D569097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63473" y="1097492"/>
                  <a:ext cx="176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19D5F141-2EBA-40DA-895F-CA1BAF711C52}"/>
                    </a:ext>
                  </a:extLst>
                </p14:cNvPr>
                <p14:cNvContentPartPr/>
                <p14:nvPr/>
              </p14:nvContentPartPr>
              <p14:xfrm>
                <a:off x="3579833" y="1122332"/>
                <a:ext cx="245160" cy="1551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19D5F141-2EBA-40DA-895F-CA1BAF711C5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71193" y="1113692"/>
                  <a:ext cx="262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85127AD1-0788-4E77-A3E2-5E8E98D4F1EB}"/>
                    </a:ext>
                  </a:extLst>
                </p14:cNvPr>
                <p14:cNvContentPartPr/>
                <p14:nvPr/>
              </p14:nvContentPartPr>
              <p14:xfrm>
                <a:off x="2553833" y="581972"/>
                <a:ext cx="2057400" cy="8244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85127AD1-0788-4E77-A3E2-5E8E98D4F1E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44833" y="573332"/>
                  <a:ext cx="2075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5514E737-0C3B-471D-8CF9-EFAA41A9E165}"/>
                    </a:ext>
                  </a:extLst>
                </p14:cNvPr>
                <p14:cNvContentPartPr/>
                <p14:nvPr/>
              </p14:nvContentPartPr>
              <p14:xfrm>
                <a:off x="4548593" y="597092"/>
                <a:ext cx="488880" cy="30024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5514E737-0C3B-471D-8CF9-EFAA41A9E16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39593" y="588092"/>
                  <a:ext cx="5065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2DF1F0D7-9DD6-46D7-94BB-01B06EAE03A8}"/>
                    </a:ext>
                  </a:extLst>
                </p14:cNvPr>
                <p14:cNvContentPartPr/>
                <p14:nvPr/>
              </p14:nvContentPartPr>
              <p14:xfrm>
                <a:off x="4505033" y="915332"/>
                <a:ext cx="522720" cy="39996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2DF1F0D7-9DD6-46D7-94BB-01B06EAE03A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96033" y="906332"/>
                  <a:ext cx="5403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9B4F4200-67A0-45B9-9CE7-475FA7B3A2D5}"/>
                    </a:ext>
                  </a:extLst>
                </p14:cNvPr>
                <p14:cNvContentPartPr/>
                <p14:nvPr/>
              </p14:nvContentPartPr>
              <p14:xfrm>
                <a:off x="2893673" y="1354892"/>
                <a:ext cx="1951560" cy="34416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9B4F4200-67A0-45B9-9CE7-475FA7B3A2D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84673" y="1346252"/>
                  <a:ext cx="19692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3D69DCC0-8067-4714-8749-1B841586C8EE}"/>
                    </a:ext>
                  </a:extLst>
                </p14:cNvPr>
                <p14:cNvContentPartPr/>
                <p14:nvPr/>
              </p14:nvContentPartPr>
              <p14:xfrm>
                <a:off x="5153033" y="859172"/>
                <a:ext cx="162720" cy="3027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3D69DCC0-8067-4714-8749-1B841586C8E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44033" y="850532"/>
                  <a:ext cx="1803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F7EE5D44-FE21-412D-912B-E0BD6566017B}"/>
                    </a:ext>
                  </a:extLst>
                </p14:cNvPr>
                <p14:cNvContentPartPr/>
                <p14:nvPr/>
              </p14:nvContentPartPr>
              <p14:xfrm>
                <a:off x="5366153" y="896972"/>
                <a:ext cx="208080" cy="1828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F7EE5D44-FE21-412D-912B-E0BD6566017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57513" y="888332"/>
                  <a:ext cx="225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444EF794-E943-4E91-AFA4-E73400979394}"/>
                    </a:ext>
                  </a:extLst>
                </p14:cNvPr>
                <p14:cNvContentPartPr/>
                <p14:nvPr/>
              </p14:nvContentPartPr>
              <p14:xfrm>
                <a:off x="5672153" y="909572"/>
                <a:ext cx="247680" cy="20628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444EF794-E943-4E91-AFA4-E7340097939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63513" y="900932"/>
                  <a:ext cx="265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3B43E760-648B-4180-B8A3-7DE201219B64}"/>
                    </a:ext>
                  </a:extLst>
                </p14:cNvPr>
                <p14:cNvContentPartPr/>
                <p14:nvPr/>
              </p14:nvContentPartPr>
              <p14:xfrm>
                <a:off x="3881513" y="572972"/>
                <a:ext cx="115200" cy="957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3B43E760-648B-4180-B8A3-7DE201219B6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72513" y="564332"/>
                  <a:ext cx="132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82DE7786-9353-4C40-A032-4CFC82A0B4AF}"/>
                    </a:ext>
                  </a:extLst>
                </p14:cNvPr>
                <p14:cNvContentPartPr/>
                <p14:nvPr/>
              </p14:nvContentPartPr>
              <p14:xfrm>
                <a:off x="4075193" y="1639292"/>
                <a:ext cx="87120" cy="810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82DE7786-9353-4C40-A032-4CFC82A0B4A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66193" y="1630652"/>
                  <a:ext cx="104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86DC2ACB-C497-4BC4-8CA6-72B046056265}"/>
                    </a:ext>
                  </a:extLst>
                </p14:cNvPr>
                <p14:cNvContentPartPr/>
                <p14:nvPr/>
              </p14:nvContentPartPr>
              <p14:xfrm>
                <a:off x="3917153" y="737852"/>
                <a:ext cx="160200" cy="1407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86DC2ACB-C497-4BC4-8CA6-72B04605626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908153" y="729212"/>
                  <a:ext cx="177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24807AC5-880A-4891-B322-FC3611F0EA5F}"/>
                    </a:ext>
                  </a:extLst>
                </p14:cNvPr>
                <p14:cNvContentPartPr/>
                <p14:nvPr/>
              </p14:nvContentPartPr>
              <p14:xfrm>
                <a:off x="4048913" y="1334372"/>
                <a:ext cx="31320" cy="878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24807AC5-880A-4891-B322-FC3611F0EA5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39913" y="1325372"/>
                  <a:ext cx="489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0B93E1AD-D5E4-4ABB-AAB2-0EB1EAD0A57E}"/>
                    </a:ext>
                  </a:extLst>
                </p14:cNvPr>
                <p14:cNvContentPartPr/>
                <p14:nvPr/>
              </p14:nvContentPartPr>
              <p14:xfrm>
                <a:off x="3974033" y="1278932"/>
                <a:ext cx="251280" cy="1908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0B93E1AD-D5E4-4ABB-AAB2-0EB1EAD0A57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65393" y="1269932"/>
                  <a:ext cx="26892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2" name="Entrada de lápiz 51">
                <a:extLst>
                  <a:ext uri="{FF2B5EF4-FFF2-40B4-BE49-F238E27FC236}">
                    <a16:creationId xmlns:a16="http://schemas.microsoft.com/office/drawing/2014/main" id="{9FCAC474-6EE7-45DD-AF43-CE2BC485775F}"/>
                  </a:ext>
                </a:extLst>
              </p14:cNvPr>
              <p14:cNvContentPartPr/>
              <p14:nvPr/>
            </p14:nvContentPartPr>
            <p14:xfrm>
              <a:off x="6423833" y="1135652"/>
              <a:ext cx="255960" cy="26280"/>
            </p14:xfrm>
          </p:contentPart>
        </mc:Choice>
        <mc:Fallback xmlns="">
          <p:pic>
            <p:nvPicPr>
              <p:cNvPr id="52" name="Entrada de lápiz 51">
                <a:extLst>
                  <a:ext uri="{FF2B5EF4-FFF2-40B4-BE49-F238E27FC236}">
                    <a16:creationId xmlns:a16="http://schemas.microsoft.com/office/drawing/2014/main" id="{9FCAC474-6EE7-45DD-AF43-CE2BC485775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415193" y="1127012"/>
                <a:ext cx="2736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0DCA2067-48CE-4C54-ADF4-203E22D2C30D}"/>
                  </a:ext>
                </a:extLst>
              </p14:cNvPr>
              <p14:cNvContentPartPr/>
              <p14:nvPr/>
            </p14:nvContentPartPr>
            <p14:xfrm>
              <a:off x="6341753" y="901652"/>
              <a:ext cx="349920" cy="111600"/>
            </p14:xfrm>
          </p:contentPart>
        </mc:Choice>
        <mc:Fallback xmlns=""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0DCA2067-48CE-4C54-ADF4-203E22D2C30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333113" y="893012"/>
                <a:ext cx="3675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92EF3E9F-290E-41B9-9103-D56DDDDE2412}"/>
                  </a:ext>
                </a:extLst>
              </p14:cNvPr>
              <p14:cNvContentPartPr/>
              <p14:nvPr/>
            </p14:nvContentPartPr>
            <p14:xfrm>
              <a:off x="7519673" y="529412"/>
              <a:ext cx="92160" cy="392400"/>
            </p14:xfrm>
          </p:contentPart>
        </mc:Choice>
        <mc:Fallback xmlns=""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92EF3E9F-290E-41B9-9103-D56DDDDE241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511033" y="520772"/>
                <a:ext cx="10980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95B23079-B9C6-4CB4-B25D-754CD2ABFF78}"/>
                  </a:ext>
                </a:extLst>
              </p14:cNvPr>
              <p14:cNvContentPartPr/>
              <p14:nvPr/>
            </p14:nvContentPartPr>
            <p14:xfrm>
              <a:off x="7430753" y="930452"/>
              <a:ext cx="406800" cy="27360"/>
            </p14:xfrm>
          </p:contentPart>
        </mc:Choice>
        <mc:Fallback xmlns=""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95B23079-B9C6-4CB4-B25D-754CD2ABFF7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421753" y="921812"/>
                <a:ext cx="4244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0AF699BB-D068-43CE-988B-DCF82478DFD1}"/>
                  </a:ext>
                </a:extLst>
              </p14:cNvPr>
              <p14:cNvContentPartPr/>
              <p14:nvPr/>
            </p14:nvContentPartPr>
            <p14:xfrm>
              <a:off x="7495193" y="523652"/>
              <a:ext cx="1560600" cy="33480"/>
            </p14:xfrm>
          </p:contentPart>
        </mc:Choice>
        <mc:Fallback xmlns=""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0AF699BB-D068-43CE-988B-DCF82478DFD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486193" y="515012"/>
                <a:ext cx="15782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1" name="Entrada de lápiz 60">
                <a:extLst>
                  <a:ext uri="{FF2B5EF4-FFF2-40B4-BE49-F238E27FC236}">
                    <a16:creationId xmlns:a16="http://schemas.microsoft.com/office/drawing/2014/main" id="{4631F4BE-1A16-4698-A849-69F3C6852364}"/>
                  </a:ext>
                </a:extLst>
              </p14:cNvPr>
              <p14:cNvContentPartPr/>
              <p14:nvPr/>
            </p14:nvContentPartPr>
            <p14:xfrm>
              <a:off x="8957153" y="441572"/>
              <a:ext cx="60480" cy="222480"/>
            </p14:xfrm>
          </p:contentPart>
        </mc:Choice>
        <mc:Fallback xmlns="">
          <p:pic>
            <p:nvPicPr>
              <p:cNvPr id="61" name="Entrada de lápiz 60">
                <a:extLst>
                  <a:ext uri="{FF2B5EF4-FFF2-40B4-BE49-F238E27FC236}">
                    <a16:creationId xmlns:a16="http://schemas.microsoft.com/office/drawing/2014/main" id="{4631F4BE-1A16-4698-A849-69F3C685236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948153" y="432572"/>
                <a:ext cx="781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2" name="Entrada de lápiz 61">
                <a:extLst>
                  <a:ext uri="{FF2B5EF4-FFF2-40B4-BE49-F238E27FC236}">
                    <a16:creationId xmlns:a16="http://schemas.microsoft.com/office/drawing/2014/main" id="{798BC858-51D3-4B55-816C-51DD504FC9E6}"/>
                  </a:ext>
                </a:extLst>
              </p14:cNvPr>
              <p14:cNvContentPartPr/>
              <p14:nvPr/>
            </p14:nvContentPartPr>
            <p14:xfrm>
              <a:off x="8936273" y="390092"/>
              <a:ext cx="745560" cy="352080"/>
            </p14:xfrm>
          </p:contentPart>
        </mc:Choice>
        <mc:Fallback xmlns="">
          <p:pic>
            <p:nvPicPr>
              <p:cNvPr id="62" name="Entrada de lápiz 61">
                <a:extLst>
                  <a:ext uri="{FF2B5EF4-FFF2-40B4-BE49-F238E27FC236}">
                    <a16:creationId xmlns:a16="http://schemas.microsoft.com/office/drawing/2014/main" id="{798BC858-51D3-4B55-816C-51DD504FC9E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927633" y="381452"/>
                <a:ext cx="76320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4" name="Entrada de lápiz 63">
                <a:extLst>
                  <a:ext uri="{FF2B5EF4-FFF2-40B4-BE49-F238E27FC236}">
                    <a16:creationId xmlns:a16="http://schemas.microsoft.com/office/drawing/2014/main" id="{E736ACCB-DD46-4684-81E1-198633D7FC9A}"/>
                  </a:ext>
                </a:extLst>
              </p14:cNvPr>
              <p14:cNvContentPartPr/>
              <p14:nvPr/>
            </p14:nvContentPartPr>
            <p14:xfrm>
              <a:off x="9586793" y="560732"/>
              <a:ext cx="840600" cy="14760"/>
            </p14:xfrm>
          </p:contentPart>
        </mc:Choice>
        <mc:Fallback xmlns="">
          <p:pic>
            <p:nvPicPr>
              <p:cNvPr id="64" name="Entrada de lápiz 63">
                <a:extLst>
                  <a:ext uri="{FF2B5EF4-FFF2-40B4-BE49-F238E27FC236}">
                    <a16:creationId xmlns:a16="http://schemas.microsoft.com/office/drawing/2014/main" id="{E736ACCB-DD46-4684-81E1-198633D7FC9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578153" y="552092"/>
                <a:ext cx="8582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A7C727D3-1C6C-4E7B-B01D-23B14D2D5130}"/>
                  </a:ext>
                </a:extLst>
              </p14:cNvPr>
              <p14:cNvContentPartPr/>
              <p14:nvPr/>
            </p14:nvContentPartPr>
            <p14:xfrm>
              <a:off x="10284833" y="554972"/>
              <a:ext cx="1058760" cy="29952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A7C727D3-1C6C-4E7B-B01D-23B14D2D513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276193" y="546332"/>
                <a:ext cx="107640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6" name="Entrada de lápiz 65">
                <a:extLst>
                  <a:ext uri="{FF2B5EF4-FFF2-40B4-BE49-F238E27FC236}">
                    <a16:creationId xmlns:a16="http://schemas.microsoft.com/office/drawing/2014/main" id="{72E76ADB-F769-4427-96A1-55ECB421FF25}"/>
                  </a:ext>
                </a:extLst>
              </p14:cNvPr>
              <p14:cNvContentPartPr/>
              <p14:nvPr/>
            </p14:nvContentPartPr>
            <p14:xfrm>
              <a:off x="11025353" y="912812"/>
              <a:ext cx="586440" cy="21960"/>
            </p14:xfrm>
          </p:contentPart>
        </mc:Choice>
        <mc:Fallback xmlns="">
          <p:pic>
            <p:nvPicPr>
              <p:cNvPr id="66" name="Entrada de lápiz 65">
                <a:extLst>
                  <a:ext uri="{FF2B5EF4-FFF2-40B4-BE49-F238E27FC236}">
                    <a16:creationId xmlns:a16="http://schemas.microsoft.com/office/drawing/2014/main" id="{72E76ADB-F769-4427-96A1-55ECB421FF2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016353" y="903812"/>
                <a:ext cx="60408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0D127A06-037B-42EA-9BE2-20795CD4668E}"/>
                  </a:ext>
                </a:extLst>
              </p14:cNvPr>
              <p14:cNvContentPartPr/>
              <p14:nvPr/>
            </p14:nvContentPartPr>
            <p14:xfrm>
              <a:off x="11172953" y="949532"/>
              <a:ext cx="107280" cy="468000"/>
            </p14:xfrm>
          </p:contentPart>
        </mc:Choice>
        <mc:Fallback xmlns=""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0D127A06-037B-42EA-9BE2-20795CD4668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164313" y="940892"/>
                <a:ext cx="12492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8" name="Entrada de lápiz 67">
                <a:extLst>
                  <a:ext uri="{FF2B5EF4-FFF2-40B4-BE49-F238E27FC236}">
                    <a16:creationId xmlns:a16="http://schemas.microsoft.com/office/drawing/2014/main" id="{F02F32B2-488F-4301-BE05-D714A3E68F62}"/>
                  </a:ext>
                </a:extLst>
              </p14:cNvPr>
              <p14:cNvContentPartPr/>
              <p14:nvPr/>
            </p14:nvContentPartPr>
            <p14:xfrm>
              <a:off x="11343233" y="976172"/>
              <a:ext cx="278640" cy="508320"/>
            </p14:xfrm>
          </p:contentPart>
        </mc:Choice>
        <mc:Fallback xmlns="">
          <p:pic>
            <p:nvPicPr>
              <p:cNvPr id="68" name="Entrada de lápiz 67">
                <a:extLst>
                  <a:ext uri="{FF2B5EF4-FFF2-40B4-BE49-F238E27FC236}">
                    <a16:creationId xmlns:a16="http://schemas.microsoft.com/office/drawing/2014/main" id="{F02F32B2-488F-4301-BE05-D714A3E68F6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334593" y="967172"/>
                <a:ext cx="29628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0" name="Entrada de lápiz 69">
                <a:extLst>
                  <a:ext uri="{FF2B5EF4-FFF2-40B4-BE49-F238E27FC236}">
                    <a16:creationId xmlns:a16="http://schemas.microsoft.com/office/drawing/2014/main" id="{196602C7-B9A4-42CE-AF76-49EAB0A77C3E}"/>
                  </a:ext>
                </a:extLst>
              </p14:cNvPr>
              <p14:cNvContentPartPr/>
              <p14:nvPr/>
            </p14:nvContentPartPr>
            <p14:xfrm>
              <a:off x="11600633" y="1057892"/>
              <a:ext cx="123120" cy="221760"/>
            </p14:xfrm>
          </p:contentPart>
        </mc:Choice>
        <mc:Fallback xmlns="">
          <p:pic>
            <p:nvPicPr>
              <p:cNvPr id="70" name="Entrada de lápiz 69">
                <a:extLst>
                  <a:ext uri="{FF2B5EF4-FFF2-40B4-BE49-F238E27FC236}">
                    <a16:creationId xmlns:a16="http://schemas.microsoft.com/office/drawing/2014/main" id="{196602C7-B9A4-42CE-AF76-49EAB0A77C3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591993" y="1048892"/>
                <a:ext cx="1407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1" name="Entrada de lápiz 70">
                <a:extLst>
                  <a:ext uri="{FF2B5EF4-FFF2-40B4-BE49-F238E27FC236}">
                    <a16:creationId xmlns:a16="http://schemas.microsoft.com/office/drawing/2014/main" id="{8696E12C-248C-47BC-9214-CAC089CC6C81}"/>
                  </a:ext>
                </a:extLst>
              </p14:cNvPr>
              <p14:cNvContentPartPr/>
              <p14:nvPr/>
            </p14:nvContentPartPr>
            <p14:xfrm>
              <a:off x="11712593" y="1094972"/>
              <a:ext cx="131760" cy="181800"/>
            </p14:xfrm>
          </p:contentPart>
        </mc:Choice>
        <mc:Fallback xmlns="">
          <p:pic>
            <p:nvPicPr>
              <p:cNvPr id="71" name="Entrada de lápiz 70">
                <a:extLst>
                  <a:ext uri="{FF2B5EF4-FFF2-40B4-BE49-F238E27FC236}">
                    <a16:creationId xmlns:a16="http://schemas.microsoft.com/office/drawing/2014/main" id="{8696E12C-248C-47BC-9214-CAC089CC6C8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703953" y="1086332"/>
                <a:ext cx="1494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2" name="Entrada de lápiz 71">
                <a:extLst>
                  <a:ext uri="{FF2B5EF4-FFF2-40B4-BE49-F238E27FC236}">
                    <a16:creationId xmlns:a16="http://schemas.microsoft.com/office/drawing/2014/main" id="{2596A303-81CE-4B36-8C24-D6FEB70236F1}"/>
                  </a:ext>
                </a:extLst>
              </p14:cNvPr>
              <p14:cNvContentPartPr/>
              <p14:nvPr/>
            </p14:nvContentPartPr>
            <p14:xfrm>
              <a:off x="11852273" y="1135292"/>
              <a:ext cx="154440" cy="133200"/>
            </p14:xfrm>
          </p:contentPart>
        </mc:Choice>
        <mc:Fallback xmlns="">
          <p:pic>
            <p:nvPicPr>
              <p:cNvPr id="72" name="Entrada de lápiz 71">
                <a:extLst>
                  <a:ext uri="{FF2B5EF4-FFF2-40B4-BE49-F238E27FC236}">
                    <a16:creationId xmlns:a16="http://schemas.microsoft.com/office/drawing/2014/main" id="{2596A303-81CE-4B36-8C24-D6FEB70236F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843633" y="1126292"/>
                <a:ext cx="1720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3" name="Entrada de lápiz 72">
                <a:extLst>
                  <a:ext uri="{FF2B5EF4-FFF2-40B4-BE49-F238E27FC236}">
                    <a16:creationId xmlns:a16="http://schemas.microsoft.com/office/drawing/2014/main" id="{3D6B76BF-1960-4BAB-B009-989C08BA71BE}"/>
                  </a:ext>
                </a:extLst>
              </p14:cNvPr>
              <p14:cNvContentPartPr/>
              <p14:nvPr/>
            </p14:nvContentPartPr>
            <p14:xfrm>
              <a:off x="11430353" y="1511852"/>
              <a:ext cx="56160" cy="362880"/>
            </p14:xfrm>
          </p:contentPart>
        </mc:Choice>
        <mc:Fallback xmlns="">
          <p:pic>
            <p:nvPicPr>
              <p:cNvPr id="73" name="Entrada de lápiz 72">
                <a:extLst>
                  <a:ext uri="{FF2B5EF4-FFF2-40B4-BE49-F238E27FC236}">
                    <a16:creationId xmlns:a16="http://schemas.microsoft.com/office/drawing/2014/main" id="{3D6B76BF-1960-4BAB-B009-989C08BA71B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421353" y="1503212"/>
                <a:ext cx="7380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4" name="Entrada de lápiz 73">
                <a:extLst>
                  <a:ext uri="{FF2B5EF4-FFF2-40B4-BE49-F238E27FC236}">
                    <a16:creationId xmlns:a16="http://schemas.microsoft.com/office/drawing/2014/main" id="{6F6E0C2C-86A9-4811-8A2D-FFB5D796CEF5}"/>
                  </a:ext>
                </a:extLst>
              </p14:cNvPr>
              <p14:cNvContentPartPr/>
              <p14:nvPr/>
            </p14:nvContentPartPr>
            <p14:xfrm>
              <a:off x="7646753" y="1781852"/>
              <a:ext cx="3806280" cy="39960"/>
            </p14:xfrm>
          </p:contentPart>
        </mc:Choice>
        <mc:Fallback xmlns="">
          <p:pic>
            <p:nvPicPr>
              <p:cNvPr id="74" name="Entrada de lápiz 73">
                <a:extLst>
                  <a:ext uri="{FF2B5EF4-FFF2-40B4-BE49-F238E27FC236}">
                    <a16:creationId xmlns:a16="http://schemas.microsoft.com/office/drawing/2014/main" id="{6F6E0C2C-86A9-4811-8A2D-FFB5D796CEF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638113" y="1773212"/>
                <a:ext cx="38239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5" name="Entrada de lápiz 74">
                <a:extLst>
                  <a:ext uri="{FF2B5EF4-FFF2-40B4-BE49-F238E27FC236}">
                    <a16:creationId xmlns:a16="http://schemas.microsoft.com/office/drawing/2014/main" id="{2E75C52B-B9A9-43CD-A860-DB0C25AFA3D0}"/>
                  </a:ext>
                </a:extLst>
              </p14:cNvPr>
              <p14:cNvContentPartPr/>
              <p14:nvPr/>
            </p14:nvContentPartPr>
            <p14:xfrm>
              <a:off x="10617833" y="506372"/>
              <a:ext cx="120600" cy="92520"/>
            </p14:xfrm>
          </p:contentPart>
        </mc:Choice>
        <mc:Fallback xmlns="">
          <p:pic>
            <p:nvPicPr>
              <p:cNvPr id="75" name="Entrada de lápiz 74">
                <a:extLst>
                  <a:ext uri="{FF2B5EF4-FFF2-40B4-BE49-F238E27FC236}">
                    <a16:creationId xmlns:a16="http://schemas.microsoft.com/office/drawing/2014/main" id="{2E75C52B-B9A9-43CD-A860-DB0C25AFA3D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608833" y="497732"/>
                <a:ext cx="1382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6" name="Entrada de lápiz 75">
                <a:extLst>
                  <a:ext uri="{FF2B5EF4-FFF2-40B4-BE49-F238E27FC236}">
                    <a16:creationId xmlns:a16="http://schemas.microsoft.com/office/drawing/2014/main" id="{F2C0CE76-E63F-4ED9-9E08-E10DB70FC89C}"/>
                  </a:ext>
                </a:extLst>
              </p14:cNvPr>
              <p14:cNvContentPartPr/>
              <p14:nvPr/>
            </p14:nvContentPartPr>
            <p14:xfrm>
              <a:off x="10628993" y="715892"/>
              <a:ext cx="200880" cy="163800"/>
            </p14:xfrm>
          </p:contentPart>
        </mc:Choice>
        <mc:Fallback xmlns="">
          <p:pic>
            <p:nvPicPr>
              <p:cNvPr id="76" name="Entrada de lápiz 75">
                <a:extLst>
                  <a:ext uri="{FF2B5EF4-FFF2-40B4-BE49-F238E27FC236}">
                    <a16:creationId xmlns:a16="http://schemas.microsoft.com/office/drawing/2014/main" id="{F2C0CE76-E63F-4ED9-9E08-E10DB70FC89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620353" y="707252"/>
                <a:ext cx="2185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7" name="Entrada de lápiz 76">
                <a:extLst>
                  <a:ext uri="{FF2B5EF4-FFF2-40B4-BE49-F238E27FC236}">
                    <a16:creationId xmlns:a16="http://schemas.microsoft.com/office/drawing/2014/main" id="{7A4C754E-85C0-4426-882A-2B22413F1E0F}"/>
                  </a:ext>
                </a:extLst>
              </p14:cNvPr>
              <p14:cNvContentPartPr/>
              <p14:nvPr/>
            </p14:nvContentPartPr>
            <p14:xfrm>
              <a:off x="10771553" y="1784732"/>
              <a:ext cx="82080" cy="83160"/>
            </p14:xfrm>
          </p:contentPart>
        </mc:Choice>
        <mc:Fallback xmlns="">
          <p:pic>
            <p:nvPicPr>
              <p:cNvPr id="77" name="Entrada de lápiz 76">
                <a:extLst>
                  <a:ext uri="{FF2B5EF4-FFF2-40B4-BE49-F238E27FC236}">
                    <a16:creationId xmlns:a16="http://schemas.microsoft.com/office/drawing/2014/main" id="{7A4C754E-85C0-4426-882A-2B22413F1E0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762913" y="1775732"/>
                <a:ext cx="997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D111E68F-4B7A-4C44-B32B-D401ADB8403F}"/>
                  </a:ext>
                </a:extLst>
              </p14:cNvPr>
              <p14:cNvContentPartPr/>
              <p14:nvPr/>
            </p14:nvContentPartPr>
            <p14:xfrm>
              <a:off x="10730513" y="1438052"/>
              <a:ext cx="38520" cy="100800"/>
            </p14:xfrm>
          </p:contentPart>
        </mc:Choice>
        <mc:Fallback xmlns=""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D111E68F-4B7A-4C44-B32B-D401ADB8403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721513" y="1429052"/>
                <a:ext cx="5616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0" name="Entrada de lápiz 79">
                <a:extLst>
                  <a:ext uri="{FF2B5EF4-FFF2-40B4-BE49-F238E27FC236}">
                    <a16:creationId xmlns:a16="http://schemas.microsoft.com/office/drawing/2014/main" id="{B979AB81-B085-4746-BBBE-A6CF6C4D4F29}"/>
                  </a:ext>
                </a:extLst>
              </p14:cNvPr>
              <p14:cNvContentPartPr/>
              <p14:nvPr/>
            </p14:nvContentPartPr>
            <p14:xfrm>
              <a:off x="10624673" y="1349132"/>
              <a:ext cx="252360" cy="244080"/>
            </p14:xfrm>
          </p:contentPart>
        </mc:Choice>
        <mc:Fallback xmlns="">
          <p:pic>
            <p:nvPicPr>
              <p:cNvPr id="80" name="Entrada de lápiz 79">
                <a:extLst>
                  <a:ext uri="{FF2B5EF4-FFF2-40B4-BE49-F238E27FC236}">
                    <a16:creationId xmlns:a16="http://schemas.microsoft.com/office/drawing/2014/main" id="{B979AB81-B085-4746-BBBE-A6CF6C4D4F2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615673" y="1340492"/>
                <a:ext cx="270000" cy="26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upo 84">
            <a:extLst>
              <a:ext uri="{FF2B5EF4-FFF2-40B4-BE49-F238E27FC236}">
                <a16:creationId xmlns:a16="http://schemas.microsoft.com/office/drawing/2014/main" id="{FE2DCD2D-5DD3-4120-97E7-143EC8A09B27}"/>
              </a:ext>
            </a:extLst>
          </p:cNvPr>
          <p:cNvGrpSpPr/>
          <p:nvPr/>
        </p:nvGrpSpPr>
        <p:grpSpPr>
          <a:xfrm>
            <a:off x="9053273" y="814892"/>
            <a:ext cx="601920" cy="231120"/>
            <a:chOff x="9053273" y="814892"/>
            <a:chExt cx="60192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B7BD28DD-F2E4-4C50-8B70-1762962080C2}"/>
                    </a:ext>
                  </a:extLst>
                </p14:cNvPr>
                <p14:cNvContentPartPr/>
                <p14:nvPr/>
              </p14:nvContentPartPr>
              <p14:xfrm>
                <a:off x="9053273" y="814892"/>
                <a:ext cx="225000" cy="2311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B7BD28DD-F2E4-4C50-8B70-1762962080C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044273" y="805892"/>
                  <a:ext cx="242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E7CB94F6-8739-494C-8AD4-A8D17FB74B9D}"/>
                    </a:ext>
                  </a:extLst>
                </p14:cNvPr>
                <p14:cNvContentPartPr/>
                <p14:nvPr/>
              </p14:nvContentPartPr>
              <p14:xfrm>
                <a:off x="9269273" y="856292"/>
                <a:ext cx="169200" cy="15084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E7CB94F6-8739-494C-8AD4-A8D17FB74B9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260273" y="847292"/>
                  <a:ext cx="186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338468E1-13AA-46FC-9E30-8C4D5935548E}"/>
                    </a:ext>
                  </a:extLst>
                </p14:cNvPr>
                <p14:cNvContentPartPr/>
                <p14:nvPr/>
              </p14:nvContentPartPr>
              <p14:xfrm>
                <a:off x="9475553" y="856292"/>
                <a:ext cx="179640" cy="16128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338468E1-13AA-46FC-9E30-8C4D5935548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466913" y="847652"/>
                  <a:ext cx="197280" cy="17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56" name="Entrada de lápiz 55">
                <a:extLst>
                  <a:ext uri="{FF2B5EF4-FFF2-40B4-BE49-F238E27FC236}">
                    <a16:creationId xmlns:a16="http://schemas.microsoft.com/office/drawing/2014/main" id="{BBF9AF03-1A9C-469A-B89C-39BFFA588998}"/>
                  </a:ext>
                </a:extLst>
              </p14:cNvPr>
              <p14:cNvContentPartPr/>
              <p14:nvPr/>
            </p14:nvContentPartPr>
            <p14:xfrm>
              <a:off x="7063553" y="1148612"/>
              <a:ext cx="1073880" cy="34920"/>
            </p14:xfrm>
          </p:contentPart>
        </mc:Choice>
        <mc:Fallback xmlns="">
          <p:pic>
            <p:nvPicPr>
              <p:cNvPr id="56" name="Entrada de lápiz 55">
                <a:extLst>
                  <a:ext uri="{FF2B5EF4-FFF2-40B4-BE49-F238E27FC236}">
                    <a16:creationId xmlns:a16="http://schemas.microsoft.com/office/drawing/2014/main" id="{BBF9AF03-1A9C-469A-B89C-39BFFA58899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054913" y="1139972"/>
                <a:ext cx="10915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57" name="Entrada de lápiz 56">
                <a:extLst>
                  <a:ext uri="{FF2B5EF4-FFF2-40B4-BE49-F238E27FC236}">
                    <a16:creationId xmlns:a16="http://schemas.microsoft.com/office/drawing/2014/main" id="{62756078-4B17-43D6-8F94-6C1E78094CEE}"/>
                  </a:ext>
                </a:extLst>
              </p14:cNvPr>
              <p14:cNvContentPartPr/>
              <p14:nvPr/>
            </p14:nvContentPartPr>
            <p14:xfrm>
              <a:off x="7594913" y="1235732"/>
              <a:ext cx="96480" cy="479520"/>
            </p14:xfrm>
          </p:contentPart>
        </mc:Choice>
        <mc:Fallback xmlns="">
          <p:pic>
            <p:nvPicPr>
              <p:cNvPr id="57" name="Entrada de lápiz 56">
                <a:extLst>
                  <a:ext uri="{FF2B5EF4-FFF2-40B4-BE49-F238E27FC236}">
                    <a16:creationId xmlns:a16="http://schemas.microsoft.com/office/drawing/2014/main" id="{62756078-4B17-43D6-8F94-6C1E78094CE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586273" y="1227092"/>
                <a:ext cx="114120" cy="49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upo 91">
            <a:extLst>
              <a:ext uri="{FF2B5EF4-FFF2-40B4-BE49-F238E27FC236}">
                <a16:creationId xmlns:a16="http://schemas.microsoft.com/office/drawing/2014/main" id="{2F31B93B-81F3-442B-AE63-8391F8FEF962}"/>
              </a:ext>
            </a:extLst>
          </p:cNvPr>
          <p:cNvGrpSpPr/>
          <p:nvPr/>
        </p:nvGrpSpPr>
        <p:grpSpPr>
          <a:xfrm>
            <a:off x="7690673" y="1308812"/>
            <a:ext cx="424440" cy="304560"/>
            <a:chOff x="7690673" y="1308812"/>
            <a:chExt cx="42444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074127A7-389F-49BC-80FE-0D6BDA6F446B}"/>
                    </a:ext>
                  </a:extLst>
                </p14:cNvPr>
                <p14:cNvContentPartPr/>
                <p14:nvPr/>
              </p14:nvContentPartPr>
              <p14:xfrm>
                <a:off x="7690673" y="1308812"/>
                <a:ext cx="214560" cy="2113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074127A7-389F-49BC-80FE-0D6BDA6F446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81673" y="1299812"/>
                  <a:ext cx="232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5881ABE1-9FE3-43CE-BE37-D0583D7438B9}"/>
                    </a:ext>
                  </a:extLst>
                </p14:cNvPr>
                <p14:cNvContentPartPr/>
                <p14:nvPr/>
              </p14:nvContentPartPr>
              <p14:xfrm>
                <a:off x="7926473" y="1467932"/>
                <a:ext cx="11160" cy="13392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5881ABE1-9FE3-43CE-BE37-D0583D7438B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17833" y="1459292"/>
                  <a:ext cx="28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60DD808E-13E3-4609-BC4B-4D65AA897627}"/>
                    </a:ext>
                  </a:extLst>
                </p14:cNvPr>
                <p14:cNvContentPartPr/>
                <p14:nvPr/>
              </p14:nvContentPartPr>
              <p14:xfrm>
                <a:off x="7823513" y="1486292"/>
                <a:ext cx="158400" cy="2736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60DD808E-13E3-4609-BC4B-4D65AA89762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814873" y="1477652"/>
                  <a:ext cx="1760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103AF7B4-D434-4676-98E2-C7231FE81DA9}"/>
                    </a:ext>
                  </a:extLst>
                </p14:cNvPr>
                <p14:cNvContentPartPr/>
                <p14:nvPr/>
              </p14:nvContentPartPr>
              <p14:xfrm>
                <a:off x="8004953" y="1478372"/>
                <a:ext cx="9720" cy="1141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103AF7B4-D434-4676-98E2-C7231FE81DA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996313" y="1469732"/>
                  <a:ext cx="27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ADF61879-9E90-4446-9E75-64D5B48CB4C6}"/>
                    </a:ext>
                  </a:extLst>
                </p14:cNvPr>
                <p14:cNvContentPartPr/>
                <p14:nvPr/>
              </p14:nvContentPartPr>
              <p14:xfrm>
                <a:off x="7946633" y="1489532"/>
                <a:ext cx="168480" cy="12384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ADF61879-9E90-4446-9E75-64D5B48CB4C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37633" y="1480892"/>
                  <a:ext cx="18612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AFB70704-3AE5-454F-9860-7B7F37E7BF30}"/>
              </a:ext>
            </a:extLst>
          </p:cNvPr>
          <p:cNvGrpSpPr/>
          <p:nvPr/>
        </p:nvGrpSpPr>
        <p:grpSpPr>
          <a:xfrm>
            <a:off x="962273" y="2473772"/>
            <a:ext cx="1137960" cy="424800"/>
            <a:chOff x="962273" y="2473772"/>
            <a:chExt cx="113796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C1E8B928-4ADC-4229-A3E4-90C795F9D7A7}"/>
                    </a:ext>
                  </a:extLst>
                </p14:cNvPr>
                <p14:cNvContentPartPr/>
                <p14:nvPr/>
              </p14:nvContentPartPr>
              <p14:xfrm>
                <a:off x="962273" y="2473772"/>
                <a:ext cx="231480" cy="30312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C1E8B928-4ADC-4229-A3E4-90C795F9D7A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3633" y="2465132"/>
                  <a:ext cx="2491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06DF69E4-813C-4FD1-B9F4-F08F8D98E153}"/>
                    </a:ext>
                  </a:extLst>
                </p14:cNvPr>
                <p14:cNvContentPartPr/>
                <p14:nvPr/>
              </p14:nvContentPartPr>
              <p14:xfrm>
                <a:off x="1322633" y="2720732"/>
                <a:ext cx="20160" cy="17784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06DF69E4-813C-4FD1-B9F4-F08F8D98E15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13633" y="2711732"/>
                  <a:ext cx="378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8B2B1D30-6D78-4D54-ABBB-7B4FDB0FEE74}"/>
                    </a:ext>
                  </a:extLst>
                </p14:cNvPr>
                <p14:cNvContentPartPr/>
                <p14:nvPr/>
              </p14:nvContentPartPr>
              <p14:xfrm>
                <a:off x="1166033" y="2747012"/>
                <a:ext cx="204120" cy="5220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8B2B1D30-6D78-4D54-ABBB-7B4FDB0FEE7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57393" y="2738372"/>
                  <a:ext cx="221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5A56466C-573E-408C-AAA4-8F41578DAF19}"/>
                    </a:ext>
                  </a:extLst>
                </p14:cNvPr>
                <p14:cNvContentPartPr/>
                <p14:nvPr/>
              </p14:nvContentPartPr>
              <p14:xfrm>
                <a:off x="1454753" y="2714972"/>
                <a:ext cx="15120" cy="16020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5A56466C-573E-408C-AAA4-8F41578DAF1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46113" y="2705972"/>
                  <a:ext cx="327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2AA85488-67B2-450F-8E51-7E34F009AAF5}"/>
                    </a:ext>
                  </a:extLst>
                </p14:cNvPr>
                <p14:cNvContentPartPr/>
                <p14:nvPr/>
              </p14:nvContentPartPr>
              <p14:xfrm>
                <a:off x="1424513" y="2748092"/>
                <a:ext cx="141480" cy="14400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2AA85488-67B2-450F-8E51-7E34F009AAF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15873" y="2739452"/>
                  <a:ext cx="1591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1E0A5A40-09F5-44C1-8C0C-245530B6D66D}"/>
                    </a:ext>
                  </a:extLst>
                </p14:cNvPr>
                <p14:cNvContentPartPr/>
                <p14:nvPr/>
              </p14:nvContentPartPr>
              <p14:xfrm>
                <a:off x="1833473" y="2628572"/>
                <a:ext cx="181440" cy="1476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1E0A5A40-09F5-44C1-8C0C-245530B6D66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824473" y="2619932"/>
                  <a:ext cx="1990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C97B9A61-0E2A-483C-B3CA-CAAD282C59DD}"/>
                    </a:ext>
                  </a:extLst>
                </p14:cNvPr>
                <p14:cNvContentPartPr/>
                <p14:nvPr/>
              </p14:nvContentPartPr>
              <p14:xfrm>
                <a:off x="1870913" y="2737292"/>
                <a:ext cx="229320" cy="1800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C97B9A61-0E2A-483C-B3CA-CAAD282C59D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61913" y="2728292"/>
                  <a:ext cx="24696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upo 123">
            <a:extLst>
              <a:ext uri="{FF2B5EF4-FFF2-40B4-BE49-F238E27FC236}">
                <a16:creationId xmlns:a16="http://schemas.microsoft.com/office/drawing/2014/main" id="{C0E04731-CA6B-45F9-B070-02662D29A64A}"/>
              </a:ext>
            </a:extLst>
          </p:cNvPr>
          <p:cNvGrpSpPr/>
          <p:nvPr/>
        </p:nvGrpSpPr>
        <p:grpSpPr>
          <a:xfrm>
            <a:off x="2412713" y="2264612"/>
            <a:ext cx="6858360" cy="486000"/>
            <a:chOff x="2412713" y="2264612"/>
            <a:chExt cx="685836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844FBE3A-C441-4E19-87D2-EC8E9848CF06}"/>
                    </a:ext>
                  </a:extLst>
                </p14:cNvPr>
                <p14:cNvContentPartPr/>
                <p14:nvPr/>
              </p14:nvContentPartPr>
              <p14:xfrm>
                <a:off x="2412713" y="2447132"/>
                <a:ext cx="261000" cy="30348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844FBE3A-C441-4E19-87D2-EC8E9848CF0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03713" y="2438492"/>
                  <a:ext cx="2786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728683FA-2F37-4054-9653-B0240F9057A9}"/>
                    </a:ext>
                  </a:extLst>
                </p14:cNvPr>
                <p14:cNvContentPartPr/>
                <p14:nvPr/>
              </p14:nvContentPartPr>
              <p14:xfrm>
                <a:off x="2721233" y="2616332"/>
                <a:ext cx="196200" cy="12636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728683FA-2F37-4054-9653-B0240F9057A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712233" y="2607332"/>
                  <a:ext cx="2138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531FE8FB-C2A0-416C-A411-A481013BABDA}"/>
                    </a:ext>
                  </a:extLst>
                </p14:cNvPr>
                <p14:cNvContentPartPr/>
                <p14:nvPr/>
              </p14:nvContentPartPr>
              <p14:xfrm>
                <a:off x="3106433" y="2609852"/>
                <a:ext cx="43560" cy="3960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531FE8FB-C2A0-416C-A411-A481013BABD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097793" y="2601212"/>
                  <a:ext cx="61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2896E7C2-83B2-406D-9835-0F57118C1B37}"/>
                    </a:ext>
                  </a:extLst>
                </p14:cNvPr>
                <p14:cNvContentPartPr/>
                <p14:nvPr/>
              </p14:nvContentPartPr>
              <p14:xfrm>
                <a:off x="3340793" y="2508692"/>
                <a:ext cx="59760" cy="17244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2896E7C2-83B2-406D-9835-0F57118C1B3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31793" y="2500052"/>
                  <a:ext cx="77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9918F6CA-CDF5-419C-8298-D617978F1B0F}"/>
                    </a:ext>
                  </a:extLst>
                </p14:cNvPr>
                <p14:cNvContentPartPr/>
                <p14:nvPr/>
              </p14:nvContentPartPr>
              <p14:xfrm>
                <a:off x="3247913" y="2384492"/>
                <a:ext cx="330840" cy="29232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9918F6CA-CDF5-419C-8298-D617978F1B0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39273" y="2375852"/>
                  <a:ext cx="3484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76E8027A-7331-4812-8833-7242C6122C50}"/>
                    </a:ext>
                  </a:extLst>
                </p14:cNvPr>
                <p14:cNvContentPartPr/>
                <p14:nvPr/>
              </p14:nvContentPartPr>
              <p14:xfrm>
                <a:off x="3635993" y="2575652"/>
                <a:ext cx="271080" cy="14724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76E8027A-7331-4812-8833-7242C6122C5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626993" y="2566652"/>
                  <a:ext cx="288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A63938AF-1784-4766-83F4-477CF06C5085}"/>
                    </a:ext>
                  </a:extLst>
                </p14:cNvPr>
                <p14:cNvContentPartPr/>
                <p14:nvPr/>
              </p14:nvContentPartPr>
              <p14:xfrm>
                <a:off x="4232513" y="2520212"/>
                <a:ext cx="262440" cy="1476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A63938AF-1784-4766-83F4-477CF06C508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223873" y="2511212"/>
                  <a:ext cx="2800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0C973467-FEEE-48BB-9EBF-411C44193F1D}"/>
                    </a:ext>
                  </a:extLst>
                </p14:cNvPr>
                <p14:cNvContentPartPr/>
                <p14:nvPr/>
              </p14:nvContentPartPr>
              <p14:xfrm>
                <a:off x="4290113" y="2623172"/>
                <a:ext cx="173160" cy="1908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0C973467-FEEE-48BB-9EBF-411C44193F1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81113" y="2614172"/>
                  <a:ext cx="190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E507CB9B-FF0B-4B32-A36D-5EDE4DFDB45F}"/>
                    </a:ext>
                  </a:extLst>
                </p14:cNvPr>
                <p14:cNvContentPartPr/>
                <p14:nvPr/>
              </p14:nvContentPartPr>
              <p14:xfrm>
                <a:off x="4785833" y="2369732"/>
                <a:ext cx="239400" cy="22788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E507CB9B-FF0B-4B32-A36D-5EDE4DFDB45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776833" y="2361092"/>
                  <a:ext cx="257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55327D6C-4990-4425-B2AC-00C9A690B5E8}"/>
                    </a:ext>
                  </a:extLst>
                </p14:cNvPr>
                <p14:cNvContentPartPr/>
                <p14:nvPr/>
              </p14:nvContentPartPr>
              <p14:xfrm>
                <a:off x="5186873" y="2474852"/>
                <a:ext cx="298440" cy="9936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55327D6C-4990-4425-B2AC-00C9A690B5E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177873" y="2466212"/>
                  <a:ext cx="316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B42D909C-0BF1-4223-87BB-620EFDC6E152}"/>
                    </a:ext>
                  </a:extLst>
                </p14:cNvPr>
                <p14:cNvContentPartPr/>
                <p14:nvPr/>
              </p14:nvContentPartPr>
              <p14:xfrm>
                <a:off x="5678993" y="2344892"/>
                <a:ext cx="217800" cy="19692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B42D909C-0BF1-4223-87BB-620EFDC6E15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669993" y="2335892"/>
                  <a:ext cx="235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CED33940-A31F-4071-9B33-7D32E4CBEB53}"/>
                    </a:ext>
                  </a:extLst>
                </p14:cNvPr>
                <p14:cNvContentPartPr/>
                <p14:nvPr/>
              </p14:nvContentPartPr>
              <p14:xfrm>
                <a:off x="6068153" y="2506532"/>
                <a:ext cx="46800" cy="2772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CED33940-A31F-4071-9B33-7D32E4CBEB5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059153" y="2497892"/>
                  <a:ext cx="64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0E6E985C-2ACA-4991-9E8E-8B5121F94F5C}"/>
                    </a:ext>
                  </a:extLst>
                </p14:cNvPr>
                <p14:cNvContentPartPr/>
                <p14:nvPr/>
              </p14:nvContentPartPr>
              <p14:xfrm>
                <a:off x="6356153" y="2264612"/>
                <a:ext cx="291600" cy="27468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0E6E985C-2ACA-4991-9E8E-8B5121F94F5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347153" y="2255612"/>
                  <a:ext cx="3092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2B9F30AA-5530-4DEC-A11C-E8C35B21E795}"/>
                    </a:ext>
                  </a:extLst>
                </p14:cNvPr>
                <p14:cNvContentPartPr/>
                <p14:nvPr/>
              </p14:nvContentPartPr>
              <p14:xfrm>
                <a:off x="6725513" y="2311772"/>
                <a:ext cx="220320" cy="22248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2B9F30AA-5530-4DEC-A11C-E8C35B21E79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16873" y="2303132"/>
                  <a:ext cx="2379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1760AD25-11EF-4781-B46F-74B39276936D}"/>
                    </a:ext>
                  </a:extLst>
                </p14:cNvPr>
                <p14:cNvContentPartPr/>
                <p14:nvPr/>
              </p14:nvContentPartPr>
              <p14:xfrm>
                <a:off x="7080833" y="2332652"/>
                <a:ext cx="365040" cy="20484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1760AD25-11EF-4781-B46F-74B39276936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71833" y="2324012"/>
                  <a:ext cx="3826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5DC039A2-E973-4493-99C0-C06A2EC43D2B}"/>
                    </a:ext>
                  </a:extLst>
                </p14:cNvPr>
                <p14:cNvContentPartPr/>
                <p14:nvPr/>
              </p14:nvContentPartPr>
              <p14:xfrm>
                <a:off x="7804073" y="2467292"/>
                <a:ext cx="229680" cy="1800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5DC039A2-E973-4493-99C0-C06A2EC43D2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95433" y="2458292"/>
                  <a:ext cx="247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ED820762-7A63-451C-A84E-D18C455A8397}"/>
                    </a:ext>
                  </a:extLst>
                </p14:cNvPr>
                <p14:cNvContentPartPr/>
                <p14:nvPr/>
              </p14:nvContentPartPr>
              <p14:xfrm>
                <a:off x="7830353" y="2587532"/>
                <a:ext cx="168840" cy="2268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ED820762-7A63-451C-A84E-D18C455A839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821713" y="2578532"/>
                  <a:ext cx="186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A24BA763-957C-46BB-BA4F-DE1BEB0D6E2E}"/>
                    </a:ext>
                  </a:extLst>
                </p14:cNvPr>
                <p14:cNvContentPartPr/>
                <p14:nvPr/>
              </p14:nvContentPartPr>
              <p14:xfrm>
                <a:off x="8372873" y="2358212"/>
                <a:ext cx="261360" cy="26316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A24BA763-957C-46BB-BA4F-DE1BEB0D6E2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64233" y="2349572"/>
                  <a:ext cx="2790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7CC6F83B-9443-4712-8400-3092C36050FE}"/>
                    </a:ext>
                  </a:extLst>
                </p14:cNvPr>
                <p14:cNvContentPartPr/>
                <p14:nvPr/>
              </p14:nvContentPartPr>
              <p14:xfrm>
                <a:off x="8713433" y="2366132"/>
                <a:ext cx="156960" cy="23688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7CC6F83B-9443-4712-8400-3092C36050F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704793" y="2357132"/>
                  <a:ext cx="174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59A3C05B-A4D6-4CF3-BEAD-CD71D220D445}"/>
                    </a:ext>
                  </a:extLst>
                </p14:cNvPr>
                <p14:cNvContentPartPr/>
                <p14:nvPr/>
              </p14:nvContentPartPr>
              <p14:xfrm>
                <a:off x="8694353" y="2560532"/>
                <a:ext cx="202320" cy="900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59A3C05B-A4D6-4CF3-BEAD-CD71D220D44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685713" y="2551532"/>
                  <a:ext cx="2199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2F275F4A-2FB1-4884-89EB-BDD9A1ED1953}"/>
                    </a:ext>
                  </a:extLst>
                </p14:cNvPr>
                <p14:cNvContentPartPr/>
                <p14:nvPr/>
              </p14:nvContentPartPr>
              <p14:xfrm>
                <a:off x="9003593" y="2489252"/>
                <a:ext cx="267480" cy="19332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2F275F4A-2FB1-4884-89EB-BDD9A1ED195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994593" y="2480612"/>
                  <a:ext cx="28512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upo 126">
            <a:extLst>
              <a:ext uri="{FF2B5EF4-FFF2-40B4-BE49-F238E27FC236}">
                <a16:creationId xmlns:a16="http://schemas.microsoft.com/office/drawing/2014/main" id="{FE1923F7-5ADF-4672-8CA1-07A474BDBE1A}"/>
              </a:ext>
            </a:extLst>
          </p:cNvPr>
          <p:cNvGrpSpPr/>
          <p:nvPr/>
        </p:nvGrpSpPr>
        <p:grpSpPr>
          <a:xfrm>
            <a:off x="8399513" y="2859332"/>
            <a:ext cx="970560" cy="88200"/>
            <a:chOff x="8399513" y="2859332"/>
            <a:chExt cx="970560" cy="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C41D0858-3899-455D-8169-C40918AA5596}"/>
                    </a:ext>
                  </a:extLst>
                </p14:cNvPr>
                <p14:cNvContentPartPr/>
                <p14:nvPr/>
              </p14:nvContentPartPr>
              <p14:xfrm>
                <a:off x="8424713" y="2859332"/>
                <a:ext cx="945360" cy="1332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C41D0858-3899-455D-8169-C40918AA559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415713" y="2850692"/>
                  <a:ext cx="963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73B4A816-3461-4FA9-AD0F-01FE74EBB258}"/>
                    </a:ext>
                  </a:extLst>
                </p14:cNvPr>
                <p14:cNvContentPartPr/>
                <p14:nvPr/>
              </p14:nvContentPartPr>
              <p14:xfrm>
                <a:off x="8399513" y="2931692"/>
                <a:ext cx="840600" cy="1584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73B4A816-3461-4FA9-AD0F-01FE74EBB25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90873" y="2923052"/>
                  <a:ext cx="85824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upo 136">
            <a:extLst>
              <a:ext uri="{FF2B5EF4-FFF2-40B4-BE49-F238E27FC236}">
                <a16:creationId xmlns:a16="http://schemas.microsoft.com/office/drawing/2014/main" id="{3307D3F4-1A12-4D52-AC76-FBF953D8CD03}"/>
              </a:ext>
            </a:extLst>
          </p:cNvPr>
          <p:cNvGrpSpPr/>
          <p:nvPr/>
        </p:nvGrpSpPr>
        <p:grpSpPr>
          <a:xfrm>
            <a:off x="8146073" y="871052"/>
            <a:ext cx="375840" cy="182520"/>
            <a:chOff x="8146073" y="871052"/>
            <a:chExt cx="37584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F4837D75-FE10-4A3D-AC0B-20DCAB48F0FA}"/>
                    </a:ext>
                  </a:extLst>
                </p14:cNvPr>
                <p14:cNvContentPartPr/>
                <p14:nvPr/>
              </p14:nvContentPartPr>
              <p14:xfrm>
                <a:off x="8146073" y="889412"/>
                <a:ext cx="152280" cy="16416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F4837D75-FE10-4A3D-AC0B-20DCAB48F0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37073" y="880772"/>
                  <a:ext cx="169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09D0D682-F9CF-4901-9277-308C4A2C0775}"/>
                    </a:ext>
                  </a:extLst>
                </p14:cNvPr>
                <p14:cNvContentPartPr/>
                <p14:nvPr/>
              </p14:nvContentPartPr>
              <p14:xfrm>
                <a:off x="8302313" y="871052"/>
                <a:ext cx="61560" cy="13824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09D0D682-F9CF-4901-9277-308C4A2C077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293673" y="862052"/>
                  <a:ext cx="79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0068DADA-DDC5-4759-8734-079AB2600018}"/>
                    </a:ext>
                  </a:extLst>
                </p14:cNvPr>
                <p14:cNvContentPartPr/>
                <p14:nvPr/>
              </p14:nvContentPartPr>
              <p14:xfrm>
                <a:off x="8278193" y="977972"/>
                <a:ext cx="60120" cy="1260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0068DADA-DDC5-4759-8734-079AB260001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269553" y="968972"/>
                  <a:ext cx="777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8EF9E71A-5AC9-441E-85DF-4B405DDEE091}"/>
                    </a:ext>
                  </a:extLst>
                </p14:cNvPr>
                <p14:cNvContentPartPr/>
                <p14:nvPr/>
              </p14:nvContentPartPr>
              <p14:xfrm>
                <a:off x="8380433" y="929732"/>
                <a:ext cx="141480" cy="824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8EF9E71A-5AC9-441E-85DF-4B405DDEE09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371433" y="921092"/>
                  <a:ext cx="15912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o 135">
            <a:extLst>
              <a:ext uri="{FF2B5EF4-FFF2-40B4-BE49-F238E27FC236}">
                <a16:creationId xmlns:a16="http://schemas.microsoft.com/office/drawing/2014/main" id="{FA0300E2-4DE3-4DE8-A1ED-29E087C5C2C0}"/>
              </a:ext>
            </a:extLst>
          </p:cNvPr>
          <p:cNvGrpSpPr/>
          <p:nvPr/>
        </p:nvGrpSpPr>
        <p:grpSpPr>
          <a:xfrm>
            <a:off x="7176233" y="1354532"/>
            <a:ext cx="116640" cy="109440"/>
            <a:chOff x="7176233" y="1354532"/>
            <a:chExt cx="116640" cy="10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29F9981D-CBDB-4720-B5EC-04C8BF5EE7CD}"/>
                    </a:ext>
                  </a:extLst>
                </p14:cNvPr>
                <p14:cNvContentPartPr/>
                <p14:nvPr/>
              </p14:nvContentPartPr>
              <p14:xfrm>
                <a:off x="7257233" y="1354532"/>
                <a:ext cx="14040" cy="10944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29F9981D-CBDB-4720-B5EC-04C8BF5EE7C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248593" y="1345892"/>
                  <a:ext cx="31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5EEC3E88-C6EE-4655-915A-4443ECB220E1}"/>
                    </a:ext>
                  </a:extLst>
                </p14:cNvPr>
                <p14:cNvContentPartPr/>
                <p14:nvPr/>
              </p14:nvContentPartPr>
              <p14:xfrm>
                <a:off x="7176233" y="1415732"/>
                <a:ext cx="116640" cy="3420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5EEC3E88-C6EE-4655-915A-4443ECB220E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167233" y="1407092"/>
                  <a:ext cx="13428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upo 139">
            <a:extLst>
              <a:ext uri="{FF2B5EF4-FFF2-40B4-BE49-F238E27FC236}">
                <a16:creationId xmlns:a16="http://schemas.microsoft.com/office/drawing/2014/main" id="{37CDD3EA-BB7D-47E6-AFCC-255678ACC8AA}"/>
              </a:ext>
            </a:extLst>
          </p:cNvPr>
          <p:cNvGrpSpPr/>
          <p:nvPr/>
        </p:nvGrpSpPr>
        <p:grpSpPr>
          <a:xfrm>
            <a:off x="8405273" y="1360652"/>
            <a:ext cx="1105920" cy="1153800"/>
            <a:chOff x="8405273" y="1360652"/>
            <a:chExt cx="1105920" cy="11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77EC5593-E1AE-41EA-A76B-B255814D776F}"/>
                    </a:ext>
                  </a:extLst>
                </p14:cNvPr>
                <p14:cNvContentPartPr/>
                <p14:nvPr/>
              </p14:nvContentPartPr>
              <p14:xfrm>
                <a:off x="8628833" y="1421132"/>
                <a:ext cx="882360" cy="109332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77EC5593-E1AE-41EA-A76B-B255814D776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619833" y="1412492"/>
                  <a:ext cx="900000" cy="11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A00F20CB-12EA-41C3-9462-7DE8190C5754}"/>
                    </a:ext>
                  </a:extLst>
                </p14:cNvPr>
                <p14:cNvContentPartPr/>
                <p14:nvPr/>
              </p14:nvContentPartPr>
              <p14:xfrm>
                <a:off x="8470793" y="1360652"/>
                <a:ext cx="200520" cy="12708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A00F20CB-12EA-41C3-9462-7DE8190C575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462153" y="1352012"/>
                  <a:ext cx="218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E6E30161-47F1-49F9-978D-EFD392C78812}"/>
                    </a:ext>
                  </a:extLst>
                </p14:cNvPr>
                <p14:cNvContentPartPr/>
                <p14:nvPr/>
              </p14:nvContentPartPr>
              <p14:xfrm>
                <a:off x="8405273" y="1362092"/>
                <a:ext cx="185400" cy="13392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E6E30161-47F1-49F9-978D-EFD392C7881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396633" y="1353452"/>
                  <a:ext cx="203040" cy="15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943762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0</Words>
  <Application>Microsoft Office PowerPoint</Application>
  <PresentationFormat>Panorámica</PresentationFormat>
  <Paragraphs>0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Estefanía Cortés Ancos</dc:creator>
  <cp:lastModifiedBy>Estefanía Cortés Ancos</cp:lastModifiedBy>
  <cp:revision>36</cp:revision>
  <dcterms:created xsi:type="dcterms:W3CDTF">2021-03-09T16:08:19Z</dcterms:created>
  <dcterms:modified xsi:type="dcterms:W3CDTF">2021-03-16T16:45:11Z</dcterms:modified>
</cp:coreProperties>
</file>